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300" r:id="rId2"/>
    <p:sldId id="301" r:id="rId3"/>
    <p:sldId id="293" r:id="rId4"/>
    <p:sldId id="296" r:id="rId5"/>
    <p:sldId id="297" r:id="rId6"/>
    <p:sldId id="298" r:id="rId7"/>
    <p:sldId id="29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136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BFBA6-9F30-4A35-A755-9EB4BF0EBB10}" type="datetimeFigureOut">
              <a:rPr lang="de-DE" smtClean="0"/>
              <a:t>23.05.2025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F2CFC-6DEE-42C3-8508-339C37083EB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25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0789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740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2355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618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D0C520-38CB-419F-BB1C-1528685D8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F94F07-49D7-4389-9AB5-0C261CF2E85A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57EB9A46-0E74-46DC-A940-0734FA7D7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1B96835-6052-41C5-AC03-52CAC23F41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092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C6BC1-128A-4ADE-B917-B2032C673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83478C-338D-41E2-9048-351CDAD0D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CDB277-6663-4FB1-B2C4-5CB1EBE3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048899-9221-4EC4-8BD8-4F5418D4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105C02-C2E2-495C-9C16-97E51AA0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7BF59-82F5-4B7F-A964-A863C84081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5807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D213F-9375-41AA-B1C5-F1F327AF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755436-8C29-40F2-90CB-C2AB8BD47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C094EB-B990-4DD6-8B56-A41FD4FD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678651-5967-4913-B808-FDE9E307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613E5-112D-4D50-8BB2-C0B5655F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B756B-9775-426E-9899-4382A4D568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829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FF63E47-A8D1-4999-8F6D-F14B15A01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4C49A-338D-4EEA-BE9A-7501376A5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7A22AD-ABAA-4C6C-8B88-78AEDB20B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B7506-231B-48F6-A13E-9D5A01FF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EC6C7-A55A-44DB-ABED-E1F6B1332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6F0DA-FB9C-43E5-8BD0-E67E07B080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4399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F59A1-FF5B-496B-8198-5E5A7FC3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388204-ECD4-4B07-84F4-8AA0D48B4F1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4CAE5A2-59DC-4125-91C6-8AC61A8CF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B0B8F9D-BC58-4DDA-8FBF-8872618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878AB5-8CC0-4D97-B73D-8B9AD0CF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E9E2ED-E898-4AF0-85A9-F014793B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996BF9-B0C3-4A20-878D-DD076F0E7F3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0000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ECC7E-08A2-408A-9418-6E83CE3B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33A1F6-A80D-43D4-B7A9-BC00BF67B6C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70E8BA-D0BD-43C9-9C07-635C128C0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FE4F71-EF3D-479E-AD17-2C0F2A49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33722F-1627-44B3-984C-331FC1D3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85A5C2-E2AC-408C-ABA4-5AF5F7C5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264849-ADC5-413F-9949-935BB0A6665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495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731997-D77B-4FCC-ADAF-70359A5B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85E327-EDA0-4A6B-8184-A4B9E803F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C96242-C68A-4DF8-AF9F-94309337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618CB2-E4EF-411A-8885-1FA7584A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B03387-8795-4D0B-A204-CCA0D113B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78AE4-8845-4521-ABDE-9BF6AD25C72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70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EF1C9-1291-418D-A55A-FCAFF6FF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4FD48A-074F-44AD-8903-18B4DA4EF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2A0AF0-033D-49AF-B024-01DDA073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6986D-B62E-4C15-89F4-41C2BBBF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F6776-8AFD-4727-B78E-99702B6D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19E1E-6003-4B46-A61C-DB391A69C8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122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D43F9-2E6D-486D-8BDC-C64C0C39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DDE4-E801-4B15-85A8-5EA239CD6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90BB72-09E4-4B25-B975-51F69B09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3DB13F-501C-4FD2-AFC1-78017679F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FA0D58-FE9F-44C3-BAC0-450EA151F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DFAC2D-4534-4EA5-B622-52A291AF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DA209-61EB-4245-8907-BB6CBF00FB3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889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09FAC-FB6E-46C7-AFE9-364A8A72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6D07E5-070F-45A9-B9DF-88000B263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B2C71B-019A-48EF-97C2-00FEE5337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5B1AD9-5291-43C6-8723-7B74315CB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85556D-17DE-49E4-B405-BCA9CA85B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1FD156C-4B8A-461A-8C07-9D2B5CE0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0F3B1E-BFA3-45DF-944F-E475D34B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28B2B5-D395-4A5C-8198-7CD57B49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A2EAA-2015-4608-90A7-132628928B7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21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F1416-5D1C-4B64-9CED-1C806A53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BFD9B7-9F26-4CED-9162-DB5D1E47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23C1FA-42BD-466F-B5C9-08C1EC5C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C8CCBD-AD78-4491-8019-49A2DF74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88307-1843-4C9A-A417-A1AEFA70A0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5852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4D05638-8635-4F2B-A354-35E18870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89E5136-EA73-4D92-AC84-8850644B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903990-D4F3-41F7-87A0-DA4BCCF5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95FBD-FE51-402F-A120-47A189E27D4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302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B2755-176C-4EF3-A584-EDB6A337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4F73A-83A1-4E00-8016-A9A786FB2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0CD000-C4B0-41BF-8882-B47D3799A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09C064-0BF5-4E3E-A542-9FEFDCCD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EE82AA-6ABA-4DB6-84C6-5181F9608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1B733-2E50-4BD4-8420-7892AB95F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25B87-AB64-499C-8BA4-01E8D5DE88A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304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EDB06-DC46-4B8D-B01D-5C8C7BA0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4B17FFF-0589-4D14-851C-A37CD441F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A6FD99-A033-4AD9-BEEA-C25B3907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460C2D-390D-4060-905E-66A938EC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08C1E0-5DE3-4335-B794-57CBDA87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B784D7-5E10-4717-95DC-D34758AE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756D7F-546C-46A1-8699-FCD3BED1806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620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813D89-2913-4F36-8D1A-327BD4B36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4E4C87-D7CB-4FFC-A56A-8B9A6F6A0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EB97CD-C9BC-424C-9908-3631CBEA1B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87AD14-F548-48C1-977D-00C7014B3D2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26EF6D-CDB6-46B5-8839-E335C52E71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5C8D09-ECFF-4A7F-B5E1-4FD4BD58E2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41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reeform 1">
            <a:extLst>
              <a:ext uri="{FF2B5EF4-FFF2-40B4-BE49-F238E27FC236}">
                <a16:creationId xmlns:a16="http://schemas.microsoft.com/office/drawing/2014/main" id="{24AB194A-F71F-4C05-AC4F-5C069D69E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971" y="2463472"/>
            <a:ext cx="1035945" cy="1906319"/>
          </a:xfrm>
          <a:custGeom>
            <a:avLst/>
            <a:gdLst>
              <a:gd name="T0" fmla="*/ 318352 w 2617"/>
              <a:gd name="T1" fmla="*/ 352415 h 5098"/>
              <a:gd name="T2" fmla="*/ 414757 w 2617"/>
              <a:gd name="T3" fmla="*/ 269981 h 5098"/>
              <a:gd name="T4" fmla="*/ 699296 w 2617"/>
              <a:gd name="T5" fmla="*/ 280420 h 5098"/>
              <a:gd name="T6" fmla="*/ 328784 w 2617"/>
              <a:gd name="T7" fmla="*/ 482006 h 5098"/>
              <a:gd name="T8" fmla="*/ 390296 w 2617"/>
              <a:gd name="T9" fmla="*/ 469047 h 5098"/>
              <a:gd name="T10" fmla="*/ 333460 w 2617"/>
              <a:gd name="T11" fmla="*/ 402811 h 5098"/>
              <a:gd name="T12" fmla="*/ 387059 w 2617"/>
              <a:gd name="T13" fmla="*/ 479486 h 5098"/>
              <a:gd name="T14" fmla="*/ 709008 w 2617"/>
              <a:gd name="T15" fmla="*/ 284740 h 5098"/>
              <a:gd name="T16" fmla="*/ 282740 w 2617"/>
              <a:gd name="T17" fmla="*/ 674232 h 5098"/>
              <a:gd name="T18" fmla="*/ 675914 w 2617"/>
              <a:gd name="T19" fmla="*/ 270701 h 5098"/>
              <a:gd name="T20" fmla="*/ 298208 w 2617"/>
              <a:gd name="T21" fmla="*/ 557601 h 5098"/>
              <a:gd name="T22" fmla="*/ 898221 w 2617"/>
              <a:gd name="T23" fmla="*/ 75955 h 5098"/>
              <a:gd name="T24" fmla="*/ 870522 w 2617"/>
              <a:gd name="T25" fmla="*/ 69475 h 5098"/>
              <a:gd name="T26" fmla="*/ 706850 w 2617"/>
              <a:gd name="T27" fmla="*/ 210585 h 5098"/>
              <a:gd name="T28" fmla="*/ 752894 w 2617"/>
              <a:gd name="T29" fmla="*/ 219944 h 5098"/>
              <a:gd name="T30" fmla="*/ 255041 w 2617"/>
              <a:gd name="T31" fmla="*/ 461847 h 5098"/>
              <a:gd name="T32" fmla="*/ 232379 w 2617"/>
              <a:gd name="T33" fmla="*/ 488125 h 5098"/>
              <a:gd name="T34" fmla="*/ 266912 w 2617"/>
              <a:gd name="T35" fmla="*/ 370774 h 5098"/>
              <a:gd name="T36" fmla="*/ 307201 w 2617"/>
              <a:gd name="T37" fmla="*/ 365374 h 5098"/>
              <a:gd name="T38" fmla="*/ 328065 w 2617"/>
              <a:gd name="T39" fmla="*/ 689351 h 5098"/>
              <a:gd name="T40" fmla="*/ 320870 w 2617"/>
              <a:gd name="T41" fmla="*/ 566600 h 5098"/>
              <a:gd name="T42" fmla="*/ 346410 w 2617"/>
              <a:gd name="T43" fmla="*/ 666673 h 5098"/>
              <a:gd name="T44" fmla="*/ 393893 w 2617"/>
              <a:gd name="T45" fmla="*/ 428010 h 5098"/>
              <a:gd name="T46" fmla="*/ 871242 w 2617"/>
              <a:gd name="T47" fmla="*/ 1288349 h 5098"/>
              <a:gd name="T48" fmla="*/ 803255 w 2617"/>
              <a:gd name="T49" fmla="*/ 1238672 h 5098"/>
              <a:gd name="T50" fmla="*/ 783470 w 2617"/>
              <a:gd name="T51" fmla="*/ 1132840 h 5098"/>
              <a:gd name="T52" fmla="*/ 702893 w 2617"/>
              <a:gd name="T53" fmla="*/ 924774 h 5098"/>
              <a:gd name="T54" fmla="*/ 602531 w 2617"/>
              <a:gd name="T55" fmla="*/ 727508 h 5098"/>
              <a:gd name="T56" fmla="*/ 633107 w 2617"/>
              <a:gd name="T57" fmla="*/ 682872 h 5098"/>
              <a:gd name="T58" fmla="*/ 718361 w 2617"/>
              <a:gd name="T59" fmla="*/ 554361 h 5098"/>
              <a:gd name="T60" fmla="*/ 535623 w 2617"/>
              <a:gd name="T61" fmla="*/ 474446 h 5098"/>
              <a:gd name="T62" fmla="*/ 580228 w 2617"/>
              <a:gd name="T63" fmla="*/ 404611 h 5098"/>
              <a:gd name="T64" fmla="*/ 645338 w 2617"/>
              <a:gd name="T65" fmla="*/ 313178 h 5098"/>
              <a:gd name="T66" fmla="*/ 515119 w 2617"/>
              <a:gd name="T67" fmla="*/ 277540 h 5098"/>
              <a:gd name="T68" fmla="*/ 461161 w 2617"/>
              <a:gd name="T69" fmla="*/ 393092 h 5098"/>
              <a:gd name="T70" fmla="*/ 411520 w 2617"/>
              <a:gd name="T71" fmla="*/ 421890 h 5098"/>
              <a:gd name="T72" fmla="*/ 403606 w 2617"/>
              <a:gd name="T73" fmla="*/ 498565 h 5098"/>
              <a:gd name="T74" fmla="*/ 370512 w 2617"/>
              <a:gd name="T75" fmla="*/ 584599 h 5098"/>
              <a:gd name="T76" fmla="*/ 366914 w 2617"/>
              <a:gd name="T77" fmla="*/ 645794 h 5098"/>
              <a:gd name="T78" fmla="*/ 319072 w 2617"/>
              <a:gd name="T79" fmla="*/ 763866 h 5098"/>
              <a:gd name="T80" fmla="*/ 400009 w 2617"/>
              <a:gd name="T81" fmla="*/ 660553 h 5098"/>
              <a:gd name="T82" fmla="*/ 425189 w 2617"/>
              <a:gd name="T83" fmla="*/ 696191 h 5098"/>
              <a:gd name="T84" fmla="*/ 350727 w 2617"/>
              <a:gd name="T85" fmla="*/ 859619 h 5098"/>
              <a:gd name="T86" fmla="*/ 439218 w 2617"/>
              <a:gd name="T87" fmla="*/ 893817 h 5098"/>
              <a:gd name="T88" fmla="*/ 482025 w 2617"/>
              <a:gd name="T89" fmla="*/ 943133 h 5098"/>
              <a:gd name="T90" fmla="*/ 495694 w 2617"/>
              <a:gd name="T91" fmla="*/ 1078124 h 5098"/>
              <a:gd name="T92" fmla="*/ 469794 w 2617"/>
              <a:gd name="T93" fmla="*/ 1149399 h 5098"/>
              <a:gd name="T94" fmla="*/ 361878 w 2617"/>
              <a:gd name="T95" fmla="*/ 1203395 h 5098"/>
              <a:gd name="T96" fmla="*/ 252523 w 2617"/>
              <a:gd name="T97" fmla="*/ 1313907 h 5098"/>
              <a:gd name="T98" fmla="*/ 323748 w 2617"/>
              <a:gd name="T99" fmla="*/ 1392741 h 5098"/>
              <a:gd name="T100" fmla="*/ 455046 w 2617"/>
              <a:gd name="T101" fmla="*/ 1437018 h 5098"/>
              <a:gd name="T102" fmla="*/ 247847 w 2617"/>
              <a:gd name="T103" fmla="*/ 1512973 h 5098"/>
              <a:gd name="T104" fmla="*/ 130578 w 2617"/>
              <a:gd name="T105" fmla="*/ 1610526 h 5098"/>
              <a:gd name="T106" fmla="*/ 269790 w 2617"/>
              <a:gd name="T107" fmla="*/ 1593967 h 5098"/>
              <a:gd name="T108" fmla="*/ 405045 w 2617"/>
              <a:gd name="T109" fmla="*/ 1572729 h 5098"/>
              <a:gd name="T110" fmla="*/ 575552 w 2617"/>
              <a:gd name="T111" fmla="*/ 1592167 h 5098"/>
              <a:gd name="T112" fmla="*/ 763326 w 2617"/>
              <a:gd name="T113" fmla="*/ 1614846 h 5098"/>
              <a:gd name="T114" fmla="*/ 784549 w 2617"/>
              <a:gd name="T115" fmla="*/ 1525932 h 5098"/>
              <a:gd name="T116" fmla="*/ 822679 w 2617"/>
              <a:gd name="T117" fmla="*/ 1473016 h 5098"/>
              <a:gd name="T118" fmla="*/ 898940 w 2617"/>
              <a:gd name="T119" fmla="*/ 1406780 h 5098"/>
              <a:gd name="T120" fmla="*/ 400009 w 2617"/>
              <a:gd name="T121" fmla="*/ 977691 h 5098"/>
              <a:gd name="T122" fmla="*/ 552889 w 2617"/>
              <a:gd name="T123" fmla="*/ 1597207 h 5098"/>
              <a:gd name="T124" fmla="*/ 409721 w 2617"/>
              <a:gd name="T125" fmla="*/ 1787633 h 50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17" h="5098">
                <a:moveTo>
                  <a:pt x="962" y="3166"/>
                </a:moveTo>
                <a:lnTo>
                  <a:pt x="967" y="3168"/>
                </a:lnTo>
                <a:lnTo>
                  <a:pt x="972" y="3173"/>
                </a:lnTo>
                <a:lnTo>
                  <a:pt x="977" y="3176"/>
                </a:lnTo>
                <a:lnTo>
                  <a:pt x="982" y="3180"/>
                </a:lnTo>
                <a:lnTo>
                  <a:pt x="987" y="3181"/>
                </a:lnTo>
                <a:lnTo>
                  <a:pt x="989" y="3183"/>
                </a:lnTo>
                <a:lnTo>
                  <a:pt x="989" y="3186"/>
                </a:lnTo>
                <a:lnTo>
                  <a:pt x="991" y="3190"/>
                </a:lnTo>
                <a:lnTo>
                  <a:pt x="994" y="3192"/>
                </a:lnTo>
                <a:lnTo>
                  <a:pt x="997" y="3193"/>
                </a:lnTo>
                <a:lnTo>
                  <a:pt x="1003" y="3193"/>
                </a:lnTo>
                <a:lnTo>
                  <a:pt x="1011" y="3190"/>
                </a:lnTo>
                <a:lnTo>
                  <a:pt x="1020" y="3186"/>
                </a:lnTo>
                <a:lnTo>
                  <a:pt x="1027" y="3181"/>
                </a:lnTo>
                <a:lnTo>
                  <a:pt x="1028" y="3178"/>
                </a:lnTo>
                <a:lnTo>
                  <a:pt x="1030" y="3173"/>
                </a:lnTo>
                <a:lnTo>
                  <a:pt x="1035" y="3171"/>
                </a:lnTo>
                <a:lnTo>
                  <a:pt x="1038" y="3169"/>
                </a:lnTo>
                <a:lnTo>
                  <a:pt x="1044" y="3166"/>
                </a:lnTo>
                <a:lnTo>
                  <a:pt x="1050" y="3166"/>
                </a:lnTo>
                <a:lnTo>
                  <a:pt x="1050" y="3163"/>
                </a:lnTo>
                <a:lnTo>
                  <a:pt x="1052" y="3161"/>
                </a:lnTo>
                <a:lnTo>
                  <a:pt x="1057" y="3159"/>
                </a:lnTo>
                <a:lnTo>
                  <a:pt x="1061" y="3156"/>
                </a:lnTo>
                <a:lnTo>
                  <a:pt x="1062" y="3154"/>
                </a:lnTo>
                <a:lnTo>
                  <a:pt x="1064" y="3152"/>
                </a:lnTo>
                <a:lnTo>
                  <a:pt x="1059" y="3151"/>
                </a:lnTo>
                <a:lnTo>
                  <a:pt x="1057" y="3149"/>
                </a:lnTo>
                <a:lnTo>
                  <a:pt x="1057" y="3145"/>
                </a:lnTo>
                <a:lnTo>
                  <a:pt x="1049" y="3144"/>
                </a:lnTo>
                <a:lnTo>
                  <a:pt x="1045" y="3142"/>
                </a:lnTo>
                <a:lnTo>
                  <a:pt x="1044" y="3139"/>
                </a:lnTo>
                <a:lnTo>
                  <a:pt x="1044" y="3134"/>
                </a:lnTo>
                <a:lnTo>
                  <a:pt x="1044" y="3128"/>
                </a:lnTo>
                <a:lnTo>
                  <a:pt x="1042" y="3125"/>
                </a:lnTo>
                <a:lnTo>
                  <a:pt x="1038" y="3123"/>
                </a:lnTo>
                <a:lnTo>
                  <a:pt x="1033" y="3118"/>
                </a:lnTo>
                <a:lnTo>
                  <a:pt x="1030" y="3116"/>
                </a:lnTo>
                <a:lnTo>
                  <a:pt x="1030" y="3111"/>
                </a:lnTo>
                <a:lnTo>
                  <a:pt x="1032" y="3104"/>
                </a:lnTo>
                <a:lnTo>
                  <a:pt x="1030" y="3099"/>
                </a:lnTo>
                <a:lnTo>
                  <a:pt x="1028" y="3093"/>
                </a:lnTo>
                <a:lnTo>
                  <a:pt x="1023" y="3087"/>
                </a:lnTo>
                <a:lnTo>
                  <a:pt x="1023" y="3082"/>
                </a:lnTo>
                <a:lnTo>
                  <a:pt x="1023" y="3077"/>
                </a:lnTo>
                <a:lnTo>
                  <a:pt x="975" y="3077"/>
                </a:lnTo>
                <a:lnTo>
                  <a:pt x="974" y="3082"/>
                </a:lnTo>
                <a:lnTo>
                  <a:pt x="970" y="3086"/>
                </a:lnTo>
                <a:lnTo>
                  <a:pt x="962" y="3091"/>
                </a:lnTo>
                <a:lnTo>
                  <a:pt x="962" y="3093"/>
                </a:lnTo>
                <a:lnTo>
                  <a:pt x="962" y="3098"/>
                </a:lnTo>
                <a:lnTo>
                  <a:pt x="962" y="3104"/>
                </a:lnTo>
                <a:lnTo>
                  <a:pt x="960" y="3120"/>
                </a:lnTo>
                <a:lnTo>
                  <a:pt x="962" y="3135"/>
                </a:lnTo>
                <a:lnTo>
                  <a:pt x="962" y="3151"/>
                </a:lnTo>
                <a:lnTo>
                  <a:pt x="962" y="3166"/>
                </a:lnTo>
                <a:close/>
                <a:moveTo>
                  <a:pt x="1876" y="812"/>
                </a:moveTo>
                <a:lnTo>
                  <a:pt x="1890" y="812"/>
                </a:lnTo>
                <a:lnTo>
                  <a:pt x="1890" y="798"/>
                </a:lnTo>
                <a:lnTo>
                  <a:pt x="1876" y="798"/>
                </a:lnTo>
                <a:lnTo>
                  <a:pt x="1876" y="812"/>
                </a:lnTo>
                <a:close/>
                <a:moveTo>
                  <a:pt x="989" y="832"/>
                </a:moveTo>
                <a:lnTo>
                  <a:pt x="989" y="820"/>
                </a:lnTo>
                <a:lnTo>
                  <a:pt x="987" y="815"/>
                </a:lnTo>
                <a:lnTo>
                  <a:pt x="986" y="812"/>
                </a:lnTo>
                <a:lnTo>
                  <a:pt x="984" y="808"/>
                </a:lnTo>
                <a:lnTo>
                  <a:pt x="979" y="807"/>
                </a:lnTo>
                <a:lnTo>
                  <a:pt x="975" y="805"/>
                </a:lnTo>
                <a:lnTo>
                  <a:pt x="968" y="805"/>
                </a:lnTo>
                <a:lnTo>
                  <a:pt x="970" y="815"/>
                </a:lnTo>
                <a:lnTo>
                  <a:pt x="974" y="824"/>
                </a:lnTo>
                <a:lnTo>
                  <a:pt x="975" y="829"/>
                </a:lnTo>
                <a:lnTo>
                  <a:pt x="979" y="831"/>
                </a:lnTo>
                <a:lnTo>
                  <a:pt x="982" y="832"/>
                </a:lnTo>
                <a:lnTo>
                  <a:pt x="989" y="832"/>
                </a:lnTo>
                <a:close/>
                <a:moveTo>
                  <a:pt x="914" y="941"/>
                </a:moveTo>
                <a:lnTo>
                  <a:pt x="922" y="945"/>
                </a:lnTo>
                <a:lnTo>
                  <a:pt x="931" y="948"/>
                </a:lnTo>
                <a:lnTo>
                  <a:pt x="938" y="953"/>
                </a:lnTo>
                <a:lnTo>
                  <a:pt x="939" y="957"/>
                </a:lnTo>
                <a:lnTo>
                  <a:pt x="941" y="962"/>
                </a:lnTo>
                <a:lnTo>
                  <a:pt x="933" y="962"/>
                </a:lnTo>
                <a:lnTo>
                  <a:pt x="926" y="960"/>
                </a:lnTo>
                <a:lnTo>
                  <a:pt x="921" y="957"/>
                </a:lnTo>
                <a:lnTo>
                  <a:pt x="914" y="955"/>
                </a:lnTo>
                <a:lnTo>
                  <a:pt x="914" y="964"/>
                </a:lnTo>
                <a:lnTo>
                  <a:pt x="912" y="969"/>
                </a:lnTo>
                <a:lnTo>
                  <a:pt x="907" y="972"/>
                </a:lnTo>
                <a:lnTo>
                  <a:pt x="902" y="974"/>
                </a:lnTo>
                <a:lnTo>
                  <a:pt x="890" y="977"/>
                </a:lnTo>
                <a:lnTo>
                  <a:pt x="885" y="979"/>
                </a:lnTo>
                <a:lnTo>
                  <a:pt x="880" y="982"/>
                </a:lnTo>
                <a:lnTo>
                  <a:pt x="880" y="1023"/>
                </a:lnTo>
                <a:lnTo>
                  <a:pt x="890" y="1025"/>
                </a:lnTo>
                <a:lnTo>
                  <a:pt x="899" y="1023"/>
                </a:lnTo>
                <a:lnTo>
                  <a:pt x="905" y="1020"/>
                </a:lnTo>
                <a:lnTo>
                  <a:pt x="910" y="1017"/>
                </a:lnTo>
                <a:lnTo>
                  <a:pt x="916" y="1013"/>
                </a:lnTo>
                <a:lnTo>
                  <a:pt x="922" y="1010"/>
                </a:lnTo>
                <a:lnTo>
                  <a:pt x="931" y="1008"/>
                </a:lnTo>
                <a:lnTo>
                  <a:pt x="941" y="1010"/>
                </a:lnTo>
                <a:lnTo>
                  <a:pt x="941" y="1006"/>
                </a:lnTo>
                <a:lnTo>
                  <a:pt x="943" y="1005"/>
                </a:lnTo>
                <a:lnTo>
                  <a:pt x="948" y="1003"/>
                </a:lnTo>
                <a:lnTo>
                  <a:pt x="948" y="976"/>
                </a:lnTo>
                <a:lnTo>
                  <a:pt x="955" y="976"/>
                </a:lnTo>
                <a:lnTo>
                  <a:pt x="962" y="974"/>
                </a:lnTo>
                <a:lnTo>
                  <a:pt x="965" y="970"/>
                </a:lnTo>
                <a:lnTo>
                  <a:pt x="968" y="965"/>
                </a:lnTo>
                <a:lnTo>
                  <a:pt x="974" y="955"/>
                </a:lnTo>
                <a:lnTo>
                  <a:pt x="977" y="952"/>
                </a:lnTo>
                <a:lnTo>
                  <a:pt x="982" y="948"/>
                </a:lnTo>
                <a:lnTo>
                  <a:pt x="982" y="965"/>
                </a:lnTo>
                <a:lnTo>
                  <a:pt x="984" y="972"/>
                </a:lnTo>
                <a:lnTo>
                  <a:pt x="986" y="974"/>
                </a:lnTo>
                <a:lnTo>
                  <a:pt x="989" y="976"/>
                </a:lnTo>
                <a:lnTo>
                  <a:pt x="991" y="972"/>
                </a:lnTo>
                <a:lnTo>
                  <a:pt x="992" y="970"/>
                </a:lnTo>
                <a:lnTo>
                  <a:pt x="999" y="974"/>
                </a:lnTo>
                <a:lnTo>
                  <a:pt x="1011" y="977"/>
                </a:lnTo>
                <a:lnTo>
                  <a:pt x="1016" y="977"/>
                </a:lnTo>
                <a:lnTo>
                  <a:pt x="1023" y="976"/>
                </a:lnTo>
                <a:lnTo>
                  <a:pt x="1023" y="972"/>
                </a:lnTo>
                <a:lnTo>
                  <a:pt x="1025" y="970"/>
                </a:lnTo>
                <a:lnTo>
                  <a:pt x="1030" y="969"/>
                </a:lnTo>
                <a:lnTo>
                  <a:pt x="1033" y="967"/>
                </a:lnTo>
                <a:lnTo>
                  <a:pt x="1037" y="965"/>
                </a:lnTo>
                <a:lnTo>
                  <a:pt x="1038" y="964"/>
                </a:lnTo>
                <a:lnTo>
                  <a:pt x="1044" y="962"/>
                </a:lnTo>
                <a:lnTo>
                  <a:pt x="1045" y="958"/>
                </a:lnTo>
                <a:lnTo>
                  <a:pt x="1045" y="955"/>
                </a:lnTo>
                <a:lnTo>
                  <a:pt x="1042" y="952"/>
                </a:lnTo>
                <a:lnTo>
                  <a:pt x="1037" y="948"/>
                </a:lnTo>
                <a:lnTo>
                  <a:pt x="1032" y="945"/>
                </a:lnTo>
                <a:lnTo>
                  <a:pt x="1027" y="943"/>
                </a:lnTo>
                <a:lnTo>
                  <a:pt x="1023" y="940"/>
                </a:lnTo>
                <a:lnTo>
                  <a:pt x="1025" y="938"/>
                </a:lnTo>
                <a:lnTo>
                  <a:pt x="1030" y="935"/>
                </a:lnTo>
                <a:lnTo>
                  <a:pt x="1037" y="938"/>
                </a:lnTo>
                <a:lnTo>
                  <a:pt x="1044" y="941"/>
                </a:lnTo>
                <a:lnTo>
                  <a:pt x="1054" y="941"/>
                </a:lnTo>
                <a:lnTo>
                  <a:pt x="1064" y="941"/>
                </a:lnTo>
                <a:lnTo>
                  <a:pt x="1064" y="936"/>
                </a:lnTo>
                <a:lnTo>
                  <a:pt x="1066" y="933"/>
                </a:lnTo>
                <a:lnTo>
                  <a:pt x="1068" y="929"/>
                </a:lnTo>
                <a:lnTo>
                  <a:pt x="1071" y="928"/>
                </a:lnTo>
                <a:lnTo>
                  <a:pt x="1071" y="921"/>
                </a:lnTo>
                <a:lnTo>
                  <a:pt x="1069" y="914"/>
                </a:lnTo>
                <a:lnTo>
                  <a:pt x="1066" y="911"/>
                </a:lnTo>
                <a:lnTo>
                  <a:pt x="1061" y="907"/>
                </a:lnTo>
                <a:lnTo>
                  <a:pt x="1050" y="902"/>
                </a:lnTo>
                <a:lnTo>
                  <a:pt x="1047" y="899"/>
                </a:lnTo>
                <a:lnTo>
                  <a:pt x="1044" y="894"/>
                </a:lnTo>
                <a:lnTo>
                  <a:pt x="1052" y="888"/>
                </a:lnTo>
                <a:lnTo>
                  <a:pt x="1057" y="887"/>
                </a:lnTo>
                <a:lnTo>
                  <a:pt x="1064" y="887"/>
                </a:lnTo>
                <a:lnTo>
                  <a:pt x="1066" y="890"/>
                </a:lnTo>
                <a:lnTo>
                  <a:pt x="1069" y="890"/>
                </a:lnTo>
                <a:lnTo>
                  <a:pt x="1073" y="888"/>
                </a:lnTo>
                <a:lnTo>
                  <a:pt x="1078" y="887"/>
                </a:lnTo>
                <a:lnTo>
                  <a:pt x="1081" y="878"/>
                </a:lnTo>
                <a:lnTo>
                  <a:pt x="1085" y="870"/>
                </a:lnTo>
                <a:lnTo>
                  <a:pt x="1088" y="861"/>
                </a:lnTo>
                <a:lnTo>
                  <a:pt x="1091" y="853"/>
                </a:lnTo>
                <a:lnTo>
                  <a:pt x="1124" y="837"/>
                </a:lnTo>
                <a:lnTo>
                  <a:pt x="1139" y="829"/>
                </a:lnTo>
                <a:lnTo>
                  <a:pt x="1153" y="819"/>
                </a:lnTo>
                <a:lnTo>
                  <a:pt x="1153" y="805"/>
                </a:lnTo>
                <a:lnTo>
                  <a:pt x="1155" y="800"/>
                </a:lnTo>
                <a:lnTo>
                  <a:pt x="1156" y="798"/>
                </a:lnTo>
                <a:lnTo>
                  <a:pt x="1160" y="798"/>
                </a:lnTo>
                <a:lnTo>
                  <a:pt x="1158" y="791"/>
                </a:lnTo>
                <a:lnTo>
                  <a:pt x="1158" y="786"/>
                </a:lnTo>
                <a:lnTo>
                  <a:pt x="1161" y="779"/>
                </a:lnTo>
                <a:lnTo>
                  <a:pt x="1166" y="774"/>
                </a:lnTo>
                <a:lnTo>
                  <a:pt x="1166" y="769"/>
                </a:lnTo>
                <a:lnTo>
                  <a:pt x="1166" y="764"/>
                </a:lnTo>
                <a:lnTo>
                  <a:pt x="1161" y="762"/>
                </a:lnTo>
                <a:lnTo>
                  <a:pt x="1160" y="761"/>
                </a:lnTo>
                <a:lnTo>
                  <a:pt x="1160" y="757"/>
                </a:lnTo>
                <a:lnTo>
                  <a:pt x="1156" y="757"/>
                </a:lnTo>
                <a:lnTo>
                  <a:pt x="1155" y="755"/>
                </a:lnTo>
                <a:lnTo>
                  <a:pt x="1153" y="750"/>
                </a:lnTo>
                <a:lnTo>
                  <a:pt x="1148" y="747"/>
                </a:lnTo>
                <a:lnTo>
                  <a:pt x="1143" y="747"/>
                </a:lnTo>
                <a:lnTo>
                  <a:pt x="1132" y="750"/>
                </a:lnTo>
                <a:lnTo>
                  <a:pt x="1105" y="750"/>
                </a:lnTo>
                <a:lnTo>
                  <a:pt x="1105" y="752"/>
                </a:lnTo>
                <a:lnTo>
                  <a:pt x="1103" y="754"/>
                </a:lnTo>
                <a:lnTo>
                  <a:pt x="1100" y="755"/>
                </a:lnTo>
                <a:lnTo>
                  <a:pt x="1095" y="755"/>
                </a:lnTo>
                <a:lnTo>
                  <a:pt x="1091" y="757"/>
                </a:lnTo>
                <a:lnTo>
                  <a:pt x="1091" y="761"/>
                </a:lnTo>
                <a:lnTo>
                  <a:pt x="1091" y="764"/>
                </a:lnTo>
                <a:lnTo>
                  <a:pt x="1088" y="764"/>
                </a:lnTo>
                <a:lnTo>
                  <a:pt x="1085" y="764"/>
                </a:lnTo>
                <a:lnTo>
                  <a:pt x="1079" y="764"/>
                </a:lnTo>
                <a:lnTo>
                  <a:pt x="1078" y="764"/>
                </a:lnTo>
                <a:lnTo>
                  <a:pt x="1078" y="767"/>
                </a:lnTo>
                <a:lnTo>
                  <a:pt x="1078" y="771"/>
                </a:lnTo>
                <a:lnTo>
                  <a:pt x="1064" y="778"/>
                </a:lnTo>
                <a:lnTo>
                  <a:pt x="1050" y="784"/>
                </a:lnTo>
                <a:lnTo>
                  <a:pt x="1044" y="784"/>
                </a:lnTo>
                <a:lnTo>
                  <a:pt x="1037" y="786"/>
                </a:lnTo>
                <a:lnTo>
                  <a:pt x="1028" y="793"/>
                </a:lnTo>
                <a:lnTo>
                  <a:pt x="1023" y="795"/>
                </a:lnTo>
                <a:lnTo>
                  <a:pt x="1018" y="798"/>
                </a:lnTo>
                <a:lnTo>
                  <a:pt x="1011" y="798"/>
                </a:lnTo>
                <a:lnTo>
                  <a:pt x="1003" y="798"/>
                </a:lnTo>
                <a:lnTo>
                  <a:pt x="1003" y="803"/>
                </a:lnTo>
                <a:lnTo>
                  <a:pt x="1001" y="808"/>
                </a:lnTo>
                <a:lnTo>
                  <a:pt x="997" y="817"/>
                </a:lnTo>
                <a:lnTo>
                  <a:pt x="994" y="825"/>
                </a:lnTo>
                <a:lnTo>
                  <a:pt x="994" y="832"/>
                </a:lnTo>
                <a:lnTo>
                  <a:pt x="996" y="839"/>
                </a:lnTo>
                <a:lnTo>
                  <a:pt x="968" y="839"/>
                </a:lnTo>
                <a:lnTo>
                  <a:pt x="968" y="856"/>
                </a:lnTo>
                <a:lnTo>
                  <a:pt x="967" y="863"/>
                </a:lnTo>
                <a:lnTo>
                  <a:pt x="965" y="865"/>
                </a:lnTo>
                <a:lnTo>
                  <a:pt x="962" y="866"/>
                </a:lnTo>
                <a:lnTo>
                  <a:pt x="962" y="849"/>
                </a:lnTo>
                <a:lnTo>
                  <a:pt x="962" y="832"/>
                </a:lnTo>
                <a:lnTo>
                  <a:pt x="960" y="817"/>
                </a:lnTo>
                <a:lnTo>
                  <a:pt x="958" y="810"/>
                </a:lnTo>
                <a:lnTo>
                  <a:pt x="955" y="805"/>
                </a:lnTo>
                <a:lnTo>
                  <a:pt x="934" y="805"/>
                </a:lnTo>
                <a:lnTo>
                  <a:pt x="931" y="808"/>
                </a:lnTo>
                <a:lnTo>
                  <a:pt x="927" y="812"/>
                </a:lnTo>
                <a:lnTo>
                  <a:pt x="922" y="820"/>
                </a:lnTo>
                <a:lnTo>
                  <a:pt x="916" y="829"/>
                </a:lnTo>
                <a:lnTo>
                  <a:pt x="912" y="831"/>
                </a:lnTo>
                <a:lnTo>
                  <a:pt x="907" y="832"/>
                </a:lnTo>
                <a:lnTo>
                  <a:pt x="909" y="839"/>
                </a:lnTo>
                <a:lnTo>
                  <a:pt x="907" y="844"/>
                </a:lnTo>
                <a:lnTo>
                  <a:pt x="905" y="851"/>
                </a:lnTo>
                <a:lnTo>
                  <a:pt x="900" y="856"/>
                </a:lnTo>
                <a:lnTo>
                  <a:pt x="900" y="861"/>
                </a:lnTo>
                <a:lnTo>
                  <a:pt x="900" y="866"/>
                </a:lnTo>
                <a:lnTo>
                  <a:pt x="900" y="873"/>
                </a:lnTo>
                <a:lnTo>
                  <a:pt x="905" y="875"/>
                </a:lnTo>
                <a:lnTo>
                  <a:pt x="907" y="877"/>
                </a:lnTo>
                <a:lnTo>
                  <a:pt x="907" y="880"/>
                </a:lnTo>
                <a:lnTo>
                  <a:pt x="910" y="880"/>
                </a:lnTo>
                <a:lnTo>
                  <a:pt x="912" y="882"/>
                </a:lnTo>
                <a:lnTo>
                  <a:pt x="914" y="887"/>
                </a:lnTo>
                <a:lnTo>
                  <a:pt x="912" y="892"/>
                </a:lnTo>
                <a:lnTo>
                  <a:pt x="910" y="894"/>
                </a:lnTo>
                <a:lnTo>
                  <a:pt x="907" y="894"/>
                </a:lnTo>
                <a:lnTo>
                  <a:pt x="905" y="897"/>
                </a:lnTo>
                <a:lnTo>
                  <a:pt x="902" y="899"/>
                </a:lnTo>
                <a:lnTo>
                  <a:pt x="893" y="900"/>
                </a:lnTo>
                <a:lnTo>
                  <a:pt x="893" y="914"/>
                </a:lnTo>
                <a:lnTo>
                  <a:pt x="895" y="919"/>
                </a:lnTo>
                <a:lnTo>
                  <a:pt x="897" y="923"/>
                </a:lnTo>
                <a:lnTo>
                  <a:pt x="904" y="928"/>
                </a:lnTo>
                <a:lnTo>
                  <a:pt x="910" y="933"/>
                </a:lnTo>
                <a:lnTo>
                  <a:pt x="912" y="936"/>
                </a:lnTo>
                <a:lnTo>
                  <a:pt x="914" y="941"/>
                </a:lnTo>
                <a:close/>
                <a:moveTo>
                  <a:pt x="1903" y="798"/>
                </a:moveTo>
                <a:lnTo>
                  <a:pt x="1905" y="791"/>
                </a:lnTo>
                <a:lnTo>
                  <a:pt x="1908" y="786"/>
                </a:lnTo>
                <a:lnTo>
                  <a:pt x="1910" y="779"/>
                </a:lnTo>
                <a:lnTo>
                  <a:pt x="1910" y="771"/>
                </a:lnTo>
                <a:lnTo>
                  <a:pt x="1902" y="771"/>
                </a:lnTo>
                <a:lnTo>
                  <a:pt x="1896" y="773"/>
                </a:lnTo>
                <a:lnTo>
                  <a:pt x="1893" y="778"/>
                </a:lnTo>
                <a:lnTo>
                  <a:pt x="1890" y="783"/>
                </a:lnTo>
                <a:lnTo>
                  <a:pt x="1891" y="788"/>
                </a:lnTo>
                <a:lnTo>
                  <a:pt x="1893" y="793"/>
                </a:lnTo>
                <a:lnTo>
                  <a:pt x="1896" y="796"/>
                </a:lnTo>
                <a:lnTo>
                  <a:pt x="1903" y="798"/>
                </a:lnTo>
                <a:close/>
                <a:moveTo>
                  <a:pt x="1958" y="784"/>
                </a:moveTo>
                <a:lnTo>
                  <a:pt x="1951" y="783"/>
                </a:lnTo>
                <a:lnTo>
                  <a:pt x="1946" y="779"/>
                </a:lnTo>
                <a:lnTo>
                  <a:pt x="1944" y="779"/>
                </a:lnTo>
                <a:lnTo>
                  <a:pt x="1941" y="779"/>
                </a:lnTo>
                <a:lnTo>
                  <a:pt x="1939" y="781"/>
                </a:lnTo>
                <a:lnTo>
                  <a:pt x="1937" y="784"/>
                </a:lnTo>
                <a:lnTo>
                  <a:pt x="1932" y="786"/>
                </a:lnTo>
                <a:lnTo>
                  <a:pt x="1931" y="788"/>
                </a:lnTo>
                <a:lnTo>
                  <a:pt x="1931" y="791"/>
                </a:lnTo>
                <a:lnTo>
                  <a:pt x="1922" y="793"/>
                </a:lnTo>
                <a:lnTo>
                  <a:pt x="1919" y="795"/>
                </a:lnTo>
                <a:lnTo>
                  <a:pt x="1917" y="798"/>
                </a:lnTo>
                <a:lnTo>
                  <a:pt x="1920" y="798"/>
                </a:lnTo>
                <a:lnTo>
                  <a:pt x="1922" y="798"/>
                </a:lnTo>
                <a:lnTo>
                  <a:pt x="1924" y="803"/>
                </a:lnTo>
                <a:lnTo>
                  <a:pt x="1924" y="808"/>
                </a:lnTo>
                <a:lnTo>
                  <a:pt x="1924" y="815"/>
                </a:lnTo>
                <a:lnTo>
                  <a:pt x="1922" y="822"/>
                </a:lnTo>
                <a:lnTo>
                  <a:pt x="1924" y="827"/>
                </a:lnTo>
                <a:lnTo>
                  <a:pt x="1925" y="832"/>
                </a:lnTo>
                <a:lnTo>
                  <a:pt x="1927" y="832"/>
                </a:lnTo>
                <a:lnTo>
                  <a:pt x="1931" y="832"/>
                </a:lnTo>
                <a:lnTo>
                  <a:pt x="1932" y="829"/>
                </a:lnTo>
                <a:lnTo>
                  <a:pt x="1936" y="827"/>
                </a:lnTo>
                <a:lnTo>
                  <a:pt x="1939" y="825"/>
                </a:lnTo>
                <a:lnTo>
                  <a:pt x="1944" y="825"/>
                </a:lnTo>
                <a:lnTo>
                  <a:pt x="1948" y="808"/>
                </a:lnTo>
                <a:lnTo>
                  <a:pt x="1944" y="791"/>
                </a:lnTo>
                <a:lnTo>
                  <a:pt x="1953" y="790"/>
                </a:lnTo>
                <a:lnTo>
                  <a:pt x="1956" y="788"/>
                </a:lnTo>
                <a:lnTo>
                  <a:pt x="1958" y="784"/>
                </a:lnTo>
                <a:close/>
                <a:moveTo>
                  <a:pt x="2374" y="198"/>
                </a:moveTo>
                <a:lnTo>
                  <a:pt x="2374" y="191"/>
                </a:lnTo>
                <a:lnTo>
                  <a:pt x="2372" y="187"/>
                </a:lnTo>
                <a:lnTo>
                  <a:pt x="2371" y="182"/>
                </a:lnTo>
                <a:lnTo>
                  <a:pt x="2367" y="181"/>
                </a:lnTo>
                <a:lnTo>
                  <a:pt x="2364" y="179"/>
                </a:lnTo>
                <a:lnTo>
                  <a:pt x="2359" y="177"/>
                </a:lnTo>
                <a:lnTo>
                  <a:pt x="2347" y="177"/>
                </a:lnTo>
                <a:lnTo>
                  <a:pt x="2345" y="184"/>
                </a:lnTo>
                <a:lnTo>
                  <a:pt x="2345" y="191"/>
                </a:lnTo>
                <a:lnTo>
                  <a:pt x="2347" y="194"/>
                </a:lnTo>
                <a:lnTo>
                  <a:pt x="2352" y="196"/>
                </a:lnTo>
                <a:lnTo>
                  <a:pt x="2355" y="198"/>
                </a:lnTo>
                <a:lnTo>
                  <a:pt x="2360" y="199"/>
                </a:lnTo>
                <a:lnTo>
                  <a:pt x="2374" y="198"/>
                </a:lnTo>
                <a:close/>
                <a:moveTo>
                  <a:pt x="893" y="900"/>
                </a:moveTo>
                <a:lnTo>
                  <a:pt x="893" y="880"/>
                </a:lnTo>
                <a:lnTo>
                  <a:pt x="880" y="880"/>
                </a:lnTo>
                <a:lnTo>
                  <a:pt x="878" y="883"/>
                </a:lnTo>
                <a:lnTo>
                  <a:pt x="876" y="887"/>
                </a:lnTo>
                <a:lnTo>
                  <a:pt x="873" y="890"/>
                </a:lnTo>
                <a:lnTo>
                  <a:pt x="873" y="894"/>
                </a:lnTo>
                <a:lnTo>
                  <a:pt x="880" y="894"/>
                </a:lnTo>
                <a:lnTo>
                  <a:pt x="883" y="897"/>
                </a:lnTo>
                <a:lnTo>
                  <a:pt x="888" y="899"/>
                </a:lnTo>
                <a:lnTo>
                  <a:pt x="893" y="900"/>
                </a:lnTo>
                <a:close/>
                <a:moveTo>
                  <a:pt x="784" y="2136"/>
                </a:moveTo>
                <a:lnTo>
                  <a:pt x="777" y="2131"/>
                </a:lnTo>
                <a:lnTo>
                  <a:pt x="767" y="2129"/>
                </a:lnTo>
                <a:lnTo>
                  <a:pt x="755" y="2129"/>
                </a:lnTo>
                <a:lnTo>
                  <a:pt x="743" y="2129"/>
                </a:lnTo>
                <a:lnTo>
                  <a:pt x="742" y="2124"/>
                </a:lnTo>
                <a:lnTo>
                  <a:pt x="740" y="2122"/>
                </a:lnTo>
                <a:lnTo>
                  <a:pt x="737" y="2122"/>
                </a:lnTo>
                <a:lnTo>
                  <a:pt x="740" y="2136"/>
                </a:lnTo>
                <a:lnTo>
                  <a:pt x="743" y="2141"/>
                </a:lnTo>
                <a:lnTo>
                  <a:pt x="747" y="2146"/>
                </a:lnTo>
                <a:lnTo>
                  <a:pt x="752" y="2149"/>
                </a:lnTo>
                <a:lnTo>
                  <a:pt x="757" y="2153"/>
                </a:lnTo>
                <a:lnTo>
                  <a:pt x="771" y="2156"/>
                </a:lnTo>
                <a:lnTo>
                  <a:pt x="771" y="2153"/>
                </a:lnTo>
                <a:lnTo>
                  <a:pt x="771" y="2149"/>
                </a:lnTo>
                <a:lnTo>
                  <a:pt x="771" y="2146"/>
                </a:lnTo>
                <a:lnTo>
                  <a:pt x="771" y="2142"/>
                </a:lnTo>
                <a:lnTo>
                  <a:pt x="774" y="2141"/>
                </a:lnTo>
                <a:lnTo>
                  <a:pt x="779" y="2141"/>
                </a:lnTo>
                <a:lnTo>
                  <a:pt x="783" y="2139"/>
                </a:lnTo>
                <a:lnTo>
                  <a:pt x="784" y="2139"/>
                </a:lnTo>
                <a:lnTo>
                  <a:pt x="784" y="2136"/>
                </a:lnTo>
                <a:close/>
                <a:moveTo>
                  <a:pt x="907" y="1330"/>
                </a:moveTo>
                <a:lnTo>
                  <a:pt x="907" y="1334"/>
                </a:lnTo>
                <a:lnTo>
                  <a:pt x="905" y="1335"/>
                </a:lnTo>
                <a:lnTo>
                  <a:pt x="902" y="1337"/>
                </a:lnTo>
                <a:lnTo>
                  <a:pt x="897" y="1337"/>
                </a:lnTo>
                <a:lnTo>
                  <a:pt x="890" y="1337"/>
                </a:lnTo>
                <a:lnTo>
                  <a:pt x="885" y="1337"/>
                </a:lnTo>
                <a:lnTo>
                  <a:pt x="880" y="1339"/>
                </a:lnTo>
                <a:lnTo>
                  <a:pt x="878" y="1341"/>
                </a:lnTo>
                <a:lnTo>
                  <a:pt x="878" y="1342"/>
                </a:lnTo>
                <a:lnTo>
                  <a:pt x="880" y="1351"/>
                </a:lnTo>
                <a:lnTo>
                  <a:pt x="892" y="1349"/>
                </a:lnTo>
                <a:lnTo>
                  <a:pt x="905" y="1344"/>
                </a:lnTo>
                <a:lnTo>
                  <a:pt x="910" y="1342"/>
                </a:lnTo>
                <a:lnTo>
                  <a:pt x="914" y="1339"/>
                </a:lnTo>
                <a:lnTo>
                  <a:pt x="912" y="1334"/>
                </a:lnTo>
                <a:lnTo>
                  <a:pt x="907" y="1330"/>
                </a:lnTo>
                <a:close/>
                <a:moveTo>
                  <a:pt x="900" y="1385"/>
                </a:moveTo>
                <a:lnTo>
                  <a:pt x="910" y="1385"/>
                </a:lnTo>
                <a:lnTo>
                  <a:pt x="919" y="1387"/>
                </a:lnTo>
                <a:lnTo>
                  <a:pt x="924" y="1392"/>
                </a:lnTo>
                <a:lnTo>
                  <a:pt x="927" y="1399"/>
                </a:lnTo>
                <a:lnTo>
                  <a:pt x="927" y="1404"/>
                </a:lnTo>
                <a:lnTo>
                  <a:pt x="931" y="1405"/>
                </a:lnTo>
                <a:lnTo>
                  <a:pt x="933" y="1409"/>
                </a:lnTo>
                <a:lnTo>
                  <a:pt x="934" y="1412"/>
                </a:lnTo>
                <a:lnTo>
                  <a:pt x="936" y="1421"/>
                </a:lnTo>
                <a:lnTo>
                  <a:pt x="938" y="1424"/>
                </a:lnTo>
                <a:lnTo>
                  <a:pt x="941" y="1426"/>
                </a:lnTo>
                <a:lnTo>
                  <a:pt x="943" y="1421"/>
                </a:lnTo>
                <a:lnTo>
                  <a:pt x="946" y="1416"/>
                </a:lnTo>
                <a:lnTo>
                  <a:pt x="956" y="1410"/>
                </a:lnTo>
                <a:lnTo>
                  <a:pt x="962" y="1409"/>
                </a:lnTo>
                <a:lnTo>
                  <a:pt x="967" y="1405"/>
                </a:lnTo>
                <a:lnTo>
                  <a:pt x="968" y="1400"/>
                </a:lnTo>
                <a:lnTo>
                  <a:pt x="968" y="1392"/>
                </a:lnTo>
                <a:lnTo>
                  <a:pt x="965" y="1378"/>
                </a:lnTo>
                <a:lnTo>
                  <a:pt x="962" y="1373"/>
                </a:lnTo>
                <a:lnTo>
                  <a:pt x="958" y="1368"/>
                </a:lnTo>
                <a:lnTo>
                  <a:pt x="953" y="1364"/>
                </a:lnTo>
                <a:lnTo>
                  <a:pt x="948" y="1361"/>
                </a:lnTo>
                <a:lnTo>
                  <a:pt x="934" y="1358"/>
                </a:lnTo>
                <a:lnTo>
                  <a:pt x="931" y="1363"/>
                </a:lnTo>
                <a:lnTo>
                  <a:pt x="927" y="1366"/>
                </a:lnTo>
                <a:lnTo>
                  <a:pt x="916" y="1370"/>
                </a:lnTo>
                <a:lnTo>
                  <a:pt x="910" y="1373"/>
                </a:lnTo>
                <a:lnTo>
                  <a:pt x="905" y="1375"/>
                </a:lnTo>
                <a:lnTo>
                  <a:pt x="902" y="1380"/>
                </a:lnTo>
                <a:lnTo>
                  <a:pt x="900" y="1385"/>
                </a:lnTo>
                <a:close/>
                <a:moveTo>
                  <a:pt x="730" y="1569"/>
                </a:moveTo>
                <a:lnTo>
                  <a:pt x="733" y="1569"/>
                </a:lnTo>
                <a:lnTo>
                  <a:pt x="735" y="1571"/>
                </a:lnTo>
                <a:lnTo>
                  <a:pt x="740" y="1576"/>
                </a:lnTo>
                <a:lnTo>
                  <a:pt x="745" y="1581"/>
                </a:lnTo>
                <a:lnTo>
                  <a:pt x="747" y="1583"/>
                </a:lnTo>
                <a:lnTo>
                  <a:pt x="750" y="1583"/>
                </a:lnTo>
                <a:lnTo>
                  <a:pt x="752" y="1578"/>
                </a:lnTo>
                <a:lnTo>
                  <a:pt x="754" y="1576"/>
                </a:lnTo>
                <a:lnTo>
                  <a:pt x="755" y="1574"/>
                </a:lnTo>
                <a:lnTo>
                  <a:pt x="757" y="1576"/>
                </a:lnTo>
                <a:lnTo>
                  <a:pt x="762" y="1576"/>
                </a:lnTo>
                <a:lnTo>
                  <a:pt x="769" y="1576"/>
                </a:lnTo>
                <a:lnTo>
                  <a:pt x="781" y="1576"/>
                </a:lnTo>
                <a:lnTo>
                  <a:pt x="788" y="1578"/>
                </a:lnTo>
                <a:lnTo>
                  <a:pt x="793" y="1576"/>
                </a:lnTo>
                <a:lnTo>
                  <a:pt x="796" y="1574"/>
                </a:lnTo>
                <a:lnTo>
                  <a:pt x="798" y="1569"/>
                </a:lnTo>
                <a:lnTo>
                  <a:pt x="793" y="1568"/>
                </a:lnTo>
                <a:lnTo>
                  <a:pt x="791" y="1562"/>
                </a:lnTo>
                <a:lnTo>
                  <a:pt x="791" y="1556"/>
                </a:lnTo>
                <a:lnTo>
                  <a:pt x="791" y="1549"/>
                </a:lnTo>
                <a:lnTo>
                  <a:pt x="779" y="1549"/>
                </a:lnTo>
                <a:lnTo>
                  <a:pt x="767" y="1547"/>
                </a:lnTo>
                <a:lnTo>
                  <a:pt x="748" y="1545"/>
                </a:lnTo>
                <a:lnTo>
                  <a:pt x="742" y="1547"/>
                </a:lnTo>
                <a:lnTo>
                  <a:pt x="737" y="1551"/>
                </a:lnTo>
                <a:lnTo>
                  <a:pt x="731" y="1557"/>
                </a:lnTo>
                <a:lnTo>
                  <a:pt x="730" y="1569"/>
                </a:lnTo>
                <a:close/>
                <a:moveTo>
                  <a:pt x="996" y="1426"/>
                </a:moveTo>
                <a:lnTo>
                  <a:pt x="987" y="1426"/>
                </a:lnTo>
                <a:lnTo>
                  <a:pt x="980" y="1428"/>
                </a:lnTo>
                <a:lnTo>
                  <a:pt x="975" y="1431"/>
                </a:lnTo>
                <a:lnTo>
                  <a:pt x="968" y="1433"/>
                </a:lnTo>
                <a:lnTo>
                  <a:pt x="967" y="1436"/>
                </a:lnTo>
                <a:lnTo>
                  <a:pt x="965" y="1438"/>
                </a:lnTo>
                <a:lnTo>
                  <a:pt x="958" y="1439"/>
                </a:lnTo>
                <a:lnTo>
                  <a:pt x="951" y="1441"/>
                </a:lnTo>
                <a:lnTo>
                  <a:pt x="948" y="1443"/>
                </a:lnTo>
                <a:lnTo>
                  <a:pt x="948" y="1446"/>
                </a:lnTo>
                <a:lnTo>
                  <a:pt x="953" y="1448"/>
                </a:lnTo>
                <a:lnTo>
                  <a:pt x="955" y="1450"/>
                </a:lnTo>
                <a:lnTo>
                  <a:pt x="955" y="1451"/>
                </a:lnTo>
                <a:lnTo>
                  <a:pt x="955" y="1453"/>
                </a:lnTo>
                <a:lnTo>
                  <a:pt x="960" y="1455"/>
                </a:lnTo>
                <a:lnTo>
                  <a:pt x="962" y="1457"/>
                </a:lnTo>
                <a:lnTo>
                  <a:pt x="962" y="1460"/>
                </a:lnTo>
                <a:lnTo>
                  <a:pt x="989" y="1460"/>
                </a:lnTo>
                <a:lnTo>
                  <a:pt x="987" y="1453"/>
                </a:lnTo>
                <a:lnTo>
                  <a:pt x="987" y="1448"/>
                </a:lnTo>
                <a:lnTo>
                  <a:pt x="991" y="1441"/>
                </a:lnTo>
                <a:lnTo>
                  <a:pt x="996" y="1436"/>
                </a:lnTo>
                <a:lnTo>
                  <a:pt x="996" y="1431"/>
                </a:lnTo>
                <a:lnTo>
                  <a:pt x="996" y="1426"/>
                </a:lnTo>
                <a:close/>
                <a:moveTo>
                  <a:pt x="1105" y="1303"/>
                </a:moveTo>
                <a:lnTo>
                  <a:pt x="1098" y="1303"/>
                </a:lnTo>
                <a:lnTo>
                  <a:pt x="1091" y="1303"/>
                </a:lnTo>
                <a:lnTo>
                  <a:pt x="1085" y="1303"/>
                </a:lnTo>
                <a:lnTo>
                  <a:pt x="1078" y="1303"/>
                </a:lnTo>
                <a:lnTo>
                  <a:pt x="1078" y="1298"/>
                </a:lnTo>
                <a:lnTo>
                  <a:pt x="1078" y="1293"/>
                </a:lnTo>
                <a:lnTo>
                  <a:pt x="1073" y="1288"/>
                </a:lnTo>
                <a:lnTo>
                  <a:pt x="1069" y="1281"/>
                </a:lnTo>
                <a:lnTo>
                  <a:pt x="1069" y="1276"/>
                </a:lnTo>
                <a:lnTo>
                  <a:pt x="1071" y="1269"/>
                </a:lnTo>
                <a:lnTo>
                  <a:pt x="1064" y="1267"/>
                </a:lnTo>
                <a:lnTo>
                  <a:pt x="1059" y="1269"/>
                </a:lnTo>
                <a:lnTo>
                  <a:pt x="1057" y="1272"/>
                </a:lnTo>
                <a:lnTo>
                  <a:pt x="1057" y="1276"/>
                </a:lnTo>
                <a:lnTo>
                  <a:pt x="1057" y="1286"/>
                </a:lnTo>
                <a:lnTo>
                  <a:pt x="1056" y="1289"/>
                </a:lnTo>
                <a:lnTo>
                  <a:pt x="1050" y="1289"/>
                </a:lnTo>
                <a:lnTo>
                  <a:pt x="1050" y="1283"/>
                </a:lnTo>
                <a:lnTo>
                  <a:pt x="1050" y="1277"/>
                </a:lnTo>
                <a:lnTo>
                  <a:pt x="1047" y="1274"/>
                </a:lnTo>
                <a:lnTo>
                  <a:pt x="1044" y="1272"/>
                </a:lnTo>
                <a:lnTo>
                  <a:pt x="1035" y="1269"/>
                </a:lnTo>
                <a:lnTo>
                  <a:pt x="1032" y="1266"/>
                </a:lnTo>
                <a:lnTo>
                  <a:pt x="1030" y="1262"/>
                </a:lnTo>
                <a:lnTo>
                  <a:pt x="1030" y="1228"/>
                </a:lnTo>
                <a:lnTo>
                  <a:pt x="1044" y="1208"/>
                </a:lnTo>
                <a:lnTo>
                  <a:pt x="1047" y="1208"/>
                </a:lnTo>
                <a:lnTo>
                  <a:pt x="1050" y="1208"/>
                </a:lnTo>
                <a:lnTo>
                  <a:pt x="1050" y="1204"/>
                </a:lnTo>
                <a:lnTo>
                  <a:pt x="1050" y="1201"/>
                </a:lnTo>
                <a:lnTo>
                  <a:pt x="1050" y="1197"/>
                </a:lnTo>
                <a:lnTo>
                  <a:pt x="1050" y="1194"/>
                </a:lnTo>
                <a:lnTo>
                  <a:pt x="1054" y="1194"/>
                </a:lnTo>
                <a:lnTo>
                  <a:pt x="1057" y="1194"/>
                </a:lnTo>
                <a:lnTo>
                  <a:pt x="1057" y="1191"/>
                </a:lnTo>
                <a:lnTo>
                  <a:pt x="1057" y="1187"/>
                </a:lnTo>
                <a:lnTo>
                  <a:pt x="1057" y="1180"/>
                </a:lnTo>
                <a:lnTo>
                  <a:pt x="1059" y="1175"/>
                </a:lnTo>
                <a:lnTo>
                  <a:pt x="1061" y="1173"/>
                </a:lnTo>
                <a:lnTo>
                  <a:pt x="1064" y="1173"/>
                </a:lnTo>
                <a:lnTo>
                  <a:pt x="1066" y="1160"/>
                </a:lnTo>
                <a:lnTo>
                  <a:pt x="1064" y="1150"/>
                </a:lnTo>
                <a:lnTo>
                  <a:pt x="1062" y="1139"/>
                </a:lnTo>
                <a:lnTo>
                  <a:pt x="1059" y="1131"/>
                </a:lnTo>
                <a:lnTo>
                  <a:pt x="1054" y="1112"/>
                </a:lnTo>
                <a:lnTo>
                  <a:pt x="1052" y="1102"/>
                </a:lnTo>
                <a:lnTo>
                  <a:pt x="1050" y="1092"/>
                </a:lnTo>
                <a:lnTo>
                  <a:pt x="1044" y="1093"/>
                </a:lnTo>
                <a:lnTo>
                  <a:pt x="1040" y="1092"/>
                </a:lnTo>
                <a:lnTo>
                  <a:pt x="1037" y="1090"/>
                </a:lnTo>
                <a:lnTo>
                  <a:pt x="1035" y="1087"/>
                </a:lnTo>
                <a:lnTo>
                  <a:pt x="1030" y="1081"/>
                </a:lnTo>
                <a:lnTo>
                  <a:pt x="1027" y="1080"/>
                </a:lnTo>
                <a:lnTo>
                  <a:pt x="1023" y="1078"/>
                </a:lnTo>
                <a:lnTo>
                  <a:pt x="1018" y="1083"/>
                </a:lnTo>
                <a:lnTo>
                  <a:pt x="1013" y="1088"/>
                </a:lnTo>
                <a:lnTo>
                  <a:pt x="1004" y="1090"/>
                </a:lnTo>
                <a:lnTo>
                  <a:pt x="996" y="1092"/>
                </a:lnTo>
                <a:lnTo>
                  <a:pt x="996" y="1107"/>
                </a:lnTo>
                <a:lnTo>
                  <a:pt x="996" y="1122"/>
                </a:lnTo>
                <a:lnTo>
                  <a:pt x="994" y="1138"/>
                </a:lnTo>
                <a:lnTo>
                  <a:pt x="996" y="1153"/>
                </a:lnTo>
                <a:lnTo>
                  <a:pt x="997" y="1158"/>
                </a:lnTo>
                <a:lnTo>
                  <a:pt x="999" y="1162"/>
                </a:lnTo>
                <a:lnTo>
                  <a:pt x="1004" y="1170"/>
                </a:lnTo>
                <a:lnTo>
                  <a:pt x="1008" y="1173"/>
                </a:lnTo>
                <a:lnTo>
                  <a:pt x="1008" y="1177"/>
                </a:lnTo>
                <a:lnTo>
                  <a:pt x="1006" y="1179"/>
                </a:lnTo>
                <a:lnTo>
                  <a:pt x="1003" y="1180"/>
                </a:lnTo>
                <a:lnTo>
                  <a:pt x="999" y="1179"/>
                </a:lnTo>
                <a:lnTo>
                  <a:pt x="996" y="1177"/>
                </a:lnTo>
                <a:lnTo>
                  <a:pt x="994" y="1168"/>
                </a:lnTo>
                <a:lnTo>
                  <a:pt x="992" y="1165"/>
                </a:lnTo>
                <a:lnTo>
                  <a:pt x="991" y="1162"/>
                </a:lnTo>
                <a:lnTo>
                  <a:pt x="987" y="1160"/>
                </a:lnTo>
                <a:lnTo>
                  <a:pt x="982" y="1160"/>
                </a:lnTo>
                <a:lnTo>
                  <a:pt x="979" y="1155"/>
                </a:lnTo>
                <a:lnTo>
                  <a:pt x="975" y="1150"/>
                </a:lnTo>
                <a:lnTo>
                  <a:pt x="970" y="1146"/>
                </a:lnTo>
                <a:lnTo>
                  <a:pt x="968" y="1139"/>
                </a:lnTo>
                <a:lnTo>
                  <a:pt x="968" y="1133"/>
                </a:lnTo>
                <a:lnTo>
                  <a:pt x="963" y="1131"/>
                </a:lnTo>
                <a:lnTo>
                  <a:pt x="962" y="1129"/>
                </a:lnTo>
                <a:lnTo>
                  <a:pt x="962" y="1126"/>
                </a:lnTo>
                <a:lnTo>
                  <a:pt x="962" y="1119"/>
                </a:lnTo>
                <a:lnTo>
                  <a:pt x="962" y="1112"/>
                </a:lnTo>
                <a:lnTo>
                  <a:pt x="960" y="1107"/>
                </a:lnTo>
                <a:lnTo>
                  <a:pt x="956" y="1104"/>
                </a:lnTo>
                <a:lnTo>
                  <a:pt x="953" y="1100"/>
                </a:lnTo>
                <a:lnTo>
                  <a:pt x="948" y="1098"/>
                </a:lnTo>
                <a:lnTo>
                  <a:pt x="941" y="1098"/>
                </a:lnTo>
                <a:lnTo>
                  <a:pt x="934" y="1098"/>
                </a:lnTo>
                <a:lnTo>
                  <a:pt x="929" y="1107"/>
                </a:lnTo>
                <a:lnTo>
                  <a:pt x="927" y="1112"/>
                </a:lnTo>
                <a:lnTo>
                  <a:pt x="927" y="1119"/>
                </a:lnTo>
                <a:lnTo>
                  <a:pt x="931" y="1121"/>
                </a:lnTo>
                <a:lnTo>
                  <a:pt x="933" y="1124"/>
                </a:lnTo>
                <a:lnTo>
                  <a:pt x="934" y="1133"/>
                </a:lnTo>
                <a:lnTo>
                  <a:pt x="933" y="1138"/>
                </a:lnTo>
                <a:lnTo>
                  <a:pt x="934" y="1145"/>
                </a:lnTo>
                <a:lnTo>
                  <a:pt x="934" y="1156"/>
                </a:lnTo>
                <a:lnTo>
                  <a:pt x="934" y="1163"/>
                </a:lnTo>
                <a:lnTo>
                  <a:pt x="934" y="1168"/>
                </a:lnTo>
                <a:lnTo>
                  <a:pt x="933" y="1172"/>
                </a:lnTo>
                <a:lnTo>
                  <a:pt x="927" y="1173"/>
                </a:lnTo>
                <a:lnTo>
                  <a:pt x="927" y="1163"/>
                </a:lnTo>
                <a:lnTo>
                  <a:pt x="927" y="1153"/>
                </a:lnTo>
                <a:lnTo>
                  <a:pt x="924" y="1146"/>
                </a:lnTo>
                <a:lnTo>
                  <a:pt x="921" y="1139"/>
                </a:lnTo>
                <a:lnTo>
                  <a:pt x="910" y="1139"/>
                </a:lnTo>
                <a:lnTo>
                  <a:pt x="907" y="1141"/>
                </a:lnTo>
                <a:lnTo>
                  <a:pt x="904" y="1143"/>
                </a:lnTo>
                <a:lnTo>
                  <a:pt x="902" y="1146"/>
                </a:lnTo>
                <a:lnTo>
                  <a:pt x="900" y="1150"/>
                </a:lnTo>
                <a:lnTo>
                  <a:pt x="900" y="1160"/>
                </a:lnTo>
                <a:lnTo>
                  <a:pt x="893" y="1163"/>
                </a:lnTo>
                <a:lnTo>
                  <a:pt x="888" y="1168"/>
                </a:lnTo>
                <a:lnTo>
                  <a:pt x="887" y="1177"/>
                </a:lnTo>
                <a:lnTo>
                  <a:pt x="887" y="1187"/>
                </a:lnTo>
                <a:lnTo>
                  <a:pt x="888" y="1189"/>
                </a:lnTo>
                <a:lnTo>
                  <a:pt x="890" y="1191"/>
                </a:lnTo>
                <a:lnTo>
                  <a:pt x="893" y="1194"/>
                </a:lnTo>
                <a:lnTo>
                  <a:pt x="899" y="1196"/>
                </a:lnTo>
                <a:lnTo>
                  <a:pt x="900" y="1197"/>
                </a:lnTo>
                <a:lnTo>
                  <a:pt x="900" y="1201"/>
                </a:lnTo>
                <a:lnTo>
                  <a:pt x="902" y="1202"/>
                </a:lnTo>
                <a:lnTo>
                  <a:pt x="904" y="1204"/>
                </a:lnTo>
                <a:lnTo>
                  <a:pt x="905" y="1209"/>
                </a:lnTo>
                <a:lnTo>
                  <a:pt x="907" y="1221"/>
                </a:lnTo>
                <a:lnTo>
                  <a:pt x="914" y="1221"/>
                </a:lnTo>
                <a:lnTo>
                  <a:pt x="921" y="1220"/>
                </a:lnTo>
                <a:lnTo>
                  <a:pt x="924" y="1216"/>
                </a:lnTo>
                <a:lnTo>
                  <a:pt x="927" y="1211"/>
                </a:lnTo>
                <a:lnTo>
                  <a:pt x="931" y="1206"/>
                </a:lnTo>
                <a:lnTo>
                  <a:pt x="934" y="1202"/>
                </a:lnTo>
                <a:lnTo>
                  <a:pt x="939" y="1201"/>
                </a:lnTo>
                <a:lnTo>
                  <a:pt x="948" y="1201"/>
                </a:lnTo>
                <a:lnTo>
                  <a:pt x="948" y="1206"/>
                </a:lnTo>
                <a:lnTo>
                  <a:pt x="951" y="1208"/>
                </a:lnTo>
                <a:lnTo>
                  <a:pt x="956" y="1213"/>
                </a:lnTo>
                <a:lnTo>
                  <a:pt x="960" y="1214"/>
                </a:lnTo>
                <a:lnTo>
                  <a:pt x="962" y="1218"/>
                </a:lnTo>
                <a:lnTo>
                  <a:pt x="962" y="1223"/>
                </a:lnTo>
                <a:lnTo>
                  <a:pt x="962" y="1228"/>
                </a:lnTo>
                <a:lnTo>
                  <a:pt x="968" y="1230"/>
                </a:lnTo>
                <a:lnTo>
                  <a:pt x="975" y="1231"/>
                </a:lnTo>
                <a:lnTo>
                  <a:pt x="979" y="1237"/>
                </a:lnTo>
                <a:lnTo>
                  <a:pt x="982" y="1242"/>
                </a:lnTo>
                <a:lnTo>
                  <a:pt x="977" y="1242"/>
                </a:lnTo>
                <a:lnTo>
                  <a:pt x="972" y="1242"/>
                </a:lnTo>
                <a:lnTo>
                  <a:pt x="967" y="1237"/>
                </a:lnTo>
                <a:lnTo>
                  <a:pt x="958" y="1233"/>
                </a:lnTo>
                <a:lnTo>
                  <a:pt x="955" y="1233"/>
                </a:lnTo>
                <a:lnTo>
                  <a:pt x="948" y="1235"/>
                </a:lnTo>
                <a:lnTo>
                  <a:pt x="943" y="1243"/>
                </a:lnTo>
                <a:lnTo>
                  <a:pt x="939" y="1247"/>
                </a:lnTo>
                <a:lnTo>
                  <a:pt x="934" y="1249"/>
                </a:lnTo>
                <a:lnTo>
                  <a:pt x="933" y="1255"/>
                </a:lnTo>
                <a:lnTo>
                  <a:pt x="933" y="1262"/>
                </a:lnTo>
                <a:lnTo>
                  <a:pt x="936" y="1271"/>
                </a:lnTo>
                <a:lnTo>
                  <a:pt x="939" y="1279"/>
                </a:lnTo>
                <a:lnTo>
                  <a:pt x="941" y="1284"/>
                </a:lnTo>
                <a:lnTo>
                  <a:pt x="941" y="1289"/>
                </a:lnTo>
                <a:lnTo>
                  <a:pt x="950" y="1295"/>
                </a:lnTo>
                <a:lnTo>
                  <a:pt x="956" y="1301"/>
                </a:lnTo>
                <a:lnTo>
                  <a:pt x="965" y="1306"/>
                </a:lnTo>
                <a:lnTo>
                  <a:pt x="975" y="1310"/>
                </a:lnTo>
                <a:lnTo>
                  <a:pt x="980" y="1318"/>
                </a:lnTo>
                <a:lnTo>
                  <a:pt x="982" y="1324"/>
                </a:lnTo>
                <a:lnTo>
                  <a:pt x="982" y="1330"/>
                </a:lnTo>
                <a:lnTo>
                  <a:pt x="991" y="1330"/>
                </a:lnTo>
                <a:lnTo>
                  <a:pt x="997" y="1332"/>
                </a:lnTo>
                <a:lnTo>
                  <a:pt x="1003" y="1335"/>
                </a:lnTo>
                <a:lnTo>
                  <a:pt x="1009" y="1337"/>
                </a:lnTo>
                <a:lnTo>
                  <a:pt x="1011" y="1334"/>
                </a:lnTo>
                <a:lnTo>
                  <a:pt x="1013" y="1332"/>
                </a:lnTo>
                <a:lnTo>
                  <a:pt x="1020" y="1330"/>
                </a:lnTo>
                <a:lnTo>
                  <a:pt x="1027" y="1332"/>
                </a:lnTo>
                <a:lnTo>
                  <a:pt x="1028" y="1334"/>
                </a:lnTo>
                <a:lnTo>
                  <a:pt x="1030" y="1337"/>
                </a:lnTo>
                <a:lnTo>
                  <a:pt x="1037" y="1335"/>
                </a:lnTo>
                <a:lnTo>
                  <a:pt x="1044" y="1334"/>
                </a:lnTo>
                <a:lnTo>
                  <a:pt x="1049" y="1330"/>
                </a:lnTo>
                <a:lnTo>
                  <a:pt x="1057" y="1330"/>
                </a:lnTo>
                <a:lnTo>
                  <a:pt x="1064" y="1330"/>
                </a:lnTo>
                <a:lnTo>
                  <a:pt x="1071" y="1330"/>
                </a:lnTo>
                <a:lnTo>
                  <a:pt x="1076" y="1332"/>
                </a:lnTo>
                <a:lnTo>
                  <a:pt x="1078" y="1337"/>
                </a:lnTo>
                <a:lnTo>
                  <a:pt x="1073" y="1341"/>
                </a:lnTo>
                <a:lnTo>
                  <a:pt x="1066" y="1342"/>
                </a:lnTo>
                <a:lnTo>
                  <a:pt x="1059" y="1344"/>
                </a:lnTo>
                <a:lnTo>
                  <a:pt x="1050" y="1344"/>
                </a:lnTo>
                <a:lnTo>
                  <a:pt x="1047" y="1349"/>
                </a:lnTo>
                <a:lnTo>
                  <a:pt x="1044" y="1354"/>
                </a:lnTo>
                <a:lnTo>
                  <a:pt x="1037" y="1358"/>
                </a:lnTo>
                <a:lnTo>
                  <a:pt x="1030" y="1358"/>
                </a:lnTo>
                <a:lnTo>
                  <a:pt x="1028" y="1363"/>
                </a:lnTo>
                <a:lnTo>
                  <a:pt x="1025" y="1368"/>
                </a:lnTo>
                <a:lnTo>
                  <a:pt x="1016" y="1375"/>
                </a:lnTo>
                <a:lnTo>
                  <a:pt x="1013" y="1378"/>
                </a:lnTo>
                <a:lnTo>
                  <a:pt x="1009" y="1383"/>
                </a:lnTo>
                <a:lnTo>
                  <a:pt x="1008" y="1390"/>
                </a:lnTo>
                <a:lnTo>
                  <a:pt x="1009" y="1399"/>
                </a:lnTo>
                <a:lnTo>
                  <a:pt x="1015" y="1402"/>
                </a:lnTo>
                <a:lnTo>
                  <a:pt x="1020" y="1405"/>
                </a:lnTo>
                <a:lnTo>
                  <a:pt x="1023" y="1410"/>
                </a:lnTo>
                <a:lnTo>
                  <a:pt x="1030" y="1412"/>
                </a:lnTo>
                <a:lnTo>
                  <a:pt x="1032" y="1409"/>
                </a:lnTo>
                <a:lnTo>
                  <a:pt x="1035" y="1407"/>
                </a:lnTo>
                <a:lnTo>
                  <a:pt x="1044" y="1405"/>
                </a:lnTo>
                <a:lnTo>
                  <a:pt x="1044" y="1402"/>
                </a:lnTo>
                <a:lnTo>
                  <a:pt x="1045" y="1400"/>
                </a:lnTo>
                <a:lnTo>
                  <a:pt x="1050" y="1399"/>
                </a:lnTo>
                <a:lnTo>
                  <a:pt x="1059" y="1393"/>
                </a:lnTo>
                <a:lnTo>
                  <a:pt x="1064" y="1392"/>
                </a:lnTo>
                <a:lnTo>
                  <a:pt x="1071" y="1392"/>
                </a:lnTo>
                <a:lnTo>
                  <a:pt x="1073" y="1387"/>
                </a:lnTo>
                <a:lnTo>
                  <a:pt x="1076" y="1383"/>
                </a:lnTo>
                <a:lnTo>
                  <a:pt x="1085" y="1378"/>
                </a:lnTo>
                <a:lnTo>
                  <a:pt x="1085" y="1375"/>
                </a:lnTo>
                <a:lnTo>
                  <a:pt x="1085" y="1371"/>
                </a:lnTo>
                <a:lnTo>
                  <a:pt x="1088" y="1370"/>
                </a:lnTo>
                <a:lnTo>
                  <a:pt x="1091" y="1368"/>
                </a:lnTo>
                <a:lnTo>
                  <a:pt x="1098" y="1364"/>
                </a:lnTo>
                <a:lnTo>
                  <a:pt x="1098" y="1361"/>
                </a:lnTo>
                <a:lnTo>
                  <a:pt x="1098" y="1358"/>
                </a:lnTo>
                <a:lnTo>
                  <a:pt x="1102" y="1358"/>
                </a:lnTo>
                <a:lnTo>
                  <a:pt x="1105" y="1358"/>
                </a:lnTo>
                <a:lnTo>
                  <a:pt x="1105" y="1354"/>
                </a:lnTo>
                <a:lnTo>
                  <a:pt x="1105" y="1351"/>
                </a:lnTo>
                <a:lnTo>
                  <a:pt x="1105" y="1347"/>
                </a:lnTo>
                <a:lnTo>
                  <a:pt x="1105" y="1344"/>
                </a:lnTo>
                <a:lnTo>
                  <a:pt x="1108" y="1344"/>
                </a:lnTo>
                <a:lnTo>
                  <a:pt x="1112" y="1344"/>
                </a:lnTo>
                <a:lnTo>
                  <a:pt x="1112" y="1341"/>
                </a:lnTo>
                <a:lnTo>
                  <a:pt x="1112" y="1337"/>
                </a:lnTo>
                <a:lnTo>
                  <a:pt x="1115" y="1337"/>
                </a:lnTo>
                <a:lnTo>
                  <a:pt x="1119" y="1337"/>
                </a:lnTo>
                <a:lnTo>
                  <a:pt x="1122" y="1330"/>
                </a:lnTo>
                <a:lnTo>
                  <a:pt x="1122" y="1327"/>
                </a:lnTo>
                <a:lnTo>
                  <a:pt x="1122" y="1324"/>
                </a:lnTo>
                <a:lnTo>
                  <a:pt x="1119" y="1317"/>
                </a:lnTo>
                <a:lnTo>
                  <a:pt x="1119" y="1315"/>
                </a:lnTo>
                <a:lnTo>
                  <a:pt x="1117" y="1313"/>
                </a:lnTo>
                <a:lnTo>
                  <a:pt x="1114" y="1312"/>
                </a:lnTo>
                <a:lnTo>
                  <a:pt x="1108" y="1312"/>
                </a:lnTo>
                <a:lnTo>
                  <a:pt x="1105" y="1310"/>
                </a:lnTo>
                <a:lnTo>
                  <a:pt x="1105" y="1306"/>
                </a:lnTo>
                <a:lnTo>
                  <a:pt x="1105" y="1303"/>
                </a:lnTo>
                <a:close/>
                <a:moveTo>
                  <a:pt x="1869" y="723"/>
                </a:moveTo>
                <a:lnTo>
                  <a:pt x="1874" y="723"/>
                </a:lnTo>
                <a:lnTo>
                  <a:pt x="1878" y="725"/>
                </a:lnTo>
                <a:lnTo>
                  <a:pt x="1881" y="727"/>
                </a:lnTo>
                <a:lnTo>
                  <a:pt x="1883" y="730"/>
                </a:lnTo>
                <a:lnTo>
                  <a:pt x="1888" y="738"/>
                </a:lnTo>
                <a:lnTo>
                  <a:pt x="1890" y="744"/>
                </a:lnTo>
                <a:lnTo>
                  <a:pt x="1890" y="750"/>
                </a:lnTo>
                <a:lnTo>
                  <a:pt x="1896" y="752"/>
                </a:lnTo>
                <a:lnTo>
                  <a:pt x="1900" y="752"/>
                </a:lnTo>
                <a:lnTo>
                  <a:pt x="1908" y="749"/>
                </a:lnTo>
                <a:lnTo>
                  <a:pt x="1914" y="744"/>
                </a:lnTo>
                <a:lnTo>
                  <a:pt x="1919" y="744"/>
                </a:lnTo>
                <a:lnTo>
                  <a:pt x="1924" y="744"/>
                </a:lnTo>
                <a:lnTo>
                  <a:pt x="1925" y="747"/>
                </a:lnTo>
                <a:lnTo>
                  <a:pt x="1927" y="750"/>
                </a:lnTo>
                <a:lnTo>
                  <a:pt x="1936" y="752"/>
                </a:lnTo>
                <a:lnTo>
                  <a:pt x="1939" y="754"/>
                </a:lnTo>
                <a:lnTo>
                  <a:pt x="1943" y="755"/>
                </a:lnTo>
                <a:lnTo>
                  <a:pt x="1944" y="759"/>
                </a:lnTo>
                <a:lnTo>
                  <a:pt x="1944" y="764"/>
                </a:lnTo>
                <a:lnTo>
                  <a:pt x="1949" y="767"/>
                </a:lnTo>
                <a:lnTo>
                  <a:pt x="1956" y="769"/>
                </a:lnTo>
                <a:lnTo>
                  <a:pt x="1961" y="773"/>
                </a:lnTo>
                <a:lnTo>
                  <a:pt x="1963" y="774"/>
                </a:lnTo>
                <a:lnTo>
                  <a:pt x="1965" y="778"/>
                </a:lnTo>
                <a:lnTo>
                  <a:pt x="1965" y="783"/>
                </a:lnTo>
                <a:lnTo>
                  <a:pt x="1966" y="786"/>
                </a:lnTo>
                <a:lnTo>
                  <a:pt x="1968" y="790"/>
                </a:lnTo>
                <a:lnTo>
                  <a:pt x="1971" y="791"/>
                </a:lnTo>
                <a:lnTo>
                  <a:pt x="1975" y="784"/>
                </a:lnTo>
                <a:lnTo>
                  <a:pt x="1980" y="779"/>
                </a:lnTo>
                <a:lnTo>
                  <a:pt x="1985" y="774"/>
                </a:lnTo>
                <a:lnTo>
                  <a:pt x="1992" y="771"/>
                </a:lnTo>
                <a:lnTo>
                  <a:pt x="1999" y="771"/>
                </a:lnTo>
                <a:lnTo>
                  <a:pt x="2002" y="771"/>
                </a:lnTo>
                <a:lnTo>
                  <a:pt x="2007" y="767"/>
                </a:lnTo>
                <a:lnTo>
                  <a:pt x="2009" y="764"/>
                </a:lnTo>
                <a:lnTo>
                  <a:pt x="2011" y="761"/>
                </a:lnTo>
                <a:lnTo>
                  <a:pt x="2012" y="755"/>
                </a:lnTo>
                <a:lnTo>
                  <a:pt x="2012" y="744"/>
                </a:lnTo>
                <a:lnTo>
                  <a:pt x="2006" y="742"/>
                </a:lnTo>
                <a:lnTo>
                  <a:pt x="1999" y="742"/>
                </a:lnTo>
                <a:lnTo>
                  <a:pt x="1992" y="744"/>
                </a:lnTo>
                <a:lnTo>
                  <a:pt x="1987" y="747"/>
                </a:lnTo>
                <a:lnTo>
                  <a:pt x="1982" y="749"/>
                </a:lnTo>
                <a:lnTo>
                  <a:pt x="1978" y="750"/>
                </a:lnTo>
                <a:lnTo>
                  <a:pt x="1975" y="749"/>
                </a:lnTo>
                <a:lnTo>
                  <a:pt x="1971" y="744"/>
                </a:lnTo>
                <a:lnTo>
                  <a:pt x="1971" y="738"/>
                </a:lnTo>
                <a:lnTo>
                  <a:pt x="1975" y="737"/>
                </a:lnTo>
                <a:lnTo>
                  <a:pt x="1978" y="737"/>
                </a:lnTo>
                <a:lnTo>
                  <a:pt x="1985" y="737"/>
                </a:lnTo>
                <a:lnTo>
                  <a:pt x="1990" y="737"/>
                </a:lnTo>
                <a:lnTo>
                  <a:pt x="1995" y="737"/>
                </a:lnTo>
                <a:lnTo>
                  <a:pt x="1999" y="735"/>
                </a:lnTo>
                <a:lnTo>
                  <a:pt x="1999" y="730"/>
                </a:lnTo>
                <a:lnTo>
                  <a:pt x="1990" y="730"/>
                </a:lnTo>
                <a:lnTo>
                  <a:pt x="1985" y="727"/>
                </a:lnTo>
                <a:lnTo>
                  <a:pt x="1982" y="721"/>
                </a:lnTo>
                <a:lnTo>
                  <a:pt x="1978" y="716"/>
                </a:lnTo>
                <a:lnTo>
                  <a:pt x="1985" y="716"/>
                </a:lnTo>
                <a:lnTo>
                  <a:pt x="1989" y="715"/>
                </a:lnTo>
                <a:lnTo>
                  <a:pt x="1994" y="711"/>
                </a:lnTo>
                <a:lnTo>
                  <a:pt x="1999" y="709"/>
                </a:lnTo>
                <a:lnTo>
                  <a:pt x="1999" y="703"/>
                </a:lnTo>
                <a:lnTo>
                  <a:pt x="2000" y="699"/>
                </a:lnTo>
                <a:lnTo>
                  <a:pt x="2002" y="696"/>
                </a:lnTo>
                <a:lnTo>
                  <a:pt x="2000" y="692"/>
                </a:lnTo>
                <a:lnTo>
                  <a:pt x="1999" y="691"/>
                </a:lnTo>
                <a:lnTo>
                  <a:pt x="1994" y="689"/>
                </a:lnTo>
                <a:lnTo>
                  <a:pt x="1985" y="689"/>
                </a:lnTo>
                <a:lnTo>
                  <a:pt x="1975" y="691"/>
                </a:lnTo>
                <a:lnTo>
                  <a:pt x="1966" y="694"/>
                </a:lnTo>
                <a:lnTo>
                  <a:pt x="1960" y="698"/>
                </a:lnTo>
                <a:lnTo>
                  <a:pt x="1958" y="701"/>
                </a:lnTo>
                <a:lnTo>
                  <a:pt x="1958" y="703"/>
                </a:lnTo>
                <a:lnTo>
                  <a:pt x="1956" y="708"/>
                </a:lnTo>
                <a:lnTo>
                  <a:pt x="1954" y="709"/>
                </a:lnTo>
                <a:lnTo>
                  <a:pt x="1951" y="709"/>
                </a:lnTo>
                <a:lnTo>
                  <a:pt x="1944" y="709"/>
                </a:lnTo>
                <a:lnTo>
                  <a:pt x="1941" y="709"/>
                </a:lnTo>
                <a:lnTo>
                  <a:pt x="1939" y="706"/>
                </a:lnTo>
                <a:lnTo>
                  <a:pt x="1941" y="704"/>
                </a:lnTo>
                <a:lnTo>
                  <a:pt x="1944" y="703"/>
                </a:lnTo>
                <a:lnTo>
                  <a:pt x="1946" y="689"/>
                </a:lnTo>
                <a:lnTo>
                  <a:pt x="1943" y="679"/>
                </a:lnTo>
                <a:lnTo>
                  <a:pt x="1939" y="672"/>
                </a:lnTo>
                <a:lnTo>
                  <a:pt x="1934" y="665"/>
                </a:lnTo>
                <a:lnTo>
                  <a:pt x="1924" y="651"/>
                </a:lnTo>
                <a:lnTo>
                  <a:pt x="1919" y="645"/>
                </a:lnTo>
                <a:lnTo>
                  <a:pt x="1917" y="634"/>
                </a:lnTo>
                <a:lnTo>
                  <a:pt x="1891" y="640"/>
                </a:lnTo>
                <a:lnTo>
                  <a:pt x="1879" y="643"/>
                </a:lnTo>
                <a:lnTo>
                  <a:pt x="1869" y="648"/>
                </a:lnTo>
                <a:lnTo>
                  <a:pt x="1869" y="660"/>
                </a:lnTo>
                <a:lnTo>
                  <a:pt x="1869" y="672"/>
                </a:lnTo>
                <a:lnTo>
                  <a:pt x="1867" y="682"/>
                </a:lnTo>
                <a:lnTo>
                  <a:pt x="1862" y="689"/>
                </a:lnTo>
                <a:lnTo>
                  <a:pt x="1861" y="694"/>
                </a:lnTo>
                <a:lnTo>
                  <a:pt x="1859" y="696"/>
                </a:lnTo>
                <a:lnTo>
                  <a:pt x="1856" y="696"/>
                </a:lnTo>
                <a:lnTo>
                  <a:pt x="1856" y="709"/>
                </a:lnTo>
                <a:lnTo>
                  <a:pt x="1862" y="709"/>
                </a:lnTo>
                <a:lnTo>
                  <a:pt x="1866" y="713"/>
                </a:lnTo>
                <a:lnTo>
                  <a:pt x="1867" y="718"/>
                </a:lnTo>
                <a:lnTo>
                  <a:pt x="1869" y="723"/>
                </a:lnTo>
                <a:close/>
                <a:moveTo>
                  <a:pt x="859" y="1856"/>
                </a:moveTo>
                <a:lnTo>
                  <a:pt x="851" y="1857"/>
                </a:lnTo>
                <a:lnTo>
                  <a:pt x="844" y="1859"/>
                </a:lnTo>
                <a:lnTo>
                  <a:pt x="832" y="1866"/>
                </a:lnTo>
                <a:lnTo>
                  <a:pt x="820" y="1873"/>
                </a:lnTo>
                <a:lnTo>
                  <a:pt x="813" y="1875"/>
                </a:lnTo>
                <a:lnTo>
                  <a:pt x="805" y="1876"/>
                </a:lnTo>
                <a:lnTo>
                  <a:pt x="805" y="1871"/>
                </a:lnTo>
                <a:lnTo>
                  <a:pt x="803" y="1868"/>
                </a:lnTo>
                <a:lnTo>
                  <a:pt x="801" y="1864"/>
                </a:lnTo>
                <a:lnTo>
                  <a:pt x="798" y="1863"/>
                </a:lnTo>
                <a:lnTo>
                  <a:pt x="796" y="1868"/>
                </a:lnTo>
                <a:lnTo>
                  <a:pt x="794" y="1869"/>
                </a:lnTo>
                <a:lnTo>
                  <a:pt x="791" y="1869"/>
                </a:lnTo>
                <a:lnTo>
                  <a:pt x="786" y="1873"/>
                </a:lnTo>
                <a:lnTo>
                  <a:pt x="781" y="1876"/>
                </a:lnTo>
                <a:lnTo>
                  <a:pt x="776" y="1881"/>
                </a:lnTo>
                <a:lnTo>
                  <a:pt x="771" y="1883"/>
                </a:lnTo>
                <a:lnTo>
                  <a:pt x="771" y="1890"/>
                </a:lnTo>
                <a:lnTo>
                  <a:pt x="767" y="1893"/>
                </a:lnTo>
                <a:lnTo>
                  <a:pt x="762" y="1897"/>
                </a:lnTo>
                <a:lnTo>
                  <a:pt x="757" y="1897"/>
                </a:lnTo>
                <a:lnTo>
                  <a:pt x="757" y="1902"/>
                </a:lnTo>
                <a:lnTo>
                  <a:pt x="757" y="1907"/>
                </a:lnTo>
                <a:lnTo>
                  <a:pt x="757" y="1912"/>
                </a:lnTo>
                <a:lnTo>
                  <a:pt x="757" y="1917"/>
                </a:lnTo>
                <a:lnTo>
                  <a:pt x="754" y="1919"/>
                </a:lnTo>
                <a:lnTo>
                  <a:pt x="750" y="1921"/>
                </a:lnTo>
                <a:lnTo>
                  <a:pt x="745" y="1922"/>
                </a:lnTo>
                <a:lnTo>
                  <a:pt x="743" y="1924"/>
                </a:lnTo>
                <a:lnTo>
                  <a:pt x="742" y="1932"/>
                </a:lnTo>
                <a:lnTo>
                  <a:pt x="740" y="1941"/>
                </a:lnTo>
                <a:lnTo>
                  <a:pt x="740" y="1950"/>
                </a:lnTo>
                <a:lnTo>
                  <a:pt x="737" y="1958"/>
                </a:lnTo>
                <a:lnTo>
                  <a:pt x="750" y="1958"/>
                </a:lnTo>
                <a:lnTo>
                  <a:pt x="752" y="1953"/>
                </a:lnTo>
                <a:lnTo>
                  <a:pt x="754" y="1951"/>
                </a:lnTo>
                <a:lnTo>
                  <a:pt x="757" y="1951"/>
                </a:lnTo>
                <a:lnTo>
                  <a:pt x="762" y="1948"/>
                </a:lnTo>
                <a:lnTo>
                  <a:pt x="767" y="1944"/>
                </a:lnTo>
                <a:lnTo>
                  <a:pt x="771" y="1939"/>
                </a:lnTo>
                <a:lnTo>
                  <a:pt x="777" y="1938"/>
                </a:lnTo>
                <a:lnTo>
                  <a:pt x="783" y="1934"/>
                </a:lnTo>
                <a:lnTo>
                  <a:pt x="789" y="1932"/>
                </a:lnTo>
                <a:lnTo>
                  <a:pt x="793" y="1932"/>
                </a:lnTo>
                <a:lnTo>
                  <a:pt x="794" y="1932"/>
                </a:lnTo>
                <a:lnTo>
                  <a:pt x="796" y="1934"/>
                </a:lnTo>
                <a:lnTo>
                  <a:pt x="798" y="1938"/>
                </a:lnTo>
                <a:lnTo>
                  <a:pt x="798" y="1943"/>
                </a:lnTo>
                <a:lnTo>
                  <a:pt x="796" y="1948"/>
                </a:lnTo>
                <a:lnTo>
                  <a:pt x="794" y="1953"/>
                </a:lnTo>
                <a:lnTo>
                  <a:pt x="791" y="1955"/>
                </a:lnTo>
                <a:lnTo>
                  <a:pt x="784" y="1960"/>
                </a:lnTo>
                <a:lnTo>
                  <a:pt x="777" y="1965"/>
                </a:lnTo>
                <a:lnTo>
                  <a:pt x="771" y="1979"/>
                </a:lnTo>
                <a:lnTo>
                  <a:pt x="764" y="1992"/>
                </a:lnTo>
                <a:lnTo>
                  <a:pt x="769" y="1992"/>
                </a:lnTo>
                <a:lnTo>
                  <a:pt x="771" y="1996"/>
                </a:lnTo>
                <a:lnTo>
                  <a:pt x="771" y="2001"/>
                </a:lnTo>
                <a:lnTo>
                  <a:pt x="771" y="2006"/>
                </a:lnTo>
                <a:lnTo>
                  <a:pt x="769" y="2011"/>
                </a:lnTo>
                <a:lnTo>
                  <a:pt x="771" y="2016"/>
                </a:lnTo>
                <a:lnTo>
                  <a:pt x="772" y="2020"/>
                </a:lnTo>
                <a:lnTo>
                  <a:pt x="777" y="2020"/>
                </a:lnTo>
                <a:lnTo>
                  <a:pt x="779" y="2016"/>
                </a:lnTo>
                <a:lnTo>
                  <a:pt x="783" y="2014"/>
                </a:lnTo>
                <a:lnTo>
                  <a:pt x="791" y="2013"/>
                </a:lnTo>
                <a:lnTo>
                  <a:pt x="794" y="2011"/>
                </a:lnTo>
                <a:lnTo>
                  <a:pt x="798" y="2009"/>
                </a:lnTo>
                <a:lnTo>
                  <a:pt x="800" y="2008"/>
                </a:lnTo>
                <a:lnTo>
                  <a:pt x="805" y="2006"/>
                </a:lnTo>
                <a:lnTo>
                  <a:pt x="810" y="2006"/>
                </a:lnTo>
                <a:lnTo>
                  <a:pt x="815" y="2006"/>
                </a:lnTo>
                <a:lnTo>
                  <a:pt x="820" y="2001"/>
                </a:lnTo>
                <a:lnTo>
                  <a:pt x="827" y="1997"/>
                </a:lnTo>
                <a:lnTo>
                  <a:pt x="832" y="1997"/>
                </a:lnTo>
                <a:lnTo>
                  <a:pt x="839" y="1999"/>
                </a:lnTo>
                <a:lnTo>
                  <a:pt x="839" y="1992"/>
                </a:lnTo>
                <a:lnTo>
                  <a:pt x="842" y="1985"/>
                </a:lnTo>
                <a:lnTo>
                  <a:pt x="847" y="1982"/>
                </a:lnTo>
                <a:lnTo>
                  <a:pt x="852" y="1979"/>
                </a:lnTo>
                <a:lnTo>
                  <a:pt x="852" y="1972"/>
                </a:lnTo>
                <a:lnTo>
                  <a:pt x="856" y="1965"/>
                </a:lnTo>
                <a:lnTo>
                  <a:pt x="859" y="1960"/>
                </a:lnTo>
                <a:lnTo>
                  <a:pt x="859" y="1951"/>
                </a:lnTo>
                <a:lnTo>
                  <a:pt x="852" y="1924"/>
                </a:lnTo>
                <a:lnTo>
                  <a:pt x="846" y="1897"/>
                </a:lnTo>
                <a:lnTo>
                  <a:pt x="849" y="1888"/>
                </a:lnTo>
                <a:lnTo>
                  <a:pt x="856" y="1880"/>
                </a:lnTo>
                <a:lnTo>
                  <a:pt x="859" y="1869"/>
                </a:lnTo>
                <a:lnTo>
                  <a:pt x="859" y="1863"/>
                </a:lnTo>
                <a:lnTo>
                  <a:pt x="859" y="1856"/>
                </a:lnTo>
                <a:close/>
                <a:moveTo>
                  <a:pt x="1842" y="764"/>
                </a:moveTo>
                <a:lnTo>
                  <a:pt x="1844" y="779"/>
                </a:lnTo>
                <a:lnTo>
                  <a:pt x="1845" y="786"/>
                </a:lnTo>
                <a:lnTo>
                  <a:pt x="1847" y="793"/>
                </a:lnTo>
                <a:lnTo>
                  <a:pt x="1850" y="798"/>
                </a:lnTo>
                <a:lnTo>
                  <a:pt x="1856" y="802"/>
                </a:lnTo>
                <a:lnTo>
                  <a:pt x="1861" y="803"/>
                </a:lnTo>
                <a:lnTo>
                  <a:pt x="1869" y="805"/>
                </a:lnTo>
                <a:lnTo>
                  <a:pt x="1869" y="798"/>
                </a:lnTo>
                <a:lnTo>
                  <a:pt x="1873" y="795"/>
                </a:lnTo>
                <a:lnTo>
                  <a:pt x="1876" y="793"/>
                </a:lnTo>
                <a:lnTo>
                  <a:pt x="1883" y="791"/>
                </a:lnTo>
                <a:lnTo>
                  <a:pt x="1885" y="778"/>
                </a:lnTo>
                <a:lnTo>
                  <a:pt x="1883" y="764"/>
                </a:lnTo>
                <a:lnTo>
                  <a:pt x="1879" y="752"/>
                </a:lnTo>
                <a:lnTo>
                  <a:pt x="1873" y="742"/>
                </a:lnTo>
                <a:lnTo>
                  <a:pt x="1864" y="735"/>
                </a:lnTo>
                <a:lnTo>
                  <a:pt x="1856" y="732"/>
                </a:lnTo>
                <a:lnTo>
                  <a:pt x="1850" y="730"/>
                </a:lnTo>
                <a:lnTo>
                  <a:pt x="1845" y="732"/>
                </a:lnTo>
                <a:lnTo>
                  <a:pt x="1840" y="733"/>
                </a:lnTo>
                <a:lnTo>
                  <a:pt x="1835" y="737"/>
                </a:lnTo>
                <a:lnTo>
                  <a:pt x="1833" y="742"/>
                </a:lnTo>
                <a:lnTo>
                  <a:pt x="1832" y="744"/>
                </a:lnTo>
                <a:lnTo>
                  <a:pt x="1828" y="744"/>
                </a:lnTo>
                <a:lnTo>
                  <a:pt x="1828" y="752"/>
                </a:lnTo>
                <a:lnTo>
                  <a:pt x="1832" y="757"/>
                </a:lnTo>
                <a:lnTo>
                  <a:pt x="1837" y="761"/>
                </a:lnTo>
                <a:lnTo>
                  <a:pt x="1842" y="764"/>
                </a:lnTo>
                <a:close/>
                <a:moveTo>
                  <a:pt x="1965" y="682"/>
                </a:moveTo>
                <a:lnTo>
                  <a:pt x="1965" y="680"/>
                </a:lnTo>
                <a:lnTo>
                  <a:pt x="1963" y="679"/>
                </a:lnTo>
                <a:lnTo>
                  <a:pt x="1958" y="677"/>
                </a:lnTo>
                <a:lnTo>
                  <a:pt x="1954" y="677"/>
                </a:lnTo>
                <a:lnTo>
                  <a:pt x="1953" y="679"/>
                </a:lnTo>
                <a:lnTo>
                  <a:pt x="1951" y="682"/>
                </a:lnTo>
                <a:lnTo>
                  <a:pt x="1956" y="684"/>
                </a:lnTo>
                <a:lnTo>
                  <a:pt x="1958" y="686"/>
                </a:lnTo>
                <a:lnTo>
                  <a:pt x="1958" y="689"/>
                </a:lnTo>
                <a:lnTo>
                  <a:pt x="1963" y="687"/>
                </a:lnTo>
                <a:lnTo>
                  <a:pt x="1965" y="686"/>
                </a:lnTo>
                <a:lnTo>
                  <a:pt x="1965" y="682"/>
                </a:lnTo>
                <a:close/>
                <a:moveTo>
                  <a:pt x="2511" y="150"/>
                </a:moveTo>
                <a:lnTo>
                  <a:pt x="2512" y="147"/>
                </a:lnTo>
                <a:lnTo>
                  <a:pt x="2514" y="145"/>
                </a:lnTo>
                <a:lnTo>
                  <a:pt x="2521" y="143"/>
                </a:lnTo>
                <a:lnTo>
                  <a:pt x="2538" y="143"/>
                </a:lnTo>
                <a:lnTo>
                  <a:pt x="2536" y="129"/>
                </a:lnTo>
                <a:lnTo>
                  <a:pt x="2538" y="118"/>
                </a:lnTo>
                <a:lnTo>
                  <a:pt x="2541" y="95"/>
                </a:lnTo>
                <a:lnTo>
                  <a:pt x="2545" y="73"/>
                </a:lnTo>
                <a:lnTo>
                  <a:pt x="2545" y="61"/>
                </a:lnTo>
                <a:lnTo>
                  <a:pt x="2545" y="48"/>
                </a:lnTo>
                <a:lnTo>
                  <a:pt x="2524" y="48"/>
                </a:lnTo>
                <a:lnTo>
                  <a:pt x="2524" y="54"/>
                </a:lnTo>
                <a:lnTo>
                  <a:pt x="2521" y="61"/>
                </a:lnTo>
                <a:lnTo>
                  <a:pt x="2512" y="77"/>
                </a:lnTo>
                <a:lnTo>
                  <a:pt x="2502" y="92"/>
                </a:lnTo>
                <a:lnTo>
                  <a:pt x="2499" y="101"/>
                </a:lnTo>
                <a:lnTo>
                  <a:pt x="2497" y="109"/>
                </a:lnTo>
                <a:lnTo>
                  <a:pt x="2495" y="119"/>
                </a:lnTo>
                <a:lnTo>
                  <a:pt x="2495" y="131"/>
                </a:lnTo>
                <a:lnTo>
                  <a:pt x="2497" y="138"/>
                </a:lnTo>
                <a:lnTo>
                  <a:pt x="2500" y="143"/>
                </a:lnTo>
                <a:lnTo>
                  <a:pt x="2504" y="147"/>
                </a:lnTo>
                <a:lnTo>
                  <a:pt x="2511" y="150"/>
                </a:lnTo>
                <a:close/>
                <a:moveTo>
                  <a:pt x="2313" y="553"/>
                </a:moveTo>
                <a:lnTo>
                  <a:pt x="2313" y="549"/>
                </a:lnTo>
                <a:lnTo>
                  <a:pt x="2314" y="547"/>
                </a:lnTo>
                <a:lnTo>
                  <a:pt x="2320" y="546"/>
                </a:lnTo>
                <a:lnTo>
                  <a:pt x="2320" y="532"/>
                </a:lnTo>
                <a:lnTo>
                  <a:pt x="2306" y="532"/>
                </a:lnTo>
                <a:lnTo>
                  <a:pt x="2306" y="536"/>
                </a:lnTo>
                <a:lnTo>
                  <a:pt x="2304" y="537"/>
                </a:lnTo>
                <a:lnTo>
                  <a:pt x="2299" y="539"/>
                </a:lnTo>
                <a:lnTo>
                  <a:pt x="2299" y="546"/>
                </a:lnTo>
                <a:lnTo>
                  <a:pt x="2303" y="549"/>
                </a:lnTo>
                <a:lnTo>
                  <a:pt x="2306" y="553"/>
                </a:lnTo>
                <a:lnTo>
                  <a:pt x="2313" y="553"/>
                </a:lnTo>
                <a:close/>
                <a:moveTo>
                  <a:pt x="866" y="1501"/>
                </a:moveTo>
                <a:lnTo>
                  <a:pt x="864" y="1510"/>
                </a:lnTo>
                <a:lnTo>
                  <a:pt x="863" y="1513"/>
                </a:lnTo>
                <a:lnTo>
                  <a:pt x="859" y="1515"/>
                </a:lnTo>
                <a:lnTo>
                  <a:pt x="839" y="1515"/>
                </a:lnTo>
                <a:lnTo>
                  <a:pt x="839" y="1518"/>
                </a:lnTo>
                <a:lnTo>
                  <a:pt x="837" y="1520"/>
                </a:lnTo>
                <a:lnTo>
                  <a:pt x="834" y="1520"/>
                </a:lnTo>
                <a:lnTo>
                  <a:pt x="830" y="1520"/>
                </a:lnTo>
                <a:lnTo>
                  <a:pt x="825" y="1521"/>
                </a:lnTo>
                <a:lnTo>
                  <a:pt x="823" y="1523"/>
                </a:lnTo>
                <a:lnTo>
                  <a:pt x="822" y="1528"/>
                </a:lnTo>
                <a:lnTo>
                  <a:pt x="818" y="1535"/>
                </a:lnTo>
                <a:lnTo>
                  <a:pt x="815" y="1535"/>
                </a:lnTo>
                <a:lnTo>
                  <a:pt x="812" y="1535"/>
                </a:lnTo>
                <a:lnTo>
                  <a:pt x="808" y="1535"/>
                </a:lnTo>
                <a:lnTo>
                  <a:pt x="805" y="1535"/>
                </a:lnTo>
                <a:lnTo>
                  <a:pt x="805" y="1539"/>
                </a:lnTo>
                <a:lnTo>
                  <a:pt x="805" y="1542"/>
                </a:lnTo>
                <a:lnTo>
                  <a:pt x="805" y="1545"/>
                </a:lnTo>
                <a:lnTo>
                  <a:pt x="805" y="1549"/>
                </a:lnTo>
                <a:lnTo>
                  <a:pt x="808" y="1549"/>
                </a:lnTo>
                <a:lnTo>
                  <a:pt x="812" y="1549"/>
                </a:lnTo>
                <a:lnTo>
                  <a:pt x="817" y="1547"/>
                </a:lnTo>
                <a:lnTo>
                  <a:pt x="822" y="1544"/>
                </a:lnTo>
                <a:lnTo>
                  <a:pt x="825" y="1542"/>
                </a:lnTo>
                <a:lnTo>
                  <a:pt x="825" y="1549"/>
                </a:lnTo>
                <a:lnTo>
                  <a:pt x="829" y="1549"/>
                </a:lnTo>
                <a:lnTo>
                  <a:pt x="832" y="1549"/>
                </a:lnTo>
                <a:lnTo>
                  <a:pt x="832" y="1552"/>
                </a:lnTo>
                <a:lnTo>
                  <a:pt x="832" y="1556"/>
                </a:lnTo>
                <a:lnTo>
                  <a:pt x="834" y="1556"/>
                </a:lnTo>
                <a:lnTo>
                  <a:pt x="839" y="1556"/>
                </a:lnTo>
                <a:lnTo>
                  <a:pt x="842" y="1556"/>
                </a:lnTo>
                <a:lnTo>
                  <a:pt x="846" y="1556"/>
                </a:lnTo>
                <a:lnTo>
                  <a:pt x="846" y="1551"/>
                </a:lnTo>
                <a:lnTo>
                  <a:pt x="847" y="1545"/>
                </a:lnTo>
                <a:lnTo>
                  <a:pt x="849" y="1540"/>
                </a:lnTo>
                <a:lnTo>
                  <a:pt x="851" y="1539"/>
                </a:lnTo>
                <a:lnTo>
                  <a:pt x="858" y="1533"/>
                </a:lnTo>
                <a:lnTo>
                  <a:pt x="866" y="1528"/>
                </a:lnTo>
                <a:lnTo>
                  <a:pt x="866" y="1525"/>
                </a:lnTo>
                <a:lnTo>
                  <a:pt x="868" y="1523"/>
                </a:lnTo>
                <a:lnTo>
                  <a:pt x="873" y="1521"/>
                </a:lnTo>
                <a:lnTo>
                  <a:pt x="876" y="1518"/>
                </a:lnTo>
                <a:lnTo>
                  <a:pt x="878" y="1516"/>
                </a:lnTo>
                <a:lnTo>
                  <a:pt x="880" y="1515"/>
                </a:lnTo>
                <a:lnTo>
                  <a:pt x="878" y="1510"/>
                </a:lnTo>
                <a:lnTo>
                  <a:pt x="875" y="1506"/>
                </a:lnTo>
                <a:lnTo>
                  <a:pt x="866" y="1501"/>
                </a:lnTo>
                <a:close/>
                <a:moveTo>
                  <a:pt x="2360" y="239"/>
                </a:moveTo>
                <a:lnTo>
                  <a:pt x="2360" y="244"/>
                </a:lnTo>
                <a:lnTo>
                  <a:pt x="2362" y="247"/>
                </a:lnTo>
                <a:lnTo>
                  <a:pt x="2366" y="249"/>
                </a:lnTo>
                <a:lnTo>
                  <a:pt x="2369" y="251"/>
                </a:lnTo>
                <a:lnTo>
                  <a:pt x="2378" y="252"/>
                </a:lnTo>
                <a:lnTo>
                  <a:pt x="2379" y="256"/>
                </a:lnTo>
                <a:lnTo>
                  <a:pt x="2381" y="259"/>
                </a:lnTo>
                <a:lnTo>
                  <a:pt x="2388" y="268"/>
                </a:lnTo>
                <a:lnTo>
                  <a:pt x="2393" y="278"/>
                </a:lnTo>
                <a:lnTo>
                  <a:pt x="2398" y="281"/>
                </a:lnTo>
                <a:lnTo>
                  <a:pt x="2403" y="283"/>
                </a:lnTo>
                <a:lnTo>
                  <a:pt x="2408" y="286"/>
                </a:lnTo>
                <a:lnTo>
                  <a:pt x="2415" y="286"/>
                </a:lnTo>
                <a:lnTo>
                  <a:pt x="2418" y="278"/>
                </a:lnTo>
                <a:lnTo>
                  <a:pt x="2422" y="269"/>
                </a:lnTo>
                <a:lnTo>
                  <a:pt x="2427" y="262"/>
                </a:lnTo>
                <a:lnTo>
                  <a:pt x="2430" y="261"/>
                </a:lnTo>
                <a:lnTo>
                  <a:pt x="2436" y="259"/>
                </a:lnTo>
                <a:lnTo>
                  <a:pt x="2436" y="297"/>
                </a:lnTo>
                <a:lnTo>
                  <a:pt x="2436" y="300"/>
                </a:lnTo>
                <a:lnTo>
                  <a:pt x="2430" y="309"/>
                </a:lnTo>
                <a:lnTo>
                  <a:pt x="2425" y="315"/>
                </a:lnTo>
                <a:lnTo>
                  <a:pt x="2424" y="319"/>
                </a:lnTo>
                <a:lnTo>
                  <a:pt x="2418" y="322"/>
                </a:lnTo>
                <a:lnTo>
                  <a:pt x="2417" y="326"/>
                </a:lnTo>
                <a:lnTo>
                  <a:pt x="2417" y="332"/>
                </a:lnTo>
                <a:lnTo>
                  <a:pt x="2417" y="341"/>
                </a:lnTo>
                <a:lnTo>
                  <a:pt x="2415" y="344"/>
                </a:lnTo>
                <a:lnTo>
                  <a:pt x="2412" y="348"/>
                </a:lnTo>
                <a:lnTo>
                  <a:pt x="2410" y="351"/>
                </a:lnTo>
                <a:lnTo>
                  <a:pt x="2408" y="355"/>
                </a:lnTo>
                <a:lnTo>
                  <a:pt x="2407" y="361"/>
                </a:lnTo>
                <a:lnTo>
                  <a:pt x="2408" y="368"/>
                </a:lnTo>
                <a:lnTo>
                  <a:pt x="2408" y="375"/>
                </a:lnTo>
                <a:lnTo>
                  <a:pt x="2408" y="382"/>
                </a:lnTo>
                <a:lnTo>
                  <a:pt x="2417" y="382"/>
                </a:lnTo>
                <a:lnTo>
                  <a:pt x="2424" y="380"/>
                </a:lnTo>
                <a:lnTo>
                  <a:pt x="2427" y="378"/>
                </a:lnTo>
                <a:lnTo>
                  <a:pt x="2429" y="377"/>
                </a:lnTo>
                <a:lnTo>
                  <a:pt x="2429" y="373"/>
                </a:lnTo>
                <a:lnTo>
                  <a:pt x="2429" y="368"/>
                </a:lnTo>
                <a:lnTo>
                  <a:pt x="2442" y="361"/>
                </a:lnTo>
                <a:lnTo>
                  <a:pt x="2456" y="355"/>
                </a:lnTo>
                <a:lnTo>
                  <a:pt x="2456" y="314"/>
                </a:lnTo>
                <a:lnTo>
                  <a:pt x="2461" y="314"/>
                </a:lnTo>
                <a:lnTo>
                  <a:pt x="2466" y="314"/>
                </a:lnTo>
                <a:lnTo>
                  <a:pt x="2471" y="309"/>
                </a:lnTo>
                <a:lnTo>
                  <a:pt x="2478" y="305"/>
                </a:lnTo>
                <a:lnTo>
                  <a:pt x="2483" y="305"/>
                </a:lnTo>
                <a:lnTo>
                  <a:pt x="2490" y="307"/>
                </a:lnTo>
                <a:lnTo>
                  <a:pt x="2490" y="290"/>
                </a:lnTo>
                <a:lnTo>
                  <a:pt x="2488" y="283"/>
                </a:lnTo>
                <a:lnTo>
                  <a:pt x="2487" y="281"/>
                </a:lnTo>
                <a:lnTo>
                  <a:pt x="2483" y="280"/>
                </a:lnTo>
                <a:lnTo>
                  <a:pt x="2476" y="274"/>
                </a:lnTo>
                <a:lnTo>
                  <a:pt x="2473" y="269"/>
                </a:lnTo>
                <a:lnTo>
                  <a:pt x="2471" y="266"/>
                </a:lnTo>
                <a:lnTo>
                  <a:pt x="2471" y="259"/>
                </a:lnTo>
                <a:lnTo>
                  <a:pt x="2471" y="254"/>
                </a:lnTo>
                <a:lnTo>
                  <a:pt x="2475" y="251"/>
                </a:lnTo>
                <a:lnTo>
                  <a:pt x="2480" y="249"/>
                </a:lnTo>
                <a:lnTo>
                  <a:pt x="2488" y="245"/>
                </a:lnTo>
                <a:lnTo>
                  <a:pt x="2492" y="244"/>
                </a:lnTo>
                <a:lnTo>
                  <a:pt x="2493" y="240"/>
                </a:lnTo>
                <a:lnTo>
                  <a:pt x="2493" y="237"/>
                </a:lnTo>
                <a:lnTo>
                  <a:pt x="2497" y="230"/>
                </a:lnTo>
                <a:lnTo>
                  <a:pt x="2497" y="222"/>
                </a:lnTo>
                <a:lnTo>
                  <a:pt x="2497" y="218"/>
                </a:lnTo>
                <a:lnTo>
                  <a:pt x="2497" y="211"/>
                </a:lnTo>
                <a:lnTo>
                  <a:pt x="2505" y="210"/>
                </a:lnTo>
                <a:lnTo>
                  <a:pt x="2509" y="208"/>
                </a:lnTo>
                <a:lnTo>
                  <a:pt x="2511" y="205"/>
                </a:lnTo>
                <a:lnTo>
                  <a:pt x="2502" y="205"/>
                </a:lnTo>
                <a:lnTo>
                  <a:pt x="2499" y="199"/>
                </a:lnTo>
                <a:lnTo>
                  <a:pt x="2497" y="193"/>
                </a:lnTo>
                <a:lnTo>
                  <a:pt x="2497" y="184"/>
                </a:lnTo>
                <a:lnTo>
                  <a:pt x="2488" y="182"/>
                </a:lnTo>
                <a:lnTo>
                  <a:pt x="2485" y="181"/>
                </a:lnTo>
                <a:lnTo>
                  <a:pt x="2483" y="177"/>
                </a:lnTo>
                <a:lnTo>
                  <a:pt x="2483" y="165"/>
                </a:lnTo>
                <a:lnTo>
                  <a:pt x="2482" y="155"/>
                </a:lnTo>
                <a:lnTo>
                  <a:pt x="2480" y="150"/>
                </a:lnTo>
                <a:lnTo>
                  <a:pt x="2478" y="147"/>
                </a:lnTo>
                <a:lnTo>
                  <a:pt x="2475" y="145"/>
                </a:lnTo>
                <a:lnTo>
                  <a:pt x="2470" y="143"/>
                </a:lnTo>
                <a:lnTo>
                  <a:pt x="2470" y="148"/>
                </a:lnTo>
                <a:lnTo>
                  <a:pt x="2470" y="153"/>
                </a:lnTo>
                <a:lnTo>
                  <a:pt x="2466" y="158"/>
                </a:lnTo>
                <a:lnTo>
                  <a:pt x="2463" y="162"/>
                </a:lnTo>
                <a:lnTo>
                  <a:pt x="2458" y="164"/>
                </a:lnTo>
                <a:lnTo>
                  <a:pt x="2454" y="164"/>
                </a:lnTo>
                <a:lnTo>
                  <a:pt x="2451" y="162"/>
                </a:lnTo>
                <a:lnTo>
                  <a:pt x="2449" y="157"/>
                </a:lnTo>
                <a:lnTo>
                  <a:pt x="2451" y="150"/>
                </a:lnTo>
                <a:lnTo>
                  <a:pt x="2456" y="147"/>
                </a:lnTo>
                <a:lnTo>
                  <a:pt x="2459" y="141"/>
                </a:lnTo>
                <a:lnTo>
                  <a:pt x="2463" y="136"/>
                </a:lnTo>
                <a:lnTo>
                  <a:pt x="2465" y="128"/>
                </a:lnTo>
                <a:lnTo>
                  <a:pt x="2466" y="119"/>
                </a:lnTo>
                <a:lnTo>
                  <a:pt x="2470" y="114"/>
                </a:lnTo>
                <a:lnTo>
                  <a:pt x="2476" y="109"/>
                </a:lnTo>
                <a:lnTo>
                  <a:pt x="2475" y="102"/>
                </a:lnTo>
                <a:lnTo>
                  <a:pt x="2475" y="95"/>
                </a:lnTo>
                <a:lnTo>
                  <a:pt x="2478" y="87"/>
                </a:lnTo>
                <a:lnTo>
                  <a:pt x="2482" y="78"/>
                </a:lnTo>
                <a:lnTo>
                  <a:pt x="2483" y="73"/>
                </a:lnTo>
                <a:lnTo>
                  <a:pt x="2483" y="68"/>
                </a:lnTo>
                <a:lnTo>
                  <a:pt x="2476" y="66"/>
                </a:lnTo>
                <a:lnTo>
                  <a:pt x="2471" y="68"/>
                </a:lnTo>
                <a:lnTo>
                  <a:pt x="2463" y="72"/>
                </a:lnTo>
                <a:lnTo>
                  <a:pt x="2454" y="75"/>
                </a:lnTo>
                <a:lnTo>
                  <a:pt x="2449" y="77"/>
                </a:lnTo>
                <a:lnTo>
                  <a:pt x="2442" y="75"/>
                </a:lnTo>
                <a:lnTo>
                  <a:pt x="2441" y="80"/>
                </a:lnTo>
                <a:lnTo>
                  <a:pt x="2437" y="83"/>
                </a:lnTo>
                <a:lnTo>
                  <a:pt x="2432" y="85"/>
                </a:lnTo>
                <a:lnTo>
                  <a:pt x="2429" y="89"/>
                </a:lnTo>
                <a:lnTo>
                  <a:pt x="2427" y="92"/>
                </a:lnTo>
                <a:lnTo>
                  <a:pt x="2427" y="97"/>
                </a:lnTo>
                <a:lnTo>
                  <a:pt x="2425" y="101"/>
                </a:lnTo>
                <a:lnTo>
                  <a:pt x="2424" y="102"/>
                </a:lnTo>
                <a:lnTo>
                  <a:pt x="2422" y="102"/>
                </a:lnTo>
                <a:lnTo>
                  <a:pt x="2420" y="97"/>
                </a:lnTo>
                <a:lnTo>
                  <a:pt x="2417" y="97"/>
                </a:lnTo>
                <a:lnTo>
                  <a:pt x="2412" y="101"/>
                </a:lnTo>
                <a:lnTo>
                  <a:pt x="2405" y="102"/>
                </a:lnTo>
                <a:lnTo>
                  <a:pt x="2401" y="102"/>
                </a:lnTo>
                <a:lnTo>
                  <a:pt x="2401" y="106"/>
                </a:lnTo>
                <a:lnTo>
                  <a:pt x="2400" y="107"/>
                </a:lnTo>
                <a:lnTo>
                  <a:pt x="2393" y="109"/>
                </a:lnTo>
                <a:lnTo>
                  <a:pt x="2386" y="109"/>
                </a:lnTo>
                <a:lnTo>
                  <a:pt x="2383" y="111"/>
                </a:lnTo>
                <a:lnTo>
                  <a:pt x="2383" y="114"/>
                </a:lnTo>
                <a:lnTo>
                  <a:pt x="2384" y="121"/>
                </a:lnTo>
                <a:lnTo>
                  <a:pt x="2388" y="128"/>
                </a:lnTo>
                <a:lnTo>
                  <a:pt x="2389" y="129"/>
                </a:lnTo>
                <a:lnTo>
                  <a:pt x="2393" y="131"/>
                </a:lnTo>
                <a:lnTo>
                  <a:pt x="2396" y="131"/>
                </a:lnTo>
                <a:lnTo>
                  <a:pt x="2401" y="129"/>
                </a:lnTo>
                <a:lnTo>
                  <a:pt x="2405" y="131"/>
                </a:lnTo>
                <a:lnTo>
                  <a:pt x="2407" y="133"/>
                </a:lnTo>
                <a:lnTo>
                  <a:pt x="2407" y="135"/>
                </a:lnTo>
                <a:lnTo>
                  <a:pt x="2408" y="136"/>
                </a:lnTo>
                <a:lnTo>
                  <a:pt x="2415" y="138"/>
                </a:lnTo>
                <a:lnTo>
                  <a:pt x="2424" y="140"/>
                </a:lnTo>
                <a:lnTo>
                  <a:pt x="2432" y="143"/>
                </a:lnTo>
                <a:lnTo>
                  <a:pt x="2434" y="147"/>
                </a:lnTo>
                <a:lnTo>
                  <a:pt x="2436" y="150"/>
                </a:lnTo>
                <a:lnTo>
                  <a:pt x="2430" y="153"/>
                </a:lnTo>
                <a:lnTo>
                  <a:pt x="2427" y="157"/>
                </a:lnTo>
                <a:lnTo>
                  <a:pt x="2427" y="160"/>
                </a:lnTo>
                <a:lnTo>
                  <a:pt x="2429" y="165"/>
                </a:lnTo>
                <a:lnTo>
                  <a:pt x="2434" y="174"/>
                </a:lnTo>
                <a:lnTo>
                  <a:pt x="2436" y="179"/>
                </a:lnTo>
                <a:lnTo>
                  <a:pt x="2436" y="184"/>
                </a:lnTo>
                <a:lnTo>
                  <a:pt x="2424" y="182"/>
                </a:lnTo>
                <a:lnTo>
                  <a:pt x="2420" y="184"/>
                </a:lnTo>
                <a:lnTo>
                  <a:pt x="2418" y="184"/>
                </a:lnTo>
                <a:lnTo>
                  <a:pt x="2417" y="186"/>
                </a:lnTo>
                <a:lnTo>
                  <a:pt x="2417" y="187"/>
                </a:lnTo>
                <a:lnTo>
                  <a:pt x="2420" y="193"/>
                </a:lnTo>
                <a:lnTo>
                  <a:pt x="2425" y="205"/>
                </a:lnTo>
                <a:lnTo>
                  <a:pt x="2425" y="210"/>
                </a:lnTo>
                <a:lnTo>
                  <a:pt x="2422" y="211"/>
                </a:lnTo>
                <a:lnTo>
                  <a:pt x="2413" y="213"/>
                </a:lnTo>
                <a:lnTo>
                  <a:pt x="2407" y="213"/>
                </a:lnTo>
                <a:lnTo>
                  <a:pt x="2401" y="211"/>
                </a:lnTo>
                <a:lnTo>
                  <a:pt x="2396" y="210"/>
                </a:lnTo>
                <a:lnTo>
                  <a:pt x="2389" y="203"/>
                </a:lnTo>
                <a:lnTo>
                  <a:pt x="2381" y="198"/>
                </a:lnTo>
                <a:lnTo>
                  <a:pt x="2376" y="203"/>
                </a:lnTo>
                <a:lnTo>
                  <a:pt x="2371" y="208"/>
                </a:lnTo>
                <a:lnTo>
                  <a:pt x="2362" y="210"/>
                </a:lnTo>
                <a:lnTo>
                  <a:pt x="2354" y="211"/>
                </a:lnTo>
                <a:lnTo>
                  <a:pt x="2354" y="228"/>
                </a:lnTo>
                <a:lnTo>
                  <a:pt x="2355" y="235"/>
                </a:lnTo>
                <a:lnTo>
                  <a:pt x="2357" y="237"/>
                </a:lnTo>
                <a:lnTo>
                  <a:pt x="2360" y="239"/>
                </a:lnTo>
                <a:close/>
                <a:moveTo>
                  <a:pt x="2272" y="273"/>
                </a:moveTo>
                <a:lnTo>
                  <a:pt x="2272" y="264"/>
                </a:lnTo>
                <a:lnTo>
                  <a:pt x="2275" y="259"/>
                </a:lnTo>
                <a:lnTo>
                  <a:pt x="2277" y="252"/>
                </a:lnTo>
                <a:lnTo>
                  <a:pt x="2279" y="245"/>
                </a:lnTo>
                <a:lnTo>
                  <a:pt x="2270" y="245"/>
                </a:lnTo>
                <a:lnTo>
                  <a:pt x="2263" y="247"/>
                </a:lnTo>
                <a:lnTo>
                  <a:pt x="2256" y="249"/>
                </a:lnTo>
                <a:lnTo>
                  <a:pt x="2251" y="252"/>
                </a:lnTo>
                <a:lnTo>
                  <a:pt x="2251" y="262"/>
                </a:lnTo>
                <a:lnTo>
                  <a:pt x="2253" y="266"/>
                </a:lnTo>
                <a:lnTo>
                  <a:pt x="2255" y="269"/>
                </a:lnTo>
                <a:lnTo>
                  <a:pt x="2258" y="271"/>
                </a:lnTo>
                <a:lnTo>
                  <a:pt x="2262" y="273"/>
                </a:lnTo>
                <a:lnTo>
                  <a:pt x="2272" y="273"/>
                </a:lnTo>
                <a:close/>
                <a:moveTo>
                  <a:pt x="2524" y="225"/>
                </a:moveTo>
                <a:lnTo>
                  <a:pt x="2526" y="220"/>
                </a:lnTo>
                <a:lnTo>
                  <a:pt x="2529" y="216"/>
                </a:lnTo>
                <a:lnTo>
                  <a:pt x="2536" y="210"/>
                </a:lnTo>
                <a:lnTo>
                  <a:pt x="2540" y="206"/>
                </a:lnTo>
                <a:lnTo>
                  <a:pt x="2543" y="203"/>
                </a:lnTo>
                <a:lnTo>
                  <a:pt x="2545" y="198"/>
                </a:lnTo>
                <a:lnTo>
                  <a:pt x="2545" y="191"/>
                </a:lnTo>
                <a:lnTo>
                  <a:pt x="2538" y="191"/>
                </a:lnTo>
                <a:lnTo>
                  <a:pt x="2533" y="193"/>
                </a:lnTo>
                <a:lnTo>
                  <a:pt x="2524" y="198"/>
                </a:lnTo>
                <a:lnTo>
                  <a:pt x="2521" y="203"/>
                </a:lnTo>
                <a:lnTo>
                  <a:pt x="2517" y="213"/>
                </a:lnTo>
                <a:lnTo>
                  <a:pt x="2516" y="216"/>
                </a:lnTo>
                <a:lnTo>
                  <a:pt x="2517" y="222"/>
                </a:lnTo>
                <a:lnTo>
                  <a:pt x="2519" y="223"/>
                </a:lnTo>
                <a:lnTo>
                  <a:pt x="2524" y="225"/>
                </a:lnTo>
                <a:close/>
                <a:moveTo>
                  <a:pt x="2483" y="129"/>
                </a:moveTo>
                <a:lnTo>
                  <a:pt x="2485" y="129"/>
                </a:lnTo>
                <a:lnTo>
                  <a:pt x="2488" y="128"/>
                </a:lnTo>
                <a:lnTo>
                  <a:pt x="2490" y="126"/>
                </a:lnTo>
                <a:lnTo>
                  <a:pt x="2490" y="123"/>
                </a:lnTo>
                <a:lnTo>
                  <a:pt x="2488" y="123"/>
                </a:lnTo>
                <a:lnTo>
                  <a:pt x="2485" y="124"/>
                </a:lnTo>
                <a:lnTo>
                  <a:pt x="2483" y="126"/>
                </a:lnTo>
                <a:lnTo>
                  <a:pt x="2483" y="129"/>
                </a:lnTo>
                <a:close/>
                <a:moveTo>
                  <a:pt x="2517" y="164"/>
                </a:moveTo>
                <a:lnTo>
                  <a:pt x="2512" y="165"/>
                </a:lnTo>
                <a:lnTo>
                  <a:pt x="2511" y="167"/>
                </a:lnTo>
                <a:lnTo>
                  <a:pt x="2511" y="170"/>
                </a:lnTo>
                <a:lnTo>
                  <a:pt x="2504" y="172"/>
                </a:lnTo>
                <a:lnTo>
                  <a:pt x="2504" y="174"/>
                </a:lnTo>
                <a:lnTo>
                  <a:pt x="2505" y="176"/>
                </a:lnTo>
                <a:lnTo>
                  <a:pt x="2509" y="177"/>
                </a:lnTo>
                <a:lnTo>
                  <a:pt x="2514" y="177"/>
                </a:lnTo>
                <a:lnTo>
                  <a:pt x="2517" y="176"/>
                </a:lnTo>
                <a:lnTo>
                  <a:pt x="2519" y="170"/>
                </a:lnTo>
                <a:lnTo>
                  <a:pt x="2517" y="164"/>
                </a:lnTo>
                <a:close/>
                <a:moveTo>
                  <a:pt x="1965" y="594"/>
                </a:moveTo>
                <a:lnTo>
                  <a:pt x="1971" y="595"/>
                </a:lnTo>
                <a:lnTo>
                  <a:pt x="1977" y="599"/>
                </a:lnTo>
                <a:lnTo>
                  <a:pt x="1987" y="605"/>
                </a:lnTo>
                <a:lnTo>
                  <a:pt x="1995" y="614"/>
                </a:lnTo>
                <a:lnTo>
                  <a:pt x="2006" y="621"/>
                </a:lnTo>
                <a:lnTo>
                  <a:pt x="2006" y="611"/>
                </a:lnTo>
                <a:lnTo>
                  <a:pt x="2006" y="600"/>
                </a:lnTo>
                <a:lnTo>
                  <a:pt x="2002" y="594"/>
                </a:lnTo>
                <a:lnTo>
                  <a:pt x="1999" y="587"/>
                </a:lnTo>
                <a:lnTo>
                  <a:pt x="1994" y="585"/>
                </a:lnTo>
                <a:lnTo>
                  <a:pt x="1992" y="583"/>
                </a:lnTo>
                <a:lnTo>
                  <a:pt x="1992" y="580"/>
                </a:lnTo>
                <a:lnTo>
                  <a:pt x="1990" y="575"/>
                </a:lnTo>
                <a:lnTo>
                  <a:pt x="1989" y="571"/>
                </a:lnTo>
                <a:lnTo>
                  <a:pt x="1985" y="570"/>
                </a:lnTo>
                <a:lnTo>
                  <a:pt x="1980" y="568"/>
                </a:lnTo>
                <a:lnTo>
                  <a:pt x="1970" y="566"/>
                </a:lnTo>
                <a:lnTo>
                  <a:pt x="1958" y="566"/>
                </a:lnTo>
                <a:lnTo>
                  <a:pt x="1958" y="573"/>
                </a:lnTo>
                <a:lnTo>
                  <a:pt x="1961" y="580"/>
                </a:lnTo>
                <a:lnTo>
                  <a:pt x="1965" y="585"/>
                </a:lnTo>
                <a:lnTo>
                  <a:pt x="1965" y="594"/>
                </a:lnTo>
                <a:close/>
                <a:moveTo>
                  <a:pt x="2012" y="573"/>
                </a:moveTo>
                <a:lnTo>
                  <a:pt x="2014" y="568"/>
                </a:lnTo>
                <a:lnTo>
                  <a:pt x="2016" y="566"/>
                </a:lnTo>
                <a:lnTo>
                  <a:pt x="2019" y="566"/>
                </a:lnTo>
                <a:lnTo>
                  <a:pt x="2019" y="553"/>
                </a:lnTo>
                <a:lnTo>
                  <a:pt x="2006" y="553"/>
                </a:lnTo>
                <a:lnTo>
                  <a:pt x="2004" y="559"/>
                </a:lnTo>
                <a:lnTo>
                  <a:pt x="2002" y="566"/>
                </a:lnTo>
                <a:lnTo>
                  <a:pt x="1999" y="571"/>
                </a:lnTo>
                <a:lnTo>
                  <a:pt x="1999" y="580"/>
                </a:lnTo>
                <a:lnTo>
                  <a:pt x="2004" y="580"/>
                </a:lnTo>
                <a:lnTo>
                  <a:pt x="2007" y="578"/>
                </a:lnTo>
                <a:lnTo>
                  <a:pt x="2011" y="576"/>
                </a:lnTo>
                <a:lnTo>
                  <a:pt x="2012" y="573"/>
                </a:lnTo>
                <a:close/>
                <a:moveTo>
                  <a:pt x="2115" y="587"/>
                </a:moveTo>
                <a:lnTo>
                  <a:pt x="2120" y="585"/>
                </a:lnTo>
                <a:lnTo>
                  <a:pt x="2123" y="582"/>
                </a:lnTo>
                <a:lnTo>
                  <a:pt x="2129" y="573"/>
                </a:lnTo>
                <a:lnTo>
                  <a:pt x="2122" y="573"/>
                </a:lnTo>
                <a:lnTo>
                  <a:pt x="2115" y="573"/>
                </a:lnTo>
                <a:lnTo>
                  <a:pt x="2110" y="575"/>
                </a:lnTo>
                <a:lnTo>
                  <a:pt x="2106" y="578"/>
                </a:lnTo>
                <a:lnTo>
                  <a:pt x="2103" y="582"/>
                </a:lnTo>
                <a:lnTo>
                  <a:pt x="2101" y="587"/>
                </a:lnTo>
                <a:lnTo>
                  <a:pt x="2101" y="594"/>
                </a:lnTo>
                <a:lnTo>
                  <a:pt x="2101" y="600"/>
                </a:lnTo>
                <a:lnTo>
                  <a:pt x="2106" y="600"/>
                </a:lnTo>
                <a:lnTo>
                  <a:pt x="2111" y="597"/>
                </a:lnTo>
                <a:lnTo>
                  <a:pt x="2115" y="594"/>
                </a:lnTo>
                <a:lnTo>
                  <a:pt x="2115" y="587"/>
                </a:lnTo>
                <a:close/>
                <a:moveTo>
                  <a:pt x="1978" y="662"/>
                </a:moveTo>
                <a:lnTo>
                  <a:pt x="1978" y="655"/>
                </a:lnTo>
                <a:lnTo>
                  <a:pt x="1978" y="650"/>
                </a:lnTo>
                <a:lnTo>
                  <a:pt x="1975" y="648"/>
                </a:lnTo>
                <a:lnTo>
                  <a:pt x="1971" y="645"/>
                </a:lnTo>
                <a:lnTo>
                  <a:pt x="1968" y="643"/>
                </a:lnTo>
                <a:lnTo>
                  <a:pt x="1965" y="640"/>
                </a:lnTo>
                <a:lnTo>
                  <a:pt x="1965" y="634"/>
                </a:lnTo>
                <a:lnTo>
                  <a:pt x="1965" y="628"/>
                </a:lnTo>
                <a:lnTo>
                  <a:pt x="1937" y="628"/>
                </a:lnTo>
                <a:lnTo>
                  <a:pt x="1937" y="631"/>
                </a:lnTo>
                <a:lnTo>
                  <a:pt x="1936" y="633"/>
                </a:lnTo>
                <a:lnTo>
                  <a:pt x="1931" y="634"/>
                </a:lnTo>
                <a:lnTo>
                  <a:pt x="1931" y="641"/>
                </a:lnTo>
                <a:lnTo>
                  <a:pt x="1936" y="645"/>
                </a:lnTo>
                <a:lnTo>
                  <a:pt x="1941" y="648"/>
                </a:lnTo>
                <a:lnTo>
                  <a:pt x="1949" y="657"/>
                </a:lnTo>
                <a:lnTo>
                  <a:pt x="1954" y="660"/>
                </a:lnTo>
                <a:lnTo>
                  <a:pt x="1961" y="662"/>
                </a:lnTo>
                <a:lnTo>
                  <a:pt x="1968" y="663"/>
                </a:lnTo>
                <a:lnTo>
                  <a:pt x="1978" y="662"/>
                </a:lnTo>
                <a:close/>
                <a:moveTo>
                  <a:pt x="2012" y="634"/>
                </a:moveTo>
                <a:lnTo>
                  <a:pt x="2011" y="640"/>
                </a:lnTo>
                <a:lnTo>
                  <a:pt x="2009" y="641"/>
                </a:lnTo>
                <a:lnTo>
                  <a:pt x="2006" y="641"/>
                </a:lnTo>
                <a:lnTo>
                  <a:pt x="2002" y="643"/>
                </a:lnTo>
                <a:lnTo>
                  <a:pt x="2000" y="646"/>
                </a:lnTo>
                <a:lnTo>
                  <a:pt x="1999" y="655"/>
                </a:lnTo>
                <a:lnTo>
                  <a:pt x="2002" y="662"/>
                </a:lnTo>
                <a:lnTo>
                  <a:pt x="2007" y="667"/>
                </a:lnTo>
                <a:lnTo>
                  <a:pt x="2016" y="669"/>
                </a:lnTo>
                <a:lnTo>
                  <a:pt x="2026" y="669"/>
                </a:lnTo>
                <a:lnTo>
                  <a:pt x="2023" y="655"/>
                </a:lnTo>
                <a:lnTo>
                  <a:pt x="2021" y="645"/>
                </a:lnTo>
                <a:lnTo>
                  <a:pt x="2023" y="634"/>
                </a:lnTo>
                <a:lnTo>
                  <a:pt x="2026" y="621"/>
                </a:lnTo>
                <a:lnTo>
                  <a:pt x="2019" y="621"/>
                </a:lnTo>
                <a:lnTo>
                  <a:pt x="2016" y="624"/>
                </a:lnTo>
                <a:lnTo>
                  <a:pt x="2012" y="629"/>
                </a:lnTo>
                <a:lnTo>
                  <a:pt x="2012" y="634"/>
                </a:lnTo>
                <a:close/>
                <a:moveTo>
                  <a:pt x="2040" y="655"/>
                </a:moveTo>
                <a:lnTo>
                  <a:pt x="2041" y="651"/>
                </a:lnTo>
                <a:lnTo>
                  <a:pt x="2043" y="650"/>
                </a:lnTo>
                <a:lnTo>
                  <a:pt x="2048" y="646"/>
                </a:lnTo>
                <a:lnTo>
                  <a:pt x="2055" y="645"/>
                </a:lnTo>
                <a:lnTo>
                  <a:pt x="2060" y="641"/>
                </a:lnTo>
                <a:lnTo>
                  <a:pt x="2088" y="641"/>
                </a:lnTo>
                <a:lnTo>
                  <a:pt x="2088" y="636"/>
                </a:lnTo>
                <a:lnTo>
                  <a:pt x="2091" y="633"/>
                </a:lnTo>
                <a:lnTo>
                  <a:pt x="2094" y="631"/>
                </a:lnTo>
                <a:lnTo>
                  <a:pt x="2100" y="629"/>
                </a:lnTo>
                <a:lnTo>
                  <a:pt x="2103" y="628"/>
                </a:lnTo>
                <a:lnTo>
                  <a:pt x="2106" y="624"/>
                </a:lnTo>
                <a:lnTo>
                  <a:pt x="2108" y="621"/>
                </a:lnTo>
                <a:lnTo>
                  <a:pt x="2108" y="614"/>
                </a:lnTo>
                <a:lnTo>
                  <a:pt x="2103" y="614"/>
                </a:lnTo>
                <a:lnTo>
                  <a:pt x="2101" y="611"/>
                </a:lnTo>
                <a:lnTo>
                  <a:pt x="2098" y="609"/>
                </a:lnTo>
                <a:lnTo>
                  <a:pt x="2094" y="607"/>
                </a:lnTo>
                <a:lnTo>
                  <a:pt x="2094" y="609"/>
                </a:lnTo>
                <a:lnTo>
                  <a:pt x="2093" y="611"/>
                </a:lnTo>
                <a:lnTo>
                  <a:pt x="2088" y="614"/>
                </a:lnTo>
                <a:lnTo>
                  <a:pt x="2081" y="614"/>
                </a:lnTo>
                <a:lnTo>
                  <a:pt x="2074" y="614"/>
                </a:lnTo>
                <a:lnTo>
                  <a:pt x="2072" y="609"/>
                </a:lnTo>
                <a:lnTo>
                  <a:pt x="2070" y="607"/>
                </a:lnTo>
                <a:lnTo>
                  <a:pt x="2067" y="607"/>
                </a:lnTo>
                <a:lnTo>
                  <a:pt x="2065" y="611"/>
                </a:lnTo>
                <a:lnTo>
                  <a:pt x="2064" y="614"/>
                </a:lnTo>
                <a:lnTo>
                  <a:pt x="2055" y="616"/>
                </a:lnTo>
                <a:lnTo>
                  <a:pt x="2052" y="617"/>
                </a:lnTo>
                <a:lnTo>
                  <a:pt x="2048" y="619"/>
                </a:lnTo>
                <a:lnTo>
                  <a:pt x="2047" y="623"/>
                </a:lnTo>
                <a:lnTo>
                  <a:pt x="2047" y="628"/>
                </a:lnTo>
                <a:lnTo>
                  <a:pt x="2043" y="628"/>
                </a:lnTo>
                <a:lnTo>
                  <a:pt x="2038" y="631"/>
                </a:lnTo>
                <a:lnTo>
                  <a:pt x="2035" y="634"/>
                </a:lnTo>
                <a:lnTo>
                  <a:pt x="2033" y="640"/>
                </a:lnTo>
                <a:lnTo>
                  <a:pt x="2031" y="645"/>
                </a:lnTo>
                <a:lnTo>
                  <a:pt x="2033" y="650"/>
                </a:lnTo>
                <a:lnTo>
                  <a:pt x="2035" y="653"/>
                </a:lnTo>
                <a:lnTo>
                  <a:pt x="2040" y="655"/>
                </a:lnTo>
                <a:close/>
                <a:moveTo>
                  <a:pt x="2047" y="709"/>
                </a:moveTo>
                <a:lnTo>
                  <a:pt x="2050" y="708"/>
                </a:lnTo>
                <a:lnTo>
                  <a:pt x="2055" y="704"/>
                </a:lnTo>
                <a:lnTo>
                  <a:pt x="2060" y="703"/>
                </a:lnTo>
                <a:lnTo>
                  <a:pt x="2064" y="703"/>
                </a:lnTo>
                <a:lnTo>
                  <a:pt x="2067" y="703"/>
                </a:lnTo>
                <a:lnTo>
                  <a:pt x="2067" y="696"/>
                </a:lnTo>
                <a:lnTo>
                  <a:pt x="2064" y="692"/>
                </a:lnTo>
                <a:lnTo>
                  <a:pt x="2062" y="687"/>
                </a:lnTo>
                <a:lnTo>
                  <a:pt x="2060" y="682"/>
                </a:lnTo>
                <a:lnTo>
                  <a:pt x="2057" y="677"/>
                </a:lnTo>
                <a:lnTo>
                  <a:pt x="2055" y="670"/>
                </a:lnTo>
                <a:lnTo>
                  <a:pt x="2052" y="665"/>
                </a:lnTo>
                <a:lnTo>
                  <a:pt x="2050" y="663"/>
                </a:lnTo>
                <a:lnTo>
                  <a:pt x="2047" y="662"/>
                </a:lnTo>
                <a:lnTo>
                  <a:pt x="2045" y="663"/>
                </a:lnTo>
                <a:lnTo>
                  <a:pt x="2043" y="665"/>
                </a:lnTo>
                <a:lnTo>
                  <a:pt x="2040" y="669"/>
                </a:lnTo>
                <a:lnTo>
                  <a:pt x="2035" y="670"/>
                </a:lnTo>
                <a:lnTo>
                  <a:pt x="2033" y="672"/>
                </a:lnTo>
                <a:lnTo>
                  <a:pt x="2033" y="675"/>
                </a:lnTo>
                <a:lnTo>
                  <a:pt x="2031" y="679"/>
                </a:lnTo>
                <a:lnTo>
                  <a:pt x="2029" y="682"/>
                </a:lnTo>
                <a:lnTo>
                  <a:pt x="2026" y="686"/>
                </a:lnTo>
                <a:lnTo>
                  <a:pt x="2026" y="689"/>
                </a:lnTo>
                <a:lnTo>
                  <a:pt x="2024" y="694"/>
                </a:lnTo>
                <a:lnTo>
                  <a:pt x="2023" y="696"/>
                </a:lnTo>
                <a:lnTo>
                  <a:pt x="2019" y="696"/>
                </a:lnTo>
                <a:lnTo>
                  <a:pt x="2019" y="699"/>
                </a:lnTo>
                <a:lnTo>
                  <a:pt x="2019" y="703"/>
                </a:lnTo>
                <a:lnTo>
                  <a:pt x="2019" y="708"/>
                </a:lnTo>
                <a:lnTo>
                  <a:pt x="2019" y="709"/>
                </a:lnTo>
                <a:lnTo>
                  <a:pt x="2023" y="711"/>
                </a:lnTo>
                <a:lnTo>
                  <a:pt x="2024" y="709"/>
                </a:lnTo>
                <a:lnTo>
                  <a:pt x="2029" y="708"/>
                </a:lnTo>
                <a:lnTo>
                  <a:pt x="2035" y="704"/>
                </a:lnTo>
                <a:lnTo>
                  <a:pt x="2040" y="703"/>
                </a:lnTo>
                <a:lnTo>
                  <a:pt x="2040" y="704"/>
                </a:lnTo>
                <a:lnTo>
                  <a:pt x="2041" y="706"/>
                </a:lnTo>
                <a:lnTo>
                  <a:pt x="2047" y="709"/>
                </a:lnTo>
                <a:close/>
                <a:moveTo>
                  <a:pt x="750" y="1112"/>
                </a:moveTo>
                <a:lnTo>
                  <a:pt x="748" y="1122"/>
                </a:lnTo>
                <a:lnTo>
                  <a:pt x="750" y="1129"/>
                </a:lnTo>
                <a:lnTo>
                  <a:pt x="754" y="1134"/>
                </a:lnTo>
                <a:lnTo>
                  <a:pt x="759" y="1138"/>
                </a:lnTo>
                <a:lnTo>
                  <a:pt x="764" y="1141"/>
                </a:lnTo>
                <a:lnTo>
                  <a:pt x="767" y="1146"/>
                </a:lnTo>
                <a:lnTo>
                  <a:pt x="771" y="1151"/>
                </a:lnTo>
                <a:lnTo>
                  <a:pt x="771" y="1160"/>
                </a:lnTo>
                <a:lnTo>
                  <a:pt x="777" y="1160"/>
                </a:lnTo>
                <a:lnTo>
                  <a:pt x="783" y="1162"/>
                </a:lnTo>
                <a:lnTo>
                  <a:pt x="791" y="1167"/>
                </a:lnTo>
                <a:lnTo>
                  <a:pt x="791" y="1160"/>
                </a:lnTo>
                <a:lnTo>
                  <a:pt x="789" y="1155"/>
                </a:lnTo>
                <a:lnTo>
                  <a:pt x="784" y="1146"/>
                </a:lnTo>
                <a:lnTo>
                  <a:pt x="784" y="1143"/>
                </a:lnTo>
                <a:lnTo>
                  <a:pt x="788" y="1139"/>
                </a:lnTo>
                <a:lnTo>
                  <a:pt x="789" y="1136"/>
                </a:lnTo>
                <a:lnTo>
                  <a:pt x="791" y="1133"/>
                </a:lnTo>
                <a:lnTo>
                  <a:pt x="781" y="1127"/>
                </a:lnTo>
                <a:lnTo>
                  <a:pt x="772" y="1121"/>
                </a:lnTo>
                <a:lnTo>
                  <a:pt x="764" y="1114"/>
                </a:lnTo>
                <a:lnTo>
                  <a:pt x="757" y="1112"/>
                </a:lnTo>
                <a:lnTo>
                  <a:pt x="750" y="1112"/>
                </a:lnTo>
                <a:close/>
                <a:moveTo>
                  <a:pt x="702" y="1269"/>
                </a:moveTo>
                <a:lnTo>
                  <a:pt x="709" y="1269"/>
                </a:lnTo>
                <a:lnTo>
                  <a:pt x="713" y="1271"/>
                </a:lnTo>
                <a:lnTo>
                  <a:pt x="713" y="1272"/>
                </a:lnTo>
                <a:lnTo>
                  <a:pt x="713" y="1274"/>
                </a:lnTo>
                <a:lnTo>
                  <a:pt x="709" y="1276"/>
                </a:lnTo>
                <a:lnTo>
                  <a:pt x="709" y="1283"/>
                </a:lnTo>
                <a:lnTo>
                  <a:pt x="709" y="1289"/>
                </a:lnTo>
                <a:lnTo>
                  <a:pt x="709" y="1293"/>
                </a:lnTo>
                <a:lnTo>
                  <a:pt x="711" y="1295"/>
                </a:lnTo>
                <a:lnTo>
                  <a:pt x="716" y="1296"/>
                </a:lnTo>
                <a:lnTo>
                  <a:pt x="719" y="1289"/>
                </a:lnTo>
                <a:lnTo>
                  <a:pt x="725" y="1283"/>
                </a:lnTo>
                <a:lnTo>
                  <a:pt x="728" y="1279"/>
                </a:lnTo>
                <a:lnTo>
                  <a:pt x="733" y="1277"/>
                </a:lnTo>
                <a:lnTo>
                  <a:pt x="738" y="1276"/>
                </a:lnTo>
                <a:lnTo>
                  <a:pt x="743" y="1276"/>
                </a:lnTo>
                <a:lnTo>
                  <a:pt x="743" y="1262"/>
                </a:lnTo>
                <a:lnTo>
                  <a:pt x="742" y="1262"/>
                </a:lnTo>
                <a:lnTo>
                  <a:pt x="740" y="1260"/>
                </a:lnTo>
                <a:lnTo>
                  <a:pt x="738" y="1255"/>
                </a:lnTo>
                <a:lnTo>
                  <a:pt x="738" y="1252"/>
                </a:lnTo>
                <a:lnTo>
                  <a:pt x="740" y="1250"/>
                </a:lnTo>
                <a:lnTo>
                  <a:pt x="743" y="1249"/>
                </a:lnTo>
                <a:lnTo>
                  <a:pt x="743" y="1242"/>
                </a:lnTo>
                <a:lnTo>
                  <a:pt x="745" y="1237"/>
                </a:lnTo>
                <a:lnTo>
                  <a:pt x="747" y="1235"/>
                </a:lnTo>
                <a:lnTo>
                  <a:pt x="750" y="1235"/>
                </a:lnTo>
                <a:lnTo>
                  <a:pt x="750" y="1214"/>
                </a:lnTo>
                <a:lnTo>
                  <a:pt x="755" y="1213"/>
                </a:lnTo>
                <a:lnTo>
                  <a:pt x="759" y="1211"/>
                </a:lnTo>
                <a:lnTo>
                  <a:pt x="760" y="1208"/>
                </a:lnTo>
                <a:lnTo>
                  <a:pt x="762" y="1204"/>
                </a:lnTo>
                <a:lnTo>
                  <a:pt x="764" y="1192"/>
                </a:lnTo>
                <a:lnTo>
                  <a:pt x="764" y="1180"/>
                </a:lnTo>
                <a:lnTo>
                  <a:pt x="760" y="1170"/>
                </a:lnTo>
                <a:lnTo>
                  <a:pt x="754" y="1163"/>
                </a:lnTo>
                <a:lnTo>
                  <a:pt x="748" y="1155"/>
                </a:lnTo>
                <a:lnTo>
                  <a:pt x="743" y="1146"/>
                </a:lnTo>
                <a:lnTo>
                  <a:pt x="743" y="1136"/>
                </a:lnTo>
                <a:lnTo>
                  <a:pt x="742" y="1127"/>
                </a:lnTo>
                <a:lnTo>
                  <a:pt x="737" y="1122"/>
                </a:lnTo>
                <a:lnTo>
                  <a:pt x="730" y="1119"/>
                </a:lnTo>
                <a:lnTo>
                  <a:pt x="730" y="1146"/>
                </a:lnTo>
                <a:lnTo>
                  <a:pt x="731" y="1158"/>
                </a:lnTo>
                <a:lnTo>
                  <a:pt x="733" y="1163"/>
                </a:lnTo>
                <a:lnTo>
                  <a:pt x="737" y="1167"/>
                </a:lnTo>
                <a:lnTo>
                  <a:pt x="733" y="1168"/>
                </a:lnTo>
                <a:lnTo>
                  <a:pt x="731" y="1172"/>
                </a:lnTo>
                <a:lnTo>
                  <a:pt x="730" y="1180"/>
                </a:lnTo>
                <a:lnTo>
                  <a:pt x="716" y="1180"/>
                </a:lnTo>
                <a:lnTo>
                  <a:pt x="716" y="1191"/>
                </a:lnTo>
                <a:lnTo>
                  <a:pt x="714" y="1199"/>
                </a:lnTo>
                <a:lnTo>
                  <a:pt x="709" y="1204"/>
                </a:lnTo>
                <a:lnTo>
                  <a:pt x="702" y="1208"/>
                </a:lnTo>
                <a:lnTo>
                  <a:pt x="702" y="1223"/>
                </a:lnTo>
                <a:lnTo>
                  <a:pt x="702" y="1238"/>
                </a:lnTo>
                <a:lnTo>
                  <a:pt x="701" y="1254"/>
                </a:lnTo>
                <a:lnTo>
                  <a:pt x="702" y="1269"/>
                </a:lnTo>
                <a:close/>
                <a:moveTo>
                  <a:pt x="661" y="1371"/>
                </a:moveTo>
                <a:lnTo>
                  <a:pt x="660" y="1364"/>
                </a:lnTo>
                <a:lnTo>
                  <a:pt x="661" y="1359"/>
                </a:lnTo>
                <a:lnTo>
                  <a:pt x="665" y="1351"/>
                </a:lnTo>
                <a:lnTo>
                  <a:pt x="668" y="1342"/>
                </a:lnTo>
                <a:lnTo>
                  <a:pt x="668" y="1337"/>
                </a:lnTo>
                <a:lnTo>
                  <a:pt x="668" y="1330"/>
                </a:lnTo>
                <a:lnTo>
                  <a:pt x="675" y="1330"/>
                </a:lnTo>
                <a:lnTo>
                  <a:pt x="677" y="1325"/>
                </a:lnTo>
                <a:lnTo>
                  <a:pt x="679" y="1324"/>
                </a:lnTo>
                <a:lnTo>
                  <a:pt x="682" y="1324"/>
                </a:lnTo>
                <a:lnTo>
                  <a:pt x="684" y="1318"/>
                </a:lnTo>
                <a:lnTo>
                  <a:pt x="685" y="1317"/>
                </a:lnTo>
                <a:lnTo>
                  <a:pt x="689" y="1317"/>
                </a:lnTo>
                <a:lnTo>
                  <a:pt x="690" y="1312"/>
                </a:lnTo>
                <a:lnTo>
                  <a:pt x="692" y="1310"/>
                </a:lnTo>
                <a:lnTo>
                  <a:pt x="696" y="1310"/>
                </a:lnTo>
                <a:lnTo>
                  <a:pt x="696" y="1305"/>
                </a:lnTo>
                <a:lnTo>
                  <a:pt x="696" y="1300"/>
                </a:lnTo>
                <a:lnTo>
                  <a:pt x="690" y="1295"/>
                </a:lnTo>
                <a:lnTo>
                  <a:pt x="687" y="1288"/>
                </a:lnTo>
                <a:lnTo>
                  <a:pt x="687" y="1283"/>
                </a:lnTo>
                <a:lnTo>
                  <a:pt x="689" y="1276"/>
                </a:lnTo>
                <a:lnTo>
                  <a:pt x="682" y="1276"/>
                </a:lnTo>
                <a:lnTo>
                  <a:pt x="677" y="1277"/>
                </a:lnTo>
                <a:lnTo>
                  <a:pt x="675" y="1281"/>
                </a:lnTo>
                <a:lnTo>
                  <a:pt x="673" y="1284"/>
                </a:lnTo>
                <a:lnTo>
                  <a:pt x="672" y="1289"/>
                </a:lnTo>
                <a:lnTo>
                  <a:pt x="670" y="1293"/>
                </a:lnTo>
                <a:lnTo>
                  <a:pt x="667" y="1296"/>
                </a:lnTo>
                <a:lnTo>
                  <a:pt x="661" y="1296"/>
                </a:lnTo>
                <a:lnTo>
                  <a:pt x="660" y="1301"/>
                </a:lnTo>
                <a:lnTo>
                  <a:pt x="658" y="1303"/>
                </a:lnTo>
                <a:lnTo>
                  <a:pt x="655" y="1303"/>
                </a:lnTo>
                <a:lnTo>
                  <a:pt x="655" y="1313"/>
                </a:lnTo>
                <a:lnTo>
                  <a:pt x="653" y="1322"/>
                </a:lnTo>
                <a:lnTo>
                  <a:pt x="648" y="1327"/>
                </a:lnTo>
                <a:lnTo>
                  <a:pt x="641" y="1330"/>
                </a:lnTo>
                <a:lnTo>
                  <a:pt x="644" y="1342"/>
                </a:lnTo>
                <a:lnTo>
                  <a:pt x="646" y="1356"/>
                </a:lnTo>
                <a:lnTo>
                  <a:pt x="650" y="1361"/>
                </a:lnTo>
                <a:lnTo>
                  <a:pt x="651" y="1366"/>
                </a:lnTo>
                <a:lnTo>
                  <a:pt x="656" y="1370"/>
                </a:lnTo>
                <a:lnTo>
                  <a:pt x="661" y="1371"/>
                </a:lnTo>
                <a:close/>
                <a:moveTo>
                  <a:pt x="846" y="996"/>
                </a:moveTo>
                <a:lnTo>
                  <a:pt x="846" y="982"/>
                </a:lnTo>
                <a:lnTo>
                  <a:pt x="825" y="982"/>
                </a:lnTo>
                <a:lnTo>
                  <a:pt x="825" y="988"/>
                </a:lnTo>
                <a:lnTo>
                  <a:pt x="825" y="991"/>
                </a:lnTo>
                <a:lnTo>
                  <a:pt x="827" y="993"/>
                </a:lnTo>
                <a:lnTo>
                  <a:pt x="830" y="994"/>
                </a:lnTo>
                <a:lnTo>
                  <a:pt x="837" y="996"/>
                </a:lnTo>
                <a:lnTo>
                  <a:pt x="846" y="996"/>
                </a:lnTo>
                <a:close/>
                <a:moveTo>
                  <a:pt x="757" y="1058"/>
                </a:moveTo>
                <a:lnTo>
                  <a:pt x="759" y="1061"/>
                </a:lnTo>
                <a:lnTo>
                  <a:pt x="760" y="1064"/>
                </a:lnTo>
                <a:lnTo>
                  <a:pt x="762" y="1068"/>
                </a:lnTo>
                <a:lnTo>
                  <a:pt x="764" y="1071"/>
                </a:lnTo>
                <a:lnTo>
                  <a:pt x="767" y="1073"/>
                </a:lnTo>
                <a:lnTo>
                  <a:pt x="772" y="1073"/>
                </a:lnTo>
                <a:lnTo>
                  <a:pt x="776" y="1073"/>
                </a:lnTo>
                <a:lnTo>
                  <a:pt x="777" y="1075"/>
                </a:lnTo>
                <a:lnTo>
                  <a:pt x="777" y="1078"/>
                </a:lnTo>
                <a:lnTo>
                  <a:pt x="776" y="1081"/>
                </a:lnTo>
                <a:lnTo>
                  <a:pt x="772" y="1083"/>
                </a:lnTo>
                <a:lnTo>
                  <a:pt x="767" y="1088"/>
                </a:lnTo>
                <a:lnTo>
                  <a:pt x="764" y="1090"/>
                </a:lnTo>
                <a:lnTo>
                  <a:pt x="762" y="1093"/>
                </a:lnTo>
                <a:lnTo>
                  <a:pt x="762" y="1098"/>
                </a:lnTo>
                <a:lnTo>
                  <a:pt x="764" y="1105"/>
                </a:lnTo>
                <a:lnTo>
                  <a:pt x="779" y="1110"/>
                </a:lnTo>
                <a:lnTo>
                  <a:pt x="798" y="1112"/>
                </a:lnTo>
                <a:lnTo>
                  <a:pt x="808" y="1112"/>
                </a:lnTo>
                <a:lnTo>
                  <a:pt x="817" y="1110"/>
                </a:lnTo>
                <a:lnTo>
                  <a:pt x="822" y="1105"/>
                </a:lnTo>
                <a:lnTo>
                  <a:pt x="823" y="1102"/>
                </a:lnTo>
                <a:lnTo>
                  <a:pt x="825" y="1098"/>
                </a:lnTo>
                <a:lnTo>
                  <a:pt x="818" y="1098"/>
                </a:lnTo>
                <a:lnTo>
                  <a:pt x="812" y="1098"/>
                </a:lnTo>
                <a:lnTo>
                  <a:pt x="806" y="1097"/>
                </a:lnTo>
                <a:lnTo>
                  <a:pt x="805" y="1092"/>
                </a:lnTo>
                <a:lnTo>
                  <a:pt x="832" y="1092"/>
                </a:lnTo>
                <a:lnTo>
                  <a:pt x="834" y="1087"/>
                </a:lnTo>
                <a:lnTo>
                  <a:pt x="832" y="1081"/>
                </a:lnTo>
                <a:lnTo>
                  <a:pt x="829" y="1076"/>
                </a:lnTo>
                <a:lnTo>
                  <a:pt x="823" y="1075"/>
                </a:lnTo>
                <a:lnTo>
                  <a:pt x="820" y="1071"/>
                </a:lnTo>
                <a:lnTo>
                  <a:pt x="818" y="1069"/>
                </a:lnTo>
                <a:lnTo>
                  <a:pt x="820" y="1066"/>
                </a:lnTo>
                <a:lnTo>
                  <a:pt x="825" y="1064"/>
                </a:lnTo>
                <a:lnTo>
                  <a:pt x="834" y="1069"/>
                </a:lnTo>
                <a:lnTo>
                  <a:pt x="839" y="1071"/>
                </a:lnTo>
                <a:lnTo>
                  <a:pt x="846" y="1071"/>
                </a:lnTo>
                <a:lnTo>
                  <a:pt x="849" y="1069"/>
                </a:lnTo>
                <a:lnTo>
                  <a:pt x="852" y="1068"/>
                </a:lnTo>
                <a:lnTo>
                  <a:pt x="854" y="1066"/>
                </a:lnTo>
                <a:lnTo>
                  <a:pt x="859" y="1064"/>
                </a:lnTo>
                <a:lnTo>
                  <a:pt x="859" y="1059"/>
                </a:lnTo>
                <a:lnTo>
                  <a:pt x="858" y="1056"/>
                </a:lnTo>
                <a:lnTo>
                  <a:pt x="856" y="1052"/>
                </a:lnTo>
                <a:lnTo>
                  <a:pt x="852" y="1051"/>
                </a:lnTo>
                <a:lnTo>
                  <a:pt x="847" y="1049"/>
                </a:lnTo>
                <a:lnTo>
                  <a:pt x="846" y="1047"/>
                </a:lnTo>
                <a:lnTo>
                  <a:pt x="846" y="1044"/>
                </a:lnTo>
                <a:lnTo>
                  <a:pt x="837" y="1040"/>
                </a:lnTo>
                <a:lnTo>
                  <a:pt x="830" y="1035"/>
                </a:lnTo>
                <a:lnTo>
                  <a:pt x="822" y="1032"/>
                </a:lnTo>
                <a:lnTo>
                  <a:pt x="817" y="1030"/>
                </a:lnTo>
                <a:lnTo>
                  <a:pt x="812" y="1030"/>
                </a:lnTo>
                <a:lnTo>
                  <a:pt x="812" y="1035"/>
                </a:lnTo>
                <a:lnTo>
                  <a:pt x="810" y="1039"/>
                </a:lnTo>
                <a:lnTo>
                  <a:pt x="808" y="1042"/>
                </a:lnTo>
                <a:lnTo>
                  <a:pt x="805" y="1044"/>
                </a:lnTo>
                <a:lnTo>
                  <a:pt x="805" y="1035"/>
                </a:lnTo>
                <a:lnTo>
                  <a:pt x="803" y="1029"/>
                </a:lnTo>
                <a:lnTo>
                  <a:pt x="798" y="1025"/>
                </a:lnTo>
                <a:lnTo>
                  <a:pt x="791" y="1023"/>
                </a:lnTo>
                <a:lnTo>
                  <a:pt x="788" y="1025"/>
                </a:lnTo>
                <a:lnTo>
                  <a:pt x="788" y="1027"/>
                </a:lnTo>
                <a:lnTo>
                  <a:pt x="788" y="1030"/>
                </a:lnTo>
                <a:lnTo>
                  <a:pt x="789" y="1035"/>
                </a:lnTo>
                <a:lnTo>
                  <a:pt x="788" y="1035"/>
                </a:lnTo>
                <a:lnTo>
                  <a:pt x="784" y="1037"/>
                </a:lnTo>
                <a:lnTo>
                  <a:pt x="781" y="1037"/>
                </a:lnTo>
                <a:lnTo>
                  <a:pt x="779" y="1032"/>
                </a:lnTo>
                <a:lnTo>
                  <a:pt x="779" y="1027"/>
                </a:lnTo>
                <a:lnTo>
                  <a:pt x="777" y="1023"/>
                </a:lnTo>
                <a:lnTo>
                  <a:pt x="772" y="1022"/>
                </a:lnTo>
                <a:lnTo>
                  <a:pt x="767" y="1022"/>
                </a:lnTo>
                <a:lnTo>
                  <a:pt x="757" y="1025"/>
                </a:lnTo>
                <a:lnTo>
                  <a:pt x="747" y="1029"/>
                </a:lnTo>
                <a:lnTo>
                  <a:pt x="742" y="1030"/>
                </a:lnTo>
                <a:lnTo>
                  <a:pt x="737" y="1030"/>
                </a:lnTo>
                <a:lnTo>
                  <a:pt x="738" y="1042"/>
                </a:lnTo>
                <a:lnTo>
                  <a:pt x="740" y="1047"/>
                </a:lnTo>
                <a:lnTo>
                  <a:pt x="743" y="1051"/>
                </a:lnTo>
                <a:lnTo>
                  <a:pt x="747" y="1052"/>
                </a:lnTo>
                <a:lnTo>
                  <a:pt x="750" y="1054"/>
                </a:lnTo>
                <a:lnTo>
                  <a:pt x="754" y="1056"/>
                </a:lnTo>
                <a:lnTo>
                  <a:pt x="757" y="1058"/>
                </a:lnTo>
                <a:close/>
                <a:moveTo>
                  <a:pt x="634" y="1392"/>
                </a:moveTo>
                <a:lnTo>
                  <a:pt x="639" y="1383"/>
                </a:lnTo>
                <a:lnTo>
                  <a:pt x="641" y="1378"/>
                </a:lnTo>
                <a:lnTo>
                  <a:pt x="641" y="1371"/>
                </a:lnTo>
                <a:lnTo>
                  <a:pt x="633" y="1370"/>
                </a:lnTo>
                <a:lnTo>
                  <a:pt x="626" y="1371"/>
                </a:lnTo>
                <a:lnTo>
                  <a:pt x="621" y="1375"/>
                </a:lnTo>
                <a:lnTo>
                  <a:pt x="617" y="1378"/>
                </a:lnTo>
                <a:lnTo>
                  <a:pt x="612" y="1388"/>
                </a:lnTo>
                <a:lnTo>
                  <a:pt x="607" y="1399"/>
                </a:lnTo>
                <a:lnTo>
                  <a:pt x="627" y="1399"/>
                </a:lnTo>
                <a:lnTo>
                  <a:pt x="629" y="1393"/>
                </a:lnTo>
                <a:lnTo>
                  <a:pt x="631" y="1392"/>
                </a:lnTo>
                <a:lnTo>
                  <a:pt x="634" y="1392"/>
                </a:lnTo>
                <a:close/>
                <a:moveTo>
                  <a:pt x="1098" y="1638"/>
                </a:moveTo>
                <a:lnTo>
                  <a:pt x="1083" y="1643"/>
                </a:lnTo>
                <a:lnTo>
                  <a:pt x="1074" y="1644"/>
                </a:lnTo>
                <a:lnTo>
                  <a:pt x="1069" y="1649"/>
                </a:lnTo>
                <a:lnTo>
                  <a:pt x="1062" y="1655"/>
                </a:lnTo>
                <a:lnTo>
                  <a:pt x="1059" y="1660"/>
                </a:lnTo>
                <a:lnTo>
                  <a:pt x="1057" y="1668"/>
                </a:lnTo>
                <a:lnTo>
                  <a:pt x="1057" y="1678"/>
                </a:lnTo>
                <a:lnTo>
                  <a:pt x="1066" y="1677"/>
                </a:lnTo>
                <a:lnTo>
                  <a:pt x="1073" y="1673"/>
                </a:lnTo>
                <a:lnTo>
                  <a:pt x="1078" y="1670"/>
                </a:lnTo>
                <a:lnTo>
                  <a:pt x="1083" y="1663"/>
                </a:lnTo>
                <a:lnTo>
                  <a:pt x="1091" y="1651"/>
                </a:lnTo>
                <a:lnTo>
                  <a:pt x="1098" y="1638"/>
                </a:lnTo>
                <a:close/>
                <a:moveTo>
                  <a:pt x="2592" y="102"/>
                </a:moveTo>
                <a:lnTo>
                  <a:pt x="2591" y="107"/>
                </a:lnTo>
                <a:lnTo>
                  <a:pt x="2587" y="107"/>
                </a:lnTo>
                <a:lnTo>
                  <a:pt x="2584" y="106"/>
                </a:lnTo>
                <a:lnTo>
                  <a:pt x="2581" y="102"/>
                </a:lnTo>
                <a:lnTo>
                  <a:pt x="2577" y="97"/>
                </a:lnTo>
                <a:lnTo>
                  <a:pt x="2572" y="94"/>
                </a:lnTo>
                <a:lnTo>
                  <a:pt x="2565" y="94"/>
                </a:lnTo>
                <a:lnTo>
                  <a:pt x="2558" y="95"/>
                </a:lnTo>
                <a:lnTo>
                  <a:pt x="2558" y="109"/>
                </a:lnTo>
                <a:lnTo>
                  <a:pt x="2560" y="114"/>
                </a:lnTo>
                <a:lnTo>
                  <a:pt x="2562" y="116"/>
                </a:lnTo>
                <a:lnTo>
                  <a:pt x="2565" y="116"/>
                </a:lnTo>
                <a:lnTo>
                  <a:pt x="2570" y="118"/>
                </a:lnTo>
                <a:lnTo>
                  <a:pt x="2575" y="123"/>
                </a:lnTo>
                <a:lnTo>
                  <a:pt x="2581" y="126"/>
                </a:lnTo>
                <a:lnTo>
                  <a:pt x="2586" y="129"/>
                </a:lnTo>
                <a:lnTo>
                  <a:pt x="2586" y="126"/>
                </a:lnTo>
                <a:lnTo>
                  <a:pt x="2589" y="123"/>
                </a:lnTo>
                <a:lnTo>
                  <a:pt x="2596" y="116"/>
                </a:lnTo>
                <a:lnTo>
                  <a:pt x="2599" y="111"/>
                </a:lnTo>
                <a:lnTo>
                  <a:pt x="2599" y="107"/>
                </a:lnTo>
                <a:lnTo>
                  <a:pt x="2598" y="106"/>
                </a:lnTo>
                <a:lnTo>
                  <a:pt x="2592" y="102"/>
                </a:lnTo>
                <a:close/>
                <a:moveTo>
                  <a:pt x="2613" y="7"/>
                </a:moveTo>
                <a:lnTo>
                  <a:pt x="2604" y="7"/>
                </a:lnTo>
                <a:lnTo>
                  <a:pt x="2599" y="3"/>
                </a:lnTo>
                <a:lnTo>
                  <a:pt x="2592" y="2"/>
                </a:lnTo>
                <a:lnTo>
                  <a:pt x="2586" y="0"/>
                </a:lnTo>
                <a:lnTo>
                  <a:pt x="2575" y="15"/>
                </a:lnTo>
                <a:lnTo>
                  <a:pt x="2565" y="31"/>
                </a:lnTo>
                <a:lnTo>
                  <a:pt x="2562" y="41"/>
                </a:lnTo>
                <a:lnTo>
                  <a:pt x="2558" y="49"/>
                </a:lnTo>
                <a:lnTo>
                  <a:pt x="2558" y="61"/>
                </a:lnTo>
                <a:lnTo>
                  <a:pt x="2558" y="75"/>
                </a:lnTo>
                <a:lnTo>
                  <a:pt x="2565" y="77"/>
                </a:lnTo>
                <a:lnTo>
                  <a:pt x="2572" y="77"/>
                </a:lnTo>
                <a:lnTo>
                  <a:pt x="2581" y="73"/>
                </a:lnTo>
                <a:lnTo>
                  <a:pt x="2589" y="70"/>
                </a:lnTo>
                <a:lnTo>
                  <a:pt x="2594" y="68"/>
                </a:lnTo>
                <a:lnTo>
                  <a:pt x="2599" y="68"/>
                </a:lnTo>
                <a:lnTo>
                  <a:pt x="2601" y="60"/>
                </a:lnTo>
                <a:lnTo>
                  <a:pt x="2603" y="51"/>
                </a:lnTo>
                <a:lnTo>
                  <a:pt x="2606" y="46"/>
                </a:lnTo>
                <a:lnTo>
                  <a:pt x="2613" y="41"/>
                </a:lnTo>
                <a:lnTo>
                  <a:pt x="2616" y="24"/>
                </a:lnTo>
                <a:lnTo>
                  <a:pt x="2613" y="7"/>
                </a:lnTo>
                <a:close/>
                <a:moveTo>
                  <a:pt x="825" y="1023"/>
                </a:moveTo>
                <a:lnTo>
                  <a:pt x="830" y="1025"/>
                </a:lnTo>
                <a:lnTo>
                  <a:pt x="834" y="1027"/>
                </a:lnTo>
                <a:lnTo>
                  <a:pt x="837" y="1027"/>
                </a:lnTo>
                <a:lnTo>
                  <a:pt x="839" y="1023"/>
                </a:lnTo>
                <a:lnTo>
                  <a:pt x="844" y="1022"/>
                </a:lnTo>
                <a:lnTo>
                  <a:pt x="846" y="1020"/>
                </a:lnTo>
                <a:lnTo>
                  <a:pt x="846" y="1017"/>
                </a:lnTo>
                <a:lnTo>
                  <a:pt x="854" y="1015"/>
                </a:lnTo>
                <a:lnTo>
                  <a:pt x="858" y="1013"/>
                </a:lnTo>
                <a:lnTo>
                  <a:pt x="859" y="1010"/>
                </a:lnTo>
                <a:lnTo>
                  <a:pt x="851" y="1010"/>
                </a:lnTo>
                <a:lnTo>
                  <a:pt x="846" y="1006"/>
                </a:lnTo>
                <a:lnTo>
                  <a:pt x="839" y="1005"/>
                </a:lnTo>
                <a:lnTo>
                  <a:pt x="832" y="1003"/>
                </a:lnTo>
                <a:lnTo>
                  <a:pt x="832" y="1010"/>
                </a:lnTo>
                <a:lnTo>
                  <a:pt x="830" y="1015"/>
                </a:lnTo>
                <a:lnTo>
                  <a:pt x="825" y="1023"/>
                </a:lnTo>
                <a:close/>
                <a:moveTo>
                  <a:pt x="1003" y="2067"/>
                </a:moveTo>
                <a:lnTo>
                  <a:pt x="1003" y="2078"/>
                </a:lnTo>
                <a:lnTo>
                  <a:pt x="1003" y="2088"/>
                </a:lnTo>
                <a:lnTo>
                  <a:pt x="1006" y="2095"/>
                </a:lnTo>
                <a:lnTo>
                  <a:pt x="1009" y="2102"/>
                </a:lnTo>
                <a:lnTo>
                  <a:pt x="1009" y="2122"/>
                </a:lnTo>
                <a:lnTo>
                  <a:pt x="1013" y="2122"/>
                </a:lnTo>
                <a:lnTo>
                  <a:pt x="1015" y="2124"/>
                </a:lnTo>
                <a:lnTo>
                  <a:pt x="1016" y="2129"/>
                </a:lnTo>
                <a:lnTo>
                  <a:pt x="1020" y="2132"/>
                </a:lnTo>
                <a:lnTo>
                  <a:pt x="1021" y="2134"/>
                </a:lnTo>
                <a:lnTo>
                  <a:pt x="1023" y="2136"/>
                </a:lnTo>
                <a:lnTo>
                  <a:pt x="1025" y="2131"/>
                </a:lnTo>
                <a:lnTo>
                  <a:pt x="1028" y="2131"/>
                </a:lnTo>
                <a:lnTo>
                  <a:pt x="1032" y="2132"/>
                </a:lnTo>
                <a:lnTo>
                  <a:pt x="1035" y="2136"/>
                </a:lnTo>
                <a:lnTo>
                  <a:pt x="1038" y="2141"/>
                </a:lnTo>
                <a:lnTo>
                  <a:pt x="1044" y="2144"/>
                </a:lnTo>
                <a:lnTo>
                  <a:pt x="1050" y="2144"/>
                </a:lnTo>
                <a:lnTo>
                  <a:pt x="1057" y="2142"/>
                </a:lnTo>
                <a:lnTo>
                  <a:pt x="1059" y="2136"/>
                </a:lnTo>
                <a:lnTo>
                  <a:pt x="1062" y="2131"/>
                </a:lnTo>
                <a:lnTo>
                  <a:pt x="1064" y="2124"/>
                </a:lnTo>
                <a:lnTo>
                  <a:pt x="1064" y="2115"/>
                </a:lnTo>
                <a:lnTo>
                  <a:pt x="1066" y="2110"/>
                </a:lnTo>
                <a:lnTo>
                  <a:pt x="1068" y="2108"/>
                </a:lnTo>
                <a:lnTo>
                  <a:pt x="1071" y="2108"/>
                </a:lnTo>
                <a:lnTo>
                  <a:pt x="1073" y="2100"/>
                </a:lnTo>
                <a:lnTo>
                  <a:pt x="1074" y="2096"/>
                </a:lnTo>
                <a:lnTo>
                  <a:pt x="1078" y="2095"/>
                </a:lnTo>
                <a:lnTo>
                  <a:pt x="1074" y="2081"/>
                </a:lnTo>
                <a:lnTo>
                  <a:pt x="1071" y="2067"/>
                </a:lnTo>
                <a:lnTo>
                  <a:pt x="1071" y="2050"/>
                </a:lnTo>
                <a:lnTo>
                  <a:pt x="1071" y="2033"/>
                </a:lnTo>
                <a:lnTo>
                  <a:pt x="1066" y="2030"/>
                </a:lnTo>
                <a:lnTo>
                  <a:pt x="1061" y="2026"/>
                </a:lnTo>
                <a:lnTo>
                  <a:pt x="1057" y="2021"/>
                </a:lnTo>
                <a:lnTo>
                  <a:pt x="1057" y="2013"/>
                </a:lnTo>
                <a:lnTo>
                  <a:pt x="1056" y="2009"/>
                </a:lnTo>
                <a:lnTo>
                  <a:pt x="1052" y="2008"/>
                </a:lnTo>
                <a:lnTo>
                  <a:pt x="1049" y="2006"/>
                </a:lnTo>
                <a:lnTo>
                  <a:pt x="1044" y="2006"/>
                </a:lnTo>
                <a:lnTo>
                  <a:pt x="1042" y="2009"/>
                </a:lnTo>
                <a:lnTo>
                  <a:pt x="1038" y="2013"/>
                </a:lnTo>
                <a:lnTo>
                  <a:pt x="1030" y="2016"/>
                </a:lnTo>
                <a:lnTo>
                  <a:pt x="1027" y="2018"/>
                </a:lnTo>
                <a:lnTo>
                  <a:pt x="1023" y="2021"/>
                </a:lnTo>
                <a:lnTo>
                  <a:pt x="1021" y="2026"/>
                </a:lnTo>
                <a:lnTo>
                  <a:pt x="1023" y="2033"/>
                </a:lnTo>
                <a:lnTo>
                  <a:pt x="1018" y="2035"/>
                </a:lnTo>
                <a:lnTo>
                  <a:pt x="1015" y="2038"/>
                </a:lnTo>
                <a:lnTo>
                  <a:pt x="1008" y="2047"/>
                </a:lnTo>
                <a:lnTo>
                  <a:pt x="1004" y="2055"/>
                </a:lnTo>
                <a:lnTo>
                  <a:pt x="1003" y="2067"/>
                </a:lnTo>
                <a:close/>
                <a:moveTo>
                  <a:pt x="982" y="1003"/>
                </a:moveTo>
                <a:lnTo>
                  <a:pt x="982" y="989"/>
                </a:lnTo>
                <a:lnTo>
                  <a:pt x="977" y="988"/>
                </a:lnTo>
                <a:lnTo>
                  <a:pt x="975" y="986"/>
                </a:lnTo>
                <a:lnTo>
                  <a:pt x="975" y="982"/>
                </a:lnTo>
                <a:lnTo>
                  <a:pt x="967" y="982"/>
                </a:lnTo>
                <a:lnTo>
                  <a:pt x="963" y="984"/>
                </a:lnTo>
                <a:lnTo>
                  <a:pt x="962" y="989"/>
                </a:lnTo>
                <a:lnTo>
                  <a:pt x="962" y="994"/>
                </a:lnTo>
                <a:lnTo>
                  <a:pt x="965" y="998"/>
                </a:lnTo>
                <a:lnTo>
                  <a:pt x="970" y="1003"/>
                </a:lnTo>
                <a:lnTo>
                  <a:pt x="975" y="1005"/>
                </a:lnTo>
                <a:lnTo>
                  <a:pt x="982" y="1003"/>
                </a:lnTo>
                <a:close/>
                <a:moveTo>
                  <a:pt x="859" y="969"/>
                </a:moveTo>
                <a:lnTo>
                  <a:pt x="859" y="982"/>
                </a:lnTo>
                <a:lnTo>
                  <a:pt x="863" y="984"/>
                </a:lnTo>
                <a:lnTo>
                  <a:pt x="866" y="986"/>
                </a:lnTo>
                <a:lnTo>
                  <a:pt x="868" y="989"/>
                </a:lnTo>
                <a:lnTo>
                  <a:pt x="873" y="989"/>
                </a:lnTo>
                <a:lnTo>
                  <a:pt x="873" y="981"/>
                </a:lnTo>
                <a:lnTo>
                  <a:pt x="871" y="974"/>
                </a:lnTo>
                <a:lnTo>
                  <a:pt x="866" y="970"/>
                </a:lnTo>
                <a:lnTo>
                  <a:pt x="859" y="969"/>
                </a:lnTo>
                <a:close/>
                <a:moveTo>
                  <a:pt x="893" y="1938"/>
                </a:moveTo>
                <a:lnTo>
                  <a:pt x="895" y="1932"/>
                </a:lnTo>
                <a:lnTo>
                  <a:pt x="897" y="1929"/>
                </a:lnTo>
                <a:lnTo>
                  <a:pt x="904" y="1924"/>
                </a:lnTo>
                <a:lnTo>
                  <a:pt x="910" y="1919"/>
                </a:lnTo>
                <a:lnTo>
                  <a:pt x="912" y="1915"/>
                </a:lnTo>
                <a:lnTo>
                  <a:pt x="914" y="1910"/>
                </a:lnTo>
                <a:lnTo>
                  <a:pt x="916" y="1907"/>
                </a:lnTo>
                <a:lnTo>
                  <a:pt x="919" y="1905"/>
                </a:lnTo>
                <a:lnTo>
                  <a:pt x="922" y="1904"/>
                </a:lnTo>
                <a:lnTo>
                  <a:pt x="927" y="1904"/>
                </a:lnTo>
                <a:lnTo>
                  <a:pt x="927" y="1876"/>
                </a:lnTo>
                <a:lnTo>
                  <a:pt x="921" y="1876"/>
                </a:lnTo>
                <a:lnTo>
                  <a:pt x="916" y="1878"/>
                </a:lnTo>
                <a:lnTo>
                  <a:pt x="907" y="1883"/>
                </a:lnTo>
                <a:lnTo>
                  <a:pt x="905" y="1878"/>
                </a:lnTo>
                <a:lnTo>
                  <a:pt x="904" y="1873"/>
                </a:lnTo>
                <a:lnTo>
                  <a:pt x="900" y="1869"/>
                </a:lnTo>
                <a:lnTo>
                  <a:pt x="893" y="1869"/>
                </a:lnTo>
                <a:lnTo>
                  <a:pt x="890" y="1875"/>
                </a:lnTo>
                <a:lnTo>
                  <a:pt x="887" y="1880"/>
                </a:lnTo>
                <a:lnTo>
                  <a:pt x="880" y="1883"/>
                </a:lnTo>
                <a:lnTo>
                  <a:pt x="873" y="1883"/>
                </a:lnTo>
                <a:lnTo>
                  <a:pt x="873" y="1888"/>
                </a:lnTo>
                <a:lnTo>
                  <a:pt x="871" y="1893"/>
                </a:lnTo>
                <a:lnTo>
                  <a:pt x="868" y="1902"/>
                </a:lnTo>
                <a:lnTo>
                  <a:pt x="864" y="1910"/>
                </a:lnTo>
                <a:lnTo>
                  <a:pt x="864" y="1917"/>
                </a:lnTo>
                <a:lnTo>
                  <a:pt x="866" y="1924"/>
                </a:lnTo>
                <a:lnTo>
                  <a:pt x="880" y="1931"/>
                </a:lnTo>
                <a:lnTo>
                  <a:pt x="893" y="1938"/>
                </a:lnTo>
                <a:close/>
                <a:moveTo>
                  <a:pt x="927" y="2020"/>
                </a:moveTo>
                <a:lnTo>
                  <a:pt x="929" y="2011"/>
                </a:lnTo>
                <a:lnTo>
                  <a:pt x="931" y="2002"/>
                </a:lnTo>
                <a:lnTo>
                  <a:pt x="934" y="1997"/>
                </a:lnTo>
                <a:lnTo>
                  <a:pt x="941" y="1992"/>
                </a:lnTo>
                <a:lnTo>
                  <a:pt x="945" y="1982"/>
                </a:lnTo>
                <a:lnTo>
                  <a:pt x="945" y="1973"/>
                </a:lnTo>
                <a:lnTo>
                  <a:pt x="945" y="1970"/>
                </a:lnTo>
                <a:lnTo>
                  <a:pt x="941" y="1970"/>
                </a:lnTo>
                <a:lnTo>
                  <a:pt x="939" y="1973"/>
                </a:lnTo>
                <a:lnTo>
                  <a:pt x="934" y="1979"/>
                </a:lnTo>
                <a:lnTo>
                  <a:pt x="933" y="1984"/>
                </a:lnTo>
                <a:lnTo>
                  <a:pt x="931" y="1985"/>
                </a:lnTo>
                <a:lnTo>
                  <a:pt x="927" y="1985"/>
                </a:lnTo>
                <a:lnTo>
                  <a:pt x="926" y="1990"/>
                </a:lnTo>
                <a:lnTo>
                  <a:pt x="924" y="1992"/>
                </a:lnTo>
                <a:lnTo>
                  <a:pt x="921" y="1992"/>
                </a:lnTo>
                <a:lnTo>
                  <a:pt x="921" y="2009"/>
                </a:lnTo>
                <a:lnTo>
                  <a:pt x="922" y="2016"/>
                </a:lnTo>
                <a:lnTo>
                  <a:pt x="924" y="2018"/>
                </a:lnTo>
                <a:lnTo>
                  <a:pt x="927" y="2020"/>
                </a:lnTo>
                <a:close/>
                <a:moveTo>
                  <a:pt x="1023" y="1713"/>
                </a:moveTo>
                <a:lnTo>
                  <a:pt x="1025" y="1707"/>
                </a:lnTo>
                <a:lnTo>
                  <a:pt x="1027" y="1706"/>
                </a:lnTo>
                <a:lnTo>
                  <a:pt x="1030" y="1706"/>
                </a:lnTo>
                <a:lnTo>
                  <a:pt x="1032" y="1701"/>
                </a:lnTo>
                <a:lnTo>
                  <a:pt x="1035" y="1697"/>
                </a:lnTo>
                <a:lnTo>
                  <a:pt x="1044" y="1692"/>
                </a:lnTo>
                <a:lnTo>
                  <a:pt x="1044" y="1684"/>
                </a:lnTo>
                <a:lnTo>
                  <a:pt x="1045" y="1677"/>
                </a:lnTo>
                <a:lnTo>
                  <a:pt x="1047" y="1670"/>
                </a:lnTo>
                <a:lnTo>
                  <a:pt x="1050" y="1665"/>
                </a:lnTo>
                <a:lnTo>
                  <a:pt x="1044" y="1661"/>
                </a:lnTo>
                <a:lnTo>
                  <a:pt x="1038" y="1656"/>
                </a:lnTo>
                <a:lnTo>
                  <a:pt x="1033" y="1651"/>
                </a:lnTo>
                <a:lnTo>
                  <a:pt x="1030" y="1644"/>
                </a:lnTo>
                <a:lnTo>
                  <a:pt x="1021" y="1641"/>
                </a:lnTo>
                <a:lnTo>
                  <a:pt x="1013" y="1638"/>
                </a:lnTo>
                <a:lnTo>
                  <a:pt x="1004" y="1634"/>
                </a:lnTo>
                <a:lnTo>
                  <a:pt x="996" y="1631"/>
                </a:lnTo>
                <a:lnTo>
                  <a:pt x="994" y="1626"/>
                </a:lnTo>
                <a:lnTo>
                  <a:pt x="991" y="1620"/>
                </a:lnTo>
                <a:lnTo>
                  <a:pt x="982" y="1614"/>
                </a:lnTo>
                <a:lnTo>
                  <a:pt x="974" y="1607"/>
                </a:lnTo>
                <a:lnTo>
                  <a:pt x="970" y="1602"/>
                </a:lnTo>
                <a:lnTo>
                  <a:pt x="968" y="1597"/>
                </a:lnTo>
                <a:lnTo>
                  <a:pt x="967" y="1590"/>
                </a:lnTo>
                <a:lnTo>
                  <a:pt x="965" y="1583"/>
                </a:lnTo>
                <a:lnTo>
                  <a:pt x="960" y="1580"/>
                </a:lnTo>
                <a:lnTo>
                  <a:pt x="955" y="1576"/>
                </a:lnTo>
                <a:lnTo>
                  <a:pt x="955" y="1568"/>
                </a:lnTo>
                <a:lnTo>
                  <a:pt x="953" y="1561"/>
                </a:lnTo>
                <a:lnTo>
                  <a:pt x="951" y="1554"/>
                </a:lnTo>
                <a:lnTo>
                  <a:pt x="948" y="1549"/>
                </a:lnTo>
                <a:lnTo>
                  <a:pt x="946" y="1544"/>
                </a:lnTo>
                <a:lnTo>
                  <a:pt x="945" y="1542"/>
                </a:lnTo>
                <a:lnTo>
                  <a:pt x="941" y="1542"/>
                </a:lnTo>
                <a:lnTo>
                  <a:pt x="939" y="1547"/>
                </a:lnTo>
                <a:lnTo>
                  <a:pt x="936" y="1551"/>
                </a:lnTo>
                <a:lnTo>
                  <a:pt x="927" y="1556"/>
                </a:lnTo>
                <a:lnTo>
                  <a:pt x="919" y="1556"/>
                </a:lnTo>
                <a:lnTo>
                  <a:pt x="912" y="1557"/>
                </a:lnTo>
                <a:lnTo>
                  <a:pt x="905" y="1559"/>
                </a:lnTo>
                <a:lnTo>
                  <a:pt x="900" y="1562"/>
                </a:lnTo>
                <a:lnTo>
                  <a:pt x="899" y="1568"/>
                </a:lnTo>
                <a:lnTo>
                  <a:pt x="897" y="1569"/>
                </a:lnTo>
                <a:lnTo>
                  <a:pt x="892" y="1574"/>
                </a:lnTo>
                <a:lnTo>
                  <a:pt x="888" y="1576"/>
                </a:lnTo>
                <a:lnTo>
                  <a:pt x="887" y="1580"/>
                </a:lnTo>
                <a:lnTo>
                  <a:pt x="885" y="1585"/>
                </a:lnTo>
                <a:lnTo>
                  <a:pt x="887" y="1590"/>
                </a:lnTo>
                <a:lnTo>
                  <a:pt x="888" y="1595"/>
                </a:lnTo>
                <a:lnTo>
                  <a:pt x="890" y="1597"/>
                </a:lnTo>
                <a:lnTo>
                  <a:pt x="893" y="1597"/>
                </a:lnTo>
                <a:lnTo>
                  <a:pt x="895" y="1605"/>
                </a:lnTo>
                <a:lnTo>
                  <a:pt x="897" y="1609"/>
                </a:lnTo>
                <a:lnTo>
                  <a:pt x="900" y="1610"/>
                </a:lnTo>
                <a:lnTo>
                  <a:pt x="902" y="1614"/>
                </a:lnTo>
                <a:lnTo>
                  <a:pt x="904" y="1617"/>
                </a:lnTo>
                <a:lnTo>
                  <a:pt x="912" y="1619"/>
                </a:lnTo>
                <a:lnTo>
                  <a:pt x="916" y="1620"/>
                </a:lnTo>
                <a:lnTo>
                  <a:pt x="919" y="1622"/>
                </a:lnTo>
                <a:lnTo>
                  <a:pt x="921" y="1626"/>
                </a:lnTo>
                <a:lnTo>
                  <a:pt x="921" y="1631"/>
                </a:lnTo>
                <a:lnTo>
                  <a:pt x="924" y="1631"/>
                </a:lnTo>
                <a:lnTo>
                  <a:pt x="931" y="1631"/>
                </a:lnTo>
                <a:lnTo>
                  <a:pt x="941" y="1631"/>
                </a:lnTo>
                <a:lnTo>
                  <a:pt x="946" y="1631"/>
                </a:lnTo>
                <a:lnTo>
                  <a:pt x="951" y="1631"/>
                </a:lnTo>
                <a:lnTo>
                  <a:pt x="955" y="1632"/>
                </a:lnTo>
                <a:lnTo>
                  <a:pt x="955" y="1638"/>
                </a:lnTo>
                <a:lnTo>
                  <a:pt x="948" y="1636"/>
                </a:lnTo>
                <a:lnTo>
                  <a:pt x="943" y="1638"/>
                </a:lnTo>
                <a:lnTo>
                  <a:pt x="934" y="1641"/>
                </a:lnTo>
                <a:lnTo>
                  <a:pt x="926" y="1644"/>
                </a:lnTo>
                <a:lnTo>
                  <a:pt x="921" y="1646"/>
                </a:lnTo>
                <a:lnTo>
                  <a:pt x="914" y="1644"/>
                </a:lnTo>
                <a:lnTo>
                  <a:pt x="912" y="1653"/>
                </a:lnTo>
                <a:lnTo>
                  <a:pt x="910" y="1661"/>
                </a:lnTo>
                <a:lnTo>
                  <a:pt x="905" y="1667"/>
                </a:lnTo>
                <a:lnTo>
                  <a:pt x="900" y="1672"/>
                </a:lnTo>
                <a:lnTo>
                  <a:pt x="873" y="1672"/>
                </a:lnTo>
                <a:lnTo>
                  <a:pt x="871" y="1677"/>
                </a:lnTo>
                <a:lnTo>
                  <a:pt x="870" y="1678"/>
                </a:lnTo>
                <a:lnTo>
                  <a:pt x="866" y="1678"/>
                </a:lnTo>
                <a:lnTo>
                  <a:pt x="858" y="1685"/>
                </a:lnTo>
                <a:lnTo>
                  <a:pt x="847" y="1692"/>
                </a:lnTo>
                <a:lnTo>
                  <a:pt x="844" y="1695"/>
                </a:lnTo>
                <a:lnTo>
                  <a:pt x="842" y="1701"/>
                </a:lnTo>
                <a:lnTo>
                  <a:pt x="839" y="1706"/>
                </a:lnTo>
                <a:lnTo>
                  <a:pt x="839" y="1713"/>
                </a:lnTo>
                <a:lnTo>
                  <a:pt x="844" y="1714"/>
                </a:lnTo>
                <a:lnTo>
                  <a:pt x="851" y="1718"/>
                </a:lnTo>
                <a:lnTo>
                  <a:pt x="852" y="1718"/>
                </a:lnTo>
                <a:lnTo>
                  <a:pt x="854" y="1718"/>
                </a:lnTo>
                <a:lnTo>
                  <a:pt x="858" y="1716"/>
                </a:lnTo>
                <a:lnTo>
                  <a:pt x="859" y="1713"/>
                </a:lnTo>
                <a:lnTo>
                  <a:pt x="866" y="1711"/>
                </a:lnTo>
                <a:lnTo>
                  <a:pt x="871" y="1707"/>
                </a:lnTo>
                <a:lnTo>
                  <a:pt x="878" y="1706"/>
                </a:lnTo>
                <a:lnTo>
                  <a:pt x="887" y="1706"/>
                </a:lnTo>
                <a:lnTo>
                  <a:pt x="914" y="1713"/>
                </a:lnTo>
                <a:lnTo>
                  <a:pt x="941" y="1719"/>
                </a:lnTo>
                <a:lnTo>
                  <a:pt x="1009" y="1719"/>
                </a:lnTo>
                <a:lnTo>
                  <a:pt x="1011" y="1716"/>
                </a:lnTo>
                <a:lnTo>
                  <a:pt x="1015" y="1714"/>
                </a:lnTo>
                <a:lnTo>
                  <a:pt x="1018" y="1713"/>
                </a:lnTo>
                <a:lnTo>
                  <a:pt x="1023" y="1713"/>
                </a:lnTo>
                <a:close/>
                <a:moveTo>
                  <a:pt x="996" y="1801"/>
                </a:moveTo>
                <a:lnTo>
                  <a:pt x="986" y="1799"/>
                </a:lnTo>
                <a:lnTo>
                  <a:pt x="979" y="1801"/>
                </a:lnTo>
                <a:lnTo>
                  <a:pt x="972" y="1803"/>
                </a:lnTo>
                <a:lnTo>
                  <a:pt x="967" y="1806"/>
                </a:lnTo>
                <a:lnTo>
                  <a:pt x="955" y="1811"/>
                </a:lnTo>
                <a:lnTo>
                  <a:pt x="948" y="1813"/>
                </a:lnTo>
                <a:lnTo>
                  <a:pt x="941" y="1815"/>
                </a:lnTo>
                <a:lnTo>
                  <a:pt x="939" y="1818"/>
                </a:lnTo>
                <a:lnTo>
                  <a:pt x="938" y="1820"/>
                </a:lnTo>
                <a:lnTo>
                  <a:pt x="933" y="1823"/>
                </a:lnTo>
                <a:lnTo>
                  <a:pt x="926" y="1825"/>
                </a:lnTo>
                <a:lnTo>
                  <a:pt x="921" y="1828"/>
                </a:lnTo>
                <a:lnTo>
                  <a:pt x="919" y="1834"/>
                </a:lnTo>
                <a:lnTo>
                  <a:pt x="917" y="1835"/>
                </a:lnTo>
                <a:lnTo>
                  <a:pt x="912" y="1840"/>
                </a:lnTo>
                <a:lnTo>
                  <a:pt x="909" y="1842"/>
                </a:lnTo>
                <a:lnTo>
                  <a:pt x="907" y="1846"/>
                </a:lnTo>
                <a:lnTo>
                  <a:pt x="905" y="1851"/>
                </a:lnTo>
                <a:lnTo>
                  <a:pt x="907" y="1856"/>
                </a:lnTo>
                <a:lnTo>
                  <a:pt x="916" y="1859"/>
                </a:lnTo>
                <a:lnTo>
                  <a:pt x="922" y="1864"/>
                </a:lnTo>
                <a:lnTo>
                  <a:pt x="929" y="1868"/>
                </a:lnTo>
                <a:lnTo>
                  <a:pt x="931" y="1869"/>
                </a:lnTo>
                <a:lnTo>
                  <a:pt x="934" y="1869"/>
                </a:lnTo>
                <a:lnTo>
                  <a:pt x="936" y="1864"/>
                </a:lnTo>
                <a:lnTo>
                  <a:pt x="938" y="1863"/>
                </a:lnTo>
                <a:lnTo>
                  <a:pt x="939" y="1861"/>
                </a:lnTo>
                <a:lnTo>
                  <a:pt x="941" y="1863"/>
                </a:lnTo>
                <a:lnTo>
                  <a:pt x="962" y="1863"/>
                </a:lnTo>
                <a:lnTo>
                  <a:pt x="963" y="1852"/>
                </a:lnTo>
                <a:lnTo>
                  <a:pt x="968" y="1846"/>
                </a:lnTo>
                <a:lnTo>
                  <a:pt x="974" y="1839"/>
                </a:lnTo>
                <a:lnTo>
                  <a:pt x="980" y="1834"/>
                </a:lnTo>
                <a:lnTo>
                  <a:pt x="987" y="1828"/>
                </a:lnTo>
                <a:lnTo>
                  <a:pt x="992" y="1822"/>
                </a:lnTo>
                <a:lnTo>
                  <a:pt x="996" y="1813"/>
                </a:lnTo>
                <a:lnTo>
                  <a:pt x="996" y="1801"/>
                </a:lnTo>
                <a:close/>
                <a:moveTo>
                  <a:pt x="887" y="962"/>
                </a:moveTo>
                <a:lnTo>
                  <a:pt x="890" y="964"/>
                </a:lnTo>
                <a:lnTo>
                  <a:pt x="893" y="962"/>
                </a:lnTo>
                <a:lnTo>
                  <a:pt x="899" y="958"/>
                </a:lnTo>
                <a:lnTo>
                  <a:pt x="902" y="953"/>
                </a:lnTo>
                <a:lnTo>
                  <a:pt x="904" y="948"/>
                </a:lnTo>
                <a:lnTo>
                  <a:pt x="904" y="945"/>
                </a:lnTo>
                <a:lnTo>
                  <a:pt x="900" y="941"/>
                </a:lnTo>
                <a:lnTo>
                  <a:pt x="893" y="941"/>
                </a:lnTo>
                <a:lnTo>
                  <a:pt x="893" y="948"/>
                </a:lnTo>
                <a:lnTo>
                  <a:pt x="887" y="962"/>
                </a:lnTo>
                <a:close/>
                <a:moveTo>
                  <a:pt x="1132" y="880"/>
                </a:moveTo>
                <a:lnTo>
                  <a:pt x="1141" y="875"/>
                </a:lnTo>
                <a:lnTo>
                  <a:pt x="1144" y="871"/>
                </a:lnTo>
                <a:lnTo>
                  <a:pt x="1146" y="866"/>
                </a:lnTo>
                <a:lnTo>
                  <a:pt x="1148" y="861"/>
                </a:lnTo>
                <a:lnTo>
                  <a:pt x="1149" y="860"/>
                </a:lnTo>
                <a:lnTo>
                  <a:pt x="1153" y="860"/>
                </a:lnTo>
                <a:lnTo>
                  <a:pt x="1153" y="846"/>
                </a:lnTo>
                <a:lnTo>
                  <a:pt x="1148" y="842"/>
                </a:lnTo>
                <a:lnTo>
                  <a:pt x="1144" y="841"/>
                </a:lnTo>
                <a:lnTo>
                  <a:pt x="1141" y="842"/>
                </a:lnTo>
                <a:lnTo>
                  <a:pt x="1139" y="846"/>
                </a:lnTo>
                <a:lnTo>
                  <a:pt x="1137" y="848"/>
                </a:lnTo>
                <a:lnTo>
                  <a:pt x="1136" y="849"/>
                </a:lnTo>
                <a:lnTo>
                  <a:pt x="1132" y="853"/>
                </a:lnTo>
                <a:lnTo>
                  <a:pt x="1127" y="854"/>
                </a:lnTo>
                <a:lnTo>
                  <a:pt x="1126" y="856"/>
                </a:lnTo>
                <a:lnTo>
                  <a:pt x="1126" y="860"/>
                </a:lnTo>
                <a:lnTo>
                  <a:pt x="1119" y="858"/>
                </a:lnTo>
                <a:lnTo>
                  <a:pt x="1112" y="860"/>
                </a:lnTo>
                <a:lnTo>
                  <a:pt x="1107" y="861"/>
                </a:lnTo>
                <a:lnTo>
                  <a:pt x="1102" y="865"/>
                </a:lnTo>
                <a:lnTo>
                  <a:pt x="1098" y="870"/>
                </a:lnTo>
                <a:lnTo>
                  <a:pt x="1098" y="873"/>
                </a:lnTo>
                <a:lnTo>
                  <a:pt x="1100" y="877"/>
                </a:lnTo>
                <a:lnTo>
                  <a:pt x="1105" y="880"/>
                </a:lnTo>
                <a:lnTo>
                  <a:pt x="1110" y="882"/>
                </a:lnTo>
                <a:lnTo>
                  <a:pt x="1112" y="883"/>
                </a:lnTo>
                <a:lnTo>
                  <a:pt x="1112" y="887"/>
                </a:lnTo>
                <a:lnTo>
                  <a:pt x="1126" y="887"/>
                </a:lnTo>
                <a:lnTo>
                  <a:pt x="1127" y="882"/>
                </a:lnTo>
                <a:lnTo>
                  <a:pt x="1129" y="880"/>
                </a:lnTo>
                <a:lnTo>
                  <a:pt x="1132" y="880"/>
                </a:lnTo>
                <a:close/>
                <a:moveTo>
                  <a:pt x="1112" y="1146"/>
                </a:moveTo>
                <a:lnTo>
                  <a:pt x="1103" y="1146"/>
                </a:lnTo>
                <a:lnTo>
                  <a:pt x="1097" y="1148"/>
                </a:lnTo>
                <a:lnTo>
                  <a:pt x="1091" y="1153"/>
                </a:lnTo>
                <a:lnTo>
                  <a:pt x="1091" y="1160"/>
                </a:lnTo>
                <a:lnTo>
                  <a:pt x="1090" y="1165"/>
                </a:lnTo>
                <a:lnTo>
                  <a:pt x="1088" y="1167"/>
                </a:lnTo>
                <a:lnTo>
                  <a:pt x="1085" y="1167"/>
                </a:lnTo>
                <a:lnTo>
                  <a:pt x="1085" y="1173"/>
                </a:lnTo>
                <a:lnTo>
                  <a:pt x="1083" y="1179"/>
                </a:lnTo>
                <a:lnTo>
                  <a:pt x="1081" y="1180"/>
                </a:lnTo>
                <a:lnTo>
                  <a:pt x="1078" y="1180"/>
                </a:lnTo>
                <a:lnTo>
                  <a:pt x="1078" y="1194"/>
                </a:lnTo>
                <a:lnTo>
                  <a:pt x="1071" y="1194"/>
                </a:lnTo>
                <a:lnTo>
                  <a:pt x="1066" y="1197"/>
                </a:lnTo>
                <a:lnTo>
                  <a:pt x="1062" y="1199"/>
                </a:lnTo>
                <a:lnTo>
                  <a:pt x="1057" y="1201"/>
                </a:lnTo>
                <a:lnTo>
                  <a:pt x="1057" y="1208"/>
                </a:lnTo>
                <a:lnTo>
                  <a:pt x="1056" y="1213"/>
                </a:lnTo>
                <a:lnTo>
                  <a:pt x="1052" y="1216"/>
                </a:lnTo>
                <a:lnTo>
                  <a:pt x="1049" y="1220"/>
                </a:lnTo>
                <a:lnTo>
                  <a:pt x="1045" y="1223"/>
                </a:lnTo>
                <a:lnTo>
                  <a:pt x="1044" y="1228"/>
                </a:lnTo>
                <a:lnTo>
                  <a:pt x="1042" y="1233"/>
                </a:lnTo>
                <a:lnTo>
                  <a:pt x="1044" y="1242"/>
                </a:lnTo>
                <a:lnTo>
                  <a:pt x="1047" y="1249"/>
                </a:lnTo>
                <a:lnTo>
                  <a:pt x="1052" y="1255"/>
                </a:lnTo>
                <a:lnTo>
                  <a:pt x="1056" y="1259"/>
                </a:lnTo>
                <a:lnTo>
                  <a:pt x="1061" y="1260"/>
                </a:lnTo>
                <a:lnTo>
                  <a:pt x="1066" y="1262"/>
                </a:lnTo>
                <a:lnTo>
                  <a:pt x="1071" y="1262"/>
                </a:lnTo>
                <a:lnTo>
                  <a:pt x="1069" y="1250"/>
                </a:lnTo>
                <a:lnTo>
                  <a:pt x="1071" y="1242"/>
                </a:lnTo>
                <a:lnTo>
                  <a:pt x="1073" y="1233"/>
                </a:lnTo>
                <a:lnTo>
                  <a:pt x="1076" y="1226"/>
                </a:lnTo>
                <a:lnTo>
                  <a:pt x="1083" y="1213"/>
                </a:lnTo>
                <a:lnTo>
                  <a:pt x="1085" y="1204"/>
                </a:lnTo>
                <a:lnTo>
                  <a:pt x="1085" y="1194"/>
                </a:lnTo>
                <a:lnTo>
                  <a:pt x="1090" y="1194"/>
                </a:lnTo>
                <a:lnTo>
                  <a:pt x="1093" y="1192"/>
                </a:lnTo>
                <a:lnTo>
                  <a:pt x="1095" y="1189"/>
                </a:lnTo>
                <a:lnTo>
                  <a:pt x="1097" y="1185"/>
                </a:lnTo>
                <a:lnTo>
                  <a:pt x="1098" y="1177"/>
                </a:lnTo>
                <a:lnTo>
                  <a:pt x="1102" y="1175"/>
                </a:lnTo>
                <a:lnTo>
                  <a:pt x="1105" y="1173"/>
                </a:lnTo>
                <a:lnTo>
                  <a:pt x="1105" y="1167"/>
                </a:lnTo>
                <a:lnTo>
                  <a:pt x="1108" y="1160"/>
                </a:lnTo>
                <a:lnTo>
                  <a:pt x="1112" y="1155"/>
                </a:lnTo>
                <a:lnTo>
                  <a:pt x="1112" y="1146"/>
                </a:lnTo>
                <a:close/>
                <a:moveTo>
                  <a:pt x="955" y="1460"/>
                </a:moveTo>
                <a:lnTo>
                  <a:pt x="946" y="1465"/>
                </a:lnTo>
                <a:lnTo>
                  <a:pt x="936" y="1467"/>
                </a:lnTo>
                <a:lnTo>
                  <a:pt x="927" y="1470"/>
                </a:lnTo>
                <a:lnTo>
                  <a:pt x="926" y="1472"/>
                </a:lnTo>
                <a:lnTo>
                  <a:pt x="927" y="1474"/>
                </a:lnTo>
                <a:lnTo>
                  <a:pt x="933" y="1475"/>
                </a:lnTo>
                <a:lnTo>
                  <a:pt x="943" y="1477"/>
                </a:lnTo>
                <a:lnTo>
                  <a:pt x="948" y="1475"/>
                </a:lnTo>
                <a:lnTo>
                  <a:pt x="953" y="1472"/>
                </a:lnTo>
                <a:lnTo>
                  <a:pt x="955" y="1467"/>
                </a:lnTo>
                <a:lnTo>
                  <a:pt x="955" y="1460"/>
                </a:lnTo>
                <a:close/>
                <a:moveTo>
                  <a:pt x="880" y="1781"/>
                </a:moveTo>
                <a:lnTo>
                  <a:pt x="881" y="1779"/>
                </a:lnTo>
                <a:lnTo>
                  <a:pt x="887" y="1777"/>
                </a:lnTo>
                <a:lnTo>
                  <a:pt x="892" y="1776"/>
                </a:lnTo>
                <a:lnTo>
                  <a:pt x="893" y="1774"/>
                </a:lnTo>
                <a:lnTo>
                  <a:pt x="893" y="1771"/>
                </a:lnTo>
                <a:lnTo>
                  <a:pt x="893" y="1767"/>
                </a:lnTo>
                <a:lnTo>
                  <a:pt x="893" y="1764"/>
                </a:lnTo>
                <a:lnTo>
                  <a:pt x="893" y="1760"/>
                </a:lnTo>
                <a:lnTo>
                  <a:pt x="888" y="1759"/>
                </a:lnTo>
                <a:lnTo>
                  <a:pt x="883" y="1760"/>
                </a:lnTo>
                <a:lnTo>
                  <a:pt x="881" y="1762"/>
                </a:lnTo>
                <a:lnTo>
                  <a:pt x="878" y="1765"/>
                </a:lnTo>
                <a:lnTo>
                  <a:pt x="875" y="1771"/>
                </a:lnTo>
                <a:lnTo>
                  <a:pt x="871" y="1772"/>
                </a:lnTo>
                <a:lnTo>
                  <a:pt x="866" y="1774"/>
                </a:lnTo>
                <a:lnTo>
                  <a:pt x="861" y="1776"/>
                </a:lnTo>
                <a:lnTo>
                  <a:pt x="858" y="1779"/>
                </a:lnTo>
                <a:lnTo>
                  <a:pt x="852" y="1788"/>
                </a:lnTo>
                <a:lnTo>
                  <a:pt x="849" y="1788"/>
                </a:lnTo>
                <a:lnTo>
                  <a:pt x="846" y="1788"/>
                </a:lnTo>
                <a:lnTo>
                  <a:pt x="844" y="1789"/>
                </a:lnTo>
                <a:lnTo>
                  <a:pt x="844" y="1793"/>
                </a:lnTo>
                <a:lnTo>
                  <a:pt x="842" y="1794"/>
                </a:lnTo>
                <a:lnTo>
                  <a:pt x="839" y="1794"/>
                </a:lnTo>
                <a:lnTo>
                  <a:pt x="839" y="1801"/>
                </a:lnTo>
                <a:lnTo>
                  <a:pt x="839" y="1806"/>
                </a:lnTo>
                <a:lnTo>
                  <a:pt x="835" y="1810"/>
                </a:lnTo>
                <a:lnTo>
                  <a:pt x="832" y="1811"/>
                </a:lnTo>
                <a:lnTo>
                  <a:pt x="829" y="1815"/>
                </a:lnTo>
                <a:lnTo>
                  <a:pt x="825" y="1817"/>
                </a:lnTo>
                <a:lnTo>
                  <a:pt x="825" y="1822"/>
                </a:lnTo>
                <a:lnTo>
                  <a:pt x="825" y="1828"/>
                </a:lnTo>
                <a:lnTo>
                  <a:pt x="830" y="1832"/>
                </a:lnTo>
                <a:lnTo>
                  <a:pt x="835" y="1835"/>
                </a:lnTo>
                <a:lnTo>
                  <a:pt x="839" y="1840"/>
                </a:lnTo>
                <a:lnTo>
                  <a:pt x="846" y="1842"/>
                </a:lnTo>
                <a:lnTo>
                  <a:pt x="852" y="1842"/>
                </a:lnTo>
                <a:lnTo>
                  <a:pt x="854" y="1830"/>
                </a:lnTo>
                <a:lnTo>
                  <a:pt x="856" y="1825"/>
                </a:lnTo>
                <a:lnTo>
                  <a:pt x="859" y="1822"/>
                </a:lnTo>
                <a:lnTo>
                  <a:pt x="866" y="1818"/>
                </a:lnTo>
                <a:lnTo>
                  <a:pt x="871" y="1817"/>
                </a:lnTo>
                <a:lnTo>
                  <a:pt x="873" y="1815"/>
                </a:lnTo>
                <a:lnTo>
                  <a:pt x="875" y="1808"/>
                </a:lnTo>
                <a:lnTo>
                  <a:pt x="876" y="1798"/>
                </a:lnTo>
                <a:lnTo>
                  <a:pt x="878" y="1789"/>
                </a:lnTo>
                <a:lnTo>
                  <a:pt x="880" y="1781"/>
                </a:lnTo>
                <a:close/>
                <a:moveTo>
                  <a:pt x="2551" y="3726"/>
                </a:moveTo>
                <a:lnTo>
                  <a:pt x="2540" y="3702"/>
                </a:lnTo>
                <a:lnTo>
                  <a:pt x="2526" y="3681"/>
                </a:lnTo>
                <a:lnTo>
                  <a:pt x="2524" y="3678"/>
                </a:lnTo>
                <a:lnTo>
                  <a:pt x="2516" y="3664"/>
                </a:lnTo>
                <a:lnTo>
                  <a:pt x="2511" y="3655"/>
                </a:lnTo>
                <a:lnTo>
                  <a:pt x="2505" y="3649"/>
                </a:lnTo>
                <a:lnTo>
                  <a:pt x="2504" y="3647"/>
                </a:lnTo>
                <a:lnTo>
                  <a:pt x="2504" y="3644"/>
                </a:lnTo>
                <a:lnTo>
                  <a:pt x="2500" y="3644"/>
                </a:lnTo>
                <a:lnTo>
                  <a:pt x="2499" y="3644"/>
                </a:lnTo>
                <a:lnTo>
                  <a:pt x="2497" y="3640"/>
                </a:lnTo>
                <a:lnTo>
                  <a:pt x="2497" y="3637"/>
                </a:lnTo>
                <a:lnTo>
                  <a:pt x="2488" y="3632"/>
                </a:lnTo>
                <a:lnTo>
                  <a:pt x="2482" y="3625"/>
                </a:lnTo>
                <a:lnTo>
                  <a:pt x="2476" y="3618"/>
                </a:lnTo>
                <a:lnTo>
                  <a:pt x="2470" y="3609"/>
                </a:lnTo>
                <a:lnTo>
                  <a:pt x="2466" y="3609"/>
                </a:lnTo>
                <a:lnTo>
                  <a:pt x="2459" y="3608"/>
                </a:lnTo>
                <a:lnTo>
                  <a:pt x="2456" y="3606"/>
                </a:lnTo>
                <a:lnTo>
                  <a:pt x="2447" y="3601"/>
                </a:lnTo>
                <a:lnTo>
                  <a:pt x="2436" y="3585"/>
                </a:lnTo>
                <a:lnTo>
                  <a:pt x="2432" y="3584"/>
                </a:lnTo>
                <a:lnTo>
                  <a:pt x="2422" y="3579"/>
                </a:lnTo>
                <a:lnTo>
                  <a:pt x="2417" y="3575"/>
                </a:lnTo>
                <a:lnTo>
                  <a:pt x="2408" y="3575"/>
                </a:lnTo>
                <a:lnTo>
                  <a:pt x="2407" y="3572"/>
                </a:lnTo>
                <a:lnTo>
                  <a:pt x="2405" y="3568"/>
                </a:lnTo>
                <a:lnTo>
                  <a:pt x="2398" y="3567"/>
                </a:lnTo>
                <a:lnTo>
                  <a:pt x="2391" y="3563"/>
                </a:lnTo>
                <a:lnTo>
                  <a:pt x="2384" y="3562"/>
                </a:lnTo>
                <a:lnTo>
                  <a:pt x="2383" y="3558"/>
                </a:lnTo>
                <a:lnTo>
                  <a:pt x="2379" y="3553"/>
                </a:lnTo>
                <a:lnTo>
                  <a:pt x="2376" y="3551"/>
                </a:lnTo>
                <a:lnTo>
                  <a:pt x="2371" y="3551"/>
                </a:lnTo>
                <a:lnTo>
                  <a:pt x="2366" y="3551"/>
                </a:lnTo>
                <a:lnTo>
                  <a:pt x="2355" y="3555"/>
                </a:lnTo>
                <a:lnTo>
                  <a:pt x="2350" y="3556"/>
                </a:lnTo>
                <a:lnTo>
                  <a:pt x="2347" y="3555"/>
                </a:lnTo>
                <a:lnTo>
                  <a:pt x="2343" y="3555"/>
                </a:lnTo>
                <a:lnTo>
                  <a:pt x="2340" y="3555"/>
                </a:lnTo>
                <a:lnTo>
                  <a:pt x="2340" y="3551"/>
                </a:lnTo>
                <a:lnTo>
                  <a:pt x="2338" y="3550"/>
                </a:lnTo>
                <a:lnTo>
                  <a:pt x="2333" y="3548"/>
                </a:lnTo>
                <a:lnTo>
                  <a:pt x="2325" y="3543"/>
                </a:lnTo>
                <a:lnTo>
                  <a:pt x="2320" y="3541"/>
                </a:lnTo>
                <a:lnTo>
                  <a:pt x="2313" y="3541"/>
                </a:lnTo>
                <a:lnTo>
                  <a:pt x="2245" y="3541"/>
                </a:lnTo>
                <a:lnTo>
                  <a:pt x="2243" y="3546"/>
                </a:lnTo>
                <a:lnTo>
                  <a:pt x="2241" y="3548"/>
                </a:lnTo>
                <a:lnTo>
                  <a:pt x="2238" y="3548"/>
                </a:lnTo>
                <a:lnTo>
                  <a:pt x="2231" y="3551"/>
                </a:lnTo>
                <a:lnTo>
                  <a:pt x="2226" y="3556"/>
                </a:lnTo>
                <a:lnTo>
                  <a:pt x="2222" y="3562"/>
                </a:lnTo>
                <a:lnTo>
                  <a:pt x="2221" y="3568"/>
                </a:lnTo>
                <a:lnTo>
                  <a:pt x="2216" y="3584"/>
                </a:lnTo>
                <a:lnTo>
                  <a:pt x="2210" y="3597"/>
                </a:lnTo>
                <a:lnTo>
                  <a:pt x="2209" y="3601"/>
                </a:lnTo>
                <a:lnTo>
                  <a:pt x="2207" y="3603"/>
                </a:lnTo>
                <a:lnTo>
                  <a:pt x="2205" y="3604"/>
                </a:lnTo>
                <a:lnTo>
                  <a:pt x="2205" y="3608"/>
                </a:lnTo>
                <a:lnTo>
                  <a:pt x="2200" y="3608"/>
                </a:lnTo>
                <a:lnTo>
                  <a:pt x="2197" y="3606"/>
                </a:lnTo>
                <a:lnTo>
                  <a:pt x="2192" y="3601"/>
                </a:lnTo>
                <a:lnTo>
                  <a:pt x="2187" y="3596"/>
                </a:lnTo>
                <a:lnTo>
                  <a:pt x="2183" y="3594"/>
                </a:lnTo>
                <a:lnTo>
                  <a:pt x="2180" y="3594"/>
                </a:lnTo>
                <a:lnTo>
                  <a:pt x="2176" y="3596"/>
                </a:lnTo>
                <a:lnTo>
                  <a:pt x="2170" y="3597"/>
                </a:lnTo>
                <a:lnTo>
                  <a:pt x="2166" y="3596"/>
                </a:lnTo>
                <a:lnTo>
                  <a:pt x="2163" y="3594"/>
                </a:lnTo>
                <a:lnTo>
                  <a:pt x="2161" y="3589"/>
                </a:lnTo>
                <a:lnTo>
                  <a:pt x="2159" y="3580"/>
                </a:lnTo>
                <a:lnTo>
                  <a:pt x="2156" y="3575"/>
                </a:lnTo>
                <a:lnTo>
                  <a:pt x="2152" y="3572"/>
                </a:lnTo>
                <a:lnTo>
                  <a:pt x="2152" y="3568"/>
                </a:lnTo>
                <a:lnTo>
                  <a:pt x="2149" y="3563"/>
                </a:lnTo>
                <a:lnTo>
                  <a:pt x="2149" y="3555"/>
                </a:lnTo>
                <a:lnTo>
                  <a:pt x="2142" y="3555"/>
                </a:lnTo>
                <a:lnTo>
                  <a:pt x="2137" y="3553"/>
                </a:lnTo>
                <a:lnTo>
                  <a:pt x="2134" y="3550"/>
                </a:lnTo>
                <a:lnTo>
                  <a:pt x="2129" y="3548"/>
                </a:lnTo>
                <a:lnTo>
                  <a:pt x="2123" y="3548"/>
                </a:lnTo>
                <a:lnTo>
                  <a:pt x="2120" y="3546"/>
                </a:lnTo>
                <a:lnTo>
                  <a:pt x="2117" y="3545"/>
                </a:lnTo>
                <a:lnTo>
                  <a:pt x="2115" y="3541"/>
                </a:lnTo>
                <a:lnTo>
                  <a:pt x="2120" y="3538"/>
                </a:lnTo>
                <a:lnTo>
                  <a:pt x="2127" y="3536"/>
                </a:lnTo>
                <a:lnTo>
                  <a:pt x="2134" y="3534"/>
                </a:lnTo>
                <a:lnTo>
                  <a:pt x="2142" y="3534"/>
                </a:lnTo>
                <a:lnTo>
                  <a:pt x="2146" y="3529"/>
                </a:lnTo>
                <a:lnTo>
                  <a:pt x="2149" y="3524"/>
                </a:lnTo>
                <a:lnTo>
                  <a:pt x="2152" y="3522"/>
                </a:lnTo>
                <a:lnTo>
                  <a:pt x="2161" y="3519"/>
                </a:lnTo>
                <a:lnTo>
                  <a:pt x="2170" y="3516"/>
                </a:lnTo>
                <a:lnTo>
                  <a:pt x="2176" y="3510"/>
                </a:lnTo>
                <a:lnTo>
                  <a:pt x="2178" y="3507"/>
                </a:lnTo>
                <a:lnTo>
                  <a:pt x="2178" y="3502"/>
                </a:lnTo>
                <a:lnTo>
                  <a:pt x="2180" y="3498"/>
                </a:lnTo>
                <a:lnTo>
                  <a:pt x="2185" y="3493"/>
                </a:lnTo>
                <a:lnTo>
                  <a:pt x="2188" y="3492"/>
                </a:lnTo>
                <a:lnTo>
                  <a:pt x="2192" y="3490"/>
                </a:lnTo>
                <a:lnTo>
                  <a:pt x="2193" y="3488"/>
                </a:lnTo>
                <a:lnTo>
                  <a:pt x="2199" y="3485"/>
                </a:lnTo>
                <a:lnTo>
                  <a:pt x="2202" y="3483"/>
                </a:lnTo>
                <a:lnTo>
                  <a:pt x="2204" y="3480"/>
                </a:lnTo>
                <a:lnTo>
                  <a:pt x="2209" y="3478"/>
                </a:lnTo>
                <a:lnTo>
                  <a:pt x="2217" y="3475"/>
                </a:lnTo>
                <a:lnTo>
                  <a:pt x="2222" y="3473"/>
                </a:lnTo>
                <a:lnTo>
                  <a:pt x="2224" y="3470"/>
                </a:lnTo>
                <a:lnTo>
                  <a:pt x="2226" y="3464"/>
                </a:lnTo>
                <a:lnTo>
                  <a:pt x="2224" y="3459"/>
                </a:lnTo>
                <a:lnTo>
                  <a:pt x="2226" y="3456"/>
                </a:lnTo>
                <a:lnTo>
                  <a:pt x="2227" y="3454"/>
                </a:lnTo>
                <a:lnTo>
                  <a:pt x="2231" y="3452"/>
                </a:lnTo>
                <a:lnTo>
                  <a:pt x="2233" y="3441"/>
                </a:lnTo>
                <a:lnTo>
                  <a:pt x="2231" y="3430"/>
                </a:lnTo>
                <a:lnTo>
                  <a:pt x="2229" y="3410"/>
                </a:lnTo>
                <a:lnTo>
                  <a:pt x="2224" y="3393"/>
                </a:lnTo>
                <a:lnTo>
                  <a:pt x="2224" y="3383"/>
                </a:lnTo>
                <a:lnTo>
                  <a:pt x="2224" y="3371"/>
                </a:lnTo>
                <a:lnTo>
                  <a:pt x="2222" y="3367"/>
                </a:lnTo>
                <a:lnTo>
                  <a:pt x="2221" y="3364"/>
                </a:lnTo>
                <a:lnTo>
                  <a:pt x="2216" y="3359"/>
                </a:lnTo>
                <a:lnTo>
                  <a:pt x="2212" y="3357"/>
                </a:lnTo>
                <a:lnTo>
                  <a:pt x="2210" y="3354"/>
                </a:lnTo>
                <a:lnTo>
                  <a:pt x="2209" y="3350"/>
                </a:lnTo>
                <a:lnTo>
                  <a:pt x="2210" y="3343"/>
                </a:lnTo>
                <a:lnTo>
                  <a:pt x="2210" y="3337"/>
                </a:lnTo>
                <a:lnTo>
                  <a:pt x="2210" y="3330"/>
                </a:lnTo>
                <a:lnTo>
                  <a:pt x="2205" y="3321"/>
                </a:lnTo>
                <a:lnTo>
                  <a:pt x="2202" y="3309"/>
                </a:lnTo>
                <a:lnTo>
                  <a:pt x="2202" y="3304"/>
                </a:lnTo>
                <a:lnTo>
                  <a:pt x="2204" y="3296"/>
                </a:lnTo>
                <a:lnTo>
                  <a:pt x="2180" y="3280"/>
                </a:lnTo>
                <a:lnTo>
                  <a:pt x="2168" y="3272"/>
                </a:lnTo>
                <a:lnTo>
                  <a:pt x="2156" y="3265"/>
                </a:lnTo>
                <a:lnTo>
                  <a:pt x="2152" y="3263"/>
                </a:lnTo>
                <a:lnTo>
                  <a:pt x="2146" y="3253"/>
                </a:lnTo>
                <a:lnTo>
                  <a:pt x="2141" y="3248"/>
                </a:lnTo>
                <a:lnTo>
                  <a:pt x="2135" y="3243"/>
                </a:lnTo>
                <a:lnTo>
                  <a:pt x="2132" y="3236"/>
                </a:lnTo>
                <a:lnTo>
                  <a:pt x="2130" y="3233"/>
                </a:lnTo>
                <a:lnTo>
                  <a:pt x="2125" y="3227"/>
                </a:lnTo>
                <a:lnTo>
                  <a:pt x="2123" y="3224"/>
                </a:lnTo>
                <a:lnTo>
                  <a:pt x="2122" y="3221"/>
                </a:lnTo>
                <a:lnTo>
                  <a:pt x="2117" y="3217"/>
                </a:lnTo>
                <a:lnTo>
                  <a:pt x="2111" y="3214"/>
                </a:lnTo>
                <a:lnTo>
                  <a:pt x="2108" y="3209"/>
                </a:lnTo>
                <a:lnTo>
                  <a:pt x="2108" y="3200"/>
                </a:lnTo>
                <a:lnTo>
                  <a:pt x="2100" y="3195"/>
                </a:lnTo>
                <a:lnTo>
                  <a:pt x="2096" y="3192"/>
                </a:lnTo>
                <a:lnTo>
                  <a:pt x="2094" y="3186"/>
                </a:lnTo>
                <a:lnTo>
                  <a:pt x="2089" y="3186"/>
                </a:lnTo>
                <a:lnTo>
                  <a:pt x="2086" y="3185"/>
                </a:lnTo>
                <a:lnTo>
                  <a:pt x="2082" y="3183"/>
                </a:lnTo>
                <a:lnTo>
                  <a:pt x="2081" y="3180"/>
                </a:lnTo>
                <a:lnTo>
                  <a:pt x="2064" y="3180"/>
                </a:lnTo>
                <a:lnTo>
                  <a:pt x="2050" y="3180"/>
                </a:lnTo>
                <a:lnTo>
                  <a:pt x="2026" y="3173"/>
                </a:lnTo>
                <a:lnTo>
                  <a:pt x="1999" y="3173"/>
                </a:lnTo>
                <a:lnTo>
                  <a:pt x="1992" y="3173"/>
                </a:lnTo>
                <a:lnTo>
                  <a:pt x="1985" y="3173"/>
                </a:lnTo>
                <a:lnTo>
                  <a:pt x="1980" y="3171"/>
                </a:lnTo>
                <a:lnTo>
                  <a:pt x="1978" y="3166"/>
                </a:lnTo>
                <a:lnTo>
                  <a:pt x="1980" y="3163"/>
                </a:lnTo>
                <a:lnTo>
                  <a:pt x="1982" y="3161"/>
                </a:lnTo>
                <a:lnTo>
                  <a:pt x="1989" y="3159"/>
                </a:lnTo>
                <a:lnTo>
                  <a:pt x="2006" y="3159"/>
                </a:lnTo>
                <a:lnTo>
                  <a:pt x="2012" y="3161"/>
                </a:lnTo>
                <a:lnTo>
                  <a:pt x="2019" y="3163"/>
                </a:lnTo>
                <a:lnTo>
                  <a:pt x="2024" y="3166"/>
                </a:lnTo>
                <a:lnTo>
                  <a:pt x="2033" y="3166"/>
                </a:lnTo>
                <a:lnTo>
                  <a:pt x="2088" y="3166"/>
                </a:lnTo>
                <a:lnTo>
                  <a:pt x="2089" y="3169"/>
                </a:lnTo>
                <a:lnTo>
                  <a:pt x="2093" y="3171"/>
                </a:lnTo>
                <a:lnTo>
                  <a:pt x="2101" y="3173"/>
                </a:lnTo>
                <a:lnTo>
                  <a:pt x="2108" y="3186"/>
                </a:lnTo>
                <a:lnTo>
                  <a:pt x="2111" y="3193"/>
                </a:lnTo>
                <a:lnTo>
                  <a:pt x="2115" y="3200"/>
                </a:lnTo>
                <a:lnTo>
                  <a:pt x="2118" y="3202"/>
                </a:lnTo>
                <a:lnTo>
                  <a:pt x="2122" y="3204"/>
                </a:lnTo>
                <a:lnTo>
                  <a:pt x="2125" y="3205"/>
                </a:lnTo>
                <a:lnTo>
                  <a:pt x="2129" y="3207"/>
                </a:lnTo>
                <a:lnTo>
                  <a:pt x="2129" y="3210"/>
                </a:lnTo>
                <a:lnTo>
                  <a:pt x="2129" y="3214"/>
                </a:lnTo>
                <a:lnTo>
                  <a:pt x="2130" y="3215"/>
                </a:lnTo>
                <a:lnTo>
                  <a:pt x="2134" y="3215"/>
                </a:lnTo>
                <a:lnTo>
                  <a:pt x="2135" y="3217"/>
                </a:lnTo>
                <a:lnTo>
                  <a:pt x="2135" y="3221"/>
                </a:lnTo>
                <a:lnTo>
                  <a:pt x="2142" y="3221"/>
                </a:lnTo>
                <a:lnTo>
                  <a:pt x="2149" y="3221"/>
                </a:lnTo>
                <a:lnTo>
                  <a:pt x="2159" y="3224"/>
                </a:lnTo>
                <a:lnTo>
                  <a:pt x="2166" y="3231"/>
                </a:lnTo>
                <a:lnTo>
                  <a:pt x="2176" y="3234"/>
                </a:lnTo>
                <a:lnTo>
                  <a:pt x="2175" y="3226"/>
                </a:lnTo>
                <a:lnTo>
                  <a:pt x="2176" y="3219"/>
                </a:lnTo>
                <a:lnTo>
                  <a:pt x="2180" y="3214"/>
                </a:lnTo>
                <a:lnTo>
                  <a:pt x="2183" y="3210"/>
                </a:lnTo>
                <a:lnTo>
                  <a:pt x="2187" y="3207"/>
                </a:lnTo>
                <a:lnTo>
                  <a:pt x="2190" y="3202"/>
                </a:lnTo>
                <a:lnTo>
                  <a:pt x="2192" y="3195"/>
                </a:lnTo>
                <a:lnTo>
                  <a:pt x="2190" y="3186"/>
                </a:lnTo>
                <a:lnTo>
                  <a:pt x="2188" y="3178"/>
                </a:lnTo>
                <a:lnTo>
                  <a:pt x="2187" y="3171"/>
                </a:lnTo>
                <a:lnTo>
                  <a:pt x="2178" y="3159"/>
                </a:lnTo>
                <a:lnTo>
                  <a:pt x="2176" y="3156"/>
                </a:lnTo>
                <a:lnTo>
                  <a:pt x="2178" y="3147"/>
                </a:lnTo>
                <a:lnTo>
                  <a:pt x="2176" y="3139"/>
                </a:lnTo>
                <a:lnTo>
                  <a:pt x="2173" y="3128"/>
                </a:lnTo>
                <a:lnTo>
                  <a:pt x="2166" y="3122"/>
                </a:lnTo>
                <a:lnTo>
                  <a:pt x="2164" y="3118"/>
                </a:lnTo>
                <a:lnTo>
                  <a:pt x="2159" y="3106"/>
                </a:lnTo>
                <a:lnTo>
                  <a:pt x="2156" y="3098"/>
                </a:lnTo>
                <a:lnTo>
                  <a:pt x="2156" y="3094"/>
                </a:lnTo>
                <a:lnTo>
                  <a:pt x="2154" y="3081"/>
                </a:lnTo>
                <a:lnTo>
                  <a:pt x="2156" y="3067"/>
                </a:lnTo>
                <a:lnTo>
                  <a:pt x="2154" y="3053"/>
                </a:lnTo>
                <a:lnTo>
                  <a:pt x="2152" y="3048"/>
                </a:lnTo>
                <a:lnTo>
                  <a:pt x="2149" y="3043"/>
                </a:lnTo>
                <a:lnTo>
                  <a:pt x="2152" y="3041"/>
                </a:lnTo>
                <a:lnTo>
                  <a:pt x="2156" y="3040"/>
                </a:lnTo>
                <a:lnTo>
                  <a:pt x="2158" y="3031"/>
                </a:lnTo>
                <a:lnTo>
                  <a:pt x="2159" y="3028"/>
                </a:lnTo>
                <a:lnTo>
                  <a:pt x="2161" y="3024"/>
                </a:lnTo>
                <a:lnTo>
                  <a:pt x="2164" y="3023"/>
                </a:lnTo>
                <a:lnTo>
                  <a:pt x="2170" y="3023"/>
                </a:lnTo>
                <a:lnTo>
                  <a:pt x="2170" y="3017"/>
                </a:lnTo>
                <a:lnTo>
                  <a:pt x="2173" y="3016"/>
                </a:lnTo>
                <a:lnTo>
                  <a:pt x="2176" y="3016"/>
                </a:lnTo>
                <a:lnTo>
                  <a:pt x="2183" y="3016"/>
                </a:lnTo>
                <a:lnTo>
                  <a:pt x="2188" y="3016"/>
                </a:lnTo>
                <a:lnTo>
                  <a:pt x="2193" y="3016"/>
                </a:lnTo>
                <a:lnTo>
                  <a:pt x="2197" y="3014"/>
                </a:lnTo>
                <a:lnTo>
                  <a:pt x="2197" y="3009"/>
                </a:lnTo>
                <a:lnTo>
                  <a:pt x="2192" y="3007"/>
                </a:lnTo>
                <a:lnTo>
                  <a:pt x="2190" y="3005"/>
                </a:lnTo>
                <a:lnTo>
                  <a:pt x="2190" y="3002"/>
                </a:lnTo>
                <a:lnTo>
                  <a:pt x="2188" y="2995"/>
                </a:lnTo>
                <a:lnTo>
                  <a:pt x="2183" y="2992"/>
                </a:lnTo>
                <a:lnTo>
                  <a:pt x="2180" y="2987"/>
                </a:lnTo>
                <a:lnTo>
                  <a:pt x="2173" y="2985"/>
                </a:lnTo>
                <a:lnTo>
                  <a:pt x="2163" y="2978"/>
                </a:lnTo>
                <a:lnTo>
                  <a:pt x="2159" y="2973"/>
                </a:lnTo>
                <a:lnTo>
                  <a:pt x="2156" y="2968"/>
                </a:lnTo>
                <a:lnTo>
                  <a:pt x="2144" y="2942"/>
                </a:lnTo>
                <a:lnTo>
                  <a:pt x="2129" y="2920"/>
                </a:lnTo>
                <a:lnTo>
                  <a:pt x="2127" y="2908"/>
                </a:lnTo>
                <a:lnTo>
                  <a:pt x="2125" y="2896"/>
                </a:lnTo>
                <a:lnTo>
                  <a:pt x="2118" y="2876"/>
                </a:lnTo>
                <a:lnTo>
                  <a:pt x="2111" y="2855"/>
                </a:lnTo>
                <a:lnTo>
                  <a:pt x="2110" y="2844"/>
                </a:lnTo>
                <a:lnTo>
                  <a:pt x="2108" y="2832"/>
                </a:lnTo>
                <a:lnTo>
                  <a:pt x="2103" y="2830"/>
                </a:lnTo>
                <a:lnTo>
                  <a:pt x="2101" y="2828"/>
                </a:lnTo>
                <a:lnTo>
                  <a:pt x="2096" y="2821"/>
                </a:lnTo>
                <a:lnTo>
                  <a:pt x="2089" y="2816"/>
                </a:lnTo>
                <a:lnTo>
                  <a:pt x="2081" y="2811"/>
                </a:lnTo>
                <a:lnTo>
                  <a:pt x="2077" y="2806"/>
                </a:lnTo>
                <a:lnTo>
                  <a:pt x="2074" y="2801"/>
                </a:lnTo>
                <a:lnTo>
                  <a:pt x="2070" y="2799"/>
                </a:lnTo>
                <a:lnTo>
                  <a:pt x="2057" y="2787"/>
                </a:lnTo>
                <a:lnTo>
                  <a:pt x="2050" y="2780"/>
                </a:lnTo>
                <a:lnTo>
                  <a:pt x="2040" y="2775"/>
                </a:lnTo>
                <a:lnTo>
                  <a:pt x="2036" y="2774"/>
                </a:lnTo>
                <a:lnTo>
                  <a:pt x="2023" y="2763"/>
                </a:lnTo>
                <a:lnTo>
                  <a:pt x="2018" y="2758"/>
                </a:lnTo>
                <a:lnTo>
                  <a:pt x="2011" y="2753"/>
                </a:lnTo>
                <a:lnTo>
                  <a:pt x="2009" y="2750"/>
                </a:lnTo>
                <a:lnTo>
                  <a:pt x="2004" y="2739"/>
                </a:lnTo>
                <a:lnTo>
                  <a:pt x="1999" y="2731"/>
                </a:lnTo>
                <a:lnTo>
                  <a:pt x="1995" y="2729"/>
                </a:lnTo>
                <a:lnTo>
                  <a:pt x="1992" y="2728"/>
                </a:lnTo>
                <a:lnTo>
                  <a:pt x="1987" y="2728"/>
                </a:lnTo>
                <a:lnTo>
                  <a:pt x="1980" y="2729"/>
                </a:lnTo>
                <a:lnTo>
                  <a:pt x="1977" y="2729"/>
                </a:lnTo>
                <a:lnTo>
                  <a:pt x="1973" y="2729"/>
                </a:lnTo>
                <a:lnTo>
                  <a:pt x="1971" y="2728"/>
                </a:lnTo>
                <a:lnTo>
                  <a:pt x="1971" y="2726"/>
                </a:lnTo>
                <a:lnTo>
                  <a:pt x="1971" y="2722"/>
                </a:lnTo>
                <a:lnTo>
                  <a:pt x="1971" y="2712"/>
                </a:lnTo>
                <a:lnTo>
                  <a:pt x="1971" y="2704"/>
                </a:lnTo>
                <a:lnTo>
                  <a:pt x="1971" y="2702"/>
                </a:lnTo>
                <a:lnTo>
                  <a:pt x="1975" y="2699"/>
                </a:lnTo>
                <a:lnTo>
                  <a:pt x="1975" y="2695"/>
                </a:lnTo>
                <a:lnTo>
                  <a:pt x="1971" y="2690"/>
                </a:lnTo>
                <a:lnTo>
                  <a:pt x="1968" y="2685"/>
                </a:lnTo>
                <a:lnTo>
                  <a:pt x="1965" y="2680"/>
                </a:lnTo>
                <a:lnTo>
                  <a:pt x="1963" y="2676"/>
                </a:lnTo>
                <a:lnTo>
                  <a:pt x="1961" y="2668"/>
                </a:lnTo>
                <a:lnTo>
                  <a:pt x="1958" y="2664"/>
                </a:lnTo>
                <a:lnTo>
                  <a:pt x="1954" y="2663"/>
                </a:lnTo>
                <a:lnTo>
                  <a:pt x="1953" y="2659"/>
                </a:lnTo>
                <a:lnTo>
                  <a:pt x="1951" y="2654"/>
                </a:lnTo>
                <a:lnTo>
                  <a:pt x="1951" y="2647"/>
                </a:lnTo>
                <a:lnTo>
                  <a:pt x="1956" y="2613"/>
                </a:lnTo>
                <a:lnTo>
                  <a:pt x="1958" y="2594"/>
                </a:lnTo>
                <a:lnTo>
                  <a:pt x="1958" y="2572"/>
                </a:lnTo>
                <a:lnTo>
                  <a:pt x="1956" y="2571"/>
                </a:lnTo>
                <a:lnTo>
                  <a:pt x="1954" y="2569"/>
                </a:lnTo>
                <a:lnTo>
                  <a:pt x="1951" y="2565"/>
                </a:lnTo>
                <a:lnTo>
                  <a:pt x="1946" y="2564"/>
                </a:lnTo>
                <a:lnTo>
                  <a:pt x="1944" y="2562"/>
                </a:lnTo>
                <a:lnTo>
                  <a:pt x="1944" y="2559"/>
                </a:lnTo>
                <a:lnTo>
                  <a:pt x="1944" y="2531"/>
                </a:lnTo>
                <a:lnTo>
                  <a:pt x="1939" y="2530"/>
                </a:lnTo>
                <a:lnTo>
                  <a:pt x="1937" y="2528"/>
                </a:lnTo>
                <a:lnTo>
                  <a:pt x="1937" y="2524"/>
                </a:lnTo>
                <a:lnTo>
                  <a:pt x="1932" y="2485"/>
                </a:lnTo>
                <a:lnTo>
                  <a:pt x="1931" y="2466"/>
                </a:lnTo>
                <a:lnTo>
                  <a:pt x="1929" y="2444"/>
                </a:lnTo>
                <a:lnTo>
                  <a:pt x="1929" y="2443"/>
                </a:lnTo>
                <a:lnTo>
                  <a:pt x="1929" y="2437"/>
                </a:lnTo>
                <a:lnTo>
                  <a:pt x="1931" y="2432"/>
                </a:lnTo>
                <a:lnTo>
                  <a:pt x="1936" y="2426"/>
                </a:lnTo>
                <a:lnTo>
                  <a:pt x="1939" y="2419"/>
                </a:lnTo>
                <a:lnTo>
                  <a:pt x="1939" y="2415"/>
                </a:lnTo>
                <a:lnTo>
                  <a:pt x="1937" y="2410"/>
                </a:lnTo>
                <a:lnTo>
                  <a:pt x="1937" y="2407"/>
                </a:lnTo>
                <a:lnTo>
                  <a:pt x="1937" y="2361"/>
                </a:lnTo>
                <a:lnTo>
                  <a:pt x="1939" y="2356"/>
                </a:lnTo>
                <a:lnTo>
                  <a:pt x="1941" y="2354"/>
                </a:lnTo>
                <a:lnTo>
                  <a:pt x="1944" y="2354"/>
                </a:lnTo>
                <a:lnTo>
                  <a:pt x="1944" y="2298"/>
                </a:lnTo>
                <a:lnTo>
                  <a:pt x="1944" y="2293"/>
                </a:lnTo>
                <a:lnTo>
                  <a:pt x="1944" y="2287"/>
                </a:lnTo>
                <a:lnTo>
                  <a:pt x="1943" y="2284"/>
                </a:lnTo>
                <a:lnTo>
                  <a:pt x="1937" y="2279"/>
                </a:lnTo>
                <a:lnTo>
                  <a:pt x="1931" y="2272"/>
                </a:lnTo>
                <a:lnTo>
                  <a:pt x="1925" y="2264"/>
                </a:lnTo>
                <a:lnTo>
                  <a:pt x="1924" y="2262"/>
                </a:lnTo>
                <a:lnTo>
                  <a:pt x="1919" y="2258"/>
                </a:lnTo>
                <a:lnTo>
                  <a:pt x="1917" y="2255"/>
                </a:lnTo>
                <a:lnTo>
                  <a:pt x="1917" y="2248"/>
                </a:lnTo>
                <a:lnTo>
                  <a:pt x="1917" y="2243"/>
                </a:lnTo>
                <a:lnTo>
                  <a:pt x="1917" y="2238"/>
                </a:lnTo>
                <a:lnTo>
                  <a:pt x="1919" y="2231"/>
                </a:lnTo>
                <a:lnTo>
                  <a:pt x="1919" y="2228"/>
                </a:lnTo>
                <a:lnTo>
                  <a:pt x="1917" y="2224"/>
                </a:lnTo>
                <a:lnTo>
                  <a:pt x="1914" y="2223"/>
                </a:lnTo>
                <a:lnTo>
                  <a:pt x="1905" y="2223"/>
                </a:lnTo>
                <a:lnTo>
                  <a:pt x="1900" y="2221"/>
                </a:lnTo>
                <a:lnTo>
                  <a:pt x="1896" y="2221"/>
                </a:lnTo>
                <a:lnTo>
                  <a:pt x="1888" y="2216"/>
                </a:lnTo>
                <a:lnTo>
                  <a:pt x="1881" y="2209"/>
                </a:lnTo>
                <a:lnTo>
                  <a:pt x="1878" y="2200"/>
                </a:lnTo>
                <a:lnTo>
                  <a:pt x="1873" y="2190"/>
                </a:lnTo>
                <a:lnTo>
                  <a:pt x="1867" y="2170"/>
                </a:lnTo>
                <a:lnTo>
                  <a:pt x="1862" y="2149"/>
                </a:lnTo>
                <a:lnTo>
                  <a:pt x="1862" y="2142"/>
                </a:lnTo>
                <a:lnTo>
                  <a:pt x="1856" y="2137"/>
                </a:lnTo>
                <a:lnTo>
                  <a:pt x="1852" y="2132"/>
                </a:lnTo>
                <a:lnTo>
                  <a:pt x="1850" y="2124"/>
                </a:lnTo>
                <a:lnTo>
                  <a:pt x="1849" y="2115"/>
                </a:lnTo>
                <a:lnTo>
                  <a:pt x="1838" y="2112"/>
                </a:lnTo>
                <a:lnTo>
                  <a:pt x="1830" y="2107"/>
                </a:lnTo>
                <a:lnTo>
                  <a:pt x="1823" y="2100"/>
                </a:lnTo>
                <a:lnTo>
                  <a:pt x="1815" y="2095"/>
                </a:lnTo>
                <a:lnTo>
                  <a:pt x="1810" y="2093"/>
                </a:lnTo>
                <a:lnTo>
                  <a:pt x="1808" y="2091"/>
                </a:lnTo>
                <a:lnTo>
                  <a:pt x="1808" y="2088"/>
                </a:lnTo>
                <a:lnTo>
                  <a:pt x="1803" y="2086"/>
                </a:lnTo>
                <a:lnTo>
                  <a:pt x="1799" y="2083"/>
                </a:lnTo>
                <a:lnTo>
                  <a:pt x="1792" y="2076"/>
                </a:lnTo>
                <a:lnTo>
                  <a:pt x="1789" y="2072"/>
                </a:lnTo>
                <a:lnTo>
                  <a:pt x="1786" y="2069"/>
                </a:lnTo>
                <a:lnTo>
                  <a:pt x="1781" y="2067"/>
                </a:lnTo>
                <a:lnTo>
                  <a:pt x="1774" y="2067"/>
                </a:lnTo>
                <a:lnTo>
                  <a:pt x="1772" y="2062"/>
                </a:lnTo>
                <a:lnTo>
                  <a:pt x="1769" y="2059"/>
                </a:lnTo>
                <a:lnTo>
                  <a:pt x="1762" y="2052"/>
                </a:lnTo>
                <a:lnTo>
                  <a:pt x="1753" y="2047"/>
                </a:lnTo>
                <a:lnTo>
                  <a:pt x="1750" y="2043"/>
                </a:lnTo>
                <a:lnTo>
                  <a:pt x="1746" y="2040"/>
                </a:lnTo>
                <a:lnTo>
                  <a:pt x="1741" y="2031"/>
                </a:lnTo>
                <a:lnTo>
                  <a:pt x="1740" y="2026"/>
                </a:lnTo>
                <a:lnTo>
                  <a:pt x="1740" y="2020"/>
                </a:lnTo>
                <a:lnTo>
                  <a:pt x="1734" y="2020"/>
                </a:lnTo>
                <a:lnTo>
                  <a:pt x="1731" y="2018"/>
                </a:lnTo>
                <a:lnTo>
                  <a:pt x="1728" y="2016"/>
                </a:lnTo>
                <a:lnTo>
                  <a:pt x="1726" y="2013"/>
                </a:lnTo>
                <a:lnTo>
                  <a:pt x="1716" y="2013"/>
                </a:lnTo>
                <a:lnTo>
                  <a:pt x="1705" y="2013"/>
                </a:lnTo>
                <a:lnTo>
                  <a:pt x="1699" y="2009"/>
                </a:lnTo>
                <a:lnTo>
                  <a:pt x="1692" y="2006"/>
                </a:lnTo>
                <a:lnTo>
                  <a:pt x="1690" y="2008"/>
                </a:lnTo>
                <a:lnTo>
                  <a:pt x="1688" y="2009"/>
                </a:lnTo>
                <a:lnTo>
                  <a:pt x="1685" y="2013"/>
                </a:lnTo>
                <a:lnTo>
                  <a:pt x="1680" y="2014"/>
                </a:lnTo>
                <a:lnTo>
                  <a:pt x="1678" y="2016"/>
                </a:lnTo>
                <a:lnTo>
                  <a:pt x="1678" y="2020"/>
                </a:lnTo>
                <a:lnTo>
                  <a:pt x="1675" y="2021"/>
                </a:lnTo>
                <a:lnTo>
                  <a:pt x="1671" y="2023"/>
                </a:lnTo>
                <a:lnTo>
                  <a:pt x="1668" y="2026"/>
                </a:lnTo>
                <a:lnTo>
                  <a:pt x="1665" y="2026"/>
                </a:lnTo>
                <a:lnTo>
                  <a:pt x="1656" y="2030"/>
                </a:lnTo>
                <a:lnTo>
                  <a:pt x="1649" y="2035"/>
                </a:lnTo>
                <a:lnTo>
                  <a:pt x="1641" y="2038"/>
                </a:lnTo>
                <a:lnTo>
                  <a:pt x="1636" y="2040"/>
                </a:lnTo>
                <a:lnTo>
                  <a:pt x="1630" y="2040"/>
                </a:lnTo>
                <a:lnTo>
                  <a:pt x="1603" y="2026"/>
                </a:lnTo>
                <a:lnTo>
                  <a:pt x="1588" y="2021"/>
                </a:lnTo>
                <a:lnTo>
                  <a:pt x="1569" y="2020"/>
                </a:lnTo>
                <a:lnTo>
                  <a:pt x="1567" y="2014"/>
                </a:lnTo>
                <a:lnTo>
                  <a:pt x="1564" y="2009"/>
                </a:lnTo>
                <a:lnTo>
                  <a:pt x="1559" y="2008"/>
                </a:lnTo>
                <a:lnTo>
                  <a:pt x="1554" y="2004"/>
                </a:lnTo>
                <a:lnTo>
                  <a:pt x="1542" y="2001"/>
                </a:lnTo>
                <a:lnTo>
                  <a:pt x="1538" y="1997"/>
                </a:lnTo>
                <a:lnTo>
                  <a:pt x="1535" y="1992"/>
                </a:lnTo>
                <a:lnTo>
                  <a:pt x="1518" y="1992"/>
                </a:lnTo>
                <a:lnTo>
                  <a:pt x="1511" y="1990"/>
                </a:lnTo>
                <a:lnTo>
                  <a:pt x="1509" y="1989"/>
                </a:lnTo>
                <a:lnTo>
                  <a:pt x="1507" y="1985"/>
                </a:lnTo>
                <a:lnTo>
                  <a:pt x="1501" y="1985"/>
                </a:lnTo>
                <a:lnTo>
                  <a:pt x="1494" y="1985"/>
                </a:lnTo>
                <a:lnTo>
                  <a:pt x="1489" y="1984"/>
                </a:lnTo>
                <a:lnTo>
                  <a:pt x="1487" y="1979"/>
                </a:lnTo>
                <a:lnTo>
                  <a:pt x="1480" y="1979"/>
                </a:lnTo>
                <a:lnTo>
                  <a:pt x="1473" y="1979"/>
                </a:lnTo>
                <a:lnTo>
                  <a:pt x="1468" y="1977"/>
                </a:lnTo>
                <a:lnTo>
                  <a:pt x="1467" y="1972"/>
                </a:lnTo>
                <a:lnTo>
                  <a:pt x="1463" y="1970"/>
                </a:lnTo>
                <a:lnTo>
                  <a:pt x="1461" y="1968"/>
                </a:lnTo>
                <a:lnTo>
                  <a:pt x="1461" y="1965"/>
                </a:lnTo>
                <a:lnTo>
                  <a:pt x="1463" y="1960"/>
                </a:lnTo>
                <a:lnTo>
                  <a:pt x="1465" y="1958"/>
                </a:lnTo>
                <a:lnTo>
                  <a:pt x="1467" y="1958"/>
                </a:lnTo>
                <a:lnTo>
                  <a:pt x="1470" y="1960"/>
                </a:lnTo>
                <a:lnTo>
                  <a:pt x="1472" y="1963"/>
                </a:lnTo>
                <a:lnTo>
                  <a:pt x="1473" y="1972"/>
                </a:lnTo>
                <a:lnTo>
                  <a:pt x="1487" y="1972"/>
                </a:lnTo>
                <a:lnTo>
                  <a:pt x="1489" y="1973"/>
                </a:lnTo>
                <a:lnTo>
                  <a:pt x="1494" y="1975"/>
                </a:lnTo>
                <a:lnTo>
                  <a:pt x="1504" y="1975"/>
                </a:lnTo>
                <a:lnTo>
                  <a:pt x="1514" y="1975"/>
                </a:lnTo>
                <a:lnTo>
                  <a:pt x="1518" y="1977"/>
                </a:lnTo>
                <a:lnTo>
                  <a:pt x="1521" y="1979"/>
                </a:lnTo>
                <a:lnTo>
                  <a:pt x="1521" y="1982"/>
                </a:lnTo>
                <a:lnTo>
                  <a:pt x="1521" y="1985"/>
                </a:lnTo>
                <a:lnTo>
                  <a:pt x="1530" y="1987"/>
                </a:lnTo>
                <a:lnTo>
                  <a:pt x="1540" y="1989"/>
                </a:lnTo>
                <a:lnTo>
                  <a:pt x="1545" y="1989"/>
                </a:lnTo>
                <a:lnTo>
                  <a:pt x="1550" y="1990"/>
                </a:lnTo>
                <a:lnTo>
                  <a:pt x="1554" y="1994"/>
                </a:lnTo>
                <a:lnTo>
                  <a:pt x="1555" y="1999"/>
                </a:lnTo>
                <a:lnTo>
                  <a:pt x="1560" y="1999"/>
                </a:lnTo>
                <a:lnTo>
                  <a:pt x="1566" y="1999"/>
                </a:lnTo>
                <a:lnTo>
                  <a:pt x="1571" y="1994"/>
                </a:lnTo>
                <a:lnTo>
                  <a:pt x="1578" y="1990"/>
                </a:lnTo>
                <a:lnTo>
                  <a:pt x="1583" y="1990"/>
                </a:lnTo>
                <a:lnTo>
                  <a:pt x="1590" y="1992"/>
                </a:lnTo>
                <a:lnTo>
                  <a:pt x="1591" y="1996"/>
                </a:lnTo>
                <a:lnTo>
                  <a:pt x="1593" y="1996"/>
                </a:lnTo>
                <a:lnTo>
                  <a:pt x="1596" y="1996"/>
                </a:lnTo>
                <a:lnTo>
                  <a:pt x="1601" y="1992"/>
                </a:lnTo>
                <a:lnTo>
                  <a:pt x="1607" y="1992"/>
                </a:lnTo>
                <a:lnTo>
                  <a:pt x="1610" y="1992"/>
                </a:lnTo>
                <a:lnTo>
                  <a:pt x="1610" y="1987"/>
                </a:lnTo>
                <a:lnTo>
                  <a:pt x="1612" y="1984"/>
                </a:lnTo>
                <a:lnTo>
                  <a:pt x="1613" y="1980"/>
                </a:lnTo>
                <a:lnTo>
                  <a:pt x="1617" y="1979"/>
                </a:lnTo>
                <a:lnTo>
                  <a:pt x="1620" y="1979"/>
                </a:lnTo>
                <a:lnTo>
                  <a:pt x="1622" y="1977"/>
                </a:lnTo>
                <a:lnTo>
                  <a:pt x="1624" y="1972"/>
                </a:lnTo>
                <a:lnTo>
                  <a:pt x="1629" y="1963"/>
                </a:lnTo>
                <a:lnTo>
                  <a:pt x="1632" y="1960"/>
                </a:lnTo>
                <a:lnTo>
                  <a:pt x="1637" y="1958"/>
                </a:lnTo>
                <a:lnTo>
                  <a:pt x="1671" y="1955"/>
                </a:lnTo>
                <a:lnTo>
                  <a:pt x="1687" y="1955"/>
                </a:lnTo>
                <a:lnTo>
                  <a:pt x="1705" y="1958"/>
                </a:lnTo>
                <a:lnTo>
                  <a:pt x="1714" y="1955"/>
                </a:lnTo>
                <a:lnTo>
                  <a:pt x="1726" y="1951"/>
                </a:lnTo>
                <a:lnTo>
                  <a:pt x="1750" y="1948"/>
                </a:lnTo>
                <a:lnTo>
                  <a:pt x="1762" y="1944"/>
                </a:lnTo>
                <a:lnTo>
                  <a:pt x="1769" y="1939"/>
                </a:lnTo>
                <a:lnTo>
                  <a:pt x="1770" y="1938"/>
                </a:lnTo>
                <a:lnTo>
                  <a:pt x="1770" y="1932"/>
                </a:lnTo>
                <a:lnTo>
                  <a:pt x="1770" y="1929"/>
                </a:lnTo>
                <a:lnTo>
                  <a:pt x="1767" y="1924"/>
                </a:lnTo>
                <a:lnTo>
                  <a:pt x="1767" y="1917"/>
                </a:lnTo>
                <a:lnTo>
                  <a:pt x="1762" y="1909"/>
                </a:lnTo>
                <a:lnTo>
                  <a:pt x="1760" y="1904"/>
                </a:lnTo>
                <a:lnTo>
                  <a:pt x="1760" y="1897"/>
                </a:lnTo>
                <a:lnTo>
                  <a:pt x="1750" y="1890"/>
                </a:lnTo>
                <a:lnTo>
                  <a:pt x="1741" y="1881"/>
                </a:lnTo>
                <a:lnTo>
                  <a:pt x="1733" y="1873"/>
                </a:lnTo>
                <a:lnTo>
                  <a:pt x="1726" y="1863"/>
                </a:lnTo>
                <a:lnTo>
                  <a:pt x="1726" y="1842"/>
                </a:lnTo>
                <a:lnTo>
                  <a:pt x="1678" y="1842"/>
                </a:lnTo>
                <a:lnTo>
                  <a:pt x="1673" y="1842"/>
                </a:lnTo>
                <a:lnTo>
                  <a:pt x="1666" y="1842"/>
                </a:lnTo>
                <a:lnTo>
                  <a:pt x="1653" y="1842"/>
                </a:lnTo>
                <a:lnTo>
                  <a:pt x="1648" y="1844"/>
                </a:lnTo>
                <a:lnTo>
                  <a:pt x="1642" y="1842"/>
                </a:lnTo>
                <a:lnTo>
                  <a:pt x="1639" y="1840"/>
                </a:lnTo>
                <a:lnTo>
                  <a:pt x="1637" y="1835"/>
                </a:lnTo>
                <a:lnTo>
                  <a:pt x="1658" y="1834"/>
                </a:lnTo>
                <a:lnTo>
                  <a:pt x="1677" y="1830"/>
                </a:lnTo>
                <a:lnTo>
                  <a:pt x="1695" y="1827"/>
                </a:lnTo>
                <a:lnTo>
                  <a:pt x="1707" y="1827"/>
                </a:lnTo>
                <a:lnTo>
                  <a:pt x="1719" y="1828"/>
                </a:lnTo>
                <a:lnTo>
                  <a:pt x="1724" y="1832"/>
                </a:lnTo>
                <a:lnTo>
                  <a:pt x="1731" y="1834"/>
                </a:lnTo>
                <a:lnTo>
                  <a:pt x="1736" y="1837"/>
                </a:lnTo>
                <a:lnTo>
                  <a:pt x="1738" y="1839"/>
                </a:lnTo>
                <a:lnTo>
                  <a:pt x="1740" y="1842"/>
                </a:lnTo>
                <a:lnTo>
                  <a:pt x="1743" y="1842"/>
                </a:lnTo>
                <a:lnTo>
                  <a:pt x="1750" y="1842"/>
                </a:lnTo>
                <a:lnTo>
                  <a:pt x="1753" y="1842"/>
                </a:lnTo>
                <a:lnTo>
                  <a:pt x="1755" y="1839"/>
                </a:lnTo>
                <a:lnTo>
                  <a:pt x="1757" y="1835"/>
                </a:lnTo>
                <a:lnTo>
                  <a:pt x="1765" y="1834"/>
                </a:lnTo>
                <a:lnTo>
                  <a:pt x="1769" y="1834"/>
                </a:lnTo>
                <a:lnTo>
                  <a:pt x="1772" y="1832"/>
                </a:lnTo>
                <a:lnTo>
                  <a:pt x="1775" y="1830"/>
                </a:lnTo>
                <a:lnTo>
                  <a:pt x="1777" y="1825"/>
                </a:lnTo>
                <a:lnTo>
                  <a:pt x="1781" y="1822"/>
                </a:lnTo>
                <a:lnTo>
                  <a:pt x="1782" y="1822"/>
                </a:lnTo>
                <a:lnTo>
                  <a:pt x="1789" y="1822"/>
                </a:lnTo>
                <a:lnTo>
                  <a:pt x="1792" y="1820"/>
                </a:lnTo>
                <a:lnTo>
                  <a:pt x="1799" y="1813"/>
                </a:lnTo>
                <a:lnTo>
                  <a:pt x="1803" y="1810"/>
                </a:lnTo>
                <a:lnTo>
                  <a:pt x="1808" y="1808"/>
                </a:lnTo>
                <a:lnTo>
                  <a:pt x="1813" y="1806"/>
                </a:lnTo>
                <a:lnTo>
                  <a:pt x="1821" y="1808"/>
                </a:lnTo>
                <a:lnTo>
                  <a:pt x="1823" y="1796"/>
                </a:lnTo>
                <a:lnTo>
                  <a:pt x="1827" y="1788"/>
                </a:lnTo>
                <a:lnTo>
                  <a:pt x="1833" y="1779"/>
                </a:lnTo>
                <a:lnTo>
                  <a:pt x="1837" y="1776"/>
                </a:lnTo>
                <a:lnTo>
                  <a:pt x="1842" y="1774"/>
                </a:lnTo>
                <a:lnTo>
                  <a:pt x="1842" y="1767"/>
                </a:lnTo>
                <a:lnTo>
                  <a:pt x="1844" y="1762"/>
                </a:lnTo>
                <a:lnTo>
                  <a:pt x="1849" y="1753"/>
                </a:lnTo>
                <a:lnTo>
                  <a:pt x="1854" y="1745"/>
                </a:lnTo>
                <a:lnTo>
                  <a:pt x="1856" y="1740"/>
                </a:lnTo>
                <a:lnTo>
                  <a:pt x="1856" y="1733"/>
                </a:lnTo>
                <a:lnTo>
                  <a:pt x="1861" y="1735"/>
                </a:lnTo>
                <a:lnTo>
                  <a:pt x="1866" y="1733"/>
                </a:lnTo>
                <a:lnTo>
                  <a:pt x="1869" y="1731"/>
                </a:lnTo>
                <a:lnTo>
                  <a:pt x="1871" y="1728"/>
                </a:lnTo>
                <a:lnTo>
                  <a:pt x="1873" y="1726"/>
                </a:lnTo>
                <a:lnTo>
                  <a:pt x="1876" y="1724"/>
                </a:lnTo>
                <a:lnTo>
                  <a:pt x="1881" y="1723"/>
                </a:lnTo>
                <a:lnTo>
                  <a:pt x="1888" y="1718"/>
                </a:lnTo>
                <a:lnTo>
                  <a:pt x="1895" y="1711"/>
                </a:lnTo>
                <a:lnTo>
                  <a:pt x="1903" y="1706"/>
                </a:lnTo>
                <a:lnTo>
                  <a:pt x="1905" y="1702"/>
                </a:lnTo>
                <a:lnTo>
                  <a:pt x="1908" y="1694"/>
                </a:lnTo>
                <a:lnTo>
                  <a:pt x="1912" y="1685"/>
                </a:lnTo>
                <a:lnTo>
                  <a:pt x="1917" y="1677"/>
                </a:lnTo>
                <a:lnTo>
                  <a:pt x="1920" y="1675"/>
                </a:lnTo>
                <a:lnTo>
                  <a:pt x="1924" y="1672"/>
                </a:lnTo>
                <a:lnTo>
                  <a:pt x="1925" y="1668"/>
                </a:lnTo>
                <a:lnTo>
                  <a:pt x="1925" y="1667"/>
                </a:lnTo>
                <a:lnTo>
                  <a:pt x="1931" y="1665"/>
                </a:lnTo>
                <a:lnTo>
                  <a:pt x="1934" y="1661"/>
                </a:lnTo>
                <a:lnTo>
                  <a:pt x="1936" y="1658"/>
                </a:lnTo>
                <a:lnTo>
                  <a:pt x="1937" y="1655"/>
                </a:lnTo>
                <a:lnTo>
                  <a:pt x="1937" y="1651"/>
                </a:lnTo>
                <a:lnTo>
                  <a:pt x="1939" y="1646"/>
                </a:lnTo>
                <a:lnTo>
                  <a:pt x="1943" y="1643"/>
                </a:lnTo>
                <a:lnTo>
                  <a:pt x="1949" y="1638"/>
                </a:lnTo>
                <a:lnTo>
                  <a:pt x="1956" y="1632"/>
                </a:lnTo>
                <a:lnTo>
                  <a:pt x="1958" y="1629"/>
                </a:lnTo>
                <a:lnTo>
                  <a:pt x="1958" y="1626"/>
                </a:lnTo>
                <a:lnTo>
                  <a:pt x="1958" y="1624"/>
                </a:lnTo>
                <a:lnTo>
                  <a:pt x="1961" y="1615"/>
                </a:lnTo>
                <a:lnTo>
                  <a:pt x="1965" y="1609"/>
                </a:lnTo>
                <a:lnTo>
                  <a:pt x="1975" y="1597"/>
                </a:lnTo>
                <a:lnTo>
                  <a:pt x="1985" y="1585"/>
                </a:lnTo>
                <a:lnTo>
                  <a:pt x="1989" y="1578"/>
                </a:lnTo>
                <a:lnTo>
                  <a:pt x="1992" y="1569"/>
                </a:lnTo>
                <a:lnTo>
                  <a:pt x="1992" y="1562"/>
                </a:lnTo>
                <a:lnTo>
                  <a:pt x="1994" y="1552"/>
                </a:lnTo>
                <a:lnTo>
                  <a:pt x="1997" y="1540"/>
                </a:lnTo>
                <a:lnTo>
                  <a:pt x="1999" y="1530"/>
                </a:lnTo>
                <a:lnTo>
                  <a:pt x="1999" y="1515"/>
                </a:lnTo>
                <a:lnTo>
                  <a:pt x="2009" y="1511"/>
                </a:lnTo>
                <a:lnTo>
                  <a:pt x="2018" y="1504"/>
                </a:lnTo>
                <a:lnTo>
                  <a:pt x="2033" y="1491"/>
                </a:lnTo>
                <a:lnTo>
                  <a:pt x="2036" y="1489"/>
                </a:lnTo>
                <a:lnTo>
                  <a:pt x="2040" y="1486"/>
                </a:lnTo>
                <a:lnTo>
                  <a:pt x="2043" y="1484"/>
                </a:lnTo>
                <a:lnTo>
                  <a:pt x="2052" y="1479"/>
                </a:lnTo>
                <a:lnTo>
                  <a:pt x="2060" y="1474"/>
                </a:lnTo>
                <a:lnTo>
                  <a:pt x="2064" y="1470"/>
                </a:lnTo>
                <a:lnTo>
                  <a:pt x="2065" y="1467"/>
                </a:lnTo>
                <a:lnTo>
                  <a:pt x="2067" y="1463"/>
                </a:lnTo>
                <a:lnTo>
                  <a:pt x="2072" y="1457"/>
                </a:lnTo>
                <a:lnTo>
                  <a:pt x="2076" y="1455"/>
                </a:lnTo>
                <a:lnTo>
                  <a:pt x="2081" y="1453"/>
                </a:lnTo>
                <a:lnTo>
                  <a:pt x="2079" y="1443"/>
                </a:lnTo>
                <a:lnTo>
                  <a:pt x="2081" y="1436"/>
                </a:lnTo>
                <a:lnTo>
                  <a:pt x="2084" y="1422"/>
                </a:lnTo>
                <a:lnTo>
                  <a:pt x="2088" y="1409"/>
                </a:lnTo>
                <a:lnTo>
                  <a:pt x="2088" y="1400"/>
                </a:lnTo>
                <a:lnTo>
                  <a:pt x="2088" y="1392"/>
                </a:lnTo>
                <a:lnTo>
                  <a:pt x="2084" y="1385"/>
                </a:lnTo>
                <a:lnTo>
                  <a:pt x="2081" y="1376"/>
                </a:lnTo>
                <a:lnTo>
                  <a:pt x="2081" y="1373"/>
                </a:lnTo>
                <a:lnTo>
                  <a:pt x="2077" y="1358"/>
                </a:lnTo>
                <a:lnTo>
                  <a:pt x="2072" y="1344"/>
                </a:lnTo>
                <a:lnTo>
                  <a:pt x="2069" y="1339"/>
                </a:lnTo>
                <a:lnTo>
                  <a:pt x="2064" y="1334"/>
                </a:lnTo>
                <a:lnTo>
                  <a:pt x="2059" y="1332"/>
                </a:lnTo>
                <a:lnTo>
                  <a:pt x="2050" y="1330"/>
                </a:lnTo>
                <a:lnTo>
                  <a:pt x="2047" y="1330"/>
                </a:lnTo>
                <a:lnTo>
                  <a:pt x="2041" y="1325"/>
                </a:lnTo>
                <a:lnTo>
                  <a:pt x="2036" y="1324"/>
                </a:lnTo>
                <a:lnTo>
                  <a:pt x="2029" y="1324"/>
                </a:lnTo>
                <a:lnTo>
                  <a:pt x="2021" y="1325"/>
                </a:lnTo>
                <a:lnTo>
                  <a:pt x="2018" y="1324"/>
                </a:lnTo>
                <a:lnTo>
                  <a:pt x="1999" y="1320"/>
                </a:lnTo>
                <a:lnTo>
                  <a:pt x="1989" y="1318"/>
                </a:lnTo>
                <a:lnTo>
                  <a:pt x="1978" y="1317"/>
                </a:lnTo>
                <a:lnTo>
                  <a:pt x="1971" y="1317"/>
                </a:lnTo>
                <a:lnTo>
                  <a:pt x="1961" y="1318"/>
                </a:lnTo>
                <a:lnTo>
                  <a:pt x="1953" y="1317"/>
                </a:lnTo>
                <a:lnTo>
                  <a:pt x="1937" y="1313"/>
                </a:lnTo>
                <a:lnTo>
                  <a:pt x="1922" y="1310"/>
                </a:lnTo>
                <a:lnTo>
                  <a:pt x="1914" y="1310"/>
                </a:lnTo>
                <a:lnTo>
                  <a:pt x="1903" y="1310"/>
                </a:lnTo>
                <a:lnTo>
                  <a:pt x="1903" y="1306"/>
                </a:lnTo>
                <a:lnTo>
                  <a:pt x="1900" y="1305"/>
                </a:lnTo>
                <a:lnTo>
                  <a:pt x="1881" y="1293"/>
                </a:lnTo>
                <a:lnTo>
                  <a:pt x="1873" y="1288"/>
                </a:lnTo>
                <a:lnTo>
                  <a:pt x="1862" y="1286"/>
                </a:lnTo>
                <a:lnTo>
                  <a:pt x="1861" y="1284"/>
                </a:lnTo>
                <a:lnTo>
                  <a:pt x="1856" y="1283"/>
                </a:lnTo>
                <a:lnTo>
                  <a:pt x="1849" y="1283"/>
                </a:lnTo>
                <a:lnTo>
                  <a:pt x="1838" y="1284"/>
                </a:lnTo>
                <a:lnTo>
                  <a:pt x="1830" y="1283"/>
                </a:lnTo>
                <a:lnTo>
                  <a:pt x="1815" y="1279"/>
                </a:lnTo>
                <a:lnTo>
                  <a:pt x="1799" y="1276"/>
                </a:lnTo>
                <a:lnTo>
                  <a:pt x="1791" y="1276"/>
                </a:lnTo>
                <a:lnTo>
                  <a:pt x="1781" y="1276"/>
                </a:lnTo>
                <a:lnTo>
                  <a:pt x="1779" y="1271"/>
                </a:lnTo>
                <a:lnTo>
                  <a:pt x="1775" y="1267"/>
                </a:lnTo>
                <a:lnTo>
                  <a:pt x="1769" y="1260"/>
                </a:lnTo>
                <a:lnTo>
                  <a:pt x="1760" y="1255"/>
                </a:lnTo>
                <a:lnTo>
                  <a:pt x="1757" y="1252"/>
                </a:lnTo>
                <a:lnTo>
                  <a:pt x="1753" y="1249"/>
                </a:lnTo>
                <a:lnTo>
                  <a:pt x="1731" y="1249"/>
                </a:lnTo>
                <a:lnTo>
                  <a:pt x="1709" y="1249"/>
                </a:lnTo>
                <a:lnTo>
                  <a:pt x="1690" y="1252"/>
                </a:lnTo>
                <a:lnTo>
                  <a:pt x="1671" y="1255"/>
                </a:lnTo>
                <a:lnTo>
                  <a:pt x="1637" y="1266"/>
                </a:lnTo>
                <a:lnTo>
                  <a:pt x="1603" y="1276"/>
                </a:lnTo>
                <a:lnTo>
                  <a:pt x="1569" y="1276"/>
                </a:lnTo>
                <a:lnTo>
                  <a:pt x="1567" y="1279"/>
                </a:lnTo>
                <a:lnTo>
                  <a:pt x="1564" y="1281"/>
                </a:lnTo>
                <a:lnTo>
                  <a:pt x="1555" y="1283"/>
                </a:lnTo>
                <a:lnTo>
                  <a:pt x="1555" y="1286"/>
                </a:lnTo>
                <a:lnTo>
                  <a:pt x="1554" y="1288"/>
                </a:lnTo>
                <a:lnTo>
                  <a:pt x="1549" y="1289"/>
                </a:lnTo>
                <a:lnTo>
                  <a:pt x="1543" y="1293"/>
                </a:lnTo>
                <a:lnTo>
                  <a:pt x="1537" y="1295"/>
                </a:lnTo>
                <a:lnTo>
                  <a:pt x="1531" y="1298"/>
                </a:lnTo>
                <a:lnTo>
                  <a:pt x="1530" y="1300"/>
                </a:lnTo>
                <a:lnTo>
                  <a:pt x="1528" y="1303"/>
                </a:lnTo>
                <a:lnTo>
                  <a:pt x="1519" y="1301"/>
                </a:lnTo>
                <a:lnTo>
                  <a:pt x="1513" y="1303"/>
                </a:lnTo>
                <a:lnTo>
                  <a:pt x="1507" y="1306"/>
                </a:lnTo>
                <a:lnTo>
                  <a:pt x="1504" y="1310"/>
                </a:lnTo>
                <a:lnTo>
                  <a:pt x="1501" y="1313"/>
                </a:lnTo>
                <a:lnTo>
                  <a:pt x="1496" y="1317"/>
                </a:lnTo>
                <a:lnTo>
                  <a:pt x="1489" y="1318"/>
                </a:lnTo>
                <a:lnTo>
                  <a:pt x="1480" y="1317"/>
                </a:lnTo>
                <a:lnTo>
                  <a:pt x="1477" y="1312"/>
                </a:lnTo>
                <a:lnTo>
                  <a:pt x="1473" y="1306"/>
                </a:lnTo>
                <a:lnTo>
                  <a:pt x="1468" y="1303"/>
                </a:lnTo>
                <a:lnTo>
                  <a:pt x="1467" y="1296"/>
                </a:lnTo>
                <a:lnTo>
                  <a:pt x="1478" y="1296"/>
                </a:lnTo>
                <a:lnTo>
                  <a:pt x="1489" y="1296"/>
                </a:lnTo>
                <a:lnTo>
                  <a:pt x="1494" y="1295"/>
                </a:lnTo>
                <a:lnTo>
                  <a:pt x="1497" y="1291"/>
                </a:lnTo>
                <a:lnTo>
                  <a:pt x="1499" y="1288"/>
                </a:lnTo>
                <a:lnTo>
                  <a:pt x="1501" y="1283"/>
                </a:lnTo>
                <a:lnTo>
                  <a:pt x="1507" y="1284"/>
                </a:lnTo>
                <a:lnTo>
                  <a:pt x="1513" y="1283"/>
                </a:lnTo>
                <a:lnTo>
                  <a:pt x="1521" y="1279"/>
                </a:lnTo>
                <a:lnTo>
                  <a:pt x="1530" y="1276"/>
                </a:lnTo>
                <a:lnTo>
                  <a:pt x="1535" y="1274"/>
                </a:lnTo>
                <a:lnTo>
                  <a:pt x="1542" y="1276"/>
                </a:lnTo>
                <a:lnTo>
                  <a:pt x="1543" y="1272"/>
                </a:lnTo>
                <a:lnTo>
                  <a:pt x="1547" y="1271"/>
                </a:lnTo>
                <a:lnTo>
                  <a:pt x="1555" y="1269"/>
                </a:lnTo>
                <a:lnTo>
                  <a:pt x="1555" y="1264"/>
                </a:lnTo>
                <a:lnTo>
                  <a:pt x="1557" y="1260"/>
                </a:lnTo>
                <a:lnTo>
                  <a:pt x="1559" y="1257"/>
                </a:lnTo>
                <a:lnTo>
                  <a:pt x="1562" y="1255"/>
                </a:lnTo>
                <a:lnTo>
                  <a:pt x="1564" y="1250"/>
                </a:lnTo>
                <a:lnTo>
                  <a:pt x="1566" y="1249"/>
                </a:lnTo>
                <a:lnTo>
                  <a:pt x="1569" y="1249"/>
                </a:lnTo>
                <a:lnTo>
                  <a:pt x="1572" y="1247"/>
                </a:lnTo>
                <a:lnTo>
                  <a:pt x="1574" y="1243"/>
                </a:lnTo>
                <a:lnTo>
                  <a:pt x="1576" y="1235"/>
                </a:lnTo>
                <a:lnTo>
                  <a:pt x="1514" y="1235"/>
                </a:lnTo>
                <a:lnTo>
                  <a:pt x="1513" y="1237"/>
                </a:lnTo>
                <a:lnTo>
                  <a:pt x="1511" y="1238"/>
                </a:lnTo>
                <a:lnTo>
                  <a:pt x="1507" y="1242"/>
                </a:lnTo>
                <a:lnTo>
                  <a:pt x="1502" y="1243"/>
                </a:lnTo>
                <a:lnTo>
                  <a:pt x="1501" y="1245"/>
                </a:lnTo>
                <a:lnTo>
                  <a:pt x="1501" y="1249"/>
                </a:lnTo>
                <a:lnTo>
                  <a:pt x="1480" y="1249"/>
                </a:lnTo>
                <a:lnTo>
                  <a:pt x="1489" y="1237"/>
                </a:lnTo>
                <a:lnTo>
                  <a:pt x="1494" y="1231"/>
                </a:lnTo>
                <a:lnTo>
                  <a:pt x="1501" y="1228"/>
                </a:lnTo>
                <a:lnTo>
                  <a:pt x="1507" y="1225"/>
                </a:lnTo>
                <a:lnTo>
                  <a:pt x="1514" y="1223"/>
                </a:lnTo>
                <a:lnTo>
                  <a:pt x="1525" y="1221"/>
                </a:lnTo>
                <a:lnTo>
                  <a:pt x="1535" y="1221"/>
                </a:lnTo>
                <a:lnTo>
                  <a:pt x="1542" y="1221"/>
                </a:lnTo>
                <a:lnTo>
                  <a:pt x="1543" y="1218"/>
                </a:lnTo>
                <a:lnTo>
                  <a:pt x="1547" y="1216"/>
                </a:lnTo>
                <a:lnTo>
                  <a:pt x="1555" y="1214"/>
                </a:lnTo>
                <a:lnTo>
                  <a:pt x="1564" y="1218"/>
                </a:lnTo>
                <a:lnTo>
                  <a:pt x="1571" y="1223"/>
                </a:lnTo>
                <a:lnTo>
                  <a:pt x="1579" y="1226"/>
                </a:lnTo>
                <a:lnTo>
                  <a:pt x="1584" y="1228"/>
                </a:lnTo>
                <a:lnTo>
                  <a:pt x="1590" y="1228"/>
                </a:lnTo>
                <a:lnTo>
                  <a:pt x="1595" y="1226"/>
                </a:lnTo>
                <a:lnTo>
                  <a:pt x="1600" y="1223"/>
                </a:lnTo>
                <a:lnTo>
                  <a:pt x="1607" y="1214"/>
                </a:lnTo>
                <a:lnTo>
                  <a:pt x="1613" y="1206"/>
                </a:lnTo>
                <a:lnTo>
                  <a:pt x="1619" y="1202"/>
                </a:lnTo>
                <a:lnTo>
                  <a:pt x="1624" y="1201"/>
                </a:lnTo>
                <a:lnTo>
                  <a:pt x="1625" y="1196"/>
                </a:lnTo>
                <a:lnTo>
                  <a:pt x="1627" y="1194"/>
                </a:lnTo>
                <a:lnTo>
                  <a:pt x="1630" y="1194"/>
                </a:lnTo>
                <a:lnTo>
                  <a:pt x="1637" y="1184"/>
                </a:lnTo>
                <a:lnTo>
                  <a:pt x="1646" y="1175"/>
                </a:lnTo>
                <a:lnTo>
                  <a:pt x="1653" y="1165"/>
                </a:lnTo>
                <a:lnTo>
                  <a:pt x="1656" y="1160"/>
                </a:lnTo>
                <a:lnTo>
                  <a:pt x="1658" y="1153"/>
                </a:lnTo>
                <a:lnTo>
                  <a:pt x="1642" y="1153"/>
                </a:lnTo>
                <a:lnTo>
                  <a:pt x="1629" y="1153"/>
                </a:lnTo>
                <a:lnTo>
                  <a:pt x="1617" y="1156"/>
                </a:lnTo>
                <a:lnTo>
                  <a:pt x="1607" y="1160"/>
                </a:lnTo>
                <a:lnTo>
                  <a:pt x="1583" y="1165"/>
                </a:lnTo>
                <a:lnTo>
                  <a:pt x="1571" y="1167"/>
                </a:lnTo>
                <a:lnTo>
                  <a:pt x="1555" y="1167"/>
                </a:lnTo>
                <a:lnTo>
                  <a:pt x="1555" y="1163"/>
                </a:lnTo>
                <a:lnTo>
                  <a:pt x="1554" y="1162"/>
                </a:lnTo>
                <a:lnTo>
                  <a:pt x="1549" y="1160"/>
                </a:lnTo>
                <a:lnTo>
                  <a:pt x="1545" y="1158"/>
                </a:lnTo>
                <a:lnTo>
                  <a:pt x="1543" y="1155"/>
                </a:lnTo>
                <a:lnTo>
                  <a:pt x="1542" y="1146"/>
                </a:lnTo>
                <a:lnTo>
                  <a:pt x="1549" y="1151"/>
                </a:lnTo>
                <a:lnTo>
                  <a:pt x="1559" y="1153"/>
                </a:lnTo>
                <a:lnTo>
                  <a:pt x="1571" y="1153"/>
                </a:lnTo>
                <a:lnTo>
                  <a:pt x="1583" y="1153"/>
                </a:lnTo>
                <a:lnTo>
                  <a:pt x="1586" y="1146"/>
                </a:lnTo>
                <a:lnTo>
                  <a:pt x="1591" y="1139"/>
                </a:lnTo>
                <a:lnTo>
                  <a:pt x="1595" y="1136"/>
                </a:lnTo>
                <a:lnTo>
                  <a:pt x="1600" y="1134"/>
                </a:lnTo>
                <a:lnTo>
                  <a:pt x="1605" y="1133"/>
                </a:lnTo>
                <a:lnTo>
                  <a:pt x="1610" y="1133"/>
                </a:lnTo>
                <a:lnTo>
                  <a:pt x="1613" y="1124"/>
                </a:lnTo>
                <a:lnTo>
                  <a:pt x="1617" y="1116"/>
                </a:lnTo>
                <a:lnTo>
                  <a:pt x="1622" y="1109"/>
                </a:lnTo>
                <a:lnTo>
                  <a:pt x="1625" y="1107"/>
                </a:lnTo>
                <a:lnTo>
                  <a:pt x="1630" y="1105"/>
                </a:lnTo>
                <a:lnTo>
                  <a:pt x="1637" y="1105"/>
                </a:lnTo>
                <a:lnTo>
                  <a:pt x="1644" y="1105"/>
                </a:lnTo>
                <a:lnTo>
                  <a:pt x="1656" y="1100"/>
                </a:lnTo>
                <a:lnTo>
                  <a:pt x="1661" y="1097"/>
                </a:lnTo>
                <a:lnTo>
                  <a:pt x="1665" y="1092"/>
                </a:lnTo>
                <a:lnTo>
                  <a:pt x="1673" y="1090"/>
                </a:lnTo>
                <a:lnTo>
                  <a:pt x="1682" y="1088"/>
                </a:lnTo>
                <a:lnTo>
                  <a:pt x="1687" y="1083"/>
                </a:lnTo>
                <a:lnTo>
                  <a:pt x="1692" y="1078"/>
                </a:lnTo>
                <a:lnTo>
                  <a:pt x="1700" y="1078"/>
                </a:lnTo>
                <a:lnTo>
                  <a:pt x="1707" y="1075"/>
                </a:lnTo>
                <a:lnTo>
                  <a:pt x="1719" y="1068"/>
                </a:lnTo>
                <a:lnTo>
                  <a:pt x="1726" y="1064"/>
                </a:lnTo>
                <a:lnTo>
                  <a:pt x="1729" y="1063"/>
                </a:lnTo>
                <a:lnTo>
                  <a:pt x="1733" y="1061"/>
                </a:lnTo>
                <a:lnTo>
                  <a:pt x="1740" y="1059"/>
                </a:lnTo>
                <a:lnTo>
                  <a:pt x="1746" y="1056"/>
                </a:lnTo>
                <a:lnTo>
                  <a:pt x="1750" y="1054"/>
                </a:lnTo>
                <a:lnTo>
                  <a:pt x="1752" y="1049"/>
                </a:lnTo>
                <a:lnTo>
                  <a:pt x="1755" y="1047"/>
                </a:lnTo>
                <a:lnTo>
                  <a:pt x="1762" y="1040"/>
                </a:lnTo>
                <a:lnTo>
                  <a:pt x="1767" y="1030"/>
                </a:lnTo>
                <a:lnTo>
                  <a:pt x="1770" y="1029"/>
                </a:lnTo>
                <a:lnTo>
                  <a:pt x="1774" y="1029"/>
                </a:lnTo>
                <a:lnTo>
                  <a:pt x="1777" y="1027"/>
                </a:lnTo>
                <a:lnTo>
                  <a:pt x="1782" y="1023"/>
                </a:lnTo>
                <a:lnTo>
                  <a:pt x="1787" y="1018"/>
                </a:lnTo>
                <a:lnTo>
                  <a:pt x="1792" y="1017"/>
                </a:lnTo>
                <a:lnTo>
                  <a:pt x="1798" y="1017"/>
                </a:lnTo>
                <a:lnTo>
                  <a:pt x="1799" y="1017"/>
                </a:lnTo>
                <a:lnTo>
                  <a:pt x="1808" y="1015"/>
                </a:lnTo>
                <a:lnTo>
                  <a:pt x="1816" y="1013"/>
                </a:lnTo>
                <a:lnTo>
                  <a:pt x="1823" y="1010"/>
                </a:lnTo>
                <a:lnTo>
                  <a:pt x="1830" y="1005"/>
                </a:lnTo>
                <a:lnTo>
                  <a:pt x="1840" y="994"/>
                </a:lnTo>
                <a:lnTo>
                  <a:pt x="1849" y="982"/>
                </a:lnTo>
                <a:lnTo>
                  <a:pt x="1849" y="979"/>
                </a:lnTo>
                <a:lnTo>
                  <a:pt x="1850" y="977"/>
                </a:lnTo>
                <a:lnTo>
                  <a:pt x="1857" y="977"/>
                </a:lnTo>
                <a:lnTo>
                  <a:pt x="1861" y="976"/>
                </a:lnTo>
                <a:lnTo>
                  <a:pt x="1864" y="970"/>
                </a:lnTo>
                <a:lnTo>
                  <a:pt x="1866" y="965"/>
                </a:lnTo>
                <a:lnTo>
                  <a:pt x="1869" y="955"/>
                </a:lnTo>
                <a:lnTo>
                  <a:pt x="1873" y="950"/>
                </a:lnTo>
                <a:lnTo>
                  <a:pt x="1876" y="945"/>
                </a:lnTo>
                <a:lnTo>
                  <a:pt x="1876" y="943"/>
                </a:lnTo>
                <a:lnTo>
                  <a:pt x="1876" y="938"/>
                </a:lnTo>
                <a:lnTo>
                  <a:pt x="1873" y="936"/>
                </a:lnTo>
                <a:lnTo>
                  <a:pt x="1866" y="933"/>
                </a:lnTo>
                <a:lnTo>
                  <a:pt x="1861" y="931"/>
                </a:lnTo>
                <a:lnTo>
                  <a:pt x="1857" y="929"/>
                </a:lnTo>
                <a:lnTo>
                  <a:pt x="1856" y="926"/>
                </a:lnTo>
                <a:lnTo>
                  <a:pt x="1856" y="921"/>
                </a:lnTo>
                <a:lnTo>
                  <a:pt x="1861" y="919"/>
                </a:lnTo>
                <a:lnTo>
                  <a:pt x="1866" y="916"/>
                </a:lnTo>
                <a:lnTo>
                  <a:pt x="1873" y="907"/>
                </a:lnTo>
                <a:lnTo>
                  <a:pt x="1878" y="897"/>
                </a:lnTo>
                <a:lnTo>
                  <a:pt x="1883" y="887"/>
                </a:lnTo>
                <a:lnTo>
                  <a:pt x="1885" y="882"/>
                </a:lnTo>
                <a:lnTo>
                  <a:pt x="1886" y="880"/>
                </a:lnTo>
                <a:lnTo>
                  <a:pt x="1890" y="880"/>
                </a:lnTo>
                <a:lnTo>
                  <a:pt x="1890" y="866"/>
                </a:lnTo>
                <a:lnTo>
                  <a:pt x="1886" y="866"/>
                </a:lnTo>
                <a:lnTo>
                  <a:pt x="1885" y="865"/>
                </a:lnTo>
                <a:lnTo>
                  <a:pt x="1883" y="860"/>
                </a:lnTo>
                <a:lnTo>
                  <a:pt x="1883" y="846"/>
                </a:lnTo>
                <a:lnTo>
                  <a:pt x="1874" y="848"/>
                </a:lnTo>
                <a:lnTo>
                  <a:pt x="1869" y="849"/>
                </a:lnTo>
                <a:lnTo>
                  <a:pt x="1866" y="854"/>
                </a:lnTo>
                <a:lnTo>
                  <a:pt x="1862" y="860"/>
                </a:lnTo>
                <a:lnTo>
                  <a:pt x="1854" y="860"/>
                </a:lnTo>
                <a:lnTo>
                  <a:pt x="1847" y="861"/>
                </a:lnTo>
                <a:lnTo>
                  <a:pt x="1842" y="865"/>
                </a:lnTo>
                <a:lnTo>
                  <a:pt x="1835" y="866"/>
                </a:lnTo>
                <a:lnTo>
                  <a:pt x="1830" y="856"/>
                </a:lnTo>
                <a:lnTo>
                  <a:pt x="1825" y="846"/>
                </a:lnTo>
                <a:lnTo>
                  <a:pt x="1821" y="842"/>
                </a:lnTo>
                <a:lnTo>
                  <a:pt x="1816" y="839"/>
                </a:lnTo>
                <a:lnTo>
                  <a:pt x="1810" y="837"/>
                </a:lnTo>
                <a:lnTo>
                  <a:pt x="1801" y="839"/>
                </a:lnTo>
                <a:lnTo>
                  <a:pt x="1801" y="844"/>
                </a:lnTo>
                <a:lnTo>
                  <a:pt x="1803" y="849"/>
                </a:lnTo>
                <a:lnTo>
                  <a:pt x="1806" y="858"/>
                </a:lnTo>
                <a:lnTo>
                  <a:pt x="1808" y="863"/>
                </a:lnTo>
                <a:lnTo>
                  <a:pt x="1810" y="866"/>
                </a:lnTo>
                <a:lnTo>
                  <a:pt x="1806" y="870"/>
                </a:lnTo>
                <a:lnTo>
                  <a:pt x="1801" y="873"/>
                </a:lnTo>
                <a:lnTo>
                  <a:pt x="1794" y="870"/>
                </a:lnTo>
                <a:lnTo>
                  <a:pt x="1789" y="866"/>
                </a:lnTo>
                <a:lnTo>
                  <a:pt x="1781" y="856"/>
                </a:lnTo>
                <a:lnTo>
                  <a:pt x="1775" y="851"/>
                </a:lnTo>
                <a:lnTo>
                  <a:pt x="1770" y="848"/>
                </a:lnTo>
                <a:lnTo>
                  <a:pt x="1763" y="846"/>
                </a:lnTo>
                <a:lnTo>
                  <a:pt x="1753" y="846"/>
                </a:lnTo>
                <a:lnTo>
                  <a:pt x="1745" y="848"/>
                </a:lnTo>
                <a:lnTo>
                  <a:pt x="1738" y="851"/>
                </a:lnTo>
                <a:lnTo>
                  <a:pt x="1729" y="860"/>
                </a:lnTo>
                <a:lnTo>
                  <a:pt x="1724" y="863"/>
                </a:lnTo>
                <a:lnTo>
                  <a:pt x="1717" y="866"/>
                </a:lnTo>
                <a:lnTo>
                  <a:pt x="1709" y="868"/>
                </a:lnTo>
                <a:lnTo>
                  <a:pt x="1699" y="866"/>
                </a:lnTo>
                <a:lnTo>
                  <a:pt x="1695" y="865"/>
                </a:lnTo>
                <a:lnTo>
                  <a:pt x="1694" y="861"/>
                </a:lnTo>
                <a:lnTo>
                  <a:pt x="1692" y="853"/>
                </a:lnTo>
                <a:lnTo>
                  <a:pt x="1688" y="853"/>
                </a:lnTo>
                <a:lnTo>
                  <a:pt x="1687" y="851"/>
                </a:lnTo>
                <a:lnTo>
                  <a:pt x="1685" y="846"/>
                </a:lnTo>
                <a:lnTo>
                  <a:pt x="1677" y="846"/>
                </a:lnTo>
                <a:lnTo>
                  <a:pt x="1668" y="846"/>
                </a:lnTo>
                <a:lnTo>
                  <a:pt x="1654" y="842"/>
                </a:lnTo>
                <a:lnTo>
                  <a:pt x="1641" y="839"/>
                </a:lnTo>
                <a:lnTo>
                  <a:pt x="1634" y="837"/>
                </a:lnTo>
                <a:lnTo>
                  <a:pt x="1624" y="839"/>
                </a:lnTo>
                <a:lnTo>
                  <a:pt x="1619" y="839"/>
                </a:lnTo>
                <a:lnTo>
                  <a:pt x="1615" y="842"/>
                </a:lnTo>
                <a:lnTo>
                  <a:pt x="1613" y="846"/>
                </a:lnTo>
                <a:lnTo>
                  <a:pt x="1612" y="851"/>
                </a:lnTo>
                <a:lnTo>
                  <a:pt x="1610" y="854"/>
                </a:lnTo>
                <a:lnTo>
                  <a:pt x="1607" y="858"/>
                </a:lnTo>
                <a:lnTo>
                  <a:pt x="1603" y="860"/>
                </a:lnTo>
                <a:lnTo>
                  <a:pt x="1596" y="860"/>
                </a:lnTo>
                <a:lnTo>
                  <a:pt x="1596" y="851"/>
                </a:lnTo>
                <a:lnTo>
                  <a:pt x="1595" y="844"/>
                </a:lnTo>
                <a:lnTo>
                  <a:pt x="1590" y="841"/>
                </a:lnTo>
                <a:lnTo>
                  <a:pt x="1583" y="839"/>
                </a:lnTo>
                <a:lnTo>
                  <a:pt x="1579" y="841"/>
                </a:lnTo>
                <a:lnTo>
                  <a:pt x="1576" y="842"/>
                </a:lnTo>
                <a:lnTo>
                  <a:pt x="1574" y="851"/>
                </a:lnTo>
                <a:lnTo>
                  <a:pt x="1572" y="854"/>
                </a:lnTo>
                <a:lnTo>
                  <a:pt x="1571" y="858"/>
                </a:lnTo>
                <a:lnTo>
                  <a:pt x="1567" y="860"/>
                </a:lnTo>
                <a:lnTo>
                  <a:pt x="1562" y="860"/>
                </a:lnTo>
                <a:lnTo>
                  <a:pt x="1564" y="842"/>
                </a:lnTo>
                <a:lnTo>
                  <a:pt x="1566" y="836"/>
                </a:lnTo>
                <a:lnTo>
                  <a:pt x="1564" y="829"/>
                </a:lnTo>
                <a:lnTo>
                  <a:pt x="1562" y="822"/>
                </a:lnTo>
                <a:lnTo>
                  <a:pt x="1557" y="817"/>
                </a:lnTo>
                <a:lnTo>
                  <a:pt x="1552" y="813"/>
                </a:lnTo>
                <a:lnTo>
                  <a:pt x="1542" y="812"/>
                </a:lnTo>
                <a:lnTo>
                  <a:pt x="1535" y="810"/>
                </a:lnTo>
                <a:lnTo>
                  <a:pt x="1530" y="812"/>
                </a:lnTo>
                <a:lnTo>
                  <a:pt x="1526" y="815"/>
                </a:lnTo>
                <a:lnTo>
                  <a:pt x="1525" y="819"/>
                </a:lnTo>
                <a:lnTo>
                  <a:pt x="1521" y="827"/>
                </a:lnTo>
                <a:lnTo>
                  <a:pt x="1518" y="831"/>
                </a:lnTo>
                <a:lnTo>
                  <a:pt x="1514" y="832"/>
                </a:lnTo>
                <a:lnTo>
                  <a:pt x="1509" y="841"/>
                </a:lnTo>
                <a:lnTo>
                  <a:pt x="1506" y="844"/>
                </a:lnTo>
                <a:lnTo>
                  <a:pt x="1501" y="846"/>
                </a:lnTo>
                <a:lnTo>
                  <a:pt x="1499" y="849"/>
                </a:lnTo>
                <a:lnTo>
                  <a:pt x="1497" y="851"/>
                </a:lnTo>
                <a:lnTo>
                  <a:pt x="1494" y="849"/>
                </a:lnTo>
                <a:lnTo>
                  <a:pt x="1494" y="846"/>
                </a:lnTo>
                <a:lnTo>
                  <a:pt x="1496" y="841"/>
                </a:lnTo>
                <a:lnTo>
                  <a:pt x="1499" y="837"/>
                </a:lnTo>
                <a:lnTo>
                  <a:pt x="1506" y="831"/>
                </a:lnTo>
                <a:lnTo>
                  <a:pt x="1509" y="827"/>
                </a:lnTo>
                <a:lnTo>
                  <a:pt x="1513" y="824"/>
                </a:lnTo>
                <a:lnTo>
                  <a:pt x="1514" y="819"/>
                </a:lnTo>
                <a:lnTo>
                  <a:pt x="1514" y="812"/>
                </a:lnTo>
                <a:lnTo>
                  <a:pt x="1509" y="810"/>
                </a:lnTo>
                <a:lnTo>
                  <a:pt x="1504" y="807"/>
                </a:lnTo>
                <a:lnTo>
                  <a:pt x="1497" y="798"/>
                </a:lnTo>
                <a:lnTo>
                  <a:pt x="1490" y="790"/>
                </a:lnTo>
                <a:lnTo>
                  <a:pt x="1485" y="786"/>
                </a:lnTo>
                <a:lnTo>
                  <a:pt x="1480" y="784"/>
                </a:lnTo>
                <a:lnTo>
                  <a:pt x="1475" y="783"/>
                </a:lnTo>
                <a:lnTo>
                  <a:pt x="1473" y="781"/>
                </a:lnTo>
                <a:lnTo>
                  <a:pt x="1473" y="778"/>
                </a:lnTo>
                <a:lnTo>
                  <a:pt x="1467" y="778"/>
                </a:lnTo>
                <a:lnTo>
                  <a:pt x="1461" y="778"/>
                </a:lnTo>
                <a:lnTo>
                  <a:pt x="1458" y="774"/>
                </a:lnTo>
                <a:lnTo>
                  <a:pt x="1456" y="771"/>
                </a:lnTo>
                <a:lnTo>
                  <a:pt x="1453" y="767"/>
                </a:lnTo>
                <a:lnTo>
                  <a:pt x="1451" y="764"/>
                </a:lnTo>
                <a:lnTo>
                  <a:pt x="1446" y="764"/>
                </a:lnTo>
                <a:lnTo>
                  <a:pt x="1439" y="764"/>
                </a:lnTo>
                <a:lnTo>
                  <a:pt x="1439" y="767"/>
                </a:lnTo>
                <a:lnTo>
                  <a:pt x="1438" y="769"/>
                </a:lnTo>
                <a:lnTo>
                  <a:pt x="1432" y="771"/>
                </a:lnTo>
                <a:lnTo>
                  <a:pt x="1426" y="781"/>
                </a:lnTo>
                <a:lnTo>
                  <a:pt x="1417" y="790"/>
                </a:lnTo>
                <a:lnTo>
                  <a:pt x="1409" y="798"/>
                </a:lnTo>
                <a:lnTo>
                  <a:pt x="1398" y="805"/>
                </a:lnTo>
                <a:lnTo>
                  <a:pt x="1398" y="846"/>
                </a:lnTo>
                <a:lnTo>
                  <a:pt x="1390" y="846"/>
                </a:lnTo>
                <a:lnTo>
                  <a:pt x="1383" y="848"/>
                </a:lnTo>
                <a:lnTo>
                  <a:pt x="1378" y="851"/>
                </a:lnTo>
                <a:lnTo>
                  <a:pt x="1371" y="853"/>
                </a:lnTo>
                <a:lnTo>
                  <a:pt x="1371" y="858"/>
                </a:lnTo>
                <a:lnTo>
                  <a:pt x="1371" y="865"/>
                </a:lnTo>
                <a:lnTo>
                  <a:pt x="1369" y="877"/>
                </a:lnTo>
                <a:lnTo>
                  <a:pt x="1369" y="883"/>
                </a:lnTo>
                <a:lnTo>
                  <a:pt x="1371" y="888"/>
                </a:lnTo>
                <a:lnTo>
                  <a:pt x="1373" y="892"/>
                </a:lnTo>
                <a:lnTo>
                  <a:pt x="1378" y="894"/>
                </a:lnTo>
                <a:lnTo>
                  <a:pt x="1383" y="902"/>
                </a:lnTo>
                <a:lnTo>
                  <a:pt x="1386" y="906"/>
                </a:lnTo>
                <a:lnTo>
                  <a:pt x="1392" y="907"/>
                </a:lnTo>
                <a:lnTo>
                  <a:pt x="1390" y="911"/>
                </a:lnTo>
                <a:lnTo>
                  <a:pt x="1388" y="914"/>
                </a:lnTo>
                <a:lnTo>
                  <a:pt x="1385" y="917"/>
                </a:lnTo>
                <a:lnTo>
                  <a:pt x="1385" y="921"/>
                </a:lnTo>
                <a:lnTo>
                  <a:pt x="1376" y="923"/>
                </a:lnTo>
                <a:lnTo>
                  <a:pt x="1369" y="921"/>
                </a:lnTo>
                <a:lnTo>
                  <a:pt x="1357" y="917"/>
                </a:lnTo>
                <a:lnTo>
                  <a:pt x="1347" y="912"/>
                </a:lnTo>
                <a:lnTo>
                  <a:pt x="1337" y="907"/>
                </a:lnTo>
                <a:lnTo>
                  <a:pt x="1335" y="902"/>
                </a:lnTo>
                <a:lnTo>
                  <a:pt x="1332" y="899"/>
                </a:lnTo>
                <a:lnTo>
                  <a:pt x="1323" y="894"/>
                </a:lnTo>
                <a:lnTo>
                  <a:pt x="1322" y="892"/>
                </a:lnTo>
                <a:lnTo>
                  <a:pt x="1322" y="888"/>
                </a:lnTo>
                <a:lnTo>
                  <a:pt x="1320" y="887"/>
                </a:lnTo>
                <a:lnTo>
                  <a:pt x="1316" y="887"/>
                </a:lnTo>
                <a:lnTo>
                  <a:pt x="1315" y="892"/>
                </a:lnTo>
                <a:lnTo>
                  <a:pt x="1313" y="894"/>
                </a:lnTo>
                <a:lnTo>
                  <a:pt x="1311" y="895"/>
                </a:lnTo>
                <a:lnTo>
                  <a:pt x="1310" y="894"/>
                </a:lnTo>
                <a:lnTo>
                  <a:pt x="1308" y="904"/>
                </a:lnTo>
                <a:lnTo>
                  <a:pt x="1306" y="912"/>
                </a:lnTo>
                <a:lnTo>
                  <a:pt x="1306" y="919"/>
                </a:lnTo>
                <a:lnTo>
                  <a:pt x="1310" y="928"/>
                </a:lnTo>
                <a:lnTo>
                  <a:pt x="1311" y="929"/>
                </a:lnTo>
                <a:lnTo>
                  <a:pt x="1313" y="929"/>
                </a:lnTo>
                <a:lnTo>
                  <a:pt x="1315" y="931"/>
                </a:lnTo>
                <a:lnTo>
                  <a:pt x="1316" y="935"/>
                </a:lnTo>
                <a:lnTo>
                  <a:pt x="1318" y="940"/>
                </a:lnTo>
                <a:lnTo>
                  <a:pt x="1322" y="943"/>
                </a:lnTo>
                <a:lnTo>
                  <a:pt x="1323" y="948"/>
                </a:lnTo>
                <a:lnTo>
                  <a:pt x="1323" y="955"/>
                </a:lnTo>
                <a:lnTo>
                  <a:pt x="1323" y="989"/>
                </a:lnTo>
                <a:lnTo>
                  <a:pt x="1316" y="986"/>
                </a:lnTo>
                <a:lnTo>
                  <a:pt x="1311" y="981"/>
                </a:lnTo>
                <a:lnTo>
                  <a:pt x="1306" y="976"/>
                </a:lnTo>
                <a:lnTo>
                  <a:pt x="1303" y="969"/>
                </a:lnTo>
                <a:lnTo>
                  <a:pt x="1296" y="964"/>
                </a:lnTo>
                <a:lnTo>
                  <a:pt x="1289" y="964"/>
                </a:lnTo>
                <a:lnTo>
                  <a:pt x="1282" y="964"/>
                </a:lnTo>
                <a:lnTo>
                  <a:pt x="1276" y="969"/>
                </a:lnTo>
                <a:lnTo>
                  <a:pt x="1276" y="977"/>
                </a:lnTo>
                <a:lnTo>
                  <a:pt x="1277" y="984"/>
                </a:lnTo>
                <a:lnTo>
                  <a:pt x="1281" y="998"/>
                </a:lnTo>
                <a:lnTo>
                  <a:pt x="1286" y="1010"/>
                </a:lnTo>
                <a:lnTo>
                  <a:pt x="1288" y="1017"/>
                </a:lnTo>
                <a:lnTo>
                  <a:pt x="1289" y="1023"/>
                </a:lnTo>
                <a:lnTo>
                  <a:pt x="1294" y="1025"/>
                </a:lnTo>
                <a:lnTo>
                  <a:pt x="1299" y="1029"/>
                </a:lnTo>
                <a:lnTo>
                  <a:pt x="1306" y="1037"/>
                </a:lnTo>
                <a:lnTo>
                  <a:pt x="1311" y="1047"/>
                </a:lnTo>
                <a:lnTo>
                  <a:pt x="1316" y="1058"/>
                </a:lnTo>
                <a:lnTo>
                  <a:pt x="1308" y="1058"/>
                </a:lnTo>
                <a:lnTo>
                  <a:pt x="1303" y="1054"/>
                </a:lnTo>
                <a:lnTo>
                  <a:pt x="1298" y="1051"/>
                </a:lnTo>
                <a:lnTo>
                  <a:pt x="1294" y="1046"/>
                </a:lnTo>
                <a:lnTo>
                  <a:pt x="1291" y="1040"/>
                </a:lnTo>
                <a:lnTo>
                  <a:pt x="1286" y="1037"/>
                </a:lnTo>
                <a:lnTo>
                  <a:pt x="1279" y="1035"/>
                </a:lnTo>
                <a:lnTo>
                  <a:pt x="1269" y="1037"/>
                </a:lnTo>
                <a:lnTo>
                  <a:pt x="1267" y="1044"/>
                </a:lnTo>
                <a:lnTo>
                  <a:pt x="1269" y="1047"/>
                </a:lnTo>
                <a:lnTo>
                  <a:pt x="1270" y="1051"/>
                </a:lnTo>
                <a:lnTo>
                  <a:pt x="1274" y="1052"/>
                </a:lnTo>
                <a:lnTo>
                  <a:pt x="1279" y="1058"/>
                </a:lnTo>
                <a:lnTo>
                  <a:pt x="1281" y="1061"/>
                </a:lnTo>
                <a:lnTo>
                  <a:pt x="1282" y="1064"/>
                </a:lnTo>
                <a:lnTo>
                  <a:pt x="1286" y="1069"/>
                </a:lnTo>
                <a:lnTo>
                  <a:pt x="1289" y="1080"/>
                </a:lnTo>
                <a:lnTo>
                  <a:pt x="1291" y="1083"/>
                </a:lnTo>
                <a:lnTo>
                  <a:pt x="1289" y="1088"/>
                </a:lnTo>
                <a:lnTo>
                  <a:pt x="1288" y="1090"/>
                </a:lnTo>
                <a:lnTo>
                  <a:pt x="1282" y="1092"/>
                </a:lnTo>
                <a:lnTo>
                  <a:pt x="1282" y="1085"/>
                </a:lnTo>
                <a:lnTo>
                  <a:pt x="1281" y="1080"/>
                </a:lnTo>
                <a:lnTo>
                  <a:pt x="1279" y="1076"/>
                </a:lnTo>
                <a:lnTo>
                  <a:pt x="1276" y="1073"/>
                </a:lnTo>
                <a:lnTo>
                  <a:pt x="1269" y="1068"/>
                </a:lnTo>
                <a:lnTo>
                  <a:pt x="1259" y="1064"/>
                </a:lnTo>
                <a:lnTo>
                  <a:pt x="1250" y="1059"/>
                </a:lnTo>
                <a:lnTo>
                  <a:pt x="1243" y="1054"/>
                </a:lnTo>
                <a:lnTo>
                  <a:pt x="1240" y="1052"/>
                </a:lnTo>
                <a:lnTo>
                  <a:pt x="1236" y="1047"/>
                </a:lnTo>
                <a:lnTo>
                  <a:pt x="1235" y="1042"/>
                </a:lnTo>
                <a:lnTo>
                  <a:pt x="1235" y="1037"/>
                </a:lnTo>
                <a:lnTo>
                  <a:pt x="1230" y="1035"/>
                </a:lnTo>
                <a:lnTo>
                  <a:pt x="1228" y="1034"/>
                </a:lnTo>
                <a:lnTo>
                  <a:pt x="1228" y="1030"/>
                </a:lnTo>
                <a:lnTo>
                  <a:pt x="1207" y="1030"/>
                </a:lnTo>
                <a:lnTo>
                  <a:pt x="1207" y="1042"/>
                </a:lnTo>
                <a:lnTo>
                  <a:pt x="1207" y="1054"/>
                </a:lnTo>
                <a:lnTo>
                  <a:pt x="1209" y="1064"/>
                </a:lnTo>
                <a:lnTo>
                  <a:pt x="1214" y="1071"/>
                </a:lnTo>
                <a:lnTo>
                  <a:pt x="1218" y="1076"/>
                </a:lnTo>
                <a:lnTo>
                  <a:pt x="1221" y="1087"/>
                </a:lnTo>
                <a:lnTo>
                  <a:pt x="1223" y="1090"/>
                </a:lnTo>
                <a:lnTo>
                  <a:pt x="1221" y="1095"/>
                </a:lnTo>
                <a:lnTo>
                  <a:pt x="1219" y="1097"/>
                </a:lnTo>
                <a:lnTo>
                  <a:pt x="1214" y="1098"/>
                </a:lnTo>
                <a:lnTo>
                  <a:pt x="1207" y="1100"/>
                </a:lnTo>
                <a:lnTo>
                  <a:pt x="1204" y="1098"/>
                </a:lnTo>
                <a:lnTo>
                  <a:pt x="1201" y="1097"/>
                </a:lnTo>
                <a:lnTo>
                  <a:pt x="1201" y="1092"/>
                </a:lnTo>
                <a:lnTo>
                  <a:pt x="1201" y="1081"/>
                </a:lnTo>
                <a:lnTo>
                  <a:pt x="1201" y="1071"/>
                </a:lnTo>
                <a:lnTo>
                  <a:pt x="1199" y="1064"/>
                </a:lnTo>
                <a:lnTo>
                  <a:pt x="1197" y="1058"/>
                </a:lnTo>
                <a:lnTo>
                  <a:pt x="1194" y="1052"/>
                </a:lnTo>
                <a:lnTo>
                  <a:pt x="1194" y="1044"/>
                </a:lnTo>
                <a:lnTo>
                  <a:pt x="1183" y="1044"/>
                </a:lnTo>
                <a:lnTo>
                  <a:pt x="1175" y="1047"/>
                </a:lnTo>
                <a:lnTo>
                  <a:pt x="1168" y="1051"/>
                </a:lnTo>
                <a:lnTo>
                  <a:pt x="1163" y="1058"/>
                </a:lnTo>
                <a:lnTo>
                  <a:pt x="1158" y="1064"/>
                </a:lnTo>
                <a:lnTo>
                  <a:pt x="1156" y="1073"/>
                </a:lnTo>
                <a:lnTo>
                  <a:pt x="1153" y="1092"/>
                </a:lnTo>
                <a:lnTo>
                  <a:pt x="1155" y="1097"/>
                </a:lnTo>
                <a:lnTo>
                  <a:pt x="1156" y="1100"/>
                </a:lnTo>
                <a:lnTo>
                  <a:pt x="1163" y="1105"/>
                </a:lnTo>
                <a:lnTo>
                  <a:pt x="1172" y="1109"/>
                </a:lnTo>
                <a:lnTo>
                  <a:pt x="1180" y="1112"/>
                </a:lnTo>
                <a:lnTo>
                  <a:pt x="1180" y="1116"/>
                </a:lnTo>
                <a:lnTo>
                  <a:pt x="1182" y="1119"/>
                </a:lnTo>
                <a:lnTo>
                  <a:pt x="1189" y="1124"/>
                </a:lnTo>
                <a:lnTo>
                  <a:pt x="1192" y="1127"/>
                </a:lnTo>
                <a:lnTo>
                  <a:pt x="1194" y="1129"/>
                </a:lnTo>
                <a:lnTo>
                  <a:pt x="1192" y="1131"/>
                </a:lnTo>
                <a:lnTo>
                  <a:pt x="1187" y="1133"/>
                </a:lnTo>
                <a:lnTo>
                  <a:pt x="1178" y="1127"/>
                </a:lnTo>
                <a:lnTo>
                  <a:pt x="1175" y="1124"/>
                </a:lnTo>
                <a:lnTo>
                  <a:pt x="1173" y="1119"/>
                </a:lnTo>
                <a:lnTo>
                  <a:pt x="1166" y="1119"/>
                </a:lnTo>
                <a:lnTo>
                  <a:pt x="1161" y="1122"/>
                </a:lnTo>
                <a:lnTo>
                  <a:pt x="1158" y="1124"/>
                </a:lnTo>
                <a:lnTo>
                  <a:pt x="1153" y="1126"/>
                </a:lnTo>
                <a:lnTo>
                  <a:pt x="1149" y="1131"/>
                </a:lnTo>
                <a:lnTo>
                  <a:pt x="1148" y="1138"/>
                </a:lnTo>
                <a:lnTo>
                  <a:pt x="1146" y="1145"/>
                </a:lnTo>
                <a:lnTo>
                  <a:pt x="1146" y="1153"/>
                </a:lnTo>
                <a:lnTo>
                  <a:pt x="1148" y="1158"/>
                </a:lnTo>
                <a:lnTo>
                  <a:pt x="1151" y="1162"/>
                </a:lnTo>
                <a:lnTo>
                  <a:pt x="1153" y="1167"/>
                </a:lnTo>
                <a:lnTo>
                  <a:pt x="1153" y="1173"/>
                </a:lnTo>
                <a:lnTo>
                  <a:pt x="1158" y="1177"/>
                </a:lnTo>
                <a:lnTo>
                  <a:pt x="1163" y="1180"/>
                </a:lnTo>
                <a:lnTo>
                  <a:pt x="1165" y="1187"/>
                </a:lnTo>
                <a:lnTo>
                  <a:pt x="1166" y="1194"/>
                </a:lnTo>
                <a:lnTo>
                  <a:pt x="1180" y="1194"/>
                </a:lnTo>
                <a:lnTo>
                  <a:pt x="1194" y="1194"/>
                </a:lnTo>
                <a:lnTo>
                  <a:pt x="1199" y="1196"/>
                </a:lnTo>
                <a:lnTo>
                  <a:pt x="1202" y="1197"/>
                </a:lnTo>
                <a:lnTo>
                  <a:pt x="1206" y="1202"/>
                </a:lnTo>
                <a:lnTo>
                  <a:pt x="1207" y="1208"/>
                </a:lnTo>
                <a:lnTo>
                  <a:pt x="1190" y="1208"/>
                </a:lnTo>
                <a:lnTo>
                  <a:pt x="1180" y="1204"/>
                </a:lnTo>
                <a:lnTo>
                  <a:pt x="1172" y="1204"/>
                </a:lnTo>
                <a:lnTo>
                  <a:pt x="1166" y="1206"/>
                </a:lnTo>
                <a:lnTo>
                  <a:pt x="1160" y="1208"/>
                </a:lnTo>
                <a:lnTo>
                  <a:pt x="1156" y="1202"/>
                </a:lnTo>
                <a:lnTo>
                  <a:pt x="1155" y="1196"/>
                </a:lnTo>
                <a:lnTo>
                  <a:pt x="1151" y="1191"/>
                </a:lnTo>
                <a:lnTo>
                  <a:pt x="1149" y="1189"/>
                </a:lnTo>
                <a:lnTo>
                  <a:pt x="1146" y="1187"/>
                </a:lnTo>
                <a:lnTo>
                  <a:pt x="1146" y="1179"/>
                </a:lnTo>
                <a:lnTo>
                  <a:pt x="1144" y="1172"/>
                </a:lnTo>
                <a:lnTo>
                  <a:pt x="1139" y="1168"/>
                </a:lnTo>
                <a:lnTo>
                  <a:pt x="1132" y="1167"/>
                </a:lnTo>
                <a:lnTo>
                  <a:pt x="1126" y="1167"/>
                </a:lnTo>
                <a:lnTo>
                  <a:pt x="1124" y="1172"/>
                </a:lnTo>
                <a:lnTo>
                  <a:pt x="1122" y="1173"/>
                </a:lnTo>
                <a:lnTo>
                  <a:pt x="1119" y="1173"/>
                </a:lnTo>
                <a:lnTo>
                  <a:pt x="1119" y="1192"/>
                </a:lnTo>
                <a:lnTo>
                  <a:pt x="1115" y="1209"/>
                </a:lnTo>
                <a:lnTo>
                  <a:pt x="1112" y="1226"/>
                </a:lnTo>
                <a:lnTo>
                  <a:pt x="1112" y="1242"/>
                </a:lnTo>
                <a:lnTo>
                  <a:pt x="1114" y="1245"/>
                </a:lnTo>
                <a:lnTo>
                  <a:pt x="1115" y="1247"/>
                </a:lnTo>
                <a:lnTo>
                  <a:pt x="1117" y="1247"/>
                </a:lnTo>
                <a:lnTo>
                  <a:pt x="1119" y="1249"/>
                </a:lnTo>
                <a:lnTo>
                  <a:pt x="1119" y="1252"/>
                </a:lnTo>
                <a:lnTo>
                  <a:pt x="1119" y="1255"/>
                </a:lnTo>
                <a:lnTo>
                  <a:pt x="1119" y="1262"/>
                </a:lnTo>
                <a:lnTo>
                  <a:pt x="1120" y="1264"/>
                </a:lnTo>
                <a:lnTo>
                  <a:pt x="1122" y="1264"/>
                </a:lnTo>
                <a:lnTo>
                  <a:pt x="1126" y="1266"/>
                </a:lnTo>
                <a:lnTo>
                  <a:pt x="1126" y="1269"/>
                </a:lnTo>
                <a:lnTo>
                  <a:pt x="1120" y="1271"/>
                </a:lnTo>
                <a:lnTo>
                  <a:pt x="1119" y="1272"/>
                </a:lnTo>
                <a:lnTo>
                  <a:pt x="1117" y="1274"/>
                </a:lnTo>
                <a:lnTo>
                  <a:pt x="1119" y="1276"/>
                </a:lnTo>
                <a:lnTo>
                  <a:pt x="1126" y="1274"/>
                </a:lnTo>
                <a:lnTo>
                  <a:pt x="1132" y="1272"/>
                </a:lnTo>
                <a:lnTo>
                  <a:pt x="1137" y="1269"/>
                </a:lnTo>
                <a:lnTo>
                  <a:pt x="1146" y="1269"/>
                </a:lnTo>
                <a:lnTo>
                  <a:pt x="1146" y="1264"/>
                </a:lnTo>
                <a:lnTo>
                  <a:pt x="1146" y="1260"/>
                </a:lnTo>
                <a:lnTo>
                  <a:pt x="1148" y="1259"/>
                </a:lnTo>
                <a:lnTo>
                  <a:pt x="1151" y="1257"/>
                </a:lnTo>
                <a:lnTo>
                  <a:pt x="1158" y="1255"/>
                </a:lnTo>
                <a:lnTo>
                  <a:pt x="1166" y="1255"/>
                </a:lnTo>
                <a:lnTo>
                  <a:pt x="1161" y="1264"/>
                </a:lnTo>
                <a:lnTo>
                  <a:pt x="1158" y="1267"/>
                </a:lnTo>
                <a:lnTo>
                  <a:pt x="1153" y="1269"/>
                </a:lnTo>
                <a:lnTo>
                  <a:pt x="1153" y="1274"/>
                </a:lnTo>
                <a:lnTo>
                  <a:pt x="1151" y="1277"/>
                </a:lnTo>
                <a:lnTo>
                  <a:pt x="1149" y="1281"/>
                </a:lnTo>
                <a:lnTo>
                  <a:pt x="1146" y="1283"/>
                </a:lnTo>
                <a:lnTo>
                  <a:pt x="1143" y="1284"/>
                </a:lnTo>
                <a:lnTo>
                  <a:pt x="1139" y="1286"/>
                </a:lnTo>
                <a:lnTo>
                  <a:pt x="1131" y="1289"/>
                </a:lnTo>
                <a:lnTo>
                  <a:pt x="1129" y="1291"/>
                </a:lnTo>
                <a:lnTo>
                  <a:pt x="1126" y="1293"/>
                </a:lnTo>
                <a:lnTo>
                  <a:pt x="1126" y="1298"/>
                </a:lnTo>
                <a:lnTo>
                  <a:pt x="1126" y="1303"/>
                </a:lnTo>
                <a:lnTo>
                  <a:pt x="1134" y="1303"/>
                </a:lnTo>
                <a:lnTo>
                  <a:pt x="1141" y="1305"/>
                </a:lnTo>
                <a:lnTo>
                  <a:pt x="1146" y="1308"/>
                </a:lnTo>
                <a:lnTo>
                  <a:pt x="1153" y="1310"/>
                </a:lnTo>
                <a:lnTo>
                  <a:pt x="1156" y="1312"/>
                </a:lnTo>
                <a:lnTo>
                  <a:pt x="1158" y="1315"/>
                </a:lnTo>
                <a:lnTo>
                  <a:pt x="1160" y="1324"/>
                </a:lnTo>
                <a:lnTo>
                  <a:pt x="1163" y="1324"/>
                </a:lnTo>
                <a:lnTo>
                  <a:pt x="1165" y="1325"/>
                </a:lnTo>
                <a:lnTo>
                  <a:pt x="1166" y="1330"/>
                </a:lnTo>
                <a:lnTo>
                  <a:pt x="1158" y="1330"/>
                </a:lnTo>
                <a:lnTo>
                  <a:pt x="1151" y="1329"/>
                </a:lnTo>
                <a:lnTo>
                  <a:pt x="1146" y="1325"/>
                </a:lnTo>
                <a:lnTo>
                  <a:pt x="1139" y="1324"/>
                </a:lnTo>
                <a:lnTo>
                  <a:pt x="1137" y="1329"/>
                </a:lnTo>
                <a:lnTo>
                  <a:pt x="1136" y="1330"/>
                </a:lnTo>
                <a:lnTo>
                  <a:pt x="1131" y="1335"/>
                </a:lnTo>
                <a:lnTo>
                  <a:pt x="1127" y="1337"/>
                </a:lnTo>
                <a:lnTo>
                  <a:pt x="1126" y="1341"/>
                </a:lnTo>
                <a:lnTo>
                  <a:pt x="1124" y="1346"/>
                </a:lnTo>
                <a:lnTo>
                  <a:pt x="1126" y="1351"/>
                </a:lnTo>
                <a:lnTo>
                  <a:pt x="1120" y="1354"/>
                </a:lnTo>
                <a:lnTo>
                  <a:pt x="1115" y="1358"/>
                </a:lnTo>
                <a:lnTo>
                  <a:pt x="1112" y="1364"/>
                </a:lnTo>
                <a:lnTo>
                  <a:pt x="1112" y="1371"/>
                </a:lnTo>
                <a:lnTo>
                  <a:pt x="1117" y="1371"/>
                </a:lnTo>
                <a:lnTo>
                  <a:pt x="1122" y="1371"/>
                </a:lnTo>
                <a:lnTo>
                  <a:pt x="1126" y="1373"/>
                </a:lnTo>
                <a:lnTo>
                  <a:pt x="1127" y="1376"/>
                </a:lnTo>
                <a:lnTo>
                  <a:pt x="1132" y="1382"/>
                </a:lnTo>
                <a:lnTo>
                  <a:pt x="1134" y="1385"/>
                </a:lnTo>
                <a:lnTo>
                  <a:pt x="1139" y="1385"/>
                </a:lnTo>
                <a:lnTo>
                  <a:pt x="1141" y="1388"/>
                </a:lnTo>
                <a:lnTo>
                  <a:pt x="1144" y="1390"/>
                </a:lnTo>
                <a:lnTo>
                  <a:pt x="1153" y="1392"/>
                </a:lnTo>
                <a:lnTo>
                  <a:pt x="1153" y="1395"/>
                </a:lnTo>
                <a:lnTo>
                  <a:pt x="1151" y="1397"/>
                </a:lnTo>
                <a:lnTo>
                  <a:pt x="1146" y="1399"/>
                </a:lnTo>
                <a:lnTo>
                  <a:pt x="1141" y="1399"/>
                </a:lnTo>
                <a:lnTo>
                  <a:pt x="1136" y="1397"/>
                </a:lnTo>
                <a:lnTo>
                  <a:pt x="1131" y="1395"/>
                </a:lnTo>
                <a:lnTo>
                  <a:pt x="1127" y="1392"/>
                </a:lnTo>
                <a:lnTo>
                  <a:pt x="1122" y="1385"/>
                </a:lnTo>
                <a:lnTo>
                  <a:pt x="1119" y="1378"/>
                </a:lnTo>
                <a:lnTo>
                  <a:pt x="1108" y="1378"/>
                </a:lnTo>
                <a:lnTo>
                  <a:pt x="1098" y="1378"/>
                </a:lnTo>
                <a:lnTo>
                  <a:pt x="1091" y="1382"/>
                </a:lnTo>
                <a:lnTo>
                  <a:pt x="1085" y="1385"/>
                </a:lnTo>
                <a:lnTo>
                  <a:pt x="1083" y="1395"/>
                </a:lnTo>
                <a:lnTo>
                  <a:pt x="1086" y="1402"/>
                </a:lnTo>
                <a:lnTo>
                  <a:pt x="1090" y="1407"/>
                </a:lnTo>
                <a:lnTo>
                  <a:pt x="1095" y="1412"/>
                </a:lnTo>
                <a:lnTo>
                  <a:pt x="1100" y="1417"/>
                </a:lnTo>
                <a:lnTo>
                  <a:pt x="1103" y="1422"/>
                </a:lnTo>
                <a:lnTo>
                  <a:pt x="1105" y="1429"/>
                </a:lnTo>
                <a:lnTo>
                  <a:pt x="1105" y="1439"/>
                </a:lnTo>
                <a:lnTo>
                  <a:pt x="1110" y="1441"/>
                </a:lnTo>
                <a:lnTo>
                  <a:pt x="1117" y="1439"/>
                </a:lnTo>
                <a:lnTo>
                  <a:pt x="1129" y="1439"/>
                </a:lnTo>
                <a:lnTo>
                  <a:pt x="1136" y="1438"/>
                </a:lnTo>
                <a:lnTo>
                  <a:pt x="1141" y="1439"/>
                </a:lnTo>
                <a:lnTo>
                  <a:pt x="1144" y="1441"/>
                </a:lnTo>
                <a:lnTo>
                  <a:pt x="1146" y="1446"/>
                </a:lnTo>
                <a:lnTo>
                  <a:pt x="1098" y="1446"/>
                </a:lnTo>
                <a:lnTo>
                  <a:pt x="1093" y="1434"/>
                </a:lnTo>
                <a:lnTo>
                  <a:pt x="1086" y="1424"/>
                </a:lnTo>
                <a:lnTo>
                  <a:pt x="1083" y="1419"/>
                </a:lnTo>
                <a:lnTo>
                  <a:pt x="1078" y="1416"/>
                </a:lnTo>
                <a:lnTo>
                  <a:pt x="1071" y="1412"/>
                </a:lnTo>
                <a:lnTo>
                  <a:pt x="1064" y="1412"/>
                </a:lnTo>
                <a:lnTo>
                  <a:pt x="1062" y="1417"/>
                </a:lnTo>
                <a:lnTo>
                  <a:pt x="1061" y="1419"/>
                </a:lnTo>
                <a:lnTo>
                  <a:pt x="1057" y="1419"/>
                </a:lnTo>
                <a:lnTo>
                  <a:pt x="1059" y="1429"/>
                </a:lnTo>
                <a:lnTo>
                  <a:pt x="1057" y="1436"/>
                </a:lnTo>
                <a:lnTo>
                  <a:pt x="1054" y="1441"/>
                </a:lnTo>
                <a:lnTo>
                  <a:pt x="1049" y="1445"/>
                </a:lnTo>
                <a:lnTo>
                  <a:pt x="1037" y="1450"/>
                </a:lnTo>
                <a:lnTo>
                  <a:pt x="1032" y="1453"/>
                </a:lnTo>
                <a:lnTo>
                  <a:pt x="1030" y="1460"/>
                </a:lnTo>
                <a:lnTo>
                  <a:pt x="1044" y="1467"/>
                </a:lnTo>
                <a:lnTo>
                  <a:pt x="1057" y="1474"/>
                </a:lnTo>
                <a:lnTo>
                  <a:pt x="1062" y="1477"/>
                </a:lnTo>
                <a:lnTo>
                  <a:pt x="1069" y="1479"/>
                </a:lnTo>
                <a:lnTo>
                  <a:pt x="1074" y="1482"/>
                </a:lnTo>
                <a:lnTo>
                  <a:pt x="1076" y="1484"/>
                </a:lnTo>
                <a:lnTo>
                  <a:pt x="1078" y="1487"/>
                </a:lnTo>
                <a:lnTo>
                  <a:pt x="1069" y="1489"/>
                </a:lnTo>
                <a:lnTo>
                  <a:pt x="1061" y="1491"/>
                </a:lnTo>
                <a:lnTo>
                  <a:pt x="1054" y="1496"/>
                </a:lnTo>
                <a:lnTo>
                  <a:pt x="1050" y="1501"/>
                </a:lnTo>
                <a:lnTo>
                  <a:pt x="1047" y="1503"/>
                </a:lnTo>
                <a:lnTo>
                  <a:pt x="1045" y="1506"/>
                </a:lnTo>
                <a:lnTo>
                  <a:pt x="1044" y="1515"/>
                </a:lnTo>
                <a:lnTo>
                  <a:pt x="1030" y="1515"/>
                </a:lnTo>
                <a:lnTo>
                  <a:pt x="1018" y="1515"/>
                </a:lnTo>
                <a:lnTo>
                  <a:pt x="1009" y="1513"/>
                </a:lnTo>
                <a:lnTo>
                  <a:pt x="1001" y="1511"/>
                </a:lnTo>
                <a:lnTo>
                  <a:pt x="992" y="1506"/>
                </a:lnTo>
                <a:lnTo>
                  <a:pt x="986" y="1503"/>
                </a:lnTo>
                <a:lnTo>
                  <a:pt x="977" y="1501"/>
                </a:lnTo>
                <a:lnTo>
                  <a:pt x="967" y="1499"/>
                </a:lnTo>
                <a:lnTo>
                  <a:pt x="955" y="1501"/>
                </a:lnTo>
                <a:lnTo>
                  <a:pt x="955" y="1515"/>
                </a:lnTo>
                <a:lnTo>
                  <a:pt x="950" y="1515"/>
                </a:lnTo>
                <a:lnTo>
                  <a:pt x="946" y="1516"/>
                </a:lnTo>
                <a:lnTo>
                  <a:pt x="943" y="1518"/>
                </a:lnTo>
                <a:lnTo>
                  <a:pt x="941" y="1521"/>
                </a:lnTo>
                <a:lnTo>
                  <a:pt x="945" y="1523"/>
                </a:lnTo>
                <a:lnTo>
                  <a:pt x="948" y="1525"/>
                </a:lnTo>
                <a:lnTo>
                  <a:pt x="953" y="1530"/>
                </a:lnTo>
                <a:lnTo>
                  <a:pt x="955" y="1533"/>
                </a:lnTo>
                <a:lnTo>
                  <a:pt x="958" y="1535"/>
                </a:lnTo>
                <a:lnTo>
                  <a:pt x="962" y="1537"/>
                </a:lnTo>
                <a:lnTo>
                  <a:pt x="968" y="1535"/>
                </a:lnTo>
                <a:lnTo>
                  <a:pt x="968" y="1540"/>
                </a:lnTo>
                <a:lnTo>
                  <a:pt x="970" y="1544"/>
                </a:lnTo>
                <a:lnTo>
                  <a:pt x="974" y="1545"/>
                </a:lnTo>
                <a:lnTo>
                  <a:pt x="977" y="1547"/>
                </a:lnTo>
                <a:lnTo>
                  <a:pt x="986" y="1549"/>
                </a:lnTo>
                <a:lnTo>
                  <a:pt x="987" y="1552"/>
                </a:lnTo>
                <a:lnTo>
                  <a:pt x="989" y="1556"/>
                </a:lnTo>
                <a:lnTo>
                  <a:pt x="987" y="1564"/>
                </a:lnTo>
                <a:lnTo>
                  <a:pt x="987" y="1569"/>
                </a:lnTo>
                <a:lnTo>
                  <a:pt x="991" y="1581"/>
                </a:lnTo>
                <a:lnTo>
                  <a:pt x="996" y="1590"/>
                </a:lnTo>
                <a:lnTo>
                  <a:pt x="996" y="1597"/>
                </a:lnTo>
                <a:lnTo>
                  <a:pt x="996" y="1603"/>
                </a:lnTo>
                <a:lnTo>
                  <a:pt x="1001" y="1607"/>
                </a:lnTo>
                <a:lnTo>
                  <a:pt x="1006" y="1610"/>
                </a:lnTo>
                <a:lnTo>
                  <a:pt x="1009" y="1615"/>
                </a:lnTo>
                <a:lnTo>
                  <a:pt x="1016" y="1617"/>
                </a:lnTo>
                <a:lnTo>
                  <a:pt x="1018" y="1620"/>
                </a:lnTo>
                <a:lnTo>
                  <a:pt x="1021" y="1622"/>
                </a:lnTo>
                <a:lnTo>
                  <a:pt x="1030" y="1624"/>
                </a:lnTo>
                <a:lnTo>
                  <a:pt x="1030" y="1638"/>
                </a:lnTo>
                <a:lnTo>
                  <a:pt x="1040" y="1636"/>
                </a:lnTo>
                <a:lnTo>
                  <a:pt x="1052" y="1632"/>
                </a:lnTo>
                <a:lnTo>
                  <a:pt x="1062" y="1629"/>
                </a:lnTo>
                <a:lnTo>
                  <a:pt x="1078" y="1631"/>
                </a:lnTo>
                <a:lnTo>
                  <a:pt x="1083" y="1622"/>
                </a:lnTo>
                <a:lnTo>
                  <a:pt x="1086" y="1619"/>
                </a:lnTo>
                <a:lnTo>
                  <a:pt x="1091" y="1617"/>
                </a:lnTo>
                <a:lnTo>
                  <a:pt x="1091" y="1612"/>
                </a:lnTo>
                <a:lnTo>
                  <a:pt x="1093" y="1609"/>
                </a:lnTo>
                <a:lnTo>
                  <a:pt x="1095" y="1605"/>
                </a:lnTo>
                <a:lnTo>
                  <a:pt x="1098" y="1603"/>
                </a:lnTo>
                <a:lnTo>
                  <a:pt x="1107" y="1598"/>
                </a:lnTo>
                <a:lnTo>
                  <a:pt x="1117" y="1595"/>
                </a:lnTo>
                <a:lnTo>
                  <a:pt x="1126" y="1590"/>
                </a:lnTo>
                <a:lnTo>
                  <a:pt x="1129" y="1586"/>
                </a:lnTo>
                <a:lnTo>
                  <a:pt x="1132" y="1583"/>
                </a:lnTo>
                <a:lnTo>
                  <a:pt x="1139" y="1583"/>
                </a:lnTo>
                <a:lnTo>
                  <a:pt x="1146" y="1583"/>
                </a:lnTo>
                <a:lnTo>
                  <a:pt x="1151" y="1581"/>
                </a:lnTo>
                <a:lnTo>
                  <a:pt x="1153" y="1576"/>
                </a:lnTo>
                <a:lnTo>
                  <a:pt x="1158" y="1576"/>
                </a:lnTo>
                <a:lnTo>
                  <a:pt x="1161" y="1578"/>
                </a:lnTo>
                <a:lnTo>
                  <a:pt x="1165" y="1580"/>
                </a:lnTo>
                <a:lnTo>
                  <a:pt x="1166" y="1583"/>
                </a:lnTo>
                <a:lnTo>
                  <a:pt x="1168" y="1591"/>
                </a:lnTo>
                <a:lnTo>
                  <a:pt x="1165" y="1597"/>
                </a:lnTo>
                <a:lnTo>
                  <a:pt x="1161" y="1598"/>
                </a:lnTo>
                <a:lnTo>
                  <a:pt x="1156" y="1602"/>
                </a:lnTo>
                <a:lnTo>
                  <a:pt x="1153" y="1603"/>
                </a:lnTo>
                <a:lnTo>
                  <a:pt x="1148" y="1605"/>
                </a:lnTo>
                <a:lnTo>
                  <a:pt x="1146" y="1610"/>
                </a:lnTo>
                <a:lnTo>
                  <a:pt x="1146" y="1617"/>
                </a:lnTo>
                <a:lnTo>
                  <a:pt x="1139" y="1617"/>
                </a:lnTo>
                <a:lnTo>
                  <a:pt x="1134" y="1619"/>
                </a:lnTo>
                <a:lnTo>
                  <a:pt x="1131" y="1622"/>
                </a:lnTo>
                <a:lnTo>
                  <a:pt x="1127" y="1626"/>
                </a:lnTo>
                <a:lnTo>
                  <a:pt x="1120" y="1632"/>
                </a:lnTo>
                <a:lnTo>
                  <a:pt x="1117" y="1636"/>
                </a:lnTo>
                <a:lnTo>
                  <a:pt x="1112" y="1638"/>
                </a:lnTo>
                <a:lnTo>
                  <a:pt x="1112" y="1644"/>
                </a:lnTo>
                <a:lnTo>
                  <a:pt x="1110" y="1649"/>
                </a:lnTo>
                <a:lnTo>
                  <a:pt x="1105" y="1658"/>
                </a:lnTo>
                <a:lnTo>
                  <a:pt x="1100" y="1667"/>
                </a:lnTo>
                <a:lnTo>
                  <a:pt x="1098" y="1672"/>
                </a:lnTo>
                <a:lnTo>
                  <a:pt x="1098" y="1678"/>
                </a:lnTo>
                <a:lnTo>
                  <a:pt x="1091" y="1680"/>
                </a:lnTo>
                <a:lnTo>
                  <a:pt x="1086" y="1684"/>
                </a:lnTo>
                <a:lnTo>
                  <a:pt x="1076" y="1690"/>
                </a:lnTo>
                <a:lnTo>
                  <a:pt x="1068" y="1699"/>
                </a:lnTo>
                <a:lnTo>
                  <a:pt x="1057" y="1706"/>
                </a:lnTo>
                <a:lnTo>
                  <a:pt x="1056" y="1711"/>
                </a:lnTo>
                <a:lnTo>
                  <a:pt x="1054" y="1713"/>
                </a:lnTo>
                <a:lnTo>
                  <a:pt x="1050" y="1713"/>
                </a:lnTo>
                <a:lnTo>
                  <a:pt x="1047" y="1719"/>
                </a:lnTo>
                <a:lnTo>
                  <a:pt x="1044" y="1723"/>
                </a:lnTo>
                <a:lnTo>
                  <a:pt x="1035" y="1731"/>
                </a:lnTo>
                <a:lnTo>
                  <a:pt x="1030" y="1735"/>
                </a:lnTo>
                <a:lnTo>
                  <a:pt x="1027" y="1740"/>
                </a:lnTo>
                <a:lnTo>
                  <a:pt x="1023" y="1745"/>
                </a:lnTo>
                <a:lnTo>
                  <a:pt x="1023" y="1753"/>
                </a:lnTo>
                <a:lnTo>
                  <a:pt x="1018" y="1753"/>
                </a:lnTo>
                <a:lnTo>
                  <a:pt x="1013" y="1755"/>
                </a:lnTo>
                <a:lnTo>
                  <a:pt x="1008" y="1757"/>
                </a:lnTo>
                <a:lnTo>
                  <a:pt x="1004" y="1760"/>
                </a:lnTo>
                <a:lnTo>
                  <a:pt x="999" y="1767"/>
                </a:lnTo>
                <a:lnTo>
                  <a:pt x="996" y="1774"/>
                </a:lnTo>
                <a:lnTo>
                  <a:pt x="992" y="1774"/>
                </a:lnTo>
                <a:lnTo>
                  <a:pt x="989" y="1776"/>
                </a:lnTo>
                <a:lnTo>
                  <a:pt x="982" y="1782"/>
                </a:lnTo>
                <a:lnTo>
                  <a:pt x="982" y="1788"/>
                </a:lnTo>
                <a:lnTo>
                  <a:pt x="982" y="1791"/>
                </a:lnTo>
                <a:lnTo>
                  <a:pt x="984" y="1793"/>
                </a:lnTo>
                <a:lnTo>
                  <a:pt x="989" y="1794"/>
                </a:lnTo>
                <a:lnTo>
                  <a:pt x="991" y="1791"/>
                </a:lnTo>
                <a:lnTo>
                  <a:pt x="992" y="1788"/>
                </a:lnTo>
                <a:lnTo>
                  <a:pt x="1001" y="1786"/>
                </a:lnTo>
                <a:lnTo>
                  <a:pt x="1004" y="1784"/>
                </a:lnTo>
                <a:lnTo>
                  <a:pt x="1008" y="1782"/>
                </a:lnTo>
                <a:lnTo>
                  <a:pt x="1009" y="1779"/>
                </a:lnTo>
                <a:lnTo>
                  <a:pt x="1009" y="1774"/>
                </a:lnTo>
                <a:lnTo>
                  <a:pt x="1015" y="1771"/>
                </a:lnTo>
                <a:lnTo>
                  <a:pt x="1021" y="1769"/>
                </a:lnTo>
                <a:lnTo>
                  <a:pt x="1025" y="1769"/>
                </a:lnTo>
                <a:lnTo>
                  <a:pt x="1027" y="1769"/>
                </a:lnTo>
                <a:lnTo>
                  <a:pt x="1028" y="1771"/>
                </a:lnTo>
                <a:lnTo>
                  <a:pt x="1030" y="1774"/>
                </a:lnTo>
                <a:lnTo>
                  <a:pt x="1030" y="1781"/>
                </a:lnTo>
                <a:lnTo>
                  <a:pt x="1030" y="1786"/>
                </a:lnTo>
                <a:lnTo>
                  <a:pt x="1027" y="1789"/>
                </a:lnTo>
                <a:lnTo>
                  <a:pt x="1023" y="1791"/>
                </a:lnTo>
                <a:lnTo>
                  <a:pt x="1020" y="1794"/>
                </a:lnTo>
                <a:lnTo>
                  <a:pt x="1016" y="1796"/>
                </a:lnTo>
                <a:lnTo>
                  <a:pt x="1016" y="1801"/>
                </a:lnTo>
                <a:lnTo>
                  <a:pt x="1016" y="1808"/>
                </a:lnTo>
                <a:lnTo>
                  <a:pt x="1016" y="1813"/>
                </a:lnTo>
                <a:lnTo>
                  <a:pt x="1020" y="1815"/>
                </a:lnTo>
                <a:lnTo>
                  <a:pt x="1025" y="1820"/>
                </a:lnTo>
                <a:lnTo>
                  <a:pt x="1028" y="1822"/>
                </a:lnTo>
                <a:lnTo>
                  <a:pt x="1030" y="1825"/>
                </a:lnTo>
                <a:lnTo>
                  <a:pt x="1030" y="1830"/>
                </a:lnTo>
                <a:lnTo>
                  <a:pt x="1030" y="1835"/>
                </a:lnTo>
                <a:lnTo>
                  <a:pt x="1021" y="1837"/>
                </a:lnTo>
                <a:lnTo>
                  <a:pt x="1016" y="1839"/>
                </a:lnTo>
                <a:lnTo>
                  <a:pt x="1011" y="1842"/>
                </a:lnTo>
                <a:lnTo>
                  <a:pt x="1003" y="1842"/>
                </a:lnTo>
                <a:lnTo>
                  <a:pt x="1001" y="1846"/>
                </a:lnTo>
                <a:lnTo>
                  <a:pt x="997" y="1847"/>
                </a:lnTo>
                <a:lnTo>
                  <a:pt x="989" y="1849"/>
                </a:lnTo>
                <a:lnTo>
                  <a:pt x="989" y="1863"/>
                </a:lnTo>
                <a:lnTo>
                  <a:pt x="989" y="1868"/>
                </a:lnTo>
                <a:lnTo>
                  <a:pt x="992" y="1868"/>
                </a:lnTo>
                <a:lnTo>
                  <a:pt x="1001" y="1864"/>
                </a:lnTo>
                <a:lnTo>
                  <a:pt x="1006" y="1863"/>
                </a:lnTo>
                <a:lnTo>
                  <a:pt x="1011" y="1861"/>
                </a:lnTo>
                <a:lnTo>
                  <a:pt x="1013" y="1861"/>
                </a:lnTo>
                <a:lnTo>
                  <a:pt x="1015" y="1863"/>
                </a:lnTo>
                <a:lnTo>
                  <a:pt x="1016" y="1869"/>
                </a:lnTo>
                <a:lnTo>
                  <a:pt x="1004" y="1871"/>
                </a:lnTo>
                <a:lnTo>
                  <a:pt x="994" y="1875"/>
                </a:lnTo>
                <a:lnTo>
                  <a:pt x="975" y="1883"/>
                </a:lnTo>
                <a:lnTo>
                  <a:pt x="975" y="1888"/>
                </a:lnTo>
                <a:lnTo>
                  <a:pt x="974" y="1892"/>
                </a:lnTo>
                <a:lnTo>
                  <a:pt x="972" y="1895"/>
                </a:lnTo>
                <a:lnTo>
                  <a:pt x="968" y="1897"/>
                </a:lnTo>
                <a:lnTo>
                  <a:pt x="968" y="1902"/>
                </a:lnTo>
                <a:lnTo>
                  <a:pt x="967" y="1905"/>
                </a:lnTo>
                <a:lnTo>
                  <a:pt x="965" y="1909"/>
                </a:lnTo>
                <a:lnTo>
                  <a:pt x="962" y="1910"/>
                </a:lnTo>
                <a:lnTo>
                  <a:pt x="960" y="1921"/>
                </a:lnTo>
                <a:lnTo>
                  <a:pt x="960" y="1929"/>
                </a:lnTo>
                <a:lnTo>
                  <a:pt x="963" y="1943"/>
                </a:lnTo>
                <a:lnTo>
                  <a:pt x="967" y="1956"/>
                </a:lnTo>
                <a:lnTo>
                  <a:pt x="968" y="1972"/>
                </a:lnTo>
                <a:lnTo>
                  <a:pt x="974" y="1973"/>
                </a:lnTo>
                <a:lnTo>
                  <a:pt x="980" y="1970"/>
                </a:lnTo>
                <a:lnTo>
                  <a:pt x="984" y="1967"/>
                </a:lnTo>
                <a:lnTo>
                  <a:pt x="989" y="1963"/>
                </a:lnTo>
                <a:lnTo>
                  <a:pt x="992" y="1960"/>
                </a:lnTo>
                <a:lnTo>
                  <a:pt x="996" y="1958"/>
                </a:lnTo>
                <a:lnTo>
                  <a:pt x="999" y="1960"/>
                </a:lnTo>
                <a:lnTo>
                  <a:pt x="1003" y="1965"/>
                </a:lnTo>
                <a:lnTo>
                  <a:pt x="1001" y="1967"/>
                </a:lnTo>
                <a:lnTo>
                  <a:pt x="999" y="1968"/>
                </a:lnTo>
                <a:lnTo>
                  <a:pt x="996" y="1972"/>
                </a:lnTo>
                <a:lnTo>
                  <a:pt x="991" y="1973"/>
                </a:lnTo>
                <a:lnTo>
                  <a:pt x="989" y="1975"/>
                </a:lnTo>
                <a:lnTo>
                  <a:pt x="989" y="1979"/>
                </a:lnTo>
                <a:lnTo>
                  <a:pt x="986" y="1979"/>
                </a:lnTo>
                <a:lnTo>
                  <a:pt x="982" y="1979"/>
                </a:lnTo>
                <a:lnTo>
                  <a:pt x="977" y="1979"/>
                </a:lnTo>
                <a:lnTo>
                  <a:pt x="975" y="1979"/>
                </a:lnTo>
                <a:lnTo>
                  <a:pt x="975" y="1982"/>
                </a:lnTo>
                <a:lnTo>
                  <a:pt x="975" y="1985"/>
                </a:lnTo>
                <a:lnTo>
                  <a:pt x="968" y="1989"/>
                </a:lnTo>
                <a:lnTo>
                  <a:pt x="962" y="1992"/>
                </a:lnTo>
                <a:lnTo>
                  <a:pt x="960" y="1994"/>
                </a:lnTo>
                <a:lnTo>
                  <a:pt x="960" y="1997"/>
                </a:lnTo>
                <a:lnTo>
                  <a:pt x="958" y="1999"/>
                </a:lnTo>
                <a:lnTo>
                  <a:pt x="955" y="1999"/>
                </a:lnTo>
                <a:lnTo>
                  <a:pt x="951" y="2001"/>
                </a:lnTo>
                <a:lnTo>
                  <a:pt x="948" y="2002"/>
                </a:lnTo>
                <a:lnTo>
                  <a:pt x="945" y="2006"/>
                </a:lnTo>
                <a:lnTo>
                  <a:pt x="941" y="2006"/>
                </a:lnTo>
                <a:lnTo>
                  <a:pt x="939" y="2016"/>
                </a:lnTo>
                <a:lnTo>
                  <a:pt x="936" y="2023"/>
                </a:lnTo>
                <a:lnTo>
                  <a:pt x="927" y="2038"/>
                </a:lnTo>
                <a:lnTo>
                  <a:pt x="924" y="2045"/>
                </a:lnTo>
                <a:lnTo>
                  <a:pt x="921" y="2054"/>
                </a:lnTo>
                <a:lnTo>
                  <a:pt x="921" y="2062"/>
                </a:lnTo>
                <a:lnTo>
                  <a:pt x="921" y="2074"/>
                </a:lnTo>
                <a:lnTo>
                  <a:pt x="917" y="2074"/>
                </a:lnTo>
                <a:lnTo>
                  <a:pt x="916" y="2076"/>
                </a:lnTo>
                <a:lnTo>
                  <a:pt x="914" y="2081"/>
                </a:lnTo>
                <a:lnTo>
                  <a:pt x="912" y="2086"/>
                </a:lnTo>
                <a:lnTo>
                  <a:pt x="910" y="2088"/>
                </a:lnTo>
                <a:lnTo>
                  <a:pt x="907" y="2088"/>
                </a:lnTo>
                <a:lnTo>
                  <a:pt x="907" y="2095"/>
                </a:lnTo>
                <a:lnTo>
                  <a:pt x="905" y="2100"/>
                </a:lnTo>
                <a:lnTo>
                  <a:pt x="902" y="2103"/>
                </a:lnTo>
                <a:lnTo>
                  <a:pt x="899" y="2107"/>
                </a:lnTo>
                <a:lnTo>
                  <a:pt x="892" y="2113"/>
                </a:lnTo>
                <a:lnTo>
                  <a:pt x="888" y="2117"/>
                </a:lnTo>
                <a:lnTo>
                  <a:pt x="887" y="2122"/>
                </a:lnTo>
                <a:lnTo>
                  <a:pt x="883" y="2131"/>
                </a:lnTo>
                <a:lnTo>
                  <a:pt x="878" y="2137"/>
                </a:lnTo>
                <a:lnTo>
                  <a:pt x="875" y="2146"/>
                </a:lnTo>
                <a:lnTo>
                  <a:pt x="873" y="2151"/>
                </a:lnTo>
                <a:lnTo>
                  <a:pt x="873" y="2156"/>
                </a:lnTo>
                <a:lnTo>
                  <a:pt x="885" y="2158"/>
                </a:lnTo>
                <a:lnTo>
                  <a:pt x="897" y="2163"/>
                </a:lnTo>
                <a:lnTo>
                  <a:pt x="907" y="2168"/>
                </a:lnTo>
                <a:lnTo>
                  <a:pt x="921" y="2170"/>
                </a:lnTo>
                <a:lnTo>
                  <a:pt x="934" y="2170"/>
                </a:lnTo>
                <a:lnTo>
                  <a:pt x="938" y="2170"/>
                </a:lnTo>
                <a:lnTo>
                  <a:pt x="939" y="2168"/>
                </a:lnTo>
                <a:lnTo>
                  <a:pt x="941" y="2163"/>
                </a:lnTo>
                <a:lnTo>
                  <a:pt x="943" y="2158"/>
                </a:lnTo>
                <a:lnTo>
                  <a:pt x="945" y="2156"/>
                </a:lnTo>
                <a:lnTo>
                  <a:pt x="948" y="2156"/>
                </a:lnTo>
                <a:lnTo>
                  <a:pt x="951" y="2149"/>
                </a:lnTo>
                <a:lnTo>
                  <a:pt x="955" y="2142"/>
                </a:lnTo>
                <a:lnTo>
                  <a:pt x="955" y="2132"/>
                </a:lnTo>
                <a:lnTo>
                  <a:pt x="955" y="2122"/>
                </a:lnTo>
                <a:lnTo>
                  <a:pt x="951" y="2122"/>
                </a:lnTo>
                <a:lnTo>
                  <a:pt x="950" y="2119"/>
                </a:lnTo>
                <a:lnTo>
                  <a:pt x="951" y="2117"/>
                </a:lnTo>
                <a:lnTo>
                  <a:pt x="955" y="2115"/>
                </a:lnTo>
                <a:lnTo>
                  <a:pt x="960" y="2105"/>
                </a:lnTo>
                <a:lnTo>
                  <a:pt x="965" y="2095"/>
                </a:lnTo>
                <a:lnTo>
                  <a:pt x="972" y="2086"/>
                </a:lnTo>
                <a:lnTo>
                  <a:pt x="977" y="2083"/>
                </a:lnTo>
                <a:lnTo>
                  <a:pt x="982" y="2081"/>
                </a:lnTo>
                <a:lnTo>
                  <a:pt x="982" y="2071"/>
                </a:lnTo>
                <a:lnTo>
                  <a:pt x="984" y="2061"/>
                </a:lnTo>
                <a:lnTo>
                  <a:pt x="987" y="2054"/>
                </a:lnTo>
                <a:lnTo>
                  <a:pt x="992" y="2047"/>
                </a:lnTo>
                <a:lnTo>
                  <a:pt x="996" y="2040"/>
                </a:lnTo>
                <a:lnTo>
                  <a:pt x="1001" y="2033"/>
                </a:lnTo>
                <a:lnTo>
                  <a:pt x="1003" y="2023"/>
                </a:lnTo>
                <a:lnTo>
                  <a:pt x="1003" y="2013"/>
                </a:lnTo>
                <a:lnTo>
                  <a:pt x="1008" y="2009"/>
                </a:lnTo>
                <a:lnTo>
                  <a:pt x="1013" y="2006"/>
                </a:lnTo>
                <a:lnTo>
                  <a:pt x="1016" y="2001"/>
                </a:lnTo>
                <a:lnTo>
                  <a:pt x="1023" y="1999"/>
                </a:lnTo>
                <a:lnTo>
                  <a:pt x="1025" y="1994"/>
                </a:lnTo>
                <a:lnTo>
                  <a:pt x="1027" y="1992"/>
                </a:lnTo>
                <a:lnTo>
                  <a:pt x="1030" y="1992"/>
                </a:lnTo>
                <a:lnTo>
                  <a:pt x="1033" y="1992"/>
                </a:lnTo>
                <a:lnTo>
                  <a:pt x="1037" y="1990"/>
                </a:lnTo>
                <a:lnTo>
                  <a:pt x="1042" y="1984"/>
                </a:lnTo>
                <a:lnTo>
                  <a:pt x="1044" y="1979"/>
                </a:lnTo>
                <a:lnTo>
                  <a:pt x="1044" y="1975"/>
                </a:lnTo>
                <a:lnTo>
                  <a:pt x="1042" y="1973"/>
                </a:lnTo>
                <a:lnTo>
                  <a:pt x="1037" y="1972"/>
                </a:lnTo>
                <a:lnTo>
                  <a:pt x="1035" y="1975"/>
                </a:lnTo>
                <a:lnTo>
                  <a:pt x="1033" y="1977"/>
                </a:lnTo>
                <a:lnTo>
                  <a:pt x="1030" y="1975"/>
                </a:lnTo>
                <a:lnTo>
                  <a:pt x="1030" y="1972"/>
                </a:lnTo>
                <a:lnTo>
                  <a:pt x="1033" y="1958"/>
                </a:lnTo>
                <a:lnTo>
                  <a:pt x="1037" y="1944"/>
                </a:lnTo>
                <a:lnTo>
                  <a:pt x="1037" y="1927"/>
                </a:lnTo>
                <a:lnTo>
                  <a:pt x="1037" y="1910"/>
                </a:lnTo>
                <a:lnTo>
                  <a:pt x="1037" y="1904"/>
                </a:lnTo>
                <a:lnTo>
                  <a:pt x="1033" y="1898"/>
                </a:lnTo>
                <a:lnTo>
                  <a:pt x="1032" y="1892"/>
                </a:lnTo>
                <a:lnTo>
                  <a:pt x="1030" y="1885"/>
                </a:lnTo>
                <a:lnTo>
                  <a:pt x="1030" y="1876"/>
                </a:lnTo>
                <a:lnTo>
                  <a:pt x="1037" y="1878"/>
                </a:lnTo>
                <a:lnTo>
                  <a:pt x="1044" y="1880"/>
                </a:lnTo>
                <a:lnTo>
                  <a:pt x="1049" y="1883"/>
                </a:lnTo>
                <a:lnTo>
                  <a:pt x="1057" y="1883"/>
                </a:lnTo>
                <a:lnTo>
                  <a:pt x="1059" y="1878"/>
                </a:lnTo>
                <a:lnTo>
                  <a:pt x="1062" y="1875"/>
                </a:lnTo>
                <a:lnTo>
                  <a:pt x="1071" y="1869"/>
                </a:lnTo>
                <a:lnTo>
                  <a:pt x="1071" y="1866"/>
                </a:lnTo>
                <a:lnTo>
                  <a:pt x="1071" y="1863"/>
                </a:lnTo>
                <a:lnTo>
                  <a:pt x="1074" y="1863"/>
                </a:lnTo>
                <a:lnTo>
                  <a:pt x="1078" y="1863"/>
                </a:lnTo>
                <a:lnTo>
                  <a:pt x="1078" y="1859"/>
                </a:lnTo>
                <a:lnTo>
                  <a:pt x="1078" y="1856"/>
                </a:lnTo>
                <a:lnTo>
                  <a:pt x="1081" y="1856"/>
                </a:lnTo>
                <a:lnTo>
                  <a:pt x="1085" y="1856"/>
                </a:lnTo>
                <a:lnTo>
                  <a:pt x="1085" y="1852"/>
                </a:lnTo>
                <a:lnTo>
                  <a:pt x="1085" y="1849"/>
                </a:lnTo>
                <a:lnTo>
                  <a:pt x="1088" y="1849"/>
                </a:lnTo>
                <a:lnTo>
                  <a:pt x="1091" y="1849"/>
                </a:lnTo>
                <a:lnTo>
                  <a:pt x="1091" y="1846"/>
                </a:lnTo>
                <a:lnTo>
                  <a:pt x="1091" y="1842"/>
                </a:lnTo>
                <a:lnTo>
                  <a:pt x="1095" y="1842"/>
                </a:lnTo>
                <a:lnTo>
                  <a:pt x="1098" y="1842"/>
                </a:lnTo>
                <a:lnTo>
                  <a:pt x="1100" y="1840"/>
                </a:lnTo>
                <a:lnTo>
                  <a:pt x="1100" y="1839"/>
                </a:lnTo>
                <a:lnTo>
                  <a:pt x="1102" y="1837"/>
                </a:lnTo>
                <a:lnTo>
                  <a:pt x="1105" y="1835"/>
                </a:lnTo>
                <a:lnTo>
                  <a:pt x="1112" y="1835"/>
                </a:lnTo>
                <a:lnTo>
                  <a:pt x="1103" y="1847"/>
                </a:lnTo>
                <a:lnTo>
                  <a:pt x="1093" y="1857"/>
                </a:lnTo>
                <a:lnTo>
                  <a:pt x="1083" y="1868"/>
                </a:lnTo>
                <a:lnTo>
                  <a:pt x="1071" y="1876"/>
                </a:lnTo>
                <a:lnTo>
                  <a:pt x="1066" y="1893"/>
                </a:lnTo>
                <a:lnTo>
                  <a:pt x="1061" y="1910"/>
                </a:lnTo>
                <a:lnTo>
                  <a:pt x="1059" y="1919"/>
                </a:lnTo>
                <a:lnTo>
                  <a:pt x="1057" y="1929"/>
                </a:lnTo>
                <a:lnTo>
                  <a:pt x="1056" y="1939"/>
                </a:lnTo>
                <a:lnTo>
                  <a:pt x="1057" y="1951"/>
                </a:lnTo>
                <a:lnTo>
                  <a:pt x="1059" y="1955"/>
                </a:lnTo>
                <a:lnTo>
                  <a:pt x="1061" y="1958"/>
                </a:lnTo>
                <a:lnTo>
                  <a:pt x="1069" y="1960"/>
                </a:lnTo>
                <a:lnTo>
                  <a:pt x="1073" y="1961"/>
                </a:lnTo>
                <a:lnTo>
                  <a:pt x="1076" y="1963"/>
                </a:lnTo>
                <a:lnTo>
                  <a:pt x="1078" y="1967"/>
                </a:lnTo>
                <a:lnTo>
                  <a:pt x="1078" y="1972"/>
                </a:lnTo>
                <a:lnTo>
                  <a:pt x="1081" y="1977"/>
                </a:lnTo>
                <a:lnTo>
                  <a:pt x="1085" y="1982"/>
                </a:lnTo>
                <a:lnTo>
                  <a:pt x="1088" y="1985"/>
                </a:lnTo>
                <a:lnTo>
                  <a:pt x="1091" y="1992"/>
                </a:lnTo>
                <a:lnTo>
                  <a:pt x="1091" y="1999"/>
                </a:lnTo>
                <a:lnTo>
                  <a:pt x="1091" y="2006"/>
                </a:lnTo>
                <a:lnTo>
                  <a:pt x="1093" y="2011"/>
                </a:lnTo>
                <a:lnTo>
                  <a:pt x="1098" y="2013"/>
                </a:lnTo>
                <a:lnTo>
                  <a:pt x="1098" y="2020"/>
                </a:lnTo>
                <a:lnTo>
                  <a:pt x="1102" y="2023"/>
                </a:lnTo>
                <a:lnTo>
                  <a:pt x="1105" y="2026"/>
                </a:lnTo>
                <a:lnTo>
                  <a:pt x="1112" y="2026"/>
                </a:lnTo>
                <a:lnTo>
                  <a:pt x="1115" y="2025"/>
                </a:lnTo>
                <a:lnTo>
                  <a:pt x="1117" y="2023"/>
                </a:lnTo>
                <a:lnTo>
                  <a:pt x="1119" y="2016"/>
                </a:lnTo>
                <a:lnTo>
                  <a:pt x="1119" y="1999"/>
                </a:lnTo>
                <a:lnTo>
                  <a:pt x="1112" y="1975"/>
                </a:lnTo>
                <a:lnTo>
                  <a:pt x="1110" y="1960"/>
                </a:lnTo>
                <a:lnTo>
                  <a:pt x="1112" y="1944"/>
                </a:lnTo>
                <a:lnTo>
                  <a:pt x="1112" y="1938"/>
                </a:lnTo>
                <a:lnTo>
                  <a:pt x="1112" y="1931"/>
                </a:lnTo>
                <a:lnTo>
                  <a:pt x="1114" y="1926"/>
                </a:lnTo>
                <a:lnTo>
                  <a:pt x="1119" y="1924"/>
                </a:lnTo>
                <a:lnTo>
                  <a:pt x="1122" y="1929"/>
                </a:lnTo>
                <a:lnTo>
                  <a:pt x="1124" y="1934"/>
                </a:lnTo>
                <a:lnTo>
                  <a:pt x="1127" y="1946"/>
                </a:lnTo>
                <a:lnTo>
                  <a:pt x="1129" y="1953"/>
                </a:lnTo>
                <a:lnTo>
                  <a:pt x="1132" y="1956"/>
                </a:lnTo>
                <a:lnTo>
                  <a:pt x="1137" y="1958"/>
                </a:lnTo>
                <a:lnTo>
                  <a:pt x="1146" y="1958"/>
                </a:lnTo>
                <a:lnTo>
                  <a:pt x="1158" y="1932"/>
                </a:lnTo>
                <a:lnTo>
                  <a:pt x="1163" y="1919"/>
                </a:lnTo>
                <a:lnTo>
                  <a:pt x="1166" y="1904"/>
                </a:lnTo>
                <a:lnTo>
                  <a:pt x="1170" y="1902"/>
                </a:lnTo>
                <a:lnTo>
                  <a:pt x="1172" y="1898"/>
                </a:lnTo>
                <a:lnTo>
                  <a:pt x="1173" y="1890"/>
                </a:lnTo>
                <a:lnTo>
                  <a:pt x="1177" y="1890"/>
                </a:lnTo>
                <a:lnTo>
                  <a:pt x="1178" y="1888"/>
                </a:lnTo>
                <a:lnTo>
                  <a:pt x="1180" y="1883"/>
                </a:lnTo>
                <a:lnTo>
                  <a:pt x="1183" y="1881"/>
                </a:lnTo>
                <a:lnTo>
                  <a:pt x="1185" y="1878"/>
                </a:lnTo>
                <a:lnTo>
                  <a:pt x="1187" y="1869"/>
                </a:lnTo>
                <a:lnTo>
                  <a:pt x="1201" y="1869"/>
                </a:lnTo>
                <a:lnTo>
                  <a:pt x="1201" y="1876"/>
                </a:lnTo>
                <a:lnTo>
                  <a:pt x="1197" y="1881"/>
                </a:lnTo>
                <a:lnTo>
                  <a:pt x="1190" y="1890"/>
                </a:lnTo>
                <a:lnTo>
                  <a:pt x="1189" y="1895"/>
                </a:lnTo>
                <a:lnTo>
                  <a:pt x="1185" y="1900"/>
                </a:lnTo>
                <a:lnTo>
                  <a:pt x="1185" y="1909"/>
                </a:lnTo>
                <a:lnTo>
                  <a:pt x="1187" y="1917"/>
                </a:lnTo>
                <a:lnTo>
                  <a:pt x="1189" y="1922"/>
                </a:lnTo>
                <a:lnTo>
                  <a:pt x="1190" y="1926"/>
                </a:lnTo>
                <a:lnTo>
                  <a:pt x="1197" y="1931"/>
                </a:lnTo>
                <a:lnTo>
                  <a:pt x="1206" y="1934"/>
                </a:lnTo>
                <a:lnTo>
                  <a:pt x="1214" y="1938"/>
                </a:lnTo>
                <a:lnTo>
                  <a:pt x="1214" y="1943"/>
                </a:lnTo>
                <a:lnTo>
                  <a:pt x="1218" y="1944"/>
                </a:lnTo>
                <a:lnTo>
                  <a:pt x="1223" y="1950"/>
                </a:lnTo>
                <a:lnTo>
                  <a:pt x="1226" y="1951"/>
                </a:lnTo>
                <a:lnTo>
                  <a:pt x="1228" y="1955"/>
                </a:lnTo>
                <a:lnTo>
                  <a:pt x="1228" y="1960"/>
                </a:lnTo>
                <a:lnTo>
                  <a:pt x="1228" y="1965"/>
                </a:lnTo>
                <a:lnTo>
                  <a:pt x="1223" y="1965"/>
                </a:lnTo>
                <a:lnTo>
                  <a:pt x="1221" y="1961"/>
                </a:lnTo>
                <a:lnTo>
                  <a:pt x="1216" y="1956"/>
                </a:lnTo>
                <a:lnTo>
                  <a:pt x="1214" y="1953"/>
                </a:lnTo>
                <a:lnTo>
                  <a:pt x="1211" y="1951"/>
                </a:lnTo>
                <a:lnTo>
                  <a:pt x="1206" y="1951"/>
                </a:lnTo>
                <a:lnTo>
                  <a:pt x="1201" y="1951"/>
                </a:lnTo>
                <a:lnTo>
                  <a:pt x="1201" y="1946"/>
                </a:lnTo>
                <a:lnTo>
                  <a:pt x="1199" y="1943"/>
                </a:lnTo>
                <a:lnTo>
                  <a:pt x="1195" y="1941"/>
                </a:lnTo>
                <a:lnTo>
                  <a:pt x="1192" y="1939"/>
                </a:lnTo>
                <a:lnTo>
                  <a:pt x="1183" y="1938"/>
                </a:lnTo>
                <a:lnTo>
                  <a:pt x="1182" y="1934"/>
                </a:lnTo>
                <a:lnTo>
                  <a:pt x="1180" y="1931"/>
                </a:lnTo>
                <a:lnTo>
                  <a:pt x="1173" y="1931"/>
                </a:lnTo>
                <a:lnTo>
                  <a:pt x="1172" y="1934"/>
                </a:lnTo>
                <a:lnTo>
                  <a:pt x="1170" y="1938"/>
                </a:lnTo>
                <a:lnTo>
                  <a:pt x="1166" y="1941"/>
                </a:lnTo>
                <a:lnTo>
                  <a:pt x="1166" y="1944"/>
                </a:lnTo>
                <a:lnTo>
                  <a:pt x="1166" y="1950"/>
                </a:lnTo>
                <a:lnTo>
                  <a:pt x="1165" y="1953"/>
                </a:lnTo>
                <a:lnTo>
                  <a:pt x="1163" y="1956"/>
                </a:lnTo>
                <a:lnTo>
                  <a:pt x="1160" y="1958"/>
                </a:lnTo>
                <a:lnTo>
                  <a:pt x="1153" y="1972"/>
                </a:lnTo>
                <a:lnTo>
                  <a:pt x="1146" y="1985"/>
                </a:lnTo>
                <a:lnTo>
                  <a:pt x="1149" y="1987"/>
                </a:lnTo>
                <a:lnTo>
                  <a:pt x="1151" y="1989"/>
                </a:lnTo>
                <a:lnTo>
                  <a:pt x="1153" y="1996"/>
                </a:lnTo>
                <a:lnTo>
                  <a:pt x="1153" y="2013"/>
                </a:lnTo>
                <a:lnTo>
                  <a:pt x="1151" y="2014"/>
                </a:lnTo>
                <a:lnTo>
                  <a:pt x="1149" y="2016"/>
                </a:lnTo>
                <a:lnTo>
                  <a:pt x="1146" y="2020"/>
                </a:lnTo>
                <a:lnTo>
                  <a:pt x="1144" y="2025"/>
                </a:lnTo>
                <a:lnTo>
                  <a:pt x="1143" y="2026"/>
                </a:lnTo>
                <a:lnTo>
                  <a:pt x="1139" y="2026"/>
                </a:lnTo>
                <a:lnTo>
                  <a:pt x="1134" y="2035"/>
                </a:lnTo>
                <a:lnTo>
                  <a:pt x="1132" y="2040"/>
                </a:lnTo>
                <a:lnTo>
                  <a:pt x="1132" y="2047"/>
                </a:lnTo>
                <a:lnTo>
                  <a:pt x="1137" y="2055"/>
                </a:lnTo>
                <a:lnTo>
                  <a:pt x="1141" y="2066"/>
                </a:lnTo>
                <a:lnTo>
                  <a:pt x="1146" y="2074"/>
                </a:lnTo>
                <a:lnTo>
                  <a:pt x="1149" y="2078"/>
                </a:lnTo>
                <a:lnTo>
                  <a:pt x="1153" y="2081"/>
                </a:lnTo>
                <a:lnTo>
                  <a:pt x="1153" y="2088"/>
                </a:lnTo>
                <a:lnTo>
                  <a:pt x="1153" y="2093"/>
                </a:lnTo>
                <a:lnTo>
                  <a:pt x="1156" y="2096"/>
                </a:lnTo>
                <a:lnTo>
                  <a:pt x="1160" y="2098"/>
                </a:lnTo>
                <a:lnTo>
                  <a:pt x="1163" y="2102"/>
                </a:lnTo>
                <a:lnTo>
                  <a:pt x="1166" y="2103"/>
                </a:lnTo>
                <a:lnTo>
                  <a:pt x="1166" y="2108"/>
                </a:lnTo>
                <a:lnTo>
                  <a:pt x="1166" y="2115"/>
                </a:lnTo>
                <a:lnTo>
                  <a:pt x="1166" y="2156"/>
                </a:lnTo>
                <a:lnTo>
                  <a:pt x="1158" y="2158"/>
                </a:lnTo>
                <a:lnTo>
                  <a:pt x="1149" y="2160"/>
                </a:lnTo>
                <a:lnTo>
                  <a:pt x="1143" y="2163"/>
                </a:lnTo>
                <a:lnTo>
                  <a:pt x="1137" y="2168"/>
                </a:lnTo>
                <a:lnTo>
                  <a:pt x="1127" y="2178"/>
                </a:lnTo>
                <a:lnTo>
                  <a:pt x="1119" y="2190"/>
                </a:lnTo>
                <a:lnTo>
                  <a:pt x="1117" y="2195"/>
                </a:lnTo>
                <a:lnTo>
                  <a:pt x="1115" y="2197"/>
                </a:lnTo>
                <a:lnTo>
                  <a:pt x="1112" y="2197"/>
                </a:lnTo>
                <a:lnTo>
                  <a:pt x="1107" y="2207"/>
                </a:lnTo>
                <a:lnTo>
                  <a:pt x="1100" y="2216"/>
                </a:lnTo>
                <a:lnTo>
                  <a:pt x="1093" y="2224"/>
                </a:lnTo>
                <a:lnTo>
                  <a:pt x="1091" y="2231"/>
                </a:lnTo>
                <a:lnTo>
                  <a:pt x="1091" y="2238"/>
                </a:lnTo>
                <a:lnTo>
                  <a:pt x="1086" y="2241"/>
                </a:lnTo>
                <a:lnTo>
                  <a:pt x="1081" y="2245"/>
                </a:lnTo>
                <a:lnTo>
                  <a:pt x="1076" y="2250"/>
                </a:lnTo>
                <a:lnTo>
                  <a:pt x="1071" y="2252"/>
                </a:lnTo>
                <a:lnTo>
                  <a:pt x="1069" y="2257"/>
                </a:lnTo>
                <a:lnTo>
                  <a:pt x="1068" y="2258"/>
                </a:lnTo>
                <a:lnTo>
                  <a:pt x="1064" y="2258"/>
                </a:lnTo>
                <a:lnTo>
                  <a:pt x="1062" y="2264"/>
                </a:lnTo>
                <a:lnTo>
                  <a:pt x="1061" y="2265"/>
                </a:lnTo>
                <a:lnTo>
                  <a:pt x="1057" y="2265"/>
                </a:lnTo>
                <a:lnTo>
                  <a:pt x="1050" y="2269"/>
                </a:lnTo>
                <a:lnTo>
                  <a:pt x="1045" y="2274"/>
                </a:lnTo>
                <a:lnTo>
                  <a:pt x="1040" y="2279"/>
                </a:lnTo>
                <a:lnTo>
                  <a:pt x="1037" y="2286"/>
                </a:lnTo>
                <a:lnTo>
                  <a:pt x="1035" y="2291"/>
                </a:lnTo>
                <a:lnTo>
                  <a:pt x="1033" y="2293"/>
                </a:lnTo>
                <a:lnTo>
                  <a:pt x="1030" y="2293"/>
                </a:lnTo>
                <a:lnTo>
                  <a:pt x="1030" y="2298"/>
                </a:lnTo>
                <a:lnTo>
                  <a:pt x="1030" y="2303"/>
                </a:lnTo>
                <a:lnTo>
                  <a:pt x="1028" y="2311"/>
                </a:lnTo>
                <a:lnTo>
                  <a:pt x="1025" y="2321"/>
                </a:lnTo>
                <a:lnTo>
                  <a:pt x="1023" y="2333"/>
                </a:lnTo>
                <a:lnTo>
                  <a:pt x="1023" y="2340"/>
                </a:lnTo>
                <a:lnTo>
                  <a:pt x="1023" y="2349"/>
                </a:lnTo>
                <a:lnTo>
                  <a:pt x="1025" y="2364"/>
                </a:lnTo>
                <a:lnTo>
                  <a:pt x="1023" y="2371"/>
                </a:lnTo>
                <a:lnTo>
                  <a:pt x="1021" y="2378"/>
                </a:lnTo>
                <a:lnTo>
                  <a:pt x="1016" y="2381"/>
                </a:lnTo>
                <a:lnTo>
                  <a:pt x="1009" y="2381"/>
                </a:lnTo>
                <a:lnTo>
                  <a:pt x="1009" y="2327"/>
                </a:lnTo>
                <a:lnTo>
                  <a:pt x="989" y="2327"/>
                </a:lnTo>
                <a:lnTo>
                  <a:pt x="987" y="2332"/>
                </a:lnTo>
                <a:lnTo>
                  <a:pt x="986" y="2333"/>
                </a:lnTo>
                <a:lnTo>
                  <a:pt x="982" y="2333"/>
                </a:lnTo>
                <a:lnTo>
                  <a:pt x="979" y="2340"/>
                </a:lnTo>
                <a:lnTo>
                  <a:pt x="975" y="2347"/>
                </a:lnTo>
                <a:lnTo>
                  <a:pt x="975" y="2357"/>
                </a:lnTo>
                <a:lnTo>
                  <a:pt x="975" y="2368"/>
                </a:lnTo>
                <a:lnTo>
                  <a:pt x="975" y="2388"/>
                </a:lnTo>
                <a:lnTo>
                  <a:pt x="975" y="2408"/>
                </a:lnTo>
                <a:lnTo>
                  <a:pt x="980" y="2414"/>
                </a:lnTo>
                <a:lnTo>
                  <a:pt x="986" y="2419"/>
                </a:lnTo>
                <a:lnTo>
                  <a:pt x="987" y="2427"/>
                </a:lnTo>
                <a:lnTo>
                  <a:pt x="989" y="2436"/>
                </a:lnTo>
                <a:lnTo>
                  <a:pt x="994" y="2437"/>
                </a:lnTo>
                <a:lnTo>
                  <a:pt x="996" y="2439"/>
                </a:lnTo>
                <a:lnTo>
                  <a:pt x="996" y="2443"/>
                </a:lnTo>
                <a:lnTo>
                  <a:pt x="996" y="2449"/>
                </a:lnTo>
                <a:lnTo>
                  <a:pt x="996" y="2456"/>
                </a:lnTo>
                <a:lnTo>
                  <a:pt x="999" y="2466"/>
                </a:lnTo>
                <a:lnTo>
                  <a:pt x="1004" y="2475"/>
                </a:lnTo>
                <a:lnTo>
                  <a:pt x="1009" y="2483"/>
                </a:lnTo>
                <a:lnTo>
                  <a:pt x="1015" y="2492"/>
                </a:lnTo>
                <a:lnTo>
                  <a:pt x="1016" y="2497"/>
                </a:lnTo>
                <a:lnTo>
                  <a:pt x="1016" y="2504"/>
                </a:lnTo>
                <a:lnTo>
                  <a:pt x="1018" y="2507"/>
                </a:lnTo>
                <a:lnTo>
                  <a:pt x="1021" y="2509"/>
                </a:lnTo>
                <a:lnTo>
                  <a:pt x="1030" y="2511"/>
                </a:lnTo>
                <a:lnTo>
                  <a:pt x="1035" y="2509"/>
                </a:lnTo>
                <a:lnTo>
                  <a:pt x="1037" y="2507"/>
                </a:lnTo>
                <a:lnTo>
                  <a:pt x="1037" y="2504"/>
                </a:lnTo>
                <a:lnTo>
                  <a:pt x="1037" y="2499"/>
                </a:lnTo>
                <a:lnTo>
                  <a:pt x="1033" y="2487"/>
                </a:lnTo>
                <a:lnTo>
                  <a:pt x="1030" y="2477"/>
                </a:lnTo>
                <a:lnTo>
                  <a:pt x="1028" y="2465"/>
                </a:lnTo>
                <a:lnTo>
                  <a:pt x="1028" y="2451"/>
                </a:lnTo>
                <a:lnTo>
                  <a:pt x="1030" y="2444"/>
                </a:lnTo>
                <a:lnTo>
                  <a:pt x="1030" y="2441"/>
                </a:lnTo>
                <a:lnTo>
                  <a:pt x="1033" y="2437"/>
                </a:lnTo>
                <a:lnTo>
                  <a:pt x="1037" y="2436"/>
                </a:lnTo>
                <a:lnTo>
                  <a:pt x="1038" y="2431"/>
                </a:lnTo>
                <a:lnTo>
                  <a:pt x="1040" y="2429"/>
                </a:lnTo>
                <a:lnTo>
                  <a:pt x="1044" y="2429"/>
                </a:lnTo>
                <a:lnTo>
                  <a:pt x="1044" y="2426"/>
                </a:lnTo>
                <a:lnTo>
                  <a:pt x="1045" y="2424"/>
                </a:lnTo>
                <a:lnTo>
                  <a:pt x="1050" y="2422"/>
                </a:lnTo>
                <a:lnTo>
                  <a:pt x="1056" y="2424"/>
                </a:lnTo>
                <a:lnTo>
                  <a:pt x="1061" y="2427"/>
                </a:lnTo>
                <a:lnTo>
                  <a:pt x="1068" y="2436"/>
                </a:lnTo>
                <a:lnTo>
                  <a:pt x="1074" y="2444"/>
                </a:lnTo>
                <a:lnTo>
                  <a:pt x="1079" y="2448"/>
                </a:lnTo>
                <a:lnTo>
                  <a:pt x="1085" y="2449"/>
                </a:lnTo>
                <a:lnTo>
                  <a:pt x="1088" y="2454"/>
                </a:lnTo>
                <a:lnTo>
                  <a:pt x="1091" y="2460"/>
                </a:lnTo>
                <a:lnTo>
                  <a:pt x="1095" y="2463"/>
                </a:lnTo>
                <a:lnTo>
                  <a:pt x="1098" y="2470"/>
                </a:lnTo>
                <a:lnTo>
                  <a:pt x="1100" y="2472"/>
                </a:lnTo>
                <a:lnTo>
                  <a:pt x="1102" y="2473"/>
                </a:lnTo>
                <a:lnTo>
                  <a:pt x="1105" y="2477"/>
                </a:lnTo>
                <a:lnTo>
                  <a:pt x="1110" y="2478"/>
                </a:lnTo>
                <a:lnTo>
                  <a:pt x="1112" y="2480"/>
                </a:lnTo>
                <a:lnTo>
                  <a:pt x="1112" y="2483"/>
                </a:lnTo>
                <a:lnTo>
                  <a:pt x="1115" y="2499"/>
                </a:lnTo>
                <a:lnTo>
                  <a:pt x="1119" y="2506"/>
                </a:lnTo>
                <a:lnTo>
                  <a:pt x="1122" y="2511"/>
                </a:lnTo>
                <a:lnTo>
                  <a:pt x="1126" y="2516"/>
                </a:lnTo>
                <a:lnTo>
                  <a:pt x="1131" y="2521"/>
                </a:lnTo>
                <a:lnTo>
                  <a:pt x="1137" y="2523"/>
                </a:lnTo>
                <a:lnTo>
                  <a:pt x="1146" y="2524"/>
                </a:lnTo>
                <a:lnTo>
                  <a:pt x="1153" y="2521"/>
                </a:lnTo>
                <a:lnTo>
                  <a:pt x="1158" y="2518"/>
                </a:lnTo>
                <a:lnTo>
                  <a:pt x="1161" y="2512"/>
                </a:lnTo>
                <a:lnTo>
                  <a:pt x="1165" y="2506"/>
                </a:lnTo>
                <a:lnTo>
                  <a:pt x="1170" y="2492"/>
                </a:lnTo>
                <a:lnTo>
                  <a:pt x="1173" y="2477"/>
                </a:lnTo>
                <a:lnTo>
                  <a:pt x="1172" y="2475"/>
                </a:lnTo>
                <a:lnTo>
                  <a:pt x="1170" y="2473"/>
                </a:lnTo>
                <a:lnTo>
                  <a:pt x="1166" y="2470"/>
                </a:lnTo>
                <a:lnTo>
                  <a:pt x="1165" y="2465"/>
                </a:lnTo>
                <a:lnTo>
                  <a:pt x="1163" y="2463"/>
                </a:lnTo>
                <a:lnTo>
                  <a:pt x="1160" y="2463"/>
                </a:lnTo>
                <a:lnTo>
                  <a:pt x="1156" y="2461"/>
                </a:lnTo>
                <a:lnTo>
                  <a:pt x="1155" y="2458"/>
                </a:lnTo>
                <a:lnTo>
                  <a:pt x="1153" y="2449"/>
                </a:lnTo>
                <a:lnTo>
                  <a:pt x="1153" y="2444"/>
                </a:lnTo>
                <a:lnTo>
                  <a:pt x="1155" y="2439"/>
                </a:lnTo>
                <a:lnTo>
                  <a:pt x="1156" y="2434"/>
                </a:lnTo>
                <a:lnTo>
                  <a:pt x="1158" y="2432"/>
                </a:lnTo>
                <a:lnTo>
                  <a:pt x="1165" y="2427"/>
                </a:lnTo>
                <a:lnTo>
                  <a:pt x="1173" y="2422"/>
                </a:lnTo>
                <a:lnTo>
                  <a:pt x="1173" y="2427"/>
                </a:lnTo>
                <a:lnTo>
                  <a:pt x="1175" y="2432"/>
                </a:lnTo>
                <a:lnTo>
                  <a:pt x="1178" y="2441"/>
                </a:lnTo>
                <a:lnTo>
                  <a:pt x="1183" y="2448"/>
                </a:lnTo>
                <a:lnTo>
                  <a:pt x="1187" y="2456"/>
                </a:lnTo>
                <a:lnTo>
                  <a:pt x="1194" y="2458"/>
                </a:lnTo>
                <a:lnTo>
                  <a:pt x="1199" y="2460"/>
                </a:lnTo>
                <a:lnTo>
                  <a:pt x="1204" y="2461"/>
                </a:lnTo>
                <a:lnTo>
                  <a:pt x="1207" y="2466"/>
                </a:lnTo>
                <a:lnTo>
                  <a:pt x="1214" y="2475"/>
                </a:lnTo>
                <a:lnTo>
                  <a:pt x="1221" y="2483"/>
                </a:lnTo>
                <a:lnTo>
                  <a:pt x="1228" y="2487"/>
                </a:lnTo>
                <a:lnTo>
                  <a:pt x="1235" y="2490"/>
                </a:lnTo>
                <a:lnTo>
                  <a:pt x="1238" y="2490"/>
                </a:lnTo>
                <a:lnTo>
                  <a:pt x="1241" y="2490"/>
                </a:lnTo>
                <a:lnTo>
                  <a:pt x="1241" y="2494"/>
                </a:lnTo>
                <a:lnTo>
                  <a:pt x="1241" y="2497"/>
                </a:lnTo>
                <a:lnTo>
                  <a:pt x="1253" y="2502"/>
                </a:lnTo>
                <a:lnTo>
                  <a:pt x="1260" y="2504"/>
                </a:lnTo>
                <a:lnTo>
                  <a:pt x="1269" y="2504"/>
                </a:lnTo>
                <a:lnTo>
                  <a:pt x="1276" y="2504"/>
                </a:lnTo>
                <a:lnTo>
                  <a:pt x="1282" y="2504"/>
                </a:lnTo>
                <a:lnTo>
                  <a:pt x="1288" y="2502"/>
                </a:lnTo>
                <a:lnTo>
                  <a:pt x="1289" y="2497"/>
                </a:lnTo>
                <a:lnTo>
                  <a:pt x="1294" y="2497"/>
                </a:lnTo>
                <a:lnTo>
                  <a:pt x="1298" y="2495"/>
                </a:lnTo>
                <a:lnTo>
                  <a:pt x="1301" y="2494"/>
                </a:lnTo>
                <a:lnTo>
                  <a:pt x="1303" y="2490"/>
                </a:lnTo>
                <a:lnTo>
                  <a:pt x="1299" y="2489"/>
                </a:lnTo>
                <a:lnTo>
                  <a:pt x="1298" y="2487"/>
                </a:lnTo>
                <a:lnTo>
                  <a:pt x="1298" y="2483"/>
                </a:lnTo>
                <a:lnTo>
                  <a:pt x="1299" y="2478"/>
                </a:lnTo>
                <a:lnTo>
                  <a:pt x="1301" y="2477"/>
                </a:lnTo>
                <a:lnTo>
                  <a:pt x="1303" y="2477"/>
                </a:lnTo>
                <a:lnTo>
                  <a:pt x="1306" y="2475"/>
                </a:lnTo>
                <a:lnTo>
                  <a:pt x="1310" y="2473"/>
                </a:lnTo>
                <a:lnTo>
                  <a:pt x="1311" y="2472"/>
                </a:lnTo>
                <a:lnTo>
                  <a:pt x="1316" y="2470"/>
                </a:lnTo>
                <a:lnTo>
                  <a:pt x="1323" y="2470"/>
                </a:lnTo>
                <a:lnTo>
                  <a:pt x="1327" y="2472"/>
                </a:lnTo>
                <a:lnTo>
                  <a:pt x="1337" y="2477"/>
                </a:lnTo>
                <a:lnTo>
                  <a:pt x="1342" y="2478"/>
                </a:lnTo>
                <a:lnTo>
                  <a:pt x="1345" y="2478"/>
                </a:lnTo>
                <a:lnTo>
                  <a:pt x="1349" y="2480"/>
                </a:lnTo>
                <a:lnTo>
                  <a:pt x="1351" y="2483"/>
                </a:lnTo>
                <a:lnTo>
                  <a:pt x="1361" y="2483"/>
                </a:lnTo>
                <a:lnTo>
                  <a:pt x="1371" y="2483"/>
                </a:lnTo>
                <a:lnTo>
                  <a:pt x="1378" y="2480"/>
                </a:lnTo>
                <a:lnTo>
                  <a:pt x="1385" y="2477"/>
                </a:lnTo>
                <a:lnTo>
                  <a:pt x="1386" y="2470"/>
                </a:lnTo>
                <a:lnTo>
                  <a:pt x="1386" y="2465"/>
                </a:lnTo>
                <a:lnTo>
                  <a:pt x="1385" y="2461"/>
                </a:lnTo>
                <a:lnTo>
                  <a:pt x="1381" y="2460"/>
                </a:lnTo>
                <a:lnTo>
                  <a:pt x="1376" y="2454"/>
                </a:lnTo>
                <a:lnTo>
                  <a:pt x="1373" y="2453"/>
                </a:lnTo>
                <a:lnTo>
                  <a:pt x="1371" y="2449"/>
                </a:lnTo>
                <a:lnTo>
                  <a:pt x="1373" y="2449"/>
                </a:lnTo>
                <a:lnTo>
                  <a:pt x="1374" y="2448"/>
                </a:lnTo>
                <a:lnTo>
                  <a:pt x="1376" y="2443"/>
                </a:lnTo>
                <a:lnTo>
                  <a:pt x="1378" y="2429"/>
                </a:lnTo>
                <a:lnTo>
                  <a:pt x="1386" y="2434"/>
                </a:lnTo>
                <a:lnTo>
                  <a:pt x="1390" y="2437"/>
                </a:lnTo>
                <a:lnTo>
                  <a:pt x="1392" y="2443"/>
                </a:lnTo>
                <a:lnTo>
                  <a:pt x="1398" y="2443"/>
                </a:lnTo>
                <a:lnTo>
                  <a:pt x="1405" y="2443"/>
                </a:lnTo>
                <a:lnTo>
                  <a:pt x="1410" y="2444"/>
                </a:lnTo>
                <a:lnTo>
                  <a:pt x="1412" y="2449"/>
                </a:lnTo>
                <a:lnTo>
                  <a:pt x="1417" y="2449"/>
                </a:lnTo>
                <a:lnTo>
                  <a:pt x="1422" y="2451"/>
                </a:lnTo>
                <a:lnTo>
                  <a:pt x="1431" y="2454"/>
                </a:lnTo>
                <a:lnTo>
                  <a:pt x="1439" y="2458"/>
                </a:lnTo>
                <a:lnTo>
                  <a:pt x="1446" y="2458"/>
                </a:lnTo>
                <a:lnTo>
                  <a:pt x="1453" y="2456"/>
                </a:lnTo>
                <a:lnTo>
                  <a:pt x="1456" y="2461"/>
                </a:lnTo>
                <a:lnTo>
                  <a:pt x="1460" y="2466"/>
                </a:lnTo>
                <a:lnTo>
                  <a:pt x="1463" y="2470"/>
                </a:lnTo>
                <a:lnTo>
                  <a:pt x="1467" y="2477"/>
                </a:lnTo>
                <a:lnTo>
                  <a:pt x="1460" y="2475"/>
                </a:lnTo>
                <a:lnTo>
                  <a:pt x="1455" y="2475"/>
                </a:lnTo>
                <a:lnTo>
                  <a:pt x="1448" y="2478"/>
                </a:lnTo>
                <a:lnTo>
                  <a:pt x="1443" y="2483"/>
                </a:lnTo>
                <a:lnTo>
                  <a:pt x="1438" y="2483"/>
                </a:lnTo>
                <a:lnTo>
                  <a:pt x="1432" y="2483"/>
                </a:lnTo>
                <a:lnTo>
                  <a:pt x="1431" y="2492"/>
                </a:lnTo>
                <a:lnTo>
                  <a:pt x="1429" y="2497"/>
                </a:lnTo>
                <a:lnTo>
                  <a:pt x="1424" y="2501"/>
                </a:lnTo>
                <a:lnTo>
                  <a:pt x="1419" y="2504"/>
                </a:lnTo>
                <a:lnTo>
                  <a:pt x="1419" y="2531"/>
                </a:lnTo>
                <a:lnTo>
                  <a:pt x="1409" y="2538"/>
                </a:lnTo>
                <a:lnTo>
                  <a:pt x="1400" y="2547"/>
                </a:lnTo>
                <a:lnTo>
                  <a:pt x="1392" y="2555"/>
                </a:lnTo>
                <a:lnTo>
                  <a:pt x="1385" y="2565"/>
                </a:lnTo>
                <a:lnTo>
                  <a:pt x="1380" y="2569"/>
                </a:lnTo>
                <a:lnTo>
                  <a:pt x="1374" y="2572"/>
                </a:lnTo>
                <a:lnTo>
                  <a:pt x="1371" y="2579"/>
                </a:lnTo>
                <a:lnTo>
                  <a:pt x="1371" y="2586"/>
                </a:lnTo>
                <a:lnTo>
                  <a:pt x="1364" y="2586"/>
                </a:lnTo>
                <a:lnTo>
                  <a:pt x="1359" y="2589"/>
                </a:lnTo>
                <a:lnTo>
                  <a:pt x="1356" y="2591"/>
                </a:lnTo>
                <a:lnTo>
                  <a:pt x="1351" y="2593"/>
                </a:lnTo>
                <a:lnTo>
                  <a:pt x="1349" y="2601"/>
                </a:lnTo>
                <a:lnTo>
                  <a:pt x="1347" y="2608"/>
                </a:lnTo>
                <a:lnTo>
                  <a:pt x="1340" y="2620"/>
                </a:lnTo>
                <a:lnTo>
                  <a:pt x="1334" y="2632"/>
                </a:lnTo>
                <a:lnTo>
                  <a:pt x="1332" y="2639"/>
                </a:lnTo>
                <a:lnTo>
                  <a:pt x="1330" y="2647"/>
                </a:lnTo>
                <a:lnTo>
                  <a:pt x="1334" y="2654"/>
                </a:lnTo>
                <a:lnTo>
                  <a:pt x="1337" y="2661"/>
                </a:lnTo>
                <a:lnTo>
                  <a:pt x="1337" y="2671"/>
                </a:lnTo>
                <a:lnTo>
                  <a:pt x="1337" y="2682"/>
                </a:lnTo>
                <a:lnTo>
                  <a:pt x="1342" y="2682"/>
                </a:lnTo>
                <a:lnTo>
                  <a:pt x="1345" y="2683"/>
                </a:lnTo>
                <a:lnTo>
                  <a:pt x="1349" y="2685"/>
                </a:lnTo>
                <a:lnTo>
                  <a:pt x="1351" y="2688"/>
                </a:lnTo>
                <a:lnTo>
                  <a:pt x="1356" y="2714"/>
                </a:lnTo>
                <a:lnTo>
                  <a:pt x="1359" y="2726"/>
                </a:lnTo>
                <a:lnTo>
                  <a:pt x="1364" y="2736"/>
                </a:lnTo>
                <a:lnTo>
                  <a:pt x="1363" y="2743"/>
                </a:lnTo>
                <a:lnTo>
                  <a:pt x="1361" y="2750"/>
                </a:lnTo>
                <a:lnTo>
                  <a:pt x="1357" y="2755"/>
                </a:lnTo>
                <a:lnTo>
                  <a:pt x="1357" y="2763"/>
                </a:lnTo>
                <a:lnTo>
                  <a:pt x="1361" y="2765"/>
                </a:lnTo>
                <a:lnTo>
                  <a:pt x="1364" y="2770"/>
                </a:lnTo>
                <a:lnTo>
                  <a:pt x="1364" y="2777"/>
                </a:lnTo>
                <a:lnTo>
                  <a:pt x="1364" y="2784"/>
                </a:lnTo>
                <a:lnTo>
                  <a:pt x="1373" y="2786"/>
                </a:lnTo>
                <a:lnTo>
                  <a:pt x="1378" y="2784"/>
                </a:lnTo>
                <a:lnTo>
                  <a:pt x="1385" y="2780"/>
                </a:lnTo>
                <a:lnTo>
                  <a:pt x="1388" y="2777"/>
                </a:lnTo>
                <a:lnTo>
                  <a:pt x="1393" y="2772"/>
                </a:lnTo>
                <a:lnTo>
                  <a:pt x="1397" y="2770"/>
                </a:lnTo>
                <a:lnTo>
                  <a:pt x="1400" y="2772"/>
                </a:lnTo>
                <a:lnTo>
                  <a:pt x="1405" y="2777"/>
                </a:lnTo>
                <a:lnTo>
                  <a:pt x="1405" y="2782"/>
                </a:lnTo>
                <a:lnTo>
                  <a:pt x="1403" y="2787"/>
                </a:lnTo>
                <a:lnTo>
                  <a:pt x="1402" y="2792"/>
                </a:lnTo>
                <a:lnTo>
                  <a:pt x="1398" y="2794"/>
                </a:lnTo>
                <a:lnTo>
                  <a:pt x="1392" y="2799"/>
                </a:lnTo>
                <a:lnTo>
                  <a:pt x="1385" y="2804"/>
                </a:lnTo>
                <a:lnTo>
                  <a:pt x="1385" y="2845"/>
                </a:lnTo>
                <a:lnTo>
                  <a:pt x="1392" y="2847"/>
                </a:lnTo>
                <a:lnTo>
                  <a:pt x="1397" y="2845"/>
                </a:lnTo>
                <a:lnTo>
                  <a:pt x="1402" y="2844"/>
                </a:lnTo>
                <a:lnTo>
                  <a:pt x="1405" y="2842"/>
                </a:lnTo>
                <a:lnTo>
                  <a:pt x="1410" y="2835"/>
                </a:lnTo>
                <a:lnTo>
                  <a:pt x="1414" y="2833"/>
                </a:lnTo>
                <a:lnTo>
                  <a:pt x="1419" y="2832"/>
                </a:lnTo>
                <a:lnTo>
                  <a:pt x="1422" y="2823"/>
                </a:lnTo>
                <a:lnTo>
                  <a:pt x="1426" y="2815"/>
                </a:lnTo>
                <a:lnTo>
                  <a:pt x="1431" y="2808"/>
                </a:lnTo>
                <a:lnTo>
                  <a:pt x="1434" y="2806"/>
                </a:lnTo>
                <a:lnTo>
                  <a:pt x="1439" y="2804"/>
                </a:lnTo>
                <a:lnTo>
                  <a:pt x="1439" y="2832"/>
                </a:lnTo>
                <a:lnTo>
                  <a:pt x="1456" y="2832"/>
                </a:lnTo>
                <a:lnTo>
                  <a:pt x="1473" y="2832"/>
                </a:lnTo>
                <a:lnTo>
                  <a:pt x="1480" y="2833"/>
                </a:lnTo>
                <a:lnTo>
                  <a:pt x="1484" y="2838"/>
                </a:lnTo>
                <a:lnTo>
                  <a:pt x="1487" y="2844"/>
                </a:lnTo>
                <a:lnTo>
                  <a:pt x="1487" y="2852"/>
                </a:lnTo>
                <a:lnTo>
                  <a:pt x="1487" y="2855"/>
                </a:lnTo>
                <a:lnTo>
                  <a:pt x="1487" y="2859"/>
                </a:lnTo>
                <a:lnTo>
                  <a:pt x="1487" y="2864"/>
                </a:lnTo>
                <a:lnTo>
                  <a:pt x="1487" y="2866"/>
                </a:lnTo>
                <a:lnTo>
                  <a:pt x="1484" y="2866"/>
                </a:lnTo>
                <a:lnTo>
                  <a:pt x="1480" y="2866"/>
                </a:lnTo>
                <a:lnTo>
                  <a:pt x="1477" y="2872"/>
                </a:lnTo>
                <a:lnTo>
                  <a:pt x="1473" y="2879"/>
                </a:lnTo>
                <a:lnTo>
                  <a:pt x="1470" y="2881"/>
                </a:lnTo>
                <a:lnTo>
                  <a:pt x="1467" y="2883"/>
                </a:lnTo>
                <a:lnTo>
                  <a:pt x="1463" y="2884"/>
                </a:lnTo>
                <a:lnTo>
                  <a:pt x="1460" y="2886"/>
                </a:lnTo>
                <a:lnTo>
                  <a:pt x="1458" y="2888"/>
                </a:lnTo>
                <a:lnTo>
                  <a:pt x="1458" y="2891"/>
                </a:lnTo>
                <a:lnTo>
                  <a:pt x="1456" y="2893"/>
                </a:lnTo>
                <a:lnTo>
                  <a:pt x="1453" y="2893"/>
                </a:lnTo>
                <a:lnTo>
                  <a:pt x="1453" y="2920"/>
                </a:lnTo>
                <a:lnTo>
                  <a:pt x="1449" y="2920"/>
                </a:lnTo>
                <a:lnTo>
                  <a:pt x="1448" y="2922"/>
                </a:lnTo>
                <a:lnTo>
                  <a:pt x="1446" y="2925"/>
                </a:lnTo>
                <a:lnTo>
                  <a:pt x="1446" y="2927"/>
                </a:lnTo>
                <a:lnTo>
                  <a:pt x="1439" y="2927"/>
                </a:lnTo>
                <a:lnTo>
                  <a:pt x="1434" y="2927"/>
                </a:lnTo>
                <a:lnTo>
                  <a:pt x="1432" y="2927"/>
                </a:lnTo>
                <a:lnTo>
                  <a:pt x="1431" y="2930"/>
                </a:lnTo>
                <a:lnTo>
                  <a:pt x="1431" y="2934"/>
                </a:lnTo>
                <a:lnTo>
                  <a:pt x="1432" y="2944"/>
                </a:lnTo>
                <a:lnTo>
                  <a:pt x="1432" y="2948"/>
                </a:lnTo>
                <a:lnTo>
                  <a:pt x="1432" y="2951"/>
                </a:lnTo>
                <a:lnTo>
                  <a:pt x="1429" y="2954"/>
                </a:lnTo>
                <a:lnTo>
                  <a:pt x="1426" y="2954"/>
                </a:lnTo>
                <a:lnTo>
                  <a:pt x="1409" y="2951"/>
                </a:lnTo>
                <a:lnTo>
                  <a:pt x="1392" y="2954"/>
                </a:lnTo>
                <a:lnTo>
                  <a:pt x="1383" y="2973"/>
                </a:lnTo>
                <a:lnTo>
                  <a:pt x="1380" y="2983"/>
                </a:lnTo>
                <a:lnTo>
                  <a:pt x="1378" y="2995"/>
                </a:lnTo>
                <a:lnTo>
                  <a:pt x="1381" y="2999"/>
                </a:lnTo>
                <a:lnTo>
                  <a:pt x="1385" y="3002"/>
                </a:lnTo>
                <a:lnTo>
                  <a:pt x="1393" y="3007"/>
                </a:lnTo>
                <a:lnTo>
                  <a:pt x="1400" y="3014"/>
                </a:lnTo>
                <a:lnTo>
                  <a:pt x="1403" y="3017"/>
                </a:lnTo>
                <a:lnTo>
                  <a:pt x="1405" y="3023"/>
                </a:lnTo>
                <a:lnTo>
                  <a:pt x="1410" y="3023"/>
                </a:lnTo>
                <a:lnTo>
                  <a:pt x="1415" y="3024"/>
                </a:lnTo>
                <a:lnTo>
                  <a:pt x="1419" y="3026"/>
                </a:lnTo>
                <a:lnTo>
                  <a:pt x="1422" y="3029"/>
                </a:lnTo>
                <a:lnTo>
                  <a:pt x="1427" y="3036"/>
                </a:lnTo>
                <a:lnTo>
                  <a:pt x="1432" y="3043"/>
                </a:lnTo>
                <a:lnTo>
                  <a:pt x="1424" y="3041"/>
                </a:lnTo>
                <a:lnTo>
                  <a:pt x="1417" y="3041"/>
                </a:lnTo>
                <a:lnTo>
                  <a:pt x="1412" y="3043"/>
                </a:lnTo>
                <a:lnTo>
                  <a:pt x="1407" y="3046"/>
                </a:lnTo>
                <a:lnTo>
                  <a:pt x="1400" y="3052"/>
                </a:lnTo>
                <a:lnTo>
                  <a:pt x="1392" y="3057"/>
                </a:lnTo>
                <a:lnTo>
                  <a:pt x="1385" y="3055"/>
                </a:lnTo>
                <a:lnTo>
                  <a:pt x="1378" y="3057"/>
                </a:lnTo>
                <a:lnTo>
                  <a:pt x="1374" y="3058"/>
                </a:lnTo>
                <a:lnTo>
                  <a:pt x="1371" y="3060"/>
                </a:lnTo>
                <a:lnTo>
                  <a:pt x="1364" y="3067"/>
                </a:lnTo>
                <a:lnTo>
                  <a:pt x="1361" y="3069"/>
                </a:lnTo>
                <a:lnTo>
                  <a:pt x="1357" y="3070"/>
                </a:lnTo>
                <a:lnTo>
                  <a:pt x="1356" y="3077"/>
                </a:lnTo>
                <a:lnTo>
                  <a:pt x="1354" y="3084"/>
                </a:lnTo>
                <a:lnTo>
                  <a:pt x="1351" y="3089"/>
                </a:lnTo>
                <a:lnTo>
                  <a:pt x="1351" y="3098"/>
                </a:lnTo>
                <a:lnTo>
                  <a:pt x="1351" y="3103"/>
                </a:lnTo>
                <a:lnTo>
                  <a:pt x="1352" y="3108"/>
                </a:lnTo>
                <a:lnTo>
                  <a:pt x="1356" y="3116"/>
                </a:lnTo>
                <a:lnTo>
                  <a:pt x="1361" y="3123"/>
                </a:lnTo>
                <a:lnTo>
                  <a:pt x="1364" y="3132"/>
                </a:lnTo>
                <a:lnTo>
                  <a:pt x="1363" y="3142"/>
                </a:lnTo>
                <a:lnTo>
                  <a:pt x="1363" y="3151"/>
                </a:lnTo>
                <a:lnTo>
                  <a:pt x="1366" y="3159"/>
                </a:lnTo>
                <a:lnTo>
                  <a:pt x="1368" y="3166"/>
                </a:lnTo>
                <a:lnTo>
                  <a:pt x="1374" y="3178"/>
                </a:lnTo>
                <a:lnTo>
                  <a:pt x="1376" y="3185"/>
                </a:lnTo>
                <a:lnTo>
                  <a:pt x="1378" y="3193"/>
                </a:lnTo>
                <a:lnTo>
                  <a:pt x="1383" y="3197"/>
                </a:lnTo>
                <a:lnTo>
                  <a:pt x="1390" y="3198"/>
                </a:lnTo>
                <a:lnTo>
                  <a:pt x="1395" y="3202"/>
                </a:lnTo>
                <a:lnTo>
                  <a:pt x="1397" y="3204"/>
                </a:lnTo>
                <a:lnTo>
                  <a:pt x="1398" y="3207"/>
                </a:lnTo>
                <a:lnTo>
                  <a:pt x="1405" y="3207"/>
                </a:lnTo>
                <a:lnTo>
                  <a:pt x="1412" y="3207"/>
                </a:lnTo>
                <a:lnTo>
                  <a:pt x="1417" y="3209"/>
                </a:lnTo>
                <a:lnTo>
                  <a:pt x="1419" y="3214"/>
                </a:lnTo>
                <a:lnTo>
                  <a:pt x="1414" y="3217"/>
                </a:lnTo>
                <a:lnTo>
                  <a:pt x="1409" y="3221"/>
                </a:lnTo>
                <a:lnTo>
                  <a:pt x="1403" y="3221"/>
                </a:lnTo>
                <a:lnTo>
                  <a:pt x="1400" y="3221"/>
                </a:lnTo>
                <a:lnTo>
                  <a:pt x="1390" y="3217"/>
                </a:lnTo>
                <a:lnTo>
                  <a:pt x="1378" y="3214"/>
                </a:lnTo>
                <a:lnTo>
                  <a:pt x="1376" y="3204"/>
                </a:lnTo>
                <a:lnTo>
                  <a:pt x="1373" y="3193"/>
                </a:lnTo>
                <a:lnTo>
                  <a:pt x="1363" y="3178"/>
                </a:lnTo>
                <a:lnTo>
                  <a:pt x="1357" y="3169"/>
                </a:lnTo>
                <a:lnTo>
                  <a:pt x="1354" y="3161"/>
                </a:lnTo>
                <a:lnTo>
                  <a:pt x="1351" y="3151"/>
                </a:lnTo>
                <a:lnTo>
                  <a:pt x="1351" y="3139"/>
                </a:lnTo>
                <a:lnTo>
                  <a:pt x="1347" y="3139"/>
                </a:lnTo>
                <a:lnTo>
                  <a:pt x="1344" y="3139"/>
                </a:lnTo>
                <a:lnTo>
                  <a:pt x="1339" y="3139"/>
                </a:lnTo>
                <a:lnTo>
                  <a:pt x="1337" y="3139"/>
                </a:lnTo>
                <a:lnTo>
                  <a:pt x="1337" y="3142"/>
                </a:lnTo>
                <a:lnTo>
                  <a:pt x="1337" y="3145"/>
                </a:lnTo>
                <a:lnTo>
                  <a:pt x="1330" y="3145"/>
                </a:lnTo>
                <a:lnTo>
                  <a:pt x="1327" y="3145"/>
                </a:lnTo>
                <a:lnTo>
                  <a:pt x="1323" y="3145"/>
                </a:lnTo>
                <a:lnTo>
                  <a:pt x="1320" y="3151"/>
                </a:lnTo>
                <a:lnTo>
                  <a:pt x="1318" y="3154"/>
                </a:lnTo>
                <a:lnTo>
                  <a:pt x="1318" y="3161"/>
                </a:lnTo>
                <a:lnTo>
                  <a:pt x="1316" y="3166"/>
                </a:lnTo>
                <a:lnTo>
                  <a:pt x="1315" y="3168"/>
                </a:lnTo>
                <a:lnTo>
                  <a:pt x="1313" y="3168"/>
                </a:lnTo>
                <a:lnTo>
                  <a:pt x="1311" y="3169"/>
                </a:lnTo>
                <a:lnTo>
                  <a:pt x="1310" y="3173"/>
                </a:lnTo>
                <a:lnTo>
                  <a:pt x="1311" y="3180"/>
                </a:lnTo>
                <a:lnTo>
                  <a:pt x="1313" y="3186"/>
                </a:lnTo>
                <a:lnTo>
                  <a:pt x="1316" y="3192"/>
                </a:lnTo>
                <a:lnTo>
                  <a:pt x="1316" y="3200"/>
                </a:lnTo>
                <a:lnTo>
                  <a:pt x="1322" y="3202"/>
                </a:lnTo>
                <a:lnTo>
                  <a:pt x="1323" y="3204"/>
                </a:lnTo>
                <a:lnTo>
                  <a:pt x="1323" y="3207"/>
                </a:lnTo>
                <a:lnTo>
                  <a:pt x="1318" y="3205"/>
                </a:lnTo>
                <a:lnTo>
                  <a:pt x="1316" y="3204"/>
                </a:lnTo>
                <a:lnTo>
                  <a:pt x="1316" y="3200"/>
                </a:lnTo>
                <a:lnTo>
                  <a:pt x="1311" y="3197"/>
                </a:lnTo>
                <a:lnTo>
                  <a:pt x="1306" y="3193"/>
                </a:lnTo>
                <a:lnTo>
                  <a:pt x="1303" y="3188"/>
                </a:lnTo>
                <a:lnTo>
                  <a:pt x="1303" y="3180"/>
                </a:lnTo>
                <a:lnTo>
                  <a:pt x="1298" y="3180"/>
                </a:lnTo>
                <a:lnTo>
                  <a:pt x="1294" y="3178"/>
                </a:lnTo>
                <a:lnTo>
                  <a:pt x="1291" y="3176"/>
                </a:lnTo>
                <a:lnTo>
                  <a:pt x="1289" y="3173"/>
                </a:lnTo>
                <a:lnTo>
                  <a:pt x="1284" y="3173"/>
                </a:lnTo>
                <a:lnTo>
                  <a:pt x="1281" y="3171"/>
                </a:lnTo>
                <a:lnTo>
                  <a:pt x="1277" y="3169"/>
                </a:lnTo>
                <a:lnTo>
                  <a:pt x="1276" y="3166"/>
                </a:lnTo>
                <a:lnTo>
                  <a:pt x="1173" y="3166"/>
                </a:lnTo>
                <a:lnTo>
                  <a:pt x="1163" y="3163"/>
                </a:lnTo>
                <a:lnTo>
                  <a:pt x="1156" y="3156"/>
                </a:lnTo>
                <a:lnTo>
                  <a:pt x="1146" y="3152"/>
                </a:lnTo>
                <a:lnTo>
                  <a:pt x="1139" y="3152"/>
                </a:lnTo>
                <a:lnTo>
                  <a:pt x="1132" y="3152"/>
                </a:lnTo>
                <a:lnTo>
                  <a:pt x="1132" y="3159"/>
                </a:lnTo>
                <a:lnTo>
                  <a:pt x="1132" y="3166"/>
                </a:lnTo>
                <a:lnTo>
                  <a:pt x="1131" y="3171"/>
                </a:lnTo>
                <a:lnTo>
                  <a:pt x="1126" y="3173"/>
                </a:lnTo>
                <a:lnTo>
                  <a:pt x="1122" y="3168"/>
                </a:lnTo>
                <a:lnTo>
                  <a:pt x="1119" y="3164"/>
                </a:lnTo>
                <a:lnTo>
                  <a:pt x="1115" y="3166"/>
                </a:lnTo>
                <a:lnTo>
                  <a:pt x="1110" y="3168"/>
                </a:lnTo>
                <a:lnTo>
                  <a:pt x="1102" y="3171"/>
                </a:lnTo>
                <a:lnTo>
                  <a:pt x="1097" y="3173"/>
                </a:lnTo>
                <a:lnTo>
                  <a:pt x="1091" y="3173"/>
                </a:lnTo>
                <a:lnTo>
                  <a:pt x="1085" y="3175"/>
                </a:lnTo>
                <a:lnTo>
                  <a:pt x="1079" y="3175"/>
                </a:lnTo>
                <a:lnTo>
                  <a:pt x="1073" y="3171"/>
                </a:lnTo>
                <a:lnTo>
                  <a:pt x="1068" y="3166"/>
                </a:lnTo>
                <a:lnTo>
                  <a:pt x="1062" y="3166"/>
                </a:lnTo>
                <a:lnTo>
                  <a:pt x="1057" y="3166"/>
                </a:lnTo>
                <a:lnTo>
                  <a:pt x="1056" y="3169"/>
                </a:lnTo>
                <a:lnTo>
                  <a:pt x="1052" y="3171"/>
                </a:lnTo>
                <a:lnTo>
                  <a:pt x="1044" y="3173"/>
                </a:lnTo>
                <a:lnTo>
                  <a:pt x="1044" y="3176"/>
                </a:lnTo>
                <a:lnTo>
                  <a:pt x="1042" y="3178"/>
                </a:lnTo>
                <a:lnTo>
                  <a:pt x="1037" y="3180"/>
                </a:lnTo>
                <a:lnTo>
                  <a:pt x="1035" y="3188"/>
                </a:lnTo>
                <a:lnTo>
                  <a:pt x="1033" y="3193"/>
                </a:lnTo>
                <a:lnTo>
                  <a:pt x="1028" y="3197"/>
                </a:lnTo>
                <a:lnTo>
                  <a:pt x="1023" y="3200"/>
                </a:lnTo>
                <a:lnTo>
                  <a:pt x="1016" y="3205"/>
                </a:lnTo>
                <a:lnTo>
                  <a:pt x="1006" y="3207"/>
                </a:lnTo>
                <a:lnTo>
                  <a:pt x="994" y="3207"/>
                </a:lnTo>
                <a:lnTo>
                  <a:pt x="982" y="3207"/>
                </a:lnTo>
                <a:lnTo>
                  <a:pt x="982" y="3224"/>
                </a:lnTo>
                <a:lnTo>
                  <a:pt x="982" y="3233"/>
                </a:lnTo>
                <a:lnTo>
                  <a:pt x="980" y="3239"/>
                </a:lnTo>
                <a:lnTo>
                  <a:pt x="977" y="3244"/>
                </a:lnTo>
                <a:lnTo>
                  <a:pt x="972" y="3250"/>
                </a:lnTo>
                <a:lnTo>
                  <a:pt x="967" y="3253"/>
                </a:lnTo>
                <a:lnTo>
                  <a:pt x="962" y="3255"/>
                </a:lnTo>
                <a:lnTo>
                  <a:pt x="960" y="3260"/>
                </a:lnTo>
                <a:lnTo>
                  <a:pt x="958" y="3261"/>
                </a:lnTo>
                <a:lnTo>
                  <a:pt x="955" y="3261"/>
                </a:lnTo>
                <a:lnTo>
                  <a:pt x="939" y="3268"/>
                </a:lnTo>
                <a:lnTo>
                  <a:pt x="922" y="3273"/>
                </a:lnTo>
                <a:lnTo>
                  <a:pt x="887" y="3282"/>
                </a:lnTo>
                <a:lnTo>
                  <a:pt x="881" y="3290"/>
                </a:lnTo>
                <a:lnTo>
                  <a:pt x="875" y="3297"/>
                </a:lnTo>
                <a:lnTo>
                  <a:pt x="861" y="3311"/>
                </a:lnTo>
                <a:lnTo>
                  <a:pt x="847" y="3325"/>
                </a:lnTo>
                <a:lnTo>
                  <a:pt x="842" y="3333"/>
                </a:lnTo>
                <a:lnTo>
                  <a:pt x="839" y="3343"/>
                </a:lnTo>
                <a:lnTo>
                  <a:pt x="851" y="3342"/>
                </a:lnTo>
                <a:lnTo>
                  <a:pt x="859" y="3343"/>
                </a:lnTo>
                <a:lnTo>
                  <a:pt x="876" y="3347"/>
                </a:lnTo>
                <a:lnTo>
                  <a:pt x="893" y="3350"/>
                </a:lnTo>
                <a:lnTo>
                  <a:pt x="904" y="3350"/>
                </a:lnTo>
                <a:lnTo>
                  <a:pt x="914" y="3350"/>
                </a:lnTo>
                <a:lnTo>
                  <a:pt x="922" y="3345"/>
                </a:lnTo>
                <a:lnTo>
                  <a:pt x="933" y="3342"/>
                </a:lnTo>
                <a:lnTo>
                  <a:pt x="941" y="3337"/>
                </a:lnTo>
                <a:lnTo>
                  <a:pt x="945" y="3333"/>
                </a:lnTo>
                <a:lnTo>
                  <a:pt x="948" y="3330"/>
                </a:lnTo>
                <a:lnTo>
                  <a:pt x="956" y="3326"/>
                </a:lnTo>
                <a:lnTo>
                  <a:pt x="963" y="3321"/>
                </a:lnTo>
                <a:lnTo>
                  <a:pt x="972" y="3318"/>
                </a:lnTo>
                <a:lnTo>
                  <a:pt x="977" y="3316"/>
                </a:lnTo>
                <a:lnTo>
                  <a:pt x="982" y="3316"/>
                </a:lnTo>
                <a:lnTo>
                  <a:pt x="987" y="3319"/>
                </a:lnTo>
                <a:lnTo>
                  <a:pt x="994" y="3321"/>
                </a:lnTo>
                <a:lnTo>
                  <a:pt x="1001" y="3323"/>
                </a:lnTo>
                <a:lnTo>
                  <a:pt x="1009" y="3323"/>
                </a:lnTo>
                <a:lnTo>
                  <a:pt x="1013" y="3325"/>
                </a:lnTo>
                <a:lnTo>
                  <a:pt x="1013" y="3326"/>
                </a:lnTo>
                <a:lnTo>
                  <a:pt x="1013" y="3328"/>
                </a:lnTo>
                <a:lnTo>
                  <a:pt x="1009" y="3330"/>
                </a:lnTo>
                <a:lnTo>
                  <a:pt x="1008" y="3337"/>
                </a:lnTo>
                <a:lnTo>
                  <a:pt x="1006" y="3343"/>
                </a:lnTo>
                <a:lnTo>
                  <a:pt x="1003" y="3348"/>
                </a:lnTo>
                <a:lnTo>
                  <a:pt x="1003" y="3357"/>
                </a:lnTo>
                <a:lnTo>
                  <a:pt x="1003" y="3371"/>
                </a:lnTo>
                <a:lnTo>
                  <a:pt x="1003" y="3377"/>
                </a:lnTo>
                <a:lnTo>
                  <a:pt x="1008" y="3379"/>
                </a:lnTo>
                <a:lnTo>
                  <a:pt x="1009" y="3381"/>
                </a:lnTo>
                <a:lnTo>
                  <a:pt x="1009" y="3384"/>
                </a:lnTo>
                <a:lnTo>
                  <a:pt x="1011" y="3389"/>
                </a:lnTo>
                <a:lnTo>
                  <a:pt x="1015" y="3393"/>
                </a:lnTo>
                <a:lnTo>
                  <a:pt x="1025" y="3401"/>
                </a:lnTo>
                <a:lnTo>
                  <a:pt x="1028" y="3406"/>
                </a:lnTo>
                <a:lnTo>
                  <a:pt x="1030" y="3410"/>
                </a:lnTo>
                <a:lnTo>
                  <a:pt x="1028" y="3415"/>
                </a:lnTo>
                <a:lnTo>
                  <a:pt x="1023" y="3418"/>
                </a:lnTo>
                <a:lnTo>
                  <a:pt x="1016" y="3418"/>
                </a:lnTo>
                <a:lnTo>
                  <a:pt x="1011" y="3422"/>
                </a:lnTo>
                <a:lnTo>
                  <a:pt x="1006" y="3425"/>
                </a:lnTo>
                <a:lnTo>
                  <a:pt x="1001" y="3430"/>
                </a:lnTo>
                <a:lnTo>
                  <a:pt x="996" y="3432"/>
                </a:lnTo>
                <a:lnTo>
                  <a:pt x="991" y="3435"/>
                </a:lnTo>
                <a:lnTo>
                  <a:pt x="986" y="3439"/>
                </a:lnTo>
                <a:lnTo>
                  <a:pt x="982" y="3446"/>
                </a:lnTo>
                <a:lnTo>
                  <a:pt x="982" y="3452"/>
                </a:lnTo>
                <a:lnTo>
                  <a:pt x="982" y="3459"/>
                </a:lnTo>
                <a:lnTo>
                  <a:pt x="984" y="3464"/>
                </a:lnTo>
                <a:lnTo>
                  <a:pt x="989" y="3473"/>
                </a:lnTo>
                <a:lnTo>
                  <a:pt x="994" y="3481"/>
                </a:lnTo>
                <a:lnTo>
                  <a:pt x="996" y="3487"/>
                </a:lnTo>
                <a:lnTo>
                  <a:pt x="996" y="3493"/>
                </a:lnTo>
                <a:lnTo>
                  <a:pt x="992" y="3498"/>
                </a:lnTo>
                <a:lnTo>
                  <a:pt x="989" y="3504"/>
                </a:lnTo>
                <a:lnTo>
                  <a:pt x="984" y="3507"/>
                </a:lnTo>
                <a:lnTo>
                  <a:pt x="982" y="3514"/>
                </a:lnTo>
                <a:lnTo>
                  <a:pt x="979" y="3516"/>
                </a:lnTo>
                <a:lnTo>
                  <a:pt x="977" y="3517"/>
                </a:lnTo>
                <a:lnTo>
                  <a:pt x="975" y="3524"/>
                </a:lnTo>
                <a:lnTo>
                  <a:pt x="974" y="3531"/>
                </a:lnTo>
                <a:lnTo>
                  <a:pt x="972" y="3534"/>
                </a:lnTo>
                <a:lnTo>
                  <a:pt x="968" y="3534"/>
                </a:lnTo>
                <a:lnTo>
                  <a:pt x="967" y="3543"/>
                </a:lnTo>
                <a:lnTo>
                  <a:pt x="965" y="3548"/>
                </a:lnTo>
                <a:lnTo>
                  <a:pt x="960" y="3551"/>
                </a:lnTo>
                <a:lnTo>
                  <a:pt x="955" y="3555"/>
                </a:lnTo>
                <a:lnTo>
                  <a:pt x="955" y="3562"/>
                </a:lnTo>
                <a:lnTo>
                  <a:pt x="951" y="3567"/>
                </a:lnTo>
                <a:lnTo>
                  <a:pt x="950" y="3570"/>
                </a:lnTo>
                <a:lnTo>
                  <a:pt x="948" y="3575"/>
                </a:lnTo>
                <a:lnTo>
                  <a:pt x="941" y="3575"/>
                </a:lnTo>
                <a:lnTo>
                  <a:pt x="936" y="3575"/>
                </a:lnTo>
                <a:lnTo>
                  <a:pt x="933" y="3579"/>
                </a:lnTo>
                <a:lnTo>
                  <a:pt x="931" y="3582"/>
                </a:lnTo>
                <a:lnTo>
                  <a:pt x="927" y="3585"/>
                </a:lnTo>
                <a:lnTo>
                  <a:pt x="926" y="3589"/>
                </a:lnTo>
                <a:lnTo>
                  <a:pt x="921" y="3589"/>
                </a:lnTo>
                <a:lnTo>
                  <a:pt x="914" y="3589"/>
                </a:lnTo>
                <a:lnTo>
                  <a:pt x="909" y="3591"/>
                </a:lnTo>
                <a:lnTo>
                  <a:pt x="907" y="3592"/>
                </a:lnTo>
                <a:lnTo>
                  <a:pt x="902" y="3597"/>
                </a:lnTo>
                <a:lnTo>
                  <a:pt x="900" y="3601"/>
                </a:lnTo>
                <a:lnTo>
                  <a:pt x="897" y="3603"/>
                </a:lnTo>
                <a:lnTo>
                  <a:pt x="892" y="3604"/>
                </a:lnTo>
                <a:lnTo>
                  <a:pt x="887" y="3603"/>
                </a:lnTo>
                <a:lnTo>
                  <a:pt x="885" y="3608"/>
                </a:lnTo>
                <a:lnTo>
                  <a:pt x="883" y="3609"/>
                </a:lnTo>
                <a:lnTo>
                  <a:pt x="880" y="3609"/>
                </a:lnTo>
                <a:lnTo>
                  <a:pt x="859" y="3609"/>
                </a:lnTo>
                <a:lnTo>
                  <a:pt x="859" y="3611"/>
                </a:lnTo>
                <a:lnTo>
                  <a:pt x="858" y="3613"/>
                </a:lnTo>
                <a:lnTo>
                  <a:pt x="854" y="3614"/>
                </a:lnTo>
                <a:lnTo>
                  <a:pt x="849" y="3614"/>
                </a:lnTo>
                <a:lnTo>
                  <a:pt x="846" y="3616"/>
                </a:lnTo>
                <a:lnTo>
                  <a:pt x="846" y="3620"/>
                </a:lnTo>
                <a:lnTo>
                  <a:pt x="846" y="3623"/>
                </a:lnTo>
                <a:lnTo>
                  <a:pt x="837" y="3628"/>
                </a:lnTo>
                <a:lnTo>
                  <a:pt x="832" y="3630"/>
                </a:lnTo>
                <a:lnTo>
                  <a:pt x="825" y="3630"/>
                </a:lnTo>
                <a:lnTo>
                  <a:pt x="777" y="3630"/>
                </a:lnTo>
                <a:lnTo>
                  <a:pt x="774" y="3632"/>
                </a:lnTo>
                <a:lnTo>
                  <a:pt x="771" y="3633"/>
                </a:lnTo>
                <a:lnTo>
                  <a:pt x="767" y="3637"/>
                </a:lnTo>
                <a:lnTo>
                  <a:pt x="764" y="3637"/>
                </a:lnTo>
                <a:lnTo>
                  <a:pt x="762" y="3642"/>
                </a:lnTo>
                <a:lnTo>
                  <a:pt x="760" y="3644"/>
                </a:lnTo>
                <a:lnTo>
                  <a:pt x="757" y="3644"/>
                </a:lnTo>
                <a:lnTo>
                  <a:pt x="745" y="3649"/>
                </a:lnTo>
                <a:lnTo>
                  <a:pt x="735" y="3655"/>
                </a:lnTo>
                <a:lnTo>
                  <a:pt x="723" y="3661"/>
                </a:lnTo>
                <a:lnTo>
                  <a:pt x="716" y="3662"/>
                </a:lnTo>
                <a:lnTo>
                  <a:pt x="709" y="3664"/>
                </a:lnTo>
                <a:lnTo>
                  <a:pt x="706" y="3662"/>
                </a:lnTo>
                <a:lnTo>
                  <a:pt x="704" y="3659"/>
                </a:lnTo>
                <a:lnTo>
                  <a:pt x="702" y="3650"/>
                </a:lnTo>
                <a:lnTo>
                  <a:pt x="682" y="3650"/>
                </a:lnTo>
                <a:lnTo>
                  <a:pt x="677" y="3652"/>
                </a:lnTo>
                <a:lnTo>
                  <a:pt x="675" y="3655"/>
                </a:lnTo>
                <a:lnTo>
                  <a:pt x="672" y="3664"/>
                </a:lnTo>
                <a:lnTo>
                  <a:pt x="668" y="3673"/>
                </a:lnTo>
                <a:lnTo>
                  <a:pt x="665" y="3676"/>
                </a:lnTo>
                <a:lnTo>
                  <a:pt x="661" y="3678"/>
                </a:lnTo>
                <a:lnTo>
                  <a:pt x="646" y="3681"/>
                </a:lnTo>
                <a:lnTo>
                  <a:pt x="633" y="3686"/>
                </a:lnTo>
                <a:lnTo>
                  <a:pt x="607" y="3698"/>
                </a:lnTo>
                <a:lnTo>
                  <a:pt x="607" y="3703"/>
                </a:lnTo>
                <a:lnTo>
                  <a:pt x="607" y="3708"/>
                </a:lnTo>
                <a:lnTo>
                  <a:pt x="610" y="3710"/>
                </a:lnTo>
                <a:lnTo>
                  <a:pt x="612" y="3712"/>
                </a:lnTo>
                <a:lnTo>
                  <a:pt x="621" y="3715"/>
                </a:lnTo>
                <a:lnTo>
                  <a:pt x="624" y="3717"/>
                </a:lnTo>
                <a:lnTo>
                  <a:pt x="627" y="3719"/>
                </a:lnTo>
                <a:lnTo>
                  <a:pt x="633" y="3722"/>
                </a:lnTo>
                <a:lnTo>
                  <a:pt x="638" y="3726"/>
                </a:lnTo>
                <a:lnTo>
                  <a:pt x="639" y="3732"/>
                </a:lnTo>
                <a:lnTo>
                  <a:pt x="641" y="3739"/>
                </a:lnTo>
                <a:lnTo>
                  <a:pt x="639" y="3744"/>
                </a:lnTo>
                <a:lnTo>
                  <a:pt x="638" y="3748"/>
                </a:lnTo>
                <a:lnTo>
                  <a:pt x="631" y="3753"/>
                </a:lnTo>
                <a:lnTo>
                  <a:pt x="624" y="3758"/>
                </a:lnTo>
                <a:lnTo>
                  <a:pt x="622" y="3761"/>
                </a:lnTo>
                <a:lnTo>
                  <a:pt x="621" y="3766"/>
                </a:lnTo>
                <a:lnTo>
                  <a:pt x="610" y="3766"/>
                </a:lnTo>
                <a:lnTo>
                  <a:pt x="607" y="3768"/>
                </a:lnTo>
                <a:lnTo>
                  <a:pt x="604" y="3770"/>
                </a:lnTo>
                <a:lnTo>
                  <a:pt x="602" y="3773"/>
                </a:lnTo>
                <a:lnTo>
                  <a:pt x="600" y="3777"/>
                </a:lnTo>
                <a:lnTo>
                  <a:pt x="600" y="3787"/>
                </a:lnTo>
                <a:lnTo>
                  <a:pt x="604" y="3790"/>
                </a:lnTo>
                <a:lnTo>
                  <a:pt x="609" y="3792"/>
                </a:lnTo>
                <a:lnTo>
                  <a:pt x="621" y="3794"/>
                </a:lnTo>
                <a:lnTo>
                  <a:pt x="631" y="3794"/>
                </a:lnTo>
                <a:lnTo>
                  <a:pt x="641" y="3794"/>
                </a:lnTo>
                <a:lnTo>
                  <a:pt x="663" y="3795"/>
                </a:lnTo>
                <a:lnTo>
                  <a:pt x="673" y="3797"/>
                </a:lnTo>
                <a:lnTo>
                  <a:pt x="682" y="3801"/>
                </a:lnTo>
                <a:lnTo>
                  <a:pt x="684" y="3799"/>
                </a:lnTo>
                <a:lnTo>
                  <a:pt x="685" y="3797"/>
                </a:lnTo>
                <a:lnTo>
                  <a:pt x="689" y="3794"/>
                </a:lnTo>
                <a:lnTo>
                  <a:pt x="694" y="3792"/>
                </a:lnTo>
                <a:lnTo>
                  <a:pt x="696" y="3790"/>
                </a:lnTo>
                <a:lnTo>
                  <a:pt x="696" y="3787"/>
                </a:lnTo>
                <a:lnTo>
                  <a:pt x="697" y="3783"/>
                </a:lnTo>
                <a:lnTo>
                  <a:pt x="701" y="3782"/>
                </a:lnTo>
                <a:lnTo>
                  <a:pt x="709" y="3780"/>
                </a:lnTo>
                <a:lnTo>
                  <a:pt x="711" y="3789"/>
                </a:lnTo>
                <a:lnTo>
                  <a:pt x="711" y="3797"/>
                </a:lnTo>
                <a:lnTo>
                  <a:pt x="709" y="3802"/>
                </a:lnTo>
                <a:lnTo>
                  <a:pt x="708" y="3807"/>
                </a:lnTo>
                <a:lnTo>
                  <a:pt x="702" y="3811"/>
                </a:lnTo>
                <a:lnTo>
                  <a:pt x="697" y="3812"/>
                </a:lnTo>
                <a:lnTo>
                  <a:pt x="685" y="3814"/>
                </a:lnTo>
                <a:lnTo>
                  <a:pt x="656" y="3814"/>
                </a:lnTo>
                <a:lnTo>
                  <a:pt x="644" y="3816"/>
                </a:lnTo>
                <a:lnTo>
                  <a:pt x="638" y="3818"/>
                </a:lnTo>
                <a:lnTo>
                  <a:pt x="634" y="3821"/>
                </a:lnTo>
                <a:lnTo>
                  <a:pt x="634" y="3830"/>
                </a:lnTo>
                <a:lnTo>
                  <a:pt x="636" y="3836"/>
                </a:lnTo>
                <a:lnTo>
                  <a:pt x="641" y="3840"/>
                </a:lnTo>
                <a:lnTo>
                  <a:pt x="648" y="3841"/>
                </a:lnTo>
                <a:lnTo>
                  <a:pt x="665" y="3841"/>
                </a:lnTo>
                <a:lnTo>
                  <a:pt x="682" y="3841"/>
                </a:lnTo>
                <a:lnTo>
                  <a:pt x="689" y="3841"/>
                </a:lnTo>
                <a:lnTo>
                  <a:pt x="723" y="3841"/>
                </a:lnTo>
                <a:lnTo>
                  <a:pt x="726" y="3841"/>
                </a:lnTo>
                <a:lnTo>
                  <a:pt x="730" y="3838"/>
                </a:lnTo>
                <a:lnTo>
                  <a:pt x="735" y="3833"/>
                </a:lnTo>
                <a:lnTo>
                  <a:pt x="737" y="3830"/>
                </a:lnTo>
                <a:lnTo>
                  <a:pt x="740" y="3828"/>
                </a:lnTo>
                <a:lnTo>
                  <a:pt x="743" y="3828"/>
                </a:lnTo>
                <a:lnTo>
                  <a:pt x="750" y="3828"/>
                </a:lnTo>
                <a:lnTo>
                  <a:pt x="788" y="3821"/>
                </a:lnTo>
                <a:lnTo>
                  <a:pt x="810" y="3821"/>
                </a:lnTo>
                <a:lnTo>
                  <a:pt x="832" y="3821"/>
                </a:lnTo>
                <a:lnTo>
                  <a:pt x="832" y="3818"/>
                </a:lnTo>
                <a:lnTo>
                  <a:pt x="835" y="3816"/>
                </a:lnTo>
                <a:lnTo>
                  <a:pt x="837" y="3818"/>
                </a:lnTo>
                <a:lnTo>
                  <a:pt x="839" y="3821"/>
                </a:lnTo>
                <a:lnTo>
                  <a:pt x="835" y="3826"/>
                </a:lnTo>
                <a:lnTo>
                  <a:pt x="834" y="3833"/>
                </a:lnTo>
                <a:lnTo>
                  <a:pt x="832" y="3840"/>
                </a:lnTo>
                <a:lnTo>
                  <a:pt x="832" y="3848"/>
                </a:lnTo>
                <a:lnTo>
                  <a:pt x="846" y="3850"/>
                </a:lnTo>
                <a:lnTo>
                  <a:pt x="858" y="3853"/>
                </a:lnTo>
                <a:lnTo>
                  <a:pt x="880" y="3862"/>
                </a:lnTo>
                <a:lnTo>
                  <a:pt x="892" y="3864"/>
                </a:lnTo>
                <a:lnTo>
                  <a:pt x="900" y="3869"/>
                </a:lnTo>
                <a:lnTo>
                  <a:pt x="909" y="3874"/>
                </a:lnTo>
                <a:lnTo>
                  <a:pt x="912" y="3877"/>
                </a:lnTo>
                <a:lnTo>
                  <a:pt x="914" y="3882"/>
                </a:lnTo>
                <a:lnTo>
                  <a:pt x="907" y="3886"/>
                </a:lnTo>
                <a:lnTo>
                  <a:pt x="895" y="3889"/>
                </a:lnTo>
                <a:lnTo>
                  <a:pt x="890" y="3891"/>
                </a:lnTo>
                <a:lnTo>
                  <a:pt x="885" y="3889"/>
                </a:lnTo>
                <a:lnTo>
                  <a:pt x="881" y="3888"/>
                </a:lnTo>
                <a:lnTo>
                  <a:pt x="880" y="3882"/>
                </a:lnTo>
                <a:lnTo>
                  <a:pt x="875" y="3882"/>
                </a:lnTo>
                <a:lnTo>
                  <a:pt x="870" y="3882"/>
                </a:lnTo>
                <a:lnTo>
                  <a:pt x="864" y="3877"/>
                </a:lnTo>
                <a:lnTo>
                  <a:pt x="856" y="3874"/>
                </a:lnTo>
                <a:lnTo>
                  <a:pt x="852" y="3874"/>
                </a:lnTo>
                <a:lnTo>
                  <a:pt x="846" y="3876"/>
                </a:lnTo>
                <a:lnTo>
                  <a:pt x="846" y="3882"/>
                </a:lnTo>
                <a:lnTo>
                  <a:pt x="844" y="3888"/>
                </a:lnTo>
                <a:lnTo>
                  <a:pt x="841" y="3891"/>
                </a:lnTo>
                <a:lnTo>
                  <a:pt x="837" y="3896"/>
                </a:lnTo>
                <a:lnTo>
                  <a:pt x="834" y="3899"/>
                </a:lnTo>
                <a:lnTo>
                  <a:pt x="832" y="3903"/>
                </a:lnTo>
                <a:lnTo>
                  <a:pt x="832" y="3906"/>
                </a:lnTo>
                <a:lnTo>
                  <a:pt x="839" y="3910"/>
                </a:lnTo>
                <a:lnTo>
                  <a:pt x="844" y="3911"/>
                </a:lnTo>
                <a:lnTo>
                  <a:pt x="846" y="3913"/>
                </a:lnTo>
                <a:lnTo>
                  <a:pt x="846" y="3916"/>
                </a:lnTo>
                <a:lnTo>
                  <a:pt x="851" y="3920"/>
                </a:lnTo>
                <a:lnTo>
                  <a:pt x="858" y="3922"/>
                </a:lnTo>
                <a:lnTo>
                  <a:pt x="864" y="3923"/>
                </a:lnTo>
                <a:lnTo>
                  <a:pt x="873" y="3923"/>
                </a:lnTo>
                <a:lnTo>
                  <a:pt x="878" y="3922"/>
                </a:lnTo>
                <a:lnTo>
                  <a:pt x="881" y="3920"/>
                </a:lnTo>
                <a:lnTo>
                  <a:pt x="887" y="3916"/>
                </a:lnTo>
                <a:lnTo>
                  <a:pt x="893" y="3916"/>
                </a:lnTo>
                <a:lnTo>
                  <a:pt x="897" y="3918"/>
                </a:lnTo>
                <a:lnTo>
                  <a:pt x="899" y="3920"/>
                </a:lnTo>
                <a:lnTo>
                  <a:pt x="899" y="3922"/>
                </a:lnTo>
                <a:lnTo>
                  <a:pt x="900" y="3923"/>
                </a:lnTo>
                <a:lnTo>
                  <a:pt x="909" y="3925"/>
                </a:lnTo>
                <a:lnTo>
                  <a:pt x="917" y="3923"/>
                </a:lnTo>
                <a:lnTo>
                  <a:pt x="926" y="3923"/>
                </a:lnTo>
                <a:lnTo>
                  <a:pt x="934" y="3923"/>
                </a:lnTo>
                <a:lnTo>
                  <a:pt x="938" y="3922"/>
                </a:lnTo>
                <a:lnTo>
                  <a:pt x="939" y="3918"/>
                </a:lnTo>
                <a:lnTo>
                  <a:pt x="941" y="3910"/>
                </a:lnTo>
                <a:lnTo>
                  <a:pt x="955" y="3910"/>
                </a:lnTo>
                <a:lnTo>
                  <a:pt x="958" y="3920"/>
                </a:lnTo>
                <a:lnTo>
                  <a:pt x="963" y="3928"/>
                </a:lnTo>
                <a:lnTo>
                  <a:pt x="970" y="3935"/>
                </a:lnTo>
                <a:lnTo>
                  <a:pt x="975" y="3944"/>
                </a:lnTo>
                <a:lnTo>
                  <a:pt x="975" y="3971"/>
                </a:lnTo>
                <a:lnTo>
                  <a:pt x="979" y="3973"/>
                </a:lnTo>
                <a:lnTo>
                  <a:pt x="980" y="3976"/>
                </a:lnTo>
                <a:lnTo>
                  <a:pt x="982" y="3985"/>
                </a:lnTo>
                <a:lnTo>
                  <a:pt x="987" y="3988"/>
                </a:lnTo>
                <a:lnTo>
                  <a:pt x="994" y="3990"/>
                </a:lnTo>
                <a:lnTo>
                  <a:pt x="999" y="3993"/>
                </a:lnTo>
                <a:lnTo>
                  <a:pt x="1001" y="3995"/>
                </a:lnTo>
                <a:lnTo>
                  <a:pt x="1003" y="3998"/>
                </a:lnTo>
                <a:lnTo>
                  <a:pt x="1006" y="4003"/>
                </a:lnTo>
                <a:lnTo>
                  <a:pt x="1009" y="4009"/>
                </a:lnTo>
                <a:lnTo>
                  <a:pt x="1013" y="4012"/>
                </a:lnTo>
                <a:lnTo>
                  <a:pt x="1016" y="4019"/>
                </a:lnTo>
                <a:lnTo>
                  <a:pt x="1021" y="4020"/>
                </a:lnTo>
                <a:lnTo>
                  <a:pt x="1023" y="4022"/>
                </a:lnTo>
                <a:lnTo>
                  <a:pt x="1023" y="4026"/>
                </a:lnTo>
                <a:lnTo>
                  <a:pt x="1025" y="4029"/>
                </a:lnTo>
                <a:lnTo>
                  <a:pt x="1027" y="4032"/>
                </a:lnTo>
                <a:lnTo>
                  <a:pt x="1028" y="4036"/>
                </a:lnTo>
                <a:lnTo>
                  <a:pt x="1030" y="4039"/>
                </a:lnTo>
                <a:lnTo>
                  <a:pt x="1044" y="4038"/>
                </a:lnTo>
                <a:lnTo>
                  <a:pt x="1056" y="4038"/>
                </a:lnTo>
                <a:lnTo>
                  <a:pt x="1079" y="4041"/>
                </a:lnTo>
                <a:lnTo>
                  <a:pt x="1102" y="4044"/>
                </a:lnTo>
                <a:lnTo>
                  <a:pt x="1126" y="4046"/>
                </a:lnTo>
                <a:lnTo>
                  <a:pt x="1131" y="4046"/>
                </a:lnTo>
                <a:lnTo>
                  <a:pt x="1134" y="4043"/>
                </a:lnTo>
                <a:lnTo>
                  <a:pt x="1136" y="4039"/>
                </a:lnTo>
                <a:lnTo>
                  <a:pt x="1137" y="4034"/>
                </a:lnTo>
                <a:lnTo>
                  <a:pt x="1139" y="4031"/>
                </a:lnTo>
                <a:lnTo>
                  <a:pt x="1141" y="4027"/>
                </a:lnTo>
                <a:lnTo>
                  <a:pt x="1146" y="4026"/>
                </a:lnTo>
                <a:lnTo>
                  <a:pt x="1153" y="4026"/>
                </a:lnTo>
                <a:lnTo>
                  <a:pt x="1155" y="4020"/>
                </a:lnTo>
                <a:lnTo>
                  <a:pt x="1156" y="4019"/>
                </a:lnTo>
                <a:lnTo>
                  <a:pt x="1160" y="4019"/>
                </a:lnTo>
                <a:lnTo>
                  <a:pt x="1170" y="4014"/>
                </a:lnTo>
                <a:lnTo>
                  <a:pt x="1182" y="4010"/>
                </a:lnTo>
                <a:lnTo>
                  <a:pt x="1207" y="4005"/>
                </a:lnTo>
                <a:lnTo>
                  <a:pt x="1262" y="3998"/>
                </a:lnTo>
                <a:lnTo>
                  <a:pt x="1264" y="3993"/>
                </a:lnTo>
                <a:lnTo>
                  <a:pt x="1265" y="3992"/>
                </a:lnTo>
                <a:lnTo>
                  <a:pt x="1269" y="3992"/>
                </a:lnTo>
                <a:lnTo>
                  <a:pt x="1282" y="3992"/>
                </a:lnTo>
                <a:lnTo>
                  <a:pt x="1284" y="3986"/>
                </a:lnTo>
                <a:lnTo>
                  <a:pt x="1286" y="3985"/>
                </a:lnTo>
                <a:lnTo>
                  <a:pt x="1289" y="3985"/>
                </a:lnTo>
                <a:lnTo>
                  <a:pt x="1288" y="3990"/>
                </a:lnTo>
                <a:lnTo>
                  <a:pt x="1286" y="3992"/>
                </a:lnTo>
                <a:lnTo>
                  <a:pt x="1282" y="3992"/>
                </a:lnTo>
                <a:lnTo>
                  <a:pt x="1277" y="4000"/>
                </a:lnTo>
                <a:lnTo>
                  <a:pt x="1270" y="4007"/>
                </a:lnTo>
                <a:lnTo>
                  <a:pt x="1264" y="4014"/>
                </a:lnTo>
                <a:lnTo>
                  <a:pt x="1255" y="4019"/>
                </a:lnTo>
                <a:lnTo>
                  <a:pt x="1241" y="4020"/>
                </a:lnTo>
                <a:lnTo>
                  <a:pt x="1231" y="4026"/>
                </a:lnTo>
                <a:lnTo>
                  <a:pt x="1219" y="4031"/>
                </a:lnTo>
                <a:lnTo>
                  <a:pt x="1207" y="4032"/>
                </a:lnTo>
                <a:lnTo>
                  <a:pt x="1206" y="4038"/>
                </a:lnTo>
                <a:lnTo>
                  <a:pt x="1202" y="4041"/>
                </a:lnTo>
                <a:lnTo>
                  <a:pt x="1194" y="4046"/>
                </a:lnTo>
                <a:lnTo>
                  <a:pt x="1185" y="4051"/>
                </a:lnTo>
                <a:lnTo>
                  <a:pt x="1173" y="4053"/>
                </a:lnTo>
                <a:lnTo>
                  <a:pt x="1168" y="4063"/>
                </a:lnTo>
                <a:lnTo>
                  <a:pt x="1163" y="4073"/>
                </a:lnTo>
                <a:lnTo>
                  <a:pt x="1156" y="4082"/>
                </a:lnTo>
                <a:lnTo>
                  <a:pt x="1151" y="4085"/>
                </a:lnTo>
                <a:lnTo>
                  <a:pt x="1146" y="4087"/>
                </a:lnTo>
                <a:lnTo>
                  <a:pt x="1146" y="4094"/>
                </a:lnTo>
                <a:lnTo>
                  <a:pt x="1146" y="4101"/>
                </a:lnTo>
                <a:lnTo>
                  <a:pt x="1149" y="4106"/>
                </a:lnTo>
                <a:lnTo>
                  <a:pt x="1151" y="4107"/>
                </a:lnTo>
                <a:lnTo>
                  <a:pt x="1153" y="4107"/>
                </a:lnTo>
                <a:lnTo>
                  <a:pt x="1151" y="4111"/>
                </a:lnTo>
                <a:lnTo>
                  <a:pt x="1149" y="4114"/>
                </a:lnTo>
                <a:lnTo>
                  <a:pt x="1146" y="4118"/>
                </a:lnTo>
                <a:lnTo>
                  <a:pt x="1146" y="4121"/>
                </a:lnTo>
                <a:lnTo>
                  <a:pt x="1131" y="4123"/>
                </a:lnTo>
                <a:lnTo>
                  <a:pt x="1119" y="4121"/>
                </a:lnTo>
                <a:lnTo>
                  <a:pt x="1095" y="4118"/>
                </a:lnTo>
                <a:lnTo>
                  <a:pt x="1071" y="4114"/>
                </a:lnTo>
                <a:lnTo>
                  <a:pt x="1057" y="4114"/>
                </a:lnTo>
                <a:lnTo>
                  <a:pt x="1044" y="4114"/>
                </a:lnTo>
                <a:lnTo>
                  <a:pt x="1042" y="4111"/>
                </a:lnTo>
                <a:lnTo>
                  <a:pt x="1038" y="4109"/>
                </a:lnTo>
                <a:lnTo>
                  <a:pt x="1030" y="4107"/>
                </a:lnTo>
                <a:lnTo>
                  <a:pt x="1025" y="4099"/>
                </a:lnTo>
                <a:lnTo>
                  <a:pt x="1023" y="4094"/>
                </a:lnTo>
                <a:lnTo>
                  <a:pt x="1023" y="4087"/>
                </a:lnTo>
                <a:lnTo>
                  <a:pt x="1018" y="4087"/>
                </a:lnTo>
                <a:lnTo>
                  <a:pt x="1015" y="4085"/>
                </a:lnTo>
                <a:lnTo>
                  <a:pt x="1011" y="4084"/>
                </a:lnTo>
                <a:lnTo>
                  <a:pt x="1009" y="4080"/>
                </a:lnTo>
                <a:lnTo>
                  <a:pt x="1004" y="4080"/>
                </a:lnTo>
                <a:lnTo>
                  <a:pt x="1001" y="4078"/>
                </a:lnTo>
                <a:lnTo>
                  <a:pt x="997" y="4077"/>
                </a:lnTo>
                <a:lnTo>
                  <a:pt x="996" y="4073"/>
                </a:lnTo>
                <a:lnTo>
                  <a:pt x="986" y="4075"/>
                </a:lnTo>
                <a:lnTo>
                  <a:pt x="975" y="4073"/>
                </a:lnTo>
                <a:lnTo>
                  <a:pt x="968" y="4072"/>
                </a:lnTo>
                <a:lnTo>
                  <a:pt x="962" y="4070"/>
                </a:lnTo>
                <a:lnTo>
                  <a:pt x="950" y="4063"/>
                </a:lnTo>
                <a:lnTo>
                  <a:pt x="943" y="4061"/>
                </a:lnTo>
                <a:lnTo>
                  <a:pt x="934" y="4060"/>
                </a:lnTo>
                <a:lnTo>
                  <a:pt x="921" y="4060"/>
                </a:lnTo>
                <a:lnTo>
                  <a:pt x="919" y="4065"/>
                </a:lnTo>
                <a:lnTo>
                  <a:pt x="917" y="4067"/>
                </a:lnTo>
                <a:lnTo>
                  <a:pt x="914" y="4067"/>
                </a:lnTo>
                <a:lnTo>
                  <a:pt x="899" y="4068"/>
                </a:lnTo>
                <a:lnTo>
                  <a:pt x="883" y="4068"/>
                </a:lnTo>
                <a:lnTo>
                  <a:pt x="856" y="4065"/>
                </a:lnTo>
                <a:lnTo>
                  <a:pt x="832" y="4063"/>
                </a:lnTo>
                <a:lnTo>
                  <a:pt x="822" y="4065"/>
                </a:lnTo>
                <a:lnTo>
                  <a:pt x="812" y="4067"/>
                </a:lnTo>
                <a:lnTo>
                  <a:pt x="808" y="4072"/>
                </a:lnTo>
                <a:lnTo>
                  <a:pt x="806" y="4077"/>
                </a:lnTo>
                <a:lnTo>
                  <a:pt x="805" y="4090"/>
                </a:lnTo>
                <a:lnTo>
                  <a:pt x="805" y="4121"/>
                </a:lnTo>
                <a:lnTo>
                  <a:pt x="786" y="4130"/>
                </a:lnTo>
                <a:lnTo>
                  <a:pt x="776" y="4133"/>
                </a:lnTo>
                <a:lnTo>
                  <a:pt x="764" y="4135"/>
                </a:lnTo>
                <a:lnTo>
                  <a:pt x="752" y="4130"/>
                </a:lnTo>
                <a:lnTo>
                  <a:pt x="742" y="4123"/>
                </a:lnTo>
                <a:lnTo>
                  <a:pt x="730" y="4118"/>
                </a:lnTo>
                <a:lnTo>
                  <a:pt x="723" y="4116"/>
                </a:lnTo>
                <a:lnTo>
                  <a:pt x="716" y="4114"/>
                </a:lnTo>
                <a:lnTo>
                  <a:pt x="716" y="4148"/>
                </a:lnTo>
                <a:lnTo>
                  <a:pt x="704" y="4157"/>
                </a:lnTo>
                <a:lnTo>
                  <a:pt x="699" y="4162"/>
                </a:lnTo>
                <a:lnTo>
                  <a:pt x="696" y="4169"/>
                </a:lnTo>
                <a:lnTo>
                  <a:pt x="692" y="4176"/>
                </a:lnTo>
                <a:lnTo>
                  <a:pt x="689" y="4184"/>
                </a:lnTo>
                <a:lnTo>
                  <a:pt x="689" y="4193"/>
                </a:lnTo>
                <a:lnTo>
                  <a:pt x="689" y="4203"/>
                </a:lnTo>
                <a:lnTo>
                  <a:pt x="684" y="4205"/>
                </a:lnTo>
                <a:lnTo>
                  <a:pt x="680" y="4207"/>
                </a:lnTo>
                <a:lnTo>
                  <a:pt x="675" y="4213"/>
                </a:lnTo>
                <a:lnTo>
                  <a:pt x="672" y="4222"/>
                </a:lnTo>
                <a:lnTo>
                  <a:pt x="668" y="4230"/>
                </a:lnTo>
                <a:lnTo>
                  <a:pt x="661" y="4230"/>
                </a:lnTo>
                <a:lnTo>
                  <a:pt x="656" y="4232"/>
                </a:lnTo>
                <a:lnTo>
                  <a:pt x="648" y="4237"/>
                </a:lnTo>
                <a:lnTo>
                  <a:pt x="639" y="4242"/>
                </a:lnTo>
                <a:lnTo>
                  <a:pt x="634" y="4244"/>
                </a:lnTo>
                <a:lnTo>
                  <a:pt x="627" y="4244"/>
                </a:lnTo>
                <a:lnTo>
                  <a:pt x="622" y="4251"/>
                </a:lnTo>
                <a:lnTo>
                  <a:pt x="617" y="4258"/>
                </a:lnTo>
                <a:lnTo>
                  <a:pt x="614" y="4261"/>
                </a:lnTo>
                <a:lnTo>
                  <a:pt x="610" y="4263"/>
                </a:lnTo>
                <a:lnTo>
                  <a:pt x="605" y="4265"/>
                </a:lnTo>
                <a:lnTo>
                  <a:pt x="600" y="4265"/>
                </a:lnTo>
                <a:lnTo>
                  <a:pt x="600" y="4275"/>
                </a:lnTo>
                <a:lnTo>
                  <a:pt x="598" y="4278"/>
                </a:lnTo>
                <a:lnTo>
                  <a:pt x="595" y="4282"/>
                </a:lnTo>
                <a:lnTo>
                  <a:pt x="593" y="4283"/>
                </a:lnTo>
                <a:lnTo>
                  <a:pt x="590" y="4285"/>
                </a:lnTo>
                <a:lnTo>
                  <a:pt x="580" y="4285"/>
                </a:lnTo>
                <a:lnTo>
                  <a:pt x="578" y="4297"/>
                </a:lnTo>
                <a:lnTo>
                  <a:pt x="573" y="4305"/>
                </a:lnTo>
                <a:lnTo>
                  <a:pt x="568" y="4314"/>
                </a:lnTo>
                <a:lnTo>
                  <a:pt x="564" y="4317"/>
                </a:lnTo>
                <a:lnTo>
                  <a:pt x="559" y="4319"/>
                </a:lnTo>
                <a:lnTo>
                  <a:pt x="559" y="4309"/>
                </a:lnTo>
                <a:lnTo>
                  <a:pt x="557" y="4305"/>
                </a:lnTo>
                <a:lnTo>
                  <a:pt x="554" y="4302"/>
                </a:lnTo>
                <a:lnTo>
                  <a:pt x="552" y="4300"/>
                </a:lnTo>
                <a:lnTo>
                  <a:pt x="549" y="4299"/>
                </a:lnTo>
                <a:lnTo>
                  <a:pt x="539" y="4299"/>
                </a:lnTo>
                <a:lnTo>
                  <a:pt x="535" y="4300"/>
                </a:lnTo>
                <a:lnTo>
                  <a:pt x="534" y="4304"/>
                </a:lnTo>
                <a:lnTo>
                  <a:pt x="532" y="4312"/>
                </a:lnTo>
                <a:lnTo>
                  <a:pt x="528" y="4312"/>
                </a:lnTo>
                <a:lnTo>
                  <a:pt x="527" y="4314"/>
                </a:lnTo>
                <a:lnTo>
                  <a:pt x="525" y="4319"/>
                </a:lnTo>
                <a:lnTo>
                  <a:pt x="522" y="4321"/>
                </a:lnTo>
                <a:lnTo>
                  <a:pt x="520" y="4324"/>
                </a:lnTo>
                <a:lnTo>
                  <a:pt x="518" y="4333"/>
                </a:lnTo>
                <a:lnTo>
                  <a:pt x="515" y="4333"/>
                </a:lnTo>
                <a:lnTo>
                  <a:pt x="513" y="4334"/>
                </a:lnTo>
                <a:lnTo>
                  <a:pt x="511" y="4340"/>
                </a:lnTo>
                <a:lnTo>
                  <a:pt x="506" y="4343"/>
                </a:lnTo>
                <a:lnTo>
                  <a:pt x="501" y="4346"/>
                </a:lnTo>
                <a:lnTo>
                  <a:pt x="496" y="4352"/>
                </a:lnTo>
                <a:lnTo>
                  <a:pt x="491" y="4353"/>
                </a:lnTo>
                <a:lnTo>
                  <a:pt x="489" y="4357"/>
                </a:lnTo>
                <a:lnTo>
                  <a:pt x="486" y="4358"/>
                </a:lnTo>
                <a:lnTo>
                  <a:pt x="477" y="4360"/>
                </a:lnTo>
                <a:lnTo>
                  <a:pt x="477" y="4363"/>
                </a:lnTo>
                <a:lnTo>
                  <a:pt x="475" y="4365"/>
                </a:lnTo>
                <a:lnTo>
                  <a:pt x="470" y="4367"/>
                </a:lnTo>
                <a:lnTo>
                  <a:pt x="464" y="4377"/>
                </a:lnTo>
                <a:lnTo>
                  <a:pt x="455" y="4386"/>
                </a:lnTo>
                <a:lnTo>
                  <a:pt x="446" y="4394"/>
                </a:lnTo>
                <a:lnTo>
                  <a:pt x="436" y="4401"/>
                </a:lnTo>
                <a:lnTo>
                  <a:pt x="431" y="4401"/>
                </a:lnTo>
                <a:lnTo>
                  <a:pt x="426" y="4403"/>
                </a:lnTo>
                <a:lnTo>
                  <a:pt x="417" y="4406"/>
                </a:lnTo>
                <a:lnTo>
                  <a:pt x="411" y="4411"/>
                </a:lnTo>
                <a:lnTo>
                  <a:pt x="402" y="4415"/>
                </a:lnTo>
                <a:lnTo>
                  <a:pt x="392" y="4415"/>
                </a:lnTo>
                <a:lnTo>
                  <a:pt x="383" y="4415"/>
                </a:lnTo>
                <a:lnTo>
                  <a:pt x="368" y="4418"/>
                </a:lnTo>
                <a:lnTo>
                  <a:pt x="353" y="4421"/>
                </a:lnTo>
                <a:lnTo>
                  <a:pt x="344" y="4423"/>
                </a:lnTo>
                <a:lnTo>
                  <a:pt x="334" y="4421"/>
                </a:lnTo>
                <a:lnTo>
                  <a:pt x="330" y="4427"/>
                </a:lnTo>
                <a:lnTo>
                  <a:pt x="327" y="4432"/>
                </a:lnTo>
                <a:lnTo>
                  <a:pt x="320" y="4435"/>
                </a:lnTo>
                <a:lnTo>
                  <a:pt x="313" y="4435"/>
                </a:lnTo>
                <a:lnTo>
                  <a:pt x="308" y="4442"/>
                </a:lnTo>
                <a:lnTo>
                  <a:pt x="303" y="4447"/>
                </a:lnTo>
                <a:lnTo>
                  <a:pt x="290" y="4456"/>
                </a:lnTo>
                <a:lnTo>
                  <a:pt x="284" y="4461"/>
                </a:lnTo>
                <a:lnTo>
                  <a:pt x="279" y="4467"/>
                </a:lnTo>
                <a:lnTo>
                  <a:pt x="278" y="4478"/>
                </a:lnTo>
                <a:lnTo>
                  <a:pt x="279" y="4490"/>
                </a:lnTo>
                <a:lnTo>
                  <a:pt x="320" y="4490"/>
                </a:lnTo>
                <a:lnTo>
                  <a:pt x="325" y="4486"/>
                </a:lnTo>
                <a:lnTo>
                  <a:pt x="332" y="4485"/>
                </a:lnTo>
                <a:lnTo>
                  <a:pt x="339" y="4483"/>
                </a:lnTo>
                <a:lnTo>
                  <a:pt x="348" y="4483"/>
                </a:lnTo>
                <a:lnTo>
                  <a:pt x="353" y="4474"/>
                </a:lnTo>
                <a:lnTo>
                  <a:pt x="356" y="4471"/>
                </a:lnTo>
                <a:lnTo>
                  <a:pt x="361" y="4469"/>
                </a:lnTo>
                <a:lnTo>
                  <a:pt x="361" y="4473"/>
                </a:lnTo>
                <a:lnTo>
                  <a:pt x="363" y="4474"/>
                </a:lnTo>
                <a:lnTo>
                  <a:pt x="368" y="4476"/>
                </a:lnTo>
                <a:lnTo>
                  <a:pt x="373" y="4478"/>
                </a:lnTo>
                <a:lnTo>
                  <a:pt x="375" y="4479"/>
                </a:lnTo>
                <a:lnTo>
                  <a:pt x="375" y="4483"/>
                </a:lnTo>
                <a:lnTo>
                  <a:pt x="385" y="4485"/>
                </a:lnTo>
                <a:lnTo>
                  <a:pt x="392" y="4488"/>
                </a:lnTo>
                <a:lnTo>
                  <a:pt x="397" y="4493"/>
                </a:lnTo>
                <a:lnTo>
                  <a:pt x="400" y="4502"/>
                </a:lnTo>
                <a:lnTo>
                  <a:pt x="402" y="4512"/>
                </a:lnTo>
                <a:lnTo>
                  <a:pt x="402" y="4522"/>
                </a:lnTo>
                <a:lnTo>
                  <a:pt x="402" y="4544"/>
                </a:lnTo>
                <a:lnTo>
                  <a:pt x="416" y="4546"/>
                </a:lnTo>
                <a:lnTo>
                  <a:pt x="428" y="4542"/>
                </a:lnTo>
                <a:lnTo>
                  <a:pt x="438" y="4541"/>
                </a:lnTo>
                <a:lnTo>
                  <a:pt x="450" y="4537"/>
                </a:lnTo>
                <a:lnTo>
                  <a:pt x="452" y="4536"/>
                </a:lnTo>
                <a:lnTo>
                  <a:pt x="453" y="4534"/>
                </a:lnTo>
                <a:lnTo>
                  <a:pt x="457" y="4531"/>
                </a:lnTo>
                <a:lnTo>
                  <a:pt x="462" y="4529"/>
                </a:lnTo>
                <a:lnTo>
                  <a:pt x="464" y="4527"/>
                </a:lnTo>
                <a:lnTo>
                  <a:pt x="464" y="4524"/>
                </a:lnTo>
                <a:lnTo>
                  <a:pt x="470" y="4520"/>
                </a:lnTo>
                <a:lnTo>
                  <a:pt x="475" y="4517"/>
                </a:lnTo>
                <a:lnTo>
                  <a:pt x="475" y="4515"/>
                </a:lnTo>
                <a:lnTo>
                  <a:pt x="474" y="4512"/>
                </a:lnTo>
                <a:lnTo>
                  <a:pt x="467" y="4502"/>
                </a:lnTo>
                <a:lnTo>
                  <a:pt x="464" y="4496"/>
                </a:lnTo>
                <a:lnTo>
                  <a:pt x="464" y="4490"/>
                </a:lnTo>
                <a:lnTo>
                  <a:pt x="469" y="4491"/>
                </a:lnTo>
                <a:lnTo>
                  <a:pt x="474" y="4491"/>
                </a:lnTo>
                <a:lnTo>
                  <a:pt x="477" y="4491"/>
                </a:lnTo>
                <a:lnTo>
                  <a:pt x="481" y="4490"/>
                </a:lnTo>
                <a:lnTo>
                  <a:pt x="482" y="4483"/>
                </a:lnTo>
                <a:lnTo>
                  <a:pt x="484" y="4476"/>
                </a:lnTo>
                <a:lnTo>
                  <a:pt x="486" y="4469"/>
                </a:lnTo>
                <a:lnTo>
                  <a:pt x="487" y="4462"/>
                </a:lnTo>
                <a:lnTo>
                  <a:pt x="487" y="4459"/>
                </a:lnTo>
                <a:lnTo>
                  <a:pt x="491" y="4457"/>
                </a:lnTo>
                <a:lnTo>
                  <a:pt x="494" y="4456"/>
                </a:lnTo>
                <a:lnTo>
                  <a:pt x="498" y="4456"/>
                </a:lnTo>
                <a:lnTo>
                  <a:pt x="498" y="4483"/>
                </a:lnTo>
                <a:lnTo>
                  <a:pt x="505" y="4483"/>
                </a:lnTo>
                <a:lnTo>
                  <a:pt x="510" y="4483"/>
                </a:lnTo>
                <a:lnTo>
                  <a:pt x="511" y="4479"/>
                </a:lnTo>
                <a:lnTo>
                  <a:pt x="515" y="4476"/>
                </a:lnTo>
                <a:lnTo>
                  <a:pt x="516" y="4473"/>
                </a:lnTo>
                <a:lnTo>
                  <a:pt x="520" y="4469"/>
                </a:lnTo>
                <a:lnTo>
                  <a:pt x="525" y="4469"/>
                </a:lnTo>
                <a:lnTo>
                  <a:pt x="532" y="4469"/>
                </a:lnTo>
                <a:lnTo>
                  <a:pt x="539" y="4471"/>
                </a:lnTo>
                <a:lnTo>
                  <a:pt x="544" y="4469"/>
                </a:lnTo>
                <a:lnTo>
                  <a:pt x="552" y="4466"/>
                </a:lnTo>
                <a:lnTo>
                  <a:pt x="561" y="4462"/>
                </a:lnTo>
                <a:lnTo>
                  <a:pt x="566" y="4461"/>
                </a:lnTo>
                <a:lnTo>
                  <a:pt x="573" y="4462"/>
                </a:lnTo>
                <a:lnTo>
                  <a:pt x="576" y="4450"/>
                </a:lnTo>
                <a:lnTo>
                  <a:pt x="578" y="4438"/>
                </a:lnTo>
                <a:lnTo>
                  <a:pt x="581" y="4432"/>
                </a:lnTo>
                <a:lnTo>
                  <a:pt x="583" y="4428"/>
                </a:lnTo>
                <a:lnTo>
                  <a:pt x="588" y="4423"/>
                </a:lnTo>
                <a:lnTo>
                  <a:pt x="593" y="4421"/>
                </a:lnTo>
                <a:lnTo>
                  <a:pt x="600" y="4423"/>
                </a:lnTo>
                <a:lnTo>
                  <a:pt x="607" y="4425"/>
                </a:lnTo>
                <a:lnTo>
                  <a:pt x="612" y="4428"/>
                </a:lnTo>
                <a:lnTo>
                  <a:pt x="621" y="4428"/>
                </a:lnTo>
                <a:lnTo>
                  <a:pt x="622" y="4425"/>
                </a:lnTo>
                <a:lnTo>
                  <a:pt x="624" y="4423"/>
                </a:lnTo>
                <a:lnTo>
                  <a:pt x="627" y="4421"/>
                </a:lnTo>
                <a:lnTo>
                  <a:pt x="648" y="4421"/>
                </a:lnTo>
                <a:lnTo>
                  <a:pt x="653" y="4425"/>
                </a:lnTo>
                <a:lnTo>
                  <a:pt x="660" y="4427"/>
                </a:lnTo>
                <a:lnTo>
                  <a:pt x="665" y="4430"/>
                </a:lnTo>
                <a:lnTo>
                  <a:pt x="667" y="4432"/>
                </a:lnTo>
                <a:lnTo>
                  <a:pt x="668" y="4435"/>
                </a:lnTo>
                <a:lnTo>
                  <a:pt x="675" y="4435"/>
                </a:lnTo>
                <a:lnTo>
                  <a:pt x="682" y="4435"/>
                </a:lnTo>
                <a:lnTo>
                  <a:pt x="687" y="4437"/>
                </a:lnTo>
                <a:lnTo>
                  <a:pt x="689" y="4442"/>
                </a:lnTo>
                <a:lnTo>
                  <a:pt x="706" y="4442"/>
                </a:lnTo>
                <a:lnTo>
                  <a:pt x="713" y="4444"/>
                </a:lnTo>
                <a:lnTo>
                  <a:pt x="714" y="4445"/>
                </a:lnTo>
                <a:lnTo>
                  <a:pt x="716" y="4449"/>
                </a:lnTo>
                <a:lnTo>
                  <a:pt x="725" y="4454"/>
                </a:lnTo>
                <a:lnTo>
                  <a:pt x="730" y="4456"/>
                </a:lnTo>
                <a:lnTo>
                  <a:pt x="737" y="4456"/>
                </a:lnTo>
                <a:lnTo>
                  <a:pt x="737" y="4452"/>
                </a:lnTo>
                <a:lnTo>
                  <a:pt x="740" y="4449"/>
                </a:lnTo>
                <a:lnTo>
                  <a:pt x="745" y="4444"/>
                </a:lnTo>
                <a:lnTo>
                  <a:pt x="748" y="4442"/>
                </a:lnTo>
                <a:lnTo>
                  <a:pt x="750" y="4438"/>
                </a:lnTo>
                <a:lnTo>
                  <a:pt x="750" y="4435"/>
                </a:lnTo>
                <a:lnTo>
                  <a:pt x="750" y="4428"/>
                </a:lnTo>
                <a:lnTo>
                  <a:pt x="747" y="4427"/>
                </a:lnTo>
                <a:lnTo>
                  <a:pt x="745" y="4425"/>
                </a:lnTo>
                <a:lnTo>
                  <a:pt x="743" y="4418"/>
                </a:lnTo>
                <a:lnTo>
                  <a:pt x="745" y="4411"/>
                </a:lnTo>
                <a:lnTo>
                  <a:pt x="747" y="4410"/>
                </a:lnTo>
                <a:lnTo>
                  <a:pt x="750" y="4408"/>
                </a:lnTo>
                <a:lnTo>
                  <a:pt x="752" y="4413"/>
                </a:lnTo>
                <a:lnTo>
                  <a:pt x="754" y="4416"/>
                </a:lnTo>
                <a:lnTo>
                  <a:pt x="760" y="4421"/>
                </a:lnTo>
                <a:lnTo>
                  <a:pt x="767" y="4427"/>
                </a:lnTo>
                <a:lnTo>
                  <a:pt x="769" y="4430"/>
                </a:lnTo>
                <a:lnTo>
                  <a:pt x="771" y="4435"/>
                </a:lnTo>
                <a:lnTo>
                  <a:pt x="767" y="4440"/>
                </a:lnTo>
                <a:lnTo>
                  <a:pt x="766" y="4447"/>
                </a:lnTo>
                <a:lnTo>
                  <a:pt x="764" y="4454"/>
                </a:lnTo>
                <a:lnTo>
                  <a:pt x="764" y="4462"/>
                </a:lnTo>
                <a:lnTo>
                  <a:pt x="769" y="4466"/>
                </a:lnTo>
                <a:lnTo>
                  <a:pt x="776" y="4469"/>
                </a:lnTo>
                <a:lnTo>
                  <a:pt x="789" y="4474"/>
                </a:lnTo>
                <a:lnTo>
                  <a:pt x="805" y="4478"/>
                </a:lnTo>
                <a:lnTo>
                  <a:pt x="818" y="4483"/>
                </a:lnTo>
                <a:lnTo>
                  <a:pt x="818" y="4510"/>
                </a:lnTo>
                <a:lnTo>
                  <a:pt x="827" y="4515"/>
                </a:lnTo>
                <a:lnTo>
                  <a:pt x="832" y="4517"/>
                </a:lnTo>
                <a:lnTo>
                  <a:pt x="839" y="4517"/>
                </a:lnTo>
                <a:lnTo>
                  <a:pt x="842" y="4519"/>
                </a:lnTo>
                <a:lnTo>
                  <a:pt x="844" y="4522"/>
                </a:lnTo>
                <a:lnTo>
                  <a:pt x="846" y="4531"/>
                </a:lnTo>
                <a:lnTo>
                  <a:pt x="854" y="4534"/>
                </a:lnTo>
                <a:lnTo>
                  <a:pt x="863" y="4537"/>
                </a:lnTo>
                <a:lnTo>
                  <a:pt x="871" y="4541"/>
                </a:lnTo>
                <a:lnTo>
                  <a:pt x="880" y="4544"/>
                </a:lnTo>
                <a:lnTo>
                  <a:pt x="880" y="4510"/>
                </a:lnTo>
                <a:lnTo>
                  <a:pt x="883" y="4510"/>
                </a:lnTo>
                <a:lnTo>
                  <a:pt x="885" y="4508"/>
                </a:lnTo>
                <a:lnTo>
                  <a:pt x="885" y="4505"/>
                </a:lnTo>
                <a:lnTo>
                  <a:pt x="887" y="4503"/>
                </a:lnTo>
                <a:lnTo>
                  <a:pt x="890" y="4503"/>
                </a:lnTo>
                <a:lnTo>
                  <a:pt x="893" y="4503"/>
                </a:lnTo>
                <a:lnTo>
                  <a:pt x="897" y="4503"/>
                </a:lnTo>
                <a:lnTo>
                  <a:pt x="900" y="4503"/>
                </a:lnTo>
                <a:lnTo>
                  <a:pt x="902" y="4500"/>
                </a:lnTo>
                <a:lnTo>
                  <a:pt x="904" y="4496"/>
                </a:lnTo>
                <a:lnTo>
                  <a:pt x="905" y="4493"/>
                </a:lnTo>
                <a:lnTo>
                  <a:pt x="907" y="4490"/>
                </a:lnTo>
                <a:lnTo>
                  <a:pt x="914" y="4486"/>
                </a:lnTo>
                <a:lnTo>
                  <a:pt x="921" y="4483"/>
                </a:lnTo>
                <a:lnTo>
                  <a:pt x="922" y="4481"/>
                </a:lnTo>
                <a:lnTo>
                  <a:pt x="922" y="4479"/>
                </a:lnTo>
                <a:lnTo>
                  <a:pt x="924" y="4478"/>
                </a:lnTo>
                <a:lnTo>
                  <a:pt x="927" y="4476"/>
                </a:lnTo>
                <a:lnTo>
                  <a:pt x="934" y="4476"/>
                </a:lnTo>
                <a:lnTo>
                  <a:pt x="938" y="4454"/>
                </a:lnTo>
                <a:lnTo>
                  <a:pt x="939" y="4444"/>
                </a:lnTo>
                <a:lnTo>
                  <a:pt x="941" y="4435"/>
                </a:lnTo>
                <a:lnTo>
                  <a:pt x="943" y="4433"/>
                </a:lnTo>
                <a:lnTo>
                  <a:pt x="945" y="4433"/>
                </a:lnTo>
                <a:lnTo>
                  <a:pt x="946" y="4432"/>
                </a:lnTo>
                <a:lnTo>
                  <a:pt x="948" y="4428"/>
                </a:lnTo>
                <a:lnTo>
                  <a:pt x="950" y="4425"/>
                </a:lnTo>
                <a:lnTo>
                  <a:pt x="953" y="4420"/>
                </a:lnTo>
                <a:lnTo>
                  <a:pt x="955" y="4415"/>
                </a:lnTo>
                <a:lnTo>
                  <a:pt x="955" y="4408"/>
                </a:lnTo>
                <a:lnTo>
                  <a:pt x="950" y="4404"/>
                </a:lnTo>
                <a:lnTo>
                  <a:pt x="943" y="4403"/>
                </a:lnTo>
                <a:lnTo>
                  <a:pt x="938" y="4399"/>
                </a:lnTo>
                <a:lnTo>
                  <a:pt x="936" y="4398"/>
                </a:lnTo>
                <a:lnTo>
                  <a:pt x="934" y="4394"/>
                </a:lnTo>
                <a:lnTo>
                  <a:pt x="946" y="4394"/>
                </a:lnTo>
                <a:lnTo>
                  <a:pt x="958" y="4394"/>
                </a:lnTo>
                <a:lnTo>
                  <a:pt x="968" y="4392"/>
                </a:lnTo>
                <a:lnTo>
                  <a:pt x="975" y="4387"/>
                </a:lnTo>
                <a:lnTo>
                  <a:pt x="977" y="4381"/>
                </a:lnTo>
                <a:lnTo>
                  <a:pt x="977" y="4374"/>
                </a:lnTo>
                <a:lnTo>
                  <a:pt x="975" y="4367"/>
                </a:lnTo>
                <a:lnTo>
                  <a:pt x="972" y="4362"/>
                </a:lnTo>
                <a:lnTo>
                  <a:pt x="970" y="4357"/>
                </a:lnTo>
                <a:lnTo>
                  <a:pt x="968" y="4353"/>
                </a:lnTo>
                <a:lnTo>
                  <a:pt x="970" y="4350"/>
                </a:lnTo>
                <a:lnTo>
                  <a:pt x="975" y="4346"/>
                </a:lnTo>
                <a:lnTo>
                  <a:pt x="980" y="4348"/>
                </a:lnTo>
                <a:lnTo>
                  <a:pt x="982" y="4352"/>
                </a:lnTo>
                <a:lnTo>
                  <a:pt x="986" y="4363"/>
                </a:lnTo>
                <a:lnTo>
                  <a:pt x="987" y="4369"/>
                </a:lnTo>
                <a:lnTo>
                  <a:pt x="991" y="4372"/>
                </a:lnTo>
                <a:lnTo>
                  <a:pt x="996" y="4374"/>
                </a:lnTo>
                <a:lnTo>
                  <a:pt x="1003" y="4374"/>
                </a:lnTo>
                <a:lnTo>
                  <a:pt x="1020" y="4370"/>
                </a:lnTo>
                <a:lnTo>
                  <a:pt x="1037" y="4370"/>
                </a:lnTo>
                <a:lnTo>
                  <a:pt x="1071" y="4370"/>
                </a:lnTo>
                <a:lnTo>
                  <a:pt x="1107" y="4370"/>
                </a:lnTo>
                <a:lnTo>
                  <a:pt x="1126" y="4369"/>
                </a:lnTo>
                <a:lnTo>
                  <a:pt x="1146" y="4367"/>
                </a:lnTo>
                <a:lnTo>
                  <a:pt x="1148" y="4370"/>
                </a:lnTo>
                <a:lnTo>
                  <a:pt x="1151" y="4372"/>
                </a:lnTo>
                <a:lnTo>
                  <a:pt x="1160" y="4374"/>
                </a:lnTo>
                <a:lnTo>
                  <a:pt x="1160" y="4377"/>
                </a:lnTo>
                <a:lnTo>
                  <a:pt x="1161" y="4379"/>
                </a:lnTo>
                <a:lnTo>
                  <a:pt x="1166" y="4381"/>
                </a:lnTo>
                <a:lnTo>
                  <a:pt x="1172" y="4382"/>
                </a:lnTo>
                <a:lnTo>
                  <a:pt x="1173" y="4384"/>
                </a:lnTo>
                <a:lnTo>
                  <a:pt x="1173" y="4387"/>
                </a:lnTo>
                <a:lnTo>
                  <a:pt x="1178" y="4389"/>
                </a:lnTo>
                <a:lnTo>
                  <a:pt x="1180" y="4391"/>
                </a:lnTo>
                <a:lnTo>
                  <a:pt x="1180" y="4394"/>
                </a:lnTo>
                <a:lnTo>
                  <a:pt x="1189" y="4399"/>
                </a:lnTo>
                <a:lnTo>
                  <a:pt x="1195" y="4406"/>
                </a:lnTo>
                <a:lnTo>
                  <a:pt x="1202" y="4413"/>
                </a:lnTo>
                <a:lnTo>
                  <a:pt x="1207" y="4421"/>
                </a:lnTo>
                <a:lnTo>
                  <a:pt x="1216" y="4440"/>
                </a:lnTo>
                <a:lnTo>
                  <a:pt x="1219" y="4450"/>
                </a:lnTo>
                <a:lnTo>
                  <a:pt x="1221" y="4462"/>
                </a:lnTo>
                <a:lnTo>
                  <a:pt x="1226" y="4464"/>
                </a:lnTo>
                <a:lnTo>
                  <a:pt x="1228" y="4467"/>
                </a:lnTo>
                <a:lnTo>
                  <a:pt x="1231" y="4479"/>
                </a:lnTo>
                <a:lnTo>
                  <a:pt x="1233" y="4485"/>
                </a:lnTo>
                <a:lnTo>
                  <a:pt x="1236" y="4488"/>
                </a:lnTo>
                <a:lnTo>
                  <a:pt x="1241" y="4490"/>
                </a:lnTo>
                <a:lnTo>
                  <a:pt x="1248" y="4490"/>
                </a:lnTo>
                <a:lnTo>
                  <a:pt x="1247" y="4483"/>
                </a:lnTo>
                <a:lnTo>
                  <a:pt x="1247" y="4478"/>
                </a:lnTo>
                <a:lnTo>
                  <a:pt x="1250" y="4471"/>
                </a:lnTo>
                <a:lnTo>
                  <a:pt x="1255" y="4466"/>
                </a:lnTo>
                <a:lnTo>
                  <a:pt x="1255" y="4461"/>
                </a:lnTo>
                <a:lnTo>
                  <a:pt x="1255" y="4456"/>
                </a:lnTo>
                <a:lnTo>
                  <a:pt x="1250" y="4449"/>
                </a:lnTo>
                <a:lnTo>
                  <a:pt x="1250" y="4444"/>
                </a:lnTo>
                <a:lnTo>
                  <a:pt x="1252" y="4440"/>
                </a:lnTo>
                <a:lnTo>
                  <a:pt x="1253" y="4438"/>
                </a:lnTo>
                <a:lnTo>
                  <a:pt x="1262" y="4435"/>
                </a:lnTo>
                <a:lnTo>
                  <a:pt x="1277" y="4438"/>
                </a:lnTo>
                <a:lnTo>
                  <a:pt x="1291" y="4444"/>
                </a:lnTo>
                <a:lnTo>
                  <a:pt x="1306" y="4447"/>
                </a:lnTo>
                <a:lnTo>
                  <a:pt x="1323" y="4449"/>
                </a:lnTo>
                <a:lnTo>
                  <a:pt x="1327" y="4454"/>
                </a:lnTo>
                <a:lnTo>
                  <a:pt x="1330" y="4459"/>
                </a:lnTo>
                <a:lnTo>
                  <a:pt x="1335" y="4462"/>
                </a:lnTo>
                <a:lnTo>
                  <a:pt x="1344" y="4462"/>
                </a:lnTo>
                <a:lnTo>
                  <a:pt x="1347" y="4467"/>
                </a:lnTo>
                <a:lnTo>
                  <a:pt x="1351" y="4473"/>
                </a:lnTo>
                <a:lnTo>
                  <a:pt x="1356" y="4476"/>
                </a:lnTo>
                <a:lnTo>
                  <a:pt x="1364" y="4476"/>
                </a:lnTo>
                <a:lnTo>
                  <a:pt x="1368" y="4471"/>
                </a:lnTo>
                <a:lnTo>
                  <a:pt x="1369" y="4464"/>
                </a:lnTo>
                <a:lnTo>
                  <a:pt x="1371" y="4457"/>
                </a:lnTo>
                <a:lnTo>
                  <a:pt x="1371" y="4449"/>
                </a:lnTo>
                <a:lnTo>
                  <a:pt x="1378" y="4445"/>
                </a:lnTo>
                <a:lnTo>
                  <a:pt x="1378" y="4444"/>
                </a:lnTo>
                <a:lnTo>
                  <a:pt x="1378" y="4442"/>
                </a:lnTo>
                <a:lnTo>
                  <a:pt x="1376" y="4437"/>
                </a:lnTo>
                <a:lnTo>
                  <a:pt x="1371" y="4432"/>
                </a:lnTo>
                <a:lnTo>
                  <a:pt x="1366" y="4427"/>
                </a:lnTo>
                <a:lnTo>
                  <a:pt x="1364" y="4421"/>
                </a:lnTo>
                <a:lnTo>
                  <a:pt x="1364" y="4420"/>
                </a:lnTo>
                <a:lnTo>
                  <a:pt x="1364" y="4418"/>
                </a:lnTo>
                <a:lnTo>
                  <a:pt x="1371" y="4415"/>
                </a:lnTo>
                <a:lnTo>
                  <a:pt x="1385" y="4421"/>
                </a:lnTo>
                <a:lnTo>
                  <a:pt x="1400" y="4427"/>
                </a:lnTo>
                <a:lnTo>
                  <a:pt x="1419" y="4428"/>
                </a:lnTo>
                <a:lnTo>
                  <a:pt x="1439" y="4428"/>
                </a:lnTo>
                <a:lnTo>
                  <a:pt x="1448" y="4432"/>
                </a:lnTo>
                <a:lnTo>
                  <a:pt x="1455" y="4437"/>
                </a:lnTo>
                <a:lnTo>
                  <a:pt x="1463" y="4440"/>
                </a:lnTo>
                <a:lnTo>
                  <a:pt x="1468" y="4442"/>
                </a:lnTo>
                <a:lnTo>
                  <a:pt x="1473" y="4442"/>
                </a:lnTo>
                <a:lnTo>
                  <a:pt x="1490" y="4433"/>
                </a:lnTo>
                <a:lnTo>
                  <a:pt x="1511" y="4425"/>
                </a:lnTo>
                <a:lnTo>
                  <a:pt x="1531" y="4418"/>
                </a:lnTo>
                <a:lnTo>
                  <a:pt x="1555" y="4415"/>
                </a:lnTo>
                <a:lnTo>
                  <a:pt x="1559" y="4410"/>
                </a:lnTo>
                <a:lnTo>
                  <a:pt x="1560" y="4403"/>
                </a:lnTo>
                <a:lnTo>
                  <a:pt x="1562" y="4396"/>
                </a:lnTo>
                <a:lnTo>
                  <a:pt x="1562" y="4387"/>
                </a:lnTo>
                <a:lnTo>
                  <a:pt x="1562" y="4381"/>
                </a:lnTo>
                <a:lnTo>
                  <a:pt x="1566" y="4377"/>
                </a:lnTo>
                <a:lnTo>
                  <a:pt x="1569" y="4375"/>
                </a:lnTo>
                <a:lnTo>
                  <a:pt x="1576" y="4374"/>
                </a:lnTo>
                <a:lnTo>
                  <a:pt x="1576" y="4386"/>
                </a:lnTo>
                <a:lnTo>
                  <a:pt x="1576" y="4398"/>
                </a:lnTo>
                <a:lnTo>
                  <a:pt x="1578" y="4408"/>
                </a:lnTo>
                <a:lnTo>
                  <a:pt x="1583" y="4415"/>
                </a:lnTo>
                <a:lnTo>
                  <a:pt x="1590" y="4416"/>
                </a:lnTo>
                <a:lnTo>
                  <a:pt x="1596" y="4418"/>
                </a:lnTo>
                <a:lnTo>
                  <a:pt x="1600" y="4423"/>
                </a:lnTo>
                <a:lnTo>
                  <a:pt x="1603" y="4428"/>
                </a:lnTo>
                <a:lnTo>
                  <a:pt x="1610" y="4428"/>
                </a:lnTo>
                <a:lnTo>
                  <a:pt x="1613" y="4427"/>
                </a:lnTo>
                <a:lnTo>
                  <a:pt x="1619" y="4423"/>
                </a:lnTo>
                <a:lnTo>
                  <a:pt x="1624" y="4421"/>
                </a:lnTo>
                <a:lnTo>
                  <a:pt x="1625" y="4418"/>
                </a:lnTo>
                <a:lnTo>
                  <a:pt x="1627" y="4416"/>
                </a:lnTo>
                <a:lnTo>
                  <a:pt x="1629" y="4418"/>
                </a:lnTo>
                <a:lnTo>
                  <a:pt x="1630" y="4421"/>
                </a:lnTo>
                <a:lnTo>
                  <a:pt x="1630" y="4442"/>
                </a:lnTo>
                <a:lnTo>
                  <a:pt x="1637" y="4442"/>
                </a:lnTo>
                <a:lnTo>
                  <a:pt x="1642" y="4438"/>
                </a:lnTo>
                <a:lnTo>
                  <a:pt x="1646" y="4433"/>
                </a:lnTo>
                <a:lnTo>
                  <a:pt x="1648" y="4428"/>
                </a:lnTo>
                <a:lnTo>
                  <a:pt x="1651" y="4425"/>
                </a:lnTo>
                <a:lnTo>
                  <a:pt x="1656" y="4421"/>
                </a:lnTo>
                <a:lnTo>
                  <a:pt x="1661" y="4420"/>
                </a:lnTo>
                <a:lnTo>
                  <a:pt x="1671" y="4421"/>
                </a:lnTo>
                <a:lnTo>
                  <a:pt x="1671" y="4428"/>
                </a:lnTo>
                <a:lnTo>
                  <a:pt x="1680" y="4432"/>
                </a:lnTo>
                <a:lnTo>
                  <a:pt x="1682" y="4433"/>
                </a:lnTo>
                <a:lnTo>
                  <a:pt x="1683" y="4437"/>
                </a:lnTo>
                <a:lnTo>
                  <a:pt x="1682" y="4442"/>
                </a:lnTo>
                <a:lnTo>
                  <a:pt x="1678" y="4449"/>
                </a:lnTo>
                <a:lnTo>
                  <a:pt x="1678" y="4456"/>
                </a:lnTo>
                <a:lnTo>
                  <a:pt x="1682" y="4462"/>
                </a:lnTo>
                <a:lnTo>
                  <a:pt x="1685" y="4467"/>
                </a:lnTo>
                <a:lnTo>
                  <a:pt x="1685" y="4476"/>
                </a:lnTo>
                <a:lnTo>
                  <a:pt x="1699" y="4476"/>
                </a:lnTo>
                <a:lnTo>
                  <a:pt x="1699" y="4481"/>
                </a:lnTo>
                <a:lnTo>
                  <a:pt x="1700" y="4485"/>
                </a:lnTo>
                <a:lnTo>
                  <a:pt x="1702" y="4488"/>
                </a:lnTo>
                <a:lnTo>
                  <a:pt x="1705" y="4490"/>
                </a:lnTo>
                <a:lnTo>
                  <a:pt x="1707" y="4486"/>
                </a:lnTo>
                <a:lnTo>
                  <a:pt x="1711" y="4485"/>
                </a:lnTo>
                <a:lnTo>
                  <a:pt x="1719" y="4483"/>
                </a:lnTo>
                <a:lnTo>
                  <a:pt x="1719" y="4479"/>
                </a:lnTo>
                <a:lnTo>
                  <a:pt x="1721" y="4478"/>
                </a:lnTo>
                <a:lnTo>
                  <a:pt x="1726" y="4476"/>
                </a:lnTo>
                <a:lnTo>
                  <a:pt x="1734" y="4471"/>
                </a:lnTo>
                <a:lnTo>
                  <a:pt x="1740" y="4469"/>
                </a:lnTo>
                <a:lnTo>
                  <a:pt x="1746" y="4469"/>
                </a:lnTo>
                <a:lnTo>
                  <a:pt x="1753" y="4469"/>
                </a:lnTo>
                <a:lnTo>
                  <a:pt x="1760" y="4469"/>
                </a:lnTo>
                <a:lnTo>
                  <a:pt x="1769" y="4474"/>
                </a:lnTo>
                <a:lnTo>
                  <a:pt x="1779" y="4476"/>
                </a:lnTo>
                <a:lnTo>
                  <a:pt x="1786" y="4478"/>
                </a:lnTo>
                <a:lnTo>
                  <a:pt x="1794" y="4476"/>
                </a:lnTo>
                <a:lnTo>
                  <a:pt x="1828" y="4471"/>
                </a:lnTo>
                <a:lnTo>
                  <a:pt x="1845" y="4469"/>
                </a:lnTo>
                <a:lnTo>
                  <a:pt x="1864" y="4469"/>
                </a:lnTo>
                <a:lnTo>
                  <a:pt x="1867" y="4469"/>
                </a:lnTo>
                <a:lnTo>
                  <a:pt x="1876" y="4469"/>
                </a:lnTo>
                <a:lnTo>
                  <a:pt x="1885" y="4473"/>
                </a:lnTo>
                <a:lnTo>
                  <a:pt x="1895" y="4478"/>
                </a:lnTo>
                <a:lnTo>
                  <a:pt x="1903" y="4485"/>
                </a:lnTo>
                <a:lnTo>
                  <a:pt x="1907" y="4488"/>
                </a:lnTo>
                <a:lnTo>
                  <a:pt x="1910" y="4490"/>
                </a:lnTo>
                <a:lnTo>
                  <a:pt x="1915" y="4490"/>
                </a:lnTo>
                <a:lnTo>
                  <a:pt x="1919" y="4491"/>
                </a:lnTo>
                <a:lnTo>
                  <a:pt x="1931" y="4495"/>
                </a:lnTo>
                <a:lnTo>
                  <a:pt x="1934" y="4498"/>
                </a:lnTo>
                <a:lnTo>
                  <a:pt x="1937" y="4503"/>
                </a:lnTo>
                <a:lnTo>
                  <a:pt x="1944" y="4507"/>
                </a:lnTo>
                <a:lnTo>
                  <a:pt x="1951" y="4510"/>
                </a:lnTo>
                <a:lnTo>
                  <a:pt x="1954" y="4510"/>
                </a:lnTo>
                <a:lnTo>
                  <a:pt x="1958" y="4510"/>
                </a:lnTo>
                <a:lnTo>
                  <a:pt x="1958" y="4514"/>
                </a:lnTo>
                <a:lnTo>
                  <a:pt x="1958" y="4517"/>
                </a:lnTo>
                <a:lnTo>
                  <a:pt x="1966" y="4522"/>
                </a:lnTo>
                <a:lnTo>
                  <a:pt x="1971" y="4524"/>
                </a:lnTo>
                <a:lnTo>
                  <a:pt x="1978" y="4524"/>
                </a:lnTo>
                <a:lnTo>
                  <a:pt x="1985" y="4524"/>
                </a:lnTo>
                <a:lnTo>
                  <a:pt x="1990" y="4524"/>
                </a:lnTo>
                <a:lnTo>
                  <a:pt x="1995" y="4522"/>
                </a:lnTo>
                <a:lnTo>
                  <a:pt x="2004" y="4519"/>
                </a:lnTo>
                <a:lnTo>
                  <a:pt x="2011" y="4514"/>
                </a:lnTo>
                <a:lnTo>
                  <a:pt x="2019" y="4510"/>
                </a:lnTo>
                <a:lnTo>
                  <a:pt x="2028" y="4510"/>
                </a:lnTo>
                <a:lnTo>
                  <a:pt x="2035" y="4508"/>
                </a:lnTo>
                <a:lnTo>
                  <a:pt x="2040" y="4505"/>
                </a:lnTo>
                <a:lnTo>
                  <a:pt x="2047" y="4503"/>
                </a:lnTo>
                <a:lnTo>
                  <a:pt x="2081" y="4503"/>
                </a:lnTo>
                <a:lnTo>
                  <a:pt x="2082" y="4500"/>
                </a:lnTo>
                <a:lnTo>
                  <a:pt x="2084" y="4498"/>
                </a:lnTo>
                <a:lnTo>
                  <a:pt x="2091" y="4496"/>
                </a:lnTo>
                <a:lnTo>
                  <a:pt x="2108" y="4496"/>
                </a:lnTo>
                <a:lnTo>
                  <a:pt x="2110" y="4495"/>
                </a:lnTo>
                <a:lnTo>
                  <a:pt x="2111" y="4493"/>
                </a:lnTo>
                <a:lnTo>
                  <a:pt x="2115" y="4490"/>
                </a:lnTo>
                <a:lnTo>
                  <a:pt x="2120" y="4488"/>
                </a:lnTo>
                <a:lnTo>
                  <a:pt x="2122" y="4486"/>
                </a:lnTo>
                <a:lnTo>
                  <a:pt x="2122" y="4483"/>
                </a:lnTo>
                <a:lnTo>
                  <a:pt x="2149" y="4483"/>
                </a:lnTo>
                <a:lnTo>
                  <a:pt x="2152" y="4476"/>
                </a:lnTo>
                <a:lnTo>
                  <a:pt x="2158" y="4469"/>
                </a:lnTo>
                <a:lnTo>
                  <a:pt x="2161" y="4466"/>
                </a:lnTo>
                <a:lnTo>
                  <a:pt x="2166" y="4464"/>
                </a:lnTo>
                <a:lnTo>
                  <a:pt x="2171" y="4462"/>
                </a:lnTo>
                <a:lnTo>
                  <a:pt x="2176" y="4462"/>
                </a:lnTo>
                <a:lnTo>
                  <a:pt x="2181" y="4462"/>
                </a:lnTo>
                <a:lnTo>
                  <a:pt x="2187" y="4464"/>
                </a:lnTo>
                <a:lnTo>
                  <a:pt x="2195" y="4467"/>
                </a:lnTo>
                <a:lnTo>
                  <a:pt x="2204" y="4471"/>
                </a:lnTo>
                <a:lnTo>
                  <a:pt x="2210" y="4471"/>
                </a:lnTo>
                <a:lnTo>
                  <a:pt x="2217" y="4469"/>
                </a:lnTo>
                <a:lnTo>
                  <a:pt x="2221" y="4456"/>
                </a:lnTo>
                <a:lnTo>
                  <a:pt x="2226" y="4444"/>
                </a:lnTo>
                <a:lnTo>
                  <a:pt x="2234" y="4435"/>
                </a:lnTo>
                <a:lnTo>
                  <a:pt x="2245" y="4428"/>
                </a:lnTo>
                <a:lnTo>
                  <a:pt x="2250" y="4428"/>
                </a:lnTo>
                <a:lnTo>
                  <a:pt x="2255" y="4427"/>
                </a:lnTo>
                <a:lnTo>
                  <a:pt x="2263" y="4423"/>
                </a:lnTo>
                <a:lnTo>
                  <a:pt x="2272" y="4420"/>
                </a:lnTo>
                <a:lnTo>
                  <a:pt x="2279" y="4420"/>
                </a:lnTo>
                <a:lnTo>
                  <a:pt x="2285" y="4421"/>
                </a:lnTo>
                <a:lnTo>
                  <a:pt x="2287" y="4416"/>
                </a:lnTo>
                <a:lnTo>
                  <a:pt x="2291" y="4413"/>
                </a:lnTo>
                <a:lnTo>
                  <a:pt x="2296" y="4411"/>
                </a:lnTo>
                <a:lnTo>
                  <a:pt x="2301" y="4411"/>
                </a:lnTo>
                <a:lnTo>
                  <a:pt x="2313" y="4408"/>
                </a:lnTo>
                <a:lnTo>
                  <a:pt x="2316" y="4404"/>
                </a:lnTo>
                <a:lnTo>
                  <a:pt x="2320" y="4401"/>
                </a:lnTo>
                <a:lnTo>
                  <a:pt x="2326" y="4401"/>
                </a:lnTo>
                <a:lnTo>
                  <a:pt x="2332" y="4399"/>
                </a:lnTo>
                <a:lnTo>
                  <a:pt x="2335" y="4396"/>
                </a:lnTo>
                <a:lnTo>
                  <a:pt x="2338" y="4392"/>
                </a:lnTo>
                <a:lnTo>
                  <a:pt x="2345" y="4386"/>
                </a:lnTo>
                <a:lnTo>
                  <a:pt x="2349" y="4382"/>
                </a:lnTo>
                <a:lnTo>
                  <a:pt x="2354" y="4381"/>
                </a:lnTo>
                <a:lnTo>
                  <a:pt x="2354" y="4326"/>
                </a:lnTo>
                <a:lnTo>
                  <a:pt x="2362" y="4326"/>
                </a:lnTo>
                <a:lnTo>
                  <a:pt x="2367" y="4324"/>
                </a:lnTo>
                <a:lnTo>
                  <a:pt x="2371" y="4319"/>
                </a:lnTo>
                <a:lnTo>
                  <a:pt x="2372" y="4314"/>
                </a:lnTo>
                <a:lnTo>
                  <a:pt x="2378" y="4304"/>
                </a:lnTo>
                <a:lnTo>
                  <a:pt x="2381" y="4300"/>
                </a:lnTo>
                <a:lnTo>
                  <a:pt x="2388" y="4299"/>
                </a:lnTo>
                <a:lnTo>
                  <a:pt x="2388" y="4292"/>
                </a:lnTo>
                <a:lnTo>
                  <a:pt x="2391" y="4287"/>
                </a:lnTo>
                <a:lnTo>
                  <a:pt x="2396" y="4278"/>
                </a:lnTo>
                <a:lnTo>
                  <a:pt x="2400" y="4273"/>
                </a:lnTo>
                <a:lnTo>
                  <a:pt x="2403" y="4268"/>
                </a:lnTo>
                <a:lnTo>
                  <a:pt x="2403" y="4259"/>
                </a:lnTo>
                <a:lnTo>
                  <a:pt x="2401" y="4251"/>
                </a:lnTo>
                <a:lnTo>
                  <a:pt x="2395" y="4248"/>
                </a:lnTo>
                <a:lnTo>
                  <a:pt x="2386" y="4244"/>
                </a:lnTo>
                <a:lnTo>
                  <a:pt x="2376" y="4244"/>
                </a:lnTo>
                <a:lnTo>
                  <a:pt x="2364" y="4244"/>
                </a:lnTo>
                <a:lnTo>
                  <a:pt x="2342" y="4244"/>
                </a:lnTo>
                <a:lnTo>
                  <a:pt x="2320" y="4244"/>
                </a:lnTo>
                <a:lnTo>
                  <a:pt x="2318" y="4249"/>
                </a:lnTo>
                <a:lnTo>
                  <a:pt x="2316" y="4251"/>
                </a:lnTo>
                <a:lnTo>
                  <a:pt x="2313" y="4251"/>
                </a:lnTo>
                <a:lnTo>
                  <a:pt x="2301" y="4248"/>
                </a:lnTo>
                <a:lnTo>
                  <a:pt x="2291" y="4248"/>
                </a:lnTo>
                <a:lnTo>
                  <a:pt x="2282" y="4253"/>
                </a:lnTo>
                <a:lnTo>
                  <a:pt x="2272" y="4258"/>
                </a:lnTo>
                <a:lnTo>
                  <a:pt x="2270" y="4263"/>
                </a:lnTo>
                <a:lnTo>
                  <a:pt x="2268" y="4265"/>
                </a:lnTo>
                <a:lnTo>
                  <a:pt x="2265" y="4265"/>
                </a:lnTo>
                <a:lnTo>
                  <a:pt x="2258" y="4265"/>
                </a:lnTo>
                <a:lnTo>
                  <a:pt x="2251" y="4265"/>
                </a:lnTo>
                <a:lnTo>
                  <a:pt x="2246" y="4266"/>
                </a:lnTo>
                <a:lnTo>
                  <a:pt x="2245" y="4271"/>
                </a:lnTo>
                <a:lnTo>
                  <a:pt x="2243" y="4275"/>
                </a:lnTo>
                <a:lnTo>
                  <a:pt x="2239" y="4277"/>
                </a:lnTo>
                <a:lnTo>
                  <a:pt x="2236" y="4278"/>
                </a:lnTo>
                <a:lnTo>
                  <a:pt x="2231" y="4278"/>
                </a:lnTo>
                <a:lnTo>
                  <a:pt x="2233" y="4273"/>
                </a:lnTo>
                <a:lnTo>
                  <a:pt x="2234" y="4271"/>
                </a:lnTo>
                <a:lnTo>
                  <a:pt x="2238" y="4271"/>
                </a:lnTo>
                <a:lnTo>
                  <a:pt x="2238" y="4265"/>
                </a:lnTo>
                <a:lnTo>
                  <a:pt x="2238" y="4258"/>
                </a:lnTo>
                <a:lnTo>
                  <a:pt x="2236" y="4253"/>
                </a:lnTo>
                <a:lnTo>
                  <a:pt x="2231" y="4251"/>
                </a:lnTo>
                <a:lnTo>
                  <a:pt x="2226" y="4249"/>
                </a:lnTo>
                <a:lnTo>
                  <a:pt x="2224" y="4248"/>
                </a:lnTo>
                <a:lnTo>
                  <a:pt x="2224" y="4244"/>
                </a:lnTo>
                <a:lnTo>
                  <a:pt x="2217" y="4239"/>
                </a:lnTo>
                <a:lnTo>
                  <a:pt x="2207" y="4237"/>
                </a:lnTo>
                <a:lnTo>
                  <a:pt x="2195" y="4237"/>
                </a:lnTo>
                <a:lnTo>
                  <a:pt x="2183" y="4237"/>
                </a:lnTo>
                <a:lnTo>
                  <a:pt x="2181" y="4239"/>
                </a:lnTo>
                <a:lnTo>
                  <a:pt x="2180" y="4241"/>
                </a:lnTo>
                <a:lnTo>
                  <a:pt x="2176" y="4244"/>
                </a:lnTo>
                <a:lnTo>
                  <a:pt x="2171" y="4246"/>
                </a:lnTo>
                <a:lnTo>
                  <a:pt x="2170" y="4248"/>
                </a:lnTo>
                <a:lnTo>
                  <a:pt x="2170" y="4251"/>
                </a:lnTo>
                <a:lnTo>
                  <a:pt x="2161" y="4256"/>
                </a:lnTo>
                <a:lnTo>
                  <a:pt x="2156" y="4258"/>
                </a:lnTo>
                <a:lnTo>
                  <a:pt x="2149" y="4258"/>
                </a:lnTo>
                <a:lnTo>
                  <a:pt x="2142" y="4258"/>
                </a:lnTo>
                <a:lnTo>
                  <a:pt x="2135" y="4258"/>
                </a:lnTo>
                <a:lnTo>
                  <a:pt x="2130" y="4256"/>
                </a:lnTo>
                <a:lnTo>
                  <a:pt x="2129" y="4251"/>
                </a:lnTo>
                <a:lnTo>
                  <a:pt x="2129" y="4246"/>
                </a:lnTo>
                <a:lnTo>
                  <a:pt x="2132" y="4244"/>
                </a:lnTo>
                <a:lnTo>
                  <a:pt x="2135" y="4244"/>
                </a:lnTo>
                <a:lnTo>
                  <a:pt x="2142" y="4244"/>
                </a:lnTo>
                <a:lnTo>
                  <a:pt x="2147" y="4244"/>
                </a:lnTo>
                <a:lnTo>
                  <a:pt x="2152" y="4244"/>
                </a:lnTo>
                <a:lnTo>
                  <a:pt x="2156" y="4242"/>
                </a:lnTo>
                <a:lnTo>
                  <a:pt x="2156" y="4237"/>
                </a:lnTo>
                <a:lnTo>
                  <a:pt x="2163" y="4236"/>
                </a:lnTo>
                <a:lnTo>
                  <a:pt x="2170" y="4234"/>
                </a:lnTo>
                <a:lnTo>
                  <a:pt x="2175" y="4230"/>
                </a:lnTo>
                <a:lnTo>
                  <a:pt x="2183" y="4230"/>
                </a:lnTo>
                <a:lnTo>
                  <a:pt x="2183" y="4225"/>
                </a:lnTo>
                <a:lnTo>
                  <a:pt x="2181" y="4222"/>
                </a:lnTo>
                <a:lnTo>
                  <a:pt x="2180" y="4218"/>
                </a:lnTo>
                <a:lnTo>
                  <a:pt x="2176" y="4217"/>
                </a:lnTo>
                <a:lnTo>
                  <a:pt x="2171" y="4215"/>
                </a:lnTo>
                <a:lnTo>
                  <a:pt x="2170" y="4213"/>
                </a:lnTo>
                <a:lnTo>
                  <a:pt x="2170" y="4210"/>
                </a:lnTo>
                <a:lnTo>
                  <a:pt x="2163" y="4210"/>
                </a:lnTo>
                <a:lnTo>
                  <a:pt x="2156" y="4210"/>
                </a:lnTo>
                <a:lnTo>
                  <a:pt x="2151" y="4208"/>
                </a:lnTo>
                <a:lnTo>
                  <a:pt x="2149" y="4203"/>
                </a:lnTo>
                <a:lnTo>
                  <a:pt x="2159" y="4203"/>
                </a:lnTo>
                <a:lnTo>
                  <a:pt x="2170" y="4203"/>
                </a:lnTo>
                <a:lnTo>
                  <a:pt x="2176" y="4200"/>
                </a:lnTo>
                <a:lnTo>
                  <a:pt x="2183" y="4196"/>
                </a:lnTo>
                <a:lnTo>
                  <a:pt x="2185" y="4200"/>
                </a:lnTo>
                <a:lnTo>
                  <a:pt x="2187" y="4201"/>
                </a:lnTo>
                <a:lnTo>
                  <a:pt x="2193" y="4203"/>
                </a:lnTo>
                <a:lnTo>
                  <a:pt x="2210" y="4203"/>
                </a:lnTo>
                <a:lnTo>
                  <a:pt x="2216" y="4200"/>
                </a:lnTo>
                <a:lnTo>
                  <a:pt x="2221" y="4196"/>
                </a:lnTo>
                <a:lnTo>
                  <a:pt x="2224" y="4191"/>
                </a:lnTo>
                <a:lnTo>
                  <a:pt x="2231" y="4189"/>
                </a:lnTo>
                <a:lnTo>
                  <a:pt x="2234" y="4189"/>
                </a:lnTo>
                <a:lnTo>
                  <a:pt x="2238" y="4189"/>
                </a:lnTo>
                <a:lnTo>
                  <a:pt x="2243" y="4188"/>
                </a:lnTo>
                <a:lnTo>
                  <a:pt x="2248" y="4186"/>
                </a:lnTo>
                <a:lnTo>
                  <a:pt x="2255" y="4181"/>
                </a:lnTo>
                <a:lnTo>
                  <a:pt x="2258" y="4172"/>
                </a:lnTo>
                <a:lnTo>
                  <a:pt x="2260" y="4164"/>
                </a:lnTo>
                <a:lnTo>
                  <a:pt x="2262" y="4160"/>
                </a:lnTo>
                <a:lnTo>
                  <a:pt x="2268" y="4138"/>
                </a:lnTo>
                <a:lnTo>
                  <a:pt x="2270" y="4128"/>
                </a:lnTo>
                <a:lnTo>
                  <a:pt x="2272" y="4114"/>
                </a:lnTo>
                <a:lnTo>
                  <a:pt x="2265" y="4114"/>
                </a:lnTo>
                <a:lnTo>
                  <a:pt x="2260" y="4113"/>
                </a:lnTo>
                <a:lnTo>
                  <a:pt x="2256" y="4109"/>
                </a:lnTo>
                <a:lnTo>
                  <a:pt x="2251" y="4107"/>
                </a:lnTo>
                <a:lnTo>
                  <a:pt x="2248" y="4109"/>
                </a:lnTo>
                <a:lnTo>
                  <a:pt x="2241" y="4113"/>
                </a:lnTo>
                <a:lnTo>
                  <a:pt x="2227" y="4116"/>
                </a:lnTo>
                <a:lnTo>
                  <a:pt x="2219" y="4116"/>
                </a:lnTo>
                <a:lnTo>
                  <a:pt x="2212" y="4114"/>
                </a:lnTo>
                <a:lnTo>
                  <a:pt x="2207" y="4113"/>
                </a:lnTo>
                <a:lnTo>
                  <a:pt x="2204" y="4107"/>
                </a:lnTo>
                <a:lnTo>
                  <a:pt x="2217" y="4109"/>
                </a:lnTo>
                <a:lnTo>
                  <a:pt x="2229" y="4106"/>
                </a:lnTo>
                <a:lnTo>
                  <a:pt x="2239" y="4104"/>
                </a:lnTo>
                <a:lnTo>
                  <a:pt x="2251" y="4101"/>
                </a:lnTo>
                <a:lnTo>
                  <a:pt x="2251" y="4096"/>
                </a:lnTo>
                <a:lnTo>
                  <a:pt x="2253" y="4092"/>
                </a:lnTo>
                <a:lnTo>
                  <a:pt x="2255" y="4089"/>
                </a:lnTo>
                <a:lnTo>
                  <a:pt x="2258" y="4087"/>
                </a:lnTo>
                <a:lnTo>
                  <a:pt x="2262" y="4087"/>
                </a:lnTo>
                <a:lnTo>
                  <a:pt x="2263" y="4085"/>
                </a:lnTo>
                <a:lnTo>
                  <a:pt x="2265" y="4080"/>
                </a:lnTo>
                <a:lnTo>
                  <a:pt x="2268" y="4078"/>
                </a:lnTo>
                <a:lnTo>
                  <a:pt x="2270" y="4077"/>
                </a:lnTo>
                <a:lnTo>
                  <a:pt x="2272" y="4070"/>
                </a:lnTo>
                <a:lnTo>
                  <a:pt x="2274" y="4063"/>
                </a:lnTo>
                <a:lnTo>
                  <a:pt x="2275" y="4061"/>
                </a:lnTo>
                <a:lnTo>
                  <a:pt x="2279" y="4060"/>
                </a:lnTo>
                <a:lnTo>
                  <a:pt x="2282" y="4065"/>
                </a:lnTo>
                <a:lnTo>
                  <a:pt x="2285" y="4070"/>
                </a:lnTo>
                <a:lnTo>
                  <a:pt x="2289" y="4073"/>
                </a:lnTo>
                <a:lnTo>
                  <a:pt x="2292" y="4080"/>
                </a:lnTo>
                <a:lnTo>
                  <a:pt x="2289" y="4085"/>
                </a:lnTo>
                <a:lnTo>
                  <a:pt x="2287" y="4092"/>
                </a:lnTo>
                <a:lnTo>
                  <a:pt x="2285" y="4096"/>
                </a:lnTo>
                <a:lnTo>
                  <a:pt x="2287" y="4097"/>
                </a:lnTo>
                <a:lnTo>
                  <a:pt x="2289" y="4099"/>
                </a:lnTo>
                <a:lnTo>
                  <a:pt x="2292" y="4101"/>
                </a:lnTo>
                <a:lnTo>
                  <a:pt x="2294" y="4096"/>
                </a:lnTo>
                <a:lnTo>
                  <a:pt x="2297" y="4094"/>
                </a:lnTo>
                <a:lnTo>
                  <a:pt x="2301" y="4094"/>
                </a:lnTo>
                <a:lnTo>
                  <a:pt x="2304" y="4097"/>
                </a:lnTo>
                <a:lnTo>
                  <a:pt x="2314" y="4102"/>
                </a:lnTo>
                <a:lnTo>
                  <a:pt x="2320" y="4102"/>
                </a:lnTo>
                <a:lnTo>
                  <a:pt x="2326" y="4101"/>
                </a:lnTo>
                <a:lnTo>
                  <a:pt x="2330" y="4099"/>
                </a:lnTo>
                <a:lnTo>
                  <a:pt x="2333" y="4097"/>
                </a:lnTo>
                <a:lnTo>
                  <a:pt x="2335" y="4089"/>
                </a:lnTo>
                <a:lnTo>
                  <a:pt x="2337" y="4085"/>
                </a:lnTo>
                <a:lnTo>
                  <a:pt x="2338" y="4082"/>
                </a:lnTo>
                <a:lnTo>
                  <a:pt x="2342" y="4080"/>
                </a:lnTo>
                <a:lnTo>
                  <a:pt x="2347" y="4080"/>
                </a:lnTo>
                <a:lnTo>
                  <a:pt x="2349" y="4085"/>
                </a:lnTo>
                <a:lnTo>
                  <a:pt x="2350" y="4085"/>
                </a:lnTo>
                <a:lnTo>
                  <a:pt x="2352" y="4084"/>
                </a:lnTo>
                <a:lnTo>
                  <a:pt x="2354" y="4078"/>
                </a:lnTo>
                <a:lnTo>
                  <a:pt x="2354" y="4073"/>
                </a:lnTo>
                <a:lnTo>
                  <a:pt x="2357" y="4075"/>
                </a:lnTo>
                <a:lnTo>
                  <a:pt x="2360" y="4077"/>
                </a:lnTo>
                <a:lnTo>
                  <a:pt x="2362" y="4080"/>
                </a:lnTo>
                <a:lnTo>
                  <a:pt x="2367" y="4080"/>
                </a:lnTo>
                <a:lnTo>
                  <a:pt x="2366" y="4073"/>
                </a:lnTo>
                <a:lnTo>
                  <a:pt x="2364" y="4067"/>
                </a:lnTo>
                <a:lnTo>
                  <a:pt x="2359" y="4055"/>
                </a:lnTo>
                <a:lnTo>
                  <a:pt x="2352" y="4044"/>
                </a:lnTo>
                <a:lnTo>
                  <a:pt x="2347" y="4032"/>
                </a:lnTo>
                <a:lnTo>
                  <a:pt x="2342" y="4031"/>
                </a:lnTo>
                <a:lnTo>
                  <a:pt x="2340" y="4029"/>
                </a:lnTo>
                <a:lnTo>
                  <a:pt x="2340" y="4026"/>
                </a:lnTo>
                <a:lnTo>
                  <a:pt x="2326" y="4026"/>
                </a:lnTo>
                <a:lnTo>
                  <a:pt x="2321" y="4024"/>
                </a:lnTo>
                <a:lnTo>
                  <a:pt x="2320" y="4022"/>
                </a:lnTo>
                <a:lnTo>
                  <a:pt x="2320" y="4019"/>
                </a:lnTo>
                <a:lnTo>
                  <a:pt x="2332" y="4020"/>
                </a:lnTo>
                <a:lnTo>
                  <a:pt x="2337" y="4022"/>
                </a:lnTo>
                <a:lnTo>
                  <a:pt x="2338" y="4024"/>
                </a:lnTo>
                <a:lnTo>
                  <a:pt x="2340" y="4026"/>
                </a:lnTo>
                <a:lnTo>
                  <a:pt x="2345" y="4027"/>
                </a:lnTo>
                <a:lnTo>
                  <a:pt x="2347" y="4029"/>
                </a:lnTo>
                <a:lnTo>
                  <a:pt x="2347" y="4032"/>
                </a:lnTo>
                <a:lnTo>
                  <a:pt x="2354" y="4032"/>
                </a:lnTo>
                <a:lnTo>
                  <a:pt x="2357" y="4036"/>
                </a:lnTo>
                <a:lnTo>
                  <a:pt x="2362" y="4038"/>
                </a:lnTo>
                <a:lnTo>
                  <a:pt x="2367" y="4039"/>
                </a:lnTo>
                <a:lnTo>
                  <a:pt x="2367" y="4019"/>
                </a:lnTo>
                <a:lnTo>
                  <a:pt x="2359" y="4012"/>
                </a:lnTo>
                <a:lnTo>
                  <a:pt x="2349" y="4007"/>
                </a:lnTo>
                <a:lnTo>
                  <a:pt x="2345" y="4002"/>
                </a:lnTo>
                <a:lnTo>
                  <a:pt x="2343" y="3997"/>
                </a:lnTo>
                <a:lnTo>
                  <a:pt x="2340" y="3992"/>
                </a:lnTo>
                <a:lnTo>
                  <a:pt x="2340" y="3985"/>
                </a:lnTo>
                <a:lnTo>
                  <a:pt x="2349" y="3992"/>
                </a:lnTo>
                <a:lnTo>
                  <a:pt x="2357" y="3998"/>
                </a:lnTo>
                <a:lnTo>
                  <a:pt x="2362" y="4002"/>
                </a:lnTo>
                <a:lnTo>
                  <a:pt x="2364" y="4007"/>
                </a:lnTo>
                <a:lnTo>
                  <a:pt x="2366" y="4012"/>
                </a:lnTo>
                <a:lnTo>
                  <a:pt x="2367" y="4019"/>
                </a:lnTo>
                <a:lnTo>
                  <a:pt x="2372" y="4019"/>
                </a:lnTo>
                <a:lnTo>
                  <a:pt x="2374" y="4022"/>
                </a:lnTo>
                <a:lnTo>
                  <a:pt x="2374" y="4032"/>
                </a:lnTo>
                <a:lnTo>
                  <a:pt x="2374" y="4038"/>
                </a:lnTo>
                <a:lnTo>
                  <a:pt x="2376" y="4041"/>
                </a:lnTo>
                <a:lnTo>
                  <a:pt x="2381" y="4041"/>
                </a:lnTo>
                <a:lnTo>
                  <a:pt x="2388" y="4039"/>
                </a:lnTo>
                <a:lnTo>
                  <a:pt x="2391" y="4038"/>
                </a:lnTo>
                <a:lnTo>
                  <a:pt x="2393" y="4034"/>
                </a:lnTo>
                <a:lnTo>
                  <a:pt x="2395" y="4026"/>
                </a:lnTo>
                <a:lnTo>
                  <a:pt x="2415" y="4026"/>
                </a:lnTo>
                <a:lnTo>
                  <a:pt x="2418" y="4020"/>
                </a:lnTo>
                <a:lnTo>
                  <a:pt x="2420" y="4014"/>
                </a:lnTo>
                <a:lnTo>
                  <a:pt x="2424" y="4009"/>
                </a:lnTo>
                <a:lnTo>
                  <a:pt x="2425" y="4007"/>
                </a:lnTo>
                <a:lnTo>
                  <a:pt x="2429" y="4005"/>
                </a:lnTo>
                <a:lnTo>
                  <a:pt x="2456" y="4005"/>
                </a:lnTo>
                <a:lnTo>
                  <a:pt x="2458" y="4002"/>
                </a:lnTo>
                <a:lnTo>
                  <a:pt x="2459" y="3998"/>
                </a:lnTo>
                <a:lnTo>
                  <a:pt x="2465" y="3993"/>
                </a:lnTo>
                <a:lnTo>
                  <a:pt x="2468" y="3992"/>
                </a:lnTo>
                <a:lnTo>
                  <a:pt x="2473" y="3985"/>
                </a:lnTo>
                <a:lnTo>
                  <a:pt x="2478" y="3978"/>
                </a:lnTo>
                <a:lnTo>
                  <a:pt x="2482" y="3971"/>
                </a:lnTo>
                <a:lnTo>
                  <a:pt x="2487" y="3966"/>
                </a:lnTo>
                <a:lnTo>
                  <a:pt x="2490" y="3964"/>
                </a:lnTo>
                <a:lnTo>
                  <a:pt x="2490" y="3916"/>
                </a:lnTo>
                <a:lnTo>
                  <a:pt x="2493" y="3916"/>
                </a:lnTo>
                <a:lnTo>
                  <a:pt x="2499" y="3908"/>
                </a:lnTo>
                <a:lnTo>
                  <a:pt x="2505" y="3899"/>
                </a:lnTo>
                <a:lnTo>
                  <a:pt x="2507" y="3896"/>
                </a:lnTo>
                <a:lnTo>
                  <a:pt x="2511" y="3888"/>
                </a:lnTo>
                <a:lnTo>
                  <a:pt x="2516" y="3881"/>
                </a:lnTo>
                <a:lnTo>
                  <a:pt x="2517" y="3879"/>
                </a:lnTo>
                <a:lnTo>
                  <a:pt x="2522" y="3870"/>
                </a:lnTo>
                <a:lnTo>
                  <a:pt x="2526" y="3862"/>
                </a:lnTo>
                <a:lnTo>
                  <a:pt x="2531" y="3853"/>
                </a:lnTo>
                <a:lnTo>
                  <a:pt x="2534" y="3852"/>
                </a:lnTo>
                <a:lnTo>
                  <a:pt x="2538" y="3848"/>
                </a:lnTo>
                <a:lnTo>
                  <a:pt x="2538" y="3843"/>
                </a:lnTo>
                <a:lnTo>
                  <a:pt x="2538" y="3831"/>
                </a:lnTo>
                <a:lnTo>
                  <a:pt x="2540" y="3821"/>
                </a:lnTo>
                <a:lnTo>
                  <a:pt x="2543" y="3811"/>
                </a:lnTo>
                <a:lnTo>
                  <a:pt x="2545" y="3801"/>
                </a:lnTo>
                <a:lnTo>
                  <a:pt x="2540" y="3792"/>
                </a:lnTo>
                <a:lnTo>
                  <a:pt x="2538" y="3787"/>
                </a:lnTo>
                <a:lnTo>
                  <a:pt x="2538" y="3780"/>
                </a:lnTo>
                <a:lnTo>
                  <a:pt x="2540" y="3777"/>
                </a:lnTo>
                <a:lnTo>
                  <a:pt x="2541" y="3772"/>
                </a:lnTo>
                <a:lnTo>
                  <a:pt x="2548" y="3766"/>
                </a:lnTo>
                <a:lnTo>
                  <a:pt x="2550" y="3763"/>
                </a:lnTo>
                <a:lnTo>
                  <a:pt x="2551" y="3758"/>
                </a:lnTo>
                <a:lnTo>
                  <a:pt x="2553" y="3753"/>
                </a:lnTo>
                <a:lnTo>
                  <a:pt x="2551" y="3746"/>
                </a:lnTo>
                <a:lnTo>
                  <a:pt x="2551" y="3726"/>
                </a:lnTo>
                <a:close/>
                <a:moveTo>
                  <a:pt x="1126" y="2641"/>
                </a:moveTo>
                <a:lnTo>
                  <a:pt x="1105" y="2641"/>
                </a:lnTo>
                <a:lnTo>
                  <a:pt x="1103" y="2644"/>
                </a:lnTo>
                <a:lnTo>
                  <a:pt x="1102" y="2646"/>
                </a:lnTo>
                <a:lnTo>
                  <a:pt x="1097" y="2647"/>
                </a:lnTo>
                <a:lnTo>
                  <a:pt x="1085" y="2647"/>
                </a:lnTo>
                <a:lnTo>
                  <a:pt x="1083" y="2651"/>
                </a:lnTo>
                <a:lnTo>
                  <a:pt x="1081" y="2654"/>
                </a:lnTo>
                <a:lnTo>
                  <a:pt x="1079" y="2658"/>
                </a:lnTo>
                <a:lnTo>
                  <a:pt x="1078" y="2661"/>
                </a:lnTo>
                <a:lnTo>
                  <a:pt x="1074" y="2663"/>
                </a:lnTo>
                <a:lnTo>
                  <a:pt x="1071" y="2664"/>
                </a:lnTo>
                <a:lnTo>
                  <a:pt x="1068" y="2666"/>
                </a:lnTo>
                <a:lnTo>
                  <a:pt x="1064" y="2668"/>
                </a:lnTo>
                <a:lnTo>
                  <a:pt x="1061" y="2673"/>
                </a:lnTo>
                <a:lnTo>
                  <a:pt x="1059" y="2680"/>
                </a:lnTo>
                <a:lnTo>
                  <a:pt x="1056" y="2685"/>
                </a:lnTo>
                <a:lnTo>
                  <a:pt x="1054" y="2687"/>
                </a:lnTo>
                <a:lnTo>
                  <a:pt x="1050" y="2688"/>
                </a:lnTo>
                <a:lnTo>
                  <a:pt x="1049" y="2692"/>
                </a:lnTo>
                <a:lnTo>
                  <a:pt x="1047" y="2695"/>
                </a:lnTo>
                <a:lnTo>
                  <a:pt x="1044" y="2699"/>
                </a:lnTo>
                <a:lnTo>
                  <a:pt x="1044" y="2702"/>
                </a:lnTo>
                <a:lnTo>
                  <a:pt x="1037" y="2702"/>
                </a:lnTo>
                <a:lnTo>
                  <a:pt x="1032" y="2704"/>
                </a:lnTo>
                <a:lnTo>
                  <a:pt x="1028" y="2707"/>
                </a:lnTo>
                <a:lnTo>
                  <a:pt x="1025" y="2711"/>
                </a:lnTo>
                <a:lnTo>
                  <a:pt x="1018" y="2717"/>
                </a:lnTo>
                <a:lnTo>
                  <a:pt x="1015" y="2721"/>
                </a:lnTo>
                <a:lnTo>
                  <a:pt x="1009" y="2722"/>
                </a:lnTo>
                <a:lnTo>
                  <a:pt x="1009" y="2729"/>
                </a:lnTo>
                <a:lnTo>
                  <a:pt x="1008" y="2736"/>
                </a:lnTo>
                <a:lnTo>
                  <a:pt x="1001" y="2745"/>
                </a:lnTo>
                <a:lnTo>
                  <a:pt x="994" y="2753"/>
                </a:lnTo>
                <a:lnTo>
                  <a:pt x="989" y="2763"/>
                </a:lnTo>
                <a:lnTo>
                  <a:pt x="999" y="2767"/>
                </a:lnTo>
                <a:lnTo>
                  <a:pt x="1011" y="2768"/>
                </a:lnTo>
                <a:lnTo>
                  <a:pt x="1021" y="2772"/>
                </a:lnTo>
                <a:lnTo>
                  <a:pt x="1037" y="2770"/>
                </a:lnTo>
                <a:lnTo>
                  <a:pt x="1038" y="2768"/>
                </a:lnTo>
                <a:lnTo>
                  <a:pt x="1040" y="2767"/>
                </a:lnTo>
                <a:lnTo>
                  <a:pt x="1044" y="2763"/>
                </a:lnTo>
                <a:lnTo>
                  <a:pt x="1049" y="2762"/>
                </a:lnTo>
                <a:lnTo>
                  <a:pt x="1050" y="2760"/>
                </a:lnTo>
                <a:lnTo>
                  <a:pt x="1050" y="2757"/>
                </a:lnTo>
                <a:lnTo>
                  <a:pt x="1057" y="2757"/>
                </a:lnTo>
                <a:lnTo>
                  <a:pt x="1061" y="2755"/>
                </a:lnTo>
                <a:lnTo>
                  <a:pt x="1066" y="2751"/>
                </a:lnTo>
                <a:lnTo>
                  <a:pt x="1071" y="2750"/>
                </a:lnTo>
                <a:lnTo>
                  <a:pt x="1073" y="2745"/>
                </a:lnTo>
                <a:lnTo>
                  <a:pt x="1076" y="2741"/>
                </a:lnTo>
                <a:lnTo>
                  <a:pt x="1085" y="2736"/>
                </a:lnTo>
                <a:lnTo>
                  <a:pt x="1088" y="2736"/>
                </a:lnTo>
                <a:lnTo>
                  <a:pt x="1091" y="2736"/>
                </a:lnTo>
                <a:lnTo>
                  <a:pt x="1091" y="2733"/>
                </a:lnTo>
                <a:lnTo>
                  <a:pt x="1091" y="2729"/>
                </a:lnTo>
                <a:lnTo>
                  <a:pt x="1095" y="2729"/>
                </a:lnTo>
                <a:lnTo>
                  <a:pt x="1098" y="2729"/>
                </a:lnTo>
                <a:lnTo>
                  <a:pt x="1098" y="2726"/>
                </a:lnTo>
                <a:lnTo>
                  <a:pt x="1098" y="2722"/>
                </a:lnTo>
                <a:lnTo>
                  <a:pt x="1102" y="2722"/>
                </a:lnTo>
                <a:lnTo>
                  <a:pt x="1105" y="2722"/>
                </a:lnTo>
                <a:lnTo>
                  <a:pt x="1105" y="2719"/>
                </a:lnTo>
                <a:lnTo>
                  <a:pt x="1105" y="2716"/>
                </a:lnTo>
                <a:lnTo>
                  <a:pt x="1108" y="2716"/>
                </a:lnTo>
                <a:lnTo>
                  <a:pt x="1112" y="2716"/>
                </a:lnTo>
                <a:lnTo>
                  <a:pt x="1115" y="2712"/>
                </a:lnTo>
                <a:lnTo>
                  <a:pt x="1117" y="2707"/>
                </a:lnTo>
                <a:lnTo>
                  <a:pt x="1120" y="2704"/>
                </a:lnTo>
                <a:lnTo>
                  <a:pt x="1126" y="2702"/>
                </a:lnTo>
                <a:lnTo>
                  <a:pt x="1127" y="2695"/>
                </a:lnTo>
                <a:lnTo>
                  <a:pt x="1126" y="2690"/>
                </a:lnTo>
                <a:lnTo>
                  <a:pt x="1124" y="2683"/>
                </a:lnTo>
                <a:lnTo>
                  <a:pt x="1119" y="2678"/>
                </a:lnTo>
                <a:lnTo>
                  <a:pt x="1119" y="2673"/>
                </a:lnTo>
                <a:lnTo>
                  <a:pt x="1119" y="2668"/>
                </a:lnTo>
                <a:lnTo>
                  <a:pt x="1119" y="2661"/>
                </a:lnTo>
                <a:lnTo>
                  <a:pt x="1122" y="2654"/>
                </a:lnTo>
                <a:lnTo>
                  <a:pt x="1126" y="2649"/>
                </a:lnTo>
                <a:lnTo>
                  <a:pt x="1126" y="2641"/>
                </a:lnTo>
                <a:close/>
                <a:moveTo>
                  <a:pt x="1651" y="4435"/>
                </a:moveTo>
                <a:lnTo>
                  <a:pt x="1651" y="4449"/>
                </a:lnTo>
                <a:lnTo>
                  <a:pt x="1658" y="4449"/>
                </a:lnTo>
                <a:lnTo>
                  <a:pt x="1661" y="4450"/>
                </a:lnTo>
                <a:lnTo>
                  <a:pt x="1665" y="4452"/>
                </a:lnTo>
                <a:lnTo>
                  <a:pt x="1666" y="4456"/>
                </a:lnTo>
                <a:lnTo>
                  <a:pt x="1671" y="4456"/>
                </a:lnTo>
                <a:lnTo>
                  <a:pt x="1671" y="4428"/>
                </a:lnTo>
                <a:lnTo>
                  <a:pt x="1665" y="4428"/>
                </a:lnTo>
                <a:lnTo>
                  <a:pt x="1659" y="4432"/>
                </a:lnTo>
                <a:lnTo>
                  <a:pt x="1656" y="4433"/>
                </a:lnTo>
                <a:lnTo>
                  <a:pt x="1651" y="4435"/>
                </a:lnTo>
                <a:close/>
                <a:moveTo>
                  <a:pt x="27" y="4510"/>
                </a:moveTo>
                <a:lnTo>
                  <a:pt x="27" y="4507"/>
                </a:lnTo>
                <a:lnTo>
                  <a:pt x="27" y="4503"/>
                </a:lnTo>
                <a:lnTo>
                  <a:pt x="24" y="4500"/>
                </a:lnTo>
                <a:lnTo>
                  <a:pt x="20" y="4496"/>
                </a:lnTo>
                <a:lnTo>
                  <a:pt x="13" y="4496"/>
                </a:lnTo>
                <a:lnTo>
                  <a:pt x="8" y="4498"/>
                </a:lnTo>
                <a:lnTo>
                  <a:pt x="0" y="4503"/>
                </a:lnTo>
                <a:lnTo>
                  <a:pt x="0" y="4507"/>
                </a:lnTo>
                <a:lnTo>
                  <a:pt x="0" y="4510"/>
                </a:lnTo>
                <a:lnTo>
                  <a:pt x="0" y="4514"/>
                </a:lnTo>
                <a:lnTo>
                  <a:pt x="0" y="4517"/>
                </a:lnTo>
                <a:lnTo>
                  <a:pt x="1" y="4517"/>
                </a:lnTo>
                <a:lnTo>
                  <a:pt x="6" y="4517"/>
                </a:lnTo>
                <a:lnTo>
                  <a:pt x="10" y="4517"/>
                </a:lnTo>
                <a:lnTo>
                  <a:pt x="13" y="4517"/>
                </a:lnTo>
                <a:lnTo>
                  <a:pt x="18" y="4520"/>
                </a:lnTo>
                <a:lnTo>
                  <a:pt x="25" y="4522"/>
                </a:lnTo>
                <a:lnTo>
                  <a:pt x="30" y="4522"/>
                </a:lnTo>
                <a:lnTo>
                  <a:pt x="32" y="4520"/>
                </a:lnTo>
                <a:lnTo>
                  <a:pt x="34" y="4517"/>
                </a:lnTo>
                <a:lnTo>
                  <a:pt x="29" y="4515"/>
                </a:lnTo>
                <a:lnTo>
                  <a:pt x="27" y="4514"/>
                </a:lnTo>
                <a:lnTo>
                  <a:pt x="27" y="4510"/>
                </a:lnTo>
                <a:close/>
                <a:moveTo>
                  <a:pt x="34" y="4462"/>
                </a:moveTo>
                <a:lnTo>
                  <a:pt x="34" y="4461"/>
                </a:lnTo>
                <a:lnTo>
                  <a:pt x="32" y="4459"/>
                </a:lnTo>
                <a:lnTo>
                  <a:pt x="27" y="4457"/>
                </a:lnTo>
                <a:lnTo>
                  <a:pt x="24" y="4457"/>
                </a:lnTo>
                <a:lnTo>
                  <a:pt x="22" y="4459"/>
                </a:lnTo>
                <a:lnTo>
                  <a:pt x="20" y="4462"/>
                </a:lnTo>
                <a:lnTo>
                  <a:pt x="24" y="4462"/>
                </a:lnTo>
                <a:lnTo>
                  <a:pt x="25" y="4464"/>
                </a:lnTo>
                <a:lnTo>
                  <a:pt x="27" y="4469"/>
                </a:lnTo>
                <a:lnTo>
                  <a:pt x="30" y="4473"/>
                </a:lnTo>
                <a:lnTo>
                  <a:pt x="32" y="4474"/>
                </a:lnTo>
                <a:lnTo>
                  <a:pt x="34" y="4476"/>
                </a:lnTo>
                <a:lnTo>
                  <a:pt x="34" y="4471"/>
                </a:lnTo>
                <a:lnTo>
                  <a:pt x="37" y="4471"/>
                </a:lnTo>
                <a:lnTo>
                  <a:pt x="46" y="4474"/>
                </a:lnTo>
                <a:lnTo>
                  <a:pt x="51" y="4478"/>
                </a:lnTo>
                <a:lnTo>
                  <a:pt x="56" y="4478"/>
                </a:lnTo>
                <a:lnTo>
                  <a:pt x="58" y="4478"/>
                </a:lnTo>
                <a:lnTo>
                  <a:pt x="59" y="4476"/>
                </a:lnTo>
                <a:lnTo>
                  <a:pt x="61" y="4469"/>
                </a:lnTo>
                <a:lnTo>
                  <a:pt x="54" y="4467"/>
                </a:lnTo>
                <a:lnTo>
                  <a:pt x="49" y="4464"/>
                </a:lnTo>
                <a:lnTo>
                  <a:pt x="42" y="4462"/>
                </a:lnTo>
                <a:lnTo>
                  <a:pt x="34" y="4462"/>
                </a:lnTo>
                <a:close/>
                <a:moveTo>
                  <a:pt x="1625" y="4466"/>
                </a:moveTo>
                <a:lnTo>
                  <a:pt x="1615" y="4457"/>
                </a:lnTo>
                <a:lnTo>
                  <a:pt x="1601" y="4447"/>
                </a:lnTo>
                <a:lnTo>
                  <a:pt x="1598" y="4445"/>
                </a:lnTo>
                <a:lnTo>
                  <a:pt x="1584" y="4438"/>
                </a:lnTo>
                <a:lnTo>
                  <a:pt x="1584" y="4437"/>
                </a:lnTo>
                <a:lnTo>
                  <a:pt x="1583" y="4435"/>
                </a:lnTo>
                <a:lnTo>
                  <a:pt x="1578" y="4437"/>
                </a:lnTo>
                <a:lnTo>
                  <a:pt x="1574" y="4435"/>
                </a:lnTo>
                <a:lnTo>
                  <a:pt x="1567" y="4430"/>
                </a:lnTo>
                <a:lnTo>
                  <a:pt x="1562" y="4427"/>
                </a:lnTo>
                <a:lnTo>
                  <a:pt x="1559" y="4427"/>
                </a:lnTo>
                <a:lnTo>
                  <a:pt x="1554" y="4430"/>
                </a:lnTo>
                <a:lnTo>
                  <a:pt x="1549" y="4435"/>
                </a:lnTo>
                <a:lnTo>
                  <a:pt x="1545" y="4435"/>
                </a:lnTo>
                <a:lnTo>
                  <a:pt x="1542" y="4435"/>
                </a:lnTo>
                <a:lnTo>
                  <a:pt x="1537" y="4437"/>
                </a:lnTo>
                <a:lnTo>
                  <a:pt x="1535" y="4438"/>
                </a:lnTo>
                <a:lnTo>
                  <a:pt x="1531" y="4440"/>
                </a:lnTo>
                <a:lnTo>
                  <a:pt x="1528" y="4442"/>
                </a:lnTo>
                <a:lnTo>
                  <a:pt x="1516" y="4442"/>
                </a:lnTo>
                <a:lnTo>
                  <a:pt x="1504" y="4444"/>
                </a:lnTo>
                <a:lnTo>
                  <a:pt x="1501" y="4445"/>
                </a:lnTo>
                <a:lnTo>
                  <a:pt x="1497" y="4447"/>
                </a:lnTo>
                <a:lnTo>
                  <a:pt x="1496" y="4450"/>
                </a:lnTo>
                <a:lnTo>
                  <a:pt x="1494" y="4456"/>
                </a:lnTo>
                <a:lnTo>
                  <a:pt x="1497" y="4457"/>
                </a:lnTo>
                <a:lnTo>
                  <a:pt x="1501" y="4459"/>
                </a:lnTo>
                <a:lnTo>
                  <a:pt x="1506" y="4464"/>
                </a:lnTo>
                <a:lnTo>
                  <a:pt x="1509" y="4466"/>
                </a:lnTo>
                <a:lnTo>
                  <a:pt x="1514" y="4473"/>
                </a:lnTo>
                <a:lnTo>
                  <a:pt x="1523" y="4478"/>
                </a:lnTo>
                <a:lnTo>
                  <a:pt x="1537" y="4485"/>
                </a:lnTo>
                <a:lnTo>
                  <a:pt x="1538" y="4488"/>
                </a:lnTo>
                <a:lnTo>
                  <a:pt x="1540" y="4496"/>
                </a:lnTo>
                <a:lnTo>
                  <a:pt x="1543" y="4507"/>
                </a:lnTo>
                <a:lnTo>
                  <a:pt x="1545" y="4510"/>
                </a:lnTo>
                <a:lnTo>
                  <a:pt x="1547" y="4514"/>
                </a:lnTo>
                <a:lnTo>
                  <a:pt x="1550" y="4515"/>
                </a:lnTo>
                <a:lnTo>
                  <a:pt x="1555" y="4517"/>
                </a:lnTo>
                <a:lnTo>
                  <a:pt x="1557" y="4512"/>
                </a:lnTo>
                <a:lnTo>
                  <a:pt x="1562" y="4510"/>
                </a:lnTo>
                <a:lnTo>
                  <a:pt x="1569" y="4510"/>
                </a:lnTo>
                <a:lnTo>
                  <a:pt x="1576" y="4510"/>
                </a:lnTo>
                <a:lnTo>
                  <a:pt x="1579" y="4510"/>
                </a:lnTo>
                <a:lnTo>
                  <a:pt x="1581" y="4508"/>
                </a:lnTo>
                <a:lnTo>
                  <a:pt x="1584" y="4505"/>
                </a:lnTo>
                <a:lnTo>
                  <a:pt x="1590" y="4502"/>
                </a:lnTo>
                <a:lnTo>
                  <a:pt x="1600" y="4500"/>
                </a:lnTo>
                <a:lnTo>
                  <a:pt x="1608" y="4496"/>
                </a:lnTo>
                <a:lnTo>
                  <a:pt x="1610" y="4493"/>
                </a:lnTo>
                <a:lnTo>
                  <a:pt x="1610" y="4490"/>
                </a:lnTo>
                <a:lnTo>
                  <a:pt x="1613" y="4490"/>
                </a:lnTo>
                <a:lnTo>
                  <a:pt x="1622" y="4488"/>
                </a:lnTo>
                <a:lnTo>
                  <a:pt x="1630" y="4483"/>
                </a:lnTo>
                <a:lnTo>
                  <a:pt x="1630" y="4474"/>
                </a:lnTo>
                <a:lnTo>
                  <a:pt x="1627" y="4469"/>
                </a:lnTo>
                <a:lnTo>
                  <a:pt x="1625" y="4466"/>
                </a:lnTo>
                <a:close/>
                <a:moveTo>
                  <a:pt x="1119" y="4913"/>
                </a:moveTo>
                <a:lnTo>
                  <a:pt x="1117" y="4918"/>
                </a:lnTo>
                <a:lnTo>
                  <a:pt x="1114" y="4921"/>
                </a:lnTo>
                <a:lnTo>
                  <a:pt x="1105" y="4926"/>
                </a:lnTo>
                <a:lnTo>
                  <a:pt x="1098" y="4926"/>
                </a:lnTo>
                <a:lnTo>
                  <a:pt x="1093" y="4928"/>
                </a:lnTo>
                <a:lnTo>
                  <a:pt x="1085" y="4933"/>
                </a:lnTo>
                <a:lnTo>
                  <a:pt x="1076" y="4938"/>
                </a:lnTo>
                <a:lnTo>
                  <a:pt x="1071" y="4940"/>
                </a:lnTo>
                <a:lnTo>
                  <a:pt x="1064" y="4940"/>
                </a:lnTo>
                <a:lnTo>
                  <a:pt x="1064" y="4947"/>
                </a:lnTo>
                <a:lnTo>
                  <a:pt x="1066" y="4950"/>
                </a:lnTo>
                <a:lnTo>
                  <a:pt x="1069" y="4954"/>
                </a:lnTo>
                <a:lnTo>
                  <a:pt x="1073" y="4955"/>
                </a:lnTo>
                <a:lnTo>
                  <a:pt x="1076" y="4957"/>
                </a:lnTo>
                <a:lnTo>
                  <a:pt x="1079" y="4960"/>
                </a:lnTo>
                <a:lnTo>
                  <a:pt x="1079" y="4966"/>
                </a:lnTo>
                <a:lnTo>
                  <a:pt x="1078" y="4974"/>
                </a:lnTo>
                <a:lnTo>
                  <a:pt x="1085" y="4974"/>
                </a:lnTo>
                <a:lnTo>
                  <a:pt x="1090" y="4974"/>
                </a:lnTo>
                <a:lnTo>
                  <a:pt x="1091" y="4971"/>
                </a:lnTo>
                <a:lnTo>
                  <a:pt x="1095" y="4967"/>
                </a:lnTo>
                <a:lnTo>
                  <a:pt x="1097" y="4964"/>
                </a:lnTo>
                <a:lnTo>
                  <a:pt x="1100" y="4960"/>
                </a:lnTo>
                <a:lnTo>
                  <a:pt x="1105" y="4960"/>
                </a:lnTo>
                <a:lnTo>
                  <a:pt x="1112" y="4960"/>
                </a:lnTo>
                <a:lnTo>
                  <a:pt x="1112" y="4954"/>
                </a:lnTo>
                <a:lnTo>
                  <a:pt x="1112" y="4949"/>
                </a:lnTo>
                <a:lnTo>
                  <a:pt x="1115" y="4947"/>
                </a:lnTo>
                <a:lnTo>
                  <a:pt x="1119" y="4943"/>
                </a:lnTo>
                <a:lnTo>
                  <a:pt x="1122" y="4942"/>
                </a:lnTo>
                <a:lnTo>
                  <a:pt x="1126" y="4938"/>
                </a:lnTo>
                <a:lnTo>
                  <a:pt x="1126" y="4933"/>
                </a:lnTo>
                <a:lnTo>
                  <a:pt x="1126" y="4926"/>
                </a:lnTo>
                <a:lnTo>
                  <a:pt x="1124" y="4918"/>
                </a:lnTo>
                <a:lnTo>
                  <a:pt x="1122" y="4914"/>
                </a:lnTo>
                <a:lnTo>
                  <a:pt x="1119" y="4913"/>
                </a:lnTo>
                <a:close/>
                <a:moveTo>
                  <a:pt x="27" y="4496"/>
                </a:moveTo>
                <a:lnTo>
                  <a:pt x="32" y="4498"/>
                </a:lnTo>
                <a:lnTo>
                  <a:pt x="35" y="4500"/>
                </a:lnTo>
                <a:lnTo>
                  <a:pt x="41" y="4507"/>
                </a:lnTo>
                <a:lnTo>
                  <a:pt x="46" y="4514"/>
                </a:lnTo>
                <a:lnTo>
                  <a:pt x="49" y="4515"/>
                </a:lnTo>
                <a:lnTo>
                  <a:pt x="54" y="4517"/>
                </a:lnTo>
                <a:lnTo>
                  <a:pt x="54" y="4483"/>
                </a:lnTo>
                <a:lnTo>
                  <a:pt x="46" y="4485"/>
                </a:lnTo>
                <a:lnTo>
                  <a:pt x="37" y="4486"/>
                </a:lnTo>
                <a:lnTo>
                  <a:pt x="30" y="4491"/>
                </a:lnTo>
                <a:lnTo>
                  <a:pt x="27" y="4496"/>
                </a:lnTo>
                <a:close/>
                <a:moveTo>
                  <a:pt x="1139" y="4960"/>
                </a:moveTo>
                <a:lnTo>
                  <a:pt x="1139" y="4966"/>
                </a:lnTo>
                <a:lnTo>
                  <a:pt x="1139" y="4971"/>
                </a:lnTo>
                <a:lnTo>
                  <a:pt x="1143" y="4972"/>
                </a:lnTo>
                <a:lnTo>
                  <a:pt x="1144" y="4974"/>
                </a:lnTo>
                <a:lnTo>
                  <a:pt x="1153" y="4978"/>
                </a:lnTo>
                <a:lnTo>
                  <a:pt x="1156" y="4979"/>
                </a:lnTo>
                <a:lnTo>
                  <a:pt x="1160" y="4981"/>
                </a:lnTo>
                <a:lnTo>
                  <a:pt x="1161" y="4974"/>
                </a:lnTo>
                <a:lnTo>
                  <a:pt x="1165" y="4969"/>
                </a:lnTo>
                <a:lnTo>
                  <a:pt x="1166" y="4962"/>
                </a:lnTo>
                <a:lnTo>
                  <a:pt x="1166" y="4954"/>
                </a:lnTo>
                <a:lnTo>
                  <a:pt x="1158" y="4954"/>
                </a:lnTo>
                <a:lnTo>
                  <a:pt x="1153" y="4957"/>
                </a:lnTo>
                <a:lnTo>
                  <a:pt x="1146" y="4959"/>
                </a:lnTo>
                <a:lnTo>
                  <a:pt x="1139" y="4960"/>
                </a:lnTo>
                <a:close/>
                <a:moveTo>
                  <a:pt x="1235" y="5070"/>
                </a:moveTo>
                <a:lnTo>
                  <a:pt x="1226" y="5070"/>
                </a:lnTo>
                <a:lnTo>
                  <a:pt x="1219" y="5068"/>
                </a:lnTo>
                <a:lnTo>
                  <a:pt x="1214" y="5064"/>
                </a:lnTo>
                <a:lnTo>
                  <a:pt x="1207" y="5063"/>
                </a:lnTo>
                <a:lnTo>
                  <a:pt x="1206" y="5066"/>
                </a:lnTo>
                <a:lnTo>
                  <a:pt x="1204" y="5068"/>
                </a:lnTo>
                <a:lnTo>
                  <a:pt x="1199" y="5070"/>
                </a:lnTo>
                <a:lnTo>
                  <a:pt x="1187" y="5070"/>
                </a:lnTo>
                <a:lnTo>
                  <a:pt x="1185" y="5063"/>
                </a:lnTo>
                <a:lnTo>
                  <a:pt x="1183" y="5056"/>
                </a:lnTo>
                <a:lnTo>
                  <a:pt x="1178" y="5053"/>
                </a:lnTo>
                <a:lnTo>
                  <a:pt x="1173" y="5049"/>
                </a:lnTo>
                <a:lnTo>
                  <a:pt x="1173" y="5064"/>
                </a:lnTo>
                <a:lnTo>
                  <a:pt x="1177" y="5075"/>
                </a:lnTo>
                <a:lnTo>
                  <a:pt x="1182" y="5083"/>
                </a:lnTo>
                <a:lnTo>
                  <a:pt x="1190" y="5090"/>
                </a:lnTo>
                <a:lnTo>
                  <a:pt x="1201" y="5093"/>
                </a:lnTo>
                <a:lnTo>
                  <a:pt x="1212" y="5097"/>
                </a:lnTo>
                <a:lnTo>
                  <a:pt x="1226" y="5097"/>
                </a:lnTo>
                <a:lnTo>
                  <a:pt x="1241" y="5097"/>
                </a:lnTo>
                <a:lnTo>
                  <a:pt x="1243" y="5092"/>
                </a:lnTo>
                <a:lnTo>
                  <a:pt x="1245" y="5090"/>
                </a:lnTo>
                <a:lnTo>
                  <a:pt x="1248" y="5090"/>
                </a:lnTo>
                <a:lnTo>
                  <a:pt x="1248" y="5076"/>
                </a:lnTo>
                <a:lnTo>
                  <a:pt x="1243" y="5076"/>
                </a:lnTo>
                <a:lnTo>
                  <a:pt x="1240" y="5075"/>
                </a:lnTo>
                <a:lnTo>
                  <a:pt x="1236" y="5073"/>
                </a:lnTo>
                <a:lnTo>
                  <a:pt x="1235" y="507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3" name="Freeform 2">
            <a:extLst>
              <a:ext uri="{FF2B5EF4-FFF2-40B4-BE49-F238E27FC236}">
                <a16:creationId xmlns:a16="http://schemas.microsoft.com/office/drawing/2014/main" id="{D1477A7D-0CE4-49B1-80AB-292E7AC79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984" y="3687078"/>
            <a:ext cx="2033458" cy="1312655"/>
          </a:xfrm>
          <a:custGeom>
            <a:avLst/>
            <a:gdLst>
              <a:gd name="T0" fmla="*/ 1555232 w 5134"/>
              <a:gd name="T1" fmla="*/ 843634 h 3508"/>
              <a:gd name="T2" fmla="*/ 1230940 w 5134"/>
              <a:gd name="T3" fmla="*/ 147690 h 3508"/>
              <a:gd name="T4" fmla="*/ 1129442 w 5134"/>
              <a:gd name="T5" fmla="*/ 122835 h 3508"/>
              <a:gd name="T6" fmla="*/ 1066815 w 5134"/>
              <a:gd name="T7" fmla="*/ 9726 h 3508"/>
              <a:gd name="T8" fmla="*/ 916007 w 5134"/>
              <a:gd name="T9" fmla="*/ 56554 h 3508"/>
              <a:gd name="T10" fmla="*/ 787514 w 5134"/>
              <a:gd name="T11" fmla="*/ 144448 h 3508"/>
              <a:gd name="T12" fmla="*/ 783195 w 5134"/>
              <a:gd name="T13" fmla="*/ 239546 h 3508"/>
              <a:gd name="T14" fmla="*/ 704731 w 5134"/>
              <a:gd name="T15" fmla="*/ 240987 h 3508"/>
              <a:gd name="T16" fmla="*/ 629147 w 5134"/>
              <a:gd name="T17" fmla="*/ 245309 h 3508"/>
              <a:gd name="T18" fmla="*/ 514331 w 5134"/>
              <a:gd name="T19" fmla="*/ 272326 h 3508"/>
              <a:gd name="T20" fmla="*/ 317453 w 5134"/>
              <a:gd name="T21" fmla="*/ 262960 h 3508"/>
              <a:gd name="T22" fmla="*/ 158367 w 5134"/>
              <a:gd name="T23" fmla="*/ 287455 h 3508"/>
              <a:gd name="T24" fmla="*/ 97539 w 5134"/>
              <a:gd name="T25" fmla="*/ 401285 h 3508"/>
              <a:gd name="T26" fmla="*/ 115176 w 5134"/>
              <a:gd name="T27" fmla="*/ 528442 h 3508"/>
              <a:gd name="T28" fmla="*/ 39592 w 5134"/>
              <a:gd name="T29" fmla="*/ 663164 h 3508"/>
              <a:gd name="T30" fmla="*/ 20876 w 5134"/>
              <a:gd name="T31" fmla="*/ 795725 h 3508"/>
              <a:gd name="T32" fmla="*/ 75944 w 5134"/>
              <a:gd name="T33" fmla="*/ 935850 h 3508"/>
              <a:gd name="T34" fmla="*/ 228192 w 5134"/>
              <a:gd name="T35" fmla="*/ 919280 h 3508"/>
              <a:gd name="T36" fmla="*/ 296937 w 5134"/>
              <a:gd name="T37" fmla="*/ 931167 h 3508"/>
              <a:gd name="T38" fmla="*/ 397716 w 5134"/>
              <a:gd name="T39" fmla="*/ 900189 h 3508"/>
              <a:gd name="T40" fmla="*/ 497775 w 5134"/>
              <a:gd name="T41" fmla="*/ 814096 h 3508"/>
              <a:gd name="T42" fmla="*/ 614390 w 5134"/>
              <a:gd name="T43" fmla="*/ 791402 h 3508"/>
              <a:gd name="T44" fmla="*/ 736765 w 5134"/>
              <a:gd name="T45" fmla="*/ 831387 h 3508"/>
              <a:gd name="T46" fmla="*/ 810189 w 5134"/>
              <a:gd name="T47" fmla="*/ 951340 h 3508"/>
              <a:gd name="T48" fmla="*/ 885773 w 5134"/>
              <a:gd name="T49" fmla="*/ 1041034 h 3508"/>
              <a:gd name="T50" fmla="*/ 796872 w 5134"/>
              <a:gd name="T51" fmla="*/ 1038513 h 3508"/>
              <a:gd name="T52" fmla="*/ 788953 w 5134"/>
              <a:gd name="T53" fmla="*/ 1146579 h 3508"/>
              <a:gd name="T54" fmla="*/ 770957 w 5134"/>
              <a:gd name="T55" fmla="*/ 1258607 h 3508"/>
              <a:gd name="T56" fmla="*/ 891532 w 5134"/>
              <a:gd name="T57" fmla="*/ 1232671 h 3508"/>
              <a:gd name="T58" fmla="*/ 897651 w 5134"/>
              <a:gd name="T59" fmla="*/ 1177558 h 3508"/>
              <a:gd name="T60" fmla="*/ 938682 w 5134"/>
              <a:gd name="T61" fmla="*/ 1129648 h 3508"/>
              <a:gd name="T62" fmla="*/ 981153 w 5134"/>
              <a:gd name="T63" fmla="*/ 1002131 h 3508"/>
              <a:gd name="T64" fmla="*/ 999509 w 5134"/>
              <a:gd name="T65" fmla="*/ 938372 h 3508"/>
              <a:gd name="T66" fmla="*/ 1048099 w 5134"/>
              <a:gd name="T67" fmla="*/ 948818 h 3508"/>
              <a:gd name="T68" fmla="*/ 1077972 w 5134"/>
              <a:gd name="T69" fmla="*/ 908113 h 3508"/>
              <a:gd name="T70" fmla="*/ 1113605 w 5134"/>
              <a:gd name="T71" fmla="*/ 974034 h 3508"/>
              <a:gd name="T72" fmla="*/ 1087690 w 5134"/>
              <a:gd name="T73" fmla="*/ 1017620 h 3508"/>
              <a:gd name="T74" fmla="*/ 1060336 w 5134"/>
              <a:gd name="T75" fmla="*/ 1016900 h 3508"/>
              <a:gd name="T76" fmla="*/ 1185950 w 5134"/>
              <a:gd name="T77" fmla="*/ 1020502 h 3508"/>
              <a:gd name="T78" fmla="*/ 1308684 w 5134"/>
              <a:gd name="T79" fmla="*/ 1018701 h 3508"/>
              <a:gd name="T80" fmla="*/ 1201426 w 5134"/>
              <a:gd name="T81" fmla="*/ 1131449 h 3508"/>
              <a:gd name="T82" fmla="*/ 1343237 w 5134"/>
              <a:gd name="T83" fmla="*/ 1198450 h 3508"/>
              <a:gd name="T84" fmla="*/ 1429978 w 5134"/>
              <a:gd name="T85" fmla="*/ 1229429 h 3508"/>
              <a:gd name="T86" fmla="*/ 1544074 w 5134"/>
              <a:gd name="T87" fmla="*/ 1109116 h 3508"/>
              <a:gd name="T88" fmla="*/ 1644133 w 5134"/>
              <a:gd name="T89" fmla="*/ 1043916 h 3508"/>
              <a:gd name="T90" fmla="*/ 1561710 w 5134"/>
              <a:gd name="T91" fmla="*/ 1017620 h 3508"/>
              <a:gd name="T92" fmla="*/ 1463451 w 5134"/>
              <a:gd name="T93" fmla="*/ 997808 h 3508"/>
              <a:gd name="T94" fmla="*/ 1424219 w 5134"/>
              <a:gd name="T95" fmla="*/ 975114 h 3508"/>
              <a:gd name="T96" fmla="*/ 1509521 w 5134"/>
              <a:gd name="T97" fmla="*/ 1043916 h 3508"/>
              <a:gd name="T98" fmla="*/ 1429258 w 5134"/>
              <a:gd name="T99" fmla="*/ 995647 h 3508"/>
              <a:gd name="T100" fmla="*/ 1370951 w 5134"/>
              <a:gd name="T101" fmla="*/ 980878 h 3508"/>
              <a:gd name="T102" fmla="*/ 1311923 w 5134"/>
              <a:gd name="T103" fmla="*/ 964668 h 3508"/>
              <a:gd name="T104" fmla="*/ 1375270 w 5134"/>
              <a:gd name="T105" fmla="*/ 955662 h 3508"/>
              <a:gd name="T106" fmla="*/ 1446535 w 5134"/>
              <a:gd name="T107" fmla="*/ 904511 h 3508"/>
              <a:gd name="T108" fmla="*/ 1456253 w 5134"/>
              <a:gd name="T109" fmla="*/ 862726 h 3508"/>
              <a:gd name="T110" fmla="*/ 1572148 w 5134"/>
              <a:gd name="T111" fmla="*/ 799327 h 3508"/>
              <a:gd name="T112" fmla="*/ 1720077 w 5134"/>
              <a:gd name="T113" fmla="*/ 617416 h 3508"/>
              <a:gd name="T114" fmla="*/ 1801780 w 5134"/>
              <a:gd name="T115" fmla="*/ 516915 h 3508"/>
              <a:gd name="T116" fmla="*/ 1790262 w 5134"/>
              <a:gd name="T117" fmla="*/ 367064 h 3508"/>
              <a:gd name="T118" fmla="*/ 1795301 w 5134"/>
              <a:gd name="T119" fmla="*/ 272686 h 3508"/>
              <a:gd name="T120" fmla="*/ 1699921 w 5134"/>
              <a:gd name="T121" fmla="*/ 234143 h 3508"/>
              <a:gd name="T122" fmla="*/ 1575388 w 5134"/>
              <a:gd name="T123" fmla="*/ 228739 h 3508"/>
              <a:gd name="T124" fmla="*/ 1459132 w 5134"/>
              <a:gd name="T125" fmla="*/ 221175 h 35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34" h="3508">
                <a:moveTo>
                  <a:pt x="4066" y="2593"/>
                </a:moveTo>
                <a:lnTo>
                  <a:pt x="4068" y="2585"/>
                </a:lnTo>
                <a:lnTo>
                  <a:pt x="4070" y="2578"/>
                </a:lnTo>
                <a:lnTo>
                  <a:pt x="4075" y="2564"/>
                </a:lnTo>
                <a:lnTo>
                  <a:pt x="4080" y="2550"/>
                </a:lnTo>
                <a:lnTo>
                  <a:pt x="4080" y="2542"/>
                </a:lnTo>
                <a:lnTo>
                  <a:pt x="4080" y="2532"/>
                </a:lnTo>
                <a:lnTo>
                  <a:pt x="4071" y="2532"/>
                </a:lnTo>
                <a:lnTo>
                  <a:pt x="4065" y="2532"/>
                </a:lnTo>
                <a:lnTo>
                  <a:pt x="4060" y="2535"/>
                </a:lnTo>
                <a:lnTo>
                  <a:pt x="4056" y="2538"/>
                </a:lnTo>
                <a:lnTo>
                  <a:pt x="4053" y="2544"/>
                </a:lnTo>
                <a:lnTo>
                  <a:pt x="4053" y="2550"/>
                </a:lnTo>
                <a:lnTo>
                  <a:pt x="4053" y="2566"/>
                </a:lnTo>
                <a:lnTo>
                  <a:pt x="4044" y="2571"/>
                </a:lnTo>
                <a:lnTo>
                  <a:pt x="4034" y="2574"/>
                </a:lnTo>
                <a:lnTo>
                  <a:pt x="4025" y="2579"/>
                </a:lnTo>
                <a:lnTo>
                  <a:pt x="4022" y="2583"/>
                </a:lnTo>
                <a:lnTo>
                  <a:pt x="4019" y="2586"/>
                </a:lnTo>
                <a:lnTo>
                  <a:pt x="4017" y="2591"/>
                </a:lnTo>
                <a:lnTo>
                  <a:pt x="4015" y="2593"/>
                </a:lnTo>
                <a:lnTo>
                  <a:pt x="4012" y="2593"/>
                </a:lnTo>
                <a:lnTo>
                  <a:pt x="4012" y="2598"/>
                </a:lnTo>
                <a:lnTo>
                  <a:pt x="4012" y="2603"/>
                </a:lnTo>
                <a:lnTo>
                  <a:pt x="4007" y="2608"/>
                </a:lnTo>
                <a:lnTo>
                  <a:pt x="4003" y="2615"/>
                </a:lnTo>
                <a:lnTo>
                  <a:pt x="4003" y="2620"/>
                </a:lnTo>
                <a:lnTo>
                  <a:pt x="4005" y="2627"/>
                </a:lnTo>
                <a:lnTo>
                  <a:pt x="4005" y="2634"/>
                </a:lnTo>
                <a:lnTo>
                  <a:pt x="4019" y="2634"/>
                </a:lnTo>
                <a:lnTo>
                  <a:pt x="4027" y="2636"/>
                </a:lnTo>
                <a:lnTo>
                  <a:pt x="4032" y="2634"/>
                </a:lnTo>
                <a:lnTo>
                  <a:pt x="4037" y="2632"/>
                </a:lnTo>
                <a:lnTo>
                  <a:pt x="4041" y="2629"/>
                </a:lnTo>
                <a:lnTo>
                  <a:pt x="4044" y="2625"/>
                </a:lnTo>
                <a:lnTo>
                  <a:pt x="4048" y="2622"/>
                </a:lnTo>
                <a:lnTo>
                  <a:pt x="4053" y="2620"/>
                </a:lnTo>
                <a:lnTo>
                  <a:pt x="4060" y="2620"/>
                </a:lnTo>
                <a:lnTo>
                  <a:pt x="4060" y="2614"/>
                </a:lnTo>
                <a:lnTo>
                  <a:pt x="4061" y="2610"/>
                </a:lnTo>
                <a:lnTo>
                  <a:pt x="4065" y="2605"/>
                </a:lnTo>
                <a:lnTo>
                  <a:pt x="4066" y="2600"/>
                </a:lnTo>
                <a:lnTo>
                  <a:pt x="4063" y="2600"/>
                </a:lnTo>
                <a:lnTo>
                  <a:pt x="4061" y="2596"/>
                </a:lnTo>
                <a:lnTo>
                  <a:pt x="4063" y="2595"/>
                </a:lnTo>
                <a:lnTo>
                  <a:pt x="4066" y="2593"/>
                </a:lnTo>
                <a:close/>
                <a:moveTo>
                  <a:pt x="4298" y="2306"/>
                </a:moveTo>
                <a:lnTo>
                  <a:pt x="4298" y="2327"/>
                </a:lnTo>
                <a:lnTo>
                  <a:pt x="4290" y="2327"/>
                </a:lnTo>
                <a:lnTo>
                  <a:pt x="4283" y="2329"/>
                </a:lnTo>
                <a:lnTo>
                  <a:pt x="4278" y="2332"/>
                </a:lnTo>
                <a:lnTo>
                  <a:pt x="4271" y="2334"/>
                </a:lnTo>
                <a:lnTo>
                  <a:pt x="4271" y="2368"/>
                </a:lnTo>
                <a:lnTo>
                  <a:pt x="4281" y="2368"/>
                </a:lnTo>
                <a:lnTo>
                  <a:pt x="4290" y="2366"/>
                </a:lnTo>
                <a:lnTo>
                  <a:pt x="4295" y="2361"/>
                </a:lnTo>
                <a:lnTo>
                  <a:pt x="4298" y="2354"/>
                </a:lnTo>
                <a:lnTo>
                  <a:pt x="4300" y="2349"/>
                </a:lnTo>
                <a:lnTo>
                  <a:pt x="4302" y="2347"/>
                </a:lnTo>
                <a:lnTo>
                  <a:pt x="4305" y="2347"/>
                </a:lnTo>
                <a:lnTo>
                  <a:pt x="4312" y="2347"/>
                </a:lnTo>
                <a:lnTo>
                  <a:pt x="4315" y="2346"/>
                </a:lnTo>
                <a:lnTo>
                  <a:pt x="4321" y="2342"/>
                </a:lnTo>
                <a:lnTo>
                  <a:pt x="4326" y="2340"/>
                </a:lnTo>
                <a:lnTo>
                  <a:pt x="4324" y="2327"/>
                </a:lnTo>
                <a:lnTo>
                  <a:pt x="4321" y="2315"/>
                </a:lnTo>
                <a:lnTo>
                  <a:pt x="4314" y="2306"/>
                </a:lnTo>
                <a:lnTo>
                  <a:pt x="4305" y="2300"/>
                </a:lnTo>
                <a:lnTo>
                  <a:pt x="4305" y="2303"/>
                </a:lnTo>
                <a:lnTo>
                  <a:pt x="4303" y="2305"/>
                </a:lnTo>
                <a:lnTo>
                  <a:pt x="4298" y="2306"/>
                </a:lnTo>
                <a:close/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  <a:lnTo>
                  <a:pt x="3664" y="717"/>
                </a:lnTo>
                <a:close/>
                <a:moveTo>
                  <a:pt x="3611" y="2694"/>
                </a:moveTo>
                <a:lnTo>
                  <a:pt x="3609" y="2694"/>
                </a:lnTo>
                <a:lnTo>
                  <a:pt x="3618" y="2692"/>
                </a:lnTo>
                <a:lnTo>
                  <a:pt x="3616" y="2694"/>
                </a:lnTo>
                <a:lnTo>
                  <a:pt x="3611" y="2694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4" name="Freeform 3">
            <a:extLst>
              <a:ext uri="{FF2B5EF4-FFF2-40B4-BE49-F238E27FC236}">
                <a16:creationId xmlns:a16="http://schemas.microsoft.com/office/drawing/2014/main" id="{C24C8966-AD47-432E-93F2-F1113A917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221" y="4633641"/>
            <a:ext cx="31445" cy="39577"/>
          </a:xfrm>
          <a:custGeom>
            <a:avLst/>
            <a:gdLst>
              <a:gd name="T0" fmla="*/ 23080 w 78"/>
              <a:gd name="T1" fmla="*/ 22134 h 105"/>
              <a:gd name="T2" fmla="*/ 23080 w 78"/>
              <a:gd name="T3" fmla="*/ 22134 h 105"/>
              <a:gd name="T4" fmla="*/ 23813 w 78"/>
              <a:gd name="T5" fmla="*/ 19231 h 105"/>
              <a:gd name="T6" fmla="*/ 24545 w 78"/>
              <a:gd name="T7" fmla="*/ 16691 h 105"/>
              <a:gd name="T8" fmla="*/ 26377 w 78"/>
              <a:gd name="T9" fmla="*/ 11611 h 105"/>
              <a:gd name="T10" fmla="*/ 28209 w 78"/>
              <a:gd name="T11" fmla="*/ 6531 h 105"/>
              <a:gd name="T12" fmla="*/ 28209 w 78"/>
              <a:gd name="T13" fmla="*/ 3629 h 105"/>
              <a:gd name="T14" fmla="*/ 28209 w 78"/>
              <a:gd name="T15" fmla="*/ 0 h 105"/>
              <a:gd name="T16" fmla="*/ 28209 w 78"/>
              <a:gd name="T17" fmla="*/ 0 h 105"/>
              <a:gd name="T18" fmla="*/ 24912 w 78"/>
              <a:gd name="T19" fmla="*/ 0 h 105"/>
              <a:gd name="T20" fmla="*/ 22713 w 78"/>
              <a:gd name="T21" fmla="*/ 0 h 105"/>
              <a:gd name="T22" fmla="*/ 20882 w 78"/>
              <a:gd name="T23" fmla="*/ 1089 h 105"/>
              <a:gd name="T24" fmla="*/ 19416 w 78"/>
              <a:gd name="T25" fmla="*/ 2177 h 105"/>
              <a:gd name="T26" fmla="*/ 18317 w 78"/>
              <a:gd name="T27" fmla="*/ 4354 h 105"/>
              <a:gd name="T28" fmla="*/ 18317 w 78"/>
              <a:gd name="T29" fmla="*/ 6531 h 105"/>
              <a:gd name="T30" fmla="*/ 18317 w 78"/>
              <a:gd name="T31" fmla="*/ 12337 h 105"/>
              <a:gd name="T32" fmla="*/ 18317 w 78"/>
              <a:gd name="T33" fmla="*/ 12337 h 105"/>
              <a:gd name="T34" fmla="*/ 15020 w 78"/>
              <a:gd name="T35" fmla="*/ 14151 h 105"/>
              <a:gd name="T36" fmla="*/ 11357 w 78"/>
              <a:gd name="T37" fmla="*/ 15240 h 105"/>
              <a:gd name="T38" fmla="*/ 8060 w 78"/>
              <a:gd name="T39" fmla="*/ 17054 h 105"/>
              <a:gd name="T40" fmla="*/ 6961 w 78"/>
              <a:gd name="T41" fmla="*/ 18506 h 105"/>
              <a:gd name="T42" fmla="*/ 5862 w 78"/>
              <a:gd name="T43" fmla="*/ 19594 h 105"/>
              <a:gd name="T44" fmla="*/ 5862 w 78"/>
              <a:gd name="T45" fmla="*/ 19594 h 105"/>
              <a:gd name="T46" fmla="*/ 5129 w 78"/>
              <a:gd name="T47" fmla="*/ 21409 h 105"/>
              <a:gd name="T48" fmla="*/ 4396 w 78"/>
              <a:gd name="T49" fmla="*/ 22134 h 105"/>
              <a:gd name="T50" fmla="*/ 3297 w 78"/>
              <a:gd name="T51" fmla="*/ 22134 h 105"/>
              <a:gd name="T52" fmla="*/ 3297 w 78"/>
              <a:gd name="T53" fmla="*/ 22134 h 105"/>
              <a:gd name="T54" fmla="*/ 3297 w 78"/>
              <a:gd name="T55" fmla="*/ 23949 h 105"/>
              <a:gd name="T56" fmla="*/ 3297 w 78"/>
              <a:gd name="T57" fmla="*/ 25763 h 105"/>
              <a:gd name="T58" fmla="*/ 1465 w 78"/>
              <a:gd name="T59" fmla="*/ 27577 h 105"/>
              <a:gd name="T60" fmla="*/ 0 w 78"/>
              <a:gd name="T61" fmla="*/ 30117 h 105"/>
              <a:gd name="T62" fmla="*/ 0 w 78"/>
              <a:gd name="T63" fmla="*/ 31931 h 105"/>
              <a:gd name="T64" fmla="*/ 733 w 78"/>
              <a:gd name="T65" fmla="*/ 34471 h 105"/>
              <a:gd name="T66" fmla="*/ 733 w 78"/>
              <a:gd name="T67" fmla="*/ 34471 h 105"/>
              <a:gd name="T68" fmla="*/ 733 w 78"/>
              <a:gd name="T69" fmla="*/ 37011 h 105"/>
              <a:gd name="T70" fmla="*/ 733 w 78"/>
              <a:gd name="T71" fmla="*/ 37011 h 105"/>
              <a:gd name="T72" fmla="*/ 5862 w 78"/>
              <a:gd name="T73" fmla="*/ 37011 h 105"/>
              <a:gd name="T74" fmla="*/ 5862 w 78"/>
              <a:gd name="T75" fmla="*/ 37011 h 105"/>
              <a:gd name="T76" fmla="*/ 8792 w 78"/>
              <a:gd name="T77" fmla="*/ 37737 h 105"/>
              <a:gd name="T78" fmla="*/ 10624 w 78"/>
              <a:gd name="T79" fmla="*/ 37011 h 105"/>
              <a:gd name="T80" fmla="*/ 12456 w 78"/>
              <a:gd name="T81" fmla="*/ 36286 h 105"/>
              <a:gd name="T82" fmla="*/ 13921 w 78"/>
              <a:gd name="T83" fmla="*/ 35197 h 105"/>
              <a:gd name="T84" fmla="*/ 15020 w 78"/>
              <a:gd name="T85" fmla="*/ 33746 h 105"/>
              <a:gd name="T86" fmla="*/ 16486 w 78"/>
              <a:gd name="T87" fmla="*/ 32657 h 105"/>
              <a:gd name="T88" fmla="*/ 18317 w 78"/>
              <a:gd name="T89" fmla="*/ 31931 h 105"/>
              <a:gd name="T90" fmla="*/ 20882 w 78"/>
              <a:gd name="T91" fmla="*/ 31931 h 105"/>
              <a:gd name="T92" fmla="*/ 20882 w 78"/>
              <a:gd name="T93" fmla="*/ 31931 h 105"/>
              <a:gd name="T94" fmla="*/ 20882 w 78"/>
              <a:gd name="T95" fmla="*/ 29754 h 105"/>
              <a:gd name="T96" fmla="*/ 21248 w 78"/>
              <a:gd name="T97" fmla="*/ 28303 h 105"/>
              <a:gd name="T98" fmla="*/ 22713 w 78"/>
              <a:gd name="T99" fmla="*/ 26489 h 105"/>
              <a:gd name="T100" fmla="*/ 23080 w 78"/>
              <a:gd name="T101" fmla="*/ 24674 h 105"/>
              <a:gd name="T102" fmla="*/ 23080 w 78"/>
              <a:gd name="T103" fmla="*/ 24674 h 105"/>
              <a:gd name="T104" fmla="*/ 21981 w 78"/>
              <a:gd name="T105" fmla="*/ 24674 h 105"/>
              <a:gd name="T106" fmla="*/ 21248 w 78"/>
              <a:gd name="T107" fmla="*/ 23223 h 105"/>
              <a:gd name="T108" fmla="*/ 21981 w 78"/>
              <a:gd name="T109" fmla="*/ 22860 h 105"/>
              <a:gd name="T110" fmla="*/ 23080 w 78"/>
              <a:gd name="T111" fmla="*/ 22134 h 10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8" h="105">
                <a:moveTo>
                  <a:pt x="63" y="61"/>
                </a:moveTo>
                <a:lnTo>
                  <a:pt x="63" y="61"/>
                </a:lnTo>
                <a:lnTo>
                  <a:pt x="65" y="53"/>
                </a:lnTo>
                <a:lnTo>
                  <a:pt x="67" y="46"/>
                </a:lnTo>
                <a:lnTo>
                  <a:pt x="72" y="32"/>
                </a:lnTo>
                <a:lnTo>
                  <a:pt x="77" y="18"/>
                </a:lnTo>
                <a:lnTo>
                  <a:pt x="77" y="10"/>
                </a:lnTo>
                <a:lnTo>
                  <a:pt x="77" y="0"/>
                </a:lnTo>
                <a:lnTo>
                  <a:pt x="68" y="0"/>
                </a:lnTo>
                <a:lnTo>
                  <a:pt x="62" y="0"/>
                </a:lnTo>
                <a:lnTo>
                  <a:pt x="57" y="3"/>
                </a:lnTo>
                <a:lnTo>
                  <a:pt x="53" y="6"/>
                </a:lnTo>
                <a:lnTo>
                  <a:pt x="50" y="12"/>
                </a:lnTo>
                <a:lnTo>
                  <a:pt x="50" y="18"/>
                </a:lnTo>
                <a:lnTo>
                  <a:pt x="50" y="34"/>
                </a:lnTo>
                <a:lnTo>
                  <a:pt x="41" y="39"/>
                </a:lnTo>
                <a:lnTo>
                  <a:pt x="31" y="42"/>
                </a:lnTo>
                <a:lnTo>
                  <a:pt x="22" y="47"/>
                </a:lnTo>
                <a:lnTo>
                  <a:pt x="19" y="51"/>
                </a:lnTo>
                <a:lnTo>
                  <a:pt x="16" y="54"/>
                </a:lnTo>
                <a:lnTo>
                  <a:pt x="14" y="59"/>
                </a:lnTo>
                <a:lnTo>
                  <a:pt x="12" y="61"/>
                </a:lnTo>
                <a:lnTo>
                  <a:pt x="9" y="61"/>
                </a:lnTo>
                <a:lnTo>
                  <a:pt x="9" y="66"/>
                </a:lnTo>
                <a:lnTo>
                  <a:pt x="9" y="71"/>
                </a:lnTo>
                <a:lnTo>
                  <a:pt x="4" y="76"/>
                </a:lnTo>
                <a:lnTo>
                  <a:pt x="0" y="83"/>
                </a:lnTo>
                <a:lnTo>
                  <a:pt x="0" y="88"/>
                </a:lnTo>
                <a:lnTo>
                  <a:pt x="2" y="95"/>
                </a:lnTo>
                <a:lnTo>
                  <a:pt x="2" y="102"/>
                </a:lnTo>
                <a:lnTo>
                  <a:pt x="16" y="102"/>
                </a:lnTo>
                <a:lnTo>
                  <a:pt x="24" y="104"/>
                </a:lnTo>
                <a:lnTo>
                  <a:pt x="29" y="102"/>
                </a:lnTo>
                <a:lnTo>
                  <a:pt x="34" y="100"/>
                </a:lnTo>
                <a:lnTo>
                  <a:pt x="38" y="97"/>
                </a:lnTo>
                <a:lnTo>
                  <a:pt x="41" y="93"/>
                </a:lnTo>
                <a:lnTo>
                  <a:pt x="45" y="90"/>
                </a:lnTo>
                <a:lnTo>
                  <a:pt x="50" y="88"/>
                </a:lnTo>
                <a:lnTo>
                  <a:pt x="57" y="88"/>
                </a:lnTo>
                <a:lnTo>
                  <a:pt x="57" y="82"/>
                </a:lnTo>
                <a:lnTo>
                  <a:pt x="58" y="78"/>
                </a:lnTo>
                <a:lnTo>
                  <a:pt x="62" y="73"/>
                </a:lnTo>
                <a:lnTo>
                  <a:pt x="63" y="68"/>
                </a:lnTo>
                <a:lnTo>
                  <a:pt x="60" y="68"/>
                </a:lnTo>
                <a:lnTo>
                  <a:pt x="58" y="64"/>
                </a:lnTo>
                <a:lnTo>
                  <a:pt x="60" y="63"/>
                </a:lnTo>
                <a:lnTo>
                  <a:pt x="63" y="6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5" name="Freeform 4">
            <a:extLst>
              <a:ext uri="{FF2B5EF4-FFF2-40B4-BE49-F238E27FC236}">
                <a16:creationId xmlns:a16="http://schemas.microsoft.com/office/drawing/2014/main" id="{F2B0A6D6-191A-48F8-8D61-0DF326B36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0038" y="4547890"/>
            <a:ext cx="22711" cy="26385"/>
          </a:xfrm>
          <a:custGeom>
            <a:avLst/>
            <a:gdLst>
              <a:gd name="T0" fmla="*/ 9950 w 56"/>
              <a:gd name="T1" fmla="*/ 2209 h 69"/>
              <a:gd name="T2" fmla="*/ 9950 w 56"/>
              <a:gd name="T3" fmla="*/ 2209 h 69"/>
              <a:gd name="T4" fmla="*/ 9950 w 56"/>
              <a:gd name="T5" fmla="*/ 9939 h 69"/>
              <a:gd name="T6" fmla="*/ 9950 w 56"/>
              <a:gd name="T7" fmla="*/ 9939 h 69"/>
              <a:gd name="T8" fmla="*/ 7002 w 56"/>
              <a:gd name="T9" fmla="*/ 9939 h 69"/>
              <a:gd name="T10" fmla="*/ 4422 w 56"/>
              <a:gd name="T11" fmla="*/ 10675 h 69"/>
              <a:gd name="T12" fmla="*/ 2580 w 56"/>
              <a:gd name="T13" fmla="*/ 11780 h 69"/>
              <a:gd name="T14" fmla="*/ 0 w 56"/>
              <a:gd name="T15" fmla="*/ 12516 h 69"/>
              <a:gd name="T16" fmla="*/ 0 w 56"/>
              <a:gd name="T17" fmla="*/ 12516 h 69"/>
              <a:gd name="T18" fmla="*/ 0 w 56"/>
              <a:gd name="T19" fmla="*/ 25032 h 69"/>
              <a:gd name="T20" fmla="*/ 0 w 56"/>
              <a:gd name="T21" fmla="*/ 25032 h 69"/>
              <a:gd name="T22" fmla="*/ 3685 w 56"/>
              <a:gd name="T23" fmla="*/ 25032 h 69"/>
              <a:gd name="T24" fmla="*/ 7002 w 56"/>
              <a:gd name="T25" fmla="*/ 24296 h 69"/>
              <a:gd name="T26" fmla="*/ 8845 w 56"/>
              <a:gd name="T27" fmla="*/ 22455 h 69"/>
              <a:gd name="T28" fmla="*/ 9950 w 56"/>
              <a:gd name="T29" fmla="*/ 19878 h 69"/>
              <a:gd name="T30" fmla="*/ 9950 w 56"/>
              <a:gd name="T31" fmla="*/ 19878 h 69"/>
              <a:gd name="T32" fmla="*/ 10688 w 56"/>
              <a:gd name="T33" fmla="*/ 18038 h 69"/>
              <a:gd name="T34" fmla="*/ 11425 w 56"/>
              <a:gd name="T35" fmla="*/ 17301 h 69"/>
              <a:gd name="T36" fmla="*/ 12530 w 56"/>
              <a:gd name="T37" fmla="*/ 17301 h 69"/>
              <a:gd name="T38" fmla="*/ 12530 w 56"/>
              <a:gd name="T39" fmla="*/ 17301 h 69"/>
              <a:gd name="T40" fmla="*/ 15110 w 56"/>
              <a:gd name="T41" fmla="*/ 17301 h 69"/>
              <a:gd name="T42" fmla="*/ 16216 w 56"/>
              <a:gd name="T43" fmla="*/ 16933 h 69"/>
              <a:gd name="T44" fmla="*/ 18427 w 56"/>
              <a:gd name="T45" fmla="*/ 15461 h 69"/>
              <a:gd name="T46" fmla="*/ 20269 w 56"/>
              <a:gd name="T47" fmla="*/ 14725 h 69"/>
              <a:gd name="T48" fmla="*/ 20269 w 56"/>
              <a:gd name="T49" fmla="*/ 14725 h 69"/>
              <a:gd name="T50" fmla="*/ 19532 w 56"/>
              <a:gd name="T51" fmla="*/ 9939 h 69"/>
              <a:gd name="T52" fmla="*/ 18427 w 56"/>
              <a:gd name="T53" fmla="*/ 5522 h 69"/>
              <a:gd name="T54" fmla="*/ 15847 w 56"/>
              <a:gd name="T55" fmla="*/ 2209 h 69"/>
              <a:gd name="T56" fmla="*/ 12530 w 56"/>
              <a:gd name="T57" fmla="*/ 0 h 69"/>
              <a:gd name="T58" fmla="*/ 12530 w 56"/>
              <a:gd name="T59" fmla="*/ 0 h 69"/>
              <a:gd name="T60" fmla="*/ 12530 w 56"/>
              <a:gd name="T61" fmla="*/ 1104 h 69"/>
              <a:gd name="T62" fmla="*/ 11793 w 56"/>
              <a:gd name="T63" fmla="*/ 1841 h 69"/>
              <a:gd name="T64" fmla="*/ 9950 w 56"/>
              <a:gd name="T65" fmla="*/ 2209 h 6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6" h="69">
                <a:moveTo>
                  <a:pt x="27" y="6"/>
                </a:moveTo>
                <a:lnTo>
                  <a:pt x="27" y="6"/>
                </a:lnTo>
                <a:lnTo>
                  <a:pt x="27" y="27"/>
                </a:lnTo>
                <a:lnTo>
                  <a:pt x="19" y="27"/>
                </a:lnTo>
                <a:lnTo>
                  <a:pt x="12" y="29"/>
                </a:lnTo>
                <a:lnTo>
                  <a:pt x="7" y="32"/>
                </a:lnTo>
                <a:lnTo>
                  <a:pt x="0" y="34"/>
                </a:lnTo>
                <a:lnTo>
                  <a:pt x="0" y="68"/>
                </a:lnTo>
                <a:lnTo>
                  <a:pt x="10" y="68"/>
                </a:lnTo>
                <a:lnTo>
                  <a:pt x="19" y="66"/>
                </a:lnTo>
                <a:lnTo>
                  <a:pt x="24" y="61"/>
                </a:lnTo>
                <a:lnTo>
                  <a:pt x="27" y="54"/>
                </a:lnTo>
                <a:lnTo>
                  <a:pt x="29" y="49"/>
                </a:lnTo>
                <a:lnTo>
                  <a:pt x="31" y="47"/>
                </a:lnTo>
                <a:lnTo>
                  <a:pt x="34" y="47"/>
                </a:lnTo>
                <a:lnTo>
                  <a:pt x="41" y="47"/>
                </a:lnTo>
                <a:lnTo>
                  <a:pt x="44" y="46"/>
                </a:lnTo>
                <a:lnTo>
                  <a:pt x="50" y="42"/>
                </a:lnTo>
                <a:lnTo>
                  <a:pt x="55" y="40"/>
                </a:lnTo>
                <a:lnTo>
                  <a:pt x="53" y="27"/>
                </a:lnTo>
                <a:lnTo>
                  <a:pt x="50" y="15"/>
                </a:lnTo>
                <a:lnTo>
                  <a:pt x="43" y="6"/>
                </a:lnTo>
                <a:lnTo>
                  <a:pt x="34" y="0"/>
                </a:lnTo>
                <a:lnTo>
                  <a:pt x="34" y="3"/>
                </a:lnTo>
                <a:lnTo>
                  <a:pt x="32" y="5"/>
                </a:lnTo>
                <a:lnTo>
                  <a:pt x="27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6" name="Freeform 5">
            <a:extLst>
              <a:ext uri="{FF2B5EF4-FFF2-40B4-BE49-F238E27FC236}">
                <a16:creationId xmlns:a16="http://schemas.microsoft.com/office/drawing/2014/main" id="{4E533985-D9D6-42AC-8E07-255CBF606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984" y="3687078"/>
            <a:ext cx="2033458" cy="1312655"/>
          </a:xfrm>
          <a:custGeom>
            <a:avLst/>
            <a:gdLst>
              <a:gd name="T0" fmla="*/ 1205746 w 5134"/>
              <a:gd name="T1" fmla="*/ 143728 h 3508"/>
              <a:gd name="T2" fmla="*/ 1117204 w 5134"/>
              <a:gd name="T3" fmla="*/ 100861 h 3508"/>
              <a:gd name="T4" fmla="*/ 1002029 w 5134"/>
              <a:gd name="T5" fmla="*/ 15850 h 3508"/>
              <a:gd name="T6" fmla="*/ 870656 w 5134"/>
              <a:gd name="T7" fmla="*/ 106265 h 3508"/>
              <a:gd name="T8" fmla="*/ 772037 w 5134"/>
              <a:gd name="T9" fmla="*/ 166421 h 3508"/>
              <a:gd name="T10" fmla="*/ 775276 w 5134"/>
              <a:gd name="T11" fmla="*/ 224777 h 3508"/>
              <a:gd name="T12" fmla="*/ 748282 w 5134"/>
              <a:gd name="T13" fmla="*/ 241347 h 3508"/>
              <a:gd name="T14" fmla="*/ 665500 w 5134"/>
              <a:gd name="T15" fmla="*/ 259358 h 3508"/>
              <a:gd name="T16" fmla="*/ 574439 w 5134"/>
              <a:gd name="T17" fmla="*/ 261159 h 3508"/>
              <a:gd name="T18" fmla="*/ 502814 w 5134"/>
              <a:gd name="T19" fmla="*/ 287455 h 3508"/>
              <a:gd name="T20" fmla="*/ 244748 w 5134"/>
              <a:gd name="T21" fmla="*/ 260439 h 3508"/>
              <a:gd name="T22" fmla="*/ 137491 w 5134"/>
              <a:gd name="T23" fmla="*/ 322036 h 3508"/>
              <a:gd name="T24" fmla="*/ 143970 w 5134"/>
              <a:gd name="T25" fmla="*/ 453516 h 3508"/>
              <a:gd name="T26" fmla="*/ 93220 w 5134"/>
              <a:gd name="T27" fmla="*/ 571668 h 3508"/>
              <a:gd name="T28" fmla="*/ 45350 w 5134"/>
              <a:gd name="T29" fmla="*/ 740611 h 3508"/>
              <a:gd name="T30" fmla="*/ 2879 w 5134"/>
              <a:gd name="T31" fmla="*/ 846156 h 3508"/>
              <a:gd name="T32" fmla="*/ 122734 w 5134"/>
              <a:gd name="T33" fmla="*/ 909554 h 3508"/>
              <a:gd name="T34" fmla="*/ 261305 w 5134"/>
              <a:gd name="T35" fmla="*/ 907033 h 3508"/>
              <a:gd name="T36" fmla="*/ 302696 w 5134"/>
              <a:gd name="T37" fmla="*/ 934049 h 3508"/>
              <a:gd name="T38" fmla="*/ 392677 w 5134"/>
              <a:gd name="T39" fmla="*/ 900909 h 3508"/>
              <a:gd name="T40" fmla="*/ 488417 w 5134"/>
              <a:gd name="T41" fmla="*/ 823462 h 3508"/>
              <a:gd name="T42" fmla="*/ 611871 w 5134"/>
              <a:gd name="T43" fmla="*/ 790322 h 3508"/>
              <a:gd name="T44" fmla="*/ 719488 w 5134"/>
              <a:gd name="T45" fmla="*/ 828505 h 3508"/>
              <a:gd name="T46" fmla="*/ 810189 w 5134"/>
              <a:gd name="T47" fmla="*/ 951340 h 3508"/>
              <a:gd name="T48" fmla="*/ 891532 w 5134"/>
              <a:gd name="T49" fmla="*/ 1034911 h 3508"/>
              <a:gd name="T50" fmla="*/ 810189 w 5134"/>
              <a:gd name="T51" fmla="*/ 1047158 h 3508"/>
              <a:gd name="T52" fmla="*/ 801191 w 5134"/>
              <a:gd name="T53" fmla="*/ 1133611 h 3508"/>
              <a:gd name="T54" fmla="*/ 743963 w 5134"/>
              <a:gd name="T55" fmla="*/ 1251042 h 3508"/>
              <a:gd name="T56" fmla="*/ 839703 w 5134"/>
              <a:gd name="T57" fmla="*/ 1229069 h 3508"/>
              <a:gd name="T58" fmla="*/ 881454 w 5134"/>
              <a:gd name="T59" fmla="*/ 1182240 h 3508"/>
              <a:gd name="T60" fmla="*/ 916367 w 5134"/>
              <a:gd name="T61" fmla="*/ 1151622 h 3508"/>
              <a:gd name="T62" fmla="*/ 977914 w 5134"/>
              <a:gd name="T63" fmla="*/ 1037792 h 3508"/>
              <a:gd name="T64" fmla="*/ 981153 w 5134"/>
              <a:gd name="T65" fmla="*/ 927925 h 3508"/>
              <a:gd name="T66" fmla="*/ 1043780 w 5134"/>
              <a:gd name="T67" fmla="*/ 948818 h 3508"/>
              <a:gd name="T68" fmla="*/ 1085531 w 5134"/>
              <a:gd name="T69" fmla="*/ 921802 h 3508"/>
              <a:gd name="T70" fmla="*/ 1147798 w 5134"/>
              <a:gd name="T71" fmla="*/ 964308 h 3508"/>
              <a:gd name="T72" fmla="*/ 1085531 w 5134"/>
              <a:gd name="T73" fmla="*/ 1013297 h 3508"/>
              <a:gd name="T74" fmla="*/ 1062136 w 5134"/>
              <a:gd name="T75" fmla="*/ 1016900 h 3508"/>
              <a:gd name="T76" fmla="*/ 1190269 w 5134"/>
              <a:gd name="T77" fmla="*/ 1020142 h 3508"/>
              <a:gd name="T78" fmla="*/ 1308684 w 5134"/>
              <a:gd name="T79" fmla="*/ 1015099 h 3508"/>
              <a:gd name="T80" fmla="*/ 1200707 w 5134"/>
              <a:gd name="T81" fmla="*/ 1124605 h 3508"/>
              <a:gd name="T82" fmla="*/ 1340717 w 5134"/>
              <a:gd name="T83" fmla="*/ 1175036 h 3508"/>
              <a:gd name="T84" fmla="*/ 1424219 w 5134"/>
              <a:gd name="T85" fmla="*/ 1236273 h 3508"/>
              <a:gd name="T86" fmla="*/ 1520679 w 5134"/>
              <a:gd name="T87" fmla="*/ 1130009 h 3508"/>
              <a:gd name="T88" fmla="*/ 1643053 w 5134"/>
              <a:gd name="T89" fmla="*/ 1064449 h 3508"/>
              <a:gd name="T90" fmla="*/ 1591224 w 5134"/>
              <a:gd name="T91" fmla="*/ 1017620 h 3508"/>
              <a:gd name="T92" fmla="*/ 1490445 w 5134"/>
              <a:gd name="T93" fmla="*/ 1021943 h 3508"/>
              <a:gd name="T94" fmla="*/ 1411982 w 5134"/>
              <a:gd name="T95" fmla="*/ 963587 h 3508"/>
              <a:gd name="T96" fmla="*/ 1482167 w 5134"/>
              <a:gd name="T97" fmla="*/ 1025545 h 3508"/>
              <a:gd name="T98" fmla="*/ 1463091 w 5134"/>
              <a:gd name="T99" fmla="*/ 1016539 h 3508"/>
              <a:gd name="T100" fmla="*/ 1411982 w 5134"/>
              <a:gd name="T101" fmla="*/ 988082 h 3508"/>
              <a:gd name="T102" fmla="*/ 1322361 w 5134"/>
              <a:gd name="T103" fmla="*/ 981238 h 3508"/>
              <a:gd name="T104" fmla="*/ 1352954 w 5134"/>
              <a:gd name="T105" fmla="*/ 952060 h 3508"/>
              <a:gd name="T106" fmla="*/ 1409103 w 5134"/>
              <a:gd name="T107" fmla="*/ 948818 h 3508"/>
              <a:gd name="T108" fmla="*/ 1468490 w 5134"/>
              <a:gd name="T109" fmla="*/ 889742 h 3508"/>
              <a:gd name="T110" fmla="*/ 1534716 w 5134"/>
              <a:gd name="T111" fmla="*/ 824542 h 3508"/>
              <a:gd name="T112" fmla="*/ 1729435 w 5134"/>
              <a:gd name="T113" fmla="*/ 668567 h 3508"/>
              <a:gd name="T114" fmla="*/ 1776585 w 5134"/>
              <a:gd name="T115" fmla="*/ 523399 h 3508"/>
              <a:gd name="T116" fmla="*/ 1795301 w 5134"/>
              <a:gd name="T117" fmla="*/ 378591 h 3508"/>
              <a:gd name="T118" fmla="*/ 1799980 w 5134"/>
              <a:gd name="T119" fmla="*/ 275208 h 3508"/>
              <a:gd name="T120" fmla="*/ 1711439 w 5134"/>
              <a:gd name="T121" fmla="*/ 233422 h 3508"/>
              <a:gd name="T122" fmla="*/ 1571788 w 5134"/>
              <a:gd name="T123" fmla="*/ 221175 h 3508"/>
              <a:gd name="T124" fmla="*/ 1459132 w 5134"/>
              <a:gd name="T125" fmla="*/ 221175 h 35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34" h="3508"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7" name="Freeform 6">
            <a:extLst>
              <a:ext uri="{FF2B5EF4-FFF2-40B4-BE49-F238E27FC236}">
                <a16:creationId xmlns:a16="http://schemas.microsoft.com/office/drawing/2014/main" id="{85304816-7312-4863-983F-906534AB8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995" y="4694657"/>
            <a:ext cx="3494" cy="1649"/>
          </a:xfrm>
          <a:custGeom>
            <a:avLst/>
            <a:gdLst>
              <a:gd name="T0" fmla="*/ 635 w 10"/>
              <a:gd name="T1" fmla="*/ 1058 h 3"/>
              <a:gd name="T2" fmla="*/ 635 w 10"/>
              <a:gd name="T3" fmla="*/ 1058 h 3"/>
              <a:gd name="T4" fmla="*/ 0 w 10"/>
              <a:gd name="T5" fmla="*/ 1058 h 3"/>
              <a:gd name="T6" fmla="*/ 0 w 10"/>
              <a:gd name="T7" fmla="*/ 1058 h 3"/>
              <a:gd name="T8" fmla="*/ 2858 w 10"/>
              <a:gd name="T9" fmla="*/ 0 h 3"/>
              <a:gd name="T10" fmla="*/ 2858 w 10"/>
              <a:gd name="T11" fmla="*/ 0 h 3"/>
              <a:gd name="T12" fmla="*/ 2223 w 10"/>
              <a:gd name="T13" fmla="*/ 1058 h 3"/>
              <a:gd name="T14" fmla="*/ 635 w 10"/>
              <a:gd name="T15" fmla="*/ 1058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" h="3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9" y="0"/>
                </a:lnTo>
                <a:lnTo>
                  <a:pt x="7" y="2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8" name="Freeform 7">
            <a:extLst>
              <a:ext uri="{FF2B5EF4-FFF2-40B4-BE49-F238E27FC236}">
                <a16:creationId xmlns:a16="http://schemas.microsoft.com/office/drawing/2014/main" id="{C1AB614C-ABD3-4B41-9AD0-D9AFEE05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864" y="5073942"/>
            <a:ext cx="2693807" cy="1400055"/>
          </a:xfrm>
          <a:custGeom>
            <a:avLst/>
            <a:gdLst>
              <a:gd name="T0" fmla="*/ 41045 w 6799"/>
              <a:gd name="T1" fmla="*/ 789511 h 3742"/>
              <a:gd name="T2" fmla="*/ 238348 w 6799"/>
              <a:gd name="T3" fmla="*/ 678936 h 3742"/>
              <a:gd name="T4" fmla="*/ 127815 w 6799"/>
              <a:gd name="T5" fmla="*/ 704148 h 3742"/>
              <a:gd name="T6" fmla="*/ 84610 w 6799"/>
              <a:gd name="T7" fmla="*/ 789511 h 3742"/>
              <a:gd name="T8" fmla="*/ 168140 w 6799"/>
              <a:gd name="T9" fmla="*/ 693703 h 3742"/>
              <a:gd name="T10" fmla="*/ 261030 w 6799"/>
              <a:gd name="T11" fmla="*/ 612663 h 3742"/>
              <a:gd name="T12" fmla="*/ 385605 w 6799"/>
              <a:gd name="T13" fmla="*/ 538827 h 3742"/>
              <a:gd name="T14" fmla="*/ 246269 w 6799"/>
              <a:gd name="T15" fmla="*/ 488402 h 3742"/>
              <a:gd name="T16" fmla="*/ 142577 w 6799"/>
              <a:gd name="T17" fmla="*/ 457787 h 3742"/>
              <a:gd name="T18" fmla="*/ 73809 w 6799"/>
              <a:gd name="T19" fmla="*/ 551433 h 3742"/>
              <a:gd name="T20" fmla="*/ 49686 w 6799"/>
              <a:gd name="T21" fmla="*/ 672813 h 3742"/>
              <a:gd name="T22" fmla="*/ 384525 w 6799"/>
              <a:gd name="T23" fmla="*/ 1282955 h 3742"/>
              <a:gd name="T24" fmla="*/ 342760 w 6799"/>
              <a:gd name="T25" fmla="*/ 1311769 h 3742"/>
              <a:gd name="T26" fmla="*/ 2387438 w 6799"/>
              <a:gd name="T27" fmla="*/ 521178 h 3742"/>
              <a:gd name="T28" fmla="*/ 2293827 w 6799"/>
              <a:gd name="T29" fmla="*/ 374946 h 3742"/>
              <a:gd name="T30" fmla="*/ 2236220 w 6799"/>
              <a:gd name="T31" fmla="*/ 179009 h 3742"/>
              <a:gd name="T32" fmla="*/ 2085723 w 6799"/>
              <a:gd name="T33" fmla="*/ 65192 h 3742"/>
              <a:gd name="T34" fmla="*/ 1944946 w 6799"/>
              <a:gd name="T35" fmla="*/ 5763 h 3742"/>
              <a:gd name="T36" fmla="*/ 1773566 w 6799"/>
              <a:gd name="T37" fmla="*/ 135427 h 3742"/>
              <a:gd name="T38" fmla="*/ 1565462 w 6799"/>
              <a:gd name="T39" fmla="*/ 233756 h 3742"/>
              <a:gd name="T40" fmla="*/ 1380041 w 6799"/>
              <a:gd name="T41" fmla="*/ 282740 h 3742"/>
              <a:gd name="T42" fmla="*/ 1255466 w 6799"/>
              <a:gd name="T43" fmla="*/ 285261 h 3742"/>
              <a:gd name="T44" fmla="*/ 1175537 w 6799"/>
              <a:gd name="T45" fmla="*/ 254646 h 3742"/>
              <a:gd name="T46" fmla="*/ 1058883 w 6799"/>
              <a:gd name="T47" fmla="*/ 251404 h 3742"/>
              <a:gd name="T48" fmla="*/ 919547 w 6799"/>
              <a:gd name="T49" fmla="*/ 277697 h 3742"/>
              <a:gd name="T50" fmla="*/ 768329 w 6799"/>
              <a:gd name="T51" fmla="*/ 347212 h 3742"/>
              <a:gd name="T52" fmla="*/ 650956 w 6799"/>
              <a:gd name="T53" fmla="*/ 457787 h 3742"/>
              <a:gd name="T54" fmla="*/ 507299 w 6799"/>
              <a:gd name="T55" fmla="*/ 526581 h 3742"/>
              <a:gd name="T56" fmla="*/ 424849 w 6799"/>
              <a:gd name="T57" fmla="*/ 609061 h 3742"/>
              <a:gd name="T58" fmla="*/ 405767 w 6799"/>
              <a:gd name="T59" fmla="*/ 667410 h 3742"/>
              <a:gd name="T60" fmla="*/ 317917 w 6799"/>
              <a:gd name="T61" fmla="*/ 692623 h 3742"/>
              <a:gd name="T62" fmla="*/ 251309 w 6799"/>
              <a:gd name="T63" fmla="*/ 709911 h 3742"/>
              <a:gd name="T64" fmla="*/ 132135 w 6799"/>
              <a:gd name="T65" fmla="*/ 733683 h 3742"/>
              <a:gd name="T66" fmla="*/ 65528 w 6799"/>
              <a:gd name="T67" fmla="*/ 903327 h 3742"/>
              <a:gd name="T68" fmla="*/ 154818 w 6799"/>
              <a:gd name="T69" fmla="*/ 902607 h 3742"/>
              <a:gd name="T70" fmla="*/ 192262 w 6799"/>
              <a:gd name="T71" fmla="*/ 983287 h 3742"/>
              <a:gd name="T72" fmla="*/ 199103 w 6799"/>
              <a:gd name="T73" fmla="*/ 1052081 h 3742"/>
              <a:gd name="T74" fmla="*/ 127815 w 6799"/>
              <a:gd name="T75" fmla="*/ 1020745 h 3742"/>
              <a:gd name="T76" fmla="*/ 144737 w 6799"/>
              <a:gd name="T77" fmla="*/ 1094222 h 3742"/>
              <a:gd name="T78" fmla="*/ 260310 w 6799"/>
              <a:gd name="T79" fmla="*/ 1119074 h 3742"/>
              <a:gd name="T80" fmla="*/ 290554 w 6799"/>
              <a:gd name="T81" fmla="*/ 1205517 h 3742"/>
              <a:gd name="T82" fmla="*/ 293434 w 6799"/>
              <a:gd name="T83" fmla="*/ 1240094 h 3742"/>
              <a:gd name="T84" fmla="*/ 378764 w 6799"/>
              <a:gd name="T85" fmla="*/ 1247297 h 3742"/>
              <a:gd name="T86" fmla="*/ 386325 w 6799"/>
              <a:gd name="T87" fmla="*/ 1300243 h 3742"/>
              <a:gd name="T88" fmla="*/ 464454 w 6799"/>
              <a:gd name="T89" fmla="*/ 1276112 h 3742"/>
              <a:gd name="T90" fmla="*/ 524581 w 6799"/>
              <a:gd name="T91" fmla="*/ 1282955 h 3742"/>
              <a:gd name="T92" fmla="*/ 665718 w 6799"/>
              <a:gd name="T93" fmla="*/ 1310689 h 3742"/>
              <a:gd name="T94" fmla="*/ 727285 w 6799"/>
              <a:gd name="T95" fmla="*/ 1192550 h 3742"/>
              <a:gd name="T96" fmla="*/ 945830 w 6799"/>
              <a:gd name="T97" fmla="*/ 1234331 h 3742"/>
              <a:gd name="T98" fmla="*/ 1071125 w 6799"/>
              <a:gd name="T99" fmla="*/ 1226407 h 3742"/>
              <a:gd name="T100" fmla="*/ 1174457 w 6799"/>
              <a:gd name="T101" fmla="*/ 1147168 h 3742"/>
              <a:gd name="T102" fmla="*/ 1326394 w 6799"/>
              <a:gd name="T103" fmla="*/ 1077293 h 3742"/>
              <a:gd name="T104" fmla="*/ 1408844 w 6799"/>
              <a:gd name="T105" fmla="*/ 1008499 h 3742"/>
              <a:gd name="T106" fmla="*/ 1414605 w 6799"/>
              <a:gd name="T107" fmla="*/ 1133841 h 3742"/>
              <a:gd name="T108" fmla="*/ 1459250 w 6799"/>
              <a:gd name="T109" fmla="*/ 1036593 h 3742"/>
              <a:gd name="T110" fmla="*/ 1688237 w 6799"/>
              <a:gd name="T111" fmla="*/ 914493 h 3742"/>
              <a:gd name="T112" fmla="*/ 2124967 w 6799"/>
              <a:gd name="T113" fmla="*/ 695504 h 3742"/>
              <a:gd name="T114" fmla="*/ 2302468 w 6799"/>
              <a:gd name="T115" fmla="*/ 633554 h 3742"/>
              <a:gd name="T116" fmla="*/ 2446125 w 6799"/>
              <a:gd name="T117" fmla="*/ 586370 h 3742"/>
              <a:gd name="T118" fmla="*/ 958792 w 6799"/>
              <a:gd name="T119" fmla="*/ 752052 h 3742"/>
              <a:gd name="T120" fmla="*/ 1025039 w 6799"/>
              <a:gd name="T121" fmla="*/ 819766 h 3742"/>
              <a:gd name="T122" fmla="*/ 2082482 w 6799"/>
              <a:gd name="T123" fmla="*/ 515055 h 3742"/>
              <a:gd name="T124" fmla="*/ 2172853 w 6799"/>
              <a:gd name="T125" fmla="*/ 381069 h 37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799" h="3742">
                <a:moveTo>
                  <a:pt x="635" y="1940"/>
                </a:moveTo>
                <a:lnTo>
                  <a:pt x="631" y="1942"/>
                </a:lnTo>
                <a:lnTo>
                  <a:pt x="628" y="1943"/>
                </a:lnTo>
                <a:lnTo>
                  <a:pt x="624" y="1945"/>
                </a:lnTo>
                <a:lnTo>
                  <a:pt x="621" y="1947"/>
                </a:lnTo>
                <a:lnTo>
                  <a:pt x="621" y="1953"/>
                </a:lnTo>
                <a:lnTo>
                  <a:pt x="621" y="1957"/>
                </a:lnTo>
                <a:lnTo>
                  <a:pt x="624" y="1960"/>
                </a:lnTo>
                <a:lnTo>
                  <a:pt x="628" y="1962"/>
                </a:lnTo>
                <a:lnTo>
                  <a:pt x="635" y="1964"/>
                </a:lnTo>
                <a:lnTo>
                  <a:pt x="640" y="1965"/>
                </a:lnTo>
                <a:lnTo>
                  <a:pt x="641" y="1967"/>
                </a:lnTo>
                <a:lnTo>
                  <a:pt x="643" y="1964"/>
                </a:lnTo>
                <a:lnTo>
                  <a:pt x="645" y="1962"/>
                </a:lnTo>
                <a:lnTo>
                  <a:pt x="652" y="1960"/>
                </a:lnTo>
                <a:lnTo>
                  <a:pt x="658" y="1959"/>
                </a:lnTo>
                <a:lnTo>
                  <a:pt x="662" y="1957"/>
                </a:lnTo>
                <a:lnTo>
                  <a:pt x="662" y="1953"/>
                </a:lnTo>
                <a:lnTo>
                  <a:pt x="658" y="1953"/>
                </a:lnTo>
                <a:lnTo>
                  <a:pt x="655" y="1952"/>
                </a:lnTo>
                <a:lnTo>
                  <a:pt x="650" y="1945"/>
                </a:lnTo>
                <a:lnTo>
                  <a:pt x="648" y="1943"/>
                </a:lnTo>
                <a:lnTo>
                  <a:pt x="645" y="1940"/>
                </a:lnTo>
                <a:lnTo>
                  <a:pt x="641" y="1940"/>
                </a:lnTo>
                <a:lnTo>
                  <a:pt x="635" y="1940"/>
                </a:lnTo>
                <a:close/>
                <a:moveTo>
                  <a:pt x="109" y="2165"/>
                </a:moveTo>
                <a:lnTo>
                  <a:pt x="97" y="2165"/>
                </a:lnTo>
                <a:lnTo>
                  <a:pt x="85" y="2165"/>
                </a:lnTo>
                <a:lnTo>
                  <a:pt x="77" y="2169"/>
                </a:lnTo>
                <a:lnTo>
                  <a:pt x="68" y="2172"/>
                </a:lnTo>
                <a:lnTo>
                  <a:pt x="66" y="2180"/>
                </a:lnTo>
                <a:lnTo>
                  <a:pt x="60" y="2184"/>
                </a:lnTo>
                <a:lnTo>
                  <a:pt x="53" y="2187"/>
                </a:lnTo>
                <a:lnTo>
                  <a:pt x="41" y="2186"/>
                </a:lnTo>
                <a:lnTo>
                  <a:pt x="37" y="2192"/>
                </a:lnTo>
                <a:lnTo>
                  <a:pt x="34" y="2199"/>
                </a:lnTo>
                <a:lnTo>
                  <a:pt x="27" y="2203"/>
                </a:lnTo>
                <a:lnTo>
                  <a:pt x="20" y="2206"/>
                </a:lnTo>
                <a:lnTo>
                  <a:pt x="19" y="2213"/>
                </a:lnTo>
                <a:lnTo>
                  <a:pt x="17" y="2213"/>
                </a:lnTo>
                <a:lnTo>
                  <a:pt x="13" y="2213"/>
                </a:lnTo>
                <a:lnTo>
                  <a:pt x="7" y="2216"/>
                </a:lnTo>
                <a:lnTo>
                  <a:pt x="1" y="2221"/>
                </a:lnTo>
                <a:lnTo>
                  <a:pt x="0" y="2230"/>
                </a:lnTo>
                <a:lnTo>
                  <a:pt x="0" y="2240"/>
                </a:lnTo>
                <a:lnTo>
                  <a:pt x="10" y="2245"/>
                </a:lnTo>
                <a:lnTo>
                  <a:pt x="19" y="2249"/>
                </a:lnTo>
                <a:lnTo>
                  <a:pt x="29" y="2247"/>
                </a:lnTo>
                <a:lnTo>
                  <a:pt x="39" y="2245"/>
                </a:lnTo>
                <a:lnTo>
                  <a:pt x="60" y="2242"/>
                </a:lnTo>
                <a:lnTo>
                  <a:pt x="72" y="2240"/>
                </a:lnTo>
                <a:lnTo>
                  <a:pt x="82" y="2240"/>
                </a:lnTo>
                <a:lnTo>
                  <a:pt x="89" y="2230"/>
                </a:lnTo>
                <a:lnTo>
                  <a:pt x="97" y="2221"/>
                </a:lnTo>
                <a:lnTo>
                  <a:pt x="102" y="2218"/>
                </a:lnTo>
                <a:lnTo>
                  <a:pt x="107" y="2215"/>
                </a:lnTo>
                <a:lnTo>
                  <a:pt x="114" y="2213"/>
                </a:lnTo>
                <a:lnTo>
                  <a:pt x="123" y="2213"/>
                </a:lnTo>
                <a:lnTo>
                  <a:pt x="123" y="2206"/>
                </a:lnTo>
                <a:lnTo>
                  <a:pt x="121" y="2201"/>
                </a:lnTo>
                <a:lnTo>
                  <a:pt x="114" y="2192"/>
                </a:lnTo>
                <a:lnTo>
                  <a:pt x="111" y="2187"/>
                </a:lnTo>
                <a:lnTo>
                  <a:pt x="109" y="2182"/>
                </a:lnTo>
                <a:lnTo>
                  <a:pt x="107" y="2175"/>
                </a:lnTo>
                <a:lnTo>
                  <a:pt x="109" y="2165"/>
                </a:lnTo>
                <a:close/>
                <a:moveTo>
                  <a:pt x="587" y="1967"/>
                </a:moveTo>
                <a:lnTo>
                  <a:pt x="595" y="1969"/>
                </a:lnTo>
                <a:lnTo>
                  <a:pt x="602" y="1967"/>
                </a:lnTo>
                <a:lnTo>
                  <a:pt x="607" y="1965"/>
                </a:lnTo>
                <a:lnTo>
                  <a:pt x="611" y="1962"/>
                </a:lnTo>
                <a:lnTo>
                  <a:pt x="614" y="1955"/>
                </a:lnTo>
                <a:lnTo>
                  <a:pt x="616" y="1950"/>
                </a:lnTo>
                <a:lnTo>
                  <a:pt x="614" y="1933"/>
                </a:lnTo>
                <a:lnTo>
                  <a:pt x="607" y="1935"/>
                </a:lnTo>
                <a:lnTo>
                  <a:pt x="602" y="1936"/>
                </a:lnTo>
                <a:lnTo>
                  <a:pt x="597" y="1940"/>
                </a:lnTo>
                <a:lnTo>
                  <a:pt x="594" y="1943"/>
                </a:lnTo>
                <a:lnTo>
                  <a:pt x="590" y="1947"/>
                </a:lnTo>
                <a:lnTo>
                  <a:pt x="588" y="1953"/>
                </a:lnTo>
                <a:lnTo>
                  <a:pt x="587" y="1960"/>
                </a:lnTo>
                <a:lnTo>
                  <a:pt x="587" y="1967"/>
                </a:lnTo>
                <a:close/>
                <a:moveTo>
                  <a:pt x="662" y="1885"/>
                </a:moveTo>
                <a:lnTo>
                  <a:pt x="664" y="1884"/>
                </a:lnTo>
                <a:lnTo>
                  <a:pt x="665" y="1878"/>
                </a:lnTo>
                <a:lnTo>
                  <a:pt x="667" y="1875"/>
                </a:lnTo>
                <a:lnTo>
                  <a:pt x="669" y="1872"/>
                </a:lnTo>
                <a:lnTo>
                  <a:pt x="660" y="1873"/>
                </a:lnTo>
                <a:lnTo>
                  <a:pt x="655" y="1873"/>
                </a:lnTo>
                <a:lnTo>
                  <a:pt x="650" y="1870"/>
                </a:lnTo>
                <a:lnTo>
                  <a:pt x="646" y="1866"/>
                </a:lnTo>
                <a:lnTo>
                  <a:pt x="643" y="1863"/>
                </a:lnTo>
                <a:lnTo>
                  <a:pt x="640" y="1860"/>
                </a:lnTo>
                <a:lnTo>
                  <a:pt x="635" y="1858"/>
                </a:lnTo>
                <a:lnTo>
                  <a:pt x="628" y="1858"/>
                </a:lnTo>
                <a:lnTo>
                  <a:pt x="619" y="1860"/>
                </a:lnTo>
                <a:lnTo>
                  <a:pt x="612" y="1863"/>
                </a:lnTo>
                <a:lnTo>
                  <a:pt x="605" y="1866"/>
                </a:lnTo>
                <a:lnTo>
                  <a:pt x="600" y="1872"/>
                </a:lnTo>
                <a:lnTo>
                  <a:pt x="597" y="1878"/>
                </a:lnTo>
                <a:lnTo>
                  <a:pt x="595" y="1887"/>
                </a:lnTo>
                <a:lnTo>
                  <a:pt x="594" y="1895"/>
                </a:lnTo>
                <a:lnTo>
                  <a:pt x="594" y="1906"/>
                </a:lnTo>
                <a:lnTo>
                  <a:pt x="602" y="1907"/>
                </a:lnTo>
                <a:lnTo>
                  <a:pt x="605" y="1909"/>
                </a:lnTo>
                <a:lnTo>
                  <a:pt x="607" y="1913"/>
                </a:lnTo>
                <a:lnTo>
                  <a:pt x="628" y="1913"/>
                </a:lnTo>
                <a:lnTo>
                  <a:pt x="628" y="1911"/>
                </a:lnTo>
                <a:lnTo>
                  <a:pt x="629" y="1907"/>
                </a:lnTo>
                <a:lnTo>
                  <a:pt x="635" y="1906"/>
                </a:lnTo>
                <a:lnTo>
                  <a:pt x="640" y="1904"/>
                </a:lnTo>
                <a:lnTo>
                  <a:pt x="641" y="1902"/>
                </a:lnTo>
                <a:lnTo>
                  <a:pt x="641" y="1899"/>
                </a:lnTo>
                <a:lnTo>
                  <a:pt x="643" y="1895"/>
                </a:lnTo>
                <a:lnTo>
                  <a:pt x="645" y="1894"/>
                </a:lnTo>
                <a:lnTo>
                  <a:pt x="646" y="1894"/>
                </a:lnTo>
                <a:lnTo>
                  <a:pt x="648" y="1892"/>
                </a:lnTo>
                <a:lnTo>
                  <a:pt x="648" y="1889"/>
                </a:lnTo>
                <a:lnTo>
                  <a:pt x="648" y="1885"/>
                </a:lnTo>
                <a:lnTo>
                  <a:pt x="652" y="1885"/>
                </a:lnTo>
                <a:lnTo>
                  <a:pt x="655" y="1885"/>
                </a:lnTo>
                <a:lnTo>
                  <a:pt x="660" y="1887"/>
                </a:lnTo>
                <a:lnTo>
                  <a:pt x="662" y="1885"/>
                </a:lnTo>
                <a:close/>
                <a:moveTo>
                  <a:pt x="164" y="2342"/>
                </a:moveTo>
                <a:lnTo>
                  <a:pt x="162" y="2339"/>
                </a:lnTo>
                <a:lnTo>
                  <a:pt x="159" y="2337"/>
                </a:lnTo>
                <a:lnTo>
                  <a:pt x="152" y="2336"/>
                </a:lnTo>
                <a:lnTo>
                  <a:pt x="143" y="2334"/>
                </a:lnTo>
                <a:lnTo>
                  <a:pt x="136" y="2336"/>
                </a:lnTo>
                <a:lnTo>
                  <a:pt x="130" y="2337"/>
                </a:lnTo>
                <a:lnTo>
                  <a:pt x="124" y="2339"/>
                </a:lnTo>
                <a:lnTo>
                  <a:pt x="123" y="2342"/>
                </a:lnTo>
                <a:lnTo>
                  <a:pt x="128" y="2344"/>
                </a:lnTo>
                <a:lnTo>
                  <a:pt x="131" y="2348"/>
                </a:lnTo>
                <a:lnTo>
                  <a:pt x="136" y="2356"/>
                </a:lnTo>
                <a:lnTo>
                  <a:pt x="142" y="2356"/>
                </a:lnTo>
                <a:lnTo>
                  <a:pt x="147" y="2356"/>
                </a:lnTo>
                <a:lnTo>
                  <a:pt x="159" y="2358"/>
                </a:lnTo>
                <a:lnTo>
                  <a:pt x="164" y="2358"/>
                </a:lnTo>
                <a:lnTo>
                  <a:pt x="167" y="2356"/>
                </a:lnTo>
                <a:lnTo>
                  <a:pt x="171" y="2354"/>
                </a:lnTo>
                <a:lnTo>
                  <a:pt x="171" y="2349"/>
                </a:lnTo>
                <a:lnTo>
                  <a:pt x="165" y="2349"/>
                </a:lnTo>
                <a:lnTo>
                  <a:pt x="164" y="2346"/>
                </a:lnTo>
                <a:lnTo>
                  <a:pt x="164" y="2342"/>
                </a:lnTo>
                <a:close/>
                <a:moveTo>
                  <a:pt x="95" y="1994"/>
                </a:moveTo>
                <a:lnTo>
                  <a:pt x="116" y="2003"/>
                </a:lnTo>
                <a:lnTo>
                  <a:pt x="130" y="2006"/>
                </a:lnTo>
                <a:lnTo>
                  <a:pt x="142" y="2008"/>
                </a:lnTo>
                <a:lnTo>
                  <a:pt x="155" y="2010"/>
                </a:lnTo>
                <a:lnTo>
                  <a:pt x="169" y="2008"/>
                </a:lnTo>
                <a:lnTo>
                  <a:pt x="181" y="2006"/>
                </a:lnTo>
                <a:lnTo>
                  <a:pt x="191" y="2001"/>
                </a:lnTo>
                <a:lnTo>
                  <a:pt x="196" y="2001"/>
                </a:lnTo>
                <a:lnTo>
                  <a:pt x="201" y="2001"/>
                </a:lnTo>
                <a:lnTo>
                  <a:pt x="203" y="1998"/>
                </a:lnTo>
                <a:lnTo>
                  <a:pt x="205" y="1994"/>
                </a:lnTo>
                <a:lnTo>
                  <a:pt x="215" y="1994"/>
                </a:lnTo>
                <a:lnTo>
                  <a:pt x="222" y="1991"/>
                </a:lnTo>
                <a:lnTo>
                  <a:pt x="228" y="1988"/>
                </a:lnTo>
                <a:lnTo>
                  <a:pt x="232" y="1981"/>
                </a:lnTo>
                <a:lnTo>
                  <a:pt x="239" y="1983"/>
                </a:lnTo>
                <a:lnTo>
                  <a:pt x="246" y="1983"/>
                </a:lnTo>
                <a:lnTo>
                  <a:pt x="254" y="1979"/>
                </a:lnTo>
                <a:lnTo>
                  <a:pt x="263" y="1976"/>
                </a:lnTo>
                <a:lnTo>
                  <a:pt x="268" y="1976"/>
                </a:lnTo>
                <a:lnTo>
                  <a:pt x="273" y="1974"/>
                </a:lnTo>
                <a:lnTo>
                  <a:pt x="275" y="1972"/>
                </a:lnTo>
                <a:lnTo>
                  <a:pt x="280" y="1971"/>
                </a:lnTo>
                <a:lnTo>
                  <a:pt x="288" y="1967"/>
                </a:lnTo>
                <a:lnTo>
                  <a:pt x="292" y="1965"/>
                </a:lnTo>
                <a:lnTo>
                  <a:pt x="295" y="1965"/>
                </a:lnTo>
                <a:lnTo>
                  <a:pt x="298" y="1964"/>
                </a:lnTo>
                <a:lnTo>
                  <a:pt x="302" y="1957"/>
                </a:lnTo>
                <a:lnTo>
                  <a:pt x="309" y="1952"/>
                </a:lnTo>
                <a:lnTo>
                  <a:pt x="312" y="1950"/>
                </a:lnTo>
                <a:lnTo>
                  <a:pt x="317" y="1950"/>
                </a:lnTo>
                <a:lnTo>
                  <a:pt x="321" y="1950"/>
                </a:lnTo>
                <a:lnTo>
                  <a:pt x="326" y="1947"/>
                </a:lnTo>
                <a:lnTo>
                  <a:pt x="327" y="1943"/>
                </a:lnTo>
                <a:lnTo>
                  <a:pt x="327" y="1940"/>
                </a:lnTo>
                <a:lnTo>
                  <a:pt x="355" y="1940"/>
                </a:lnTo>
                <a:lnTo>
                  <a:pt x="356" y="1948"/>
                </a:lnTo>
                <a:lnTo>
                  <a:pt x="355" y="1955"/>
                </a:lnTo>
                <a:lnTo>
                  <a:pt x="353" y="1960"/>
                </a:lnTo>
                <a:lnTo>
                  <a:pt x="348" y="1964"/>
                </a:lnTo>
                <a:lnTo>
                  <a:pt x="341" y="1972"/>
                </a:lnTo>
                <a:lnTo>
                  <a:pt x="338" y="1976"/>
                </a:lnTo>
                <a:lnTo>
                  <a:pt x="334" y="1981"/>
                </a:lnTo>
                <a:lnTo>
                  <a:pt x="329" y="1984"/>
                </a:lnTo>
                <a:lnTo>
                  <a:pt x="326" y="1988"/>
                </a:lnTo>
                <a:lnTo>
                  <a:pt x="317" y="1994"/>
                </a:lnTo>
                <a:lnTo>
                  <a:pt x="312" y="2005"/>
                </a:lnTo>
                <a:lnTo>
                  <a:pt x="307" y="2015"/>
                </a:lnTo>
                <a:lnTo>
                  <a:pt x="302" y="2015"/>
                </a:lnTo>
                <a:lnTo>
                  <a:pt x="297" y="2017"/>
                </a:lnTo>
                <a:lnTo>
                  <a:pt x="288" y="2020"/>
                </a:lnTo>
                <a:lnTo>
                  <a:pt x="281" y="2025"/>
                </a:lnTo>
                <a:lnTo>
                  <a:pt x="273" y="2029"/>
                </a:lnTo>
                <a:lnTo>
                  <a:pt x="268" y="2030"/>
                </a:lnTo>
                <a:lnTo>
                  <a:pt x="264" y="2034"/>
                </a:lnTo>
                <a:lnTo>
                  <a:pt x="257" y="2042"/>
                </a:lnTo>
                <a:lnTo>
                  <a:pt x="256" y="2046"/>
                </a:lnTo>
                <a:lnTo>
                  <a:pt x="251" y="2047"/>
                </a:lnTo>
                <a:lnTo>
                  <a:pt x="246" y="2049"/>
                </a:lnTo>
                <a:lnTo>
                  <a:pt x="239" y="2049"/>
                </a:lnTo>
                <a:lnTo>
                  <a:pt x="237" y="2056"/>
                </a:lnTo>
                <a:lnTo>
                  <a:pt x="232" y="2059"/>
                </a:lnTo>
                <a:lnTo>
                  <a:pt x="228" y="2065"/>
                </a:lnTo>
                <a:lnTo>
                  <a:pt x="225" y="2070"/>
                </a:lnTo>
                <a:lnTo>
                  <a:pt x="220" y="2078"/>
                </a:lnTo>
                <a:lnTo>
                  <a:pt x="217" y="2082"/>
                </a:lnTo>
                <a:lnTo>
                  <a:pt x="211" y="2083"/>
                </a:lnTo>
                <a:lnTo>
                  <a:pt x="210" y="2088"/>
                </a:lnTo>
                <a:lnTo>
                  <a:pt x="208" y="2094"/>
                </a:lnTo>
                <a:lnTo>
                  <a:pt x="200" y="2099"/>
                </a:lnTo>
                <a:lnTo>
                  <a:pt x="191" y="2104"/>
                </a:lnTo>
                <a:lnTo>
                  <a:pt x="188" y="2107"/>
                </a:lnTo>
                <a:lnTo>
                  <a:pt x="184" y="2111"/>
                </a:lnTo>
                <a:lnTo>
                  <a:pt x="184" y="2138"/>
                </a:lnTo>
                <a:lnTo>
                  <a:pt x="189" y="2138"/>
                </a:lnTo>
                <a:lnTo>
                  <a:pt x="194" y="2140"/>
                </a:lnTo>
                <a:lnTo>
                  <a:pt x="196" y="2141"/>
                </a:lnTo>
                <a:lnTo>
                  <a:pt x="198" y="2145"/>
                </a:lnTo>
                <a:lnTo>
                  <a:pt x="198" y="2155"/>
                </a:lnTo>
                <a:lnTo>
                  <a:pt x="198" y="2162"/>
                </a:lnTo>
                <a:lnTo>
                  <a:pt x="194" y="2175"/>
                </a:lnTo>
                <a:lnTo>
                  <a:pt x="184" y="2199"/>
                </a:lnTo>
                <a:lnTo>
                  <a:pt x="184" y="2206"/>
                </a:lnTo>
                <a:lnTo>
                  <a:pt x="188" y="2209"/>
                </a:lnTo>
                <a:lnTo>
                  <a:pt x="191" y="2211"/>
                </a:lnTo>
                <a:lnTo>
                  <a:pt x="196" y="2211"/>
                </a:lnTo>
                <a:lnTo>
                  <a:pt x="206" y="2215"/>
                </a:lnTo>
                <a:lnTo>
                  <a:pt x="210" y="2216"/>
                </a:lnTo>
                <a:lnTo>
                  <a:pt x="211" y="2220"/>
                </a:lnTo>
                <a:lnTo>
                  <a:pt x="215" y="2218"/>
                </a:lnTo>
                <a:lnTo>
                  <a:pt x="218" y="2216"/>
                </a:lnTo>
                <a:lnTo>
                  <a:pt x="223" y="2215"/>
                </a:lnTo>
                <a:lnTo>
                  <a:pt x="225" y="2213"/>
                </a:lnTo>
                <a:lnTo>
                  <a:pt x="227" y="2211"/>
                </a:lnTo>
                <a:lnTo>
                  <a:pt x="225" y="2206"/>
                </a:lnTo>
                <a:lnTo>
                  <a:pt x="225" y="2203"/>
                </a:lnTo>
                <a:lnTo>
                  <a:pt x="225" y="2199"/>
                </a:lnTo>
                <a:lnTo>
                  <a:pt x="230" y="2198"/>
                </a:lnTo>
                <a:lnTo>
                  <a:pt x="235" y="2192"/>
                </a:lnTo>
                <a:lnTo>
                  <a:pt x="239" y="2189"/>
                </a:lnTo>
                <a:lnTo>
                  <a:pt x="240" y="2186"/>
                </a:lnTo>
                <a:lnTo>
                  <a:pt x="240" y="2179"/>
                </a:lnTo>
                <a:lnTo>
                  <a:pt x="239" y="2172"/>
                </a:lnTo>
                <a:lnTo>
                  <a:pt x="242" y="2170"/>
                </a:lnTo>
                <a:lnTo>
                  <a:pt x="244" y="2167"/>
                </a:lnTo>
                <a:lnTo>
                  <a:pt x="246" y="2158"/>
                </a:lnTo>
                <a:lnTo>
                  <a:pt x="252" y="2158"/>
                </a:lnTo>
                <a:lnTo>
                  <a:pt x="254" y="2157"/>
                </a:lnTo>
                <a:lnTo>
                  <a:pt x="257" y="2155"/>
                </a:lnTo>
                <a:lnTo>
                  <a:pt x="261" y="2153"/>
                </a:lnTo>
                <a:lnTo>
                  <a:pt x="266" y="2150"/>
                </a:lnTo>
                <a:lnTo>
                  <a:pt x="271" y="2136"/>
                </a:lnTo>
                <a:lnTo>
                  <a:pt x="278" y="2126"/>
                </a:lnTo>
                <a:lnTo>
                  <a:pt x="286" y="2117"/>
                </a:lnTo>
                <a:lnTo>
                  <a:pt x="298" y="2109"/>
                </a:lnTo>
                <a:lnTo>
                  <a:pt x="302" y="2104"/>
                </a:lnTo>
                <a:lnTo>
                  <a:pt x="304" y="2100"/>
                </a:lnTo>
                <a:lnTo>
                  <a:pt x="304" y="2099"/>
                </a:lnTo>
                <a:lnTo>
                  <a:pt x="312" y="2085"/>
                </a:lnTo>
                <a:lnTo>
                  <a:pt x="315" y="2078"/>
                </a:lnTo>
                <a:lnTo>
                  <a:pt x="315" y="2066"/>
                </a:lnTo>
                <a:lnTo>
                  <a:pt x="317" y="2065"/>
                </a:lnTo>
                <a:lnTo>
                  <a:pt x="324" y="2051"/>
                </a:lnTo>
                <a:lnTo>
                  <a:pt x="327" y="2044"/>
                </a:lnTo>
                <a:lnTo>
                  <a:pt x="327" y="2035"/>
                </a:lnTo>
                <a:lnTo>
                  <a:pt x="334" y="2035"/>
                </a:lnTo>
                <a:lnTo>
                  <a:pt x="339" y="2034"/>
                </a:lnTo>
                <a:lnTo>
                  <a:pt x="344" y="2032"/>
                </a:lnTo>
                <a:lnTo>
                  <a:pt x="346" y="2027"/>
                </a:lnTo>
                <a:lnTo>
                  <a:pt x="351" y="2018"/>
                </a:lnTo>
                <a:lnTo>
                  <a:pt x="355" y="2008"/>
                </a:lnTo>
                <a:lnTo>
                  <a:pt x="372" y="2008"/>
                </a:lnTo>
                <a:lnTo>
                  <a:pt x="375" y="2008"/>
                </a:lnTo>
                <a:lnTo>
                  <a:pt x="385" y="2006"/>
                </a:lnTo>
                <a:lnTo>
                  <a:pt x="390" y="2005"/>
                </a:lnTo>
                <a:lnTo>
                  <a:pt x="394" y="2001"/>
                </a:lnTo>
                <a:lnTo>
                  <a:pt x="397" y="2000"/>
                </a:lnTo>
                <a:lnTo>
                  <a:pt x="399" y="1998"/>
                </a:lnTo>
                <a:lnTo>
                  <a:pt x="402" y="1988"/>
                </a:lnTo>
                <a:lnTo>
                  <a:pt x="404" y="1983"/>
                </a:lnTo>
                <a:lnTo>
                  <a:pt x="408" y="1979"/>
                </a:lnTo>
                <a:lnTo>
                  <a:pt x="411" y="1977"/>
                </a:lnTo>
                <a:lnTo>
                  <a:pt x="418" y="1977"/>
                </a:lnTo>
                <a:lnTo>
                  <a:pt x="421" y="1976"/>
                </a:lnTo>
                <a:lnTo>
                  <a:pt x="423" y="1972"/>
                </a:lnTo>
                <a:lnTo>
                  <a:pt x="425" y="1965"/>
                </a:lnTo>
                <a:lnTo>
                  <a:pt x="426" y="1962"/>
                </a:lnTo>
                <a:lnTo>
                  <a:pt x="426" y="1960"/>
                </a:lnTo>
                <a:lnTo>
                  <a:pt x="431" y="1955"/>
                </a:lnTo>
                <a:lnTo>
                  <a:pt x="438" y="1953"/>
                </a:lnTo>
                <a:lnTo>
                  <a:pt x="445" y="1952"/>
                </a:lnTo>
                <a:lnTo>
                  <a:pt x="447" y="1950"/>
                </a:lnTo>
                <a:lnTo>
                  <a:pt x="450" y="1947"/>
                </a:lnTo>
                <a:lnTo>
                  <a:pt x="450" y="1943"/>
                </a:lnTo>
                <a:lnTo>
                  <a:pt x="450" y="1938"/>
                </a:lnTo>
                <a:lnTo>
                  <a:pt x="450" y="1933"/>
                </a:lnTo>
                <a:lnTo>
                  <a:pt x="457" y="1935"/>
                </a:lnTo>
                <a:lnTo>
                  <a:pt x="462" y="1933"/>
                </a:lnTo>
                <a:lnTo>
                  <a:pt x="466" y="1930"/>
                </a:lnTo>
                <a:lnTo>
                  <a:pt x="467" y="1926"/>
                </a:lnTo>
                <a:lnTo>
                  <a:pt x="469" y="1924"/>
                </a:lnTo>
                <a:lnTo>
                  <a:pt x="486" y="1916"/>
                </a:lnTo>
                <a:lnTo>
                  <a:pt x="493" y="1911"/>
                </a:lnTo>
                <a:lnTo>
                  <a:pt x="498" y="1904"/>
                </a:lnTo>
                <a:lnTo>
                  <a:pt x="498" y="1902"/>
                </a:lnTo>
                <a:lnTo>
                  <a:pt x="505" y="1890"/>
                </a:lnTo>
                <a:lnTo>
                  <a:pt x="510" y="1882"/>
                </a:lnTo>
                <a:lnTo>
                  <a:pt x="517" y="1877"/>
                </a:lnTo>
                <a:lnTo>
                  <a:pt x="518" y="1873"/>
                </a:lnTo>
                <a:lnTo>
                  <a:pt x="529" y="1858"/>
                </a:lnTo>
                <a:lnTo>
                  <a:pt x="530" y="1855"/>
                </a:lnTo>
                <a:lnTo>
                  <a:pt x="530" y="1851"/>
                </a:lnTo>
                <a:lnTo>
                  <a:pt x="534" y="1848"/>
                </a:lnTo>
                <a:lnTo>
                  <a:pt x="541" y="1841"/>
                </a:lnTo>
                <a:lnTo>
                  <a:pt x="547" y="1832"/>
                </a:lnTo>
                <a:lnTo>
                  <a:pt x="551" y="1829"/>
                </a:lnTo>
                <a:lnTo>
                  <a:pt x="549" y="1824"/>
                </a:lnTo>
                <a:lnTo>
                  <a:pt x="553" y="1820"/>
                </a:lnTo>
                <a:lnTo>
                  <a:pt x="558" y="1815"/>
                </a:lnTo>
                <a:lnTo>
                  <a:pt x="561" y="1810"/>
                </a:lnTo>
                <a:lnTo>
                  <a:pt x="561" y="1809"/>
                </a:lnTo>
                <a:lnTo>
                  <a:pt x="563" y="1803"/>
                </a:lnTo>
                <a:lnTo>
                  <a:pt x="563" y="1800"/>
                </a:lnTo>
                <a:lnTo>
                  <a:pt x="561" y="1793"/>
                </a:lnTo>
                <a:lnTo>
                  <a:pt x="559" y="1785"/>
                </a:lnTo>
                <a:lnTo>
                  <a:pt x="558" y="1781"/>
                </a:lnTo>
                <a:lnTo>
                  <a:pt x="559" y="1776"/>
                </a:lnTo>
                <a:lnTo>
                  <a:pt x="559" y="1773"/>
                </a:lnTo>
                <a:lnTo>
                  <a:pt x="559" y="1769"/>
                </a:lnTo>
                <a:lnTo>
                  <a:pt x="559" y="1766"/>
                </a:lnTo>
                <a:lnTo>
                  <a:pt x="563" y="1759"/>
                </a:lnTo>
                <a:lnTo>
                  <a:pt x="576" y="1745"/>
                </a:lnTo>
                <a:lnTo>
                  <a:pt x="578" y="1744"/>
                </a:lnTo>
                <a:lnTo>
                  <a:pt x="588" y="1739"/>
                </a:lnTo>
                <a:lnTo>
                  <a:pt x="592" y="1737"/>
                </a:lnTo>
                <a:lnTo>
                  <a:pt x="599" y="1735"/>
                </a:lnTo>
                <a:lnTo>
                  <a:pt x="605" y="1734"/>
                </a:lnTo>
                <a:lnTo>
                  <a:pt x="607" y="1732"/>
                </a:lnTo>
                <a:lnTo>
                  <a:pt x="616" y="1722"/>
                </a:lnTo>
                <a:lnTo>
                  <a:pt x="621" y="1718"/>
                </a:lnTo>
                <a:lnTo>
                  <a:pt x="624" y="1716"/>
                </a:lnTo>
                <a:lnTo>
                  <a:pt x="628" y="1715"/>
                </a:lnTo>
                <a:lnTo>
                  <a:pt x="631" y="1716"/>
                </a:lnTo>
                <a:lnTo>
                  <a:pt x="635" y="1716"/>
                </a:lnTo>
                <a:lnTo>
                  <a:pt x="643" y="1711"/>
                </a:lnTo>
                <a:lnTo>
                  <a:pt x="648" y="1710"/>
                </a:lnTo>
                <a:lnTo>
                  <a:pt x="652" y="1710"/>
                </a:lnTo>
                <a:lnTo>
                  <a:pt x="655" y="1710"/>
                </a:lnTo>
                <a:lnTo>
                  <a:pt x="658" y="1713"/>
                </a:lnTo>
                <a:lnTo>
                  <a:pt x="662" y="1715"/>
                </a:lnTo>
                <a:lnTo>
                  <a:pt x="670" y="1720"/>
                </a:lnTo>
                <a:lnTo>
                  <a:pt x="681" y="1725"/>
                </a:lnTo>
                <a:lnTo>
                  <a:pt x="684" y="1727"/>
                </a:lnTo>
                <a:lnTo>
                  <a:pt x="689" y="1728"/>
                </a:lnTo>
                <a:lnTo>
                  <a:pt x="694" y="1728"/>
                </a:lnTo>
                <a:lnTo>
                  <a:pt x="701" y="1723"/>
                </a:lnTo>
                <a:lnTo>
                  <a:pt x="704" y="1722"/>
                </a:lnTo>
                <a:lnTo>
                  <a:pt x="713" y="1720"/>
                </a:lnTo>
                <a:lnTo>
                  <a:pt x="720" y="1716"/>
                </a:lnTo>
                <a:lnTo>
                  <a:pt x="723" y="1710"/>
                </a:lnTo>
                <a:lnTo>
                  <a:pt x="725" y="1701"/>
                </a:lnTo>
                <a:lnTo>
                  <a:pt x="727" y="1698"/>
                </a:lnTo>
                <a:lnTo>
                  <a:pt x="732" y="1686"/>
                </a:lnTo>
                <a:lnTo>
                  <a:pt x="737" y="1674"/>
                </a:lnTo>
                <a:lnTo>
                  <a:pt x="757" y="1672"/>
                </a:lnTo>
                <a:lnTo>
                  <a:pt x="774" y="1667"/>
                </a:lnTo>
                <a:lnTo>
                  <a:pt x="805" y="1653"/>
                </a:lnTo>
                <a:lnTo>
                  <a:pt x="812" y="1655"/>
                </a:lnTo>
                <a:lnTo>
                  <a:pt x="819" y="1655"/>
                </a:lnTo>
                <a:lnTo>
                  <a:pt x="827" y="1652"/>
                </a:lnTo>
                <a:lnTo>
                  <a:pt x="836" y="1648"/>
                </a:lnTo>
                <a:lnTo>
                  <a:pt x="841" y="1648"/>
                </a:lnTo>
                <a:lnTo>
                  <a:pt x="846" y="1647"/>
                </a:lnTo>
                <a:lnTo>
                  <a:pt x="860" y="1652"/>
                </a:lnTo>
                <a:lnTo>
                  <a:pt x="875" y="1655"/>
                </a:lnTo>
                <a:lnTo>
                  <a:pt x="907" y="1660"/>
                </a:lnTo>
                <a:lnTo>
                  <a:pt x="907" y="1647"/>
                </a:lnTo>
                <a:lnTo>
                  <a:pt x="909" y="1645"/>
                </a:lnTo>
                <a:lnTo>
                  <a:pt x="911" y="1643"/>
                </a:lnTo>
                <a:lnTo>
                  <a:pt x="912" y="1643"/>
                </a:lnTo>
                <a:lnTo>
                  <a:pt x="914" y="1647"/>
                </a:lnTo>
                <a:lnTo>
                  <a:pt x="916" y="1652"/>
                </a:lnTo>
                <a:lnTo>
                  <a:pt x="918" y="1655"/>
                </a:lnTo>
                <a:lnTo>
                  <a:pt x="921" y="1658"/>
                </a:lnTo>
                <a:lnTo>
                  <a:pt x="926" y="1660"/>
                </a:lnTo>
                <a:lnTo>
                  <a:pt x="936" y="1662"/>
                </a:lnTo>
                <a:lnTo>
                  <a:pt x="948" y="1660"/>
                </a:lnTo>
                <a:lnTo>
                  <a:pt x="953" y="1658"/>
                </a:lnTo>
                <a:lnTo>
                  <a:pt x="955" y="1657"/>
                </a:lnTo>
                <a:lnTo>
                  <a:pt x="959" y="1647"/>
                </a:lnTo>
                <a:lnTo>
                  <a:pt x="962" y="1638"/>
                </a:lnTo>
                <a:lnTo>
                  <a:pt x="965" y="1635"/>
                </a:lnTo>
                <a:lnTo>
                  <a:pt x="969" y="1633"/>
                </a:lnTo>
                <a:lnTo>
                  <a:pt x="970" y="1640"/>
                </a:lnTo>
                <a:lnTo>
                  <a:pt x="974" y="1643"/>
                </a:lnTo>
                <a:lnTo>
                  <a:pt x="979" y="1647"/>
                </a:lnTo>
                <a:lnTo>
                  <a:pt x="986" y="1647"/>
                </a:lnTo>
                <a:lnTo>
                  <a:pt x="1001" y="1647"/>
                </a:lnTo>
                <a:lnTo>
                  <a:pt x="1016" y="1647"/>
                </a:lnTo>
                <a:lnTo>
                  <a:pt x="1018" y="1643"/>
                </a:lnTo>
                <a:lnTo>
                  <a:pt x="1022" y="1640"/>
                </a:lnTo>
                <a:lnTo>
                  <a:pt x="1028" y="1635"/>
                </a:lnTo>
                <a:lnTo>
                  <a:pt x="1037" y="1631"/>
                </a:lnTo>
                <a:lnTo>
                  <a:pt x="1044" y="1626"/>
                </a:lnTo>
                <a:lnTo>
                  <a:pt x="1044" y="1614"/>
                </a:lnTo>
                <a:lnTo>
                  <a:pt x="1044" y="1604"/>
                </a:lnTo>
                <a:lnTo>
                  <a:pt x="1047" y="1585"/>
                </a:lnTo>
                <a:lnTo>
                  <a:pt x="1051" y="1568"/>
                </a:lnTo>
                <a:lnTo>
                  <a:pt x="1052" y="1556"/>
                </a:lnTo>
                <a:lnTo>
                  <a:pt x="1051" y="1544"/>
                </a:lnTo>
                <a:lnTo>
                  <a:pt x="1054" y="1544"/>
                </a:lnTo>
                <a:lnTo>
                  <a:pt x="1057" y="1541"/>
                </a:lnTo>
                <a:lnTo>
                  <a:pt x="1056" y="1537"/>
                </a:lnTo>
                <a:lnTo>
                  <a:pt x="1057" y="1534"/>
                </a:lnTo>
                <a:lnTo>
                  <a:pt x="1063" y="1531"/>
                </a:lnTo>
                <a:lnTo>
                  <a:pt x="1068" y="1525"/>
                </a:lnTo>
                <a:lnTo>
                  <a:pt x="1069" y="1522"/>
                </a:lnTo>
                <a:lnTo>
                  <a:pt x="1068" y="1517"/>
                </a:lnTo>
                <a:lnTo>
                  <a:pt x="1069" y="1515"/>
                </a:lnTo>
                <a:lnTo>
                  <a:pt x="1073" y="1508"/>
                </a:lnTo>
                <a:lnTo>
                  <a:pt x="1073" y="1503"/>
                </a:lnTo>
                <a:lnTo>
                  <a:pt x="1071" y="1496"/>
                </a:lnTo>
                <a:lnTo>
                  <a:pt x="1064" y="1496"/>
                </a:lnTo>
                <a:lnTo>
                  <a:pt x="1057" y="1496"/>
                </a:lnTo>
                <a:lnTo>
                  <a:pt x="1047" y="1500"/>
                </a:lnTo>
                <a:lnTo>
                  <a:pt x="1037" y="1503"/>
                </a:lnTo>
                <a:lnTo>
                  <a:pt x="1032" y="1505"/>
                </a:lnTo>
                <a:lnTo>
                  <a:pt x="1023" y="1503"/>
                </a:lnTo>
                <a:lnTo>
                  <a:pt x="1015" y="1505"/>
                </a:lnTo>
                <a:lnTo>
                  <a:pt x="1008" y="1502"/>
                </a:lnTo>
                <a:lnTo>
                  <a:pt x="1003" y="1500"/>
                </a:lnTo>
                <a:lnTo>
                  <a:pt x="996" y="1496"/>
                </a:lnTo>
                <a:lnTo>
                  <a:pt x="982" y="1498"/>
                </a:lnTo>
                <a:lnTo>
                  <a:pt x="970" y="1498"/>
                </a:lnTo>
                <a:lnTo>
                  <a:pt x="948" y="1495"/>
                </a:lnTo>
                <a:lnTo>
                  <a:pt x="926" y="1491"/>
                </a:lnTo>
                <a:lnTo>
                  <a:pt x="914" y="1490"/>
                </a:lnTo>
                <a:lnTo>
                  <a:pt x="901" y="1490"/>
                </a:lnTo>
                <a:lnTo>
                  <a:pt x="901" y="1488"/>
                </a:lnTo>
                <a:lnTo>
                  <a:pt x="897" y="1486"/>
                </a:lnTo>
                <a:lnTo>
                  <a:pt x="890" y="1484"/>
                </a:lnTo>
                <a:lnTo>
                  <a:pt x="873" y="1483"/>
                </a:lnTo>
                <a:lnTo>
                  <a:pt x="873" y="1481"/>
                </a:lnTo>
                <a:lnTo>
                  <a:pt x="872" y="1479"/>
                </a:lnTo>
                <a:lnTo>
                  <a:pt x="866" y="1478"/>
                </a:lnTo>
                <a:lnTo>
                  <a:pt x="861" y="1474"/>
                </a:lnTo>
                <a:lnTo>
                  <a:pt x="861" y="1473"/>
                </a:lnTo>
                <a:lnTo>
                  <a:pt x="860" y="1469"/>
                </a:lnTo>
                <a:lnTo>
                  <a:pt x="851" y="1471"/>
                </a:lnTo>
                <a:lnTo>
                  <a:pt x="843" y="1471"/>
                </a:lnTo>
                <a:lnTo>
                  <a:pt x="829" y="1467"/>
                </a:lnTo>
                <a:lnTo>
                  <a:pt x="815" y="1464"/>
                </a:lnTo>
                <a:lnTo>
                  <a:pt x="808" y="1462"/>
                </a:lnTo>
                <a:lnTo>
                  <a:pt x="798" y="1462"/>
                </a:lnTo>
                <a:lnTo>
                  <a:pt x="798" y="1461"/>
                </a:lnTo>
                <a:lnTo>
                  <a:pt x="798" y="1459"/>
                </a:lnTo>
                <a:lnTo>
                  <a:pt x="793" y="1457"/>
                </a:lnTo>
                <a:lnTo>
                  <a:pt x="790" y="1457"/>
                </a:lnTo>
                <a:lnTo>
                  <a:pt x="785" y="1455"/>
                </a:lnTo>
                <a:lnTo>
                  <a:pt x="783" y="1450"/>
                </a:lnTo>
                <a:lnTo>
                  <a:pt x="781" y="1449"/>
                </a:lnTo>
                <a:lnTo>
                  <a:pt x="778" y="1449"/>
                </a:lnTo>
                <a:lnTo>
                  <a:pt x="771" y="1449"/>
                </a:lnTo>
                <a:lnTo>
                  <a:pt x="764" y="1445"/>
                </a:lnTo>
                <a:lnTo>
                  <a:pt x="759" y="1443"/>
                </a:lnTo>
                <a:lnTo>
                  <a:pt x="750" y="1442"/>
                </a:lnTo>
                <a:lnTo>
                  <a:pt x="749" y="1438"/>
                </a:lnTo>
                <a:lnTo>
                  <a:pt x="745" y="1437"/>
                </a:lnTo>
                <a:lnTo>
                  <a:pt x="737" y="1435"/>
                </a:lnTo>
                <a:lnTo>
                  <a:pt x="723" y="1414"/>
                </a:lnTo>
                <a:lnTo>
                  <a:pt x="710" y="1394"/>
                </a:lnTo>
                <a:lnTo>
                  <a:pt x="704" y="1394"/>
                </a:lnTo>
                <a:lnTo>
                  <a:pt x="703" y="1391"/>
                </a:lnTo>
                <a:lnTo>
                  <a:pt x="703" y="1387"/>
                </a:lnTo>
                <a:lnTo>
                  <a:pt x="701" y="1384"/>
                </a:lnTo>
                <a:lnTo>
                  <a:pt x="699" y="1382"/>
                </a:lnTo>
                <a:lnTo>
                  <a:pt x="698" y="1379"/>
                </a:lnTo>
                <a:lnTo>
                  <a:pt x="696" y="1373"/>
                </a:lnTo>
                <a:lnTo>
                  <a:pt x="691" y="1373"/>
                </a:lnTo>
                <a:lnTo>
                  <a:pt x="689" y="1370"/>
                </a:lnTo>
                <a:lnTo>
                  <a:pt x="689" y="1367"/>
                </a:lnTo>
                <a:lnTo>
                  <a:pt x="686" y="1362"/>
                </a:lnTo>
                <a:lnTo>
                  <a:pt x="684" y="1356"/>
                </a:lnTo>
                <a:lnTo>
                  <a:pt x="681" y="1350"/>
                </a:lnTo>
                <a:lnTo>
                  <a:pt x="679" y="1348"/>
                </a:lnTo>
                <a:lnTo>
                  <a:pt x="675" y="1346"/>
                </a:lnTo>
                <a:lnTo>
                  <a:pt x="672" y="1341"/>
                </a:lnTo>
                <a:lnTo>
                  <a:pt x="670" y="1336"/>
                </a:lnTo>
                <a:lnTo>
                  <a:pt x="667" y="1329"/>
                </a:lnTo>
                <a:lnTo>
                  <a:pt x="665" y="1327"/>
                </a:lnTo>
                <a:lnTo>
                  <a:pt x="662" y="1326"/>
                </a:lnTo>
                <a:lnTo>
                  <a:pt x="664" y="1322"/>
                </a:lnTo>
                <a:lnTo>
                  <a:pt x="665" y="1319"/>
                </a:lnTo>
                <a:lnTo>
                  <a:pt x="675" y="1319"/>
                </a:lnTo>
                <a:lnTo>
                  <a:pt x="681" y="1319"/>
                </a:lnTo>
                <a:lnTo>
                  <a:pt x="684" y="1317"/>
                </a:lnTo>
                <a:lnTo>
                  <a:pt x="686" y="1314"/>
                </a:lnTo>
                <a:lnTo>
                  <a:pt x="682" y="1305"/>
                </a:lnTo>
                <a:lnTo>
                  <a:pt x="677" y="1305"/>
                </a:lnTo>
                <a:lnTo>
                  <a:pt x="675" y="1302"/>
                </a:lnTo>
                <a:lnTo>
                  <a:pt x="675" y="1298"/>
                </a:lnTo>
                <a:lnTo>
                  <a:pt x="677" y="1287"/>
                </a:lnTo>
                <a:lnTo>
                  <a:pt x="675" y="1276"/>
                </a:lnTo>
                <a:lnTo>
                  <a:pt x="674" y="1271"/>
                </a:lnTo>
                <a:lnTo>
                  <a:pt x="670" y="1268"/>
                </a:lnTo>
                <a:lnTo>
                  <a:pt x="667" y="1266"/>
                </a:lnTo>
                <a:lnTo>
                  <a:pt x="662" y="1264"/>
                </a:lnTo>
                <a:lnTo>
                  <a:pt x="657" y="1268"/>
                </a:lnTo>
                <a:lnTo>
                  <a:pt x="650" y="1271"/>
                </a:lnTo>
                <a:lnTo>
                  <a:pt x="645" y="1273"/>
                </a:lnTo>
                <a:lnTo>
                  <a:pt x="643" y="1276"/>
                </a:lnTo>
                <a:lnTo>
                  <a:pt x="641" y="1278"/>
                </a:lnTo>
                <a:lnTo>
                  <a:pt x="636" y="1281"/>
                </a:lnTo>
                <a:lnTo>
                  <a:pt x="629" y="1285"/>
                </a:lnTo>
                <a:lnTo>
                  <a:pt x="624" y="1287"/>
                </a:lnTo>
                <a:lnTo>
                  <a:pt x="623" y="1290"/>
                </a:lnTo>
                <a:lnTo>
                  <a:pt x="621" y="1292"/>
                </a:lnTo>
                <a:lnTo>
                  <a:pt x="614" y="1292"/>
                </a:lnTo>
                <a:lnTo>
                  <a:pt x="607" y="1292"/>
                </a:lnTo>
                <a:lnTo>
                  <a:pt x="604" y="1295"/>
                </a:lnTo>
                <a:lnTo>
                  <a:pt x="600" y="1298"/>
                </a:lnTo>
                <a:lnTo>
                  <a:pt x="566" y="1298"/>
                </a:lnTo>
                <a:lnTo>
                  <a:pt x="553" y="1305"/>
                </a:lnTo>
                <a:lnTo>
                  <a:pt x="539" y="1312"/>
                </a:lnTo>
                <a:lnTo>
                  <a:pt x="535" y="1319"/>
                </a:lnTo>
                <a:lnTo>
                  <a:pt x="532" y="1326"/>
                </a:lnTo>
                <a:lnTo>
                  <a:pt x="525" y="1329"/>
                </a:lnTo>
                <a:lnTo>
                  <a:pt x="518" y="1333"/>
                </a:lnTo>
                <a:lnTo>
                  <a:pt x="506" y="1333"/>
                </a:lnTo>
                <a:lnTo>
                  <a:pt x="494" y="1331"/>
                </a:lnTo>
                <a:lnTo>
                  <a:pt x="476" y="1326"/>
                </a:lnTo>
                <a:lnTo>
                  <a:pt x="457" y="1317"/>
                </a:lnTo>
                <a:lnTo>
                  <a:pt x="448" y="1316"/>
                </a:lnTo>
                <a:lnTo>
                  <a:pt x="437" y="1312"/>
                </a:lnTo>
                <a:lnTo>
                  <a:pt x="435" y="1309"/>
                </a:lnTo>
                <a:lnTo>
                  <a:pt x="431" y="1307"/>
                </a:lnTo>
                <a:lnTo>
                  <a:pt x="423" y="1305"/>
                </a:lnTo>
                <a:lnTo>
                  <a:pt x="423" y="1298"/>
                </a:lnTo>
                <a:lnTo>
                  <a:pt x="421" y="1293"/>
                </a:lnTo>
                <a:lnTo>
                  <a:pt x="418" y="1288"/>
                </a:lnTo>
                <a:lnTo>
                  <a:pt x="413" y="1285"/>
                </a:lnTo>
                <a:lnTo>
                  <a:pt x="404" y="1280"/>
                </a:lnTo>
                <a:lnTo>
                  <a:pt x="399" y="1276"/>
                </a:lnTo>
                <a:lnTo>
                  <a:pt x="396" y="1271"/>
                </a:lnTo>
                <a:lnTo>
                  <a:pt x="384" y="1276"/>
                </a:lnTo>
                <a:lnTo>
                  <a:pt x="368" y="1278"/>
                </a:lnTo>
                <a:lnTo>
                  <a:pt x="353" y="1280"/>
                </a:lnTo>
                <a:lnTo>
                  <a:pt x="348" y="1283"/>
                </a:lnTo>
                <a:lnTo>
                  <a:pt x="341" y="1285"/>
                </a:lnTo>
                <a:lnTo>
                  <a:pt x="339" y="1295"/>
                </a:lnTo>
                <a:lnTo>
                  <a:pt x="334" y="1304"/>
                </a:lnTo>
                <a:lnTo>
                  <a:pt x="327" y="1310"/>
                </a:lnTo>
                <a:lnTo>
                  <a:pt x="321" y="1316"/>
                </a:lnTo>
                <a:lnTo>
                  <a:pt x="314" y="1322"/>
                </a:lnTo>
                <a:lnTo>
                  <a:pt x="307" y="1327"/>
                </a:lnTo>
                <a:lnTo>
                  <a:pt x="304" y="1336"/>
                </a:lnTo>
                <a:lnTo>
                  <a:pt x="300" y="1346"/>
                </a:lnTo>
                <a:lnTo>
                  <a:pt x="286" y="1346"/>
                </a:lnTo>
                <a:lnTo>
                  <a:pt x="275" y="1348"/>
                </a:lnTo>
                <a:lnTo>
                  <a:pt x="266" y="1350"/>
                </a:lnTo>
                <a:lnTo>
                  <a:pt x="257" y="1355"/>
                </a:lnTo>
                <a:lnTo>
                  <a:pt x="249" y="1360"/>
                </a:lnTo>
                <a:lnTo>
                  <a:pt x="240" y="1363"/>
                </a:lnTo>
                <a:lnTo>
                  <a:pt x="230" y="1367"/>
                </a:lnTo>
                <a:lnTo>
                  <a:pt x="218" y="1367"/>
                </a:lnTo>
                <a:lnTo>
                  <a:pt x="218" y="1360"/>
                </a:lnTo>
                <a:lnTo>
                  <a:pt x="215" y="1360"/>
                </a:lnTo>
                <a:lnTo>
                  <a:pt x="213" y="1362"/>
                </a:lnTo>
                <a:lnTo>
                  <a:pt x="211" y="1367"/>
                </a:lnTo>
                <a:lnTo>
                  <a:pt x="210" y="1370"/>
                </a:lnTo>
                <a:lnTo>
                  <a:pt x="206" y="1372"/>
                </a:lnTo>
                <a:lnTo>
                  <a:pt x="198" y="1373"/>
                </a:lnTo>
                <a:lnTo>
                  <a:pt x="198" y="1379"/>
                </a:lnTo>
                <a:lnTo>
                  <a:pt x="198" y="1384"/>
                </a:lnTo>
                <a:lnTo>
                  <a:pt x="194" y="1385"/>
                </a:lnTo>
                <a:lnTo>
                  <a:pt x="191" y="1387"/>
                </a:lnTo>
                <a:lnTo>
                  <a:pt x="191" y="1394"/>
                </a:lnTo>
                <a:lnTo>
                  <a:pt x="191" y="1401"/>
                </a:lnTo>
                <a:lnTo>
                  <a:pt x="193" y="1416"/>
                </a:lnTo>
                <a:lnTo>
                  <a:pt x="193" y="1423"/>
                </a:lnTo>
                <a:lnTo>
                  <a:pt x="191" y="1428"/>
                </a:lnTo>
                <a:lnTo>
                  <a:pt x="189" y="1433"/>
                </a:lnTo>
                <a:lnTo>
                  <a:pt x="184" y="1435"/>
                </a:lnTo>
                <a:lnTo>
                  <a:pt x="181" y="1435"/>
                </a:lnTo>
                <a:lnTo>
                  <a:pt x="179" y="1437"/>
                </a:lnTo>
                <a:lnTo>
                  <a:pt x="177" y="1442"/>
                </a:lnTo>
                <a:lnTo>
                  <a:pt x="174" y="1442"/>
                </a:lnTo>
                <a:lnTo>
                  <a:pt x="172" y="1443"/>
                </a:lnTo>
                <a:lnTo>
                  <a:pt x="171" y="1449"/>
                </a:lnTo>
                <a:lnTo>
                  <a:pt x="160" y="1455"/>
                </a:lnTo>
                <a:lnTo>
                  <a:pt x="157" y="1459"/>
                </a:lnTo>
                <a:lnTo>
                  <a:pt x="153" y="1462"/>
                </a:lnTo>
                <a:lnTo>
                  <a:pt x="152" y="1467"/>
                </a:lnTo>
                <a:lnTo>
                  <a:pt x="150" y="1474"/>
                </a:lnTo>
                <a:lnTo>
                  <a:pt x="150" y="1481"/>
                </a:lnTo>
                <a:lnTo>
                  <a:pt x="150" y="1490"/>
                </a:lnTo>
                <a:lnTo>
                  <a:pt x="177" y="1490"/>
                </a:lnTo>
                <a:lnTo>
                  <a:pt x="182" y="1491"/>
                </a:lnTo>
                <a:lnTo>
                  <a:pt x="184" y="1493"/>
                </a:lnTo>
                <a:lnTo>
                  <a:pt x="184" y="1496"/>
                </a:lnTo>
                <a:lnTo>
                  <a:pt x="189" y="1500"/>
                </a:lnTo>
                <a:lnTo>
                  <a:pt x="191" y="1503"/>
                </a:lnTo>
                <a:lnTo>
                  <a:pt x="196" y="1512"/>
                </a:lnTo>
                <a:lnTo>
                  <a:pt x="200" y="1522"/>
                </a:lnTo>
                <a:lnTo>
                  <a:pt x="205" y="1531"/>
                </a:lnTo>
                <a:lnTo>
                  <a:pt x="206" y="1539"/>
                </a:lnTo>
                <a:lnTo>
                  <a:pt x="208" y="1543"/>
                </a:lnTo>
                <a:lnTo>
                  <a:pt x="211" y="1544"/>
                </a:lnTo>
                <a:lnTo>
                  <a:pt x="211" y="1551"/>
                </a:lnTo>
                <a:lnTo>
                  <a:pt x="210" y="1556"/>
                </a:lnTo>
                <a:lnTo>
                  <a:pt x="205" y="1565"/>
                </a:lnTo>
                <a:lnTo>
                  <a:pt x="213" y="1568"/>
                </a:lnTo>
                <a:lnTo>
                  <a:pt x="217" y="1573"/>
                </a:lnTo>
                <a:lnTo>
                  <a:pt x="220" y="1582"/>
                </a:lnTo>
                <a:lnTo>
                  <a:pt x="218" y="1592"/>
                </a:lnTo>
                <a:lnTo>
                  <a:pt x="223" y="1595"/>
                </a:lnTo>
                <a:lnTo>
                  <a:pt x="227" y="1601"/>
                </a:lnTo>
                <a:lnTo>
                  <a:pt x="232" y="1612"/>
                </a:lnTo>
                <a:lnTo>
                  <a:pt x="232" y="1619"/>
                </a:lnTo>
                <a:lnTo>
                  <a:pt x="232" y="1626"/>
                </a:lnTo>
                <a:lnTo>
                  <a:pt x="230" y="1633"/>
                </a:lnTo>
                <a:lnTo>
                  <a:pt x="228" y="1633"/>
                </a:lnTo>
                <a:lnTo>
                  <a:pt x="225" y="1633"/>
                </a:lnTo>
                <a:lnTo>
                  <a:pt x="225" y="1638"/>
                </a:lnTo>
                <a:lnTo>
                  <a:pt x="223" y="1641"/>
                </a:lnTo>
                <a:lnTo>
                  <a:pt x="217" y="1645"/>
                </a:lnTo>
                <a:lnTo>
                  <a:pt x="215" y="1648"/>
                </a:lnTo>
                <a:lnTo>
                  <a:pt x="211" y="1650"/>
                </a:lnTo>
                <a:lnTo>
                  <a:pt x="211" y="1655"/>
                </a:lnTo>
                <a:lnTo>
                  <a:pt x="211" y="1660"/>
                </a:lnTo>
                <a:lnTo>
                  <a:pt x="205" y="1660"/>
                </a:lnTo>
                <a:lnTo>
                  <a:pt x="201" y="1662"/>
                </a:lnTo>
                <a:lnTo>
                  <a:pt x="198" y="1664"/>
                </a:lnTo>
                <a:lnTo>
                  <a:pt x="194" y="1667"/>
                </a:lnTo>
                <a:lnTo>
                  <a:pt x="193" y="1670"/>
                </a:lnTo>
                <a:lnTo>
                  <a:pt x="189" y="1674"/>
                </a:lnTo>
                <a:lnTo>
                  <a:pt x="184" y="1676"/>
                </a:lnTo>
                <a:lnTo>
                  <a:pt x="177" y="1674"/>
                </a:lnTo>
                <a:lnTo>
                  <a:pt x="172" y="1676"/>
                </a:lnTo>
                <a:lnTo>
                  <a:pt x="169" y="1679"/>
                </a:lnTo>
                <a:lnTo>
                  <a:pt x="164" y="1687"/>
                </a:lnTo>
                <a:lnTo>
                  <a:pt x="162" y="1689"/>
                </a:lnTo>
                <a:lnTo>
                  <a:pt x="159" y="1689"/>
                </a:lnTo>
                <a:lnTo>
                  <a:pt x="157" y="1694"/>
                </a:lnTo>
                <a:lnTo>
                  <a:pt x="155" y="1699"/>
                </a:lnTo>
                <a:lnTo>
                  <a:pt x="153" y="1701"/>
                </a:lnTo>
                <a:lnTo>
                  <a:pt x="150" y="1701"/>
                </a:lnTo>
                <a:lnTo>
                  <a:pt x="150" y="1713"/>
                </a:lnTo>
                <a:lnTo>
                  <a:pt x="150" y="1723"/>
                </a:lnTo>
                <a:lnTo>
                  <a:pt x="153" y="1734"/>
                </a:lnTo>
                <a:lnTo>
                  <a:pt x="155" y="1740"/>
                </a:lnTo>
                <a:lnTo>
                  <a:pt x="162" y="1757"/>
                </a:lnTo>
                <a:lnTo>
                  <a:pt x="164" y="1766"/>
                </a:lnTo>
                <a:lnTo>
                  <a:pt x="164" y="1776"/>
                </a:lnTo>
                <a:lnTo>
                  <a:pt x="167" y="1778"/>
                </a:lnTo>
                <a:lnTo>
                  <a:pt x="169" y="1780"/>
                </a:lnTo>
                <a:lnTo>
                  <a:pt x="169" y="1781"/>
                </a:lnTo>
                <a:lnTo>
                  <a:pt x="164" y="1783"/>
                </a:lnTo>
                <a:lnTo>
                  <a:pt x="164" y="1838"/>
                </a:lnTo>
                <a:lnTo>
                  <a:pt x="162" y="1843"/>
                </a:lnTo>
                <a:lnTo>
                  <a:pt x="160" y="1846"/>
                </a:lnTo>
                <a:lnTo>
                  <a:pt x="153" y="1851"/>
                </a:lnTo>
                <a:lnTo>
                  <a:pt x="148" y="1858"/>
                </a:lnTo>
                <a:lnTo>
                  <a:pt x="145" y="1861"/>
                </a:lnTo>
                <a:lnTo>
                  <a:pt x="143" y="1865"/>
                </a:lnTo>
                <a:lnTo>
                  <a:pt x="138" y="1868"/>
                </a:lnTo>
                <a:lnTo>
                  <a:pt x="133" y="1872"/>
                </a:lnTo>
                <a:lnTo>
                  <a:pt x="130" y="1877"/>
                </a:lnTo>
                <a:lnTo>
                  <a:pt x="128" y="1884"/>
                </a:lnTo>
                <a:lnTo>
                  <a:pt x="123" y="1895"/>
                </a:lnTo>
                <a:lnTo>
                  <a:pt x="116" y="1906"/>
                </a:lnTo>
                <a:lnTo>
                  <a:pt x="111" y="1909"/>
                </a:lnTo>
                <a:lnTo>
                  <a:pt x="107" y="1914"/>
                </a:lnTo>
                <a:lnTo>
                  <a:pt x="102" y="1926"/>
                </a:lnTo>
                <a:lnTo>
                  <a:pt x="94" y="1940"/>
                </a:lnTo>
                <a:lnTo>
                  <a:pt x="89" y="1945"/>
                </a:lnTo>
                <a:lnTo>
                  <a:pt x="82" y="1947"/>
                </a:lnTo>
                <a:lnTo>
                  <a:pt x="87" y="1957"/>
                </a:lnTo>
                <a:lnTo>
                  <a:pt x="92" y="1967"/>
                </a:lnTo>
                <a:lnTo>
                  <a:pt x="97" y="1979"/>
                </a:lnTo>
                <a:lnTo>
                  <a:pt x="97" y="1986"/>
                </a:lnTo>
                <a:lnTo>
                  <a:pt x="95" y="1994"/>
                </a:lnTo>
                <a:close/>
                <a:moveTo>
                  <a:pt x="921" y="1851"/>
                </a:moveTo>
                <a:lnTo>
                  <a:pt x="928" y="1851"/>
                </a:lnTo>
                <a:lnTo>
                  <a:pt x="933" y="1853"/>
                </a:lnTo>
                <a:lnTo>
                  <a:pt x="936" y="1855"/>
                </a:lnTo>
                <a:lnTo>
                  <a:pt x="938" y="1858"/>
                </a:lnTo>
                <a:lnTo>
                  <a:pt x="941" y="1866"/>
                </a:lnTo>
                <a:lnTo>
                  <a:pt x="945" y="1870"/>
                </a:lnTo>
                <a:lnTo>
                  <a:pt x="948" y="1872"/>
                </a:lnTo>
                <a:lnTo>
                  <a:pt x="950" y="1866"/>
                </a:lnTo>
                <a:lnTo>
                  <a:pt x="953" y="1863"/>
                </a:lnTo>
                <a:lnTo>
                  <a:pt x="955" y="1858"/>
                </a:lnTo>
                <a:lnTo>
                  <a:pt x="955" y="1851"/>
                </a:lnTo>
                <a:lnTo>
                  <a:pt x="955" y="1848"/>
                </a:lnTo>
                <a:lnTo>
                  <a:pt x="953" y="1844"/>
                </a:lnTo>
                <a:lnTo>
                  <a:pt x="950" y="1841"/>
                </a:lnTo>
                <a:lnTo>
                  <a:pt x="948" y="1838"/>
                </a:lnTo>
                <a:lnTo>
                  <a:pt x="938" y="1838"/>
                </a:lnTo>
                <a:lnTo>
                  <a:pt x="930" y="1839"/>
                </a:lnTo>
                <a:lnTo>
                  <a:pt x="924" y="1844"/>
                </a:lnTo>
                <a:lnTo>
                  <a:pt x="921" y="1851"/>
                </a:lnTo>
                <a:close/>
                <a:moveTo>
                  <a:pt x="1119" y="1687"/>
                </a:moveTo>
                <a:lnTo>
                  <a:pt x="1119" y="1682"/>
                </a:lnTo>
                <a:lnTo>
                  <a:pt x="1117" y="1677"/>
                </a:lnTo>
                <a:lnTo>
                  <a:pt x="1116" y="1674"/>
                </a:lnTo>
                <a:lnTo>
                  <a:pt x="1112" y="1672"/>
                </a:lnTo>
                <a:lnTo>
                  <a:pt x="1102" y="1669"/>
                </a:lnTo>
                <a:lnTo>
                  <a:pt x="1092" y="1667"/>
                </a:lnTo>
                <a:lnTo>
                  <a:pt x="1090" y="1676"/>
                </a:lnTo>
                <a:lnTo>
                  <a:pt x="1092" y="1681"/>
                </a:lnTo>
                <a:lnTo>
                  <a:pt x="1093" y="1684"/>
                </a:lnTo>
                <a:lnTo>
                  <a:pt x="1097" y="1687"/>
                </a:lnTo>
                <a:lnTo>
                  <a:pt x="1102" y="1689"/>
                </a:lnTo>
                <a:lnTo>
                  <a:pt x="1107" y="1689"/>
                </a:lnTo>
                <a:lnTo>
                  <a:pt x="1119" y="1687"/>
                </a:lnTo>
                <a:close/>
                <a:moveTo>
                  <a:pt x="1069" y="3576"/>
                </a:moveTo>
                <a:lnTo>
                  <a:pt x="1073" y="3576"/>
                </a:lnTo>
                <a:lnTo>
                  <a:pt x="1074" y="3572"/>
                </a:lnTo>
                <a:lnTo>
                  <a:pt x="1078" y="3571"/>
                </a:lnTo>
                <a:lnTo>
                  <a:pt x="1083" y="3564"/>
                </a:lnTo>
                <a:lnTo>
                  <a:pt x="1083" y="3559"/>
                </a:lnTo>
                <a:lnTo>
                  <a:pt x="1081" y="3557"/>
                </a:lnTo>
                <a:lnTo>
                  <a:pt x="1080" y="3554"/>
                </a:lnTo>
                <a:lnTo>
                  <a:pt x="1071" y="3550"/>
                </a:lnTo>
                <a:lnTo>
                  <a:pt x="1069" y="3559"/>
                </a:lnTo>
                <a:lnTo>
                  <a:pt x="1068" y="3562"/>
                </a:lnTo>
                <a:lnTo>
                  <a:pt x="1064" y="3564"/>
                </a:lnTo>
                <a:lnTo>
                  <a:pt x="1063" y="3557"/>
                </a:lnTo>
                <a:lnTo>
                  <a:pt x="1056" y="3552"/>
                </a:lnTo>
                <a:lnTo>
                  <a:pt x="1049" y="3550"/>
                </a:lnTo>
                <a:lnTo>
                  <a:pt x="1037" y="3550"/>
                </a:lnTo>
                <a:lnTo>
                  <a:pt x="1037" y="3555"/>
                </a:lnTo>
                <a:lnTo>
                  <a:pt x="1034" y="3557"/>
                </a:lnTo>
                <a:lnTo>
                  <a:pt x="1030" y="3559"/>
                </a:lnTo>
                <a:lnTo>
                  <a:pt x="1025" y="3559"/>
                </a:lnTo>
                <a:lnTo>
                  <a:pt x="1013" y="3557"/>
                </a:lnTo>
                <a:lnTo>
                  <a:pt x="1008" y="3557"/>
                </a:lnTo>
                <a:lnTo>
                  <a:pt x="1003" y="3557"/>
                </a:lnTo>
                <a:lnTo>
                  <a:pt x="1001" y="3560"/>
                </a:lnTo>
                <a:lnTo>
                  <a:pt x="999" y="3564"/>
                </a:lnTo>
                <a:lnTo>
                  <a:pt x="996" y="3564"/>
                </a:lnTo>
                <a:lnTo>
                  <a:pt x="993" y="3562"/>
                </a:lnTo>
                <a:lnTo>
                  <a:pt x="988" y="3562"/>
                </a:lnTo>
                <a:lnTo>
                  <a:pt x="981" y="3564"/>
                </a:lnTo>
                <a:lnTo>
                  <a:pt x="977" y="3566"/>
                </a:lnTo>
                <a:lnTo>
                  <a:pt x="977" y="3571"/>
                </a:lnTo>
                <a:lnTo>
                  <a:pt x="974" y="3574"/>
                </a:lnTo>
                <a:lnTo>
                  <a:pt x="969" y="3574"/>
                </a:lnTo>
                <a:lnTo>
                  <a:pt x="964" y="3574"/>
                </a:lnTo>
                <a:lnTo>
                  <a:pt x="953" y="3572"/>
                </a:lnTo>
                <a:lnTo>
                  <a:pt x="952" y="3574"/>
                </a:lnTo>
                <a:lnTo>
                  <a:pt x="950" y="3579"/>
                </a:lnTo>
                <a:lnTo>
                  <a:pt x="947" y="3581"/>
                </a:lnTo>
                <a:lnTo>
                  <a:pt x="933" y="3584"/>
                </a:lnTo>
                <a:lnTo>
                  <a:pt x="930" y="3586"/>
                </a:lnTo>
                <a:lnTo>
                  <a:pt x="919" y="3595"/>
                </a:lnTo>
                <a:lnTo>
                  <a:pt x="906" y="3603"/>
                </a:lnTo>
                <a:lnTo>
                  <a:pt x="902" y="3605"/>
                </a:lnTo>
                <a:lnTo>
                  <a:pt x="899" y="3603"/>
                </a:lnTo>
                <a:lnTo>
                  <a:pt x="894" y="3603"/>
                </a:lnTo>
                <a:lnTo>
                  <a:pt x="885" y="3608"/>
                </a:lnTo>
                <a:lnTo>
                  <a:pt x="878" y="3612"/>
                </a:lnTo>
                <a:lnTo>
                  <a:pt x="873" y="3613"/>
                </a:lnTo>
                <a:lnTo>
                  <a:pt x="870" y="3612"/>
                </a:lnTo>
                <a:lnTo>
                  <a:pt x="865" y="3612"/>
                </a:lnTo>
                <a:lnTo>
                  <a:pt x="863" y="3612"/>
                </a:lnTo>
                <a:lnTo>
                  <a:pt x="861" y="3613"/>
                </a:lnTo>
                <a:lnTo>
                  <a:pt x="860" y="3615"/>
                </a:lnTo>
                <a:lnTo>
                  <a:pt x="860" y="3619"/>
                </a:lnTo>
                <a:lnTo>
                  <a:pt x="863" y="3620"/>
                </a:lnTo>
                <a:lnTo>
                  <a:pt x="865" y="3622"/>
                </a:lnTo>
                <a:lnTo>
                  <a:pt x="865" y="3624"/>
                </a:lnTo>
                <a:lnTo>
                  <a:pt x="863" y="3625"/>
                </a:lnTo>
                <a:lnTo>
                  <a:pt x="860" y="3630"/>
                </a:lnTo>
                <a:lnTo>
                  <a:pt x="853" y="3632"/>
                </a:lnTo>
                <a:lnTo>
                  <a:pt x="853" y="3646"/>
                </a:lnTo>
                <a:lnTo>
                  <a:pt x="844" y="3648"/>
                </a:lnTo>
                <a:lnTo>
                  <a:pt x="841" y="3649"/>
                </a:lnTo>
                <a:lnTo>
                  <a:pt x="839" y="3653"/>
                </a:lnTo>
                <a:lnTo>
                  <a:pt x="853" y="3658"/>
                </a:lnTo>
                <a:lnTo>
                  <a:pt x="868" y="3663"/>
                </a:lnTo>
                <a:lnTo>
                  <a:pt x="883" y="3666"/>
                </a:lnTo>
                <a:lnTo>
                  <a:pt x="901" y="3666"/>
                </a:lnTo>
                <a:lnTo>
                  <a:pt x="914" y="3661"/>
                </a:lnTo>
                <a:lnTo>
                  <a:pt x="926" y="3654"/>
                </a:lnTo>
                <a:lnTo>
                  <a:pt x="938" y="3648"/>
                </a:lnTo>
                <a:lnTo>
                  <a:pt x="952" y="3642"/>
                </a:lnTo>
                <a:lnTo>
                  <a:pt x="957" y="3641"/>
                </a:lnTo>
                <a:lnTo>
                  <a:pt x="965" y="3641"/>
                </a:lnTo>
                <a:lnTo>
                  <a:pt x="972" y="3641"/>
                </a:lnTo>
                <a:lnTo>
                  <a:pt x="976" y="3637"/>
                </a:lnTo>
                <a:lnTo>
                  <a:pt x="977" y="3632"/>
                </a:lnTo>
                <a:lnTo>
                  <a:pt x="979" y="3622"/>
                </a:lnTo>
                <a:lnTo>
                  <a:pt x="981" y="3612"/>
                </a:lnTo>
                <a:lnTo>
                  <a:pt x="982" y="3608"/>
                </a:lnTo>
                <a:lnTo>
                  <a:pt x="988" y="3603"/>
                </a:lnTo>
                <a:lnTo>
                  <a:pt x="994" y="3600"/>
                </a:lnTo>
                <a:lnTo>
                  <a:pt x="998" y="3598"/>
                </a:lnTo>
                <a:lnTo>
                  <a:pt x="1016" y="3589"/>
                </a:lnTo>
                <a:lnTo>
                  <a:pt x="1027" y="3586"/>
                </a:lnTo>
                <a:lnTo>
                  <a:pt x="1037" y="3584"/>
                </a:lnTo>
                <a:lnTo>
                  <a:pt x="1040" y="3584"/>
                </a:lnTo>
                <a:lnTo>
                  <a:pt x="1044" y="3584"/>
                </a:lnTo>
                <a:lnTo>
                  <a:pt x="1049" y="3583"/>
                </a:lnTo>
                <a:lnTo>
                  <a:pt x="1056" y="3577"/>
                </a:lnTo>
                <a:lnTo>
                  <a:pt x="1063" y="3576"/>
                </a:lnTo>
                <a:lnTo>
                  <a:pt x="1066" y="3576"/>
                </a:lnTo>
                <a:lnTo>
                  <a:pt x="1069" y="3576"/>
                </a:lnTo>
                <a:close/>
                <a:moveTo>
                  <a:pt x="389" y="2527"/>
                </a:moveTo>
                <a:lnTo>
                  <a:pt x="389" y="2499"/>
                </a:lnTo>
                <a:lnTo>
                  <a:pt x="368" y="2499"/>
                </a:lnTo>
                <a:lnTo>
                  <a:pt x="368" y="2513"/>
                </a:lnTo>
                <a:lnTo>
                  <a:pt x="368" y="2518"/>
                </a:lnTo>
                <a:lnTo>
                  <a:pt x="370" y="2523"/>
                </a:lnTo>
                <a:lnTo>
                  <a:pt x="372" y="2527"/>
                </a:lnTo>
                <a:lnTo>
                  <a:pt x="377" y="2528"/>
                </a:lnTo>
                <a:lnTo>
                  <a:pt x="382" y="2528"/>
                </a:lnTo>
                <a:lnTo>
                  <a:pt x="389" y="2527"/>
                </a:lnTo>
                <a:close/>
                <a:moveTo>
                  <a:pt x="1719" y="3714"/>
                </a:moveTo>
                <a:lnTo>
                  <a:pt x="1718" y="3726"/>
                </a:lnTo>
                <a:lnTo>
                  <a:pt x="1716" y="3733"/>
                </a:lnTo>
                <a:lnTo>
                  <a:pt x="1716" y="3735"/>
                </a:lnTo>
                <a:lnTo>
                  <a:pt x="1718" y="3738"/>
                </a:lnTo>
                <a:lnTo>
                  <a:pt x="1721" y="3740"/>
                </a:lnTo>
                <a:lnTo>
                  <a:pt x="1726" y="3741"/>
                </a:lnTo>
                <a:lnTo>
                  <a:pt x="1731" y="3735"/>
                </a:lnTo>
                <a:lnTo>
                  <a:pt x="1735" y="3724"/>
                </a:lnTo>
                <a:lnTo>
                  <a:pt x="1733" y="3719"/>
                </a:lnTo>
                <a:lnTo>
                  <a:pt x="1731" y="3716"/>
                </a:lnTo>
                <a:lnTo>
                  <a:pt x="1728" y="3714"/>
                </a:lnTo>
                <a:lnTo>
                  <a:pt x="1719" y="3714"/>
                </a:lnTo>
                <a:close/>
                <a:moveTo>
                  <a:pt x="6770" y="1577"/>
                </a:moveTo>
                <a:lnTo>
                  <a:pt x="6758" y="1572"/>
                </a:lnTo>
                <a:lnTo>
                  <a:pt x="6745" y="1566"/>
                </a:lnTo>
                <a:lnTo>
                  <a:pt x="6718" y="1561"/>
                </a:lnTo>
                <a:lnTo>
                  <a:pt x="6702" y="1556"/>
                </a:lnTo>
                <a:lnTo>
                  <a:pt x="6694" y="1549"/>
                </a:lnTo>
                <a:lnTo>
                  <a:pt x="6687" y="1541"/>
                </a:lnTo>
                <a:lnTo>
                  <a:pt x="6680" y="1525"/>
                </a:lnTo>
                <a:lnTo>
                  <a:pt x="6673" y="1508"/>
                </a:lnTo>
                <a:lnTo>
                  <a:pt x="6668" y="1491"/>
                </a:lnTo>
                <a:lnTo>
                  <a:pt x="6658" y="1459"/>
                </a:lnTo>
                <a:lnTo>
                  <a:pt x="6654" y="1449"/>
                </a:lnTo>
                <a:lnTo>
                  <a:pt x="6651" y="1443"/>
                </a:lnTo>
                <a:lnTo>
                  <a:pt x="6649" y="1442"/>
                </a:lnTo>
                <a:lnTo>
                  <a:pt x="6646" y="1442"/>
                </a:lnTo>
                <a:lnTo>
                  <a:pt x="6636" y="1445"/>
                </a:lnTo>
                <a:lnTo>
                  <a:pt x="6631" y="1447"/>
                </a:lnTo>
                <a:lnTo>
                  <a:pt x="6622" y="1447"/>
                </a:lnTo>
                <a:lnTo>
                  <a:pt x="6614" y="1447"/>
                </a:lnTo>
                <a:lnTo>
                  <a:pt x="6605" y="1443"/>
                </a:lnTo>
                <a:lnTo>
                  <a:pt x="6600" y="1440"/>
                </a:lnTo>
                <a:lnTo>
                  <a:pt x="6595" y="1435"/>
                </a:lnTo>
                <a:lnTo>
                  <a:pt x="6586" y="1423"/>
                </a:lnTo>
                <a:lnTo>
                  <a:pt x="6581" y="1420"/>
                </a:lnTo>
                <a:lnTo>
                  <a:pt x="6574" y="1416"/>
                </a:lnTo>
                <a:lnTo>
                  <a:pt x="6568" y="1414"/>
                </a:lnTo>
                <a:lnTo>
                  <a:pt x="6562" y="1414"/>
                </a:lnTo>
                <a:lnTo>
                  <a:pt x="6552" y="1418"/>
                </a:lnTo>
                <a:lnTo>
                  <a:pt x="6547" y="1418"/>
                </a:lnTo>
                <a:lnTo>
                  <a:pt x="6542" y="1418"/>
                </a:lnTo>
                <a:lnTo>
                  <a:pt x="6535" y="1416"/>
                </a:lnTo>
                <a:lnTo>
                  <a:pt x="6528" y="1413"/>
                </a:lnTo>
                <a:lnTo>
                  <a:pt x="6516" y="1404"/>
                </a:lnTo>
                <a:lnTo>
                  <a:pt x="6508" y="1394"/>
                </a:lnTo>
                <a:lnTo>
                  <a:pt x="6491" y="1372"/>
                </a:lnTo>
                <a:lnTo>
                  <a:pt x="6491" y="1370"/>
                </a:lnTo>
                <a:lnTo>
                  <a:pt x="6491" y="1367"/>
                </a:lnTo>
                <a:lnTo>
                  <a:pt x="6491" y="1362"/>
                </a:lnTo>
                <a:lnTo>
                  <a:pt x="6487" y="1355"/>
                </a:lnTo>
                <a:lnTo>
                  <a:pt x="6486" y="1348"/>
                </a:lnTo>
                <a:lnTo>
                  <a:pt x="6486" y="1343"/>
                </a:lnTo>
                <a:lnTo>
                  <a:pt x="6487" y="1339"/>
                </a:lnTo>
                <a:lnTo>
                  <a:pt x="6492" y="1333"/>
                </a:lnTo>
                <a:lnTo>
                  <a:pt x="6498" y="1326"/>
                </a:lnTo>
                <a:lnTo>
                  <a:pt x="6503" y="1317"/>
                </a:lnTo>
                <a:lnTo>
                  <a:pt x="6506" y="1310"/>
                </a:lnTo>
                <a:lnTo>
                  <a:pt x="6508" y="1300"/>
                </a:lnTo>
                <a:lnTo>
                  <a:pt x="6506" y="1292"/>
                </a:lnTo>
                <a:lnTo>
                  <a:pt x="6501" y="1276"/>
                </a:lnTo>
                <a:lnTo>
                  <a:pt x="6499" y="1268"/>
                </a:lnTo>
                <a:lnTo>
                  <a:pt x="6498" y="1261"/>
                </a:lnTo>
                <a:lnTo>
                  <a:pt x="6498" y="1252"/>
                </a:lnTo>
                <a:lnTo>
                  <a:pt x="6501" y="1244"/>
                </a:lnTo>
                <a:lnTo>
                  <a:pt x="6508" y="1230"/>
                </a:lnTo>
                <a:lnTo>
                  <a:pt x="6513" y="1215"/>
                </a:lnTo>
                <a:lnTo>
                  <a:pt x="6515" y="1206"/>
                </a:lnTo>
                <a:lnTo>
                  <a:pt x="6513" y="1201"/>
                </a:lnTo>
                <a:lnTo>
                  <a:pt x="6508" y="1196"/>
                </a:lnTo>
                <a:lnTo>
                  <a:pt x="6499" y="1194"/>
                </a:lnTo>
                <a:lnTo>
                  <a:pt x="6492" y="1194"/>
                </a:lnTo>
                <a:lnTo>
                  <a:pt x="6486" y="1196"/>
                </a:lnTo>
                <a:lnTo>
                  <a:pt x="6472" y="1200"/>
                </a:lnTo>
                <a:lnTo>
                  <a:pt x="6467" y="1200"/>
                </a:lnTo>
                <a:lnTo>
                  <a:pt x="6460" y="1198"/>
                </a:lnTo>
                <a:lnTo>
                  <a:pt x="6455" y="1194"/>
                </a:lnTo>
                <a:lnTo>
                  <a:pt x="6448" y="1189"/>
                </a:lnTo>
                <a:lnTo>
                  <a:pt x="6445" y="1183"/>
                </a:lnTo>
                <a:lnTo>
                  <a:pt x="6441" y="1176"/>
                </a:lnTo>
                <a:lnTo>
                  <a:pt x="6438" y="1162"/>
                </a:lnTo>
                <a:lnTo>
                  <a:pt x="6434" y="1147"/>
                </a:lnTo>
                <a:lnTo>
                  <a:pt x="6429" y="1133"/>
                </a:lnTo>
                <a:lnTo>
                  <a:pt x="6423" y="1121"/>
                </a:lnTo>
                <a:lnTo>
                  <a:pt x="6411" y="1109"/>
                </a:lnTo>
                <a:lnTo>
                  <a:pt x="6399" y="1097"/>
                </a:lnTo>
                <a:lnTo>
                  <a:pt x="6388" y="1085"/>
                </a:lnTo>
                <a:lnTo>
                  <a:pt x="6382" y="1073"/>
                </a:lnTo>
                <a:lnTo>
                  <a:pt x="6375" y="1056"/>
                </a:lnTo>
                <a:lnTo>
                  <a:pt x="6371" y="1041"/>
                </a:lnTo>
                <a:lnTo>
                  <a:pt x="6366" y="1029"/>
                </a:lnTo>
                <a:lnTo>
                  <a:pt x="6363" y="1024"/>
                </a:lnTo>
                <a:lnTo>
                  <a:pt x="6358" y="1021"/>
                </a:lnTo>
                <a:lnTo>
                  <a:pt x="6352" y="1015"/>
                </a:lnTo>
                <a:lnTo>
                  <a:pt x="6344" y="1012"/>
                </a:lnTo>
                <a:lnTo>
                  <a:pt x="6332" y="1005"/>
                </a:lnTo>
                <a:lnTo>
                  <a:pt x="6323" y="997"/>
                </a:lnTo>
                <a:lnTo>
                  <a:pt x="6315" y="986"/>
                </a:lnTo>
                <a:lnTo>
                  <a:pt x="6310" y="973"/>
                </a:lnTo>
                <a:lnTo>
                  <a:pt x="6305" y="961"/>
                </a:lnTo>
                <a:lnTo>
                  <a:pt x="6301" y="947"/>
                </a:lnTo>
                <a:lnTo>
                  <a:pt x="6294" y="918"/>
                </a:lnTo>
                <a:lnTo>
                  <a:pt x="6289" y="904"/>
                </a:lnTo>
                <a:lnTo>
                  <a:pt x="6286" y="899"/>
                </a:lnTo>
                <a:lnTo>
                  <a:pt x="6283" y="896"/>
                </a:lnTo>
                <a:lnTo>
                  <a:pt x="6279" y="892"/>
                </a:lnTo>
                <a:lnTo>
                  <a:pt x="6276" y="891"/>
                </a:lnTo>
                <a:lnTo>
                  <a:pt x="6262" y="887"/>
                </a:lnTo>
                <a:lnTo>
                  <a:pt x="6247" y="884"/>
                </a:lnTo>
                <a:lnTo>
                  <a:pt x="6235" y="877"/>
                </a:lnTo>
                <a:lnTo>
                  <a:pt x="6225" y="869"/>
                </a:lnTo>
                <a:lnTo>
                  <a:pt x="6219" y="863"/>
                </a:lnTo>
                <a:lnTo>
                  <a:pt x="6216" y="857"/>
                </a:lnTo>
                <a:lnTo>
                  <a:pt x="6211" y="841"/>
                </a:lnTo>
                <a:lnTo>
                  <a:pt x="6207" y="826"/>
                </a:lnTo>
                <a:lnTo>
                  <a:pt x="6202" y="811"/>
                </a:lnTo>
                <a:lnTo>
                  <a:pt x="6199" y="804"/>
                </a:lnTo>
                <a:lnTo>
                  <a:pt x="6196" y="797"/>
                </a:lnTo>
                <a:lnTo>
                  <a:pt x="6190" y="792"/>
                </a:lnTo>
                <a:lnTo>
                  <a:pt x="6187" y="790"/>
                </a:lnTo>
                <a:lnTo>
                  <a:pt x="6182" y="790"/>
                </a:lnTo>
                <a:lnTo>
                  <a:pt x="6177" y="790"/>
                </a:lnTo>
                <a:lnTo>
                  <a:pt x="6185" y="780"/>
                </a:lnTo>
                <a:lnTo>
                  <a:pt x="6197" y="768"/>
                </a:lnTo>
                <a:lnTo>
                  <a:pt x="6204" y="763"/>
                </a:lnTo>
                <a:lnTo>
                  <a:pt x="6213" y="758"/>
                </a:lnTo>
                <a:lnTo>
                  <a:pt x="6230" y="751"/>
                </a:lnTo>
                <a:lnTo>
                  <a:pt x="6247" y="744"/>
                </a:lnTo>
                <a:lnTo>
                  <a:pt x="6255" y="739"/>
                </a:lnTo>
                <a:lnTo>
                  <a:pt x="6262" y="734"/>
                </a:lnTo>
                <a:lnTo>
                  <a:pt x="6272" y="722"/>
                </a:lnTo>
                <a:lnTo>
                  <a:pt x="6279" y="710"/>
                </a:lnTo>
                <a:lnTo>
                  <a:pt x="6284" y="696"/>
                </a:lnTo>
                <a:lnTo>
                  <a:pt x="6286" y="683"/>
                </a:lnTo>
                <a:lnTo>
                  <a:pt x="6286" y="666"/>
                </a:lnTo>
                <a:lnTo>
                  <a:pt x="6284" y="650"/>
                </a:lnTo>
                <a:lnTo>
                  <a:pt x="6281" y="635"/>
                </a:lnTo>
                <a:lnTo>
                  <a:pt x="6276" y="620"/>
                </a:lnTo>
                <a:lnTo>
                  <a:pt x="6286" y="587"/>
                </a:lnTo>
                <a:lnTo>
                  <a:pt x="6291" y="572"/>
                </a:lnTo>
                <a:lnTo>
                  <a:pt x="6294" y="560"/>
                </a:lnTo>
                <a:lnTo>
                  <a:pt x="6298" y="557"/>
                </a:lnTo>
                <a:lnTo>
                  <a:pt x="6303" y="551"/>
                </a:lnTo>
                <a:lnTo>
                  <a:pt x="6320" y="543"/>
                </a:lnTo>
                <a:lnTo>
                  <a:pt x="6318" y="539"/>
                </a:lnTo>
                <a:lnTo>
                  <a:pt x="6315" y="536"/>
                </a:lnTo>
                <a:lnTo>
                  <a:pt x="6303" y="529"/>
                </a:lnTo>
                <a:lnTo>
                  <a:pt x="6289" y="522"/>
                </a:lnTo>
                <a:lnTo>
                  <a:pt x="6272" y="516"/>
                </a:lnTo>
                <a:lnTo>
                  <a:pt x="6236" y="504"/>
                </a:lnTo>
                <a:lnTo>
                  <a:pt x="6211" y="497"/>
                </a:lnTo>
                <a:lnTo>
                  <a:pt x="6202" y="495"/>
                </a:lnTo>
                <a:lnTo>
                  <a:pt x="6196" y="493"/>
                </a:lnTo>
                <a:lnTo>
                  <a:pt x="6187" y="493"/>
                </a:lnTo>
                <a:lnTo>
                  <a:pt x="6180" y="495"/>
                </a:lnTo>
                <a:lnTo>
                  <a:pt x="6165" y="500"/>
                </a:lnTo>
                <a:lnTo>
                  <a:pt x="6151" y="509"/>
                </a:lnTo>
                <a:lnTo>
                  <a:pt x="6122" y="528"/>
                </a:lnTo>
                <a:lnTo>
                  <a:pt x="6109" y="536"/>
                </a:lnTo>
                <a:lnTo>
                  <a:pt x="6092" y="543"/>
                </a:lnTo>
                <a:lnTo>
                  <a:pt x="6064" y="551"/>
                </a:lnTo>
                <a:lnTo>
                  <a:pt x="6035" y="557"/>
                </a:lnTo>
                <a:lnTo>
                  <a:pt x="6005" y="558"/>
                </a:lnTo>
                <a:lnTo>
                  <a:pt x="5974" y="557"/>
                </a:lnTo>
                <a:lnTo>
                  <a:pt x="5952" y="553"/>
                </a:lnTo>
                <a:lnTo>
                  <a:pt x="5931" y="546"/>
                </a:lnTo>
                <a:lnTo>
                  <a:pt x="5936" y="543"/>
                </a:lnTo>
                <a:lnTo>
                  <a:pt x="5940" y="538"/>
                </a:lnTo>
                <a:lnTo>
                  <a:pt x="5940" y="531"/>
                </a:lnTo>
                <a:lnTo>
                  <a:pt x="5938" y="521"/>
                </a:lnTo>
                <a:lnTo>
                  <a:pt x="5936" y="512"/>
                </a:lnTo>
                <a:lnTo>
                  <a:pt x="5936" y="505"/>
                </a:lnTo>
                <a:lnTo>
                  <a:pt x="5930" y="502"/>
                </a:lnTo>
                <a:lnTo>
                  <a:pt x="5923" y="499"/>
                </a:lnTo>
                <a:lnTo>
                  <a:pt x="5916" y="492"/>
                </a:lnTo>
                <a:lnTo>
                  <a:pt x="5909" y="485"/>
                </a:lnTo>
                <a:lnTo>
                  <a:pt x="5901" y="470"/>
                </a:lnTo>
                <a:lnTo>
                  <a:pt x="5894" y="456"/>
                </a:lnTo>
                <a:lnTo>
                  <a:pt x="5890" y="446"/>
                </a:lnTo>
                <a:lnTo>
                  <a:pt x="5887" y="432"/>
                </a:lnTo>
                <a:lnTo>
                  <a:pt x="5883" y="423"/>
                </a:lnTo>
                <a:lnTo>
                  <a:pt x="5880" y="420"/>
                </a:lnTo>
                <a:lnTo>
                  <a:pt x="5877" y="418"/>
                </a:lnTo>
                <a:lnTo>
                  <a:pt x="5870" y="415"/>
                </a:lnTo>
                <a:lnTo>
                  <a:pt x="5858" y="405"/>
                </a:lnTo>
                <a:lnTo>
                  <a:pt x="5848" y="394"/>
                </a:lnTo>
                <a:lnTo>
                  <a:pt x="5844" y="388"/>
                </a:lnTo>
                <a:lnTo>
                  <a:pt x="5842" y="381"/>
                </a:lnTo>
                <a:lnTo>
                  <a:pt x="5841" y="374"/>
                </a:lnTo>
                <a:lnTo>
                  <a:pt x="5842" y="365"/>
                </a:lnTo>
                <a:lnTo>
                  <a:pt x="5844" y="357"/>
                </a:lnTo>
                <a:lnTo>
                  <a:pt x="5849" y="350"/>
                </a:lnTo>
                <a:lnTo>
                  <a:pt x="5860" y="336"/>
                </a:lnTo>
                <a:lnTo>
                  <a:pt x="5871" y="323"/>
                </a:lnTo>
                <a:lnTo>
                  <a:pt x="5875" y="314"/>
                </a:lnTo>
                <a:lnTo>
                  <a:pt x="5877" y="306"/>
                </a:lnTo>
                <a:lnTo>
                  <a:pt x="5878" y="292"/>
                </a:lnTo>
                <a:lnTo>
                  <a:pt x="5878" y="275"/>
                </a:lnTo>
                <a:lnTo>
                  <a:pt x="5875" y="258"/>
                </a:lnTo>
                <a:lnTo>
                  <a:pt x="5871" y="251"/>
                </a:lnTo>
                <a:lnTo>
                  <a:pt x="5868" y="246"/>
                </a:lnTo>
                <a:lnTo>
                  <a:pt x="5861" y="241"/>
                </a:lnTo>
                <a:lnTo>
                  <a:pt x="5856" y="237"/>
                </a:lnTo>
                <a:lnTo>
                  <a:pt x="5849" y="236"/>
                </a:lnTo>
                <a:lnTo>
                  <a:pt x="5842" y="232"/>
                </a:lnTo>
                <a:lnTo>
                  <a:pt x="5836" y="225"/>
                </a:lnTo>
                <a:lnTo>
                  <a:pt x="5830" y="219"/>
                </a:lnTo>
                <a:lnTo>
                  <a:pt x="5824" y="203"/>
                </a:lnTo>
                <a:lnTo>
                  <a:pt x="5817" y="195"/>
                </a:lnTo>
                <a:lnTo>
                  <a:pt x="5810" y="188"/>
                </a:lnTo>
                <a:lnTo>
                  <a:pt x="5803" y="185"/>
                </a:lnTo>
                <a:lnTo>
                  <a:pt x="5793" y="181"/>
                </a:lnTo>
                <a:lnTo>
                  <a:pt x="5783" y="179"/>
                </a:lnTo>
                <a:lnTo>
                  <a:pt x="5772" y="178"/>
                </a:lnTo>
                <a:lnTo>
                  <a:pt x="5752" y="178"/>
                </a:lnTo>
                <a:lnTo>
                  <a:pt x="5749" y="171"/>
                </a:lnTo>
                <a:lnTo>
                  <a:pt x="5745" y="164"/>
                </a:lnTo>
                <a:lnTo>
                  <a:pt x="5735" y="152"/>
                </a:lnTo>
                <a:lnTo>
                  <a:pt x="5726" y="140"/>
                </a:lnTo>
                <a:lnTo>
                  <a:pt x="5725" y="133"/>
                </a:lnTo>
                <a:lnTo>
                  <a:pt x="5723" y="125"/>
                </a:lnTo>
                <a:lnTo>
                  <a:pt x="5725" y="120"/>
                </a:lnTo>
                <a:lnTo>
                  <a:pt x="5726" y="115"/>
                </a:lnTo>
                <a:lnTo>
                  <a:pt x="5728" y="110"/>
                </a:lnTo>
                <a:lnTo>
                  <a:pt x="5728" y="104"/>
                </a:lnTo>
                <a:lnTo>
                  <a:pt x="5725" y="103"/>
                </a:lnTo>
                <a:lnTo>
                  <a:pt x="5723" y="101"/>
                </a:lnTo>
                <a:lnTo>
                  <a:pt x="5716" y="101"/>
                </a:lnTo>
                <a:lnTo>
                  <a:pt x="5709" y="103"/>
                </a:lnTo>
                <a:lnTo>
                  <a:pt x="5703" y="106"/>
                </a:lnTo>
                <a:lnTo>
                  <a:pt x="5687" y="115"/>
                </a:lnTo>
                <a:lnTo>
                  <a:pt x="5680" y="118"/>
                </a:lnTo>
                <a:lnTo>
                  <a:pt x="5672" y="120"/>
                </a:lnTo>
                <a:lnTo>
                  <a:pt x="5667" y="118"/>
                </a:lnTo>
                <a:lnTo>
                  <a:pt x="5662" y="116"/>
                </a:lnTo>
                <a:lnTo>
                  <a:pt x="5653" y="110"/>
                </a:lnTo>
                <a:lnTo>
                  <a:pt x="5645" y="103"/>
                </a:lnTo>
                <a:lnTo>
                  <a:pt x="5639" y="101"/>
                </a:lnTo>
                <a:lnTo>
                  <a:pt x="5634" y="101"/>
                </a:lnTo>
                <a:lnTo>
                  <a:pt x="5628" y="103"/>
                </a:lnTo>
                <a:lnTo>
                  <a:pt x="5624" y="104"/>
                </a:lnTo>
                <a:lnTo>
                  <a:pt x="5619" y="104"/>
                </a:lnTo>
                <a:lnTo>
                  <a:pt x="5614" y="104"/>
                </a:lnTo>
                <a:lnTo>
                  <a:pt x="5610" y="101"/>
                </a:lnTo>
                <a:lnTo>
                  <a:pt x="5607" y="94"/>
                </a:lnTo>
                <a:lnTo>
                  <a:pt x="5602" y="86"/>
                </a:lnTo>
                <a:lnTo>
                  <a:pt x="5597" y="77"/>
                </a:lnTo>
                <a:lnTo>
                  <a:pt x="5592" y="72"/>
                </a:lnTo>
                <a:lnTo>
                  <a:pt x="5583" y="69"/>
                </a:lnTo>
                <a:lnTo>
                  <a:pt x="5573" y="69"/>
                </a:lnTo>
                <a:lnTo>
                  <a:pt x="5564" y="70"/>
                </a:lnTo>
                <a:lnTo>
                  <a:pt x="5558" y="72"/>
                </a:lnTo>
                <a:lnTo>
                  <a:pt x="5549" y="70"/>
                </a:lnTo>
                <a:lnTo>
                  <a:pt x="5544" y="69"/>
                </a:lnTo>
                <a:lnTo>
                  <a:pt x="5537" y="58"/>
                </a:lnTo>
                <a:lnTo>
                  <a:pt x="5530" y="50"/>
                </a:lnTo>
                <a:lnTo>
                  <a:pt x="5522" y="43"/>
                </a:lnTo>
                <a:lnTo>
                  <a:pt x="5512" y="38"/>
                </a:lnTo>
                <a:lnTo>
                  <a:pt x="5501" y="35"/>
                </a:lnTo>
                <a:lnTo>
                  <a:pt x="5491" y="33"/>
                </a:lnTo>
                <a:lnTo>
                  <a:pt x="5483" y="35"/>
                </a:lnTo>
                <a:lnTo>
                  <a:pt x="5472" y="35"/>
                </a:lnTo>
                <a:lnTo>
                  <a:pt x="5462" y="33"/>
                </a:lnTo>
                <a:lnTo>
                  <a:pt x="5457" y="31"/>
                </a:lnTo>
                <a:lnTo>
                  <a:pt x="5452" y="28"/>
                </a:lnTo>
                <a:lnTo>
                  <a:pt x="5442" y="17"/>
                </a:lnTo>
                <a:lnTo>
                  <a:pt x="5433" y="7"/>
                </a:lnTo>
                <a:lnTo>
                  <a:pt x="5423" y="0"/>
                </a:lnTo>
                <a:lnTo>
                  <a:pt x="5416" y="4"/>
                </a:lnTo>
                <a:lnTo>
                  <a:pt x="5411" y="4"/>
                </a:lnTo>
                <a:lnTo>
                  <a:pt x="5406" y="6"/>
                </a:lnTo>
                <a:lnTo>
                  <a:pt x="5402" y="12"/>
                </a:lnTo>
                <a:lnTo>
                  <a:pt x="5402" y="16"/>
                </a:lnTo>
                <a:lnTo>
                  <a:pt x="5399" y="21"/>
                </a:lnTo>
                <a:lnTo>
                  <a:pt x="5397" y="28"/>
                </a:lnTo>
                <a:lnTo>
                  <a:pt x="5397" y="43"/>
                </a:lnTo>
                <a:lnTo>
                  <a:pt x="5397" y="57"/>
                </a:lnTo>
                <a:lnTo>
                  <a:pt x="5397" y="63"/>
                </a:lnTo>
                <a:lnTo>
                  <a:pt x="5396" y="70"/>
                </a:lnTo>
                <a:lnTo>
                  <a:pt x="5389" y="89"/>
                </a:lnTo>
                <a:lnTo>
                  <a:pt x="5387" y="98"/>
                </a:lnTo>
                <a:lnTo>
                  <a:pt x="5389" y="106"/>
                </a:lnTo>
                <a:lnTo>
                  <a:pt x="5382" y="110"/>
                </a:lnTo>
                <a:lnTo>
                  <a:pt x="5375" y="113"/>
                </a:lnTo>
                <a:lnTo>
                  <a:pt x="5365" y="113"/>
                </a:lnTo>
                <a:lnTo>
                  <a:pt x="5353" y="113"/>
                </a:lnTo>
                <a:lnTo>
                  <a:pt x="5332" y="111"/>
                </a:lnTo>
                <a:lnTo>
                  <a:pt x="5314" y="110"/>
                </a:lnTo>
                <a:lnTo>
                  <a:pt x="5297" y="110"/>
                </a:lnTo>
                <a:lnTo>
                  <a:pt x="5286" y="113"/>
                </a:lnTo>
                <a:lnTo>
                  <a:pt x="5276" y="116"/>
                </a:lnTo>
                <a:lnTo>
                  <a:pt x="5269" y="118"/>
                </a:lnTo>
                <a:lnTo>
                  <a:pt x="5264" y="118"/>
                </a:lnTo>
                <a:lnTo>
                  <a:pt x="5254" y="118"/>
                </a:lnTo>
                <a:lnTo>
                  <a:pt x="5249" y="118"/>
                </a:lnTo>
                <a:lnTo>
                  <a:pt x="5244" y="120"/>
                </a:lnTo>
                <a:lnTo>
                  <a:pt x="5235" y="125"/>
                </a:lnTo>
                <a:lnTo>
                  <a:pt x="5220" y="139"/>
                </a:lnTo>
                <a:lnTo>
                  <a:pt x="5213" y="142"/>
                </a:lnTo>
                <a:lnTo>
                  <a:pt x="5204" y="144"/>
                </a:lnTo>
                <a:lnTo>
                  <a:pt x="5198" y="144"/>
                </a:lnTo>
                <a:lnTo>
                  <a:pt x="5189" y="147"/>
                </a:lnTo>
                <a:lnTo>
                  <a:pt x="5184" y="152"/>
                </a:lnTo>
                <a:lnTo>
                  <a:pt x="5181" y="156"/>
                </a:lnTo>
                <a:lnTo>
                  <a:pt x="5174" y="167"/>
                </a:lnTo>
                <a:lnTo>
                  <a:pt x="5167" y="178"/>
                </a:lnTo>
                <a:lnTo>
                  <a:pt x="5160" y="188"/>
                </a:lnTo>
                <a:lnTo>
                  <a:pt x="5152" y="195"/>
                </a:lnTo>
                <a:lnTo>
                  <a:pt x="5141" y="198"/>
                </a:lnTo>
                <a:lnTo>
                  <a:pt x="5121" y="200"/>
                </a:lnTo>
                <a:lnTo>
                  <a:pt x="5102" y="200"/>
                </a:lnTo>
                <a:lnTo>
                  <a:pt x="5085" y="198"/>
                </a:lnTo>
                <a:lnTo>
                  <a:pt x="5066" y="196"/>
                </a:lnTo>
                <a:lnTo>
                  <a:pt x="5049" y="196"/>
                </a:lnTo>
                <a:lnTo>
                  <a:pt x="5042" y="196"/>
                </a:lnTo>
                <a:lnTo>
                  <a:pt x="5039" y="198"/>
                </a:lnTo>
                <a:lnTo>
                  <a:pt x="5034" y="202"/>
                </a:lnTo>
                <a:lnTo>
                  <a:pt x="5031" y="208"/>
                </a:lnTo>
                <a:lnTo>
                  <a:pt x="5024" y="222"/>
                </a:lnTo>
                <a:lnTo>
                  <a:pt x="5013" y="249"/>
                </a:lnTo>
                <a:lnTo>
                  <a:pt x="5007" y="260"/>
                </a:lnTo>
                <a:lnTo>
                  <a:pt x="5000" y="272"/>
                </a:lnTo>
                <a:lnTo>
                  <a:pt x="4986" y="292"/>
                </a:lnTo>
                <a:lnTo>
                  <a:pt x="4981" y="300"/>
                </a:lnTo>
                <a:lnTo>
                  <a:pt x="4976" y="311"/>
                </a:lnTo>
                <a:lnTo>
                  <a:pt x="4974" y="319"/>
                </a:lnTo>
                <a:lnTo>
                  <a:pt x="4974" y="324"/>
                </a:lnTo>
                <a:lnTo>
                  <a:pt x="4976" y="328"/>
                </a:lnTo>
                <a:lnTo>
                  <a:pt x="4966" y="335"/>
                </a:lnTo>
                <a:lnTo>
                  <a:pt x="4957" y="343"/>
                </a:lnTo>
                <a:lnTo>
                  <a:pt x="4950" y="352"/>
                </a:lnTo>
                <a:lnTo>
                  <a:pt x="4942" y="359"/>
                </a:lnTo>
                <a:lnTo>
                  <a:pt x="4933" y="367"/>
                </a:lnTo>
                <a:lnTo>
                  <a:pt x="4926" y="376"/>
                </a:lnTo>
                <a:lnTo>
                  <a:pt x="4923" y="384"/>
                </a:lnTo>
                <a:lnTo>
                  <a:pt x="4920" y="388"/>
                </a:lnTo>
                <a:lnTo>
                  <a:pt x="4916" y="391"/>
                </a:lnTo>
                <a:lnTo>
                  <a:pt x="4911" y="394"/>
                </a:lnTo>
                <a:lnTo>
                  <a:pt x="4906" y="396"/>
                </a:lnTo>
                <a:lnTo>
                  <a:pt x="4901" y="398"/>
                </a:lnTo>
                <a:lnTo>
                  <a:pt x="4898" y="400"/>
                </a:lnTo>
                <a:lnTo>
                  <a:pt x="4891" y="406"/>
                </a:lnTo>
                <a:lnTo>
                  <a:pt x="4886" y="415"/>
                </a:lnTo>
                <a:lnTo>
                  <a:pt x="4879" y="425"/>
                </a:lnTo>
                <a:lnTo>
                  <a:pt x="4869" y="434"/>
                </a:lnTo>
                <a:lnTo>
                  <a:pt x="4863" y="442"/>
                </a:lnTo>
                <a:lnTo>
                  <a:pt x="4860" y="452"/>
                </a:lnTo>
                <a:lnTo>
                  <a:pt x="4858" y="461"/>
                </a:lnTo>
                <a:lnTo>
                  <a:pt x="4853" y="470"/>
                </a:lnTo>
                <a:lnTo>
                  <a:pt x="4846" y="476"/>
                </a:lnTo>
                <a:lnTo>
                  <a:pt x="4839" y="483"/>
                </a:lnTo>
                <a:lnTo>
                  <a:pt x="4821" y="493"/>
                </a:lnTo>
                <a:lnTo>
                  <a:pt x="4805" y="502"/>
                </a:lnTo>
                <a:lnTo>
                  <a:pt x="4788" y="512"/>
                </a:lnTo>
                <a:lnTo>
                  <a:pt x="4780" y="521"/>
                </a:lnTo>
                <a:lnTo>
                  <a:pt x="4773" y="529"/>
                </a:lnTo>
                <a:lnTo>
                  <a:pt x="4763" y="550"/>
                </a:lnTo>
                <a:lnTo>
                  <a:pt x="4757" y="560"/>
                </a:lnTo>
                <a:lnTo>
                  <a:pt x="4754" y="560"/>
                </a:lnTo>
                <a:lnTo>
                  <a:pt x="4751" y="560"/>
                </a:lnTo>
                <a:lnTo>
                  <a:pt x="4742" y="565"/>
                </a:lnTo>
                <a:lnTo>
                  <a:pt x="4723" y="582"/>
                </a:lnTo>
                <a:lnTo>
                  <a:pt x="4711" y="591"/>
                </a:lnTo>
                <a:lnTo>
                  <a:pt x="4698" y="597"/>
                </a:lnTo>
                <a:lnTo>
                  <a:pt x="4684" y="601"/>
                </a:lnTo>
                <a:lnTo>
                  <a:pt x="4669" y="604"/>
                </a:lnTo>
                <a:lnTo>
                  <a:pt x="4638" y="608"/>
                </a:lnTo>
                <a:lnTo>
                  <a:pt x="4607" y="611"/>
                </a:lnTo>
                <a:lnTo>
                  <a:pt x="4594" y="613"/>
                </a:lnTo>
                <a:lnTo>
                  <a:pt x="4578" y="613"/>
                </a:lnTo>
                <a:lnTo>
                  <a:pt x="4549" y="614"/>
                </a:lnTo>
                <a:lnTo>
                  <a:pt x="4536" y="618"/>
                </a:lnTo>
                <a:lnTo>
                  <a:pt x="4520" y="621"/>
                </a:lnTo>
                <a:lnTo>
                  <a:pt x="4507" y="625"/>
                </a:lnTo>
                <a:lnTo>
                  <a:pt x="4500" y="625"/>
                </a:lnTo>
                <a:lnTo>
                  <a:pt x="4493" y="625"/>
                </a:lnTo>
                <a:lnTo>
                  <a:pt x="4491" y="616"/>
                </a:lnTo>
                <a:lnTo>
                  <a:pt x="4488" y="608"/>
                </a:lnTo>
                <a:lnTo>
                  <a:pt x="4485" y="601"/>
                </a:lnTo>
                <a:lnTo>
                  <a:pt x="4478" y="594"/>
                </a:lnTo>
                <a:lnTo>
                  <a:pt x="4471" y="587"/>
                </a:lnTo>
                <a:lnTo>
                  <a:pt x="4464" y="584"/>
                </a:lnTo>
                <a:lnTo>
                  <a:pt x="4456" y="584"/>
                </a:lnTo>
                <a:lnTo>
                  <a:pt x="4447" y="585"/>
                </a:lnTo>
                <a:lnTo>
                  <a:pt x="4442" y="589"/>
                </a:lnTo>
                <a:lnTo>
                  <a:pt x="4437" y="594"/>
                </a:lnTo>
                <a:lnTo>
                  <a:pt x="4428" y="609"/>
                </a:lnTo>
                <a:lnTo>
                  <a:pt x="4418" y="625"/>
                </a:lnTo>
                <a:lnTo>
                  <a:pt x="4413" y="632"/>
                </a:lnTo>
                <a:lnTo>
                  <a:pt x="4406" y="637"/>
                </a:lnTo>
                <a:lnTo>
                  <a:pt x="4394" y="640"/>
                </a:lnTo>
                <a:lnTo>
                  <a:pt x="4381" y="642"/>
                </a:lnTo>
                <a:lnTo>
                  <a:pt x="4367" y="643"/>
                </a:lnTo>
                <a:lnTo>
                  <a:pt x="4353" y="647"/>
                </a:lnTo>
                <a:lnTo>
                  <a:pt x="4348" y="649"/>
                </a:lnTo>
                <a:lnTo>
                  <a:pt x="4341" y="654"/>
                </a:lnTo>
                <a:lnTo>
                  <a:pt x="4323" y="669"/>
                </a:lnTo>
                <a:lnTo>
                  <a:pt x="4306" y="683"/>
                </a:lnTo>
                <a:lnTo>
                  <a:pt x="4288" y="693"/>
                </a:lnTo>
                <a:lnTo>
                  <a:pt x="4273" y="703"/>
                </a:lnTo>
                <a:lnTo>
                  <a:pt x="4266" y="710"/>
                </a:lnTo>
                <a:lnTo>
                  <a:pt x="4258" y="717"/>
                </a:lnTo>
                <a:lnTo>
                  <a:pt x="4244" y="734"/>
                </a:lnTo>
                <a:lnTo>
                  <a:pt x="4235" y="741"/>
                </a:lnTo>
                <a:lnTo>
                  <a:pt x="4227" y="744"/>
                </a:lnTo>
                <a:lnTo>
                  <a:pt x="4217" y="746"/>
                </a:lnTo>
                <a:lnTo>
                  <a:pt x="4208" y="746"/>
                </a:lnTo>
                <a:lnTo>
                  <a:pt x="4201" y="746"/>
                </a:lnTo>
                <a:lnTo>
                  <a:pt x="4191" y="747"/>
                </a:lnTo>
                <a:lnTo>
                  <a:pt x="4184" y="753"/>
                </a:lnTo>
                <a:lnTo>
                  <a:pt x="4176" y="759"/>
                </a:lnTo>
                <a:lnTo>
                  <a:pt x="4167" y="765"/>
                </a:lnTo>
                <a:lnTo>
                  <a:pt x="4159" y="770"/>
                </a:lnTo>
                <a:lnTo>
                  <a:pt x="4150" y="770"/>
                </a:lnTo>
                <a:lnTo>
                  <a:pt x="4142" y="770"/>
                </a:lnTo>
                <a:lnTo>
                  <a:pt x="4125" y="768"/>
                </a:lnTo>
                <a:lnTo>
                  <a:pt x="4116" y="768"/>
                </a:lnTo>
                <a:lnTo>
                  <a:pt x="4106" y="768"/>
                </a:lnTo>
                <a:lnTo>
                  <a:pt x="4087" y="775"/>
                </a:lnTo>
                <a:lnTo>
                  <a:pt x="4077" y="778"/>
                </a:lnTo>
                <a:lnTo>
                  <a:pt x="4068" y="783"/>
                </a:lnTo>
                <a:lnTo>
                  <a:pt x="4060" y="790"/>
                </a:lnTo>
                <a:lnTo>
                  <a:pt x="4053" y="797"/>
                </a:lnTo>
                <a:lnTo>
                  <a:pt x="4053" y="799"/>
                </a:lnTo>
                <a:lnTo>
                  <a:pt x="4036" y="804"/>
                </a:lnTo>
                <a:lnTo>
                  <a:pt x="4027" y="807"/>
                </a:lnTo>
                <a:lnTo>
                  <a:pt x="4021" y="807"/>
                </a:lnTo>
                <a:lnTo>
                  <a:pt x="4015" y="805"/>
                </a:lnTo>
                <a:lnTo>
                  <a:pt x="4010" y="802"/>
                </a:lnTo>
                <a:lnTo>
                  <a:pt x="4009" y="795"/>
                </a:lnTo>
                <a:lnTo>
                  <a:pt x="4009" y="787"/>
                </a:lnTo>
                <a:lnTo>
                  <a:pt x="4000" y="787"/>
                </a:lnTo>
                <a:lnTo>
                  <a:pt x="3990" y="787"/>
                </a:lnTo>
                <a:lnTo>
                  <a:pt x="3969" y="792"/>
                </a:lnTo>
                <a:lnTo>
                  <a:pt x="3949" y="797"/>
                </a:lnTo>
                <a:lnTo>
                  <a:pt x="3939" y="799"/>
                </a:lnTo>
                <a:lnTo>
                  <a:pt x="3929" y="800"/>
                </a:lnTo>
                <a:lnTo>
                  <a:pt x="3920" y="797"/>
                </a:lnTo>
                <a:lnTo>
                  <a:pt x="3910" y="794"/>
                </a:lnTo>
                <a:lnTo>
                  <a:pt x="3905" y="785"/>
                </a:lnTo>
                <a:lnTo>
                  <a:pt x="3898" y="776"/>
                </a:lnTo>
                <a:lnTo>
                  <a:pt x="3893" y="766"/>
                </a:lnTo>
                <a:lnTo>
                  <a:pt x="3891" y="761"/>
                </a:lnTo>
                <a:lnTo>
                  <a:pt x="3889" y="753"/>
                </a:lnTo>
                <a:lnTo>
                  <a:pt x="3884" y="754"/>
                </a:lnTo>
                <a:lnTo>
                  <a:pt x="3879" y="754"/>
                </a:lnTo>
                <a:lnTo>
                  <a:pt x="3871" y="758"/>
                </a:lnTo>
                <a:lnTo>
                  <a:pt x="3862" y="761"/>
                </a:lnTo>
                <a:lnTo>
                  <a:pt x="3855" y="761"/>
                </a:lnTo>
                <a:lnTo>
                  <a:pt x="3848" y="759"/>
                </a:lnTo>
                <a:lnTo>
                  <a:pt x="3843" y="759"/>
                </a:lnTo>
                <a:lnTo>
                  <a:pt x="3840" y="763"/>
                </a:lnTo>
                <a:lnTo>
                  <a:pt x="3838" y="766"/>
                </a:lnTo>
                <a:lnTo>
                  <a:pt x="3836" y="771"/>
                </a:lnTo>
                <a:lnTo>
                  <a:pt x="3835" y="782"/>
                </a:lnTo>
                <a:lnTo>
                  <a:pt x="3833" y="785"/>
                </a:lnTo>
                <a:lnTo>
                  <a:pt x="3828" y="787"/>
                </a:lnTo>
                <a:lnTo>
                  <a:pt x="3830" y="794"/>
                </a:lnTo>
                <a:lnTo>
                  <a:pt x="3830" y="799"/>
                </a:lnTo>
                <a:lnTo>
                  <a:pt x="3825" y="809"/>
                </a:lnTo>
                <a:lnTo>
                  <a:pt x="3823" y="812"/>
                </a:lnTo>
                <a:lnTo>
                  <a:pt x="3821" y="816"/>
                </a:lnTo>
                <a:lnTo>
                  <a:pt x="3823" y="819"/>
                </a:lnTo>
                <a:lnTo>
                  <a:pt x="3828" y="821"/>
                </a:lnTo>
                <a:lnTo>
                  <a:pt x="3828" y="824"/>
                </a:lnTo>
                <a:lnTo>
                  <a:pt x="3825" y="826"/>
                </a:lnTo>
                <a:lnTo>
                  <a:pt x="3818" y="828"/>
                </a:lnTo>
                <a:lnTo>
                  <a:pt x="3801" y="828"/>
                </a:lnTo>
                <a:lnTo>
                  <a:pt x="3794" y="829"/>
                </a:lnTo>
                <a:lnTo>
                  <a:pt x="3787" y="828"/>
                </a:lnTo>
                <a:lnTo>
                  <a:pt x="3784" y="826"/>
                </a:lnTo>
                <a:lnTo>
                  <a:pt x="3780" y="821"/>
                </a:lnTo>
                <a:lnTo>
                  <a:pt x="3773" y="821"/>
                </a:lnTo>
                <a:lnTo>
                  <a:pt x="3766" y="821"/>
                </a:lnTo>
                <a:lnTo>
                  <a:pt x="3754" y="817"/>
                </a:lnTo>
                <a:lnTo>
                  <a:pt x="3743" y="814"/>
                </a:lnTo>
                <a:lnTo>
                  <a:pt x="3734" y="814"/>
                </a:lnTo>
                <a:lnTo>
                  <a:pt x="3725" y="814"/>
                </a:lnTo>
                <a:lnTo>
                  <a:pt x="3719" y="814"/>
                </a:lnTo>
                <a:lnTo>
                  <a:pt x="3719" y="807"/>
                </a:lnTo>
                <a:lnTo>
                  <a:pt x="3719" y="804"/>
                </a:lnTo>
                <a:lnTo>
                  <a:pt x="3717" y="802"/>
                </a:lnTo>
                <a:lnTo>
                  <a:pt x="3712" y="800"/>
                </a:lnTo>
                <a:lnTo>
                  <a:pt x="3708" y="802"/>
                </a:lnTo>
                <a:lnTo>
                  <a:pt x="3707" y="805"/>
                </a:lnTo>
                <a:lnTo>
                  <a:pt x="3703" y="807"/>
                </a:lnTo>
                <a:lnTo>
                  <a:pt x="3698" y="807"/>
                </a:lnTo>
                <a:lnTo>
                  <a:pt x="3693" y="807"/>
                </a:lnTo>
                <a:lnTo>
                  <a:pt x="3690" y="809"/>
                </a:lnTo>
                <a:lnTo>
                  <a:pt x="3686" y="811"/>
                </a:lnTo>
                <a:lnTo>
                  <a:pt x="3684" y="814"/>
                </a:lnTo>
                <a:lnTo>
                  <a:pt x="3679" y="814"/>
                </a:lnTo>
                <a:lnTo>
                  <a:pt x="3676" y="816"/>
                </a:lnTo>
                <a:lnTo>
                  <a:pt x="3669" y="819"/>
                </a:lnTo>
                <a:lnTo>
                  <a:pt x="3662" y="822"/>
                </a:lnTo>
                <a:lnTo>
                  <a:pt x="3657" y="822"/>
                </a:lnTo>
                <a:lnTo>
                  <a:pt x="3650" y="821"/>
                </a:lnTo>
                <a:lnTo>
                  <a:pt x="3649" y="817"/>
                </a:lnTo>
                <a:lnTo>
                  <a:pt x="3645" y="816"/>
                </a:lnTo>
                <a:lnTo>
                  <a:pt x="3637" y="814"/>
                </a:lnTo>
                <a:lnTo>
                  <a:pt x="3637" y="811"/>
                </a:lnTo>
                <a:lnTo>
                  <a:pt x="3635" y="809"/>
                </a:lnTo>
                <a:lnTo>
                  <a:pt x="3630" y="807"/>
                </a:lnTo>
                <a:lnTo>
                  <a:pt x="3630" y="800"/>
                </a:lnTo>
                <a:lnTo>
                  <a:pt x="3628" y="797"/>
                </a:lnTo>
                <a:lnTo>
                  <a:pt x="3625" y="792"/>
                </a:lnTo>
                <a:lnTo>
                  <a:pt x="3623" y="787"/>
                </a:lnTo>
                <a:lnTo>
                  <a:pt x="3598" y="782"/>
                </a:lnTo>
                <a:lnTo>
                  <a:pt x="3569" y="776"/>
                </a:lnTo>
                <a:lnTo>
                  <a:pt x="3553" y="773"/>
                </a:lnTo>
                <a:lnTo>
                  <a:pt x="3540" y="773"/>
                </a:lnTo>
                <a:lnTo>
                  <a:pt x="3526" y="773"/>
                </a:lnTo>
                <a:lnTo>
                  <a:pt x="3514" y="776"/>
                </a:lnTo>
                <a:lnTo>
                  <a:pt x="3511" y="778"/>
                </a:lnTo>
                <a:lnTo>
                  <a:pt x="3504" y="785"/>
                </a:lnTo>
                <a:lnTo>
                  <a:pt x="3495" y="788"/>
                </a:lnTo>
                <a:lnTo>
                  <a:pt x="3487" y="792"/>
                </a:lnTo>
                <a:lnTo>
                  <a:pt x="3480" y="794"/>
                </a:lnTo>
                <a:lnTo>
                  <a:pt x="3478" y="797"/>
                </a:lnTo>
                <a:lnTo>
                  <a:pt x="3475" y="804"/>
                </a:lnTo>
                <a:lnTo>
                  <a:pt x="3473" y="812"/>
                </a:lnTo>
                <a:lnTo>
                  <a:pt x="3473" y="816"/>
                </a:lnTo>
                <a:lnTo>
                  <a:pt x="3475" y="826"/>
                </a:lnTo>
                <a:lnTo>
                  <a:pt x="3473" y="833"/>
                </a:lnTo>
                <a:lnTo>
                  <a:pt x="3473" y="836"/>
                </a:lnTo>
                <a:lnTo>
                  <a:pt x="3468" y="845"/>
                </a:lnTo>
                <a:lnTo>
                  <a:pt x="3461" y="850"/>
                </a:lnTo>
                <a:lnTo>
                  <a:pt x="3451" y="851"/>
                </a:lnTo>
                <a:lnTo>
                  <a:pt x="3441" y="851"/>
                </a:lnTo>
                <a:lnTo>
                  <a:pt x="3439" y="851"/>
                </a:lnTo>
                <a:lnTo>
                  <a:pt x="3429" y="850"/>
                </a:lnTo>
                <a:lnTo>
                  <a:pt x="3418" y="848"/>
                </a:lnTo>
                <a:lnTo>
                  <a:pt x="3413" y="848"/>
                </a:lnTo>
                <a:lnTo>
                  <a:pt x="3412" y="845"/>
                </a:lnTo>
                <a:lnTo>
                  <a:pt x="3412" y="841"/>
                </a:lnTo>
                <a:lnTo>
                  <a:pt x="3407" y="841"/>
                </a:lnTo>
                <a:lnTo>
                  <a:pt x="3401" y="841"/>
                </a:lnTo>
                <a:lnTo>
                  <a:pt x="3393" y="836"/>
                </a:lnTo>
                <a:lnTo>
                  <a:pt x="3386" y="831"/>
                </a:lnTo>
                <a:lnTo>
                  <a:pt x="3378" y="828"/>
                </a:lnTo>
                <a:lnTo>
                  <a:pt x="3372" y="828"/>
                </a:lnTo>
                <a:lnTo>
                  <a:pt x="3371" y="824"/>
                </a:lnTo>
                <a:lnTo>
                  <a:pt x="3371" y="821"/>
                </a:lnTo>
                <a:lnTo>
                  <a:pt x="3345" y="809"/>
                </a:lnTo>
                <a:lnTo>
                  <a:pt x="3332" y="804"/>
                </a:lnTo>
                <a:lnTo>
                  <a:pt x="3316" y="800"/>
                </a:lnTo>
                <a:lnTo>
                  <a:pt x="3309" y="790"/>
                </a:lnTo>
                <a:lnTo>
                  <a:pt x="3303" y="782"/>
                </a:lnTo>
                <a:lnTo>
                  <a:pt x="3294" y="771"/>
                </a:lnTo>
                <a:lnTo>
                  <a:pt x="3292" y="766"/>
                </a:lnTo>
                <a:lnTo>
                  <a:pt x="3289" y="759"/>
                </a:lnTo>
                <a:lnTo>
                  <a:pt x="3279" y="754"/>
                </a:lnTo>
                <a:lnTo>
                  <a:pt x="3268" y="749"/>
                </a:lnTo>
                <a:lnTo>
                  <a:pt x="3265" y="746"/>
                </a:lnTo>
                <a:lnTo>
                  <a:pt x="3262" y="741"/>
                </a:lnTo>
                <a:lnTo>
                  <a:pt x="3262" y="734"/>
                </a:lnTo>
                <a:lnTo>
                  <a:pt x="3262" y="725"/>
                </a:lnTo>
                <a:lnTo>
                  <a:pt x="3270" y="725"/>
                </a:lnTo>
                <a:lnTo>
                  <a:pt x="3275" y="727"/>
                </a:lnTo>
                <a:lnTo>
                  <a:pt x="3279" y="732"/>
                </a:lnTo>
                <a:lnTo>
                  <a:pt x="3282" y="737"/>
                </a:lnTo>
                <a:lnTo>
                  <a:pt x="3287" y="747"/>
                </a:lnTo>
                <a:lnTo>
                  <a:pt x="3291" y="751"/>
                </a:lnTo>
                <a:lnTo>
                  <a:pt x="3296" y="753"/>
                </a:lnTo>
                <a:lnTo>
                  <a:pt x="3299" y="747"/>
                </a:lnTo>
                <a:lnTo>
                  <a:pt x="3303" y="742"/>
                </a:lnTo>
                <a:lnTo>
                  <a:pt x="3303" y="739"/>
                </a:lnTo>
                <a:lnTo>
                  <a:pt x="3301" y="736"/>
                </a:lnTo>
                <a:lnTo>
                  <a:pt x="3299" y="734"/>
                </a:lnTo>
                <a:lnTo>
                  <a:pt x="3296" y="732"/>
                </a:lnTo>
                <a:lnTo>
                  <a:pt x="3296" y="730"/>
                </a:lnTo>
                <a:lnTo>
                  <a:pt x="3294" y="729"/>
                </a:lnTo>
                <a:lnTo>
                  <a:pt x="3289" y="727"/>
                </a:lnTo>
                <a:lnTo>
                  <a:pt x="3284" y="724"/>
                </a:lnTo>
                <a:lnTo>
                  <a:pt x="3284" y="722"/>
                </a:lnTo>
                <a:lnTo>
                  <a:pt x="3282" y="718"/>
                </a:lnTo>
                <a:lnTo>
                  <a:pt x="3274" y="713"/>
                </a:lnTo>
                <a:lnTo>
                  <a:pt x="3265" y="707"/>
                </a:lnTo>
                <a:lnTo>
                  <a:pt x="3256" y="701"/>
                </a:lnTo>
                <a:lnTo>
                  <a:pt x="3251" y="700"/>
                </a:lnTo>
                <a:lnTo>
                  <a:pt x="3244" y="698"/>
                </a:lnTo>
                <a:lnTo>
                  <a:pt x="3241" y="698"/>
                </a:lnTo>
                <a:lnTo>
                  <a:pt x="3234" y="700"/>
                </a:lnTo>
                <a:lnTo>
                  <a:pt x="3229" y="701"/>
                </a:lnTo>
                <a:lnTo>
                  <a:pt x="3224" y="705"/>
                </a:lnTo>
                <a:lnTo>
                  <a:pt x="3219" y="712"/>
                </a:lnTo>
                <a:lnTo>
                  <a:pt x="3219" y="713"/>
                </a:lnTo>
                <a:lnTo>
                  <a:pt x="3219" y="718"/>
                </a:lnTo>
                <a:lnTo>
                  <a:pt x="3217" y="724"/>
                </a:lnTo>
                <a:lnTo>
                  <a:pt x="3215" y="725"/>
                </a:lnTo>
                <a:lnTo>
                  <a:pt x="3210" y="727"/>
                </a:lnTo>
                <a:lnTo>
                  <a:pt x="3202" y="729"/>
                </a:lnTo>
                <a:lnTo>
                  <a:pt x="3198" y="729"/>
                </a:lnTo>
                <a:lnTo>
                  <a:pt x="3195" y="730"/>
                </a:lnTo>
                <a:lnTo>
                  <a:pt x="3193" y="732"/>
                </a:lnTo>
                <a:lnTo>
                  <a:pt x="3181" y="739"/>
                </a:lnTo>
                <a:lnTo>
                  <a:pt x="3174" y="742"/>
                </a:lnTo>
                <a:lnTo>
                  <a:pt x="3168" y="746"/>
                </a:lnTo>
                <a:lnTo>
                  <a:pt x="3164" y="746"/>
                </a:lnTo>
                <a:lnTo>
                  <a:pt x="3159" y="749"/>
                </a:lnTo>
                <a:lnTo>
                  <a:pt x="3156" y="753"/>
                </a:lnTo>
                <a:lnTo>
                  <a:pt x="3145" y="756"/>
                </a:lnTo>
                <a:lnTo>
                  <a:pt x="3137" y="758"/>
                </a:lnTo>
                <a:lnTo>
                  <a:pt x="3135" y="759"/>
                </a:lnTo>
                <a:lnTo>
                  <a:pt x="3135" y="763"/>
                </a:lnTo>
                <a:lnTo>
                  <a:pt x="3132" y="765"/>
                </a:lnTo>
                <a:lnTo>
                  <a:pt x="3122" y="771"/>
                </a:lnTo>
                <a:lnTo>
                  <a:pt x="3110" y="778"/>
                </a:lnTo>
                <a:lnTo>
                  <a:pt x="3103" y="780"/>
                </a:lnTo>
                <a:lnTo>
                  <a:pt x="3096" y="782"/>
                </a:lnTo>
                <a:lnTo>
                  <a:pt x="3087" y="782"/>
                </a:lnTo>
                <a:lnTo>
                  <a:pt x="3077" y="780"/>
                </a:lnTo>
                <a:lnTo>
                  <a:pt x="3069" y="775"/>
                </a:lnTo>
                <a:lnTo>
                  <a:pt x="3064" y="775"/>
                </a:lnTo>
                <a:lnTo>
                  <a:pt x="3057" y="773"/>
                </a:lnTo>
                <a:lnTo>
                  <a:pt x="3057" y="771"/>
                </a:lnTo>
                <a:lnTo>
                  <a:pt x="3055" y="770"/>
                </a:lnTo>
                <a:lnTo>
                  <a:pt x="3050" y="768"/>
                </a:lnTo>
                <a:lnTo>
                  <a:pt x="3045" y="765"/>
                </a:lnTo>
                <a:lnTo>
                  <a:pt x="3045" y="763"/>
                </a:lnTo>
                <a:lnTo>
                  <a:pt x="3043" y="759"/>
                </a:lnTo>
                <a:lnTo>
                  <a:pt x="3033" y="759"/>
                </a:lnTo>
                <a:lnTo>
                  <a:pt x="3023" y="759"/>
                </a:lnTo>
                <a:lnTo>
                  <a:pt x="3012" y="756"/>
                </a:lnTo>
                <a:lnTo>
                  <a:pt x="3006" y="753"/>
                </a:lnTo>
                <a:lnTo>
                  <a:pt x="2989" y="746"/>
                </a:lnTo>
                <a:lnTo>
                  <a:pt x="2978" y="742"/>
                </a:lnTo>
                <a:lnTo>
                  <a:pt x="2968" y="739"/>
                </a:lnTo>
                <a:lnTo>
                  <a:pt x="2966" y="734"/>
                </a:lnTo>
                <a:lnTo>
                  <a:pt x="2961" y="730"/>
                </a:lnTo>
                <a:lnTo>
                  <a:pt x="2958" y="725"/>
                </a:lnTo>
                <a:lnTo>
                  <a:pt x="2954" y="718"/>
                </a:lnTo>
                <a:lnTo>
                  <a:pt x="2953" y="718"/>
                </a:lnTo>
                <a:lnTo>
                  <a:pt x="2951" y="717"/>
                </a:lnTo>
                <a:lnTo>
                  <a:pt x="2949" y="712"/>
                </a:lnTo>
                <a:lnTo>
                  <a:pt x="2946" y="707"/>
                </a:lnTo>
                <a:lnTo>
                  <a:pt x="2944" y="707"/>
                </a:lnTo>
                <a:lnTo>
                  <a:pt x="2941" y="705"/>
                </a:lnTo>
                <a:lnTo>
                  <a:pt x="2941" y="698"/>
                </a:lnTo>
                <a:lnTo>
                  <a:pt x="2939" y="693"/>
                </a:lnTo>
                <a:lnTo>
                  <a:pt x="2934" y="684"/>
                </a:lnTo>
                <a:lnTo>
                  <a:pt x="2929" y="676"/>
                </a:lnTo>
                <a:lnTo>
                  <a:pt x="2927" y="671"/>
                </a:lnTo>
                <a:lnTo>
                  <a:pt x="2927" y="664"/>
                </a:lnTo>
                <a:lnTo>
                  <a:pt x="2925" y="661"/>
                </a:lnTo>
                <a:lnTo>
                  <a:pt x="2924" y="661"/>
                </a:lnTo>
                <a:lnTo>
                  <a:pt x="2922" y="662"/>
                </a:lnTo>
                <a:lnTo>
                  <a:pt x="2920" y="664"/>
                </a:lnTo>
                <a:lnTo>
                  <a:pt x="2900" y="664"/>
                </a:lnTo>
                <a:lnTo>
                  <a:pt x="2900" y="659"/>
                </a:lnTo>
                <a:lnTo>
                  <a:pt x="2896" y="655"/>
                </a:lnTo>
                <a:lnTo>
                  <a:pt x="2891" y="654"/>
                </a:lnTo>
                <a:lnTo>
                  <a:pt x="2886" y="652"/>
                </a:lnTo>
                <a:lnTo>
                  <a:pt x="2876" y="649"/>
                </a:lnTo>
                <a:lnTo>
                  <a:pt x="2871" y="647"/>
                </a:lnTo>
                <a:lnTo>
                  <a:pt x="2866" y="643"/>
                </a:lnTo>
                <a:lnTo>
                  <a:pt x="2859" y="647"/>
                </a:lnTo>
                <a:lnTo>
                  <a:pt x="2854" y="652"/>
                </a:lnTo>
                <a:lnTo>
                  <a:pt x="2845" y="664"/>
                </a:lnTo>
                <a:lnTo>
                  <a:pt x="2844" y="672"/>
                </a:lnTo>
                <a:lnTo>
                  <a:pt x="2842" y="681"/>
                </a:lnTo>
                <a:lnTo>
                  <a:pt x="2838" y="688"/>
                </a:lnTo>
                <a:lnTo>
                  <a:pt x="2837" y="691"/>
                </a:lnTo>
                <a:lnTo>
                  <a:pt x="2832" y="691"/>
                </a:lnTo>
                <a:lnTo>
                  <a:pt x="2832" y="698"/>
                </a:lnTo>
                <a:lnTo>
                  <a:pt x="2830" y="703"/>
                </a:lnTo>
                <a:lnTo>
                  <a:pt x="2827" y="707"/>
                </a:lnTo>
                <a:lnTo>
                  <a:pt x="2825" y="712"/>
                </a:lnTo>
                <a:lnTo>
                  <a:pt x="2816" y="713"/>
                </a:lnTo>
                <a:lnTo>
                  <a:pt x="2808" y="717"/>
                </a:lnTo>
                <a:lnTo>
                  <a:pt x="2803" y="720"/>
                </a:lnTo>
                <a:lnTo>
                  <a:pt x="2798" y="725"/>
                </a:lnTo>
                <a:lnTo>
                  <a:pt x="2787" y="725"/>
                </a:lnTo>
                <a:lnTo>
                  <a:pt x="2779" y="727"/>
                </a:lnTo>
                <a:lnTo>
                  <a:pt x="2770" y="729"/>
                </a:lnTo>
                <a:lnTo>
                  <a:pt x="2763" y="732"/>
                </a:lnTo>
                <a:lnTo>
                  <a:pt x="2746" y="732"/>
                </a:lnTo>
                <a:lnTo>
                  <a:pt x="2740" y="730"/>
                </a:lnTo>
                <a:lnTo>
                  <a:pt x="2738" y="729"/>
                </a:lnTo>
                <a:lnTo>
                  <a:pt x="2736" y="725"/>
                </a:lnTo>
                <a:lnTo>
                  <a:pt x="2726" y="732"/>
                </a:lnTo>
                <a:lnTo>
                  <a:pt x="2714" y="737"/>
                </a:lnTo>
                <a:lnTo>
                  <a:pt x="2707" y="739"/>
                </a:lnTo>
                <a:lnTo>
                  <a:pt x="2702" y="742"/>
                </a:lnTo>
                <a:lnTo>
                  <a:pt x="2699" y="747"/>
                </a:lnTo>
                <a:lnTo>
                  <a:pt x="2695" y="753"/>
                </a:lnTo>
                <a:lnTo>
                  <a:pt x="2685" y="753"/>
                </a:lnTo>
                <a:lnTo>
                  <a:pt x="2676" y="753"/>
                </a:lnTo>
                <a:lnTo>
                  <a:pt x="2661" y="756"/>
                </a:lnTo>
                <a:lnTo>
                  <a:pt x="2646" y="761"/>
                </a:lnTo>
                <a:lnTo>
                  <a:pt x="2637" y="761"/>
                </a:lnTo>
                <a:lnTo>
                  <a:pt x="2627" y="759"/>
                </a:lnTo>
                <a:lnTo>
                  <a:pt x="2622" y="759"/>
                </a:lnTo>
                <a:lnTo>
                  <a:pt x="2618" y="761"/>
                </a:lnTo>
                <a:lnTo>
                  <a:pt x="2615" y="763"/>
                </a:lnTo>
                <a:lnTo>
                  <a:pt x="2613" y="766"/>
                </a:lnTo>
                <a:lnTo>
                  <a:pt x="2579" y="766"/>
                </a:lnTo>
                <a:lnTo>
                  <a:pt x="2571" y="766"/>
                </a:lnTo>
                <a:lnTo>
                  <a:pt x="2562" y="768"/>
                </a:lnTo>
                <a:lnTo>
                  <a:pt x="2554" y="771"/>
                </a:lnTo>
                <a:lnTo>
                  <a:pt x="2545" y="776"/>
                </a:lnTo>
                <a:lnTo>
                  <a:pt x="2543" y="778"/>
                </a:lnTo>
                <a:lnTo>
                  <a:pt x="2533" y="785"/>
                </a:lnTo>
                <a:lnTo>
                  <a:pt x="2526" y="787"/>
                </a:lnTo>
                <a:lnTo>
                  <a:pt x="2521" y="788"/>
                </a:lnTo>
                <a:lnTo>
                  <a:pt x="2518" y="787"/>
                </a:lnTo>
                <a:lnTo>
                  <a:pt x="2514" y="787"/>
                </a:lnTo>
                <a:lnTo>
                  <a:pt x="2511" y="787"/>
                </a:lnTo>
                <a:lnTo>
                  <a:pt x="2502" y="788"/>
                </a:lnTo>
                <a:lnTo>
                  <a:pt x="2496" y="790"/>
                </a:lnTo>
                <a:lnTo>
                  <a:pt x="2480" y="802"/>
                </a:lnTo>
                <a:lnTo>
                  <a:pt x="2477" y="802"/>
                </a:lnTo>
                <a:lnTo>
                  <a:pt x="2465" y="804"/>
                </a:lnTo>
                <a:lnTo>
                  <a:pt x="2461" y="804"/>
                </a:lnTo>
                <a:lnTo>
                  <a:pt x="2456" y="807"/>
                </a:lnTo>
                <a:lnTo>
                  <a:pt x="2444" y="807"/>
                </a:lnTo>
                <a:lnTo>
                  <a:pt x="2431" y="805"/>
                </a:lnTo>
                <a:lnTo>
                  <a:pt x="2421" y="802"/>
                </a:lnTo>
                <a:lnTo>
                  <a:pt x="2409" y="800"/>
                </a:lnTo>
                <a:lnTo>
                  <a:pt x="2395" y="802"/>
                </a:lnTo>
                <a:lnTo>
                  <a:pt x="2383" y="804"/>
                </a:lnTo>
                <a:lnTo>
                  <a:pt x="2369" y="807"/>
                </a:lnTo>
                <a:lnTo>
                  <a:pt x="2354" y="807"/>
                </a:lnTo>
                <a:lnTo>
                  <a:pt x="2354" y="812"/>
                </a:lnTo>
                <a:lnTo>
                  <a:pt x="2351" y="814"/>
                </a:lnTo>
                <a:lnTo>
                  <a:pt x="2347" y="814"/>
                </a:lnTo>
                <a:lnTo>
                  <a:pt x="2344" y="812"/>
                </a:lnTo>
                <a:lnTo>
                  <a:pt x="2342" y="812"/>
                </a:lnTo>
                <a:lnTo>
                  <a:pt x="2337" y="816"/>
                </a:lnTo>
                <a:lnTo>
                  <a:pt x="2332" y="822"/>
                </a:lnTo>
                <a:lnTo>
                  <a:pt x="2325" y="828"/>
                </a:lnTo>
                <a:lnTo>
                  <a:pt x="2323" y="829"/>
                </a:lnTo>
                <a:lnTo>
                  <a:pt x="2315" y="836"/>
                </a:lnTo>
                <a:lnTo>
                  <a:pt x="2310" y="841"/>
                </a:lnTo>
                <a:lnTo>
                  <a:pt x="2305" y="846"/>
                </a:lnTo>
                <a:lnTo>
                  <a:pt x="2301" y="853"/>
                </a:lnTo>
                <a:lnTo>
                  <a:pt x="2299" y="857"/>
                </a:lnTo>
                <a:lnTo>
                  <a:pt x="2291" y="860"/>
                </a:lnTo>
                <a:lnTo>
                  <a:pt x="2284" y="865"/>
                </a:lnTo>
                <a:lnTo>
                  <a:pt x="2270" y="874"/>
                </a:lnTo>
                <a:lnTo>
                  <a:pt x="2269" y="877"/>
                </a:lnTo>
                <a:lnTo>
                  <a:pt x="2265" y="882"/>
                </a:lnTo>
                <a:lnTo>
                  <a:pt x="2259" y="886"/>
                </a:lnTo>
                <a:lnTo>
                  <a:pt x="2253" y="891"/>
                </a:lnTo>
                <a:lnTo>
                  <a:pt x="2248" y="896"/>
                </a:lnTo>
                <a:lnTo>
                  <a:pt x="2245" y="903"/>
                </a:lnTo>
                <a:lnTo>
                  <a:pt x="2238" y="904"/>
                </a:lnTo>
                <a:lnTo>
                  <a:pt x="2231" y="906"/>
                </a:lnTo>
                <a:lnTo>
                  <a:pt x="2228" y="911"/>
                </a:lnTo>
                <a:lnTo>
                  <a:pt x="2224" y="916"/>
                </a:lnTo>
                <a:lnTo>
                  <a:pt x="2211" y="920"/>
                </a:lnTo>
                <a:lnTo>
                  <a:pt x="2197" y="923"/>
                </a:lnTo>
                <a:lnTo>
                  <a:pt x="2185" y="928"/>
                </a:lnTo>
                <a:lnTo>
                  <a:pt x="2180" y="933"/>
                </a:lnTo>
                <a:lnTo>
                  <a:pt x="2177" y="937"/>
                </a:lnTo>
                <a:lnTo>
                  <a:pt x="2170" y="939"/>
                </a:lnTo>
                <a:lnTo>
                  <a:pt x="2165" y="940"/>
                </a:lnTo>
                <a:lnTo>
                  <a:pt x="2154" y="945"/>
                </a:lnTo>
                <a:lnTo>
                  <a:pt x="2146" y="952"/>
                </a:lnTo>
                <a:lnTo>
                  <a:pt x="2136" y="957"/>
                </a:lnTo>
                <a:lnTo>
                  <a:pt x="2134" y="964"/>
                </a:lnTo>
                <a:lnTo>
                  <a:pt x="2132" y="964"/>
                </a:lnTo>
                <a:lnTo>
                  <a:pt x="2129" y="964"/>
                </a:lnTo>
                <a:lnTo>
                  <a:pt x="2124" y="968"/>
                </a:lnTo>
                <a:lnTo>
                  <a:pt x="2120" y="971"/>
                </a:lnTo>
                <a:lnTo>
                  <a:pt x="2112" y="978"/>
                </a:lnTo>
                <a:lnTo>
                  <a:pt x="2105" y="986"/>
                </a:lnTo>
                <a:lnTo>
                  <a:pt x="2100" y="990"/>
                </a:lnTo>
                <a:lnTo>
                  <a:pt x="2095" y="992"/>
                </a:lnTo>
                <a:lnTo>
                  <a:pt x="2089" y="1002"/>
                </a:lnTo>
                <a:lnTo>
                  <a:pt x="2083" y="1010"/>
                </a:lnTo>
                <a:lnTo>
                  <a:pt x="2078" y="1014"/>
                </a:lnTo>
                <a:lnTo>
                  <a:pt x="2074" y="1017"/>
                </a:lnTo>
                <a:lnTo>
                  <a:pt x="2067" y="1019"/>
                </a:lnTo>
                <a:lnTo>
                  <a:pt x="2060" y="1019"/>
                </a:lnTo>
                <a:lnTo>
                  <a:pt x="2059" y="1022"/>
                </a:lnTo>
                <a:lnTo>
                  <a:pt x="2059" y="1024"/>
                </a:lnTo>
                <a:lnTo>
                  <a:pt x="2055" y="1034"/>
                </a:lnTo>
                <a:lnTo>
                  <a:pt x="2052" y="1041"/>
                </a:lnTo>
                <a:lnTo>
                  <a:pt x="2049" y="1046"/>
                </a:lnTo>
                <a:lnTo>
                  <a:pt x="2043" y="1051"/>
                </a:lnTo>
                <a:lnTo>
                  <a:pt x="2042" y="1053"/>
                </a:lnTo>
                <a:lnTo>
                  <a:pt x="2035" y="1056"/>
                </a:lnTo>
                <a:lnTo>
                  <a:pt x="2033" y="1058"/>
                </a:lnTo>
                <a:lnTo>
                  <a:pt x="2025" y="1065"/>
                </a:lnTo>
                <a:lnTo>
                  <a:pt x="2020" y="1070"/>
                </a:lnTo>
                <a:lnTo>
                  <a:pt x="2016" y="1079"/>
                </a:lnTo>
                <a:lnTo>
                  <a:pt x="2014" y="1089"/>
                </a:lnTo>
                <a:lnTo>
                  <a:pt x="2013" y="1090"/>
                </a:lnTo>
                <a:lnTo>
                  <a:pt x="2013" y="1094"/>
                </a:lnTo>
                <a:lnTo>
                  <a:pt x="2003" y="1099"/>
                </a:lnTo>
                <a:lnTo>
                  <a:pt x="1992" y="1104"/>
                </a:lnTo>
                <a:lnTo>
                  <a:pt x="1985" y="1113"/>
                </a:lnTo>
                <a:lnTo>
                  <a:pt x="1982" y="1116"/>
                </a:lnTo>
                <a:lnTo>
                  <a:pt x="1979" y="1121"/>
                </a:lnTo>
                <a:lnTo>
                  <a:pt x="1974" y="1125"/>
                </a:lnTo>
                <a:lnTo>
                  <a:pt x="1968" y="1130"/>
                </a:lnTo>
                <a:lnTo>
                  <a:pt x="1965" y="1133"/>
                </a:lnTo>
                <a:lnTo>
                  <a:pt x="1958" y="1135"/>
                </a:lnTo>
                <a:lnTo>
                  <a:pt x="1951" y="1140"/>
                </a:lnTo>
                <a:lnTo>
                  <a:pt x="1946" y="1145"/>
                </a:lnTo>
                <a:lnTo>
                  <a:pt x="1934" y="1155"/>
                </a:lnTo>
                <a:lnTo>
                  <a:pt x="1924" y="1167"/>
                </a:lnTo>
                <a:lnTo>
                  <a:pt x="1917" y="1172"/>
                </a:lnTo>
                <a:lnTo>
                  <a:pt x="1910" y="1176"/>
                </a:lnTo>
                <a:lnTo>
                  <a:pt x="1890" y="1217"/>
                </a:lnTo>
                <a:lnTo>
                  <a:pt x="1876" y="1223"/>
                </a:lnTo>
                <a:lnTo>
                  <a:pt x="1863" y="1230"/>
                </a:lnTo>
                <a:lnTo>
                  <a:pt x="1859" y="1237"/>
                </a:lnTo>
                <a:lnTo>
                  <a:pt x="1856" y="1244"/>
                </a:lnTo>
                <a:lnTo>
                  <a:pt x="1849" y="1247"/>
                </a:lnTo>
                <a:lnTo>
                  <a:pt x="1842" y="1251"/>
                </a:lnTo>
                <a:lnTo>
                  <a:pt x="1841" y="1258"/>
                </a:lnTo>
                <a:lnTo>
                  <a:pt x="1839" y="1258"/>
                </a:lnTo>
                <a:lnTo>
                  <a:pt x="1835" y="1258"/>
                </a:lnTo>
                <a:lnTo>
                  <a:pt x="1832" y="1259"/>
                </a:lnTo>
                <a:lnTo>
                  <a:pt x="1829" y="1261"/>
                </a:lnTo>
                <a:lnTo>
                  <a:pt x="1823" y="1266"/>
                </a:lnTo>
                <a:lnTo>
                  <a:pt x="1822" y="1269"/>
                </a:lnTo>
                <a:lnTo>
                  <a:pt x="1818" y="1271"/>
                </a:lnTo>
                <a:lnTo>
                  <a:pt x="1815" y="1273"/>
                </a:lnTo>
                <a:lnTo>
                  <a:pt x="1808" y="1271"/>
                </a:lnTo>
                <a:lnTo>
                  <a:pt x="1806" y="1278"/>
                </a:lnTo>
                <a:lnTo>
                  <a:pt x="1801" y="1281"/>
                </a:lnTo>
                <a:lnTo>
                  <a:pt x="1798" y="1287"/>
                </a:lnTo>
                <a:lnTo>
                  <a:pt x="1794" y="1292"/>
                </a:lnTo>
                <a:lnTo>
                  <a:pt x="1794" y="1298"/>
                </a:lnTo>
                <a:lnTo>
                  <a:pt x="1794" y="1305"/>
                </a:lnTo>
                <a:lnTo>
                  <a:pt x="1796" y="1310"/>
                </a:lnTo>
                <a:lnTo>
                  <a:pt x="1798" y="1314"/>
                </a:lnTo>
                <a:lnTo>
                  <a:pt x="1801" y="1316"/>
                </a:lnTo>
                <a:lnTo>
                  <a:pt x="1805" y="1319"/>
                </a:lnTo>
                <a:lnTo>
                  <a:pt x="1808" y="1322"/>
                </a:lnTo>
                <a:lnTo>
                  <a:pt x="1810" y="1326"/>
                </a:lnTo>
                <a:lnTo>
                  <a:pt x="1808" y="1333"/>
                </a:lnTo>
                <a:lnTo>
                  <a:pt x="1806" y="1341"/>
                </a:lnTo>
                <a:lnTo>
                  <a:pt x="1805" y="1350"/>
                </a:lnTo>
                <a:lnTo>
                  <a:pt x="1798" y="1363"/>
                </a:lnTo>
                <a:lnTo>
                  <a:pt x="1781" y="1387"/>
                </a:lnTo>
                <a:lnTo>
                  <a:pt x="1774" y="1387"/>
                </a:lnTo>
                <a:lnTo>
                  <a:pt x="1774" y="1391"/>
                </a:lnTo>
                <a:lnTo>
                  <a:pt x="1772" y="1394"/>
                </a:lnTo>
                <a:lnTo>
                  <a:pt x="1767" y="1394"/>
                </a:lnTo>
                <a:lnTo>
                  <a:pt x="1760" y="1399"/>
                </a:lnTo>
                <a:lnTo>
                  <a:pt x="1754" y="1402"/>
                </a:lnTo>
                <a:lnTo>
                  <a:pt x="1738" y="1409"/>
                </a:lnTo>
                <a:lnTo>
                  <a:pt x="1730" y="1413"/>
                </a:lnTo>
                <a:lnTo>
                  <a:pt x="1723" y="1416"/>
                </a:lnTo>
                <a:lnTo>
                  <a:pt x="1718" y="1421"/>
                </a:lnTo>
                <a:lnTo>
                  <a:pt x="1713" y="1428"/>
                </a:lnTo>
                <a:lnTo>
                  <a:pt x="1699" y="1428"/>
                </a:lnTo>
                <a:lnTo>
                  <a:pt x="1697" y="1435"/>
                </a:lnTo>
                <a:lnTo>
                  <a:pt x="1696" y="1435"/>
                </a:lnTo>
                <a:lnTo>
                  <a:pt x="1692" y="1435"/>
                </a:lnTo>
                <a:lnTo>
                  <a:pt x="1665" y="1435"/>
                </a:lnTo>
                <a:lnTo>
                  <a:pt x="1653" y="1437"/>
                </a:lnTo>
                <a:lnTo>
                  <a:pt x="1649" y="1440"/>
                </a:lnTo>
                <a:lnTo>
                  <a:pt x="1644" y="1442"/>
                </a:lnTo>
                <a:lnTo>
                  <a:pt x="1614" y="1438"/>
                </a:lnTo>
                <a:lnTo>
                  <a:pt x="1579" y="1435"/>
                </a:lnTo>
                <a:lnTo>
                  <a:pt x="1545" y="1435"/>
                </a:lnTo>
                <a:lnTo>
                  <a:pt x="1508" y="1435"/>
                </a:lnTo>
                <a:lnTo>
                  <a:pt x="1506" y="1432"/>
                </a:lnTo>
                <a:lnTo>
                  <a:pt x="1503" y="1430"/>
                </a:lnTo>
                <a:lnTo>
                  <a:pt x="1494" y="1430"/>
                </a:lnTo>
                <a:lnTo>
                  <a:pt x="1491" y="1430"/>
                </a:lnTo>
                <a:lnTo>
                  <a:pt x="1487" y="1425"/>
                </a:lnTo>
                <a:lnTo>
                  <a:pt x="1484" y="1421"/>
                </a:lnTo>
                <a:lnTo>
                  <a:pt x="1475" y="1418"/>
                </a:lnTo>
                <a:lnTo>
                  <a:pt x="1469" y="1418"/>
                </a:lnTo>
                <a:lnTo>
                  <a:pt x="1463" y="1416"/>
                </a:lnTo>
                <a:lnTo>
                  <a:pt x="1460" y="1414"/>
                </a:lnTo>
                <a:lnTo>
                  <a:pt x="1457" y="1414"/>
                </a:lnTo>
                <a:lnTo>
                  <a:pt x="1448" y="1416"/>
                </a:lnTo>
                <a:lnTo>
                  <a:pt x="1440" y="1414"/>
                </a:lnTo>
                <a:lnTo>
                  <a:pt x="1434" y="1418"/>
                </a:lnTo>
                <a:lnTo>
                  <a:pt x="1431" y="1423"/>
                </a:lnTo>
                <a:lnTo>
                  <a:pt x="1426" y="1435"/>
                </a:lnTo>
                <a:lnTo>
                  <a:pt x="1421" y="1447"/>
                </a:lnTo>
                <a:lnTo>
                  <a:pt x="1417" y="1452"/>
                </a:lnTo>
                <a:lnTo>
                  <a:pt x="1412" y="1455"/>
                </a:lnTo>
                <a:lnTo>
                  <a:pt x="1411" y="1462"/>
                </a:lnTo>
                <a:lnTo>
                  <a:pt x="1409" y="1462"/>
                </a:lnTo>
                <a:lnTo>
                  <a:pt x="1405" y="1462"/>
                </a:lnTo>
                <a:lnTo>
                  <a:pt x="1397" y="1464"/>
                </a:lnTo>
                <a:lnTo>
                  <a:pt x="1388" y="1467"/>
                </a:lnTo>
                <a:lnTo>
                  <a:pt x="1383" y="1471"/>
                </a:lnTo>
                <a:lnTo>
                  <a:pt x="1378" y="1476"/>
                </a:lnTo>
                <a:lnTo>
                  <a:pt x="1371" y="1476"/>
                </a:lnTo>
                <a:lnTo>
                  <a:pt x="1365" y="1476"/>
                </a:lnTo>
                <a:lnTo>
                  <a:pt x="1354" y="1479"/>
                </a:lnTo>
                <a:lnTo>
                  <a:pt x="1344" y="1483"/>
                </a:lnTo>
                <a:lnTo>
                  <a:pt x="1339" y="1484"/>
                </a:lnTo>
                <a:lnTo>
                  <a:pt x="1330" y="1483"/>
                </a:lnTo>
                <a:lnTo>
                  <a:pt x="1315" y="1484"/>
                </a:lnTo>
                <a:lnTo>
                  <a:pt x="1301" y="1488"/>
                </a:lnTo>
                <a:lnTo>
                  <a:pt x="1290" y="1493"/>
                </a:lnTo>
                <a:lnTo>
                  <a:pt x="1276" y="1496"/>
                </a:lnTo>
                <a:lnTo>
                  <a:pt x="1187" y="1496"/>
                </a:lnTo>
                <a:lnTo>
                  <a:pt x="1182" y="1496"/>
                </a:lnTo>
                <a:lnTo>
                  <a:pt x="1180" y="1493"/>
                </a:lnTo>
                <a:lnTo>
                  <a:pt x="1180" y="1490"/>
                </a:lnTo>
                <a:lnTo>
                  <a:pt x="1155" y="1490"/>
                </a:lnTo>
                <a:lnTo>
                  <a:pt x="1131" y="1491"/>
                </a:lnTo>
                <a:lnTo>
                  <a:pt x="1110" y="1496"/>
                </a:lnTo>
                <a:lnTo>
                  <a:pt x="1100" y="1500"/>
                </a:lnTo>
                <a:lnTo>
                  <a:pt x="1092" y="1503"/>
                </a:lnTo>
                <a:lnTo>
                  <a:pt x="1090" y="1510"/>
                </a:lnTo>
                <a:lnTo>
                  <a:pt x="1088" y="1510"/>
                </a:lnTo>
                <a:lnTo>
                  <a:pt x="1085" y="1510"/>
                </a:lnTo>
                <a:lnTo>
                  <a:pt x="1085" y="1517"/>
                </a:lnTo>
                <a:lnTo>
                  <a:pt x="1083" y="1519"/>
                </a:lnTo>
                <a:lnTo>
                  <a:pt x="1068" y="1534"/>
                </a:lnTo>
                <a:lnTo>
                  <a:pt x="1064" y="1541"/>
                </a:lnTo>
                <a:lnTo>
                  <a:pt x="1064" y="1544"/>
                </a:lnTo>
                <a:lnTo>
                  <a:pt x="1064" y="1548"/>
                </a:lnTo>
                <a:lnTo>
                  <a:pt x="1064" y="1553"/>
                </a:lnTo>
                <a:lnTo>
                  <a:pt x="1063" y="1570"/>
                </a:lnTo>
                <a:lnTo>
                  <a:pt x="1059" y="1587"/>
                </a:lnTo>
                <a:lnTo>
                  <a:pt x="1057" y="1606"/>
                </a:lnTo>
                <a:lnTo>
                  <a:pt x="1057" y="1626"/>
                </a:lnTo>
                <a:lnTo>
                  <a:pt x="1064" y="1629"/>
                </a:lnTo>
                <a:lnTo>
                  <a:pt x="1069" y="1633"/>
                </a:lnTo>
                <a:lnTo>
                  <a:pt x="1076" y="1643"/>
                </a:lnTo>
                <a:lnTo>
                  <a:pt x="1080" y="1647"/>
                </a:lnTo>
                <a:lnTo>
                  <a:pt x="1085" y="1650"/>
                </a:lnTo>
                <a:lnTo>
                  <a:pt x="1092" y="1653"/>
                </a:lnTo>
                <a:lnTo>
                  <a:pt x="1098" y="1653"/>
                </a:lnTo>
                <a:lnTo>
                  <a:pt x="1100" y="1657"/>
                </a:lnTo>
                <a:lnTo>
                  <a:pt x="1102" y="1660"/>
                </a:lnTo>
                <a:lnTo>
                  <a:pt x="1109" y="1662"/>
                </a:lnTo>
                <a:lnTo>
                  <a:pt x="1116" y="1664"/>
                </a:lnTo>
                <a:lnTo>
                  <a:pt x="1119" y="1665"/>
                </a:lnTo>
                <a:lnTo>
                  <a:pt x="1119" y="1667"/>
                </a:lnTo>
                <a:lnTo>
                  <a:pt x="1139" y="1667"/>
                </a:lnTo>
                <a:lnTo>
                  <a:pt x="1141" y="1676"/>
                </a:lnTo>
                <a:lnTo>
                  <a:pt x="1143" y="1679"/>
                </a:lnTo>
                <a:lnTo>
                  <a:pt x="1146" y="1681"/>
                </a:lnTo>
                <a:lnTo>
                  <a:pt x="1148" y="1684"/>
                </a:lnTo>
                <a:lnTo>
                  <a:pt x="1150" y="1686"/>
                </a:lnTo>
                <a:lnTo>
                  <a:pt x="1157" y="1687"/>
                </a:lnTo>
                <a:lnTo>
                  <a:pt x="1174" y="1687"/>
                </a:lnTo>
                <a:lnTo>
                  <a:pt x="1179" y="1689"/>
                </a:lnTo>
                <a:lnTo>
                  <a:pt x="1180" y="1691"/>
                </a:lnTo>
                <a:lnTo>
                  <a:pt x="1180" y="1694"/>
                </a:lnTo>
                <a:lnTo>
                  <a:pt x="1182" y="1698"/>
                </a:lnTo>
                <a:lnTo>
                  <a:pt x="1186" y="1701"/>
                </a:lnTo>
                <a:lnTo>
                  <a:pt x="1189" y="1701"/>
                </a:lnTo>
                <a:lnTo>
                  <a:pt x="1194" y="1701"/>
                </a:lnTo>
                <a:lnTo>
                  <a:pt x="1196" y="1705"/>
                </a:lnTo>
                <a:lnTo>
                  <a:pt x="1197" y="1706"/>
                </a:lnTo>
                <a:lnTo>
                  <a:pt x="1203" y="1708"/>
                </a:lnTo>
                <a:lnTo>
                  <a:pt x="1215" y="1708"/>
                </a:lnTo>
                <a:lnTo>
                  <a:pt x="1213" y="1711"/>
                </a:lnTo>
                <a:lnTo>
                  <a:pt x="1209" y="1713"/>
                </a:lnTo>
                <a:lnTo>
                  <a:pt x="1201" y="1715"/>
                </a:lnTo>
                <a:lnTo>
                  <a:pt x="1201" y="1718"/>
                </a:lnTo>
                <a:lnTo>
                  <a:pt x="1199" y="1722"/>
                </a:lnTo>
                <a:lnTo>
                  <a:pt x="1194" y="1722"/>
                </a:lnTo>
                <a:lnTo>
                  <a:pt x="1189" y="1725"/>
                </a:lnTo>
                <a:lnTo>
                  <a:pt x="1184" y="1730"/>
                </a:lnTo>
                <a:lnTo>
                  <a:pt x="1180" y="1734"/>
                </a:lnTo>
                <a:lnTo>
                  <a:pt x="1174" y="1735"/>
                </a:lnTo>
                <a:lnTo>
                  <a:pt x="1172" y="1742"/>
                </a:lnTo>
                <a:lnTo>
                  <a:pt x="1170" y="1742"/>
                </a:lnTo>
                <a:lnTo>
                  <a:pt x="1167" y="1742"/>
                </a:lnTo>
                <a:lnTo>
                  <a:pt x="1153" y="1742"/>
                </a:lnTo>
                <a:lnTo>
                  <a:pt x="1151" y="1749"/>
                </a:lnTo>
                <a:lnTo>
                  <a:pt x="1150" y="1749"/>
                </a:lnTo>
                <a:lnTo>
                  <a:pt x="1146" y="1749"/>
                </a:lnTo>
                <a:lnTo>
                  <a:pt x="1138" y="1749"/>
                </a:lnTo>
                <a:lnTo>
                  <a:pt x="1131" y="1751"/>
                </a:lnTo>
                <a:lnTo>
                  <a:pt x="1119" y="1756"/>
                </a:lnTo>
                <a:lnTo>
                  <a:pt x="1107" y="1761"/>
                </a:lnTo>
                <a:lnTo>
                  <a:pt x="1100" y="1762"/>
                </a:lnTo>
                <a:lnTo>
                  <a:pt x="1092" y="1762"/>
                </a:lnTo>
                <a:lnTo>
                  <a:pt x="1090" y="1769"/>
                </a:lnTo>
                <a:lnTo>
                  <a:pt x="1088" y="1769"/>
                </a:lnTo>
                <a:lnTo>
                  <a:pt x="1085" y="1769"/>
                </a:lnTo>
                <a:lnTo>
                  <a:pt x="1076" y="1771"/>
                </a:lnTo>
                <a:lnTo>
                  <a:pt x="1071" y="1774"/>
                </a:lnTo>
                <a:lnTo>
                  <a:pt x="1066" y="1780"/>
                </a:lnTo>
                <a:lnTo>
                  <a:pt x="1064" y="1786"/>
                </a:lnTo>
                <a:lnTo>
                  <a:pt x="1061" y="1791"/>
                </a:lnTo>
                <a:lnTo>
                  <a:pt x="1056" y="1797"/>
                </a:lnTo>
                <a:lnTo>
                  <a:pt x="1049" y="1798"/>
                </a:lnTo>
                <a:lnTo>
                  <a:pt x="1037" y="1797"/>
                </a:lnTo>
                <a:lnTo>
                  <a:pt x="1037" y="1810"/>
                </a:lnTo>
                <a:lnTo>
                  <a:pt x="1034" y="1814"/>
                </a:lnTo>
                <a:lnTo>
                  <a:pt x="1028" y="1815"/>
                </a:lnTo>
                <a:lnTo>
                  <a:pt x="1023" y="1824"/>
                </a:lnTo>
                <a:lnTo>
                  <a:pt x="1020" y="1834"/>
                </a:lnTo>
                <a:lnTo>
                  <a:pt x="1016" y="1844"/>
                </a:lnTo>
                <a:lnTo>
                  <a:pt x="1022" y="1853"/>
                </a:lnTo>
                <a:lnTo>
                  <a:pt x="1025" y="1856"/>
                </a:lnTo>
                <a:lnTo>
                  <a:pt x="1030" y="1858"/>
                </a:lnTo>
                <a:lnTo>
                  <a:pt x="1035" y="1858"/>
                </a:lnTo>
                <a:lnTo>
                  <a:pt x="1040" y="1860"/>
                </a:lnTo>
                <a:lnTo>
                  <a:pt x="1042" y="1861"/>
                </a:lnTo>
                <a:lnTo>
                  <a:pt x="1044" y="1865"/>
                </a:lnTo>
                <a:lnTo>
                  <a:pt x="1066" y="1865"/>
                </a:lnTo>
                <a:lnTo>
                  <a:pt x="1086" y="1863"/>
                </a:lnTo>
                <a:lnTo>
                  <a:pt x="1104" y="1858"/>
                </a:lnTo>
                <a:lnTo>
                  <a:pt x="1119" y="1851"/>
                </a:lnTo>
                <a:lnTo>
                  <a:pt x="1127" y="1853"/>
                </a:lnTo>
                <a:lnTo>
                  <a:pt x="1133" y="1855"/>
                </a:lnTo>
                <a:lnTo>
                  <a:pt x="1139" y="1858"/>
                </a:lnTo>
                <a:lnTo>
                  <a:pt x="1146" y="1858"/>
                </a:lnTo>
                <a:lnTo>
                  <a:pt x="1148" y="1856"/>
                </a:lnTo>
                <a:lnTo>
                  <a:pt x="1150" y="1855"/>
                </a:lnTo>
                <a:lnTo>
                  <a:pt x="1153" y="1856"/>
                </a:lnTo>
                <a:lnTo>
                  <a:pt x="1160" y="1858"/>
                </a:lnTo>
                <a:lnTo>
                  <a:pt x="1163" y="1860"/>
                </a:lnTo>
                <a:lnTo>
                  <a:pt x="1167" y="1858"/>
                </a:lnTo>
                <a:lnTo>
                  <a:pt x="1167" y="1861"/>
                </a:lnTo>
                <a:lnTo>
                  <a:pt x="1165" y="1863"/>
                </a:lnTo>
                <a:lnTo>
                  <a:pt x="1160" y="1865"/>
                </a:lnTo>
                <a:lnTo>
                  <a:pt x="1146" y="1865"/>
                </a:lnTo>
                <a:lnTo>
                  <a:pt x="1145" y="1866"/>
                </a:lnTo>
                <a:lnTo>
                  <a:pt x="1143" y="1868"/>
                </a:lnTo>
                <a:lnTo>
                  <a:pt x="1141" y="1873"/>
                </a:lnTo>
                <a:lnTo>
                  <a:pt x="1138" y="1877"/>
                </a:lnTo>
                <a:lnTo>
                  <a:pt x="1136" y="1878"/>
                </a:lnTo>
                <a:lnTo>
                  <a:pt x="1133" y="1878"/>
                </a:lnTo>
                <a:lnTo>
                  <a:pt x="1133" y="1899"/>
                </a:lnTo>
                <a:lnTo>
                  <a:pt x="1127" y="1899"/>
                </a:lnTo>
                <a:lnTo>
                  <a:pt x="1124" y="1901"/>
                </a:lnTo>
                <a:lnTo>
                  <a:pt x="1121" y="1902"/>
                </a:lnTo>
                <a:lnTo>
                  <a:pt x="1119" y="1906"/>
                </a:lnTo>
                <a:lnTo>
                  <a:pt x="1114" y="1906"/>
                </a:lnTo>
                <a:lnTo>
                  <a:pt x="1110" y="1907"/>
                </a:lnTo>
                <a:lnTo>
                  <a:pt x="1107" y="1909"/>
                </a:lnTo>
                <a:lnTo>
                  <a:pt x="1105" y="1913"/>
                </a:lnTo>
                <a:lnTo>
                  <a:pt x="1098" y="1914"/>
                </a:lnTo>
                <a:lnTo>
                  <a:pt x="1093" y="1913"/>
                </a:lnTo>
                <a:lnTo>
                  <a:pt x="1083" y="1909"/>
                </a:lnTo>
                <a:lnTo>
                  <a:pt x="1073" y="1906"/>
                </a:lnTo>
                <a:lnTo>
                  <a:pt x="1066" y="1906"/>
                </a:lnTo>
                <a:lnTo>
                  <a:pt x="1057" y="1906"/>
                </a:lnTo>
                <a:lnTo>
                  <a:pt x="1045" y="1907"/>
                </a:lnTo>
                <a:lnTo>
                  <a:pt x="1034" y="1906"/>
                </a:lnTo>
                <a:lnTo>
                  <a:pt x="1025" y="1904"/>
                </a:lnTo>
                <a:lnTo>
                  <a:pt x="1016" y="1899"/>
                </a:lnTo>
                <a:lnTo>
                  <a:pt x="1011" y="1899"/>
                </a:lnTo>
                <a:lnTo>
                  <a:pt x="1006" y="1899"/>
                </a:lnTo>
                <a:lnTo>
                  <a:pt x="1005" y="1902"/>
                </a:lnTo>
                <a:lnTo>
                  <a:pt x="1001" y="1904"/>
                </a:lnTo>
                <a:lnTo>
                  <a:pt x="998" y="1911"/>
                </a:lnTo>
                <a:lnTo>
                  <a:pt x="994" y="1913"/>
                </a:lnTo>
                <a:lnTo>
                  <a:pt x="989" y="1913"/>
                </a:lnTo>
                <a:lnTo>
                  <a:pt x="982" y="1914"/>
                </a:lnTo>
                <a:lnTo>
                  <a:pt x="972" y="1914"/>
                </a:lnTo>
                <a:lnTo>
                  <a:pt x="955" y="1913"/>
                </a:lnTo>
                <a:lnTo>
                  <a:pt x="938" y="1911"/>
                </a:lnTo>
                <a:lnTo>
                  <a:pt x="930" y="1911"/>
                </a:lnTo>
                <a:lnTo>
                  <a:pt x="921" y="1913"/>
                </a:lnTo>
                <a:lnTo>
                  <a:pt x="921" y="1914"/>
                </a:lnTo>
                <a:lnTo>
                  <a:pt x="919" y="1916"/>
                </a:lnTo>
                <a:lnTo>
                  <a:pt x="918" y="1919"/>
                </a:lnTo>
                <a:lnTo>
                  <a:pt x="914" y="1919"/>
                </a:lnTo>
                <a:lnTo>
                  <a:pt x="907" y="1921"/>
                </a:lnTo>
                <a:lnTo>
                  <a:pt x="901" y="1919"/>
                </a:lnTo>
                <a:lnTo>
                  <a:pt x="894" y="1919"/>
                </a:lnTo>
                <a:lnTo>
                  <a:pt x="887" y="1919"/>
                </a:lnTo>
                <a:lnTo>
                  <a:pt x="883" y="1921"/>
                </a:lnTo>
                <a:lnTo>
                  <a:pt x="883" y="1923"/>
                </a:lnTo>
                <a:lnTo>
                  <a:pt x="882" y="1926"/>
                </a:lnTo>
                <a:lnTo>
                  <a:pt x="880" y="1926"/>
                </a:lnTo>
                <a:lnTo>
                  <a:pt x="873" y="1928"/>
                </a:lnTo>
                <a:lnTo>
                  <a:pt x="865" y="1930"/>
                </a:lnTo>
                <a:lnTo>
                  <a:pt x="860" y="1930"/>
                </a:lnTo>
                <a:lnTo>
                  <a:pt x="856" y="1931"/>
                </a:lnTo>
                <a:lnTo>
                  <a:pt x="853" y="1933"/>
                </a:lnTo>
                <a:lnTo>
                  <a:pt x="839" y="1933"/>
                </a:lnTo>
                <a:lnTo>
                  <a:pt x="832" y="1936"/>
                </a:lnTo>
                <a:lnTo>
                  <a:pt x="827" y="1942"/>
                </a:lnTo>
                <a:lnTo>
                  <a:pt x="822" y="1947"/>
                </a:lnTo>
                <a:lnTo>
                  <a:pt x="819" y="1953"/>
                </a:lnTo>
                <a:lnTo>
                  <a:pt x="810" y="1953"/>
                </a:lnTo>
                <a:lnTo>
                  <a:pt x="802" y="1955"/>
                </a:lnTo>
                <a:lnTo>
                  <a:pt x="788" y="1960"/>
                </a:lnTo>
                <a:lnTo>
                  <a:pt x="774" y="1965"/>
                </a:lnTo>
                <a:lnTo>
                  <a:pt x="768" y="1967"/>
                </a:lnTo>
                <a:lnTo>
                  <a:pt x="757" y="1967"/>
                </a:lnTo>
                <a:lnTo>
                  <a:pt x="757" y="1959"/>
                </a:lnTo>
                <a:lnTo>
                  <a:pt x="759" y="1952"/>
                </a:lnTo>
                <a:lnTo>
                  <a:pt x="762" y="1947"/>
                </a:lnTo>
                <a:lnTo>
                  <a:pt x="764" y="1940"/>
                </a:lnTo>
                <a:lnTo>
                  <a:pt x="766" y="1938"/>
                </a:lnTo>
                <a:lnTo>
                  <a:pt x="769" y="1936"/>
                </a:lnTo>
                <a:lnTo>
                  <a:pt x="776" y="1935"/>
                </a:lnTo>
                <a:lnTo>
                  <a:pt x="783" y="1933"/>
                </a:lnTo>
                <a:lnTo>
                  <a:pt x="785" y="1930"/>
                </a:lnTo>
                <a:lnTo>
                  <a:pt x="785" y="1926"/>
                </a:lnTo>
                <a:lnTo>
                  <a:pt x="785" y="1921"/>
                </a:lnTo>
                <a:lnTo>
                  <a:pt x="781" y="1918"/>
                </a:lnTo>
                <a:lnTo>
                  <a:pt x="776" y="1914"/>
                </a:lnTo>
                <a:lnTo>
                  <a:pt x="771" y="1914"/>
                </a:lnTo>
                <a:lnTo>
                  <a:pt x="757" y="1913"/>
                </a:lnTo>
                <a:lnTo>
                  <a:pt x="744" y="1913"/>
                </a:lnTo>
                <a:lnTo>
                  <a:pt x="739" y="1914"/>
                </a:lnTo>
                <a:lnTo>
                  <a:pt x="733" y="1914"/>
                </a:lnTo>
                <a:lnTo>
                  <a:pt x="720" y="1913"/>
                </a:lnTo>
                <a:lnTo>
                  <a:pt x="713" y="1913"/>
                </a:lnTo>
                <a:lnTo>
                  <a:pt x="708" y="1913"/>
                </a:lnTo>
                <a:lnTo>
                  <a:pt x="704" y="1916"/>
                </a:lnTo>
                <a:lnTo>
                  <a:pt x="703" y="1919"/>
                </a:lnTo>
                <a:lnTo>
                  <a:pt x="694" y="1921"/>
                </a:lnTo>
                <a:lnTo>
                  <a:pt x="687" y="1918"/>
                </a:lnTo>
                <a:lnTo>
                  <a:pt x="682" y="1916"/>
                </a:lnTo>
                <a:lnTo>
                  <a:pt x="675" y="1913"/>
                </a:lnTo>
                <a:lnTo>
                  <a:pt x="669" y="1913"/>
                </a:lnTo>
                <a:lnTo>
                  <a:pt x="665" y="1916"/>
                </a:lnTo>
                <a:lnTo>
                  <a:pt x="660" y="1918"/>
                </a:lnTo>
                <a:lnTo>
                  <a:pt x="655" y="1919"/>
                </a:lnTo>
                <a:lnTo>
                  <a:pt x="655" y="1928"/>
                </a:lnTo>
                <a:lnTo>
                  <a:pt x="655" y="1933"/>
                </a:lnTo>
                <a:lnTo>
                  <a:pt x="657" y="1936"/>
                </a:lnTo>
                <a:lnTo>
                  <a:pt x="658" y="1940"/>
                </a:lnTo>
                <a:lnTo>
                  <a:pt x="665" y="1947"/>
                </a:lnTo>
                <a:lnTo>
                  <a:pt x="667" y="1950"/>
                </a:lnTo>
                <a:lnTo>
                  <a:pt x="669" y="1953"/>
                </a:lnTo>
                <a:lnTo>
                  <a:pt x="674" y="1960"/>
                </a:lnTo>
                <a:lnTo>
                  <a:pt x="679" y="1964"/>
                </a:lnTo>
                <a:lnTo>
                  <a:pt x="687" y="1967"/>
                </a:lnTo>
                <a:lnTo>
                  <a:pt x="696" y="1967"/>
                </a:lnTo>
                <a:lnTo>
                  <a:pt x="698" y="1971"/>
                </a:lnTo>
                <a:lnTo>
                  <a:pt x="701" y="1972"/>
                </a:lnTo>
                <a:lnTo>
                  <a:pt x="710" y="1974"/>
                </a:lnTo>
                <a:lnTo>
                  <a:pt x="713" y="1976"/>
                </a:lnTo>
                <a:lnTo>
                  <a:pt x="716" y="1979"/>
                </a:lnTo>
                <a:lnTo>
                  <a:pt x="720" y="1981"/>
                </a:lnTo>
                <a:lnTo>
                  <a:pt x="723" y="1981"/>
                </a:lnTo>
                <a:lnTo>
                  <a:pt x="718" y="1991"/>
                </a:lnTo>
                <a:lnTo>
                  <a:pt x="710" y="1998"/>
                </a:lnTo>
                <a:lnTo>
                  <a:pt x="699" y="2003"/>
                </a:lnTo>
                <a:lnTo>
                  <a:pt x="689" y="2008"/>
                </a:lnTo>
                <a:lnTo>
                  <a:pt x="677" y="2012"/>
                </a:lnTo>
                <a:lnTo>
                  <a:pt x="664" y="2013"/>
                </a:lnTo>
                <a:lnTo>
                  <a:pt x="635" y="2015"/>
                </a:lnTo>
                <a:lnTo>
                  <a:pt x="635" y="2018"/>
                </a:lnTo>
                <a:lnTo>
                  <a:pt x="631" y="2020"/>
                </a:lnTo>
                <a:lnTo>
                  <a:pt x="624" y="2022"/>
                </a:lnTo>
                <a:lnTo>
                  <a:pt x="617" y="2024"/>
                </a:lnTo>
                <a:lnTo>
                  <a:pt x="616" y="2025"/>
                </a:lnTo>
                <a:lnTo>
                  <a:pt x="614" y="2029"/>
                </a:lnTo>
                <a:lnTo>
                  <a:pt x="594" y="2020"/>
                </a:lnTo>
                <a:lnTo>
                  <a:pt x="582" y="2017"/>
                </a:lnTo>
                <a:lnTo>
                  <a:pt x="566" y="2015"/>
                </a:lnTo>
                <a:lnTo>
                  <a:pt x="561" y="2015"/>
                </a:lnTo>
                <a:lnTo>
                  <a:pt x="559" y="2012"/>
                </a:lnTo>
                <a:lnTo>
                  <a:pt x="559" y="2008"/>
                </a:lnTo>
                <a:lnTo>
                  <a:pt x="558" y="2005"/>
                </a:lnTo>
                <a:lnTo>
                  <a:pt x="554" y="2000"/>
                </a:lnTo>
                <a:lnTo>
                  <a:pt x="553" y="1994"/>
                </a:lnTo>
                <a:lnTo>
                  <a:pt x="546" y="1986"/>
                </a:lnTo>
                <a:lnTo>
                  <a:pt x="535" y="1977"/>
                </a:lnTo>
                <a:lnTo>
                  <a:pt x="532" y="1974"/>
                </a:lnTo>
                <a:lnTo>
                  <a:pt x="529" y="1974"/>
                </a:lnTo>
                <a:lnTo>
                  <a:pt x="523" y="1972"/>
                </a:lnTo>
                <a:lnTo>
                  <a:pt x="520" y="1972"/>
                </a:lnTo>
                <a:lnTo>
                  <a:pt x="517" y="1974"/>
                </a:lnTo>
                <a:lnTo>
                  <a:pt x="515" y="1977"/>
                </a:lnTo>
                <a:lnTo>
                  <a:pt x="510" y="1983"/>
                </a:lnTo>
                <a:lnTo>
                  <a:pt x="506" y="1983"/>
                </a:lnTo>
                <a:lnTo>
                  <a:pt x="503" y="1983"/>
                </a:lnTo>
                <a:lnTo>
                  <a:pt x="501" y="1984"/>
                </a:lnTo>
                <a:lnTo>
                  <a:pt x="498" y="1988"/>
                </a:lnTo>
                <a:lnTo>
                  <a:pt x="488" y="1988"/>
                </a:lnTo>
                <a:lnTo>
                  <a:pt x="479" y="1989"/>
                </a:lnTo>
                <a:lnTo>
                  <a:pt x="471" y="1991"/>
                </a:lnTo>
                <a:lnTo>
                  <a:pt x="464" y="1994"/>
                </a:lnTo>
                <a:lnTo>
                  <a:pt x="462" y="1996"/>
                </a:lnTo>
                <a:lnTo>
                  <a:pt x="460" y="1998"/>
                </a:lnTo>
                <a:lnTo>
                  <a:pt x="459" y="2003"/>
                </a:lnTo>
                <a:lnTo>
                  <a:pt x="459" y="2006"/>
                </a:lnTo>
                <a:lnTo>
                  <a:pt x="454" y="2008"/>
                </a:lnTo>
                <a:lnTo>
                  <a:pt x="450" y="2010"/>
                </a:lnTo>
                <a:lnTo>
                  <a:pt x="445" y="2018"/>
                </a:lnTo>
                <a:lnTo>
                  <a:pt x="440" y="2025"/>
                </a:lnTo>
                <a:lnTo>
                  <a:pt x="437" y="2027"/>
                </a:lnTo>
                <a:lnTo>
                  <a:pt x="433" y="2029"/>
                </a:lnTo>
                <a:lnTo>
                  <a:pt x="430" y="2029"/>
                </a:lnTo>
                <a:lnTo>
                  <a:pt x="419" y="2029"/>
                </a:lnTo>
                <a:lnTo>
                  <a:pt x="411" y="2030"/>
                </a:lnTo>
                <a:lnTo>
                  <a:pt x="394" y="2034"/>
                </a:lnTo>
                <a:lnTo>
                  <a:pt x="377" y="2037"/>
                </a:lnTo>
                <a:lnTo>
                  <a:pt x="367" y="2037"/>
                </a:lnTo>
                <a:lnTo>
                  <a:pt x="355" y="2035"/>
                </a:lnTo>
                <a:lnTo>
                  <a:pt x="350" y="2039"/>
                </a:lnTo>
                <a:lnTo>
                  <a:pt x="346" y="2042"/>
                </a:lnTo>
                <a:lnTo>
                  <a:pt x="338" y="2049"/>
                </a:lnTo>
                <a:lnTo>
                  <a:pt x="333" y="2059"/>
                </a:lnTo>
                <a:lnTo>
                  <a:pt x="327" y="2070"/>
                </a:lnTo>
                <a:lnTo>
                  <a:pt x="324" y="2085"/>
                </a:lnTo>
                <a:lnTo>
                  <a:pt x="319" y="2095"/>
                </a:lnTo>
                <a:lnTo>
                  <a:pt x="310" y="2104"/>
                </a:lnTo>
                <a:lnTo>
                  <a:pt x="300" y="2111"/>
                </a:lnTo>
                <a:lnTo>
                  <a:pt x="300" y="2119"/>
                </a:lnTo>
                <a:lnTo>
                  <a:pt x="297" y="2124"/>
                </a:lnTo>
                <a:lnTo>
                  <a:pt x="293" y="2129"/>
                </a:lnTo>
                <a:lnTo>
                  <a:pt x="286" y="2131"/>
                </a:lnTo>
                <a:lnTo>
                  <a:pt x="281" y="2138"/>
                </a:lnTo>
                <a:lnTo>
                  <a:pt x="268" y="2155"/>
                </a:lnTo>
                <a:lnTo>
                  <a:pt x="266" y="2158"/>
                </a:lnTo>
                <a:lnTo>
                  <a:pt x="264" y="2158"/>
                </a:lnTo>
                <a:lnTo>
                  <a:pt x="256" y="2165"/>
                </a:lnTo>
                <a:lnTo>
                  <a:pt x="249" y="2182"/>
                </a:lnTo>
                <a:lnTo>
                  <a:pt x="246" y="2192"/>
                </a:lnTo>
                <a:lnTo>
                  <a:pt x="239" y="2206"/>
                </a:lnTo>
                <a:lnTo>
                  <a:pt x="234" y="2216"/>
                </a:lnTo>
                <a:lnTo>
                  <a:pt x="227" y="2225"/>
                </a:lnTo>
                <a:lnTo>
                  <a:pt x="222" y="2235"/>
                </a:lnTo>
                <a:lnTo>
                  <a:pt x="220" y="2240"/>
                </a:lnTo>
                <a:lnTo>
                  <a:pt x="218" y="2247"/>
                </a:lnTo>
                <a:lnTo>
                  <a:pt x="211" y="2247"/>
                </a:lnTo>
                <a:lnTo>
                  <a:pt x="205" y="2249"/>
                </a:lnTo>
                <a:lnTo>
                  <a:pt x="201" y="2254"/>
                </a:lnTo>
                <a:lnTo>
                  <a:pt x="200" y="2259"/>
                </a:lnTo>
                <a:lnTo>
                  <a:pt x="194" y="2269"/>
                </a:lnTo>
                <a:lnTo>
                  <a:pt x="191" y="2273"/>
                </a:lnTo>
                <a:lnTo>
                  <a:pt x="184" y="2274"/>
                </a:lnTo>
                <a:lnTo>
                  <a:pt x="184" y="2283"/>
                </a:lnTo>
                <a:lnTo>
                  <a:pt x="184" y="2288"/>
                </a:lnTo>
                <a:lnTo>
                  <a:pt x="182" y="2293"/>
                </a:lnTo>
                <a:lnTo>
                  <a:pt x="177" y="2295"/>
                </a:lnTo>
                <a:lnTo>
                  <a:pt x="177" y="2349"/>
                </a:lnTo>
                <a:lnTo>
                  <a:pt x="181" y="2360"/>
                </a:lnTo>
                <a:lnTo>
                  <a:pt x="184" y="2370"/>
                </a:lnTo>
                <a:lnTo>
                  <a:pt x="191" y="2387"/>
                </a:lnTo>
                <a:lnTo>
                  <a:pt x="194" y="2397"/>
                </a:lnTo>
                <a:lnTo>
                  <a:pt x="198" y="2407"/>
                </a:lnTo>
                <a:lnTo>
                  <a:pt x="200" y="2417"/>
                </a:lnTo>
                <a:lnTo>
                  <a:pt x="198" y="2431"/>
                </a:lnTo>
                <a:lnTo>
                  <a:pt x="198" y="2438"/>
                </a:lnTo>
                <a:lnTo>
                  <a:pt x="196" y="2443"/>
                </a:lnTo>
                <a:lnTo>
                  <a:pt x="191" y="2452"/>
                </a:lnTo>
                <a:lnTo>
                  <a:pt x="191" y="2457"/>
                </a:lnTo>
                <a:lnTo>
                  <a:pt x="191" y="2462"/>
                </a:lnTo>
                <a:lnTo>
                  <a:pt x="189" y="2465"/>
                </a:lnTo>
                <a:lnTo>
                  <a:pt x="184" y="2465"/>
                </a:lnTo>
                <a:lnTo>
                  <a:pt x="184" y="2472"/>
                </a:lnTo>
                <a:lnTo>
                  <a:pt x="184" y="2475"/>
                </a:lnTo>
                <a:lnTo>
                  <a:pt x="181" y="2482"/>
                </a:lnTo>
                <a:lnTo>
                  <a:pt x="177" y="2489"/>
                </a:lnTo>
                <a:lnTo>
                  <a:pt x="177" y="2494"/>
                </a:lnTo>
                <a:lnTo>
                  <a:pt x="177" y="2499"/>
                </a:lnTo>
                <a:lnTo>
                  <a:pt x="181" y="2505"/>
                </a:lnTo>
                <a:lnTo>
                  <a:pt x="182" y="2508"/>
                </a:lnTo>
                <a:lnTo>
                  <a:pt x="186" y="2511"/>
                </a:lnTo>
                <a:lnTo>
                  <a:pt x="189" y="2513"/>
                </a:lnTo>
                <a:lnTo>
                  <a:pt x="198" y="2513"/>
                </a:lnTo>
                <a:lnTo>
                  <a:pt x="208" y="2511"/>
                </a:lnTo>
                <a:lnTo>
                  <a:pt x="230" y="2506"/>
                </a:lnTo>
                <a:lnTo>
                  <a:pt x="240" y="2505"/>
                </a:lnTo>
                <a:lnTo>
                  <a:pt x="252" y="2506"/>
                </a:lnTo>
                <a:lnTo>
                  <a:pt x="293" y="2486"/>
                </a:lnTo>
                <a:lnTo>
                  <a:pt x="295" y="2481"/>
                </a:lnTo>
                <a:lnTo>
                  <a:pt x="297" y="2479"/>
                </a:lnTo>
                <a:lnTo>
                  <a:pt x="300" y="2479"/>
                </a:lnTo>
                <a:lnTo>
                  <a:pt x="310" y="2475"/>
                </a:lnTo>
                <a:lnTo>
                  <a:pt x="319" y="2470"/>
                </a:lnTo>
                <a:lnTo>
                  <a:pt x="326" y="2464"/>
                </a:lnTo>
                <a:lnTo>
                  <a:pt x="334" y="2458"/>
                </a:lnTo>
                <a:lnTo>
                  <a:pt x="343" y="2453"/>
                </a:lnTo>
                <a:lnTo>
                  <a:pt x="350" y="2453"/>
                </a:lnTo>
                <a:lnTo>
                  <a:pt x="355" y="2452"/>
                </a:lnTo>
                <a:lnTo>
                  <a:pt x="356" y="2450"/>
                </a:lnTo>
                <a:lnTo>
                  <a:pt x="358" y="2448"/>
                </a:lnTo>
                <a:lnTo>
                  <a:pt x="363" y="2446"/>
                </a:lnTo>
                <a:lnTo>
                  <a:pt x="367" y="2443"/>
                </a:lnTo>
                <a:lnTo>
                  <a:pt x="368" y="2441"/>
                </a:lnTo>
                <a:lnTo>
                  <a:pt x="368" y="2438"/>
                </a:lnTo>
                <a:lnTo>
                  <a:pt x="373" y="2438"/>
                </a:lnTo>
                <a:lnTo>
                  <a:pt x="379" y="2438"/>
                </a:lnTo>
                <a:lnTo>
                  <a:pt x="380" y="2435"/>
                </a:lnTo>
                <a:lnTo>
                  <a:pt x="382" y="2431"/>
                </a:lnTo>
                <a:lnTo>
                  <a:pt x="389" y="2431"/>
                </a:lnTo>
                <a:lnTo>
                  <a:pt x="396" y="2431"/>
                </a:lnTo>
                <a:lnTo>
                  <a:pt x="401" y="2435"/>
                </a:lnTo>
                <a:lnTo>
                  <a:pt x="402" y="2438"/>
                </a:lnTo>
                <a:lnTo>
                  <a:pt x="411" y="2433"/>
                </a:lnTo>
                <a:lnTo>
                  <a:pt x="418" y="2433"/>
                </a:lnTo>
                <a:lnTo>
                  <a:pt x="423" y="2431"/>
                </a:lnTo>
                <a:lnTo>
                  <a:pt x="433" y="2431"/>
                </a:lnTo>
                <a:lnTo>
                  <a:pt x="440" y="2428"/>
                </a:lnTo>
                <a:lnTo>
                  <a:pt x="445" y="2423"/>
                </a:lnTo>
                <a:lnTo>
                  <a:pt x="448" y="2416"/>
                </a:lnTo>
                <a:lnTo>
                  <a:pt x="454" y="2411"/>
                </a:lnTo>
                <a:lnTo>
                  <a:pt x="459" y="2406"/>
                </a:lnTo>
                <a:lnTo>
                  <a:pt x="467" y="2404"/>
                </a:lnTo>
                <a:lnTo>
                  <a:pt x="477" y="2404"/>
                </a:lnTo>
                <a:lnTo>
                  <a:pt x="477" y="2411"/>
                </a:lnTo>
                <a:lnTo>
                  <a:pt x="477" y="2416"/>
                </a:lnTo>
                <a:lnTo>
                  <a:pt x="479" y="2429"/>
                </a:lnTo>
                <a:lnTo>
                  <a:pt x="477" y="2435"/>
                </a:lnTo>
                <a:lnTo>
                  <a:pt x="476" y="2438"/>
                </a:lnTo>
                <a:lnTo>
                  <a:pt x="471" y="2440"/>
                </a:lnTo>
                <a:lnTo>
                  <a:pt x="464" y="2438"/>
                </a:lnTo>
                <a:lnTo>
                  <a:pt x="460" y="2445"/>
                </a:lnTo>
                <a:lnTo>
                  <a:pt x="457" y="2452"/>
                </a:lnTo>
                <a:lnTo>
                  <a:pt x="450" y="2455"/>
                </a:lnTo>
                <a:lnTo>
                  <a:pt x="443" y="2458"/>
                </a:lnTo>
                <a:lnTo>
                  <a:pt x="445" y="2469"/>
                </a:lnTo>
                <a:lnTo>
                  <a:pt x="445" y="2475"/>
                </a:lnTo>
                <a:lnTo>
                  <a:pt x="443" y="2481"/>
                </a:lnTo>
                <a:lnTo>
                  <a:pt x="440" y="2486"/>
                </a:lnTo>
                <a:lnTo>
                  <a:pt x="433" y="2494"/>
                </a:lnTo>
                <a:lnTo>
                  <a:pt x="431" y="2499"/>
                </a:lnTo>
                <a:lnTo>
                  <a:pt x="430" y="2506"/>
                </a:lnTo>
                <a:lnTo>
                  <a:pt x="426" y="2508"/>
                </a:lnTo>
                <a:lnTo>
                  <a:pt x="423" y="2510"/>
                </a:lnTo>
                <a:lnTo>
                  <a:pt x="418" y="2515"/>
                </a:lnTo>
                <a:lnTo>
                  <a:pt x="416" y="2518"/>
                </a:lnTo>
                <a:lnTo>
                  <a:pt x="413" y="2520"/>
                </a:lnTo>
                <a:lnTo>
                  <a:pt x="409" y="2522"/>
                </a:lnTo>
                <a:lnTo>
                  <a:pt x="402" y="2520"/>
                </a:lnTo>
                <a:lnTo>
                  <a:pt x="401" y="2523"/>
                </a:lnTo>
                <a:lnTo>
                  <a:pt x="399" y="2527"/>
                </a:lnTo>
                <a:lnTo>
                  <a:pt x="397" y="2530"/>
                </a:lnTo>
                <a:lnTo>
                  <a:pt x="396" y="2534"/>
                </a:lnTo>
                <a:lnTo>
                  <a:pt x="382" y="2540"/>
                </a:lnTo>
                <a:lnTo>
                  <a:pt x="385" y="2546"/>
                </a:lnTo>
                <a:lnTo>
                  <a:pt x="392" y="2556"/>
                </a:lnTo>
                <a:lnTo>
                  <a:pt x="401" y="2564"/>
                </a:lnTo>
                <a:lnTo>
                  <a:pt x="406" y="2568"/>
                </a:lnTo>
                <a:lnTo>
                  <a:pt x="409" y="2568"/>
                </a:lnTo>
                <a:lnTo>
                  <a:pt x="430" y="2568"/>
                </a:lnTo>
                <a:lnTo>
                  <a:pt x="433" y="2575"/>
                </a:lnTo>
                <a:lnTo>
                  <a:pt x="438" y="2580"/>
                </a:lnTo>
                <a:lnTo>
                  <a:pt x="443" y="2581"/>
                </a:lnTo>
                <a:lnTo>
                  <a:pt x="455" y="2592"/>
                </a:lnTo>
                <a:lnTo>
                  <a:pt x="467" y="2602"/>
                </a:lnTo>
                <a:lnTo>
                  <a:pt x="471" y="2602"/>
                </a:lnTo>
                <a:lnTo>
                  <a:pt x="471" y="2609"/>
                </a:lnTo>
                <a:lnTo>
                  <a:pt x="476" y="2610"/>
                </a:lnTo>
                <a:lnTo>
                  <a:pt x="477" y="2612"/>
                </a:lnTo>
                <a:lnTo>
                  <a:pt x="477" y="2616"/>
                </a:lnTo>
                <a:lnTo>
                  <a:pt x="484" y="2616"/>
                </a:lnTo>
                <a:lnTo>
                  <a:pt x="484" y="2622"/>
                </a:lnTo>
                <a:lnTo>
                  <a:pt x="483" y="2627"/>
                </a:lnTo>
                <a:lnTo>
                  <a:pt x="479" y="2631"/>
                </a:lnTo>
                <a:lnTo>
                  <a:pt x="477" y="2636"/>
                </a:lnTo>
                <a:lnTo>
                  <a:pt x="476" y="2641"/>
                </a:lnTo>
                <a:lnTo>
                  <a:pt x="474" y="2643"/>
                </a:lnTo>
                <a:lnTo>
                  <a:pt x="471" y="2643"/>
                </a:lnTo>
                <a:lnTo>
                  <a:pt x="471" y="2650"/>
                </a:lnTo>
                <a:lnTo>
                  <a:pt x="471" y="2655"/>
                </a:lnTo>
                <a:lnTo>
                  <a:pt x="474" y="2663"/>
                </a:lnTo>
                <a:lnTo>
                  <a:pt x="477" y="2672"/>
                </a:lnTo>
                <a:lnTo>
                  <a:pt x="479" y="2677"/>
                </a:lnTo>
                <a:lnTo>
                  <a:pt x="477" y="2684"/>
                </a:lnTo>
                <a:lnTo>
                  <a:pt x="483" y="2685"/>
                </a:lnTo>
                <a:lnTo>
                  <a:pt x="484" y="2687"/>
                </a:lnTo>
                <a:lnTo>
                  <a:pt x="484" y="2691"/>
                </a:lnTo>
                <a:lnTo>
                  <a:pt x="486" y="2694"/>
                </a:lnTo>
                <a:lnTo>
                  <a:pt x="489" y="2697"/>
                </a:lnTo>
                <a:lnTo>
                  <a:pt x="491" y="2701"/>
                </a:lnTo>
                <a:lnTo>
                  <a:pt x="491" y="2704"/>
                </a:lnTo>
                <a:lnTo>
                  <a:pt x="501" y="2706"/>
                </a:lnTo>
                <a:lnTo>
                  <a:pt x="510" y="2706"/>
                </a:lnTo>
                <a:lnTo>
                  <a:pt x="523" y="2702"/>
                </a:lnTo>
                <a:lnTo>
                  <a:pt x="535" y="2697"/>
                </a:lnTo>
                <a:lnTo>
                  <a:pt x="544" y="2697"/>
                </a:lnTo>
                <a:lnTo>
                  <a:pt x="553" y="2697"/>
                </a:lnTo>
                <a:lnTo>
                  <a:pt x="553" y="2706"/>
                </a:lnTo>
                <a:lnTo>
                  <a:pt x="549" y="2711"/>
                </a:lnTo>
                <a:lnTo>
                  <a:pt x="546" y="2716"/>
                </a:lnTo>
                <a:lnTo>
                  <a:pt x="539" y="2718"/>
                </a:lnTo>
                <a:lnTo>
                  <a:pt x="535" y="2723"/>
                </a:lnTo>
                <a:lnTo>
                  <a:pt x="534" y="2730"/>
                </a:lnTo>
                <a:lnTo>
                  <a:pt x="530" y="2735"/>
                </a:lnTo>
                <a:lnTo>
                  <a:pt x="529" y="2738"/>
                </a:lnTo>
                <a:lnTo>
                  <a:pt x="525" y="2738"/>
                </a:lnTo>
                <a:lnTo>
                  <a:pt x="525" y="2772"/>
                </a:lnTo>
                <a:lnTo>
                  <a:pt x="518" y="2772"/>
                </a:lnTo>
                <a:lnTo>
                  <a:pt x="512" y="2772"/>
                </a:lnTo>
                <a:lnTo>
                  <a:pt x="501" y="2776"/>
                </a:lnTo>
                <a:lnTo>
                  <a:pt x="491" y="2779"/>
                </a:lnTo>
                <a:lnTo>
                  <a:pt x="486" y="2781"/>
                </a:lnTo>
                <a:lnTo>
                  <a:pt x="477" y="2779"/>
                </a:lnTo>
                <a:lnTo>
                  <a:pt x="477" y="2786"/>
                </a:lnTo>
                <a:lnTo>
                  <a:pt x="477" y="2793"/>
                </a:lnTo>
                <a:lnTo>
                  <a:pt x="476" y="2796"/>
                </a:lnTo>
                <a:lnTo>
                  <a:pt x="474" y="2800"/>
                </a:lnTo>
                <a:lnTo>
                  <a:pt x="472" y="2803"/>
                </a:lnTo>
                <a:lnTo>
                  <a:pt x="471" y="2806"/>
                </a:lnTo>
                <a:lnTo>
                  <a:pt x="472" y="2812"/>
                </a:lnTo>
                <a:lnTo>
                  <a:pt x="476" y="2815"/>
                </a:lnTo>
                <a:lnTo>
                  <a:pt x="477" y="2822"/>
                </a:lnTo>
                <a:lnTo>
                  <a:pt x="477" y="2827"/>
                </a:lnTo>
                <a:lnTo>
                  <a:pt x="479" y="2830"/>
                </a:lnTo>
                <a:lnTo>
                  <a:pt x="481" y="2832"/>
                </a:lnTo>
                <a:lnTo>
                  <a:pt x="486" y="2834"/>
                </a:lnTo>
                <a:lnTo>
                  <a:pt x="493" y="2834"/>
                </a:lnTo>
                <a:lnTo>
                  <a:pt x="498" y="2834"/>
                </a:lnTo>
                <a:lnTo>
                  <a:pt x="500" y="2835"/>
                </a:lnTo>
                <a:lnTo>
                  <a:pt x="500" y="2837"/>
                </a:lnTo>
                <a:lnTo>
                  <a:pt x="501" y="2841"/>
                </a:lnTo>
                <a:lnTo>
                  <a:pt x="505" y="2841"/>
                </a:lnTo>
                <a:lnTo>
                  <a:pt x="512" y="2841"/>
                </a:lnTo>
                <a:lnTo>
                  <a:pt x="517" y="2851"/>
                </a:lnTo>
                <a:lnTo>
                  <a:pt x="522" y="2859"/>
                </a:lnTo>
                <a:lnTo>
                  <a:pt x="527" y="2866"/>
                </a:lnTo>
                <a:lnTo>
                  <a:pt x="532" y="2875"/>
                </a:lnTo>
                <a:lnTo>
                  <a:pt x="537" y="2876"/>
                </a:lnTo>
                <a:lnTo>
                  <a:pt x="542" y="2880"/>
                </a:lnTo>
                <a:lnTo>
                  <a:pt x="544" y="2883"/>
                </a:lnTo>
                <a:lnTo>
                  <a:pt x="546" y="2890"/>
                </a:lnTo>
                <a:lnTo>
                  <a:pt x="547" y="2900"/>
                </a:lnTo>
                <a:lnTo>
                  <a:pt x="551" y="2905"/>
                </a:lnTo>
                <a:lnTo>
                  <a:pt x="553" y="2909"/>
                </a:lnTo>
                <a:lnTo>
                  <a:pt x="587" y="2909"/>
                </a:lnTo>
                <a:lnTo>
                  <a:pt x="588" y="2905"/>
                </a:lnTo>
                <a:lnTo>
                  <a:pt x="590" y="2904"/>
                </a:lnTo>
                <a:lnTo>
                  <a:pt x="597" y="2902"/>
                </a:lnTo>
                <a:lnTo>
                  <a:pt x="614" y="2902"/>
                </a:lnTo>
                <a:lnTo>
                  <a:pt x="616" y="2900"/>
                </a:lnTo>
                <a:lnTo>
                  <a:pt x="617" y="2897"/>
                </a:lnTo>
                <a:lnTo>
                  <a:pt x="624" y="2895"/>
                </a:lnTo>
                <a:lnTo>
                  <a:pt x="631" y="2897"/>
                </a:lnTo>
                <a:lnTo>
                  <a:pt x="633" y="2900"/>
                </a:lnTo>
                <a:lnTo>
                  <a:pt x="635" y="2902"/>
                </a:lnTo>
                <a:lnTo>
                  <a:pt x="631" y="2905"/>
                </a:lnTo>
                <a:lnTo>
                  <a:pt x="626" y="2907"/>
                </a:lnTo>
                <a:lnTo>
                  <a:pt x="614" y="2909"/>
                </a:lnTo>
                <a:lnTo>
                  <a:pt x="587" y="2909"/>
                </a:lnTo>
                <a:lnTo>
                  <a:pt x="585" y="2912"/>
                </a:lnTo>
                <a:lnTo>
                  <a:pt x="582" y="2914"/>
                </a:lnTo>
                <a:lnTo>
                  <a:pt x="573" y="2916"/>
                </a:lnTo>
                <a:lnTo>
                  <a:pt x="559" y="2919"/>
                </a:lnTo>
                <a:lnTo>
                  <a:pt x="553" y="2921"/>
                </a:lnTo>
                <a:lnTo>
                  <a:pt x="546" y="2922"/>
                </a:lnTo>
                <a:lnTo>
                  <a:pt x="544" y="2924"/>
                </a:lnTo>
                <a:lnTo>
                  <a:pt x="544" y="2926"/>
                </a:lnTo>
                <a:lnTo>
                  <a:pt x="542" y="2929"/>
                </a:lnTo>
                <a:lnTo>
                  <a:pt x="539" y="2929"/>
                </a:lnTo>
                <a:lnTo>
                  <a:pt x="532" y="2929"/>
                </a:lnTo>
                <a:lnTo>
                  <a:pt x="527" y="2933"/>
                </a:lnTo>
                <a:lnTo>
                  <a:pt x="525" y="2936"/>
                </a:lnTo>
                <a:lnTo>
                  <a:pt x="518" y="2936"/>
                </a:lnTo>
                <a:lnTo>
                  <a:pt x="515" y="2934"/>
                </a:lnTo>
                <a:lnTo>
                  <a:pt x="510" y="2931"/>
                </a:lnTo>
                <a:lnTo>
                  <a:pt x="505" y="2929"/>
                </a:lnTo>
                <a:lnTo>
                  <a:pt x="500" y="2928"/>
                </a:lnTo>
                <a:lnTo>
                  <a:pt x="498" y="2926"/>
                </a:lnTo>
                <a:lnTo>
                  <a:pt x="498" y="2922"/>
                </a:lnTo>
                <a:lnTo>
                  <a:pt x="491" y="2922"/>
                </a:lnTo>
                <a:lnTo>
                  <a:pt x="489" y="2928"/>
                </a:lnTo>
                <a:lnTo>
                  <a:pt x="488" y="2929"/>
                </a:lnTo>
                <a:lnTo>
                  <a:pt x="484" y="2929"/>
                </a:lnTo>
                <a:lnTo>
                  <a:pt x="484" y="2970"/>
                </a:lnTo>
                <a:lnTo>
                  <a:pt x="481" y="2970"/>
                </a:lnTo>
                <a:lnTo>
                  <a:pt x="477" y="2968"/>
                </a:lnTo>
                <a:lnTo>
                  <a:pt x="474" y="2965"/>
                </a:lnTo>
                <a:lnTo>
                  <a:pt x="472" y="2958"/>
                </a:lnTo>
                <a:lnTo>
                  <a:pt x="471" y="2950"/>
                </a:lnTo>
                <a:lnTo>
                  <a:pt x="471" y="2943"/>
                </a:lnTo>
                <a:lnTo>
                  <a:pt x="469" y="2936"/>
                </a:lnTo>
                <a:lnTo>
                  <a:pt x="464" y="2931"/>
                </a:lnTo>
                <a:lnTo>
                  <a:pt x="462" y="2929"/>
                </a:lnTo>
                <a:lnTo>
                  <a:pt x="457" y="2929"/>
                </a:lnTo>
                <a:lnTo>
                  <a:pt x="460" y="2924"/>
                </a:lnTo>
                <a:lnTo>
                  <a:pt x="464" y="2919"/>
                </a:lnTo>
                <a:lnTo>
                  <a:pt x="464" y="2910"/>
                </a:lnTo>
                <a:lnTo>
                  <a:pt x="464" y="2902"/>
                </a:lnTo>
                <a:lnTo>
                  <a:pt x="462" y="2899"/>
                </a:lnTo>
                <a:lnTo>
                  <a:pt x="460" y="2897"/>
                </a:lnTo>
                <a:lnTo>
                  <a:pt x="459" y="2893"/>
                </a:lnTo>
                <a:lnTo>
                  <a:pt x="457" y="2888"/>
                </a:lnTo>
                <a:lnTo>
                  <a:pt x="452" y="2887"/>
                </a:lnTo>
                <a:lnTo>
                  <a:pt x="450" y="2885"/>
                </a:lnTo>
                <a:lnTo>
                  <a:pt x="450" y="2882"/>
                </a:lnTo>
                <a:lnTo>
                  <a:pt x="448" y="2876"/>
                </a:lnTo>
                <a:lnTo>
                  <a:pt x="443" y="2871"/>
                </a:lnTo>
                <a:lnTo>
                  <a:pt x="440" y="2868"/>
                </a:lnTo>
                <a:lnTo>
                  <a:pt x="437" y="2861"/>
                </a:lnTo>
                <a:lnTo>
                  <a:pt x="431" y="2859"/>
                </a:lnTo>
                <a:lnTo>
                  <a:pt x="430" y="2858"/>
                </a:lnTo>
                <a:lnTo>
                  <a:pt x="430" y="2854"/>
                </a:lnTo>
                <a:lnTo>
                  <a:pt x="425" y="2853"/>
                </a:lnTo>
                <a:lnTo>
                  <a:pt x="423" y="2851"/>
                </a:lnTo>
                <a:lnTo>
                  <a:pt x="423" y="2847"/>
                </a:lnTo>
                <a:lnTo>
                  <a:pt x="413" y="2841"/>
                </a:lnTo>
                <a:lnTo>
                  <a:pt x="401" y="2832"/>
                </a:lnTo>
                <a:lnTo>
                  <a:pt x="394" y="2830"/>
                </a:lnTo>
                <a:lnTo>
                  <a:pt x="387" y="2827"/>
                </a:lnTo>
                <a:lnTo>
                  <a:pt x="379" y="2827"/>
                </a:lnTo>
                <a:lnTo>
                  <a:pt x="368" y="2827"/>
                </a:lnTo>
                <a:lnTo>
                  <a:pt x="365" y="2829"/>
                </a:lnTo>
                <a:lnTo>
                  <a:pt x="363" y="2832"/>
                </a:lnTo>
                <a:lnTo>
                  <a:pt x="360" y="2834"/>
                </a:lnTo>
                <a:lnTo>
                  <a:pt x="355" y="2834"/>
                </a:lnTo>
                <a:lnTo>
                  <a:pt x="355" y="2868"/>
                </a:lnTo>
                <a:lnTo>
                  <a:pt x="358" y="2870"/>
                </a:lnTo>
                <a:lnTo>
                  <a:pt x="360" y="2871"/>
                </a:lnTo>
                <a:lnTo>
                  <a:pt x="361" y="2876"/>
                </a:lnTo>
                <a:lnTo>
                  <a:pt x="363" y="2880"/>
                </a:lnTo>
                <a:lnTo>
                  <a:pt x="367" y="2882"/>
                </a:lnTo>
                <a:lnTo>
                  <a:pt x="368" y="2882"/>
                </a:lnTo>
                <a:lnTo>
                  <a:pt x="367" y="2893"/>
                </a:lnTo>
                <a:lnTo>
                  <a:pt x="368" y="2904"/>
                </a:lnTo>
                <a:lnTo>
                  <a:pt x="370" y="2912"/>
                </a:lnTo>
                <a:lnTo>
                  <a:pt x="372" y="2921"/>
                </a:lnTo>
                <a:lnTo>
                  <a:pt x="377" y="2934"/>
                </a:lnTo>
                <a:lnTo>
                  <a:pt x="382" y="2950"/>
                </a:lnTo>
                <a:lnTo>
                  <a:pt x="389" y="2950"/>
                </a:lnTo>
                <a:lnTo>
                  <a:pt x="394" y="2948"/>
                </a:lnTo>
                <a:lnTo>
                  <a:pt x="396" y="2943"/>
                </a:lnTo>
                <a:lnTo>
                  <a:pt x="396" y="2936"/>
                </a:lnTo>
                <a:lnTo>
                  <a:pt x="404" y="2939"/>
                </a:lnTo>
                <a:lnTo>
                  <a:pt x="408" y="2945"/>
                </a:lnTo>
                <a:lnTo>
                  <a:pt x="409" y="2953"/>
                </a:lnTo>
                <a:lnTo>
                  <a:pt x="409" y="2963"/>
                </a:lnTo>
                <a:lnTo>
                  <a:pt x="408" y="2968"/>
                </a:lnTo>
                <a:lnTo>
                  <a:pt x="406" y="2970"/>
                </a:lnTo>
                <a:lnTo>
                  <a:pt x="402" y="2970"/>
                </a:lnTo>
                <a:lnTo>
                  <a:pt x="401" y="2975"/>
                </a:lnTo>
                <a:lnTo>
                  <a:pt x="399" y="2977"/>
                </a:lnTo>
                <a:lnTo>
                  <a:pt x="396" y="2977"/>
                </a:lnTo>
                <a:lnTo>
                  <a:pt x="394" y="2980"/>
                </a:lnTo>
                <a:lnTo>
                  <a:pt x="392" y="2984"/>
                </a:lnTo>
                <a:lnTo>
                  <a:pt x="390" y="2987"/>
                </a:lnTo>
                <a:lnTo>
                  <a:pt x="389" y="2991"/>
                </a:lnTo>
                <a:lnTo>
                  <a:pt x="384" y="2989"/>
                </a:lnTo>
                <a:lnTo>
                  <a:pt x="380" y="2986"/>
                </a:lnTo>
                <a:lnTo>
                  <a:pt x="372" y="2977"/>
                </a:lnTo>
                <a:lnTo>
                  <a:pt x="365" y="2970"/>
                </a:lnTo>
                <a:lnTo>
                  <a:pt x="360" y="2967"/>
                </a:lnTo>
                <a:lnTo>
                  <a:pt x="355" y="2963"/>
                </a:lnTo>
                <a:lnTo>
                  <a:pt x="353" y="2965"/>
                </a:lnTo>
                <a:lnTo>
                  <a:pt x="350" y="2967"/>
                </a:lnTo>
                <a:lnTo>
                  <a:pt x="348" y="2975"/>
                </a:lnTo>
                <a:lnTo>
                  <a:pt x="348" y="2991"/>
                </a:lnTo>
                <a:lnTo>
                  <a:pt x="353" y="2992"/>
                </a:lnTo>
                <a:lnTo>
                  <a:pt x="355" y="2994"/>
                </a:lnTo>
                <a:lnTo>
                  <a:pt x="355" y="2997"/>
                </a:lnTo>
                <a:lnTo>
                  <a:pt x="351" y="3003"/>
                </a:lnTo>
                <a:lnTo>
                  <a:pt x="350" y="3009"/>
                </a:lnTo>
                <a:lnTo>
                  <a:pt x="348" y="3016"/>
                </a:lnTo>
                <a:lnTo>
                  <a:pt x="348" y="3025"/>
                </a:lnTo>
                <a:lnTo>
                  <a:pt x="348" y="3028"/>
                </a:lnTo>
                <a:lnTo>
                  <a:pt x="350" y="3030"/>
                </a:lnTo>
                <a:lnTo>
                  <a:pt x="353" y="3030"/>
                </a:lnTo>
                <a:lnTo>
                  <a:pt x="358" y="3032"/>
                </a:lnTo>
                <a:lnTo>
                  <a:pt x="361" y="3032"/>
                </a:lnTo>
                <a:lnTo>
                  <a:pt x="363" y="3033"/>
                </a:lnTo>
                <a:lnTo>
                  <a:pt x="363" y="3035"/>
                </a:lnTo>
                <a:lnTo>
                  <a:pt x="365" y="3037"/>
                </a:lnTo>
                <a:lnTo>
                  <a:pt x="368" y="3038"/>
                </a:lnTo>
                <a:lnTo>
                  <a:pt x="377" y="3040"/>
                </a:lnTo>
                <a:lnTo>
                  <a:pt x="385" y="3038"/>
                </a:lnTo>
                <a:lnTo>
                  <a:pt x="394" y="3038"/>
                </a:lnTo>
                <a:lnTo>
                  <a:pt x="402" y="3038"/>
                </a:lnTo>
                <a:lnTo>
                  <a:pt x="409" y="3038"/>
                </a:lnTo>
                <a:lnTo>
                  <a:pt x="414" y="3040"/>
                </a:lnTo>
                <a:lnTo>
                  <a:pt x="419" y="3044"/>
                </a:lnTo>
                <a:lnTo>
                  <a:pt x="421" y="3047"/>
                </a:lnTo>
                <a:lnTo>
                  <a:pt x="428" y="3056"/>
                </a:lnTo>
                <a:lnTo>
                  <a:pt x="431" y="3057"/>
                </a:lnTo>
                <a:lnTo>
                  <a:pt x="437" y="3059"/>
                </a:lnTo>
                <a:lnTo>
                  <a:pt x="443" y="3059"/>
                </a:lnTo>
                <a:lnTo>
                  <a:pt x="448" y="3062"/>
                </a:lnTo>
                <a:lnTo>
                  <a:pt x="452" y="3064"/>
                </a:lnTo>
                <a:lnTo>
                  <a:pt x="457" y="3066"/>
                </a:lnTo>
                <a:lnTo>
                  <a:pt x="459" y="3069"/>
                </a:lnTo>
                <a:lnTo>
                  <a:pt x="460" y="3071"/>
                </a:lnTo>
                <a:lnTo>
                  <a:pt x="466" y="3073"/>
                </a:lnTo>
                <a:lnTo>
                  <a:pt x="469" y="3074"/>
                </a:lnTo>
                <a:lnTo>
                  <a:pt x="471" y="3078"/>
                </a:lnTo>
                <a:lnTo>
                  <a:pt x="471" y="3079"/>
                </a:lnTo>
                <a:lnTo>
                  <a:pt x="477" y="3078"/>
                </a:lnTo>
                <a:lnTo>
                  <a:pt x="483" y="3073"/>
                </a:lnTo>
                <a:lnTo>
                  <a:pt x="486" y="3066"/>
                </a:lnTo>
                <a:lnTo>
                  <a:pt x="488" y="3059"/>
                </a:lnTo>
                <a:lnTo>
                  <a:pt x="493" y="3045"/>
                </a:lnTo>
                <a:lnTo>
                  <a:pt x="494" y="3038"/>
                </a:lnTo>
                <a:lnTo>
                  <a:pt x="498" y="3032"/>
                </a:lnTo>
                <a:lnTo>
                  <a:pt x="505" y="3032"/>
                </a:lnTo>
                <a:lnTo>
                  <a:pt x="512" y="3032"/>
                </a:lnTo>
                <a:lnTo>
                  <a:pt x="517" y="3030"/>
                </a:lnTo>
                <a:lnTo>
                  <a:pt x="518" y="3025"/>
                </a:lnTo>
                <a:lnTo>
                  <a:pt x="529" y="3030"/>
                </a:lnTo>
                <a:lnTo>
                  <a:pt x="537" y="3033"/>
                </a:lnTo>
                <a:lnTo>
                  <a:pt x="542" y="3037"/>
                </a:lnTo>
                <a:lnTo>
                  <a:pt x="544" y="3040"/>
                </a:lnTo>
                <a:lnTo>
                  <a:pt x="546" y="3045"/>
                </a:lnTo>
                <a:lnTo>
                  <a:pt x="546" y="3052"/>
                </a:lnTo>
                <a:lnTo>
                  <a:pt x="553" y="3052"/>
                </a:lnTo>
                <a:lnTo>
                  <a:pt x="558" y="3054"/>
                </a:lnTo>
                <a:lnTo>
                  <a:pt x="563" y="3057"/>
                </a:lnTo>
                <a:lnTo>
                  <a:pt x="564" y="3061"/>
                </a:lnTo>
                <a:lnTo>
                  <a:pt x="570" y="3071"/>
                </a:lnTo>
                <a:lnTo>
                  <a:pt x="573" y="3079"/>
                </a:lnTo>
                <a:lnTo>
                  <a:pt x="585" y="3078"/>
                </a:lnTo>
                <a:lnTo>
                  <a:pt x="595" y="3074"/>
                </a:lnTo>
                <a:lnTo>
                  <a:pt x="607" y="3073"/>
                </a:lnTo>
                <a:lnTo>
                  <a:pt x="621" y="3073"/>
                </a:lnTo>
                <a:lnTo>
                  <a:pt x="629" y="3074"/>
                </a:lnTo>
                <a:lnTo>
                  <a:pt x="635" y="3076"/>
                </a:lnTo>
                <a:lnTo>
                  <a:pt x="641" y="3079"/>
                </a:lnTo>
                <a:lnTo>
                  <a:pt x="648" y="3079"/>
                </a:lnTo>
                <a:lnTo>
                  <a:pt x="650" y="3083"/>
                </a:lnTo>
                <a:lnTo>
                  <a:pt x="653" y="3085"/>
                </a:lnTo>
                <a:lnTo>
                  <a:pt x="660" y="3086"/>
                </a:lnTo>
                <a:lnTo>
                  <a:pt x="665" y="3088"/>
                </a:lnTo>
                <a:lnTo>
                  <a:pt x="669" y="3090"/>
                </a:lnTo>
                <a:lnTo>
                  <a:pt x="669" y="3093"/>
                </a:lnTo>
                <a:lnTo>
                  <a:pt x="677" y="3093"/>
                </a:lnTo>
                <a:lnTo>
                  <a:pt x="684" y="3095"/>
                </a:lnTo>
                <a:lnTo>
                  <a:pt x="694" y="3098"/>
                </a:lnTo>
                <a:lnTo>
                  <a:pt x="708" y="3102"/>
                </a:lnTo>
                <a:lnTo>
                  <a:pt x="715" y="3102"/>
                </a:lnTo>
                <a:lnTo>
                  <a:pt x="723" y="3100"/>
                </a:lnTo>
                <a:lnTo>
                  <a:pt x="723" y="3107"/>
                </a:lnTo>
                <a:lnTo>
                  <a:pt x="722" y="3110"/>
                </a:lnTo>
                <a:lnTo>
                  <a:pt x="718" y="3119"/>
                </a:lnTo>
                <a:lnTo>
                  <a:pt x="716" y="3129"/>
                </a:lnTo>
                <a:lnTo>
                  <a:pt x="716" y="3134"/>
                </a:lnTo>
                <a:lnTo>
                  <a:pt x="716" y="3141"/>
                </a:lnTo>
                <a:lnTo>
                  <a:pt x="716" y="3149"/>
                </a:lnTo>
                <a:lnTo>
                  <a:pt x="716" y="3156"/>
                </a:lnTo>
                <a:lnTo>
                  <a:pt x="720" y="3161"/>
                </a:lnTo>
                <a:lnTo>
                  <a:pt x="723" y="3165"/>
                </a:lnTo>
                <a:lnTo>
                  <a:pt x="727" y="3170"/>
                </a:lnTo>
                <a:lnTo>
                  <a:pt x="730" y="3173"/>
                </a:lnTo>
                <a:lnTo>
                  <a:pt x="732" y="3180"/>
                </a:lnTo>
                <a:lnTo>
                  <a:pt x="730" y="3189"/>
                </a:lnTo>
                <a:lnTo>
                  <a:pt x="722" y="3194"/>
                </a:lnTo>
                <a:lnTo>
                  <a:pt x="715" y="3201"/>
                </a:lnTo>
                <a:lnTo>
                  <a:pt x="706" y="3206"/>
                </a:lnTo>
                <a:lnTo>
                  <a:pt x="696" y="3209"/>
                </a:lnTo>
                <a:lnTo>
                  <a:pt x="689" y="3209"/>
                </a:lnTo>
                <a:lnTo>
                  <a:pt x="686" y="3214"/>
                </a:lnTo>
                <a:lnTo>
                  <a:pt x="681" y="3218"/>
                </a:lnTo>
                <a:lnTo>
                  <a:pt x="669" y="3223"/>
                </a:lnTo>
                <a:lnTo>
                  <a:pt x="664" y="3226"/>
                </a:lnTo>
                <a:lnTo>
                  <a:pt x="658" y="3230"/>
                </a:lnTo>
                <a:lnTo>
                  <a:pt x="655" y="3235"/>
                </a:lnTo>
                <a:lnTo>
                  <a:pt x="655" y="3243"/>
                </a:lnTo>
                <a:lnTo>
                  <a:pt x="657" y="3247"/>
                </a:lnTo>
                <a:lnTo>
                  <a:pt x="660" y="3248"/>
                </a:lnTo>
                <a:lnTo>
                  <a:pt x="667" y="3250"/>
                </a:lnTo>
                <a:lnTo>
                  <a:pt x="674" y="3252"/>
                </a:lnTo>
                <a:lnTo>
                  <a:pt x="675" y="3253"/>
                </a:lnTo>
                <a:lnTo>
                  <a:pt x="675" y="3257"/>
                </a:lnTo>
                <a:lnTo>
                  <a:pt x="679" y="3262"/>
                </a:lnTo>
                <a:lnTo>
                  <a:pt x="681" y="3260"/>
                </a:lnTo>
                <a:lnTo>
                  <a:pt x="684" y="3259"/>
                </a:lnTo>
                <a:lnTo>
                  <a:pt x="689" y="3257"/>
                </a:lnTo>
                <a:lnTo>
                  <a:pt x="698" y="3262"/>
                </a:lnTo>
                <a:lnTo>
                  <a:pt x="704" y="3264"/>
                </a:lnTo>
                <a:lnTo>
                  <a:pt x="710" y="3264"/>
                </a:lnTo>
                <a:lnTo>
                  <a:pt x="718" y="3284"/>
                </a:lnTo>
                <a:lnTo>
                  <a:pt x="722" y="3294"/>
                </a:lnTo>
                <a:lnTo>
                  <a:pt x="723" y="3305"/>
                </a:lnTo>
                <a:lnTo>
                  <a:pt x="728" y="3306"/>
                </a:lnTo>
                <a:lnTo>
                  <a:pt x="730" y="3308"/>
                </a:lnTo>
                <a:lnTo>
                  <a:pt x="730" y="3311"/>
                </a:lnTo>
                <a:lnTo>
                  <a:pt x="732" y="3315"/>
                </a:lnTo>
                <a:lnTo>
                  <a:pt x="733" y="3317"/>
                </a:lnTo>
                <a:lnTo>
                  <a:pt x="739" y="3318"/>
                </a:lnTo>
                <a:lnTo>
                  <a:pt x="742" y="3320"/>
                </a:lnTo>
                <a:lnTo>
                  <a:pt x="744" y="3323"/>
                </a:lnTo>
                <a:lnTo>
                  <a:pt x="744" y="3325"/>
                </a:lnTo>
                <a:lnTo>
                  <a:pt x="747" y="3327"/>
                </a:lnTo>
                <a:lnTo>
                  <a:pt x="749" y="3328"/>
                </a:lnTo>
                <a:lnTo>
                  <a:pt x="749" y="3330"/>
                </a:lnTo>
                <a:lnTo>
                  <a:pt x="744" y="3332"/>
                </a:lnTo>
                <a:lnTo>
                  <a:pt x="744" y="3366"/>
                </a:lnTo>
                <a:lnTo>
                  <a:pt x="791" y="3366"/>
                </a:lnTo>
                <a:lnTo>
                  <a:pt x="793" y="3361"/>
                </a:lnTo>
                <a:lnTo>
                  <a:pt x="795" y="3359"/>
                </a:lnTo>
                <a:lnTo>
                  <a:pt x="798" y="3359"/>
                </a:lnTo>
                <a:lnTo>
                  <a:pt x="803" y="3351"/>
                </a:lnTo>
                <a:lnTo>
                  <a:pt x="807" y="3347"/>
                </a:lnTo>
                <a:lnTo>
                  <a:pt x="812" y="3346"/>
                </a:lnTo>
                <a:lnTo>
                  <a:pt x="810" y="3354"/>
                </a:lnTo>
                <a:lnTo>
                  <a:pt x="810" y="3359"/>
                </a:lnTo>
                <a:lnTo>
                  <a:pt x="815" y="3364"/>
                </a:lnTo>
                <a:lnTo>
                  <a:pt x="820" y="3368"/>
                </a:lnTo>
                <a:lnTo>
                  <a:pt x="827" y="3368"/>
                </a:lnTo>
                <a:lnTo>
                  <a:pt x="832" y="3368"/>
                </a:lnTo>
                <a:lnTo>
                  <a:pt x="837" y="3364"/>
                </a:lnTo>
                <a:lnTo>
                  <a:pt x="839" y="3359"/>
                </a:lnTo>
                <a:lnTo>
                  <a:pt x="844" y="3361"/>
                </a:lnTo>
                <a:lnTo>
                  <a:pt x="848" y="3364"/>
                </a:lnTo>
                <a:lnTo>
                  <a:pt x="848" y="3368"/>
                </a:lnTo>
                <a:lnTo>
                  <a:pt x="846" y="3373"/>
                </a:lnTo>
                <a:lnTo>
                  <a:pt x="843" y="3381"/>
                </a:lnTo>
                <a:lnTo>
                  <a:pt x="839" y="3386"/>
                </a:lnTo>
                <a:lnTo>
                  <a:pt x="841" y="3390"/>
                </a:lnTo>
                <a:lnTo>
                  <a:pt x="844" y="3393"/>
                </a:lnTo>
                <a:lnTo>
                  <a:pt x="849" y="3395"/>
                </a:lnTo>
                <a:lnTo>
                  <a:pt x="856" y="3395"/>
                </a:lnTo>
                <a:lnTo>
                  <a:pt x="863" y="3395"/>
                </a:lnTo>
                <a:lnTo>
                  <a:pt x="870" y="3393"/>
                </a:lnTo>
                <a:lnTo>
                  <a:pt x="873" y="3390"/>
                </a:lnTo>
                <a:lnTo>
                  <a:pt x="873" y="3386"/>
                </a:lnTo>
                <a:lnTo>
                  <a:pt x="877" y="3386"/>
                </a:lnTo>
                <a:lnTo>
                  <a:pt x="878" y="3388"/>
                </a:lnTo>
                <a:lnTo>
                  <a:pt x="882" y="3392"/>
                </a:lnTo>
                <a:lnTo>
                  <a:pt x="882" y="3397"/>
                </a:lnTo>
                <a:lnTo>
                  <a:pt x="880" y="3404"/>
                </a:lnTo>
                <a:lnTo>
                  <a:pt x="880" y="3410"/>
                </a:lnTo>
                <a:lnTo>
                  <a:pt x="880" y="3417"/>
                </a:lnTo>
                <a:lnTo>
                  <a:pt x="882" y="3421"/>
                </a:lnTo>
                <a:lnTo>
                  <a:pt x="883" y="3421"/>
                </a:lnTo>
                <a:lnTo>
                  <a:pt x="887" y="3421"/>
                </a:lnTo>
                <a:lnTo>
                  <a:pt x="885" y="3424"/>
                </a:lnTo>
                <a:lnTo>
                  <a:pt x="882" y="3426"/>
                </a:lnTo>
                <a:lnTo>
                  <a:pt x="873" y="3427"/>
                </a:lnTo>
                <a:lnTo>
                  <a:pt x="873" y="3434"/>
                </a:lnTo>
                <a:lnTo>
                  <a:pt x="877" y="3439"/>
                </a:lnTo>
                <a:lnTo>
                  <a:pt x="882" y="3441"/>
                </a:lnTo>
                <a:lnTo>
                  <a:pt x="887" y="3441"/>
                </a:lnTo>
                <a:lnTo>
                  <a:pt x="887" y="3448"/>
                </a:lnTo>
                <a:lnTo>
                  <a:pt x="885" y="3453"/>
                </a:lnTo>
                <a:lnTo>
                  <a:pt x="882" y="3456"/>
                </a:lnTo>
                <a:lnTo>
                  <a:pt x="880" y="3461"/>
                </a:lnTo>
                <a:lnTo>
                  <a:pt x="877" y="3463"/>
                </a:lnTo>
                <a:lnTo>
                  <a:pt x="875" y="3467"/>
                </a:lnTo>
                <a:lnTo>
                  <a:pt x="872" y="3468"/>
                </a:lnTo>
                <a:lnTo>
                  <a:pt x="866" y="3468"/>
                </a:lnTo>
                <a:lnTo>
                  <a:pt x="865" y="3465"/>
                </a:lnTo>
                <a:lnTo>
                  <a:pt x="863" y="3463"/>
                </a:lnTo>
                <a:lnTo>
                  <a:pt x="860" y="3461"/>
                </a:lnTo>
                <a:lnTo>
                  <a:pt x="853" y="3461"/>
                </a:lnTo>
                <a:lnTo>
                  <a:pt x="853" y="3453"/>
                </a:lnTo>
                <a:lnTo>
                  <a:pt x="851" y="3450"/>
                </a:lnTo>
                <a:lnTo>
                  <a:pt x="849" y="3446"/>
                </a:lnTo>
                <a:lnTo>
                  <a:pt x="846" y="3444"/>
                </a:lnTo>
                <a:lnTo>
                  <a:pt x="843" y="3443"/>
                </a:lnTo>
                <a:lnTo>
                  <a:pt x="832" y="3441"/>
                </a:lnTo>
                <a:lnTo>
                  <a:pt x="826" y="3441"/>
                </a:lnTo>
                <a:lnTo>
                  <a:pt x="820" y="3441"/>
                </a:lnTo>
                <a:lnTo>
                  <a:pt x="815" y="3443"/>
                </a:lnTo>
                <a:lnTo>
                  <a:pt x="812" y="3444"/>
                </a:lnTo>
                <a:lnTo>
                  <a:pt x="807" y="3451"/>
                </a:lnTo>
                <a:lnTo>
                  <a:pt x="803" y="3453"/>
                </a:lnTo>
                <a:lnTo>
                  <a:pt x="798" y="3455"/>
                </a:lnTo>
                <a:lnTo>
                  <a:pt x="795" y="3456"/>
                </a:lnTo>
                <a:lnTo>
                  <a:pt x="791" y="3460"/>
                </a:lnTo>
                <a:lnTo>
                  <a:pt x="786" y="3467"/>
                </a:lnTo>
                <a:lnTo>
                  <a:pt x="783" y="3475"/>
                </a:lnTo>
                <a:lnTo>
                  <a:pt x="778" y="3482"/>
                </a:lnTo>
                <a:lnTo>
                  <a:pt x="776" y="3489"/>
                </a:lnTo>
                <a:lnTo>
                  <a:pt x="776" y="3494"/>
                </a:lnTo>
                <a:lnTo>
                  <a:pt x="779" y="3497"/>
                </a:lnTo>
                <a:lnTo>
                  <a:pt x="781" y="3501"/>
                </a:lnTo>
                <a:lnTo>
                  <a:pt x="783" y="3504"/>
                </a:lnTo>
                <a:lnTo>
                  <a:pt x="785" y="3508"/>
                </a:lnTo>
                <a:lnTo>
                  <a:pt x="783" y="3509"/>
                </a:lnTo>
                <a:lnTo>
                  <a:pt x="778" y="3509"/>
                </a:lnTo>
                <a:lnTo>
                  <a:pt x="779" y="3513"/>
                </a:lnTo>
                <a:lnTo>
                  <a:pt x="781" y="3514"/>
                </a:lnTo>
                <a:lnTo>
                  <a:pt x="786" y="3516"/>
                </a:lnTo>
                <a:lnTo>
                  <a:pt x="790" y="3518"/>
                </a:lnTo>
                <a:lnTo>
                  <a:pt x="791" y="3521"/>
                </a:lnTo>
                <a:lnTo>
                  <a:pt x="791" y="3523"/>
                </a:lnTo>
                <a:lnTo>
                  <a:pt x="797" y="3531"/>
                </a:lnTo>
                <a:lnTo>
                  <a:pt x="798" y="3538"/>
                </a:lnTo>
                <a:lnTo>
                  <a:pt x="798" y="3543"/>
                </a:lnTo>
                <a:lnTo>
                  <a:pt x="839" y="3537"/>
                </a:lnTo>
                <a:lnTo>
                  <a:pt x="832" y="3537"/>
                </a:lnTo>
                <a:lnTo>
                  <a:pt x="829" y="3535"/>
                </a:lnTo>
                <a:lnTo>
                  <a:pt x="827" y="3530"/>
                </a:lnTo>
                <a:lnTo>
                  <a:pt x="826" y="3523"/>
                </a:lnTo>
                <a:lnTo>
                  <a:pt x="829" y="3523"/>
                </a:lnTo>
                <a:lnTo>
                  <a:pt x="831" y="3521"/>
                </a:lnTo>
                <a:lnTo>
                  <a:pt x="832" y="3516"/>
                </a:lnTo>
                <a:lnTo>
                  <a:pt x="834" y="3511"/>
                </a:lnTo>
                <a:lnTo>
                  <a:pt x="837" y="3511"/>
                </a:lnTo>
                <a:lnTo>
                  <a:pt x="839" y="3509"/>
                </a:lnTo>
                <a:lnTo>
                  <a:pt x="843" y="3508"/>
                </a:lnTo>
                <a:lnTo>
                  <a:pt x="846" y="3506"/>
                </a:lnTo>
                <a:lnTo>
                  <a:pt x="849" y="3504"/>
                </a:lnTo>
                <a:lnTo>
                  <a:pt x="853" y="3502"/>
                </a:lnTo>
                <a:lnTo>
                  <a:pt x="860" y="3502"/>
                </a:lnTo>
                <a:lnTo>
                  <a:pt x="865" y="3502"/>
                </a:lnTo>
                <a:lnTo>
                  <a:pt x="872" y="3506"/>
                </a:lnTo>
                <a:lnTo>
                  <a:pt x="878" y="3509"/>
                </a:lnTo>
                <a:lnTo>
                  <a:pt x="882" y="3511"/>
                </a:lnTo>
                <a:lnTo>
                  <a:pt x="887" y="3509"/>
                </a:lnTo>
                <a:lnTo>
                  <a:pt x="906" y="3506"/>
                </a:lnTo>
                <a:lnTo>
                  <a:pt x="923" y="3501"/>
                </a:lnTo>
                <a:lnTo>
                  <a:pt x="941" y="3497"/>
                </a:lnTo>
                <a:lnTo>
                  <a:pt x="952" y="3496"/>
                </a:lnTo>
                <a:lnTo>
                  <a:pt x="962" y="3496"/>
                </a:lnTo>
                <a:lnTo>
                  <a:pt x="991" y="3484"/>
                </a:lnTo>
                <a:lnTo>
                  <a:pt x="1006" y="3479"/>
                </a:lnTo>
                <a:lnTo>
                  <a:pt x="1023" y="3475"/>
                </a:lnTo>
                <a:lnTo>
                  <a:pt x="1032" y="3470"/>
                </a:lnTo>
                <a:lnTo>
                  <a:pt x="1039" y="3470"/>
                </a:lnTo>
                <a:lnTo>
                  <a:pt x="1044" y="3468"/>
                </a:lnTo>
                <a:lnTo>
                  <a:pt x="1045" y="3467"/>
                </a:lnTo>
                <a:lnTo>
                  <a:pt x="1047" y="3465"/>
                </a:lnTo>
                <a:lnTo>
                  <a:pt x="1052" y="3463"/>
                </a:lnTo>
                <a:lnTo>
                  <a:pt x="1056" y="3460"/>
                </a:lnTo>
                <a:lnTo>
                  <a:pt x="1057" y="3458"/>
                </a:lnTo>
                <a:lnTo>
                  <a:pt x="1057" y="3455"/>
                </a:lnTo>
                <a:lnTo>
                  <a:pt x="1085" y="3455"/>
                </a:lnTo>
                <a:lnTo>
                  <a:pt x="1102" y="3444"/>
                </a:lnTo>
                <a:lnTo>
                  <a:pt x="1119" y="3434"/>
                </a:lnTo>
                <a:lnTo>
                  <a:pt x="1139" y="3427"/>
                </a:lnTo>
                <a:lnTo>
                  <a:pt x="1160" y="3421"/>
                </a:lnTo>
                <a:lnTo>
                  <a:pt x="1160" y="3427"/>
                </a:lnTo>
                <a:lnTo>
                  <a:pt x="1160" y="3434"/>
                </a:lnTo>
                <a:lnTo>
                  <a:pt x="1158" y="3439"/>
                </a:lnTo>
                <a:lnTo>
                  <a:pt x="1151" y="3444"/>
                </a:lnTo>
                <a:lnTo>
                  <a:pt x="1143" y="3446"/>
                </a:lnTo>
                <a:lnTo>
                  <a:pt x="1133" y="3448"/>
                </a:lnTo>
                <a:lnTo>
                  <a:pt x="1133" y="3453"/>
                </a:lnTo>
                <a:lnTo>
                  <a:pt x="1131" y="3458"/>
                </a:lnTo>
                <a:lnTo>
                  <a:pt x="1127" y="3465"/>
                </a:lnTo>
                <a:lnTo>
                  <a:pt x="1127" y="3468"/>
                </a:lnTo>
                <a:lnTo>
                  <a:pt x="1126" y="3472"/>
                </a:lnTo>
                <a:lnTo>
                  <a:pt x="1122" y="3475"/>
                </a:lnTo>
                <a:lnTo>
                  <a:pt x="1114" y="3479"/>
                </a:lnTo>
                <a:lnTo>
                  <a:pt x="1104" y="3480"/>
                </a:lnTo>
                <a:lnTo>
                  <a:pt x="1100" y="3482"/>
                </a:lnTo>
                <a:lnTo>
                  <a:pt x="1097" y="3485"/>
                </a:lnTo>
                <a:lnTo>
                  <a:pt x="1097" y="3487"/>
                </a:lnTo>
                <a:lnTo>
                  <a:pt x="1093" y="3492"/>
                </a:lnTo>
                <a:lnTo>
                  <a:pt x="1088" y="3496"/>
                </a:lnTo>
                <a:lnTo>
                  <a:pt x="1081" y="3497"/>
                </a:lnTo>
                <a:lnTo>
                  <a:pt x="1071" y="3496"/>
                </a:lnTo>
                <a:lnTo>
                  <a:pt x="1069" y="3502"/>
                </a:lnTo>
                <a:lnTo>
                  <a:pt x="1068" y="3502"/>
                </a:lnTo>
                <a:lnTo>
                  <a:pt x="1064" y="3502"/>
                </a:lnTo>
                <a:lnTo>
                  <a:pt x="1063" y="3506"/>
                </a:lnTo>
                <a:lnTo>
                  <a:pt x="1061" y="3509"/>
                </a:lnTo>
                <a:lnTo>
                  <a:pt x="1059" y="3513"/>
                </a:lnTo>
                <a:lnTo>
                  <a:pt x="1057" y="3516"/>
                </a:lnTo>
                <a:lnTo>
                  <a:pt x="1057" y="3521"/>
                </a:lnTo>
                <a:lnTo>
                  <a:pt x="1057" y="3526"/>
                </a:lnTo>
                <a:lnTo>
                  <a:pt x="1054" y="3528"/>
                </a:lnTo>
                <a:lnTo>
                  <a:pt x="1051" y="3530"/>
                </a:lnTo>
                <a:lnTo>
                  <a:pt x="1054" y="3533"/>
                </a:lnTo>
                <a:lnTo>
                  <a:pt x="1057" y="3537"/>
                </a:lnTo>
                <a:lnTo>
                  <a:pt x="1064" y="3540"/>
                </a:lnTo>
                <a:lnTo>
                  <a:pt x="1074" y="3543"/>
                </a:lnTo>
                <a:lnTo>
                  <a:pt x="1083" y="3545"/>
                </a:lnTo>
                <a:lnTo>
                  <a:pt x="1093" y="3548"/>
                </a:lnTo>
                <a:lnTo>
                  <a:pt x="1102" y="3550"/>
                </a:lnTo>
                <a:lnTo>
                  <a:pt x="1109" y="3557"/>
                </a:lnTo>
                <a:lnTo>
                  <a:pt x="1110" y="3560"/>
                </a:lnTo>
                <a:lnTo>
                  <a:pt x="1112" y="3564"/>
                </a:lnTo>
                <a:lnTo>
                  <a:pt x="1114" y="3571"/>
                </a:lnTo>
                <a:lnTo>
                  <a:pt x="1112" y="3576"/>
                </a:lnTo>
                <a:lnTo>
                  <a:pt x="1110" y="3579"/>
                </a:lnTo>
                <a:lnTo>
                  <a:pt x="1107" y="3581"/>
                </a:lnTo>
                <a:lnTo>
                  <a:pt x="1098" y="3583"/>
                </a:lnTo>
                <a:lnTo>
                  <a:pt x="1092" y="3584"/>
                </a:lnTo>
                <a:lnTo>
                  <a:pt x="1080" y="3593"/>
                </a:lnTo>
                <a:lnTo>
                  <a:pt x="1074" y="3598"/>
                </a:lnTo>
                <a:lnTo>
                  <a:pt x="1071" y="3605"/>
                </a:lnTo>
                <a:lnTo>
                  <a:pt x="1071" y="3608"/>
                </a:lnTo>
                <a:lnTo>
                  <a:pt x="1073" y="3610"/>
                </a:lnTo>
                <a:lnTo>
                  <a:pt x="1076" y="3610"/>
                </a:lnTo>
                <a:lnTo>
                  <a:pt x="1081" y="3612"/>
                </a:lnTo>
                <a:lnTo>
                  <a:pt x="1085" y="3612"/>
                </a:lnTo>
                <a:lnTo>
                  <a:pt x="1085" y="3619"/>
                </a:lnTo>
                <a:lnTo>
                  <a:pt x="1090" y="3620"/>
                </a:lnTo>
                <a:lnTo>
                  <a:pt x="1095" y="3619"/>
                </a:lnTo>
                <a:lnTo>
                  <a:pt x="1100" y="3619"/>
                </a:lnTo>
                <a:lnTo>
                  <a:pt x="1105" y="3619"/>
                </a:lnTo>
                <a:lnTo>
                  <a:pt x="1105" y="3627"/>
                </a:lnTo>
                <a:lnTo>
                  <a:pt x="1105" y="3632"/>
                </a:lnTo>
                <a:lnTo>
                  <a:pt x="1109" y="3637"/>
                </a:lnTo>
                <a:lnTo>
                  <a:pt x="1112" y="3639"/>
                </a:lnTo>
                <a:lnTo>
                  <a:pt x="1121" y="3639"/>
                </a:lnTo>
                <a:lnTo>
                  <a:pt x="1126" y="3636"/>
                </a:lnTo>
                <a:lnTo>
                  <a:pt x="1129" y="3630"/>
                </a:lnTo>
                <a:lnTo>
                  <a:pt x="1131" y="3624"/>
                </a:lnTo>
                <a:lnTo>
                  <a:pt x="1133" y="3617"/>
                </a:lnTo>
                <a:lnTo>
                  <a:pt x="1136" y="3612"/>
                </a:lnTo>
                <a:lnTo>
                  <a:pt x="1139" y="3607"/>
                </a:lnTo>
                <a:lnTo>
                  <a:pt x="1146" y="3605"/>
                </a:lnTo>
                <a:lnTo>
                  <a:pt x="1153" y="3595"/>
                </a:lnTo>
                <a:lnTo>
                  <a:pt x="1162" y="3586"/>
                </a:lnTo>
                <a:lnTo>
                  <a:pt x="1170" y="3577"/>
                </a:lnTo>
                <a:lnTo>
                  <a:pt x="1180" y="3571"/>
                </a:lnTo>
                <a:lnTo>
                  <a:pt x="1180" y="3564"/>
                </a:lnTo>
                <a:lnTo>
                  <a:pt x="1179" y="3560"/>
                </a:lnTo>
                <a:lnTo>
                  <a:pt x="1175" y="3555"/>
                </a:lnTo>
                <a:lnTo>
                  <a:pt x="1174" y="3550"/>
                </a:lnTo>
                <a:lnTo>
                  <a:pt x="1168" y="3550"/>
                </a:lnTo>
                <a:lnTo>
                  <a:pt x="1167" y="3547"/>
                </a:lnTo>
                <a:lnTo>
                  <a:pt x="1167" y="3543"/>
                </a:lnTo>
                <a:lnTo>
                  <a:pt x="1168" y="3540"/>
                </a:lnTo>
                <a:lnTo>
                  <a:pt x="1170" y="3537"/>
                </a:lnTo>
                <a:lnTo>
                  <a:pt x="1175" y="3537"/>
                </a:lnTo>
                <a:lnTo>
                  <a:pt x="1180" y="3537"/>
                </a:lnTo>
                <a:lnTo>
                  <a:pt x="1192" y="3538"/>
                </a:lnTo>
                <a:lnTo>
                  <a:pt x="1197" y="3538"/>
                </a:lnTo>
                <a:lnTo>
                  <a:pt x="1201" y="3537"/>
                </a:lnTo>
                <a:lnTo>
                  <a:pt x="1211" y="3538"/>
                </a:lnTo>
                <a:lnTo>
                  <a:pt x="1216" y="3535"/>
                </a:lnTo>
                <a:lnTo>
                  <a:pt x="1223" y="3533"/>
                </a:lnTo>
                <a:lnTo>
                  <a:pt x="1228" y="3530"/>
                </a:lnTo>
                <a:lnTo>
                  <a:pt x="1228" y="3523"/>
                </a:lnTo>
                <a:lnTo>
                  <a:pt x="1226" y="3519"/>
                </a:lnTo>
                <a:lnTo>
                  <a:pt x="1221" y="3518"/>
                </a:lnTo>
                <a:lnTo>
                  <a:pt x="1215" y="3516"/>
                </a:lnTo>
                <a:lnTo>
                  <a:pt x="1220" y="3508"/>
                </a:lnTo>
                <a:lnTo>
                  <a:pt x="1223" y="3504"/>
                </a:lnTo>
                <a:lnTo>
                  <a:pt x="1226" y="3506"/>
                </a:lnTo>
                <a:lnTo>
                  <a:pt x="1232" y="3509"/>
                </a:lnTo>
                <a:lnTo>
                  <a:pt x="1242" y="3519"/>
                </a:lnTo>
                <a:lnTo>
                  <a:pt x="1249" y="3523"/>
                </a:lnTo>
                <a:lnTo>
                  <a:pt x="1255" y="3523"/>
                </a:lnTo>
                <a:lnTo>
                  <a:pt x="1262" y="3523"/>
                </a:lnTo>
                <a:lnTo>
                  <a:pt x="1271" y="3518"/>
                </a:lnTo>
                <a:lnTo>
                  <a:pt x="1278" y="3518"/>
                </a:lnTo>
                <a:lnTo>
                  <a:pt x="1283" y="3516"/>
                </a:lnTo>
                <a:lnTo>
                  <a:pt x="1286" y="3521"/>
                </a:lnTo>
                <a:lnTo>
                  <a:pt x="1290" y="3528"/>
                </a:lnTo>
                <a:lnTo>
                  <a:pt x="1290" y="3535"/>
                </a:lnTo>
                <a:lnTo>
                  <a:pt x="1290" y="3543"/>
                </a:lnTo>
                <a:lnTo>
                  <a:pt x="1298" y="3548"/>
                </a:lnTo>
                <a:lnTo>
                  <a:pt x="1301" y="3552"/>
                </a:lnTo>
                <a:lnTo>
                  <a:pt x="1303" y="3557"/>
                </a:lnTo>
                <a:lnTo>
                  <a:pt x="1310" y="3559"/>
                </a:lnTo>
                <a:lnTo>
                  <a:pt x="1315" y="3559"/>
                </a:lnTo>
                <a:lnTo>
                  <a:pt x="1324" y="3554"/>
                </a:lnTo>
                <a:lnTo>
                  <a:pt x="1332" y="3550"/>
                </a:lnTo>
                <a:lnTo>
                  <a:pt x="1337" y="3550"/>
                </a:lnTo>
                <a:lnTo>
                  <a:pt x="1344" y="3550"/>
                </a:lnTo>
                <a:lnTo>
                  <a:pt x="1348" y="3559"/>
                </a:lnTo>
                <a:lnTo>
                  <a:pt x="1353" y="3562"/>
                </a:lnTo>
                <a:lnTo>
                  <a:pt x="1361" y="3566"/>
                </a:lnTo>
                <a:lnTo>
                  <a:pt x="1371" y="3564"/>
                </a:lnTo>
                <a:lnTo>
                  <a:pt x="1373" y="3571"/>
                </a:lnTo>
                <a:lnTo>
                  <a:pt x="1375" y="3576"/>
                </a:lnTo>
                <a:lnTo>
                  <a:pt x="1378" y="3584"/>
                </a:lnTo>
                <a:lnTo>
                  <a:pt x="1380" y="3589"/>
                </a:lnTo>
                <a:lnTo>
                  <a:pt x="1380" y="3595"/>
                </a:lnTo>
                <a:lnTo>
                  <a:pt x="1382" y="3598"/>
                </a:lnTo>
                <a:lnTo>
                  <a:pt x="1385" y="3598"/>
                </a:lnTo>
                <a:lnTo>
                  <a:pt x="1395" y="3600"/>
                </a:lnTo>
                <a:lnTo>
                  <a:pt x="1402" y="3598"/>
                </a:lnTo>
                <a:lnTo>
                  <a:pt x="1404" y="3595"/>
                </a:lnTo>
                <a:lnTo>
                  <a:pt x="1407" y="3588"/>
                </a:lnTo>
                <a:lnTo>
                  <a:pt x="1411" y="3581"/>
                </a:lnTo>
                <a:lnTo>
                  <a:pt x="1416" y="3572"/>
                </a:lnTo>
                <a:lnTo>
                  <a:pt x="1419" y="3564"/>
                </a:lnTo>
                <a:lnTo>
                  <a:pt x="1419" y="3562"/>
                </a:lnTo>
                <a:lnTo>
                  <a:pt x="1416" y="3559"/>
                </a:lnTo>
                <a:lnTo>
                  <a:pt x="1412" y="3557"/>
                </a:lnTo>
                <a:lnTo>
                  <a:pt x="1409" y="3557"/>
                </a:lnTo>
                <a:lnTo>
                  <a:pt x="1407" y="3557"/>
                </a:lnTo>
                <a:lnTo>
                  <a:pt x="1405" y="3550"/>
                </a:lnTo>
                <a:lnTo>
                  <a:pt x="1405" y="3523"/>
                </a:lnTo>
                <a:lnTo>
                  <a:pt x="1409" y="3521"/>
                </a:lnTo>
                <a:lnTo>
                  <a:pt x="1412" y="3519"/>
                </a:lnTo>
                <a:lnTo>
                  <a:pt x="1416" y="3518"/>
                </a:lnTo>
                <a:lnTo>
                  <a:pt x="1419" y="3516"/>
                </a:lnTo>
                <a:lnTo>
                  <a:pt x="1421" y="3514"/>
                </a:lnTo>
                <a:lnTo>
                  <a:pt x="1423" y="3513"/>
                </a:lnTo>
                <a:lnTo>
                  <a:pt x="1424" y="3513"/>
                </a:lnTo>
                <a:lnTo>
                  <a:pt x="1426" y="3516"/>
                </a:lnTo>
                <a:lnTo>
                  <a:pt x="1431" y="3519"/>
                </a:lnTo>
                <a:lnTo>
                  <a:pt x="1438" y="3523"/>
                </a:lnTo>
                <a:lnTo>
                  <a:pt x="1445" y="3523"/>
                </a:lnTo>
                <a:lnTo>
                  <a:pt x="1453" y="3523"/>
                </a:lnTo>
                <a:lnTo>
                  <a:pt x="1455" y="3518"/>
                </a:lnTo>
                <a:lnTo>
                  <a:pt x="1457" y="3516"/>
                </a:lnTo>
                <a:lnTo>
                  <a:pt x="1460" y="3516"/>
                </a:lnTo>
                <a:lnTo>
                  <a:pt x="1465" y="3518"/>
                </a:lnTo>
                <a:lnTo>
                  <a:pt x="1467" y="3519"/>
                </a:lnTo>
                <a:lnTo>
                  <a:pt x="1467" y="3523"/>
                </a:lnTo>
                <a:lnTo>
                  <a:pt x="1465" y="3530"/>
                </a:lnTo>
                <a:lnTo>
                  <a:pt x="1463" y="3530"/>
                </a:lnTo>
                <a:lnTo>
                  <a:pt x="1460" y="3530"/>
                </a:lnTo>
                <a:lnTo>
                  <a:pt x="1460" y="3543"/>
                </a:lnTo>
                <a:lnTo>
                  <a:pt x="1458" y="3550"/>
                </a:lnTo>
                <a:lnTo>
                  <a:pt x="1457" y="3550"/>
                </a:lnTo>
                <a:lnTo>
                  <a:pt x="1453" y="3550"/>
                </a:lnTo>
                <a:lnTo>
                  <a:pt x="1453" y="3557"/>
                </a:lnTo>
                <a:lnTo>
                  <a:pt x="1457" y="3562"/>
                </a:lnTo>
                <a:lnTo>
                  <a:pt x="1460" y="3567"/>
                </a:lnTo>
                <a:lnTo>
                  <a:pt x="1467" y="3574"/>
                </a:lnTo>
                <a:lnTo>
                  <a:pt x="1477" y="3579"/>
                </a:lnTo>
                <a:lnTo>
                  <a:pt x="1487" y="3584"/>
                </a:lnTo>
                <a:lnTo>
                  <a:pt x="1492" y="3617"/>
                </a:lnTo>
                <a:lnTo>
                  <a:pt x="1496" y="3632"/>
                </a:lnTo>
                <a:lnTo>
                  <a:pt x="1501" y="3646"/>
                </a:lnTo>
                <a:lnTo>
                  <a:pt x="1503" y="3649"/>
                </a:lnTo>
                <a:lnTo>
                  <a:pt x="1504" y="3651"/>
                </a:lnTo>
                <a:lnTo>
                  <a:pt x="1510" y="3653"/>
                </a:lnTo>
                <a:lnTo>
                  <a:pt x="1516" y="3653"/>
                </a:lnTo>
                <a:lnTo>
                  <a:pt x="1521" y="3653"/>
                </a:lnTo>
                <a:lnTo>
                  <a:pt x="1523" y="3654"/>
                </a:lnTo>
                <a:lnTo>
                  <a:pt x="1523" y="3656"/>
                </a:lnTo>
                <a:lnTo>
                  <a:pt x="1525" y="3660"/>
                </a:lnTo>
                <a:lnTo>
                  <a:pt x="1528" y="3660"/>
                </a:lnTo>
                <a:lnTo>
                  <a:pt x="1535" y="3660"/>
                </a:lnTo>
                <a:lnTo>
                  <a:pt x="1540" y="3666"/>
                </a:lnTo>
                <a:lnTo>
                  <a:pt x="1545" y="3670"/>
                </a:lnTo>
                <a:lnTo>
                  <a:pt x="1554" y="3673"/>
                </a:lnTo>
                <a:lnTo>
                  <a:pt x="1562" y="3673"/>
                </a:lnTo>
                <a:lnTo>
                  <a:pt x="1566" y="3677"/>
                </a:lnTo>
                <a:lnTo>
                  <a:pt x="1569" y="3680"/>
                </a:lnTo>
                <a:lnTo>
                  <a:pt x="1573" y="3682"/>
                </a:lnTo>
                <a:lnTo>
                  <a:pt x="1576" y="3683"/>
                </a:lnTo>
                <a:lnTo>
                  <a:pt x="1576" y="3687"/>
                </a:lnTo>
                <a:lnTo>
                  <a:pt x="1595" y="3694"/>
                </a:lnTo>
                <a:lnTo>
                  <a:pt x="1610" y="3697"/>
                </a:lnTo>
                <a:lnTo>
                  <a:pt x="1614" y="3697"/>
                </a:lnTo>
                <a:lnTo>
                  <a:pt x="1620" y="3699"/>
                </a:lnTo>
                <a:lnTo>
                  <a:pt x="1627" y="3697"/>
                </a:lnTo>
                <a:lnTo>
                  <a:pt x="1634" y="3694"/>
                </a:lnTo>
                <a:lnTo>
                  <a:pt x="1641" y="3694"/>
                </a:lnTo>
                <a:lnTo>
                  <a:pt x="1646" y="3694"/>
                </a:lnTo>
                <a:lnTo>
                  <a:pt x="1697" y="3695"/>
                </a:lnTo>
                <a:lnTo>
                  <a:pt x="1723" y="3699"/>
                </a:lnTo>
                <a:lnTo>
                  <a:pt x="1747" y="3700"/>
                </a:lnTo>
                <a:lnTo>
                  <a:pt x="1747" y="3728"/>
                </a:lnTo>
                <a:lnTo>
                  <a:pt x="1754" y="3726"/>
                </a:lnTo>
                <a:lnTo>
                  <a:pt x="1757" y="3721"/>
                </a:lnTo>
                <a:lnTo>
                  <a:pt x="1760" y="3716"/>
                </a:lnTo>
                <a:lnTo>
                  <a:pt x="1760" y="3707"/>
                </a:lnTo>
                <a:lnTo>
                  <a:pt x="1766" y="3709"/>
                </a:lnTo>
                <a:lnTo>
                  <a:pt x="1769" y="3707"/>
                </a:lnTo>
                <a:lnTo>
                  <a:pt x="1771" y="3706"/>
                </a:lnTo>
                <a:lnTo>
                  <a:pt x="1772" y="3702"/>
                </a:lnTo>
                <a:lnTo>
                  <a:pt x="1774" y="3699"/>
                </a:lnTo>
                <a:lnTo>
                  <a:pt x="1776" y="3692"/>
                </a:lnTo>
                <a:lnTo>
                  <a:pt x="1781" y="3687"/>
                </a:lnTo>
                <a:lnTo>
                  <a:pt x="1793" y="3678"/>
                </a:lnTo>
                <a:lnTo>
                  <a:pt x="1794" y="3677"/>
                </a:lnTo>
                <a:lnTo>
                  <a:pt x="1800" y="3677"/>
                </a:lnTo>
                <a:lnTo>
                  <a:pt x="1803" y="3675"/>
                </a:lnTo>
                <a:lnTo>
                  <a:pt x="1806" y="3671"/>
                </a:lnTo>
                <a:lnTo>
                  <a:pt x="1810" y="3668"/>
                </a:lnTo>
                <a:lnTo>
                  <a:pt x="1815" y="3661"/>
                </a:lnTo>
                <a:lnTo>
                  <a:pt x="1817" y="3658"/>
                </a:lnTo>
                <a:lnTo>
                  <a:pt x="1820" y="3656"/>
                </a:lnTo>
                <a:lnTo>
                  <a:pt x="1823" y="3654"/>
                </a:lnTo>
                <a:lnTo>
                  <a:pt x="1835" y="3646"/>
                </a:lnTo>
                <a:lnTo>
                  <a:pt x="1849" y="3639"/>
                </a:lnTo>
                <a:lnTo>
                  <a:pt x="1866" y="3634"/>
                </a:lnTo>
                <a:lnTo>
                  <a:pt x="1883" y="3625"/>
                </a:lnTo>
                <a:lnTo>
                  <a:pt x="1885" y="3620"/>
                </a:lnTo>
                <a:lnTo>
                  <a:pt x="1887" y="3619"/>
                </a:lnTo>
                <a:lnTo>
                  <a:pt x="1890" y="3619"/>
                </a:lnTo>
                <a:lnTo>
                  <a:pt x="1895" y="3610"/>
                </a:lnTo>
                <a:lnTo>
                  <a:pt x="1897" y="3605"/>
                </a:lnTo>
                <a:lnTo>
                  <a:pt x="1897" y="3598"/>
                </a:lnTo>
                <a:lnTo>
                  <a:pt x="1902" y="3598"/>
                </a:lnTo>
                <a:lnTo>
                  <a:pt x="1907" y="3598"/>
                </a:lnTo>
                <a:lnTo>
                  <a:pt x="1909" y="3595"/>
                </a:lnTo>
                <a:lnTo>
                  <a:pt x="1910" y="3591"/>
                </a:lnTo>
                <a:lnTo>
                  <a:pt x="1917" y="3593"/>
                </a:lnTo>
                <a:lnTo>
                  <a:pt x="1926" y="3593"/>
                </a:lnTo>
                <a:lnTo>
                  <a:pt x="1943" y="3591"/>
                </a:lnTo>
                <a:lnTo>
                  <a:pt x="1950" y="3591"/>
                </a:lnTo>
                <a:lnTo>
                  <a:pt x="1956" y="3591"/>
                </a:lnTo>
                <a:lnTo>
                  <a:pt x="1962" y="3595"/>
                </a:lnTo>
                <a:lnTo>
                  <a:pt x="1965" y="3598"/>
                </a:lnTo>
                <a:lnTo>
                  <a:pt x="1970" y="3600"/>
                </a:lnTo>
                <a:lnTo>
                  <a:pt x="1972" y="3601"/>
                </a:lnTo>
                <a:lnTo>
                  <a:pt x="1972" y="3605"/>
                </a:lnTo>
                <a:lnTo>
                  <a:pt x="1972" y="3625"/>
                </a:lnTo>
                <a:lnTo>
                  <a:pt x="1979" y="3622"/>
                </a:lnTo>
                <a:lnTo>
                  <a:pt x="1985" y="3619"/>
                </a:lnTo>
                <a:lnTo>
                  <a:pt x="1989" y="3612"/>
                </a:lnTo>
                <a:lnTo>
                  <a:pt x="1992" y="3605"/>
                </a:lnTo>
                <a:lnTo>
                  <a:pt x="1996" y="3600"/>
                </a:lnTo>
                <a:lnTo>
                  <a:pt x="1999" y="3596"/>
                </a:lnTo>
                <a:lnTo>
                  <a:pt x="2004" y="3591"/>
                </a:lnTo>
                <a:lnTo>
                  <a:pt x="2006" y="3584"/>
                </a:lnTo>
                <a:lnTo>
                  <a:pt x="2008" y="3576"/>
                </a:lnTo>
                <a:lnTo>
                  <a:pt x="2008" y="3567"/>
                </a:lnTo>
                <a:lnTo>
                  <a:pt x="2004" y="3554"/>
                </a:lnTo>
                <a:lnTo>
                  <a:pt x="1999" y="3542"/>
                </a:lnTo>
                <a:lnTo>
                  <a:pt x="1992" y="3530"/>
                </a:lnTo>
                <a:lnTo>
                  <a:pt x="1992" y="3499"/>
                </a:lnTo>
                <a:lnTo>
                  <a:pt x="1992" y="3496"/>
                </a:lnTo>
                <a:lnTo>
                  <a:pt x="1994" y="3487"/>
                </a:lnTo>
                <a:lnTo>
                  <a:pt x="1997" y="3477"/>
                </a:lnTo>
                <a:lnTo>
                  <a:pt x="2003" y="3470"/>
                </a:lnTo>
                <a:lnTo>
                  <a:pt x="2009" y="3465"/>
                </a:lnTo>
                <a:lnTo>
                  <a:pt x="2013" y="3463"/>
                </a:lnTo>
                <a:lnTo>
                  <a:pt x="2014" y="3444"/>
                </a:lnTo>
                <a:lnTo>
                  <a:pt x="2013" y="3429"/>
                </a:lnTo>
                <a:lnTo>
                  <a:pt x="2013" y="3426"/>
                </a:lnTo>
                <a:lnTo>
                  <a:pt x="2009" y="3419"/>
                </a:lnTo>
                <a:lnTo>
                  <a:pt x="2006" y="3414"/>
                </a:lnTo>
                <a:lnTo>
                  <a:pt x="2004" y="3414"/>
                </a:lnTo>
                <a:lnTo>
                  <a:pt x="2003" y="3410"/>
                </a:lnTo>
                <a:lnTo>
                  <a:pt x="2001" y="3404"/>
                </a:lnTo>
                <a:lnTo>
                  <a:pt x="1999" y="3397"/>
                </a:lnTo>
                <a:lnTo>
                  <a:pt x="1996" y="3395"/>
                </a:lnTo>
                <a:lnTo>
                  <a:pt x="1992" y="3393"/>
                </a:lnTo>
                <a:lnTo>
                  <a:pt x="1992" y="3325"/>
                </a:lnTo>
                <a:lnTo>
                  <a:pt x="2001" y="3320"/>
                </a:lnTo>
                <a:lnTo>
                  <a:pt x="2008" y="3320"/>
                </a:lnTo>
                <a:lnTo>
                  <a:pt x="2013" y="3318"/>
                </a:lnTo>
                <a:lnTo>
                  <a:pt x="2016" y="3318"/>
                </a:lnTo>
                <a:lnTo>
                  <a:pt x="2018" y="3318"/>
                </a:lnTo>
                <a:lnTo>
                  <a:pt x="2020" y="3311"/>
                </a:lnTo>
                <a:lnTo>
                  <a:pt x="2060" y="3311"/>
                </a:lnTo>
                <a:lnTo>
                  <a:pt x="2091" y="3306"/>
                </a:lnTo>
                <a:lnTo>
                  <a:pt x="2120" y="3300"/>
                </a:lnTo>
                <a:lnTo>
                  <a:pt x="2151" y="3294"/>
                </a:lnTo>
                <a:lnTo>
                  <a:pt x="2165" y="3289"/>
                </a:lnTo>
                <a:lnTo>
                  <a:pt x="2177" y="3284"/>
                </a:lnTo>
                <a:lnTo>
                  <a:pt x="2199" y="3286"/>
                </a:lnTo>
                <a:lnTo>
                  <a:pt x="2218" y="3282"/>
                </a:lnTo>
                <a:lnTo>
                  <a:pt x="2221" y="3282"/>
                </a:lnTo>
                <a:lnTo>
                  <a:pt x="2236" y="3282"/>
                </a:lnTo>
                <a:lnTo>
                  <a:pt x="2245" y="3281"/>
                </a:lnTo>
                <a:lnTo>
                  <a:pt x="2253" y="3279"/>
                </a:lnTo>
                <a:lnTo>
                  <a:pt x="2257" y="3279"/>
                </a:lnTo>
                <a:lnTo>
                  <a:pt x="2264" y="3284"/>
                </a:lnTo>
                <a:lnTo>
                  <a:pt x="2267" y="3291"/>
                </a:lnTo>
                <a:lnTo>
                  <a:pt x="2272" y="3296"/>
                </a:lnTo>
                <a:lnTo>
                  <a:pt x="2276" y="3298"/>
                </a:lnTo>
                <a:lnTo>
                  <a:pt x="2279" y="3298"/>
                </a:lnTo>
                <a:lnTo>
                  <a:pt x="2288" y="3298"/>
                </a:lnTo>
                <a:lnTo>
                  <a:pt x="2294" y="3300"/>
                </a:lnTo>
                <a:lnTo>
                  <a:pt x="2305" y="3303"/>
                </a:lnTo>
                <a:lnTo>
                  <a:pt x="2318" y="3306"/>
                </a:lnTo>
                <a:lnTo>
                  <a:pt x="2325" y="3306"/>
                </a:lnTo>
                <a:lnTo>
                  <a:pt x="2334" y="3305"/>
                </a:lnTo>
                <a:lnTo>
                  <a:pt x="2340" y="3305"/>
                </a:lnTo>
                <a:lnTo>
                  <a:pt x="2345" y="3306"/>
                </a:lnTo>
                <a:lnTo>
                  <a:pt x="2352" y="3310"/>
                </a:lnTo>
                <a:lnTo>
                  <a:pt x="2359" y="3315"/>
                </a:lnTo>
                <a:lnTo>
                  <a:pt x="2368" y="3318"/>
                </a:lnTo>
                <a:lnTo>
                  <a:pt x="2402" y="3318"/>
                </a:lnTo>
                <a:lnTo>
                  <a:pt x="2409" y="3318"/>
                </a:lnTo>
                <a:lnTo>
                  <a:pt x="2414" y="3320"/>
                </a:lnTo>
                <a:lnTo>
                  <a:pt x="2421" y="3323"/>
                </a:lnTo>
                <a:lnTo>
                  <a:pt x="2427" y="3328"/>
                </a:lnTo>
                <a:lnTo>
                  <a:pt x="2436" y="3332"/>
                </a:lnTo>
                <a:lnTo>
                  <a:pt x="2451" y="3332"/>
                </a:lnTo>
                <a:lnTo>
                  <a:pt x="2465" y="3332"/>
                </a:lnTo>
                <a:lnTo>
                  <a:pt x="2478" y="3334"/>
                </a:lnTo>
                <a:lnTo>
                  <a:pt x="2489" y="3337"/>
                </a:lnTo>
                <a:lnTo>
                  <a:pt x="2513" y="3344"/>
                </a:lnTo>
                <a:lnTo>
                  <a:pt x="2525" y="3346"/>
                </a:lnTo>
                <a:lnTo>
                  <a:pt x="2538" y="3346"/>
                </a:lnTo>
                <a:lnTo>
                  <a:pt x="2542" y="3351"/>
                </a:lnTo>
                <a:lnTo>
                  <a:pt x="2547" y="3354"/>
                </a:lnTo>
                <a:lnTo>
                  <a:pt x="2552" y="3357"/>
                </a:lnTo>
                <a:lnTo>
                  <a:pt x="2557" y="3357"/>
                </a:lnTo>
                <a:lnTo>
                  <a:pt x="2562" y="3359"/>
                </a:lnTo>
                <a:lnTo>
                  <a:pt x="2564" y="3361"/>
                </a:lnTo>
                <a:lnTo>
                  <a:pt x="2567" y="3366"/>
                </a:lnTo>
                <a:lnTo>
                  <a:pt x="2572" y="3373"/>
                </a:lnTo>
                <a:lnTo>
                  <a:pt x="2576" y="3375"/>
                </a:lnTo>
                <a:lnTo>
                  <a:pt x="2579" y="3373"/>
                </a:lnTo>
                <a:lnTo>
                  <a:pt x="2579" y="3376"/>
                </a:lnTo>
                <a:lnTo>
                  <a:pt x="2588" y="3380"/>
                </a:lnTo>
                <a:lnTo>
                  <a:pt x="2593" y="3383"/>
                </a:lnTo>
                <a:lnTo>
                  <a:pt x="2600" y="3395"/>
                </a:lnTo>
                <a:lnTo>
                  <a:pt x="2601" y="3397"/>
                </a:lnTo>
                <a:lnTo>
                  <a:pt x="2611" y="3410"/>
                </a:lnTo>
                <a:lnTo>
                  <a:pt x="2623" y="3422"/>
                </a:lnTo>
                <a:lnTo>
                  <a:pt x="2627" y="3421"/>
                </a:lnTo>
                <a:lnTo>
                  <a:pt x="2627" y="3427"/>
                </a:lnTo>
                <a:lnTo>
                  <a:pt x="2627" y="3431"/>
                </a:lnTo>
                <a:lnTo>
                  <a:pt x="2630" y="3434"/>
                </a:lnTo>
                <a:lnTo>
                  <a:pt x="2632" y="3436"/>
                </a:lnTo>
                <a:lnTo>
                  <a:pt x="2639" y="3441"/>
                </a:lnTo>
                <a:lnTo>
                  <a:pt x="2640" y="3444"/>
                </a:lnTo>
                <a:lnTo>
                  <a:pt x="2640" y="3448"/>
                </a:lnTo>
                <a:lnTo>
                  <a:pt x="2647" y="3448"/>
                </a:lnTo>
                <a:lnTo>
                  <a:pt x="2654" y="3448"/>
                </a:lnTo>
                <a:lnTo>
                  <a:pt x="2659" y="3451"/>
                </a:lnTo>
                <a:lnTo>
                  <a:pt x="2661" y="3455"/>
                </a:lnTo>
                <a:lnTo>
                  <a:pt x="2663" y="3458"/>
                </a:lnTo>
                <a:lnTo>
                  <a:pt x="2664" y="3460"/>
                </a:lnTo>
                <a:lnTo>
                  <a:pt x="2670" y="3461"/>
                </a:lnTo>
                <a:lnTo>
                  <a:pt x="2673" y="3463"/>
                </a:lnTo>
                <a:lnTo>
                  <a:pt x="2675" y="3467"/>
                </a:lnTo>
                <a:lnTo>
                  <a:pt x="2675" y="3468"/>
                </a:lnTo>
                <a:lnTo>
                  <a:pt x="2681" y="3470"/>
                </a:lnTo>
                <a:lnTo>
                  <a:pt x="2688" y="3470"/>
                </a:lnTo>
                <a:lnTo>
                  <a:pt x="2697" y="3467"/>
                </a:lnTo>
                <a:lnTo>
                  <a:pt x="2705" y="3463"/>
                </a:lnTo>
                <a:lnTo>
                  <a:pt x="2711" y="3463"/>
                </a:lnTo>
                <a:lnTo>
                  <a:pt x="2716" y="3461"/>
                </a:lnTo>
                <a:lnTo>
                  <a:pt x="2717" y="3465"/>
                </a:lnTo>
                <a:lnTo>
                  <a:pt x="2719" y="3467"/>
                </a:lnTo>
                <a:lnTo>
                  <a:pt x="2724" y="3468"/>
                </a:lnTo>
                <a:lnTo>
                  <a:pt x="2736" y="3468"/>
                </a:lnTo>
                <a:lnTo>
                  <a:pt x="2738" y="3472"/>
                </a:lnTo>
                <a:lnTo>
                  <a:pt x="2741" y="3475"/>
                </a:lnTo>
                <a:lnTo>
                  <a:pt x="2743" y="3479"/>
                </a:lnTo>
                <a:lnTo>
                  <a:pt x="2743" y="3482"/>
                </a:lnTo>
                <a:lnTo>
                  <a:pt x="2746" y="3480"/>
                </a:lnTo>
                <a:lnTo>
                  <a:pt x="2750" y="3479"/>
                </a:lnTo>
                <a:lnTo>
                  <a:pt x="2753" y="3477"/>
                </a:lnTo>
                <a:lnTo>
                  <a:pt x="2757" y="3475"/>
                </a:lnTo>
                <a:lnTo>
                  <a:pt x="2798" y="3475"/>
                </a:lnTo>
                <a:lnTo>
                  <a:pt x="2804" y="3475"/>
                </a:lnTo>
                <a:lnTo>
                  <a:pt x="2810" y="3475"/>
                </a:lnTo>
                <a:lnTo>
                  <a:pt x="2816" y="3479"/>
                </a:lnTo>
                <a:lnTo>
                  <a:pt x="2823" y="3482"/>
                </a:lnTo>
                <a:lnTo>
                  <a:pt x="2827" y="3484"/>
                </a:lnTo>
                <a:lnTo>
                  <a:pt x="2832" y="3482"/>
                </a:lnTo>
                <a:lnTo>
                  <a:pt x="2844" y="3480"/>
                </a:lnTo>
                <a:lnTo>
                  <a:pt x="2854" y="3477"/>
                </a:lnTo>
                <a:lnTo>
                  <a:pt x="2861" y="3470"/>
                </a:lnTo>
                <a:lnTo>
                  <a:pt x="2864" y="3467"/>
                </a:lnTo>
                <a:lnTo>
                  <a:pt x="2866" y="3461"/>
                </a:lnTo>
                <a:lnTo>
                  <a:pt x="2874" y="3456"/>
                </a:lnTo>
                <a:lnTo>
                  <a:pt x="2885" y="3453"/>
                </a:lnTo>
                <a:lnTo>
                  <a:pt x="2893" y="3450"/>
                </a:lnTo>
                <a:lnTo>
                  <a:pt x="2898" y="3446"/>
                </a:lnTo>
                <a:lnTo>
                  <a:pt x="2900" y="3441"/>
                </a:lnTo>
                <a:lnTo>
                  <a:pt x="2934" y="3441"/>
                </a:lnTo>
                <a:lnTo>
                  <a:pt x="2937" y="3439"/>
                </a:lnTo>
                <a:lnTo>
                  <a:pt x="2941" y="3438"/>
                </a:lnTo>
                <a:lnTo>
                  <a:pt x="2946" y="3432"/>
                </a:lnTo>
                <a:lnTo>
                  <a:pt x="2949" y="3431"/>
                </a:lnTo>
                <a:lnTo>
                  <a:pt x="2954" y="3429"/>
                </a:lnTo>
                <a:lnTo>
                  <a:pt x="2958" y="3426"/>
                </a:lnTo>
                <a:lnTo>
                  <a:pt x="2963" y="3419"/>
                </a:lnTo>
                <a:lnTo>
                  <a:pt x="2968" y="3412"/>
                </a:lnTo>
                <a:lnTo>
                  <a:pt x="2975" y="3405"/>
                </a:lnTo>
                <a:lnTo>
                  <a:pt x="2978" y="3405"/>
                </a:lnTo>
                <a:lnTo>
                  <a:pt x="2994" y="3405"/>
                </a:lnTo>
                <a:lnTo>
                  <a:pt x="2997" y="3404"/>
                </a:lnTo>
                <a:lnTo>
                  <a:pt x="3006" y="3400"/>
                </a:lnTo>
                <a:lnTo>
                  <a:pt x="3014" y="3397"/>
                </a:lnTo>
                <a:lnTo>
                  <a:pt x="3026" y="3386"/>
                </a:lnTo>
                <a:lnTo>
                  <a:pt x="3029" y="3386"/>
                </a:lnTo>
                <a:lnTo>
                  <a:pt x="3033" y="3386"/>
                </a:lnTo>
                <a:lnTo>
                  <a:pt x="3040" y="3388"/>
                </a:lnTo>
                <a:lnTo>
                  <a:pt x="3047" y="3386"/>
                </a:lnTo>
                <a:lnTo>
                  <a:pt x="3052" y="3385"/>
                </a:lnTo>
                <a:lnTo>
                  <a:pt x="3057" y="3380"/>
                </a:lnTo>
                <a:lnTo>
                  <a:pt x="3060" y="3378"/>
                </a:lnTo>
                <a:lnTo>
                  <a:pt x="3062" y="3373"/>
                </a:lnTo>
                <a:lnTo>
                  <a:pt x="3065" y="3371"/>
                </a:lnTo>
                <a:lnTo>
                  <a:pt x="3074" y="3368"/>
                </a:lnTo>
                <a:lnTo>
                  <a:pt x="3082" y="3366"/>
                </a:lnTo>
                <a:lnTo>
                  <a:pt x="3093" y="3366"/>
                </a:lnTo>
                <a:lnTo>
                  <a:pt x="3098" y="3366"/>
                </a:lnTo>
                <a:lnTo>
                  <a:pt x="3104" y="3366"/>
                </a:lnTo>
                <a:lnTo>
                  <a:pt x="3108" y="3364"/>
                </a:lnTo>
                <a:lnTo>
                  <a:pt x="3110" y="3361"/>
                </a:lnTo>
                <a:lnTo>
                  <a:pt x="3111" y="3352"/>
                </a:lnTo>
                <a:lnTo>
                  <a:pt x="3115" y="3352"/>
                </a:lnTo>
                <a:lnTo>
                  <a:pt x="3116" y="3352"/>
                </a:lnTo>
                <a:lnTo>
                  <a:pt x="3118" y="3346"/>
                </a:lnTo>
                <a:lnTo>
                  <a:pt x="3139" y="3346"/>
                </a:lnTo>
                <a:lnTo>
                  <a:pt x="3147" y="3340"/>
                </a:lnTo>
                <a:lnTo>
                  <a:pt x="3154" y="3335"/>
                </a:lnTo>
                <a:lnTo>
                  <a:pt x="3166" y="3322"/>
                </a:lnTo>
                <a:lnTo>
                  <a:pt x="3180" y="3310"/>
                </a:lnTo>
                <a:lnTo>
                  <a:pt x="3186" y="3303"/>
                </a:lnTo>
                <a:lnTo>
                  <a:pt x="3193" y="3298"/>
                </a:lnTo>
                <a:lnTo>
                  <a:pt x="3193" y="3293"/>
                </a:lnTo>
                <a:lnTo>
                  <a:pt x="3193" y="3289"/>
                </a:lnTo>
                <a:lnTo>
                  <a:pt x="3190" y="3282"/>
                </a:lnTo>
                <a:lnTo>
                  <a:pt x="3186" y="3276"/>
                </a:lnTo>
                <a:lnTo>
                  <a:pt x="3186" y="3271"/>
                </a:lnTo>
                <a:lnTo>
                  <a:pt x="3186" y="3264"/>
                </a:lnTo>
                <a:lnTo>
                  <a:pt x="3193" y="3265"/>
                </a:lnTo>
                <a:lnTo>
                  <a:pt x="3200" y="3267"/>
                </a:lnTo>
                <a:lnTo>
                  <a:pt x="3203" y="3271"/>
                </a:lnTo>
                <a:lnTo>
                  <a:pt x="3209" y="3274"/>
                </a:lnTo>
                <a:lnTo>
                  <a:pt x="3215" y="3282"/>
                </a:lnTo>
                <a:lnTo>
                  <a:pt x="3221" y="3291"/>
                </a:lnTo>
                <a:lnTo>
                  <a:pt x="3229" y="3286"/>
                </a:lnTo>
                <a:lnTo>
                  <a:pt x="3232" y="3282"/>
                </a:lnTo>
                <a:lnTo>
                  <a:pt x="3234" y="3277"/>
                </a:lnTo>
                <a:lnTo>
                  <a:pt x="3236" y="3276"/>
                </a:lnTo>
                <a:lnTo>
                  <a:pt x="3236" y="3272"/>
                </a:lnTo>
                <a:lnTo>
                  <a:pt x="3246" y="3260"/>
                </a:lnTo>
                <a:lnTo>
                  <a:pt x="3260" y="3248"/>
                </a:lnTo>
                <a:lnTo>
                  <a:pt x="3262" y="3245"/>
                </a:lnTo>
                <a:lnTo>
                  <a:pt x="3265" y="3238"/>
                </a:lnTo>
                <a:lnTo>
                  <a:pt x="3268" y="3230"/>
                </a:lnTo>
                <a:lnTo>
                  <a:pt x="3270" y="3219"/>
                </a:lnTo>
                <a:lnTo>
                  <a:pt x="3268" y="3211"/>
                </a:lnTo>
                <a:lnTo>
                  <a:pt x="3267" y="3202"/>
                </a:lnTo>
                <a:lnTo>
                  <a:pt x="3262" y="3195"/>
                </a:lnTo>
                <a:lnTo>
                  <a:pt x="3262" y="3190"/>
                </a:lnTo>
                <a:lnTo>
                  <a:pt x="3262" y="3185"/>
                </a:lnTo>
                <a:lnTo>
                  <a:pt x="3265" y="3184"/>
                </a:lnTo>
                <a:lnTo>
                  <a:pt x="3267" y="3180"/>
                </a:lnTo>
                <a:lnTo>
                  <a:pt x="3274" y="3177"/>
                </a:lnTo>
                <a:lnTo>
                  <a:pt x="3275" y="3173"/>
                </a:lnTo>
                <a:lnTo>
                  <a:pt x="3275" y="3168"/>
                </a:lnTo>
                <a:lnTo>
                  <a:pt x="3277" y="3167"/>
                </a:lnTo>
                <a:lnTo>
                  <a:pt x="3279" y="3165"/>
                </a:lnTo>
                <a:lnTo>
                  <a:pt x="3284" y="3158"/>
                </a:lnTo>
                <a:lnTo>
                  <a:pt x="3291" y="3149"/>
                </a:lnTo>
                <a:lnTo>
                  <a:pt x="3296" y="3143"/>
                </a:lnTo>
                <a:lnTo>
                  <a:pt x="3297" y="3138"/>
                </a:lnTo>
                <a:lnTo>
                  <a:pt x="3297" y="3131"/>
                </a:lnTo>
                <a:lnTo>
                  <a:pt x="3301" y="3129"/>
                </a:lnTo>
                <a:lnTo>
                  <a:pt x="3303" y="3127"/>
                </a:lnTo>
                <a:lnTo>
                  <a:pt x="3306" y="3122"/>
                </a:lnTo>
                <a:lnTo>
                  <a:pt x="3308" y="3117"/>
                </a:lnTo>
                <a:lnTo>
                  <a:pt x="3311" y="3110"/>
                </a:lnTo>
                <a:lnTo>
                  <a:pt x="3313" y="3108"/>
                </a:lnTo>
                <a:lnTo>
                  <a:pt x="3316" y="3107"/>
                </a:lnTo>
                <a:lnTo>
                  <a:pt x="3343" y="3066"/>
                </a:lnTo>
                <a:lnTo>
                  <a:pt x="3355" y="3044"/>
                </a:lnTo>
                <a:lnTo>
                  <a:pt x="3360" y="3032"/>
                </a:lnTo>
                <a:lnTo>
                  <a:pt x="3364" y="3018"/>
                </a:lnTo>
                <a:lnTo>
                  <a:pt x="3372" y="3013"/>
                </a:lnTo>
                <a:lnTo>
                  <a:pt x="3381" y="3006"/>
                </a:lnTo>
                <a:lnTo>
                  <a:pt x="3395" y="2991"/>
                </a:lnTo>
                <a:lnTo>
                  <a:pt x="3410" y="2977"/>
                </a:lnTo>
                <a:lnTo>
                  <a:pt x="3417" y="2970"/>
                </a:lnTo>
                <a:lnTo>
                  <a:pt x="3425" y="2963"/>
                </a:lnTo>
                <a:lnTo>
                  <a:pt x="3434" y="2962"/>
                </a:lnTo>
                <a:lnTo>
                  <a:pt x="3442" y="2960"/>
                </a:lnTo>
                <a:lnTo>
                  <a:pt x="3449" y="2962"/>
                </a:lnTo>
                <a:lnTo>
                  <a:pt x="3458" y="2963"/>
                </a:lnTo>
                <a:lnTo>
                  <a:pt x="3475" y="2968"/>
                </a:lnTo>
                <a:lnTo>
                  <a:pt x="3483" y="2970"/>
                </a:lnTo>
                <a:lnTo>
                  <a:pt x="3493" y="2970"/>
                </a:lnTo>
                <a:lnTo>
                  <a:pt x="3505" y="2970"/>
                </a:lnTo>
                <a:lnTo>
                  <a:pt x="3517" y="2970"/>
                </a:lnTo>
                <a:lnTo>
                  <a:pt x="3536" y="2972"/>
                </a:lnTo>
                <a:lnTo>
                  <a:pt x="3555" y="2975"/>
                </a:lnTo>
                <a:lnTo>
                  <a:pt x="3575" y="2977"/>
                </a:lnTo>
                <a:lnTo>
                  <a:pt x="3577" y="2980"/>
                </a:lnTo>
                <a:lnTo>
                  <a:pt x="3579" y="2982"/>
                </a:lnTo>
                <a:lnTo>
                  <a:pt x="3584" y="2984"/>
                </a:lnTo>
                <a:lnTo>
                  <a:pt x="3587" y="2986"/>
                </a:lnTo>
                <a:lnTo>
                  <a:pt x="3589" y="2989"/>
                </a:lnTo>
                <a:lnTo>
                  <a:pt x="3589" y="2991"/>
                </a:lnTo>
                <a:lnTo>
                  <a:pt x="3609" y="2991"/>
                </a:lnTo>
                <a:lnTo>
                  <a:pt x="3615" y="2992"/>
                </a:lnTo>
                <a:lnTo>
                  <a:pt x="3616" y="2994"/>
                </a:lnTo>
                <a:lnTo>
                  <a:pt x="3616" y="2997"/>
                </a:lnTo>
                <a:lnTo>
                  <a:pt x="3647" y="2997"/>
                </a:lnTo>
                <a:lnTo>
                  <a:pt x="3661" y="2999"/>
                </a:lnTo>
                <a:lnTo>
                  <a:pt x="3667" y="3001"/>
                </a:lnTo>
                <a:lnTo>
                  <a:pt x="3671" y="3004"/>
                </a:lnTo>
                <a:lnTo>
                  <a:pt x="3674" y="3004"/>
                </a:lnTo>
                <a:lnTo>
                  <a:pt x="3676" y="3004"/>
                </a:lnTo>
                <a:lnTo>
                  <a:pt x="3678" y="2997"/>
                </a:lnTo>
                <a:lnTo>
                  <a:pt x="3679" y="2992"/>
                </a:lnTo>
                <a:lnTo>
                  <a:pt x="3681" y="2991"/>
                </a:lnTo>
                <a:lnTo>
                  <a:pt x="3684" y="2991"/>
                </a:lnTo>
                <a:lnTo>
                  <a:pt x="3686" y="2986"/>
                </a:lnTo>
                <a:lnTo>
                  <a:pt x="3688" y="2984"/>
                </a:lnTo>
                <a:lnTo>
                  <a:pt x="3691" y="2984"/>
                </a:lnTo>
                <a:lnTo>
                  <a:pt x="3720" y="2972"/>
                </a:lnTo>
                <a:lnTo>
                  <a:pt x="3736" y="2967"/>
                </a:lnTo>
                <a:lnTo>
                  <a:pt x="3753" y="2963"/>
                </a:lnTo>
                <a:lnTo>
                  <a:pt x="3754" y="2958"/>
                </a:lnTo>
                <a:lnTo>
                  <a:pt x="3753" y="2953"/>
                </a:lnTo>
                <a:lnTo>
                  <a:pt x="3753" y="2948"/>
                </a:lnTo>
                <a:lnTo>
                  <a:pt x="3753" y="2943"/>
                </a:lnTo>
                <a:lnTo>
                  <a:pt x="3754" y="2943"/>
                </a:lnTo>
                <a:lnTo>
                  <a:pt x="3758" y="2941"/>
                </a:lnTo>
                <a:lnTo>
                  <a:pt x="3760" y="2941"/>
                </a:lnTo>
                <a:lnTo>
                  <a:pt x="3760" y="2936"/>
                </a:lnTo>
                <a:lnTo>
                  <a:pt x="3758" y="2933"/>
                </a:lnTo>
                <a:lnTo>
                  <a:pt x="3756" y="2928"/>
                </a:lnTo>
                <a:lnTo>
                  <a:pt x="3753" y="2922"/>
                </a:lnTo>
                <a:lnTo>
                  <a:pt x="3753" y="2916"/>
                </a:lnTo>
                <a:lnTo>
                  <a:pt x="3760" y="2914"/>
                </a:lnTo>
                <a:lnTo>
                  <a:pt x="3763" y="2909"/>
                </a:lnTo>
                <a:lnTo>
                  <a:pt x="3766" y="2904"/>
                </a:lnTo>
                <a:lnTo>
                  <a:pt x="3766" y="2895"/>
                </a:lnTo>
                <a:lnTo>
                  <a:pt x="3766" y="2890"/>
                </a:lnTo>
                <a:lnTo>
                  <a:pt x="3763" y="2888"/>
                </a:lnTo>
                <a:lnTo>
                  <a:pt x="3760" y="2888"/>
                </a:lnTo>
                <a:lnTo>
                  <a:pt x="3754" y="2888"/>
                </a:lnTo>
                <a:lnTo>
                  <a:pt x="3746" y="2892"/>
                </a:lnTo>
                <a:lnTo>
                  <a:pt x="3739" y="2895"/>
                </a:lnTo>
                <a:lnTo>
                  <a:pt x="3739" y="2899"/>
                </a:lnTo>
                <a:lnTo>
                  <a:pt x="3737" y="2900"/>
                </a:lnTo>
                <a:lnTo>
                  <a:pt x="3734" y="2900"/>
                </a:lnTo>
                <a:lnTo>
                  <a:pt x="3732" y="2895"/>
                </a:lnTo>
                <a:lnTo>
                  <a:pt x="3734" y="2887"/>
                </a:lnTo>
                <a:lnTo>
                  <a:pt x="3739" y="2880"/>
                </a:lnTo>
                <a:lnTo>
                  <a:pt x="3744" y="2875"/>
                </a:lnTo>
                <a:lnTo>
                  <a:pt x="3753" y="2871"/>
                </a:lnTo>
                <a:lnTo>
                  <a:pt x="3772" y="2868"/>
                </a:lnTo>
                <a:lnTo>
                  <a:pt x="3780" y="2866"/>
                </a:lnTo>
                <a:lnTo>
                  <a:pt x="3787" y="2861"/>
                </a:lnTo>
                <a:lnTo>
                  <a:pt x="3797" y="2854"/>
                </a:lnTo>
                <a:lnTo>
                  <a:pt x="3807" y="2847"/>
                </a:lnTo>
                <a:lnTo>
                  <a:pt x="3814" y="2837"/>
                </a:lnTo>
                <a:lnTo>
                  <a:pt x="3821" y="2827"/>
                </a:lnTo>
                <a:lnTo>
                  <a:pt x="3823" y="2822"/>
                </a:lnTo>
                <a:lnTo>
                  <a:pt x="3825" y="2820"/>
                </a:lnTo>
                <a:lnTo>
                  <a:pt x="3828" y="2820"/>
                </a:lnTo>
                <a:lnTo>
                  <a:pt x="3833" y="2812"/>
                </a:lnTo>
                <a:lnTo>
                  <a:pt x="3838" y="2803"/>
                </a:lnTo>
                <a:lnTo>
                  <a:pt x="3842" y="2793"/>
                </a:lnTo>
                <a:lnTo>
                  <a:pt x="3843" y="2788"/>
                </a:lnTo>
                <a:lnTo>
                  <a:pt x="3842" y="2779"/>
                </a:lnTo>
                <a:lnTo>
                  <a:pt x="3852" y="2781"/>
                </a:lnTo>
                <a:lnTo>
                  <a:pt x="3864" y="2779"/>
                </a:lnTo>
                <a:lnTo>
                  <a:pt x="3876" y="2779"/>
                </a:lnTo>
                <a:lnTo>
                  <a:pt x="3884" y="2781"/>
                </a:lnTo>
                <a:lnTo>
                  <a:pt x="3888" y="2781"/>
                </a:lnTo>
                <a:lnTo>
                  <a:pt x="3893" y="2784"/>
                </a:lnTo>
                <a:lnTo>
                  <a:pt x="3901" y="2788"/>
                </a:lnTo>
                <a:lnTo>
                  <a:pt x="3905" y="2791"/>
                </a:lnTo>
                <a:lnTo>
                  <a:pt x="3910" y="2795"/>
                </a:lnTo>
                <a:lnTo>
                  <a:pt x="3913" y="2800"/>
                </a:lnTo>
                <a:lnTo>
                  <a:pt x="3911" y="2812"/>
                </a:lnTo>
                <a:lnTo>
                  <a:pt x="3913" y="2825"/>
                </a:lnTo>
                <a:lnTo>
                  <a:pt x="3918" y="2839"/>
                </a:lnTo>
                <a:lnTo>
                  <a:pt x="3930" y="2866"/>
                </a:lnTo>
                <a:lnTo>
                  <a:pt x="3929" y="2871"/>
                </a:lnTo>
                <a:lnTo>
                  <a:pt x="3927" y="2875"/>
                </a:lnTo>
                <a:lnTo>
                  <a:pt x="3925" y="2878"/>
                </a:lnTo>
                <a:lnTo>
                  <a:pt x="3920" y="2882"/>
                </a:lnTo>
                <a:lnTo>
                  <a:pt x="3918" y="2885"/>
                </a:lnTo>
                <a:lnTo>
                  <a:pt x="3908" y="2900"/>
                </a:lnTo>
                <a:lnTo>
                  <a:pt x="3903" y="2907"/>
                </a:lnTo>
                <a:lnTo>
                  <a:pt x="3900" y="2916"/>
                </a:lnTo>
                <a:lnTo>
                  <a:pt x="3898" y="2917"/>
                </a:lnTo>
                <a:lnTo>
                  <a:pt x="3884" y="2928"/>
                </a:lnTo>
                <a:lnTo>
                  <a:pt x="3881" y="2934"/>
                </a:lnTo>
                <a:lnTo>
                  <a:pt x="3879" y="2938"/>
                </a:lnTo>
                <a:lnTo>
                  <a:pt x="3879" y="2943"/>
                </a:lnTo>
                <a:lnTo>
                  <a:pt x="3876" y="2946"/>
                </a:lnTo>
                <a:lnTo>
                  <a:pt x="3867" y="2958"/>
                </a:lnTo>
                <a:lnTo>
                  <a:pt x="3864" y="2963"/>
                </a:lnTo>
                <a:lnTo>
                  <a:pt x="3862" y="2968"/>
                </a:lnTo>
                <a:lnTo>
                  <a:pt x="3862" y="2974"/>
                </a:lnTo>
                <a:lnTo>
                  <a:pt x="3862" y="2977"/>
                </a:lnTo>
                <a:lnTo>
                  <a:pt x="3860" y="2979"/>
                </a:lnTo>
                <a:lnTo>
                  <a:pt x="3859" y="2980"/>
                </a:lnTo>
                <a:lnTo>
                  <a:pt x="3857" y="2986"/>
                </a:lnTo>
                <a:lnTo>
                  <a:pt x="3854" y="2989"/>
                </a:lnTo>
                <a:lnTo>
                  <a:pt x="3852" y="2991"/>
                </a:lnTo>
                <a:lnTo>
                  <a:pt x="3848" y="2991"/>
                </a:lnTo>
                <a:lnTo>
                  <a:pt x="3843" y="3003"/>
                </a:lnTo>
                <a:lnTo>
                  <a:pt x="3836" y="3013"/>
                </a:lnTo>
                <a:lnTo>
                  <a:pt x="3831" y="3025"/>
                </a:lnTo>
                <a:lnTo>
                  <a:pt x="3830" y="3032"/>
                </a:lnTo>
                <a:lnTo>
                  <a:pt x="3828" y="3038"/>
                </a:lnTo>
                <a:lnTo>
                  <a:pt x="3830" y="3042"/>
                </a:lnTo>
                <a:lnTo>
                  <a:pt x="3830" y="3045"/>
                </a:lnTo>
                <a:lnTo>
                  <a:pt x="3831" y="3056"/>
                </a:lnTo>
                <a:lnTo>
                  <a:pt x="3835" y="3064"/>
                </a:lnTo>
                <a:lnTo>
                  <a:pt x="3842" y="3074"/>
                </a:lnTo>
                <a:lnTo>
                  <a:pt x="3848" y="3081"/>
                </a:lnTo>
                <a:lnTo>
                  <a:pt x="3852" y="3083"/>
                </a:lnTo>
                <a:lnTo>
                  <a:pt x="3859" y="3085"/>
                </a:lnTo>
                <a:lnTo>
                  <a:pt x="3862" y="3086"/>
                </a:lnTo>
                <a:lnTo>
                  <a:pt x="3864" y="3090"/>
                </a:lnTo>
                <a:lnTo>
                  <a:pt x="3865" y="3093"/>
                </a:lnTo>
                <a:lnTo>
                  <a:pt x="3871" y="3098"/>
                </a:lnTo>
                <a:lnTo>
                  <a:pt x="3872" y="3100"/>
                </a:lnTo>
                <a:lnTo>
                  <a:pt x="3876" y="3100"/>
                </a:lnTo>
                <a:lnTo>
                  <a:pt x="3879" y="3105"/>
                </a:lnTo>
                <a:lnTo>
                  <a:pt x="3882" y="3107"/>
                </a:lnTo>
                <a:lnTo>
                  <a:pt x="3891" y="3112"/>
                </a:lnTo>
                <a:lnTo>
                  <a:pt x="3900" y="3119"/>
                </a:lnTo>
                <a:lnTo>
                  <a:pt x="3901" y="3122"/>
                </a:lnTo>
                <a:lnTo>
                  <a:pt x="3903" y="3127"/>
                </a:lnTo>
                <a:lnTo>
                  <a:pt x="3910" y="3127"/>
                </a:lnTo>
                <a:lnTo>
                  <a:pt x="3915" y="3129"/>
                </a:lnTo>
                <a:lnTo>
                  <a:pt x="3920" y="3132"/>
                </a:lnTo>
                <a:lnTo>
                  <a:pt x="3922" y="3136"/>
                </a:lnTo>
                <a:lnTo>
                  <a:pt x="3925" y="3139"/>
                </a:lnTo>
                <a:lnTo>
                  <a:pt x="3925" y="3144"/>
                </a:lnTo>
                <a:lnTo>
                  <a:pt x="3929" y="3148"/>
                </a:lnTo>
                <a:lnTo>
                  <a:pt x="3934" y="3155"/>
                </a:lnTo>
                <a:lnTo>
                  <a:pt x="3937" y="3158"/>
                </a:lnTo>
                <a:lnTo>
                  <a:pt x="3939" y="3161"/>
                </a:lnTo>
                <a:lnTo>
                  <a:pt x="3939" y="3165"/>
                </a:lnTo>
                <a:lnTo>
                  <a:pt x="3937" y="3170"/>
                </a:lnTo>
                <a:lnTo>
                  <a:pt x="3935" y="3173"/>
                </a:lnTo>
                <a:lnTo>
                  <a:pt x="3932" y="3182"/>
                </a:lnTo>
                <a:lnTo>
                  <a:pt x="3927" y="3190"/>
                </a:lnTo>
                <a:lnTo>
                  <a:pt x="3923" y="3201"/>
                </a:lnTo>
                <a:lnTo>
                  <a:pt x="3923" y="3207"/>
                </a:lnTo>
                <a:lnTo>
                  <a:pt x="3923" y="3214"/>
                </a:lnTo>
                <a:lnTo>
                  <a:pt x="3923" y="3216"/>
                </a:lnTo>
                <a:lnTo>
                  <a:pt x="3932" y="3216"/>
                </a:lnTo>
                <a:lnTo>
                  <a:pt x="3939" y="3214"/>
                </a:lnTo>
                <a:lnTo>
                  <a:pt x="3949" y="3207"/>
                </a:lnTo>
                <a:lnTo>
                  <a:pt x="3951" y="3213"/>
                </a:lnTo>
                <a:lnTo>
                  <a:pt x="3954" y="3218"/>
                </a:lnTo>
                <a:lnTo>
                  <a:pt x="3959" y="3221"/>
                </a:lnTo>
                <a:lnTo>
                  <a:pt x="3966" y="3224"/>
                </a:lnTo>
                <a:lnTo>
                  <a:pt x="3980" y="3228"/>
                </a:lnTo>
                <a:lnTo>
                  <a:pt x="3998" y="3228"/>
                </a:lnTo>
                <a:lnTo>
                  <a:pt x="4015" y="3224"/>
                </a:lnTo>
                <a:lnTo>
                  <a:pt x="4022" y="3223"/>
                </a:lnTo>
                <a:lnTo>
                  <a:pt x="4027" y="3219"/>
                </a:lnTo>
                <a:lnTo>
                  <a:pt x="4036" y="3213"/>
                </a:lnTo>
                <a:lnTo>
                  <a:pt x="4039" y="3206"/>
                </a:lnTo>
                <a:lnTo>
                  <a:pt x="4039" y="3201"/>
                </a:lnTo>
                <a:lnTo>
                  <a:pt x="4039" y="3194"/>
                </a:lnTo>
                <a:lnTo>
                  <a:pt x="4036" y="3178"/>
                </a:lnTo>
                <a:lnTo>
                  <a:pt x="4034" y="3170"/>
                </a:lnTo>
                <a:lnTo>
                  <a:pt x="4036" y="3161"/>
                </a:lnTo>
                <a:lnTo>
                  <a:pt x="4050" y="3156"/>
                </a:lnTo>
                <a:lnTo>
                  <a:pt x="4055" y="3153"/>
                </a:lnTo>
                <a:lnTo>
                  <a:pt x="4060" y="3149"/>
                </a:lnTo>
                <a:lnTo>
                  <a:pt x="4062" y="3146"/>
                </a:lnTo>
                <a:lnTo>
                  <a:pt x="4063" y="3143"/>
                </a:lnTo>
                <a:lnTo>
                  <a:pt x="4065" y="3134"/>
                </a:lnTo>
                <a:lnTo>
                  <a:pt x="4063" y="3124"/>
                </a:lnTo>
                <a:lnTo>
                  <a:pt x="4062" y="3114"/>
                </a:lnTo>
                <a:lnTo>
                  <a:pt x="4055" y="3090"/>
                </a:lnTo>
                <a:lnTo>
                  <a:pt x="4051" y="3071"/>
                </a:lnTo>
                <a:lnTo>
                  <a:pt x="4051" y="3059"/>
                </a:lnTo>
                <a:lnTo>
                  <a:pt x="4053" y="3052"/>
                </a:lnTo>
                <a:lnTo>
                  <a:pt x="4058" y="3045"/>
                </a:lnTo>
                <a:lnTo>
                  <a:pt x="4063" y="3040"/>
                </a:lnTo>
                <a:lnTo>
                  <a:pt x="4072" y="3033"/>
                </a:lnTo>
                <a:lnTo>
                  <a:pt x="4084" y="3028"/>
                </a:lnTo>
                <a:lnTo>
                  <a:pt x="4092" y="3025"/>
                </a:lnTo>
                <a:lnTo>
                  <a:pt x="4101" y="3021"/>
                </a:lnTo>
                <a:lnTo>
                  <a:pt x="4108" y="3018"/>
                </a:lnTo>
                <a:lnTo>
                  <a:pt x="4111" y="3013"/>
                </a:lnTo>
                <a:lnTo>
                  <a:pt x="4113" y="3006"/>
                </a:lnTo>
                <a:lnTo>
                  <a:pt x="4111" y="2997"/>
                </a:lnTo>
                <a:lnTo>
                  <a:pt x="4106" y="2984"/>
                </a:lnTo>
                <a:lnTo>
                  <a:pt x="4102" y="2975"/>
                </a:lnTo>
                <a:lnTo>
                  <a:pt x="4097" y="2967"/>
                </a:lnTo>
                <a:lnTo>
                  <a:pt x="4087" y="2951"/>
                </a:lnTo>
                <a:lnTo>
                  <a:pt x="4075" y="2936"/>
                </a:lnTo>
                <a:lnTo>
                  <a:pt x="4065" y="2919"/>
                </a:lnTo>
                <a:lnTo>
                  <a:pt x="4058" y="2899"/>
                </a:lnTo>
                <a:lnTo>
                  <a:pt x="4053" y="2878"/>
                </a:lnTo>
                <a:lnTo>
                  <a:pt x="4051" y="2856"/>
                </a:lnTo>
                <a:lnTo>
                  <a:pt x="4050" y="2835"/>
                </a:lnTo>
                <a:lnTo>
                  <a:pt x="4051" y="2793"/>
                </a:lnTo>
                <a:lnTo>
                  <a:pt x="4051" y="2750"/>
                </a:lnTo>
                <a:lnTo>
                  <a:pt x="4062" y="2747"/>
                </a:lnTo>
                <a:lnTo>
                  <a:pt x="4091" y="2737"/>
                </a:lnTo>
                <a:lnTo>
                  <a:pt x="4120" y="2726"/>
                </a:lnTo>
                <a:lnTo>
                  <a:pt x="4130" y="2725"/>
                </a:lnTo>
                <a:lnTo>
                  <a:pt x="4137" y="2725"/>
                </a:lnTo>
                <a:lnTo>
                  <a:pt x="4145" y="2725"/>
                </a:lnTo>
                <a:lnTo>
                  <a:pt x="4154" y="2726"/>
                </a:lnTo>
                <a:lnTo>
                  <a:pt x="4169" y="2731"/>
                </a:lnTo>
                <a:lnTo>
                  <a:pt x="4186" y="2737"/>
                </a:lnTo>
                <a:lnTo>
                  <a:pt x="4198" y="2738"/>
                </a:lnTo>
                <a:lnTo>
                  <a:pt x="4210" y="2737"/>
                </a:lnTo>
                <a:lnTo>
                  <a:pt x="4222" y="2737"/>
                </a:lnTo>
                <a:lnTo>
                  <a:pt x="4234" y="2740"/>
                </a:lnTo>
                <a:lnTo>
                  <a:pt x="4247" y="2747"/>
                </a:lnTo>
                <a:lnTo>
                  <a:pt x="4259" y="2754"/>
                </a:lnTo>
                <a:lnTo>
                  <a:pt x="4271" y="2760"/>
                </a:lnTo>
                <a:lnTo>
                  <a:pt x="4278" y="2762"/>
                </a:lnTo>
                <a:lnTo>
                  <a:pt x="4287" y="2762"/>
                </a:lnTo>
                <a:lnTo>
                  <a:pt x="4304" y="2760"/>
                </a:lnTo>
                <a:lnTo>
                  <a:pt x="4319" y="2757"/>
                </a:lnTo>
                <a:lnTo>
                  <a:pt x="4352" y="2749"/>
                </a:lnTo>
                <a:lnTo>
                  <a:pt x="4365" y="2747"/>
                </a:lnTo>
                <a:lnTo>
                  <a:pt x="4372" y="2745"/>
                </a:lnTo>
                <a:lnTo>
                  <a:pt x="4377" y="2742"/>
                </a:lnTo>
                <a:lnTo>
                  <a:pt x="4384" y="2737"/>
                </a:lnTo>
                <a:lnTo>
                  <a:pt x="4384" y="2733"/>
                </a:lnTo>
                <a:lnTo>
                  <a:pt x="4384" y="2730"/>
                </a:lnTo>
                <a:lnTo>
                  <a:pt x="4386" y="2725"/>
                </a:lnTo>
                <a:lnTo>
                  <a:pt x="4393" y="2720"/>
                </a:lnTo>
                <a:lnTo>
                  <a:pt x="4399" y="2716"/>
                </a:lnTo>
                <a:lnTo>
                  <a:pt x="4408" y="2714"/>
                </a:lnTo>
                <a:lnTo>
                  <a:pt x="4415" y="2711"/>
                </a:lnTo>
                <a:lnTo>
                  <a:pt x="4422" y="2704"/>
                </a:lnTo>
                <a:lnTo>
                  <a:pt x="4428" y="2697"/>
                </a:lnTo>
                <a:lnTo>
                  <a:pt x="4435" y="2689"/>
                </a:lnTo>
                <a:lnTo>
                  <a:pt x="4439" y="2682"/>
                </a:lnTo>
                <a:lnTo>
                  <a:pt x="4440" y="2673"/>
                </a:lnTo>
                <a:lnTo>
                  <a:pt x="4451" y="2670"/>
                </a:lnTo>
                <a:lnTo>
                  <a:pt x="4462" y="2665"/>
                </a:lnTo>
                <a:lnTo>
                  <a:pt x="4473" y="2660"/>
                </a:lnTo>
                <a:lnTo>
                  <a:pt x="4491" y="2646"/>
                </a:lnTo>
                <a:lnTo>
                  <a:pt x="4510" y="2633"/>
                </a:lnTo>
                <a:lnTo>
                  <a:pt x="4529" y="2617"/>
                </a:lnTo>
                <a:lnTo>
                  <a:pt x="4539" y="2612"/>
                </a:lnTo>
                <a:lnTo>
                  <a:pt x="4551" y="2607"/>
                </a:lnTo>
                <a:lnTo>
                  <a:pt x="4563" y="2602"/>
                </a:lnTo>
                <a:lnTo>
                  <a:pt x="4568" y="2598"/>
                </a:lnTo>
                <a:lnTo>
                  <a:pt x="4572" y="2595"/>
                </a:lnTo>
                <a:lnTo>
                  <a:pt x="4573" y="2590"/>
                </a:lnTo>
                <a:lnTo>
                  <a:pt x="4589" y="2583"/>
                </a:lnTo>
                <a:lnTo>
                  <a:pt x="4604" y="2573"/>
                </a:lnTo>
                <a:lnTo>
                  <a:pt x="4621" y="2559"/>
                </a:lnTo>
                <a:lnTo>
                  <a:pt x="4630" y="2552"/>
                </a:lnTo>
                <a:lnTo>
                  <a:pt x="4640" y="2547"/>
                </a:lnTo>
                <a:lnTo>
                  <a:pt x="4650" y="2544"/>
                </a:lnTo>
                <a:lnTo>
                  <a:pt x="4662" y="2542"/>
                </a:lnTo>
                <a:lnTo>
                  <a:pt x="4689" y="2539"/>
                </a:lnTo>
                <a:lnTo>
                  <a:pt x="4718" y="2540"/>
                </a:lnTo>
                <a:lnTo>
                  <a:pt x="4742" y="2544"/>
                </a:lnTo>
                <a:lnTo>
                  <a:pt x="4763" y="2549"/>
                </a:lnTo>
                <a:lnTo>
                  <a:pt x="4783" y="2556"/>
                </a:lnTo>
                <a:lnTo>
                  <a:pt x="4805" y="2564"/>
                </a:lnTo>
                <a:lnTo>
                  <a:pt x="4816" y="2566"/>
                </a:lnTo>
                <a:lnTo>
                  <a:pt x="4826" y="2568"/>
                </a:lnTo>
                <a:lnTo>
                  <a:pt x="4841" y="2568"/>
                </a:lnTo>
                <a:lnTo>
                  <a:pt x="4853" y="2564"/>
                </a:lnTo>
                <a:lnTo>
                  <a:pt x="4865" y="2561"/>
                </a:lnTo>
                <a:lnTo>
                  <a:pt x="4879" y="2559"/>
                </a:lnTo>
                <a:lnTo>
                  <a:pt x="4892" y="2557"/>
                </a:lnTo>
                <a:lnTo>
                  <a:pt x="4908" y="2557"/>
                </a:lnTo>
                <a:lnTo>
                  <a:pt x="4921" y="2559"/>
                </a:lnTo>
                <a:lnTo>
                  <a:pt x="4935" y="2559"/>
                </a:lnTo>
                <a:lnTo>
                  <a:pt x="4955" y="2556"/>
                </a:lnTo>
                <a:lnTo>
                  <a:pt x="4978" y="2549"/>
                </a:lnTo>
                <a:lnTo>
                  <a:pt x="4998" y="2540"/>
                </a:lnTo>
                <a:lnTo>
                  <a:pt x="5019" y="2530"/>
                </a:lnTo>
                <a:lnTo>
                  <a:pt x="5058" y="2506"/>
                </a:lnTo>
                <a:lnTo>
                  <a:pt x="5095" y="2482"/>
                </a:lnTo>
                <a:lnTo>
                  <a:pt x="5136" y="2458"/>
                </a:lnTo>
                <a:lnTo>
                  <a:pt x="5175" y="2433"/>
                </a:lnTo>
                <a:lnTo>
                  <a:pt x="5194" y="2419"/>
                </a:lnTo>
                <a:lnTo>
                  <a:pt x="5211" y="2404"/>
                </a:lnTo>
                <a:lnTo>
                  <a:pt x="5228" y="2388"/>
                </a:lnTo>
                <a:lnTo>
                  <a:pt x="5245" y="2371"/>
                </a:lnTo>
                <a:lnTo>
                  <a:pt x="5266" y="2354"/>
                </a:lnTo>
                <a:lnTo>
                  <a:pt x="5290" y="2334"/>
                </a:lnTo>
                <a:lnTo>
                  <a:pt x="5312" y="2315"/>
                </a:lnTo>
                <a:lnTo>
                  <a:pt x="5320" y="2305"/>
                </a:lnTo>
                <a:lnTo>
                  <a:pt x="5326" y="2295"/>
                </a:lnTo>
                <a:lnTo>
                  <a:pt x="5322" y="2291"/>
                </a:lnTo>
                <a:lnTo>
                  <a:pt x="5339" y="2273"/>
                </a:lnTo>
                <a:lnTo>
                  <a:pt x="5355" y="2259"/>
                </a:lnTo>
                <a:lnTo>
                  <a:pt x="5372" y="2245"/>
                </a:lnTo>
                <a:lnTo>
                  <a:pt x="5391" y="2230"/>
                </a:lnTo>
                <a:lnTo>
                  <a:pt x="5409" y="2216"/>
                </a:lnTo>
                <a:lnTo>
                  <a:pt x="5430" y="2204"/>
                </a:lnTo>
                <a:lnTo>
                  <a:pt x="5450" y="2192"/>
                </a:lnTo>
                <a:lnTo>
                  <a:pt x="5469" y="2182"/>
                </a:lnTo>
                <a:lnTo>
                  <a:pt x="5488" y="2175"/>
                </a:lnTo>
                <a:lnTo>
                  <a:pt x="5609" y="2133"/>
                </a:lnTo>
                <a:lnTo>
                  <a:pt x="5668" y="2111"/>
                </a:lnTo>
                <a:lnTo>
                  <a:pt x="5697" y="2099"/>
                </a:lnTo>
                <a:lnTo>
                  <a:pt x="5726" y="2085"/>
                </a:lnTo>
                <a:lnTo>
                  <a:pt x="5747" y="2075"/>
                </a:lnTo>
                <a:lnTo>
                  <a:pt x="5766" y="2065"/>
                </a:lnTo>
                <a:lnTo>
                  <a:pt x="5783" y="2053"/>
                </a:lnTo>
                <a:lnTo>
                  <a:pt x="5798" y="2039"/>
                </a:lnTo>
                <a:lnTo>
                  <a:pt x="5810" y="2035"/>
                </a:lnTo>
                <a:lnTo>
                  <a:pt x="5822" y="2029"/>
                </a:lnTo>
                <a:lnTo>
                  <a:pt x="5832" y="2022"/>
                </a:lnTo>
                <a:lnTo>
                  <a:pt x="5839" y="2015"/>
                </a:lnTo>
                <a:lnTo>
                  <a:pt x="5861" y="1998"/>
                </a:lnTo>
                <a:lnTo>
                  <a:pt x="5871" y="1988"/>
                </a:lnTo>
                <a:lnTo>
                  <a:pt x="5880" y="1977"/>
                </a:lnTo>
                <a:lnTo>
                  <a:pt x="5887" y="1965"/>
                </a:lnTo>
                <a:lnTo>
                  <a:pt x="5890" y="1953"/>
                </a:lnTo>
                <a:lnTo>
                  <a:pt x="5895" y="1942"/>
                </a:lnTo>
                <a:lnTo>
                  <a:pt x="5902" y="1931"/>
                </a:lnTo>
                <a:lnTo>
                  <a:pt x="5912" y="1921"/>
                </a:lnTo>
                <a:lnTo>
                  <a:pt x="5923" y="1913"/>
                </a:lnTo>
                <a:lnTo>
                  <a:pt x="5928" y="1907"/>
                </a:lnTo>
                <a:lnTo>
                  <a:pt x="5933" y="1904"/>
                </a:lnTo>
                <a:lnTo>
                  <a:pt x="5938" y="1904"/>
                </a:lnTo>
                <a:lnTo>
                  <a:pt x="5947" y="1904"/>
                </a:lnTo>
                <a:lnTo>
                  <a:pt x="5967" y="1906"/>
                </a:lnTo>
                <a:lnTo>
                  <a:pt x="5989" y="1911"/>
                </a:lnTo>
                <a:lnTo>
                  <a:pt x="5999" y="1916"/>
                </a:lnTo>
                <a:lnTo>
                  <a:pt x="6006" y="1923"/>
                </a:lnTo>
                <a:lnTo>
                  <a:pt x="6011" y="1931"/>
                </a:lnTo>
                <a:lnTo>
                  <a:pt x="6015" y="1943"/>
                </a:lnTo>
                <a:lnTo>
                  <a:pt x="6018" y="1953"/>
                </a:lnTo>
                <a:lnTo>
                  <a:pt x="6020" y="1959"/>
                </a:lnTo>
                <a:lnTo>
                  <a:pt x="6022" y="1962"/>
                </a:lnTo>
                <a:lnTo>
                  <a:pt x="6023" y="1964"/>
                </a:lnTo>
                <a:lnTo>
                  <a:pt x="6027" y="1967"/>
                </a:lnTo>
                <a:lnTo>
                  <a:pt x="6034" y="1962"/>
                </a:lnTo>
                <a:lnTo>
                  <a:pt x="6047" y="1953"/>
                </a:lnTo>
                <a:lnTo>
                  <a:pt x="6056" y="1943"/>
                </a:lnTo>
                <a:lnTo>
                  <a:pt x="6063" y="1931"/>
                </a:lnTo>
                <a:lnTo>
                  <a:pt x="6069" y="1919"/>
                </a:lnTo>
                <a:lnTo>
                  <a:pt x="6078" y="1907"/>
                </a:lnTo>
                <a:lnTo>
                  <a:pt x="6088" y="1895"/>
                </a:lnTo>
                <a:lnTo>
                  <a:pt x="6098" y="1882"/>
                </a:lnTo>
                <a:lnTo>
                  <a:pt x="6105" y="1866"/>
                </a:lnTo>
                <a:lnTo>
                  <a:pt x="6109" y="1860"/>
                </a:lnTo>
                <a:lnTo>
                  <a:pt x="6110" y="1851"/>
                </a:lnTo>
                <a:lnTo>
                  <a:pt x="6115" y="1829"/>
                </a:lnTo>
                <a:lnTo>
                  <a:pt x="6121" y="1819"/>
                </a:lnTo>
                <a:lnTo>
                  <a:pt x="6127" y="1809"/>
                </a:lnTo>
                <a:lnTo>
                  <a:pt x="6134" y="1802"/>
                </a:lnTo>
                <a:lnTo>
                  <a:pt x="6143" y="1797"/>
                </a:lnTo>
                <a:lnTo>
                  <a:pt x="6151" y="1793"/>
                </a:lnTo>
                <a:lnTo>
                  <a:pt x="6156" y="1793"/>
                </a:lnTo>
                <a:lnTo>
                  <a:pt x="6161" y="1795"/>
                </a:lnTo>
                <a:lnTo>
                  <a:pt x="6172" y="1800"/>
                </a:lnTo>
                <a:lnTo>
                  <a:pt x="6175" y="1802"/>
                </a:lnTo>
                <a:lnTo>
                  <a:pt x="6180" y="1803"/>
                </a:lnTo>
                <a:lnTo>
                  <a:pt x="6189" y="1805"/>
                </a:lnTo>
                <a:lnTo>
                  <a:pt x="6197" y="1802"/>
                </a:lnTo>
                <a:lnTo>
                  <a:pt x="6214" y="1795"/>
                </a:lnTo>
                <a:lnTo>
                  <a:pt x="6238" y="1786"/>
                </a:lnTo>
                <a:lnTo>
                  <a:pt x="6250" y="1781"/>
                </a:lnTo>
                <a:lnTo>
                  <a:pt x="6260" y="1774"/>
                </a:lnTo>
                <a:lnTo>
                  <a:pt x="6271" y="1766"/>
                </a:lnTo>
                <a:lnTo>
                  <a:pt x="6281" y="1759"/>
                </a:lnTo>
                <a:lnTo>
                  <a:pt x="6286" y="1757"/>
                </a:lnTo>
                <a:lnTo>
                  <a:pt x="6291" y="1756"/>
                </a:lnTo>
                <a:lnTo>
                  <a:pt x="6296" y="1754"/>
                </a:lnTo>
                <a:lnTo>
                  <a:pt x="6301" y="1752"/>
                </a:lnTo>
                <a:lnTo>
                  <a:pt x="6305" y="1747"/>
                </a:lnTo>
                <a:lnTo>
                  <a:pt x="6305" y="1742"/>
                </a:lnTo>
                <a:lnTo>
                  <a:pt x="6320" y="1744"/>
                </a:lnTo>
                <a:lnTo>
                  <a:pt x="6335" y="1745"/>
                </a:lnTo>
                <a:lnTo>
                  <a:pt x="6346" y="1749"/>
                </a:lnTo>
                <a:lnTo>
                  <a:pt x="6358" y="1756"/>
                </a:lnTo>
                <a:lnTo>
                  <a:pt x="6368" y="1761"/>
                </a:lnTo>
                <a:lnTo>
                  <a:pt x="6378" y="1762"/>
                </a:lnTo>
                <a:lnTo>
                  <a:pt x="6385" y="1762"/>
                </a:lnTo>
                <a:lnTo>
                  <a:pt x="6395" y="1759"/>
                </a:lnTo>
                <a:lnTo>
                  <a:pt x="6405" y="1754"/>
                </a:lnTo>
                <a:lnTo>
                  <a:pt x="6416" y="1752"/>
                </a:lnTo>
                <a:lnTo>
                  <a:pt x="6434" y="1749"/>
                </a:lnTo>
                <a:lnTo>
                  <a:pt x="6452" y="1744"/>
                </a:lnTo>
                <a:lnTo>
                  <a:pt x="6467" y="1737"/>
                </a:lnTo>
                <a:lnTo>
                  <a:pt x="6486" y="1730"/>
                </a:lnTo>
                <a:lnTo>
                  <a:pt x="6506" y="1722"/>
                </a:lnTo>
                <a:lnTo>
                  <a:pt x="6516" y="1716"/>
                </a:lnTo>
                <a:lnTo>
                  <a:pt x="6520" y="1713"/>
                </a:lnTo>
                <a:lnTo>
                  <a:pt x="6523" y="1708"/>
                </a:lnTo>
                <a:lnTo>
                  <a:pt x="6525" y="1705"/>
                </a:lnTo>
                <a:lnTo>
                  <a:pt x="6527" y="1699"/>
                </a:lnTo>
                <a:lnTo>
                  <a:pt x="6527" y="1689"/>
                </a:lnTo>
                <a:lnTo>
                  <a:pt x="6528" y="1681"/>
                </a:lnTo>
                <a:lnTo>
                  <a:pt x="6532" y="1677"/>
                </a:lnTo>
                <a:lnTo>
                  <a:pt x="6535" y="1672"/>
                </a:lnTo>
                <a:lnTo>
                  <a:pt x="6542" y="1669"/>
                </a:lnTo>
                <a:lnTo>
                  <a:pt x="6549" y="1665"/>
                </a:lnTo>
                <a:lnTo>
                  <a:pt x="6568" y="1662"/>
                </a:lnTo>
                <a:lnTo>
                  <a:pt x="6586" y="1662"/>
                </a:lnTo>
                <a:lnTo>
                  <a:pt x="6603" y="1658"/>
                </a:lnTo>
                <a:lnTo>
                  <a:pt x="6622" y="1657"/>
                </a:lnTo>
                <a:lnTo>
                  <a:pt x="6631" y="1657"/>
                </a:lnTo>
                <a:lnTo>
                  <a:pt x="6639" y="1658"/>
                </a:lnTo>
                <a:lnTo>
                  <a:pt x="6646" y="1664"/>
                </a:lnTo>
                <a:lnTo>
                  <a:pt x="6653" y="1669"/>
                </a:lnTo>
                <a:lnTo>
                  <a:pt x="6660" y="1676"/>
                </a:lnTo>
                <a:lnTo>
                  <a:pt x="6666" y="1686"/>
                </a:lnTo>
                <a:lnTo>
                  <a:pt x="6670" y="1693"/>
                </a:lnTo>
                <a:lnTo>
                  <a:pt x="6672" y="1703"/>
                </a:lnTo>
                <a:lnTo>
                  <a:pt x="6673" y="1711"/>
                </a:lnTo>
                <a:lnTo>
                  <a:pt x="6672" y="1720"/>
                </a:lnTo>
                <a:lnTo>
                  <a:pt x="6666" y="1728"/>
                </a:lnTo>
                <a:lnTo>
                  <a:pt x="6661" y="1732"/>
                </a:lnTo>
                <a:lnTo>
                  <a:pt x="6654" y="1735"/>
                </a:lnTo>
                <a:lnTo>
                  <a:pt x="6648" y="1742"/>
                </a:lnTo>
                <a:lnTo>
                  <a:pt x="6658" y="1752"/>
                </a:lnTo>
                <a:lnTo>
                  <a:pt x="6672" y="1762"/>
                </a:lnTo>
                <a:lnTo>
                  <a:pt x="6677" y="1766"/>
                </a:lnTo>
                <a:lnTo>
                  <a:pt x="6683" y="1768"/>
                </a:lnTo>
                <a:lnTo>
                  <a:pt x="6690" y="1766"/>
                </a:lnTo>
                <a:lnTo>
                  <a:pt x="6697" y="1761"/>
                </a:lnTo>
                <a:lnTo>
                  <a:pt x="6701" y="1756"/>
                </a:lnTo>
                <a:lnTo>
                  <a:pt x="6702" y="1751"/>
                </a:lnTo>
                <a:lnTo>
                  <a:pt x="6704" y="1744"/>
                </a:lnTo>
                <a:lnTo>
                  <a:pt x="6706" y="1739"/>
                </a:lnTo>
                <a:lnTo>
                  <a:pt x="6726" y="1710"/>
                </a:lnTo>
                <a:lnTo>
                  <a:pt x="6735" y="1698"/>
                </a:lnTo>
                <a:lnTo>
                  <a:pt x="6740" y="1693"/>
                </a:lnTo>
                <a:lnTo>
                  <a:pt x="6741" y="1686"/>
                </a:lnTo>
                <a:lnTo>
                  <a:pt x="6743" y="1679"/>
                </a:lnTo>
                <a:lnTo>
                  <a:pt x="6743" y="1672"/>
                </a:lnTo>
                <a:lnTo>
                  <a:pt x="6743" y="1665"/>
                </a:lnTo>
                <a:lnTo>
                  <a:pt x="6747" y="1658"/>
                </a:lnTo>
                <a:lnTo>
                  <a:pt x="6752" y="1653"/>
                </a:lnTo>
                <a:lnTo>
                  <a:pt x="6758" y="1650"/>
                </a:lnTo>
                <a:lnTo>
                  <a:pt x="6772" y="1645"/>
                </a:lnTo>
                <a:lnTo>
                  <a:pt x="6786" y="1641"/>
                </a:lnTo>
                <a:lnTo>
                  <a:pt x="6793" y="1638"/>
                </a:lnTo>
                <a:lnTo>
                  <a:pt x="6798" y="1635"/>
                </a:lnTo>
                <a:lnTo>
                  <a:pt x="6794" y="1628"/>
                </a:lnTo>
                <a:lnTo>
                  <a:pt x="6793" y="1619"/>
                </a:lnTo>
                <a:lnTo>
                  <a:pt x="6789" y="1602"/>
                </a:lnTo>
                <a:lnTo>
                  <a:pt x="6786" y="1595"/>
                </a:lnTo>
                <a:lnTo>
                  <a:pt x="6782" y="1587"/>
                </a:lnTo>
                <a:lnTo>
                  <a:pt x="6777" y="1582"/>
                </a:lnTo>
                <a:lnTo>
                  <a:pt x="6770" y="1577"/>
                </a:lnTo>
                <a:close/>
                <a:moveTo>
                  <a:pt x="2832" y="2295"/>
                </a:moveTo>
                <a:lnTo>
                  <a:pt x="2832" y="2302"/>
                </a:lnTo>
                <a:lnTo>
                  <a:pt x="2832" y="2307"/>
                </a:lnTo>
                <a:lnTo>
                  <a:pt x="2835" y="2313"/>
                </a:lnTo>
                <a:lnTo>
                  <a:pt x="2838" y="2320"/>
                </a:lnTo>
                <a:lnTo>
                  <a:pt x="2838" y="2324"/>
                </a:lnTo>
                <a:lnTo>
                  <a:pt x="2838" y="2329"/>
                </a:lnTo>
                <a:lnTo>
                  <a:pt x="2838" y="2337"/>
                </a:lnTo>
                <a:lnTo>
                  <a:pt x="2835" y="2342"/>
                </a:lnTo>
                <a:lnTo>
                  <a:pt x="2833" y="2349"/>
                </a:lnTo>
                <a:lnTo>
                  <a:pt x="2832" y="2356"/>
                </a:lnTo>
                <a:lnTo>
                  <a:pt x="2823" y="2358"/>
                </a:lnTo>
                <a:lnTo>
                  <a:pt x="2816" y="2356"/>
                </a:lnTo>
                <a:lnTo>
                  <a:pt x="2804" y="2349"/>
                </a:lnTo>
                <a:lnTo>
                  <a:pt x="2799" y="2346"/>
                </a:lnTo>
                <a:lnTo>
                  <a:pt x="2796" y="2344"/>
                </a:lnTo>
                <a:lnTo>
                  <a:pt x="2791" y="2342"/>
                </a:lnTo>
                <a:lnTo>
                  <a:pt x="2782" y="2342"/>
                </a:lnTo>
                <a:lnTo>
                  <a:pt x="2779" y="2341"/>
                </a:lnTo>
                <a:lnTo>
                  <a:pt x="2777" y="2336"/>
                </a:lnTo>
                <a:lnTo>
                  <a:pt x="2770" y="2336"/>
                </a:lnTo>
                <a:lnTo>
                  <a:pt x="2769" y="2331"/>
                </a:lnTo>
                <a:lnTo>
                  <a:pt x="2763" y="2325"/>
                </a:lnTo>
                <a:lnTo>
                  <a:pt x="2758" y="2320"/>
                </a:lnTo>
                <a:lnTo>
                  <a:pt x="2752" y="2317"/>
                </a:lnTo>
                <a:lnTo>
                  <a:pt x="2738" y="2312"/>
                </a:lnTo>
                <a:lnTo>
                  <a:pt x="2722" y="2308"/>
                </a:lnTo>
                <a:lnTo>
                  <a:pt x="2719" y="2303"/>
                </a:lnTo>
                <a:lnTo>
                  <a:pt x="2716" y="2298"/>
                </a:lnTo>
                <a:lnTo>
                  <a:pt x="2705" y="2288"/>
                </a:lnTo>
                <a:lnTo>
                  <a:pt x="2697" y="2279"/>
                </a:lnTo>
                <a:lnTo>
                  <a:pt x="2692" y="2274"/>
                </a:lnTo>
                <a:lnTo>
                  <a:pt x="2688" y="2267"/>
                </a:lnTo>
                <a:lnTo>
                  <a:pt x="2673" y="2267"/>
                </a:lnTo>
                <a:lnTo>
                  <a:pt x="2664" y="2266"/>
                </a:lnTo>
                <a:lnTo>
                  <a:pt x="2663" y="2264"/>
                </a:lnTo>
                <a:lnTo>
                  <a:pt x="2661" y="2261"/>
                </a:lnTo>
                <a:lnTo>
                  <a:pt x="2661" y="2192"/>
                </a:lnTo>
                <a:lnTo>
                  <a:pt x="2663" y="2187"/>
                </a:lnTo>
                <a:lnTo>
                  <a:pt x="2664" y="2184"/>
                </a:lnTo>
                <a:lnTo>
                  <a:pt x="2670" y="2182"/>
                </a:lnTo>
                <a:lnTo>
                  <a:pt x="2673" y="2180"/>
                </a:lnTo>
                <a:lnTo>
                  <a:pt x="2678" y="2179"/>
                </a:lnTo>
                <a:lnTo>
                  <a:pt x="2681" y="2177"/>
                </a:lnTo>
                <a:lnTo>
                  <a:pt x="2683" y="2172"/>
                </a:lnTo>
                <a:lnTo>
                  <a:pt x="2681" y="2165"/>
                </a:lnTo>
                <a:lnTo>
                  <a:pt x="2683" y="2158"/>
                </a:lnTo>
                <a:lnTo>
                  <a:pt x="2685" y="2151"/>
                </a:lnTo>
                <a:lnTo>
                  <a:pt x="2688" y="2146"/>
                </a:lnTo>
                <a:lnTo>
                  <a:pt x="2688" y="2138"/>
                </a:lnTo>
                <a:lnTo>
                  <a:pt x="2685" y="2129"/>
                </a:lnTo>
                <a:lnTo>
                  <a:pt x="2680" y="2123"/>
                </a:lnTo>
                <a:lnTo>
                  <a:pt x="2670" y="2107"/>
                </a:lnTo>
                <a:lnTo>
                  <a:pt x="2664" y="2099"/>
                </a:lnTo>
                <a:lnTo>
                  <a:pt x="2663" y="2088"/>
                </a:lnTo>
                <a:lnTo>
                  <a:pt x="2661" y="2076"/>
                </a:lnTo>
                <a:lnTo>
                  <a:pt x="2661" y="2063"/>
                </a:lnTo>
                <a:lnTo>
                  <a:pt x="2675" y="2063"/>
                </a:lnTo>
                <a:lnTo>
                  <a:pt x="2678" y="2065"/>
                </a:lnTo>
                <a:lnTo>
                  <a:pt x="2680" y="2065"/>
                </a:lnTo>
                <a:lnTo>
                  <a:pt x="2683" y="2070"/>
                </a:lnTo>
                <a:lnTo>
                  <a:pt x="2685" y="2075"/>
                </a:lnTo>
                <a:lnTo>
                  <a:pt x="2687" y="2076"/>
                </a:lnTo>
                <a:lnTo>
                  <a:pt x="2688" y="2076"/>
                </a:lnTo>
                <a:lnTo>
                  <a:pt x="2692" y="2083"/>
                </a:lnTo>
                <a:lnTo>
                  <a:pt x="2695" y="2088"/>
                </a:lnTo>
                <a:lnTo>
                  <a:pt x="2700" y="2092"/>
                </a:lnTo>
                <a:lnTo>
                  <a:pt x="2702" y="2097"/>
                </a:lnTo>
                <a:lnTo>
                  <a:pt x="2716" y="2102"/>
                </a:lnTo>
                <a:lnTo>
                  <a:pt x="2721" y="2104"/>
                </a:lnTo>
                <a:lnTo>
                  <a:pt x="2726" y="2109"/>
                </a:lnTo>
                <a:lnTo>
                  <a:pt x="2729" y="2112"/>
                </a:lnTo>
                <a:lnTo>
                  <a:pt x="2733" y="2119"/>
                </a:lnTo>
                <a:lnTo>
                  <a:pt x="2736" y="2131"/>
                </a:lnTo>
                <a:lnTo>
                  <a:pt x="2738" y="2138"/>
                </a:lnTo>
                <a:lnTo>
                  <a:pt x="2738" y="2145"/>
                </a:lnTo>
                <a:lnTo>
                  <a:pt x="2734" y="2153"/>
                </a:lnTo>
                <a:lnTo>
                  <a:pt x="2731" y="2162"/>
                </a:lnTo>
                <a:lnTo>
                  <a:pt x="2731" y="2167"/>
                </a:lnTo>
                <a:lnTo>
                  <a:pt x="2729" y="2172"/>
                </a:lnTo>
                <a:lnTo>
                  <a:pt x="2733" y="2179"/>
                </a:lnTo>
                <a:lnTo>
                  <a:pt x="2736" y="2184"/>
                </a:lnTo>
                <a:lnTo>
                  <a:pt x="2741" y="2187"/>
                </a:lnTo>
                <a:lnTo>
                  <a:pt x="2743" y="2192"/>
                </a:lnTo>
                <a:lnTo>
                  <a:pt x="2750" y="2196"/>
                </a:lnTo>
                <a:lnTo>
                  <a:pt x="2753" y="2199"/>
                </a:lnTo>
                <a:lnTo>
                  <a:pt x="2760" y="2206"/>
                </a:lnTo>
                <a:lnTo>
                  <a:pt x="2763" y="2211"/>
                </a:lnTo>
                <a:lnTo>
                  <a:pt x="2769" y="2213"/>
                </a:lnTo>
                <a:lnTo>
                  <a:pt x="2775" y="2215"/>
                </a:lnTo>
                <a:lnTo>
                  <a:pt x="2784" y="2213"/>
                </a:lnTo>
                <a:lnTo>
                  <a:pt x="2786" y="2209"/>
                </a:lnTo>
                <a:lnTo>
                  <a:pt x="2786" y="2204"/>
                </a:lnTo>
                <a:lnTo>
                  <a:pt x="2784" y="2192"/>
                </a:lnTo>
                <a:lnTo>
                  <a:pt x="2784" y="2187"/>
                </a:lnTo>
                <a:lnTo>
                  <a:pt x="2784" y="2182"/>
                </a:lnTo>
                <a:lnTo>
                  <a:pt x="2787" y="2180"/>
                </a:lnTo>
                <a:lnTo>
                  <a:pt x="2791" y="2179"/>
                </a:lnTo>
                <a:lnTo>
                  <a:pt x="2799" y="2180"/>
                </a:lnTo>
                <a:lnTo>
                  <a:pt x="2806" y="2182"/>
                </a:lnTo>
                <a:lnTo>
                  <a:pt x="2811" y="2187"/>
                </a:lnTo>
                <a:lnTo>
                  <a:pt x="2815" y="2194"/>
                </a:lnTo>
                <a:lnTo>
                  <a:pt x="2820" y="2208"/>
                </a:lnTo>
                <a:lnTo>
                  <a:pt x="2825" y="2220"/>
                </a:lnTo>
                <a:lnTo>
                  <a:pt x="2832" y="2220"/>
                </a:lnTo>
                <a:lnTo>
                  <a:pt x="2837" y="2228"/>
                </a:lnTo>
                <a:lnTo>
                  <a:pt x="2838" y="2235"/>
                </a:lnTo>
                <a:lnTo>
                  <a:pt x="2838" y="2240"/>
                </a:lnTo>
                <a:lnTo>
                  <a:pt x="2844" y="2240"/>
                </a:lnTo>
                <a:lnTo>
                  <a:pt x="2849" y="2242"/>
                </a:lnTo>
                <a:lnTo>
                  <a:pt x="2850" y="2244"/>
                </a:lnTo>
                <a:lnTo>
                  <a:pt x="2852" y="2247"/>
                </a:lnTo>
                <a:lnTo>
                  <a:pt x="2854" y="2257"/>
                </a:lnTo>
                <a:lnTo>
                  <a:pt x="2854" y="2266"/>
                </a:lnTo>
                <a:lnTo>
                  <a:pt x="2850" y="2271"/>
                </a:lnTo>
                <a:lnTo>
                  <a:pt x="2847" y="2276"/>
                </a:lnTo>
                <a:lnTo>
                  <a:pt x="2838" y="2284"/>
                </a:lnTo>
                <a:lnTo>
                  <a:pt x="2835" y="2290"/>
                </a:lnTo>
                <a:lnTo>
                  <a:pt x="2832" y="2295"/>
                </a:lnTo>
                <a:close/>
                <a:moveTo>
                  <a:pt x="6061" y="1206"/>
                </a:moveTo>
                <a:lnTo>
                  <a:pt x="6059" y="1227"/>
                </a:lnTo>
                <a:lnTo>
                  <a:pt x="6059" y="1239"/>
                </a:lnTo>
                <a:lnTo>
                  <a:pt x="6061" y="1249"/>
                </a:lnTo>
                <a:lnTo>
                  <a:pt x="6064" y="1259"/>
                </a:lnTo>
                <a:lnTo>
                  <a:pt x="6068" y="1263"/>
                </a:lnTo>
                <a:lnTo>
                  <a:pt x="6071" y="1266"/>
                </a:lnTo>
                <a:lnTo>
                  <a:pt x="6075" y="1268"/>
                </a:lnTo>
                <a:lnTo>
                  <a:pt x="6080" y="1269"/>
                </a:lnTo>
                <a:lnTo>
                  <a:pt x="6086" y="1269"/>
                </a:lnTo>
                <a:lnTo>
                  <a:pt x="6093" y="1268"/>
                </a:lnTo>
                <a:lnTo>
                  <a:pt x="6102" y="1266"/>
                </a:lnTo>
                <a:lnTo>
                  <a:pt x="6112" y="1264"/>
                </a:lnTo>
                <a:lnTo>
                  <a:pt x="6121" y="1266"/>
                </a:lnTo>
                <a:lnTo>
                  <a:pt x="6131" y="1271"/>
                </a:lnTo>
                <a:lnTo>
                  <a:pt x="6136" y="1275"/>
                </a:lnTo>
                <a:lnTo>
                  <a:pt x="6138" y="1280"/>
                </a:lnTo>
                <a:lnTo>
                  <a:pt x="6139" y="1283"/>
                </a:lnTo>
                <a:lnTo>
                  <a:pt x="6139" y="1288"/>
                </a:lnTo>
                <a:lnTo>
                  <a:pt x="6136" y="1295"/>
                </a:lnTo>
                <a:lnTo>
                  <a:pt x="6129" y="1305"/>
                </a:lnTo>
                <a:lnTo>
                  <a:pt x="6124" y="1314"/>
                </a:lnTo>
                <a:lnTo>
                  <a:pt x="6121" y="1326"/>
                </a:lnTo>
                <a:lnTo>
                  <a:pt x="6117" y="1346"/>
                </a:lnTo>
                <a:lnTo>
                  <a:pt x="6114" y="1360"/>
                </a:lnTo>
                <a:lnTo>
                  <a:pt x="6110" y="1370"/>
                </a:lnTo>
                <a:lnTo>
                  <a:pt x="6103" y="1380"/>
                </a:lnTo>
                <a:lnTo>
                  <a:pt x="6095" y="1391"/>
                </a:lnTo>
                <a:lnTo>
                  <a:pt x="6090" y="1394"/>
                </a:lnTo>
                <a:lnTo>
                  <a:pt x="6085" y="1397"/>
                </a:lnTo>
                <a:lnTo>
                  <a:pt x="6073" y="1402"/>
                </a:lnTo>
                <a:lnTo>
                  <a:pt x="6059" y="1406"/>
                </a:lnTo>
                <a:lnTo>
                  <a:pt x="6047" y="1411"/>
                </a:lnTo>
                <a:lnTo>
                  <a:pt x="6037" y="1413"/>
                </a:lnTo>
                <a:lnTo>
                  <a:pt x="6028" y="1414"/>
                </a:lnTo>
                <a:lnTo>
                  <a:pt x="6020" y="1414"/>
                </a:lnTo>
                <a:lnTo>
                  <a:pt x="6010" y="1416"/>
                </a:lnTo>
                <a:lnTo>
                  <a:pt x="6001" y="1418"/>
                </a:lnTo>
                <a:lnTo>
                  <a:pt x="5991" y="1425"/>
                </a:lnTo>
                <a:lnTo>
                  <a:pt x="5979" y="1432"/>
                </a:lnTo>
                <a:lnTo>
                  <a:pt x="5967" y="1437"/>
                </a:lnTo>
                <a:lnTo>
                  <a:pt x="5955" y="1440"/>
                </a:lnTo>
                <a:lnTo>
                  <a:pt x="5947" y="1442"/>
                </a:lnTo>
                <a:lnTo>
                  <a:pt x="5940" y="1440"/>
                </a:lnTo>
                <a:lnTo>
                  <a:pt x="5921" y="1437"/>
                </a:lnTo>
                <a:lnTo>
                  <a:pt x="5909" y="1437"/>
                </a:lnTo>
                <a:lnTo>
                  <a:pt x="5902" y="1437"/>
                </a:lnTo>
                <a:lnTo>
                  <a:pt x="5897" y="1435"/>
                </a:lnTo>
                <a:lnTo>
                  <a:pt x="5890" y="1432"/>
                </a:lnTo>
                <a:lnTo>
                  <a:pt x="5887" y="1428"/>
                </a:lnTo>
                <a:lnTo>
                  <a:pt x="5878" y="1425"/>
                </a:lnTo>
                <a:lnTo>
                  <a:pt x="5863" y="1423"/>
                </a:lnTo>
                <a:lnTo>
                  <a:pt x="5848" y="1421"/>
                </a:lnTo>
                <a:lnTo>
                  <a:pt x="5819" y="1421"/>
                </a:lnTo>
                <a:lnTo>
                  <a:pt x="5805" y="1423"/>
                </a:lnTo>
                <a:lnTo>
                  <a:pt x="5798" y="1425"/>
                </a:lnTo>
                <a:lnTo>
                  <a:pt x="5791" y="1426"/>
                </a:lnTo>
                <a:lnTo>
                  <a:pt x="5784" y="1430"/>
                </a:lnTo>
                <a:lnTo>
                  <a:pt x="5779" y="1432"/>
                </a:lnTo>
                <a:lnTo>
                  <a:pt x="5776" y="1430"/>
                </a:lnTo>
                <a:lnTo>
                  <a:pt x="5771" y="1425"/>
                </a:lnTo>
                <a:lnTo>
                  <a:pt x="5764" y="1416"/>
                </a:lnTo>
                <a:lnTo>
                  <a:pt x="5761" y="1413"/>
                </a:lnTo>
                <a:lnTo>
                  <a:pt x="5759" y="1408"/>
                </a:lnTo>
                <a:lnTo>
                  <a:pt x="5757" y="1401"/>
                </a:lnTo>
                <a:lnTo>
                  <a:pt x="5757" y="1396"/>
                </a:lnTo>
                <a:lnTo>
                  <a:pt x="5762" y="1382"/>
                </a:lnTo>
                <a:lnTo>
                  <a:pt x="5774" y="1356"/>
                </a:lnTo>
                <a:lnTo>
                  <a:pt x="5778" y="1344"/>
                </a:lnTo>
                <a:lnTo>
                  <a:pt x="5779" y="1334"/>
                </a:lnTo>
                <a:lnTo>
                  <a:pt x="5781" y="1324"/>
                </a:lnTo>
                <a:lnTo>
                  <a:pt x="5779" y="1310"/>
                </a:lnTo>
                <a:lnTo>
                  <a:pt x="5778" y="1298"/>
                </a:lnTo>
                <a:lnTo>
                  <a:pt x="5778" y="1292"/>
                </a:lnTo>
                <a:lnTo>
                  <a:pt x="5778" y="1285"/>
                </a:lnTo>
                <a:lnTo>
                  <a:pt x="5778" y="1280"/>
                </a:lnTo>
                <a:lnTo>
                  <a:pt x="5781" y="1276"/>
                </a:lnTo>
                <a:lnTo>
                  <a:pt x="5786" y="1269"/>
                </a:lnTo>
                <a:lnTo>
                  <a:pt x="5790" y="1263"/>
                </a:lnTo>
                <a:lnTo>
                  <a:pt x="5793" y="1256"/>
                </a:lnTo>
                <a:lnTo>
                  <a:pt x="5796" y="1251"/>
                </a:lnTo>
                <a:lnTo>
                  <a:pt x="5801" y="1246"/>
                </a:lnTo>
                <a:lnTo>
                  <a:pt x="5812" y="1240"/>
                </a:lnTo>
                <a:lnTo>
                  <a:pt x="5824" y="1237"/>
                </a:lnTo>
                <a:lnTo>
                  <a:pt x="5846" y="1232"/>
                </a:lnTo>
                <a:lnTo>
                  <a:pt x="5861" y="1229"/>
                </a:lnTo>
                <a:lnTo>
                  <a:pt x="5877" y="1223"/>
                </a:lnTo>
                <a:lnTo>
                  <a:pt x="5890" y="1218"/>
                </a:lnTo>
                <a:lnTo>
                  <a:pt x="5906" y="1217"/>
                </a:lnTo>
                <a:lnTo>
                  <a:pt x="5931" y="1213"/>
                </a:lnTo>
                <a:lnTo>
                  <a:pt x="5945" y="1210"/>
                </a:lnTo>
                <a:lnTo>
                  <a:pt x="5959" y="1206"/>
                </a:lnTo>
                <a:lnTo>
                  <a:pt x="5969" y="1200"/>
                </a:lnTo>
                <a:lnTo>
                  <a:pt x="5979" y="1191"/>
                </a:lnTo>
                <a:lnTo>
                  <a:pt x="5982" y="1186"/>
                </a:lnTo>
                <a:lnTo>
                  <a:pt x="5984" y="1181"/>
                </a:lnTo>
                <a:lnTo>
                  <a:pt x="5986" y="1176"/>
                </a:lnTo>
                <a:lnTo>
                  <a:pt x="5986" y="1169"/>
                </a:lnTo>
                <a:lnTo>
                  <a:pt x="5984" y="1159"/>
                </a:lnTo>
                <a:lnTo>
                  <a:pt x="5974" y="1157"/>
                </a:lnTo>
                <a:lnTo>
                  <a:pt x="5962" y="1152"/>
                </a:lnTo>
                <a:lnTo>
                  <a:pt x="5942" y="1142"/>
                </a:lnTo>
                <a:lnTo>
                  <a:pt x="5931" y="1136"/>
                </a:lnTo>
                <a:lnTo>
                  <a:pt x="5930" y="1133"/>
                </a:lnTo>
                <a:lnTo>
                  <a:pt x="5930" y="1128"/>
                </a:lnTo>
                <a:lnTo>
                  <a:pt x="5931" y="1121"/>
                </a:lnTo>
                <a:lnTo>
                  <a:pt x="5935" y="1116"/>
                </a:lnTo>
                <a:lnTo>
                  <a:pt x="5940" y="1113"/>
                </a:lnTo>
                <a:lnTo>
                  <a:pt x="5945" y="1109"/>
                </a:lnTo>
                <a:lnTo>
                  <a:pt x="5959" y="1104"/>
                </a:lnTo>
                <a:lnTo>
                  <a:pt x="5970" y="1101"/>
                </a:lnTo>
                <a:lnTo>
                  <a:pt x="5984" y="1097"/>
                </a:lnTo>
                <a:lnTo>
                  <a:pt x="5998" y="1092"/>
                </a:lnTo>
                <a:lnTo>
                  <a:pt x="6013" y="1085"/>
                </a:lnTo>
                <a:lnTo>
                  <a:pt x="6027" y="1079"/>
                </a:lnTo>
                <a:lnTo>
                  <a:pt x="6034" y="1072"/>
                </a:lnTo>
                <a:lnTo>
                  <a:pt x="6037" y="1068"/>
                </a:lnTo>
                <a:lnTo>
                  <a:pt x="6042" y="1067"/>
                </a:lnTo>
                <a:lnTo>
                  <a:pt x="6035" y="1058"/>
                </a:lnTo>
                <a:lnTo>
                  <a:pt x="6047" y="1053"/>
                </a:lnTo>
                <a:lnTo>
                  <a:pt x="6071" y="1044"/>
                </a:lnTo>
                <a:lnTo>
                  <a:pt x="6073" y="1044"/>
                </a:lnTo>
                <a:lnTo>
                  <a:pt x="6085" y="1041"/>
                </a:lnTo>
                <a:lnTo>
                  <a:pt x="6098" y="1041"/>
                </a:lnTo>
                <a:lnTo>
                  <a:pt x="6121" y="1041"/>
                </a:lnTo>
                <a:lnTo>
                  <a:pt x="6132" y="1041"/>
                </a:lnTo>
                <a:lnTo>
                  <a:pt x="6141" y="1043"/>
                </a:lnTo>
                <a:lnTo>
                  <a:pt x="6136" y="1055"/>
                </a:lnTo>
                <a:lnTo>
                  <a:pt x="6124" y="1075"/>
                </a:lnTo>
                <a:lnTo>
                  <a:pt x="6112" y="1096"/>
                </a:lnTo>
                <a:lnTo>
                  <a:pt x="6100" y="1116"/>
                </a:lnTo>
                <a:lnTo>
                  <a:pt x="6083" y="1135"/>
                </a:lnTo>
                <a:lnTo>
                  <a:pt x="6064" y="1150"/>
                </a:lnTo>
                <a:lnTo>
                  <a:pt x="6056" y="1159"/>
                </a:lnTo>
                <a:lnTo>
                  <a:pt x="6054" y="1164"/>
                </a:lnTo>
                <a:lnTo>
                  <a:pt x="6052" y="1171"/>
                </a:lnTo>
                <a:lnTo>
                  <a:pt x="6052" y="1176"/>
                </a:lnTo>
                <a:lnTo>
                  <a:pt x="6052" y="1181"/>
                </a:lnTo>
                <a:lnTo>
                  <a:pt x="6056" y="1189"/>
                </a:lnTo>
                <a:lnTo>
                  <a:pt x="6061" y="1196"/>
                </a:lnTo>
                <a:lnTo>
                  <a:pt x="6061" y="1201"/>
                </a:lnTo>
                <a:lnTo>
                  <a:pt x="6061" y="1206"/>
                </a:lnTo>
                <a:close/>
                <a:moveTo>
                  <a:pt x="1064" y="3654"/>
                </a:moveTo>
                <a:lnTo>
                  <a:pt x="1064" y="3675"/>
                </a:lnTo>
                <a:lnTo>
                  <a:pt x="1071" y="3680"/>
                </a:lnTo>
                <a:lnTo>
                  <a:pt x="1076" y="3680"/>
                </a:lnTo>
                <a:lnTo>
                  <a:pt x="1080" y="3678"/>
                </a:lnTo>
                <a:lnTo>
                  <a:pt x="1081" y="3677"/>
                </a:lnTo>
                <a:lnTo>
                  <a:pt x="1085" y="3668"/>
                </a:lnTo>
                <a:lnTo>
                  <a:pt x="1095" y="3666"/>
                </a:lnTo>
                <a:lnTo>
                  <a:pt x="1104" y="3665"/>
                </a:lnTo>
                <a:lnTo>
                  <a:pt x="1107" y="3661"/>
                </a:lnTo>
                <a:lnTo>
                  <a:pt x="1110" y="3658"/>
                </a:lnTo>
                <a:lnTo>
                  <a:pt x="1112" y="3654"/>
                </a:lnTo>
                <a:lnTo>
                  <a:pt x="1112" y="3648"/>
                </a:lnTo>
                <a:lnTo>
                  <a:pt x="1105" y="3648"/>
                </a:lnTo>
                <a:lnTo>
                  <a:pt x="1098" y="3648"/>
                </a:lnTo>
                <a:lnTo>
                  <a:pt x="1088" y="3653"/>
                </a:lnTo>
                <a:lnTo>
                  <a:pt x="1078" y="3656"/>
                </a:lnTo>
                <a:lnTo>
                  <a:pt x="1073" y="3656"/>
                </a:lnTo>
                <a:lnTo>
                  <a:pt x="1064" y="3654"/>
                </a:lnTo>
                <a:close/>
                <a:moveTo>
                  <a:pt x="1701" y="3716"/>
                </a:moveTo>
                <a:lnTo>
                  <a:pt x="1701" y="3707"/>
                </a:lnTo>
                <a:lnTo>
                  <a:pt x="1678" y="3707"/>
                </a:lnTo>
                <a:lnTo>
                  <a:pt x="1680" y="3711"/>
                </a:lnTo>
                <a:lnTo>
                  <a:pt x="1682" y="3714"/>
                </a:lnTo>
                <a:lnTo>
                  <a:pt x="1682" y="3717"/>
                </a:lnTo>
                <a:lnTo>
                  <a:pt x="1678" y="3724"/>
                </a:lnTo>
                <a:lnTo>
                  <a:pt x="1677" y="3726"/>
                </a:lnTo>
                <a:lnTo>
                  <a:pt x="1675" y="3729"/>
                </a:lnTo>
                <a:lnTo>
                  <a:pt x="1677" y="3731"/>
                </a:lnTo>
                <a:lnTo>
                  <a:pt x="1680" y="3735"/>
                </a:lnTo>
                <a:lnTo>
                  <a:pt x="1687" y="3735"/>
                </a:lnTo>
                <a:lnTo>
                  <a:pt x="1696" y="3735"/>
                </a:lnTo>
                <a:lnTo>
                  <a:pt x="1699" y="3735"/>
                </a:lnTo>
                <a:lnTo>
                  <a:pt x="1702" y="3731"/>
                </a:lnTo>
                <a:lnTo>
                  <a:pt x="1702" y="3726"/>
                </a:lnTo>
                <a:lnTo>
                  <a:pt x="1701" y="3721"/>
                </a:lnTo>
                <a:lnTo>
                  <a:pt x="1701" y="371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79" name="Freeform 8">
            <a:extLst>
              <a:ext uri="{FF2B5EF4-FFF2-40B4-BE49-F238E27FC236}">
                <a16:creationId xmlns:a16="http://schemas.microsoft.com/office/drawing/2014/main" id="{E76970FF-A2B6-4ACB-AE19-B2A0A6DA8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843" y="4557784"/>
            <a:ext cx="922393" cy="427108"/>
          </a:xfrm>
          <a:custGeom>
            <a:avLst/>
            <a:gdLst>
              <a:gd name="T0" fmla="*/ 829919 w 2328"/>
              <a:gd name="T1" fmla="*/ 141022 h 1140"/>
              <a:gd name="T2" fmla="*/ 805795 w 2328"/>
              <a:gd name="T3" fmla="*/ 119382 h 1140"/>
              <a:gd name="T4" fmla="*/ 787433 w 2328"/>
              <a:gd name="T5" fmla="*/ 78265 h 1140"/>
              <a:gd name="T6" fmla="*/ 747107 w 2328"/>
              <a:gd name="T7" fmla="*/ 34264 h 1140"/>
              <a:gd name="T8" fmla="*/ 689859 w 2328"/>
              <a:gd name="T9" fmla="*/ 29936 h 1140"/>
              <a:gd name="T10" fmla="*/ 658534 w 2328"/>
              <a:gd name="T11" fmla="*/ 18394 h 1140"/>
              <a:gd name="T12" fmla="*/ 626490 w 2328"/>
              <a:gd name="T13" fmla="*/ 2525 h 1140"/>
              <a:gd name="T14" fmla="*/ 600206 w 2328"/>
              <a:gd name="T15" fmla="*/ 721 h 1140"/>
              <a:gd name="T16" fmla="*/ 573202 w 2328"/>
              <a:gd name="T17" fmla="*/ 40034 h 1140"/>
              <a:gd name="T18" fmla="*/ 539357 w 2328"/>
              <a:gd name="T19" fmla="*/ 63838 h 1140"/>
              <a:gd name="T20" fmla="*/ 491470 w 2328"/>
              <a:gd name="T21" fmla="*/ 67084 h 1140"/>
              <a:gd name="T22" fmla="*/ 481749 w 2328"/>
              <a:gd name="T23" fmla="*/ 54100 h 1140"/>
              <a:gd name="T24" fmla="*/ 461946 w 2328"/>
              <a:gd name="T25" fmla="*/ 72495 h 1140"/>
              <a:gd name="T26" fmla="*/ 429902 w 2328"/>
              <a:gd name="T27" fmla="*/ 68888 h 1140"/>
              <a:gd name="T28" fmla="*/ 420900 w 2328"/>
              <a:gd name="T29" fmla="*/ 101348 h 1140"/>
              <a:gd name="T30" fmla="*/ 400737 w 2328"/>
              <a:gd name="T31" fmla="*/ 117939 h 1140"/>
              <a:gd name="T32" fmla="*/ 368693 w 2328"/>
              <a:gd name="T33" fmla="*/ 134169 h 1140"/>
              <a:gd name="T34" fmla="*/ 365092 w 2328"/>
              <a:gd name="T35" fmla="*/ 159776 h 1140"/>
              <a:gd name="T36" fmla="*/ 367253 w 2328"/>
              <a:gd name="T37" fmla="*/ 191876 h 1140"/>
              <a:gd name="T38" fmla="*/ 379134 w 2328"/>
              <a:gd name="T39" fmla="*/ 218205 h 1140"/>
              <a:gd name="T40" fmla="*/ 362572 w 2328"/>
              <a:gd name="T41" fmla="*/ 226861 h 1140"/>
              <a:gd name="T42" fmla="*/ 331968 w 2328"/>
              <a:gd name="T43" fmla="*/ 211713 h 1140"/>
              <a:gd name="T44" fmla="*/ 311085 w 2328"/>
              <a:gd name="T45" fmla="*/ 211713 h 1140"/>
              <a:gd name="T46" fmla="*/ 292002 w 2328"/>
              <a:gd name="T47" fmla="*/ 210992 h 1140"/>
              <a:gd name="T48" fmla="*/ 207750 w 2328"/>
              <a:gd name="T49" fmla="*/ 241288 h 1140"/>
              <a:gd name="T50" fmla="*/ 177505 w 2328"/>
              <a:gd name="T51" fmla="*/ 252108 h 1140"/>
              <a:gd name="T52" fmla="*/ 151942 w 2328"/>
              <a:gd name="T53" fmla="*/ 244894 h 1140"/>
              <a:gd name="T54" fmla="*/ 98294 w 2328"/>
              <a:gd name="T55" fmla="*/ 235517 h 1140"/>
              <a:gd name="T56" fmla="*/ 86052 w 2328"/>
              <a:gd name="T57" fmla="*/ 265813 h 1140"/>
              <a:gd name="T58" fmla="*/ 68410 w 2328"/>
              <a:gd name="T59" fmla="*/ 271223 h 1140"/>
              <a:gd name="T60" fmla="*/ 46807 w 2328"/>
              <a:gd name="T61" fmla="*/ 237320 h 1140"/>
              <a:gd name="T62" fmla="*/ 27004 w 2328"/>
              <a:gd name="T63" fmla="*/ 233714 h 1140"/>
              <a:gd name="T64" fmla="*/ 3961 w 2328"/>
              <a:gd name="T65" fmla="*/ 274830 h 1140"/>
              <a:gd name="T66" fmla="*/ 10441 w 2328"/>
              <a:gd name="T67" fmla="*/ 312700 h 1140"/>
              <a:gd name="T68" fmla="*/ 50407 w 2328"/>
              <a:gd name="T69" fmla="*/ 340832 h 1140"/>
              <a:gd name="T70" fmla="*/ 80652 w 2328"/>
              <a:gd name="T71" fmla="*/ 339750 h 1140"/>
              <a:gd name="T72" fmla="*/ 96134 w 2328"/>
              <a:gd name="T73" fmla="*/ 336504 h 1140"/>
              <a:gd name="T74" fmla="*/ 144381 w 2328"/>
              <a:gd name="T75" fmla="*/ 351292 h 1140"/>
              <a:gd name="T76" fmla="*/ 168504 w 2328"/>
              <a:gd name="T77" fmla="*/ 325324 h 1140"/>
              <a:gd name="T78" fmla="*/ 253116 w 2328"/>
              <a:gd name="T79" fmla="*/ 317389 h 1140"/>
              <a:gd name="T80" fmla="*/ 292002 w 2328"/>
              <a:gd name="T81" fmla="*/ 302602 h 1140"/>
              <a:gd name="T82" fmla="*/ 290202 w 2328"/>
              <a:gd name="T83" fmla="*/ 323520 h 1140"/>
              <a:gd name="T84" fmla="*/ 312165 w 2328"/>
              <a:gd name="T85" fmla="*/ 359227 h 1140"/>
              <a:gd name="T86" fmla="*/ 338448 w 2328"/>
              <a:gd name="T87" fmla="*/ 379424 h 1140"/>
              <a:gd name="T88" fmla="*/ 396777 w 2328"/>
              <a:gd name="T89" fmla="*/ 397458 h 1140"/>
              <a:gd name="T90" fmla="*/ 437463 w 2328"/>
              <a:gd name="T91" fmla="*/ 398540 h 1140"/>
              <a:gd name="T92" fmla="*/ 483549 w 2328"/>
              <a:gd name="T93" fmla="*/ 396015 h 1140"/>
              <a:gd name="T94" fmla="*/ 547998 w 2328"/>
              <a:gd name="T95" fmla="*/ 406114 h 1140"/>
              <a:gd name="T96" fmla="*/ 574282 w 2328"/>
              <a:gd name="T97" fmla="*/ 395654 h 1140"/>
              <a:gd name="T98" fmla="*/ 589764 w 2328"/>
              <a:gd name="T99" fmla="*/ 383752 h 1140"/>
              <a:gd name="T100" fmla="*/ 669696 w 2328"/>
              <a:gd name="T101" fmla="*/ 368604 h 1140"/>
              <a:gd name="T102" fmla="*/ 707141 w 2328"/>
              <a:gd name="T103" fmla="*/ 359948 h 1140"/>
              <a:gd name="T104" fmla="*/ 747467 w 2328"/>
              <a:gd name="T105" fmla="*/ 341554 h 1140"/>
              <a:gd name="T106" fmla="*/ 743146 w 2328"/>
              <a:gd name="T107" fmla="*/ 323160 h 1140"/>
              <a:gd name="T108" fmla="*/ 772311 w 2328"/>
              <a:gd name="T109" fmla="*/ 302241 h 1140"/>
              <a:gd name="T110" fmla="*/ 769790 w 2328"/>
              <a:gd name="T111" fmla="*/ 268338 h 1140"/>
              <a:gd name="T112" fmla="*/ 792473 w 2328"/>
              <a:gd name="T113" fmla="*/ 236960 h 1140"/>
              <a:gd name="T114" fmla="*/ 776631 w 2328"/>
              <a:gd name="T115" fmla="*/ 206664 h 1140"/>
              <a:gd name="T116" fmla="*/ 794994 w 2328"/>
              <a:gd name="T117" fmla="*/ 203417 h 1140"/>
              <a:gd name="T118" fmla="*/ 815157 w 2328"/>
              <a:gd name="T119" fmla="*/ 130923 h 11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328" h="1140">
                <a:moveTo>
                  <a:pt x="2320" y="512"/>
                </a:moveTo>
                <a:lnTo>
                  <a:pt x="2320" y="498"/>
                </a:lnTo>
                <a:lnTo>
                  <a:pt x="2312" y="496"/>
                </a:lnTo>
                <a:lnTo>
                  <a:pt x="2308" y="495"/>
                </a:lnTo>
                <a:lnTo>
                  <a:pt x="2307" y="491"/>
                </a:lnTo>
                <a:lnTo>
                  <a:pt x="2310" y="484"/>
                </a:lnTo>
                <a:lnTo>
                  <a:pt x="2314" y="476"/>
                </a:lnTo>
                <a:lnTo>
                  <a:pt x="2314" y="466"/>
                </a:lnTo>
                <a:lnTo>
                  <a:pt x="2314" y="454"/>
                </a:lnTo>
                <a:lnTo>
                  <a:pt x="2314" y="431"/>
                </a:lnTo>
                <a:lnTo>
                  <a:pt x="2314" y="423"/>
                </a:lnTo>
                <a:lnTo>
                  <a:pt x="2317" y="414"/>
                </a:lnTo>
                <a:lnTo>
                  <a:pt x="2319" y="413"/>
                </a:lnTo>
                <a:lnTo>
                  <a:pt x="2320" y="409"/>
                </a:lnTo>
                <a:lnTo>
                  <a:pt x="2315" y="401"/>
                </a:lnTo>
                <a:lnTo>
                  <a:pt x="2305" y="391"/>
                </a:lnTo>
                <a:lnTo>
                  <a:pt x="2293" y="382"/>
                </a:lnTo>
                <a:lnTo>
                  <a:pt x="2288" y="380"/>
                </a:lnTo>
                <a:lnTo>
                  <a:pt x="2285" y="379"/>
                </a:lnTo>
                <a:lnTo>
                  <a:pt x="2279" y="372"/>
                </a:lnTo>
                <a:lnTo>
                  <a:pt x="2274" y="365"/>
                </a:lnTo>
                <a:lnTo>
                  <a:pt x="2271" y="363"/>
                </a:lnTo>
                <a:lnTo>
                  <a:pt x="2266" y="362"/>
                </a:lnTo>
                <a:lnTo>
                  <a:pt x="2266" y="358"/>
                </a:lnTo>
                <a:lnTo>
                  <a:pt x="2264" y="356"/>
                </a:lnTo>
                <a:lnTo>
                  <a:pt x="2262" y="355"/>
                </a:lnTo>
                <a:lnTo>
                  <a:pt x="2259" y="351"/>
                </a:lnTo>
                <a:lnTo>
                  <a:pt x="2255" y="350"/>
                </a:lnTo>
                <a:lnTo>
                  <a:pt x="2249" y="345"/>
                </a:lnTo>
                <a:lnTo>
                  <a:pt x="2245" y="341"/>
                </a:lnTo>
                <a:lnTo>
                  <a:pt x="2242" y="336"/>
                </a:lnTo>
                <a:lnTo>
                  <a:pt x="2238" y="331"/>
                </a:lnTo>
                <a:lnTo>
                  <a:pt x="2232" y="329"/>
                </a:lnTo>
                <a:lnTo>
                  <a:pt x="2225" y="327"/>
                </a:lnTo>
                <a:lnTo>
                  <a:pt x="2225" y="300"/>
                </a:lnTo>
                <a:lnTo>
                  <a:pt x="2218" y="300"/>
                </a:lnTo>
                <a:lnTo>
                  <a:pt x="2213" y="297"/>
                </a:lnTo>
                <a:lnTo>
                  <a:pt x="2208" y="295"/>
                </a:lnTo>
                <a:lnTo>
                  <a:pt x="2203" y="292"/>
                </a:lnTo>
                <a:lnTo>
                  <a:pt x="2197" y="281"/>
                </a:lnTo>
                <a:lnTo>
                  <a:pt x="2191" y="273"/>
                </a:lnTo>
                <a:lnTo>
                  <a:pt x="2191" y="266"/>
                </a:lnTo>
                <a:lnTo>
                  <a:pt x="2191" y="261"/>
                </a:lnTo>
                <a:lnTo>
                  <a:pt x="2187" y="252"/>
                </a:lnTo>
                <a:lnTo>
                  <a:pt x="2184" y="244"/>
                </a:lnTo>
                <a:lnTo>
                  <a:pt x="2182" y="239"/>
                </a:lnTo>
                <a:lnTo>
                  <a:pt x="2184" y="232"/>
                </a:lnTo>
                <a:lnTo>
                  <a:pt x="2187" y="217"/>
                </a:lnTo>
                <a:lnTo>
                  <a:pt x="2192" y="203"/>
                </a:lnTo>
                <a:lnTo>
                  <a:pt x="2204" y="177"/>
                </a:lnTo>
                <a:lnTo>
                  <a:pt x="2206" y="167"/>
                </a:lnTo>
                <a:lnTo>
                  <a:pt x="2209" y="155"/>
                </a:lnTo>
                <a:lnTo>
                  <a:pt x="2211" y="145"/>
                </a:lnTo>
                <a:lnTo>
                  <a:pt x="2211" y="129"/>
                </a:lnTo>
                <a:lnTo>
                  <a:pt x="2208" y="128"/>
                </a:lnTo>
                <a:lnTo>
                  <a:pt x="2206" y="124"/>
                </a:lnTo>
                <a:lnTo>
                  <a:pt x="2204" y="121"/>
                </a:lnTo>
                <a:lnTo>
                  <a:pt x="2204" y="116"/>
                </a:lnTo>
                <a:lnTo>
                  <a:pt x="2155" y="97"/>
                </a:lnTo>
                <a:lnTo>
                  <a:pt x="2102" y="82"/>
                </a:lnTo>
                <a:lnTo>
                  <a:pt x="2092" y="82"/>
                </a:lnTo>
                <a:lnTo>
                  <a:pt x="2083" y="83"/>
                </a:lnTo>
                <a:lnTo>
                  <a:pt x="2078" y="89"/>
                </a:lnTo>
                <a:lnTo>
                  <a:pt x="2075" y="95"/>
                </a:lnTo>
                <a:lnTo>
                  <a:pt x="2066" y="95"/>
                </a:lnTo>
                <a:lnTo>
                  <a:pt x="2059" y="97"/>
                </a:lnTo>
                <a:lnTo>
                  <a:pt x="2054" y="100"/>
                </a:lnTo>
                <a:lnTo>
                  <a:pt x="2047" y="102"/>
                </a:lnTo>
                <a:lnTo>
                  <a:pt x="2032" y="104"/>
                </a:lnTo>
                <a:lnTo>
                  <a:pt x="2018" y="102"/>
                </a:lnTo>
                <a:lnTo>
                  <a:pt x="1993" y="99"/>
                </a:lnTo>
                <a:lnTo>
                  <a:pt x="1967" y="95"/>
                </a:lnTo>
                <a:lnTo>
                  <a:pt x="1954" y="95"/>
                </a:lnTo>
                <a:lnTo>
                  <a:pt x="1938" y="95"/>
                </a:lnTo>
                <a:lnTo>
                  <a:pt x="1938" y="92"/>
                </a:lnTo>
                <a:lnTo>
                  <a:pt x="1937" y="90"/>
                </a:lnTo>
                <a:lnTo>
                  <a:pt x="1931" y="89"/>
                </a:lnTo>
                <a:lnTo>
                  <a:pt x="1925" y="89"/>
                </a:lnTo>
                <a:lnTo>
                  <a:pt x="1920" y="87"/>
                </a:lnTo>
                <a:lnTo>
                  <a:pt x="1916" y="83"/>
                </a:lnTo>
                <a:lnTo>
                  <a:pt x="1913" y="80"/>
                </a:lnTo>
                <a:lnTo>
                  <a:pt x="1906" y="73"/>
                </a:lnTo>
                <a:lnTo>
                  <a:pt x="1902" y="70"/>
                </a:lnTo>
                <a:lnTo>
                  <a:pt x="1897" y="68"/>
                </a:lnTo>
                <a:lnTo>
                  <a:pt x="1894" y="68"/>
                </a:lnTo>
                <a:lnTo>
                  <a:pt x="1891" y="68"/>
                </a:lnTo>
                <a:lnTo>
                  <a:pt x="1885" y="68"/>
                </a:lnTo>
                <a:lnTo>
                  <a:pt x="1884" y="68"/>
                </a:lnTo>
                <a:lnTo>
                  <a:pt x="1884" y="61"/>
                </a:lnTo>
                <a:lnTo>
                  <a:pt x="1877" y="61"/>
                </a:lnTo>
                <a:lnTo>
                  <a:pt x="1865" y="63"/>
                </a:lnTo>
                <a:lnTo>
                  <a:pt x="1855" y="63"/>
                </a:lnTo>
                <a:lnTo>
                  <a:pt x="1851" y="63"/>
                </a:lnTo>
                <a:lnTo>
                  <a:pt x="1850" y="61"/>
                </a:lnTo>
                <a:lnTo>
                  <a:pt x="1850" y="54"/>
                </a:lnTo>
                <a:lnTo>
                  <a:pt x="1829" y="51"/>
                </a:lnTo>
                <a:lnTo>
                  <a:pt x="1824" y="51"/>
                </a:lnTo>
                <a:lnTo>
                  <a:pt x="1821" y="48"/>
                </a:lnTo>
                <a:lnTo>
                  <a:pt x="1817" y="46"/>
                </a:lnTo>
                <a:lnTo>
                  <a:pt x="1815" y="41"/>
                </a:lnTo>
                <a:lnTo>
                  <a:pt x="1809" y="41"/>
                </a:lnTo>
                <a:lnTo>
                  <a:pt x="1802" y="41"/>
                </a:lnTo>
                <a:lnTo>
                  <a:pt x="1792" y="37"/>
                </a:lnTo>
                <a:lnTo>
                  <a:pt x="1783" y="32"/>
                </a:lnTo>
                <a:lnTo>
                  <a:pt x="1774" y="27"/>
                </a:lnTo>
                <a:lnTo>
                  <a:pt x="1771" y="24"/>
                </a:lnTo>
                <a:lnTo>
                  <a:pt x="1768" y="20"/>
                </a:lnTo>
                <a:lnTo>
                  <a:pt x="1756" y="19"/>
                </a:lnTo>
                <a:lnTo>
                  <a:pt x="1751" y="17"/>
                </a:lnTo>
                <a:lnTo>
                  <a:pt x="1745" y="15"/>
                </a:lnTo>
                <a:lnTo>
                  <a:pt x="1742" y="12"/>
                </a:lnTo>
                <a:lnTo>
                  <a:pt x="1740" y="7"/>
                </a:lnTo>
                <a:lnTo>
                  <a:pt x="1728" y="8"/>
                </a:lnTo>
                <a:lnTo>
                  <a:pt x="1718" y="12"/>
                </a:lnTo>
                <a:lnTo>
                  <a:pt x="1699" y="20"/>
                </a:lnTo>
                <a:lnTo>
                  <a:pt x="1696" y="20"/>
                </a:lnTo>
                <a:lnTo>
                  <a:pt x="1693" y="20"/>
                </a:lnTo>
                <a:lnTo>
                  <a:pt x="1687" y="20"/>
                </a:lnTo>
                <a:lnTo>
                  <a:pt x="1686" y="20"/>
                </a:lnTo>
                <a:lnTo>
                  <a:pt x="1686" y="17"/>
                </a:lnTo>
                <a:lnTo>
                  <a:pt x="1686" y="13"/>
                </a:lnTo>
                <a:lnTo>
                  <a:pt x="1682" y="13"/>
                </a:lnTo>
                <a:lnTo>
                  <a:pt x="1679" y="13"/>
                </a:lnTo>
                <a:lnTo>
                  <a:pt x="1675" y="13"/>
                </a:lnTo>
                <a:lnTo>
                  <a:pt x="1672" y="13"/>
                </a:lnTo>
                <a:lnTo>
                  <a:pt x="1670" y="10"/>
                </a:lnTo>
                <a:lnTo>
                  <a:pt x="1669" y="7"/>
                </a:lnTo>
                <a:lnTo>
                  <a:pt x="1667" y="2"/>
                </a:lnTo>
                <a:lnTo>
                  <a:pt x="1665" y="0"/>
                </a:lnTo>
                <a:lnTo>
                  <a:pt x="1662" y="0"/>
                </a:lnTo>
                <a:lnTo>
                  <a:pt x="1658" y="0"/>
                </a:lnTo>
                <a:lnTo>
                  <a:pt x="1655" y="0"/>
                </a:lnTo>
                <a:lnTo>
                  <a:pt x="1652" y="0"/>
                </a:lnTo>
                <a:lnTo>
                  <a:pt x="1648" y="2"/>
                </a:lnTo>
                <a:lnTo>
                  <a:pt x="1646" y="3"/>
                </a:lnTo>
                <a:lnTo>
                  <a:pt x="1645" y="10"/>
                </a:lnTo>
                <a:lnTo>
                  <a:pt x="1645" y="27"/>
                </a:lnTo>
                <a:lnTo>
                  <a:pt x="1645" y="36"/>
                </a:lnTo>
                <a:lnTo>
                  <a:pt x="1643" y="42"/>
                </a:lnTo>
                <a:lnTo>
                  <a:pt x="1640" y="48"/>
                </a:lnTo>
                <a:lnTo>
                  <a:pt x="1638" y="54"/>
                </a:lnTo>
                <a:lnTo>
                  <a:pt x="1638" y="109"/>
                </a:lnTo>
                <a:lnTo>
                  <a:pt x="1597" y="109"/>
                </a:lnTo>
                <a:lnTo>
                  <a:pt x="1592" y="111"/>
                </a:lnTo>
                <a:lnTo>
                  <a:pt x="1588" y="112"/>
                </a:lnTo>
                <a:lnTo>
                  <a:pt x="1582" y="119"/>
                </a:lnTo>
                <a:lnTo>
                  <a:pt x="1578" y="126"/>
                </a:lnTo>
                <a:lnTo>
                  <a:pt x="1577" y="136"/>
                </a:lnTo>
                <a:lnTo>
                  <a:pt x="1575" y="158"/>
                </a:lnTo>
                <a:lnTo>
                  <a:pt x="1573" y="169"/>
                </a:lnTo>
                <a:lnTo>
                  <a:pt x="1570" y="177"/>
                </a:lnTo>
                <a:lnTo>
                  <a:pt x="1563" y="177"/>
                </a:lnTo>
                <a:lnTo>
                  <a:pt x="1556" y="177"/>
                </a:lnTo>
                <a:lnTo>
                  <a:pt x="1551" y="179"/>
                </a:lnTo>
                <a:lnTo>
                  <a:pt x="1549" y="184"/>
                </a:lnTo>
                <a:lnTo>
                  <a:pt x="1539" y="184"/>
                </a:lnTo>
                <a:lnTo>
                  <a:pt x="1529" y="184"/>
                </a:lnTo>
                <a:lnTo>
                  <a:pt x="1522" y="181"/>
                </a:lnTo>
                <a:lnTo>
                  <a:pt x="1515" y="177"/>
                </a:lnTo>
                <a:lnTo>
                  <a:pt x="1498" y="177"/>
                </a:lnTo>
                <a:lnTo>
                  <a:pt x="1491" y="176"/>
                </a:lnTo>
                <a:lnTo>
                  <a:pt x="1490" y="174"/>
                </a:lnTo>
                <a:lnTo>
                  <a:pt x="1488" y="170"/>
                </a:lnTo>
                <a:lnTo>
                  <a:pt x="1467" y="184"/>
                </a:lnTo>
                <a:lnTo>
                  <a:pt x="1447" y="198"/>
                </a:lnTo>
                <a:lnTo>
                  <a:pt x="1413" y="198"/>
                </a:lnTo>
                <a:lnTo>
                  <a:pt x="1411" y="194"/>
                </a:lnTo>
                <a:lnTo>
                  <a:pt x="1409" y="193"/>
                </a:lnTo>
                <a:lnTo>
                  <a:pt x="1403" y="191"/>
                </a:lnTo>
                <a:lnTo>
                  <a:pt x="1396" y="189"/>
                </a:lnTo>
                <a:lnTo>
                  <a:pt x="1392" y="188"/>
                </a:lnTo>
                <a:lnTo>
                  <a:pt x="1392" y="184"/>
                </a:lnTo>
                <a:lnTo>
                  <a:pt x="1389" y="182"/>
                </a:lnTo>
                <a:lnTo>
                  <a:pt x="1386" y="182"/>
                </a:lnTo>
                <a:lnTo>
                  <a:pt x="1375" y="184"/>
                </a:lnTo>
                <a:lnTo>
                  <a:pt x="1365" y="186"/>
                </a:lnTo>
                <a:lnTo>
                  <a:pt x="1360" y="186"/>
                </a:lnTo>
                <a:lnTo>
                  <a:pt x="1358" y="184"/>
                </a:lnTo>
                <a:lnTo>
                  <a:pt x="1358" y="181"/>
                </a:lnTo>
                <a:lnTo>
                  <a:pt x="1358" y="177"/>
                </a:lnTo>
                <a:lnTo>
                  <a:pt x="1355" y="177"/>
                </a:lnTo>
                <a:lnTo>
                  <a:pt x="1351" y="177"/>
                </a:lnTo>
                <a:lnTo>
                  <a:pt x="1346" y="177"/>
                </a:lnTo>
                <a:lnTo>
                  <a:pt x="1345" y="177"/>
                </a:lnTo>
                <a:lnTo>
                  <a:pt x="1345" y="174"/>
                </a:lnTo>
                <a:lnTo>
                  <a:pt x="1345" y="170"/>
                </a:lnTo>
                <a:lnTo>
                  <a:pt x="1345" y="167"/>
                </a:lnTo>
                <a:lnTo>
                  <a:pt x="1345" y="164"/>
                </a:lnTo>
                <a:lnTo>
                  <a:pt x="1340" y="162"/>
                </a:lnTo>
                <a:lnTo>
                  <a:pt x="1338" y="160"/>
                </a:lnTo>
                <a:lnTo>
                  <a:pt x="1338" y="157"/>
                </a:lnTo>
                <a:lnTo>
                  <a:pt x="1338" y="150"/>
                </a:lnTo>
                <a:lnTo>
                  <a:pt x="1328" y="147"/>
                </a:lnTo>
                <a:lnTo>
                  <a:pt x="1319" y="141"/>
                </a:lnTo>
                <a:lnTo>
                  <a:pt x="1312" y="135"/>
                </a:lnTo>
                <a:lnTo>
                  <a:pt x="1304" y="129"/>
                </a:lnTo>
                <a:lnTo>
                  <a:pt x="1304" y="136"/>
                </a:lnTo>
                <a:lnTo>
                  <a:pt x="1304" y="143"/>
                </a:lnTo>
                <a:lnTo>
                  <a:pt x="1304" y="150"/>
                </a:lnTo>
                <a:lnTo>
                  <a:pt x="1299" y="160"/>
                </a:lnTo>
                <a:lnTo>
                  <a:pt x="1295" y="170"/>
                </a:lnTo>
                <a:lnTo>
                  <a:pt x="1295" y="176"/>
                </a:lnTo>
                <a:lnTo>
                  <a:pt x="1297" y="184"/>
                </a:lnTo>
                <a:lnTo>
                  <a:pt x="1292" y="188"/>
                </a:lnTo>
                <a:lnTo>
                  <a:pt x="1288" y="191"/>
                </a:lnTo>
                <a:lnTo>
                  <a:pt x="1288" y="193"/>
                </a:lnTo>
                <a:lnTo>
                  <a:pt x="1287" y="196"/>
                </a:lnTo>
                <a:lnTo>
                  <a:pt x="1283" y="201"/>
                </a:lnTo>
                <a:lnTo>
                  <a:pt x="1278" y="208"/>
                </a:lnTo>
                <a:lnTo>
                  <a:pt x="1275" y="210"/>
                </a:lnTo>
                <a:lnTo>
                  <a:pt x="1270" y="211"/>
                </a:lnTo>
                <a:lnTo>
                  <a:pt x="1268" y="211"/>
                </a:lnTo>
                <a:lnTo>
                  <a:pt x="1259" y="213"/>
                </a:lnTo>
                <a:lnTo>
                  <a:pt x="1252" y="211"/>
                </a:lnTo>
                <a:lnTo>
                  <a:pt x="1237" y="208"/>
                </a:lnTo>
                <a:lnTo>
                  <a:pt x="1234" y="206"/>
                </a:lnTo>
                <a:lnTo>
                  <a:pt x="1229" y="205"/>
                </a:lnTo>
                <a:lnTo>
                  <a:pt x="1227" y="201"/>
                </a:lnTo>
                <a:lnTo>
                  <a:pt x="1225" y="199"/>
                </a:lnTo>
                <a:lnTo>
                  <a:pt x="1218" y="198"/>
                </a:lnTo>
                <a:lnTo>
                  <a:pt x="1217" y="196"/>
                </a:lnTo>
                <a:lnTo>
                  <a:pt x="1215" y="194"/>
                </a:lnTo>
                <a:lnTo>
                  <a:pt x="1215" y="191"/>
                </a:lnTo>
                <a:lnTo>
                  <a:pt x="1194" y="191"/>
                </a:lnTo>
                <a:lnTo>
                  <a:pt x="1191" y="194"/>
                </a:lnTo>
                <a:lnTo>
                  <a:pt x="1191" y="196"/>
                </a:lnTo>
                <a:lnTo>
                  <a:pt x="1189" y="199"/>
                </a:lnTo>
                <a:lnTo>
                  <a:pt x="1189" y="201"/>
                </a:lnTo>
                <a:lnTo>
                  <a:pt x="1188" y="205"/>
                </a:lnTo>
                <a:lnTo>
                  <a:pt x="1188" y="211"/>
                </a:lnTo>
                <a:lnTo>
                  <a:pt x="1188" y="222"/>
                </a:lnTo>
                <a:lnTo>
                  <a:pt x="1188" y="234"/>
                </a:lnTo>
                <a:lnTo>
                  <a:pt x="1188" y="242"/>
                </a:lnTo>
                <a:lnTo>
                  <a:pt x="1188" y="252"/>
                </a:lnTo>
                <a:lnTo>
                  <a:pt x="1188" y="259"/>
                </a:lnTo>
                <a:lnTo>
                  <a:pt x="1186" y="264"/>
                </a:lnTo>
                <a:lnTo>
                  <a:pt x="1182" y="268"/>
                </a:lnTo>
                <a:lnTo>
                  <a:pt x="1179" y="271"/>
                </a:lnTo>
                <a:lnTo>
                  <a:pt x="1172" y="278"/>
                </a:lnTo>
                <a:lnTo>
                  <a:pt x="1169" y="281"/>
                </a:lnTo>
                <a:lnTo>
                  <a:pt x="1167" y="287"/>
                </a:lnTo>
                <a:lnTo>
                  <a:pt x="1165" y="288"/>
                </a:lnTo>
                <a:lnTo>
                  <a:pt x="1164" y="290"/>
                </a:lnTo>
                <a:lnTo>
                  <a:pt x="1160" y="293"/>
                </a:lnTo>
                <a:lnTo>
                  <a:pt x="1159" y="298"/>
                </a:lnTo>
                <a:lnTo>
                  <a:pt x="1157" y="300"/>
                </a:lnTo>
                <a:lnTo>
                  <a:pt x="1153" y="300"/>
                </a:lnTo>
                <a:lnTo>
                  <a:pt x="1152" y="304"/>
                </a:lnTo>
                <a:lnTo>
                  <a:pt x="1150" y="307"/>
                </a:lnTo>
                <a:lnTo>
                  <a:pt x="1147" y="310"/>
                </a:lnTo>
                <a:lnTo>
                  <a:pt x="1147" y="314"/>
                </a:lnTo>
                <a:lnTo>
                  <a:pt x="1140" y="314"/>
                </a:lnTo>
                <a:lnTo>
                  <a:pt x="1135" y="316"/>
                </a:lnTo>
                <a:lnTo>
                  <a:pt x="1126" y="321"/>
                </a:lnTo>
                <a:lnTo>
                  <a:pt x="1118" y="326"/>
                </a:lnTo>
                <a:lnTo>
                  <a:pt x="1113" y="327"/>
                </a:lnTo>
                <a:lnTo>
                  <a:pt x="1106" y="327"/>
                </a:lnTo>
                <a:lnTo>
                  <a:pt x="1097" y="331"/>
                </a:lnTo>
                <a:lnTo>
                  <a:pt x="1090" y="336"/>
                </a:lnTo>
                <a:lnTo>
                  <a:pt x="1082" y="339"/>
                </a:lnTo>
                <a:lnTo>
                  <a:pt x="1077" y="341"/>
                </a:lnTo>
                <a:lnTo>
                  <a:pt x="1072" y="341"/>
                </a:lnTo>
                <a:lnTo>
                  <a:pt x="1070" y="346"/>
                </a:lnTo>
                <a:lnTo>
                  <a:pt x="1066" y="350"/>
                </a:lnTo>
                <a:lnTo>
                  <a:pt x="1058" y="355"/>
                </a:lnTo>
                <a:lnTo>
                  <a:pt x="1049" y="360"/>
                </a:lnTo>
                <a:lnTo>
                  <a:pt x="1038" y="362"/>
                </a:lnTo>
                <a:lnTo>
                  <a:pt x="1036" y="363"/>
                </a:lnTo>
                <a:lnTo>
                  <a:pt x="1034" y="365"/>
                </a:lnTo>
                <a:lnTo>
                  <a:pt x="1031" y="368"/>
                </a:lnTo>
                <a:lnTo>
                  <a:pt x="1026" y="370"/>
                </a:lnTo>
                <a:lnTo>
                  <a:pt x="1024" y="372"/>
                </a:lnTo>
                <a:lnTo>
                  <a:pt x="1024" y="375"/>
                </a:lnTo>
                <a:lnTo>
                  <a:pt x="1020" y="377"/>
                </a:lnTo>
                <a:lnTo>
                  <a:pt x="1017" y="379"/>
                </a:lnTo>
                <a:lnTo>
                  <a:pt x="1014" y="382"/>
                </a:lnTo>
                <a:lnTo>
                  <a:pt x="1010" y="382"/>
                </a:lnTo>
                <a:lnTo>
                  <a:pt x="1010" y="389"/>
                </a:lnTo>
                <a:lnTo>
                  <a:pt x="1010" y="396"/>
                </a:lnTo>
                <a:lnTo>
                  <a:pt x="1005" y="409"/>
                </a:lnTo>
                <a:lnTo>
                  <a:pt x="1002" y="414"/>
                </a:lnTo>
                <a:lnTo>
                  <a:pt x="1002" y="421"/>
                </a:lnTo>
                <a:lnTo>
                  <a:pt x="1005" y="426"/>
                </a:lnTo>
                <a:lnTo>
                  <a:pt x="1010" y="430"/>
                </a:lnTo>
                <a:lnTo>
                  <a:pt x="1014" y="431"/>
                </a:lnTo>
                <a:lnTo>
                  <a:pt x="1015" y="435"/>
                </a:lnTo>
                <a:lnTo>
                  <a:pt x="1017" y="443"/>
                </a:lnTo>
                <a:lnTo>
                  <a:pt x="1014" y="443"/>
                </a:lnTo>
                <a:lnTo>
                  <a:pt x="1012" y="445"/>
                </a:lnTo>
                <a:lnTo>
                  <a:pt x="1010" y="450"/>
                </a:lnTo>
                <a:lnTo>
                  <a:pt x="1014" y="455"/>
                </a:lnTo>
                <a:lnTo>
                  <a:pt x="1017" y="460"/>
                </a:lnTo>
                <a:lnTo>
                  <a:pt x="1020" y="464"/>
                </a:lnTo>
                <a:lnTo>
                  <a:pt x="1024" y="471"/>
                </a:lnTo>
                <a:lnTo>
                  <a:pt x="1024" y="478"/>
                </a:lnTo>
                <a:lnTo>
                  <a:pt x="1026" y="483"/>
                </a:lnTo>
                <a:lnTo>
                  <a:pt x="1029" y="486"/>
                </a:lnTo>
                <a:lnTo>
                  <a:pt x="1031" y="491"/>
                </a:lnTo>
                <a:lnTo>
                  <a:pt x="1031" y="518"/>
                </a:lnTo>
                <a:lnTo>
                  <a:pt x="1029" y="520"/>
                </a:lnTo>
                <a:lnTo>
                  <a:pt x="1027" y="522"/>
                </a:lnTo>
                <a:lnTo>
                  <a:pt x="1024" y="525"/>
                </a:lnTo>
                <a:lnTo>
                  <a:pt x="1022" y="530"/>
                </a:lnTo>
                <a:lnTo>
                  <a:pt x="1020" y="532"/>
                </a:lnTo>
                <a:lnTo>
                  <a:pt x="1017" y="532"/>
                </a:lnTo>
                <a:lnTo>
                  <a:pt x="1020" y="541"/>
                </a:lnTo>
                <a:lnTo>
                  <a:pt x="1026" y="547"/>
                </a:lnTo>
                <a:lnTo>
                  <a:pt x="1029" y="556"/>
                </a:lnTo>
                <a:lnTo>
                  <a:pt x="1031" y="561"/>
                </a:lnTo>
                <a:lnTo>
                  <a:pt x="1031" y="566"/>
                </a:lnTo>
                <a:lnTo>
                  <a:pt x="1036" y="566"/>
                </a:lnTo>
                <a:lnTo>
                  <a:pt x="1039" y="568"/>
                </a:lnTo>
                <a:lnTo>
                  <a:pt x="1041" y="571"/>
                </a:lnTo>
                <a:lnTo>
                  <a:pt x="1043" y="575"/>
                </a:lnTo>
                <a:lnTo>
                  <a:pt x="1044" y="583"/>
                </a:lnTo>
                <a:lnTo>
                  <a:pt x="1048" y="585"/>
                </a:lnTo>
                <a:lnTo>
                  <a:pt x="1051" y="587"/>
                </a:lnTo>
                <a:lnTo>
                  <a:pt x="1051" y="593"/>
                </a:lnTo>
                <a:lnTo>
                  <a:pt x="1051" y="600"/>
                </a:lnTo>
                <a:lnTo>
                  <a:pt x="1053" y="605"/>
                </a:lnTo>
                <a:lnTo>
                  <a:pt x="1058" y="607"/>
                </a:lnTo>
                <a:lnTo>
                  <a:pt x="1058" y="669"/>
                </a:lnTo>
                <a:lnTo>
                  <a:pt x="1038" y="669"/>
                </a:lnTo>
                <a:lnTo>
                  <a:pt x="1038" y="663"/>
                </a:lnTo>
                <a:lnTo>
                  <a:pt x="1036" y="660"/>
                </a:lnTo>
                <a:lnTo>
                  <a:pt x="1034" y="657"/>
                </a:lnTo>
                <a:lnTo>
                  <a:pt x="1031" y="655"/>
                </a:lnTo>
                <a:lnTo>
                  <a:pt x="1029" y="651"/>
                </a:lnTo>
                <a:lnTo>
                  <a:pt x="1026" y="650"/>
                </a:lnTo>
                <a:lnTo>
                  <a:pt x="1017" y="648"/>
                </a:lnTo>
                <a:lnTo>
                  <a:pt x="1017" y="645"/>
                </a:lnTo>
                <a:lnTo>
                  <a:pt x="1015" y="643"/>
                </a:lnTo>
                <a:lnTo>
                  <a:pt x="1010" y="641"/>
                </a:lnTo>
                <a:lnTo>
                  <a:pt x="1010" y="636"/>
                </a:lnTo>
                <a:lnTo>
                  <a:pt x="1009" y="633"/>
                </a:lnTo>
                <a:lnTo>
                  <a:pt x="1007" y="629"/>
                </a:lnTo>
                <a:lnTo>
                  <a:pt x="1003" y="628"/>
                </a:lnTo>
                <a:lnTo>
                  <a:pt x="998" y="621"/>
                </a:lnTo>
                <a:lnTo>
                  <a:pt x="997" y="611"/>
                </a:lnTo>
                <a:lnTo>
                  <a:pt x="997" y="599"/>
                </a:lnTo>
                <a:lnTo>
                  <a:pt x="997" y="587"/>
                </a:lnTo>
                <a:lnTo>
                  <a:pt x="980" y="587"/>
                </a:lnTo>
                <a:lnTo>
                  <a:pt x="973" y="585"/>
                </a:lnTo>
                <a:lnTo>
                  <a:pt x="971" y="583"/>
                </a:lnTo>
                <a:lnTo>
                  <a:pt x="969" y="580"/>
                </a:lnTo>
                <a:lnTo>
                  <a:pt x="964" y="580"/>
                </a:lnTo>
                <a:lnTo>
                  <a:pt x="959" y="582"/>
                </a:lnTo>
                <a:lnTo>
                  <a:pt x="951" y="585"/>
                </a:lnTo>
                <a:lnTo>
                  <a:pt x="942" y="588"/>
                </a:lnTo>
                <a:lnTo>
                  <a:pt x="935" y="588"/>
                </a:lnTo>
                <a:lnTo>
                  <a:pt x="928" y="587"/>
                </a:lnTo>
                <a:lnTo>
                  <a:pt x="922" y="587"/>
                </a:lnTo>
                <a:lnTo>
                  <a:pt x="918" y="587"/>
                </a:lnTo>
                <a:lnTo>
                  <a:pt x="915" y="588"/>
                </a:lnTo>
                <a:lnTo>
                  <a:pt x="913" y="592"/>
                </a:lnTo>
                <a:lnTo>
                  <a:pt x="908" y="597"/>
                </a:lnTo>
                <a:lnTo>
                  <a:pt x="905" y="600"/>
                </a:lnTo>
                <a:lnTo>
                  <a:pt x="901" y="600"/>
                </a:lnTo>
                <a:lnTo>
                  <a:pt x="894" y="600"/>
                </a:lnTo>
                <a:lnTo>
                  <a:pt x="893" y="599"/>
                </a:lnTo>
                <a:lnTo>
                  <a:pt x="891" y="597"/>
                </a:lnTo>
                <a:lnTo>
                  <a:pt x="887" y="593"/>
                </a:lnTo>
                <a:lnTo>
                  <a:pt x="882" y="592"/>
                </a:lnTo>
                <a:lnTo>
                  <a:pt x="881" y="590"/>
                </a:lnTo>
                <a:lnTo>
                  <a:pt x="881" y="587"/>
                </a:lnTo>
                <a:lnTo>
                  <a:pt x="877" y="585"/>
                </a:lnTo>
                <a:lnTo>
                  <a:pt x="874" y="585"/>
                </a:lnTo>
                <a:lnTo>
                  <a:pt x="864" y="587"/>
                </a:lnTo>
                <a:lnTo>
                  <a:pt x="853" y="588"/>
                </a:lnTo>
                <a:lnTo>
                  <a:pt x="848" y="588"/>
                </a:lnTo>
                <a:lnTo>
                  <a:pt x="847" y="587"/>
                </a:lnTo>
                <a:lnTo>
                  <a:pt x="841" y="578"/>
                </a:lnTo>
                <a:lnTo>
                  <a:pt x="838" y="575"/>
                </a:lnTo>
                <a:lnTo>
                  <a:pt x="833" y="573"/>
                </a:lnTo>
                <a:lnTo>
                  <a:pt x="833" y="575"/>
                </a:lnTo>
                <a:lnTo>
                  <a:pt x="831" y="578"/>
                </a:lnTo>
                <a:lnTo>
                  <a:pt x="829" y="580"/>
                </a:lnTo>
                <a:lnTo>
                  <a:pt x="828" y="582"/>
                </a:lnTo>
                <a:lnTo>
                  <a:pt x="826" y="580"/>
                </a:lnTo>
                <a:lnTo>
                  <a:pt x="826" y="576"/>
                </a:lnTo>
                <a:lnTo>
                  <a:pt x="826" y="573"/>
                </a:lnTo>
                <a:lnTo>
                  <a:pt x="819" y="575"/>
                </a:lnTo>
                <a:lnTo>
                  <a:pt x="814" y="580"/>
                </a:lnTo>
                <a:lnTo>
                  <a:pt x="811" y="585"/>
                </a:lnTo>
                <a:lnTo>
                  <a:pt x="807" y="592"/>
                </a:lnTo>
                <a:lnTo>
                  <a:pt x="804" y="607"/>
                </a:lnTo>
                <a:lnTo>
                  <a:pt x="802" y="614"/>
                </a:lnTo>
                <a:lnTo>
                  <a:pt x="799" y="621"/>
                </a:lnTo>
                <a:lnTo>
                  <a:pt x="763" y="621"/>
                </a:lnTo>
                <a:lnTo>
                  <a:pt x="727" y="621"/>
                </a:lnTo>
                <a:lnTo>
                  <a:pt x="695" y="624"/>
                </a:lnTo>
                <a:lnTo>
                  <a:pt x="662" y="628"/>
                </a:lnTo>
                <a:lnTo>
                  <a:pt x="630" y="643"/>
                </a:lnTo>
                <a:lnTo>
                  <a:pt x="613" y="650"/>
                </a:lnTo>
                <a:lnTo>
                  <a:pt x="594" y="655"/>
                </a:lnTo>
                <a:lnTo>
                  <a:pt x="591" y="657"/>
                </a:lnTo>
                <a:lnTo>
                  <a:pt x="587" y="658"/>
                </a:lnTo>
                <a:lnTo>
                  <a:pt x="584" y="660"/>
                </a:lnTo>
                <a:lnTo>
                  <a:pt x="580" y="662"/>
                </a:lnTo>
                <a:lnTo>
                  <a:pt x="577" y="669"/>
                </a:lnTo>
                <a:lnTo>
                  <a:pt x="575" y="674"/>
                </a:lnTo>
                <a:lnTo>
                  <a:pt x="573" y="675"/>
                </a:lnTo>
                <a:lnTo>
                  <a:pt x="567" y="679"/>
                </a:lnTo>
                <a:lnTo>
                  <a:pt x="558" y="679"/>
                </a:lnTo>
                <a:lnTo>
                  <a:pt x="551" y="682"/>
                </a:lnTo>
                <a:lnTo>
                  <a:pt x="548" y="686"/>
                </a:lnTo>
                <a:lnTo>
                  <a:pt x="546" y="689"/>
                </a:lnTo>
                <a:lnTo>
                  <a:pt x="543" y="691"/>
                </a:lnTo>
                <a:lnTo>
                  <a:pt x="539" y="692"/>
                </a:lnTo>
                <a:lnTo>
                  <a:pt x="536" y="696"/>
                </a:lnTo>
                <a:lnTo>
                  <a:pt x="533" y="696"/>
                </a:lnTo>
                <a:lnTo>
                  <a:pt x="526" y="694"/>
                </a:lnTo>
                <a:lnTo>
                  <a:pt x="519" y="694"/>
                </a:lnTo>
                <a:lnTo>
                  <a:pt x="505" y="698"/>
                </a:lnTo>
                <a:lnTo>
                  <a:pt x="495" y="701"/>
                </a:lnTo>
                <a:lnTo>
                  <a:pt x="493" y="699"/>
                </a:lnTo>
                <a:lnTo>
                  <a:pt x="492" y="696"/>
                </a:lnTo>
                <a:lnTo>
                  <a:pt x="485" y="694"/>
                </a:lnTo>
                <a:lnTo>
                  <a:pt x="478" y="694"/>
                </a:lnTo>
                <a:lnTo>
                  <a:pt x="469" y="698"/>
                </a:lnTo>
                <a:lnTo>
                  <a:pt x="461" y="701"/>
                </a:lnTo>
                <a:lnTo>
                  <a:pt x="456" y="703"/>
                </a:lnTo>
                <a:lnTo>
                  <a:pt x="451" y="703"/>
                </a:lnTo>
                <a:lnTo>
                  <a:pt x="444" y="703"/>
                </a:lnTo>
                <a:lnTo>
                  <a:pt x="439" y="701"/>
                </a:lnTo>
                <a:lnTo>
                  <a:pt x="437" y="698"/>
                </a:lnTo>
                <a:lnTo>
                  <a:pt x="435" y="694"/>
                </a:lnTo>
                <a:lnTo>
                  <a:pt x="434" y="689"/>
                </a:lnTo>
                <a:lnTo>
                  <a:pt x="432" y="686"/>
                </a:lnTo>
                <a:lnTo>
                  <a:pt x="429" y="682"/>
                </a:lnTo>
                <a:lnTo>
                  <a:pt x="423" y="682"/>
                </a:lnTo>
                <a:lnTo>
                  <a:pt x="422" y="679"/>
                </a:lnTo>
                <a:lnTo>
                  <a:pt x="418" y="674"/>
                </a:lnTo>
                <a:lnTo>
                  <a:pt x="413" y="669"/>
                </a:lnTo>
                <a:lnTo>
                  <a:pt x="412" y="665"/>
                </a:lnTo>
                <a:lnTo>
                  <a:pt x="408" y="660"/>
                </a:lnTo>
                <a:lnTo>
                  <a:pt x="408" y="655"/>
                </a:lnTo>
                <a:lnTo>
                  <a:pt x="410" y="648"/>
                </a:lnTo>
                <a:lnTo>
                  <a:pt x="400" y="648"/>
                </a:lnTo>
                <a:lnTo>
                  <a:pt x="391" y="646"/>
                </a:lnTo>
                <a:lnTo>
                  <a:pt x="386" y="641"/>
                </a:lnTo>
                <a:lnTo>
                  <a:pt x="383" y="634"/>
                </a:lnTo>
                <a:lnTo>
                  <a:pt x="333" y="628"/>
                </a:lnTo>
                <a:lnTo>
                  <a:pt x="307" y="628"/>
                </a:lnTo>
                <a:lnTo>
                  <a:pt x="280" y="628"/>
                </a:lnTo>
                <a:lnTo>
                  <a:pt x="279" y="638"/>
                </a:lnTo>
                <a:lnTo>
                  <a:pt x="275" y="645"/>
                </a:lnTo>
                <a:lnTo>
                  <a:pt x="273" y="653"/>
                </a:lnTo>
                <a:lnTo>
                  <a:pt x="273" y="662"/>
                </a:lnTo>
                <a:lnTo>
                  <a:pt x="277" y="663"/>
                </a:lnTo>
                <a:lnTo>
                  <a:pt x="279" y="665"/>
                </a:lnTo>
                <a:lnTo>
                  <a:pt x="280" y="669"/>
                </a:lnTo>
                <a:lnTo>
                  <a:pt x="282" y="672"/>
                </a:lnTo>
                <a:lnTo>
                  <a:pt x="284" y="675"/>
                </a:lnTo>
                <a:lnTo>
                  <a:pt x="287" y="679"/>
                </a:lnTo>
                <a:lnTo>
                  <a:pt x="287" y="682"/>
                </a:lnTo>
                <a:lnTo>
                  <a:pt x="287" y="691"/>
                </a:lnTo>
                <a:lnTo>
                  <a:pt x="284" y="696"/>
                </a:lnTo>
                <a:lnTo>
                  <a:pt x="280" y="701"/>
                </a:lnTo>
                <a:lnTo>
                  <a:pt x="275" y="704"/>
                </a:lnTo>
                <a:lnTo>
                  <a:pt x="267" y="713"/>
                </a:lnTo>
                <a:lnTo>
                  <a:pt x="261" y="716"/>
                </a:lnTo>
                <a:lnTo>
                  <a:pt x="260" y="723"/>
                </a:lnTo>
                <a:lnTo>
                  <a:pt x="239" y="737"/>
                </a:lnTo>
                <a:lnTo>
                  <a:pt x="219" y="751"/>
                </a:lnTo>
                <a:lnTo>
                  <a:pt x="217" y="756"/>
                </a:lnTo>
                <a:lnTo>
                  <a:pt x="219" y="761"/>
                </a:lnTo>
                <a:lnTo>
                  <a:pt x="219" y="771"/>
                </a:lnTo>
                <a:lnTo>
                  <a:pt x="219" y="778"/>
                </a:lnTo>
                <a:lnTo>
                  <a:pt x="219" y="781"/>
                </a:lnTo>
                <a:lnTo>
                  <a:pt x="217" y="785"/>
                </a:lnTo>
                <a:lnTo>
                  <a:pt x="212" y="785"/>
                </a:lnTo>
                <a:lnTo>
                  <a:pt x="210" y="781"/>
                </a:lnTo>
                <a:lnTo>
                  <a:pt x="207" y="776"/>
                </a:lnTo>
                <a:lnTo>
                  <a:pt x="202" y="771"/>
                </a:lnTo>
                <a:lnTo>
                  <a:pt x="200" y="768"/>
                </a:lnTo>
                <a:lnTo>
                  <a:pt x="197" y="762"/>
                </a:lnTo>
                <a:lnTo>
                  <a:pt x="197" y="757"/>
                </a:lnTo>
                <a:lnTo>
                  <a:pt x="198" y="751"/>
                </a:lnTo>
                <a:lnTo>
                  <a:pt x="190" y="752"/>
                </a:lnTo>
                <a:lnTo>
                  <a:pt x="185" y="751"/>
                </a:lnTo>
                <a:lnTo>
                  <a:pt x="183" y="745"/>
                </a:lnTo>
                <a:lnTo>
                  <a:pt x="179" y="742"/>
                </a:lnTo>
                <a:lnTo>
                  <a:pt x="178" y="737"/>
                </a:lnTo>
                <a:lnTo>
                  <a:pt x="176" y="732"/>
                </a:lnTo>
                <a:lnTo>
                  <a:pt x="171" y="730"/>
                </a:lnTo>
                <a:lnTo>
                  <a:pt x="164" y="730"/>
                </a:lnTo>
                <a:lnTo>
                  <a:pt x="161" y="721"/>
                </a:lnTo>
                <a:lnTo>
                  <a:pt x="157" y="713"/>
                </a:lnTo>
                <a:lnTo>
                  <a:pt x="152" y="706"/>
                </a:lnTo>
                <a:lnTo>
                  <a:pt x="149" y="704"/>
                </a:lnTo>
                <a:lnTo>
                  <a:pt x="144" y="703"/>
                </a:lnTo>
                <a:lnTo>
                  <a:pt x="142" y="691"/>
                </a:lnTo>
                <a:lnTo>
                  <a:pt x="138" y="680"/>
                </a:lnTo>
                <a:lnTo>
                  <a:pt x="130" y="662"/>
                </a:lnTo>
                <a:lnTo>
                  <a:pt x="130" y="658"/>
                </a:lnTo>
                <a:lnTo>
                  <a:pt x="128" y="655"/>
                </a:lnTo>
                <a:lnTo>
                  <a:pt x="123" y="651"/>
                </a:lnTo>
                <a:lnTo>
                  <a:pt x="116" y="651"/>
                </a:lnTo>
                <a:lnTo>
                  <a:pt x="109" y="648"/>
                </a:lnTo>
                <a:lnTo>
                  <a:pt x="108" y="645"/>
                </a:lnTo>
                <a:lnTo>
                  <a:pt x="106" y="641"/>
                </a:lnTo>
                <a:lnTo>
                  <a:pt x="104" y="636"/>
                </a:lnTo>
                <a:lnTo>
                  <a:pt x="103" y="634"/>
                </a:lnTo>
                <a:lnTo>
                  <a:pt x="96" y="634"/>
                </a:lnTo>
                <a:lnTo>
                  <a:pt x="89" y="634"/>
                </a:lnTo>
                <a:lnTo>
                  <a:pt x="87" y="636"/>
                </a:lnTo>
                <a:lnTo>
                  <a:pt x="86" y="638"/>
                </a:lnTo>
                <a:lnTo>
                  <a:pt x="82" y="641"/>
                </a:lnTo>
                <a:lnTo>
                  <a:pt x="77" y="643"/>
                </a:lnTo>
                <a:lnTo>
                  <a:pt x="75" y="645"/>
                </a:lnTo>
                <a:lnTo>
                  <a:pt x="75" y="648"/>
                </a:lnTo>
                <a:lnTo>
                  <a:pt x="69" y="651"/>
                </a:lnTo>
                <a:lnTo>
                  <a:pt x="62" y="655"/>
                </a:lnTo>
                <a:lnTo>
                  <a:pt x="55" y="655"/>
                </a:lnTo>
                <a:lnTo>
                  <a:pt x="55" y="703"/>
                </a:lnTo>
                <a:lnTo>
                  <a:pt x="50" y="706"/>
                </a:lnTo>
                <a:lnTo>
                  <a:pt x="45" y="710"/>
                </a:lnTo>
                <a:lnTo>
                  <a:pt x="38" y="720"/>
                </a:lnTo>
                <a:lnTo>
                  <a:pt x="36" y="727"/>
                </a:lnTo>
                <a:lnTo>
                  <a:pt x="31" y="732"/>
                </a:lnTo>
                <a:lnTo>
                  <a:pt x="28" y="735"/>
                </a:lnTo>
                <a:lnTo>
                  <a:pt x="21" y="737"/>
                </a:lnTo>
                <a:lnTo>
                  <a:pt x="23" y="744"/>
                </a:lnTo>
                <a:lnTo>
                  <a:pt x="23" y="749"/>
                </a:lnTo>
                <a:lnTo>
                  <a:pt x="21" y="752"/>
                </a:lnTo>
                <a:lnTo>
                  <a:pt x="17" y="756"/>
                </a:lnTo>
                <a:lnTo>
                  <a:pt x="11" y="762"/>
                </a:lnTo>
                <a:lnTo>
                  <a:pt x="9" y="766"/>
                </a:lnTo>
                <a:lnTo>
                  <a:pt x="7" y="771"/>
                </a:lnTo>
                <a:lnTo>
                  <a:pt x="5" y="774"/>
                </a:lnTo>
                <a:lnTo>
                  <a:pt x="4" y="778"/>
                </a:lnTo>
                <a:lnTo>
                  <a:pt x="0" y="781"/>
                </a:lnTo>
                <a:lnTo>
                  <a:pt x="0" y="785"/>
                </a:lnTo>
                <a:lnTo>
                  <a:pt x="0" y="832"/>
                </a:lnTo>
                <a:lnTo>
                  <a:pt x="0" y="839"/>
                </a:lnTo>
                <a:lnTo>
                  <a:pt x="2" y="844"/>
                </a:lnTo>
                <a:lnTo>
                  <a:pt x="5" y="848"/>
                </a:lnTo>
                <a:lnTo>
                  <a:pt x="7" y="853"/>
                </a:lnTo>
                <a:lnTo>
                  <a:pt x="7" y="858"/>
                </a:lnTo>
                <a:lnTo>
                  <a:pt x="9" y="861"/>
                </a:lnTo>
                <a:lnTo>
                  <a:pt x="11" y="865"/>
                </a:lnTo>
                <a:lnTo>
                  <a:pt x="14" y="867"/>
                </a:lnTo>
                <a:lnTo>
                  <a:pt x="29" y="867"/>
                </a:lnTo>
                <a:lnTo>
                  <a:pt x="45" y="868"/>
                </a:lnTo>
                <a:lnTo>
                  <a:pt x="58" y="872"/>
                </a:lnTo>
                <a:lnTo>
                  <a:pt x="70" y="875"/>
                </a:lnTo>
                <a:lnTo>
                  <a:pt x="82" y="880"/>
                </a:lnTo>
                <a:lnTo>
                  <a:pt x="84" y="882"/>
                </a:lnTo>
                <a:lnTo>
                  <a:pt x="96" y="887"/>
                </a:lnTo>
                <a:lnTo>
                  <a:pt x="96" y="921"/>
                </a:lnTo>
                <a:lnTo>
                  <a:pt x="101" y="921"/>
                </a:lnTo>
                <a:lnTo>
                  <a:pt x="106" y="923"/>
                </a:lnTo>
                <a:lnTo>
                  <a:pt x="115" y="926"/>
                </a:lnTo>
                <a:lnTo>
                  <a:pt x="121" y="931"/>
                </a:lnTo>
                <a:lnTo>
                  <a:pt x="130" y="935"/>
                </a:lnTo>
                <a:lnTo>
                  <a:pt x="130" y="938"/>
                </a:lnTo>
                <a:lnTo>
                  <a:pt x="132" y="940"/>
                </a:lnTo>
                <a:lnTo>
                  <a:pt x="137" y="942"/>
                </a:lnTo>
                <a:lnTo>
                  <a:pt x="140" y="945"/>
                </a:lnTo>
                <a:lnTo>
                  <a:pt x="142" y="947"/>
                </a:lnTo>
                <a:lnTo>
                  <a:pt x="144" y="948"/>
                </a:lnTo>
                <a:lnTo>
                  <a:pt x="150" y="948"/>
                </a:lnTo>
                <a:lnTo>
                  <a:pt x="156" y="950"/>
                </a:lnTo>
                <a:lnTo>
                  <a:pt x="164" y="955"/>
                </a:lnTo>
                <a:lnTo>
                  <a:pt x="164" y="959"/>
                </a:lnTo>
                <a:lnTo>
                  <a:pt x="166" y="960"/>
                </a:lnTo>
                <a:lnTo>
                  <a:pt x="171" y="962"/>
                </a:lnTo>
                <a:lnTo>
                  <a:pt x="181" y="964"/>
                </a:lnTo>
                <a:lnTo>
                  <a:pt x="188" y="962"/>
                </a:lnTo>
                <a:lnTo>
                  <a:pt x="195" y="960"/>
                </a:lnTo>
                <a:lnTo>
                  <a:pt x="200" y="957"/>
                </a:lnTo>
                <a:lnTo>
                  <a:pt x="212" y="952"/>
                </a:lnTo>
                <a:lnTo>
                  <a:pt x="217" y="950"/>
                </a:lnTo>
                <a:lnTo>
                  <a:pt x="226" y="948"/>
                </a:lnTo>
                <a:lnTo>
                  <a:pt x="224" y="942"/>
                </a:lnTo>
                <a:lnTo>
                  <a:pt x="226" y="938"/>
                </a:lnTo>
                <a:lnTo>
                  <a:pt x="229" y="936"/>
                </a:lnTo>
                <a:lnTo>
                  <a:pt x="232" y="935"/>
                </a:lnTo>
                <a:lnTo>
                  <a:pt x="236" y="933"/>
                </a:lnTo>
                <a:lnTo>
                  <a:pt x="239" y="931"/>
                </a:lnTo>
                <a:lnTo>
                  <a:pt x="241" y="928"/>
                </a:lnTo>
                <a:lnTo>
                  <a:pt x="239" y="921"/>
                </a:lnTo>
                <a:lnTo>
                  <a:pt x="243" y="914"/>
                </a:lnTo>
                <a:lnTo>
                  <a:pt x="248" y="909"/>
                </a:lnTo>
                <a:lnTo>
                  <a:pt x="253" y="904"/>
                </a:lnTo>
                <a:lnTo>
                  <a:pt x="260" y="901"/>
                </a:lnTo>
                <a:lnTo>
                  <a:pt x="261" y="907"/>
                </a:lnTo>
                <a:lnTo>
                  <a:pt x="265" y="913"/>
                </a:lnTo>
                <a:lnTo>
                  <a:pt x="267" y="919"/>
                </a:lnTo>
                <a:lnTo>
                  <a:pt x="267" y="928"/>
                </a:lnTo>
                <a:lnTo>
                  <a:pt x="267" y="933"/>
                </a:lnTo>
                <a:lnTo>
                  <a:pt x="267" y="938"/>
                </a:lnTo>
                <a:lnTo>
                  <a:pt x="261" y="943"/>
                </a:lnTo>
                <a:lnTo>
                  <a:pt x="258" y="950"/>
                </a:lnTo>
                <a:lnTo>
                  <a:pt x="258" y="955"/>
                </a:lnTo>
                <a:lnTo>
                  <a:pt x="260" y="962"/>
                </a:lnTo>
                <a:lnTo>
                  <a:pt x="279" y="953"/>
                </a:lnTo>
                <a:lnTo>
                  <a:pt x="296" y="943"/>
                </a:lnTo>
                <a:lnTo>
                  <a:pt x="314" y="935"/>
                </a:lnTo>
                <a:lnTo>
                  <a:pt x="325" y="931"/>
                </a:lnTo>
                <a:lnTo>
                  <a:pt x="335" y="928"/>
                </a:lnTo>
                <a:lnTo>
                  <a:pt x="343" y="935"/>
                </a:lnTo>
                <a:lnTo>
                  <a:pt x="352" y="943"/>
                </a:lnTo>
                <a:lnTo>
                  <a:pt x="369" y="959"/>
                </a:lnTo>
                <a:lnTo>
                  <a:pt x="379" y="965"/>
                </a:lnTo>
                <a:lnTo>
                  <a:pt x="389" y="971"/>
                </a:lnTo>
                <a:lnTo>
                  <a:pt x="401" y="974"/>
                </a:lnTo>
                <a:lnTo>
                  <a:pt x="417" y="976"/>
                </a:lnTo>
                <a:lnTo>
                  <a:pt x="417" y="972"/>
                </a:lnTo>
                <a:lnTo>
                  <a:pt x="418" y="971"/>
                </a:lnTo>
                <a:lnTo>
                  <a:pt x="423" y="969"/>
                </a:lnTo>
                <a:lnTo>
                  <a:pt x="427" y="965"/>
                </a:lnTo>
                <a:lnTo>
                  <a:pt x="429" y="964"/>
                </a:lnTo>
                <a:lnTo>
                  <a:pt x="430" y="962"/>
                </a:lnTo>
                <a:lnTo>
                  <a:pt x="435" y="959"/>
                </a:lnTo>
                <a:lnTo>
                  <a:pt x="439" y="953"/>
                </a:lnTo>
                <a:lnTo>
                  <a:pt x="444" y="942"/>
                </a:lnTo>
                <a:lnTo>
                  <a:pt x="458" y="921"/>
                </a:lnTo>
                <a:lnTo>
                  <a:pt x="459" y="916"/>
                </a:lnTo>
                <a:lnTo>
                  <a:pt x="461" y="914"/>
                </a:lnTo>
                <a:lnTo>
                  <a:pt x="464" y="914"/>
                </a:lnTo>
                <a:lnTo>
                  <a:pt x="466" y="906"/>
                </a:lnTo>
                <a:lnTo>
                  <a:pt x="468" y="902"/>
                </a:lnTo>
                <a:lnTo>
                  <a:pt x="471" y="901"/>
                </a:lnTo>
                <a:lnTo>
                  <a:pt x="483" y="896"/>
                </a:lnTo>
                <a:lnTo>
                  <a:pt x="495" y="890"/>
                </a:lnTo>
                <a:lnTo>
                  <a:pt x="507" y="887"/>
                </a:lnTo>
                <a:lnTo>
                  <a:pt x="519" y="880"/>
                </a:lnTo>
                <a:lnTo>
                  <a:pt x="527" y="880"/>
                </a:lnTo>
                <a:lnTo>
                  <a:pt x="534" y="878"/>
                </a:lnTo>
                <a:lnTo>
                  <a:pt x="548" y="875"/>
                </a:lnTo>
                <a:lnTo>
                  <a:pt x="560" y="870"/>
                </a:lnTo>
                <a:lnTo>
                  <a:pt x="565" y="868"/>
                </a:lnTo>
                <a:lnTo>
                  <a:pt x="573" y="867"/>
                </a:lnTo>
                <a:lnTo>
                  <a:pt x="585" y="868"/>
                </a:lnTo>
                <a:lnTo>
                  <a:pt x="597" y="873"/>
                </a:lnTo>
                <a:lnTo>
                  <a:pt x="608" y="878"/>
                </a:lnTo>
                <a:lnTo>
                  <a:pt x="621" y="880"/>
                </a:lnTo>
                <a:lnTo>
                  <a:pt x="703" y="880"/>
                </a:lnTo>
                <a:lnTo>
                  <a:pt x="708" y="878"/>
                </a:lnTo>
                <a:lnTo>
                  <a:pt x="713" y="873"/>
                </a:lnTo>
                <a:lnTo>
                  <a:pt x="719" y="870"/>
                </a:lnTo>
                <a:lnTo>
                  <a:pt x="724" y="867"/>
                </a:lnTo>
                <a:lnTo>
                  <a:pt x="725" y="863"/>
                </a:lnTo>
                <a:lnTo>
                  <a:pt x="727" y="861"/>
                </a:lnTo>
                <a:lnTo>
                  <a:pt x="732" y="858"/>
                </a:lnTo>
                <a:lnTo>
                  <a:pt x="739" y="856"/>
                </a:lnTo>
                <a:lnTo>
                  <a:pt x="744" y="853"/>
                </a:lnTo>
                <a:lnTo>
                  <a:pt x="756" y="851"/>
                </a:lnTo>
                <a:lnTo>
                  <a:pt x="766" y="848"/>
                </a:lnTo>
                <a:lnTo>
                  <a:pt x="785" y="839"/>
                </a:lnTo>
                <a:lnTo>
                  <a:pt x="789" y="839"/>
                </a:lnTo>
                <a:lnTo>
                  <a:pt x="795" y="839"/>
                </a:lnTo>
                <a:lnTo>
                  <a:pt x="806" y="839"/>
                </a:lnTo>
                <a:lnTo>
                  <a:pt x="811" y="839"/>
                </a:lnTo>
                <a:lnTo>
                  <a:pt x="816" y="839"/>
                </a:lnTo>
                <a:lnTo>
                  <a:pt x="819" y="841"/>
                </a:lnTo>
                <a:lnTo>
                  <a:pt x="819" y="846"/>
                </a:lnTo>
                <a:lnTo>
                  <a:pt x="828" y="848"/>
                </a:lnTo>
                <a:lnTo>
                  <a:pt x="831" y="849"/>
                </a:lnTo>
                <a:lnTo>
                  <a:pt x="833" y="853"/>
                </a:lnTo>
                <a:lnTo>
                  <a:pt x="835" y="860"/>
                </a:lnTo>
                <a:lnTo>
                  <a:pt x="835" y="865"/>
                </a:lnTo>
                <a:lnTo>
                  <a:pt x="833" y="868"/>
                </a:lnTo>
                <a:lnTo>
                  <a:pt x="829" y="870"/>
                </a:lnTo>
                <a:lnTo>
                  <a:pt x="824" y="875"/>
                </a:lnTo>
                <a:lnTo>
                  <a:pt x="821" y="877"/>
                </a:lnTo>
                <a:lnTo>
                  <a:pt x="819" y="880"/>
                </a:lnTo>
                <a:lnTo>
                  <a:pt x="812" y="884"/>
                </a:lnTo>
                <a:lnTo>
                  <a:pt x="807" y="889"/>
                </a:lnTo>
                <a:lnTo>
                  <a:pt x="806" y="897"/>
                </a:lnTo>
                <a:lnTo>
                  <a:pt x="806" y="907"/>
                </a:lnTo>
                <a:lnTo>
                  <a:pt x="806" y="918"/>
                </a:lnTo>
                <a:lnTo>
                  <a:pt x="807" y="924"/>
                </a:lnTo>
                <a:lnTo>
                  <a:pt x="811" y="931"/>
                </a:lnTo>
                <a:lnTo>
                  <a:pt x="816" y="935"/>
                </a:lnTo>
                <a:lnTo>
                  <a:pt x="826" y="943"/>
                </a:lnTo>
                <a:lnTo>
                  <a:pt x="829" y="948"/>
                </a:lnTo>
                <a:lnTo>
                  <a:pt x="833" y="955"/>
                </a:lnTo>
                <a:lnTo>
                  <a:pt x="836" y="964"/>
                </a:lnTo>
                <a:lnTo>
                  <a:pt x="840" y="972"/>
                </a:lnTo>
                <a:lnTo>
                  <a:pt x="843" y="981"/>
                </a:lnTo>
                <a:lnTo>
                  <a:pt x="847" y="989"/>
                </a:lnTo>
                <a:lnTo>
                  <a:pt x="852" y="991"/>
                </a:lnTo>
                <a:lnTo>
                  <a:pt x="855" y="994"/>
                </a:lnTo>
                <a:lnTo>
                  <a:pt x="860" y="996"/>
                </a:lnTo>
                <a:lnTo>
                  <a:pt x="867" y="996"/>
                </a:lnTo>
                <a:lnTo>
                  <a:pt x="867" y="1003"/>
                </a:lnTo>
                <a:lnTo>
                  <a:pt x="869" y="1008"/>
                </a:lnTo>
                <a:lnTo>
                  <a:pt x="874" y="1017"/>
                </a:lnTo>
                <a:lnTo>
                  <a:pt x="881" y="1015"/>
                </a:lnTo>
                <a:lnTo>
                  <a:pt x="884" y="1015"/>
                </a:lnTo>
                <a:lnTo>
                  <a:pt x="893" y="1018"/>
                </a:lnTo>
                <a:lnTo>
                  <a:pt x="898" y="1023"/>
                </a:lnTo>
                <a:lnTo>
                  <a:pt x="903" y="1023"/>
                </a:lnTo>
                <a:lnTo>
                  <a:pt x="908" y="1023"/>
                </a:lnTo>
                <a:lnTo>
                  <a:pt x="910" y="1028"/>
                </a:lnTo>
                <a:lnTo>
                  <a:pt x="911" y="1034"/>
                </a:lnTo>
                <a:lnTo>
                  <a:pt x="920" y="1039"/>
                </a:lnTo>
                <a:lnTo>
                  <a:pt x="928" y="1044"/>
                </a:lnTo>
                <a:lnTo>
                  <a:pt x="932" y="1047"/>
                </a:lnTo>
                <a:lnTo>
                  <a:pt x="935" y="1051"/>
                </a:lnTo>
                <a:lnTo>
                  <a:pt x="940" y="1052"/>
                </a:lnTo>
                <a:lnTo>
                  <a:pt x="942" y="1054"/>
                </a:lnTo>
                <a:lnTo>
                  <a:pt x="942" y="1057"/>
                </a:lnTo>
                <a:lnTo>
                  <a:pt x="969" y="1057"/>
                </a:lnTo>
                <a:lnTo>
                  <a:pt x="971" y="1061"/>
                </a:lnTo>
                <a:lnTo>
                  <a:pt x="973" y="1063"/>
                </a:lnTo>
                <a:lnTo>
                  <a:pt x="978" y="1066"/>
                </a:lnTo>
                <a:lnTo>
                  <a:pt x="985" y="1068"/>
                </a:lnTo>
                <a:lnTo>
                  <a:pt x="990" y="1071"/>
                </a:lnTo>
                <a:lnTo>
                  <a:pt x="1007" y="1078"/>
                </a:lnTo>
                <a:lnTo>
                  <a:pt x="1026" y="1083"/>
                </a:lnTo>
                <a:lnTo>
                  <a:pt x="1048" y="1085"/>
                </a:lnTo>
                <a:lnTo>
                  <a:pt x="1072" y="1085"/>
                </a:lnTo>
                <a:lnTo>
                  <a:pt x="1080" y="1090"/>
                </a:lnTo>
                <a:lnTo>
                  <a:pt x="1090" y="1093"/>
                </a:lnTo>
                <a:lnTo>
                  <a:pt x="1099" y="1098"/>
                </a:lnTo>
                <a:lnTo>
                  <a:pt x="1102" y="1102"/>
                </a:lnTo>
                <a:lnTo>
                  <a:pt x="1106" y="1105"/>
                </a:lnTo>
                <a:lnTo>
                  <a:pt x="1114" y="1104"/>
                </a:lnTo>
                <a:lnTo>
                  <a:pt x="1118" y="1102"/>
                </a:lnTo>
                <a:lnTo>
                  <a:pt x="1119" y="1098"/>
                </a:lnTo>
                <a:lnTo>
                  <a:pt x="1128" y="1097"/>
                </a:lnTo>
                <a:lnTo>
                  <a:pt x="1131" y="1095"/>
                </a:lnTo>
                <a:lnTo>
                  <a:pt x="1133" y="1092"/>
                </a:lnTo>
                <a:lnTo>
                  <a:pt x="1174" y="1092"/>
                </a:lnTo>
                <a:lnTo>
                  <a:pt x="1181" y="1092"/>
                </a:lnTo>
                <a:lnTo>
                  <a:pt x="1184" y="1093"/>
                </a:lnTo>
                <a:lnTo>
                  <a:pt x="1191" y="1097"/>
                </a:lnTo>
                <a:lnTo>
                  <a:pt x="1196" y="1102"/>
                </a:lnTo>
                <a:lnTo>
                  <a:pt x="1198" y="1104"/>
                </a:lnTo>
                <a:lnTo>
                  <a:pt x="1201" y="1105"/>
                </a:lnTo>
                <a:lnTo>
                  <a:pt x="1208" y="1105"/>
                </a:lnTo>
                <a:lnTo>
                  <a:pt x="1215" y="1105"/>
                </a:lnTo>
                <a:lnTo>
                  <a:pt x="1222" y="1104"/>
                </a:lnTo>
                <a:lnTo>
                  <a:pt x="1229" y="1105"/>
                </a:lnTo>
                <a:lnTo>
                  <a:pt x="1229" y="1109"/>
                </a:lnTo>
                <a:lnTo>
                  <a:pt x="1229" y="1112"/>
                </a:lnTo>
                <a:lnTo>
                  <a:pt x="1232" y="1112"/>
                </a:lnTo>
                <a:lnTo>
                  <a:pt x="1235" y="1112"/>
                </a:lnTo>
                <a:lnTo>
                  <a:pt x="1244" y="1117"/>
                </a:lnTo>
                <a:lnTo>
                  <a:pt x="1249" y="1119"/>
                </a:lnTo>
                <a:lnTo>
                  <a:pt x="1256" y="1119"/>
                </a:lnTo>
                <a:lnTo>
                  <a:pt x="1266" y="1114"/>
                </a:lnTo>
                <a:lnTo>
                  <a:pt x="1278" y="1107"/>
                </a:lnTo>
                <a:lnTo>
                  <a:pt x="1290" y="1102"/>
                </a:lnTo>
                <a:lnTo>
                  <a:pt x="1304" y="1098"/>
                </a:lnTo>
                <a:lnTo>
                  <a:pt x="1316" y="1098"/>
                </a:lnTo>
                <a:lnTo>
                  <a:pt x="1329" y="1098"/>
                </a:lnTo>
                <a:lnTo>
                  <a:pt x="1343" y="1098"/>
                </a:lnTo>
                <a:lnTo>
                  <a:pt x="1358" y="1098"/>
                </a:lnTo>
                <a:lnTo>
                  <a:pt x="1365" y="1102"/>
                </a:lnTo>
                <a:lnTo>
                  <a:pt x="1372" y="1105"/>
                </a:lnTo>
                <a:lnTo>
                  <a:pt x="1382" y="1105"/>
                </a:lnTo>
                <a:lnTo>
                  <a:pt x="1392" y="1105"/>
                </a:lnTo>
                <a:lnTo>
                  <a:pt x="1394" y="1109"/>
                </a:lnTo>
                <a:lnTo>
                  <a:pt x="1396" y="1110"/>
                </a:lnTo>
                <a:lnTo>
                  <a:pt x="1401" y="1114"/>
                </a:lnTo>
                <a:lnTo>
                  <a:pt x="1408" y="1115"/>
                </a:lnTo>
                <a:lnTo>
                  <a:pt x="1413" y="1119"/>
                </a:lnTo>
                <a:lnTo>
                  <a:pt x="1421" y="1119"/>
                </a:lnTo>
                <a:lnTo>
                  <a:pt x="1427" y="1122"/>
                </a:lnTo>
                <a:lnTo>
                  <a:pt x="1432" y="1124"/>
                </a:lnTo>
                <a:lnTo>
                  <a:pt x="1440" y="1126"/>
                </a:lnTo>
                <a:lnTo>
                  <a:pt x="1515" y="1126"/>
                </a:lnTo>
                <a:lnTo>
                  <a:pt x="1522" y="1126"/>
                </a:lnTo>
                <a:lnTo>
                  <a:pt x="1527" y="1126"/>
                </a:lnTo>
                <a:lnTo>
                  <a:pt x="1529" y="1129"/>
                </a:lnTo>
                <a:lnTo>
                  <a:pt x="1532" y="1133"/>
                </a:lnTo>
                <a:lnTo>
                  <a:pt x="1534" y="1136"/>
                </a:lnTo>
                <a:lnTo>
                  <a:pt x="1537" y="1139"/>
                </a:lnTo>
                <a:lnTo>
                  <a:pt x="1542" y="1139"/>
                </a:lnTo>
                <a:lnTo>
                  <a:pt x="1549" y="1139"/>
                </a:lnTo>
                <a:lnTo>
                  <a:pt x="1551" y="1134"/>
                </a:lnTo>
                <a:lnTo>
                  <a:pt x="1554" y="1131"/>
                </a:lnTo>
                <a:lnTo>
                  <a:pt x="1558" y="1127"/>
                </a:lnTo>
                <a:lnTo>
                  <a:pt x="1563" y="1126"/>
                </a:lnTo>
                <a:lnTo>
                  <a:pt x="1568" y="1124"/>
                </a:lnTo>
                <a:lnTo>
                  <a:pt x="1571" y="1122"/>
                </a:lnTo>
                <a:lnTo>
                  <a:pt x="1580" y="1114"/>
                </a:lnTo>
                <a:lnTo>
                  <a:pt x="1590" y="1098"/>
                </a:lnTo>
                <a:lnTo>
                  <a:pt x="1595" y="1097"/>
                </a:lnTo>
                <a:lnTo>
                  <a:pt x="1597" y="1095"/>
                </a:lnTo>
                <a:lnTo>
                  <a:pt x="1597" y="1092"/>
                </a:lnTo>
                <a:lnTo>
                  <a:pt x="1600" y="1092"/>
                </a:lnTo>
                <a:lnTo>
                  <a:pt x="1604" y="1092"/>
                </a:lnTo>
                <a:lnTo>
                  <a:pt x="1607" y="1092"/>
                </a:lnTo>
                <a:lnTo>
                  <a:pt x="1611" y="1092"/>
                </a:lnTo>
                <a:lnTo>
                  <a:pt x="1612" y="1090"/>
                </a:lnTo>
                <a:lnTo>
                  <a:pt x="1614" y="1085"/>
                </a:lnTo>
                <a:lnTo>
                  <a:pt x="1616" y="1081"/>
                </a:lnTo>
                <a:lnTo>
                  <a:pt x="1617" y="1078"/>
                </a:lnTo>
                <a:lnTo>
                  <a:pt x="1621" y="1078"/>
                </a:lnTo>
                <a:lnTo>
                  <a:pt x="1624" y="1078"/>
                </a:lnTo>
                <a:lnTo>
                  <a:pt x="1628" y="1078"/>
                </a:lnTo>
                <a:lnTo>
                  <a:pt x="1631" y="1078"/>
                </a:lnTo>
                <a:lnTo>
                  <a:pt x="1635" y="1071"/>
                </a:lnTo>
                <a:lnTo>
                  <a:pt x="1638" y="1064"/>
                </a:lnTo>
                <a:lnTo>
                  <a:pt x="1658" y="1051"/>
                </a:lnTo>
                <a:lnTo>
                  <a:pt x="1658" y="1047"/>
                </a:lnTo>
                <a:lnTo>
                  <a:pt x="1658" y="1044"/>
                </a:lnTo>
                <a:lnTo>
                  <a:pt x="1662" y="1044"/>
                </a:lnTo>
                <a:lnTo>
                  <a:pt x="1665" y="1044"/>
                </a:lnTo>
                <a:lnTo>
                  <a:pt x="1672" y="1040"/>
                </a:lnTo>
                <a:lnTo>
                  <a:pt x="1679" y="1037"/>
                </a:lnTo>
                <a:lnTo>
                  <a:pt x="1696" y="1034"/>
                </a:lnTo>
                <a:lnTo>
                  <a:pt x="1715" y="1032"/>
                </a:lnTo>
                <a:lnTo>
                  <a:pt x="1754" y="1030"/>
                </a:lnTo>
                <a:lnTo>
                  <a:pt x="1793" y="1032"/>
                </a:lnTo>
                <a:lnTo>
                  <a:pt x="1812" y="1034"/>
                </a:lnTo>
                <a:lnTo>
                  <a:pt x="1829" y="1037"/>
                </a:lnTo>
                <a:lnTo>
                  <a:pt x="1841" y="1032"/>
                </a:lnTo>
                <a:lnTo>
                  <a:pt x="1853" y="1023"/>
                </a:lnTo>
                <a:lnTo>
                  <a:pt x="1860" y="1022"/>
                </a:lnTo>
                <a:lnTo>
                  <a:pt x="1867" y="1018"/>
                </a:lnTo>
                <a:lnTo>
                  <a:pt x="1875" y="1017"/>
                </a:lnTo>
                <a:lnTo>
                  <a:pt x="1884" y="1017"/>
                </a:lnTo>
                <a:lnTo>
                  <a:pt x="1884" y="1013"/>
                </a:lnTo>
                <a:lnTo>
                  <a:pt x="1887" y="1011"/>
                </a:lnTo>
                <a:lnTo>
                  <a:pt x="1894" y="1010"/>
                </a:lnTo>
                <a:lnTo>
                  <a:pt x="1901" y="1008"/>
                </a:lnTo>
                <a:lnTo>
                  <a:pt x="1902" y="1006"/>
                </a:lnTo>
                <a:lnTo>
                  <a:pt x="1904" y="1003"/>
                </a:lnTo>
                <a:lnTo>
                  <a:pt x="1914" y="1003"/>
                </a:lnTo>
                <a:lnTo>
                  <a:pt x="1925" y="1003"/>
                </a:lnTo>
                <a:lnTo>
                  <a:pt x="1931" y="1000"/>
                </a:lnTo>
                <a:lnTo>
                  <a:pt x="1938" y="996"/>
                </a:lnTo>
                <a:lnTo>
                  <a:pt x="1947" y="996"/>
                </a:lnTo>
                <a:lnTo>
                  <a:pt x="1955" y="996"/>
                </a:lnTo>
                <a:lnTo>
                  <a:pt x="1964" y="998"/>
                </a:lnTo>
                <a:lnTo>
                  <a:pt x="1972" y="996"/>
                </a:lnTo>
                <a:lnTo>
                  <a:pt x="1978" y="993"/>
                </a:lnTo>
                <a:lnTo>
                  <a:pt x="1983" y="989"/>
                </a:lnTo>
                <a:lnTo>
                  <a:pt x="1988" y="986"/>
                </a:lnTo>
                <a:lnTo>
                  <a:pt x="1993" y="982"/>
                </a:lnTo>
                <a:lnTo>
                  <a:pt x="1993" y="969"/>
                </a:lnTo>
                <a:lnTo>
                  <a:pt x="2006" y="969"/>
                </a:lnTo>
                <a:lnTo>
                  <a:pt x="2010" y="964"/>
                </a:lnTo>
                <a:lnTo>
                  <a:pt x="2017" y="959"/>
                </a:lnTo>
                <a:lnTo>
                  <a:pt x="2025" y="957"/>
                </a:lnTo>
                <a:lnTo>
                  <a:pt x="2034" y="955"/>
                </a:lnTo>
                <a:lnTo>
                  <a:pt x="2061" y="955"/>
                </a:lnTo>
                <a:lnTo>
                  <a:pt x="2063" y="950"/>
                </a:lnTo>
                <a:lnTo>
                  <a:pt x="2064" y="948"/>
                </a:lnTo>
                <a:lnTo>
                  <a:pt x="2068" y="948"/>
                </a:lnTo>
                <a:lnTo>
                  <a:pt x="2076" y="947"/>
                </a:lnTo>
                <a:lnTo>
                  <a:pt x="2085" y="945"/>
                </a:lnTo>
                <a:lnTo>
                  <a:pt x="2090" y="940"/>
                </a:lnTo>
                <a:lnTo>
                  <a:pt x="2095" y="935"/>
                </a:lnTo>
                <a:lnTo>
                  <a:pt x="2092" y="933"/>
                </a:lnTo>
                <a:lnTo>
                  <a:pt x="2090" y="931"/>
                </a:lnTo>
                <a:lnTo>
                  <a:pt x="2087" y="926"/>
                </a:lnTo>
                <a:lnTo>
                  <a:pt x="2085" y="919"/>
                </a:lnTo>
                <a:lnTo>
                  <a:pt x="2082" y="914"/>
                </a:lnTo>
                <a:lnTo>
                  <a:pt x="2064" y="914"/>
                </a:lnTo>
                <a:lnTo>
                  <a:pt x="2058" y="913"/>
                </a:lnTo>
                <a:lnTo>
                  <a:pt x="2056" y="911"/>
                </a:lnTo>
                <a:lnTo>
                  <a:pt x="2054" y="907"/>
                </a:lnTo>
                <a:lnTo>
                  <a:pt x="2056" y="902"/>
                </a:lnTo>
                <a:lnTo>
                  <a:pt x="2058" y="899"/>
                </a:lnTo>
                <a:lnTo>
                  <a:pt x="2061" y="896"/>
                </a:lnTo>
                <a:lnTo>
                  <a:pt x="2064" y="896"/>
                </a:lnTo>
                <a:lnTo>
                  <a:pt x="2075" y="894"/>
                </a:lnTo>
                <a:lnTo>
                  <a:pt x="2082" y="894"/>
                </a:lnTo>
                <a:lnTo>
                  <a:pt x="2085" y="892"/>
                </a:lnTo>
                <a:lnTo>
                  <a:pt x="2088" y="890"/>
                </a:lnTo>
                <a:lnTo>
                  <a:pt x="2095" y="887"/>
                </a:lnTo>
                <a:lnTo>
                  <a:pt x="2121" y="882"/>
                </a:lnTo>
                <a:lnTo>
                  <a:pt x="2133" y="878"/>
                </a:lnTo>
                <a:lnTo>
                  <a:pt x="2143" y="873"/>
                </a:lnTo>
                <a:lnTo>
                  <a:pt x="2143" y="861"/>
                </a:lnTo>
                <a:lnTo>
                  <a:pt x="2145" y="856"/>
                </a:lnTo>
                <a:lnTo>
                  <a:pt x="2146" y="855"/>
                </a:lnTo>
                <a:lnTo>
                  <a:pt x="2150" y="853"/>
                </a:lnTo>
                <a:lnTo>
                  <a:pt x="2150" y="848"/>
                </a:lnTo>
                <a:lnTo>
                  <a:pt x="2150" y="843"/>
                </a:lnTo>
                <a:lnTo>
                  <a:pt x="2148" y="839"/>
                </a:lnTo>
                <a:lnTo>
                  <a:pt x="2145" y="838"/>
                </a:lnTo>
                <a:lnTo>
                  <a:pt x="2139" y="832"/>
                </a:lnTo>
                <a:lnTo>
                  <a:pt x="2136" y="831"/>
                </a:lnTo>
                <a:lnTo>
                  <a:pt x="2136" y="826"/>
                </a:lnTo>
                <a:lnTo>
                  <a:pt x="2138" y="819"/>
                </a:lnTo>
                <a:lnTo>
                  <a:pt x="2136" y="814"/>
                </a:lnTo>
                <a:lnTo>
                  <a:pt x="2134" y="807"/>
                </a:lnTo>
                <a:lnTo>
                  <a:pt x="2129" y="802"/>
                </a:lnTo>
                <a:lnTo>
                  <a:pt x="2129" y="797"/>
                </a:lnTo>
                <a:lnTo>
                  <a:pt x="2129" y="791"/>
                </a:lnTo>
                <a:lnTo>
                  <a:pt x="2128" y="785"/>
                </a:lnTo>
                <a:lnTo>
                  <a:pt x="2128" y="778"/>
                </a:lnTo>
                <a:lnTo>
                  <a:pt x="2131" y="769"/>
                </a:lnTo>
                <a:lnTo>
                  <a:pt x="2134" y="761"/>
                </a:lnTo>
                <a:lnTo>
                  <a:pt x="2136" y="756"/>
                </a:lnTo>
                <a:lnTo>
                  <a:pt x="2136" y="751"/>
                </a:lnTo>
                <a:lnTo>
                  <a:pt x="2138" y="744"/>
                </a:lnTo>
                <a:lnTo>
                  <a:pt x="2138" y="737"/>
                </a:lnTo>
                <a:lnTo>
                  <a:pt x="2134" y="728"/>
                </a:lnTo>
                <a:lnTo>
                  <a:pt x="2131" y="720"/>
                </a:lnTo>
                <a:lnTo>
                  <a:pt x="2129" y="715"/>
                </a:lnTo>
                <a:lnTo>
                  <a:pt x="2129" y="710"/>
                </a:lnTo>
                <a:lnTo>
                  <a:pt x="2163" y="710"/>
                </a:lnTo>
                <a:lnTo>
                  <a:pt x="2170" y="696"/>
                </a:lnTo>
                <a:lnTo>
                  <a:pt x="2177" y="682"/>
                </a:lnTo>
                <a:lnTo>
                  <a:pt x="2180" y="680"/>
                </a:lnTo>
                <a:lnTo>
                  <a:pt x="2184" y="679"/>
                </a:lnTo>
                <a:lnTo>
                  <a:pt x="2186" y="670"/>
                </a:lnTo>
                <a:lnTo>
                  <a:pt x="2187" y="667"/>
                </a:lnTo>
                <a:lnTo>
                  <a:pt x="2189" y="663"/>
                </a:lnTo>
                <a:lnTo>
                  <a:pt x="2192" y="662"/>
                </a:lnTo>
                <a:lnTo>
                  <a:pt x="2197" y="662"/>
                </a:lnTo>
                <a:lnTo>
                  <a:pt x="2201" y="657"/>
                </a:lnTo>
                <a:lnTo>
                  <a:pt x="2203" y="650"/>
                </a:lnTo>
                <a:lnTo>
                  <a:pt x="2204" y="634"/>
                </a:lnTo>
                <a:lnTo>
                  <a:pt x="2204" y="617"/>
                </a:lnTo>
                <a:lnTo>
                  <a:pt x="2204" y="600"/>
                </a:lnTo>
                <a:lnTo>
                  <a:pt x="2197" y="600"/>
                </a:lnTo>
                <a:lnTo>
                  <a:pt x="2192" y="599"/>
                </a:lnTo>
                <a:lnTo>
                  <a:pt x="2191" y="597"/>
                </a:lnTo>
                <a:lnTo>
                  <a:pt x="2191" y="593"/>
                </a:lnTo>
                <a:lnTo>
                  <a:pt x="2184" y="593"/>
                </a:lnTo>
                <a:lnTo>
                  <a:pt x="2179" y="592"/>
                </a:lnTo>
                <a:lnTo>
                  <a:pt x="2177" y="590"/>
                </a:lnTo>
                <a:lnTo>
                  <a:pt x="2177" y="587"/>
                </a:lnTo>
                <a:lnTo>
                  <a:pt x="2170" y="585"/>
                </a:lnTo>
                <a:lnTo>
                  <a:pt x="2167" y="580"/>
                </a:lnTo>
                <a:lnTo>
                  <a:pt x="2162" y="576"/>
                </a:lnTo>
                <a:lnTo>
                  <a:pt x="2157" y="573"/>
                </a:lnTo>
                <a:lnTo>
                  <a:pt x="2151" y="571"/>
                </a:lnTo>
                <a:lnTo>
                  <a:pt x="2150" y="570"/>
                </a:lnTo>
                <a:lnTo>
                  <a:pt x="2150" y="566"/>
                </a:lnTo>
                <a:lnTo>
                  <a:pt x="2145" y="564"/>
                </a:lnTo>
                <a:lnTo>
                  <a:pt x="2143" y="559"/>
                </a:lnTo>
                <a:lnTo>
                  <a:pt x="2143" y="553"/>
                </a:lnTo>
                <a:lnTo>
                  <a:pt x="2143" y="546"/>
                </a:lnTo>
                <a:lnTo>
                  <a:pt x="2148" y="546"/>
                </a:lnTo>
                <a:lnTo>
                  <a:pt x="2153" y="547"/>
                </a:lnTo>
                <a:lnTo>
                  <a:pt x="2162" y="551"/>
                </a:lnTo>
                <a:lnTo>
                  <a:pt x="2168" y="556"/>
                </a:lnTo>
                <a:lnTo>
                  <a:pt x="2177" y="559"/>
                </a:lnTo>
                <a:lnTo>
                  <a:pt x="2184" y="558"/>
                </a:lnTo>
                <a:lnTo>
                  <a:pt x="2191" y="558"/>
                </a:lnTo>
                <a:lnTo>
                  <a:pt x="2199" y="561"/>
                </a:lnTo>
                <a:lnTo>
                  <a:pt x="2208" y="564"/>
                </a:lnTo>
                <a:lnTo>
                  <a:pt x="2213" y="566"/>
                </a:lnTo>
                <a:lnTo>
                  <a:pt x="2218" y="566"/>
                </a:lnTo>
                <a:lnTo>
                  <a:pt x="2247" y="566"/>
                </a:lnTo>
                <a:lnTo>
                  <a:pt x="2273" y="563"/>
                </a:lnTo>
                <a:lnTo>
                  <a:pt x="2320" y="553"/>
                </a:lnTo>
                <a:lnTo>
                  <a:pt x="2322" y="544"/>
                </a:lnTo>
                <a:lnTo>
                  <a:pt x="2324" y="541"/>
                </a:lnTo>
                <a:lnTo>
                  <a:pt x="2327" y="539"/>
                </a:lnTo>
                <a:lnTo>
                  <a:pt x="2327" y="530"/>
                </a:lnTo>
                <a:lnTo>
                  <a:pt x="2324" y="525"/>
                </a:lnTo>
                <a:lnTo>
                  <a:pt x="2320" y="518"/>
                </a:lnTo>
                <a:lnTo>
                  <a:pt x="2320" y="512"/>
                </a:lnTo>
                <a:close/>
                <a:moveTo>
                  <a:pt x="2264" y="365"/>
                </a:moveTo>
                <a:lnTo>
                  <a:pt x="2262" y="365"/>
                </a:lnTo>
                <a:lnTo>
                  <a:pt x="2264" y="365"/>
                </a:lnTo>
                <a:close/>
                <a:moveTo>
                  <a:pt x="2264" y="363"/>
                </a:moveTo>
                <a:lnTo>
                  <a:pt x="2264" y="363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0" name="Freeform 9">
            <a:extLst>
              <a:ext uri="{FF2B5EF4-FFF2-40B4-BE49-F238E27FC236}">
                <a16:creationId xmlns:a16="http://schemas.microsoft.com/office/drawing/2014/main" id="{F538B185-9FA0-4D1C-A838-069FE6D3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597" y="4747427"/>
            <a:ext cx="539809" cy="328163"/>
          </a:xfrm>
          <a:custGeom>
            <a:avLst/>
            <a:gdLst>
              <a:gd name="T0" fmla="*/ 475399 w 1361"/>
              <a:gd name="T1" fmla="*/ 154718 h 878"/>
              <a:gd name="T2" fmla="*/ 445844 w 1361"/>
              <a:gd name="T3" fmla="*/ 158316 h 878"/>
              <a:gd name="T4" fmla="*/ 423498 w 1361"/>
              <a:gd name="T5" fmla="*/ 133849 h 878"/>
              <a:gd name="T6" fmla="*/ 393943 w 1361"/>
              <a:gd name="T7" fmla="*/ 99667 h 878"/>
              <a:gd name="T8" fmla="*/ 407639 w 1361"/>
              <a:gd name="T9" fmla="*/ 76279 h 878"/>
              <a:gd name="T10" fmla="*/ 389258 w 1361"/>
              <a:gd name="T11" fmla="*/ 50373 h 878"/>
              <a:gd name="T12" fmla="*/ 381689 w 1361"/>
              <a:gd name="T13" fmla="*/ 41018 h 878"/>
              <a:gd name="T14" fmla="*/ 373039 w 1361"/>
              <a:gd name="T15" fmla="*/ 32743 h 878"/>
              <a:gd name="T16" fmla="*/ 358982 w 1361"/>
              <a:gd name="T17" fmla="*/ 24467 h 878"/>
              <a:gd name="T18" fmla="*/ 329427 w 1361"/>
              <a:gd name="T19" fmla="*/ 20869 h 878"/>
              <a:gd name="T20" fmla="*/ 310325 w 1361"/>
              <a:gd name="T21" fmla="*/ 8635 h 878"/>
              <a:gd name="T22" fmla="*/ 306721 w 1361"/>
              <a:gd name="T23" fmla="*/ 3238 h 878"/>
              <a:gd name="T24" fmla="*/ 301314 w 1361"/>
              <a:gd name="T25" fmla="*/ 720 h 878"/>
              <a:gd name="T26" fmla="*/ 295187 w 1361"/>
              <a:gd name="T27" fmla="*/ 720 h 878"/>
              <a:gd name="T28" fmla="*/ 288339 w 1361"/>
              <a:gd name="T29" fmla="*/ 9715 h 878"/>
              <a:gd name="T30" fmla="*/ 292664 w 1361"/>
              <a:gd name="T31" fmla="*/ 11154 h 878"/>
              <a:gd name="T32" fmla="*/ 298071 w 1361"/>
              <a:gd name="T33" fmla="*/ 20869 h 878"/>
              <a:gd name="T34" fmla="*/ 277887 w 1361"/>
              <a:gd name="T35" fmla="*/ 31303 h 878"/>
              <a:gd name="T36" fmla="*/ 219498 w 1361"/>
              <a:gd name="T37" fmla="*/ 30584 h 878"/>
              <a:gd name="T38" fmla="*/ 174445 w 1361"/>
              <a:gd name="T39" fmla="*/ 42457 h 878"/>
              <a:gd name="T40" fmla="*/ 153180 w 1361"/>
              <a:gd name="T41" fmla="*/ 52892 h 878"/>
              <a:gd name="T42" fmla="*/ 123625 w 1361"/>
              <a:gd name="T43" fmla="*/ 43177 h 878"/>
              <a:gd name="T44" fmla="*/ 130834 w 1361"/>
              <a:gd name="T45" fmla="*/ 60808 h 878"/>
              <a:gd name="T46" fmla="*/ 118219 w 1361"/>
              <a:gd name="T47" fmla="*/ 74480 h 878"/>
              <a:gd name="T48" fmla="*/ 89025 w 1361"/>
              <a:gd name="T49" fmla="*/ 109382 h 878"/>
              <a:gd name="T50" fmla="*/ 67039 w 1361"/>
              <a:gd name="T51" fmla="*/ 120536 h 878"/>
              <a:gd name="T52" fmla="*/ 23428 w 1361"/>
              <a:gd name="T53" fmla="*/ 194656 h 878"/>
              <a:gd name="T54" fmla="*/ 12975 w 1361"/>
              <a:gd name="T55" fmla="*/ 225960 h 878"/>
              <a:gd name="T56" fmla="*/ 1802 w 1361"/>
              <a:gd name="T57" fmla="*/ 240712 h 878"/>
              <a:gd name="T58" fmla="*/ 30636 w 1361"/>
              <a:gd name="T59" fmla="*/ 221642 h 878"/>
              <a:gd name="T60" fmla="*/ 54784 w 1361"/>
              <a:gd name="T61" fmla="*/ 212287 h 878"/>
              <a:gd name="T62" fmla="*/ 95873 w 1361"/>
              <a:gd name="T63" fmla="*/ 243231 h 878"/>
              <a:gd name="T64" fmla="*/ 108848 w 1361"/>
              <a:gd name="T65" fmla="*/ 263380 h 878"/>
              <a:gd name="T66" fmla="*/ 118579 w 1361"/>
              <a:gd name="T67" fmla="*/ 283169 h 878"/>
              <a:gd name="T68" fmla="*/ 121823 w 1361"/>
              <a:gd name="T69" fmla="*/ 292165 h 878"/>
              <a:gd name="T70" fmla="*/ 155703 w 1361"/>
              <a:gd name="T71" fmla="*/ 278852 h 878"/>
              <a:gd name="T72" fmla="*/ 189943 w 1361"/>
              <a:gd name="T73" fmla="*/ 288567 h 878"/>
              <a:gd name="T74" fmla="*/ 211929 w 1361"/>
              <a:gd name="T75" fmla="*/ 273814 h 878"/>
              <a:gd name="T76" fmla="*/ 226707 w 1361"/>
              <a:gd name="T77" fmla="*/ 259782 h 878"/>
              <a:gd name="T78" fmla="*/ 222021 w 1361"/>
              <a:gd name="T79" fmla="*/ 244310 h 878"/>
              <a:gd name="T80" fmla="*/ 242205 w 1361"/>
              <a:gd name="T81" fmla="*/ 229558 h 878"/>
              <a:gd name="T82" fmla="*/ 269958 w 1361"/>
              <a:gd name="T83" fmla="*/ 210128 h 878"/>
              <a:gd name="T84" fmla="*/ 277887 w 1361"/>
              <a:gd name="T85" fmla="*/ 236394 h 878"/>
              <a:gd name="T86" fmla="*/ 288339 w 1361"/>
              <a:gd name="T87" fmla="*/ 260142 h 878"/>
              <a:gd name="T88" fmla="*/ 317894 w 1361"/>
              <a:gd name="T89" fmla="*/ 286048 h 878"/>
              <a:gd name="T90" fmla="*/ 327625 w 1361"/>
              <a:gd name="T91" fmla="*/ 315552 h 878"/>
              <a:gd name="T92" fmla="*/ 347449 w 1361"/>
              <a:gd name="T93" fmla="*/ 257263 h 878"/>
              <a:gd name="T94" fmla="*/ 357180 w 1361"/>
              <a:gd name="T95" fmla="*/ 241791 h 878"/>
              <a:gd name="T96" fmla="*/ 359703 w 1361"/>
              <a:gd name="T97" fmla="*/ 212287 h 878"/>
              <a:gd name="T98" fmla="*/ 374480 w 1361"/>
              <a:gd name="T99" fmla="*/ 205091 h 878"/>
              <a:gd name="T100" fmla="*/ 381689 w 1361"/>
              <a:gd name="T101" fmla="*/ 207610 h 878"/>
              <a:gd name="T102" fmla="*/ 395746 w 1361"/>
              <a:gd name="T103" fmla="*/ 233156 h 878"/>
              <a:gd name="T104" fmla="*/ 411965 w 1361"/>
              <a:gd name="T105" fmla="*/ 235675 h 878"/>
              <a:gd name="T106" fmla="*/ 432148 w 1361"/>
              <a:gd name="T107" fmla="*/ 230278 h 878"/>
              <a:gd name="T108" fmla="*/ 452332 w 1361"/>
              <a:gd name="T109" fmla="*/ 254025 h 878"/>
              <a:gd name="T110" fmla="*/ 446926 w 1361"/>
              <a:gd name="T111" fmla="*/ 227759 h 878"/>
              <a:gd name="T112" fmla="*/ 441519 w 1361"/>
              <a:gd name="T113" fmla="*/ 214446 h 878"/>
              <a:gd name="T114" fmla="*/ 443321 w 1361"/>
              <a:gd name="T115" fmla="*/ 201493 h 878"/>
              <a:gd name="T116" fmla="*/ 450530 w 1361"/>
              <a:gd name="T117" fmla="*/ 195376 h 878"/>
              <a:gd name="T118" fmla="*/ 477562 w 1361"/>
              <a:gd name="T119" fmla="*/ 200054 h 878"/>
              <a:gd name="T120" fmla="*/ 482608 w 1361"/>
              <a:gd name="T121" fmla="*/ 185301 h 87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61" h="878">
                <a:moveTo>
                  <a:pt x="1360" y="420"/>
                </a:moveTo>
                <a:lnTo>
                  <a:pt x="1360" y="420"/>
                </a:lnTo>
                <a:lnTo>
                  <a:pt x="1360" y="411"/>
                </a:lnTo>
                <a:lnTo>
                  <a:pt x="1358" y="405"/>
                </a:lnTo>
                <a:lnTo>
                  <a:pt x="1354" y="399"/>
                </a:lnTo>
                <a:lnTo>
                  <a:pt x="1353" y="393"/>
                </a:lnTo>
                <a:lnTo>
                  <a:pt x="1346" y="396"/>
                </a:lnTo>
                <a:lnTo>
                  <a:pt x="1341" y="401"/>
                </a:lnTo>
                <a:lnTo>
                  <a:pt x="1336" y="406"/>
                </a:lnTo>
                <a:lnTo>
                  <a:pt x="1332" y="413"/>
                </a:lnTo>
                <a:lnTo>
                  <a:pt x="1334" y="420"/>
                </a:lnTo>
                <a:lnTo>
                  <a:pt x="1332" y="423"/>
                </a:lnTo>
                <a:lnTo>
                  <a:pt x="1329" y="425"/>
                </a:lnTo>
                <a:lnTo>
                  <a:pt x="1325" y="427"/>
                </a:lnTo>
                <a:lnTo>
                  <a:pt x="1322" y="428"/>
                </a:lnTo>
                <a:lnTo>
                  <a:pt x="1319" y="430"/>
                </a:lnTo>
                <a:lnTo>
                  <a:pt x="1317" y="434"/>
                </a:lnTo>
                <a:lnTo>
                  <a:pt x="1319" y="440"/>
                </a:lnTo>
                <a:lnTo>
                  <a:pt x="1310" y="442"/>
                </a:lnTo>
                <a:lnTo>
                  <a:pt x="1305" y="444"/>
                </a:lnTo>
                <a:lnTo>
                  <a:pt x="1293" y="449"/>
                </a:lnTo>
                <a:lnTo>
                  <a:pt x="1288" y="452"/>
                </a:lnTo>
                <a:lnTo>
                  <a:pt x="1281" y="454"/>
                </a:lnTo>
                <a:lnTo>
                  <a:pt x="1274" y="456"/>
                </a:lnTo>
                <a:lnTo>
                  <a:pt x="1264" y="454"/>
                </a:lnTo>
                <a:lnTo>
                  <a:pt x="1259" y="452"/>
                </a:lnTo>
                <a:lnTo>
                  <a:pt x="1257" y="451"/>
                </a:lnTo>
                <a:lnTo>
                  <a:pt x="1257" y="447"/>
                </a:lnTo>
                <a:lnTo>
                  <a:pt x="1249" y="442"/>
                </a:lnTo>
                <a:lnTo>
                  <a:pt x="1243" y="440"/>
                </a:lnTo>
                <a:lnTo>
                  <a:pt x="1237" y="440"/>
                </a:lnTo>
                <a:lnTo>
                  <a:pt x="1235" y="439"/>
                </a:lnTo>
                <a:lnTo>
                  <a:pt x="1233" y="437"/>
                </a:lnTo>
                <a:lnTo>
                  <a:pt x="1230" y="434"/>
                </a:lnTo>
                <a:lnTo>
                  <a:pt x="1225" y="432"/>
                </a:lnTo>
                <a:lnTo>
                  <a:pt x="1223" y="430"/>
                </a:lnTo>
                <a:lnTo>
                  <a:pt x="1223" y="427"/>
                </a:lnTo>
                <a:lnTo>
                  <a:pt x="1214" y="423"/>
                </a:lnTo>
                <a:lnTo>
                  <a:pt x="1208" y="418"/>
                </a:lnTo>
                <a:lnTo>
                  <a:pt x="1199" y="415"/>
                </a:lnTo>
                <a:lnTo>
                  <a:pt x="1194" y="413"/>
                </a:lnTo>
                <a:lnTo>
                  <a:pt x="1189" y="413"/>
                </a:lnTo>
                <a:lnTo>
                  <a:pt x="1189" y="379"/>
                </a:lnTo>
                <a:lnTo>
                  <a:pt x="1177" y="374"/>
                </a:lnTo>
                <a:lnTo>
                  <a:pt x="1175" y="372"/>
                </a:lnTo>
                <a:lnTo>
                  <a:pt x="1163" y="367"/>
                </a:lnTo>
                <a:lnTo>
                  <a:pt x="1151" y="364"/>
                </a:lnTo>
                <a:lnTo>
                  <a:pt x="1138" y="360"/>
                </a:lnTo>
                <a:lnTo>
                  <a:pt x="1122" y="359"/>
                </a:lnTo>
                <a:lnTo>
                  <a:pt x="1107" y="359"/>
                </a:lnTo>
                <a:lnTo>
                  <a:pt x="1104" y="357"/>
                </a:lnTo>
                <a:lnTo>
                  <a:pt x="1102" y="353"/>
                </a:lnTo>
                <a:lnTo>
                  <a:pt x="1100" y="350"/>
                </a:lnTo>
                <a:lnTo>
                  <a:pt x="1100" y="345"/>
                </a:lnTo>
                <a:lnTo>
                  <a:pt x="1098" y="340"/>
                </a:lnTo>
                <a:lnTo>
                  <a:pt x="1095" y="336"/>
                </a:lnTo>
                <a:lnTo>
                  <a:pt x="1093" y="331"/>
                </a:lnTo>
                <a:lnTo>
                  <a:pt x="1093" y="324"/>
                </a:lnTo>
                <a:lnTo>
                  <a:pt x="1093" y="277"/>
                </a:lnTo>
                <a:lnTo>
                  <a:pt x="1093" y="273"/>
                </a:lnTo>
                <a:lnTo>
                  <a:pt x="1097" y="270"/>
                </a:lnTo>
                <a:lnTo>
                  <a:pt x="1098" y="266"/>
                </a:lnTo>
                <a:lnTo>
                  <a:pt x="1100" y="263"/>
                </a:lnTo>
                <a:lnTo>
                  <a:pt x="1102" y="258"/>
                </a:lnTo>
                <a:lnTo>
                  <a:pt x="1104" y="254"/>
                </a:lnTo>
                <a:lnTo>
                  <a:pt x="1110" y="248"/>
                </a:lnTo>
                <a:lnTo>
                  <a:pt x="1114" y="244"/>
                </a:lnTo>
                <a:lnTo>
                  <a:pt x="1116" y="241"/>
                </a:lnTo>
                <a:lnTo>
                  <a:pt x="1116" y="236"/>
                </a:lnTo>
                <a:lnTo>
                  <a:pt x="1114" y="229"/>
                </a:lnTo>
                <a:lnTo>
                  <a:pt x="1121" y="227"/>
                </a:lnTo>
                <a:lnTo>
                  <a:pt x="1124" y="224"/>
                </a:lnTo>
                <a:lnTo>
                  <a:pt x="1129" y="219"/>
                </a:lnTo>
                <a:lnTo>
                  <a:pt x="1131" y="212"/>
                </a:lnTo>
                <a:lnTo>
                  <a:pt x="1138" y="202"/>
                </a:lnTo>
                <a:lnTo>
                  <a:pt x="1143" y="198"/>
                </a:lnTo>
                <a:lnTo>
                  <a:pt x="1148" y="195"/>
                </a:lnTo>
                <a:lnTo>
                  <a:pt x="1148" y="154"/>
                </a:lnTo>
                <a:lnTo>
                  <a:pt x="1121" y="157"/>
                </a:lnTo>
                <a:lnTo>
                  <a:pt x="1116" y="159"/>
                </a:lnTo>
                <a:lnTo>
                  <a:pt x="1110" y="154"/>
                </a:lnTo>
                <a:lnTo>
                  <a:pt x="1105" y="149"/>
                </a:lnTo>
                <a:lnTo>
                  <a:pt x="1097" y="147"/>
                </a:lnTo>
                <a:lnTo>
                  <a:pt x="1087" y="147"/>
                </a:lnTo>
                <a:lnTo>
                  <a:pt x="1087" y="143"/>
                </a:lnTo>
                <a:lnTo>
                  <a:pt x="1085" y="142"/>
                </a:lnTo>
                <a:lnTo>
                  <a:pt x="1080" y="140"/>
                </a:lnTo>
                <a:lnTo>
                  <a:pt x="1080" y="137"/>
                </a:lnTo>
                <a:lnTo>
                  <a:pt x="1078" y="135"/>
                </a:lnTo>
                <a:lnTo>
                  <a:pt x="1073" y="133"/>
                </a:lnTo>
                <a:lnTo>
                  <a:pt x="1073" y="130"/>
                </a:lnTo>
                <a:lnTo>
                  <a:pt x="1071" y="128"/>
                </a:lnTo>
                <a:lnTo>
                  <a:pt x="1066" y="126"/>
                </a:lnTo>
                <a:lnTo>
                  <a:pt x="1063" y="120"/>
                </a:lnTo>
                <a:lnTo>
                  <a:pt x="1061" y="118"/>
                </a:lnTo>
                <a:lnTo>
                  <a:pt x="1059" y="114"/>
                </a:lnTo>
                <a:lnTo>
                  <a:pt x="1058" y="113"/>
                </a:lnTo>
                <a:lnTo>
                  <a:pt x="1056" y="113"/>
                </a:lnTo>
                <a:lnTo>
                  <a:pt x="1042" y="101"/>
                </a:lnTo>
                <a:lnTo>
                  <a:pt x="1040" y="99"/>
                </a:lnTo>
                <a:lnTo>
                  <a:pt x="1039" y="97"/>
                </a:lnTo>
                <a:lnTo>
                  <a:pt x="1037" y="96"/>
                </a:lnTo>
                <a:lnTo>
                  <a:pt x="1037" y="94"/>
                </a:lnTo>
                <a:lnTo>
                  <a:pt x="1035" y="92"/>
                </a:lnTo>
                <a:lnTo>
                  <a:pt x="1035" y="91"/>
                </a:lnTo>
                <a:lnTo>
                  <a:pt x="1034" y="89"/>
                </a:lnTo>
                <a:lnTo>
                  <a:pt x="1034" y="87"/>
                </a:lnTo>
                <a:lnTo>
                  <a:pt x="1032" y="84"/>
                </a:lnTo>
                <a:lnTo>
                  <a:pt x="1032" y="79"/>
                </a:lnTo>
                <a:lnTo>
                  <a:pt x="1023" y="77"/>
                </a:lnTo>
                <a:lnTo>
                  <a:pt x="1015" y="75"/>
                </a:lnTo>
                <a:lnTo>
                  <a:pt x="1005" y="74"/>
                </a:lnTo>
                <a:lnTo>
                  <a:pt x="998" y="72"/>
                </a:lnTo>
                <a:lnTo>
                  <a:pt x="996" y="70"/>
                </a:lnTo>
                <a:lnTo>
                  <a:pt x="996" y="68"/>
                </a:lnTo>
                <a:lnTo>
                  <a:pt x="994" y="67"/>
                </a:lnTo>
                <a:lnTo>
                  <a:pt x="991" y="65"/>
                </a:lnTo>
                <a:lnTo>
                  <a:pt x="983" y="63"/>
                </a:lnTo>
                <a:lnTo>
                  <a:pt x="979" y="62"/>
                </a:lnTo>
                <a:lnTo>
                  <a:pt x="977" y="58"/>
                </a:lnTo>
                <a:lnTo>
                  <a:pt x="971" y="60"/>
                </a:lnTo>
                <a:lnTo>
                  <a:pt x="964" y="58"/>
                </a:lnTo>
                <a:lnTo>
                  <a:pt x="948" y="58"/>
                </a:lnTo>
                <a:lnTo>
                  <a:pt x="942" y="56"/>
                </a:lnTo>
                <a:lnTo>
                  <a:pt x="936" y="58"/>
                </a:lnTo>
                <a:lnTo>
                  <a:pt x="931" y="60"/>
                </a:lnTo>
                <a:lnTo>
                  <a:pt x="930" y="65"/>
                </a:lnTo>
                <a:lnTo>
                  <a:pt x="926" y="63"/>
                </a:lnTo>
                <a:lnTo>
                  <a:pt x="923" y="62"/>
                </a:lnTo>
                <a:lnTo>
                  <a:pt x="914" y="58"/>
                </a:lnTo>
                <a:lnTo>
                  <a:pt x="913" y="56"/>
                </a:lnTo>
                <a:lnTo>
                  <a:pt x="909" y="55"/>
                </a:lnTo>
                <a:lnTo>
                  <a:pt x="909" y="50"/>
                </a:lnTo>
                <a:lnTo>
                  <a:pt x="909" y="45"/>
                </a:lnTo>
                <a:lnTo>
                  <a:pt x="904" y="41"/>
                </a:lnTo>
                <a:lnTo>
                  <a:pt x="899" y="38"/>
                </a:lnTo>
                <a:lnTo>
                  <a:pt x="894" y="33"/>
                </a:lnTo>
                <a:lnTo>
                  <a:pt x="889" y="31"/>
                </a:lnTo>
                <a:lnTo>
                  <a:pt x="884" y="31"/>
                </a:lnTo>
                <a:lnTo>
                  <a:pt x="880" y="31"/>
                </a:lnTo>
                <a:lnTo>
                  <a:pt x="877" y="29"/>
                </a:lnTo>
                <a:lnTo>
                  <a:pt x="870" y="24"/>
                </a:lnTo>
                <a:lnTo>
                  <a:pt x="861" y="24"/>
                </a:lnTo>
                <a:lnTo>
                  <a:pt x="858" y="19"/>
                </a:lnTo>
                <a:lnTo>
                  <a:pt x="858" y="17"/>
                </a:lnTo>
                <a:lnTo>
                  <a:pt x="856" y="16"/>
                </a:lnTo>
                <a:lnTo>
                  <a:pt x="855" y="14"/>
                </a:lnTo>
                <a:lnTo>
                  <a:pt x="855" y="12"/>
                </a:lnTo>
                <a:lnTo>
                  <a:pt x="853" y="12"/>
                </a:lnTo>
                <a:lnTo>
                  <a:pt x="851" y="10"/>
                </a:lnTo>
                <a:lnTo>
                  <a:pt x="851" y="9"/>
                </a:lnTo>
                <a:lnTo>
                  <a:pt x="850" y="9"/>
                </a:lnTo>
                <a:lnTo>
                  <a:pt x="848" y="7"/>
                </a:lnTo>
                <a:lnTo>
                  <a:pt x="846" y="7"/>
                </a:lnTo>
                <a:lnTo>
                  <a:pt x="844" y="5"/>
                </a:lnTo>
                <a:lnTo>
                  <a:pt x="841" y="4"/>
                </a:lnTo>
                <a:lnTo>
                  <a:pt x="839" y="4"/>
                </a:lnTo>
                <a:lnTo>
                  <a:pt x="838" y="2"/>
                </a:lnTo>
                <a:lnTo>
                  <a:pt x="836" y="2"/>
                </a:lnTo>
                <a:lnTo>
                  <a:pt x="834" y="2"/>
                </a:lnTo>
                <a:lnTo>
                  <a:pt x="832" y="0"/>
                </a:lnTo>
                <a:lnTo>
                  <a:pt x="831" y="0"/>
                </a:lnTo>
                <a:lnTo>
                  <a:pt x="829" y="0"/>
                </a:lnTo>
                <a:lnTo>
                  <a:pt x="827" y="0"/>
                </a:lnTo>
                <a:lnTo>
                  <a:pt x="826" y="0"/>
                </a:lnTo>
                <a:lnTo>
                  <a:pt x="822" y="0"/>
                </a:lnTo>
                <a:lnTo>
                  <a:pt x="822" y="2"/>
                </a:lnTo>
                <a:lnTo>
                  <a:pt x="819" y="2"/>
                </a:lnTo>
                <a:lnTo>
                  <a:pt x="817" y="2"/>
                </a:lnTo>
                <a:lnTo>
                  <a:pt x="814" y="4"/>
                </a:lnTo>
                <a:lnTo>
                  <a:pt x="814" y="7"/>
                </a:lnTo>
                <a:lnTo>
                  <a:pt x="814" y="10"/>
                </a:lnTo>
                <a:lnTo>
                  <a:pt x="810" y="10"/>
                </a:lnTo>
                <a:lnTo>
                  <a:pt x="807" y="10"/>
                </a:lnTo>
                <a:lnTo>
                  <a:pt x="805" y="14"/>
                </a:lnTo>
                <a:lnTo>
                  <a:pt x="805" y="19"/>
                </a:lnTo>
                <a:lnTo>
                  <a:pt x="803" y="22"/>
                </a:lnTo>
                <a:lnTo>
                  <a:pt x="803" y="24"/>
                </a:lnTo>
                <a:lnTo>
                  <a:pt x="800" y="24"/>
                </a:lnTo>
                <a:lnTo>
                  <a:pt x="800" y="27"/>
                </a:lnTo>
                <a:lnTo>
                  <a:pt x="802" y="29"/>
                </a:lnTo>
                <a:lnTo>
                  <a:pt x="802" y="31"/>
                </a:lnTo>
                <a:lnTo>
                  <a:pt x="803" y="31"/>
                </a:lnTo>
                <a:lnTo>
                  <a:pt x="805" y="31"/>
                </a:lnTo>
                <a:lnTo>
                  <a:pt x="807" y="33"/>
                </a:lnTo>
                <a:lnTo>
                  <a:pt x="809" y="33"/>
                </a:lnTo>
                <a:lnTo>
                  <a:pt x="812" y="33"/>
                </a:lnTo>
                <a:lnTo>
                  <a:pt x="812" y="31"/>
                </a:lnTo>
                <a:lnTo>
                  <a:pt x="815" y="31"/>
                </a:lnTo>
                <a:lnTo>
                  <a:pt x="826" y="31"/>
                </a:lnTo>
                <a:lnTo>
                  <a:pt x="829" y="31"/>
                </a:lnTo>
                <a:lnTo>
                  <a:pt x="834" y="31"/>
                </a:lnTo>
                <a:lnTo>
                  <a:pt x="834" y="38"/>
                </a:lnTo>
                <a:lnTo>
                  <a:pt x="829" y="45"/>
                </a:lnTo>
                <a:lnTo>
                  <a:pt x="831" y="50"/>
                </a:lnTo>
                <a:lnTo>
                  <a:pt x="834" y="55"/>
                </a:lnTo>
                <a:lnTo>
                  <a:pt x="834" y="58"/>
                </a:lnTo>
                <a:lnTo>
                  <a:pt x="831" y="58"/>
                </a:lnTo>
                <a:lnTo>
                  <a:pt x="827" y="58"/>
                </a:lnTo>
                <a:lnTo>
                  <a:pt x="822" y="58"/>
                </a:lnTo>
                <a:lnTo>
                  <a:pt x="821" y="58"/>
                </a:lnTo>
                <a:lnTo>
                  <a:pt x="815" y="67"/>
                </a:lnTo>
                <a:lnTo>
                  <a:pt x="812" y="70"/>
                </a:lnTo>
                <a:lnTo>
                  <a:pt x="807" y="72"/>
                </a:lnTo>
                <a:lnTo>
                  <a:pt x="803" y="74"/>
                </a:lnTo>
                <a:lnTo>
                  <a:pt x="800" y="75"/>
                </a:lnTo>
                <a:lnTo>
                  <a:pt x="797" y="79"/>
                </a:lnTo>
                <a:lnTo>
                  <a:pt x="793" y="79"/>
                </a:lnTo>
                <a:lnTo>
                  <a:pt x="788" y="79"/>
                </a:lnTo>
                <a:lnTo>
                  <a:pt x="785" y="80"/>
                </a:lnTo>
                <a:lnTo>
                  <a:pt x="781" y="82"/>
                </a:lnTo>
                <a:lnTo>
                  <a:pt x="780" y="85"/>
                </a:lnTo>
                <a:lnTo>
                  <a:pt x="771" y="87"/>
                </a:lnTo>
                <a:lnTo>
                  <a:pt x="764" y="85"/>
                </a:lnTo>
                <a:lnTo>
                  <a:pt x="759" y="82"/>
                </a:lnTo>
                <a:lnTo>
                  <a:pt x="756" y="79"/>
                </a:lnTo>
                <a:lnTo>
                  <a:pt x="752" y="75"/>
                </a:lnTo>
                <a:lnTo>
                  <a:pt x="747" y="72"/>
                </a:lnTo>
                <a:lnTo>
                  <a:pt x="740" y="70"/>
                </a:lnTo>
                <a:lnTo>
                  <a:pt x="732" y="72"/>
                </a:lnTo>
                <a:lnTo>
                  <a:pt x="711" y="75"/>
                </a:lnTo>
                <a:lnTo>
                  <a:pt x="686" y="77"/>
                </a:lnTo>
                <a:lnTo>
                  <a:pt x="658" y="77"/>
                </a:lnTo>
                <a:lnTo>
                  <a:pt x="629" y="79"/>
                </a:lnTo>
                <a:lnTo>
                  <a:pt x="616" y="79"/>
                </a:lnTo>
                <a:lnTo>
                  <a:pt x="611" y="80"/>
                </a:lnTo>
                <a:lnTo>
                  <a:pt x="609" y="82"/>
                </a:lnTo>
                <a:lnTo>
                  <a:pt x="609" y="85"/>
                </a:lnTo>
                <a:lnTo>
                  <a:pt x="595" y="87"/>
                </a:lnTo>
                <a:lnTo>
                  <a:pt x="582" y="85"/>
                </a:lnTo>
                <a:lnTo>
                  <a:pt x="554" y="79"/>
                </a:lnTo>
                <a:lnTo>
                  <a:pt x="539" y="77"/>
                </a:lnTo>
                <a:lnTo>
                  <a:pt x="532" y="75"/>
                </a:lnTo>
                <a:lnTo>
                  <a:pt x="527" y="72"/>
                </a:lnTo>
                <a:lnTo>
                  <a:pt x="517" y="77"/>
                </a:lnTo>
                <a:lnTo>
                  <a:pt x="510" y="84"/>
                </a:lnTo>
                <a:lnTo>
                  <a:pt x="505" y="92"/>
                </a:lnTo>
                <a:lnTo>
                  <a:pt x="501" y="103"/>
                </a:lnTo>
                <a:lnTo>
                  <a:pt x="500" y="113"/>
                </a:lnTo>
                <a:lnTo>
                  <a:pt x="493" y="113"/>
                </a:lnTo>
                <a:lnTo>
                  <a:pt x="488" y="116"/>
                </a:lnTo>
                <a:lnTo>
                  <a:pt x="484" y="118"/>
                </a:lnTo>
                <a:lnTo>
                  <a:pt x="479" y="120"/>
                </a:lnTo>
                <a:lnTo>
                  <a:pt x="478" y="121"/>
                </a:lnTo>
                <a:lnTo>
                  <a:pt x="476" y="123"/>
                </a:lnTo>
                <a:lnTo>
                  <a:pt x="472" y="126"/>
                </a:lnTo>
                <a:lnTo>
                  <a:pt x="467" y="128"/>
                </a:lnTo>
                <a:lnTo>
                  <a:pt x="466" y="130"/>
                </a:lnTo>
                <a:lnTo>
                  <a:pt x="466" y="133"/>
                </a:lnTo>
                <a:lnTo>
                  <a:pt x="457" y="131"/>
                </a:lnTo>
                <a:lnTo>
                  <a:pt x="452" y="133"/>
                </a:lnTo>
                <a:lnTo>
                  <a:pt x="447" y="135"/>
                </a:lnTo>
                <a:lnTo>
                  <a:pt x="443" y="138"/>
                </a:lnTo>
                <a:lnTo>
                  <a:pt x="440" y="142"/>
                </a:lnTo>
                <a:lnTo>
                  <a:pt x="437" y="145"/>
                </a:lnTo>
                <a:lnTo>
                  <a:pt x="432" y="147"/>
                </a:lnTo>
                <a:lnTo>
                  <a:pt x="425" y="147"/>
                </a:lnTo>
                <a:lnTo>
                  <a:pt x="413" y="145"/>
                </a:lnTo>
                <a:lnTo>
                  <a:pt x="403" y="140"/>
                </a:lnTo>
                <a:lnTo>
                  <a:pt x="396" y="135"/>
                </a:lnTo>
                <a:lnTo>
                  <a:pt x="392" y="131"/>
                </a:lnTo>
                <a:lnTo>
                  <a:pt x="391" y="126"/>
                </a:lnTo>
                <a:lnTo>
                  <a:pt x="380" y="123"/>
                </a:lnTo>
                <a:lnTo>
                  <a:pt x="372" y="118"/>
                </a:lnTo>
                <a:lnTo>
                  <a:pt x="365" y="111"/>
                </a:lnTo>
                <a:lnTo>
                  <a:pt x="356" y="106"/>
                </a:lnTo>
                <a:lnTo>
                  <a:pt x="355" y="111"/>
                </a:lnTo>
                <a:lnTo>
                  <a:pt x="353" y="113"/>
                </a:lnTo>
                <a:lnTo>
                  <a:pt x="350" y="113"/>
                </a:lnTo>
                <a:lnTo>
                  <a:pt x="346" y="113"/>
                </a:lnTo>
                <a:lnTo>
                  <a:pt x="345" y="114"/>
                </a:lnTo>
                <a:lnTo>
                  <a:pt x="343" y="120"/>
                </a:lnTo>
                <a:lnTo>
                  <a:pt x="341" y="125"/>
                </a:lnTo>
                <a:lnTo>
                  <a:pt x="339" y="126"/>
                </a:lnTo>
                <a:lnTo>
                  <a:pt x="336" y="126"/>
                </a:lnTo>
                <a:lnTo>
                  <a:pt x="329" y="126"/>
                </a:lnTo>
                <a:lnTo>
                  <a:pt x="333" y="131"/>
                </a:lnTo>
                <a:lnTo>
                  <a:pt x="336" y="135"/>
                </a:lnTo>
                <a:lnTo>
                  <a:pt x="346" y="138"/>
                </a:lnTo>
                <a:lnTo>
                  <a:pt x="351" y="140"/>
                </a:lnTo>
                <a:lnTo>
                  <a:pt x="356" y="143"/>
                </a:lnTo>
                <a:lnTo>
                  <a:pt x="360" y="149"/>
                </a:lnTo>
                <a:lnTo>
                  <a:pt x="363" y="154"/>
                </a:lnTo>
                <a:lnTo>
                  <a:pt x="363" y="159"/>
                </a:lnTo>
                <a:lnTo>
                  <a:pt x="363" y="164"/>
                </a:lnTo>
                <a:lnTo>
                  <a:pt x="363" y="169"/>
                </a:lnTo>
                <a:lnTo>
                  <a:pt x="363" y="174"/>
                </a:lnTo>
                <a:lnTo>
                  <a:pt x="362" y="179"/>
                </a:lnTo>
                <a:lnTo>
                  <a:pt x="360" y="181"/>
                </a:lnTo>
                <a:lnTo>
                  <a:pt x="356" y="181"/>
                </a:lnTo>
                <a:lnTo>
                  <a:pt x="355" y="186"/>
                </a:lnTo>
                <a:lnTo>
                  <a:pt x="353" y="188"/>
                </a:lnTo>
                <a:lnTo>
                  <a:pt x="350" y="188"/>
                </a:lnTo>
                <a:lnTo>
                  <a:pt x="339" y="195"/>
                </a:lnTo>
                <a:lnTo>
                  <a:pt x="336" y="198"/>
                </a:lnTo>
                <a:lnTo>
                  <a:pt x="331" y="203"/>
                </a:lnTo>
                <a:lnTo>
                  <a:pt x="328" y="207"/>
                </a:lnTo>
                <a:lnTo>
                  <a:pt x="319" y="213"/>
                </a:lnTo>
                <a:lnTo>
                  <a:pt x="295" y="239"/>
                </a:lnTo>
                <a:lnTo>
                  <a:pt x="281" y="253"/>
                </a:lnTo>
                <a:lnTo>
                  <a:pt x="268" y="263"/>
                </a:lnTo>
                <a:lnTo>
                  <a:pt x="266" y="272"/>
                </a:lnTo>
                <a:lnTo>
                  <a:pt x="264" y="277"/>
                </a:lnTo>
                <a:lnTo>
                  <a:pt x="259" y="280"/>
                </a:lnTo>
                <a:lnTo>
                  <a:pt x="254" y="283"/>
                </a:lnTo>
                <a:lnTo>
                  <a:pt x="254" y="290"/>
                </a:lnTo>
                <a:lnTo>
                  <a:pt x="251" y="295"/>
                </a:lnTo>
                <a:lnTo>
                  <a:pt x="249" y="299"/>
                </a:lnTo>
                <a:lnTo>
                  <a:pt x="247" y="304"/>
                </a:lnTo>
                <a:lnTo>
                  <a:pt x="239" y="302"/>
                </a:lnTo>
                <a:lnTo>
                  <a:pt x="234" y="304"/>
                </a:lnTo>
                <a:lnTo>
                  <a:pt x="228" y="306"/>
                </a:lnTo>
                <a:lnTo>
                  <a:pt x="225" y="309"/>
                </a:lnTo>
                <a:lnTo>
                  <a:pt x="222" y="312"/>
                </a:lnTo>
                <a:lnTo>
                  <a:pt x="218" y="316"/>
                </a:lnTo>
                <a:lnTo>
                  <a:pt x="213" y="318"/>
                </a:lnTo>
                <a:lnTo>
                  <a:pt x="206" y="318"/>
                </a:lnTo>
                <a:lnTo>
                  <a:pt x="205" y="319"/>
                </a:lnTo>
                <a:lnTo>
                  <a:pt x="203" y="321"/>
                </a:lnTo>
                <a:lnTo>
                  <a:pt x="199" y="324"/>
                </a:lnTo>
                <a:lnTo>
                  <a:pt x="194" y="326"/>
                </a:lnTo>
                <a:lnTo>
                  <a:pt x="193" y="328"/>
                </a:lnTo>
                <a:lnTo>
                  <a:pt x="193" y="331"/>
                </a:lnTo>
                <a:lnTo>
                  <a:pt x="189" y="333"/>
                </a:lnTo>
                <a:lnTo>
                  <a:pt x="186" y="335"/>
                </a:lnTo>
                <a:lnTo>
                  <a:pt x="182" y="338"/>
                </a:lnTo>
                <a:lnTo>
                  <a:pt x="179" y="338"/>
                </a:lnTo>
                <a:lnTo>
                  <a:pt x="179" y="406"/>
                </a:lnTo>
                <a:lnTo>
                  <a:pt x="158" y="420"/>
                </a:lnTo>
                <a:lnTo>
                  <a:pt x="138" y="434"/>
                </a:lnTo>
                <a:lnTo>
                  <a:pt x="128" y="440"/>
                </a:lnTo>
                <a:lnTo>
                  <a:pt x="119" y="447"/>
                </a:lnTo>
                <a:lnTo>
                  <a:pt x="104" y="464"/>
                </a:lnTo>
                <a:lnTo>
                  <a:pt x="89" y="481"/>
                </a:lnTo>
                <a:lnTo>
                  <a:pt x="80" y="488"/>
                </a:lnTo>
                <a:lnTo>
                  <a:pt x="70" y="495"/>
                </a:lnTo>
                <a:lnTo>
                  <a:pt x="70" y="536"/>
                </a:lnTo>
                <a:lnTo>
                  <a:pt x="66" y="536"/>
                </a:lnTo>
                <a:lnTo>
                  <a:pt x="66" y="538"/>
                </a:lnTo>
                <a:lnTo>
                  <a:pt x="65" y="541"/>
                </a:lnTo>
                <a:lnTo>
                  <a:pt x="65" y="546"/>
                </a:lnTo>
                <a:lnTo>
                  <a:pt x="63" y="549"/>
                </a:lnTo>
                <a:lnTo>
                  <a:pt x="60" y="549"/>
                </a:lnTo>
                <a:lnTo>
                  <a:pt x="56" y="549"/>
                </a:lnTo>
                <a:lnTo>
                  <a:pt x="56" y="555"/>
                </a:lnTo>
                <a:lnTo>
                  <a:pt x="56" y="560"/>
                </a:lnTo>
                <a:lnTo>
                  <a:pt x="56" y="565"/>
                </a:lnTo>
                <a:lnTo>
                  <a:pt x="56" y="570"/>
                </a:lnTo>
                <a:lnTo>
                  <a:pt x="51" y="582"/>
                </a:lnTo>
                <a:lnTo>
                  <a:pt x="48" y="596"/>
                </a:lnTo>
                <a:lnTo>
                  <a:pt x="44" y="609"/>
                </a:lnTo>
                <a:lnTo>
                  <a:pt x="43" y="625"/>
                </a:lnTo>
                <a:lnTo>
                  <a:pt x="37" y="626"/>
                </a:lnTo>
                <a:lnTo>
                  <a:pt x="36" y="628"/>
                </a:lnTo>
                <a:lnTo>
                  <a:pt x="31" y="633"/>
                </a:lnTo>
                <a:lnTo>
                  <a:pt x="29" y="636"/>
                </a:lnTo>
                <a:lnTo>
                  <a:pt x="25" y="638"/>
                </a:lnTo>
                <a:lnTo>
                  <a:pt x="20" y="640"/>
                </a:lnTo>
                <a:lnTo>
                  <a:pt x="15" y="638"/>
                </a:lnTo>
                <a:lnTo>
                  <a:pt x="14" y="643"/>
                </a:lnTo>
                <a:lnTo>
                  <a:pt x="12" y="645"/>
                </a:lnTo>
                <a:lnTo>
                  <a:pt x="7" y="650"/>
                </a:lnTo>
                <a:lnTo>
                  <a:pt x="3" y="652"/>
                </a:lnTo>
                <a:lnTo>
                  <a:pt x="2" y="655"/>
                </a:lnTo>
                <a:lnTo>
                  <a:pt x="0" y="660"/>
                </a:lnTo>
                <a:lnTo>
                  <a:pt x="2" y="665"/>
                </a:lnTo>
                <a:lnTo>
                  <a:pt x="5" y="669"/>
                </a:lnTo>
                <a:lnTo>
                  <a:pt x="8" y="672"/>
                </a:lnTo>
                <a:lnTo>
                  <a:pt x="29" y="672"/>
                </a:lnTo>
                <a:lnTo>
                  <a:pt x="31" y="676"/>
                </a:lnTo>
                <a:lnTo>
                  <a:pt x="34" y="676"/>
                </a:lnTo>
                <a:lnTo>
                  <a:pt x="37" y="674"/>
                </a:lnTo>
                <a:lnTo>
                  <a:pt x="43" y="672"/>
                </a:lnTo>
                <a:lnTo>
                  <a:pt x="51" y="667"/>
                </a:lnTo>
                <a:lnTo>
                  <a:pt x="61" y="664"/>
                </a:lnTo>
                <a:lnTo>
                  <a:pt x="70" y="659"/>
                </a:lnTo>
                <a:lnTo>
                  <a:pt x="73" y="655"/>
                </a:lnTo>
                <a:lnTo>
                  <a:pt x="77" y="652"/>
                </a:lnTo>
                <a:lnTo>
                  <a:pt x="83" y="652"/>
                </a:lnTo>
                <a:lnTo>
                  <a:pt x="83" y="633"/>
                </a:lnTo>
                <a:lnTo>
                  <a:pt x="83" y="625"/>
                </a:lnTo>
                <a:lnTo>
                  <a:pt x="85" y="616"/>
                </a:lnTo>
                <a:lnTo>
                  <a:pt x="89" y="609"/>
                </a:lnTo>
                <a:lnTo>
                  <a:pt x="92" y="604"/>
                </a:lnTo>
                <a:lnTo>
                  <a:pt x="97" y="601"/>
                </a:lnTo>
                <a:lnTo>
                  <a:pt x="104" y="597"/>
                </a:lnTo>
                <a:lnTo>
                  <a:pt x="109" y="597"/>
                </a:lnTo>
                <a:lnTo>
                  <a:pt x="114" y="597"/>
                </a:lnTo>
                <a:lnTo>
                  <a:pt x="119" y="602"/>
                </a:lnTo>
                <a:lnTo>
                  <a:pt x="126" y="606"/>
                </a:lnTo>
                <a:lnTo>
                  <a:pt x="131" y="606"/>
                </a:lnTo>
                <a:lnTo>
                  <a:pt x="138" y="604"/>
                </a:lnTo>
                <a:lnTo>
                  <a:pt x="138" y="601"/>
                </a:lnTo>
                <a:lnTo>
                  <a:pt x="140" y="599"/>
                </a:lnTo>
                <a:lnTo>
                  <a:pt x="145" y="597"/>
                </a:lnTo>
                <a:lnTo>
                  <a:pt x="148" y="594"/>
                </a:lnTo>
                <a:lnTo>
                  <a:pt x="150" y="592"/>
                </a:lnTo>
                <a:lnTo>
                  <a:pt x="152" y="590"/>
                </a:lnTo>
                <a:lnTo>
                  <a:pt x="157" y="589"/>
                </a:lnTo>
                <a:lnTo>
                  <a:pt x="160" y="587"/>
                </a:lnTo>
                <a:lnTo>
                  <a:pt x="165" y="584"/>
                </a:lnTo>
                <a:lnTo>
                  <a:pt x="172" y="584"/>
                </a:lnTo>
                <a:lnTo>
                  <a:pt x="247" y="584"/>
                </a:lnTo>
                <a:lnTo>
                  <a:pt x="247" y="590"/>
                </a:lnTo>
                <a:lnTo>
                  <a:pt x="251" y="594"/>
                </a:lnTo>
                <a:lnTo>
                  <a:pt x="254" y="597"/>
                </a:lnTo>
                <a:lnTo>
                  <a:pt x="261" y="597"/>
                </a:lnTo>
                <a:lnTo>
                  <a:pt x="261" y="609"/>
                </a:lnTo>
                <a:lnTo>
                  <a:pt x="263" y="621"/>
                </a:lnTo>
                <a:lnTo>
                  <a:pt x="266" y="643"/>
                </a:lnTo>
                <a:lnTo>
                  <a:pt x="268" y="655"/>
                </a:lnTo>
                <a:lnTo>
                  <a:pt x="268" y="665"/>
                </a:lnTo>
                <a:lnTo>
                  <a:pt x="266" y="676"/>
                </a:lnTo>
                <a:lnTo>
                  <a:pt x="261" y="686"/>
                </a:lnTo>
                <a:lnTo>
                  <a:pt x="266" y="694"/>
                </a:lnTo>
                <a:lnTo>
                  <a:pt x="270" y="698"/>
                </a:lnTo>
                <a:lnTo>
                  <a:pt x="275" y="700"/>
                </a:lnTo>
                <a:lnTo>
                  <a:pt x="276" y="701"/>
                </a:lnTo>
                <a:lnTo>
                  <a:pt x="278" y="703"/>
                </a:lnTo>
                <a:lnTo>
                  <a:pt x="281" y="706"/>
                </a:lnTo>
                <a:lnTo>
                  <a:pt x="283" y="712"/>
                </a:lnTo>
                <a:lnTo>
                  <a:pt x="285" y="713"/>
                </a:lnTo>
                <a:lnTo>
                  <a:pt x="288" y="713"/>
                </a:lnTo>
                <a:lnTo>
                  <a:pt x="293" y="722"/>
                </a:lnTo>
                <a:lnTo>
                  <a:pt x="297" y="725"/>
                </a:lnTo>
                <a:lnTo>
                  <a:pt x="302" y="727"/>
                </a:lnTo>
                <a:lnTo>
                  <a:pt x="302" y="732"/>
                </a:lnTo>
                <a:lnTo>
                  <a:pt x="304" y="735"/>
                </a:lnTo>
                <a:lnTo>
                  <a:pt x="305" y="739"/>
                </a:lnTo>
                <a:lnTo>
                  <a:pt x="309" y="741"/>
                </a:lnTo>
                <a:lnTo>
                  <a:pt x="324" y="770"/>
                </a:lnTo>
                <a:lnTo>
                  <a:pt x="324" y="771"/>
                </a:lnTo>
                <a:lnTo>
                  <a:pt x="326" y="775"/>
                </a:lnTo>
                <a:lnTo>
                  <a:pt x="326" y="776"/>
                </a:lnTo>
                <a:lnTo>
                  <a:pt x="328" y="780"/>
                </a:lnTo>
                <a:lnTo>
                  <a:pt x="328" y="782"/>
                </a:lnTo>
                <a:lnTo>
                  <a:pt x="329" y="787"/>
                </a:lnTo>
                <a:lnTo>
                  <a:pt x="329" y="788"/>
                </a:lnTo>
                <a:lnTo>
                  <a:pt x="329" y="792"/>
                </a:lnTo>
                <a:lnTo>
                  <a:pt x="329" y="795"/>
                </a:lnTo>
                <a:lnTo>
                  <a:pt x="331" y="799"/>
                </a:lnTo>
                <a:lnTo>
                  <a:pt x="331" y="800"/>
                </a:lnTo>
                <a:lnTo>
                  <a:pt x="329" y="805"/>
                </a:lnTo>
                <a:lnTo>
                  <a:pt x="329" y="809"/>
                </a:lnTo>
                <a:lnTo>
                  <a:pt x="329" y="816"/>
                </a:lnTo>
                <a:lnTo>
                  <a:pt x="334" y="814"/>
                </a:lnTo>
                <a:lnTo>
                  <a:pt x="338" y="812"/>
                </a:lnTo>
                <a:lnTo>
                  <a:pt x="343" y="809"/>
                </a:lnTo>
                <a:lnTo>
                  <a:pt x="350" y="809"/>
                </a:lnTo>
                <a:lnTo>
                  <a:pt x="372" y="800"/>
                </a:lnTo>
                <a:lnTo>
                  <a:pt x="384" y="797"/>
                </a:lnTo>
                <a:lnTo>
                  <a:pt x="397" y="795"/>
                </a:lnTo>
                <a:lnTo>
                  <a:pt x="397" y="792"/>
                </a:lnTo>
                <a:lnTo>
                  <a:pt x="399" y="790"/>
                </a:lnTo>
                <a:lnTo>
                  <a:pt x="404" y="788"/>
                </a:lnTo>
                <a:lnTo>
                  <a:pt x="408" y="785"/>
                </a:lnTo>
                <a:lnTo>
                  <a:pt x="409" y="783"/>
                </a:lnTo>
                <a:lnTo>
                  <a:pt x="411" y="782"/>
                </a:lnTo>
                <a:lnTo>
                  <a:pt x="416" y="780"/>
                </a:lnTo>
                <a:lnTo>
                  <a:pt x="420" y="778"/>
                </a:lnTo>
                <a:lnTo>
                  <a:pt x="425" y="775"/>
                </a:lnTo>
                <a:lnTo>
                  <a:pt x="432" y="775"/>
                </a:lnTo>
                <a:lnTo>
                  <a:pt x="438" y="775"/>
                </a:lnTo>
                <a:lnTo>
                  <a:pt x="443" y="773"/>
                </a:lnTo>
                <a:lnTo>
                  <a:pt x="452" y="768"/>
                </a:lnTo>
                <a:lnTo>
                  <a:pt x="459" y="773"/>
                </a:lnTo>
                <a:lnTo>
                  <a:pt x="469" y="775"/>
                </a:lnTo>
                <a:lnTo>
                  <a:pt x="481" y="775"/>
                </a:lnTo>
                <a:lnTo>
                  <a:pt x="493" y="775"/>
                </a:lnTo>
                <a:lnTo>
                  <a:pt x="498" y="776"/>
                </a:lnTo>
                <a:lnTo>
                  <a:pt x="501" y="780"/>
                </a:lnTo>
                <a:lnTo>
                  <a:pt x="507" y="788"/>
                </a:lnTo>
                <a:lnTo>
                  <a:pt x="513" y="788"/>
                </a:lnTo>
                <a:lnTo>
                  <a:pt x="520" y="792"/>
                </a:lnTo>
                <a:lnTo>
                  <a:pt x="524" y="797"/>
                </a:lnTo>
                <a:lnTo>
                  <a:pt x="527" y="802"/>
                </a:lnTo>
                <a:lnTo>
                  <a:pt x="532" y="804"/>
                </a:lnTo>
                <a:lnTo>
                  <a:pt x="537" y="802"/>
                </a:lnTo>
                <a:lnTo>
                  <a:pt x="541" y="800"/>
                </a:lnTo>
                <a:lnTo>
                  <a:pt x="542" y="797"/>
                </a:lnTo>
                <a:lnTo>
                  <a:pt x="547" y="792"/>
                </a:lnTo>
                <a:lnTo>
                  <a:pt x="549" y="790"/>
                </a:lnTo>
                <a:lnTo>
                  <a:pt x="554" y="788"/>
                </a:lnTo>
                <a:lnTo>
                  <a:pt x="556" y="785"/>
                </a:lnTo>
                <a:lnTo>
                  <a:pt x="558" y="783"/>
                </a:lnTo>
                <a:lnTo>
                  <a:pt x="565" y="782"/>
                </a:lnTo>
                <a:lnTo>
                  <a:pt x="582" y="782"/>
                </a:lnTo>
                <a:lnTo>
                  <a:pt x="587" y="773"/>
                </a:lnTo>
                <a:lnTo>
                  <a:pt x="588" y="768"/>
                </a:lnTo>
                <a:lnTo>
                  <a:pt x="588" y="761"/>
                </a:lnTo>
                <a:lnTo>
                  <a:pt x="590" y="759"/>
                </a:lnTo>
                <a:lnTo>
                  <a:pt x="592" y="758"/>
                </a:lnTo>
                <a:lnTo>
                  <a:pt x="595" y="754"/>
                </a:lnTo>
                <a:lnTo>
                  <a:pt x="597" y="749"/>
                </a:lnTo>
                <a:lnTo>
                  <a:pt x="599" y="747"/>
                </a:lnTo>
                <a:lnTo>
                  <a:pt x="602" y="747"/>
                </a:lnTo>
                <a:lnTo>
                  <a:pt x="605" y="746"/>
                </a:lnTo>
                <a:lnTo>
                  <a:pt x="609" y="742"/>
                </a:lnTo>
                <a:lnTo>
                  <a:pt x="612" y="734"/>
                </a:lnTo>
                <a:lnTo>
                  <a:pt x="614" y="730"/>
                </a:lnTo>
                <a:lnTo>
                  <a:pt x="617" y="727"/>
                </a:lnTo>
                <a:lnTo>
                  <a:pt x="622" y="725"/>
                </a:lnTo>
                <a:lnTo>
                  <a:pt x="629" y="727"/>
                </a:lnTo>
                <a:lnTo>
                  <a:pt x="629" y="722"/>
                </a:lnTo>
                <a:lnTo>
                  <a:pt x="628" y="718"/>
                </a:lnTo>
                <a:lnTo>
                  <a:pt x="628" y="717"/>
                </a:lnTo>
                <a:lnTo>
                  <a:pt x="626" y="713"/>
                </a:lnTo>
                <a:lnTo>
                  <a:pt x="624" y="710"/>
                </a:lnTo>
                <a:lnTo>
                  <a:pt x="619" y="705"/>
                </a:lnTo>
                <a:lnTo>
                  <a:pt x="616" y="700"/>
                </a:lnTo>
                <a:lnTo>
                  <a:pt x="614" y="691"/>
                </a:lnTo>
                <a:lnTo>
                  <a:pt x="616" y="679"/>
                </a:lnTo>
                <a:lnTo>
                  <a:pt x="617" y="677"/>
                </a:lnTo>
                <a:lnTo>
                  <a:pt x="619" y="676"/>
                </a:lnTo>
                <a:lnTo>
                  <a:pt x="622" y="672"/>
                </a:lnTo>
                <a:lnTo>
                  <a:pt x="624" y="667"/>
                </a:lnTo>
                <a:lnTo>
                  <a:pt x="626" y="665"/>
                </a:lnTo>
                <a:lnTo>
                  <a:pt x="629" y="665"/>
                </a:lnTo>
                <a:lnTo>
                  <a:pt x="631" y="664"/>
                </a:lnTo>
                <a:lnTo>
                  <a:pt x="633" y="662"/>
                </a:lnTo>
                <a:lnTo>
                  <a:pt x="636" y="659"/>
                </a:lnTo>
                <a:lnTo>
                  <a:pt x="641" y="657"/>
                </a:lnTo>
                <a:lnTo>
                  <a:pt x="643" y="655"/>
                </a:lnTo>
                <a:lnTo>
                  <a:pt x="643" y="652"/>
                </a:lnTo>
                <a:lnTo>
                  <a:pt x="651" y="648"/>
                </a:lnTo>
                <a:lnTo>
                  <a:pt x="658" y="643"/>
                </a:lnTo>
                <a:lnTo>
                  <a:pt x="667" y="640"/>
                </a:lnTo>
                <a:lnTo>
                  <a:pt x="672" y="638"/>
                </a:lnTo>
                <a:lnTo>
                  <a:pt x="677" y="638"/>
                </a:lnTo>
                <a:lnTo>
                  <a:pt x="679" y="633"/>
                </a:lnTo>
                <a:lnTo>
                  <a:pt x="682" y="628"/>
                </a:lnTo>
                <a:lnTo>
                  <a:pt x="691" y="621"/>
                </a:lnTo>
                <a:lnTo>
                  <a:pt x="694" y="618"/>
                </a:lnTo>
                <a:lnTo>
                  <a:pt x="698" y="613"/>
                </a:lnTo>
                <a:lnTo>
                  <a:pt x="699" y="606"/>
                </a:lnTo>
                <a:lnTo>
                  <a:pt x="698" y="597"/>
                </a:lnTo>
                <a:lnTo>
                  <a:pt x="701" y="597"/>
                </a:lnTo>
                <a:lnTo>
                  <a:pt x="703" y="596"/>
                </a:lnTo>
                <a:lnTo>
                  <a:pt x="704" y="590"/>
                </a:lnTo>
                <a:lnTo>
                  <a:pt x="713" y="590"/>
                </a:lnTo>
                <a:lnTo>
                  <a:pt x="721" y="590"/>
                </a:lnTo>
                <a:lnTo>
                  <a:pt x="735" y="587"/>
                </a:lnTo>
                <a:lnTo>
                  <a:pt x="749" y="584"/>
                </a:lnTo>
                <a:lnTo>
                  <a:pt x="756" y="582"/>
                </a:lnTo>
                <a:lnTo>
                  <a:pt x="766" y="584"/>
                </a:lnTo>
                <a:lnTo>
                  <a:pt x="773" y="597"/>
                </a:lnTo>
                <a:lnTo>
                  <a:pt x="780" y="611"/>
                </a:lnTo>
                <a:lnTo>
                  <a:pt x="780" y="623"/>
                </a:lnTo>
                <a:lnTo>
                  <a:pt x="778" y="633"/>
                </a:lnTo>
                <a:lnTo>
                  <a:pt x="774" y="642"/>
                </a:lnTo>
                <a:lnTo>
                  <a:pt x="773" y="650"/>
                </a:lnTo>
                <a:lnTo>
                  <a:pt x="773" y="652"/>
                </a:lnTo>
                <a:lnTo>
                  <a:pt x="771" y="653"/>
                </a:lnTo>
                <a:lnTo>
                  <a:pt x="771" y="657"/>
                </a:lnTo>
                <a:lnTo>
                  <a:pt x="773" y="660"/>
                </a:lnTo>
                <a:lnTo>
                  <a:pt x="773" y="665"/>
                </a:lnTo>
                <a:lnTo>
                  <a:pt x="776" y="672"/>
                </a:lnTo>
                <a:lnTo>
                  <a:pt x="780" y="679"/>
                </a:lnTo>
                <a:lnTo>
                  <a:pt x="780" y="689"/>
                </a:lnTo>
                <a:lnTo>
                  <a:pt x="780" y="700"/>
                </a:lnTo>
                <a:lnTo>
                  <a:pt x="783" y="701"/>
                </a:lnTo>
                <a:lnTo>
                  <a:pt x="785" y="705"/>
                </a:lnTo>
                <a:lnTo>
                  <a:pt x="786" y="708"/>
                </a:lnTo>
                <a:lnTo>
                  <a:pt x="786" y="713"/>
                </a:lnTo>
                <a:lnTo>
                  <a:pt x="800" y="723"/>
                </a:lnTo>
                <a:lnTo>
                  <a:pt x="812" y="735"/>
                </a:lnTo>
                <a:lnTo>
                  <a:pt x="824" y="747"/>
                </a:lnTo>
                <a:lnTo>
                  <a:pt x="834" y="761"/>
                </a:lnTo>
                <a:lnTo>
                  <a:pt x="843" y="763"/>
                </a:lnTo>
                <a:lnTo>
                  <a:pt x="846" y="764"/>
                </a:lnTo>
                <a:lnTo>
                  <a:pt x="848" y="768"/>
                </a:lnTo>
                <a:lnTo>
                  <a:pt x="865" y="768"/>
                </a:lnTo>
                <a:lnTo>
                  <a:pt x="872" y="770"/>
                </a:lnTo>
                <a:lnTo>
                  <a:pt x="873" y="771"/>
                </a:lnTo>
                <a:lnTo>
                  <a:pt x="875" y="775"/>
                </a:lnTo>
                <a:lnTo>
                  <a:pt x="877" y="780"/>
                </a:lnTo>
                <a:lnTo>
                  <a:pt x="878" y="785"/>
                </a:lnTo>
                <a:lnTo>
                  <a:pt x="882" y="788"/>
                </a:lnTo>
                <a:lnTo>
                  <a:pt x="882" y="795"/>
                </a:lnTo>
                <a:lnTo>
                  <a:pt x="882" y="804"/>
                </a:lnTo>
                <a:lnTo>
                  <a:pt x="878" y="809"/>
                </a:lnTo>
                <a:lnTo>
                  <a:pt x="875" y="816"/>
                </a:lnTo>
                <a:lnTo>
                  <a:pt x="875" y="823"/>
                </a:lnTo>
                <a:lnTo>
                  <a:pt x="877" y="828"/>
                </a:lnTo>
                <a:lnTo>
                  <a:pt x="878" y="831"/>
                </a:lnTo>
                <a:lnTo>
                  <a:pt x="885" y="836"/>
                </a:lnTo>
                <a:lnTo>
                  <a:pt x="892" y="841"/>
                </a:lnTo>
                <a:lnTo>
                  <a:pt x="894" y="845"/>
                </a:lnTo>
                <a:lnTo>
                  <a:pt x="896" y="850"/>
                </a:lnTo>
                <a:lnTo>
                  <a:pt x="896" y="857"/>
                </a:lnTo>
                <a:lnTo>
                  <a:pt x="896" y="863"/>
                </a:lnTo>
                <a:lnTo>
                  <a:pt x="897" y="869"/>
                </a:lnTo>
                <a:lnTo>
                  <a:pt x="901" y="872"/>
                </a:lnTo>
                <a:lnTo>
                  <a:pt x="904" y="875"/>
                </a:lnTo>
                <a:lnTo>
                  <a:pt x="909" y="877"/>
                </a:lnTo>
                <a:lnTo>
                  <a:pt x="916" y="877"/>
                </a:lnTo>
                <a:lnTo>
                  <a:pt x="923" y="877"/>
                </a:lnTo>
                <a:lnTo>
                  <a:pt x="919" y="860"/>
                </a:lnTo>
                <a:lnTo>
                  <a:pt x="919" y="843"/>
                </a:lnTo>
                <a:lnTo>
                  <a:pt x="919" y="826"/>
                </a:lnTo>
                <a:lnTo>
                  <a:pt x="919" y="809"/>
                </a:lnTo>
                <a:lnTo>
                  <a:pt x="925" y="775"/>
                </a:lnTo>
                <a:lnTo>
                  <a:pt x="930" y="741"/>
                </a:lnTo>
                <a:lnTo>
                  <a:pt x="943" y="734"/>
                </a:lnTo>
                <a:lnTo>
                  <a:pt x="957" y="727"/>
                </a:lnTo>
                <a:lnTo>
                  <a:pt x="960" y="720"/>
                </a:lnTo>
                <a:lnTo>
                  <a:pt x="964" y="715"/>
                </a:lnTo>
                <a:lnTo>
                  <a:pt x="965" y="713"/>
                </a:lnTo>
                <a:lnTo>
                  <a:pt x="967" y="712"/>
                </a:lnTo>
                <a:lnTo>
                  <a:pt x="971" y="710"/>
                </a:lnTo>
                <a:lnTo>
                  <a:pt x="969" y="701"/>
                </a:lnTo>
                <a:lnTo>
                  <a:pt x="971" y="694"/>
                </a:lnTo>
                <a:lnTo>
                  <a:pt x="974" y="689"/>
                </a:lnTo>
                <a:lnTo>
                  <a:pt x="979" y="686"/>
                </a:lnTo>
                <a:lnTo>
                  <a:pt x="983" y="684"/>
                </a:lnTo>
                <a:lnTo>
                  <a:pt x="988" y="679"/>
                </a:lnTo>
                <a:lnTo>
                  <a:pt x="991" y="674"/>
                </a:lnTo>
                <a:lnTo>
                  <a:pt x="991" y="672"/>
                </a:lnTo>
                <a:lnTo>
                  <a:pt x="993" y="669"/>
                </a:lnTo>
                <a:lnTo>
                  <a:pt x="996" y="660"/>
                </a:lnTo>
                <a:lnTo>
                  <a:pt x="1001" y="652"/>
                </a:lnTo>
                <a:lnTo>
                  <a:pt x="1001" y="648"/>
                </a:lnTo>
                <a:lnTo>
                  <a:pt x="1003" y="645"/>
                </a:lnTo>
                <a:lnTo>
                  <a:pt x="1003" y="643"/>
                </a:lnTo>
                <a:lnTo>
                  <a:pt x="1005" y="638"/>
                </a:lnTo>
                <a:lnTo>
                  <a:pt x="1001" y="628"/>
                </a:lnTo>
                <a:lnTo>
                  <a:pt x="1000" y="616"/>
                </a:lnTo>
                <a:lnTo>
                  <a:pt x="996" y="606"/>
                </a:lnTo>
                <a:lnTo>
                  <a:pt x="998" y="590"/>
                </a:lnTo>
                <a:lnTo>
                  <a:pt x="1001" y="589"/>
                </a:lnTo>
                <a:lnTo>
                  <a:pt x="1003" y="587"/>
                </a:lnTo>
                <a:lnTo>
                  <a:pt x="1008" y="580"/>
                </a:lnTo>
                <a:lnTo>
                  <a:pt x="1013" y="578"/>
                </a:lnTo>
                <a:lnTo>
                  <a:pt x="1020" y="577"/>
                </a:lnTo>
                <a:lnTo>
                  <a:pt x="1025" y="577"/>
                </a:lnTo>
                <a:lnTo>
                  <a:pt x="1030" y="577"/>
                </a:lnTo>
                <a:lnTo>
                  <a:pt x="1035" y="575"/>
                </a:lnTo>
                <a:lnTo>
                  <a:pt x="1037" y="572"/>
                </a:lnTo>
                <a:lnTo>
                  <a:pt x="1039" y="570"/>
                </a:lnTo>
                <a:lnTo>
                  <a:pt x="1040" y="570"/>
                </a:lnTo>
                <a:lnTo>
                  <a:pt x="1044" y="568"/>
                </a:lnTo>
                <a:lnTo>
                  <a:pt x="1049" y="570"/>
                </a:lnTo>
                <a:lnTo>
                  <a:pt x="1052" y="570"/>
                </a:lnTo>
                <a:lnTo>
                  <a:pt x="1054" y="575"/>
                </a:lnTo>
                <a:lnTo>
                  <a:pt x="1056" y="577"/>
                </a:lnTo>
                <a:lnTo>
                  <a:pt x="1058" y="577"/>
                </a:lnTo>
                <a:lnTo>
                  <a:pt x="1059" y="577"/>
                </a:lnTo>
                <a:lnTo>
                  <a:pt x="1066" y="578"/>
                </a:lnTo>
                <a:lnTo>
                  <a:pt x="1073" y="580"/>
                </a:lnTo>
                <a:lnTo>
                  <a:pt x="1076" y="585"/>
                </a:lnTo>
                <a:lnTo>
                  <a:pt x="1080" y="590"/>
                </a:lnTo>
                <a:lnTo>
                  <a:pt x="1080" y="631"/>
                </a:lnTo>
                <a:lnTo>
                  <a:pt x="1087" y="635"/>
                </a:lnTo>
                <a:lnTo>
                  <a:pt x="1092" y="638"/>
                </a:lnTo>
                <a:lnTo>
                  <a:pt x="1093" y="640"/>
                </a:lnTo>
                <a:lnTo>
                  <a:pt x="1097" y="645"/>
                </a:lnTo>
                <a:lnTo>
                  <a:pt x="1098" y="648"/>
                </a:lnTo>
                <a:lnTo>
                  <a:pt x="1102" y="647"/>
                </a:lnTo>
                <a:lnTo>
                  <a:pt x="1105" y="647"/>
                </a:lnTo>
                <a:lnTo>
                  <a:pt x="1109" y="648"/>
                </a:lnTo>
                <a:lnTo>
                  <a:pt x="1112" y="653"/>
                </a:lnTo>
                <a:lnTo>
                  <a:pt x="1116" y="657"/>
                </a:lnTo>
                <a:lnTo>
                  <a:pt x="1119" y="659"/>
                </a:lnTo>
                <a:lnTo>
                  <a:pt x="1122" y="659"/>
                </a:lnTo>
                <a:lnTo>
                  <a:pt x="1131" y="659"/>
                </a:lnTo>
                <a:lnTo>
                  <a:pt x="1139" y="657"/>
                </a:lnTo>
                <a:lnTo>
                  <a:pt x="1141" y="655"/>
                </a:lnTo>
                <a:lnTo>
                  <a:pt x="1143" y="655"/>
                </a:lnTo>
                <a:lnTo>
                  <a:pt x="1151" y="652"/>
                </a:lnTo>
                <a:lnTo>
                  <a:pt x="1153" y="650"/>
                </a:lnTo>
                <a:lnTo>
                  <a:pt x="1162" y="648"/>
                </a:lnTo>
                <a:lnTo>
                  <a:pt x="1165" y="647"/>
                </a:lnTo>
                <a:lnTo>
                  <a:pt x="1175" y="645"/>
                </a:lnTo>
                <a:lnTo>
                  <a:pt x="1177" y="643"/>
                </a:lnTo>
                <a:lnTo>
                  <a:pt x="1187" y="642"/>
                </a:lnTo>
                <a:lnTo>
                  <a:pt x="1191" y="642"/>
                </a:lnTo>
                <a:lnTo>
                  <a:pt x="1199" y="640"/>
                </a:lnTo>
                <a:lnTo>
                  <a:pt x="1202" y="640"/>
                </a:lnTo>
                <a:lnTo>
                  <a:pt x="1216" y="638"/>
                </a:lnTo>
                <a:lnTo>
                  <a:pt x="1218" y="645"/>
                </a:lnTo>
                <a:lnTo>
                  <a:pt x="1221" y="650"/>
                </a:lnTo>
                <a:lnTo>
                  <a:pt x="1223" y="657"/>
                </a:lnTo>
                <a:lnTo>
                  <a:pt x="1223" y="665"/>
                </a:lnTo>
                <a:lnTo>
                  <a:pt x="1223" y="679"/>
                </a:lnTo>
                <a:lnTo>
                  <a:pt x="1226" y="684"/>
                </a:lnTo>
                <a:lnTo>
                  <a:pt x="1230" y="689"/>
                </a:lnTo>
                <a:lnTo>
                  <a:pt x="1235" y="693"/>
                </a:lnTo>
                <a:lnTo>
                  <a:pt x="1243" y="693"/>
                </a:lnTo>
                <a:lnTo>
                  <a:pt x="1247" y="698"/>
                </a:lnTo>
                <a:lnTo>
                  <a:pt x="1250" y="703"/>
                </a:lnTo>
                <a:lnTo>
                  <a:pt x="1255" y="706"/>
                </a:lnTo>
                <a:lnTo>
                  <a:pt x="1264" y="706"/>
                </a:lnTo>
                <a:lnTo>
                  <a:pt x="1266" y="700"/>
                </a:lnTo>
                <a:lnTo>
                  <a:pt x="1264" y="694"/>
                </a:lnTo>
                <a:lnTo>
                  <a:pt x="1262" y="688"/>
                </a:lnTo>
                <a:lnTo>
                  <a:pt x="1257" y="682"/>
                </a:lnTo>
                <a:lnTo>
                  <a:pt x="1257" y="677"/>
                </a:lnTo>
                <a:lnTo>
                  <a:pt x="1257" y="672"/>
                </a:lnTo>
                <a:lnTo>
                  <a:pt x="1257" y="645"/>
                </a:lnTo>
                <a:lnTo>
                  <a:pt x="1250" y="640"/>
                </a:lnTo>
                <a:lnTo>
                  <a:pt x="1247" y="638"/>
                </a:lnTo>
                <a:lnTo>
                  <a:pt x="1243" y="635"/>
                </a:lnTo>
                <a:lnTo>
                  <a:pt x="1240" y="633"/>
                </a:lnTo>
                <a:lnTo>
                  <a:pt x="1237" y="630"/>
                </a:lnTo>
                <a:lnTo>
                  <a:pt x="1235" y="626"/>
                </a:lnTo>
                <a:lnTo>
                  <a:pt x="1233" y="623"/>
                </a:lnTo>
                <a:lnTo>
                  <a:pt x="1231" y="619"/>
                </a:lnTo>
                <a:lnTo>
                  <a:pt x="1228" y="614"/>
                </a:lnTo>
                <a:lnTo>
                  <a:pt x="1228" y="611"/>
                </a:lnTo>
                <a:lnTo>
                  <a:pt x="1226" y="606"/>
                </a:lnTo>
                <a:lnTo>
                  <a:pt x="1225" y="601"/>
                </a:lnTo>
                <a:lnTo>
                  <a:pt x="1225" y="596"/>
                </a:lnTo>
                <a:lnTo>
                  <a:pt x="1223" y="590"/>
                </a:lnTo>
                <a:lnTo>
                  <a:pt x="1223" y="585"/>
                </a:lnTo>
                <a:lnTo>
                  <a:pt x="1223" y="584"/>
                </a:lnTo>
                <a:lnTo>
                  <a:pt x="1223" y="580"/>
                </a:lnTo>
                <a:lnTo>
                  <a:pt x="1225" y="580"/>
                </a:lnTo>
                <a:lnTo>
                  <a:pt x="1225" y="578"/>
                </a:lnTo>
                <a:lnTo>
                  <a:pt x="1223" y="568"/>
                </a:lnTo>
                <a:lnTo>
                  <a:pt x="1225" y="567"/>
                </a:lnTo>
                <a:lnTo>
                  <a:pt x="1225" y="563"/>
                </a:lnTo>
                <a:lnTo>
                  <a:pt x="1230" y="560"/>
                </a:lnTo>
                <a:lnTo>
                  <a:pt x="1237" y="558"/>
                </a:lnTo>
                <a:lnTo>
                  <a:pt x="1237" y="556"/>
                </a:lnTo>
                <a:lnTo>
                  <a:pt x="1238" y="556"/>
                </a:lnTo>
                <a:lnTo>
                  <a:pt x="1243" y="553"/>
                </a:lnTo>
                <a:lnTo>
                  <a:pt x="1247" y="549"/>
                </a:lnTo>
                <a:lnTo>
                  <a:pt x="1247" y="548"/>
                </a:lnTo>
                <a:lnTo>
                  <a:pt x="1249" y="546"/>
                </a:lnTo>
                <a:lnTo>
                  <a:pt x="1250" y="543"/>
                </a:lnTo>
                <a:lnTo>
                  <a:pt x="1254" y="539"/>
                </a:lnTo>
                <a:lnTo>
                  <a:pt x="1259" y="538"/>
                </a:lnTo>
                <a:lnTo>
                  <a:pt x="1271" y="536"/>
                </a:lnTo>
                <a:lnTo>
                  <a:pt x="1274" y="536"/>
                </a:lnTo>
                <a:lnTo>
                  <a:pt x="1281" y="536"/>
                </a:lnTo>
                <a:lnTo>
                  <a:pt x="1291" y="536"/>
                </a:lnTo>
                <a:lnTo>
                  <a:pt x="1296" y="536"/>
                </a:lnTo>
                <a:lnTo>
                  <a:pt x="1302" y="536"/>
                </a:lnTo>
                <a:lnTo>
                  <a:pt x="1305" y="538"/>
                </a:lnTo>
                <a:lnTo>
                  <a:pt x="1305" y="543"/>
                </a:lnTo>
                <a:lnTo>
                  <a:pt x="1308" y="544"/>
                </a:lnTo>
                <a:lnTo>
                  <a:pt x="1312" y="546"/>
                </a:lnTo>
                <a:lnTo>
                  <a:pt x="1319" y="553"/>
                </a:lnTo>
                <a:lnTo>
                  <a:pt x="1322" y="555"/>
                </a:lnTo>
                <a:lnTo>
                  <a:pt x="1325" y="556"/>
                </a:lnTo>
                <a:lnTo>
                  <a:pt x="1332" y="558"/>
                </a:lnTo>
                <a:lnTo>
                  <a:pt x="1339" y="556"/>
                </a:lnTo>
                <a:lnTo>
                  <a:pt x="1346" y="556"/>
                </a:lnTo>
                <a:lnTo>
                  <a:pt x="1346" y="553"/>
                </a:lnTo>
                <a:lnTo>
                  <a:pt x="1344" y="551"/>
                </a:lnTo>
                <a:lnTo>
                  <a:pt x="1339" y="549"/>
                </a:lnTo>
                <a:lnTo>
                  <a:pt x="1339" y="546"/>
                </a:lnTo>
                <a:lnTo>
                  <a:pt x="1337" y="544"/>
                </a:lnTo>
                <a:lnTo>
                  <a:pt x="1332" y="543"/>
                </a:lnTo>
                <a:lnTo>
                  <a:pt x="1332" y="536"/>
                </a:lnTo>
                <a:lnTo>
                  <a:pt x="1336" y="536"/>
                </a:lnTo>
                <a:lnTo>
                  <a:pt x="1337" y="534"/>
                </a:lnTo>
                <a:lnTo>
                  <a:pt x="1339" y="529"/>
                </a:lnTo>
                <a:lnTo>
                  <a:pt x="1339" y="515"/>
                </a:lnTo>
                <a:lnTo>
                  <a:pt x="1343" y="515"/>
                </a:lnTo>
                <a:lnTo>
                  <a:pt x="1344" y="514"/>
                </a:lnTo>
                <a:lnTo>
                  <a:pt x="1346" y="509"/>
                </a:lnTo>
                <a:lnTo>
                  <a:pt x="1346" y="461"/>
                </a:lnTo>
                <a:lnTo>
                  <a:pt x="1349" y="461"/>
                </a:lnTo>
                <a:lnTo>
                  <a:pt x="1351" y="459"/>
                </a:lnTo>
                <a:lnTo>
                  <a:pt x="1353" y="454"/>
                </a:lnTo>
                <a:lnTo>
                  <a:pt x="1351" y="447"/>
                </a:lnTo>
                <a:lnTo>
                  <a:pt x="1351" y="442"/>
                </a:lnTo>
                <a:lnTo>
                  <a:pt x="1354" y="435"/>
                </a:lnTo>
                <a:lnTo>
                  <a:pt x="1360" y="430"/>
                </a:lnTo>
                <a:lnTo>
                  <a:pt x="1360" y="425"/>
                </a:lnTo>
                <a:lnTo>
                  <a:pt x="1360" y="4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1" name="Freeform 10">
            <a:extLst>
              <a:ext uri="{FF2B5EF4-FFF2-40B4-BE49-F238E27FC236}">
                <a16:creationId xmlns:a16="http://schemas.microsoft.com/office/drawing/2014/main" id="{71A6512A-3F40-46D2-87F7-AAA5B3A5C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911" y="1190394"/>
            <a:ext cx="992271" cy="2313638"/>
          </a:xfrm>
          <a:custGeom>
            <a:avLst/>
            <a:gdLst>
              <a:gd name="T0" fmla="*/ 655847 w 2505"/>
              <a:gd name="T1" fmla="*/ 1789585 h 6188"/>
              <a:gd name="T2" fmla="*/ 606893 w 2505"/>
              <a:gd name="T3" fmla="*/ 1927079 h 6188"/>
              <a:gd name="T4" fmla="*/ 676005 w 2505"/>
              <a:gd name="T5" fmla="*/ 1863371 h 6188"/>
              <a:gd name="T6" fmla="*/ 640369 w 2505"/>
              <a:gd name="T7" fmla="*/ 1507038 h 6188"/>
              <a:gd name="T8" fmla="*/ 628850 w 2505"/>
              <a:gd name="T9" fmla="*/ 1578305 h 6188"/>
              <a:gd name="T10" fmla="*/ 495665 w 2505"/>
              <a:gd name="T11" fmla="*/ 1911962 h 6188"/>
              <a:gd name="T12" fmla="*/ 477307 w 2505"/>
              <a:gd name="T13" fmla="*/ 2044417 h 6188"/>
              <a:gd name="T14" fmla="*/ 39236 w 2505"/>
              <a:gd name="T15" fmla="*/ 2013103 h 6188"/>
              <a:gd name="T16" fmla="*/ 24477 w 2505"/>
              <a:gd name="T17" fmla="*/ 1751432 h 6188"/>
              <a:gd name="T18" fmla="*/ 491346 w 2505"/>
              <a:gd name="T19" fmla="*/ 1735595 h 6188"/>
              <a:gd name="T20" fmla="*/ 625971 w 2505"/>
              <a:gd name="T21" fmla="*/ 1432172 h 6188"/>
              <a:gd name="T22" fmla="*/ 875063 w 2505"/>
              <a:gd name="T23" fmla="*/ 448116 h 6188"/>
              <a:gd name="T24" fmla="*/ 820349 w 2505"/>
              <a:gd name="T25" fmla="*/ 267070 h 6188"/>
              <a:gd name="T26" fmla="*/ 791552 w 2505"/>
              <a:gd name="T27" fmla="*/ 135695 h 6188"/>
              <a:gd name="T28" fmla="*/ 634250 w 2505"/>
              <a:gd name="T29" fmla="*/ 24835 h 6188"/>
              <a:gd name="T30" fmla="*/ 551459 w 2505"/>
              <a:gd name="T31" fmla="*/ 96822 h 6188"/>
              <a:gd name="T32" fmla="*/ 423313 w 2505"/>
              <a:gd name="T33" fmla="*/ 186445 h 6188"/>
              <a:gd name="T34" fmla="*/ 365359 w 2505"/>
              <a:gd name="T35" fmla="*/ 376130 h 6188"/>
              <a:gd name="T36" fmla="*/ 267810 w 2505"/>
              <a:gd name="T37" fmla="*/ 492388 h 6188"/>
              <a:gd name="T38" fmla="*/ 235774 w 2505"/>
              <a:gd name="T39" fmla="*/ 687111 h 6188"/>
              <a:gd name="T40" fmla="*/ 199058 w 2505"/>
              <a:gd name="T41" fmla="*/ 814527 h 6188"/>
              <a:gd name="T42" fmla="*/ 95389 w 2505"/>
              <a:gd name="T43" fmla="*/ 960660 h 6188"/>
              <a:gd name="T44" fmla="*/ 110148 w 2505"/>
              <a:gd name="T45" fmla="*/ 1151064 h 6188"/>
              <a:gd name="T46" fmla="*/ 141104 w 2505"/>
              <a:gd name="T47" fmla="*/ 1305836 h 6188"/>
              <a:gd name="T48" fmla="*/ 128866 w 2505"/>
              <a:gd name="T49" fmla="*/ 1449089 h 6188"/>
              <a:gd name="T50" fmla="*/ 64433 w 2505"/>
              <a:gd name="T51" fmla="*/ 1523235 h 6188"/>
              <a:gd name="T52" fmla="*/ 0 w 2505"/>
              <a:gd name="T53" fmla="*/ 1625096 h 6188"/>
              <a:gd name="T54" fmla="*/ 38156 w 2505"/>
              <a:gd name="T55" fmla="*/ 1736675 h 6188"/>
              <a:gd name="T56" fmla="*/ 74512 w 2505"/>
              <a:gd name="T57" fmla="*/ 1888566 h 6188"/>
              <a:gd name="T58" fmla="*/ 125986 w 2505"/>
              <a:gd name="T59" fmla="*/ 2039018 h 6188"/>
              <a:gd name="T60" fmla="*/ 141824 w 2505"/>
              <a:gd name="T61" fmla="*/ 2141959 h 6188"/>
              <a:gd name="T62" fmla="*/ 182500 w 2505"/>
              <a:gd name="T63" fmla="*/ 2226903 h 6188"/>
              <a:gd name="T64" fmla="*/ 285088 w 2505"/>
              <a:gd name="T65" fmla="*/ 2122883 h 6188"/>
              <a:gd name="T66" fmla="*/ 376518 w 2505"/>
              <a:gd name="T67" fmla="*/ 2091568 h 6188"/>
              <a:gd name="T68" fmla="*/ 439151 w 2505"/>
              <a:gd name="T69" fmla="*/ 2034699 h 6188"/>
              <a:gd name="T70" fmla="*/ 465428 w 2505"/>
              <a:gd name="T71" fmla="*/ 1858332 h 6188"/>
              <a:gd name="T72" fmla="*/ 471548 w 2505"/>
              <a:gd name="T73" fmla="*/ 1809381 h 6188"/>
              <a:gd name="T74" fmla="*/ 488826 w 2505"/>
              <a:gd name="T75" fmla="*/ 1713639 h 6188"/>
              <a:gd name="T76" fmla="*/ 506104 w 2505"/>
              <a:gd name="T77" fmla="*/ 1666848 h 6188"/>
              <a:gd name="T78" fmla="*/ 540300 w 2505"/>
              <a:gd name="T79" fmla="*/ 1626535 h 6188"/>
              <a:gd name="T80" fmla="*/ 576656 w 2505"/>
              <a:gd name="T81" fmla="*/ 1631934 h 6188"/>
              <a:gd name="T82" fmla="*/ 604373 w 2505"/>
              <a:gd name="T83" fmla="*/ 1571106 h 6188"/>
              <a:gd name="T84" fmla="*/ 579536 w 2505"/>
              <a:gd name="T85" fmla="*/ 1550950 h 6188"/>
              <a:gd name="T86" fmla="*/ 633890 w 2505"/>
              <a:gd name="T87" fmla="*/ 1484362 h 6188"/>
              <a:gd name="T88" fmla="*/ 571617 w 2505"/>
              <a:gd name="T89" fmla="*/ 1392579 h 6188"/>
              <a:gd name="T90" fmla="*/ 491346 w 2505"/>
              <a:gd name="T91" fmla="*/ 1248246 h 6188"/>
              <a:gd name="T92" fmla="*/ 505384 w 2505"/>
              <a:gd name="T93" fmla="*/ 1120830 h 6188"/>
              <a:gd name="T94" fmla="*/ 515823 w 2505"/>
              <a:gd name="T95" fmla="*/ 1075119 h 6188"/>
              <a:gd name="T96" fmla="*/ 532381 w 2505"/>
              <a:gd name="T97" fmla="*/ 1003852 h 6188"/>
              <a:gd name="T98" fmla="*/ 555058 w 2505"/>
              <a:gd name="T99" fmla="*/ 969299 h 6188"/>
              <a:gd name="T100" fmla="*/ 640369 w 2505"/>
              <a:gd name="T101" fmla="*/ 900551 h 6188"/>
              <a:gd name="T102" fmla="*/ 733959 w 2505"/>
              <a:gd name="T103" fmla="*/ 770976 h 6188"/>
              <a:gd name="T104" fmla="*/ 729639 w 2505"/>
              <a:gd name="T105" fmla="*/ 648958 h 6188"/>
              <a:gd name="T106" fmla="*/ 749077 w 2505"/>
              <a:gd name="T107" fmla="*/ 574093 h 6188"/>
              <a:gd name="T108" fmla="*/ 788313 w 2505"/>
              <a:gd name="T109" fmla="*/ 499227 h 6188"/>
              <a:gd name="T110" fmla="*/ 481627 w 2505"/>
              <a:gd name="T111" fmla="*/ 1539072 h 6188"/>
              <a:gd name="T112" fmla="*/ 537780 w 2505"/>
              <a:gd name="T113" fmla="*/ 1524315 h 6188"/>
              <a:gd name="T114" fmla="*/ 537780 w 2505"/>
              <a:gd name="T115" fmla="*/ 1556349 h 6188"/>
              <a:gd name="T116" fmla="*/ 481627 w 2505"/>
              <a:gd name="T117" fmla="*/ 1558868 h 6188"/>
              <a:gd name="T118" fmla="*/ 449590 w 2505"/>
              <a:gd name="T119" fmla="*/ 1536192 h 6188"/>
              <a:gd name="T120" fmla="*/ 531661 w 2505"/>
              <a:gd name="T121" fmla="*/ 1566787 h 6188"/>
              <a:gd name="T122" fmla="*/ 587095 w 2505"/>
              <a:gd name="T123" fmla="*/ 1383221 h 6188"/>
              <a:gd name="T124" fmla="*/ 794792 w 2505"/>
              <a:gd name="T125" fmla="*/ 559335 h 618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05" h="6188">
                <a:moveTo>
                  <a:pt x="1774" y="4269"/>
                </a:moveTo>
                <a:lnTo>
                  <a:pt x="1766" y="4268"/>
                </a:lnTo>
                <a:lnTo>
                  <a:pt x="1759" y="4268"/>
                </a:lnTo>
                <a:lnTo>
                  <a:pt x="1754" y="4269"/>
                </a:lnTo>
                <a:lnTo>
                  <a:pt x="1749" y="4273"/>
                </a:lnTo>
                <a:lnTo>
                  <a:pt x="1742" y="4278"/>
                </a:lnTo>
                <a:lnTo>
                  <a:pt x="1733" y="4283"/>
                </a:lnTo>
                <a:lnTo>
                  <a:pt x="1732" y="4280"/>
                </a:lnTo>
                <a:lnTo>
                  <a:pt x="1730" y="4276"/>
                </a:lnTo>
                <a:lnTo>
                  <a:pt x="1728" y="4273"/>
                </a:lnTo>
                <a:lnTo>
                  <a:pt x="1727" y="4269"/>
                </a:lnTo>
                <a:lnTo>
                  <a:pt x="1725" y="4266"/>
                </a:lnTo>
                <a:lnTo>
                  <a:pt x="1721" y="4264"/>
                </a:lnTo>
                <a:lnTo>
                  <a:pt x="1718" y="4263"/>
                </a:lnTo>
                <a:lnTo>
                  <a:pt x="1713" y="4263"/>
                </a:lnTo>
                <a:lnTo>
                  <a:pt x="1713" y="4269"/>
                </a:lnTo>
                <a:lnTo>
                  <a:pt x="1711" y="4273"/>
                </a:lnTo>
                <a:lnTo>
                  <a:pt x="1708" y="4276"/>
                </a:lnTo>
                <a:lnTo>
                  <a:pt x="1704" y="4278"/>
                </a:lnTo>
                <a:lnTo>
                  <a:pt x="1701" y="4280"/>
                </a:lnTo>
                <a:lnTo>
                  <a:pt x="1698" y="4283"/>
                </a:lnTo>
                <a:lnTo>
                  <a:pt x="1698" y="4288"/>
                </a:lnTo>
                <a:lnTo>
                  <a:pt x="1699" y="4297"/>
                </a:lnTo>
                <a:lnTo>
                  <a:pt x="1747" y="4297"/>
                </a:lnTo>
                <a:lnTo>
                  <a:pt x="1745" y="4291"/>
                </a:lnTo>
                <a:lnTo>
                  <a:pt x="1745" y="4288"/>
                </a:lnTo>
                <a:lnTo>
                  <a:pt x="1747" y="4286"/>
                </a:lnTo>
                <a:lnTo>
                  <a:pt x="1749" y="4285"/>
                </a:lnTo>
                <a:lnTo>
                  <a:pt x="1754" y="4283"/>
                </a:lnTo>
                <a:lnTo>
                  <a:pt x="1761" y="4283"/>
                </a:lnTo>
                <a:lnTo>
                  <a:pt x="1767" y="4283"/>
                </a:lnTo>
                <a:lnTo>
                  <a:pt x="1773" y="4281"/>
                </a:lnTo>
                <a:lnTo>
                  <a:pt x="1774" y="4280"/>
                </a:lnTo>
                <a:lnTo>
                  <a:pt x="1776" y="4278"/>
                </a:lnTo>
                <a:lnTo>
                  <a:pt x="1776" y="4274"/>
                </a:lnTo>
                <a:lnTo>
                  <a:pt x="1774" y="4269"/>
                </a:lnTo>
                <a:close/>
                <a:moveTo>
                  <a:pt x="1931" y="4924"/>
                </a:moveTo>
                <a:lnTo>
                  <a:pt x="1929" y="4923"/>
                </a:lnTo>
                <a:lnTo>
                  <a:pt x="1928" y="4919"/>
                </a:lnTo>
                <a:lnTo>
                  <a:pt x="1924" y="4918"/>
                </a:lnTo>
                <a:lnTo>
                  <a:pt x="1921" y="4916"/>
                </a:lnTo>
                <a:lnTo>
                  <a:pt x="1918" y="4914"/>
                </a:lnTo>
                <a:lnTo>
                  <a:pt x="1916" y="4909"/>
                </a:lnTo>
                <a:lnTo>
                  <a:pt x="1916" y="4902"/>
                </a:lnTo>
                <a:lnTo>
                  <a:pt x="1914" y="4899"/>
                </a:lnTo>
                <a:lnTo>
                  <a:pt x="1912" y="4895"/>
                </a:lnTo>
                <a:lnTo>
                  <a:pt x="1909" y="4894"/>
                </a:lnTo>
                <a:lnTo>
                  <a:pt x="1906" y="4894"/>
                </a:lnTo>
                <a:lnTo>
                  <a:pt x="1904" y="4901"/>
                </a:lnTo>
                <a:lnTo>
                  <a:pt x="1904" y="4906"/>
                </a:lnTo>
                <a:lnTo>
                  <a:pt x="1904" y="4909"/>
                </a:lnTo>
                <a:lnTo>
                  <a:pt x="1902" y="4913"/>
                </a:lnTo>
                <a:lnTo>
                  <a:pt x="1899" y="4918"/>
                </a:lnTo>
                <a:lnTo>
                  <a:pt x="1894" y="4923"/>
                </a:lnTo>
                <a:lnTo>
                  <a:pt x="1892" y="4924"/>
                </a:lnTo>
                <a:lnTo>
                  <a:pt x="1892" y="4930"/>
                </a:lnTo>
                <a:lnTo>
                  <a:pt x="1892" y="4933"/>
                </a:lnTo>
                <a:lnTo>
                  <a:pt x="1890" y="4938"/>
                </a:lnTo>
                <a:lnTo>
                  <a:pt x="1887" y="4938"/>
                </a:lnTo>
                <a:lnTo>
                  <a:pt x="1885" y="4940"/>
                </a:lnTo>
                <a:lnTo>
                  <a:pt x="1883" y="4945"/>
                </a:lnTo>
                <a:lnTo>
                  <a:pt x="1875" y="4950"/>
                </a:lnTo>
                <a:lnTo>
                  <a:pt x="1870" y="4952"/>
                </a:lnTo>
                <a:lnTo>
                  <a:pt x="1863" y="4952"/>
                </a:lnTo>
                <a:lnTo>
                  <a:pt x="1856" y="4954"/>
                </a:lnTo>
                <a:lnTo>
                  <a:pt x="1853" y="4952"/>
                </a:lnTo>
                <a:lnTo>
                  <a:pt x="1851" y="4948"/>
                </a:lnTo>
                <a:lnTo>
                  <a:pt x="1849" y="4945"/>
                </a:lnTo>
                <a:lnTo>
                  <a:pt x="1848" y="4942"/>
                </a:lnTo>
                <a:lnTo>
                  <a:pt x="1846" y="4938"/>
                </a:lnTo>
                <a:lnTo>
                  <a:pt x="1843" y="4936"/>
                </a:lnTo>
                <a:lnTo>
                  <a:pt x="1836" y="4938"/>
                </a:lnTo>
                <a:lnTo>
                  <a:pt x="1834" y="4947"/>
                </a:lnTo>
                <a:lnTo>
                  <a:pt x="1832" y="4952"/>
                </a:lnTo>
                <a:lnTo>
                  <a:pt x="1827" y="4955"/>
                </a:lnTo>
                <a:lnTo>
                  <a:pt x="1822" y="4959"/>
                </a:lnTo>
                <a:lnTo>
                  <a:pt x="1822" y="4965"/>
                </a:lnTo>
                <a:lnTo>
                  <a:pt x="1822" y="4972"/>
                </a:lnTo>
                <a:lnTo>
                  <a:pt x="1820" y="4977"/>
                </a:lnTo>
                <a:lnTo>
                  <a:pt x="1815" y="4979"/>
                </a:lnTo>
                <a:lnTo>
                  <a:pt x="1815" y="4969"/>
                </a:lnTo>
                <a:lnTo>
                  <a:pt x="1814" y="4965"/>
                </a:lnTo>
                <a:lnTo>
                  <a:pt x="1810" y="4962"/>
                </a:lnTo>
                <a:lnTo>
                  <a:pt x="1808" y="4960"/>
                </a:lnTo>
                <a:lnTo>
                  <a:pt x="1805" y="4959"/>
                </a:lnTo>
                <a:lnTo>
                  <a:pt x="1795" y="4959"/>
                </a:lnTo>
                <a:lnTo>
                  <a:pt x="1790" y="4962"/>
                </a:lnTo>
                <a:lnTo>
                  <a:pt x="1785" y="4965"/>
                </a:lnTo>
                <a:lnTo>
                  <a:pt x="1778" y="4976"/>
                </a:lnTo>
                <a:lnTo>
                  <a:pt x="1776" y="4983"/>
                </a:lnTo>
                <a:lnTo>
                  <a:pt x="1771" y="4988"/>
                </a:lnTo>
                <a:lnTo>
                  <a:pt x="1767" y="4991"/>
                </a:lnTo>
                <a:lnTo>
                  <a:pt x="1761" y="4993"/>
                </a:lnTo>
                <a:lnTo>
                  <a:pt x="1754" y="4993"/>
                </a:lnTo>
                <a:lnTo>
                  <a:pt x="1749" y="4994"/>
                </a:lnTo>
                <a:lnTo>
                  <a:pt x="1745" y="4998"/>
                </a:lnTo>
                <a:lnTo>
                  <a:pt x="1742" y="5001"/>
                </a:lnTo>
                <a:lnTo>
                  <a:pt x="1735" y="5008"/>
                </a:lnTo>
                <a:lnTo>
                  <a:pt x="1732" y="5012"/>
                </a:lnTo>
                <a:lnTo>
                  <a:pt x="1727" y="5013"/>
                </a:lnTo>
                <a:lnTo>
                  <a:pt x="1725" y="5027"/>
                </a:lnTo>
                <a:lnTo>
                  <a:pt x="1721" y="5039"/>
                </a:lnTo>
                <a:lnTo>
                  <a:pt x="1713" y="5061"/>
                </a:lnTo>
                <a:lnTo>
                  <a:pt x="1711" y="5066"/>
                </a:lnTo>
                <a:lnTo>
                  <a:pt x="1709" y="5068"/>
                </a:lnTo>
                <a:lnTo>
                  <a:pt x="1706" y="5068"/>
                </a:lnTo>
                <a:lnTo>
                  <a:pt x="1703" y="5073"/>
                </a:lnTo>
                <a:lnTo>
                  <a:pt x="1701" y="5080"/>
                </a:lnTo>
                <a:lnTo>
                  <a:pt x="1699" y="5087"/>
                </a:lnTo>
                <a:lnTo>
                  <a:pt x="1699" y="5095"/>
                </a:lnTo>
                <a:lnTo>
                  <a:pt x="1699" y="5098"/>
                </a:lnTo>
                <a:lnTo>
                  <a:pt x="1698" y="5100"/>
                </a:lnTo>
                <a:lnTo>
                  <a:pt x="1692" y="5102"/>
                </a:lnTo>
                <a:lnTo>
                  <a:pt x="1687" y="5104"/>
                </a:lnTo>
                <a:lnTo>
                  <a:pt x="1682" y="5105"/>
                </a:lnTo>
                <a:lnTo>
                  <a:pt x="1679" y="5110"/>
                </a:lnTo>
                <a:lnTo>
                  <a:pt x="1672" y="5119"/>
                </a:lnTo>
                <a:lnTo>
                  <a:pt x="1668" y="5129"/>
                </a:lnTo>
                <a:lnTo>
                  <a:pt x="1665" y="5129"/>
                </a:lnTo>
                <a:lnTo>
                  <a:pt x="1658" y="5129"/>
                </a:lnTo>
                <a:lnTo>
                  <a:pt x="1658" y="5143"/>
                </a:lnTo>
                <a:lnTo>
                  <a:pt x="1657" y="5150"/>
                </a:lnTo>
                <a:lnTo>
                  <a:pt x="1658" y="5156"/>
                </a:lnTo>
                <a:lnTo>
                  <a:pt x="1662" y="5158"/>
                </a:lnTo>
                <a:lnTo>
                  <a:pt x="1663" y="5160"/>
                </a:lnTo>
                <a:lnTo>
                  <a:pt x="1665" y="5163"/>
                </a:lnTo>
                <a:lnTo>
                  <a:pt x="1665" y="5175"/>
                </a:lnTo>
                <a:lnTo>
                  <a:pt x="1665" y="5187"/>
                </a:lnTo>
                <a:lnTo>
                  <a:pt x="1665" y="5191"/>
                </a:lnTo>
                <a:lnTo>
                  <a:pt x="1670" y="5201"/>
                </a:lnTo>
                <a:lnTo>
                  <a:pt x="1674" y="5209"/>
                </a:lnTo>
                <a:lnTo>
                  <a:pt x="1674" y="5213"/>
                </a:lnTo>
                <a:lnTo>
                  <a:pt x="1674" y="5226"/>
                </a:lnTo>
                <a:lnTo>
                  <a:pt x="1670" y="5242"/>
                </a:lnTo>
                <a:lnTo>
                  <a:pt x="1668" y="5243"/>
                </a:lnTo>
                <a:lnTo>
                  <a:pt x="1665" y="5245"/>
                </a:lnTo>
                <a:lnTo>
                  <a:pt x="1665" y="5272"/>
                </a:lnTo>
                <a:lnTo>
                  <a:pt x="1670" y="5281"/>
                </a:lnTo>
                <a:lnTo>
                  <a:pt x="1674" y="5284"/>
                </a:lnTo>
                <a:lnTo>
                  <a:pt x="1679" y="5286"/>
                </a:lnTo>
                <a:lnTo>
                  <a:pt x="1679" y="5293"/>
                </a:lnTo>
                <a:lnTo>
                  <a:pt x="1679" y="5300"/>
                </a:lnTo>
                <a:lnTo>
                  <a:pt x="1680" y="5305"/>
                </a:lnTo>
                <a:lnTo>
                  <a:pt x="1686" y="5307"/>
                </a:lnTo>
                <a:lnTo>
                  <a:pt x="1686" y="5313"/>
                </a:lnTo>
                <a:lnTo>
                  <a:pt x="1686" y="5318"/>
                </a:lnTo>
                <a:lnTo>
                  <a:pt x="1689" y="5322"/>
                </a:lnTo>
                <a:lnTo>
                  <a:pt x="1692" y="5324"/>
                </a:lnTo>
                <a:lnTo>
                  <a:pt x="1696" y="5327"/>
                </a:lnTo>
                <a:lnTo>
                  <a:pt x="1699" y="5329"/>
                </a:lnTo>
                <a:lnTo>
                  <a:pt x="1699" y="5334"/>
                </a:lnTo>
                <a:lnTo>
                  <a:pt x="1699" y="5341"/>
                </a:lnTo>
                <a:lnTo>
                  <a:pt x="1692" y="5341"/>
                </a:lnTo>
                <a:lnTo>
                  <a:pt x="1689" y="5344"/>
                </a:lnTo>
                <a:lnTo>
                  <a:pt x="1686" y="5349"/>
                </a:lnTo>
                <a:lnTo>
                  <a:pt x="1686" y="5354"/>
                </a:lnTo>
                <a:lnTo>
                  <a:pt x="1691" y="5358"/>
                </a:lnTo>
                <a:lnTo>
                  <a:pt x="1698" y="5359"/>
                </a:lnTo>
                <a:lnTo>
                  <a:pt x="1703" y="5363"/>
                </a:lnTo>
                <a:lnTo>
                  <a:pt x="1704" y="5364"/>
                </a:lnTo>
                <a:lnTo>
                  <a:pt x="1706" y="5368"/>
                </a:lnTo>
                <a:lnTo>
                  <a:pt x="1701" y="5368"/>
                </a:lnTo>
                <a:lnTo>
                  <a:pt x="1699" y="5371"/>
                </a:lnTo>
                <a:lnTo>
                  <a:pt x="1698" y="5376"/>
                </a:lnTo>
                <a:lnTo>
                  <a:pt x="1699" y="5382"/>
                </a:lnTo>
                <a:lnTo>
                  <a:pt x="1699" y="5387"/>
                </a:lnTo>
                <a:lnTo>
                  <a:pt x="1699" y="5392"/>
                </a:lnTo>
                <a:lnTo>
                  <a:pt x="1698" y="5395"/>
                </a:lnTo>
                <a:lnTo>
                  <a:pt x="1692" y="5395"/>
                </a:lnTo>
                <a:lnTo>
                  <a:pt x="1692" y="5400"/>
                </a:lnTo>
                <a:lnTo>
                  <a:pt x="1692" y="5405"/>
                </a:lnTo>
                <a:lnTo>
                  <a:pt x="1687" y="5411"/>
                </a:lnTo>
                <a:lnTo>
                  <a:pt x="1684" y="5417"/>
                </a:lnTo>
                <a:lnTo>
                  <a:pt x="1684" y="5423"/>
                </a:lnTo>
                <a:lnTo>
                  <a:pt x="1686" y="5429"/>
                </a:lnTo>
                <a:lnTo>
                  <a:pt x="1699" y="5431"/>
                </a:lnTo>
                <a:lnTo>
                  <a:pt x="1711" y="5428"/>
                </a:lnTo>
                <a:lnTo>
                  <a:pt x="1721" y="5426"/>
                </a:lnTo>
                <a:lnTo>
                  <a:pt x="1733" y="5423"/>
                </a:lnTo>
                <a:lnTo>
                  <a:pt x="1733" y="5416"/>
                </a:lnTo>
                <a:lnTo>
                  <a:pt x="1735" y="5411"/>
                </a:lnTo>
                <a:lnTo>
                  <a:pt x="1737" y="5409"/>
                </a:lnTo>
                <a:lnTo>
                  <a:pt x="1740" y="5409"/>
                </a:lnTo>
                <a:lnTo>
                  <a:pt x="1745" y="5409"/>
                </a:lnTo>
                <a:lnTo>
                  <a:pt x="1749" y="5405"/>
                </a:lnTo>
                <a:lnTo>
                  <a:pt x="1750" y="5402"/>
                </a:lnTo>
                <a:lnTo>
                  <a:pt x="1752" y="5397"/>
                </a:lnTo>
                <a:lnTo>
                  <a:pt x="1754" y="5393"/>
                </a:lnTo>
                <a:lnTo>
                  <a:pt x="1756" y="5390"/>
                </a:lnTo>
                <a:lnTo>
                  <a:pt x="1761" y="5388"/>
                </a:lnTo>
                <a:lnTo>
                  <a:pt x="1767" y="5388"/>
                </a:lnTo>
                <a:lnTo>
                  <a:pt x="1762" y="5363"/>
                </a:lnTo>
                <a:lnTo>
                  <a:pt x="1759" y="5351"/>
                </a:lnTo>
                <a:lnTo>
                  <a:pt x="1754" y="5341"/>
                </a:lnTo>
                <a:lnTo>
                  <a:pt x="1757" y="5337"/>
                </a:lnTo>
                <a:lnTo>
                  <a:pt x="1761" y="5334"/>
                </a:lnTo>
                <a:lnTo>
                  <a:pt x="1762" y="5324"/>
                </a:lnTo>
                <a:lnTo>
                  <a:pt x="1764" y="5317"/>
                </a:lnTo>
                <a:lnTo>
                  <a:pt x="1766" y="5312"/>
                </a:lnTo>
                <a:lnTo>
                  <a:pt x="1769" y="5308"/>
                </a:lnTo>
                <a:lnTo>
                  <a:pt x="1774" y="5307"/>
                </a:lnTo>
                <a:lnTo>
                  <a:pt x="1776" y="5301"/>
                </a:lnTo>
                <a:lnTo>
                  <a:pt x="1778" y="5300"/>
                </a:lnTo>
                <a:lnTo>
                  <a:pt x="1781" y="5300"/>
                </a:lnTo>
                <a:lnTo>
                  <a:pt x="1786" y="5296"/>
                </a:lnTo>
                <a:lnTo>
                  <a:pt x="1791" y="5293"/>
                </a:lnTo>
                <a:lnTo>
                  <a:pt x="1800" y="5284"/>
                </a:lnTo>
                <a:lnTo>
                  <a:pt x="1805" y="5281"/>
                </a:lnTo>
                <a:lnTo>
                  <a:pt x="1812" y="5279"/>
                </a:lnTo>
                <a:lnTo>
                  <a:pt x="1819" y="5278"/>
                </a:lnTo>
                <a:lnTo>
                  <a:pt x="1829" y="5279"/>
                </a:lnTo>
                <a:lnTo>
                  <a:pt x="1829" y="5272"/>
                </a:lnTo>
                <a:lnTo>
                  <a:pt x="1829" y="5266"/>
                </a:lnTo>
                <a:lnTo>
                  <a:pt x="1831" y="5260"/>
                </a:lnTo>
                <a:lnTo>
                  <a:pt x="1836" y="5259"/>
                </a:lnTo>
                <a:lnTo>
                  <a:pt x="1837" y="5252"/>
                </a:lnTo>
                <a:lnTo>
                  <a:pt x="1836" y="5249"/>
                </a:lnTo>
                <a:lnTo>
                  <a:pt x="1832" y="5247"/>
                </a:lnTo>
                <a:lnTo>
                  <a:pt x="1829" y="5245"/>
                </a:lnTo>
                <a:lnTo>
                  <a:pt x="1825" y="5243"/>
                </a:lnTo>
                <a:lnTo>
                  <a:pt x="1822" y="5242"/>
                </a:lnTo>
                <a:lnTo>
                  <a:pt x="1820" y="5238"/>
                </a:lnTo>
                <a:lnTo>
                  <a:pt x="1822" y="5231"/>
                </a:lnTo>
                <a:lnTo>
                  <a:pt x="1825" y="5230"/>
                </a:lnTo>
                <a:lnTo>
                  <a:pt x="1829" y="5228"/>
                </a:lnTo>
                <a:lnTo>
                  <a:pt x="1831" y="5220"/>
                </a:lnTo>
                <a:lnTo>
                  <a:pt x="1832" y="5218"/>
                </a:lnTo>
                <a:lnTo>
                  <a:pt x="1848" y="5209"/>
                </a:lnTo>
                <a:lnTo>
                  <a:pt x="1854" y="5204"/>
                </a:lnTo>
                <a:lnTo>
                  <a:pt x="1861" y="5194"/>
                </a:lnTo>
                <a:lnTo>
                  <a:pt x="1865" y="5192"/>
                </a:lnTo>
                <a:lnTo>
                  <a:pt x="1873" y="5185"/>
                </a:lnTo>
                <a:lnTo>
                  <a:pt x="1877" y="5182"/>
                </a:lnTo>
                <a:lnTo>
                  <a:pt x="1878" y="5177"/>
                </a:lnTo>
                <a:lnTo>
                  <a:pt x="1878" y="5174"/>
                </a:lnTo>
                <a:lnTo>
                  <a:pt x="1866" y="5163"/>
                </a:lnTo>
                <a:lnTo>
                  <a:pt x="1860" y="5158"/>
                </a:lnTo>
                <a:lnTo>
                  <a:pt x="1854" y="5156"/>
                </a:lnTo>
                <a:lnTo>
                  <a:pt x="1849" y="5156"/>
                </a:lnTo>
                <a:lnTo>
                  <a:pt x="1846" y="5156"/>
                </a:lnTo>
                <a:lnTo>
                  <a:pt x="1841" y="5151"/>
                </a:lnTo>
                <a:lnTo>
                  <a:pt x="1836" y="5143"/>
                </a:lnTo>
                <a:lnTo>
                  <a:pt x="1834" y="5136"/>
                </a:lnTo>
                <a:lnTo>
                  <a:pt x="1834" y="5126"/>
                </a:lnTo>
                <a:lnTo>
                  <a:pt x="1836" y="5117"/>
                </a:lnTo>
                <a:lnTo>
                  <a:pt x="1836" y="5109"/>
                </a:lnTo>
                <a:lnTo>
                  <a:pt x="1834" y="5102"/>
                </a:lnTo>
                <a:lnTo>
                  <a:pt x="1832" y="5095"/>
                </a:lnTo>
                <a:lnTo>
                  <a:pt x="1829" y="5090"/>
                </a:lnTo>
                <a:lnTo>
                  <a:pt x="1829" y="5081"/>
                </a:lnTo>
                <a:lnTo>
                  <a:pt x="1832" y="5081"/>
                </a:lnTo>
                <a:lnTo>
                  <a:pt x="1834" y="5080"/>
                </a:lnTo>
                <a:lnTo>
                  <a:pt x="1834" y="5076"/>
                </a:lnTo>
                <a:lnTo>
                  <a:pt x="1846" y="5075"/>
                </a:lnTo>
                <a:lnTo>
                  <a:pt x="1854" y="5071"/>
                </a:lnTo>
                <a:lnTo>
                  <a:pt x="1858" y="5068"/>
                </a:lnTo>
                <a:lnTo>
                  <a:pt x="1861" y="5064"/>
                </a:lnTo>
                <a:lnTo>
                  <a:pt x="1861" y="5059"/>
                </a:lnTo>
                <a:lnTo>
                  <a:pt x="1861" y="5051"/>
                </a:lnTo>
                <a:lnTo>
                  <a:pt x="1861" y="5049"/>
                </a:lnTo>
                <a:lnTo>
                  <a:pt x="1863" y="5047"/>
                </a:lnTo>
                <a:lnTo>
                  <a:pt x="1868" y="5047"/>
                </a:lnTo>
                <a:lnTo>
                  <a:pt x="1873" y="5047"/>
                </a:lnTo>
                <a:lnTo>
                  <a:pt x="1878" y="5047"/>
                </a:lnTo>
                <a:lnTo>
                  <a:pt x="1883" y="5047"/>
                </a:lnTo>
                <a:lnTo>
                  <a:pt x="1883" y="5035"/>
                </a:lnTo>
                <a:lnTo>
                  <a:pt x="1883" y="5023"/>
                </a:lnTo>
                <a:lnTo>
                  <a:pt x="1882" y="5013"/>
                </a:lnTo>
                <a:lnTo>
                  <a:pt x="1877" y="5006"/>
                </a:lnTo>
                <a:lnTo>
                  <a:pt x="1883" y="5005"/>
                </a:lnTo>
                <a:lnTo>
                  <a:pt x="1890" y="5003"/>
                </a:lnTo>
                <a:lnTo>
                  <a:pt x="1895" y="5000"/>
                </a:lnTo>
                <a:lnTo>
                  <a:pt x="1899" y="4994"/>
                </a:lnTo>
                <a:lnTo>
                  <a:pt x="1902" y="4989"/>
                </a:lnTo>
                <a:lnTo>
                  <a:pt x="1904" y="4983"/>
                </a:lnTo>
                <a:lnTo>
                  <a:pt x="1904" y="4974"/>
                </a:lnTo>
                <a:lnTo>
                  <a:pt x="1904" y="4965"/>
                </a:lnTo>
                <a:lnTo>
                  <a:pt x="1907" y="4965"/>
                </a:lnTo>
                <a:lnTo>
                  <a:pt x="1911" y="4962"/>
                </a:lnTo>
                <a:lnTo>
                  <a:pt x="1916" y="4957"/>
                </a:lnTo>
                <a:lnTo>
                  <a:pt x="1918" y="4954"/>
                </a:lnTo>
                <a:lnTo>
                  <a:pt x="1921" y="4952"/>
                </a:lnTo>
                <a:lnTo>
                  <a:pt x="1924" y="4952"/>
                </a:lnTo>
                <a:lnTo>
                  <a:pt x="1931" y="4952"/>
                </a:lnTo>
                <a:lnTo>
                  <a:pt x="1931" y="4947"/>
                </a:lnTo>
                <a:lnTo>
                  <a:pt x="1935" y="4945"/>
                </a:lnTo>
                <a:lnTo>
                  <a:pt x="1945" y="4945"/>
                </a:lnTo>
                <a:lnTo>
                  <a:pt x="1948" y="4945"/>
                </a:lnTo>
                <a:lnTo>
                  <a:pt x="1952" y="4943"/>
                </a:lnTo>
                <a:lnTo>
                  <a:pt x="1953" y="4938"/>
                </a:lnTo>
                <a:lnTo>
                  <a:pt x="1952" y="4931"/>
                </a:lnTo>
                <a:lnTo>
                  <a:pt x="1950" y="4928"/>
                </a:lnTo>
                <a:lnTo>
                  <a:pt x="1948" y="4926"/>
                </a:lnTo>
                <a:lnTo>
                  <a:pt x="1943" y="4926"/>
                </a:lnTo>
                <a:lnTo>
                  <a:pt x="1938" y="4926"/>
                </a:lnTo>
                <a:lnTo>
                  <a:pt x="1931" y="4924"/>
                </a:lnTo>
                <a:close/>
                <a:moveTo>
                  <a:pt x="1767" y="4228"/>
                </a:moveTo>
                <a:lnTo>
                  <a:pt x="1769" y="4225"/>
                </a:lnTo>
                <a:lnTo>
                  <a:pt x="1773" y="4222"/>
                </a:lnTo>
                <a:lnTo>
                  <a:pt x="1783" y="4220"/>
                </a:lnTo>
                <a:lnTo>
                  <a:pt x="1788" y="4220"/>
                </a:lnTo>
                <a:lnTo>
                  <a:pt x="1791" y="4216"/>
                </a:lnTo>
                <a:lnTo>
                  <a:pt x="1795" y="4213"/>
                </a:lnTo>
                <a:lnTo>
                  <a:pt x="1795" y="4208"/>
                </a:lnTo>
                <a:lnTo>
                  <a:pt x="1796" y="4203"/>
                </a:lnTo>
                <a:lnTo>
                  <a:pt x="1798" y="4201"/>
                </a:lnTo>
                <a:lnTo>
                  <a:pt x="1802" y="4201"/>
                </a:lnTo>
                <a:lnTo>
                  <a:pt x="1803" y="4194"/>
                </a:lnTo>
                <a:lnTo>
                  <a:pt x="1802" y="4189"/>
                </a:lnTo>
                <a:lnTo>
                  <a:pt x="1796" y="4187"/>
                </a:lnTo>
                <a:lnTo>
                  <a:pt x="1791" y="4187"/>
                </a:lnTo>
                <a:lnTo>
                  <a:pt x="1779" y="4187"/>
                </a:lnTo>
                <a:lnTo>
                  <a:pt x="1773" y="4187"/>
                </a:lnTo>
                <a:lnTo>
                  <a:pt x="1767" y="4187"/>
                </a:lnTo>
                <a:lnTo>
                  <a:pt x="1767" y="4193"/>
                </a:lnTo>
                <a:lnTo>
                  <a:pt x="1766" y="4198"/>
                </a:lnTo>
                <a:lnTo>
                  <a:pt x="1761" y="4210"/>
                </a:lnTo>
                <a:lnTo>
                  <a:pt x="1759" y="4216"/>
                </a:lnTo>
                <a:lnTo>
                  <a:pt x="1759" y="4222"/>
                </a:lnTo>
                <a:lnTo>
                  <a:pt x="1762" y="4225"/>
                </a:lnTo>
                <a:lnTo>
                  <a:pt x="1767" y="4228"/>
                </a:lnTo>
                <a:close/>
                <a:moveTo>
                  <a:pt x="1781" y="4283"/>
                </a:moveTo>
                <a:lnTo>
                  <a:pt x="1778" y="4288"/>
                </a:lnTo>
                <a:lnTo>
                  <a:pt x="1774" y="4293"/>
                </a:lnTo>
                <a:lnTo>
                  <a:pt x="1769" y="4297"/>
                </a:lnTo>
                <a:lnTo>
                  <a:pt x="1767" y="4303"/>
                </a:lnTo>
                <a:lnTo>
                  <a:pt x="1773" y="4305"/>
                </a:lnTo>
                <a:lnTo>
                  <a:pt x="1774" y="4307"/>
                </a:lnTo>
                <a:lnTo>
                  <a:pt x="1774" y="4310"/>
                </a:lnTo>
                <a:lnTo>
                  <a:pt x="1773" y="4314"/>
                </a:lnTo>
                <a:lnTo>
                  <a:pt x="1771" y="4317"/>
                </a:lnTo>
                <a:lnTo>
                  <a:pt x="1767" y="4320"/>
                </a:lnTo>
                <a:lnTo>
                  <a:pt x="1767" y="4324"/>
                </a:lnTo>
                <a:lnTo>
                  <a:pt x="1778" y="4324"/>
                </a:lnTo>
                <a:lnTo>
                  <a:pt x="1781" y="4322"/>
                </a:lnTo>
                <a:lnTo>
                  <a:pt x="1783" y="4320"/>
                </a:lnTo>
                <a:lnTo>
                  <a:pt x="1786" y="4317"/>
                </a:lnTo>
                <a:lnTo>
                  <a:pt x="1788" y="4314"/>
                </a:lnTo>
                <a:lnTo>
                  <a:pt x="1788" y="4303"/>
                </a:lnTo>
                <a:lnTo>
                  <a:pt x="1793" y="4302"/>
                </a:lnTo>
                <a:lnTo>
                  <a:pt x="1795" y="4300"/>
                </a:lnTo>
                <a:lnTo>
                  <a:pt x="1795" y="4297"/>
                </a:lnTo>
                <a:lnTo>
                  <a:pt x="1793" y="4291"/>
                </a:lnTo>
                <a:lnTo>
                  <a:pt x="1788" y="4285"/>
                </a:lnTo>
                <a:lnTo>
                  <a:pt x="1785" y="4283"/>
                </a:lnTo>
                <a:lnTo>
                  <a:pt x="1781" y="4283"/>
                </a:lnTo>
                <a:close/>
                <a:moveTo>
                  <a:pt x="2115" y="1629"/>
                </a:moveTo>
                <a:lnTo>
                  <a:pt x="2112" y="1635"/>
                </a:lnTo>
                <a:lnTo>
                  <a:pt x="2110" y="1637"/>
                </a:lnTo>
                <a:lnTo>
                  <a:pt x="2112" y="1639"/>
                </a:lnTo>
                <a:lnTo>
                  <a:pt x="2112" y="1641"/>
                </a:lnTo>
                <a:lnTo>
                  <a:pt x="2112" y="1644"/>
                </a:lnTo>
                <a:lnTo>
                  <a:pt x="2110" y="1646"/>
                </a:lnTo>
                <a:lnTo>
                  <a:pt x="2112" y="1647"/>
                </a:lnTo>
                <a:lnTo>
                  <a:pt x="2114" y="1649"/>
                </a:lnTo>
                <a:lnTo>
                  <a:pt x="2119" y="1649"/>
                </a:lnTo>
                <a:lnTo>
                  <a:pt x="2122" y="1649"/>
                </a:lnTo>
                <a:lnTo>
                  <a:pt x="2127" y="1647"/>
                </a:lnTo>
                <a:lnTo>
                  <a:pt x="2129" y="1646"/>
                </a:lnTo>
                <a:lnTo>
                  <a:pt x="2129" y="1642"/>
                </a:lnTo>
                <a:lnTo>
                  <a:pt x="2127" y="1637"/>
                </a:lnTo>
                <a:lnTo>
                  <a:pt x="2122" y="1630"/>
                </a:lnTo>
                <a:lnTo>
                  <a:pt x="2119" y="1629"/>
                </a:lnTo>
                <a:lnTo>
                  <a:pt x="2115" y="1629"/>
                </a:lnTo>
                <a:close/>
                <a:moveTo>
                  <a:pt x="2095" y="1654"/>
                </a:moveTo>
                <a:lnTo>
                  <a:pt x="2095" y="1658"/>
                </a:lnTo>
                <a:lnTo>
                  <a:pt x="2097" y="1663"/>
                </a:lnTo>
                <a:lnTo>
                  <a:pt x="2097" y="1671"/>
                </a:lnTo>
                <a:lnTo>
                  <a:pt x="2095" y="1673"/>
                </a:lnTo>
                <a:lnTo>
                  <a:pt x="2095" y="1676"/>
                </a:lnTo>
                <a:lnTo>
                  <a:pt x="2097" y="1676"/>
                </a:lnTo>
                <a:lnTo>
                  <a:pt x="2109" y="1676"/>
                </a:lnTo>
                <a:lnTo>
                  <a:pt x="2109" y="1673"/>
                </a:lnTo>
                <a:lnTo>
                  <a:pt x="2110" y="1670"/>
                </a:lnTo>
                <a:lnTo>
                  <a:pt x="2114" y="1670"/>
                </a:lnTo>
                <a:lnTo>
                  <a:pt x="2115" y="1668"/>
                </a:lnTo>
                <a:lnTo>
                  <a:pt x="2117" y="1666"/>
                </a:lnTo>
                <a:lnTo>
                  <a:pt x="2115" y="1664"/>
                </a:lnTo>
                <a:lnTo>
                  <a:pt x="2115" y="1659"/>
                </a:lnTo>
                <a:lnTo>
                  <a:pt x="2115" y="1658"/>
                </a:lnTo>
                <a:lnTo>
                  <a:pt x="2117" y="1654"/>
                </a:lnTo>
                <a:lnTo>
                  <a:pt x="2095" y="1654"/>
                </a:lnTo>
                <a:close/>
                <a:moveTo>
                  <a:pt x="1740" y="4392"/>
                </a:moveTo>
                <a:lnTo>
                  <a:pt x="1740" y="4401"/>
                </a:lnTo>
                <a:lnTo>
                  <a:pt x="1744" y="4406"/>
                </a:lnTo>
                <a:lnTo>
                  <a:pt x="1749" y="4409"/>
                </a:lnTo>
                <a:lnTo>
                  <a:pt x="1754" y="4413"/>
                </a:lnTo>
                <a:lnTo>
                  <a:pt x="1761" y="4399"/>
                </a:lnTo>
                <a:lnTo>
                  <a:pt x="1767" y="4385"/>
                </a:lnTo>
                <a:lnTo>
                  <a:pt x="1747" y="4385"/>
                </a:lnTo>
                <a:lnTo>
                  <a:pt x="1747" y="4389"/>
                </a:lnTo>
                <a:lnTo>
                  <a:pt x="1745" y="4391"/>
                </a:lnTo>
                <a:lnTo>
                  <a:pt x="1740" y="4392"/>
                </a:lnTo>
                <a:close/>
                <a:moveTo>
                  <a:pt x="1904" y="4788"/>
                </a:moveTo>
                <a:lnTo>
                  <a:pt x="1906" y="4783"/>
                </a:lnTo>
                <a:lnTo>
                  <a:pt x="1907" y="4781"/>
                </a:lnTo>
                <a:lnTo>
                  <a:pt x="1911" y="4781"/>
                </a:lnTo>
                <a:lnTo>
                  <a:pt x="1911" y="4774"/>
                </a:lnTo>
                <a:lnTo>
                  <a:pt x="1912" y="4769"/>
                </a:lnTo>
                <a:lnTo>
                  <a:pt x="1914" y="4767"/>
                </a:lnTo>
                <a:lnTo>
                  <a:pt x="1918" y="4767"/>
                </a:lnTo>
                <a:lnTo>
                  <a:pt x="1921" y="4762"/>
                </a:lnTo>
                <a:lnTo>
                  <a:pt x="1924" y="4757"/>
                </a:lnTo>
                <a:lnTo>
                  <a:pt x="1928" y="4754"/>
                </a:lnTo>
                <a:lnTo>
                  <a:pt x="1931" y="4747"/>
                </a:lnTo>
                <a:lnTo>
                  <a:pt x="1906" y="4740"/>
                </a:lnTo>
                <a:lnTo>
                  <a:pt x="1892" y="4740"/>
                </a:lnTo>
                <a:lnTo>
                  <a:pt x="1877" y="4740"/>
                </a:lnTo>
                <a:lnTo>
                  <a:pt x="1875" y="4747"/>
                </a:lnTo>
                <a:lnTo>
                  <a:pt x="1877" y="4752"/>
                </a:lnTo>
                <a:lnTo>
                  <a:pt x="1880" y="4756"/>
                </a:lnTo>
                <a:lnTo>
                  <a:pt x="1883" y="4757"/>
                </a:lnTo>
                <a:lnTo>
                  <a:pt x="1892" y="4761"/>
                </a:lnTo>
                <a:lnTo>
                  <a:pt x="1895" y="4764"/>
                </a:lnTo>
                <a:lnTo>
                  <a:pt x="1897" y="4767"/>
                </a:lnTo>
                <a:lnTo>
                  <a:pt x="1897" y="4774"/>
                </a:lnTo>
                <a:lnTo>
                  <a:pt x="1897" y="4779"/>
                </a:lnTo>
                <a:lnTo>
                  <a:pt x="1899" y="4783"/>
                </a:lnTo>
                <a:lnTo>
                  <a:pt x="1900" y="4786"/>
                </a:lnTo>
                <a:lnTo>
                  <a:pt x="1904" y="4788"/>
                </a:lnTo>
                <a:close/>
                <a:moveTo>
                  <a:pt x="1747" y="4351"/>
                </a:moveTo>
                <a:lnTo>
                  <a:pt x="1747" y="4358"/>
                </a:lnTo>
                <a:lnTo>
                  <a:pt x="1747" y="4363"/>
                </a:lnTo>
                <a:lnTo>
                  <a:pt x="1749" y="4367"/>
                </a:lnTo>
                <a:lnTo>
                  <a:pt x="1752" y="4368"/>
                </a:lnTo>
                <a:lnTo>
                  <a:pt x="1756" y="4370"/>
                </a:lnTo>
                <a:lnTo>
                  <a:pt x="1759" y="4368"/>
                </a:lnTo>
                <a:lnTo>
                  <a:pt x="1764" y="4365"/>
                </a:lnTo>
                <a:lnTo>
                  <a:pt x="1769" y="4360"/>
                </a:lnTo>
                <a:lnTo>
                  <a:pt x="1773" y="4353"/>
                </a:lnTo>
                <a:lnTo>
                  <a:pt x="1771" y="4351"/>
                </a:lnTo>
                <a:lnTo>
                  <a:pt x="1769" y="4348"/>
                </a:lnTo>
                <a:lnTo>
                  <a:pt x="1766" y="4346"/>
                </a:lnTo>
                <a:lnTo>
                  <a:pt x="1761" y="4344"/>
                </a:lnTo>
                <a:lnTo>
                  <a:pt x="1759" y="4348"/>
                </a:lnTo>
                <a:lnTo>
                  <a:pt x="1756" y="4350"/>
                </a:lnTo>
                <a:lnTo>
                  <a:pt x="1752" y="4351"/>
                </a:lnTo>
                <a:lnTo>
                  <a:pt x="1747" y="4351"/>
                </a:lnTo>
                <a:close/>
                <a:moveTo>
                  <a:pt x="1324" y="4795"/>
                </a:moveTo>
                <a:lnTo>
                  <a:pt x="1334" y="4795"/>
                </a:lnTo>
                <a:lnTo>
                  <a:pt x="1344" y="4795"/>
                </a:lnTo>
                <a:lnTo>
                  <a:pt x="1350" y="4793"/>
                </a:lnTo>
                <a:lnTo>
                  <a:pt x="1351" y="4791"/>
                </a:lnTo>
                <a:lnTo>
                  <a:pt x="1351" y="4788"/>
                </a:lnTo>
                <a:lnTo>
                  <a:pt x="1351" y="4785"/>
                </a:lnTo>
                <a:lnTo>
                  <a:pt x="1350" y="4783"/>
                </a:lnTo>
                <a:lnTo>
                  <a:pt x="1344" y="4781"/>
                </a:lnTo>
                <a:lnTo>
                  <a:pt x="1344" y="4788"/>
                </a:lnTo>
                <a:lnTo>
                  <a:pt x="1331" y="4790"/>
                </a:lnTo>
                <a:lnTo>
                  <a:pt x="1324" y="4791"/>
                </a:lnTo>
                <a:lnTo>
                  <a:pt x="1324" y="4793"/>
                </a:lnTo>
                <a:lnTo>
                  <a:pt x="1324" y="4795"/>
                </a:lnTo>
                <a:close/>
                <a:moveTo>
                  <a:pt x="1392" y="5259"/>
                </a:moveTo>
                <a:lnTo>
                  <a:pt x="1392" y="5264"/>
                </a:lnTo>
                <a:lnTo>
                  <a:pt x="1392" y="5269"/>
                </a:lnTo>
                <a:lnTo>
                  <a:pt x="1392" y="5274"/>
                </a:lnTo>
                <a:lnTo>
                  <a:pt x="1392" y="5279"/>
                </a:lnTo>
                <a:lnTo>
                  <a:pt x="1390" y="5281"/>
                </a:lnTo>
                <a:lnTo>
                  <a:pt x="1389" y="5281"/>
                </a:lnTo>
                <a:lnTo>
                  <a:pt x="1385" y="5283"/>
                </a:lnTo>
                <a:lnTo>
                  <a:pt x="1385" y="5286"/>
                </a:lnTo>
                <a:lnTo>
                  <a:pt x="1387" y="5291"/>
                </a:lnTo>
                <a:lnTo>
                  <a:pt x="1390" y="5295"/>
                </a:lnTo>
                <a:lnTo>
                  <a:pt x="1390" y="5298"/>
                </a:lnTo>
                <a:lnTo>
                  <a:pt x="1390" y="5301"/>
                </a:lnTo>
                <a:lnTo>
                  <a:pt x="1389" y="5305"/>
                </a:lnTo>
                <a:lnTo>
                  <a:pt x="1380" y="5310"/>
                </a:lnTo>
                <a:lnTo>
                  <a:pt x="1377" y="5312"/>
                </a:lnTo>
                <a:lnTo>
                  <a:pt x="1373" y="5315"/>
                </a:lnTo>
                <a:lnTo>
                  <a:pt x="1372" y="5320"/>
                </a:lnTo>
                <a:lnTo>
                  <a:pt x="1372" y="5327"/>
                </a:lnTo>
                <a:lnTo>
                  <a:pt x="1372" y="5330"/>
                </a:lnTo>
                <a:lnTo>
                  <a:pt x="1372" y="5368"/>
                </a:lnTo>
                <a:lnTo>
                  <a:pt x="1370" y="5370"/>
                </a:lnTo>
                <a:lnTo>
                  <a:pt x="1368" y="5371"/>
                </a:lnTo>
                <a:lnTo>
                  <a:pt x="1365" y="5375"/>
                </a:lnTo>
                <a:lnTo>
                  <a:pt x="1363" y="5380"/>
                </a:lnTo>
                <a:lnTo>
                  <a:pt x="1361" y="5382"/>
                </a:lnTo>
                <a:lnTo>
                  <a:pt x="1358" y="5382"/>
                </a:lnTo>
                <a:lnTo>
                  <a:pt x="1358" y="5390"/>
                </a:lnTo>
                <a:lnTo>
                  <a:pt x="1356" y="5397"/>
                </a:lnTo>
                <a:lnTo>
                  <a:pt x="1351" y="5409"/>
                </a:lnTo>
                <a:lnTo>
                  <a:pt x="1346" y="5421"/>
                </a:lnTo>
                <a:lnTo>
                  <a:pt x="1343" y="5426"/>
                </a:lnTo>
                <a:lnTo>
                  <a:pt x="1338" y="5429"/>
                </a:lnTo>
                <a:lnTo>
                  <a:pt x="1336" y="5440"/>
                </a:lnTo>
                <a:lnTo>
                  <a:pt x="1332" y="5446"/>
                </a:lnTo>
                <a:lnTo>
                  <a:pt x="1329" y="5453"/>
                </a:lnTo>
                <a:lnTo>
                  <a:pt x="1324" y="5460"/>
                </a:lnTo>
                <a:lnTo>
                  <a:pt x="1319" y="5467"/>
                </a:lnTo>
                <a:lnTo>
                  <a:pt x="1315" y="5474"/>
                </a:lnTo>
                <a:lnTo>
                  <a:pt x="1312" y="5481"/>
                </a:lnTo>
                <a:lnTo>
                  <a:pt x="1310" y="5491"/>
                </a:lnTo>
                <a:lnTo>
                  <a:pt x="1307" y="5493"/>
                </a:lnTo>
                <a:lnTo>
                  <a:pt x="1305" y="5494"/>
                </a:lnTo>
                <a:lnTo>
                  <a:pt x="1302" y="5503"/>
                </a:lnTo>
                <a:lnTo>
                  <a:pt x="1298" y="5513"/>
                </a:lnTo>
                <a:lnTo>
                  <a:pt x="1295" y="5523"/>
                </a:lnTo>
                <a:lnTo>
                  <a:pt x="1292" y="5527"/>
                </a:lnTo>
                <a:lnTo>
                  <a:pt x="1290" y="5528"/>
                </a:lnTo>
                <a:lnTo>
                  <a:pt x="1290" y="5532"/>
                </a:lnTo>
                <a:lnTo>
                  <a:pt x="1288" y="5535"/>
                </a:lnTo>
                <a:lnTo>
                  <a:pt x="1288" y="5539"/>
                </a:lnTo>
                <a:lnTo>
                  <a:pt x="1286" y="5549"/>
                </a:lnTo>
                <a:lnTo>
                  <a:pt x="1285" y="5557"/>
                </a:lnTo>
                <a:lnTo>
                  <a:pt x="1281" y="5563"/>
                </a:lnTo>
                <a:lnTo>
                  <a:pt x="1278" y="5566"/>
                </a:lnTo>
                <a:lnTo>
                  <a:pt x="1276" y="5566"/>
                </a:lnTo>
                <a:lnTo>
                  <a:pt x="1276" y="5569"/>
                </a:lnTo>
                <a:lnTo>
                  <a:pt x="1276" y="5573"/>
                </a:lnTo>
                <a:lnTo>
                  <a:pt x="1276" y="5576"/>
                </a:lnTo>
                <a:lnTo>
                  <a:pt x="1276" y="5580"/>
                </a:lnTo>
                <a:lnTo>
                  <a:pt x="1268" y="5600"/>
                </a:lnTo>
                <a:lnTo>
                  <a:pt x="1264" y="5612"/>
                </a:lnTo>
                <a:lnTo>
                  <a:pt x="1263" y="5627"/>
                </a:lnTo>
                <a:lnTo>
                  <a:pt x="1264" y="5638"/>
                </a:lnTo>
                <a:lnTo>
                  <a:pt x="1266" y="5646"/>
                </a:lnTo>
                <a:lnTo>
                  <a:pt x="1268" y="5656"/>
                </a:lnTo>
                <a:lnTo>
                  <a:pt x="1269" y="5667"/>
                </a:lnTo>
                <a:lnTo>
                  <a:pt x="1269" y="5672"/>
                </a:lnTo>
                <a:lnTo>
                  <a:pt x="1271" y="5677"/>
                </a:lnTo>
                <a:lnTo>
                  <a:pt x="1273" y="5680"/>
                </a:lnTo>
                <a:lnTo>
                  <a:pt x="1278" y="5687"/>
                </a:lnTo>
                <a:lnTo>
                  <a:pt x="1283" y="5694"/>
                </a:lnTo>
                <a:lnTo>
                  <a:pt x="1283" y="5697"/>
                </a:lnTo>
                <a:lnTo>
                  <a:pt x="1285" y="5702"/>
                </a:lnTo>
                <a:lnTo>
                  <a:pt x="1285" y="5707"/>
                </a:lnTo>
                <a:lnTo>
                  <a:pt x="1281" y="5738"/>
                </a:lnTo>
                <a:lnTo>
                  <a:pt x="1281" y="5752"/>
                </a:lnTo>
                <a:lnTo>
                  <a:pt x="1281" y="5759"/>
                </a:lnTo>
                <a:lnTo>
                  <a:pt x="1283" y="5764"/>
                </a:lnTo>
                <a:lnTo>
                  <a:pt x="1286" y="5764"/>
                </a:lnTo>
                <a:lnTo>
                  <a:pt x="1290" y="5764"/>
                </a:lnTo>
                <a:lnTo>
                  <a:pt x="1297" y="5764"/>
                </a:lnTo>
                <a:lnTo>
                  <a:pt x="1298" y="5759"/>
                </a:lnTo>
                <a:lnTo>
                  <a:pt x="1300" y="5757"/>
                </a:lnTo>
                <a:lnTo>
                  <a:pt x="1307" y="5755"/>
                </a:lnTo>
                <a:lnTo>
                  <a:pt x="1310" y="5753"/>
                </a:lnTo>
                <a:lnTo>
                  <a:pt x="1314" y="5752"/>
                </a:lnTo>
                <a:lnTo>
                  <a:pt x="1315" y="5748"/>
                </a:lnTo>
                <a:lnTo>
                  <a:pt x="1319" y="5740"/>
                </a:lnTo>
                <a:lnTo>
                  <a:pt x="1317" y="5730"/>
                </a:lnTo>
                <a:lnTo>
                  <a:pt x="1319" y="5726"/>
                </a:lnTo>
                <a:lnTo>
                  <a:pt x="1322" y="5704"/>
                </a:lnTo>
                <a:lnTo>
                  <a:pt x="1324" y="5692"/>
                </a:lnTo>
                <a:lnTo>
                  <a:pt x="1326" y="5680"/>
                </a:lnTo>
                <a:lnTo>
                  <a:pt x="1324" y="5677"/>
                </a:lnTo>
                <a:lnTo>
                  <a:pt x="1324" y="5672"/>
                </a:lnTo>
                <a:lnTo>
                  <a:pt x="1324" y="5668"/>
                </a:lnTo>
                <a:lnTo>
                  <a:pt x="1329" y="5661"/>
                </a:lnTo>
                <a:lnTo>
                  <a:pt x="1331" y="5658"/>
                </a:lnTo>
                <a:lnTo>
                  <a:pt x="1332" y="5655"/>
                </a:lnTo>
                <a:lnTo>
                  <a:pt x="1332" y="5649"/>
                </a:lnTo>
                <a:lnTo>
                  <a:pt x="1331" y="5644"/>
                </a:lnTo>
                <a:lnTo>
                  <a:pt x="1331" y="5641"/>
                </a:lnTo>
                <a:lnTo>
                  <a:pt x="1332" y="5636"/>
                </a:lnTo>
                <a:lnTo>
                  <a:pt x="1334" y="5634"/>
                </a:lnTo>
                <a:lnTo>
                  <a:pt x="1338" y="5634"/>
                </a:lnTo>
                <a:lnTo>
                  <a:pt x="1338" y="5629"/>
                </a:lnTo>
                <a:lnTo>
                  <a:pt x="1338" y="5624"/>
                </a:lnTo>
                <a:lnTo>
                  <a:pt x="1343" y="5619"/>
                </a:lnTo>
                <a:lnTo>
                  <a:pt x="1344" y="5612"/>
                </a:lnTo>
                <a:lnTo>
                  <a:pt x="1346" y="5607"/>
                </a:lnTo>
                <a:lnTo>
                  <a:pt x="1344" y="5600"/>
                </a:lnTo>
                <a:lnTo>
                  <a:pt x="1344" y="5597"/>
                </a:lnTo>
                <a:lnTo>
                  <a:pt x="1348" y="5593"/>
                </a:lnTo>
                <a:lnTo>
                  <a:pt x="1353" y="5588"/>
                </a:lnTo>
                <a:lnTo>
                  <a:pt x="1356" y="5586"/>
                </a:lnTo>
                <a:lnTo>
                  <a:pt x="1358" y="5583"/>
                </a:lnTo>
                <a:lnTo>
                  <a:pt x="1358" y="5580"/>
                </a:lnTo>
                <a:lnTo>
                  <a:pt x="1358" y="5573"/>
                </a:lnTo>
                <a:lnTo>
                  <a:pt x="1358" y="5532"/>
                </a:lnTo>
                <a:lnTo>
                  <a:pt x="1361" y="5532"/>
                </a:lnTo>
                <a:lnTo>
                  <a:pt x="1363" y="5530"/>
                </a:lnTo>
                <a:lnTo>
                  <a:pt x="1367" y="5527"/>
                </a:lnTo>
                <a:lnTo>
                  <a:pt x="1368" y="5523"/>
                </a:lnTo>
                <a:lnTo>
                  <a:pt x="1373" y="5516"/>
                </a:lnTo>
                <a:lnTo>
                  <a:pt x="1375" y="5508"/>
                </a:lnTo>
                <a:lnTo>
                  <a:pt x="1380" y="5499"/>
                </a:lnTo>
                <a:lnTo>
                  <a:pt x="1382" y="5498"/>
                </a:lnTo>
                <a:lnTo>
                  <a:pt x="1384" y="5493"/>
                </a:lnTo>
                <a:lnTo>
                  <a:pt x="1385" y="5484"/>
                </a:lnTo>
                <a:lnTo>
                  <a:pt x="1385" y="5416"/>
                </a:lnTo>
                <a:lnTo>
                  <a:pt x="1394" y="5393"/>
                </a:lnTo>
                <a:lnTo>
                  <a:pt x="1401" y="5370"/>
                </a:lnTo>
                <a:lnTo>
                  <a:pt x="1413" y="5320"/>
                </a:lnTo>
                <a:lnTo>
                  <a:pt x="1416" y="5313"/>
                </a:lnTo>
                <a:lnTo>
                  <a:pt x="1419" y="5307"/>
                </a:lnTo>
                <a:lnTo>
                  <a:pt x="1419" y="5303"/>
                </a:lnTo>
                <a:lnTo>
                  <a:pt x="1419" y="5300"/>
                </a:lnTo>
                <a:lnTo>
                  <a:pt x="1419" y="5295"/>
                </a:lnTo>
                <a:lnTo>
                  <a:pt x="1421" y="5289"/>
                </a:lnTo>
                <a:lnTo>
                  <a:pt x="1428" y="5283"/>
                </a:lnTo>
                <a:lnTo>
                  <a:pt x="1433" y="5274"/>
                </a:lnTo>
                <a:lnTo>
                  <a:pt x="1435" y="5271"/>
                </a:lnTo>
                <a:lnTo>
                  <a:pt x="1433" y="5266"/>
                </a:lnTo>
                <a:lnTo>
                  <a:pt x="1433" y="5262"/>
                </a:lnTo>
                <a:lnTo>
                  <a:pt x="1433" y="5259"/>
                </a:lnTo>
                <a:lnTo>
                  <a:pt x="1436" y="5259"/>
                </a:lnTo>
                <a:lnTo>
                  <a:pt x="1438" y="5257"/>
                </a:lnTo>
                <a:lnTo>
                  <a:pt x="1440" y="5252"/>
                </a:lnTo>
                <a:lnTo>
                  <a:pt x="1435" y="5243"/>
                </a:lnTo>
                <a:lnTo>
                  <a:pt x="1433" y="5238"/>
                </a:lnTo>
                <a:lnTo>
                  <a:pt x="1433" y="5231"/>
                </a:lnTo>
                <a:lnTo>
                  <a:pt x="1425" y="5231"/>
                </a:lnTo>
                <a:lnTo>
                  <a:pt x="1418" y="5233"/>
                </a:lnTo>
                <a:lnTo>
                  <a:pt x="1411" y="5235"/>
                </a:lnTo>
                <a:lnTo>
                  <a:pt x="1406" y="5240"/>
                </a:lnTo>
                <a:lnTo>
                  <a:pt x="1399" y="5249"/>
                </a:lnTo>
                <a:lnTo>
                  <a:pt x="1392" y="5259"/>
                </a:lnTo>
                <a:close/>
                <a:moveTo>
                  <a:pt x="109" y="5559"/>
                </a:moveTo>
                <a:lnTo>
                  <a:pt x="109" y="5563"/>
                </a:lnTo>
                <a:lnTo>
                  <a:pt x="108" y="5564"/>
                </a:lnTo>
                <a:lnTo>
                  <a:pt x="103" y="5566"/>
                </a:lnTo>
                <a:lnTo>
                  <a:pt x="94" y="5566"/>
                </a:lnTo>
                <a:lnTo>
                  <a:pt x="92" y="5568"/>
                </a:lnTo>
                <a:lnTo>
                  <a:pt x="89" y="5569"/>
                </a:lnTo>
                <a:lnTo>
                  <a:pt x="87" y="5574"/>
                </a:lnTo>
                <a:lnTo>
                  <a:pt x="89" y="5581"/>
                </a:lnTo>
                <a:lnTo>
                  <a:pt x="92" y="5586"/>
                </a:lnTo>
                <a:lnTo>
                  <a:pt x="96" y="5592"/>
                </a:lnTo>
                <a:lnTo>
                  <a:pt x="103" y="5595"/>
                </a:lnTo>
                <a:lnTo>
                  <a:pt x="106" y="5595"/>
                </a:lnTo>
                <a:lnTo>
                  <a:pt x="109" y="5593"/>
                </a:lnTo>
                <a:lnTo>
                  <a:pt x="109" y="5580"/>
                </a:lnTo>
                <a:lnTo>
                  <a:pt x="111" y="5574"/>
                </a:lnTo>
                <a:lnTo>
                  <a:pt x="113" y="5573"/>
                </a:lnTo>
                <a:lnTo>
                  <a:pt x="116" y="5573"/>
                </a:lnTo>
                <a:lnTo>
                  <a:pt x="118" y="5568"/>
                </a:lnTo>
                <a:lnTo>
                  <a:pt x="120" y="5566"/>
                </a:lnTo>
                <a:lnTo>
                  <a:pt x="123" y="5566"/>
                </a:lnTo>
                <a:lnTo>
                  <a:pt x="121" y="5563"/>
                </a:lnTo>
                <a:lnTo>
                  <a:pt x="118" y="5561"/>
                </a:lnTo>
                <a:lnTo>
                  <a:pt x="109" y="5559"/>
                </a:lnTo>
                <a:close/>
                <a:moveTo>
                  <a:pt x="362" y="6023"/>
                </a:moveTo>
                <a:lnTo>
                  <a:pt x="362" y="6028"/>
                </a:lnTo>
                <a:lnTo>
                  <a:pt x="362" y="6035"/>
                </a:lnTo>
                <a:lnTo>
                  <a:pt x="362" y="6047"/>
                </a:lnTo>
                <a:lnTo>
                  <a:pt x="362" y="6054"/>
                </a:lnTo>
                <a:lnTo>
                  <a:pt x="363" y="6057"/>
                </a:lnTo>
                <a:lnTo>
                  <a:pt x="369" y="6059"/>
                </a:lnTo>
                <a:lnTo>
                  <a:pt x="375" y="6057"/>
                </a:lnTo>
                <a:lnTo>
                  <a:pt x="381" y="6054"/>
                </a:lnTo>
                <a:lnTo>
                  <a:pt x="382" y="6049"/>
                </a:lnTo>
                <a:lnTo>
                  <a:pt x="384" y="6042"/>
                </a:lnTo>
                <a:lnTo>
                  <a:pt x="382" y="6035"/>
                </a:lnTo>
                <a:lnTo>
                  <a:pt x="379" y="6028"/>
                </a:lnTo>
                <a:lnTo>
                  <a:pt x="374" y="6025"/>
                </a:lnTo>
                <a:lnTo>
                  <a:pt x="369" y="6021"/>
                </a:lnTo>
                <a:lnTo>
                  <a:pt x="362" y="6023"/>
                </a:lnTo>
                <a:close/>
                <a:moveTo>
                  <a:pt x="96" y="4945"/>
                </a:moveTo>
                <a:lnTo>
                  <a:pt x="94" y="4954"/>
                </a:lnTo>
                <a:lnTo>
                  <a:pt x="92" y="4957"/>
                </a:lnTo>
                <a:lnTo>
                  <a:pt x="89" y="4959"/>
                </a:lnTo>
                <a:lnTo>
                  <a:pt x="87" y="4967"/>
                </a:lnTo>
                <a:lnTo>
                  <a:pt x="89" y="4974"/>
                </a:lnTo>
                <a:lnTo>
                  <a:pt x="91" y="4981"/>
                </a:lnTo>
                <a:lnTo>
                  <a:pt x="92" y="4986"/>
                </a:lnTo>
                <a:lnTo>
                  <a:pt x="96" y="4991"/>
                </a:lnTo>
                <a:lnTo>
                  <a:pt x="99" y="4994"/>
                </a:lnTo>
                <a:lnTo>
                  <a:pt x="109" y="5000"/>
                </a:lnTo>
                <a:lnTo>
                  <a:pt x="111" y="4993"/>
                </a:lnTo>
                <a:lnTo>
                  <a:pt x="116" y="4989"/>
                </a:lnTo>
                <a:lnTo>
                  <a:pt x="125" y="4981"/>
                </a:lnTo>
                <a:lnTo>
                  <a:pt x="130" y="4977"/>
                </a:lnTo>
                <a:lnTo>
                  <a:pt x="133" y="4972"/>
                </a:lnTo>
                <a:lnTo>
                  <a:pt x="137" y="4967"/>
                </a:lnTo>
                <a:lnTo>
                  <a:pt x="137" y="4959"/>
                </a:lnTo>
                <a:lnTo>
                  <a:pt x="133" y="4957"/>
                </a:lnTo>
                <a:lnTo>
                  <a:pt x="132" y="4954"/>
                </a:lnTo>
                <a:lnTo>
                  <a:pt x="130" y="4950"/>
                </a:lnTo>
                <a:lnTo>
                  <a:pt x="130" y="4945"/>
                </a:lnTo>
                <a:lnTo>
                  <a:pt x="96" y="4945"/>
                </a:lnTo>
                <a:close/>
                <a:moveTo>
                  <a:pt x="137" y="4931"/>
                </a:moveTo>
                <a:lnTo>
                  <a:pt x="142" y="4923"/>
                </a:lnTo>
                <a:lnTo>
                  <a:pt x="147" y="4916"/>
                </a:lnTo>
                <a:lnTo>
                  <a:pt x="150" y="4911"/>
                </a:lnTo>
                <a:lnTo>
                  <a:pt x="152" y="4906"/>
                </a:lnTo>
                <a:lnTo>
                  <a:pt x="152" y="4899"/>
                </a:lnTo>
                <a:lnTo>
                  <a:pt x="150" y="4890"/>
                </a:lnTo>
                <a:lnTo>
                  <a:pt x="150" y="4883"/>
                </a:lnTo>
                <a:lnTo>
                  <a:pt x="150" y="4877"/>
                </a:lnTo>
                <a:lnTo>
                  <a:pt x="149" y="4871"/>
                </a:lnTo>
                <a:lnTo>
                  <a:pt x="145" y="4868"/>
                </a:lnTo>
                <a:lnTo>
                  <a:pt x="138" y="4861"/>
                </a:lnTo>
                <a:lnTo>
                  <a:pt x="130" y="4856"/>
                </a:lnTo>
                <a:lnTo>
                  <a:pt x="128" y="4861"/>
                </a:lnTo>
                <a:lnTo>
                  <a:pt x="125" y="4865"/>
                </a:lnTo>
                <a:lnTo>
                  <a:pt x="116" y="4870"/>
                </a:lnTo>
                <a:lnTo>
                  <a:pt x="108" y="4875"/>
                </a:lnTo>
                <a:lnTo>
                  <a:pt x="96" y="4877"/>
                </a:lnTo>
                <a:lnTo>
                  <a:pt x="96" y="4873"/>
                </a:lnTo>
                <a:lnTo>
                  <a:pt x="94" y="4871"/>
                </a:lnTo>
                <a:lnTo>
                  <a:pt x="89" y="4870"/>
                </a:lnTo>
                <a:lnTo>
                  <a:pt x="85" y="4866"/>
                </a:lnTo>
                <a:lnTo>
                  <a:pt x="84" y="4865"/>
                </a:lnTo>
                <a:lnTo>
                  <a:pt x="82" y="4863"/>
                </a:lnTo>
                <a:lnTo>
                  <a:pt x="80" y="4858"/>
                </a:lnTo>
                <a:lnTo>
                  <a:pt x="79" y="4856"/>
                </a:lnTo>
                <a:lnTo>
                  <a:pt x="75" y="4856"/>
                </a:lnTo>
                <a:lnTo>
                  <a:pt x="72" y="4863"/>
                </a:lnTo>
                <a:lnTo>
                  <a:pt x="68" y="4866"/>
                </a:lnTo>
                <a:lnTo>
                  <a:pt x="65" y="4871"/>
                </a:lnTo>
                <a:lnTo>
                  <a:pt x="62" y="4877"/>
                </a:lnTo>
                <a:lnTo>
                  <a:pt x="63" y="4883"/>
                </a:lnTo>
                <a:lnTo>
                  <a:pt x="62" y="4889"/>
                </a:lnTo>
                <a:lnTo>
                  <a:pt x="60" y="4895"/>
                </a:lnTo>
                <a:lnTo>
                  <a:pt x="55" y="4901"/>
                </a:lnTo>
                <a:lnTo>
                  <a:pt x="55" y="4906"/>
                </a:lnTo>
                <a:lnTo>
                  <a:pt x="55" y="4911"/>
                </a:lnTo>
                <a:lnTo>
                  <a:pt x="62" y="4919"/>
                </a:lnTo>
                <a:lnTo>
                  <a:pt x="67" y="4930"/>
                </a:lnTo>
                <a:lnTo>
                  <a:pt x="72" y="4933"/>
                </a:lnTo>
                <a:lnTo>
                  <a:pt x="77" y="4935"/>
                </a:lnTo>
                <a:lnTo>
                  <a:pt x="82" y="4938"/>
                </a:lnTo>
                <a:lnTo>
                  <a:pt x="89" y="4938"/>
                </a:lnTo>
                <a:lnTo>
                  <a:pt x="91" y="4928"/>
                </a:lnTo>
                <a:lnTo>
                  <a:pt x="92" y="4924"/>
                </a:lnTo>
                <a:lnTo>
                  <a:pt x="94" y="4921"/>
                </a:lnTo>
                <a:lnTo>
                  <a:pt x="99" y="4919"/>
                </a:lnTo>
                <a:lnTo>
                  <a:pt x="108" y="4919"/>
                </a:lnTo>
                <a:lnTo>
                  <a:pt x="116" y="4921"/>
                </a:lnTo>
                <a:lnTo>
                  <a:pt x="123" y="4924"/>
                </a:lnTo>
                <a:lnTo>
                  <a:pt x="137" y="4931"/>
                </a:lnTo>
                <a:close/>
                <a:moveTo>
                  <a:pt x="1686" y="4447"/>
                </a:moveTo>
                <a:lnTo>
                  <a:pt x="1682" y="4449"/>
                </a:lnTo>
                <a:lnTo>
                  <a:pt x="1680" y="4452"/>
                </a:lnTo>
                <a:lnTo>
                  <a:pt x="1679" y="4461"/>
                </a:lnTo>
                <a:lnTo>
                  <a:pt x="1675" y="4462"/>
                </a:lnTo>
                <a:lnTo>
                  <a:pt x="1674" y="4464"/>
                </a:lnTo>
                <a:lnTo>
                  <a:pt x="1672" y="4467"/>
                </a:lnTo>
                <a:lnTo>
                  <a:pt x="1672" y="4474"/>
                </a:lnTo>
                <a:lnTo>
                  <a:pt x="1672" y="4481"/>
                </a:lnTo>
                <a:lnTo>
                  <a:pt x="1675" y="4484"/>
                </a:lnTo>
                <a:lnTo>
                  <a:pt x="1679" y="4488"/>
                </a:lnTo>
                <a:lnTo>
                  <a:pt x="1682" y="4488"/>
                </a:lnTo>
                <a:lnTo>
                  <a:pt x="1686" y="4488"/>
                </a:lnTo>
                <a:lnTo>
                  <a:pt x="1692" y="4488"/>
                </a:lnTo>
                <a:lnTo>
                  <a:pt x="1698" y="4483"/>
                </a:lnTo>
                <a:lnTo>
                  <a:pt x="1703" y="4478"/>
                </a:lnTo>
                <a:lnTo>
                  <a:pt x="1704" y="4469"/>
                </a:lnTo>
                <a:lnTo>
                  <a:pt x="1706" y="4461"/>
                </a:lnTo>
                <a:lnTo>
                  <a:pt x="1709" y="4459"/>
                </a:lnTo>
                <a:lnTo>
                  <a:pt x="1711" y="4455"/>
                </a:lnTo>
                <a:lnTo>
                  <a:pt x="1713" y="4447"/>
                </a:lnTo>
                <a:lnTo>
                  <a:pt x="1706" y="4447"/>
                </a:lnTo>
                <a:lnTo>
                  <a:pt x="1701" y="4445"/>
                </a:lnTo>
                <a:lnTo>
                  <a:pt x="1698" y="4442"/>
                </a:lnTo>
                <a:lnTo>
                  <a:pt x="1692" y="4440"/>
                </a:lnTo>
                <a:lnTo>
                  <a:pt x="1692" y="4443"/>
                </a:lnTo>
                <a:lnTo>
                  <a:pt x="1691" y="4445"/>
                </a:lnTo>
                <a:lnTo>
                  <a:pt x="1686" y="4447"/>
                </a:lnTo>
                <a:close/>
                <a:moveTo>
                  <a:pt x="1324" y="5034"/>
                </a:moveTo>
                <a:lnTo>
                  <a:pt x="1324" y="5041"/>
                </a:lnTo>
                <a:lnTo>
                  <a:pt x="1327" y="5042"/>
                </a:lnTo>
                <a:lnTo>
                  <a:pt x="1331" y="5044"/>
                </a:lnTo>
                <a:lnTo>
                  <a:pt x="1338" y="5051"/>
                </a:lnTo>
                <a:lnTo>
                  <a:pt x="1341" y="5052"/>
                </a:lnTo>
                <a:lnTo>
                  <a:pt x="1343" y="5052"/>
                </a:lnTo>
                <a:lnTo>
                  <a:pt x="1344" y="5049"/>
                </a:lnTo>
                <a:lnTo>
                  <a:pt x="1344" y="5041"/>
                </a:lnTo>
                <a:lnTo>
                  <a:pt x="1339" y="5039"/>
                </a:lnTo>
                <a:lnTo>
                  <a:pt x="1338" y="5037"/>
                </a:lnTo>
                <a:lnTo>
                  <a:pt x="1338" y="5034"/>
                </a:lnTo>
                <a:lnTo>
                  <a:pt x="1336" y="5030"/>
                </a:lnTo>
                <a:lnTo>
                  <a:pt x="1334" y="5029"/>
                </a:lnTo>
                <a:lnTo>
                  <a:pt x="1331" y="5029"/>
                </a:lnTo>
                <a:lnTo>
                  <a:pt x="1326" y="5030"/>
                </a:lnTo>
                <a:lnTo>
                  <a:pt x="1324" y="5032"/>
                </a:lnTo>
                <a:lnTo>
                  <a:pt x="1324" y="5034"/>
                </a:lnTo>
                <a:close/>
                <a:moveTo>
                  <a:pt x="1365" y="4842"/>
                </a:moveTo>
                <a:lnTo>
                  <a:pt x="1360" y="4841"/>
                </a:lnTo>
                <a:lnTo>
                  <a:pt x="1358" y="4839"/>
                </a:lnTo>
                <a:lnTo>
                  <a:pt x="1358" y="4836"/>
                </a:lnTo>
                <a:lnTo>
                  <a:pt x="1355" y="4836"/>
                </a:lnTo>
                <a:lnTo>
                  <a:pt x="1353" y="4834"/>
                </a:lnTo>
                <a:lnTo>
                  <a:pt x="1351" y="4829"/>
                </a:lnTo>
                <a:lnTo>
                  <a:pt x="1353" y="4825"/>
                </a:lnTo>
                <a:lnTo>
                  <a:pt x="1356" y="4824"/>
                </a:lnTo>
                <a:lnTo>
                  <a:pt x="1365" y="4822"/>
                </a:lnTo>
                <a:lnTo>
                  <a:pt x="1365" y="4808"/>
                </a:lnTo>
                <a:lnTo>
                  <a:pt x="1355" y="4808"/>
                </a:lnTo>
                <a:lnTo>
                  <a:pt x="1344" y="4808"/>
                </a:lnTo>
                <a:lnTo>
                  <a:pt x="1338" y="4812"/>
                </a:lnTo>
                <a:lnTo>
                  <a:pt x="1331" y="4815"/>
                </a:lnTo>
                <a:lnTo>
                  <a:pt x="1331" y="4825"/>
                </a:lnTo>
                <a:lnTo>
                  <a:pt x="1332" y="4834"/>
                </a:lnTo>
                <a:lnTo>
                  <a:pt x="1338" y="4842"/>
                </a:lnTo>
                <a:lnTo>
                  <a:pt x="1343" y="4849"/>
                </a:lnTo>
                <a:lnTo>
                  <a:pt x="1350" y="4853"/>
                </a:lnTo>
                <a:lnTo>
                  <a:pt x="1355" y="4854"/>
                </a:lnTo>
                <a:lnTo>
                  <a:pt x="1358" y="4853"/>
                </a:lnTo>
                <a:lnTo>
                  <a:pt x="1361" y="4851"/>
                </a:lnTo>
                <a:lnTo>
                  <a:pt x="1365" y="4842"/>
                </a:lnTo>
                <a:close/>
                <a:moveTo>
                  <a:pt x="1679" y="4529"/>
                </a:moveTo>
                <a:lnTo>
                  <a:pt x="1675" y="4527"/>
                </a:lnTo>
                <a:lnTo>
                  <a:pt x="1675" y="4524"/>
                </a:lnTo>
                <a:lnTo>
                  <a:pt x="1677" y="4520"/>
                </a:lnTo>
                <a:lnTo>
                  <a:pt x="1679" y="4515"/>
                </a:lnTo>
                <a:lnTo>
                  <a:pt x="1679" y="4508"/>
                </a:lnTo>
                <a:lnTo>
                  <a:pt x="1679" y="4505"/>
                </a:lnTo>
                <a:lnTo>
                  <a:pt x="1677" y="4503"/>
                </a:lnTo>
                <a:lnTo>
                  <a:pt x="1672" y="4501"/>
                </a:lnTo>
                <a:lnTo>
                  <a:pt x="1670" y="4505"/>
                </a:lnTo>
                <a:lnTo>
                  <a:pt x="1668" y="4507"/>
                </a:lnTo>
                <a:lnTo>
                  <a:pt x="1662" y="4508"/>
                </a:lnTo>
                <a:lnTo>
                  <a:pt x="1655" y="4510"/>
                </a:lnTo>
                <a:lnTo>
                  <a:pt x="1651" y="4512"/>
                </a:lnTo>
                <a:lnTo>
                  <a:pt x="1651" y="4515"/>
                </a:lnTo>
                <a:lnTo>
                  <a:pt x="1650" y="4520"/>
                </a:lnTo>
                <a:lnTo>
                  <a:pt x="1648" y="4522"/>
                </a:lnTo>
                <a:lnTo>
                  <a:pt x="1645" y="4522"/>
                </a:lnTo>
                <a:lnTo>
                  <a:pt x="1645" y="4534"/>
                </a:lnTo>
                <a:lnTo>
                  <a:pt x="1645" y="4546"/>
                </a:lnTo>
                <a:lnTo>
                  <a:pt x="1646" y="4549"/>
                </a:lnTo>
                <a:lnTo>
                  <a:pt x="1650" y="4553"/>
                </a:lnTo>
                <a:lnTo>
                  <a:pt x="1653" y="4554"/>
                </a:lnTo>
                <a:lnTo>
                  <a:pt x="1658" y="4556"/>
                </a:lnTo>
                <a:lnTo>
                  <a:pt x="1660" y="4551"/>
                </a:lnTo>
                <a:lnTo>
                  <a:pt x="1662" y="4548"/>
                </a:lnTo>
                <a:lnTo>
                  <a:pt x="1668" y="4542"/>
                </a:lnTo>
                <a:lnTo>
                  <a:pt x="1675" y="4537"/>
                </a:lnTo>
                <a:lnTo>
                  <a:pt x="1677" y="4534"/>
                </a:lnTo>
                <a:lnTo>
                  <a:pt x="1679" y="4529"/>
                </a:lnTo>
                <a:close/>
                <a:moveTo>
                  <a:pt x="2095" y="1608"/>
                </a:moveTo>
                <a:lnTo>
                  <a:pt x="2093" y="1615"/>
                </a:lnTo>
                <a:lnTo>
                  <a:pt x="2095" y="1618"/>
                </a:lnTo>
                <a:lnTo>
                  <a:pt x="2100" y="1622"/>
                </a:lnTo>
                <a:lnTo>
                  <a:pt x="2105" y="1624"/>
                </a:lnTo>
                <a:lnTo>
                  <a:pt x="2112" y="1624"/>
                </a:lnTo>
                <a:lnTo>
                  <a:pt x="2117" y="1622"/>
                </a:lnTo>
                <a:lnTo>
                  <a:pt x="2120" y="1618"/>
                </a:lnTo>
                <a:lnTo>
                  <a:pt x="2122" y="1615"/>
                </a:lnTo>
                <a:lnTo>
                  <a:pt x="2117" y="1613"/>
                </a:lnTo>
                <a:lnTo>
                  <a:pt x="2115" y="1612"/>
                </a:lnTo>
                <a:lnTo>
                  <a:pt x="2115" y="1608"/>
                </a:lnTo>
                <a:lnTo>
                  <a:pt x="2105" y="1605"/>
                </a:lnTo>
                <a:lnTo>
                  <a:pt x="2100" y="1605"/>
                </a:lnTo>
                <a:lnTo>
                  <a:pt x="2095" y="1608"/>
                </a:lnTo>
                <a:close/>
                <a:moveTo>
                  <a:pt x="2443" y="1417"/>
                </a:moveTo>
                <a:lnTo>
                  <a:pt x="2445" y="1419"/>
                </a:lnTo>
                <a:lnTo>
                  <a:pt x="2448" y="1421"/>
                </a:lnTo>
                <a:lnTo>
                  <a:pt x="2453" y="1429"/>
                </a:lnTo>
                <a:lnTo>
                  <a:pt x="2455" y="1431"/>
                </a:lnTo>
                <a:lnTo>
                  <a:pt x="2458" y="1433"/>
                </a:lnTo>
                <a:lnTo>
                  <a:pt x="2460" y="1431"/>
                </a:lnTo>
                <a:lnTo>
                  <a:pt x="2463" y="1424"/>
                </a:lnTo>
                <a:lnTo>
                  <a:pt x="2460" y="1422"/>
                </a:lnTo>
                <a:lnTo>
                  <a:pt x="2458" y="1419"/>
                </a:lnTo>
                <a:lnTo>
                  <a:pt x="2460" y="1416"/>
                </a:lnTo>
                <a:lnTo>
                  <a:pt x="2463" y="1410"/>
                </a:lnTo>
                <a:lnTo>
                  <a:pt x="2450" y="1412"/>
                </a:lnTo>
                <a:lnTo>
                  <a:pt x="2445" y="1414"/>
                </a:lnTo>
                <a:lnTo>
                  <a:pt x="2443" y="1416"/>
                </a:lnTo>
                <a:lnTo>
                  <a:pt x="2443" y="1417"/>
                </a:lnTo>
                <a:close/>
                <a:moveTo>
                  <a:pt x="1733" y="3983"/>
                </a:moveTo>
                <a:lnTo>
                  <a:pt x="1737" y="3981"/>
                </a:lnTo>
                <a:lnTo>
                  <a:pt x="1739" y="3979"/>
                </a:lnTo>
                <a:lnTo>
                  <a:pt x="1739" y="3976"/>
                </a:lnTo>
                <a:lnTo>
                  <a:pt x="1739" y="3974"/>
                </a:lnTo>
                <a:lnTo>
                  <a:pt x="1735" y="3968"/>
                </a:lnTo>
                <a:lnTo>
                  <a:pt x="1733" y="3962"/>
                </a:lnTo>
                <a:lnTo>
                  <a:pt x="1733" y="3957"/>
                </a:lnTo>
                <a:lnTo>
                  <a:pt x="1733" y="3954"/>
                </a:lnTo>
                <a:lnTo>
                  <a:pt x="1732" y="3952"/>
                </a:lnTo>
                <a:lnTo>
                  <a:pt x="1728" y="3950"/>
                </a:lnTo>
                <a:lnTo>
                  <a:pt x="1721" y="3949"/>
                </a:lnTo>
                <a:lnTo>
                  <a:pt x="1713" y="3949"/>
                </a:lnTo>
                <a:lnTo>
                  <a:pt x="1713" y="3976"/>
                </a:lnTo>
                <a:lnTo>
                  <a:pt x="1718" y="3978"/>
                </a:lnTo>
                <a:lnTo>
                  <a:pt x="1720" y="3979"/>
                </a:lnTo>
                <a:lnTo>
                  <a:pt x="1720" y="3983"/>
                </a:lnTo>
                <a:lnTo>
                  <a:pt x="1733" y="3983"/>
                </a:lnTo>
                <a:close/>
                <a:moveTo>
                  <a:pt x="1419" y="3068"/>
                </a:moveTo>
                <a:lnTo>
                  <a:pt x="1418" y="3065"/>
                </a:lnTo>
                <a:lnTo>
                  <a:pt x="1414" y="3063"/>
                </a:lnTo>
                <a:lnTo>
                  <a:pt x="1406" y="3062"/>
                </a:lnTo>
                <a:lnTo>
                  <a:pt x="1406" y="3068"/>
                </a:lnTo>
                <a:lnTo>
                  <a:pt x="1406" y="3075"/>
                </a:lnTo>
                <a:lnTo>
                  <a:pt x="1407" y="3080"/>
                </a:lnTo>
                <a:lnTo>
                  <a:pt x="1413" y="3082"/>
                </a:lnTo>
                <a:lnTo>
                  <a:pt x="1419" y="3082"/>
                </a:lnTo>
                <a:lnTo>
                  <a:pt x="1421" y="3079"/>
                </a:lnTo>
                <a:lnTo>
                  <a:pt x="1423" y="3077"/>
                </a:lnTo>
                <a:lnTo>
                  <a:pt x="1426" y="3077"/>
                </a:lnTo>
                <a:lnTo>
                  <a:pt x="1428" y="3077"/>
                </a:lnTo>
                <a:lnTo>
                  <a:pt x="1433" y="3080"/>
                </a:lnTo>
                <a:lnTo>
                  <a:pt x="1440" y="3082"/>
                </a:lnTo>
                <a:lnTo>
                  <a:pt x="1442" y="3080"/>
                </a:lnTo>
                <a:lnTo>
                  <a:pt x="1443" y="3079"/>
                </a:lnTo>
                <a:lnTo>
                  <a:pt x="1447" y="3075"/>
                </a:lnTo>
                <a:lnTo>
                  <a:pt x="1452" y="3074"/>
                </a:lnTo>
                <a:lnTo>
                  <a:pt x="1454" y="3072"/>
                </a:lnTo>
                <a:lnTo>
                  <a:pt x="1454" y="3068"/>
                </a:lnTo>
                <a:lnTo>
                  <a:pt x="1445" y="3063"/>
                </a:lnTo>
                <a:lnTo>
                  <a:pt x="1440" y="3062"/>
                </a:lnTo>
                <a:lnTo>
                  <a:pt x="1433" y="3062"/>
                </a:lnTo>
                <a:lnTo>
                  <a:pt x="1431" y="3065"/>
                </a:lnTo>
                <a:lnTo>
                  <a:pt x="1428" y="3067"/>
                </a:lnTo>
                <a:lnTo>
                  <a:pt x="1419" y="3068"/>
                </a:lnTo>
                <a:close/>
                <a:moveTo>
                  <a:pt x="1610" y="2679"/>
                </a:moveTo>
                <a:lnTo>
                  <a:pt x="1609" y="2676"/>
                </a:lnTo>
                <a:lnTo>
                  <a:pt x="1607" y="2676"/>
                </a:lnTo>
                <a:lnTo>
                  <a:pt x="1605" y="2676"/>
                </a:lnTo>
                <a:lnTo>
                  <a:pt x="1604" y="2676"/>
                </a:lnTo>
                <a:lnTo>
                  <a:pt x="1598" y="2681"/>
                </a:lnTo>
                <a:lnTo>
                  <a:pt x="1597" y="2686"/>
                </a:lnTo>
                <a:lnTo>
                  <a:pt x="1602" y="2686"/>
                </a:lnTo>
                <a:lnTo>
                  <a:pt x="1605" y="2685"/>
                </a:lnTo>
                <a:lnTo>
                  <a:pt x="1609" y="2683"/>
                </a:lnTo>
                <a:lnTo>
                  <a:pt x="1610" y="2679"/>
                </a:lnTo>
                <a:close/>
                <a:moveTo>
                  <a:pt x="2504" y="1334"/>
                </a:moveTo>
                <a:lnTo>
                  <a:pt x="2503" y="1332"/>
                </a:lnTo>
                <a:lnTo>
                  <a:pt x="2501" y="1330"/>
                </a:lnTo>
                <a:lnTo>
                  <a:pt x="2499" y="1330"/>
                </a:lnTo>
                <a:lnTo>
                  <a:pt x="2494" y="1329"/>
                </a:lnTo>
                <a:lnTo>
                  <a:pt x="2491" y="1329"/>
                </a:lnTo>
                <a:lnTo>
                  <a:pt x="2482" y="1322"/>
                </a:lnTo>
                <a:lnTo>
                  <a:pt x="2480" y="1318"/>
                </a:lnTo>
                <a:lnTo>
                  <a:pt x="2479" y="1313"/>
                </a:lnTo>
                <a:lnTo>
                  <a:pt x="2479" y="1310"/>
                </a:lnTo>
                <a:lnTo>
                  <a:pt x="2469" y="1298"/>
                </a:lnTo>
                <a:lnTo>
                  <a:pt x="2455" y="1284"/>
                </a:lnTo>
                <a:lnTo>
                  <a:pt x="2453" y="1281"/>
                </a:lnTo>
                <a:lnTo>
                  <a:pt x="2451" y="1267"/>
                </a:lnTo>
                <a:lnTo>
                  <a:pt x="2450" y="1267"/>
                </a:lnTo>
                <a:lnTo>
                  <a:pt x="2446" y="1262"/>
                </a:lnTo>
                <a:lnTo>
                  <a:pt x="2445" y="1259"/>
                </a:lnTo>
                <a:lnTo>
                  <a:pt x="2443" y="1259"/>
                </a:lnTo>
                <a:lnTo>
                  <a:pt x="2443" y="1257"/>
                </a:lnTo>
                <a:lnTo>
                  <a:pt x="2441" y="1255"/>
                </a:lnTo>
                <a:lnTo>
                  <a:pt x="2438" y="1254"/>
                </a:lnTo>
                <a:lnTo>
                  <a:pt x="2438" y="1252"/>
                </a:lnTo>
                <a:lnTo>
                  <a:pt x="2436" y="1247"/>
                </a:lnTo>
                <a:lnTo>
                  <a:pt x="2433" y="1247"/>
                </a:lnTo>
                <a:lnTo>
                  <a:pt x="2431" y="1245"/>
                </a:lnTo>
                <a:lnTo>
                  <a:pt x="2431" y="1242"/>
                </a:lnTo>
                <a:lnTo>
                  <a:pt x="2421" y="1235"/>
                </a:lnTo>
                <a:lnTo>
                  <a:pt x="2417" y="1231"/>
                </a:lnTo>
                <a:lnTo>
                  <a:pt x="2414" y="1224"/>
                </a:lnTo>
                <a:lnTo>
                  <a:pt x="2412" y="1224"/>
                </a:lnTo>
                <a:lnTo>
                  <a:pt x="2411" y="1224"/>
                </a:lnTo>
                <a:lnTo>
                  <a:pt x="2407" y="1223"/>
                </a:lnTo>
                <a:lnTo>
                  <a:pt x="2405" y="1221"/>
                </a:lnTo>
                <a:lnTo>
                  <a:pt x="2404" y="1221"/>
                </a:lnTo>
                <a:lnTo>
                  <a:pt x="2402" y="1221"/>
                </a:lnTo>
                <a:lnTo>
                  <a:pt x="2402" y="1219"/>
                </a:lnTo>
                <a:lnTo>
                  <a:pt x="2402" y="1216"/>
                </a:lnTo>
                <a:lnTo>
                  <a:pt x="2402" y="1213"/>
                </a:lnTo>
                <a:lnTo>
                  <a:pt x="2402" y="1209"/>
                </a:lnTo>
                <a:lnTo>
                  <a:pt x="2402" y="1206"/>
                </a:lnTo>
                <a:lnTo>
                  <a:pt x="2397" y="1206"/>
                </a:lnTo>
                <a:lnTo>
                  <a:pt x="2395" y="1202"/>
                </a:lnTo>
                <a:lnTo>
                  <a:pt x="2390" y="1197"/>
                </a:lnTo>
                <a:lnTo>
                  <a:pt x="2388" y="1194"/>
                </a:lnTo>
                <a:lnTo>
                  <a:pt x="2385" y="1192"/>
                </a:lnTo>
                <a:lnTo>
                  <a:pt x="2380" y="1192"/>
                </a:lnTo>
                <a:lnTo>
                  <a:pt x="2375" y="1192"/>
                </a:lnTo>
                <a:lnTo>
                  <a:pt x="2371" y="1187"/>
                </a:lnTo>
                <a:lnTo>
                  <a:pt x="2370" y="1180"/>
                </a:lnTo>
                <a:lnTo>
                  <a:pt x="2366" y="1175"/>
                </a:lnTo>
                <a:lnTo>
                  <a:pt x="2365" y="1173"/>
                </a:lnTo>
                <a:lnTo>
                  <a:pt x="2361" y="1172"/>
                </a:lnTo>
                <a:lnTo>
                  <a:pt x="2361" y="1131"/>
                </a:lnTo>
                <a:lnTo>
                  <a:pt x="2356" y="1129"/>
                </a:lnTo>
                <a:lnTo>
                  <a:pt x="2354" y="1127"/>
                </a:lnTo>
                <a:lnTo>
                  <a:pt x="2354" y="1124"/>
                </a:lnTo>
                <a:lnTo>
                  <a:pt x="2354" y="1117"/>
                </a:lnTo>
                <a:lnTo>
                  <a:pt x="2354" y="1110"/>
                </a:lnTo>
                <a:lnTo>
                  <a:pt x="2349" y="1102"/>
                </a:lnTo>
                <a:lnTo>
                  <a:pt x="2346" y="1090"/>
                </a:lnTo>
                <a:lnTo>
                  <a:pt x="2346" y="1084"/>
                </a:lnTo>
                <a:lnTo>
                  <a:pt x="2347" y="1076"/>
                </a:lnTo>
                <a:lnTo>
                  <a:pt x="2347" y="1067"/>
                </a:lnTo>
                <a:lnTo>
                  <a:pt x="2349" y="1059"/>
                </a:lnTo>
                <a:lnTo>
                  <a:pt x="2351" y="1052"/>
                </a:lnTo>
                <a:lnTo>
                  <a:pt x="2354" y="1045"/>
                </a:lnTo>
                <a:lnTo>
                  <a:pt x="2361" y="1035"/>
                </a:lnTo>
                <a:lnTo>
                  <a:pt x="2368" y="1021"/>
                </a:lnTo>
                <a:lnTo>
                  <a:pt x="2368" y="912"/>
                </a:lnTo>
                <a:lnTo>
                  <a:pt x="2368" y="907"/>
                </a:lnTo>
                <a:lnTo>
                  <a:pt x="2366" y="902"/>
                </a:lnTo>
                <a:lnTo>
                  <a:pt x="2365" y="897"/>
                </a:lnTo>
                <a:lnTo>
                  <a:pt x="2361" y="895"/>
                </a:lnTo>
                <a:lnTo>
                  <a:pt x="2354" y="890"/>
                </a:lnTo>
                <a:lnTo>
                  <a:pt x="2347" y="885"/>
                </a:lnTo>
                <a:lnTo>
                  <a:pt x="2347" y="880"/>
                </a:lnTo>
                <a:lnTo>
                  <a:pt x="2346" y="875"/>
                </a:lnTo>
                <a:lnTo>
                  <a:pt x="2342" y="866"/>
                </a:lnTo>
                <a:lnTo>
                  <a:pt x="2337" y="859"/>
                </a:lnTo>
                <a:lnTo>
                  <a:pt x="2334" y="851"/>
                </a:lnTo>
                <a:lnTo>
                  <a:pt x="2332" y="846"/>
                </a:lnTo>
                <a:lnTo>
                  <a:pt x="2330" y="842"/>
                </a:lnTo>
                <a:lnTo>
                  <a:pt x="2324" y="837"/>
                </a:lnTo>
                <a:lnTo>
                  <a:pt x="2317" y="832"/>
                </a:lnTo>
                <a:lnTo>
                  <a:pt x="2315" y="829"/>
                </a:lnTo>
                <a:lnTo>
                  <a:pt x="2313" y="824"/>
                </a:lnTo>
                <a:lnTo>
                  <a:pt x="2310" y="822"/>
                </a:lnTo>
                <a:lnTo>
                  <a:pt x="2307" y="820"/>
                </a:lnTo>
                <a:lnTo>
                  <a:pt x="2305" y="812"/>
                </a:lnTo>
                <a:lnTo>
                  <a:pt x="2303" y="808"/>
                </a:lnTo>
                <a:lnTo>
                  <a:pt x="2301" y="805"/>
                </a:lnTo>
                <a:lnTo>
                  <a:pt x="2298" y="803"/>
                </a:lnTo>
                <a:lnTo>
                  <a:pt x="2293" y="803"/>
                </a:lnTo>
                <a:lnTo>
                  <a:pt x="2293" y="796"/>
                </a:lnTo>
                <a:lnTo>
                  <a:pt x="2293" y="791"/>
                </a:lnTo>
                <a:lnTo>
                  <a:pt x="2289" y="783"/>
                </a:lnTo>
                <a:lnTo>
                  <a:pt x="2286" y="774"/>
                </a:lnTo>
                <a:lnTo>
                  <a:pt x="2284" y="769"/>
                </a:lnTo>
                <a:lnTo>
                  <a:pt x="2286" y="762"/>
                </a:lnTo>
                <a:lnTo>
                  <a:pt x="2281" y="761"/>
                </a:lnTo>
                <a:lnTo>
                  <a:pt x="2279" y="759"/>
                </a:lnTo>
                <a:lnTo>
                  <a:pt x="2279" y="755"/>
                </a:lnTo>
                <a:lnTo>
                  <a:pt x="2279" y="742"/>
                </a:lnTo>
                <a:lnTo>
                  <a:pt x="2279" y="733"/>
                </a:lnTo>
                <a:lnTo>
                  <a:pt x="2279" y="726"/>
                </a:lnTo>
                <a:lnTo>
                  <a:pt x="2281" y="721"/>
                </a:lnTo>
                <a:lnTo>
                  <a:pt x="2284" y="716"/>
                </a:lnTo>
                <a:lnTo>
                  <a:pt x="2291" y="708"/>
                </a:lnTo>
                <a:lnTo>
                  <a:pt x="2293" y="701"/>
                </a:lnTo>
                <a:lnTo>
                  <a:pt x="2293" y="694"/>
                </a:lnTo>
                <a:lnTo>
                  <a:pt x="2295" y="691"/>
                </a:lnTo>
                <a:lnTo>
                  <a:pt x="2296" y="687"/>
                </a:lnTo>
                <a:lnTo>
                  <a:pt x="2298" y="685"/>
                </a:lnTo>
                <a:lnTo>
                  <a:pt x="2300" y="680"/>
                </a:lnTo>
                <a:lnTo>
                  <a:pt x="2296" y="675"/>
                </a:lnTo>
                <a:lnTo>
                  <a:pt x="2293" y="670"/>
                </a:lnTo>
                <a:lnTo>
                  <a:pt x="2288" y="667"/>
                </a:lnTo>
                <a:lnTo>
                  <a:pt x="2286" y="660"/>
                </a:lnTo>
                <a:lnTo>
                  <a:pt x="2283" y="653"/>
                </a:lnTo>
                <a:lnTo>
                  <a:pt x="2278" y="648"/>
                </a:lnTo>
                <a:lnTo>
                  <a:pt x="2269" y="646"/>
                </a:lnTo>
                <a:lnTo>
                  <a:pt x="2259" y="646"/>
                </a:lnTo>
                <a:lnTo>
                  <a:pt x="2255" y="646"/>
                </a:lnTo>
                <a:lnTo>
                  <a:pt x="2254" y="646"/>
                </a:lnTo>
                <a:lnTo>
                  <a:pt x="2252" y="646"/>
                </a:lnTo>
                <a:lnTo>
                  <a:pt x="2250" y="646"/>
                </a:lnTo>
                <a:lnTo>
                  <a:pt x="2249" y="646"/>
                </a:lnTo>
                <a:lnTo>
                  <a:pt x="2247" y="646"/>
                </a:lnTo>
                <a:lnTo>
                  <a:pt x="2243" y="643"/>
                </a:lnTo>
                <a:lnTo>
                  <a:pt x="2243" y="641"/>
                </a:lnTo>
                <a:lnTo>
                  <a:pt x="2242" y="639"/>
                </a:lnTo>
                <a:lnTo>
                  <a:pt x="2240" y="636"/>
                </a:lnTo>
                <a:lnTo>
                  <a:pt x="2237" y="634"/>
                </a:lnTo>
                <a:lnTo>
                  <a:pt x="2231" y="632"/>
                </a:lnTo>
                <a:lnTo>
                  <a:pt x="2231" y="629"/>
                </a:lnTo>
                <a:lnTo>
                  <a:pt x="2223" y="626"/>
                </a:lnTo>
                <a:lnTo>
                  <a:pt x="2221" y="624"/>
                </a:lnTo>
                <a:lnTo>
                  <a:pt x="2220" y="621"/>
                </a:lnTo>
                <a:lnTo>
                  <a:pt x="2220" y="617"/>
                </a:lnTo>
                <a:lnTo>
                  <a:pt x="2221" y="614"/>
                </a:lnTo>
                <a:lnTo>
                  <a:pt x="2220" y="610"/>
                </a:lnTo>
                <a:lnTo>
                  <a:pt x="2218" y="598"/>
                </a:lnTo>
                <a:lnTo>
                  <a:pt x="2218" y="591"/>
                </a:lnTo>
                <a:lnTo>
                  <a:pt x="2220" y="588"/>
                </a:lnTo>
                <a:lnTo>
                  <a:pt x="2223" y="583"/>
                </a:lnTo>
                <a:lnTo>
                  <a:pt x="2230" y="581"/>
                </a:lnTo>
                <a:lnTo>
                  <a:pt x="2231" y="581"/>
                </a:lnTo>
                <a:lnTo>
                  <a:pt x="2233" y="580"/>
                </a:lnTo>
                <a:lnTo>
                  <a:pt x="2235" y="578"/>
                </a:lnTo>
                <a:lnTo>
                  <a:pt x="2235" y="576"/>
                </a:lnTo>
                <a:lnTo>
                  <a:pt x="2237" y="574"/>
                </a:lnTo>
                <a:lnTo>
                  <a:pt x="2237" y="573"/>
                </a:lnTo>
                <a:lnTo>
                  <a:pt x="2238" y="571"/>
                </a:lnTo>
                <a:lnTo>
                  <a:pt x="2238" y="569"/>
                </a:lnTo>
                <a:lnTo>
                  <a:pt x="2238" y="564"/>
                </a:lnTo>
                <a:lnTo>
                  <a:pt x="2238" y="539"/>
                </a:lnTo>
                <a:lnTo>
                  <a:pt x="2235" y="527"/>
                </a:lnTo>
                <a:lnTo>
                  <a:pt x="2231" y="515"/>
                </a:lnTo>
                <a:lnTo>
                  <a:pt x="2231" y="511"/>
                </a:lnTo>
                <a:lnTo>
                  <a:pt x="2230" y="508"/>
                </a:lnTo>
                <a:lnTo>
                  <a:pt x="2228" y="504"/>
                </a:lnTo>
                <a:lnTo>
                  <a:pt x="2226" y="501"/>
                </a:lnTo>
                <a:lnTo>
                  <a:pt x="2225" y="484"/>
                </a:lnTo>
                <a:lnTo>
                  <a:pt x="2221" y="482"/>
                </a:lnTo>
                <a:lnTo>
                  <a:pt x="2220" y="479"/>
                </a:lnTo>
                <a:lnTo>
                  <a:pt x="2220" y="476"/>
                </a:lnTo>
                <a:lnTo>
                  <a:pt x="2220" y="448"/>
                </a:lnTo>
                <a:lnTo>
                  <a:pt x="2218" y="448"/>
                </a:lnTo>
                <a:lnTo>
                  <a:pt x="2220" y="441"/>
                </a:lnTo>
                <a:lnTo>
                  <a:pt x="2221" y="436"/>
                </a:lnTo>
                <a:lnTo>
                  <a:pt x="2221" y="435"/>
                </a:lnTo>
                <a:lnTo>
                  <a:pt x="2223" y="433"/>
                </a:lnTo>
                <a:lnTo>
                  <a:pt x="2223" y="431"/>
                </a:lnTo>
                <a:lnTo>
                  <a:pt x="2225" y="431"/>
                </a:lnTo>
                <a:lnTo>
                  <a:pt x="2225" y="428"/>
                </a:lnTo>
                <a:lnTo>
                  <a:pt x="2221" y="419"/>
                </a:lnTo>
                <a:lnTo>
                  <a:pt x="2216" y="412"/>
                </a:lnTo>
                <a:lnTo>
                  <a:pt x="2213" y="404"/>
                </a:lnTo>
                <a:lnTo>
                  <a:pt x="2211" y="399"/>
                </a:lnTo>
                <a:lnTo>
                  <a:pt x="2211" y="394"/>
                </a:lnTo>
                <a:lnTo>
                  <a:pt x="2199" y="377"/>
                </a:lnTo>
                <a:lnTo>
                  <a:pt x="2184" y="363"/>
                </a:lnTo>
                <a:lnTo>
                  <a:pt x="2167" y="351"/>
                </a:lnTo>
                <a:lnTo>
                  <a:pt x="2149" y="339"/>
                </a:lnTo>
                <a:lnTo>
                  <a:pt x="2148" y="331"/>
                </a:lnTo>
                <a:lnTo>
                  <a:pt x="2146" y="322"/>
                </a:lnTo>
                <a:lnTo>
                  <a:pt x="2137" y="310"/>
                </a:lnTo>
                <a:lnTo>
                  <a:pt x="2129" y="298"/>
                </a:lnTo>
                <a:lnTo>
                  <a:pt x="2126" y="291"/>
                </a:lnTo>
                <a:lnTo>
                  <a:pt x="2122" y="285"/>
                </a:lnTo>
                <a:lnTo>
                  <a:pt x="2114" y="279"/>
                </a:lnTo>
                <a:lnTo>
                  <a:pt x="2109" y="278"/>
                </a:lnTo>
                <a:lnTo>
                  <a:pt x="2102" y="278"/>
                </a:lnTo>
                <a:lnTo>
                  <a:pt x="2100" y="276"/>
                </a:lnTo>
                <a:lnTo>
                  <a:pt x="2098" y="274"/>
                </a:lnTo>
                <a:lnTo>
                  <a:pt x="2095" y="271"/>
                </a:lnTo>
                <a:lnTo>
                  <a:pt x="2090" y="269"/>
                </a:lnTo>
                <a:lnTo>
                  <a:pt x="2088" y="267"/>
                </a:lnTo>
                <a:lnTo>
                  <a:pt x="2088" y="264"/>
                </a:lnTo>
                <a:lnTo>
                  <a:pt x="2080" y="259"/>
                </a:lnTo>
                <a:lnTo>
                  <a:pt x="2069" y="256"/>
                </a:lnTo>
                <a:lnTo>
                  <a:pt x="2061" y="250"/>
                </a:lnTo>
                <a:lnTo>
                  <a:pt x="2057" y="247"/>
                </a:lnTo>
                <a:lnTo>
                  <a:pt x="2054" y="244"/>
                </a:lnTo>
                <a:lnTo>
                  <a:pt x="2044" y="244"/>
                </a:lnTo>
                <a:lnTo>
                  <a:pt x="2035" y="244"/>
                </a:lnTo>
                <a:lnTo>
                  <a:pt x="2023" y="242"/>
                </a:lnTo>
                <a:lnTo>
                  <a:pt x="2013" y="240"/>
                </a:lnTo>
                <a:lnTo>
                  <a:pt x="2006" y="242"/>
                </a:lnTo>
                <a:lnTo>
                  <a:pt x="1999" y="244"/>
                </a:lnTo>
                <a:lnTo>
                  <a:pt x="2001" y="237"/>
                </a:lnTo>
                <a:lnTo>
                  <a:pt x="1999" y="232"/>
                </a:lnTo>
                <a:lnTo>
                  <a:pt x="1994" y="230"/>
                </a:lnTo>
                <a:lnTo>
                  <a:pt x="1989" y="230"/>
                </a:lnTo>
                <a:lnTo>
                  <a:pt x="1977" y="230"/>
                </a:lnTo>
                <a:lnTo>
                  <a:pt x="1970" y="230"/>
                </a:lnTo>
                <a:lnTo>
                  <a:pt x="1965" y="230"/>
                </a:lnTo>
                <a:lnTo>
                  <a:pt x="1955" y="216"/>
                </a:lnTo>
                <a:lnTo>
                  <a:pt x="1943" y="204"/>
                </a:lnTo>
                <a:lnTo>
                  <a:pt x="1931" y="192"/>
                </a:lnTo>
                <a:lnTo>
                  <a:pt x="1918" y="182"/>
                </a:lnTo>
                <a:lnTo>
                  <a:pt x="1918" y="175"/>
                </a:lnTo>
                <a:lnTo>
                  <a:pt x="1916" y="172"/>
                </a:lnTo>
                <a:lnTo>
                  <a:pt x="1912" y="169"/>
                </a:lnTo>
                <a:lnTo>
                  <a:pt x="1909" y="167"/>
                </a:lnTo>
                <a:lnTo>
                  <a:pt x="1904" y="165"/>
                </a:lnTo>
                <a:lnTo>
                  <a:pt x="1900" y="163"/>
                </a:lnTo>
                <a:lnTo>
                  <a:pt x="1897" y="160"/>
                </a:lnTo>
                <a:lnTo>
                  <a:pt x="1897" y="155"/>
                </a:lnTo>
                <a:lnTo>
                  <a:pt x="1890" y="151"/>
                </a:lnTo>
                <a:lnTo>
                  <a:pt x="1887" y="150"/>
                </a:lnTo>
                <a:lnTo>
                  <a:pt x="1885" y="148"/>
                </a:lnTo>
                <a:lnTo>
                  <a:pt x="1883" y="146"/>
                </a:lnTo>
                <a:lnTo>
                  <a:pt x="1877" y="140"/>
                </a:lnTo>
                <a:lnTo>
                  <a:pt x="1868" y="134"/>
                </a:lnTo>
                <a:lnTo>
                  <a:pt x="1865" y="134"/>
                </a:lnTo>
                <a:lnTo>
                  <a:pt x="1863" y="134"/>
                </a:lnTo>
                <a:lnTo>
                  <a:pt x="1863" y="133"/>
                </a:lnTo>
                <a:lnTo>
                  <a:pt x="1858" y="133"/>
                </a:lnTo>
                <a:lnTo>
                  <a:pt x="1854" y="133"/>
                </a:lnTo>
                <a:lnTo>
                  <a:pt x="1849" y="129"/>
                </a:lnTo>
                <a:lnTo>
                  <a:pt x="1848" y="128"/>
                </a:lnTo>
                <a:lnTo>
                  <a:pt x="1841" y="121"/>
                </a:lnTo>
                <a:lnTo>
                  <a:pt x="1836" y="114"/>
                </a:lnTo>
                <a:lnTo>
                  <a:pt x="1834" y="110"/>
                </a:lnTo>
                <a:lnTo>
                  <a:pt x="1831" y="109"/>
                </a:lnTo>
                <a:lnTo>
                  <a:pt x="1825" y="107"/>
                </a:lnTo>
                <a:lnTo>
                  <a:pt x="1824" y="104"/>
                </a:lnTo>
                <a:lnTo>
                  <a:pt x="1822" y="104"/>
                </a:lnTo>
                <a:lnTo>
                  <a:pt x="1820" y="99"/>
                </a:lnTo>
                <a:lnTo>
                  <a:pt x="1814" y="95"/>
                </a:lnTo>
                <a:lnTo>
                  <a:pt x="1810" y="90"/>
                </a:lnTo>
                <a:lnTo>
                  <a:pt x="1800" y="87"/>
                </a:lnTo>
                <a:lnTo>
                  <a:pt x="1791" y="85"/>
                </a:lnTo>
                <a:lnTo>
                  <a:pt x="1788" y="85"/>
                </a:lnTo>
                <a:lnTo>
                  <a:pt x="1783" y="81"/>
                </a:lnTo>
                <a:lnTo>
                  <a:pt x="1773" y="75"/>
                </a:lnTo>
                <a:lnTo>
                  <a:pt x="1767" y="73"/>
                </a:lnTo>
                <a:lnTo>
                  <a:pt x="1762" y="69"/>
                </a:lnTo>
                <a:lnTo>
                  <a:pt x="1761" y="69"/>
                </a:lnTo>
                <a:lnTo>
                  <a:pt x="1749" y="66"/>
                </a:lnTo>
                <a:lnTo>
                  <a:pt x="1747" y="66"/>
                </a:lnTo>
                <a:lnTo>
                  <a:pt x="1740" y="66"/>
                </a:lnTo>
                <a:lnTo>
                  <a:pt x="1742" y="56"/>
                </a:lnTo>
                <a:lnTo>
                  <a:pt x="1740" y="47"/>
                </a:lnTo>
                <a:lnTo>
                  <a:pt x="1739" y="34"/>
                </a:lnTo>
                <a:lnTo>
                  <a:pt x="1735" y="20"/>
                </a:lnTo>
                <a:lnTo>
                  <a:pt x="1733" y="5"/>
                </a:lnTo>
                <a:lnTo>
                  <a:pt x="1725" y="0"/>
                </a:lnTo>
                <a:lnTo>
                  <a:pt x="1718" y="0"/>
                </a:lnTo>
                <a:lnTo>
                  <a:pt x="1711" y="1"/>
                </a:lnTo>
                <a:lnTo>
                  <a:pt x="1704" y="5"/>
                </a:lnTo>
                <a:lnTo>
                  <a:pt x="1696" y="10"/>
                </a:lnTo>
                <a:lnTo>
                  <a:pt x="1687" y="11"/>
                </a:lnTo>
                <a:lnTo>
                  <a:pt x="1677" y="13"/>
                </a:lnTo>
                <a:lnTo>
                  <a:pt x="1665" y="11"/>
                </a:lnTo>
                <a:lnTo>
                  <a:pt x="1667" y="20"/>
                </a:lnTo>
                <a:lnTo>
                  <a:pt x="1668" y="29"/>
                </a:lnTo>
                <a:lnTo>
                  <a:pt x="1672" y="34"/>
                </a:lnTo>
                <a:lnTo>
                  <a:pt x="1679" y="39"/>
                </a:lnTo>
                <a:lnTo>
                  <a:pt x="1680" y="47"/>
                </a:lnTo>
                <a:lnTo>
                  <a:pt x="1682" y="56"/>
                </a:lnTo>
                <a:lnTo>
                  <a:pt x="1686" y="61"/>
                </a:lnTo>
                <a:lnTo>
                  <a:pt x="1692" y="66"/>
                </a:lnTo>
                <a:lnTo>
                  <a:pt x="1692" y="75"/>
                </a:lnTo>
                <a:lnTo>
                  <a:pt x="1694" y="81"/>
                </a:lnTo>
                <a:lnTo>
                  <a:pt x="1698" y="87"/>
                </a:lnTo>
                <a:lnTo>
                  <a:pt x="1699" y="93"/>
                </a:lnTo>
                <a:lnTo>
                  <a:pt x="1699" y="102"/>
                </a:lnTo>
                <a:lnTo>
                  <a:pt x="1698" y="110"/>
                </a:lnTo>
                <a:lnTo>
                  <a:pt x="1692" y="126"/>
                </a:lnTo>
                <a:lnTo>
                  <a:pt x="1679" y="155"/>
                </a:lnTo>
                <a:lnTo>
                  <a:pt x="1679" y="162"/>
                </a:lnTo>
                <a:lnTo>
                  <a:pt x="1679" y="167"/>
                </a:lnTo>
                <a:lnTo>
                  <a:pt x="1679" y="169"/>
                </a:lnTo>
                <a:lnTo>
                  <a:pt x="1675" y="169"/>
                </a:lnTo>
                <a:lnTo>
                  <a:pt x="1672" y="169"/>
                </a:lnTo>
                <a:lnTo>
                  <a:pt x="1672" y="175"/>
                </a:lnTo>
                <a:lnTo>
                  <a:pt x="1672" y="181"/>
                </a:lnTo>
                <a:lnTo>
                  <a:pt x="1672" y="182"/>
                </a:lnTo>
                <a:lnTo>
                  <a:pt x="1668" y="182"/>
                </a:lnTo>
                <a:lnTo>
                  <a:pt x="1665" y="182"/>
                </a:lnTo>
                <a:lnTo>
                  <a:pt x="1658" y="196"/>
                </a:lnTo>
                <a:lnTo>
                  <a:pt x="1651" y="210"/>
                </a:lnTo>
                <a:lnTo>
                  <a:pt x="1655" y="216"/>
                </a:lnTo>
                <a:lnTo>
                  <a:pt x="1658" y="223"/>
                </a:lnTo>
                <a:lnTo>
                  <a:pt x="1658" y="227"/>
                </a:lnTo>
                <a:lnTo>
                  <a:pt x="1658" y="230"/>
                </a:lnTo>
                <a:lnTo>
                  <a:pt x="1660" y="232"/>
                </a:lnTo>
                <a:lnTo>
                  <a:pt x="1663" y="233"/>
                </a:lnTo>
                <a:lnTo>
                  <a:pt x="1672" y="233"/>
                </a:lnTo>
                <a:lnTo>
                  <a:pt x="1674" y="235"/>
                </a:lnTo>
                <a:lnTo>
                  <a:pt x="1677" y="237"/>
                </a:lnTo>
                <a:lnTo>
                  <a:pt x="1679" y="240"/>
                </a:lnTo>
                <a:lnTo>
                  <a:pt x="1679" y="244"/>
                </a:lnTo>
                <a:lnTo>
                  <a:pt x="1679" y="254"/>
                </a:lnTo>
                <a:lnTo>
                  <a:pt x="1677" y="262"/>
                </a:lnTo>
                <a:lnTo>
                  <a:pt x="1672" y="267"/>
                </a:lnTo>
                <a:lnTo>
                  <a:pt x="1665" y="271"/>
                </a:lnTo>
                <a:lnTo>
                  <a:pt x="1665" y="278"/>
                </a:lnTo>
                <a:lnTo>
                  <a:pt x="1665" y="281"/>
                </a:lnTo>
                <a:lnTo>
                  <a:pt x="1663" y="285"/>
                </a:lnTo>
                <a:lnTo>
                  <a:pt x="1660" y="286"/>
                </a:lnTo>
                <a:lnTo>
                  <a:pt x="1655" y="291"/>
                </a:lnTo>
                <a:lnTo>
                  <a:pt x="1651" y="295"/>
                </a:lnTo>
                <a:lnTo>
                  <a:pt x="1651" y="298"/>
                </a:lnTo>
                <a:lnTo>
                  <a:pt x="1638" y="300"/>
                </a:lnTo>
                <a:lnTo>
                  <a:pt x="1626" y="300"/>
                </a:lnTo>
                <a:lnTo>
                  <a:pt x="1605" y="296"/>
                </a:lnTo>
                <a:lnTo>
                  <a:pt x="1585" y="293"/>
                </a:lnTo>
                <a:lnTo>
                  <a:pt x="1563" y="291"/>
                </a:lnTo>
                <a:lnTo>
                  <a:pt x="1561" y="286"/>
                </a:lnTo>
                <a:lnTo>
                  <a:pt x="1558" y="281"/>
                </a:lnTo>
                <a:lnTo>
                  <a:pt x="1552" y="279"/>
                </a:lnTo>
                <a:lnTo>
                  <a:pt x="1547" y="276"/>
                </a:lnTo>
                <a:lnTo>
                  <a:pt x="1535" y="273"/>
                </a:lnTo>
                <a:lnTo>
                  <a:pt x="1532" y="269"/>
                </a:lnTo>
                <a:lnTo>
                  <a:pt x="1529" y="264"/>
                </a:lnTo>
                <a:lnTo>
                  <a:pt x="1511" y="264"/>
                </a:lnTo>
                <a:lnTo>
                  <a:pt x="1494" y="264"/>
                </a:lnTo>
                <a:lnTo>
                  <a:pt x="1484" y="261"/>
                </a:lnTo>
                <a:lnTo>
                  <a:pt x="1469" y="257"/>
                </a:lnTo>
                <a:lnTo>
                  <a:pt x="1460" y="254"/>
                </a:lnTo>
                <a:lnTo>
                  <a:pt x="1452" y="254"/>
                </a:lnTo>
                <a:lnTo>
                  <a:pt x="1442" y="254"/>
                </a:lnTo>
                <a:lnTo>
                  <a:pt x="1433" y="257"/>
                </a:lnTo>
                <a:lnTo>
                  <a:pt x="1431" y="259"/>
                </a:lnTo>
                <a:lnTo>
                  <a:pt x="1431" y="261"/>
                </a:lnTo>
                <a:lnTo>
                  <a:pt x="1430" y="262"/>
                </a:lnTo>
                <a:lnTo>
                  <a:pt x="1426" y="264"/>
                </a:lnTo>
                <a:lnTo>
                  <a:pt x="1416" y="264"/>
                </a:lnTo>
                <a:lnTo>
                  <a:pt x="1406" y="264"/>
                </a:lnTo>
                <a:lnTo>
                  <a:pt x="1401" y="266"/>
                </a:lnTo>
                <a:lnTo>
                  <a:pt x="1399" y="267"/>
                </a:lnTo>
                <a:lnTo>
                  <a:pt x="1396" y="269"/>
                </a:lnTo>
                <a:lnTo>
                  <a:pt x="1392" y="271"/>
                </a:lnTo>
                <a:lnTo>
                  <a:pt x="1387" y="269"/>
                </a:lnTo>
                <a:lnTo>
                  <a:pt x="1382" y="267"/>
                </a:lnTo>
                <a:lnTo>
                  <a:pt x="1378" y="264"/>
                </a:lnTo>
                <a:lnTo>
                  <a:pt x="1372" y="264"/>
                </a:lnTo>
                <a:lnTo>
                  <a:pt x="1372" y="269"/>
                </a:lnTo>
                <a:lnTo>
                  <a:pt x="1370" y="274"/>
                </a:lnTo>
                <a:lnTo>
                  <a:pt x="1368" y="276"/>
                </a:lnTo>
                <a:lnTo>
                  <a:pt x="1367" y="276"/>
                </a:lnTo>
                <a:lnTo>
                  <a:pt x="1365" y="271"/>
                </a:lnTo>
                <a:lnTo>
                  <a:pt x="1358" y="271"/>
                </a:lnTo>
                <a:lnTo>
                  <a:pt x="1358" y="302"/>
                </a:lnTo>
                <a:lnTo>
                  <a:pt x="1356" y="315"/>
                </a:lnTo>
                <a:lnTo>
                  <a:pt x="1355" y="320"/>
                </a:lnTo>
                <a:lnTo>
                  <a:pt x="1351" y="325"/>
                </a:lnTo>
                <a:lnTo>
                  <a:pt x="1355" y="327"/>
                </a:lnTo>
                <a:lnTo>
                  <a:pt x="1356" y="331"/>
                </a:lnTo>
                <a:lnTo>
                  <a:pt x="1358" y="334"/>
                </a:lnTo>
                <a:lnTo>
                  <a:pt x="1358" y="339"/>
                </a:lnTo>
                <a:lnTo>
                  <a:pt x="1360" y="360"/>
                </a:lnTo>
                <a:lnTo>
                  <a:pt x="1363" y="378"/>
                </a:lnTo>
                <a:lnTo>
                  <a:pt x="1372" y="414"/>
                </a:lnTo>
                <a:lnTo>
                  <a:pt x="1367" y="421"/>
                </a:lnTo>
                <a:lnTo>
                  <a:pt x="1365" y="431"/>
                </a:lnTo>
                <a:lnTo>
                  <a:pt x="1365" y="443"/>
                </a:lnTo>
                <a:lnTo>
                  <a:pt x="1365" y="455"/>
                </a:lnTo>
                <a:lnTo>
                  <a:pt x="1361" y="457"/>
                </a:lnTo>
                <a:lnTo>
                  <a:pt x="1358" y="458"/>
                </a:lnTo>
                <a:lnTo>
                  <a:pt x="1356" y="467"/>
                </a:lnTo>
                <a:lnTo>
                  <a:pt x="1355" y="470"/>
                </a:lnTo>
                <a:lnTo>
                  <a:pt x="1353" y="474"/>
                </a:lnTo>
                <a:lnTo>
                  <a:pt x="1350" y="476"/>
                </a:lnTo>
                <a:lnTo>
                  <a:pt x="1344" y="476"/>
                </a:lnTo>
                <a:lnTo>
                  <a:pt x="1343" y="484"/>
                </a:lnTo>
                <a:lnTo>
                  <a:pt x="1341" y="487"/>
                </a:lnTo>
                <a:lnTo>
                  <a:pt x="1338" y="489"/>
                </a:lnTo>
                <a:lnTo>
                  <a:pt x="1336" y="503"/>
                </a:lnTo>
                <a:lnTo>
                  <a:pt x="1334" y="508"/>
                </a:lnTo>
                <a:lnTo>
                  <a:pt x="1332" y="510"/>
                </a:lnTo>
                <a:lnTo>
                  <a:pt x="1331" y="510"/>
                </a:lnTo>
                <a:lnTo>
                  <a:pt x="1326" y="511"/>
                </a:lnTo>
                <a:lnTo>
                  <a:pt x="1324" y="513"/>
                </a:lnTo>
                <a:lnTo>
                  <a:pt x="1321" y="515"/>
                </a:lnTo>
                <a:lnTo>
                  <a:pt x="1317" y="516"/>
                </a:lnTo>
                <a:lnTo>
                  <a:pt x="1303" y="513"/>
                </a:lnTo>
                <a:lnTo>
                  <a:pt x="1292" y="510"/>
                </a:lnTo>
                <a:lnTo>
                  <a:pt x="1268" y="501"/>
                </a:lnTo>
                <a:lnTo>
                  <a:pt x="1244" y="493"/>
                </a:lnTo>
                <a:lnTo>
                  <a:pt x="1230" y="491"/>
                </a:lnTo>
                <a:lnTo>
                  <a:pt x="1215" y="489"/>
                </a:lnTo>
                <a:lnTo>
                  <a:pt x="1210" y="491"/>
                </a:lnTo>
                <a:lnTo>
                  <a:pt x="1206" y="494"/>
                </a:lnTo>
                <a:lnTo>
                  <a:pt x="1201" y="503"/>
                </a:lnTo>
                <a:lnTo>
                  <a:pt x="1196" y="504"/>
                </a:lnTo>
                <a:lnTo>
                  <a:pt x="1194" y="506"/>
                </a:lnTo>
                <a:lnTo>
                  <a:pt x="1194" y="510"/>
                </a:lnTo>
                <a:lnTo>
                  <a:pt x="1186" y="511"/>
                </a:lnTo>
                <a:lnTo>
                  <a:pt x="1182" y="513"/>
                </a:lnTo>
                <a:lnTo>
                  <a:pt x="1181" y="516"/>
                </a:lnTo>
                <a:lnTo>
                  <a:pt x="1176" y="518"/>
                </a:lnTo>
                <a:lnTo>
                  <a:pt x="1170" y="522"/>
                </a:lnTo>
                <a:lnTo>
                  <a:pt x="1164" y="530"/>
                </a:lnTo>
                <a:lnTo>
                  <a:pt x="1157" y="539"/>
                </a:lnTo>
                <a:lnTo>
                  <a:pt x="1152" y="542"/>
                </a:lnTo>
                <a:lnTo>
                  <a:pt x="1146" y="544"/>
                </a:lnTo>
                <a:lnTo>
                  <a:pt x="1143" y="561"/>
                </a:lnTo>
                <a:lnTo>
                  <a:pt x="1138" y="576"/>
                </a:lnTo>
                <a:lnTo>
                  <a:pt x="1129" y="605"/>
                </a:lnTo>
                <a:lnTo>
                  <a:pt x="1124" y="621"/>
                </a:lnTo>
                <a:lnTo>
                  <a:pt x="1121" y="636"/>
                </a:lnTo>
                <a:lnTo>
                  <a:pt x="1119" y="655"/>
                </a:lnTo>
                <a:lnTo>
                  <a:pt x="1119" y="673"/>
                </a:lnTo>
                <a:lnTo>
                  <a:pt x="1116" y="673"/>
                </a:lnTo>
                <a:lnTo>
                  <a:pt x="1114" y="675"/>
                </a:lnTo>
                <a:lnTo>
                  <a:pt x="1112" y="680"/>
                </a:lnTo>
                <a:lnTo>
                  <a:pt x="1109" y="684"/>
                </a:lnTo>
                <a:lnTo>
                  <a:pt x="1107" y="685"/>
                </a:lnTo>
                <a:lnTo>
                  <a:pt x="1105" y="687"/>
                </a:lnTo>
                <a:lnTo>
                  <a:pt x="1105" y="696"/>
                </a:lnTo>
                <a:lnTo>
                  <a:pt x="1102" y="701"/>
                </a:lnTo>
                <a:lnTo>
                  <a:pt x="1099" y="708"/>
                </a:lnTo>
                <a:lnTo>
                  <a:pt x="1099" y="714"/>
                </a:lnTo>
                <a:lnTo>
                  <a:pt x="1092" y="718"/>
                </a:lnTo>
                <a:lnTo>
                  <a:pt x="1087" y="723"/>
                </a:lnTo>
                <a:lnTo>
                  <a:pt x="1082" y="728"/>
                </a:lnTo>
                <a:lnTo>
                  <a:pt x="1078" y="735"/>
                </a:lnTo>
                <a:lnTo>
                  <a:pt x="1071" y="735"/>
                </a:lnTo>
                <a:lnTo>
                  <a:pt x="1068" y="737"/>
                </a:lnTo>
                <a:lnTo>
                  <a:pt x="1065" y="740"/>
                </a:lnTo>
                <a:lnTo>
                  <a:pt x="1063" y="743"/>
                </a:lnTo>
                <a:lnTo>
                  <a:pt x="1059" y="752"/>
                </a:lnTo>
                <a:lnTo>
                  <a:pt x="1058" y="762"/>
                </a:lnTo>
                <a:lnTo>
                  <a:pt x="1058" y="769"/>
                </a:lnTo>
                <a:lnTo>
                  <a:pt x="1058" y="776"/>
                </a:lnTo>
                <a:lnTo>
                  <a:pt x="1059" y="779"/>
                </a:lnTo>
                <a:lnTo>
                  <a:pt x="1061" y="781"/>
                </a:lnTo>
                <a:lnTo>
                  <a:pt x="1063" y="781"/>
                </a:lnTo>
                <a:lnTo>
                  <a:pt x="1065" y="783"/>
                </a:lnTo>
                <a:lnTo>
                  <a:pt x="1065" y="786"/>
                </a:lnTo>
                <a:lnTo>
                  <a:pt x="1065" y="789"/>
                </a:lnTo>
                <a:lnTo>
                  <a:pt x="1068" y="789"/>
                </a:lnTo>
                <a:lnTo>
                  <a:pt x="1071" y="789"/>
                </a:lnTo>
                <a:lnTo>
                  <a:pt x="1071" y="793"/>
                </a:lnTo>
                <a:lnTo>
                  <a:pt x="1071" y="796"/>
                </a:lnTo>
                <a:lnTo>
                  <a:pt x="1071" y="800"/>
                </a:lnTo>
                <a:lnTo>
                  <a:pt x="1071" y="803"/>
                </a:lnTo>
                <a:lnTo>
                  <a:pt x="1076" y="812"/>
                </a:lnTo>
                <a:lnTo>
                  <a:pt x="1082" y="820"/>
                </a:lnTo>
                <a:lnTo>
                  <a:pt x="1088" y="829"/>
                </a:lnTo>
                <a:lnTo>
                  <a:pt x="1092" y="837"/>
                </a:lnTo>
                <a:lnTo>
                  <a:pt x="1094" y="863"/>
                </a:lnTo>
                <a:lnTo>
                  <a:pt x="1097" y="887"/>
                </a:lnTo>
                <a:lnTo>
                  <a:pt x="1099" y="911"/>
                </a:lnTo>
                <a:lnTo>
                  <a:pt x="1100" y="924"/>
                </a:lnTo>
                <a:lnTo>
                  <a:pt x="1099" y="940"/>
                </a:lnTo>
                <a:lnTo>
                  <a:pt x="1095" y="941"/>
                </a:lnTo>
                <a:lnTo>
                  <a:pt x="1092" y="943"/>
                </a:lnTo>
                <a:lnTo>
                  <a:pt x="1090" y="951"/>
                </a:lnTo>
                <a:lnTo>
                  <a:pt x="1088" y="955"/>
                </a:lnTo>
                <a:lnTo>
                  <a:pt x="1087" y="958"/>
                </a:lnTo>
                <a:lnTo>
                  <a:pt x="1083" y="960"/>
                </a:lnTo>
                <a:lnTo>
                  <a:pt x="1078" y="960"/>
                </a:lnTo>
                <a:lnTo>
                  <a:pt x="1075" y="967"/>
                </a:lnTo>
                <a:lnTo>
                  <a:pt x="1070" y="972"/>
                </a:lnTo>
                <a:lnTo>
                  <a:pt x="1065" y="977"/>
                </a:lnTo>
                <a:lnTo>
                  <a:pt x="1058" y="980"/>
                </a:lnTo>
                <a:lnTo>
                  <a:pt x="1054" y="987"/>
                </a:lnTo>
                <a:lnTo>
                  <a:pt x="1049" y="992"/>
                </a:lnTo>
                <a:lnTo>
                  <a:pt x="1044" y="998"/>
                </a:lnTo>
                <a:lnTo>
                  <a:pt x="1037" y="1001"/>
                </a:lnTo>
                <a:lnTo>
                  <a:pt x="1037" y="1006"/>
                </a:lnTo>
                <a:lnTo>
                  <a:pt x="1036" y="1011"/>
                </a:lnTo>
                <a:lnTo>
                  <a:pt x="1034" y="1016"/>
                </a:lnTo>
                <a:lnTo>
                  <a:pt x="1030" y="1018"/>
                </a:lnTo>
                <a:lnTo>
                  <a:pt x="1024" y="1023"/>
                </a:lnTo>
                <a:lnTo>
                  <a:pt x="1017" y="1028"/>
                </a:lnTo>
                <a:lnTo>
                  <a:pt x="1017" y="1037"/>
                </a:lnTo>
                <a:lnTo>
                  <a:pt x="1015" y="1045"/>
                </a:lnTo>
                <a:lnTo>
                  <a:pt x="1010" y="1059"/>
                </a:lnTo>
                <a:lnTo>
                  <a:pt x="1005" y="1073"/>
                </a:lnTo>
                <a:lnTo>
                  <a:pt x="1003" y="1081"/>
                </a:lnTo>
                <a:lnTo>
                  <a:pt x="1003" y="1090"/>
                </a:lnTo>
                <a:lnTo>
                  <a:pt x="995" y="1095"/>
                </a:lnTo>
                <a:lnTo>
                  <a:pt x="988" y="1102"/>
                </a:lnTo>
                <a:lnTo>
                  <a:pt x="981" y="1108"/>
                </a:lnTo>
                <a:lnTo>
                  <a:pt x="976" y="1117"/>
                </a:lnTo>
                <a:lnTo>
                  <a:pt x="974" y="1122"/>
                </a:lnTo>
                <a:lnTo>
                  <a:pt x="972" y="1124"/>
                </a:lnTo>
                <a:lnTo>
                  <a:pt x="969" y="1124"/>
                </a:lnTo>
                <a:lnTo>
                  <a:pt x="967" y="1129"/>
                </a:lnTo>
                <a:lnTo>
                  <a:pt x="966" y="1131"/>
                </a:lnTo>
                <a:lnTo>
                  <a:pt x="962" y="1131"/>
                </a:lnTo>
                <a:lnTo>
                  <a:pt x="962" y="1137"/>
                </a:lnTo>
                <a:lnTo>
                  <a:pt x="960" y="1142"/>
                </a:lnTo>
                <a:lnTo>
                  <a:pt x="959" y="1144"/>
                </a:lnTo>
                <a:lnTo>
                  <a:pt x="955" y="1144"/>
                </a:lnTo>
                <a:lnTo>
                  <a:pt x="954" y="1149"/>
                </a:lnTo>
                <a:lnTo>
                  <a:pt x="952" y="1151"/>
                </a:lnTo>
                <a:lnTo>
                  <a:pt x="949" y="1151"/>
                </a:lnTo>
                <a:lnTo>
                  <a:pt x="950" y="1161"/>
                </a:lnTo>
                <a:lnTo>
                  <a:pt x="949" y="1168"/>
                </a:lnTo>
                <a:lnTo>
                  <a:pt x="947" y="1175"/>
                </a:lnTo>
                <a:lnTo>
                  <a:pt x="943" y="1180"/>
                </a:lnTo>
                <a:lnTo>
                  <a:pt x="938" y="1192"/>
                </a:lnTo>
                <a:lnTo>
                  <a:pt x="935" y="1199"/>
                </a:lnTo>
                <a:lnTo>
                  <a:pt x="935" y="1206"/>
                </a:lnTo>
                <a:lnTo>
                  <a:pt x="935" y="1216"/>
                </a:lnTo>
                <a:lnTo>
                  <a:pt x="935" y="1224"/>
                </a:lnTo>
                <a:lnTo>
                  <a:pt x="940" y="1238"/>
                </a:lnTo>
                <a:lnTo>
                  <a:pt x="942" y="1255"/>
                </a:lnTo>
                <a:lnTo>
                  <a:pt x="943" y="1264"/>
                </a:lnTo>
                <a:lnTo>
                  <a:pt x="942" y="1274"/>
                </a:lnTo>
                <a:lnTo>
                  <a:pt x="933" y="1274"/>
                </a:lnTo>
                <a:lnTo>
                  <a:pt x="926" y="1276"/>
                </a:lnTo>
                <a:lnTo>
                  <a:pt x="921" y="1281"/>
                </a:lnTo>
                <a:lnTo>
                  <a:pt x="921" y="1288"/>
                </a:lnTo>
                <a:lnTo>
                  <a:pt x="918" y="1288"/>
                </a:lnTo>
                <a:lnTo>
                  <a:pt x="916" y="1288"/>
                </a:lnTo>
                <a:lnTo>
                  <a:pt x="916" y="1289"/>
                </a:lnTo>
                <a:lnTo>
                  <a:pt x="914" y="1291"/>
                </a:lnTo>
                <a:lnTo>
                  <a:pt x="914" y="1294"/>
                </a:lnTo>
                <a:lnTo>
                  <a:pt x="899" y="1300"/>
                </a:lnTo>
                <a:lnTo>
                  <a:pt x="896" y="1301"/>
                </a:lnTo>
                <a:lnTo>
                  <a:pt x="894" y="1300"/>
                </a:lnTo>
                <a:lnTo>
                  <a:pt x="892" y="1300"/>
                </a:lnTo>
                <a:lnTo>
                  <a:pt x="891" y="1300"/>
                </a:lnTo>
                <a:lnTo>
                  <a:pt x="889" y="1300"/>
                </a:lnTo>
                <a:lnTo>
                  <a:pt x="884" y="1301"/>
                </a:lnTo>
                <a:lnTo>
                  <a:pt x="880" y="1303"/>
                </a:lnTo>
                <a:lnTo>
                  <a:pt x="875" y="1308"/>
                </a:lnTo>
                <a:lnTo>
                  <a:pt x="868" y="1311"/>
                </a:lnTo>
                <a:lnTo>
                  <a:pt x="863" y="1313"/>
                </a:lnTo>
                <a:lnTo>
                  <a:pt x="858" y="1315"/>
                </a:lnTo>
                <a:lnTo>
                  <a:pt x="855" y="1315"/>
                </a:lnTo>
                <a:lnTo>
                  <a:pt x="853" y="1315"/>
                </a:lnTo>
                <a:lnTo>
                  <a:pt x="851" y="1317"/>
                </a:lnTo>
                <a:lnTo>
                  <a:pt x="850" y="1318"/>
                </a:lnTo>
                <a:lnTo>
                  <a:pt x="848" y="1320"/>
                </a:lnTo>
                <a:lnTo>
                  <a:pt x="841" y="1325"/>
                </a:lnTo>
                <a:lnTo>
                  <a:pt x="833" y="1329"/>
                </a:lnTo>
                <a:lnTo>
                  <a:pt x="829" y="1330"/>
                </a:lnTo>
                <a:lnTo>
                  <a:pt x="822" y="1332"/>
                </a:lnTo>
                <a:lnTo>
                  <a:pt x="821" y="1332"/>
                </a:lnTo>
                <a:lnTo>
                  <a:pt x="819" y="1332"/>
                </a:lnTo>
                <a:lnTo>
                  <a:pt x="817" y="1334"/>
                </a:lnTo>
                <a:lnTo>
                  <a:pt x="816" y="1334"/>
                </a:lnTo>
                <a:lnTo>
                  <a:pt x="812" y="1335"/>
                </a:lnTo>
                <a:lnTo>
                  <a:pt x="797" y="1335"/>
                </a:lnTo>
                <a:lnTo>
                  <a:pt x="787" y="1337"/>
                </a:lnTo>
                <a:lnTo>
                  <a:pt x="775" y="1340"/>
                </a:lnTo>
                <a:lnTo>
                  <a:pt x="764" y="1342"/>
                </a:lnTo>
                <a:lnTo>
                  <a:pt x="758" y="1346"/>
                </a:lnTo>
                <a:lnTo>
                  <a:pt x="752" y="1351"/>
                </a:lnTo>
                <a:lnTo>
                  <a:pt x="747" y="1356"/>
                </a:lnTo>
                <a:lnTo>
                  <a:pt x="744" y="1363"/>
                </a:lnTo>
                <a:lnTo>
                  <a:pt x="744" y="1368"/>
                </a:lnTo>
                <a:lnTo>
                  <a:pt x="746" y="1373"/>
                </a:lnTo>
                <a:lnTo>
                  <a:pt x="749" y="1381"/>
                </a:lnTo>
                <a:lnTo>
                  <a:pt x="754" y="1388"/>
                </a:lnTo>
                <a:lnTo>
                  <a:pt x="758" y="1397"/>
                </a:lnTo>
                <a:lnTo>
                  <a:pt x="758" y="1441"/>
                </a:lnTo>
                <a:lnTo>
                  <a:pt x="756" y="1448"/>
                </a:lnTo>
                <a:lnTo>
                  <a:pt x="756" y="1451"/>
                </a:lnTo>
                <a:lnTo>
                  <a:pt x="759" y="1460"/>
                </a:lnTo>
                <a:lnTo>
                  <a:pt x="764" y="1467"/>
                </a:lnTo>
                <a:lnTo>
                  <a:pt x="768" y="1475"/>
                </a:lnTo>
                <a:lnTo>
                  <a:pt x="768" y="1477"/>
                </a:lnTo>
                <a:lnTo>
                  <a:pt x="768" y="1479"/>
                </a:lnTo>
                <a:lnTo>
                  <a:pt x="768" y="1484"/>
                </a:lnTo>
                <a:lnTo>
                  <a:pt x="768" y="1485"/>
                </a:lnTo>
                <a:lnTo>
                  <a:pt x="768" y="1492"/>
                </a:lnTo>
                <a:lnTo>
                  <a:pt x="768" y="1496"/>
                </a:lnTo>
                <a:lnTo>
                  <a:pt x="768" y="1504"/>
                </a:lnTo>
                <a:lnTo>
                  <a:pt x="768" y="1511"/>
                </a:lnTo>
                <a:lnTo>
                  <a:pt x="766" y="1520"/>
                </a:lnTo>
                <a:lnTo>
                  <a:pt x="764" y="1526"/>
                </a:lnTo>
                <a:lnTo>
                  <a:pt x="763" y="1528"/>
                </a:lnTo>
                <a:lnTo>
                  <a:pt x="761" y="1528"/>
                </a:lnTo>
                <a:lnTo>
                  <a:pt x="759" y="1530"/>
                </a:lnTo>
                <a:lnTo>
                  <a:pt x="758" y="1533"/>
                </a:lnTo>
                <a:lnTo>
                  <a:pt x="758" y="1550"/>
                </a:lnTo>
                <a:lnTo>
                  <a:pt x="758" y="1569"/>
                </a:lnTo>
                <a:lnTo>
                  <a:pt x="758" y="1579"/>
                </a:lnTo>
                <a:lnTo>
                  <a:pt x="758" y="1588"/>
                </a:lnTo>
                <a:lnTo>
                  <a:pt x="754" y="1595"/>
                </a:lnTo>
                <a:lnTo>
                  <a:pt x="751" y="1601"/>
                </a:lnTo>
                <a:lnTo>
                  <a:pt x="751" y="1635"/>
                </a:lnTo>
                <a:lnTo>
                  <a:pt x="751" y="1639"/>
                </a:lnTo>
                <a:lnTo>
                  <a:pt x="746" y="1649"/>
                </a:lnTo>
                <a:lnTo>
                  <a:pt x="744" y="1656"/>
                </a:lnTo>
                <a:lnTo>
                  <a:pt x="746" y="1664"/>
                </a:lnTo>
                <a:lnTo>
                  <a:pt x="751" y="1673"/>
                </a:lnTo>
                <a:lnTo>
                  <a:pt x="751" y="1675"/>
                </a:lnTo>
                <a:lnTo>
                  <a:pt x="751" y="1676"/>
                </a:lnTo>
                <a:lnTo>
                  <a:pt x="751" y="1678"/>
                </a:lnTo>
                <a:lnTo>
                  <a:pt x="751" y="1687"/>
                </a:lnTo>
                <a:lnTo>
                  <a:pt x="751" y="1688"/>
                </a:lnTo>
                <a:lnTo>
                  <a:pt x="751" y="1697"/>
                </a:lnTo>
                <a:lnTo>
                  <a:pt x="749" y="1705"/>
                </a:lnTo>
                <a:lnTo>
                  <a:pt x="747" y="1711"/>
                </a:lnTo>
                <a:lnTo>
                  <a:pt x="742" y="1714"/>
                </a:lnTo>
                <a:lnTo>
                  <a:pt x="737" y="1717"/>
                </a:lnTo>
                <a:lnTo>
                  <a:pt x="734" y="1723"/>
                </a:lnTo>
                <a:lnTo>
                  <a:pt x="732" y="1729"/>
                </a:lnTo>
                <a:lnTo>
                  <a:pt x="729" y="1735"/>
                </a:lnTo>
                <a:lnTo>
                  <a:pt x="727" y="1736"/>
                </a:lnTo>
                <a:lnTo>
                  <a:pt x="723" y="1738"/>
                </a:lnTo>
                <a:lnTo>
                  <a:pt x="723" y="1748"/>
                </a:lnTo>
                <a:lnTo>
                  <a:pt x="722" y="1757"/>
                </a:lnTo>
                <a:lnTo>
                  <a:pt x="718" y="1774"/>
                </a:lnTo>
                <a:lnTo>
                  <a:pt x="715" y="1791"/>
                </a:lnTo>
                <a:lnTo>
                  <a:pt x="715" y="1801"/>
                </a:lnTo>
                <a:lnTo>
                  <a:pt x="717" y="1813"/>
                </a:lnTo>
                <a:lnTo>
                  <a:pt x="708" y="1813"/>
                </a:lnTo>
                <a:lnTo>
                  <a:pt x="701" y="1815"/>
                </a:lnTo>
                <a:lnTo>
                  <a:pt x="696" y="1818"/>
                </a:lnTo>
                <a:lnTo>
                  <a:pt x="689" y="1820"/>
                </a:lnTo>
                <a:lnTo>
                  <a:pt x="689" y="1825"/>
                </a:lnTo>
                <a:lnTo>
                  <a:pt x="689" y="1830"/>
                </a:lnTo>
                <a:lnTo>
                  <a:pt x="684" y="1835"/>
                </a:lnTo>
                <a:lnTo>
                  <a:pt x="681" y="1842"/>
                </a:lnTo>
                <a:lnTo>
                  <a:pt x="681" y="1847"/>
                </a:lnTo>
                <a:lnTo>
                  <a:pt x="683" y="1854"/>
                </a:lnTo>
                <a:lnTo>
                  <a:pt x="677" y="1854"/>
                </a:lnTo>
                <a:lnTo>
                  <a:pt x="674" y="1856"/>
                </a:lnTo>
                <a:lnTo>
                  <a:pt x="672" y="1859"/>
                </a:lnTo>
                <a:lnTo>
                  <a:pt x="671" y="1862"/>
                </a:lnTo>
                <a:lnTo>
                  <a:pt x="669" y="1871"/>
                </a:lnTo>
                <a:lnTo>
                  <a:pt x="666" y="1873"/>
                </a:lnTo>
                <a:lnTo>
                  <a:pt x="662" y="1874"/>
                </a:lnTo>
                <a:lnTo>
                  <a:pt x="662" y="1885"/>
                </a:lnTo>
                <a:lnTo>
                  <a:pt x="662" y="1895"/>
                </a:lnTo>
                <a:lnTo>
                  <a:pt x="659" y="1902"/>
                </a:lnTo>
                <a:lnTo>
                  <a:pt x="655" y="1909"/>
                </a:lnTo>
                <a:lnTo>
                  <a:pt x="648" y="1922"/>
                </a:lnTo>
                <a:lnTo>
                  <a:pt x="642" y="1936"/>
                </a:lnTo>
                <a:lnTo>
                  <a:pt x="638" y="1936"/>
                </a:lnTo>
                <a:lnTo>
                  <a:pt x="636" y="1938"/>
                </a:lnTo>
                <a:lnTo>
                  <a:pt x="635" y="1943"/>
                </a:lnTo>
                <a:lnTo>
                  <a:pt x="614" y="1984"/>
                </a:lnTo>
                <a:lnTo>
                  <a:pt x="609" y="1987"/>
                </a:lnTo>
                <a:lnTo>
                  <a:pt x="606" y="1990"/>
                </a:lnTo>
                <a:lnTo>
                  <a:pt x="602" y="2002"/>
                </a:lnTo>
                <a:lnTo>
                  <a:pt x="599" y="2014"/>
                </a:lnTo>
                <a:lnTo>
                  <a:pt x="597" y="2019"/>
                </a:lnTo>
                <a:lnTo>
                  <a:pt x="594" y="2024"/>
                </a:lnTo>
                <a:lnTo>
                  <a:pt x="594" y="2033"/>
                </a:lnTo>
                <a:lnTo>
                  <a:pt x="595" y="2038"/>
                </a:lnTo>
                <a:lnTo>
                  <a:pt x="599" y="2042"/>
                </a:lnTo>
                <a:lnTo>
                  <a:pt x="604" y="2045"/>
                </a:lnTo>
                <a:lnTo>
                  <a:pt x="609" y="2048"/>
                </a:lnTo>
                <a:lnTo>
                  <a:pt x="613" y="2052"/>
                </a:lnTo>
                <a:lnTo>
                  <a:pt x="614" y="2059"/>
                </a:lnTo>
                <a:lnTo>
                  <a:pt x="614" y="2065"/>
                </a:lnTo>
                <a:lnTo>
                  <a:pt x="621" y="2065"/>
                </a:lnTo>
                <a:lnTo>
                  <a:pt x="624" y="2069"/>
                </a:lnTo>
                <a:lnTo>
                  <a:pt x="630" y="2070"/>
                </a:lnTo>
                <a:lnTo>
                  <a:pt x="635" y="2072"/>
                </a:lnTo>
                <a:lnTo>
                  <a:pt x="635" y="2074"/>
                </a:lnTo>
                <a:lnTo>
                  <a:pt x="636" y="2076"/>
                </a:lnTo>
                <a:lnTo>
                  <a:pt x="640" y="2077"/>
                </a:lnTo>
                <a:lnTo>
                  <a:pt x="645" y="2077"/>
                </a:lnTo>
                <a:lnTo>
                  <a:pt x="648" y="2079"/>
                </a:lnTo>
                <a:lnTo>
                  <a:pt x="650" y="2082"/>
                </a:lnTo>
                <a:lnTo>
                  <a:pt x="652" y="2086"/>
                </a:lnTo>
                <a:lnTo>
                  <a:pt x="654" y="2089"/>
                </a:lnTo>
                <a:lnTo>
                  <a:pt x="655" y="2093"/>
                </a:lnTo>
                <a:lnTo>
                  <a:pt x="659" y="2093"/>
                </a:lnTo>
                <a:lnTo>
                  <a:pt x="662" y="2093"/>
                </a:lnTo>
                <a:lnTo>
                  <a:pt x="666" y="2093"/>
                </a:lnTo>
                <a:lnTo>
                  <a:pt x="669" y="2093"/>
                </a:lnTo>
                <a:lnTo>
                  <a:pt x="674" y="2101"/>
                </a:lnTo>
                <a:lnTo>
                  <a:pt x="677" y="2105"/>
                </a:lnTo>
                <a:lnTo>
                  <a:pt x="683" y="2106"/>
                </a:lnTo>
                <a:lnTo>
                  <a:pt x="686" y="2140"/>
                </a:lnTo>
                <a:lnTo>
                  <a:pt x="691" y="2173"/>
                </a:lnTo>
                <a:lnTo>
                  <a:pt x="696" y="2205"/>
                </a:lnTo>
                <a:lnTo>
                  <a:pt x="696" y="2224"/>
                </a:lnTo>
                <a:lnTo>
                  <a:pt x="696" y="2243"/>
                </a:lnTo>
                <a:lnTo>
                  <a:pt x="693" y="2245"/>
                </a:lnTo>
                <a:lnTo>
                  <a:pt x="691" y="2248"/>
                </a:lnTo>
                <a:lnTo>
                  <a:pt x="689" y="2256"/>
                </a:lnTo>
                <a:lnTo>
                  <a:pt x="686" y="2258"/>
                </a:lnTo>
                <a:lnTo>
                  <a:pt x="684" y="2262"/>
                </a:lnTo>
                <a:lnTo>
                  <a:pt x="683" y="2270"/>
                </a:lnTo>
                <a:lnTo>
                  <a:pt x="676" y="2274"/>
                </a:lnTo>
                <a:lnTo>
                  <a:pt x="671" y="2279"/>
                </a:lnTo>
                <a:lnTo>
                  <a:pt x="666" y="2284"/>
                </a:lnTo>
                <a:lnTo>
                  <a:pt x="662" y="2291"/>
                </a:lnTo>
                <a:lnTo>
                  <a:pt x="657" y="2291"/>
                </a:lnTo>
                <a:lnTo>
                  <a:pt x="652" y="2289"/>
                </a:lnTo>
                <a:lnTo>
                  <a:pt x="643" y="2286"/>
                </a:lnTo>
                <a:lnTo>
                  <a:pt x="635" y="2282"/>
                </a:lnTo>
                <a:lnTo>
                  <a:pt x="628" y="2282"/>
                </a:lnTo>
                <a:lnTo>
                  <a:pt x="621" y="2284"/>
                </a:lnTo>
                <a:lnTo>
                  <a:pt x="619" y="2282"/>
                </a:lnTo>
                <a:lnTo>
                  <a:pt x="618" y="2280"/>
                </a:lnTo>
                <a:lnTo>
                  <a:pt x="614" y="2277"/>
                </a:lnTo>
                <a:lnTo>
                  <a:pt x="609" y="2275"/>
                </a:lnTo>
                <a:lnTo>
                  <a:pt x="607" y="2274"/>
                </a:lnTo>
                <a:lnTo>
                  <a:pt x="607" y="2270"/>
                </a:lnTo>
                <a:lnTo>
                  <a:pt x="604" y="2268"/>
                </a:lnTo>
                <a:lnTo>
                  <a:pt x="601" y="2268"/>
                </a:lnTo>
                <a:lnTo>
                  <a:pt x="590" y="2270"/>
                </a:lnTo>
                <a:lnTo>
                  <a:pt x="580" y="2272"/>
                </a:lnTo>
                <a:lnTo>
                  <a:pt x="575" y="2272"/>
                </a:lnTo>
                <a:lnTo>
                  <a:pt x="573" y="2270"/>
                </a:lnTo>
                <a:lnTo>
                  <a:pt x="573" y="2263"/>
                </a:lnTo>
                <a:lnTo>
                  <a:pt x="568" y="2263"/>
                </a:lnTo>
                <a:lnTo>
                  <a:pt x="563" y="2263"/>
                </a:lnTo>
                <a:lnTo>
                  <a:pt x="558" y="2263"/>
                </a:lnTo>
                <a:lnTo>
                  <a:pt x="553" y="2263"/>
                </a:lnTo>
                <a:lnTo>
                  <a:pt x="549" y="2262"/>
                </a:lnTo>
                <a:lnTo>
                  <a:pt x="546" y="2260"/>
                </a:lnTo>
                <a:lnTo>
                  <a:pt x="543" y="2258"/>
                </a:lnTo>
                <a:lnTo>
                  <a:pt x="539" y="2256"/>
                </a:lnTo>
                <a:lnTo>
                  <a:pt x="524" y="2256"/>
                </a:lnTo>
                <a:lnTo>
                  <a:pt x="507" y="2256"/>
                </a:lnTo>
                <a:lnTo>
                  <a:pt x="490" y="2256"/>
                </a:lnTo>
                <a:lnTo>
                  <a:pt x="471" y="2256"/>
                </a:lnTo>
                <a:lnTo>
                  <a:pt x="467" y="2258"/>
                </a:lnTo>
                <a:lnTo>
                  <a:pt x="464" y="2260"/>
                </a:lnTo>
                <a:lnTo>
                  <a:pt x="461" y="2263"/>
                </a:lnTo>
                <a:lnTo>
                  <a:pt x="457" y="2263"/>
                </a:lnTo>
                <a:lnTo>
                  <a:pt x="454" y="2265"/>
                </a:lnTo>
                <a:lnTo>
                  <a:pt x="452" y="2268"/>
                </a:lnTo>
                <a:lnTo>
                  <a:pt x="450" y="2277"/>
                </a:lnTo>
                <a:lnTo>
                  <a:pt x="447" y="2277"/>
                </a:lnTo>
                <a:lnTo>
                  <a:pt x="445" y="2279"/>
                </a:lnTo>
                <a:lnTo>
                  <a:pt x="444" y="2284"/>
                </a:lnTo>
                <a:lnTo>
                  <a:pt x="435" y="2289"/>
                </a:lnTo>
                <a:lnTo>
                  <a:pt x="432" y="2292"/>
                </a:lnTo>
                <a:lnTo>
                  <a:pt x="430" y="2297"/>
                </a:lnTo>
                <a:lnTo>
                  <a:pt x="425" y="2299"/>
                </a:lnTo>
                <a:lnTo>
                  <a:pt x="420" y="2303"/>
                </a:lnTo>
                <a:lnTo>
                  <a:pt x="413" y="2311"/>
                </a:lnTo>
                <a:lnTo>
                  <a:pt x="406" y="2320"/>
                </a:lnTo>
                <a:lnTo>
                  <a:pt x="401" y="2323"/>
                </a:lnTo>
                <a:lnTo>
                  <a:pt x="396" y="2325"/>
                </a:lnTo>
                <a:lnTo>
                  <a:pt x="396" y="2332"/>
                </a:lnTo>
                <a:lnTo>
                  <a:pt x="396" y="2337"/>
                </a:lnTo>
                <a:lnTo>
                  <a:pt x="392" y="2340"/>
                </a:lnTo>
                <a:lnTo>
                  <a:pt x="389" y="2342"/>
                </a:lnTo>
                <a:lnTo>
                  <a:pt x="386" y="2345"/>
                </a:lnTo>
                <a:lnTo>
                  <a:pt x="382" y="2347"/>
                </a:lnTo>
                <a:lnTo>
                  <a:pt x="382" y="2352"/>
                </a:lnTo>
                <a:lnTo>
                  <a:pt x="382" y="2359"/>
                </a:lnTo>
                <a:lnTo>
                  <a:pt x="375" y="2362"/>
                </a:lnTo>
                <a:lnTo>
                  <a:pt x="369" y="2367"/>
                </a:lnTo>
                <a:lnTo>
                  <a:pt x="358" y="2379"/>
                </a:lnTo>
                <a:lnTo>
                  <a:pt x="348" y="2391"/>
                </a:lnTo>
                <a:lnTo>
                  <a:pt x="341" y="2396"/>
                </a:lnTo>
                <a:lnTo>
                  <a:pt x="334" y="2400"/>
                </a:lnTo>
                <a:lnTo>
                  <a:pt x="334" y="2407"/>
                </a:lnTo>
                <a:lnTo>
                  <a:pt x="334" y="2412"/>
                </a:lnTo>
                <a:lnTo>
                  <a:pt x="331" y="2415"/>
                </a:lnTo>
                <a:lnTo>
                  <a:pt x="328" y="2417"/>
                </a:lnTo>
                <a:lnTo>
                  <a:pt x="324" y="2420"/>
                </a:lnTo>
                <a:lnTo>
                  <a:pt x="321" y="2422"/>
                </a:lnTo>
                <a:lnTo>
                  <a:pt x="321" y="2427"/>
                </a:lnTo>
                <a:lnTo>
                  <a:pt x="321" y="2434"/>
                </a:lnTo>
                <a:lnTo>
                  <a:pt x="311" y="2441"/>
                </a:lnTo>
                <a:lnTo>
                  <a:pt x="302" y="2449"/>
                </a:lnTo>
                <a:lnTo>
                  <a:pt x="294" y="2458"/>
                </a:lnTo>
                <a:lnTo>
                  <a:pt x="287" y="2468"/>
                </a:lnTo>
                <a:lnTo>
                  <a:pt x="288" y="2475"/>
                </a:lnTo>
                <a:lnTo>
                  <a:pt x="290" y="2482"/>
                </a:lnTo>
                <a:lnTo>
                  <a:pt x="292" y="2487"/>
                </a:lnTo>
                <a:lnTo>
                  <a:pt x="294" y="2495"/>
                </a:lnTo>
                <a:lnTo>
                  <a:pt x="294" y="2511"/>
                </a:lnTo>
                <a:lnTo>
                  <a:pt x="294" y="2526"/>
                </a:lnTo>
                <a:lnTo>
                  <a:pt x="294" y="2541"/>
                </a:lnTo>
                <a:lnTo>
                  <a:pt x="294" y="2557"/>
                </a:lnTo>
                <a:lnTo>
                  <a:pt x="292" y="2558"/>
                </a:lnTo>
                <a:lnTo>
                  <a:pt x="290" y="2560"/>
                </a:lnTo>
                <a:lnTo>
                  <a:pt x="287" y="2564"/>
                </a:lnTo>
                <a:lnTo>
                  <a:pt x="285" y="2569"/>
                </a:lnTo>
                <a:lnTo>
                  <a:pt x="283" y="2570"/>
                </a:lnTo>
                <a:lnTo>
                  <a:pt x="280" y="2570"/>
                </a:lnTo>
                <a:lnTo>
                  <a:pt x="273" y="2582"/>
                </a:lnTo>
                <a:lnTo>
                  <a:pt x="270" y="2594"/>
                </a:lnTo>
                <a:lnTo>
                  <a:pt x="266" y="2599"/>
                </a:lnTo>
                <a:lnTo>
                  <a:pt x="263" y="2604"/>
                </a:lnTo>
                <a:lnTo>
                  <a:pt x="258" y="2608"/>
                </a:lnTo>
                <a:lnTo>
                  <a:pt x="253" y="2611"/>
                </a:lnTo>
                <a:lnTo>
                  <a:pt x="258" y="2635"/>
                </a:lnTo>
                <a:lnTo>
                  <a:pt x="259" y="2650"/>
                </a:lnTo>
                <a:lnTo>
                  <a:pt x="259" y="2666"/>
                </a:lnTo>
                <a:lnTo>
                  <a:pt x="263" y="2668"/>
                </a:lnTo>
                <a:lnTo>
                  <a:pt x="265" y="2669"/>
                </a:lnTo>
                <a:lnTo>
                  <a:pt x="266" y="2676"/>
                </a:lnTo>
                <a:lnTo>
                  <a:pt x="266" y="2693"/>
                </a:lnTo>
                <a:lnTo>
                  <a:pt x="270" y="2695"/>
                </a:lnTo>
                <a:lnTo>
                  <a:pt x="271" y="2697"/>
                </a:lnTo>
                <a:lnTo>
                  <a:pt x="275" y="2702"/>
                </a:lnTo>
                <a:lnTo>
                  <a:pt x="277" y="2708"/>
                </a:lnTo>
                <a:lnTo>
                  <a:pt x="280" y="2714"/>
                </a:lnTo>
                <a:lnTo>
                  <a:pt x="280" y="2722"/>
                </a:lnTo>
                <a:lnTo>
                  <a:pt x="283" y="2727"/>
                </a:lnTo>
                <a:lnTo>
                  <a:pt x="285" y="2734"/>
                </a:lnTo>
                <a:lnTo>
                  <a:pt x="287" y="2741"/>
                </a:lnTo>
                <a:lnTo>
                  <a:pt x="282" y="2753"/>
                </a:lnTo>
                <a:lnTo>
                  <a:pt x="275" y="2763"/>
                </a:lnTo>
                <a:lnTo>
                  <a:pt x="270" y="2775"/>
                </a:lnTo>
                <a:lnTo>
                  <a:pt x="268" y="2782"/>
                </a:lnTo>
                <a:lnTo>
                  <a:pt x="266" y="2789"/>
                </a:lnTo>
                <a:lnTo>
                  <a:pt x="265" y="2809"/>
                </a:lnTo>
                <a:lnTo>
                  <a:pt x="268" y="2825"/>
                </a:lnTo>
                <a:lnTo>
                  <a:pt x="271" y="2840"/>
                </a:lnTo>
                <a:lnTo>
                  <a:pt x="273" y="2857"/>
                </a:lnTo>
                <a:lnTo>
                  <a:pt x="270" y="2867"/>
                </a:lnTo>
                <a:lnTo>
                  <a:pt x="268" y="2871"/>
                </a:lnTo>
                <a:lnTo>
                  <a:pt x="266" y="2877"/>
                </a:lnTo>
                <a:lnTo>
                  <a:pt x="265" y="2881"/>
                </a:lnTo>
                <a:lnTo>
                  <a:pt x="263" y="2883"/>
                </a:lnTo>
                <a:lnTo>
                  <a:pt x="261" y="2883"/>
                </a:lnTo>
                <a:lnTo>
                  <a:pt x="259" y="2884"/>
                </a:lnTo>
                <a:lnTo>
                  <a:pt x="259" y="2889"/>
                </a:lnTo>
                <a:lnTo>
                  <a:pt x="259" y="2895"/>
                </a:lnTo>
                <a:lnTo>
                  <a:pt x="259" y="2900"/>
                </a:lnTo>
                <a:lnTo>
                  <a:pt x="259" y="2905"/>
                </a:lnTo>
                <a:lnTo>
                  <a:pt x="253" y="2905"/>
                </a:lnTo>
                <a:lnTo>
                  <a:pt x="251" y="2908"/>
                </a:lnTo>
                <a:lnTo>
                  <a:pt x="251" y="2913"/>
                </a:lnTo>
                <a:lnTo>
                  <a:pt x="251" y="2929"/>
                </a:lnTo>
                <a:lnTo>
                  <a:pt x="253" y="2953"/>
                </a:lnTo>
                <a:lnTo>
                  <a:pt x="256" y="2954"/>
                </a:lnTo>
                <a:lnTo>
                  <a:pt x="258" y="2956"/>
                </a:lnTo>
                <a:lnTo>
                  <a:pt x="259" y="2959"/>
                </a:lnTo>
                <a:lnTo>
                  <a:pt x="253" y="2959"/>
                </a:lnTo>
                <a:lnTo>
                  <a:pt x="253" y="2963"/>
                </a:lnTo>
                <a:lnTo>
                  <a:pt x="253" y="2966"/>
                </a:lnTo>
                <a:lnTo>
                  <a:pt x="253" y="2970"/>
                </a:lnTo>
                <a:lnTo>
                  <a:pt x="253" y="2973"/>
                </a:lnTo>
                <a:lnTo>
                  <a:pt x="259" y="2975"/>
                </a:lnTo>
                <a:lnTo>
                  <a:pt x="265" y="2978"/>
                </a:lnTo>
                <a:lnTo>
                  <a:pt x="266" y="2985"/>
                </a:lnTo>
                <a:lnTo>
                  <a:pt x="266" y="2993"/>
                </a:lnTo>
                <a:lnTo>
                  <a:pt x="270" y="2995"/>
                </a:lnTo>
                <a:lnTo>
                  <a:pt x="271" y="2997"/>
                </a:lnTo>
                <a:lnTo>
                  <a:pt x="275" y="3002"/>
                </a:lnTo>
                <a:lnTo>
                  <a:pt x="277" y="3009"/>
                </a:lnTo>
                <a:lnTo>
                  <a:pt x="280" y="3014"/>
                </a:lnTo>
                <a:lnTo>
                  <a:pt x="278" y="3021"/>
                </a:lnTo>
                <a:lnTo>
                  <a:pt x="280" y="3026"/>
                </a:lnTo>
                <a:lnTo>
                  <a:pt x="283" y="3034"/>
                </a:lnTo>
                <a:lnTo>
                  <a:pt x="287" y="3043"/>
                </a:lnTo>
                <a:lnTo>
                  <a:pt x="287" y="3048"/>
                </a:lnTo>
                <a:lnTo>
                  <a:pt x="287" y="3055"/>
                </a:lnTo>
                <a:lnTo>
                  <a:pt x="287" y="3062"/>
                </a:lnTo>
                <a:lnTo>
                  <a:pt x="290" y="3063"/>
                </a:lnTo>
                <a:lnTo>
                  <a:pt x="294" y="3065"/>
                </a:lnTo>
                <a:lnTo>
                  <a:pt x="297" y="3067"/>
                </a:lnTo>
                <a:lnTo>
                  <a:pt x="300" y="3068"/>
                </a:lnTo>
                <a:lnTo>
                  <a:pt x="309" y="3070"/>
                </a:lnTo>
                <a:lnTo>
                  <a:pt x="312" y="3072"/>
                </a:lnTo>
                <a:lnTo>
                  <a:pt x="314" y="3075"/>
                </a:lnTo>
                <a:lnTo>
                  <a:pt x="314" y="3079"/>
                </a:lnTo>
                <a:lnTo>
                  <a:pt x="314" y="3082"/>
                </a:lnTo>
                <a:lnTo>
                  <a:pt x="321" y="3082"/>
                </a:lnTo>
                <a:lnTo>
                  <a:pt x="317" y="3101"/>
                </a:lnTo>
                <a:lnTo>
                  <a:pt x="314" y="3123"/>
                </a:lnTo>
                <a:lnTo>
                  <a:pt x="314" y="3140"/>
                </a:lnTo>
                <a:lnTo>
                  <a:pt x="314" y="3159"/>
                </a:lnTo>
                <a:lnTo>
                  <a:pt x="312" y="3178"/>
                </a:lnTo>
                <a:lnTo>
                  <a:pt x="311" y="3184"/>
                </a:lnTo>
                <a:lnTo>
                  <a:pt x="307" y="3191"/>
                </a:lnTo>
                <a:lnTo>
                  <a:pt x="306" y="3198"/>
                </a:lnTo>
                <a:lnTo>
                  <a:pt x="307" y="3207"/>
                </a:lnTo>
                <a:lnTo>
                  <a:pt x="307" y="3224"/>
                </a:lnTo>
                <a:lnTo>
                  <a:pt x="309" y="3230"/>
                </a:lnTo>
                <a:lnTo>
                  <a:pt x="307" y="3237"/>
                </a:lnTo>
                <a:lnTo>
                  <a:pt x="306" y="3242"/>
                </a:lnTo>
                <a:lnTo>
                  <a:pt x="300" y="3246"/>
                </a:lnTo>
                <a:lnTo>
                  <a:pt x="304" y="3251"/>
                </a:lnTo>
                <a:lnTo>
                  <a:pt x="306" y="3258"/>
                </a:lnTo>
                <a:lnTo>
                  <a:pt x="307" y="3265"/>
                </a:lnTo>
                <a:lnTo>
                  <a:pt x="307" y="3273"/>
                </a:lnTo>
                <a:lnTo>
                  <a:pt x="300" y="3273"/>
                </a:lnTo>
                <a:lnTo>
                  <a:pt x="299" y="3277"/>
                </a:lnTo>
                <a:lnTo>
                  <a:pt x="300" y="3283"/>
                </a:lnTo>
                <a:lnTo>
                  <a:pt x="300" y="3288"/>
                </a:lnTo>
                <a:lnTo>
                  <a:pt x="300" y="3294"/>
                </a:lnTo>
                <a:lnTo>
                  <a:pt x="300" y="3299"/>
                </a:lnTo>
                <a:lnTo>
                  <a:pt x="302" y="3304"/>
                </a:lnTo>
                <a:lnTo>
                  <a:pt x="306" y="3312"/>
                </a:lnTo>
                <a:lnTo>
                  <a:pt x="309" y="3321"/>
                </a:lnTo>
                <a:lnTo>
                  <a:pt x="309" y="3328"/>
                </a:lnTo>
                <a:lnTo>
                  <a:pt x="307" y="3335"/>
                </a:lnTo>
                <a:lnTo>
                  <a:pt x="309" y="3340"/>
                </a:lnTo>
                <a:lnTo>
                  <a:pt x="311" y="3345"/>
                </a:lnTo>
                <a:lnTo>
                  <a:pt x="319" y="3350"/>
                </a:lnTo>
                <a:lnTo>
                  <a:pt x="328" y="3355"/>
                </a:lnTo>
                <a:lnTo>
                  <a:pt x="331" y="3359"/>
                </a:lnTo>
                <a:lnTo>
                  <a:pt x="334" y="3362"/>
                </a:lnTo>
                <a:lnTo>
                  <a:pt x="340" y="3370"/>
                </a:lnTo>
                <a:lnTo>
                  <a:pt x="346" y="3377"/>
                </a:lnTo>
                <a:lnTo>
                  <a:pt x="353" y="3384"/>
                </a:lnTo>
                <a:lnTo>
                  <a:pt x="362" y="3389"/>
                </a:lnTo>
                <a:lnTo>
                  <a:pt x="363" y="3394"/>
                </a:lnTo>
                <a:lnTo>
                  <a:pt x="367" y="3398"/>
                </a:lnTo>
                <a:lnTo>
                  <a:pt x="370" y="3401"/>
                </a:lnTo>
                <a:lnTo>
                  <a:pt x="375" y="3403"/>
                </a:lnTo>
                <a:lnTo>
                  <a:pt x="381" y="3405"/>
                </a:lnTo>
                <a:lnTo>
                  <a:pt x="384" y="3408"/>
                </a:lnTo>
                <a:lnTo>
                  <a:pt x="387" y="3411"/>
                </a:lnTo>
                <a:lnTo>
                  <a:pt x="389" y="3417"/>
                </a:lnTo>
                <a:lnTo>
                  <a:pt x="392" y="3418"/>
                </a:lnTo>
                <a:lnTo>
                  <a:pt x="396" y="3420"/>
                </a:lnTo>
                <a:lnTo>
                  <a:pt x="399" y="3422"/>
                </a:lnTo>
                <a:lnTo>
                  <a:pt x="403" y="3423"/>
                </a:lnTo>
                <a:lnTo>
                  <a:pt x="403" y="3427"/>
                </a:lnTo>
                <a:lnTo>
                  <a:pt x="403" y="3430"/>
                </a:lnTo>
                <a:lnTo>
                  <a:pt x="410" y="3434"/>
                </a:lnTo>
                <a:lnTo>
                  <a:pt x="413" y="3435"/>
                </a:lnTo>
                <a:lnTo>
                  <a:pt x="416" y="3437"/>
                </a:lnTo>
                <a:lnTo>
                  <a:pt x="416" y="3440"/>
                </a:lnTo>
                <a:lnTo>
                  <a:pt x="416" y="3444"/>
                </a:lnTo>
                <a:lnTo>
                  <a:pt x="416" y="3449"/>
                </a:lnTo>
                <a:lnTo>
                  <a:pt x="416" y="3451"/>
                </a:lnTo>
                <a:lnTo>
                  <a:pt x="420" y="3451"/>
                </a:lnTo>
                <a:lnTo>
                  <a:pt x="423" y="3451"/>
                </a:lnTo>
                <a:lnTo>
                  <a:pt x="432" y="3469"/>
                </a:lnTo>
                <a:lnTo>
                  <a:pt x="444" y="3492"/>
                </a:lnTo>
                <a:lnTo>
                  <a:pt x="440" y="3514"/>
                </a:lnTo>
                <a:lnTo>
                  <a:pt x="435" y="3536"/>
                </a:lnTo>
                <a:lnTo>
                  <a:pt x="430" y="3555"/>
                </a:lnTo>
                <a:lnTo>
                  <a:pt x="423" y="3573"/>
                </a:lnTo>
                <a:lnTo>
                  <a:pt x="423" y="3577"/>
                </a:lnTo>
                <a:lnTo>
                  <a:pt x="423" y="3580"/>
                </a:lnTo>
                <a:lnTo>
                  <a:pt x="423" y="3584"/>
                </a:lnTo>
                <a:lnTo>
                  <a:pt x="423" y="3587"/>
                </a:lnTo>
                <a:lnTo>
                  <a:pt x="420" y="3587"/>
                </a:lnTo>
                <a:lnTo>
                  <a:pt x="416" y="3587"/>
                </a:lnTo>
                <a:lnTo>
                  <a:pt x="416" y="3590"/>
                </a:lnTo>
                <a:lnTo>
                  <a:pt x="416" y="3594"/>
                </a:lnTo>
                <a:lnTo>
                  <a:pt x="410" y="3608"/>
                </a:lnTo>
                <a:lnTo>
                  <a:pt x="406" y="3608"/>
                </a:lnTo>
                <a:lnTo>
                  <a:pt x="403" y="3608"/>
                </a:lnTo>
                <a:lnTo>
                  <a:pt x="403" y="3611"/>
                </a:lnTo>
                <a:lnTo>
                  <a:pt x="403" y="3614"/>
                </a:lnTo>
                <a:lnTo>
                  <a:pt x="399" y="3614"/>
                </a:lnTo>
                <a:lnTo>
                  <a:pt x="396" y="3614"/>
                </a:lnTo>
                <a:lnTo>
                  <a:pt x="396" y="3618"/>
                </a:lnTo>
                <a:lnTo>
                  <a:pt x="396" y="3621"/>
                </a:lnTo>
                <a:lnTo>
                  <a:pt x="392" y="3628"/>
                </a:lnTo>
                <a:lnTo>
                  <a:pt x="389" y="3635"/>
                </a:lnTo>
                <a:lnTo>
                  <a:pt x="377" y="3635"/>
                </a:lnTo>
                <a:lnTo>
                  <a:pt x="367" y="3635"/>
                </a:lnTo>
                <a:lnTo>
                  <a:pt x="348" y="3640"/>
                </a:lnTo>
                <a:lnTo>
                  <a:pt x="333" y="3645"/>
                </a:lnTo>
                <a:lnTo>
                  <a:pt x="314" y="3648"/>
                </a:lnTo>
                <a:lnTo>
                  <a:pt x="314" y="3650"/>
                </a:lnTo>
                <a:lnTo>
                  <a:pt x="314" y="3654"/>
                </a:lnTo>
                <a:lnTo>
                  <a:pt x="314" y="3655"/>
                </a:lnTo>
                <a:lnTo>
                  <a:pt x="314" y="3659"/>
                </a:lnTo>
                <a:lnTo>
                  <a:pt x="314" y="3662"/>
                </a:lnTo>
                <a:lnTo>
                  <a:pt x="317" y="3669"/>
                </a:lnTo>
                <a:lnTo>
                  <a:pt x="319" y="3671"/>
                </a:lnTo>
                <a:lnTo>
                  <a:pt x="323" y="3677"/>
                </a:lnTo>
                <a:lnTo>
                  <a:pt x="326" y="3684"/>
                </a:lnTo>
                <a:lnTo>
                  <a:pt x="334" y="3700"/>
                </a:lnTo>
                <a:lnTo>
                  <a:pt x="334" y="3703"/>
                </a:lnTo>
                <a:lnTo>
                  <a:pt x="334" y="3706"/>
                </a:lnTo>
                <a:lnTo>
                  <a:pt x="334" y="3710"/>
                </a:lnTo>
                <a:lnTo>
                  <a:pt x="334" y="3712"/>
                </a:lnTo>
                <a:lnTo>
                  <a:pt x="334" y="3715"/>
                </a:lnTo>
                <a:lnTo>
                  <a:pt x="334" y="3717"/>
                </a:lnTo>
                <a:lnTo>
                  <a:pt x="334" y="3718"/>
                </a:lnTo>
                <a:lnTo>
                  <a:pt x="334" y="3720"/>
                </a:lnTo>
                <a:lnTo>
                  <a:pt x="334" y="3723"/>
                </a:lnTo>
                <a:lnTo>
                  <a:pt x="338" y="3725"/>
                </a:lnTo>
                <a:lnTo>
                  <a:pt x="336" y="3734"/>
                </a:lnTo>
                <a:lnTo>
                  <a:pt x="338" y="3742"/>
                </a:lnTo>
                <a:lnTo>
                  <a:pt x="341" y="3751"/>
                </a:lnTo>
                <a:lnTo>
                  <a:pt x="346" y="3758"/>
                </a:lnTo>
                <a:lnTo>
                  <a:pt x="346" y="3761"/>
                </a:lnTo>
                <a:lnTo>
                  <a:pt x="345" y="3766"/>
                </a:lnTo>
                <a:lnTo>
                  <a:pt x="343" y="3771"/>
                </a:lnTo>
                <a:lnTo>
                  <a:pt x="345" y="3775"/>
                </a:lnTo>
                <a:lnTo>
                  <a:pt x="346" y="3778"/>
                </a:lnTo>
                <a:lnTo>
                  <a:pt x="352" y="3785"/>
                </a:lnTo>
                <a:lnTo>
                  <a:pt x="353" y="3788"/>
                </a:lnTo>
                <a:lnTo>
                  <a:pt x="355" y="3792"/>
                </a:lnTo>
                <a:lnTo>
                  <a:pt x="355" y="3795"/>
                </a:lnTo>
                <a:lnTo>
                  <a:pt x="355" y="3798"/>
                </a:lnTo>
                <a:lnTo>
                  <a:pt x="357" y="3798"/>
                </a:lnTo>
                <a:lnTo>
                  <a:pt x="358" y="3798"/>
                </a:lnTo>
                <a:lnTo>
                  <a:pt x="360" y="3800"/>
                </a:lnTo>
                <a:lnTo>
                  <a:pt x="358" y="3809"/>
                </a:lnTo>
                <a:lnTo>
                  <a:pt x="360" y="3816"/>
                </a:lnTo>
                <a:lnTo>
                  <a:pt x="360" y="3817"/>
                </a:lnTo>
                <a:lnTo>
                  <a:pt x="369" y="3836"/>
                </a:lnTo>
                <a:lnTo>
                  <a:pt x="369" y="3840"/>
                </a:lnTo>
                <a:lnTo>
                  <a:pt x="369" y="3846"/>
                </a:lnTo>
                <a:lnTo>
                  <a:pt x="372" y="3848"/>
                </a:lnTo>
                <a:lnTo>
                  <a:pt x="374" y="3850"/>
                </a:lnTo>
                <a:lnTo>
                  <a:pt x="375" y="3857"/>
                </a:lnTo>
                <a:lnTo>
                  <a:pt x="377" y="3863"/>
                </a:lnTo>
                <a:lnTo>
                  <a:pt x="379" y="3867"/>
                </a:lnTo>
                <a:lnTo>
                  <a:pt x="382" y="3867"/>
                </a:lnTo>
                <a:lnTo>
                  <a:pt x="382" y="3894"/>
                </a:lnTo>
                <a:lnTo>
                  <a:pt x="382" y="3899"/>
                </a:lnTo>
                <a:lnTo>
                  <a:pt x="381" y="3904"/>
                </a:lnTo>
                <a:lnTo>
                  <a:pt x="377" y="3913"/>
                </a:lnTo>
                <a:lnTo>
                  <a:pt x="372" y="3920"/>
                </a:lnTo>
                <a:lnTo>
                  <a:pt x="369" y="3928"/>
                </a:lnTo>
                <a:lnTo>
                  <a:pt x="365" y="3928"/>
                </a:lnTo>
                <a:lnTo>
                  <a:pt x="363" y="3930"/>
                </a:lnTo>
                <a:lnTo>
                  <a:pt x="362" y="3935"/>
                </a:lnTo>
                <a:lnTo>
                  <a:pt x="358" y="3939"/>
                </a:lnTo>
                <a:lnTo>
                  <a:pt x="357" y="3944"/>
                </a:lnTo>
                <a:lnTo>
                  <a:pt x="355" y="3956"/>
                </a:lnTo>
                <a:lnTo>
                  <a:pt x="353" y="3968"/>
                </a:lnTo>
                <a:lnTo>
                  <a:pt x="352" y="3973"/>
                </a:lnTo>
                <a:lnTo>
                  <a:pt x="348" y="3976"/>
                </a:lnTo>
                <a:lnTo>
                  <a:pt x="348" y="3983"/>
                </a:lnTo>
                <a:lnTo>
                  <a:pt x="350" y="3990"/>
                </a:lnTo>
                <a:lnTo>
                  <a:pt x="357" y="3998"/>
                </a:lnTo>
                <a:lnTo>
                  <a:pt x="358" y="4003"/>
                </a:lnTo>
                <a:lnTo>
                  <a:pt x="362" y="4008"/>
                </a:lnTo>
                <a:lnTo>
                  <a:pt x="362" y="4015"/>
                </a:lnTo>
                <a:lnTo>
                  <a:pt x="362" y="4024"/>
                </a:lnTo>
                <a:lnTo>
                  <a:pt x="358" y="4026"/>
                </a:lnTo>
                <a:lnTo>
                  <a:pt x="357" y="4027"/>
                </a:lnTo>
                <a:lnTo>
                  <a:pt x="355" y="4034"/>
                </a:lnTo>
                <a:lnTo>
                  <a:pt x="353" y="4041"/>
                </a:lnTo>
                <a:lnTo>
                  <a:pt x="352" y="4044"/>
                </a:lnTo>
                <a:lnTo>
                  <a:pt x="348" y="4044"/>
                </a:lnTo>
                <a:lnTo>
                  <a:pt x="346" y="4048"/>
                </a:lnTo>
                <a:lnTo>
                  <a:pt x="341" y="4049"/>
                </a:lnTo>
                <a:lnTo>
                  <a:pt x="338" y="4053"/>
                </a:lnTo>
                <a:lnTo>
                  <a:pt x="334" y="4056"/>
                </a:lnTo>
                <a:lnTo>
                  <a:pt x="333" y="4061"/>
                </a:lnTo>
                <a:lnTo>
                  <a:pt x="331" y="4070"/>
                </a:lnTo>
                <a:lnTo>
                  <a:pt x="328" y="4073"/>
                </a:lnTo>
                <a:lnTo>
                  <a:pt x="324" y="4077"/>
                </a:lnTo>
                <a:lnTo>
                  <a:pt x="323" y="4078"/>
                </a:lnTo>
                <a:lnTo>
                  <a:pt x="319" y="4083"/>
                </a:lnTo>
                <a:lnTo>
                  <a:pt x="317" y="4087"/>
                </a:lnTo>
                <a:lnTo>
                  <a:pt x="316" y="4090"/>
                </a:lnTo>
                <a:lnTo>
                  <a:pt x="314" y="4094"/>
                </a:lnTo>
                <a:lnTo>
                  <a:pt x="309" y="4097"/>
                </a:lnTo>
                <a:lnTo>
                  <a:pt x="302" y="4102"/>
                </a:lnTo>
                <a:lnTo>
                  <a:pt x="297" y="4109"/>
                </a:lnTo>
                <a:lnTo>
                  <a:pt x="295" y="4109"/>
                </a:lnTo>
                <a:lnTo>
                  <a:pt x="294" y="4112"/>
                </a:lnTo>
                <a:lnTo>
                  <a:pt x="290" y="4112"/>
                </a:lnTo>
                <a:lnTo>
                  <a:pt x="290" y="4114"/>
                </a:lnTo>
                <a:lnTo>
                  <a:pt x="288" y="4116"/>
                </a:lnTo>
                <a:lnTo>
                  <a:pt x="288" y="4118"/>
                </a:lnTo>
                <a:lnTo>
                  <a:pt x="282" y="4123"/>
                </a:lnTo>
                <a:lnTo>
                  <a:pt x="275" y="4128"/>
                </a:lnTo>
                <a:lnTo>
                  <a:pt x="268" y="4135"/>
                </a:lnTo>
                <a:lnTo>
                  <a:pt x="265" y="4140"/>
                </a:lnTo>
                <a:lnTo>
                  <a:pt x="263" y="4140"/>
                </a:lnTo>
                <a:lnTo>
                  <a:pt x="259" y="4140"/>
                </a:lnTo>
                <a:lnTo>
                  <a:pt x="256" y="4140"/>
                </a:lnTo>
                <a:lnTo>
                  <a:pt x="253" y="4140"/>
                </a:lnTo>
                <a:lnTo>
                  <a:pt x="251" y="4141"/>
                </a:lnTo>
                <a:lnTo>
                  <a:pt x="249" y="4141"/>
                </a:lnTo>
                <a:lnTo>
                  <a:pt x="248" y="4141"/>
                </a:lnTo>
                <a:lnTo>
                  <a:pt x="248" y="4143"/>
                </a:lnTo>
                <a:lnTo>
                  <a:pt x="246" y="4143"/>
                </a:lnTo>
                <a:lnTo>
                  <a:pt x="244" y="4143"/>
                </a:lnTo>
                <a:lnTo>
                  <a:pt x="242" y="4145"/>
                </a:lnTo>
                <a:lnTo>
                  <a:pt x="241" y="4145"/>
                </a:lnTo>
                <a:lnTo>
                  <a:pt x="239" y="4147"/>
                </a:lnTo>
                <a:lnTo>
                  <a:pt x="237" y="4147"/>
                </a:lnTo>
                <a:lnTo>
                  <a:pt x="236" y="4147"/>
                </a:lnTo>
                <a:lnTo>
                  <a:pt x="234" y="4147"/>
                </a:lnTo>
                <a:lnTo>
                  <a:pt x="232" y="4148"/>
                </a:lnTo>
                <a:lnTo>
                  <a:pt x="230" y="4148"/>
                </a:lnTo>
                <a:lnTo>
                  <a:pt x="229" y="4148"/>
                </a:lnTo>
                <a:lnTo>
                  <a:pt x="227" y="4148"/>
                </a:lnTo>
                <a:lnTo>
                  <a:pt x="225" y="4148"/>
                </a:lnTo>
                <a:lnTo>
                  <a:pt x="224" y="4148"/>
                </a:lnTo>
                <a:lnTo>
                  <a:pt x="222" y="4147"/>
                </a:lnTo>
                <a:lnTo>
                  <a:pt x="219" y="4147"/>
                </a:lnTo>
                <a:lnTo>
                  <a:pt x="219" y="4148"/>
                </a:lnTo>
                <a:lnTo>
                  <a:pt x="217" y="4150"/>
                </a:lnTo>
                <a:lnTo>
                  <a:pt x="213" y="4152"/>
                </a:lnTo>
                <a:lnTo>
                  <a:pt x="208" y="4152"/>
                </a:lnTo>
                <a:lnTo>
                  <a:pt x="205" y="4153"/>
                </a:lnTo>
                <a:lnTo>
                  <a:pt x="205" y="4160"/>
                </a:lnTo>
                <a:lnTo>
                  <a:pt x="200" y="4160"/>
                </a:lnTo>
                <a:lnTo>
                  <a:pt x="195" y="4160"/>
                </a:lnTo>
                <a:lnTo>
                  <a:pt x="190" y="4160"/>
                </a:lnTo>
                <a:lnTo>
                  <a:pt x="184" y="4160"/>
                </a:lnTo>
                <a:lnTo>
                  <a:pt x="179" y="4162"/>
                </a:lnTo>
                <a:lnTo>
                  <a:pt x="178" y="4167"/>
                </a:lnTo>
                <a:lnTo>
                  <a:pt x="178" y="4174"/>
                </a:lnTo>
                <a:lnTo>
                  <a:pt x="178" y="4181"/>
                </a:lnTo>
                <a:lnTo>
                  <a:pt x="179" y="4186"/>
                </a:lnTo>
                <a:lnTo>
                  <a:pt x="183" y="4191"/>
                </a:lnTo>
                <a:lnTo>
                  <a:pt x="191" y="4198"/>
                </a:lnTo>
                <a:lnTo>
                  <a:pt x="195" y="4201"/>
                </a:lnTo>
                <a:lnTo>
                  <a:pt x="198" y="4206"/>
                </a:lnTo>
                <a:lnTo>
                  <a:pt x="200" y="4213"/>
                </a:lnTo>
                <a:lnTo>
                  <a:pt x="198" y="4222"/>
                </a:lnTo>
                <a:lnTo>
                  <a:pt x="188" y="4227"/>
                </a:lnTo>
                <a:lnTo>
                  <a:pt x="179" y="4232"/>
                </a:lnTo>
                <a:lnTo>
                  <a:pt x="176" y="4234"/>
                </a:lnTo>
                <a:lnTo>
                  <a:pt x="169" y="4235"/>
                </a:lnTo>
                <a:lnTo>
                  <a:pt x="162" y="4239"/>
                </a:lnTo>
                <a:lnTo>
                  <a:pt x="145" y="4247"/>
                </a:lnTo>
                <a:lnTo>
                  <a:pt x="144" y="4249"/>
                </a:lnTo>
                <a:lnTo>
                  <a:pt x="144" y="4297"/>
                </a:lnTo>
                <a:lnTo>
                  <a:pt x="144" y="4298"/>
                </a:lnTo>
                <a:lnTo>
                  <a:pt x="145" y="4300"/>
                </a:lnTo>
                <a:lnTo>
                  <a:pt x="145" y="4310"/>
                </a:lnTo>
                <a:lnTo>
                  <a:pt x="147" y="4319"/>
                </a:lnTo>
                <a:lnTo>
                  <a:pt x="150" y="4326"/>
                </a:lnTo>
                <a:lnTo>
                  <a:pt x="155" y="4332"/>
                </a:lnTo>
                <a:lnTo>
                  <a:pt x="157" y="4334"/>
                </a:lnTo>
                <a:lnTo>
                  <a:pt x="159" y="4338"/>
                </a:lnTo>
                <a:lnTo>
                  <a:pt x="161" y="4341"/>
                </a:lnTo>
                <a:lnTo>
                  <a:pt x="161" y="4351"/>
                </a:lnTo>
                <a:lnTo>
                  <a:pt x="161" y="4355"/>
                </a:lnTo>
                <a:lnTo>
                  <a:pt x="161" y="4360"/>
                </a:lnTo>
                <a:lnTo>
                  <a:pt x="162" y="4365"/>
                </a:lnTo>
                <a:lnTo>
                  <a:pt x="166" y="4370"/>
                </a:lnTo>
                <a:lnTo>
                  <a:pt x="171" y="4377"/>
                </a:lnTo>
                <a:lnTo>
                  <a:pt x="173" y="4380"/>
                </a:lnTo>
                <a:lnTo>
                  <a:pt x="173" y="4385"/>
                </a:lnTo>
                <a:lnTo>
                  <a:pt x="173" y="4389"/>
                </a:lnTo>
                <a:lnTo>
                  <a:pt x="174" y="4392"/>
                </a:lnTo>
                <a:lnTo>
                  <a:pt x="179" y="4396"/>
                </a:lnTo>
                <a:lnTo>
                  <a:pt x="181" y="4399"/>
                </a:lnTo>
                <a:lnTo>
                  <a:pt x="188" y="4413"/>
                </a:lnTo>
                <a:lnTo>
                  <a:pt x="191" y="4420"/>
                </a:lnTo>
                <a:lnTo>
                  <a:pt x="191" y="4426"/>
                </a:lnTo>
                <a:lnTo>
                  <a:pt x="191" y="4442"/>
                </a:lnTo>
                <a:lnTo>
                  <a:pt x="190" y="4452"/>
                </a:lnTo>
                <a:lnTo>
                  <a:pt x="186" y="4464"/>
                </a:lnTo>
                <a:lnTo>
                  <a:pt x="184" y="4474"/>
                </a:lnTo>
                <a:lnTo>
                  <a:pt x="181" y="4478"/>
                </a:lnTo>
                <a:lnTo>
                  <a:pt x="179" y="4483"/>
                </a:lnTo>
                <a:lnTo>
                  <a:pt x="178" y="4495"/>
                </a:lnTo>
                <a:lnTo>
                  <a:pt x="176" y="4507"/>
                </a:lnTo>
                <a:lnTo>
                  <a:pt x="174" y="4512"/>
                </a:lnTo>
                <a:lnTo>
                  <a:pt x="171" y="4515"/>
                </a:lnTo>
                <a:lnTo>
                  <a:pt x="169" y="4527"/>
                </a:lnTo>
                <a:lnTo>
                  <a:pt x="166" y="4537"/>
                </a:lnTo>
                <a:lnTo>
                  <a:pt x="157" y="4556"/>
                </a:lnTo>
                <a:lnTo>
                  <a:pt x="155" y="4561"/>
                </a:lnTo>
                <a:lnTo>
                  <a:pt x="154" y="4565"/>
                </a:lnTo>
                <a:lnTo>
                  <a:pt x="147" y="4570"/>
                </a:lnTo>
                <a:lnTo>
                  <a:pt x="140" y="4575"/>
                </a:lnTo>
                <a:lnTo>
                  <a:pt x="138" y="4578"/>
                </a:lnTo>
                <a:lnTo>
                  <a:pt x="137" y="4583"/>
                </a:lnTo>
                <a:lnTo>
                  <a:pt x="126" y="4582"/>
                </a:lnTo>
                <a:lnTo>
                  <a:pt x="118" y="4582"/>
                </a:lnTo>
                <a:lnTo>
                  <a:pt x="104" y="4585"/>
                </a:lnTo>
                <a:lnTo>
                  <a:pt x="91" y="4588"/>
                </a:lnTo>
                <a:lnTo>
                  <a:pt x="75" y="4590"/>
                </a:lnTo>
                <a:lnTo>
                  <a:pt x="72" y="4585"/>
                </a:lnTo>
                <a:lnTo>
                  <a:pt x="68" y="4576"/>
                </a:lnTo>
                <a:lnTo>
                  <a:pt x="68" y="4559"/>
                </a:lnTo>
                <a:lnTo>
                  <a:pt x="68" y="4541"/>
                </a:lnTo>
                <a:lnTo>
                  <a:pt x="68" y="4522"/>
                </a:lnTo>
                <a:lnTo>
                  <a:pt x="65" y="4515"/>
                </a:lnTo>
                <a:lnTo>
                  <a:pt x="62" y="4508"/>
                </a:lnTo>
                <a:lnTo>
                  <a:pt x="62" y="4498"/>
                </a:lnTo>
                <a:lnTo>
                  <a:pt x="62" y="4488"/>
                </a:lnTo>
                <a:lnTo>
                  <a:pt x="55" y="4483"/>
                </a:lnTo>
                <a:lnTo>
                  <a:pt x="44" y="4481"/>
                </a:lnTo>
                <a:lnTo>
                  <a:pt x="32" y="4481"/>
                </a:lnTo>
                <a:lnTo>
                  <a:pt x="21" y="4481"/>
                </a:lnTo>
                <a:lnTo>
                  <a:pt x="19" y="4483"/>
                </a:lnTo>
                <a:lnTo>
                  <a:pt x="17" y="4484"/>
                </a:lnTo>
                <a:lnTo>
                  <a:pt x="14" y="4488"/>
                </a:lnTo>
                <a:lnTo>
                  <a:pt x="9" y="4490"/>
                </a:lnTo>
                <a:lnTo>
                  <a:pt x="7" y="4491"/>
                </a:lnTo>
                <a:lnTo>
                  <a:pt x="7" y="4495"/>
                </a:lnTo>
                <a:lnTo>
                  <a:pt x="7" y="4500"/>
                </a:lnTo>
                <a:lnTo>
                  <a:pt x="5" y="4503"/>
                </a:lnTo>
                <a:lnTo>
                  <a:pt x="3" y="4507"/>
                </a:lnTo>
                <a:lnTo>
                  <a:pt x="0" y="4508"/>
                </a:lnTo>
                <a:lnTo>
                  <a:pt x="0" y="4515"/>
                </a:lnTo>
                <a:lnTo>
                  <a:pt x="3" y="4522"/>
                </a:lnTo>
                <a:lnTo>
                  <a:pt x="9" y="4534"/>
                </a:lnTo>
                <a:lnTo>
                  <a:pt x="12" y="4548"/>
                </a:lnTo>
                <a:lnTo>
                  <a:pt x="14" y="4554"/>
                </a:lnTo>
                <a:lnTo>
                  <a:pt x="14" y="4563"/>
                </a:lnTo>
                <a:lnTo>
                  <a:pt x="19" y="4565"/>
                </a:lnTo>
                <a:lnTo>
                  <a:pt x="21" y="4566"/>
                </a:lnTo>
                <a:lnTo>
                  <a:pt x="21" y="4570"/>
                </a:lnTo>
                <a:lnTo>
                  <a:pt x="15" y="4568"/>
                </a:lnTo>
                <a:lnTo>
                  <a:pt x="14" y="4566"/>
                </a:lnTo>
                <a:lnTo>
                  <a:pt x="14" y="4563"/>
                </a:lnTo>
                <a:lnTo>
                  <a:pt x="9" y="4563"/>
                </a:lnTo>
                <a:lnTo>
                  <a:pt x="5" y="4565"/>
                </a:lnTo>
                <a:lnTo>
                  <a:pt x="2" y="4566"/>
                </a:lnTo>
                <a:lnTo>
                  <a:pt x="0" y="4570"/>
                </a:lnTo>
                <a:lnTo>
                  <a:pt x="0" y="4575"/>
                </a:lnTo>
                <a:lnTo>
                  <a:pt x="2" y="4578"/>
                </a:lnTo>
                <a:lnTo>
                  <a:pt x="3" y="4582"/>
                </a:lnTo>
                <a:lnTo>
                  <a:pt x="7" y="4583"/>
                </a:lnTo>
                <a:lnTo>
                  <a:pt x="7" y="4582"/>
                </a:lnTo>
                <a:lnTo>
                  <a:pt x="9" y="4580"/>
                </a:lnTo>
                <a:lnTo>
                  <a:pt x="10" y="4578"/>
                </a:lnTo>
                <a:lnTo>
                  <a:pt x="10" y="4580"/>
                </a:lnTo>
                <a:lnTo>
                  <a:pt x="7" y="4583"/>
                </a:lnTo>
                <a:lnTo>
                  <a:pt x="7" y="4588"/>
                </a:lnTo>
                <a:lnTo>
                  <a:pt x="9" y="4592"/>
                </a:lnTo>
                <a:lnTo>
                  <a:pt x="10" y="4595"/>
                </a:lnTo>
                <a:lnTo>
                  <a:pt x="14" y="4597"/>
                </a:lnTo>
                <a:lnTo>
                  <a:pt x="17" y="4597"/>
                </a:lnTo>
                <a:lnTo>
                  <a:pt x="19" y="4599"/>
                </a:lnTo>
                <a:lnTo>
                  <a:pt x="21" y="4604"/>
                </a:lnTo>
                <a:lnTo>
                  <a:pt x="21" y="4616"/>
                </a:lnTo>
                <a:lnTo>
                  <a:pt x="21" y="4628"/>
                </a:lnTo>
                <a:lnTo>
                  <a:pt x="19" y="4638"/>
                </a:lnTo>
                <a:lnTo>
                  <a:pt x="14" y="4645"/>
                </a:lnTo>
                <a:lnTo>
                  <a:pt x="19" y="4670"/>
                </a:lnTo>
                <a:lnTo>
                  <a:pt x="22" y="4682"/>
                </a:lnTo>
                <a:lnTo>
                  <a:pt x="27" y="4692"/>
                </a:lnTo>
                <a:lnTo>
                  <a:pt x="27" y="4703"/>
                </a:lnTo>
                <a:lnTo>
                  <a:pt x="27" y="4713"/>
                </a:lnTo>
                <a:lnTo>
                  <a:pt x="24" y="4720"/>
                </a:lnTo>
                <a:lnTo>
                  <a:pt x="21" y="4727"/>
                </a:lnTo>
                <a:lnTo>
                  <a:pt x="27" y="4740"/>
                </a:lnTo>
                <a:lnTo>
                  <a:pt x="34" y="4754"/>
                </a:lnTo>
                <a:lnTo>
                  <a:pt x="36" y="4762"/>
                </a:lnTo>
                <a:lnTo>
                  <a:pt x="34" y="4767"/>
                </a:lnTo>
                <a:lnTo>
                  <a:pt x="32" y="4773"/>
                </a:lnTo>
                <a:lnTo>
                  <a:pt x="29" y="4776"/>
                </a:lnTo>
                <a:lnTo>
                  <a:pt x="26" y="4779"/>
                </a:lnTo>
                <a:lnTo>
                  <a:pt x="22" y="4783"/>
                </a:lnTo>
                <a:lnTo>
                  <a:pt x="21" y="4788"/>
                </a:lnTo>
                <a:lnTo>
                  <a:pt x="21" y="4795"/>
                </a:lnTo>
                <a:lnTo>
                  <a:pt x="24" y="4800"/>
                </a:lnTo>
                <a:lnTo>
                  <a:pt x="26" y="4807"/>
                </a:lnTo>
                <a:lnTo>
                  <a:pt x="29" y="4812"/>
                </a:lnTo>
                <a:lnTo>
                  <a:pt x="31" y="4813"/>
                </a:lnTo>
                <a:lnTo>
                  <a:pt x="34" y="4815"/>
                </a:lnTo>
                <a:lnTo>
                  <a:pt x="39" y="4819"/>
                </a:lnTo>
                <a:lnTo>
                  <a:pt x="46" y="4820"/>
                </a:lnTo>
                <a:lnTo>
                  <a:pt x="53" y="4822"/>
                </a:lnTo>
                <a:lnTo>
                  <a:pt x="62" y="4822"/>
                </a:lnTo>
                <a:lnTo>
                  <a:pt x="62" y="4842"/>
                </a:lnTo>
                <a:lnTo>
                  <a:pt x="68" y="4842"/>
                </a:lnTo>
                <a:lnTo>
                  <a:pt x="73" y="4841"/>
                </a:lnTo>
                <a:lnTo>
                  <a:pt x="77" y="4837"/>
                </a:lnTo>
                <a:lnTo>
                  <a:pt x="80" y="4834"/>
                </a:lnTo>
                <a:lnTo>
                  <a:pt x="87" y="4827"/>
                </a:lnTo>
                <a:lnTo>
                  <a:pt x="91" y="4824"/>
                </a:lnTo>
                <a:lnTo>
                  <a:pt x="96" y="4822"/>
                </a:lnTo>
                <a:lnTo>
                  <a:pt x="97" y="4812"/>
                </a:lnTo>
                <a:lnTo>
                  <a:pt x="101" y="4803"/>
                </a:lnTo>
                <a:lnTo>
                  <a:pt x="103" y="4800"/>
                </a:lnTo>
                <a:lnTo>
                  <a:pt x="106" y="4796"/>
                </a:lnTo>
                <a:lnTo>
                  <a:pt x="109" y="4795"/>
                </a:lnTo>
                <a:lnTo>
                  <a:pt x="116" y="4795"/>
                </a:lnTo>
                <a:lnTo>
                  <a:pt x="114" y="4803"/>
                </a:lnTo>
                <a:lnTo>
                  <a:pt x="111" y="4810"/>
                </a:lnTo>
                <a:lnTo>
                  <a:pt x="106" y="4825"/>
                </a:lnTo>
                <a:lnTo>
                  <a:pt x="99" y="4839"/>
                </a:lnTo>
                <a:lnTo>
                  <a:pt x="97" y="4848"/>
                </a:lnTo>
                <a:lnTo>
                  <a:pt x="96" y="4856"/>
                </a:lnTo>
                <a:lnTo>
                  <a:pt x="97" y="4861"/>
                </a:lnTo>
                <a:lnTo>
                  <a:pt x="99" y="4865"/>
                </a:lnTo>
                <a:lnTo>
                  <a:pt x="103" y="4863"/>
                </a:lnTo>
                <a:lnTo>
                  <a:pt x="106" y="4861"/>
                </a:lnTo>
                <a:lnTo>
                  <a:pt x="114" y="4856"/>
                </a:lnTo>
                <a:lnTo>
                  <a:pt x="118" y="4854"/>
                </a:lnTo>
                <a:lnTo>
                  <a:pt x="123" y="4856"/>
                </a:lnTo>
                <a:lnTo>
                  <a:pt x="126" y="4849"/>
                </a:lnTo>
                <a:lnTo>
                  <a:pt x="132" y="4844"/>
                </a:lnTo>
                <a:lnTo>
                  <a:pt x="140" y="4842"/>
                </a:lnTo>
                <a:lnTo>
                  <a:pt x="150" y="4842"/>
                </a:lnTo>
                <a:lnTo>
                  <a:pt x="152" y="4851"/>
                </a:lnTo>
                <a:lnTo>
                  <a:pt x="154" y="4860"/>
                </a:lnTo>
                <a:lnTo>
                  <a:pt x="157" y="4865"/>
                </a:lnTo>
                <a:lnTo>
                  <a:pt x="164" y="4870"/>
                </a:lnTo>
                <a:lnTo>
                  <a:pt x="164" y="4918"/>
                </a:lnTo>
                <a:lnTo>
                  <a:pt x="161" y="4918"/>
                </a:lnTo>
                <a:lnTo>
                  <a:pt x="161" y="4919"/>
                </a:lnTo>
                <a:lnTo>
                  <a:pt x="159" y="4923"/>
                </a:lnTo>
                <a:lnTo>
                  <a:pt x="159" y="4928"/>
                </a:lnTo>
                <a:lnTo>
                  <a:pt x="157" y="4931"/>
                </a:lnTo>
                <a:lnTo>
                  <a:pt x="154" y="4931"/>
                </a:lnTo>
                <a:lnTo>
                  <a:pt x="150" y="4931"/>
                </a:lnTo>
                <a:lnTo>
                  <a:pt x="147" y="4931"/>
                </a:lnTo>
                <a:lnTo>
                  <a:pt x="144" y="4931"/>
                </a:lnTo>
                <a:lnTo>
                  <a:pt x="144" y="4979"/>
                </a:lnTo>
                <a:lnTo>
                  <a:pt x="142" y="4981"/>
                </a:lnTo>
                <a:lnTo>
                  <a:pt x="140" y="4983"/>
                </a:lnTo>
                <a:lnTo>
                  <a:pt x="137" y="4986"/>
                </a:lnTo>
                <a:lnTo>
                  <a:pt x="135" y="4991"/>
                </a:lnTo>
                <a:lnTo>
                  <a:pt x="133" y="4993"/>
                </a:lnTo>
                <a:lnTo>
                  <a:pt x="130" y="4993"/>
                </a:lnTo>
                <a:lnTo>
                  <a:pt x="132" y="5001"/>
                </a:lnTo>
                <a:lnTo>
                  <a:pt x="130" y="5010"/>
                </a:lnTo>
                <a:lnTo>
                  <a:pt x="128" y="5022"/>
                </a:lnTo>
                <a:lnTo>
                  <a:pt x="125" y="5034"/>
                </a:lnTo>
                <a:lnTo>
                  <a:pt x="123" y="5041"/>
                </a:lnTo>
                <a:lnTo>
                  <a:pt x="123" y="5047"/>
                </a:lnTo>
                <a:lnTo>
                  <a:pt x="125" y="5051"/>
                </a:lnTo>
                <a:lnTo>
                  <a:pt x="126" y="5052"/>
                </a:lnTo>
                <a:lnTo>
                  <a:pt x="133" y="5054"/>
                </a:lnTo>
                <a:lnTo>
                  <a:pt x="150" y="5054"/>
                </a:lnTo>
                <a:lnTo>
                  <a:pt x="152" y="5064"/>
                </a:lnTo>
                <a:lnTo>
                  <a:pt x="150" y="5070"/>
                </a:lnTo>
                <a:lnTo>
                  <a:pt x="147" y="5075"/>
                </a:lnTo>
                <a:lnTo>
                  <a:pt x="142" y="5078"/>
                </a:lnTo>
                <a:lnTo>
                  <a:pt x="138" y="5080"/>
                </a:lnTo>
                <a:lnTo>
                  <a:pt x="133" y="5083"/>
                </a:lnTo>
                <a:lnTo>
                  <a:pt x="130" y="5088"/>
                </a:lnTo>
                <a:lnTo>
                  <a:pt x="130" y="5095"/>
                </a:lnTo>
                <a:lnTo>
                  <a:pt x="132" y="5098"/>
                </a:lnTo>
                <a:lnTo>
                  <a:pt x="133" y="5100"/>
                </a:lnTo>
                <a:lnTo>
                  <a:pt x="140" y="5102"/>
                </a:lnTo>
                <a:lnTo>
                  <a:pt x="157" y="5102"/>
                </a:lnTo>
                <a:lnTo>
                  <a:pt x="155" y="5112"/>
                </a:lnTo>
                <a:lnTo>
                  <a:pt x="157" y="5119"/>
                </a:lnTo>
                <a:lnTo>
                  <a:pt x="159" y="5134"/>
                </a:lnTo>
                <a:lnTo>
                  <a:pt x="164" y="5146"/>
                </a:lnTo>
                <a:lnTo>
                  <a:pt x="171" y="5156"/>
                </a:lnTo>
                <a:lnTo>
                  <a:pt x="173" y="5170"/>
                </a:lnTo>
                <a:lnTo>
                  <a:pt x="171" y="5180"/>
                </a:lnTo>
                <a:lnTo>
                  <a:pt x="167" y="5201"/>
                </a:lnTo>
                <a:lnTo>
                  <a:pt x="164" y="5221"/>
                </a:lnTo>
                <a:lnTo>
                  <a:pt x="164" y="5233"/>
                </a:lnTo>
                <a:lnTo>
                  <a:pt x="164" y="5245"/>
                </a:lnTo>
                <a:lnTo>
                  <a:pt x="169" y="5257"/>
                </a:lnTo>
                <a:lnTo>
                  <a:pt x="173" y="5262"/>
                </a:lnTo>
                <a:lnTo>
                  <a:pt x="176" y="5267"/>
                </a:lnTo>
                <a:lnTo>
                  <a:pt x="181" y="5271"/>
                </a:lnTo>
                <a:lnTo>
                  <a:pt x="188" y="5272"/>
                </a:lnTo>
                <a:lnTo>
                  <a:pt x="195" y="5274"/>
                </a:lnTo>
                <a:lnTo>
                  <a:pt x="205" y="5272"/>
                </a:lnTo>
                <a:lnTo>
                  <a:pt x="205" y="5259"/>
                </a:lnTo>
                <a:lnTo>
                  <a:pt x="205" y="5252"/>
                </a:lnTo>
                <a:lnTo>
                  <a:pt x="207" y="5247"/>
                </a:lnTo>
                <a:lnTo>
                  <a:pt x="208" y="5243"/>
                </a:lnTo>
                <a:lnTo>
                  <a:pt x="213" y="5240"/>
                </a:lnTo>
                <a:lnTo>
                  <a:pt x="219" y="5238"/>
                </a:lnTo>
                <a:lnTo>
                  <a:pt x="225" y="5238"/>
                </a:lnTo>
                <a:lnTo>
                  <a:pt x="225" y="5243"/>
                </a:lnTo>
                <a:lnTo>
                  <a:pt x="225" y="5247"/>
                </a:lnTo>
                <a:lnTo>
                  <a:pt x="222" y="5254"/>
                </a:lnTo>
                <a:lnTo>
                  <a:pt x="219" y="5259"/>
                </a:lnTo>
                <a:lnTo>
                  <a:pt x="217" y="5262"/>
                </a:lnTo>
                <a:lnTo>
                  <a:pt x="217" y="5267"/>
                </a:lnTo>
                <a:lnTo>
                  <a:pt x="219" y="5272"/>
                </a:lnTo>
                <a:lnTo>
                  <a:pt x="220" y="5291"/>
                </a:lnTo>
                <a:lnTo>
                  <a:pt x="219" y="5310"/>
                </a:lnTo>
                <a:lnTo>
                  <a:pt x="219" y="5313"/>
                </a:lnTo>
                <a:lnTo>
                  <a:pt x="219" y="5327"/>
                </a:lnTo>
                <a:lnTo>
                  <a:pt x="219" y="5335"/>
                </a:lnTo>
                <a:lnTo>
                  <a:pt x="222" y="5341"/>
                </a:lnTo>
                <a:lnTo>
                  <a:pt x="227" y="5344"/>
                </a:lnTo>
                <a:lnTo>
                  <a:pt x="232" y="5347"/>
                </a:lnTo>
                <a:lnTo>
                  <a:pt x="236" y="5353"/>
                </a:lnTo>
                <a:lnTo>
                  <a:pt x="236" y="5356"/>
                </a:lnTo>
                <a:lnTo>
                  <a:pt x="239" y="5358"/>
                </a:lnTo>
                <a:lnTo>
                  <a:pt x="242" y="5361"/>
                </a:lnTo>
                <a:lnTo>
                  <a:pt x="242" y="5368"/>
                </a:lnTo>
                <a:lnTo>
                  <a:pt x="239" y="5388"/>
                </a:lnTo>
                <a:lnTo>
                  <a:pt x="241" y="5392"/>
                </a:lnTo>
                <a:lnTo>
                  <a:pt x="244" y="5400"/>
                </a:lnTo>
                <a:lnTo>
                  <a:pt x="246" y="5402"/>
                </a:lnTo>
                <a:lnTo>
                  <a:pt x="244" y="5409"/>
                </a:lnTo>
                <a:lnTo>
                  <a:pt x="246" y="5412"/>
                </a:lnTo>
                <a:lnTo>
                  <a:pt x="249" y="5416"/>
                </a:lnTo>
                <a:lnTo>
                  <a:pt x="253" y="5417"/>
                </a:lnTo>
                <a:lnTo>
                  <a:pt x="261" y="5421"/>
                </a:lnTo>
                <a:lnTo>
                  <a:pt x="265" y="5424"/>
                </a:lnTo>
                <a:lnTo>
                  <a:pt x="266" y="5429"/>
                </a:lnTo>
                <a:lnTo>
                  <a:pt x="266" y="5433"/>
                </a:lnTo>
                <a:lnTo>
                  <a:pt x="266" y="5441"/>
                </a:lnTo>
                <a:lnTo>
                  <a:pt x="266" y="5450"/>
                </a:lnTo>
                <a:lnTo>
                  <a:pt x="268" y="5455"/>
                </a:lnTo>
                <a:lnTo>
                  <a:pt x="270" y="5458"/>
                </a:lnTo>
                <a:lnTo>
                  <a:pt x="277" y="5464"/>
                </a:lnTo>
                <a:lnTo>
                  <a:pt x="294" y="5470"/>
                </a:lnTo>
                <a:lnTo>
                  <a:pt x="297" y="5470"/>
                </a:lnTo>
                <a:lnTo>
                  <a:pt x="300" y="5470"/>
                </a:lnTo>
                <a:lnTo>
                  <a:pt x="304" y="5470"/>
                </a:lnTo>
                <a:lnTo>
                  <a:pt x="307" y="5470"/>
                </a:lnTo>
                <a:lnTo>
                  <a:pt x="312" y="5479"/>
                </a:lnTo>
                <a:lnTo>
                  <a:pt x="316" y="5482"/>
                </a:lnTo>
                <a:lnTo>
                  <a:pt x="321" y="5484"/>
                </a:lnTo>
                <a:lnTo>
                  <a:pt x="321" y="5493"/>
                </a:lnTo>
                <a:lnTo>
                  <a:pt x="323" y="5501"/>
                </a:lnTo>
                <a:lnTo>
                  <a:pt x="328" y="5515"/>
                </a:lnTo>
                <a:lnTo>
                  <a:pt x="333" y="5528"/>
                </a:lnTo>
                <a:lnTo>
                  <a:pt x="334" y="5537"/>
                </a:lnTo>
                <a:lnTo>
                  <a:pt x="334" y="5545"/>
                </a:lnTo>
                <a:lnTo>
                  <a:pt x="350" y="5568"/>
                </a:lnTo>
                <a:lnTo>
                  <a:pt x="362" y="5593"/>
                </a:lnTo>
                <a:lnTo>
                  <a:pt x="365" y="5590"/>
                </a:lnTo>
                <a:lnTo>
                  <a:pt x="372" y="5588"/>
                </a:lnTo>
                <a:lnTo>
                  <a:pt x="386" y="5586"/>
                </a:lnTo>
                <a:lnTo>
                  <a:pt x="399" y="5588"/>
                </a:lnTo>
                <a:lnTo>
                  <a:pt x="404" y="5590"/>
                </a:lnTo>
                <a:lnTo>
                  <a:pt x="410" y="5593"/>
                </a:lnTo>
                <a:lnTo>
                  <a:pt x="410" y="5655"/>
                </a:lnTo>
                <a:lnTo>
                  <a:pt x="403" y="5658"/>
                </a:lnTo>
                <a:lnTo>
                  <a:pt x="398" y="5663"/>
                </a:lnTo>
                <a:lnTo>
                  <a:pt x="396" y="5672"/>
                </a:lnTo>
                <a:lnTo>
                  <a:pt x="396" y="5682"/>
                </a:lnTo>
                <a:lnTo>
                  <a:pt x="389" y="5682"/>
                </a:lnTo>
                <a:lnTo>
                  <a:pt x="384" y="5680"/>
                </a:lnTo>
                <a:lnTo>
                  <a:pt x="382" y="5675"/>
                </a:lnTo>
                <a:lnTo>
                  <a:pt x="379" y="5672"/>
                </a:lnTo>
                <a:lnTo>
                  <a:pt x="377" y="5667"/>
                </a:lnTo>
                <a:lnTo>
                  <a:pt x="374" y="5663"/>
                </a:lnTo>
                <a:lnTo>
                  <a:pt x="370" y="5660"/>
                </a:lnTo>
                <a:lnTo>
                  <a:pt x="362" y="5661"/>
                </a:lnTo>
                <a:lnTo>
                  <a:pt x="355" y="5663"/>
                </a:lnTo>
                <a:lnTo>
                  <a:pt x="350" y="5665"/>
                </a:lnTo>
                <a:lnTo>
                  <a:pt x="345" y="5667"/>
                </a:lnTo>
                <a:lnTo>
                  <a:pt x="340" y="5672"/>
                </a:lnTo>
                <a:lnTo>
                  <a:pt x="334" y="5680"/>
                </a:lnTo>
                <a:lnTo>
                  <a:pt x="328" y="5689"/>
                </a:lnTo>
                <a:lnTo>
                  <a:pt x="328" y="5690"/>
                </a:lnTo>
                <a:lnTo>
                  <a:pt x="340" y="5706"/>
                </a:lnTo>
                <a:lnTo>
                  <a:pt x="348" y="5719"/>
                </a:lnTo>
                <a:lnTo>
                  <a:pt x="352" y="5721"/>
                </a:lnTo>
                <a:lnTo>
                  <a:pt x="355" y="5723"/>
                </a:lnTo>
                <a:lnTo>
                  <a:pt x="355" y="5730"/>
                </a:lnTo>
                <a:lnTo>
                  <a:pt x="357" y="5736"/>
                </a:lnTo>
                <a:lnTo>
                  <a:pt x="363" y="5745"/>
                </a:lnTo>
                <a:lnTo>
                  <a:pt x="365" y="5750"/>
                </a:lnTo>
                <a:lnTo>
                  <a:pt x="369" y="5755"/>
                </a:lnTo>
                <a:lnTo>
                  <a:pt x="369" y="5762"/>
                </a:lnTo>
                <a:lnTo>
                  <a:pt x="369" y="5771"/>
                </a:lnTo>
                <a:lnTo>
                  <a:pt x="363" y="5769"/>
                </a:lnTo>
                <a:lnTo>
                  <a:pt x="360" y="5765"/>
                </a:lnTo>
                <a:lnTo>
                  <a:pt x="353" y="5759"/>
                </a:lnTo>
                <a:lnTo>
                  <a:pt x="350" y="5755"/>
                </a:lnTo>
                <a:lnTo>
                  <a:pt x="346" y="5752"/>
                </a:lnTo>
                <a:lnTo>
                  <a:pt x="341" y="5750"/>
                </a:lnTo>
                <a:lnTo>
                  <a:pt x="334" y="5750"/>
                </a:lnTo>
                <a:lnTo>
                  <a:pt x="333" y="5748"/>
                </a:lnTo>
                <a:lnTo>
                  <a:pt x="331" y="5747"/>
                </a:lnTo>
                <a:lnTo>
                  <a:pt x="328" y="5743"/>
                </a:lnTo>
                <a:lnTo>
                  <a:pt x="323" y="5742"/>
                </a:lnTo>
                <a:lnTo>
                  <a:pt x="321" y="5740"/>
                </a:lnTo>
                <a:lnTo>
                  <a:pt x="321" y="5736"/>
                </a:lnTo>
                <a:lnTo>
                  <a:pt x="312" y="5731"/>
                </a:lnTo>
                <a:lnTo>
                  <a:pt x="307" y="5730"/>
                </a:lnTo>
                <a:lnTo>
                  <a:pt x="300" y="5730"/>
                </a:lnTo>
                <a:lnTo>
                  <a:pt x="297" y="5731"/>
                </a:lnTo>
                <a:lnTo>
                  <a:pt x="295" y="5733"/>
                </a:lnTo>
                <a:lnTo>
                  <a:pt x="294" y="5740"/>
                </a:lnTo>
                <a:lnTo>
                  <a:pt x="294" y="5757"/>
                </a:lnTo>
                <a:lnTo>
                  <a:pt x="295" y="5759"/>
                </a:lnTo>
                <a:lnTo>
                  <a:pt x="297" y="5760"/>
                </a:lnTo>
                <a:lnTo>
                  <a:pt x="300" y="5764"/>
                </a:lnTo>
                <a:lnTo>
                  <a:pt x="306" y="5765"/>
                </a:lnTo>
                <a:lnTo>
                  <a:pt x="307" y="5767"/>
                </a:lnTo>
                <a:lnTo>
                  <a:pt x="307" y="5771"/>
                </a:lnTo>
                <a:lnTo>
                  <a:pt x="309" y="5779"/>
                </a:lnTo>
                <a:lnTo>
                  <a:pt x="311" y="5786"/>
                </a:lnTo>
                <a:lnTo>
                  <a:pt x="312" y="5789"/>
                </a:lnTo>
                <a:lnTo>
                  <a:pt x="311" y="5800"/>
                </a:lnTo>
                <a:lnTo>
                  <a:pt x="311" y="5810"/>
                </a:lnTo>
                <a:lnTo>
                  <a:pt x="314" y="5818"/>
                </a:lnTo>
                <a:lnTo>
                  <a:pt x="316" y="5820"/>
                </a:lnTo>
                <a:lnTo>
                  <a:pt x="319" y="5823"/>
                </a:lnTo>
                <a:lnTo>
                  <a:pt x="321" y="5827"/>
                </a:lnTo>
                <a:lnTo>
                  <a:pt x="323" y="5832"/>
                </a:lnTo>
                <a:lnTo>
                  <a:pt x="328" y="5835"/>
                </a:lnTo>
                <a:lnTo>
                  <a:pt x="333" y="5839"/>
                </a:lnTo>
                <a:lnTo>
                  <a:pt x="334" y="5842"/>
                </a:lnTo>
                <a:lnTo>
                  <a:pt x="334" y="5846"/>
                </a:lnTo>
                <a:lnTo>
                  <a:pt x="340" y="5847"/>
                </a:lnTo>
                <a:lnTo>
                  <a:pt x="343" y="5851"/>
                </a:lnTo>
                <a:lnTo>
                  <a:pt x="348" y="5859"/>
                </a:lnTo>
                <a:lnTo>
                  <a:pt x="353" y="5868"/>
                </a:lnTo>
                <a:lnTo>
                  <a:pt x="355" y="5880"/>
                </a:lnTo>
                <a:lnTo>
                  <a:pt x="360" y="5881"/>
                </a:lnTo>
                <a:lnTo>
                  <a:pt x="362" y="5883"/>
                </a:lnTo>
                <a:lnTo>
                  <a:pt x="362" y="5886"/>
                </a:lnTo>
                <a:lnTo>
                  <a:pt x="362" y="5893"/>
                </a:lnTo>
                <a:lnTo>
                  <a:pt x="365" y="5900"/>
                </a:lnTo>
                <a:lnTo>
                  <a:pt x="369" y="5905"/>
                </a:lnTo>
                <a:lnTo>
                  <a:pt x="369" y="5914"/>
                </a:lnTo>
                <a:lnTo>
                  <a:pt x="374" y="5915"/>
                </a:lnTo>
                <a:lnTo>
                  <a:pt x="375" y="5917"/>
                </a:lnTo>
                <a:lnTo>
                  <a:pt x="375" y="5921"/>
                </a:lnTo>
                <a:lnTo>
                  <a:pt x="375" y="5927"/>
                </a:lnTo>
                <a:lnTo>
                  <a:pt x="375" y="5934"/>
                </a:lnTo>
                <a:lnTo>
                  <a:pt x="377" y="5936"/>
                </a:lnTo>
                <a:lnTo>
                  <a:pt x="377" y="5939"/>
                </a:lnTo>
                <a:lnTo>
                  <a:pt x="381" y="5943"/>
                </a:lnTo>
                <a:lnTo>
                  <a:pt x="389" y="5948"/>
                </a:lnTo>
                <a:lnTo>
                  <a:pt x="394" y="5951"/>
                </a:lnTo>
                <a:lnTo>
                  <a:pt x="398" y="5955"/>
                </a:lnTo>
                <a:lnTo>
                  <a:pt x="399" y="5960"/>
                </a:lnTo>
                <a:lnTo>
                  <a:pt x="398" y="5967"/>
                </a:lnTo>
                <a:lnTo>
                  <a:pt x="399" y="5968"/>
                </a:lnTo>
                <a:lnTo>
                  <a:pt x="401" y="5972"/>
                </a:lnTo>
                <a:lnTo>
                  <a:pt x="403" y="5975"/>
                </a:lnTo>
                <a:lnTo>
                  <a:pt x="398" y="5975"/>
                </a:lnTo>
                <a:lnTo>
                  <a:pt x="394" y="5977"/>
                </a:lnTo>
                <a:lnTo>
                  <a:pt x="391" y="5979"/>
                </a:lnTo>
                <a:lnTo>
                  <a:pt x="389" y="5982"/>
                </a:lnTo>
                <a:lnTo>
                  <a:pt x="394" y="5991"/>
                </a:lnTo>
                <a:lnTo>
                  <a:pt x="398" y="5994"/>
                </a:lnTo>
                <a:lnTo>
                  <a:pt x="403" y="5996"/>
                </a:lnTo>
                <a:lnTo>
                  <a:pt x="408" y="5997"/>
                </a:lnTo>
                <a:lnTo>
                  <a:pt x="410" y="5999"/>
                </a:lnTo>
                <a:lnTo>
                  <a:pt x="410" y="6003"/>
                </a:lnTo>
                <a:lnTo>
                  <a:pt x="410" y="6006"/>
                </a:lnTo>
                <a:lnTo>
                  <a:pt x="411" y="6008"/>
                </a:lnTo>
                <a:lnTo>
                  <a:pt x="416" y="6009"/>
                </a:lnTo>
                <a:lnTo>
                  <a:pt x="430" y="6009"/>
                </a:lnTo>
                <a:lnTo>
                  <a:pt x="435" y="6011"/>
                </a:lnTo>
                <a:lnTo>
                  <a:pt x="437" y="6013"/>
                </a:lnTo>
                <a:lnTo>
                  <a:pt x="437" y="6016"/>
                </a:lnTo>
                <a:lnTo>
                  <a:pt x="437" y="6037"/>
                </a:lnTo>
                <a:lnTo>
                  <a:pt x="435" y="6042"/>
                </a:lnTo>
                <a:lnTo>
                  <a:pt x="433" y="6044"/>
                </a:lnTo>
                <a:lnTo>
                  <a:pt x="430" y="6044"/>
                </a:lnTo>
                <a:lnTo>
                  <a:pt x="425" y="6047"/>
                </a:lnTo>
                <a:lnTo>
                  <a:pt x="418" y="6049"/>
                </a:lnTo>
                <a:lnTo>
                  <a:pt x="413" y="6052"/>
                </a:lnTo>
                <a:lnTo>
                  <a:pt x="411" y="6054"/>
                </a:lnTo>
                <a:lnTo>
                  <a:pt x="410" y="6057"/>
                </a:lnTo>
                <a:lnTo>
                  <a:pt x="408" y="6059"/>
                </a:lnTo>
                <a:lnTo>
                  <a:pt x="406" y="6061"/>
                </a:lnTo>
                <a:lnTo>
                  <a:pt x="403" y="6064"/>
                </a:lnTo>
                <a:lnTo>
                  <a:pt x="401" y="6069"/>
                </a:lnTo>
                <a:lnTo>
                  <a:pt x="399" y="6071"/>
                </a:lnTo>
                <a:lnTo>
                  <a:pt x="396" y="6071"/>
                </a:lnTo>
                <a:lnTo>
                  <a:pt x="396" y="6088"/>
                </a:lnTo>
                <a:lnTo>
                  <a:pt x="398" y="6095"/>
                </a:lnTo>
                <a:lnTo>
                  <a:pt x="399" y="6096"/>
                </a:lnTo>
                <a:lnTo>
                  <a:pt x="403" y="6098"/>
                </a:lnTo>
                <a:lnTo>
                  <a:pt x="403" y="6102"/>
                </a:lnTo>
                <a:lnTo>
                  <a:pt x="404" y="6107"/>
                </a:lnTo>
                <a:lnTo>
                  <a:pt x="406" y="6112"/>
                </a:lnTo>
                <a:lnTo>
                  <a:pt x="408" y="6115"/>
                </a:lnTo>
                <a:lnTo>
                  <a:pt x="406" y="6117"/>
                </a:lnTo>
                <a:lnTo>
                  <a:pt x="403" y="6119"/>
                </a:lnTo>
                <a:lnTo>
                  <a:pt x="403" y="6127"/>
                </a:lnTo>
                <a:lnTo>
                  <a:pt x="399" y="6131"/>
                </a:lnTo>
                <a:lnTo>
                  <a:pt x="398" y="6132"/>
                </a:lnTo>
                <a:lnTo>
                  <a:pt x="392" y="6131"/>
                </a:lnTo>
                <a:lnTo>
                  <a:pt x="381" y="6125"/>
                </a:lnTo>
                <a:lnTo>
                  <a:pt x="375" y="6124"/>
                </a:lnTo>
                <a:lnTo>
                  <a:pt x="369" y="6125"/>
                </a:lnTo>
                <a:lnTo>
                  <a:pt x="372" y="6139"/>
                </a:lnTo>
                <a:lnTo>
                  <a:pt x="374" y="6146"/>
                </a:lnTo>
                <a:lnTo>
                  <a:pt x="377" y="6151"/>
                </a:lnTo>
                <a:lnTo>
                  <a:pt x="381" y="6156"/>
                </a:lnTo>
                <a:lnTo>
                  <a:pt x="386" y="6158"/>
                </a:lnTo>
                <a:lnTo>
                  <a:pt x="394" y="6160"/>
                </a:lnTo>
                <a:lnTo>
                  <a:pt x="403" y="6160"/>
                </a:lnTo>
                <a:lnTo>
                  <a:pt x="415" y="6160"/>
                </a:lnTo>
                <a:lnTo>
                  <a:pt x="425" y="6163"/>
                </a:lnTo>
                <a:lnTo>
                  <a:pt x="433" y="6166"/>
                </a:lnTo>
                <a:lnTo>
                  <a:pt x="444" y="6168"/>
                </a:lnTo>
                <a:lnTo>
                  <a:pt x="449" y="6168"/>
                </a:lnTo>
                <a:lnTo>
                  <a:pt x="450" y="6166"/>
                </a:lnTo>
                <a:lnTo>
                  <a:pt x="454" y="6166"/>
                </a:lnTo>
                <a:lnTo>
                  <a:pt x="459" y="6168"/>
                </a:lnTo>
                <a:lnTo>
                  <a:pt x="469" y="6177"/>
                </a:lnTo>
                <a:lnTo>
                  <a:pt x="473" y="6180"/>
                </a:lnTo>
                <a:lnTo>
                  <a:pt x="481" y="6180"/>
                </a:lnTo>
                <a:lnTo>
                  <a:pt x="488" y="6180"/>
                </a:lnTo>
                <a:lnTo>
                  <a:pt x="493" y="6182"/>
                </a:lnTo>
                <a:lnTo>
                  <a:pt x="496" y="6187"/>
                </a:lnTo>
                <a:lnTo>
                  <a:pt x="500" y="6187"/>
                </a:lnTo>
                <a:lnTo>
                  <a:pt x="507" y="6187"/>
                </a:lnTo>
                <a:lnTo>
                  <a:pt x="517" y="6187"/>
                </a:lnTo>
                <a:lnTo>
                  <a:pt x="525" y="6187"/>
                </a:lnTo>
                <a:lnTo>
                  <a:pt x="532" y="6187"/>
                </a:lnTo>
                <a:lnTo>
                  <a:pt x="534" y="6182"/>
                </a:lnTo>
                <a:lnTo>
                  <a:pt x="536" y="6180"/>
                </a:lnTo>
                <a:lnTo>
                  <a:pt x="539" y="6180"/>
                </a:lnTo>
                <a:lnTo>
                  <a:pt x="544" y="6178"/>
                </a:lnTo>
                <a:lnTo>
                  <a:pt x="549" y="6173"/>
                </a:lnTo>
                <a:lnTo>
                  <a:pt x="553" y="6170"/>
                </a:lnTo>
                <a:lnTo>
                  <a:pt x="558" y="6166"/>
                </a:lnTo>
                <a:lnTo>
                  <a:pt x="560" y="6166"/>
                </a:lnTo>
                <a:lnTo>
                  <a:pt x="566" y="6168"/>
                </a:lnTo>
                <a:lnTo>
                  <a:pt x="572" y="6168"/>
                </a:lnTo>
                <a:lnTo>
                  <a:pt x="577" y="6166"/>
                </a:lnTo>
                <a:lnTo>
                  <a:pt x="580" y="6165"/>
                </a:lnTo>
                <a:lnTo>
                  <a:pt x="589" y="6158"/>
                </a:lnTo>
                <a:lnTo>
                  <a:pt x="594" y="6153"/>
                </a:lnTo>
                <a:lnTo>
                  <a:pt x="597" y="6151"/>
                </a:lnTo>
                <a:lnTo>
                  <a:pt x="604" y="6148"/>
                </a:lnTo>
                <a:lnTo>
                  <a:pt x="613" y="6146"/>
                </a:lnTo>
                <a:lnTo>
                  <a:pt x="623" y="6146"/>
                </a:lnTo>
                <a:lnTo>
                  <a:pt x="635" y="6146"/>
                </a:lnTo>
                <a:lnTo>
                  <a:pt x="642" y="6146"/>
                </a:lnTo>
                <a:lnTo>
                  <a:pt x="648" y="6146"/>
                </a:lnTo>
                <a:lnTo>
                  <a:pt x="654" y="6144"/>
                </a:lnTo>
                <a:lnTo>
                  <a:pt x="655" y="6139"/>
                </a:lnTo>
                <a:lnTo>
                  <a:pt x="666" y="6142"/>
                </a:lnTo>
                <a:lnTo>
                  <a:pt x="672" y="6149"/>
                </a:lnTo>
                <a:lnTo>
                  <a:pt x="681" y="6154"/>
                </a:lnTo>
                <a:lnTo>
                  <a:pt x="689" y="6160"/>
                </a:lnTo>
                <a:lnTo>
                  <a:pt x="698" y="6160"/>
                </a:lnTo>
                <a:lnTo>
                  <a:pt x="705" y="6161"/>
                </a:lnTo>
                <a:lnTo>
                  <a:pt x="710" y="6165"/>
                </a:lnTo>
                <a:lnTo>
                  <a:pt x="717" y="6166"/>
                </a:lnTo>
                <a:lnTo>
                  <a:pt x="727" y="6163"/>
                </a:lnTo>
                <a:lnTo>
                  <a:pt x="737" y="6160"/>
                </a:lnTo>
                <a:lnTo>
                  <a:pt x="746" y="6154"/>
                </a:lnTo>
                <a:lnTo>
                  <a:pt x="752" y="6148"/>
                </a:lnTo>
                <a:lnTo>
                  <a:pt x="759" y="6141"/>
                </a:lnTo>
                <a:lnTo>
                  <a:pt x="764" y="6132"/>
                </a:lnTo>
                <a:lnTo>
                  <a:pt x="768" y="6122"/>
                </a:lnTo>
                <a:lnTo>
                  <a:pt x="771" y="6112"/>
                </a:lnTo>
                <a:lnTo>
                  <a:pt x="776" y="6108"/>
                </a:lnTo>
                <a:lnTo>
                  <a:pt x="781" y="6105"/>
                </a:lnTo>
                <a:lnTo>
                  <a:pt x="783" y="6100"/>
                </a:lnTo>
                <a:lnTo>
                  <a:pt x="785" y="6091"/>
                </a:lnTo>
                <a:lnTo>
                  <a:pt x="785" y="6081"/>
                </a:lnTo>
                <a:lnTo>
                  <a:pt x="785" y="6071"/>
                </a:lnTo>
                <a:lnTo>
                  <a:pt x="781" y="6064"/>
                </a:lnTo>
                <a:lnTo>
                  <a:pt x="778" y="6057"/>
                </a:lnTo>
                <a:lnTo>
                  <a:pt x="775" y="6057"/>
                </a:lnTo>
                <a:lnTo>
                  <a:pt x="773" y="6056"/>
                </a:lnTo>
                <a:lnTo>
                  <a:pt x="773" y="6052"/>
                </a:lnTo>
                <a:lnTo>
                  <a:pt x="775" y="6047"/>
                </a:lnTo>
                <a:lnTo>
                  <a:pt x="773" y="6042"/>
                </a:lnTo>
                <a:lnTo>
                  <a:pt x="771" y="6038"/>
                </a:lnTo>
                <a:lnTo>
                  <a:pt x="768" y="6037"/>
                </a:lnTo>
                <a:lnTo>
                  <a:pt x="761" y="6030"/>
                </a:lnTo>
                <a:lnTo>
                  <a:pt x="758" y="6025"/>
                </a:lnTo>
                <a:lnTo>
                  <a:pt x="756" y="6020"/>
                </a:lnTo>
                <a:lnTo>
                  <a:pt x="754" y="6018"/>
                </a:lnTo>
                <a:lnTo>
                  <a:pt x="749" y="6011"/>
                </a:lnTo>
                <a:lnTo>
                  <a:pt x="746" y="6008"/>
                </a:lnTo>
                <a:lnTo>
                  <a:pt x="744" y="6003"/>
                </a:lnTo>
                <a:lnTo>
                  <a:pt x="744" y="5991"/>
                </a:lnTo>
                <a:lnTo>
                  <a:pt x="744" y="5979"/>
                </a:lnTo>
                <a:lnTo>
                  <a:pt x="746" y="5970"/>
                </a:lnTo>
                <a:lnTo>
                  <a:pt x="749" y="5960"/>
                </a:lnTo>
                <a:lnTo>
                  <a:pt x="756" y="5943"/>
                </a:lnTo>
                <a:lnTo>
                  <a:pt x="764" y="5927"/>
                </a:lnTo>
                <a:lnTo>
                  <a:pt x="764" y="5924"/>
                </a:lnTo>
                <a:lnTo>
                  <a:pt x="766" y="5921"/>
                </a:lnTo>
                <a:lnTo>
                  <a:pt x="768" y="5917"/>
                </a:lnTo>
                <a:lnTo>
                  <a:pt x="776" y="5912"/>
                </a:lnTo>
                <a:lnTo>
                  <a:pt x="785" y="5909"/>
                </a:lnTo>
                <a:lnTo>
                  <a:pt x="787" y="5905"/>
                </a:lnTo>
                <a:lnTo>
                  <a:pt x="788" y="5900"/>
                </a:lnTo>
                <a:lnTo>
                  <a:pt x="792" y="5898"/>
                </a:lnTo>
                <a:lnTo>
                  <a:pt x="799" y="5886"/>
                </a:lnTo>
                <a:lnTo>
                  <a:pt x="809" y="5886"/>
                </a:lnTo>
                <a:lnTo>
                  <a:pt x="812" y="5885"/>
                </a:lnTo>
                <a:lnTo>
                  <a:pt x="814" y="5883"/>
                </a:lnTo>
                <a:lnTo>
                  <a:pt x="817" y="5880"/>
                </a:lnTo>
                <a:lnTo>
                  <a:pt x="819" y="5876"/>
                </a:lnTo>
                <a:lnTo>
                  <a:pt x="819" y="5866"/>
                </a:lnTo>
                <a:lnTo>
                  <a:pt x="824" y="5866"/>
                </a:lnTo>
                <a:lnTo>
                  <a:pt x="828" y="5868"/>
                </a:lnTo>
                <a:lnTo>
                  <a:pt x="831" y="5869"/>
                </a:lnTo>
                <a:lnTo>
                  <a:pt x="833" y="5873"/>
                </a:lnTo>
                <a:lnTo>
                  <a:pt x="838" y="5875"/>
                </a:lnTo>
                <a:lnTo>
                  <a:pt x="839" y="5876"/>
                </a:lnTo>
                <a:lnTo>
                  <a:pt x="839" y="5880"/>
                </a:lnTo>
                <a:lnTo>
                  <a:pt x="843" y="5881"/>
                </a:lnTo>
                <a:lnTo>
                  <a:pt x="846" y="5883"/>
                </a:lnTo>
                <a:lnTo>
                  <a:pt x="848" y="5886"/>
                </a:lnTo>
                <a:lnTo>
                  <a:pt x="853" y="5886"/>
                </a:lnTo>
                <a:lnTo>
                  <a:pt x="860" y="5886"/>
                </a:lnTo>
                <a:lnTo>
                  <a:pt x="865" y="5883"/>
                </a:lnTo>
                <a:lnTo>
                  <a:pt x="868" y="5880"/>
                </a:lnTo>
                <a:lnTo>
                  <a:pt x="872" y="5876"/>
                </a:lnTo>
                <a:lnTo>
                  <a:pt x="877" y="5866"/>
                </a:lnTo>
                <a:lnTo>
                  <a:pt x="882" y="5863"/>
                </a:lnTo>
                <a:lnTo>
                  <a:pt x="887" y="5859"/>
                </a:lnTo>
                <a:lnTo>
                  <a:pt x="887" y="5856"/>
                </a:lnTo>
                <a:lnTo>
                  <a:pt x="887" y="5852"/>
                </a:lnTo>
                <a:lnTo>
                  <a:pt x="887" y="5849"/>
                </a:lnTo>
                <a:lnTo>
                  <a:pt x="887" y="5846"/>
                </a:lnTo>
                <a:lnTo>
                  <a:pt x="884" y="5846"/>
                </a:lnTo>
                <a:lnTo>
                  <a:pt x="880" y="5846"/>
                </a:lnTo>
                <a:lnTo>
                  <a:pt x="880" y="5842"/>
                </a:lnTo>
                <a:lnTo>
                  <a:pt x="880" y="5839"/>
                </a:lnTo>
                <a:lnTo>
                  <a:pt x="877" y="5839"/>
                </a:lnTo>
                <a:lnTo>
                  <a:pt x="874" y="5839"/>
                </a:lnTo>
                <a:lnTo>
                  <a:pt x="874" y="5835"/>
                </a:lnTo>
                <a:lnTo>
                  <a:pt x="874" y="5832"/>
                </a:lnTo>
                <a:lnTo>
                  <a:pt x="874" y="5829"/>
                </a:lnTo>
                <a:lnTo>
                  <a:pt x="874" y="5825"/>
                </a:lnTo>
                <a:lnTo>
                  <a:pt x="868" y="5823"/>
                </a:lnTo>
                <a:lnTo>
                  <a:pt x="867" y="5822"/>
                </a:lnTo>
                <a:lnTo>
                  <a:pt x="867" y="5818"/>
                </a:lnTo>
                <a:lnTo>
                  <a:pt x="863" y="5818"/>
                </a:lnTo>
                <a:lnTo>
                  <a:pt x="862" y="5815"/>
                </a:lnTo>
                <a:lnTo>
                  <a:pt x="863" y="5813"/>
                </a:lnTo>
                <a:lnTo>
                  <a:pt x="867" y="5811"/>
                </a:lnTo>
                <a:lnTo>
                  <a:pt x="872" y="5815"/>
                </a:lnTo>
                <a:lnTo>
                  <a:pt x="879" y="5817"/>
                </a:lnTo>
                <a:lnTo>
                  <a:pt x="885" y="5818"/>
                </a:lnTo>
                <a:lnTo>
                  <a:pt x="894" y="5818"/>
                </a:lnTo>
                <a:lnTo>
                  <a:pt x="901" y="5818"/>
                </a:lnTo>
                <a:lnTo>
                  <a:pt x="906" y="5818"/>
                </a:lnTo>
                <a:lnTo>
                  <a:pt x="908" y="5815"/>
                </a:lnTo>
                <a:lnTo>
                  <a:pt x="911" y="5811"/>
                </a:lnTo>
                <a:lnTo>
                  <a:pt x="913" y="5808"/>
                </a:lnTo>
                <a:lnTo>
                  <a:pt x="916" y="5805"/>
                </a:lnTo>
                <a:lnTo>
                  <a:pt x="921" y="5805"/>
                </a:lnTo>
                <a:lnTo>
                  <a:pt x="928" y="5805"/>
                </a:lnTo>
                <a:lnTo>
                  <a:pt x="930" y="5808"/>
                </a:lnTo>
                <a:lnTo>
                  <a:pt x="932" y="5810"/>
                </a:lnTo>
                <a:lnTo>
                  <a:pt x="933" y="5808"/>
                </a:lnTo>
                <a:lnTo>
                  <a:pt x="935" y="5805"/>
                </a:lnTo>
                <a:lnTo>
                  <a:pt x="942" y="5806"/>
                </a:lnTo>
                <a:lnTo>
                  <a:pt x="949" y="5808"/>
                </a:lnTo>
                <a:lnTo>
                  <a:pt x="954" y="5811"/>
                </a:lnTo>
                <a:lnTo>
                  <a:pt x="962" y="5811"/>
                </a:lnTo>
                <a:lnTo>
                  <a:pt x="969" y="5811"/>
                </a:lnTo>
                <a:lnTo>
                  <a:pt x="976" y="5811"/>
                </a:lnTo>
                <a:lnTo>
                  <a:pt x="981" y="5810"/>
                </a:lnTo>
                <a:lnTo>
                  <a:pt x="983" y="5805"/>
                </a:lnTo>
                <a:lnTo>
                  <a:pt x="988" y="5808"/>
                </a:lnTo>
                <a:lnTo>
                  <a:pt x="993" y="5811"/>
                </a:lnTo>
                <a:lnTo>
                  <a:pt x="996" y="5817"/>
                </a:lnTo>
                <a:lnTo>
                  <a:pt x="1003" y="5818"/>
                </a:lnTo>
                <a:lnTo>
                  <a:pt x="1015" y="5815"/>
                </a:lnTo>
                <a:lnTo>
                  <a:pt x="1032" y="5811"/>
                </a:lnTo>
                <a:lnTo>
                  <a:pt x="1039" y="5810"/>
                </a:lnTo>
                <a:lnTo>
                  <a:pt x="1046" y="5811"/>
                </a:lnTo>
                <a:lnTo>
                  <a:pt x="1047" y="5813"/>
                </a:lnTo>
                <a:lnTo>
                  <a:pt x="1049" y="5817"/>
                </a:lnTo>
                <a:lnTo>
                  <a:pt x="1051" y="5825"/>
                </a:lnTo>
                <a:lnTo>
                  <a:pt x="1054" y="5827"/>
                </a:lnTo>
                <a:lnTo>
                  <a:pt x="1058" y="5829"/>
                </a:lnTo>
                <a:lnTo>
                  <a:pt x="1065" y="5835"/>
                </a:lnTo>
                <a:lnTo>
                  <a:pt x="1068" y="5837"/>
                </a:lnTo>
                <a:lnTo>
                  <a:pt x="1071" y="5839"/>
                </a:lnTo>
                <a:lnTo>
                  <a:pt x="1078" y="5840"/>
                </a:lnTo>
                <a:lnTo>
                  <a:pt x="1085" y="5839"/>
                </a:lnTo>
                <a:lnTo>
                  <a:pt x="1085" y="5834"/>
                </a:lnTo>
                <a:lnTo>
                  <a:pt x="1087" y="5830"/>
                </a:lnTo>
                <a:lnTo>
                  <a:pt x="1088" y="5827"/>
                </a:lnTo>
                <a:lnTo>
                  <a:pt x="1092" y="5825"/>
                </a:lnTo>
                <a:lnTo>
                  <a:pt x="1094" y="5818"/>
                </a:lnTo>
                <a:lnTo>
                  <a:pt x="1092" y="5815"/>
                </a:lnTo>
                <a:lnTo>
                  <a:pt x="1088" y="5813"/>
                </a:lnTo>
                <a:lnTo>
                  <a:pt x="1085" y="5811"/>
                </a:lnTo>
                <a:lnTo>
                  <a:pt x="1075" y="5811"/>
                </a:lnTo>
                <a:lnTo>
                  <a:pt x="1071" y="5810"/>
                </a:lnTo>
                <a:lnTo>
                  <a:pt x="1071" y="5805"/>
                </a:lnTo>
                <a:lnTo>
                  <a:pt x="1068" y="5805"/>
                </a:lnTo>
                <a:lnTo>
                  <a:pt x="1066" y="5801"/>
                </a:lnTo>
                <a:lnTo>
                  <a:pt x="1068" y="5800"/>
                </a:lnTo>
                <a:lnTo>
                  <a:pt x="1071" y="5798"/>
                </a:lnTo>
                <a:lnTo>
                  <a:pt x="1078" y="5798"/>
                </a:lnTo>
                <a:lnTo>
                  <a:pt x="1085" y="5796"/>
                </a:lnTo>
                <a:lnTo>
                  <a:pt x="1090" y="5798"/>
                </a:lnTo>
                <a:lnTo>
                  <a:pt x="1094" y="5801"/>
                </a:lnTo>
                <a:lnTo>
                  <a:pt x="1095" y="5805"/>
                </a:lnTo>
                <a:lnTo>
                  <a:pt x="1099" y="5813"/>
                </a:lnTo>
                <a:lnTo>
                  <a:pt x="1102" y="5817"/>
                </a:lnTo>
                <a:lnTo>
                  <a:pt x="1105" y="5818"/>
                </a:lnTo>
                <a:lnTo>
                  <a:pt x="1107" y="5820"/>
                </a:lnTo>
                <a:lnTo>
                  <a:pt x="1109" y="5822"/>
                </a:lnTo>
                <a:lnTo>
                  <a:pt x="1112" y="5825"/>
                </a:lnTo>
                <a:lnTo>
                  <a:pt x="1117" y="5827"/>
                </a:lnTo>
                <a:lnTo>
                  <a:pt x="1119" y="5829"/>
                </a:lnTo>
                <a:lnTo>
                  <a:pt x="1119" y="5832"/>
                </a:lnTo>
                <a:lnTo>
                  <a:pt x="1140" y="5832"/>
                </a:lnTo>
                <a:lnTo>
                  <a:pt x="1146" y="5832"/>
                </a:lnTo>
                <a:lnTo>
                  <a:pt x="1150" y="5829"/>
                </a:lnTo>
                <a:lnTo>
                  <a:pt x="1152" y="5825"/>
                </a:lnTo>
                <a:lnTo>
                  <a:pt x="1153" y="5818"/>
                </a:lnTo>
                <a:lnTo>
                  <a:pt x="1162" y="5813"/>
                </a:lnTo>
                <a:lnTo>
                  <a:pt x="1165" y="5810"/>
                </a:lnTo>
                <a:lnTo>
                  <a:pt x="1167" y="5805"/>
                </a:lnTo>
                <a:lnTo>
                  <a:pt x="1167" y="5801"/>
                </a:lnTo>
                <a:lnTo>
                  <a:pt x="1169" y="5800"/>
                </a:lnTo>
                <a:lnTo>
                  <a:pt x="1172" y="5800"/>
                </a:lnTo>
                <a:lnTo>
                  <a:pt x="1174" y="5798"/>
                </a:lnTo>
                <a:lnTo>
                  <a:pt x="1174" y="5794"/>
                </a:lnTo>
                <a:lnTo>
                  <a:pt x="1174" y="5791"/>
                </a:lnTo>
                <a:lnTo>
                  <a:pt x="1174" y="5788"/>
                </a:lnTo>
                <a:lnTo>
                  <a:pt x="1174" y="5784"/>
                </a:lnTo>
                <a:lnTo>
                  <a:pt x="1177" y="5782"/>
                </a:lnTo>
                <a:lnTo>
                  <a:pt x="1181" y="5781"/>
                </a:lnTo>
                <a:lnTo>
                  <a:pt x="1186" y="5779"/>
                </a:lnTo>
                <a:lnTo>
                  <a:pt x="1187" y="5777"/>
                </a:lnTo>
                <a:lnTo>
                  <a:pt x="1189" y="5771"/>
                </a:lnTo>
                <a:lnTo>
                  <a:pt x="1187" y="5764"/>
                </a:lnTo>
                <a:lnTo>
                  <a:pt x="1189" y="5759"/>
                </a:lnTo>
                <a:lnTo>
                  <a:pt x="1191" y="5757"/>
                </a:lnTo>
                <a:lnTo>
                  <a:pt x="1194" y="5757"/>
                </a:lnTo>
                <a:lnTo>
                  <a:pt x="1194" y="5743"/>
                </a:lnTo>
                <a:lnTo>
                  <a:pt x="1193" y="5735"/>
                </a:lnTo>
                <a:lnTo>
                  <a:pt x="1193" y="5730"/>
                </a:lnTo>
                <a:lnTo>
                  <a:pt x="1196" y="5719"/>
                </a:lnTo>
                <a:lnTo>
                  <a:pt x="1201" y="5709"/>
                </a:lnTo>
                <a:lnTo>
                  <a:pt x="1201" y="5702"/>
                </a:lnTo>
                <a:lnTo>
                  <a:pt x="1201" y="5696"/>
                </a:lnTo>
                <a:lnTo>
                  <a:pt x="1203" y="5690"/>
                </a:lnTo>
                <a:lnTo>
                  <a:pt x="1205" y="5689"/>
                </a:lnTo>
                <a:lnTo>
                  <a:pt x="1208" y="5689"/>
                </a:lnTo>
                <a:lnTo>
                  <a:pt x="1208" y="5661"/>
                </a:lnTo>
                <a:lnTo>
                  <a:pt x="1213" y="5660"/>
                </a:lnTo>
                <a:lnTo>
                  <a:pt x="1217" y="5656"/>
                </a:lnTo>
                <a:lnTo>
                  <a:pt x="1220" y="5653"/>
                </a:lnTo>
                <a:lnTo>
                  <a:pt x="1222" y="5648"/>
                </a:lnTo>
                <a:lnTo>
                  <a:pt x="1222" y="5641"/>
                </a:lnTo>
                <a:lnTo>
                  <a:pt x="1222" y="5634"/>
                </a:lnTo>
                <a:lnTo>
                  <a:pt x="1223" y="5629"/>
                </a:lnTo>
                <a:lnTo>
                  <a:pt x="1225" y="5627"/>
                </a:lnTo>
                <a:lnTo>
                  <a:pt x="1228" y="5627"/>
                </a:lnTo>
                <a:lnTo>
                  <a:pt x="1227" y="5620"/>
                </a:lnTo>
                <a:lnTo>
                  <a:pt x="1228" y="5615"/>
                </a:lnTo>
                <a:lnTo>
                  <a:pt x="1232" y="5607"/>
                </a:lnTo>
                <a:lnTo>
                  <a:pt x="1235" y="5598"/>
                </a:lnTo>
                <a:lnTo>
                  <a:pt x="1235" y="5593"/>
                </a:lnTo>
                <a:lnTo>
                  <a:pt x="1235" y="5586"/>
                </a:lnTo>
                <a:lnTo>
                  <a:pt x="1256" y="5586"/>
                </a:lnTo>
                <a:lnTo>
                  <a:pt x="1256" y="5532"/>
                </a:lnTo>
                <a:lnTo>
                  <a:pt x="1257" y="5530"/>
                </a:lnTo>
                <a:lnTo>
                  <a:pt x="1259" y="5528"/>
                </a:lnTo>
                <a:lnTo>
                  <a:pt x="1263" y="5525"/>
                </a:lnTo>
                <a:lnTo>
                  <a:pt x="1264" y="5520"/>
                </a:lnTo>
                <a:lnTo>
                  <a:pt x="1266" y="5518"/>
                </a:lnTo>
                <a:lnTo>
                  <a:pt x="1269" y="5518"/>
                </a:lnTo>
                <a:lnTo>
                  <a:pt x="1271" y="5515"/>
                </a:lnTo>
                <a:lnTo>
                  <a:pt x="1274" y="5513"/>
                </a:lnTo>
                <a:lnTo>
                  <a:pt x="1283" y="5511"/>
                </a:lnTo>
                <a:lnTo>
                  <a:pt x="1283" y="5506"/>
                </a:lnTo>
                <a:lnTo>
                  <a:pt x="1281" y="5503"/>
                </a:lnTo>
                <a:lnTo>
                  <a:pt x="1280" y="5499"/>
                </a:lnTo>
                <a:lnTo>
                  <a:pt x="1276" y="5498"/>
                </a:lnTo>
                <a:lnTo>
                  <a:pt x="1273" y="5498"/>
                </a:lnTo>
                <a:lnTo>
                  <a:pt x="1271" y="5494"/>
                </a:lnTo>
                <a:lnTo>
                  <a:pt x="1273" y="5493"/>
                </a:lnTo>
                <a:lnTo>
                  <a:pt x="1276" y="5491"/>
                </a:lnTo>
                <a:lnTo>
                  <a:pt x="1276" y="5450"/>
                </a:lnTo>
                <a:lnTo>
                  <a:pt x="1274" y="5445"/>
                </a:lnTo>
                <a:lnTo>
                  <a:pt x="1276" y="5440"/>
                </a:lnTo>
                <a:lnTo>
                  <a:pt x="1276" y="5429"/>
                </a:lnTo>
                <a:lnTo>
                  <a:pt x="1276" y="5424"/>
                </a:lnTo>
                <a:lnTo>
                  <a:pt x="1276" y="5419"/>
                </a:lnTo>
                <a:lnTo>
                  <a:pt x="1274" y="5416"/>
                </a:lnTo>
                <a:lnTo>
                  <a:pt x="1269" y="5416"/>
                </a:lnTo>
                <a:lnTo>
                  <a:pt x="1271" y="5409"/>
                </a:lnTo>
                <a:lnTo>
                  <a:pt x="1276" y="5405"/>
                </a:lnTo>
                <a:lnTo>
                  <a:pt x="1285" y="5397"/>
                </a:lnTo>
                <a:lnTo>
                  <a:pt x="1290" y="5393"/>
                </a:lnTo>
                <a:lnTo>
                  <a:pt x="1293" y="5388"/>
                </a:lnTo>
                <a:lnTo>
                  <a:pt x="1297" y="5383"/>
                </a:lnTo>
                <a:lnTo>
                  <a:pt x="1297" y="5375"/>
                </a:lnTo>
                <a:lnTo>
                  <a:pt x="1297" y="5361"/>
                </a:lnTo>
                <a:lnTo>
                  <a:pt x="1292" y="5359"/>
                </a:lnTo>
                <a:lnTo>
                  <a:pt x="1290" y="5358"/>
                </a:lnTo>
                <a:lnTo>
                  <a:pt x="1290" y="5354"/>
                </a:lnTo>
                <a:lnTo>
                  <a:pt x="1286" y="5349"/>
                </a:lnTo>
                <a:lnTo>
                  <a:pt x="1283" y="5344"/>
                </a:lnTo>
                <a:lnTo>
                  <a:pt x="1278" y="5341"/>
                </a:lnTo>
                <a:lnTo>
                  <a:pt x="1276" y="5334"/>
                </a:lnTo>
                <a:lnTo>
                  <a:pt x="1276" y="5327"/>
                </a:lnTo>
                <a:lnTo>
                  <a:pt x="1278" y="5322"/>
                </a:lnTo>
                <a:lnTo>
                  <a:pt x="1281" y="5318"/>
                </a:lnTo>
                <a:lnTo>
                  <a:pt x="1285" y="5315"/>
                </a:lnTo>
                <a:lnTo>
                  <a:pt x="1288" y="5312"/>
                </a:lnTo>
                <a:lnTo>
                  <a:pt x="1290" y="5307"/>
                </a:lnTo>
                <a:lnTo>
                  <a:pt x="1292" y="5301"/>
                </a:lnTo>
                <a:lnTo>
                  <a:pt x="1290" y="5293"/>
                </a:lnTo>
                <a:lnTo>
                  <a:pt x="1293" y="5284"/>
                </a:lnTo>
                <a:lnTo>
                  <a:pt x="1298" y="5278"/>
                </a:lnTo>
                <a:lnTo>
                  <a:pt x="1302" y="5269"/>
                </a:lnTo>
                <a:lnTo>
                  <a:pt x="1303" y="5264"/>
                </a:lnTo>
                <a:lnTo>
                  <a:pt x="1303" y="5259"/>
                </a:lnTo>
                <a:lnTo>
                  <a:pt x="1312" y="5243"/>
                </a:lnTo>
                <a:lnTo>
                  <a:pt x="1319" y="5226"/>
                </a:lnTo>
                <a:lnTo>
                  <a:pt x="1321" y="5218"/>
                </a:lnTo>
                <a:lnTo>
                  <a:pt x="1324" y="5208"/>
                </a:lnTo>
                <a:lnTo>
                  <a:pt x="1324" y="5196"/>
                </a:lnTo>
                <a:lnTo>
                  <a:pt x="1324" y="5184"/>
                </a:lnTo>
                <a:lnTo>
                  <a:pt x="1321" y="5179"/>
                </a:lnTo>
                <a:lnTo>
                  <a:pt x="1317" y="5174"/>
                </a:lnTo>
                <a:lnTo>
                  <a:pt x="1312" y="5170"/>
                </a:lnTo>
                <a:lnTo>
                  <a:pt x="1307" y="5167"/>
                </a:lnTo>
                <a:lnTo>
                  <a:pt x="1293" y="5163"/>
                </a:lnTo>
                <a:lnTo>
                  <a:pt x="1276" y="5163"/>
                </a:lnTo>
                <a:lnTo>
                  <a:pt x="1278" y="5162"/>
                </a:lnTo>
                <a:lnTo>
                  <a:pt x="1280" y="5160"/>
                </a:lnTo>
                <a:lnTo>
                  <a:pt x="1283" y="5156"/>
                </a:lnTo>
                <a:lnTo>
                  <a:pt x="1288" y="5155"/>
                </a:lnTo>
                <a:lnTo>
                  <a:pt x="1290" y="5153"/>
                </a:lnTo>
                <a:lnTo>
                  <a:pt x="1290" y="5150"/>
                </a:lnTo>
                <a:lnTo>
                  <a:pt x="1295" y="5150"/>
                </a:lnTo>
                <a:lnTo>
                  <a:pt x="1298" y="5151"/>
                </a:lnTo>
                <a:lnTo>
                  <a:pt x="1302" y="5153"/>
                </a:lnTo>
                <a:lnTo>
                  <a:pt x="1303" y="5156"/>
                </a:lnTo>
                <a:lnTo>
                  <a:pt x="1314" y="5156"/>
                </a:lnTo>
                <a:lnTo>
                  <a:pt x="1322" y="5155"/>
                </a:lnTo>
                <a:lnTo>
                  <a:pt x="1327" y="5150"/>
                </a:lnTo>
                <a:lnTo>
                  <a:pt x="1331" y="5143"/>
                </a:lnTo>
                <a:lnTo>
                  <a:pt x="1329" y="5139"/>
                </a:lnTo>
                <a:lnTo>
                  <a:pt x="1327" y="5138"/>
                </a:lnTo>
                <a:lnTo>
                  <a:pt x="1324" y="5138"/>
                </a:lnTo>
                <a:lnTo>
                  <a:pt x="1319" y="5139"/>
                </a:lnTo>
                <a:lnTo>
                  <a:pt x="1317" y="5141"/>
                </a:lnTo>
                <a:lnTo>
                  <a:pt x="1317" y="5143"/>
                </a:lnTo>
                <a:lnTo>
                  <a:pt x="1309" y="5138"/>
                </a:lnTo>
                <a:lnTo>
                  <a:pt x="1305" y="5134"/>
                </a:lnTo>
                <a:lnTo>
                  <a:pt x="1303" y="5129"/>
                </a:lnTo>
                <a:lnTo>
                  <a:pt x="1303" y="5102"/>
                </a:lnTo>
                <a:lnTo>
                  <a:pt x="1312" y="5102"/>
                </a:lnTo>
                <a:lnTo>
                  <a:pt x="1317" y="5098"/>
                </a:lnTo>
                <a:lnTo>
                  <a:pt x="1321" y="5095"/>
                </a:lnTo>
                <a:lnTo>
                  <a:pt x="1324" y="5088"/>
                </a:lnTo>
                <a:lnTo>
                  <a:pt x="1327" y="5075"/>
                </a:lnTo>
                <a:lnTo>
                  <a:pt x="1331" y="5061"/>
                </a:lnTo>
                <a:lnTo>
                  <a:pt x="1331" y="5058"/>
                </a:lnTo>
                <a:lnTo>
                  <a:pt x="1331" y="5056"/>
                </a:lnTo>
                <a:lnTo>
                  <a:pt x="1326" y="5054"/>
                </a:lnTo>
                <a:lnTo>
                  <a:pt x="1321" y="5054"/>
                </a:lnTo>
                <a:lnTo>
                  <a:pt x="1314" y="5054"/>
                </a:lnTo>
                <a:lnTo>
                  <a:pt x="1307" y="5056"/>
                </a:lnTo>
                <a:lnTo>
                  <a:pt x="1302" y="5054"/>
                </a:lnTo>
                <a:lnTo>
                  <a:pt x="1297" y="5052"/>
                </a:lnTo>
                <a:lnTo>
                  <a:pt x="1297" y="5051"/>
                </a:lnTo>
                <a:lnTo>
                  <a:pt x="1297" y="5047"/>
                </a:lnTo>
                <a:lnTo>
                  <a:pt x="1292" y="5047"/>
                </a:lnTo>
                <a:lnTo>
                  <a:pt x="1286" y="5047"/>
                </a:lnTo>
                <a:lnTo>
                  <a:pt x="1281" y="5042"/>
                </a:lnTo>
                <a:lnTo>
                  <a:pt x="1273" y="5039"/>
                </a:lnTo>
                <a:lnTo>
                  <a:pt x="1269" y="5039"/>
                </a:lnTo>
                <a:lnTo>
                  <a:pt x="1263" y="5041"/>
                </a:lnTo>
                <a:lnTo>
                  <a:pt x="1263" y="5039"/>
                </a:lnTo>
                <a:lnTo>
                  <a:pt x="1264" y="5037"/>
                </a:lnTo>
                <a:lnTo>
                  <a:pt x="1269" y="5035"/>
                </a:lnTo>
                <a:lnTo>
                  <a:pt x="1283" y="5034"/>
                </a:lnTo>
                <a:lnTo>
                  <a:pt x="1281" y="5029"/>
                </a:lnTo>
                <a:lnTo>
                  <a:pt x="1283" y="5023"/>
                </a:lnTo>
                <a:lnTo>
                  <a:pt x="1283" y="5013"/>
                </a:lnTo>
                <a:lnTo>
                  <a:pt x="1283" y="5008"/>
                </a:lnTo>
                <a:lnTo>
                  <a:pt x="1283" y="5003"/>
                </a:lnTo>
                <a:lnTo>
                  <a:pt x="1281" y="5000"/>
                </a:lnTo>
                <a:lnTo>
                  <a:pt x="1276" y="5000"/>
                </a:lnTo>
                <a:lnTo>
                  <a:pt x="1276" y="4996"/>
                </a:lnTo>
                <a:lnTo>
                  <a:pt x="1274" y="4993"/>
                </a:lnTo>
                <a:lnTo>
                  <a:pt x="1266" y="4988"/>
                </a:lnTo>
                <a:lnTo>
                  <a:pt x="1264" y="4984"/>
                </a:lnTo>
                <a:lnTo>
                  <a:pt x="1263" y="4983"/>
                </a:lnTo>
                <a:lnTo>
                  <a:pt x="1264" y="4981"/>
                </a:lnTo>
                <a:lnTo>
                  <a:pt x="1269" y="4979"/>
                </a:lnTo>
                <a:lnTo>
                  <a:pt x="1276" y="4977"/>
                </a:lnTo>
                <a:lnTo>
                  <a:pt x="1281" y="4979"/>
                </a:lnTo>
                <a:lnTo>
                  <a:pt x="1286" y="4981"/>
                </a:lnTo>
                <a:lnTo>
                  <a:pt x="1288" y="4984"/>
                </a:lnTo>
                <a:lnTo>
                  <a:pt x="1293" y="4991"/>
                </a:lnTo>
                <a:lnTo>
                  <a:pt x="1297" y="5000"/>
                </a:lnTo>
                <a:lnTo>
                  <a:pt x="1295" y="5006"/>
                </a:lnTo>
                <a:lnTo>
                  <a:pt x="1297" y="5010"/>
                </a:lnTo>
                <a:lnTo>
                  <a:pt x="1298" y="5013"/>
                </a:lnTo>
                <a:lnTo>
                  <a:pt x="1302" y="5015"/>
                </a:lnTo>
                <a:lnTo>
                  <a:pt x="1307" y="5020"/>
                </a:lnTo>
                <a:lnTo>
                  <a:pt x="1309" y="5023"/>
                </a:lnTo>
                <a:lnTo>
                  <a:pt x="1310" y="5027"/>
                </a:lnTo>
                <a:lnTo>
                  <a:pt x="1314" y="5025"/>
                </a:lnTo>
                <a:lnTo>
                  <a:pt x="1315" y="5022"/>
                </a:lnTo>
                <a:lnTo>
                  <a:pt x="1317" y="5013"/>
                </a:lnTo>
                <a:lnTo>
                  <a:pt x="1322" y="5013"/>
                </a:lnTo>
                <a:lnTo>
                  <a:pt x="1326" y="5012"/>
                </a:lnTo>
                <a:lnTo>
                  <a:pt x="1329" y="5010"/>
                </a:lnTo>
                <a:lnTo>
                  <a:pt x="1331" y="5006"/>
                </a:lnTo>
                <a:lnTo>
                  <a:pt x="1331" y="4965"/>
                </a:lnTo>
                <a:lnTo>
                  <a:pt x="1332" y="4962"/>
                </a:lnTo>
                <a:lnTo>
                  <a:pt x="1334" y="4959"/>
                </a:lnTo>
                <a:lnTo>
                  <a:pt x="1336" y="4957"/>
                </a:lnTo>
                <a:lnTo>
                  <a:pt x="1338" y="4952"/>
                </a:lnTo>
                <a:lnTo>
                  <a:pt x="1332" y="4943"/>
                </a:lnTo>
                <a:lnTo>
                  <a:pt x="1329" y="4933"/>
                </a:lnTo>
                <a:lnTo>
                  <a:pt x="1326" y="4930"/>
                </a:lnTo>
                <a:lnTo>
                  <a:pt x="1322" y="4926"/>
                </a:lnTo>
                <a:lnTo>
                  <a:pt x="1317" y="4924"/>
                </a:lnTo>
                <a:lnTo>
                  <a:pt x="1310" y="4924"/>
                </a:lnTo>
                <a:lnTo>
                  <a:pt x="1309" y="4923"/>
                </a:lnTo>
                <a:lnTo>
                  <a:pt x="1307" y="4921"/>
                </a:lnTo>
                <a:lnTo>
                  <a:pt x="1303" y="4918"/>
                </a:lnTo>
                <a:lnTo>
                  <a:pt x="1298" y="4916"/>
                </a:lnTo>
                <a:lnTo>
                  <a:pt x="1297" y="4914"/>
                </a:lnTo>
                <a:lnTo>
                  <a:pt x="1297" y="4911"/>
                </a:lnTo>
                <a:lnTo>
                  <a:pt x="1295" y="4907"/>
                </a:lnTo>
                <a:lnTo>
                  <a:pt x="1293" y="4904"/>
                </a:lnTo>
                <a:lnTo>
                  <a:pt x="1290" y="4902"/>
                </a:lnTo>
                <a:lnTo>
                  <a:pt x="1290" y="4897"/>
                </a:lnTo>
                <a:lnTo>
                  <a:pt x="1290" y="4889"/>
                </a:lnTo>
                <a:lnTo>
                  <a:pt x="1292" y="4885"/>
                </a:lnTo>
                <a:lnTo>
                  <a:pt x="1295" y="4885"/>
                </a:lnTo>
                <a:lnTo>
                  <a:pt x="1298" y="4887"/>
                </a:lnTo>
                <a:lnTo>
                  <a:pt x="1305" y="4895"/>
                </a:lnTo>
                <a:lnTo>
                  <a:pt x="1310" y="4904"/>
                </a:lnTo>
                <a:lnTo>
                  <a:pt x="1317" y="4904"/>
                </a:lnTo>
                <a:lnTo>
                  <a:pt x="1322" y="4906"/>
                </a:lnTo>
                <a:lnTo>
                  <a:pt x="1326" y="4909"/>
                </a:lnTo>
                <a:lnTo>
                  <a:pt x="1329" y="4913"/>
                </a:lnTo>
                <a:lnTo>
                  <a:pt x="1336" y="4919"/>
                </a:lnTo>
                <a:lnTo>
                  <a:pt x="1339" y="4923"/>
                </a:lnTo>
                <a:lnTo>
                  <a:pt x="1344" y="4924"/>
                </a:lnTo>
                <a:lnTo>
                  <a:pt x="1350" y="4916"/>
                </a:lnTo>
                <a:lnTo>
                  <a:pt x="1350" y="4911"/>
                </a:lnTo>
                <a:lnTo>
                  <a:pt x="1348" y="4904"/>
                </a:lnTo>
                <a:lnTo>
                  <a:pt x="1344" y="4897"/>
                </a:lnTo>
                <a:lnTo>
                  <a:pt x="1341" y="4892"/>
                </a:lnTo>
                <a:lnTo>
                  <a:pt x="1338" y="4887"/>
                </a:lnTo>
                <a:lnTo>
                  <a:pt x="1334" y="4883"/>
                </a:lnTo>
                <a:lnTo>
                  <a:pt x="1331" y="4877"/>
                </a:lnTo>
                <a:lnTo>
                  <a:pt x="1331" y="4870"/>
                </a:lnTo>
                <a:lnTo>
                  <a:pt x="1331" y="4863"/>
                </a:lnTo>
                <a:lnTo>
                  <a:pt x="1326" y="4854"/>
                </a:lnTo>
                <a:lnTo>
                  <a:pt x="1322" y="4842"/>
                </a:lnTo>
                <a:lnTo>
                  <a:pt x="1322" y="4837"/>
                </a:lnTo>
                <a:lnTo>
                  <a:pt x="1324" y="4829"/>
                </a:lnTo>
                <a:lnTo>
                  <a:pt x="1322" y="4825"/>
                </a:lnTo>
                <a:lnTo>
                  <a:pt x="1319" y="4824"/>
                </a:lnTo>
                <a:lnTo>
                  <a:pt x="1310" y="4822"/>
                </a:lnTo>
                <a:lnTo>
                  <a:pt x="1310" y="4788"/>
                </a:lnTo>
                <a:lnTo>
                  <a:pt x="1305" y="4785"/>
                </a:lnTo>
                <a:lnTo>
                  <a:pt x="1300" y="4781"/>
                </a:lnTo>
                <a:lnTo>
                  <a:pt x="1297" y="4776"/>
                </a:lnTo>
                <a:lnTo>
                  <a:pt x="1297" y="4767"/>
                </a:lnTo>
                <a:lnTo>
                  <a:pt x="1288" y="4766"/>
                </a:lnTo>
                <a:lnTo>
                  <a:pt x="1285" y="4764"/>
                </a:lnTo>
                <a:lnTo>
                  <a:pt x="1283" y="4761"/>
                </a:lnTo>
                <a:lnTo>
                  <a:pt x="1292" y="4762"/>
                </a:lnTo>
                <a:lnTo>
                  <a:pt x="1295" y="4764"/>
                </a:lnTo>
                <a:lnTo>
                  <a:pt x="1297" y="4767"/>
                </a:lnTo>
                <a:lnTo>
                  <a:pt x="1302" y="4771"/>
                </a:lnTo>
                <a:lnTo>
                  <a:pt x="1307" y="4774"/>
                </a:lnTo>
                <a:lnTo>
                  <a:pt x="1310" y="4779"/>
                </a:lnTo>
                <a:lnTo>
                  <a:pt x="1317" y="4781"/>
                </a:lnTo>
                <a:lnTo>
                  <a:pt x="1324" y="4781"/>
                </a:lnTo>
                <a:lnTo>
                  <a:pt x="1331" y="4779"/>
                </a:lnTo>
                <a:lnTo>
                  <a:pt x="1339" y="4773"/>
                </a:lnTo>
                <a:lnTo>
                  <a:pt x="1348" y="4766"/>
                </a:lnTo>
                <a:lnTo>
                  <a:pt x="1358" y="4761"/>
                </a:lnTo>
                <a:lnTo>
                  <a:pt x="1360" y="4756"/>
                </a:lnTo>
                <a:lnTo>
                  <a:pt x="1361" y="4754"/>
                </a:lnTo>
                <a:lnTo>
                  <a:pt x="1365" y="4754"/>
                </a:lnTo>
                <a:lnTo>
                  <a:pt x="1365" y="4747"/>
                </a:lnTo>
                <a:lnTo>
                  <a:pt x="1360" y="4745"/>
                </a:lnTo>
                <a:lnTo>
                  <a:pt x="1358" y="4744"/>
                </a:lnTo>
                <a:lnTo>
                  <a:pt x="1358" y="4740"/>
                </a:lnTo>
                <a:lnTo>
                  <a:pt x="1355" y="4733"/>
                </a:lnTo>
                <a:lnTo>
                  <a:pt x="1350" y="4727"/>
                </a:lnTo>
                <a:lnTo>
                  <a:pt x="1338" y="4716"/>
                </a:lnTo>
                <a:lnTo>
                  <a:pt x="1310" y="4699"/>
                </a:lnTo>
                <a:lnTo>
                  <a:pt x="1263" y="4699"/>
                </a:lnTo>
                <a:lnTo>
                  <a:pt x="1256" y="4699"/>
                </a:lnTo>
                <a:lnTo>
                  <a:pt x="1251" y="4698"/>
                </a:lnTo>
                <a:lnTo>
                  <a:pt x="1247" y="4694"/>
                </a:lnTo>
                <a:lnTo>
                  <a:pt x="1242" y="4692"/>
                </a:lnTo>
                <a:lnTo>
                  <a:pt x="1235" y="4691"/>
                </a:lnTo>
                <a:lnTo>
                  <a:pt x="1227" y="4692"/>
                </a:lnTo>
                <a:lnTo>
                  <a:pt x="1210" y="4694"/>
                </a:lnTo>
                <a:lnTo>
                  <a:pt x="1203" y="4692"/>
                </a:lnTo>
                <a:lnTo>
                  <a:pt x="1198" y="4691"/>
                </a:lnTo>
                <a:lnTo>
                  <a:pt x="1196" y="4689"/>
                </a:lnTo>
                <a:lnTo>
                  <a:pt x="1194" y="4687"/>
                </a:lnTo>
                <a:lnTo>
                  <a:pt x="1194" y="4679"/>
                </a:lnTo>
                <a:lnTo>
                  <a:pt x="1228" y="4682"/>
                </a:lnTo>
                <a:lnTo>
                  <a:pt x="1261" y="4687"/>
                </a:lnTo>
                <a:lnTo>
                  <a:pt x="1293" y="4692"/>
                </a:lnTo>
                <a:lnTo>
                  <a:pt x="1312" y="4692"/>
                </a:lnTo>
                <a:lnTo>
                  <a:pt x="1331" y="4692"/>
                </a:lnTo>
                <a:lnTo>
                  <a:pt x="1331" y="4696"/>
                </a:lnTo>
                <a:lnTo>
                  <a:pt x="1332" y="4698"/>
                </a:lnTo>
                <a:lnTo>
                  <a:pt x="1338" y="4699"/>
                </a:lnTo>
                <a:lnTo>
                  <a:pt x="1343" y="4701"/>
                </a:lnTo>
                <a:lnTo>
                  <a:pt x="1344" y="4703"/>
                </a:lnTo>
                <a:lnTo>
                  <a:pt x="1344" y="4706"/>
                </a:lnTo>
                <a:lnTo>
                  <a:pt x="1358" y="4706"/>
                </a:lnTo>
                <a:lnTo>
                  <a:pt x="1360" y="4703"/>
                </a:lnTo>
                <a:lnTo>
                  <a:pt x="1363" y="4701"/>
                </a:lnTo>
                <a:lnTo>
                  <a:pt x="1367" y="4699"/>
                </a:lnTo>
                <a:lnTo>
                  <a:pt x="1372" y="4699"/>
                </a:lnTo>
                <a:lnTo>
                  <a:pt x="1375" y="4698"/>
                </a:lnTo>
                <a:lnTo>
                  <a:pt x="1378" y="4696"/>
                </a:lnTo>
                <a:lnTo>
                  <a:pt x="1380" y="4694"/>
                </a:lnTo>
                <a:lnTo>
                  <a:pt x="1385" y="4692"/>
                </a:lnTo>
                <a:lnTo>
                  <a:pt x="1385" y="4686"/>
                </a:lnTo>
                <a:lnTo>
                  <a:pt x="1385" y="4680"/>
                </a:lnTo>
                <a:lnTo>
                  <a:pt x="1382" y="4679"/>
                </a:lnTo>
                <a:lnTo>
                  <a:pt x="1378" y="4675"/>
                </a:lnTo>
                <a:lnTo>
                  <a:pt x="1375" y="4674"/>
                </a:lnTo>
                <a:lnTo>
                  <a:pt x="1372" y="4670"/>
                </a:lnTo>
                <a:lnTo>
                  <a:pt x="1372" y="4665"/>
                </a:lnTo>
                <a:lnTo>
                  <a:pt x="1372" y="4658"/>
                </a:lnTo>
                <a:lnTo>
                  <a:pt x="1377" y="4658"/>
                </a:lnTo>
                <a:lnTo>
                  <a:pt x="1382" y="4660"/>
                </a:lnTo>
                <a:lnTo>
                  <a:pt x="1390" y="4663"/>
                </a:lnTo>
                <a:lnTo>
                  <a:pt x="1397" y="4669"/>
                </a:lnTo>
                <a:lnTo>
                  <a:pt x="1406" y="4672"/>
                </a:lnTo>
                <a:lnTo>
                  <a:pt x="1407" y="4665"/>
                </a:lnTo>
                <a:lnTo>
                  <a:pt x="1406" y="4660"/>
                </a:lnTo>
                <a:lnTo>
                  <a:pt x="1404" y="4655"/>
                </a:lnTo>
                <a:lnTo>
                  <a:pt x="1402" y="4652"/>
                </a:lnTo>
                <a:lnTo>
                  <a:pt x="1396" y="4646"/>
                </a:lnTo>
                <a:lnTo>
                  <a:pt x="1394" y="4643"/>
                </a:lnTo>
                <a:lnTo>
                  <a:pt x="1392" y="4638"/>
                </a:lnTo>
                <a:lnTo>
                  <a:pt x="1390" y="4634"/>
                </a:lnTo>
                <a:lnTo>
                  <a:pt x="1389" y="4631"/>
                </a:lnTo>
                <a:lnTo>
                  <a:pt x="1384" y="4626"/>
                </a:lnTo>
                <a:lnTo>
                  <a:pt x="1380" y="4624"/>
                </a:lnTo>
                <a:lnTo>
                  <a:pt x="1378" y="4621"/>
                </a:lnTo>
                <a:lnTo>
                  <a:pt x="1377" y="4617"/>
                </a:lnTo>
                <a:lnTo>
                  <a:pt x="1378" y="4611"/>
                </a:lnTo>
                <a:lnTo>
                  <a:pt x="1384" y="4614"/>
                </a:lnTo>
                <a:lnTo>
                  <a:pt x="1389" y="4617"/>
                </a:lnTo>
                <a:lnTo>
                  <a:pt x="1392" y="4623"/>
                </a:lnTo>
                <a:lnTo>
                  <a:pt x="1399" y="4624"/>
                </a:lnTo>
                <a:lnTo>
                  <a:pt x="1401" y="4626"/>
                </a:lnTo>
                <a:lnTo>
                  <a:pt x="1402" y="4628"/>
                </a:lnTo>
                <a:lnTo>
                  <a:pt x="1406" y="4631"/>
                </a:lnTo>
                <a:lnTo>
                  <a:pt x="1411" y="4633"/>
                </a:lnTo>
                <a:lnTo>
                  <a:pt x="1413" y="4634"/>
                </a:lnTo>
                <a:lnTo>
                  <a:pt x="1413" y="4638"/>
                </a:lnTo>
                <a:lnTo>
                  <a:pt x="1416" y="4636"/>
                </a:lnTo>
                <a:lnTo>
                  <a:pt x="1418" y="4633"/>
                </a:lnTo>
                <a:lnTo>
                  <a:pt x="1419" y="4624"/>
                </a:lnTo>
                <a:lnTo>
                  <a:pt x="1433" y="4624"/>
                </a:lnTo>
                <a:lnTo>
                  <a:pt x="1435" y="4628"/>
                </a:lnTo>
                <a:lnTo>
                  <a:pt x="1438" y="4629"/>
                </a:lnTo>
                <a:lnTo>
                  <a:pt x="1447" y="4631"/>
                </a:lnTo>
                <a:lnTo>
                  <a:pt x="1447" y="4634"/>
                </a:lnTo>
                <a:lnTo>
                  <a:pt x="1448" y="4636"/>
                </a:lnTo>
                <a:lnTo>
                  <a:pt x="1454" y="4638"/>
                </a:lnTo>
                <a:lnTo>
                  <a:pt x="1460" y="4638"/>
                </a:lnTo>
                <a:lnTo>
                  <a:pt x="1464" y="4640"/>
                </a:lnTo>
                <a:lnTo>
                  <a:pt x="1467" y="4643"/>
                </a:lnTo>
                <a:lnTo>
                  <a:pt x="1469" y="4646"/>
                </a:lnTo>
                <a:lnTo>
                  <a:pt x="1471" y="4652"/>
                </a:lnTo>
                <a:lnTo>
                  <a:pt x="1472" y="4655"/>
                </a:lnTo>
                <a:lnTo>
                  <a:pt x="1476" y="4658"/>
                </a:lnTo>
                <a:lnTo>
                  <a:pt x="1481" y="4658"/>
                </a:lnTo>
                <a:lnTo>
                  <a:pt x="1486" y="4657"/>
                </a:lnTo>
                <a:lnTo>
                  <a:pt x="1488" y="4655"/>
                </a:lnTo>
                <a:lnTo>
                  <a:pt x="1488" y="4652"/>
                </a:lnTo>
                <a:lnTo>
                  <a:pt x="1486" y="4646"/>
                </a:lnTo>
                <a:lnTo>
                  <a:pt x="1481" y="4640"/>
                </a:lnTo>
                <a:lnTo>
                  <a:pt x="1477" y="4638"/>
                </a:lnTo>
                <a:lnTo>
                  <a:pt x="1474" y="4638"/>
                </a:lnTo>
                <a:lnTo>
                  <a:pt x="1471" y="4633"/>
                </a:lnTo>
                <a:lnTo>
                  <a:pt x="1467" y="4628"/>
                </a:lnTo>
                <a:lnTo>
                  <a:pt x="1462" y="4624"/>
                </a:lnTo>
                <a:lnTo>
                  <a:pt x="1460" y="4617"/>
                </a:lnTo>
                <a:lnTo>
                  <a:pt x="1460" y="4611"/>
                </a:lnTo>
                <a:lnTo>
                  <a:pt x="1464" y="4607"/>
                </a:lnTo>
                <a:lnTo>
                  <a:pt x="1467" y="4605"/>
                </a:lnTo>
                <a:lnTo>
                  <a:pt x="1474" y="4604"/>
                </a:lnTo>
                <a:lnTo>
                  <a:pt x="1474" y="4599"/>
                </a:lnTo>
                <a:lnTo>
                  <a:pt x="1474" y="4594"/>
                </a:lnTo>
                <a:lnTo>
                  <a:pt x="1469" y="4588"/>
                </a:lnTo>
                <a:lnTo>
                  <a:pt x="1465" y="4582"/>
                </a:lnTo>
                <a:lnTo>
                  <a:pt x="1465" y="4576"/>
                </a:lnTo>
                <a:lnTo>
                  <a:pt x="1467" y="4570"/>
                </a:lnTo>
                <a:lnTo>
                  <a:pt x="1472" y="4570"/>
                </a:lnTo>
                <a:lnTo>
                  <a:pt x="1477" y="4571"/>
                </a:lnTo>
                <a:lnTo>
                  <a:pt x="1481" y="4573"/>
                </a:lnTo>
                <a:lnTo>
                  <a:pt x="1484" y="4576"/>
                </a:lnTo>
                <a:lnTo>
                  <a:pt x="1489" y="4583"/>
                </a:lnTo>
                <a:lnTo>
                  <a:pt x="1494" y="4590"/>
                </a:lnTo>
                <a:lnTo>
                  <a:pt x="1500" y="4590"/>
                </a:lnTo>
                <a:lnTo>
                  <a:pt x="1505" y="4590"/>
                </a:lnTo>
                <a:lnTo>
                  <a:pt x="1510" y="4595"/>
                </a:lnTo>
                <a:lnTo>
                  <a:pt x="1517" y="4599"/>
                </a:lnTo>
                <a:lnTo>
                  <a:pt x="1522" y="4599"/>
                </a:lnTo>
                <a:lnTo>
                  <a:pt x="1529" y="4597"/>
                </a:lnTo>
                <a:lnTo>
                  <a:pt x="1530" y="4592"/>
                </a:lnTo>
                <a:lnTo>
                  <a:pt x="1529" y="4588"/>
                </a:lnTo>
                <a:lnTo>
                  <a:pt x="1527" y="4587"/>
                </a:lnTo>
                <a:lnTo>
                  <a:pt x="1523" y="4585"/>
                </a:lnTo>
                <a:lnTo>
                  <a:pt x="1515" y="4585"/>
                </a:lnTo>
                <a:lnTo>
                  <a:pt x="1510" y="4585"/>
                </a:lnTo>
                <a:lnTo>
                  <a:pt x="1508" y="4583"/>
                </a:lnTo>
                <a:lnTo>
                  <a:pt x="1508" y="4580"/>
                </a:lnTo>
                <a:lnTo>
                  <a:pt x="1508" y="4576"/>
                </a:lnTo>
                <a:lnTo>
                  <a:pt x="1501" y="4573"/>
                </a:lnTo>
                <a:lnTo>
                  <a:pt x="1494" y="4570"/>
                </a:lnTo>
                <a:lnTo>
                  <a:pt x="1493" y="4568"/>
                </a:lnTo>
                <a:lnTo>
                  <a:pt x="1493" y="4565"/>
                </a:lnTo>
                <a:lnTo>
                  <a:pt x="1491" y="4563"/>
                </a:lnTo>
                <a:lnTo>
                  <a:pt x="1488" y="4563"/>
                </a:lnTo>
                <a:lnTo>
                  <a:pt x="1491" y="4558"/>
                </a:lnTo>
                <a:lnTo>
                  <a:pt x="1493" y="4551"/>
                </a:lnTo>
                <a:lnTo>
                  <a:pt x="1494" y="4544"/>
                </a:lnTo>
                <a:lnTo>
                  <a:pt x="1494" y="4536"/>
                </a:lnTo>
                <a:lnTo>
                  <a:pt x="1498" y="4536"/>
                </a:lnTo>
                <a:lnTo>
                  <a:pt x="1500" y="4534"/>
                </a:lnTo>
                <a:lnTo>
                  <a:pt x="1501" y="4529"/>
                </a:lnTo>
                <a:lnTo>
                  <a:pt x="1501" y="4524"/>
                </a:lnTo>
                <a:lnTo>
                  <a:pt x="1501" y="4519"/>
                </a:lnTo>
                <a:lnTo>
                  <a:pt x="1503" y="4512"/>
                </a:lnTo>
                <a:lnTo>
                  <a:pt x="1501" y="4508"/>
                </a:lnTo>
                <a:lnTo>
                  <a:pt x="1494" y="4508"/>
                </a:lnTo>
                <a:lnTo>
                  <a:pt x="1494" y="4501"/>
                </a:lnTo>
                <a:lnTo>
                  <a:pt x="1496" y="4498"/>
                </a:lnTo>
                <a:lnTo>
                  <a:pt x="1500" y="4493"/>
                </a:lnTo>
                <a:lnTo>
                  <a:pt x="1501" y="4488"/>
                </a:lnTo>
                <a:lnTo>
                  <a:pt x="1506" y="4490"/>
                </a:lnTo>
                <a:lnTo>
                  <a:pt x="1508" y="4493"/>
                </a:lnTo>
                <a:lnTo>
                  <a:pt x="1508" y="4498"/>
                </a:lnTo>
                <a:lnTo>
                  <a:pt x="1508" y="4505"/>
                </a:lnTo>
                <a:lnTo>
                  <a:pt x="1508" y="4517"/>
                </a:lnTo>
                <a:lnTo>
                  <a:pt x="1506" y="4524"/>
                </a:lnTo>
                <a:lnTo>
                  <a:pt x="1508" y="4529"/>
                </a:lnTo>
                <a:lnTo>
                  <a:pt x="1510" y="4536"/>
                </a:lnTo>
                <a:lnTo>
                  <a:pt x="1508" y="4541"/>
                </a:lnTo>
                <a:lnTo>
                  <a:pt x="1506" y="4548"/>
                </a:lnTo>
                <a:lnTo>
                  <a:pt x="1501" y="4553"/>
                </a:lnTo>
                <a:lnTo>
                  <a:pt x="1501" y="4558"/>
                </a:lnTo>
                <a:lnTo>
                  <a:pt x="1501" y="4563"/>
                </a:lnTo>
                <a:lnTo>
                  <a:pt x="1510" y="4559"/>
                </a:lnTo>
                <a:lnTo>
                  <a:pt x="1517" y="4556"/>
                </a:lnTo>
                <a:lnTo>
                  <a:pt x="1520" y="4553"/>
                </a:lnTo>
                <a:lnTo>
                  <a:pt x="1522" y="4548"/>
                </a:lnTo>
                <a:lnTo>
                  <a:pt x="1523" y="4542"/>
                </a:lnTo>
                <a:lnTo>
                  <a:pt x="1522" y="4536"/>
                </a:lnTo>
                <a:lnTo>
                  <a:pt x="1520" y="4529"/>
                </a:lnTo>
                <a:lnTo>
                  <a:pt x="1520" y="4524"/>
                </a:lnTo>
                <a:lnTo>
                  <a:pt x="1523" y="4517"/>
                </a:lnTo>
                <a:lnTo>
                  <a:pt x="1529" y="4512"/>
                </a:lnTo>
                <a:lnTo>
                  <a:pt x="1529" y="4507"/>
                </a:lnTo>
                <a:lnTo>
                  <a:pt x="1529" y="4501"/>
                </a:lnTo>
                <a:lnTo>
                  <a:pt x="1529" y="4496"/>
                </a:lnTo>
                <a:lnTo>
                  <a:pt x="1527" y="4493"/>
                </a:lnTo>
                <a:lnTo>
                  <a:pt x="1525" y="4490"/>
                </a:lnTo>
                <a:lnTo>
                  <a:pt x="1522" y="4488"/>
                </a:lnTo>
                <a:lnTo>
                  <a:pt x="1523" y="4484"/>
                </a:lnTo>
                <a:lnTo>
                  <a:pt x="1525" y="4483"/>
                </a:lnTo>
                <a:lnTo>
                  <a:pt x="1529" y="4483"/>
                </a:lnTo>
                <a:lnTo>
                  <a:pt x="1534" y="4484"/>
                </a:lnTo>
                <a:lnTo>
                  <a:pt x="1535" y="4486"/>
                </a:lnTo>
                <a:lnTo>
                  <a:pt x="1535" y="4488"/>
                </a:lnTo>
                <a:lnTo>
                  <a:pt x="1535" y="4508"/>
                </a:lnTo>
                <a:lnTo>
                  <a:pt x="1534" y="4513"/>
                </a:lnTo>
                <a:lnTo>
                  <a:pt x="1535" y="4519"/>
                </a:lnTo>
                <a:lnTo>
                  <a:pt x="1535" y="4529"/>
                </a:lnTo>
                <a:lnTo>
                  <a:pt x="1535" y="4536"/>
                </a:lnTo>
                <a:lnTo>
                  <a:pt x="1535" y="4539"/>
                </a:lnTo>
                <a:lnTo>
                  <a:pt x="1534" y="4542"/>
                </a:lnTo>
                <a:lnTo>
                  <a:pt x="1529" y="4542"/>
                </a:lnTo>
                <a:lnTo>
                  <a:pt x="1529" y="4548"/>
                </a:lnTo>
                <a:lnTo>
                  <a:pt x="1532" y="4549"/>
                </a:lnTo>
                <a:lnTo>
                  <a:pt x="1537" y="4554"/>
                </a:lnTo>
                <a:lnTo>
                  <a:pt x="1540" y="4556"/>
                </a:lnTo>
                <a:lnTo>
                  <a:pt x="1542" y="4559"/>
                </a:lnTo>
                <a:lnTo>
                  <a:pt x="1542" y="4565"/>
                </a:lnTo>
                <a:lnTo>
                  <a:pt x="1542" y="4570"/>
                </a:lnTo>
                <a:lnTo>
                  <a:pt x="1542" y="4578"/>
                </a:lnTo>
                <a:lnTo>
                  <a:pt x="1546" y="4583"/>
                </a:lnTo>
                <a:lnTo>
                  <a:pt x="1551" y="4587"/>
                </a:lnTo>
                <a:lnTo>
                  <a:pt x="1556" y="4590"/>
                </a:lnTo>
                <a:lnTo>
                  <a:pt x="1563" y="4590"/>
                </a:lnTo>
                <a:lnTo>
                  <a:pt x="1566" y="4588"/>
                </a:lnTo>
                <a:lnTo>
                  <a:pt x="1571" y="4585"/>
                </a:lnTo>
                <a:lnTo>
                  <a:pt x="1576" y="4583"/>
                </a:lnTo>
                <a:lnTo>
                  <a:pt x="1578" y="4583"/>
                </a:lnTo>
                <a:lnTo>
                  <a:pt x="1580" y="4582"/>
                </a:lnTo>
                <a:lnTo>
                  <a:pt x="1581" y="4576"/>
                </a:lnTo>
                <a:lnTo>
                  <a:pt x="1583" y="4563"/>
                </a:lnTo>
                <a:lnTo>
                  <a:pt x="1585" y="4558"/>
                </a:lnTo>
                <a:lnTo>
                  <a:pt x="1587" y="4556"/>
                </a:lnTo>
                <a:lnTo>
                  <a:pt x="1590" y="4556"/>
                </a:lnTo>
                <a:lnTo>
                  <a:pt x="1588" y="4551"/>
                </a:lnTo>
                <a:lnTo>
                  <a:pt x="1590" y="4546"/>
                </a:lnTo>
                <a:lnTo>
                  <a:pt x="1592" y="4542"/>
                </a:lnTo>
                <a:lnTo>
                  <a:pt x="1595" y="4541"/>
                </a:lnTo>
                <a:lnTo>
                  <a:pt x="1600" y="4536"/>
                </a:lnTo>
                <a:lnTo>
                  <a:pt x="1602" y="4534"/>
                </a:lnTo>
                <a:lnTo>
                  <a:pt x="1604" y="4529"/>
                </a:lnTo>
                <a:lnTo>
                  <a:pt x="1600" y="4522"/>
                </a:lnTo>
                <a:lnTo>
                  <a:pt x="1597" y="4512"/>
                </a:lnTo>
                <a:lnTo>
                  <a:pt x="1595" y="4505"/>
                </a:lnTo>
                <a:lnTo>
                  <a:pt x="1597" y="4500"/>
                </a:lnTo>
                <a:lnTo>
                  <a:pt x="1598" y="4496"/>
                </a:lnTo>
                <a:lnTo>
                  <a:pt x="1604" y="4495"/>
                </a:lnTo>
                <a:lnTo>
                  <a:pt x="1605" y="4503"/>
                </a:lnTo>
                <a:lnTo>
                  <a:pt x="1607" y="4512"/>
                </a:lnTo>
                <a:lnTo>
                  <a:pt x="1610" y="4517"/>
                </a:lnTo>
                <a:lnTo>
                  <a:pt x="1617" y="4522"/>
                </a:lnTo>
                <a:lnTo>
                  <a:pt x="1622" y="4519"/>
                </a:lnTo>
                <a:lnTo>
                  <a:pt x="1629" y="4517"/>
                </a:lnTo>
                <a:lnTo>
                  <a:pt x="1634" y="4513"/>
                </a:lnTo>
                <a:lnTo>
                  <a:pt x="1636" y="4512"/>
                </a:lnTo>
                <a:lnTo>
                  <a:pt x="1638" y="4508"/>
                </a:lnTo>
                <a:lnTo>
                  <a:pt x="1638" y="4501"/>
                </a:lnTo>
                <a:lnTo>
                  <a:pt x="1639" y="4498"/>
                </a:lnTo>
                <a:lnTo>
                  <a:pt x="1643" y="4493"/>
                </a:lnTo>
                <a:lnTo>
                  <a:pt x="1645" y="4488"/>
                </a:lnTo>
                <a:lnTo>
                  <a:pt x="1643" y="4483"/>
                </a:lnTo>
                <a:lnTo>
                  <a:pt x="1639" y="4481"/>
                </a:lnTo>
                <a:lnTo>
                  <a:pt x="1634" y="4479"/>
                </a:lnTo>
                <a:lnTo>
                  <a:pt x="1627" y="4481"/>
                </a:lnTo>
                <a:lnTo>
                  <a:pt x="1617" y="4484"/>
                </a:lnTo>
                <a:lnTo>
                  <a:pt x="1610" y="4488"/>
                </a:lnTo>
                <a:lnTo>
                  <a:pt x="1610" y="4478"/>
                </a:lnTo>
                <a:lnTo>
                  <a:pt x="1612" y="4474"/>
                </a:lnTo>
                <a:lnTo>
                  <a:pt x="1614" y="4471"/>
                </a:lnTo>
                <a:lnTo>
                  <a:pt x="1617" y="4469"/>
                </a:lnTo>
                <a:lnTo>
                  <a:pt x="1621" y="4467"/>
                </a:lnTo>
                <a:lnTo>
                  <a:pt x="1631" y="4467"/>
                </a:lnTo>
                <a:lnTo>
                  <a:pt x="1636" y="4469"/>
                </a:lnTo>
                <a:lnTo>
                  <a:pt x="1638" y="4471"/>
                </a:lnTo>
                <a:lnTo>
                  <a:pt x="1638" y="4474"/>
                </a:lnTo>
                <a:lnTo>
                  <a:pt x="1645" y="4474"/>
                </a:lnTo>
                <a:lnTo>
                  <a:pt x="1646" y="4469"/>
                </a:lnTo>
                <a:lnTo>
                  <a:pt x="1648" y="4467"/>
                </a:lnTo>
                <a:lnTo>
                  <a:pt x="1651" y="4467"/>
                </a:lnTo>
                <a:lnTo>
                  <a:pt x="1651" y="4464"/>
                </a:lnTo>
                <a:lnTo>
                  <a:pt x="1655" y="4461"/>
                </a:lnTo>
                <a:lnTo>
                  <a:pt x="1660" y="4455"/>
                </a:lnTo>
                <a:lnTo>
                  <a:pt x="1663" y="4454"/>
                </a:lnTo>
                <a:lnTo>
                  <a:pt x="1665" y="4450"/>
                </a:lnTo>
                <a:lnTo>
                  <a:pt x="1665" y="4447"/>
                </a:lnTo>
                <a:lnTo>
                  <a:pt x="1665" y="4440"/>
                </a:lnTo>
                <a:lnTo>
                  <a:pt x="1665" y="4435"/>
                </a:lnTo>
                <a:lnTo>
                  <a:pt x="1667" y="4432"/>
                </a:lnTo>
                <a:lnTo>
                  <a:pt x="1670" y="4430"/>
                </a:lnTo>
                <a:lnTo>
                  <a:pt x="1674" y="4428"/>
                </a:lnTo>
                <a:lnTo>
                  <a:pt x="1682" y="4426"/>
                </a:lnTo>
                <a:lnTo>
                  <a:pt x="1684" y="4423"/>
                </a:lnTo>
                <a:lnTo>
                  <a:pt x="1686" y="4420"/>
                </a:lnTo>
                <a:lnTo>
                  <a:pt x="1686" y="4413"/>
                </a:lnTo>
                <a:lnTo>
                  <a:pt x="1682" y="4409"/>
                </a:lnTo>
                <a:lnTo>
                  <a:pt x="1677" y="4408"/>
                </a:lnTo>
                <a:lnTo>
                  <a:pt x="1672" y="4406"/>
                </a:lnTo>
                <a:lnTo>
                  <a:pt x="1672" y="4399"/>
                </a:lnTo>
                <a:lnTo>
                  <a:pt x="1667" y="4397"/>
                </a:lnTo>
                <a:lnTo>
                  <a:pt x="1665" y="4396"/>
                </a:lnTo>
                <a:lnTo>
                  <a:pt x="1665" y="4392"/>
                </a:lnTo>
                <a:lnTo>
                  <a:pt x="1662" y="4392"/>
                </a:lnTo>
                <a:lnTo>
                  <a:pt x="1662" y="4391"/>
                </a:lnTo>
                <a:lnTo>
                  <a:pt x="1660" y="4389"/>
                </a:lnTo>
                <a:lnTo>
                  <a:pt x="1662" y="4389"/>
                </a:lnTo>
                <a:lnTo>
                  <a:pt x="1665" y="4392"/>
                </a:lnTo>
                <a:lnTo>
                  <a:pt x="1670" y="4394"/>
                </a:lnTo>
                <a:lnTo>
                  <a:pt x="1672" y="4396"/>
                </a:lnTo>
                <a:lnTo>
                  <a:pt x="1672" y="4399"/>
                </a:lnTo>
                <a:lnTo>
                  <a:pt x="1692" y="4399"/>
                </a:lnTo>
                <a:lnTo>
                  <a:pt x="1692" y="4392"/>
                </a:lnTo>
                <a:lnTo>
                  <a:pt x="1692" y="4387"/>
                </a:lnTo>
                <a:lnTo>
                  <a:pt x="1689" y="4385"/>
                </a:lnTo>
                <a:lnTo>
                  <a:pt x="1686" y="4382"/>
                </a:lnTo>
                <a:lnTo>
                  <a:pt x="1682" y="4380"/>
                </a:lnTo>
                <a:lnTo>
                  <a:pt x="1679" y="4377"/>
                </a:lnTo>
                <a:lnTo>
                  <a:pt x="1679" y="4372"/>
                </a:lnTo>
                <a:lnTo>
                  <a:pt x="1679" y="4365"/>
                </a:lnTo>
                <a:lnTo>
                  <a:pt x="1682" y="4367"/>
                </a:lnTo>
                <a:lnTo>
                  <a:pt x="1686" y="4368"/>
                </a:lnTo>
                <a:lnTo>
                  <a:pt x="1687" y="4372"/>
                </a:lnTo>
                <a:lnTo>
                  <a:pt x="1692" y="4372"/>
                </a:lnTo>
                <a:lnTo>
                  <a:pt x="1694" y="4368"/>
                </a:lnTo>
                <a:lnTo>
                  <a:pt x="1696" y="4367"/>
                </a:lnTo>
                <a:lnTo>
                  <a:pt x="1698" y="4368"/>
                </a:lnTo>
                <a:lnTo>
                  <a:pt x="1699" y="4372"/>
                </a:lnTo>
                <a:lnTo>
                  <a:pt x="1703" y="4377"/>
                </a:lnTo>
                <a:lnTo>
                  <a:pt x="1704" y="4380"/>
                </a:lnTo>
                <a:lnTo>
                  <a:pt x="1706" y="4380"/>
                </a:lnTo>
                <a:lnTo>
                  <a:pt x="1706" y="4382"/>
                </a:lnTo>
                <a:lnTo>
                  <a:pt x="1706" y="4391"/>
                </a:lnTo>
                <a:lnTo>
                  <a:pt x="1706" y="4394"/>
                </a:lnTo>
                <a:lnTo>
                  <a:pt x="1706" y="4399"/>
                </a:lnTo>
                <a:lnTo>
                  <a:pt x="1709" y="4399"/>
                </a:lnTo>
                <a:lnTo>
                  <a:pt x="1713" y="4399"/>
                </a:lnTo>
                <a:lnTo>
                  <a:pt x="1718" y="4397"/>
                </a:lnTo>
                <a:lnTo>
                  <a:pt x="1721" y="4396"/>
                </a:lnTo>
                <a:lnTo>
                  <a:pt x="1725" y="4389"/>
                </a:lnTo>
                <a:lnTo>
                  <a:pt x="1727" y="4385"/>
                </a:lnTo>
                <a:lnTo>
                  <a:pt x="1728" y="4382"/>
                </a:lnTo>
                <a:lnTo>
                  <a:pt x="1732" y="4380"/>
                </a:lnTo>
                <a:lnTo>
                  <a:pt x="1737" y="4379"/>
                </a:lnTo>
                <a:lnTo>
                  <a:pt x="1740" y="4379"/>
                </a:lnTo>
                <a:lnTo>
                  <a:pt x="1742" y="4368"/>
                </a:lnTo>
                <a:lnTo>
                  <a:pt x="1740" y="4361"/>
                </a:lnTo>
                <a:lnTo>
                  <a:pt x="1739" y="4355"/>
                </a:lnTo>
                <a:lnTo>
                  <a:pt x="1735" y="4350"/>
                </a:lnTo>
                <a:lnTo>
                  <a:pt x="1730" y="4338"/>
                </a:lnTo>
                <a:lnTo>
                  <a:pt x="1727" y="4331"/>
                </a:lnTo>
                <a:lnTo>
                  <a:pt x="1727" y="4324"/>
                </a:lnTo>
                <a:lnTo>
                  <a:pt x="1732" y="4324"/>
                </a:lnTo>
                <a:lnTo>
                  <a:pt x="1735" y="4327"/>
                </a:lnTo>
                <a:lnTo>
                  <a:pt x="1737" y="4331"/>
                </a:lnTo>
                <a:lnTo>
                  <a:pt x="1739" y="4336"/>
                </a:lnTo>
                <a:lnTo>
                  <a:pt x="1740" y="4339"/>
                </a:lnTo>
                <a:lnTo>
                  <a:pt x="1742" y="4343"/>
                </a:lnTo>
                <a:lnTo>
                  <a:pt x="1747" y="4344"/>
                </a:lnTo>
                <a:lnTo>
                  <a:pt x="1754" y="4344"/>
                </a:lnTo>
                <a:lnTo>
                  <a:pt x="1754" y="4336"/>
                </a:lnTo>
                <a:lnTo>
                  <a:pt x="1754" y="4329"/>
                </a:lnTo>
                <a:lnTo>
                  <a:pt x="1752" y="4324"/>
                </a:lnTo>
                <a:lnTo>
                  <a:pt x="1747" y="4320"/>
                </a:lnTo>
                <a:lnTo>
                  <a:pt x="1744" y="4319"/>
                </a:lnTo>
                <a:lnTo>
                  <a:pt x="1737" y="4317"/>
                </a:lnTo>
                <a:lnTo>
                  <a:pt x="1721" y="4317"/>
                </a:lnTo>
                <a:lnTo>
                  <a:pt x="1720" y="4317"/>
                </a:lnTo>
                <a:lnTo>
                  <a:pt x="1704" y="4307"/>
                </a:lnTo>
                <a:lnTo>
                  <a:pt x="1698" y="4303"/>
                </a:lnTo>
                <a:lnTo>
                  <a:pt x="1691" y="4303"/>
                </a:lnTo>
                <a:lnTo>
                  <a:pt x="1687" y="4303"/>
                </a:lnTo>
                <a:lnTo>
                  <a:pt x="1686" y="4303"/>
                </a:lnTo>
                <a:lnTo>
                  <a:pt x="1684" y="4309"/>
                </a:lnTo>
                <a:lnTo>
                  <a:pt x="1682" y="4310"/>
                </a:lnTo>
                <a:lnTo>
                  <a:pt x="1679" y="4310"/>
                </a:lnTo>
                <a:lnTo>
                  <a:pt x="1675" y="4312"/>
                </a:lnTo>
                <a:lnTo>
                  <a:pt x="1674" y="4314"/>
                </a:lnTo>
                <a:lnTo>
                  <a:pt x="1674" y="4317"/>
                </a:lnTo>
                <a:lnTo>
                  <a:pt x="1674" y="4319"/>
                </a:lnTo>
                <a:lnTo>
                  <a:pt x="1677" y="4326"/>
                </a:lnTo>
                <a:lnTo>
                  <a:pt x="1679" y="4331"/>
                </a:lnTo>
                <a:lnTo>
                  <a:pt x="1682" y="4332"/>
                </a:lnTo>
                <a:lnTo>
                  <a:pt x="1682" y="4334"/>
                </a:lnTo>
                <a:lnTo>
                  <a:pt x="1682" y="4336"/>
                </a:lnTo>
                <a:lnTo>
                  <a:pt x="1679" y="4338"/>
                </a:lnTo>
                <a:lnTo>
                  <a:pt x="1658" y="4338"/>
                </a:lnTo>
                <a:lnTo>
                  <a:pt x="1643" y="4339"/>
                </a:lnTo>
                <a:lnTo>
                  <a:pt x="1626" y="4343"/>
                </a:lnTo>
                <a:lnTo>
                  <a:pt x="1610" y="4344"/>
                </a:lnTo>
                <a:lnTo>
                  <a:pt x="1610" y="4339"/>
                </a:lnTo>
                <a:lnTo>
                  <a:pt x="1609" y="4334"/>
                </a:lnTo>
                <a:lnTo>
                  <a:pt x="1605" y="4326"/>
                </a:lnTo>
                <a:lnTo>
                  <a:pt x="1602" y="4317"/>
                </a:lnTo>
                <a:lnTo>
                  <a:pt x="1602" y="4310"/>
                </a:lnTo>
                <a:lnTo>
                  <a:pt x="1604" y="4303"/>
                </a:lnTo>
                <a:lnTo>
                  <a:pt x="1607" y="4305"/>
                </a:lnTo>
                <a:lnTo>
                  <a:pt x="1610" y="4309"/>
                </a:lnTo>
                <a:lnTo>
                  <a:pt x="1612" y="4319"/>
                </a:lnTo>
                <a:lnTo>
                  <a:pt x="1612" y="4324"/>
                </a:lnTo>
                <a:lnTo>
                  <a:pt x="1616" y="4327"/>
                </a:lnTo>
                <a:lnTo>
                  <a:pt x="1619" y="4331"/>
                </a:lnTo>
                <a:lnTo>
                  <a:pt x="1624" y="4331"/>
                </a:lnTo>
                <a:lnTo>
                  <a:pt x="1638" y="4324"/>
                </a:lnTo>
                <a:lnTo>
                  <a:pt x="1651" y="4317"/>
                </a:lnTo>
                <a:lnTo>
                  <a:pt x="1648" y="4312"/>
                </a:lnTo>
                <a:lnTo>
                  <a:pt x="1648" y="4307"/>
                </a:lnTo>
                <a:lnTo>
                  <a:pt x="1651" y="4297"/>
                </a:lnTo>
                <a:lnTo>
                  <a:pt x="1662" y="4297"/>
                </a:lnTo>
                <a:lnTo>
                  <a:pt x="1670" y="4295"/>
                </a:lnTo>
                <a:lnTo>
                  <a:pt x="1675" y="4290"/>
                </a:lnTo>
                <a:lnTo>
                  <a:pt x="1679" y="4283"/>
                </a:lnTo>
                <a:lnTo>
                  <a:pt x="1680" y="4278"/>
                </a:lnTo>
                <a:lnTo>
                  <a:pt x="1682" y="4276"/>
                </a:lnTo>
                <a:lnTo>
                  <a:pt x="1686" y="4276"/>
                </a:lnTo>
                <a:lnTo>
                  <a:pt x="1686" y="4269"/>
                </a:lnTo>
                <a:lnTo>
                  <a:pt x="1687" y="4266"/>
                </a:lnTo>
                <a:lnTo>
                  <a:pt x="1691" y="4261"/>
                </a:lnTo>
                <a:lnTo>
                  <a:pt x="1692" y="4256"/>
                </a:lnTo>
                <a:lnTo>
                  <a:pt x="1701" y="4251"/>
                </a:lnTo>
                <a:lnTo>
                  <a:pt x="1706" y="4249"/>
                </a:lnTo>
                <a:lnTo>
                  <a:pt x="1713" y="4249"/>
                </a:lnTo>
                <a:lnTo>
                  <a:pt x="1713" y="4244"/>
                </a:lnTo>
                <a:lnTo>
                  <a:pt x="1715" y="4240"/>
                </a:lnTo>
                <a:lnTo>
                  <a:pt x="1716" y="4237"/>
                </a:lnTo>
                <a:lnTo>
                  <a:pt x="1720" y="4235"/>
                </a:lnTo>
                <a:lnTo>
                  <a:pt x="1721" y="4230"/>
                </a:lnTo>
                <a:lnTo>
                  <a:pt x="1723" y="4227"/>
                </a:lnTo>
                <a:lnTo>
                  <a:pt x="1730" y="4222"/>
                </a:lnTo>
                <a:lnTo>
                  <a:pt x="1739" y="4218"/>
                </a:lnTo>
                <a:lnTo>
                  <a:pt x="1747" y="4215"/>
                </a:lnTo>
                <a:lnTo>
                  <a:pt x="1745" y="4206"/>
                </a:lnTo>
                <a:lnTo>
                  <a:pt x="1745" y="4199"/>
                </a:lnTo>
                <a:lnTo>
                  <a:pt x="1747" y="4194"/>
                </a:lnTo>
                <a:lnTo>
                  <a:pt x="1749" y="4191"/>
                </a:lnTo>
                <a:lnTo>
                  <a:pt x="1756" y="4182"/>
                </a:lnTo>
                <a:lnTo>
                  <a:pt x="1761" y="4174"/>
                </a:lnTo>
                <a:lnTo>
                  <a:pt x="1766" y="4174"/>
                </a:lnTo>
                <a:lnTo>
                  <a:pt x="1771" y="4172"/>
                </a:lnTo>
                <a:lnTo>
                  <a:pt x="1779" y="4169"/>
                </a:lnTo>
                <a:lnTo>
                  <a:pt x="1788" y="4165"/>
                </a:lnTo>
                <a:lnTo>
                  <a:pt x="1795" y="4165"/>
                </a:lnTo>
                <a:lnTo>
                  <a:pt x="1802" y="4167"/>
                </a:lnTo>
                <a:lnTo>
                  <a:pt x="1803" y="4162"/>
                </a:lnTo>
                <a:lnTo>
                  <a:pt x="1805" y="4160"/>
                </a:lnTo>
                <a:lnTo>
                  <a:pt x="1808" y="4160"/>
                </a:lnTo>
                <a:lnTo>
                  <a:pt x="1810" y="4155"/>
                </a:lnTo>
                <a:lnTo>
                  <a:pt x="1812" y="4153"/>
                </a:lnTo>
                <a:lnTo>
                  <a:pt x="1815" y="4153"/>
                </a:lnTo>
                <a:lnTo>
                  <a:pt x="1814" y="4147"/>
                </a:lnTo>
                <a:lnTo>
                  <a:pt x="1812" y="4140"/>
                </a:lnTo>
                <a:lnTo>
                  <a:pt x="1808" y="4135"/>
                </a:lnTo>
                <a:lnTo>
                  <a:pt x="1808" y="4126"/>
                </a:lnTo>
                <a:lnTo>
                  <a:pt x="1774" y="4126"/>
                </a:lnTo>
                <a:lnTo>
                  <a:pt x="1773" y="4131"/>
                </a:lnTo>
                <a:lnTo>
                  <a:pt x="1771" y="4133"/>
                </a:lnTo>
                <a:lnTo>
                  <a:pt x="1767" y="4133"/>
                </a:lnTo>
                <a:lnTo>
                  <a:pt x="1733" y="4133"/>
                </a:lnTo>
                <a:lnTo>
                  <a:pt x="1730" y="4140"/>
                </a:lnTo>
                <a:lnTo>
                  <a:pt x="1725" y="4145"/>
                </a:lnTo>
                <a:lnTo>
                  <a:pt x="1716" y="4147"/>
                </a:lnTo>
                <a:lnTo>
                  <a:pt x="1706" y="4147"/>
                </a:lnTo>
                <a:lnTo>
                  <a:pt x="1706" y="4150"/>
                </a:lnTo>
                <a:lnTo>
                  <a:pt x="1704" y="4150"/>
                </a:lnTo>
                <a:lnTo>
                  <a:pt x="1703" y="4152"/>
                </a:lnTo>
                <a:lnTo>
                  <a:pt x="1703" y="4150"/>
                </a:lnTo>
                <a:lnTo>
                  <a:pt x="1706" y="4147"/>
                </a:lnTo>
                <a:lnTo>
                  <a:pt x="1709" y="4140"/>
                </a:lnTo>
                <a:lnTo>
                  <a:pt x="1715" y="4135"/>
                </a:lnTo>
                <a:lnTo>
                  <a:pt x="1723" y="4133"/>
                </a:lnTo>
                <a:lnTo>
                  <a:pt x="1733" y="4133"/>
                </a:lnTo>
                <a:lnTo>
                  <a:pt x="1735" y="4130"/>
                </a:lnTo>
                <a:lnTo>
                  <a:pt x="1737" y="4128"/>
                </a:lnTo>
                <a:lnTo>
                  <a:pt x="1744" y="4126"/>
                </a:lnTo>
                <a:lnTo>
                  <a:pt x="1761" y="4126"/>
                </a:lnTo>
                <a:lnTo>
                  <a:pt x="1761" y="4124"/>
                </a:lnTo>
                <a:lnTo>
                  <a:pt x="1762" y="4123"/>
                </a:lnTo>
                <a:lnTo>
                  <a:pt x="1767" y="4121"/>
                </a:lnTo>
                <a:lnTo>
                  <a:pt x="1781" y="4119"/>
                </a:lnTo>
                <a:lnTo>
                  <a:pt x="1783" y="4111"/>
                </a:lnTo>
                <a:lnTo>
                  <a:pt x="1781" y="4106"/>
                </a:lnTo>
                <a:lnTo>
                  <a:pt x="1779" y="4101"/>
                </a:lnTo>
                <a:lnTo>
                  <a:pt x="1776" y="4097"/>
                </a:lnTo>
                <a:lnTo>
                  <a:pt x="1773" y="4094"/>
                </a:lnTo>
                <a:lnTo>
                  <a:pt x="1769" y="4090"/>
                </a:lnTo>
                <a:lnTo>
                  <a:pt x="1767" y="4085"/>
                </a:lnTo>
                <a:lnTo>
                  <a:pt x="1767" y="4078"/>
                </a:lnTo>
                <a:lnTo>
                  <a:pt x="1774" y="4082"/>
                </a:lnTo>
                <a:lnTo>
                  <a:pt x="1779" y="4087"/>
                </a:lnTo>
                <a:lnTo>
                  <a:pt x="1790" y="4097"/>
                </a:lnTo>
                <a:lnTo>
                  <a:pt x="1793" y="4102"/>
                </a:lnTo>
                <a:lnTo>
                  <a:pt x="1800" y="4107"/>
                </a:lnTo>
                <a:lnTo>
                  <a:pt x="1807" y="4111"/>
                </a:lnTo>
                <a:lnTo>
                  <a:pt x="1815" y="4112"/>
                </a:lnTo>
                <a:lnTo>
                  <a:pt x="1815" y="4107"/>
                </a:lnTo>
                <a:lnTo>
                  <a:pt x="1814" y="4104"/>
                </a:lnTo>
                <a:lnTo>
                  <a:pt x="1810" y="4097"/>
                </a:lnTo>
                <a:lnTo>
                  <a:pt x="1808" y="4094"/>
                </a:lnTo>
                <a:lnTo>
                  <a:pt x="1803" y="4083"/>
                </a:lnTo>
                <a:lnTo>
                  <a:pt x="1796" y="4075"/>
                </a:lnTo>
                <a:lnTo>
                  <a:pt x="1785" y="4066"/>
                </a:lnTo>
                <a:lnTo>
                  <a:pt x="1783" y="4065"/>
                </a:lnTo>
                <a:lnTo>
                  <a:pt x="1776" y="4056"/>
                </a:lnTo>
                <a:lnTo>
                  <a:pt x="1773" y="4053"/>
                </a:lnTo>
                <a:lnTo>
                  <a:pt x="1767" y="4051"/>
                </a:lnTo>
                <a:lnTo>
                  <a:pt x="1766" y="4041"/>
                </a:lnTo>
                <a:lnTo>
                  <a:pt x="1762" y="4034"/>
                </a:lnTo>
                <a:lnTo>
                  <a:pt x="1759" y="4027"/>
                </a:lnTo>
                <a:lnTo>
                  <a:pt x="1754" y="4020"/>
                </a:lnTo>
                <a:lnTo>
                  <a:pt x="1742" y="4010"/>
                </a:lnTo>
                <a:lnTo>
                  <a:pt x="1737" y="4003"/>
                </a:lnTo>
                <a:lnTo>
                  <a:pt x="1733" y="3997"/>
                </a:lnTo>
                <a:lnTo>
                  <a:pt x="1725" y="3995"/>
                </a:lnTo>
                <a:lnTo>
                  <a:pt x="1720" y="3993"/>
                </a:lnTo>
                <a:lnTo>
                  <a:pt x="1708" y="3988"/>
                </a:lnTo>
                <a:lnTo>
                  <a:pt x="1703" y="3985"/>
                </a:lnTo>
                <a:lnTo>
                  <a:pt x="1696" y="3983"/>
                </a:lnTo>
                <a:lnTo>
                  <a:pt x="1689" y="3981"/>
                </a:lnTo>
                <a:lnTo>
                  <a:pt x="1679" y="3983"/>
                </a:lnTo>
                <a:lnTo>
                  <a:pt x="1674" y="3981"/>
                </a:lnTo>
                <a:lnTo>
                  <a:pt x="1672" y="3979"/>
                </a:lnTo>
                <a:lnTo>
                  <a:pt x="1672" y="3976"/>
                </a:lnTo>
                <a:lnTo>
                  <a:pt x="1667" y="3974"/>
                </a:lnTo>
                <a:lnTo>
                  <a:pt x="1665" y="3973"/>
                </a:lnTo>
                <a:lnTo>
                  <a:pt x="1665" y="3969"/>
                </a:lnTo>
                <a:lnTo>
                  <a:pt x="1665" y="3962"/>
                </a:lnTo>
                <a:lnTo>
                  <a:pt x="1665" y="3956"/>
                </a:lnTo>
                <a:lnTo>
                  <a:pt x="1668" y="3952"/>
                </a:lnTo>
                <a:lnTo>
                  <a:pt x="1672" y="3950"/>
                </a:lnTo>
                <a:lnTo>
                  <a:pt x="1679" y="3949"/>
                </a:lnTo>
                <a:lnTo>
                  <a:pt x="1680" y="3947"/>
                </a:lnTo>
                <a:lnTo>
                  <a:pt x="1682" y="3945"/>
                </a:lnTo>
                <a:lnTo>
                  <a:pt x="1686" y="3942"/>
                </a:lnTo>
                <a:lnTo>
                  <a:pt x="1687" y="3937"/>
                </a:lnTo>
                <a:lnTo>
                  <a:pt x="1689" y="3935"/>
                </a:lnTo>
                <a:lnTo>
                  <a:pt x="1692" y="3935"/>
                </a:lnTo>
                <a:lnTo>
                  <a:pt x="1689" y="3930"/>
                </a:lnTo>
                <a:lnTo>
                  <a:pt x="1686" y="3925"/>
                </a:lnTo>
                <a:lnTo>
                  <a:pt x="1680" y="3921"/>
                </a:lnTo>
                <a:lnTo>
                  <a:pt x="1679" y="3915"/>
                </a:lnTo>
                <a:lnTo>
                  <a:pt x="1667" y="3915"/>
                </a:lnTo>
                <a:lnTo>
                  <a:pt x="1662" y="3915"/>
                </a:lnTo>
                <a:lnTo>
                  <a:pt x="1658" y="3911"/>
                </a:lnTo>
                <a:lnTo>
                  <a:pt x="1655" y="3910"/>
                </a:lnTo>
                <a:lnTo>
                  <a:pt x="1651" y="3906"/>
                </a:lnTo>
                <a:lnTo>
                  <a:pt x="1651" y="3901"/>
                </a:lnTo>
                <a:lnTo>
                  <a:pt x="1651" y="3894"/>
                </a:lnTo>
                <a:lnTo>
                  <a:pt x="1646" y="3891"/>
                </a:lnTo>
                <a:lnTo>
                  <a:pt x="1639" y="3889"/>
                </a:lnTo>
                <a:lnTo>
                  <a:pt x="1624" y="3887"/>
                </a:lnTo>
                <a:lnTo>
                  <a:pt x="1610" y="3884"/>
                </a:lnTo>
                <a:lnTo>
                  <a:pt x="1597" y="3881"/>
                </a:lnTo>
                <a:lnTo>
                  <a:pt x="1592" y="3872"/>
                </a:lnTo>
                <a:lnTo>
                  <a:pt x="1588" y="3869"/>
                </a:lnTo>
                <a:lnTo>
                  <a:pt x="1583" y="3867"/>
                </a:lnTo>
                <a:lnTo>
                  <a:pt x="1583" y="3863"/>
                </a:lnTo>
                <a:lnTo>
                  <a:pt x="1585" y="3858"/>
                </a:lnTo>
                <a:lnTo>
                  <a:pt x="1585" y="3853"/>
                </a:lnTo>
                <a:lnTo>
                  <a:pt x="1583" y="3851"/>
                </a:lnTo>
                <a:lnTo>
                  <a:pt x="1580" y="3850"/>
                </a:lnTo>
                <a:lnTo>
                  <a:pt x="1569" y="3845"/>
                </a:lnTo>
                <a:lnTo>
                  <a:pt x="1566" y="3841"/>
                </a:lnTo>
                <a:lnTo>
                  <a:pt x="1561" y="3836"/>
                </a:lnTo>
                <a:lnTo>
                  <a:pt x="1561" y="3833"/>
                </a:lnTo>
                <a:lnTo>
                  <a:pt x="1558" y="3824"/>
                </a:lnTo>
                <a:lnTo>
                  <a:pt x="1554" y="3822"/>
                </a:lnTo>
                <a:lnTo>
                  <a:pt x="1549" y="3819"/>
                </a:lnTo>
                <a:lnTo>
                  <a:pt x="1549" y="3816"/>
                </a:lnTo>
                <a:lnTo>
                  <a:pt x="1551" y="3810"/>
                </a:lnTo>
                <a:lnTo>
                  <a:pt x="1554" y="3804"/>
                </a:lnTo>
                <a:lnTo>
                  <a:pt x="1556" y="3795"/>
                </a:lnTo>
                <a:lnTo>
                  <a:pt x="1556" y="3785"/>
                </a:lnTo>
                <a:lnTo>
                  <a:pt x="1551" y="3785"/>
                </a:lnTo>
                <a:lnTo>
                  <a:pt x="1547" y="3783"/>
                </a:lnTo>
                <a:lnTo>
                  <a:pt x="1544" y="3781"/>
                </a:lnTo>
                <a:lnTo>
                  <a:pt x="1542" y="3778"/>
                </a:lnTo>
                <a:lnTo>
                  <a:pt x="1535" y="3778"/>
                </a:lnTo>
                <a:lnTo>
                  <a:pt x="1532" y="3778"/>
                </a:lnTo>
                <a:lnTo>
                  <a:pt x="1523" y="3781"/>
                </a:lnTo>
                <a:lnTo>
                  <a:pt x="1522" y="3783"/>
                </a:lnTo>
                <a:lnTo>
                  <a:pt x="1511" y="3788"/>
                </a:lnTo>
                <a:lnTo>
                  <a:pt x="1505" y="3792"/>
                </a:lnTo>
                <a:lnTo>
                  <a:pt x="1498" y="3795"/>
                </a:lnTo>
                <a:lnTo>
                  <a:pt x="1494" y="3798"/>
                </a:lnTo>
                <a:lnTo>
                  <a:pt x="1493" y="3802"/>
                </a:lnTo>
                <a:lnTo>
                  <a:pt x="1491" y="3805"/>
                </a:lnTo>
                <a:lnTo>
                  <a:pt x="1486" y="3816"/>
                </a:lnTo>
                <a:lnTo>
                  <a:pt x="1481" y="3826"/>
                </a:lnTo>
                <a:lnTo>
                  <a:pt x="1472" y="3821"/>
                </a:lnTo>
                <a:lnTo>
                  <a:pt x="1469" y="3817"/>
                </a:lnTo>
                <a:lnTo>
                  <a:pt x="1467" y="3812"/>
                </a:lnTo>
                <a:lnTo>
                  <a:pt x="1467" y="3805"/>
                </a:lnTo>
                <a:lnTo>
                  <a:pt x="1467" y="3800"/>
                </a:lnTo>
                <a:lnTo>
                  <a:pt x="1465" y="3795"/>
                </a:lnTo>
                <a:lnTo>
                  <a:pt x="1462" y="3787"/>
                </a:lnTo>
                <a:lnTo>
                  <a:pt x="1457" y="3780"/>
                </a:lnTo>
                <a:lnTo>
                  <a:pt x="1454" y="3771"/>
                </a:lnTo>
                <a:lnTo>
                  <a:pt x="1436" y="3771"/>
                </a:lnTo>
                <a:lnTo>
                  <a:pt x="1423" y="3771"/>
                </a:lnTo>
                <a:lnTo>
                  <a:pt x="1399" y="3764"/>
                </a:lnTo>
                <a:lnTo>
                  <a:pt x="1385" y="3764"/>
                </a:lnTo>
                <a:lnTo>
                  <a:pt x="1384" y="3758"/>
                </a:lnTo>
                <a:lnTo>
                  <a:pt x="1384" y="3751"/>
                </a:lnTo>
                <a:lnTo>
                  <a:pt x="1387" y="3742"/>
                </a:lnTo>
                <a:lnTo>
                  <a:pt x="1390" y="3734"/>
                </a:lnTo>
                <a:lnTo>
                  <a:pt x="1392" y="3729"/>
                </a:lnTo>
                <a:lnTo>
                  <a:pt x="1392" y="3723"/>
                </a:lnTo>
                <a:lnTo>
                  <a:pt x="1392" y="3713"/>
                </a:lnTo>
                <a:lnTo>
                  <a:pt x="1390" y="3705"/>
                </a:lnTo>
                <a:lnTo>
                  <a:pt x="1385" y="3700"/>
                </a:lnTo>
                <a:lnTo>
                  <a:pt x="1378" y="3696"/>
                </a:lnTo>
                <a:lnTo>
                  <a:pt x="1378" y="3689"/>
                </a:lnTo>
                <a:lnTo>
                  <a:pt x="1380" y="3686"/>
                </a:lnTo>
                <a:lnTo>
                  <a:pt x="1384" y="3681"/>
                </a:lnTo>
                <a:lnTo>
                  <a:pt x="1385" y="3676"/>
                </a:lnTo>
                <a:lnTo>
                  <a:pt x="1384" y="3669"/>
                </a:lnTo>
                <a:lnTo>
                  <a:pt x="1380" y="3664"/>
                </a:lnTo>
                <a:lnTo>
                  <a:pt x="1373" y="3654"/>
                </a:lnTo>
                <a:lnTo>
                  <a:pt x="1365" y="3645"/>
                </a:lnTo>
                <a:lnTo>
                  <a:pt x="1358" y="3635"/>
                </a:lnTo>
                <a:lnTo>
                  <a:pt x="1358" y="3580"/>
                </a:lnTo>
                <a:lnTo>
                  <a:pt x="1361" y="3579"/>
                </a:lnTo>
                <a:lnTo>
                  <a:pt x="1361" y="3575"/>
                </a:lnTo>
                <a:lnTo>
                  <a:pt x="1360" y="3572"/>
                </a:lnTo>
                <a:lnTo>
                  <a:pt x="1358" y="3567"/>
                </a:lnTo>
                <a:lnTo>
                  <a:pt x="1360" y="3563"/>
                </a:lnTo>
                <a:lnTo>
                  <a:pt x="1361" y="3560"/>
                </a:lnTo>
                <a:lnTo>
                  <a:pt x="1363" y="3558"/>
                </a:lnTo>
                <a:lnTo>
                  <a:pt x="1365" y="3553"/>
                </a:lnTo>
                <a:lnTo>
                  <a:pt x="1365" y="3478"/>
                </a:lnTo>
                <a:lnTo>
                  <a:pt x="1365" y="3473"/>
                </a:lnTo>
                <a:lnTo>
                  <a:pt x="1365" y="3468"/>
                </a:lnTo>
                <a:lnTo>
                  <a:pt x="1363" y="3464"/>
                </a:lnTo>
                <a:lnTo>
                  <a:pt x="1360" y="3463"/>
                </a:lnTo>
                <a:lnTo>
                  <a:pt x="1355" y="3457"/>
                </a:lnTo>
                <a:lnTo>
                  <a:pt x="1351" y="3456"/>
                </a:lnTo>
                <a:lnTo>
                  <a:pt x="1351" y="3451"/>
                </a:lnTo>
                <a:lnTo>
                  <a:pt x="1351" y="3444"/>
                </a:lnTo>
                <a:lnTo>
                  <a:pt x="1355" y="3437"/>
                </a:lnTo>
                <a:lnTo>
                  <a:pt x="1358" y="3432"/>
                </a:lnTo>
                <a:lnTo>
                  <a:pt x="1358" y="3423"/>
                </a:lnTo>
                <a:lnTo>
                  <a:pt x="1355" y="3418"/>
                </a:lnTo>
                <a:lnTo>
                  <a:pt x="1353" y="3411"/>
                </a:lnTo>
                <a:lnTo>
                  <a:pt x="1350" y="3406"/>
                </a:lnTo>
                <a:lnTo>
                  <a:pt x="1348" y="3405"/>
                </a:lnTo>
                <a:lnTo>
                  <a:pt x="1344" y="3403"/>
                </a:lnTo>
                <a:lnTo>
                  <a:pt x="1344" y="3398"/>
                </a:lnTo>
                <a:lnTo>
                  <a:pt x="1343" y="3394"/>
                </a:lnTo>
                <a:lnTo>
                  <a:pt x="1341" y="3391"/>
                </a:lnTo>
                <a:lnTo>
                  <a:pt x="1338" y="3389"/>
                </a:lnTo>
                <a:lnTo>
                  <a:pt x="1334" y="3389"/>
                </a:lnTo>
                <a:lnTo>
                  <a:pt x="1332" y="3388"/>
                </a:lnTo>
                <a:lnTo>
                  <a:pt x="1331" y="3382"/>
                </a:lnTo>
                <a:lnTo>
                  <a:pt x="1331" y="3370"/>
                </a:lnTo>
                <a:lnTo>
                  <a:pt x="1334" y="3362"/>
                </a:lnTo>
                <a:lnTo>
                  <a:pt x="1338" y="3353"/>
                </a:lnTo>
                <a:lnTo>
                  <a:pt x="1343" y="3347"/>
                </a:lnTo>
                <a:lnTo>
                  <a:pt x="1348" y="3340"/>
                </a:lnTo>
                <a:lnTo>
                  <a:pt x="1351" y="3331"/>
                </a:lnTo>
                <a:lnTo>
                  <a:pt x="1353" y="3321"/>
                </a:lnTo>
                <a:lnTo>
                  <a:pt x="1351" y="3307"/>
                </a:lnTo>
                <a:lnTo>
                  <a:pt x="1363" y="3309"/>
                </a:lnTo>
                <a:lnTo>
                  <a:pt x="1373" y="3312"/>
                </a:lnTo>
                <a:lnTo>
                  <a:pt x="1392" y="3321"/>
                </a:lnTo>
                <a:lnTo>
                  <a:pt x="1392" y="3328"/>
                </a:lnTo>
                <a:lnTo>
                  <a:pt x="1392" y="3335"/>
                </a:lnTo>
                <a:lnTo>
                  <a:pt x="1394" y="3340"/>
                </a:lnTo>
                <a:lnTo>
                  <a:pt x="1399" y="3341"/>
                </a:lnTo>
                <a:lnTo>
                  <a:pt x="1401" y="3343"/>
                </a:lnTo>
                <a:lnTo>
                  <a:pt x="1402" y="3345"/>
                </a:lnTo>
                <a:lnTo>
                  <a:pt x="1406" y="3348"/>
                </a:lnTo>
                <a:lnTo>
                  <a:pt x="1411" y="3350"/>
                </a:lnTo>
                <a:lnTo>
                  <a:pt x="1413" y="3352"/>
                </a:lnTo>
                <a:lnTo>
                  <a:pt x="1413" y="3355"/>
                </a:lnTo>
                <a:lnTo>
                  <a:pt x="1414" y="3355"/>
                </a:lnTo>
                <a:lnTo>
                  <a:pt x="1416" y="3353"/>
                </a:lnTo>
                <a:lnTo>
                  <a:pt x="1419" y="3343"/>
                </a:lnTo>
                <a:lnTo>
                  <a:pt x="1421" y="3335"/>
                </a:lnTo>
                <a:lnTo>
                  <a:pt x="1421" y="3329"/>
                </a:lnTo>
                <a:lnTo>
                  <a:pt x="1419" y="3328"/>
                </a:lnTo>
                <a:lnTo>
                  <a:pt x="1413" y="3328"/>
                </a:lnTo>
                <a:lnTo>
                  <a:pt x="1414" y="3323"/>
                </a:lnTo>
                <a:lnTo>
                  <a:pt x="1418" y="3316"/>
                </a:lnTo>
                <a:lnTo>
                  <a:pt x="1419" y="3309"/>
                </a:lnTo>
                <a:lnTo>
                  <a:pt x="1419" y="3306"/>
                </a:lnTo>
                <a:lnTo>
                  <a:pt x="1419" y="3300"/>
                </a:lnTo>
                <a:lnTo>
                  <a:pt x="1419" y="3294"/>
                </a:lnTo>
                <a:lnTo>
                  <a:pt x="1418" y="3288"/>
                </a:lnTo>
                <a:lnTo>
                  <a:pt x="1414" y="3285"/>
                </a:lnTo>
                <a:lnTo>
                  <a:pt x="1411" y="3282"/>
                </a:lnTo>
                <a:lnTo>
                  <a:pt x="1404" y="3275"/>
                </a:lnTo>
                <a:lnTo>
                  <a:pt x="1401" y="3271"/>
                </a:lnTo>
                <a:lnTo>
                  <a:pt x="1399" y="3266"/>
                </a:lnTo>
                <a:lnTo>
                  <a:pt x="1397" y="3265"/>
                </a:lnTo>
                <a:lnTo>
                  <a:pt x="1396" y="3263"/>
                </a:lnTo>
                <a:lnTo>
                  <a:pt x="1392" y="3259"/>
                </a:lnTo>
                <a:lnTo>
                  <a:pt x="1390" y="3254"/>
                </a:lnTo>
                <a:lnTo>
                  <a:pt x="1389" y="3253"/>
                </a:lnTo>
                <a:lnTo>
                  <a:pt x="1385" y="3253"/>
                </a:lnTo>
                <a:lnTo>
                  <a:pt x="1384" y="3249"/>
                </a:lnTo>
                <a:lnTo>
                  <a:pt x="1382" y="3246"/>
                </a:lnTo>
                <a:lnTo>
                  <a:pt x="1378" y="3244"/>
                </a:lnTo>
                <a:lnTo>
                  <a:pt x="1378" y="3239"/>
                </a:lnTo>
                <a:lnTo>
                  <a:pt x="1382" y="3225"/>
                </a:lnTo>
                <a:lnTo>
                  <a:pt x="1385" y="3210"/>
                </a:lnTo>
                <a:lnTo>
                  <a:pt x="1389" y="3178"/>
                </a:lnTo>
                <a:lnTo>
                  <a:pt x="1394" y="3147"/>
                </a:lnTo>
                <a:lnTo>
                  <a:pt x="1399" y="3116"/>
                </a:lnTo>
                <a:lnTo>
                  <a:pt x="1402" y="3116"/>
                </a:lnTo>
                <a:lnTo>
                  <a:pt x="1404" y="3114"/>
                </a:lnTo>
                <a:lnTo>
                  <a:pt x="1406" y="3109"/>
                </a:lnTo>
                <a:lnTo>
                  <a:pt x="1406" y="3103"/>
                </a:lnTo>
                <a:lnTo>
                  <a:pt x="1402" y="3099"/>
                </a:lnTo>
                <a:lnTo>
                  <a:pt x="1401" y="3094"/>
                </a:lnTo>
                <a:lnTo>
                  <a:pt x="1399" y="3089"/>
                </a:lnTo>
                <a:lnTo>
                  <a:pt x="1399" y="3084"/>
                </a:lnTo>
                <a:lnTo>
                  <a:pt x="1397" y="3080"/>
                </a:lnTo>
                <a:lnTo>
                  <a:pt x="1396" y="3077"/>
                </a:lnTo>
                <a:lnTo>
                  <a:pt x="1392" y="3075"/>
                </a:lnTo>
                <a:lnTo>
                  <a:pt x="1392" y="3068"/>
                </a:lnTo>
                <a:lnTo>
                  <a:pt x="1396" y="3062"/>
                </a:lnTo>
                <a:lnTo>
                  <a:pt x="1399" y="3057"/>
                </a:lnTo>
                <a:lnTo>
                  <a:pt x="1399" y="3048"/>
                </a:lnTo>
                <a:lnTo>
                  <a:pt x="1394" y="3046"/>
                </a:lnTo>
                <a:lnTo>
                  <a:pt x="1392" y="3045"/>
                </a:lnTo>
                <a:lnTo>
                  <a:pt x="1392" y="3041"/>
                </a:lnTo>
                <a:lnTo>
                  <a:pt x="1387" y="3039"/>
                </a:lnTo>
                <a:lnTo>
                  <a:pt x="1385" y="3038"/>
                </a:lnTo>
                <a:lnTo>
                  <a:pt x="1385" y="3034"/>
                </a:lnTo>
                <a:lnTo>
                  <a:pt x="1372" y="3024"/>
                </a:lnTo>
                <a:lnTo>
                  <a:pt x="1365" y="3019"/>
                </a:lnTo>
                <a:lnTo>
                  <a:pt x="1360" y="3012"/>
                </a:lnTo>
                <a:lnTo>
                  <a:pt x="1355" y="3005"/>
                </a:lnTo>
                <a:lnTo>
                  <a:pt x="1351" y="2997"/>
                </a:lnTo>
                <a:lnTo>
                  <a:pt x="1350" y="2987"/>
                </a:lnTo>
                <a:lnTo>
                  <a:pt x="1351" y="2973"/>
                </a:lnTo>
                <a:lnTo>
                  <a:pt x="1356" y="2973"/>
                </a:lnTo>
                <a:lnTo>
                  <a:pt x="1360" y="2975"/>
                </a:lnTo>
                <a:lnTo>
                  <a:pt x="1363" y="2976"/>
                </a:lnTo>
                <a:lnTo>
                  <a:pt x="1365" y="2980"/>
                </a:lnTo>
                <a:lnTo>
                  <a:pt x="1367" y="2987"/>
                </a:lnTo>
                <a:lnTo>
                  <a:pt x="1368" y="2997"/>
                </a:lnTo>
                <a:lnTo>
                  <a:pt x="1370" y="3005"/>
                </a:lnTo>
                <a:lnTo>
                  <a:pt x="1373" y="3012"/>
                </a:lnTo>
                <a:lnTo>
                  <a:pt x="1377" y="3014"/>
                </a:lnTo>
                <a:lnTo>
                  <a:pt x="1380" y="3016"/>
                </a:lnTo>
                <a:lnTo>
                  <a:pt x="1385" y="3016"/>
                </a:lnTo>
                <a:lnTo>
                  <a:pt x="1392" y="3014"/>
                </a:lnTo>
                <a:lnTo>
                  <a:pt x="1396" y="3012"/>
                </a:lnTo>
                <a:lnTo>
                  <a:pt x="1397" y="3010"/>
                </a:lnTo>
                <a:lnTo>
                  <a:pt x="1399" y="3004"/>
                </a:lnTo>
                <a:lnTo>
                  <a:pt x="1399" y="2987"/>
                </a:lnTo>
                <a:lnTo>
                  <a:pt x="1390" y="2982"/>
                </a:lnTo>
                <a:lnTo>
                  <a:pt x="1387" y="2978"/>
                </a:lnTo>
                <a:lnTo>
                  <a:pt x="1385" y="2973"/>
                </a:lnTo>
                <a:lnTo>
                  <a:pt x="1375" y="2968"/>
                </a:lnTo>
                <a:lnTo>
                  <a:pt x="1372" y="2964"/>
                </a:lnTo>
                <a:lnTo>
                  <a:pt x="1368" y="2959"/>
                </a:lnTo>
                <a:lnTo>
                  <a:pt x="1367" y="2954"/>
                </a:lnTo>
                <a:lnTo>
                  <a:pt x="1365" y="2947"/>
                </a:lnTo>
                <a:lnTo>
                  <a:pt x="1363" y="2941"/>
                </a:lnTo>
                <a:lnTo>
                  <a:pt x="1365" y="2932"/>
                </a:lnTo>
                <a:lnTo>
                  <a:pt x="1370" y="2935"/>
                </a:lnTo>
                <a:lnTo>
                  <a:pt x="1375" y="2939"/>
                </a:lnTo>
                <a:lnTo>
                  <a:pt x="1377" y="2946"/>
                </a:lnTo>
                <a:lnTo>
                  <a:pt x="1378" y="2953"/>
                </a:lnTo>
                <a:lnTo>
                  <a:pt x="1387" y="2958"/>
                </a:lnTo>
                <a:lnTo>
                  <a:pt x="1390" y="2961"/>
                </a:lnTo>
                <a:lnTo>
                  <a:pt x="1392" y="2966"/>
                </a:lnTo>
                <a:lnTo>
                  <a:pt x="1394" y="2968"/>
                </a:lnTo>
                <a:lnTo>
                  <a:pt x="1396" y="2970"/>
                </a:lnTo>
                <a:lnTo>
                  <a:pt x="1399" y="2973"/>
                </a:lnTo>
                <a:lnTo>
                  <a:pt x="1401" y="2978"/>
                </a:lnTo>
                <a:lnTo>
                  <a:pt x="1402" y="2980"/>
                </a:lnTo>
                <a:lnTo>
                  <a:pt x="1406" y="2980"/>
                </a:lnTo>
                <a:lnTo>
                  <a:pt x="1411" y="2988"/>
                </a:lnTo>
                <a:lnTo>
                  <a:pt x="1414" y="2992"/>
                </a:lnTo>
                <a:lnTo>
                  <a:pt x="1419" y="2993"/>
                </a:lnTo>
                <a:lnTo>
                  <a:pt x="1425" y="2995"/>
                </a:lnTo>
                <a:lnTo>
                  <a:pt x="1426" y="2997"/>
                </a:lnTo>
                <a:lnTo>
                  <a:pt x="1426" y="3000"/>
                </a:lnTo>
                <a:lnTo>
                  <a:pt x="1433" y="3000"/>
                </a:lnTo>
                <a:lnTo>
                  <a:pt x="1436" y="2999"/>
                </a:lnTo>
                <a:lnTo>
                  <a:pt x="1438" y="2997"/>
                </a:lnTo>
                <a:lnTo>
                  <a:pt x="1438" y="2993"/>
                </a:lnTo>
                <a:lnTo>
                  <a:pt x="1436" y="2988"/>
                </a:lnTo>
                <a:lnTo>
                  <a:pt x="1435" y="2987"/>
                </a:lnTo>
                <a:lnTo>
                  <a:pt x="1433" y="2987"/>
                </a:lnTo>
                <a:lnTo>
                  <a:pt x="1433" y="2978"/>
                </a:lnTo>
                <a:lnTo>
                  <a:pt x="1431" y="2971"/>
                </a:lnTo>
                <a:lnTo>
                  <a:pt x="1428" y="2966"/>
                </a:lnTo>
                <a:lnTo>
                  <a:pt x="1426" y="2959"/>
                </a:lnTo>
                <a:lnTo>
                  <a:pt x="1428" y="2954"/>
                </a:lnTo>
                <a:lnTo>
                  <a:pt x="1430" y="2953"/>
                </a:lnTo>
                <a:lnTo>
                  <a:pt x="1433" y="2953"/>
                </a:lnTo>
                <a:lnTo>
                  <a:pt x="1436" y="2951"/>
                </a:lnTo>
                <a:lnTo>
                  <a:pt x="1438" y="2947"/>
                </a:lnTo>
                <a:lnTo>
                  <a:pt x="1440" y="2939"/>
                </a:lnTo>
                <a:lnTo>
                  <a:pt x="1443" y="2939"/>
                </a:lnTo>
                <a:lnTo>
                  <a:pt x="1445" y="2937"/>
                </a:lnTo>
                <a:lnTo>
                  <a:pt x="1447" y="2932"/>
                </a:lnTo>
                <a:lnTo>
                  <a:pt x="1450" y="2927"/>
                </a:lnTo>
                <a:lnTo>
                  <a:pt x="1452" y="2920"/>
                </a:lnTo>
                <a:lnTo>
                  <a:pt x="1454" y="2913"/>
                </a:lnTo>
                <a:lnTo>
                  <a:pt x="1454" y="2905"/>
                </a:lnTo>
                <a:lnTo>
                  <a:pt x="1459" y="2905"/>
                </a:lnTo>
                <a:lnTo>
                  <a:pt x="1464" y="2905"/>
                </a:lnTo>
                <a:lnTo>
                  <a:pt x="1469" y="2910"/>
                </a:lnTo>
                <a:lnTo>
                  <a:pt x="1476" y="2913"/>
                </a:lnTo>
                <a:lnTo>
                  <a:pt x="1481" y="2913"/>
                </a:lnTo>
                <a:lnTo>
                  <a:pt x="1488" y="2912"/>
                </a:lnTo>
                <a:lnTo>
                  <a:pt x="1488" y="2905"/>
                </a:lnTo>
                <a:lnTo>
                  <a:pt x="1488" y="2898"/>
                </a:lnTo>
                <a:lnTo>
                  <a:pt x="1486" y="2893"/>
                </a:lnTo>
                <a:lnTo>
                  <a:pt x="1481" y="2891"/>
                </a:lnTo>
                <a:lnTo>
                  <a:pt x="1474" y="2891"/>
                </a:lnTo>
                <a:lnTo>
                  <a:pt x="1476" y="2886"/>
                </a:lnTo>
                <a:lnTo>
                  <a:pt x="1477" y="2884"/>
                </a:lnTo>
                <a:lnTo>
                  <a:pt x="1481" y="2884"/>
                </a:lnTo>
                <a:lnTo>
                  <a:pt x="1501" y="2884"/>
                </a:lnTo>
                <a:lnTo>
                  <a:pt x="1498" y="2879"/>
                </a:lnTo>
                <a:lnTo>
                  <a:pt x="1496" y="2872"/>
                </a:lnTo>
                <a:lnTo>
                  <a:pt x="1494" y="2869"/>
                </a:lnTo>
                <a:lnTo>
                  <a:pt x="1496" y="2867"/>
                </a:lnTo>
                <a:lnTo>
                  <a:pt x="1498" y="2866"/>
                </a:lnTo>
                <a:lnTo>
                  <a:pt x="1501" y="2864"/>
                </a:lnTo>
                <a:lnTo>
                  <a:pt x="1505" y="2862"/>
                </a:lnTo>
                <a:lnTo>
                  <a:pt x="1506" y="2860"/>
                </a:lnTo>
                <a:lnTo>
                  <a:pt x="1506" y="2857"/>
                </a:lnTo>
                <a:lnTo>
                  <a:pt x="1506" y="2855"/>
                </a:lnTo>
                <a:lnTo>
                  <a:pt x="1503" y="2849"/>
                </a:lnTo>
                <a:lnTo>
                  <a:pt x="1501" y="2843"/>
                </a:lnTo>
                <a:lnTo>
                  <a:pt x="1500" y="2840"/>
                </a:lnTo>
                <a:lnTo>
                  <a:pt x="1496" y="2840"/>
                </a:lnTo>
                <a:lnTo>
                  <a:pt x="1493" y="2842"/>
                </a:lnTo>
                <a:lnTo>
                  <a:pt x="1488" y="2843"/>
                </a:lnTo>
                <a:lnTo>
                  <a:pt x="1486" y="2845"/>
                </a:lnTo>
                <a:lnTo>
                  <a:pt x="1484" y="2847"/>
                </a:lnTo>
                <a:lnTo>
                  <a:pt x="1481" y="2850"/>
                </a:lnTo>
                <a:lnTo>
                  <a:pt x="1476" y="2852"/>
                </a:lnTo>
                <a:lnTo>
                  <a:pt x="1474" y="2854"/>
                </a:lnTo>
                <a:lnTo>
                  <a:pt x="1474" y="2857"/>
                </a:lnTo>
                <a:lnTo>
                  <a:pt x="1471" y="2855"/>
                </a:lnTo>
                <a:lnTo>
                  <a:pt x="1469" y="2854"/>
                </a:lnTo>
                <a:lnTo>
                  <a:pt x="1467" y="2847"/>
                </a:lnTo>
                <a:lnTo>
                  <a:pt x="1469" y="2838"/>
                </a:lnTo>
                <a:lnTo>
                  <a:pt x="1467" y="2830"/>
                </a:lnTo>
                <a:lnTo>
                  <a:pt x="1464" y="2830"/>
                </a:lnTo>
                <a:lnTo>
                  <a:pt x="1460" y="2830"/>
                </a:lnTo>
                <a:lnTo>
                  <a:pt x="1459" y="2826"/>
                </a:lnTo>
                <a:lnTo>
                  <a:pt x="1459" y="2821"/>
                </a:lnTo>
                <a:lnTo>
                  <a:pt x="1457" y="2816"/>
                </a:lnTo>
                <a:lnTo>
                  <a:pt x="1454" y="2816"/>
                </a:lnTo>
                <a:lnTo>
                  <a:pt x="1454" y="2809"/>
                </a:lnTo>
                <a:lnTo>
                  <a:pt x="1454" y="2802"/>
                </a:lnTo>
                <a:lnTo>
                  <a:pt x="1448" y="2794"/>
                </a:lnTo>
                <a:lnTo>
                  <a:pt x="1445" y="2782"/>
                </a:lnTo>
                <a:lnTo>
                  <a:pt x="1445" y="2777"/>
                </a:lnTo>
                <a:lnTo>
                  <a:pt x="1447" y="2768"/>
                </a:lnTo>
                <a:lnTo>
                  <a:pt x="1454" y="2772"/>
                </a:lnTo>
                <a:lnTo>
                  <a:pt x="1459" y="2777"/>
                </a:lnTo>
                <a:lnTo>
                  <a:pt x="1460" y="2785"/>
                </a:lnTo>
                <a:lnTo>
                  <a:pt x="1460" y="2796"/>
                </a:lnTo>
                <a:lnTo>
                  <a:pt x="1467" y="2794"/>
                </a:lnTo>
                <a:lnTo>
                  <a:pt x="1474" y="2792"/>
                </a:lnTo>
                <a:lnTo>
                  <a:pt x="1479" y="2789"/>
                </a:lnTo>
                <a:lnTo>
                  <a:pt x="1488" y="2789"/>
                </a:lnTo>
                <a:lnTo>
                  <a:pt x="1484" y="2794"/>
                </a:lnTo>
                <a:lnTo>
                  <a:pt x="1481" y="2799"/>
                </a:lnTo>
                <a:lnTo>
                  <a:pt x="1476" y="2802"/>
                </a:lnTo>
                <a:lnTo>
                  <a:pt x="1474" y="2809"/>
                </a:lnTo>
                <a:lnTo>
                  <a:pt x="1479" y="2818"/>
                </a:lnTo>
                <a:lnTo>
                  <a:pt x="1482" y="2821"/>
                </a:lnTo>
                <a:lnTo>
                  <a:pt x="1488" y="2823"/>
                </a:lnTo>
                <a:lnTo>
                  <a:pt x="1493" y="2825"/>
                </a:lnTo>
                <a:lnTo>
                  <a:pt x="1494" y="2826"/>
                </a:lnTo>
                <a:lnTo>
                  <a:pt x="1494" y="2830"/>
                </a:lnTo>
                <a:lnTo>
                  <a:pt x="1500" y="2830"/>
                </a:lnTo>
                <a:lnTo>
                  <a:pt x="1503" y="2828"/>
                </a:lnTo>
                <a:lnTo>
                  <a:pt x="1506" y="2826"/>
                </a:lnTo>
                <a:lnTo>
                  <a:pt x="1508" y="2823"/>
                </a:lnTo>
                <a:lnTo>
                  <a:pt x="1510" y="2819"/>
                </a:lnTo>
                <a:lnTo>
                  <a:pt x="1513" y="2818"/>
                </a:lnTo>
                <a:lnTo>
                  <a:pt x="1522" y="2816"/>
                </a:lnTo>
                <a:lnTo>
                  <a:pt x="1522" y="2813"/>
                </a:lnTo>
                <a:lnTo>
                  <a:pt x="1523" y="2811"/>
                </a:lnTo>
                <a:lnTo>
                  <a:pt x="1529" y="2809"/>
                </a:lnTo>
                <a:lnTo>
                  <a:pt x="1529" y="2782"/>
                </a:lnTo>
                <a:lnTo>
                  <a:pt x="1527" y="2780"/>
                </a:lnTo>
                <a:lnTo>
                  <a:pt x="1525" y="2778"/>
                </a:lnTo>
                <a:lnTo>
                  <a:pt x="1522" y="2775"/>
                </a:lnTo>
                <a:lnTo>
                  <a:pt x="1520" y="2770"/>
                </a:lnTo>
                <a:lnTo>
                  <a:pt x="1518" y="2768"/>
                </a:lnTo>
                <a:lnTo>
                  <a:pt x="1515" y="2768"/>
                </a:lnTo>
                <a:lnTo>
                  <a:pt x="1517" y="2765"/>
                </a:lnTo>
                <a:lnTo>
                  <a:pt x="1518" y="2763"/>
                </a:lnTo>
                <a:lnTo>
                  <a:pt x="1522" y="2763"/>
                </a:lnTo>
                <a:lnTo>
                  <a:pt x="1527" y="2765"/>
                </a:lnTo>
                <a:lnTo>
                  <a:pt x="1529" y="2767"/>
                </a:lnTo>
                <a:lnTo>
                  <a:pt x="1529" y="2768"/>
                </a:lnTo>
                <a:lnTo>
                  <a:pt x="1530" y="2770"/>
                </a:lnTo>
                <a:lnTo>
                  <a:pt x="1532" y="2772"/>
                </a:lnTo>
                <a:lnTo>
                  <a:pt x="1535" y="2775"/>
                </a:lnTo>
                <a:lnTo>
                  <a:pt x="1537" y="2780"/>
                </a:lnTo>
                <a:lnTo>
                  <a:pt x="1539" y="2782"/>
                </a:lnTo>
                <a:lnTo>
                  <a:pt x="1542" y="2782"/>
                </a:lnTo>
                <a:lnTo>
                  <a:pt x="1547" y="2784"/>
                </a:lnTo>
                <a:lnTo>
                  <a:pt x="1552" y="2782"/>
                </a:lnTo>
                <a:lnTo>
                  <a:pt x="1556" y="2780"/>
                </a:lnTo>
                <a:lnTo>
                  <a:pt x="1558" y="2777"/>
                </a:lnTo>
                <a:lnTo>
                  <a:pt x="1563" y="2772"/>
                </a:lnTo>
                <a:lnTo>
                  <a:pt x="1564" y="2770"/>
                </a:lnTo>
                <a:lnTo>
                  <a:pt x="1569" y="2768"/>
                </a:lnTo>
                <a:lnTo>
                  <a:pt x="1569" y="2765"/>
                </a:lnTo>
                <a:lnTo>
                  <a:pt x="1571" y="2761"/>
                </a:lnTo>
                <a:lnTo>
                  <a:pt x="1573" y="2755"/>
                </a:lnTo>
                <a:lnTo>
                  <a:pt x="1575" y="2751"/>
                </a:lnTo>
                <a:lnTo>
                  <a:pt x="1573" y="2749"/>
                </a:lnTo>
                <a:lnTo>
                  <a:pt x="1569" y="2748"/>
                </a:lnTo>
                <a:lnTo>
                  <a:pt x="1573" y="2741"/>
                </a:lnTo>
                <a:lnTo>
                  <a:pt x="1578" y="2736"/>
                </a:lnTo>
                <a:lnTo>
                  <a:pt x="1590" y="2724"/>
                </a:lnTo>
                <a:lnTo>
                  <a:pt x="1593" y="2717"/>
                </a:lnTo>
                <a:lnTo>
                  <a:pt x="1597" y="2708"/>
                </a:lnTo>
                <a:lnTo>
                  <a:pt x="1598" y="2698"/>
                </a:lnTo>
                <a:lnTo>
                  <a:pt x="1597" y="2686"/>
                </a:lnTo>
                <a:lnTo>
                  <a:pt x="1593" y="2688"/>
                </a:lnTo>
                <a:lnTo>
                  <a:pt x="1592" y="2691"/>
                </a:lnTo>
                <a:lnTo>
                  <a:pt x="1590" y="2700"/>
                </a:lnTo>
                <a:lnTo>
                  <a:pt x="1588" y="2705"/>
                </a:lnTo>
                <a:lnTo>
                  <a:pt x="1587" y="2707"/>
                </a:lnTo>
                <a:lnTo>
                  <a:pt x="1583" y="2707"/>
                </a:lnTo>
                <a:lnTo>
                  <a:pt x="1573" y="2705"/>
                </a:lnTo>
                <a:lnTo>
                  <a:pt x="1566" y="2707"/>
                </a:lnTo>
                <a:lnTo>
                  <a:pt x="1552" y="2710"/>
                </a:lnTo>
                <a:lnTo>
                  <a:pt x="1539" y="2714"/>
                </a:lnTo>
                <a:lnTo>
                  <a:pt x="1530" y="2714"/>
                </a:lnTo>
                <a:lnTo>
                  <a:pt x="1522" y="2714"/>
                </a:lnTo>
                <a:lnTo>
                  <a:pt x="1522" y="2707"/>
                </a:lnTo>
                <a:lnTo>
                  <a:pt x="1523" y="2702"/>
                </a:lnTo>
                <a:lnTo>
                  <a:pt x="1525" y="2698"/>
                </a:lnTo>
                <a:lnTo>
                  <a:pt x="1530" y="2695"/>
                </a:lnTo>
                <a:lnTo>
                  <a:pt x="1535" y="2693"/>
                </a:lnTo>
                <a:lnTo>
                  <a:pt x="1542" y="2693"/>
                </a:lnTo>
                <a:lnTo>
                  <a:pt x="1556" y="2693"/>
                </a:lnTo>
                <a:lnTo>
                  <a:pt x="1561" y="2691"/>
                </a:lnTo>
                <a:lnTo>
                  <a:pt x="1564" y="2690"/>
                </a:lnTo>
                <a:lnTo>
                  <a:pt x="1568" y="2683"/>
                </a:lnTo>
                <a:lnTo>
                  <a:pt x="1571" y="2674"/>
                </a:lnTo>
                <a:lnTo>
                  <a:pt x="1576" y="2666"/>
                </a:lnTo>
                <a:lnTo>
                  <a:pt x="1578" y="2664"/>
                </a:lnTo>
                <a:lnTo>
                  <a:pt x="1580" y="2664"/>
                </a:lnTo>
                <a:lnTo>
                  <a:pt x="1581" y="2662"/>
                </a:lnTo>
                <a:lnTo>
                  <a:pt x="1583" y="2659"/>
                </a:lnTo>
                <a:lnTo>
                  <a:pt x="1585" y="2654"/>
                </a:lnTo>
                <a:lnTo>
                  <a:pt x="1588" y="2650"/>
                </a:lnTo>
                <a:lnTo>
                  <a:pt x="1592" y="2647"/>
                </a:lnTo>
                <a:lnTo>
                  <a:pt x="1597" y="2645"/>
                </a:lnTo>
                <a:lnTo>
                  <a:pt x="1597" y="2598"/>
                </a:lnTo>
                <a:lnTo>
                  <a:pt x="1604" y="2598"/>
                </a:lnTo>
                <a:lnTo>
                  <a:pt x="1610" y="2599"/>
                </a:lnTo>
                <a:lnTo>
                  <a:pt x="1614" y="2603"/>
                </a:lnTo>
                <a:lnTo>
                  <a:pt x="1617" y="2608"/>
                </a:lnTo>
                <a:lnTo>
                  <a:pt x="1622" y="2618"/>
                </a:lnTo>
                <a:lnTo>
                  <a:pt x="1626" y="2621"/>
                </a:lnTo>
                <a:lnTo>
                  <a:pt x="1631" y="2625"/>
                </a:lnTo>
                <a:lnTo>
                  <a:pt x="1636" y="2621"/>
                </a:lnTo>
                <a:lnTo>
                  <a:pt x="1638" y="2618"/>
                </a:lnTo>
                <a:lnTo>
                  <a:pt x="1636" y="2615"/>
                </a:lnTo>
                <a:lnTo>
                  <a:pt x="1634" y="2610"/>
                </a:lnTo>
                <a:lnTo>
                  <a:pt x="1631" y="2604"/>
                </a:lnTo>
                <a:lnTo>
                  <a:pt x="1629" y="2598"/>
                </a:lnTo>
                <a:lnTo>
                  <a:pt x="1629" y="2591"/>
                </a:lnTo>
                <a:lnTo>
                  <a:pt x="1631" y="2584"/>
                </a:lnTo>
                <a:lnTo>
                  <a:pt x="1639" y="2589"/>
                </a:lnTo>
                <a:lnTo>
                  <a:pt x="1646" y="2596"/>
                </a:lnTo>
                <a:lnTo>
                  <a:pt x="1653" y="2603"/>
                </a:lnTo>
                <a:lnTo>
                  <a:pt x="1658" y="2611"/>
                </a:lnTo>
                <a:lnTo>
                  <a:pt x="1663" y="2613"/>
                </a:lnTo>
                <a:lnTo>
                  <a:pt x="1665" y="2615"/>
                </a:lnTo>
                <a:lnTo>
                  <a:pt x="1665" y="2618"/>
                </a:lnTo>
                <a:lnTo>
                  <a:pt x="1679" y="2618"/>
                </a:lnTo>
                <a:lnTo>
                  <a:pt x="1686" y="2613"/>
                </a:lnTo>
                <a:lnTo>
                  <a:pt x="1687" y="2608"/>
                </a:lnTo>
                <a:lnTo>
                  <a:pt x="1686" y="2604"/>
                </a:lnTo>
                <a:lnTo>
                  <a:pt x="1682" y="2599"/>
                </a:lnTo>
                <a:lnTo>
                  <a:pt x="1674" y="2589"/>
                </a:lnTo>
                <a:lnTo>
                  <a:pt x="1672" y="2584"/>
                </a:lnTo>
                <a:lnTo>
                  <a:pt x="1672" y="2577"/>
                </a:lnTo>
                <a:lnTo>
                  <a:pt x="1679" y="2577"/>
                </a:lnTo>
                <a:lnTo>
                  <a:pt x="1686" y="2577"/>
                </a:lnTo>
                <a:lnTo>
                  <a:pt x="1691" y="2575"/>
                </a:lnTo>
                <a:lnTo>
                  <a:pt x="1694" y="2572"/>
                </a:lnTo>
                <a:lnTo>
                  <a:pt x="1701" y="2565"/>
                </a:lnTo>
                <a:lnTo>
                  <a:pt x="1706" y="2557"/>
                </a:lnTo>
                <a:lnTo>
                  <a:pt x="1708" y="2552"/>
                </a:lnTo>
                <a:lnTo>
                  <a:pt x="1709" y="2550"/>
                </a:lnTo>
                <a:lnTo>
                  <a:pt x="1713" y="2550"/>
                </a:lnTo>
                <a:lnTo>
                  <a:pt x="1713" y="2538"/>
                </a:lnTo>
                <a:lnTo>
                  <a:pt x="1713" y="2526"/>
                </a:lnTo>
                <a:lnTo>
                  <a:pt x="1715" y="2516"/>
                </a:lnTo>
                <a:lnTo>
                  <a:pt x="1720" y="2509"/>
                </a:lnTo>
                <a:lnTo>
                  <a:pt x="1723" y="2509"/>
                </a:lnTo>
                <a:lnTo>
                  <a:pt x="1728" y="2509"/>
                </a:lnTo>
                <a:lnTo>
                  <a:pt x="1732" y="2506"/>
                </a:lnTo>
                <a:lnTo>
                  <a:pt x="1739" y="2499"/>
                </a:lnTo>
                <a:lnTo>
                  <a:pt x="1745" y="2494"/>
                </a:lnTo>
                <a:lnTo>
                  <a:pt x="1749" y="2494"/>
                </a:lnTo>
                <a:lnTo>
                  <a:pt x="1754" y="2494"/>
                </a:lnTo>
                <a:lnTo>
                  <a:pt x="1756" y="2492"/>
                </a:lnTo>
                <a:lnTo>
                  <a:pt x="1756" y="2488"/>
                </a:lnTo>
                <a:lnTo>
                  <a:pt x="1754" y="2483"/>
                </a:lnTo>
                <a:lnTo>
                  <a:pt x="1752" y="2478"/>
                </a:lnTo>
                <a:lnTo>
                  <a:pt x="1754" y="2475"/>
                </a:lnTo>
                <a:lnTo>
                  <a:pt x="1754" y="2468"/>
                </a:lnTo>
                <a:lnTo>
                  <a:pt x="1757" y="2468"/>
                </a:lnTo>
                <a:lnTo>
                  <a:pt x="1759" y="2470"/>
                </a:lnTo>
                <a:lnTo>
                  <a:pt x="1762" y="2478"/>
                </a:lnTo>
                <a:lnTo>
                  <a:pt x="1769" y="2483"/>
                </a:lnTo>
                <a:lnTo>
                  <a:pt x="1774" y="2490"/>
                </a:lnTo>
                <a:lnTo>
                  <a:pt x="1779" y="2499"/>
                </a:lnTo>
                <a:lnTo>
                  <a:pt x="1779" y="2502"/>
                </a:lnTo>
                <a:lnTo>
                  <a:pt x="1781" y="2509"/>
                </a:lnTo>
                <a:lnTo>
                  <a:pt x="1790" y="2504"/>
                </a:lnTo>
                <a:lnTo>
                  <a:pt x="1795" y="2502"/>
                </a:lnTo>
                <a:lnTo>
                  <a:pt x="1802" y="2502"/>
                </a:lnTo>
                <a:lnTo>
                  <a:pt x="1802" y="2497"/>
                </a:lnTo>
                <a:lnTo>
                  <a:pt x="1803" y="2494"/>
                </a:lnTo>
                <a:lnTo>
                  <a:pt x="1805" y="2490"/>
                </a:lnTo>
                <a:lnTo>
                  <a:pt x="1808" y="2488"/>
                </a:lnTo>
                <a:lnTo>
                  <a:pt x="1807" y="2482"/>
                </a:lnTo>
                <a:lnTo>
                  <a:pt x="1807" y="2475"/>
                </a:lnTo>
                <a:lnTo>
                  <a:pt x="1810" y="2466"/>
                </a:lnTo>
                <a:lnTo>
                  <a:pt x="1814" y="2458"/>
                </a:lnTo>
                <a:lnTo>
                  <a:pt x="1815" y="2453"/>
                </a:lnTo>
                <a:lnTo>
                  <a:pt x="1815" y="2448"/>
                </a:lnTo>
                <a:lnTo>
                  <a:pt x="1825" y="2441"/>
                </a:lnTo>
                <a:lnTo>
                  <a:pt x="1831" y="2437"/>
                </a:lnTo>
                <a:lnTo>
                  <a:pt x="1836" y="2434"/>
                </a:lnTo>
                <a:lnTo>
                  <a:pt x="1837" y="2432"/>
                </a:lnTo>
                <a:lnTo>
                  <a:pt x="1837" y="2429"/>
                </a:lnTo>
                <a:lnTo>
                  <a:pt x="1839" y="2427"/>
                </a:lnTo>
                <a:lnTo>
                  <a:pt x="1843" y="2427"/>
                </a:lnTo>
                <a:lnTo>
                  <a:pt x="1844" y="2432"/>
                </a:lnTo>
                <a:lnTo>
                  <a:pt x="1846" y="2434"/>
                </a:lnTo>
                <a:lnTo>
                  <a:pt x="1848" y="2436"/>
                </a:lnTo>
                <a:lnTo>
                  <a:pt x="1849" y="2434"/>
                </a:lnTo>
                <a:lnTo>
                  <a:pt x="1849" y="2425"/>
                </a:lnTo>
                <a:lnTo>
                  <a:pt x="1853" y="2420"/>
                </a:lnTo>
                <a:lnTo>
                  <a:pt x="1854" y="2419"/>
                </a:lnTo>
                <a:lnTo>
                  <a:pt x="1856" y="2417"/>
                </a:lnTo>
                <a:lnTo>
                  <a:pt x="1858" y="2415"/>
                </a:lnTo>
                <a:lnTo>
                  <a:pt x="1860" y="2407"/>
                </a:lnTo>
                <a:lnTo>
                  <a:pt x="1860" y="2402"/>
                </a:lnTo>
                <a:lnTo>
                  <a:pt x="1861" y="2398"/>
                </a:lnTo>
                <a:lnTo>
                  <a:pt x="1865" y="2396"/>
                </a:lnTo>
                <a:lnTo>
                  <a:pt x="1870" y="2396"/>
                </a:lnTo>
                <a:lnTo>
                  <a:pt x="1873" y="2396"/>
                </a:lnTo>
                <a:lnTo>
                  <a:pt x="1890" y="2390"/>
                </a:lnTo>
                <a:lnTo>
                  <a:pt x="1899" y="2386"/>
                </a:lnTo>
                <a:lnTo>
                  <a:pt x="1911" y="2386"/>
                </a:lnTo>
                <a:lnTo>
                  <a:pt x="1916" y="2383"/>
                </a:lnTo>
                <a:lnTo>
                  <a:pt x="1921" y="2379"/>
                </a:lnTo>
                <a:lnTo>
                  <a:pt x="1924" y="2374"/>
                </a:lnTo>
                <a:lnTo>
                  <a:pt x="1931" y="2373"/>
                </a:lnTo>
                <a:lnTo>
                  <a:pt x="1935" y="2371"/>
                </a:lnTo>
                <a:lnTo>
                  <a:pt x="1936" y="2369"/>
                </a:lnTo>
                <a:lnTo>
                  <a:pt x="1936" y="2366"/>
                </a:lnTo>
                <a:lnTo>
                  <a:pt x="1938" y="2355"/>
                </a:lnTo>
                <a:lnTo>
                  <a:pt x="1941" y="2349"/>
                </a:lnTo>
                <a:lnTo>
                  <a:pt x="1945" y="2342"/>
                </a:lnTo>
                <a:lnTo>
                  <a:pt x="1952" y="2335"/>
                </a:lnTo>
                <a:lnTo>
                  <a:pt x="1952" y="2332"/>
                </a:lnTo>
                <a:lnTo>
                  <a:pt x="1957" y="2328"/>
                </a:lnTo>
                <a:lnTo>
                  <a:pt x="1960" y="2325"/>
                </a:lnTo>
                <a:lnTo>
                  <a:pt x="1962" y="2321"/>
                </a:lnTo>
                <a:lnTo>
                  <a:pt x="1965" y="2316"/>
                </a:lnTo>
                <a:lnTo>
                  <a:pt x="1967" y="2308"/>
                </a:lnTo>
                <a:lnTo>
                  <a:pt x="1972" y="2301"/>
                </a:lnTo>
                <a:lnTo>
                  <a:pt x="1976" y="2297"/>
                </a:lnTo>
                <a:lnTo>
                  <a:pt x="1979" y="2297"/>
                </a:lnTo>
                <a:lnTo>
                  <a:pt x="1979" y="2294"/>
                </a:lnTo>
                <a:lnTo>
                  <a:pt x="1982" y="2272"/>
                </a:lnTo>
                <a:lnTo>
                  <a:pt x="1987" y="2250"/>
                </a:lnTo>
                <a:lnTo>
                  <a:pt x="1993" y="2229"/>
                </a:lnTo>
                <a:lnTo>
                  <a:pt x="1998" y="2207"/>
                </a:lnTo>
                <a:lnTo>
                  <a:pt x="1998" y="2204"/>
                </a:lnTo>
                <a:lnTo>
                  <a:pt x="1999" y="2198"/>
                </a:lnTo>
                <a:lnTo>
                  <a:pt x="2004" y="2195"/>
                </a:lnTo>
                <a:lnTo>
                  <a:pt x="2015" y="2192"/>
                </a:lnTo>
                <a:lnTo>
                  <a:pt x="2023" y="2188"/>
                </a:lnTo>
                <a:lnTo>
                  <a:pt x="2027" y="2185"/>
                </a:lnTo>
                <a:lnTo>
                  <a:pt x="2028" y="2181"/>
                </a:lnTo>
                <a:lnTo>
                  <a:pt x="2028" y="2178"/>
                </a:lnTo>
                <a:lnTo>
                  <a:pt x="2028" y="2168"/>
                </a:lnTo>
                <a:lnTo>
                  <a:pt x="2030" y="2161"/>
                </a:lnTo>
                <a:lnTo>
                  <a:pt x="2032" y="2157"/>
                </a:lnTo>
                <a:lnTo>
                  <a:pt x="2033" y="2149"/>
                </a:lnTo>
                <a:lnTo>
                  <a:pt x="2033" y="2146"/>
                </a:lnTo>
                <a:lnTo>
                  <a:pt x="2039" y="2142"/>
                </a:lnTo>
                <a:lnTo>
                  <a:pt x="2042" y="2137"/>
                </a:lnTo>
                <a:lnTo>
                  <a:pt x="2047" y="2127"/>
                </a:lnTo>
                <a:lnTo>
                  <a:pt x="2049" y="2123"/>
                </a:lnTo>
                <a:lnTo>
                  <a:pt x="2051" y="2120"/>
                </a:lnTo>
                <a:lnTo>
                  <a:pt x="2052" y="2115"/>
                </a:lnTo>
                <a:lnTo>
                  <a:pt x="2057" y="2108"/>
                </a:lnTo>
                <a:lnTo>
                  <a:pt x="2061" y="2103"/>
                </a:lnTo>
                <a:lnTo>
                  <a:pt x="2062" y="2098"/>
                </a:lnTo>
                <a:lnTo>
                  <a:pt x="2062" y="2093"/>
                </a:lnTo>
                <a:lnTo>
                  <a:pt x="2061" y="2086"/>
                </a:lnTo>
                <a:lnTo>
                  <a:pt x="2061" y="2079"/>
                </a:lnTo>
                <a:lnTo>
                  <a:pt x="2068" y="2077"/>
                </a:lnTo>
                <a:lnTo>
                  <a:pt x="2071" y="2074"/>
                </a:lnTo>
                <a:lnTo>
                  <a:pt x="2076" y="2069"/>
                </a:lnTo>
                <a:lnTo>
                  <a:pt x="2078" y="2062"/>
                </a:lnTo>
                <a:lnTo>
                  <a:pt x="2080" y="2059"/>
                </a:lnTo>
                <a:lnTo>
                  <a:pt x="2083" y="2053"/>
                </a:lnTo>
                <a:lnTo>
                  <a:pt x="2086" y="2050"/>
                </a:lnTo>
                <a:lnTo>
                  <a:pt x="2095" y="2045"/>
                </a:lnTo>
                <a:lnTo>
                  <a:pt x="2097" y="2043"/>
                </a:lnTo>
                <a:lnTo>
                  <a:pt x="2102" y="2030"/>
                </a:lnTo>
                <a:lnTo>
                  <a:pt x="2105" y="2024"/>
                </a:lnTo>
                <a:lnTo>
                  <a:pt x="2107" y="2018"/>
                </a:lnTo>
                <a:lnTo>
                  <a:pt x="2110" y="2016"/>
                </a:lnTo>
                <a:lnTo>
                  <a:pt x="2119" y="2011"/>
                </a:lnTo>
                <a:lnTo>
                  <a:pt x="2120" y="2007"/>
                </a:lnTo>
                <a:lnTo>
                  <a:pt x="2124" y="1999"/>
                </a:lnTo>
                <a:lnTo>
                  <a:pt x="2124" y="1989"/>
                </a:lnTo>
                <a:lnTo>
                  <a:pt x="2120" y="1987"/>
                </a:lnTo>
                <a:lnTo>
                  <a:pt x="2117" y="1987"/>
                </a:lnTo>
                <a:lnTo>
                  <a:pt x="2110" y="1989"/>
                </a:lnTo>
                <a:lnTo>
                  <a:pt x="2103" y="1992"/>
                </a:lnTo>
                <a:lnTo>
                  <a:pt x="2097" y="1997"/>
                </a:lnTo>
                <a:lnTo>
                  <a:pt x="2095" y="1997"/>
                </a:lnTo>
                <a:lnTo>
                  <a:pt x="2091" y="1995"/>
                </a:lnTo>
                <a:lnTo>
                  <a:pt x="2088" y="1990"/>
                </a:lnTo>
                <a:lnTo>
                  <a:pt x="2090" y="1985"/>
                </a:lnTo>
                <a:lnTo>
                  <a:pt x="2091" y="1984"/>
                </a:lnTo>
                <a:lnTo>
                  <a:pt x="2095" y="1984"/>
                </a:lnTo>
                <a:lnTo>
                  <a:pt x="2095" y="1970"/>
                </a:lnTo>
                <a:lnTo>
                  <a:pt x="2093" y="1965"/>
                </a:lnTo>
                <a:lnTo>
                  <a:pt x="2091" y="1961"/>
                </a:lnTo>
                <a:lnTo>
                  <a:pt x="2085" y="1956"/>
                </a:lnTo>
                <a:lnTo>
                  <a:pt x="2078" y="1951"/>
                </a:lnTo>
                <a:lnTo>
                  <a:pt x="2076" y="1948"/>
                </a:lnTo>
                <a:lnTo>
                  <a:pt x="2074" y="1943"/>
                </a:lnTo>
                <a:lnTo>
                  <a:pt x="2069" y="1943"/>
                </a:lnTo>
                <a:lnTo>
                  <a:pt x="2068" y="1939"/>
                </a:lnTo>
                <a:lnTo>
                  <a:pt x="2062" y="1934"/>
                </a:lnTo>
                <a:lnTo>
                  <a:pt x="2061" y="1931"/>
                </a:lnTo>
                <a:lnTo>
                  <a:pt x="2057" y="1929"/>
                </a:lnTo>
                <a:lnTo>
                  <a:pt x="2052" y="1929"/>
                </a:lnTo>
                <a:lnTo>
                  <a:pt x="2047" y="1929"/>
                </a:lnTo>
                <a:lnTo>
                  <a:pt x="2042" y="1927"/>
                </a:lnTo>
                <a:lnTo>
                  <a:pt x="2040" y="1926"/>
                </a:lnTo>
                <a:lnTo>
                  <a:pt x="2040" y="1922"/>
                </a:lnTo>
                <a:lnTo>
                  <a:pt x="2040" y="1910"/>
                </a:lnTo>
                <a:lnTo>
                  <a:pt x="2039" y="1900"/>
                </a:lnTo>
                <a:lnTo>
                  <a:pt x="2035" y="1891"/>
                </a:lnTo>
                <a:lnTo>
                  <a:pt x="2032" y="1883"/>
                </a:lnTo>
                <a:lnTo>
                  <a:pt x="2022" y="1869"/>
                </a:lnTo>
                <a:lnTo>
                  <a:pt x="2013" y="1854"/>
                </a:lnTo>
                <a:lnTo>
                  <a:pt x="2015" y="1849"/>
                </a:lnTo>
                <a:lnTo>
                  <a:pt x="2016" y="1847"/>
                </a:lnTo>
                <a:lnTo>
                  <a:pt x="2020" y="1847"/>
                </a:lnTo>
                <a:lnTo>
                  <a:pt x="2020" y="1833"/>
                </a:lnTo>
                <a:lnTo>
                  <a:pt x="2020" y="1822"/>
                </a:lnTo>
                <a:lnTo>
                  <a:pt x="2022" y="1822"/>
                </a:lnTo>
                <a:lnTo>
                  <a:pt x="2023" y="1822"/>
                </a:lnTo>
                <a:lnTo>
                  <a:pt x="2030" y="1827"/>
                </a:lnTo>
                <a:lnTo>
                  <a:pt x="2035" y="1827"/>
                </a:lnTo>
                <a:lnTo>
                  <a:pt x="2040" y="1827"/>
                </a:lnTo>
                <a:lnTo>
                  <a:pt x="2040" y="1820"/>
                </a:lnTo>
                <a:lnTo>
                  <a:pt x="2037" y="1816"/>
                </a:lnTo>
                <a:lnTo>
                  <a:pt x="2035" y="1811"/>
                </a:lnTo>
                <a:lnTo>
                  <a:pt x="2033" y="1806"/>
                </a:lnTo>
                <a:lnTo>
                  <a:pt x="2028" y="1805"/>
                </a:lnTo>
                <a:lnTo>
                  <a:pt x="2027" y="1803"/>
                </a:lnTo>
                <a:lnTo>
                  <a:pt x="2027" y="1799"/>
                </a:lnTo>
                <a:lnTo>
                  <a:pt x="2023" y="1799"/>
                </a:lnTo>
                <a:lnTo>
                  <a:pt x="2022" y="1796"/>
                </a:lnTo>
                <a:lnTo>
                  <a:pt x="2023" y="1794"/>
                </a:lnTo>
                <a:lnTo>
                  <a:pt x="2027" y="1793"/>
                </a:lnTo>
                <a:lnTo>
                  <a:pt x="2027" y="1786"/>
                </a:lnTo>
                <a:lnTo>
                  <a:pt x="2030" y="1784"/>
                </a:lnTo>
                <a:lnTo>
                  <a:pt x="2032" y="1781"/>
                </a:lnTo>
                <a:lnTo>
                  <a:pt x="2033" y="1772"/>
                </a:lnTo>
                <a:lnTo>
                  <a:pt x="2037" y="1772"/>
                </a:lnTo>
                <a:lnTo>
                  <a:pt x="2039" y="1770"/>
                </a:lnTo>
                <a:lnTo>
                  <a:pt x="2040" y="1765"/>
                </a:lnTo>
                <a:lnTo>
                  <a:pt x="2045" y="1762"/>
                </a:lnTo>
                <a:lnTo>
                  <a:pt x="2051" y="1758"/>
                </a:lnTo>
                <a:lnTo>
                  <a:pt x="2054" y="1753"/>
                </a:lnTo>
                <a:lnTo>
                  <a:pt x="2061" y="1752"/>
                </a:lnTo>
                <a:lnTo>
                  <a:pt x="2061" y="1711"/>
                </a:lnTo>
                <a:lnTo>
                  <a:pt x="2062" y="1709"/>
                </a:lnTo>
                <a:lnTo>
                  <a:pt x="2064" y="1707"/>
                </a:lnTo>
                <a:lnTo>
                  <a:pt x="2068" y="1704"/>
                </a:lnTo>
                <a:lnTo>
                  <a:pt x="2069" y="1699"/>
                </a:lnTo>
                <a:lnTo>
                  <a:pt x="2071" y="1697"/>
                </a:lnTo>
                <a:lnTo>
                  <a:pt x="2074" y="1697"/>
                </a:lnTo>
                <a:lnTo>
                  <a:pt x="2073" y="1690"/>
                </a:lnTo>
                <a:lnTo>
                  <a:pt x="2071" y="1683"/>
                </a:lnTo>
                <a:lnTo>
                  <a:pt x="2066" y="1680"/>
                </a:lnTo>
                <a:lnTo>
                  <a:pt x="2061" y="1676"/>
                </a:lnTo>
                <a:lnTo>
                  <a:pt x="2059" y="1673"/>
                </a:lnTo>
                <a:lnTo>
                  <a:pt x="2057" y="1670"/>
                </a:lnTo>
                <a:lnTo>
                  <a:pt x="2054" y="1661"/>
                </a:lnTo>
                <a:lnTo>
                  <a:pt x="2052" y="1659"/>
                </a:lnTo>
                <a:lnTo>
                  <a:pt x="2047" y="1653"/>
                </a:lnTo>
                <a:lnTo>
                  <a:pt x="2039" y="1642"/>
                </a:lnTo>
                <a:lnTo>
                  <a:pt x="2040" y="1639"/>
                </a:lnTo>
                <a:lnTo>
                  <a:pt x="2042" y="1632"/>
                </a:lnTo>
                <a:lnTo>
                  <a:pt x="2042" y="1629"/>
                </a:lnTo>
                <a:lnTo>
                  <a:pt x="2042" y="1632"/>
                </a:lnTo>
                <a:lnTo>
                  <a:pt x="2042" y="1639"/>
                </a:lnTo>
                <a:lnTo>
                  <a:pt x="2044" y="1644"/>
                </a:lnTo>
                <a:lnTo>
                  <a:pt x="2047" y="1647"/>
                </a:lnTo>
                <a:lnTo>
                  <a:pt x="2056" y="1649"/>
                </a:lnTo>
                <a:lnTo>
                  <a:pt x="2059" y="1649"/>
                </a:lnTo>
                <a:lnTo>
                  <a:pt x="2062" y="1654"/>
                </a:lnTo>
                <a:lnTo>
                  <a:pt x="2066" y="1658"/>
                </a:lnTo>
                <a:lnTo>
                  <a:pt x="2069" y="1661"/>
                </a:lnTo>
                <a:lnTo>
                  <a:pt x="2074" y="1663"/>
                </a:lnTo>
                <a:lnTo>
                  <a:pt x="2080" y="1664"/>
                </a:lnTo>
                <a:lnTo>
                  <a:pt x="2081" y="1666"/>
                </a:lnTo>
                <a:lnTo>
                  <a:pt x="2081" y="1670"/>
                </a:lnTo>
                <a:lnTo>
                  <a:pt x="2083" y="1670"/>
                </a:lnTo>
                <a:lnTo>
                  <a:pt x="2086" y="1668"/>
                </a:lnTo>
                <a:lnTo>
                  <a:pt x="2088" y="1666"/>
                </a:lnTo>
                <a:lnTo>
                  <a:pt x="2090" y="1658"/>
                </a:lnTo>
                <a:lnTo>
                  <a:pt x="2088" y="1654"/>
                </a:lnTo>
                <a:lnTo>
                  <a:pt x="2086" y="1651"/>
                </a:lnTo>
                <a:lnTo>
                  <a:pt x="2086" y="1646"/>
                </a:lnTo>
                <a:lnTo>
                  <a:pt x="2088" y="1641"/>
                </a:lnTo>
                <a:lnTo>
                  <a:pt x="2091" y="1639"/>
                </a:lnTo>
                <a:lnTo>
                  <a:pt x="2095" y="1639"/>
                </a:lnTo>
                <a:lnTo>
                  <a:pt x="2095" y="1635"/>
                </a:lnTo>
                <a:lnTo>
                  <a:pt x="2093" y="1634"/>
                </a:lnTo>
                <a:lnTo>
                  <a:pt x="2091" y="1632"/>
                </a:lnTo>
                <a:lnTo>
                  <a:pt x="2086" y="1630"/>
                </a:lnTo>
                <a:lnTo>
                  <a:pt x="2074" y="1629"/>
                </a:lnTo>
                <a:lnTo>
                  <a:pt x="2078" y="1624"/>
                </a:lnTo>
                <a:lnTo>
                  <a:pt x="2081" y="1615"/>
                </a:lnTo>
                <a:lnTo>
                  <a:pt x="2083" y="1610"/>
                </a:lnTo>
                <a:lnTo>
                  <a:pt x="2081" y="1606"/>
                </a:lnTo>
                <a:lnTo>
                  <a:pt x="2080" y="1603"/>
                </a:lnTo>
                <a:lnTo>
                  <a:pt x="2074" y="1601"/>
                </a:lnTo>
                <a:lnTo>
                  <a:pt x="2071" y="1600"/>
                </a:lnTo>
                <a:lnTo>
                  <a:pt x="2069" y="1598"/>
                </a:lnTo>
                <a:lnTo>
                  <a:pt x="2071" y="1595"/>
                </a:lnTo>
                <a:lnTo>
                  <a:pt x="2074" y="1595"/>
                </a:lnTo>
                <a:lnTo>
                  <a:pt x="2074" y="1591"/>
                </a:lnTo>
                <a:lnTo>
                  <a:pt x="2078" y="1589"/>
                </a:lnTo>
                <a:lnTo>
                  <a:pt x="2080" y="1591"/>
                </a:lnTo>
                <a:lnTo>
                  <a:pt x="2081" y="1595"/>
                </a:lnTo>
                <a:lnTo>
                  <a:pt x="2093" y="1596"/>
                </a:lnTo>
                <a:lnTo>
                  <a:pt x="2103" y="1595"/>
                </a:lnTo>
                <a:lnTo>
                  <a:pt x="2122" y="1591"/>
                </a:lnTo>
                <a:lnTo>
                  <a:pt x="2126" y="1591"/>
                </a:lnTo>
                <a:lnTo>
                  <a:pt x="2134" y="1588"/>
                </a:lnTo>
                <a:lnTo>
                  <a:pt x="2137" y="1584"/>
                </a:lnTo>
                <a:lnTo>
                  <a:pt x="2141" y="1581"/>
                </a:lnTo>
                <a:lnTo>
                  <a:pt x="2144" y="1577"/>
                </a:lnTo>
                <a:lnTo>
                  <a:pt x="2146" y="1572"/>
                </a:lnTo>
                <a:lnTo>
                  <a:pt x="2144" y="1566"/>
                </a:lnTo>
                <a:lnTo>
                  <a:pt x="2143" y="1559"/>
                </a:lnTo>
                <a:lnTo>
                  <a:pt x="2143" y="1555"/>
                </a:lnTo>
                <a:lnTo>
                  <a:pt x="2143" y="1547"/>
                </a:lnTo>
                <a:lnTo>
                  <a:pt x="2143" y="1540"/>
                </a:lnTo>
                <a:lnTo>
                  <a:pt x="2143" y="1533"/>
                </a:lnTo>
                <a:lnTo>
                  <a:pt x="2141" y="1525"/>
                </a:lnTo>
                <a:lnTo>
                  <a:pt x="2144" y="1528"/>
                </a:lnTo>
                <a:lnTo>
                  <a:pt x="2148" y="1533"/>
                </a:lnTo>
                <a:lnTo>
                  <a:pt x="2149" y="1533"/>
                </a:lnTo>
                <a:lnTo>
                  <a:pt x="2156" y="1533"/>
                </a:lnTo>
                <a:lnTo>
                  <a:pt x="2156" y="1528"/>
                </a:lnTo>
                <a:lnTo>
                  <a:pt x="2156" y="1526"/>
                </a:lnTo>
                <a:lnTo>
                  <a:pt x="2178" y="1525"/>
                </a:lnTo>
                <a:lnTo>
                  <a:pt x="2173" y="1516"/>
                </a:lnTo>
                <a:lnTo>
                  <a:pt x="2168" y="1509"/>
                </a:lnTo>
                <a:lnTo>
                  <a:pt x="2161" y="1502"/>
                </a:lnTo>
                <a:lnTo>
                  <a:pt x="2155" y="1497"/>
                </a:lnTo>
                <a:lnTo>
                  <a:pt x="2151" y="1496"/>
                </a:lnTo>
                <a:lnTo>
                  <a:pt x="2141" y="1494"/>
                </a:lnTo>
                <a:lnTo>
                  <a:pt x="2136" y="1491"/>
                </a:lnTo>
                <a:lnTo>
                  <a:pt x="2132" y="1487"/>
                </a:lnTo>
                <a:lnTo>
                  <a:pt x="2131" y="1485"/>
                </a:lnTo>
                <a:lnTo>
                  <a:pt x="2129" y="1482"/>
                </a:lnTo>
                <a:lnTo>
                  <a:pt x="2131" y="1480"/>
                </a:lnTo>
                <a:lnTo>
                  <a:pt x="2132" y="1479"/>
                </a:lnTo>
                <a:lnTo>
                  <a:pt x="2136" y="1479"/>
                </a:lnTo>
                <a:lnTo>
                  <a:pt x="2139" y="1480"/>
                </a:lnTo>
                <a:lnTo>
                  <a:pt x="2143" y="1482"/>
                </a:lnTo>
                <a:lnTo>
                  <a:pt x="2141" y="1485"/>
                </a:lnTo>
                <a:lnTo>
                  <a:pt x="2143" y="1489"/>
                </a:lnTo>
                <a:lnTo>
                  <a:pt x="2146" y="1491"/>
                </a:lnTo>
                <a:lnTo>
                  <a:pt x="2149" y="1491"/>
                </a:lnTo>
                <a:lnTo>
                  <a:pt x="2156" y="1491"/>
                </a:lnTo>
                <a:lnTo>
                  <a:pt x="2160" y="1491"/>
                </a:lnTo>
                <a:lnTo>
                  <a:pt x="2161" y="1492"/>
                </a:lnTo>
                <a:lnTo>
                  <a:pt x="2161" y="1496"/>
                </a:lnTo>
                <a:lnTo>
                  <a:pt x="2165" y="1501"/>
                </a:lnTo>
                <a:lnTo>
                  <a:pt x="2170" y="1504"/>
                </a:lnTo>
                <a:lnTo>
                  <a:pt x="2175" y="1506"/>
                </a:lnTo>
                <a:lnTo>
                  <a:pt x="2184" y="1506"/>
                </a:lnTo>
                <a:lnTo>
                  <a:pt x="2187" y="1506"/>
                </a:lnTo>
                <a:lnTo>
                  <a:pt x="2211" y="1506"/>
                </a:lnTo>
                <a:lnTo>
                  <a:pt x="2211" y="1499"/>
                </a:lnTo>
                <a:lnTo>
                  <a:pt x="2208" y="1496"/>
                </a:lnTo>
                <a:lnTo>
                  <a:pt x="2206" y="1491"/>
                </a:lnTo>
                <a:lnTo>
                  <a:pt x="2204" y="1485"/>
                </a:lnTo>
                <a:lnTo>
                  <a:pt x="2199" y="1484"/>
                </a:lnTo>
                <a:lnTo>
                  <a:pt x="2197" y="1482"/>
                </a:lnTo>
                <a:lnTo>
                  <a:pt x="2197" y="1479"/>
                </a:lnTo>
                <a:lnTo>
                  <a:pt x="2194" y="1473"/>
                </a:lnTo>
                <a:lnTo>
                  <a:pt x="2192" y="1467"/>
                </a:lnTo>
                <a:lnTo>
                  <a:pt x="2189" y="1462"/>
                </a:lnTo>
                <a:lnTo>
                  <a:pt x="2187" y="1460"/>
                </a:lnTo>
                <a:lnTo>
                  <a:pt x="2184" y="1458"/>
                </a:lnTo>
                <a:lnTo>
                  <a:pt x="2189" y="1451"/>
                </a:lnTo>
                <a:lnTo>
                  <a:pt x="2190" y="1441"/>
                </a:lnTo>
                <a:lnTo>
                  <a:pt x="2190" y="1429"/>
                </a:lnTo>
                <a:lnTo>
                  <a:pt x="2190" y="1417"/>
                </a:lnTo>
                <a:lnTo>
                  <a:pt x="2190" y="1410"/>
                </a:lnTo>
                <a:lnTo>
                  <a:pt x="2190" y="1405"/>
                </a:lnTo>
                <a:lnTo>
                  <a:pt x="2187" y="1404"/>
                </a:lnTo>
                <a:lnTo>
                  <a:pt x="2184" y="1400"/>
                </a:lnTo>
                <a:lnTo>
                  <a:pt x="2180" y="1398"/>
                </a:lnTo>
                <a:lnTo>
                  <a:pt x="2177" y="1395"/>
                </a:lnTo>
                <a:lnTo>
                  <a:pt x="2177" y="1390"/>
                </a:lnTo>
                <a:lnTo>
                  <a:pt x="2177" y="1383"/>
                </a:lnTo>
                <a:lnTo>
                  <a:pt x="2185" y="1383"/>
                </a:lnTo>
                <a:lnTo>
                  <a:pt x="2190" y="1387"/>
                </a:lnTo>
                <a:lnTo>
                  <a:pt x="2196" y="1390"/>
                </a:lnTo>
                <a:lnTo>
                  <a:pt x="2199" y="1395"/>
                </a:lnTo>
                <a:lnTo>
                  <a:pt x="2202" y="1400"/>
                </a:lnTo>
                <a:lnTo>
                  <a:pt x="2208" y="1404"/>
                </a:lnTo>
                <a:lnTo>
                  <a:pt x="2214" y="1405"/>
                </a:lnTo>
                <a:lnTo>
                  <a:pt x="2225" y="1404"/>
                </a:lnTo>
                <a:lnTo>
                  <a:pt x="2228" y="1404"/>
                </a:lnTo>
                <a:lnTo>
                  <a:pt x="2231" y="1404"/>
                </a:lnTo>
                <a:lnTo>
                  <a:pt x="2233" y="1404"/>
                </a:lnTo>
                <a:lnTo>
                  <a:pt x="2240" y="1402"/>
                </a:lnTo>
                <a:lnTo>
                  <a:pt x="2245" y="1400"/>
                </a:lnTo>
                <a:lnTo>
                  <a:pt x="2249" y="1398"/>
                </a:lnTo>
                <a:lnTo>
                  <a:pt x="2250" y="1397"/>
                </a:lnTo>
                <a:lnTo>
                  <a:pt x="2252" y="1392"/>
                </a:lnTo>
                <a:lnTo>
                  <a:pt x="2252" y="1387"/>
                </a:lnTo>
                <a:lnTo>
                  <a:pt x="2252" y="1383"/>
                </a:lnTo>
                <a:lnTo>
                  <a:pt x="2252" y="1376"/>
                </a:lnTo>
                <a:lnTo>
                  <a:pt x="2252" y="1368"/>
                </a:lnTo>
                <a:lnTo>
                  <a:pt x="2254" y="1364"/>
                </a:lnTo>
                <a:lnTo>
                  <a:pt x="2257" y="1364"/>
                </a:lnTo>
                <a:lnTo>
                  <a:pt x="2261" y="1366"/>
                </a:lnTo>
                <a:lnTo>
                  <a:pt x="2267" y="1375"/>
                </a:lnTo>
                <a:lnTo>
                  <a:pt x="2272" y="1383"/>
                </a:lnTo>
                <a:lnTo>
                  <a:pt x="2281" y="1387"/>
                </a:lnTo>
                <a:lnTo>
                  <a:pt x="2289" y="1390"/>
                </a:lnTo>
                <a:lnTo>
                  <a:pt x="2298" y="1393"/>
                </a:lnTo>
                <a:lnTo>
                  <a:pt x="2307" y="1397"/>
                </a:lnTo>
                <a:lnTo>
                  <a:pt x="2312" y="1393"/>
                </a:lnTo>
                <a:lnTo>
                  <a:pt x="2318" y="1392"/>
                </a:lnTo>
                <a:lnTo>
                  <a:pt x="2322" y="1392"/>
                </a:lnTo>
                <a:lnTo>
                  <a:pt x="2324" y="1392"/>
                </a:lnTo>
                <a:lnTo>
                  <a:pt x="2325" y="1393"/>
                </a:lnTo>
                <a:lnTo>
                  <a:pt x="2327" y="1397"/>
                </a:lnTo>
                <a:lnTo>
                  <a:pt x="2329" y="1395"/>
                </a:lnTo>
                <a:lnTo>
                  <a:pt x="2330" y="1393"/>
                </a:lnTo>
                <a:lnTo>
                  <a:pt x="2334" y="1390"/>
                </a:lnTo>
                <a:lnTo>
                  <a:pt x="2336" y="1385"/>
                </a:lnTo>
                <a:lnTo>
                  <a:pt x="2337" y="1383"/>
                </a:lnTo>
                <a:lnTo>
                  <a:pt x="2341" y="1383"/>
                </a:lnTo>
                <a:lnTo>
                  <a:pt x="2341" y="1363"/>
                </a:lnTo>
                <a:lnTo>
                  <a:pt x="2344" y="1364"/>
                </a:lnTo>
                <a:lnTo>
                  <a:pt x="2347" y="1366"/>
                </a:lnTo>
                <a:lnTo>
                  <a:pt x="2349" y="1369"/>
                </a:lnTo>
                <a:lnTo>
                  <a:pt x="2354" y="1369"/>
                </a:lnTo>
                <a:lnTo>
                  <a:pt x="2356" y="1366"/>
                </a:lnTo>
                <a:lnTo>
                  <a:pt x="2358" y="1364"/>
                </a:lnTo>
                <a:lnTo>
                  <a:pt x="2361" y="1363"/>
                </a:lnTo>
                <a:lnTo>
                  <a:pt x="2368" y="1363"/>
                </a:lnTo>
                <a:lnTo>
                  <a:pt x="2371" y="1363"/>
                </a:lnTo>
                <a:lnTo>
                  <a:pt x="2373" y="1361"/>
                </a:lnTo>
                <a:lnTo>
                  <a:pt x="2375" y="1356"/>
                </a:lnTo>
                <a:lnTo>
                  <a:pt x="2378" y="1358"/>
                </a:lnTo>
                <a:lnTo>
                  <a:pt x="2382" y="1359"/>
                </a:lnTo>
                <a:lnTo>
                  <a:pt x="2387" y="1364"/>
                </a:lnTo>
                <a:lnTo>
                  <a:pt x="2388" y="1368"/>
                </a:lnTo>
                <a:lnTo>
                  <a:pt x="2392" y="1369"/>
                </a:lnTo>
                <a:lnTo>
                  <a:pt x="2395" y="1371"/>
                </a:lnTo>
                <a:lnTo>
                  <a:pt x="2402" y="1369"/>
                </a:lnTo>
                <a:lnTo>
                  <a:pt x="2409" y="1369"/>
                </a:lnTo>
                <a:lnTo>
                  <a:pt x="2411" y="1364"/>
                </a:lnTo>
                <a:lnTo>
                  <a:pt x="2412" y="1363"/>
                </a:lnTo>
                <a:lnTo>
                  <a:pt x="2416" y="1363"/>
                </a:lnTo>
                <a:lnTo>
                  <a:pt x="2424" y="1358"/>
                </a:lnTo>
                <a:lnTo>
                  <a:pt x="2433" y="1354"/>
                </a:lnTo>
                <a:lnTo>
                  <a:pt x="2443" y="1351"/>
                </a:lnTo>
                <a:lnTo>
                  <a:pt x="2455" y="1349"/>
                </a:lnTo>
                <a:lnTo>
                  <a:pt x="2460" y="1349"/>
                </a:lnTo>
                <a:lnTo>
                  <a:pt x="2463" y="1351"/>
                </a:lnTo>
                <a:lnTo>
                  <a:pt x="2469" y="1351"/>
                </a:lnTo>
                <a:lnTo>
                  <a:pt x="2475" y="1347"/>
                </a:lnTo>
                <a:lnTo>
                  <a:pt x="2484" y="1344"/>
                </a:lnTo>
                <a:lnTo>
                  <a:pt x="2489" y="1342"/>
                </a:lnTo>
                <a:lnTo>
                  <a:pt x="2494" y="1342"/>
                </a:lnTo>
                <a:lnTo>
                  <a:pt x="2498" y="1342"/>
                </a:lnTo>
                <a:lnTo>
                  <a:pt x="2504" y="1342"/>
                </a:lnTo>
                <a:lnTo>
                  <a:pt x="2504" y="1335"/>
                </a:lnTo>
                <a:lnTo>
                  <a:pt x="2504" y="1334"/>
                </a:lnTo>
                <a:close/>
                <a:moveTo>
                  <a:pt x="1338" y="4276"/>
                </a:moveTo>
                <a:lnTo>
                  <a:pt x="1338" y="4269"/>
                </a:lnTo>
                <a:lnTo>
                  <a:pt x="1341" y="4269"/>
                </a:lnTo>
                <a:lnTo>
                  <a:pt x="1344" y="4269"/>
                </a:lnTo>
                <a:lnTo>
                  <a:pt x="1351" y="4273"/>
                </a:lnTo>
                <a:lnTo>
                  <a:pt x="1355" y="4273"/>
                </a:lnTo>
                <a:lnTo>
                  <a:pt x="1356" y="4273"/>
                </a:lnTo>
                <a:lnTo>
                  <a:pt x="1358" y="4269"/>
                </a:lnTo>
                <a:lnTo>
                  <a:pt x="1365" y="4273"/>
                </a:lnTo>
                <a:lnTo>
                  <a:pt x="1372" y="4276"/>
                </a:lnTo>
                <a:lnTo>
                  <a:pt x="1382" y="4276"/>
                </a:lnTo>
                <a:lnTo>
                  <a:pt x="1392" y="4276"/>
                </a:lnTo>
                <a:lnTo>
                  <a:pt x="1392" y="4280"/>
                </a:lnTo>
                <a:lnTo>
                  <a:pt x="1394" y="4281"/>
                </a:lnTo>
                <a:lnTo>
                  <a:pt x="1399" y="4283"/>
                </a:lnTo>
                <a:lnTo>
                  <a:pt x="1402" y="4286"/>
                </a:lnTo>
                <a:lnTo>
                  <a:pt x="1404" y="4288"/>
                </a:lnTo>
                <a:lnTo>
                  <a:pt x="1406" y="4290"/>
                </a:lnTo>
                <a:lnTo>
                  <a:pt x="1411" y="4291"/>
                </a:lnTo>
                <a:lnTo>
                  <a:pt x="1416" y="4297"/>
                </a:lnTo>
                <a:lnTo>
                  <a:pt x="1421" y="4300"/>
                </a:lnTo>
                <a:lnTo>
                  <a:pt x="1426" y="4303"/>
                </a:lnTo>
                <a:lnTo>
                  <a:pt x="1431" y="4305"/>
                </a:lnTo>
                <a:lnTo>
                  <a:pt x="1433" y="4307"/>
                </a:lnTo>
                <a:lnTo>
                  <a:pt x="1433" y="4310"/>
                </a:lnTo>
                <a:lnTo>
                  <a:pt x="1436" y="4310"/>
                </a:lnTo>
                <a:lnTo>
                  <a:pt x="1440" y="4307"/>
                </a:lnTo>
                <a:lnTo>
                  <a:pt x="1443" y="4305"/>
                </a:lnTo>
                <a:lnTo>
                  <a:pt x="1447" y="4303"/>
                </a:lnTo>
                <a:lnTo>
                  <a:pt x="1447" y="4276"/>
                </a:lnTo>
                <a:lnTo>
                  <a:pt x="1447" y="4273"/>
                </a:lnTo>
                <a:lnTo>
                  <a:pt x="1445" y="4271"/>
                </a:lnTo>
                <a:lnTo>
                  <a:pt x="1440" y="4269"/>
                </a:lnTo>
                <a:lnTo>
                  <a:pt x="1436" y="4266"/>
                </a:lnTo>
                <a:lnTo>
                  <a:pt x="1435" y="4264"/>
                </a:lnTo>
                <a:lnTo>
                  <a:pt x="1433" y="4263"/>
                </a:lnTo>
                <a:lnTo>
                  <a:pt x="1428" y="4261"/>
                </a:lnTo>
                <a:lnTo>
                  <a:pt x="1425" y="4257"/>
                </a:lnTo>
                <a:lnTo>
                  <a:pt x="1419" y="4249"/>
                </a:lnTo>
                <a:lnTo>
                  <a:pt x="1418" y="4249"/>
                </a:lnTo>
                <a:lnTo>
                  <a:pt x="1416" y="4247"/>
                </a:lnTo>
                <a:lnTo>
                  <a:pt x="1414" y="4242"/>
                </a:lnTo>
                <a:lnTo>
                  <a:pt x="1414" y="4239"/>
                </a:lnTo>
                <a:lnTo>
                  <a:pt x="1416" y="4237"/>
                </a:lnTo>
                <a:lnTo>
                  <a:pt x="1419" y="4235"/>
                </a:lnTo>
                <a:lnTo>
                  <a:pt x="1433" y="4235"/>
                </a:lnTo>
                <a:lnTo>
                  <a:pt x="1435" y="4244"/>
                </a:lnTo>
                <a:lnTo>
                  <a:pt x="1436" y="4247"/>
                </a:lnTo>
                <a:lnTo>
                  <a:pt x="1440" y="4249"/>
                </a:lnTo>
                <a:lnTo>
                  <a:pt x="1443" y="4256"/>
                </a:lnTo>
                <a:lnTo>
                  <a:pt x="1448" y="4261"/>
                </a:lnTo>
                <a:lnTo>
                  <a:pt x="1454" y="4266"/>
                </a:lnTo>
                <a:lnTo>
                  <a:pt x="1460" y="4269"/>
                </a:lnTo>
                <a:lnTo>
                  <a:pt x="1460" y="4290"/>
                </a:lnTo>
                <a:lnTo>
                  <a:pt x="1465" y="4286"/>
                </a:lnTo>
                <a:lnTo>
                  <a:pt x="1471" y="4286"/>
                </a:lnTo>
                <a:lnTo>
                  <a:pt x="1481" y="4290"/>
                </a:lnTo>
                <a:lnTo>
                  <a:pt x="1486" y="4293"/>
                </a:lnTo>
                <a:lnTo>
                  <a:pt x="1493" y="4295"/>
                </a:lnTo>
                <a:lnTo>
                  <a:pt x="1498" y="4298"/>
                </a:lnTo>
                <a:lnTo>
                  <a:pt x="1500" y="4300"/>
                </a:lnTo>
                <a:lnTo>
                  <a:pt x="1501" y="4303"/>
                </a:lnTo>
                <a:lnTo>
                  <a:pt x="1506" y="4300"/>
                </a:lnTo>
                <a:lnTo>
                  <a:pt x="1511" y="4297"/>
                </a:lnTo>
                <a:lnTo>
                  <a:pt x="1513" y="4291"/>
                </a:lnTo>
                <a:lnTo>
                  <a:pt x="1515" y="4283"/>
                </a:lnTo>
                <a:lnTo>
                  <a:pt x="1515" y="4266"/>
                </a:lnTo>
                <a:lnTo>
                  <a:pt x="1517" y="4259"/>
                </a:lnTo>
                <a:lnTo>
                  <a:pt x="1518" y="4257"/>
                </a:lnTo>
                <a:lnTo>
                  <a:pt x="1522" y="4256"/>
                </a:lnTo>
                <a:lnTo>
                  <a:pt x="1520" y="4254"/>
                </a:lnTo>
                <a:lnTo>
                  <a:pt x="1518" y="4252"/>
                </a:lnTo>
                <a:lnTo>
                  <a:pt x="1515" y="4249"/>
                </a:lnTo>
                <a:lnTo>
                  <a:pt x="1510" y="4247"/>
                </a:lnTo>
                <a:lnTo>
                  <a:pt x="1508" y="4245"/>
                </a:lnTo>
                <a:lnTo>
                  <a:pt x="1508" y="4242"/>
                </a:lnTo>
                <a:lnTo>
                  <a:pt x="1506" y="4239"/>
                </a:lnTo>
                <a:lnTo>
                  <a:pt x="1503" y="4237"/>
                </a:lnTo>
                <a:lnTo>
                  <a:pt x="1494" y="4235"/>
                </a:lnTo>
                <a:lnTo>
                  <a:pt x="1494" y="4232"/>
                </a:lnTo>
                <a:lnTo>
                  <a:pt x="1493" y="4230"/>
                </a:lnTo>
                <a:lnTo>
                  <a:pt x="1488" y="4228"/>
                </a:lnTo>
                <a:lnTo>
                  <a:pt x="1484" y="4223"/>
                </a:lnTo>
                <a:lnTo>
                  <a:pt x="1481" y="4218"/>
                </a:lnTo>
                <a:lnTo>
                  <a:pt x="1474" y="4216"/>
                </a:lnTo>
                <a:lnTo>
                  <a:pt x="1467" y="4215"/>
                </a:lnTo>
                <a:lnTo>
                  <a:pt x="1467" y="4194"/>
                </a:lnTo>
                <a:lnTo>
                  <a:pt x="1462" y="4194"/>
                </a:lnTo>
                <a:lnTo>
                  <a:pt x="1460" y="4191"/>
                </a:lnTo>
                <a:lnTo>
                  <a:pt x="1457" y="4189"/>
                </a:lnTo>
                <a:lnTo>
                  <a:pt x="1454" y="4187"/>
                </a:lnTo>
                <a:lnTo>
                  <a:pt x="1448" y="4189"/>
                </a:lnTo>
                <a:lnTo>
                  <a:pt x="1445" y="4191"/>
                </a:lnTo>
                <a:lnTo>
                  <a:pt x="1442" y="4191"/>
                </a:lnTo>
                <a:lnTo>
                  <a:pt x="1440" y="4187"/>
                </a:lnTo>
                <a:lnTo>
                  <a:pt x="1443" y="4182"/>
                </a:lnTo>
                <a:lnTo>
                  <a:pt x="1447" y="4177"/>
                </a:lnTo>
                <a:lnTo>
                  <a:pt x="1452" y="4174"/>
                </a:lnTo>
                <a:lnTo>
                  <a:pt x="1460" y="4174"/>
                </a:lnTo>
                <a:lnTo>
                  <a:pt x="1465" y="4176"/>
                </a:lnTo>
                <a:lnTo>
                  <a:pt x="1471" y="4181"/>
                </a:lnTo>
                <a:lnTo>
                  <a:pt x="1476" y="4184"/>
                </a:lnTo>
                <a:lnTo>
                  <a:pt x="1481" y="4187"/>
                </a:lnTo>
                <a:lnTo>
                  <a:pt x="1488" y="4199"/>
                </a:lnTo>
                <a:lnTo>
                  <a:pt x="1494" y="4211"/>
                </a:lnTo>
                <a:lnTo>
                  <a:pt x="1503" y="4222"/>
                </a:lnTo>
                <a:lnTo>
                  <a:pt x="1515" y="4228"/>
                </a:lnTo>
                <a:lnTo>
                  <a:pt x="1518" y="4228"/>
                </a:lnTo>
                <a:lnTo>
                  <a:pt x="1518" y="4232"/>
                </a:lnTo>
                <a:lnTo>
                  <a:pt x="1520" y="4235"/>
                </a:lnTo>
                <a:lnTo>
                  <a:pt x="1525" y="4240"/>
                </a:lnTo>
                <a:lnTo>
                  <a:pt x="1530" y="4247"/>
                </a:lnTo>
                <a:lnTo>
                  <a:pt x="1530" y="4252"/>
                </a:lnTo>
                <a:lnTo>
                  <a:pt x="1529" y="4256"/>
                </a:lnTo>
                <a:lnTo>
                  <a:pt x="1529" y="4259"/>
                </a:lnTo>
                <a:lnTo>
                  <a:pt x="1529" y="4263"/>
                </a:lnTo>
                <a:lnTo>
                  <a:pt x="1529" y="4276"/>
                </a:lnTo>
                <a:lnTo>
                  <a:pt x="1527" y="4291"/>
                </a:lnTo>
                <a:lnTo>
                  <a:pt x="1525" y="4303"/>
                </a:lnTo>
                <a:lnTo>
                  <a:pt x="1523" y="4317"/>
                </a:lnTo>
                <a:lnTo>
                  <a:pt x="1523" y="4320"/>
                </a:lnTo>
                <a:lnTo>
                  <a:pt x="1527" y="4329"/>
                </a:lnTo>
                <a:lnTo>
                  <a:pt x="1532" y="4336"/>
                </a:lnTo>
                <a:lnTo>
                  <a:pt x="1534" y="4338"/>
                </a:lnTo>
                <a:lnTo>
                  <a:pt x="1540" y="4344"/>
                </a:lnTo>
                <a:lnTo>
                  <a:pt x="1547" y="4350"/>
                </a:lnTo>
                <a:lnTo>
                  <a:pt x="1556" y="4350"/>
                </a:lnTo>
                <a:lnTo>
                  <a:pt x="1566" y="4350"/>
                </a:lnTo>
                <a:lnTo>
                  <a:pt x="1569" y="4350"/>
                </a:lnTo>
                <a:lnTo>
                  <a:pt x="1575" y="4351"/>
                </a:lnTo>
                <a:lnTo>
                  <a:pt x="1580" y="4351"/>
                </a:lnTo>
                <a:lnTo>
                  <a:pt x="1588" y="4348"/>
                </a:lnTo>
                <a:lnTo>
                  <a:pt x="1592" y="4346"/>
                </a:lnTo>
                <a:lnTo>
                  <a:pt x="1595" y="4346"/>
                </a:lnTo>
                <a:lnTo>
                  <a:pt x="1600" y="4346"/>
                </a:lnTo>
                <a:lnTo>
                  <a:pt x="1605" y="4350"/>
                </a:lnTo>
                <a:lnTo>
                  <a:pt x="1597" y="4351"/>
                </a:lnTo>
                <a:lnTo>
                  <a:pt x="1588" y="4351"/>
                </a:lnTo>
                <a:lnTo>
                  <a:pt x="1581" y="4356"/>
                </a:lnTo>
                <a:lnTo>
                  <a:pt x="1575" y="4363"/>
                </a:lnTo>
                <a:lnTo>
                  <a:pt x="1571" y="4365"/>
                </a:lnTo>
                <a:lnTo>
                  <a:pt x="1569" y="4365"/>
                </a:lnTo>
                <a:lnTo>
                  <a:pt x="1563" y="4365"/>
                </a:lnTo>
                <a:lnTo>
                  <a:pt x="1556" y="4365"/>
                </a:lnTo>
                <a:lnTo>
                  <a:pt x="1549" y="4361"/>
                </a:lnTo>
                <a:lnTo>
                  <a:pt x="1547" y="4360"/>
                </a:lnTo>
                <a:lnTo>
                  <a:pt x="1534" y="4346"/>
                </a:lnTo>
                <a:lnTo>
                  <a:pt x="1532" y="4344"/>
                </a:lnTo>
                <a:lnTo>
                  <a:pt x="1517" y="4329"/>
                </a:lnTo>
                <a:lnTo>
                  <a:pt x="1515" y="4327"/>
                </a:lnTo>
                <a:lnTo>
                  <a:pt x="1511" y="4326"/>
                </a:lnTo>
                <a:lnTo>
                  <a:pt x="1508" y="4324"/>
                </a:lnTo>
                <a:lnTo>
                  <a:pt x="1508" y="4329"/>
                </a:lnTo>
                <a:lnTo>
                  <a:pt x="1506" y="4331"/>
                </a:lnTo>
                <a:lnTo>
                  <a:pt x="1503" y="4329"/>
                </a:lnTo>
                <a:lnTo>
                  <a:pt x="1500" y="4326"/>
                </a:lnTo>
                <a:lnTo>
                  <a:pt x="1494" y="4324"/>
                </a:lnTo>
                <a:lnTo>
                  <a:pt x="1491" y="4322"/>
                </a:lnTo>
                <a:lnTo>
                  <a:pt x="1489" y="4324"/>
                </a:lnTo>
                <a:lnTo>
                  <a:pt x="1488" y="4331"/>
                </a:lnTo>
                <a:lnTo>
                  <a:pt x="1491" y="4332"/>
                </a:lnTo>
                <a:lnTo>
                  <a:pt x="1493" y="4336"/>
                </a:lnTo>
                <a:lnTo>
                  <a:pt x="1494" y="4339"/>
                </a:lnTo>
                <a:lnTo>
                  <a:pt x="1494" y="4344"/>
                </a:lnTo>
                <a:lnTo>
                  <a:pt x="1501" y="4344"/>
                </a:lnTo>
                <a:lnTo>
                  <a:pt x="1506" y="4346"/>
                </a:lnTo>
                <a:lnTo>
                  <a:pt x="1515" y="4351"/>
                </a:lnTo>
                <a:lnTo>
                  <a:pt x="1517" y="4356"/>
                </a:lnTo>
                <a:lnTo>
                  <a:pt x="1520" y="4360"/>
                </a:lnTo>
                <a:lnTo>
                  <a:pt x="1523" y="4363"/>
                </a:lnTo>
                <a:lnTo>
                  <a:pt x="1529" y="4365"/>
                </a:lnTo>
                <a:lnTo>
                  <a:pt x="1534" y="4367"/>
                </a:lnTo>
                <a:lnTo>
                  <a:pt x="1537" y="4370"/>
                </a:lnTo>
                <a:lnTo>
                  <a:pt x="1540" y="4373"/>
                </a:lnTo>
                <a:lnTo>
                  <a:pt x="1542" y="4379"/>
                </a:lnTo>
                <a:lnTo>
                  <a:pt x="1523" y="4379"/>
                </a:lnTo>
                <a:lnTo>
                  <a:pt x="1505" y="4379"/>
                </a:lnTo>
                <a:lnTo>
                  <a:pt x="1486" y="4380"/>
                </a:lnTo>
                <a:lnTo>
                  <a:pt x="1479" y="4382"/>
                </a:lnTo>
                <a:lnTo>
                  <a:pt x="1474" y="4385"/>
                </a:lnTo>
                <a:lnTo>
                  <a:pt x="1472" y="4380"/>
                </a:lnTo>
                <a:lnTo>
                  <a:pt x="1471" y="4377"/>
                </a:lnTo>
                <a:lnTo>
                  <a:pt x="1467" y="4375"/>
                </a:lnTo>
                <a:lnTo>
                  <a:pt x="1462" y="4373"/>
                </a:lnTo>
                <a:lnTo>
                  <a:pt x="1452" y="4372"/>
                </a:lnTo>
                <a:lnTo>
                  <a:pt x="1440" y="4372"/>
                </a:lnTo>
                <a:lnTo>
                  <a:pt x="1436" y="4380"/>
                </a:lnTo>
                <a:lnTo>
                  <a:pt x="1431" y="4387"/>
                </a:lnTo>
                <a:lnTo>
                  <a:pt x="1428" y="4396"/>
                </a:lnTo>
                <a:lnTo>
                  <a:pt x="1426" y="4401"/>
                </a:lnTo>
                <a:lnTo>
                  <a:pt x="1426" y="4406"/>
                </a:lnTo>
                <a:lnTo>
                  <a:pt x="1421" y="4408"/>
                </a:lnTo>
                <a:lnTo>
                  <a:pt x="1416" y="4408"/>
                </a:lnTo>
                <a:lnTo>
                  <a:pt x="1413" y="4404"/>
                </a:lnTo>
                <a:lnTo>
                  <a:pt x="1411" y="4399"/>
                </a:lnTo>
                <a:lnTo>
                  <a:pt x="1411" y="4394"/>
                </a:lnTo>
                <a:lnTo>
                  <a:pt x="1413" y="4389"/>
                </a:lnTo>
                <a:lnTo>
                  <a:pt x="1414" y="4385"/>
                </a:lnTo>
                <a:lnTo>
                  <a:pt x="1419" y="4385"/>
                </a:lnTo>
                <a:lnTo>
                  <a:pt x="1419" y="4380"/>
                </a:lnTo>
                <a:lnTo>
                  <a:pt x="1421" y="4377"/>
                </a:lnTo>
                <a:lnTo>
                  <a:pt x="1423" y="4373"/>
                </a:lnTo>
                <a:lnTo>
                  <a:pt x="1426" y="4372"/>
                </a:lnTo>
                <a:lnTo>
                  <a:pt x="1423" y="4367"/>
                </a:lnTo>
                <a:lnTo>
                  <a:pt x="1419" y="4361"/>
                </a:lnTo>
                <a:lnTo>
                  <a:pt x="1414" y="4358"/>
                </a:lnTo>
                <a:lnTo>
                  <a:pt x="1413" y="4351"/>
                </a:lnTo>
                <a:lnTo>
                  <a:pt x="1406" y="4351"/>
                </a:lnTo>
                <a:lnTo>
                  <a:pt x="1399" y="4351"/>
                </a:lnTo>
                <a:lnTo>
                  <a:pt x="1384" y="4353"/>
                </a:lnTo>
                <a:lnTo>
                  <a:pt x="1378" y="4351"/>
                </a:lnTo>
                <a:lnTo>
                  <a:pt x="1373" y="4350"/>
                </a:lnTo>
                <a:lnTo>
                  <a:pt x="1372" y="4344"/>
                </a:lnTo>
                <a:lnTo>
                  <a:pt x="1372" y="4338"/>
                </a:lnTo>
                <a:lnTo>
                  <a:pt x="1367" y="4334"/>
                </a:lnTo>
                <a:lnTo>
                  <a:pt x="1361" y="4331"/>
                </a:lnTo>
                <a:lnTo>
                  <a:pt x="1358" y="4326"/>
                </a:lnTo>
                <a:lnTo>
                  <a:pt x="1358" y="4317"/>
                </a:lnTo>
                <a:lnTo>
                  <a:pt x="1361" y="4312"/>
                </a:lnTo>
                <a:lnTo>
                  <a:pt x="1365" y="4307"/>
                </a:lnTo>
                <a:lnTo>
                  <a:pt x="1368" y="4303"/>
                </a:lnTo>
                <a:lnTo>
                  <a:pt x="1372" y="4297"/>
                </a:lnTo>
                <a:lnTo>
                  <a:pt x="1372" y="4293"/>
                </a:lnTo>
                <a:lnTo>
                  <a:pt x="1370" y="4291"/>
                </a:lnTo>
                <a:lnTo>
                  <a:pt x="1365" y="4290"/>
                </a:lnTo>
                <a:lnTo>
                  <a:pt x="1358" y="4285"/>
                </a:lnTo>
                <a:lnTo>
                  <a:pt x="1351" y="4285"/>
                </a:lnTo>
                <a:lnTo>
                  <a:pt x="1344" y="4285"/>
                </a:lnTo>
                <a:lnTo>
                  <a:pt x="1338" y="4290"/>
                </a:lnTo>
                <a:lnTo>
                  <a:pt x="1338" y="4331"/>
                </a:lnTo>
                <a:lnTo>
                  <a:pt x="1339" y="4331"/>
                </a:lnTo>
                <a:lnTo>
                  <a:pt x="1341" y="4332"/>
                </a:lnTo>
                <a:lnTo>
                  <a:pt x="1343" y="4334"/>
                </a:lnTo>
                <a:lnTo>
                  <a:pt x="1341" y="4334"/>
                </a:lnTo>
                <a:lnTo>
                  <a:pt x="1338" y="4331"/>
                </a:lnTo>
                <a:lnTo>
                  <a:pt x="1332" y="4327"/>
                </a:lnTo>
                <a:lnTo>
                  <a:pt x="1327" y="4324"/>
                </a:lnTo>
                <a:lnTo>
                  <a:pt x="1324" y="4319"/>
                </a:lnTo>
                <a:lnTo>
                  <a:pt x="1324" y="4310"/>
                </a:lnTo>
                <a:lnTo>
                  <a:pt x="1317" y="4312"/>
                </a:lnTo>
                <a:lnTo>
                  <a:pt x="1312" y="4312"/>
                </a:lnTo>
                <a:lnTo>
                  <a:pt x="1305" y="4309"/>
                </a:lnTo>
                <a:lnTo>
                  <a:pt x="1300" y="4303"/>
                </a:lnTo>
                <a:lnTo>
                  <a:pt x="1295" y="4303"/>
                </a:lnTo>
                <a:lnTo>
                  <a:pt x="1290" y="4303"/>
                </a:lnTo>
                <a:lnTo>
                  <a:pt x="1286" y="4305"/>
                </a:lnTo>
                <a:lnTo>
                  <a:pt x="1285" y="4307"/>
                </a:lnTo>
                <a:lnTo>
                  <a:pt x="1285" y="4310"/>
                </a:lnTo>
                <a:lnTo>
                  <a:pt x="1286" y="4315"/>
                </a:lnTo>
                <a:lnTo>
                  <a:pt x="1288" y="4317"/>
                </a:lnTo>
                <a:lnTo>
                  <a:pt x="1290" y="4317"/>
                </a:lnTo>
                <a:lnTo>
                  <a:pt x="1290" y="4324"/>
                </a:lnTo>
                <a:lnTo>
                  <a:pt x="1297" y="4327"/>
                </a:lnTo>
                <a:lnTo>
                  <a:pt x="1302" y="4332"/>
                </a:lnTo>
                <a:lnTo>
                  <a:pt x="1307" y="4338"/>
                </a:lnTo>
                <a:lnTo>
                  <a:pt x="1310" y="4344"/>
                </a:lnTo>
                <a:lnTo>
                  <a:pt x="1319" y="4346"/>
                </a:lnTo>
                <a:lnTo>
                  <a:pt x="1322" y="4348"/>
                </a:lnTo>
                <a:lnTo>
                  <a:pt x="1324" y="4351"/>
                </a:lnTo>
                <a:lnTo>
                  <a:pt x="1315" y="4350"/>
                </a:lnTo>
                <a:lnTo>
                  <a:pt x="1312" y="4348"/>
                </a:lnTo>
                <a:lnTo>
                  <a:pt x="1310" y="4344"/>
                </a:lnTo>
                <a:lnTo>
                  <a:pt x="1300" y="4344"/>
                </a:lnTo>
                <a:lnTo>
                  <a:pt x="1297" y="4343"/>
                </a:lnTo>
                <a:lnTo>
                  <a:pt x="1293" y="4341"/>
                </a:lnTo>
                <a:lnTo>
                  <a:pt x="1292" y="4338"/>
                </a:lnTo>
                <a:lnTo>
                  <a:pt x="1290" y="4334"/>
                </a:lnTo>
                <a:lnTo>
                  <a:pt x="1290" y="4324"/>
                </a:lnTo>
                <a:lnTo>
                  <a:pt x="1276" y="4320"/>
                </a:lnTo>
                <a:lnTo>
                  <a:pt x="1259" y="4317"/>
                </a:lnTo>
                <a:lnTo>
                  <a:pt x="1240" y="4315"/>
                </a:lnTo>
                <a:lnTo>
                  <a:pt x="1222" y="4317"/>
                </a:lnTo>
                <a:lnTo>
                  <a:pt x="1213" y="4319"/>
                </a:lnTo>
                <a:lnTo>
                  <a:pt x="1210" y="4320"/>
                </a:lnTo>
                <a:lnTo>
                  <a:pt x="1208" y="4324"/>
                </a:lnTo>
                <a:lnTo>
                  <a:pt x="1201" y="4322"/>
                </a:lnTo>
                <a:lnTo>
                  <a:pt x="1191" y="4324"/>
                </a:lnTo>
                <a:lnTo>
                  <a:pt x="1172" y="4326"/>
                </a:lnTo>
                <a:lnTo>
                  <a:pt x="1164" y="4326"/>
                </a:lnTo>
                <a:lnTo>
                  <a:pt x="1157" y="4322"/>
                </a:lnTo>
                <a:lnTo>
                  <a:pt x="1155" y="4320"/>
                </a:lnTo>
                <a:lnTo>
                  <a:pt x="1153" y="4319"/>
                </a:lnTo>
                <a:lnTo>
                  <a:pt x="1153" y="4315"/>
                </a:lnTo>
                <a:lnTo>
                  <a:pt x="1153" y="4310"/>
                </a:lnTo>
                <a:lnTo>
                  <a:pt x="1157" y="4310"/>
                </a:lnTo>
                <a:lnTo>
                  <a:pt x="1160" y="4314"/>
                </a:lnTo>
                <a:lnTo>
                  <a:pt x="1164" y="4315"/>
                </a:lnTo>
                <a:lnTo>
                  <a:pt x="1167" y="4317"/>
                </a:lnTo>
                <a:lnTo>
                  <a:pt x="1170" y="4315"/>
                </a:lnTo>
                <a:lnTo>
                  <a:pt x="1174" y="4314"/>
                </a:lnTo>
                <a:lnTo>
                  <a:pt x="1177" y="4312"/>
                </a:lnTo>
                <a:lnTo>
                  <a:pt x="1181" y="4310"/>
                </a:lnTo>
                <a:lnTo>
                  <a:pt x="1186" y="4312"/>
                </a:lnTo>
                <a:lnTo>
                  <a:pt x="1189" y="4315"/>
                </a:lnTo>
                <a:lnTo>
                  <a:pt x="1194" y="4317"/>
                </a:lnTo>
                <a:lnTo>
                  <a:pt x="1201" y="4317"/>
                </a:lnTo>
                <a:lnTo>
                  <a:pt x="1203" y="4312"/>
                </a:lnTo>
                <a:lnTo>
                  <a:pt x="1208" y="4310"/>
                </a:lnTo>
                <a:lnTo>
                  <a:pt x="1215" y="4310"/>
                </a:lnTo>
                <a:lnTo>
                  <a:pt x="1222" y="4310"/>
                </a:lnTo>
                <a:lnTo>
                  <a:pt x="1223" y="4303"/>
                </a:lnTo>
                <a:lnTo>
                  <a:pt x="1228" y="4300"/>
                </a:lnTo>
                <a:lnTo>
                  <a:pt x="1232" y="4295"/>
                </a:lnTo>
                <a:lnTo>
                  <a:pt x="1235" y="4290"/>
                </a:lnTo>
                <a:lnTo>
                  <a:pt x="1240" y="4290"/>
                </a:lnTo>
                <a:lnTo>
                  <a:pt x="1242" y="4286"/>
                </a:lnTo>
                <a:lnTo>
                  <a:pt x="1242" y="4281"/>
                </a:lnTo>
                <a:lnTo>
                  <a:pt x="1242" y="4276"/>
                </a:lnTo>
                <a:lnTo>
                  <a:pt x="1240" y="4271"/>
                </a:lnTo>
                <a:lnTo>
                  <a:pt x="1242" y="4266"/>
                </a:lnTo>
                <a:lnTo>
                  <a:pt x="1244" y="4263"/>
                </a:lnTo>
                <a:lnTo>
                  <a:pt x="1249" y="4263"/>
                </a:lnTo>
                <a:lnTo>
                  <a:pt x="1249" y="4268"/>
                </a:lnTo>
                <a:lnTo>
                  <a:pt x="1252" y="4269"/>
                </a:lnTo>
                <a:lnTo>
                  <a:pt x="1263" y="4269"/>
                </a:lnTo>
                <a:lnTo>
                  <a:pt x="1266" y="4271"/>
                </a:lnTo>
                <a:lnTo>
                  <a:pt x="1269" y="4273"/>
                </a:lnTo>
                <a:lnTo>
                  <a:pt x="1271" y="4276"/>
                </a:lnTo>
                <a:lnTo>
                  <a:pt x="1269" y="4283"/>
                </a:lnTo>
                <a:lnTo>
                  <a:pt x="1283" y="4290"/>
                </a:lnTo>
                <a:lnTo>
                  <a:pt x="1297" y="4297"/>
                </a:lnTo>
                <a:lnTo>
                  <a:pt x="1297" y="4280"/>
                </a:lnTo>
                <a:lnTo>
                  <a:pt x="1298" y="4273"/>
                </a:lnTo>
                <a:lnTo>
                  <a:pt x="1300" y="4271"/>
                </a:lnTo>
                <a:lnTo>
                  <a:pt x="1303" y="4269"/>
                </a:lnTo>
                <a:lnTo>
                  <a:pt x="1309" y="4271"/>
                </a:lnTo>
                <a:lnTo>
                  <a:pt x="1312" y="4274"/>
                </a:lnTo>
                <a:lnTo>
                  <a:pt x="1317" y="4283"/>
                </a:lnTo>
                <a:lnTo>
                  <a:pt x="1324" y="4283"/>
                </a:lnTo>
                <a:lnTo>
                  <a:pt x="1329" y="4281"/>
                </a:lnTo>
                <a:lnTo>
                  <a:pt x="1338" y="4276"/>
                </a:lnTo>
                <a:close/>
                <a:moveTo>
                  <a:pt x="2028" y="1634"/>
                </a:moveTo>
                <a:lnTo>
                  <a:pt x="2030" y="1629"/>
                </a:lnTo>
                <a:lnTo>
                  <a:pt x="2032" y="1629"/>
                </a:lnTo>
                <a:lnTo>
                  <a:pt x="2033" y="1630"/>
                </a:lnTo>
                <a:lnTo>
                  <a:pt x="2035" y="1641"/>
                </a:lnTo>
                <a:lnTo>
                  <a:pt x="2028" y="1634"/>
                </a:lnTo>
                <a:close/>
                <a:moveTo>
                  <a:pt x="2136" y="1537"/>
                </a:moveTo>
                <a:lnTo>
                  <a:pt x="2137" y="1538"/>
                </a:lnTo>
                <a:lnTo>
                  <a:pt x="2136" y="1537"/>
                </a:lnTo>
                <a:close/>
                <a:moveTo>
                  <a:pt x="2139" y="1538"/>
                </a:moveTo>
                <a:lnTo>
                  <a:pt x="2139" y="1538"/>
                </a:lnTo>
                <a:close/>
                <a:moveTo>
                  <a:pt x="2137" y="1523"/>
                </a:moveTo>
                <a:lnTo>
                  <a:pt x="2129" y="1526"/>
                </a:lnTo>
                <a:lnTo>
                  <a:pt x="2131" y="1528"/>
                </a:lnTo>
                <a:lnTo>
                  <a:pt x="2126" y="1525"/>
                </a:lnTo>
                <a:lnTo>
                  <a:pt x="2124" y="1523"/>
                </a:lnTo>
                <a:lnTo>
                  <a:pt x="2124" y="1518"/>
                </a:lnTo>
                <a:lnTo>
                  <a:pt x="2127" y="1521"/>
                </a:lnTo>
                <a:lnTo>
                  <a:pt x="2131" y="1521"/>
                </a:lnTo>
                <a:lnTo>
                  <a:pt x="2137" y="1523"/>
                </a:lnTo>
                <a:close/>
                <a:moveTo>
                  <a:pt x="341" y="5921"/>
                </a:moveTo>
                <a:lnTo>
                  <a:pt x="341" y="5926"/>
                </a:lnTo>
                <a:lnTo>
                  <a:pt x="345" y="5929"/>
                </a:lnTo>
                <a:lnTo>
                  <a:pt x="350" y="5933"/>
                </a:lnTo>
                <a:lnTo>
                  <a:pt x="357" y="5934"/>
                </a:lnTo>
                <a:lnTo>
                  <a:pt x="362" y="5934"/>
                </a:lnTo>
                <a:lnTo>
                  <a:pt x="367" y="5933"/>
                </a:lnTo>
                <a:lnTo>
                  <a:pt x="369" y="5927"/>
                </a:lnTo>
                <a:lnTo>
                  <a:pt x="369" y="5921"/>
                </a:lnTo>
                <a:lnTo>
                  <a:pt x="369" y="5914"/>
                </a:lnTo>
                <a:lnTo>
                  <a:pt x="352" y="5914"/>
                </a:lnTo>
                <a:lnTo>
                  <a:pt x="345" y="5915"/>
                </a:lnTo>
                <a:lnTo>
                  <a:pt x="343" y="5917"/>
                </a:lnTo>
                <a:lnTo>
                  <a:pt x="341" y="5921"/>
                </a:lnTo>
                <a:close/>
                <a:moveTo>
                  <a:pt x="2457" y="1444"/>
                </a:moveTo>
                <a:lnTo>
                  <a:pt x="2450" y="1444"/>
                </a:lnTo>
                <a:lnTo>
                  <a:pt x="2446" y="1450"/>
                </a:lnTo>
                <a:lnTo>
                  <a:pt x="2445" y="1456"/>
                </a:lnTo>
                <a:lnTo>
                  <a:pt x="2443" y="1463"/>
                </a:lnTo>
                <a:lnTo>
                  <a:pt x="2443" y="1472"/>
                </a:lnTo>
                <a:lnTo>
                  <a:pt x="2450" y="1473"/>
                </a:lnTo>
                <a:lnTo>
                  <a:pt x="2455" y="1472"/>
                </a:lnTo>
                <a:lnTo>
                  <a:pt x="2458" y="1467"/>
                </a:lnTo>
                <a:lnTo>
                  <a:pt x="2462" y="1463"/>
                </a:lnTo>
                <a:lnTo>
                  <a:pt x="2463" y="1456"/>
                </a:lnTo>
                <a:lnTo>
                  <a:pt x="2463" y="1451"/>
                </a:lnTo>
                <a:lnTo>
                  <a:pt x="2462" y="1448"/>
                </a:lnTo>
                <a:lnTo>
                  <a:pt x="2457" y="1444"/>
                </a:lnTo>
                <a:close/>
                <a:moveTo>
                  <a:pt x="1249" y="4283"/>
                </a:moveTo>
                <a:lnTo>
                  <a:pt x="1249" y="4303"/>
                </a:lnTo>
                <a:lnTo>
                  <a:pt x="1269" y="4303"/>
                </a:lnTo>
                <a:lnTo>
                  <a:pt x="1269" y="4293"/>
                </a:lnTo>
                <a:lnTo>
                  <a:pt x="1268" y="4290"/>
                </a:lnTo>
                <a:lnTo>
                  <a:pt x="1264" y="4286"/>
                </a:lnTo>
                <a:lnTo>
                  <a:pt x="1263" y="4285"/>
                </a:lnTo>
                <a:lnTo>
                  <a:pt x="1259" y="4283"/>
                </a:lnTo>
                <a:lnTo>
                  <a:pt x="1249" y="4283"/>
                </a:lnTo>
                <a:close/>
                <a:moveTo>
                  <a:pt x="1474" y="4365"/>
                </a:moveTo>
                <a:lnTo>
                  <a:pt x="1476" y="4356"/>
                </a:lnTo>
                <a:lnTo>
                  <a:pt x="1477" y="4353"/>
                </a:lnTo>
                <a:lnTo>
                  <a:pt x="1481" y="4351"/>
                </a:lnTo>
                <a:lnTo>
                  <a:pt x="1481" y="4344"/>
                </a:lnTo>
                <a:lnTo>
                  <a:pt x="1479" y="4339"/>
                </a:lnTo>
                <a:lnTo>
                  <a:pt x="1474" y="4331"/>
                </a:lnTo>
                <a:lnTo>
                  <a:pt x="1469" y="4329"/>
                </a:lnTo>
                <a:lnTo>
                  <a:pt x="1467" y="4327"/>
                </a:lnTo>
                <a:lnTo>
                  <a:pt x="1467" y="4324"/>
                </a:lnTo>
                <a:lnTo>
                  <a:pt x="1454" y="4326"/>
                </a:lnTo>
                <a:lnTo>
                  <a:pt x="1448" y="4327"/>
                </a:lnTo>
                <a:lnTo>
                  <a:pt x="1447" y="4329"/>
                </a:lnTo>
                <a:lnTo>
                  <a:pt x="1447" y="4331"/>
                </a:lnTo>
                <a:lnTo>
                  <a:pt x="1452" y="4334"/>
                </a:lnTo>
                <a:lnTo>
                  <a:pt x="1455" y="4338"/>
                </a:lnTo>
                <a:lnTo>
                  <a:pt x="1459" y="4350"/>
                </a:lnTo>
                <a:lnTo>
                  <a:pt x="1460" y="4355"/>
                </a:lnTo>
                <a:lnTo>
                  <a:pt x="1464" y="4360"/>
                </a:lnTo>
                <a:lnTo>
                  <a:pt x="1469" y="4363"/>
                </a:lnTo>
                <a:lnTo>
                  <a:pt x="1474" y="4365"/>
                </a:lnTo>
                <a:close/>
                <a:moveTo>
                  <a:pt x="2163" y="1560"/>
                </a:moveTo>
                <a:lnTo>
                  <a:pt x="2177" y="1560"/>
                </a:lnTo>
                <a:lnTo>
                  <a:pt x="2177" y="1533"/>
                </a:lnTo>
                <a:lnTo>
                  <a:pt x="2163" y="1533"/>
                </a:lnTo>
                <a:lnTo>
                  <a:pt x="2163" y="1560"/>
                </a:lnTo>
                <a:close/>
                <a:moveTo>
                  <a:pt x="1372" y="4331"/>
                </a:moveTo>
                <a:lnTo>
                  <a:pt x="1377" y="4332"/>
                </a:lnTo>
                <a:lnTo>
                  <a:pt x="1378" y="4334"/>
                </a:lnTo>
                <a:lnTo>
                  <a:pt x="1378" y="4338"/>
                </a:lnTo>
                <a:lnTo>
                  <a:pt x="1382" y="4343"/>
                </a:lnTo>
                <a:lnTo>
                  <a:pt x="1387" y="4344"/>
                </a:lnTo>
                <a:lnTo>
                  <a:pt x="1394" y="4346"/>
                </a:lnTo>
                <a:lnTo>
                  <a:pt x="1401" y="4346"/>
                </a:lnTo>
                <a:lnTo>
                  <a:pt x="1418" y="4344"/>
                </a:lnTo>
                <a:lnTo>
                  <a:pt x="1426" y="4344"/>
                </a:lnTo>
                <a:lnTo>
                  <a:pt x="1433" y="4344"/>
                </a:lnTo>
                <a:lnTo>
                  <a:pt x="1430" y="4336"/>
                </a:lnTo>
                <a:lnTo>
                  <a:pt x="1426" y="4327"/>
                </a:lnTo>
                <a:lnTo>
                  <a:pt x="1421" y="4320"/>
                </a:lnTo>
                <a:lnTo>
                  <a:pt x="1418" y="4319"/>
                </a:lnTo>
                <a:lnTo>
                  <a:pt x="1413" y="4317"/>
                </a:lnTo>
                <a:lnTo>
                  <a:pt x="1413" y="4312"/>
                </a:lnTo>
                <a:lnTo>
                  <a:pt x="1409" y="4309"/>
                </a:lnTo>
                <a:lnTo>
                  <a:pt x="1406" y="4307"/>
                </a:lnTo>
                <a:lnTo>
                  <a:pt x="1401" y="4305"/>
                </a:lnTo>
                <a:lnTo>
                  <a:pt x="1390" y="4303"/>
                </a:lnTo>
                <a:lnTo>
                  <a:pt x="1387" y="4300"/>
                </a:lnTo>
                <a:lnTo>
                  <a:pt x="1385" y="4297"/>
                </a:lnTo>
                <a:lnTo>
                  <a:pt x="1384" y="4298"/>
                </a:lnTo>
                <a:lnTo>
                  <a:pt x="1382" y="4300"/>
                </a:lnTo>
                <a:lnTo>
                  <a:pt x="1378" y="4303"/>
                </a:lnTo>
                <a:lnTo>
                  <a:pt x="1377" y="4309"/>
                </a:lnTo>
                <a:lnTo>
                  <a:pt x="1375" y="4310"/>
                </a:lnTo>
                <a:lnTo>
                  <a:pt x="1372" y="4310"/>
                </a:lnTo>
                <a:lnTo>
                  <a:pt x="1372" y="4331"/>
                </a:lnTo>
                <a:close/>
                <a:moveTo>
                  <a:pt x="1658" y="3901"/>
                </a:moveTo>
                <a:lnTo>
                  <a:pt x="1662" y="3901"/>
                </a:lnTo>
                <a:lnTo>
                  <a:pt x="1665" y="3901"/>
                </a:lnTo>
                <a:lnTo>
                  <a:pt x="1665" y="3904"/>
                </a:lnTo>
                <a:lnTo>
                  <a:pt x="1665" y="3908"/>
                </a:lnTo>
                <a:lnTo>
                  <a:pt x="1668" y="3910"/>
                </a:lnTo>
                <a:lnTo>
                  <a:pt x="1674" y="3910"/>
                </a:lnTo>
                <a:lnTo>
                  <a:pt x="1677" y="3911"/>
                </a:lnTo>
                <a:lnTo>
                  <a:pt x="1679" y="3913"/>
                </a:lnTo>
                <a:lnTo>
                  <a:pt x="1679" y="3915"/>
                </a:lnTo>
                <a:lnTo>
                  <a:pt x="1682" y="3913"/>
                </a:lnTo>
                <a:lnTo>
                  <a:pt x="1684" y="3910"/>
                </a:lnTo>
                <a:lnTo>
                  <a:pt x="1686" y="3901"/>
                </a:lnTo>
                <a:lnTo>
                  <a:pt x="1682" y="3892"/>
                </a:lnTo>
                <a:lnTo>
                  <a:pt x="1677" y="3886"/>
                </a:lnTo>
                <a:lnTo>
                  <a:pt x="1667" y="3872"/>
                </a:lnTo>
                <a:lnTo>
                  <a:pt x="1663" y="3863"/>
                </a:lnTo>
                <a:lnTo>
                  <a:pt x="1660" y="3855"/>
                </a:lnTo>
                <a:lnTo>
                  <a:pt x="1658" y="3845"/>
                </a:lnTo>
                <a:lnTo>
                  <a:pt x="1658" y="3833"/>
                </a:lnTo>
                <a:lnTo>
                  <a:pt x="1651" y="3838"/>
                </a:lnTo>
                <a:lnTo>
                  <a:pt x="1645" y="3840"/>
                </a:lnTo>
                <a:lnTo>
                  <a:pt x="1638" y="3838"/>
                </a:lnTo>
                <a:lnTo>
                  <a:pt x="1631" y="3833"/>
                </a:lnTo>
                <a:lnTo>
                  <a:pt x="1631" y="3843"/>
                </a:lnTo>
                <a:lnTo>
                  <a:pt x="1633" y="3851"/>
                </a:lnTo>
                <a:lnTo>
                  <a:pt x="1636" y="3858"/>
                </a:lnTo>
                <a:lnTo>
                  <a:pt x="1639" y="3865"/>
                </a:lnTo>
                <a:lnTo>
                  <a:pt x="1648" y="3877"/>
                </a:lnTo>
                <a:lnTo>
                  <a:pt x="1650" y="3886"/>
                </a:lnTo>
                <a:lnTo>
                  <a:pt x="1651" y="3894"/>
                </a:lnTo>
                <a:lnTo>
                  <a:pt x="1655" y="3894"/>
                </a:lnTo>
                <a:lnTo>
                  <a:pt x="1657" y="3896"/>
                </a:lnTo>
                <a:lnTo>
                  <a:pt x="1657" y="3899"/>
                </a:lnTo>
                <a:lnTo>
                  <a:pt x="1658" y="3901"/>
                </a:lnTo>
                <a:close/>
                <a:moveTo>
                  <a:pt x="2218" y="1526"/>
                </a:moveTo>
                <a:lnTo>
                  <a:pt x="2231" y="1526"/>
                </a:lnTo>
                <a:lnTo>
                  <a:pt x="2231" y="1520"/>
                </a:lnTo>
                <a:lnTo>
                  <a:pt x="2231" y="1513"/>
                </a:lnTo>
                <a:lnTo>
                  <a:pt x="2218" y="1513"/>
                </a:lnTo>
                <a:lnTo>
                  <a:pt x="2218" y="1526"/>
                </a:lnTo>
                <a:close/>
                <a:moveTo>
                  <a:pt x="2225" y="1431"/>
                </a:moveTo>
                <a:lnTo>
                  <a:pt x="2225" y="1438"/>
                </a:lnTo>
                <a:lnTo>
                  <a:pt x="2228" y="1441"/>
                </a:lnTo>
                <a:lnTo>
                  <a:pt x="2231" y="1444"/>
                </a:lnTo>
                <a:lnTo>
                  <a:pt x="2238" y="1444"/>
                </a:lnTo>
                <a:lnTo>
                  <a:pt x="2238" y="1441"/>
                </a:lnTo>
                <a:lnTo>
                  <a:pt x="2240" y="1439"/>
                </a:lnTo>
                <a:lnTo>
                  <a:pt x="2245" y="1438"/>
                </a:lnTo>
                <a:lnTo>
                  <a:pt x="2245" y="1424"/>
                </a:lnTo>
                <a:lnTo>
                  <a:pt x="2231" y="1424"/>
                </a:lnTo>
                <a:lnTo>
                  <a:pt x="2231" y="1427"/>
                </a:lnTo>
                <a:lnTo>
                  <a:pt x="2230" y="1429"/>
                </a:lnTo>
                <a:lnTo>
                  <a:pt x="2225" y="1431"/>
                </a:lnTo>
                <a:close/>
                <a:moveTo>
                  <a:pt x="2238" y="1485"/>
                </a:moveTo>
                <a:lnTo>
                  <a:pt x="2238" y="1475"/>
                </a:lnTo>
                <a:lnTo>
                  <a:pt x="2238" y="1465"/>
                </a:lnTo>
                <a:lnTo>
                  <a:pt x="2238" y="1460"/>
                </a:lnTo>
                <a:lnTo>
                  <a:pt x="2235" y="1458"/>
                </a:lnTo>
                <a:lnTo>
                  <a:pt x="2231" y="1456"/>
                </a:lnTo>
                <a:lnTo>
                  <a:pt x="2225" y="1458"/>
                </a:lnTo>
                <a:lnTo>
                  <a:pt x="2225" y="1465"/>
                </a:lnTo>
                <a:lnTo>
                  <a:pt x="2226" y="1470"/>
                </a:lnTo>
                <a:lnTo>
                  <a:pt x="2231" y="1479"/>
                </a:lnTo>
                <a:lnTo>
                  <a:pt x="2223" y="1480"/>
                </a:lnTo>
                <a:lnTo>
                  <a:pt x="2220" y="1482"/>
                </a:lnTo>
                <a:lnTo>
                  <a:pt x="2218" y="1485"/>
                </a:lnTo>
                <a:lnTo>
                  <a:pt x="2221" y="1485"/>
                </a:lnTo>
                <a:lnTo>
                  <a:pt x="2223" y="1487"/>
                </a:lnTo>
                <a:lnTo>
                  <a:pt x="2225" y="1492"/>
                </a:lnTo>
                <a:lnTo>
                  <a:pt x="2228" y="1496"/>
                </a:lnTo>
                <a:lnTo>
                  <a:pt x="2230" y="1497"/>
                </a:lnTo>
                <a:lnTo>
                  <a:pt x="2231" y="1499"/>
                </a:lnTo>
                <a:lnTo>
                  <a:pt x="2231" y="1502"/>
                </a:lnTo>
                <a:lnTo>
                  <a:pt x="2233" y="1504"/>
                </a:lnTo>
                <a:lnTo>
                  <a:pt x="2238" y="1506"/>
                </a:lnTo>
                <a:lnTo>
                  <a:pt x="2242" y="1509"/>
                </a:lnTo>
                <a:lnTo>
                  <a:pt x="2243" y="1511"/>
                </a:lnTo>
                <a:lnTo>
                  <a:pt x="2245" y="1513"/>
                </a:lnTo>
                <a:lnTo>
                  <a:pt x="2247" y="1518"/>
                </a:lnTo>
                <a:lnTo>
                  <a:pt x="2249" y="1520"/>
                </a:lnTo>
                <a:lnTo>
                  <a:pt x="2252" y="1520"/>
                </a:lnTo>
                <a:lnTo>
                  <a:pt x="2254" y="1513"/>
                </a:lnTo>
                <a:lnTo>
                  <a:pt x="2252" y="1508"/>
                </a:lnTo>
                <a:lnTo>
                  <a:pt x="2250" y="1502"/>
                </a:lnTo>
                <a:lnTo>
                  <a:pt x="2249" y="1499"/>
                </a:lnTo>
                <a:lnTo>
                  <a:pt x="2242" y="1494"/>
                </a:lnTo>
                <a:lnTo>
                  <a:pt x="2240" y="1491"/>
                </a:lnTo>
                <a:lnTo>
                  <a:pt x="2238" y="1485"/>
                </a:lnTo>
                <a:close/>
                <a:moveTo>
                  <a:pt x="2211" y="1540"/>
                </a:moveTo>
                <a:lnTo>
                  <a:pt x="2209" y="1537"/>
                </a:lnTo>
                <a:lnTo>
                  <a:pt x="2206" y="1535"/>
                </a:lnTo>
                <a:lnTo>
                  <a:pt x="2202" y="1533"/>
                </a:lnTo>
                <a:lnTo>
                  <a:pt x="2197" y="1533"/>
                </a:lnTo>
                <a:lnTo>
                  <a:pt x="2194" y="1538"/>
                </a:lnTo>
                <a:lnTo>
                  <a:pt x="2190" y="1548"/>
                </a:lnTo>
                <a:lnTo>
                  <a:pt x="2189" y="1552"/>
                </a:lnTo>
                <a:lnTo>
                  <a:pt x="2190" y="1557"/>
                </a:lnTo>
                <a:lnTo>
                  <a:pt x="2192" y="1559"/>
                </a:lnTo>
                <a:lnTo>
                  <a:pt x="2197" y="1560"/>
                </a:lnTo>
                <a:lnTo>
                  <a:pt x="2197" y="1557"/>
                </a:lnTo>
                <a:lnTo>
                  <a:pt x="2201" y="1555"/>
                </a:lnTo>
                <a:lnTo>
                  <a:pt x="2208" y="1554"/>
                </a:lnTo>
                <a:lnTo>
                  <a:pt x="2214" y="1552"/>
                </a:lnTo>
                <a:lnTo>
                  <a:pt x="2216" y="1550"/>
                </a:lnTo>
                <a:lnTo>
                  <a:pt x="2218" y="1547"/>
                </a:lnTo>
                <a:lnTo>
                  <a:pt x="2213" y="1545"/>
                </a:lnTo>
                <a:lnTo>
                  <a:pt x="2211" y="1543"/>
                </a:lnTo>
                <a:lnTo>
                  <a:pt x="2211" y="1540"/>
                </a:lnTo>
                <a:close/>
                <a:moveTo>
                  <a:pt x="2293" y="1404"/>
                </a:moveTo>
                <a:lnTo>
                  <a:pt x="2276" y="1404"/>
                </a:lnTo>
                <a:lnTo>
                  <a:pt x="2272" y="1404"/>
                </a:lnTo>
                <a:lnTo>
                  <a:pt x="2274" y="1409"/>
                </a:lnTo>
                <a:lnTo>
                  <a:pt x="2278" y="1416"/>
                </a:lnTo>
                <a:lnTo>
                  <a:pt x="2279" y="1417"/>
                </a:lnTo>
                <a:lnTo>
                  <a:pt x="2286" y="1417"/>
                </a:lnTo>
                <a:lnTo>
                  <a:pt x="2286" y="1424"/>
                </a:lnTo>
                <a:lnTo>
                  <a:pt x="2289" y="1427"/>
                </a:lnTo>
                <a:lnTo>
                  <a:pt x="2293" y="1431"/>
                </a:lnTo>
                <a:lnTo>
                  <a:pt x="2300" y="1431"/>
                </a:lnTo>
                <a:lnTo>
                  <a:pt x="2300" y="1410"/>
                </a:lnTo>
                <a:lnTo>
                  <a:pt x="2295" y="1409"/>
                </a:lnTo>
                <a:lnTo>
                  <a:pt x="2293" y="1407"/>
                </a:lnTo>
                <a:lnTo>
                  <a:pt x="2293" y="1404"/>
                </a:lnTo>
                <a:close/>
                <a:moveTo>
                  <a:pt x="2313" y="1410"/>
                </a:moveTo>
                <a:lnTo>
                  <a:pt x="2327" y="1410"/>
                </a:lnTo>
                <a:lnTo>
                  <a:pt x="2327" y="1404"/>
                </a:lnTo>
                <a:lnTo>
                  <a:pt x="2322" y="1404"/>
                </a:lnTo>
                <a:lnTo>
                  <a:pt x="2318" y="1405"/>
                </a:lnTo>
                <a:lnTo>
                  <a:pt x="2315" y="1407"/>
                </a:lnTo>
                <a:lnTo>
                  <a:pt x="2313" y="1410"/>
                </a:lnTo>
                <a:close/>
                <a:moveTo>
                  <a:pt x="2443" y="1397"/>
                </a:moveTo>
                <a:lnTo>
                  <a:pt x="2443" y="1383"/>
                </a:lnTo>
                <a:lnTo>
                  <a:pt x="2441" y="1378"/>
                </a:lnTo>
                <a:lnTo>
                  <a:pt x="2440" y="1376"/>
                </a:lnTo>
                <a:lnTo>
                  <a:pt x="2436" y="1376"/>
                </a:lnTo>
                <a:lnTo>
                  <a:pt x="2431" y="1378"/>
                </a:lnTo>
                <a:lnTo>
                  <a:pt x="2424" y="1383"/>
                </a:lnTo>
                <a:lnTo>
                  <a:pt x="2422" y="1387"/>
                </a:lnTo>
                <a:lnTo>
                  <a:pt x="2422" y="1390"/>
                </a:lnTo>
                <a:lnTo>
                  <a:pt x="2428" y="1392"/>
                </a:lnTo>
                <a:lnTo>
                  <a:pt x="2431" y="1395"/>
                </a:lnTo>
                <a:lnTo>
                  <a:pt x="2436" y="1397"/>
                </a:lnTo>
                <a:lnTo>
                  <a:pt x="2443" y="1397"/>
                </a:lnTo>
                <a:close/>
                <a:moveTo>
                  <a:pt x="2443" y="1438"/>
                </a:moveTo>
                <a:lnTo>
                  <a:pt x="2441" y="1438"/>
                </a:lnTo>
                <a:lnTo>
                  <a:pt x="2438" y="1439"/>
                </a:lnTo>
                <a:lnTo>
                  <a:pt x="2436" y="1441"/>
                </a:lnTo>
                <a:lnTo>
                  <a:pt x="2436" y="1444"/>
                </a:lnTo>
                <a:lnTo>
                  <a:pt x="2438" y="1444"/>
                </a:lnTo>
                <a:lnTo>
                  <a:pt x="2441" y="1443"/>
                </a:lnTo>
                <a:lnTo>
                  <a:pt x="2443" y="1441"/>
                </a:lnTo>
                <a:lnTo>
                  <a:pt x="2443" y="1438"/>
                </a:lnTo>
                <a:close/>
                <a:moveTo>
                  <a:pt x="2267" y="1409"/>
                </a:moveTo>
                <a:lnTo>
                  <a:pt x="2267" y="1405"/>
                </a:lnTo>
                <a:lnTo>
                  <a:pt x="2266" y="1404"/>
                </a:lnTo>
                <a:lnTo>
                  <a:pt x="2259" y="1404"/>
                </a:lnTo>
                <a:lnTo>
                  <a:pt x="2252" y="1405"/>
                </a:lnTo>
                <a:lnTo>
                  <a:pt x="2249" y="1405"/>
                </a:lnTo>
                <a:lnTo>
                  <a:pt x="2245" y="1405"/>
                </a:lnTo>
                <a:lnTo>
                  <a:pt x="2245" y="1409"/>
                </a:lnTo>
                <a:lnTo>
                  <a:pt x="2247" y="1414"/>
                </a:lnTo>
                <a:lnTo>
                  <a:pt x="2247" y="1419"/>
                </a:lnTo>
                <a:lnTo>
                  <a:pt x="2247" y="1421"/>
                </a:lnTo>
                <a:lnTo>
                  <a:pt x="2249" y="1422"/>
                </a:lnTo>
                <a:lnTo>
                  <a:pt x="2250" y="1422"/>
                </a:lnTo>
                <a:lnTo>
                  <a:pt x="2252" y="1424"/>
                </a:lnTo>
                <a:lnTo>
                  <a:pt x="2255" y="1429"/>
                </a:lnTo>
                <a:lnTo>
                  <a:pt x="2259" y="1431"/>
                </a:lnTo>
                <a:lnTo>
                  <a:pt x="2262" y="1429"/>
                </a:lnTo>
                <a:lnTo>
                  <a:pt x="2266" y="1426"/>
                </a:lnTo>
                <a:lnTo>
                  <a:pt x="2269" y="1421"/>
                </a:lnTo>
                <a:lnTo>
                  <a:pt x="2269" y="1417"/>
                </a:lnTo>
                <a:lnTo>
                  <a:pt x="2269" y="1412"/>
                </a:lnTo>
                <a:lnTo>
                  <a:pt x="2267" y="1409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2" name="Freeform 11">
            <a:extLst>
              <a:ext uri="{FF2B5EF4-FFF2-40B4-BE49-F238E27FC236}">
                <a16:creationId xmlns:a16="http://schemas.microsoft.com/office/drawing/2014/main" id="{53980762-7ED9-4C67-828E-76E8AE39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825" y="5103625"/>
            <a:ext cx="1682320" cy="1436335"/>
          </a:xfrm>
          <a:custGeom>
            <a:avLst/>
            <a:gdLst>
              <a:gd name="T0" fmla="*/ 1387951 w 4245"/>
              <a:gd name="T1" fmla="*/ 876666 h 3839"/>
              <a:gd name="T2" fmla="*/ 1327089 w 4245"/>
              <a:gd name="T3" fmla="*/ 885310 h 3839"/>
              <a:gd name="T4" fmla="*/ 1324568 w 4245"/>
              <a:gd name="T5" fmla="*/ 930332 h 3839"/>
              <a:gd name="T6" fmla="*/ 1390832 w 4245"/>
              <a:gd name="T7" fmla="*/ 965989 h 3839"/>
              <a:gd name="T8" fmla="*/ 1441251 w 4245"/>
              <a:gd name="T9" fmla="*/ 481194 h 3839"/>
              <a:gd name="T10" fmla="*/ 1334291 w 4245"/>
              <a:gd name="T11" fmla="*/ 452380 h 3839"/>
              <a:gd name="T12" fmla="*/ 1248220 w 4245"/>
              <a:gd name="T13" fmla="*/ 437613 h 3839"/>
              <a:gd name="T14" fmla="*/ 1141981 w 4245"/>
              <a:gd name="T15" fmla="*/ 364857 h 3839"/>
              <a:gd name="T16" fmla="*/ 1051587 w 4245"/>
              <a:gd name="T17" fmla="*/ 354052 h 3839"/>
              <a:gd name="T18" fmla="*/ 951110 w 4245"/>
              <a:gd name="T19" fmla="*/ 297505 h 3839"/>
              <a:gd name="T20" fmla="*/ 912936 w 4245"/>
              <a:gd name="T21" fmla="*/ 251402 h 3839"/>
              <a:gd name="T22" fmla="*/ 806697 w 4245"/>
              <a:gd name="T23" fmla="*/ 216465 h 3839"/>
              <a:gd name="T24" fmla="*/ 705860 w 4245"/>
              <a:gd name="T25" fmla="*/ 182609 h 3839"/>
              <a:gd name="T26" fmla="*/ 623029 w 4245"/>
              <a:gd name="T27" fmla="*/ 162439 h 3839"/>
              <a:gd name="T28" fmla="*/ 507427 w 4245"/>
              <a:gd name="T29" fmla="*/ 125341 h 3839"/>
              <a:gd name="T30" fmla="*/ 415953 w 4245"/>
              <a:gd name="T31" fmla="*/ 79959 h 3839"/>
              <a:gd name="T32" fmla="*/ 292428 w 4245"/>
              <a:gd name="T33" fmla="*/ 59069 h 3839"/>
              <a:gd name="T34" fmla="*/ 226884 w 4245"/>
              <a:gd name="T35" fmla="*/ 5042 h 3839"/>
              <a:gd name="T36" fmla="*/ 147294 w 4245"/>
              <a:gd name="T37" fmla="*/ 22331 h 3839"/>
              <a:gd name="T38" fmla="*/ 98316 w 4245"/>
              <a:gd name="T39" fmla="*/ 49344 h 3839"/>
              <a:gd name="T40" fmla="*/ 27010 w 4245"/>
              <a:gd name="T41" fmla="*/ 66272 h 3839"/>
              <a:gd name="T42" fmla="*/ 44296 w 4245"/>
              <a:gd name="T43" fmla="*/ 125341 h 3839"/>
              <a:gd name="T44" fmla="*/ 46097 w 4245"/>
              <a:gd name="T45" fmla="*/ 171443 h 3839"/>
              <a:gd name="T46" fmla="*/ 59782 w 4245"/>
              <a:gd name="T47" fmla="*/ 206380 h 3839"/>
              <a:gd name="T48" fmla="*/ 28811 w 4245"/>
              <a:gd name="T49" fmla="*/ 258606 h 3839"/>
              <a:gd name="T50" fmla="*/ 106959 w 4245"/>
              <a:gd name="T51" fmla="*/ 250682 h 3839"/>
              <a:gd name="T52" fmla="*/ 198433 w 4245"/>
              <a:gd name="T53" fmla="*/ 314793 h 3839"/>
              <a:gd name="T54" fmla="*/ 285225 w 4245"/>
              <a:gd name="T55" fmla="*/ 331721 h 3839"/>
              <a:gd name="T56" fmla="*/ 299630 w 4245"/>
              <a:gd name="T57" fmla="*/ 412761 h 3839"/>
              <a:gd name="T58" fmla="*/ 215719 w 4245"/>
              <a:gd name="T59" fmla="*/ 475071 h 3839"/>
              <a:gd name="T60" fmla="*/ 202755 w 4245"/>
              <a:gd name="T61" fmla="*/ 564034 h 3839"/>
              <a:gd name="T62" fmla="*/ 176825 w 4245"/>
              <a:gd name="T63" fmla="*/ 627425 h 3839"/>
              <a:gd name="T64" fmla="*/ 86072 w 4245"/>
              <a:gd name="T65" fmla="*/ 679650 h 3839"/>
              <a:gd name="T66" fmla="*/ 124246 w 4245"/>
              <a:gd name="T67" fmla="*/ 762491 h 3839"/>
              <a:gd name="T68" fmla="*/ 82831 w 4245"/>
              <a:gd name="T69" fmla="*/ 811114 h 3839"/>
              <a:gd name="T70" fmla="*/ 70226 w 4245"/>
              <a:gd name="T71" fmla="*/ 876306 h 3839"/>
              <a:gd name="T72" fmla="*/ 59062 w 4245"/>
              <a:gd name="T73" fmla="*/ 936455 h 3839"/>
              <a:gd name="T74" fmla="*/ 10444 w 4245"/>
              <a:gd name="T75" fmla="*/ 1036584 h 3839"/>
              <a:gd name="T76" fmla="*/ 74908 w 4245"/>
              <a:gd name="T77" fmla="*/ 1066118 h 3839"/>
              <a:gd name="T78" fmla="*/ 117403 w 4245"/>
              <a:gd name="T79" fmla="*/ 1148238 h 3839"/>
              <a:gd name="T80" fmla="*/ 130368 w 4245"/>
              <a:gd name="T81" fmla="*/ 1229277 h 3839"/>
              <a:gd name="T82" fmla="*/ 214999 w 4245"/>
              <a:gd name="T83" fmla="*/ 1289787 h 3839"/>
              <a:gd name="T84" fmla="*/ 333123 w 4245"/>
              <a:gd name="T85" fmla="*/ 1246206 h 3839"/>
              <a:gd name="T86" fmla="*/ 477896 w 4245"/>
              <a:gd name="T87" fmla="*/ 1246566 h 3839"/>
              <a:gd name="T88" fmla="*/ 638875 w 4245"/>
              <a:gd name="T89" fmla="*/ 1264575 h 3839"/>
              <a:gd name="T90" fmla="*/ 709101 w 4245"/>
              <a:gd name="T91" fmla="*/ 1229277 h 3839"/>
              <a:gd name="T92" fmla="*/ 784729 w 4245"/>
              <a:gd name="T93" fmla="*/ 1169849 h 3839"/>
              <a:gd name="T94" fmla="*/ 863598 w 4245"/>
              <a:gd name="T95" fmla="*/ 1148238 h 3839"/>
              <a:gd name="T96" fmla="*/ 895650 w 4245"/>
              <a:gd name="T97" fmla="*/ 1085207 h 3839"/>
              <a:gd name="T98" fmla="*/ 988564 w 4245"/>
              <a:gd name="T99" fmla="*/ 1021096 h 3839"/>
              <a:gd name="T100" fmla="*/ 963355 w 4245"/>
              <a:gd name="T101" fmla="*/ 959866 h 3839"/>
              <a:gd name="T102" fmla="*/ 973799 w 4245"/>
              <a:gd name="T103" fmla="*/ 852174 h 3839"/>
              <a:gd name="T104" fmla="*/ 1024577 w 4245"/>
              <a:gd name="T105" fmla="*/ 781580 h 3839"/>
              <a:gd name="T106" fmla="*/ 1111369 w 4245"/>
              <a:gd name="T107" fmla="*/ 719630 h 3839"/>
              <a:gd name="T108" fmla="*/ 1147022 w 4245"/>
              <a:gd name="T109" fmla="*/ 658760 h 3839"/>
              <a:gd name="T110" fmla="*/ 1304761 w 4245"/>
              <a:gd name="T111" fmla="*/ 619501 h 3839"/>
              <a:gd name="T112" fmla="*/ 1415321 w 4245"/>
              <a:gd name="T113" fmla="*/ 566555 h 3839"/>
              <a:gd name="T114" fmla="*/ 1444492 w 4245"/>
              <a:gd name="T115" fmla="*/ 494520 h 3839"/>
              <a:gd name="T116" fmla="*/ 1463939 w 4245"/>
              <a:gd name="T117" fmla="*/ 871984 h 3839"/>
              <a:gd name="T118" fmla="*/ 534437 w 4245"/>
              <a:gd name="T119" fmla="*/ 1382352 h 3839"/>
              <a:gd name="T120" fmla="*/ 1152424 w 4245"/>
              <a:gd name="T121" fmla="*/ 1033342 h 3839"/>
              <a:gd name="T122" fmla="*/ 1180875 w 4245"/>
              <a:gd name="T123" fmla="*/ 976435 h 3839"/>
              <a:gd name="T124" fmla="*/ 1162508 w 4245"/>
              <a:gd name="T125" fmla="*/ 1010291 h 38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45" h="3839">
                <a:moveTo>
                  <a:pt x="3951" y="2511"/>
                </a:moveTo>
                <a:lnTo>
                  <a:pt x="3942" y="2508"/>
                </a:lnTo>
                <a:lnTo>
                  <a:pt x="3934" y="2504"/>
                </a:lnTo>
                <a:lnTo>
                  <a:pt x="3927" y="2499"/>
                </a:lnTo>
                <a:lnTo>
                  <a:pt x="3925" y="2496"/>
                </a:lnTo>
                <a:lnTo>
                  <a:pt x="3924" y="2491"/>
                </a:lnTo>
                <a:lnTo>
                  <a:pt x="3920" y="2491"/>
                </a:lnTo>
                <a:lnTo>
                  <a:pt x="3917" y="2491"/>
                </a:lnTo>
                <a:lnTo>
                  <a:pt x="3912" y="2491"/>
                </a:lnTo>
                <a:lnTo>
                  <a:pt x="3910" y="2491"/>
                </a:lnTo>
                <a:lnTo>
                  <a:pt x="3910" y="2494"/>
                </a:lnTo>
                <a:lnTo>
                  <a:pt x="3910" y="2498"/>
                </a:lnTo>
                <a:lnTo>
                  <a:pt x="3907" y="2498"/>
                </a:lnTo>
                <a:lnTo>
                  <a:pt x="3903" y="2498"/>
                </a:lnTo>
                <a:lnTo>
                  <a:pt x="3903" y="2501"/>
                </a:lnTo>
                <a:lnTo>
                  <a:pt x="3903" y="2504"/>
                </a:lnTo>
                <a:lnTo>
                  <a:pt x="3900" y="2504"/>
                </a:lnTo>
                <a:lnTo>
                  <a:pt x="3896" y="2504"/>
                </a:lnTo>
                <a:lnTo>
                  <a:pt x="3891" y="2504"/>
                </a:lnTo>
                <a:lnTo>
                  <a:pt x="3889" y="2504"/>
                </a:lnTo>
                <a:lnTo>
                  <a:pt x="3889" y="2508"/>
                </a:lnTo>
                <a:lnTo>
                  <a:pt x="3889" y="2511"/>
                </a:lnTo>
                <a:lnTo>
                  <a:pt x="3883" y="2511"/>
                </a:lnTo>
                <a:lnTo>
                  <a:pt x="3876" y="2511"/>
                </a:lnTo>
                <a:lnTo>
                  <a:pt x="3866" y="2504"/>
                </a:lnTo>
                <a:lnTo>
                  <a:pt x="3857" y="2496"/>
                </a:lnTo>
                <a:lnTo>
                  <a:pt x="3849" y="2487"/>
                </a:lnTo>
                <a:lnTo>
                  <a:pt x="3842" y="2477"/>
                </a:lnTo>
                <a:lnTo>
                  <a:pt x="3847" y="2474"/>
                </a:lnTo>
                <a:lnTo>
                  <a:pt x="3852" y="2470"/>
                </a:lnTo>
                <a:lnTo>
                  <a:pt x="3855" y="2465"/>
                </a:lnTo>
                <a:lnTo>
                  <a:pt x="3862" y="2463"/>
                </a:lnTo>
                <a:lnTo>
                  <a:pt x="3864" y="2458"/>
                </a:lnTo>
                <a:lnTo>
                  <a:pt x="3866" y="2457"/>
                </a:lnTo>
                <a:lnTo>
                  <a:pt x="3869" y="2457"/>
                </a:lnTo>
                <a:lnTo>
                  <a:pt x="3871" y="2445"/>
                </a:lnTo>
                <a:lnTo>
                  <a:pt x="3869" y="2439"/>
                </a:lnTo>
                <a:lnTo>
                  <a:pt x="3866" y="2439"/>
                </a:lnTo>
                <a:lnTo>
                  <a:pt x="3862" y="2439"/>
                </a:lnTo>
                <a:lnTo>
                  <a:pt x="3855" y="2443"/>
                </a:lnTo>
                <a:lnTo>
                  <a:pt x="3850" y="2443"/>
                </a:lnTo>
                <a:lnTo>
                  <a:pt x="3845" y="2441"/>
                </a:lnTo>
                <a:lnTo>
                  <a:pt x="3843" y="2439"/>
                </a:lnTo>
                <a:lnTo>
                  <a:pt x="3842" y="2436"/>
                </a:lnTo>
                <a:lnTo>
                  <a:pt x="3854" y="2434"/>
                </a:lnTo>
                <a:lnTo>
                  <a:pt x="3862" y="2429"/>
                </a:lnTo>
                <a:lnTo>
                  <a:pt x="3871" y="2424"/>
                </a:lnTo>
                <a:lnTo>
                  <a:pt x="3874" y="2421"/>
                </a:lnTo>
                <a:lnTo>
                  <a:pt x="3876" y="2416"/>
                </a:lnTo>
                <a:lnTo>
                  <a:pt x="3871" y="2416"/>
                </a:lnTo>
                <a:lnTo>
                  <a:pt x="3866" y="2416"/>
                </a:lnTo>
                <a:lnTo>
                  <a:pt x="3860" y="2410"/>
                </a:lnTo>
                <a:lnTo>
                  <a:pt x="3852" y="2407"/>
                </a:lnTo>
                <a:lnTo>
                  <a:pt x="3849" y="2407"/>
                </a:lnTo>
                <a:lnTo>
                  <a:pt x="3842" y="2409"/>
                </a:lnTo>
                <a:lnTo>
                  <a:pt x="3833" y="2412"/>
                </a:lnTo>
                <a:lnTo>
                  <a:pt x="3825" y="2416"/>
                </a:lnTo>
                <a:lnTo>
                  <a:pt x="3821" y="2417"/>
                </a:lnTo>
                <a:lnTo>
                  <a:pt x="3818" y="2416"/>
                </a:lnTo>
                <a:lnTo>
                  <a:pt x="3816" y="2414"/>
                </a:lnTo>
                <a:lnTo>
                  <a:pt x="3814" y="2409"/>
                </a:lnTo>
                <a:lnTo>
                  <a:pt x="3816" y="2409"/>
                </a:lnTo>
                <a:lnTo>
                  <a:pt x="3820" y="2407"/>
                </a:lnTo>
                <a:lnTo>
                  <a:pt x="3821" y="2405"/>
                </a:lnTo>
                <a:lnTo>
                  <a:pt x="3821" y="2404"/>
                </a:lnTo>
                <a:lnTo>
                  <a:pt x="3821" y="2402"/>
                </a:lnTo>
                <a:lnTo>
                  <a:pt x="3813" y="2404"/>
                </a:lnTo>
                <a:lnTo>
                  <a:pt x="3808" y="2405"/>
                </a:lnTo>
                <a:lnTo>
                  <a:pt x="3804" y="2410"/>
                </a:lnTo>
                <a:lnTo>
                  <a:pt x="3801" y="2416"/>
                </a:lnTo>
                <a:lnTo>
                  <a:pt x="3792" y="2417"/>
                </a:lnTo>
                <a:lnTo>
                  <a:pt x="3787" y="2419"/>
                </a:lnTo>
                <a:lnTo>
                  <a:pt x="3775" y="2424"/>
                </a:lnTo>
                <a:lnTo>
                  <a:pt x="3762" y="2428"/>
                </a:lnTo>
                <a:lnTo>
                  <a:pt x="3755" y="2429"/>
                </a:lnTo>
                <a:lnTo>
                  <a:pt x="3746" y="2429"/>
                </a:lnTo>
                <a:lnTo>
                  <a:pt x="3745" y="2434"/>
                </a:lnTo>
                <a:lnTo>
                  <a:pt x="3743" y="2436"/>
                </a:lnTo>
                <a:lnTo>
                  <a:pt x="3739" y="2436"/>
                </a:lnTo>
                <a:lnTo>
                  <a:pt x="3719" y="2436"/>
                </a:lnTo>
                <a:lnTo>
                  <a:pt x="3717" y="2439"/>
                </a:lnTo>
                <a:lnTo>
                  <a:pt x="3715" y="2443"/>
                </a:lnTo>
                <a:lnTo>
                  <a:pt x="3707" y="2445"/>
                </a:lnTo>
                <a:lnTo>
                  <a:pt x="3704" y="2446"/>
                </a:lnTo>
                <a:lnTo>
                  <a:pt x="3700" y="2448"/>
                </a:lnTo>
                <a:lnTo>
                  <a:pt x="3698" y="2451"/>
                </a:lnTo>
                <a:lnTo>
                  <a:pt x="3698" y="2457"/>
                </a:lnTo>
                <a:lnTo>
                  <a:pt x="3692" y="2457"/>
                </a:lnTo>
                <a:lnTo>
                  <a:pt x="3688" y="2457"/>
                </a:lnTo>
                <a:lnTo>
                  <a:pt x="3685" y="2458"/>
                </a:lnTo>
                <a:lnTo>
                  <a:pt x="3683" y="2462"/>
                </a:lnTo>
                <a:lnTo>
                  <a:pt x="3678" y="2467"/>
                </a:lnTo>
                <a:lnTo>
                  <a:pt x="3674" y="2470"/>
                </a:lnTo>
                <a:lnTo>
                  <a:pt x="3671" y="2470"/>
                </a:lnTo>
                <a:lnTo>
                  <a:pt x="3657" y="2477"/>
                </a:lnTo>
                <a:lnTo>
                  <a:pt x="3647" y="2484"/>
                </a:lnTo>
                <a:lnTo>
                  <a:pt x="3635" y="2491"/>
                </a:lnTo>
                <a:lnTo>
                  <a:pt x="3623" y="2498"/>
                </a:lnTo>
                <a:lnTo>
                  <a:pt x="3622" y="2503"/>
                </a:lnTo>
                <a:lnTo>
                  <a:pt x="3620" y="2504"/>
                </a:lnTo>
                <a:lnTo>
                  <a:pt x="3616" y="2504"/>
                </a:lnTo>
                <a:lnTo>
                  <a:pt x="3608" y="2510"/>
                </a:lnTo>
                <a:lnTo>
                  <a:pt x="3599" y="2516"/>
                </a:lnTo>
                <a:lnTo>
                  <a:pt x="3593" y="2521"/>
                </a:lnTo>
                <a:lnTo>
                  <a:pt x="3582" y="2525"/>
                </a:lnTo>
                <a:lnTo>
                  <a:pt x="3581" y="2527"/>
                </a:lnTo>
                <a:lnTo>
                  <a:pt x="3579" y="2528"/>
                </a:lnTo>
                <a:lnTo>
                  <a:pt x="3575" y="2532"/>
                </a:lnTo>
                <a:lnTo>
                  <a:pt x="3570" y="2533"/>
                </a:lnTo>
                <a:lnTo>
                  <a:pt x="3569" y="2535"/>
                </a:lnTo>
                <a:lnTo>
                  <a:pt x="3569" y="2539"/>
                </a:lnTo>
                <a:lnTo>
                  <a:pt x="3564" y="2547"/>
                </a:lnTo>
                <a:lnTo>
                  <a:pt x="3562" y="2552"/>
                </a:lnTo>
                <a:lnTo>
                  <a:pt x="3562" y="2559"/>
                </a:lnTo>
                <a:lnTo>
                  <a:pt x="3569" y="2568"/>
                </a:lnTo>
                <a:lnTo>
                  <a:pt x="3574" y="2578"/>
                </a:lnTo>
                <a:lnTo>
                  <a:pt x="3579" y="2581"/>
                </a:lnTo>
                <a:lnTo>
                  <a:pt x="3584" y="2583"/>
                </a:lnTo>
                <a:lnTo>
                  <a:pt x="3589" y="2586"/>
                </a:lnTo>
                <a:lnTo>
                  <a:pt x="3596" y="2586"/>
                </a:lnTo>
                <a:lnTo>
                  <a:pt x="3603" y="2595"/>
                </a:lnTo>
                <a:lnTo>
                  <a:pt x="3608" y="2605"/>
                </a:lnTo>
                <a:lnTo>
                  <a:pt x="3613" y="2608"/>
                </a:lnTo>
                <a:lnTo>
                  <a:pt x="3618" y="2610"/>
                </a:lnTo>
                <a:lnTo>
                  <a:pt x="3623" y="2614"/>
                </a:lnTo>
                <a:lnTo>
                  <a:pt x="3630" y="2614"/>
                </a:lnTo>
                <a:lnTo>
                  <a:pt x="3632" y="2605"/>
                </a:lnTo>
                <a:lnTo>
                  <a:pt x="3633" y="2598"/>
                </a:lnTo>
                <a:lnTo>
                  <a:pt x="3637" y="2593"/>
                </a:lnTo>
                <a:lnTo>
                  <a:pt x="3642" y="2588"/>
                </a:lnTo>
                <a:lnTo>
                  <a:pt x="3647" y="2583"/>
                </a:lnTo>
                <a:lnTo>
                  <a:pt x="3654" y="2581"/>
                </a:lnTo>
                <a:lnTo>
                  <a:pt x="3663" y="2579"/>
                </a:lnTo>
                <a:lnTo>
                  <a:pt x="3671" y="2579"/>
                </a:lnTo>
                <a:lnTo>
                  <a:pt x="3678" y="2583"/>
                </a:lnTo>
                <a:lnTo>
                  <a:pt x="3683" y="2588"/>
                </a:lnTo>
                <a:lnTo>
                  <a:pt x="3688" y="2593"/>
                </a:lnTo>
                <a:lnTo>
                  <a:pt x="3692" y="2600"/>
                </a:lnTo>
                <a:lnTo>
                  <a:pt x="3688" y="2602"/>
                </a:lnTo>
                <a:lnTo>
                  <a:pt x="3686" y="2605"/>
                </a:lnTo>
                <a:lnTo>
                  <a:pt x="3685" y="2614"/>
                </a:lnTo>
                <a:lnTo>
                  <a:pt x="3688" y="2615"/>
                </a:lnTo>
                <a:lnTo>
                  <a:pt x="3690" y="2619"/>
                </a:lnTo>
                <a:lnTo>
                  <a:pt x="3692" y="2627"/>
                </a:lnTo>
                <a:lnTo>
                  <a:pt x="3692" y="2641"/>
                </a:lnTo>
                <a:lnTo>
                  <a:pt x="3692" y="2654"/>
                </a:lnTo>
                <a:lnTo>
                  <a:pt x="3697" y="2658"/>
                </a:lnTo>
                <a:lnTo>
                  <a:pt x="3702" y="2661"/>
                </a:lnTo>
                <a:lnTo>
                  <a:pt x="3705" y="2666"/>
                </a:lnTo>
                <a:lnTo>
                  <a:pt x="3709" y="2668"/>
                </a:lnTo>
                <a:lnTo>
                  <a:pt x="3712" y="2668"/>
                </a:lnTo>
                <a:lnTo>
                  <a:pt x="3719" y="2670"/>
                </a:lnTo>
                <a:lnTo>
                  <a:pt x="3727" y="2673"/>
                </a:lnTo>
                <a:lnTo>
                  <a:pt x="3739" y="2675"/>
                </a:lnTo>
                <a:lnTo>
                  <a:pt x="3753" y="2675"/>
                </a:lnTo>
                <a:lnTo>
                  <a:pt x="3762" y="2690"/>
                </a:lnTo>
                <a:lnTo>
                  <a:pt x="3768" y="2707"/>
                </a:lnTo>
                <a:lnTo>
                  <a:pt x="3774" y="2714"/>
                </a:lnTo>
                <a:lnTo>
                  <a:pt x="3780" y="2719"/>
                </a:lnTo>
                <a:lnTo>
                  <a:pt x="3785" y="2726"/>
                </a:lnTo>
                <a:lnTo>
                  <a:pt x="3794" y="2729"/>
                </a:lnTo>
                <a:lnTo>
                  <a:pt x="3797" y="2724"/>
                </a:lnTo>
                <a:lnTo>
                  <a:pt x="3804" y="2719"/>
                </a:lnTo>
                <a:lnTo>
                  <a:pt x="3813" y="2718"/>
                </a:lnTo>
                <a:lnTo>
                  <a:pt x="3821" y="2716"/>
                </a:lnTo>
                <a:lnTo>
                  <a:pt x="3823" y="2712"/>
                </a:lnTo>
                <a:lnTo>
                  <a:pt x="3826" y="2711"/>
                </a:lnTo>
                <a:lnTo>
                  <a:pt x="3835" y="2709"/>
                </a:lnTo>
                <a:lnTo>
                  <a:pt x="3835" y="2706"/>
                </a:lnTo>
                <a:lnTo>
                  <a:pt x="3837" y="2704"/>
                </a:lnTo>
                <a:lnTo>
                  <a:pt x="3842" y="2702"/>
                </a:lnTo>
                <a:lnTo>
                  <a:pt x="3842" y="2701"/>
                </a:lnTo>
                <a:lnTo>
                  <a:pt x="3843" y="2699"/>
                </a:lnTo>
                <a:lnTo>
                  <a:pt x="3847" y="2697"/>
                </a:lnTo>
                <a:lnTo>
                  <a:pt x="3852" y="2697"/>
                </a:lnTo>
                <a:lnTo>
                  <a:pt x="3855" y="2695"/>
                </a:lnTo>
                <a:lnTo>
                  <a:pt x="3857" y="2692"/>
                </a:lnTo>
                <a:lnTo>
                  <a:pt x="3859" y="2689"/>
                </a:lnTo>
                <a:lnTo>
                  <a:pt x="3860" y="2685"/>
                </a:lnTo>
                <a:lnTo>
                  <a:pt x="3862" y="2682"/>
                </a:lnTo>
                <a:lnTo>
                  <a:pt x="3869" y="2678"/>
                </a:lnTo>
                <a:lnTo>
                  <a:pt x="3876" y="2675"/>
                </a:lnTo>
                <a:lnTo>
                  <a:pt x="3878" y="2673"/>
                </a:lnTo>
                <a:lnTo>
                  <a:pt x="3878" y="2670"/>
                </a:lnTo>
                <a:lnTo>
                  <a:pt x="3879" y="2668"/>
                </a:lnTo>
                <a:lnTo>
                  <a:pt x="3883" y="2668"/>
                </a:lnTo>
                <a:lnTo>
                  <a:pt x="3881" y="2661"/>
                </a:lnTo>
                <a:lnTo>
                  <a:pt x="3881" y="2656"/>
                </a:lnTo>
                <a:lnTo>
                  <a:pt x="3884" y="2649"/>
                </a:lnTo>
                <a:lnTo>
                  <a:pt x="3889" y="2644"/>
                </a:lnTo>
                <a:lnTo>
                  <a:pt x="3889" y="2639"/>
                </a:lnTo>
                <a:lnTo>
                  <a:pt x="3889" y="2634"/>
                </a:lnTo>
                <a:lnTo>
                  <a:pt x="3891" y="2629"/>
                </a:lnTo>
                <a:lnTo>
                  <a:pt x="3893" y="2627"/>
                </a:lnTo>
                <a:lnTo>
                  <a:pt x="3896" y="2627"/>
                </a:lnTo>
                <a:lnTo>
                  <a:pt x="3896" y="2620"/>
                </a:lnTo>
                <a:lnTo>
                  <a:pt x="3898" y="2615"/>
                </a:lnTo>
                <a:lnTo>
                  <a:pt x="3900" y="2614"/>
                </a:lnTo>
                <a:lnTo>
                  <a:pt x="3903" y="2614"/>
                </a:lnTo>
                <a:lnTo>
                  <a:pt x="3903" y="2610"/>
                </a:lnTo>
                <a:lnTo>
                  <a:pt x="3905" y="2607"/>
                </a:lnTo>
                <a:lnTo>
                  <a:pt x="3912" y="2602"/>
                </a:lnTo>
                <a:lnTo>
                  <a:pt x="3924" y="2593"/>
                </a:lnTo>
                <a:lnTo>
                  <a:pt x="3927" y="2586"/>
                </a:lnTo>
                <a:lnTo>
                  <a:pt x="3930" y="2579"/>
                </a:lnTo>
                <a:lnTo>
                  <a:pt x="3934" y="2579"/>
                </a:lnTo>
                <a:lnTo>
                  <a:pt x="3937" y="2579"/>
                </a:lnTo>
                <a:lnTo>
                  <a:pt x="3941" y="2579"/>
                </a:lnTo>
                <a:lnTo>
                  <a:pt x="3944" y="2579"/>
                </a:lnTo>
                <a:lnTo>
                  <a:pt x="3944" y="2573"/>
                </a:lnTo>
                <a:lnTo>
                  <a:pt x="3946" y="2566"/>
                </a:lnTo>
                <a:lnTo>
                  <a:pt x="3953" y="2557"/>
                </a:lnTo>
                <a:lnTo>
                  <a:pt x="3954" y="2552"/>
                </a:lnTo>
                <a:lnTo>
                  <a:pt x="3958" y="2547"/>
                </a:lnTo>
                <a:lnTo>
                  <a:pt x="3958" y="2540"/>
                </a:lnTo>
                <a:lnTo>
                  <a:pt x="3958" y="2532"/>
                </a:lnTo>
                <a:lnTo>
                  <a:pt x="3953" y="2523"/>
                </a:lnTo>
                <a:lnTo>
                  <a:pt x="3951" y="2518"/>
                </a:lnTo>
                <a:lnTo>
                  <a:pt x="3951" y="2511"/>
                </a:lnTo>
                <a:close/>
                <a:moveTo>
                  <a:pt x="4019" y="1349"/>
                </a:moveTo>
                <a:lnTo>
                  <a:pt x="4017" y="1348"/>
                </a:lnTo>
                <a:lnTo>
                  <a:pt x="4017" y="1344"/>
                </a:lnTo>
                <a:lnTo>
                  <a:pt x="4016" y="1341"/>
                </a:lnTo>
                <a:lnTo>
                  <a:pt x="4007" y="1337"/>
                </a:lnTo>
                <a:lnTo>
                  <a:pt x="4002" y="1336"/>
                </a:lnTo>
                <a:lnTo>
                  <a:pt x="3999" y="1332"/>
                </a:lnTo>
                <a:lnTo>
                  <a:pt x="3997" y="1327"/>
                </a:lnTo>
                <a:lnTo>
                  <a:pt x="3997" y="1320"/>
                </a:lnTo>
                <a:lnTo>
                  <a:pt x="3995" y="1319"/>
                </a:lnTo>
                <a:lnTo>
                  <a:pt x="3992" y="1317"/>
                </a:lnTo>
                <a:lnTo>
                  <a:pt x="3992" y="1290"/>
                </a:lnTo>
                <a:lnTo>
                  <a:pt x="3982" y="1291"/>
                </a:lnTo>
                <a:lnTo>
                  <a:pt x="3973" y="1290"/>
                </a:lnTo>
                <a:lnTo>
                  <a:pt x="3966" y="1286"/>
                </a:lnTo>
                <a:lnTo>
                  <a:pt x="3961" y="1283"/>
                </a:lnTo>
                <a:lnTo>
                  <a:pt x="3949" y="1274"/>
                </a:lnTo>
                <a:lnTo>
                  <a:pt x="3944" y="1271"/>
                </a:lnTo>
                <a:lnTo>
                  <a:pt x="3937" y="1269"/>
                </a:lnTo>
                <a:lnTo>
                  <a:pt x="3930" y="1269"/>
                </a:lnTo>
                <a:lnTo>
                  <a:pt x="3924" y="1269"/>
                </a:lnTo>
                <a:lnTo>
                  <a:pt x="3918" y="1267"/>
                </a:lnTo>
                <a:lnTo>
                  <a:pt x="3917" y="1262"/>
                </a:lnTo>
                <a:lnTo>
                  <a:pt x="3905" y="1266"/>
                </a:lnTo>
                <a:lnTo>
                  <a:pt x="3895" y="1267"/>
                </a:lnTo>
                <a:lnTo>
                  <a:pt x="3883" y="1271"/>
                </a:lnTo>
                <a:lnTo>
                  <a:pt x="3869" y="1269"/>
                </a:lnTo>
                <a:lnTo>
                  <a:pt x="3859" y="1274"/>
                </a:lnTo>
                <a:lnTo>
                  <a:pt x="3849" y="1279"/>
                </a:lnTo>
                <a:lnTo>
                  <a:pt x="3837" y="1283"/>
                </a:lnTo>
                <a:lnTo>
                  <a:pt x="3830" y="1285"/>
                </a:lnTo>
                <a:lnTo>
                  <a:pt x="3821" y="1283"/>
                </a:lnTo>
                <a:lnTo>
                  <a:pt x="3816" y="1285"/>
                </a:lnTo>
                <a:lnTo>
                  <a:pt x="3813" y="1288"/>
                </a:lnTo>
                <a:lnTo>
                  <a:pt x="3806" y="1295"/>
                </a:lnTo>
                <a:lnTo>
                  <a:pt x="3803" y="1298"/>
                </a:lnTo>
                <a:lnTo>
                  <a:pt x="3799" y="1302"/>
                </a:lnTo>
                <a:lnTo>
                  <a:pt x="3794" y="1303"/>
                </a:lnTo>
                <a:lnTo>
                  <a:pt x="3787" y="1303"/>
                </a:lnTo>
                <a:lnTo>
                  <a:pt x="3780" y="1303"/>
                </a:lnTo>
                <a:lnTo>
                  <a:pt x="3774" y="1303"/>
                </a:lnTo>
                <a:lnTo>
                  <a:pt x="3770" y="1302"/>
                </a:lnTo>
                <a:lnTo>
                  <a:pt x="3768" y="1300"/>
                </a:lnTo>
                <a:lnTo>
                  <a:pt x="3768" y="1298"/>
                </a:lnTo>
                <a:lnTo>
                  <a:pt x="3767" y="1296"/>
                </a:lnTo>
                <a:lnTo>
                  <a:pt x="3760" y="1296"/>
                </a:lnTo>
                <a:lnTo>
                  <a:pt x="3746" y="1285"/>
                </a:lnTo>
                <a:lnTo>
                  <a:pt x="3734" y="1273"/>
                </a:lnTo>
                <a:lnTo>
                  <a:pt x="3721" y="1262"/>
                </a:lnTo>
                <a:lnTo>
                  <a:pt x="3714" y="1259"/>
                </a:lnTo>
                <a:lnTo>
                  <a:pt x="3705" y="1256"/>
                </a:lnTo>
                <a:lnTo>
                  <a:pt x="3700" y="1254"/>
                </a:lnTo>
                <a:lnTo>
                  <a:pt x="3686" y="1250"/>
                </a:lnTo>
                <a:lnTo>
                  <a:pt x="3674" y="1245"/>
                </a:lnTo>
                <a:lnTo>
                  <a:pt x="3673" y="1245"/>
                </a:lnTo>
                <a:lnTo>
                  <a:pt x="3671" y="1242"/>
                </a:lnTo>
                <a:lnTo>
                  <a:pt x="3664" y="1242"/>
                </a:lnTo>
                <a:lnTo>
                  <a:pt x="3657" y="1242"/>
                </a:lnTo>
                <a:lnTo>
                  <a:pt x="3652" y="1244"/>
                </a:lnTo>
                <a:lnTo>
                  <a:pt x="3651" y="1249"/>
                </a:lnTo>
                <a:lnTo>
                  <a:pt x="3644" y="1249"/>
                </a:lnTo>
                <a:lnTo>
                  <a:pt x="3637" y="1249"/>
                </a:lnTo>
                <a:lnTo>
                  <a:pt x="3632" y="1250"/>
                </a:lnTo>
                <a:lnTo>
                  <a:pt x="3630" y="1256"/>
                </a:lnTo>
                <a:lnTo>
                  <a:pt x="3625" y="1252"/>
                </a:lnTo>
                <a:lnTo>
                  <a:pt x="3620" y="1249"/>
                </a:lnTo>
                <a:lnTo>
                  <a:pt x="3616" y="1244"/>
                </a:lnTo>
                <a:lnTo>
                  <a:pt x="3616" y="1235"/>
                </a:lnTo>
                <a:lnTo>
                  <a:pt x="3616" y="1228"/>
                </a:lnTo>
                <a:lnTo>
                  <a:pt x="3613" y="1225"/>
                </a:lnTo>
                <a:lnTo>
                  <a:pt x="3611" y="1220"/>
                </a:lnTo>
                <a:lnTo>
                  <a:pt x="3610" y="1215"/>
                </a:lnTo>
                <a:lnTo>
                  <a:pt x="3601" y="1213"/>
                </a:lnTo>
                <a:lnTo>
                  <a:pt x="3593" y="1213"/>
                </a:lnTo>
                <a:lnTo>
                  <a:pt x="3581" y="1216"/>
                </a:lnTo>
                <a:lnTo>
                  <a:pt x="3569" y="1220"/>
                </a:lnTo>
                <a:lnTo>
                  <a:pt x="3562" y="1221"/>
                </a:lnTo>
                <a:lnTo>
                  <a:pt x="3555" y="1221"/>
                </a:lnTo>
                <a:lnTo>
                  <a:pt x="3552" y="1215"/>
                </a:lnTo>
                <a:lnTo>
                  <a:pt x="3547" y="1210"/>
                </a:lnTo>
                <a:lnTo>
                  <a:pt x="3538" y="1208"/>
                </a:lnTo>
                <a:lnTo>
                  <a:pt x="3528" y="1208"/>
                </a:lnTo>
                <a:lnTo>
                  <a:pt x="3528" y="1201"/>
                </a:lnTo>
                <a:lnTo>
                  <a:pt x="3524" y="1198"/>
                </a:lnTo>
                <a:lnTo>
                  <a:pt x="3523" y="1192"/>
                </a:lnTo>
                <a:lnTo>
                  <a:pt x="3521" y="1187"/>
                </a:lnTo>
                <a:lnTo>
                  <a:pt x="3507" y="1187"/>
                </a:lnTo>
                <a:lnTo>
                  <a:pt x="3506" y="1192"/>
                </a:lnTo>
                <a:lnTo>
                  <a:pt x="3500" y="1194"/>
                </a:lnTo>
                <a:lnTo>
                  <a:pt x="3494" y="1194"/>
                </a:lnTo>
                <a:lnTo>
                  <a:pt x="3487" y="1194"/>
                </a:lnTo>
                <a:lnTo>
                  <a:pt x="3485" y="1199"/>
                </a:lnTo>
                <a:lnTo>
                  <a:pt x="3482" y="1203"/>
                </a:lnTo>
                <a:lnTo>
                  <a:pt x="3473" y="1208"/>
                </a:lnTo>
                <a:lnTo>
                  <a:pt x="3471" y="1213"/>
                </a:lnTo>
                <a:lnTo>
                  <a:pt x="3466" y="1215"/>
                </a:lnTo>
                <a:lnTo>
                  <a:pt x="3460" y="1216"/>
                </a:lnTo>
                <a:lnTo>
                  <a:pt x="3453" y="1215"/>
                </a:lnTo>
                <a:lnTo>
                  <a:pt x="3439" y="1215"/>
                </a:lnTo>
                <a:lnTo>
                  <a:pt x="3431" y="1215"/>
                </a:lnTo>
                <a:lnTo>
                  <a:pt x="3425" y="1215"/>
                </a:lnTo>
                <a:lnTo>
                  <a:pt x="3422" y="1208"/>
                </a:lnTo>
                <a:lnTo>
                  <a:pt x="3419" y="1204"/>
                </a:lnTo>
                <a:lnTo>
                  <a:pt x="3415" y="1199"/>
                </a:lnTo>
                <a:lnTo>
                  <a:pt x="3412" y="1194"/>
                </a:lnTo>
                <a:lnTo>
                  <a:pt x="3412" y="1106"/>
                </a:lnTo>
                <a:lnTo>
                  <a:pt x="3414" y="1099"/>
                </a:lnTo>
                <a:lnTo>
                  <a:pt x="3412" y="1094"/>
                </a:lnTo>
                <a:lnTo>
                  <a:pt x="3410" y="1087"/>
                </a:lnTo>
                <a:lnTo>
                  <a:pt x="3405" y="1082"/>
                </a:lnTo>
                <a:lnTo>
                  <a:pt x="3405" y="1077"/>
                </a:lnTo>
                <a:lnTo>
                  <a:pt x="3405" y="1071"/>
                </a:lnTo>
                <a:lnTo>
                  <a:pt x="3396" y="1071"/>
                </a:lnTo>
                <a:lnTo>
                  <a:pt x="3388" y="1071"/>
                </a:lnTo>
                <a:lnTo>
                  <a:pt x="3374" y="1068"/>
                </a:lnTo>
                <a:lnTo>
                  <a:pt x="3361" y="1065"/>
                </a:lnTo>
                <a:lnTo>
                  <a:pt x="3354" y="1063"/>
                </a:lnTo>
                <a:lnTo>
                  <a:pt x="3344" y="1065"/>
                </a:lnTo>
                <a:lnTo>
                  <a:pt x="3337" y="1051"/>
                </a:lnTo>
                <a:lnTo>
                  <a:pt x="3330" y="1037"/>
                </a:lnTo>
                <a:lnTo>
                  <a:pt x="3323" y="1037"/>
                </a:lnTo>
                <a:lnTo>
                  <a:pt x="3318" y="1036"/>
                </a:lnTo>
                <a:lnTo>
                  <a:pt x="3308" y="1030"/>
                </a:lnTo>
                <a:lnTo>
                  <a:pt x="3299" y="1024"/>
                </a:lnTo>
                <a:lnTo>
                  <a:pt x="3289" y="1017"/>
                </a:lnTo>
                <a:lnTo>
                  <a:pt x="3281" y="1013"/>
                </a:lnTo>
                <a:lnTo>
                  <a:pt x="3269" y="1010"/>
                </a:lnTo>
                <a:lnTo>
                  <a:pt x="3265" y="1008"/>
                </a:lnTo>
                <a:lnTo>
                  <a:pt x="3260" y="1005"/>
                </a:lnTo>
                <a:lnTo>
                  <a:pt x="3257" y="1002"/>
                </a:lnTo>
                <a:lnTo>
                  <a:pt x="3255" y="996"/>
                </a:lnTo>
                <a:lnTo>
                  <a:pt x="3245" y="996"/>
                </a:lnTo>
                <a:lnTo>
                  <a:pt x="3236" y="995"/>
                </a:lnTo>
                <a:lnTo>
                  <a:pt x="3219" y="991"/>
                </a:lnTo>
                <a:lnTo>
                  <a:pt x="3200" y="988"/>
                </a:lnTo>
                <a:lnTo>
                  <a:pt x="3192" y="988"/>
                </a:lnTo>
                <a:lnTo>
                  <a:pt x="3180" y="990"/>
                </a:lnTo>
                <a:lnTo>
                  <a:pt x="3175" y="993"/>
                </a:lnTo>
                <a:lnTo>
                  <a:pt x="3173" y="998"/>
                </a:lnTo>
                <a:lnTo>
                  <a:pt x="3171" y="1005"/>
                </a:lnTo>
                <a:lnTo>
                  <a:pt x="3171" y="1013"/>
                </a:lnTo>
                <a:lnTo>
                  <a:pt x="3173" y="1029"/>
                </a:lnTo>
                <a:lnTo>
                  <a:pt x="3173" y="1037"/>
                </a:lnTo>
                <a:lnTo>
                  <a:pt x="3173" y="1044"/>
                </a:lnTo>
                <a:lnTo>
                  <a:pt x="3146" y="1044"/>
                </a:lnTo>
                <a:lnTo>
                  <a:pt x="3134" y="1042"/>
                </a:lnTo>
                <a:lnTo>
                  <a:pt x="3129" y="1041"/>
                </a:lnTo>
                <a:lnTo>
                  <a:pt x="3125" y="1037"/>
                </a:lnTo>
                <a:lnTo>
                  <a:pt x="3118" y="1037"/>
                </a:lnTo>
                <a:lnTo>
                  <a:pt x="3111" y="1037"/>
                </a:lnTo>
                <a:lnTo>
                  <a:pt x="3106" y="1036"/>
                </a:lnTo>
                <a:lnTo>
                  <a:pt x="3105" y="1030"/>
                </a:lnTo>
                <a:lnTo>
                  <a:pt x="3100" y="1030"/>
                </a:lnTo>
                <a:lnTo>
                  <a:pt x="3096" y="1029"/>
                </a:lnTo>
                <a:lnTo>
                  <a:pt x="3093" y="1027"/>
                </a:lnTo>
                <a:lnTo>
                  <a:pt x="3091" y="1024"/>
                </a:lnTo>
                <a:lnTo>
                  <a:pt x="3074" y="1024"/>
                </a:lnTo>
                <a:lnTo>
                  <a:pt x="3067" y="1025"/>
                </a:lnTo>
                <a:lnTo>
                  <a:pt x="3065" y="1027"/>
                </a:lnTo>
                <a:lnTo>
                  <a:pt x="3064" y="1030"/>
                </a:lnTo>
                <a:lnTo>
                  <a:pt x="3059" y="1027"/>
                </a:lnTo>
                <a:lnTo>
                  <a:pt x="3053" y="1024"/>
                </a:lnTo>
                <a:lnTo>
                  <a:pt x="3048" y="1019"/>
                </a:lnTo>
                <a:lnTo>
                  <a:pt x="3043" y="1017"/>
                </a:lnTo>
                <a:lnTo>
                  <a:pt x="3042" y="1013"/>
                </a:lnTo>
                <a:lnTo>
                  <a:pt x="3040" y="1012"/>
                </a:lnTo>
                <a:lnTo>
                  <a:pt x="3033" y="1010"/>
                </a:lnTo>
                <a:lnTo>
                  <a:pt x="3026" y="1008"/>
                </a:lnTo>
                <a:lnTo>
                  <a:pt x="3023" y="1007"/>
                </a:lnTo>
                <a:lnTo>
                  <a:pt x="3023" y="1003"/>
                </a:lnTo>
                <a:lnTo>
                  <a:pt x="2989" y="1003"/>
                </a:lnTo>
                <a:lnTo>
                  <a:pt x="2982" y="1003"/>
                </a:lnTo>
                <a:lnTo>
                  <a:pt x="2978" y="1000"/>
                </a:lnTo>
                <a:lnTo>
                  <a:pt x="2975" y="996"/>
                </a:lnTo>
                <a:lnTo>
                  <a:pt x="2975" y="990"/>
                </a:lnTo>
                <a:lnTo>
                  <a:pt x="2967" y="995"/>
                </a:lnTo>
                <a:lnTo>
                  <a:pt x="2963" y="998"/>
                </a:lnTo>
                <a:lnTo>
                  <a:pt x="2961" y="1003"/>
                </a:lnTo>
                <a:lnTo>
                  <a:pt x="2956" y="1000"/>
                </a:lnTo>
                <a:lnTo>
                  <a:pt x="2949" y="998"/>
                </a:lnTo>
                <a:lnTo>
                  <a:pt x="2944" y="995"/>
                </a:lnTo>
                <a:lnTo>
                  <a:pt x="2943" y="993"/>
                </a:lnTo>
                <a:lnTo>
                  <a:pt x="2941" y="990"/>
                </a:lnTo>
                <a:lnTo>
                  <a:pt x="2932" y="984"/>
                </a:lnTo>
                <a:lnTo>
                  <a:pt x="2927" y="983"/>
                </a:lnTo>
                <a:lnTo>
                  <a:pt x="2920" y="983"/>
                </a:lnTo>
                <a:lnTo>
                  <a:pt x="2915" y="974"/>
                </a:lnTo>
                <a:lnTo>
                  <a:pt x="2909" y="967"/>
                </a:lnTo>
                <a:lnTo>
                  <a:pt x="2902" y="961"/>
                </a:lnTo>
                <a:lnTo>
                  <a:pt x="2893" y="955"/>
                </a:lnTo>
                <a:lnTo>
                  <a:pt x="2892" y="949"/>
                </a:lnTo>
                <a:lnTo>
                  <a:pt x="2890" y="942"/>
                </a:lnTo>
                <a:lnTo>
                  <a:pt x="2885" y="938"/>
                </a:lnTo>
                <a:lnTo>
                  <a:pt x="2880" y="935"/>
                </a:lnTo>
                <a:lnTo>
                  <a:pt x="2871" y="940"/>
                </a:lnTo>
                <a:lnTo>
                  <a:pt x="2868" y="944"/>
                </a:lnTo>
                <a:lnTo>
                  <a:pt x="2866" y="949"/>
                </a:lnTo>
                <a:lnTo>
                  <a:pt x="2859" y="947"/>
                </a:lnTo>
                <a:lnTo>
                  <a:pt x="2851" y="947"/>
                </a:lnTo>
                <a:lnTo>
                  <a:pt x="2830" y="950"/>
                </a:lnTo>
                <a:lnTo>
                  <a:pt x="2810" y="952"/>
                </a:lnTo>
                <a:lnTo>
                  <a:pt x="2803" y="952"/>
                </a:lnTo>
                <a:lnTo>
                  <a:pt x="2798" y="949"/>
                </a:lnTo>
                <a:lnTo>
                  <a:pt x="2798" y="945"/>
                </a:lnTo>
                <a:lnTo>
                  <a:pt x="2798" y="942"/>
                </a:lnTo>
                <a:lnTo>
                  <a:pt x="2791" y="942"/>
                </a:lnTo>
                <a:lnTo>
                  <a:pt x="2786" y="942"/>
                </a:lnTo>
                <a:lnTo>
                  <a:pt x="2784" y="942"/>
                </a:lnTo>
                <a:lnTo>
                  <a:pt x="2784" y="938"/>
                </a:lnTo>
                <a:lnTo>
                  <a:pt x="2784" y="935"/>
                </a:lnTo>
                <a:lnTo>
                  <a:pt x="2774" y="933"/>
                </a:lnTo>
                <a:lnTo>
                  <a:pt x="2765" y="932"/>
                </a:lnTo>
                <a:lnTo>
                  <a:pt x="2757" y="930"/>
                </a:lnTo>
                <a:lnTo>
                  <a:pt x="2750" y="928"/>
                </a:lnTo>
                <a:lnTo>
                  <a:pt x="2750" y="925"/>
                </a:lnTo>
                <a:lnTo>
                  <a:pt x="2750" y="921"/>
                </a:lnTo>
                <a:lnTo>
                  <a:pt x="2748" y="920"/>
                </a:lnTo>
                <a:lnTo>
                  <a:pt x="2745" y="920"/>
                </a:lnTo>
                <a:lnTo>
                  <a:pt x="2743" y="918"/>
                </a:lnTo>
                <a:lnTo>
                  <a:pt x="2743" y="915"/>
                </a:lnTo>
                <a:lnTo>
                  <a:pt x="2741" y="911"/>
                </a:lnTo>
                <a:lnTo>
                  <a:pt x="2738" y="909"/>
                </a:lnTo>
                <a:lnTo>
                  <a:pt x="2730" y="908"/>
                </a:lnTo>
                <a:lnTo>
                  <a:pt x="2730" y="880"/>
                </a:lnTo>
                <a:lnTo>
                  <a:pt x="2716" y="875"/>
                </a:lnTo>
                <a:lnTo>
                  <a:pt x="2702" y="870"/>
                </a:lnTo>
                <a:lnTo>
                  <a:pt x="2685" y="868"/>
                </a:lnTo>
                <a:lnTo>
                  <a:pt x="2668" y="867"/>
                </a:lnTo>
                <a:lnTo>
                  <a:pt x="2648" y="826"/>
                </a:lnTo>
                <a:lnTo>
                  <a:pt x="2644" y="826"/>
                </a:lnTo>
                <a:lnTo>
                  <a:pt x="2641" y="826"/>
                </a:lnTo>
                <a:lnTo>
                  <a:pt x="2636" y="826"/>
                </a:lnTo>
                <a:lnTo>
                  <a:pt x="2634" y="826"/>
                </a:lnTo>
                <a:lnTo>
                  <a:pt x="2634" y="822"/>
                </a:lnTo>
                <a:lnTo>
                  <a:pt x="2634" y="819"/>
                </a:lnTo>
                <a:lnTo>
                  <a:pt x="2631" y="819"/>
                </a:lnTo>
                <a:lnTo>
                  <a:pt x="2627" y="819"/>
                </a:lnTo>
                <a:lnTo>
                  <a:pt x="2624" y="819"/>
                </a:lnTo>
                <a:lnTo>
                  <a:pt x="2620" y="819"/>
                </a:lnTo>
                <a:lnTo>
                  <a:pt x="2613" y="815"/>
                </a:lnTo>
                <a:lnTo>
                  <a:pt x="2607" y="812"/>
                </a:lnTo>
                <a:lnTo>
                  <a:pt x="2607" y="809"/>
                </a:lnTo>
                <a:lnTo>
                  <a:pt x="2607" y="805"/>
                </a:lnTo>
                <a:lnTo>
                  <a:pt x="2600" y="805"/>
                </a:lnTo>
                <a:lnTo>
                  <a:pt x="2593" y="805"/>
                </a:lnTo>
                <a:lnTo>
                  <a:pt x="2584" y="807"/>
                </a:lnTo>
                <a:lnTo>
                  <a:pt x="2581" y="807"/>
                </a:lnTo>
                <a:lnTo>
                  <a:pt x="2579" y="805"/>
                </a:lnTo>
                <a:lnTo>
                  <a:pt x="2579" y="802"/>
                </a:lnTo>
                <a:lnTo>
                  <a:pt x="2579" y="798"/>
                </a:lnTo>
                <a:lnTo>
                  <a:pt x="2571" y="793"/>
                </a:lnTo>
                <a:lnTo>
                  <a:pt x="2567" y="790"/>
                </a:lnTo>
                <a:lnTo>
                  <a:pt x="2566" y="785"/>
                </a:lnTo>
                <a:lnTo>
                  <a:pt x="2560" y="786"/>
                </a:lnTo>
                <a:lnTo>
                  <a:pt x="2559" y="788"/>
                </a:lnTo>
                <a:lnTo>
                  <a:pt x="2554" y="793"/>
                </a:lnTo>
                <a:lnTo>
                  <a:pt x="2552" y="797"/>
                </a:lnTo>
                <a:lnTo>
                  <a:pt x="2549" y="798"/>
                </a:lnTo>
                <a:lnTo>
                  <a:pt x="2543" y="800"/>
                </a:lnTo>
                <a:lnTo>
                  <a:pt x="2538" y="798"/>
                </a:lnTo>
                <a:lnTo>
                  <a:pt x="2525" y="792"/>
                </a:lnTo>
                <a:lnTo>
                  <a:pt x="2511" y="785"/>
                </a:lnTo>
                <a:lnTo>
                  <a:pt x="2509" y="778"/>
                </a:lnTo>
                <a:lnTo>
                  <a:pt x="2511" y="771"/>
                </a:lnTo>
                <a:lnTo>
                  <a:pt x="2511" y="764"/>
                </a:lnTo>
                <a:lnTo>
                  <a:pt x="2513" y="761"/>
                </a:lnTo>
                <a:lnTo>
                  <a:pt x="2520" y="752"/>
                </a:lnTo>
                <a:lnTo>
                  <a:pt x="2526" y="745"/>
                </a:lnTo>
                <a:lnTo>
                  <a:pt x="2533" y="739"/>
                </a:lnTo>
                <a:lnTo>
                  <a:pt x="2538" y="730"/>
                </a:lnTo>
                <a:lnTo>
                  <a:pt x="2540" y="725"/>
                </a:lnTo>
                <a:lnTo>
                  <a:pt x="2540" y="718"/>
                </a:lnTo>
                <a:lnTo>
                  <a:pt x="2540" y="711"/>
                </a:lnTo>
                <a:lnTo>
                  <a:pt x="2538" y="703"/>
                </a:lnTo>
                <a:lnTo>
                  <a:pt x="2537" y="699"/>
                </a:lnTo>
                <a:lnTo>
                  <a:pt x="2535" y="698"/>
                </a:lnTo>
                <a:lnTo>
                  <a:pt x="2528" y="696"/>
                </a:lnTo>
                <a:lnTo>
                  <a:pt x="2511" y="696"/>
                </a:lnTo>
                <a:lnTo>
                  <a:pt x="2477" y="696"/>
                </a:lnTo>
                <a:lnTo>
                  <a:pt x="2475" y="689"/>
                </a:lnTo>
                <a:lnTo>
                  <a:pt x="2474" y="684"/>
                </a:lnTo>
                <a:lnTo>
                  <a:pt x="2472" y="679"/>
                </a:lnTo>
                <a:lnTo>
                  <a:pt x="2467" y="676"/>
                </a:lnTo>
                <a:lnTo>
                  <a:pt x="2458" y="669"/>
                </a:lnTo>
                <a:lnTo>
                  <a:pt x="2450" y="662"/>
                </a:lnTo>
                <a:lnTo>
                  <a:pt x="2451" y="647"/>
                </a:lnTo>
                <a:lnTo>
                  <a:pt x="2453" y="636"/>
                </a:lnTo>
                <a:lnTo>
                  <a:pt x="2450" y="626"/>
                </a:lnTo>
                <a:lnTo>
                  <a:pt x="2443" y="614"/>
                </a:lnTo>
                <a:lnTo>
                  <a:pt x="2434" y="609"/>
                </a:lnTo>
                <a:lnTo>
                  <a:pt x="2429" y="607"/>
                </a:lnTo>
                <a:lnTo>
                  <a:pt x="2422" y="607"/>
                </a:lnTo>
                <a:lnTo>
                  <a:pt x="2414" y="609"/>
                </a:lnTo>
                <a:lnTo>
                  <a:pt x="2409" y="611"/>
                </a:lnTo>
                <a:lnTo>
                  <a:pt x="2404" y="614"/>
                </a:lnTo>
                <a:lnTo>
                  <a:pt x="2395" y="614"/>
                </a:lnTo>
                <a:lnTo>
                  <a:pt x="2393" y="616"/>
                </a:lnTo>
                <a:lnTo>
                  <a:pt x="2392" y="618"/>
                </a:lnTo>
                <a:lnTo>
                  <a:pt x="2388" y="621"/>
                </a:lnTo>
                <a:lnTo>
                  <a:pt x="2383" y="623"/>
                </a:lnTo>
                <a:lnTo>
                  <a:pt x="2381" y="624"/>
                </a:lnTo>
                <a:lnTo>
                  <a:pt x="2381" y="628"/>
                </a:lnTo>
                <a:lnTo>
                  <a:pt x="2341" y="628"/>
                </a:lnTo>
                <a:lnTo>
                  <a:pt x="2341" y="633"/>
                </a:lnTo>
                <a:lnTo>
                  <a:pt x="2339" y="635"/>
                </a:lnTo>
                <a:lnTo>
                  <a:pt x="2335" y="633"/>
                </a:lnTo>
                <a:lnTo>
                  <a:pt x="2332" y="630"/>
                </a:lnTo>
                <a:lnTo>
                  <a:pt x="2327" y="628"/>
                </a:lnTo>
                <a:lnTo>
                  <a:pt x="2323" y="626"/>
                </a:lnTo>
                <a:lnTo>
                  <a:pt x="2322" y="628"/>
                </a:lnTo>
                <a:lnTo>
                  <a:pt x="2320" y="635"/>
                </a:lnTo>
                <a:lnTo>
                  <a:pt x="2308" y="630"/>
                </a:lnTo>
                <a:lnTo>
                  <a:pt x="2298" y="623"/>
                </a:lnTo>
                <a:lnTo>
                  <a:pt x="2283" y="621"/>
                </a:lnTo>
                <a:lnTo>
                  <a:pt x="2274" y="621"/>
                </a:lnTo>
                <a:lnTo>
                  <a:pt x="2265" y="621"/>
                </a:lnTo>
                <a:lnTo>
                  <a:pt x="2260" y="611"/>
                </a:lnTo>
                <a:lnTo>
                  <a:pt x="2257" y="607"/>
                </a:lnTo>
                <a:lnTo>
                  <a:pt x="2252" y="604"/>
                </a:lnTo>
                <a:lnTo>
                  <a:pt x="2247" y="602"/>
                </a:lnTo>
                <a:lnTo>
                  <a:pt x="2240" y="601"/>
                </a:lnTo>
                <a:lnTo>
                  <a:pt x="2233" y="601"/>
                </a:lnTo>
                <a:lnTo>
                  <a:pt x="2225" y="601"/>
                </a:lnTo>
                <a:lnTo>
                  <a:pt x="2223" y="595"/>
                </a:lnTo>
                <a:lnTo>
                  <a:pt x="2219" y="592"/>
                </a:lnTo>
                <a:lnTo>
                  <a:pt x="2214" y="589"/>
                </a:lnTo>
                <a:lnTo>
                  <a:pt x="2211" y="585"/>
                </a:lnTo>
                <a:lnTo>
                  <a:pt x="2211" y="582"/>
                </a:lnTo>
                <a:lnTo>
                  <a:pt x="2211" y="577"/>
                </a:lnTo>
                <a:lnTo>
                  <a:pt x="2208" y="572"/>
                </a:lnTo>
                <a:lnTo>
                  <a:pt x="2206" y="570"/>
                </a:lnTo>
                <a:lnTo>
                  <a:pt x="2201" y="566"/>
                </a:lnTo>
                <a:lnTo>
                  <a:pt x="2192" y="563"/>
                </a:lnTo>
                <a:lnTo>
                  <a:pt x="2187" y="560"/>
                </a:lnTo>
                <a:lnTo>
                  <a:pt x="2184" y="560"/>
                </a:lnTo>
                <a:lnTo>
                  <a:pt x="2175" y="556"/>
                </a:lnTo>
                <a:lnTo>
                  <a:pt x="2168" y="553"/>
                </a:lnTo>
                <a:lnTo>
                  <a:pt x="2160" y="551"/>
                </a:lnTo>
                <a:lnTo>
                  <a:pt x="2150" y="553"/>
                </a:lnTo>
                <a:lnTo>
                  <a:pt x="2148" y="548"/>
                </a:lnTo>
                <a:lnTo>
                  <a:pt x="2144" y="543"/>
                </a:lnTo>
                <a:lnTo>
                  <a:pt x="2136" y="536"/>
                </a:lnTo>
                <a:lnTo>
                  <a:pt x="2126" y="531"/>
                </a:lnTo>
                <a:lnTo>
                  <a:pt x="2115" y="526"/>
                </a:lnTo>
                <a:lnTo>
                  <a:pt x="2093" y="527"/>
                </a:lnTo>
                <a:lnTo>
                  <a:pt x="2074" y="532"/>
                </a:lnTo>
                <a:lnTo>
                  <a:pt x="2056" y="537"/>
                </a:lnTo>
                <a:lnTo>
                  <a:pt x="2040" y="546"/>
                </a:lnTo>
                <a:lnTo>
                  <a:pt x="2038" y="549"/>
                </a:lnTo>
                <a:lnTo>
                  <a:pt x="2037" y="551"/>
                </a:lnTo>
                <a:lnTo>
                  <a:pt x="2035" y="549"/>
                </a:lnTo>
                <a:lnTo>
                  <a:pt x="2033" y="546"/>
                </a:lnTo>
                <a:lnTo>
                  <a:pt x="2028" y="543"/>
                </a:lnTo>
                <a:lnTo>
                  <a:pt x="2021" y="541"/>
                </a:lnTo>
                <a:lnTo>
                  <a:pt x="2015" y="539"/>
                </a:lnTo>
                <a:lnTo>
                  <a:pt x="2006" y="539"/>
                </a:lnTo>
                <a:lnTo>
                  <a:pt x="2004" y="537"/>
                </a:lnTo>
                <a:lnTo>
                  <a:pt x="2003" y="536"/>
                </a:lnTo>
                <a:lnTo>
                  <a:pt x="1998" y="534"/>
                </a:lnTo>
                <a:lnTo>
                  <a:pt x="1986" y="532"/>
                </a:lnTo>
                <a:lnTo>
                  <a:pt x="1982" y="526"/>
                </a:lnTo>
                <a:lnTo>
                  <a:pt x="1977" y="520"/>
                </a:lnTo>
                <a:lnTo>
                  <a:pt x="1972" y="515"/>
                </a:lnTo>
                <a:lnTo>
                  <a:pt x="1965" y="512"/>
                </a:lnTo>
                <a:lnTo>
                  <a:pt x="1963" y="508"/>
                </a:lnTo>
                <a:lnTo>
                  <a:pt x="1960" y="507"/>
                </a:lnTo>
                <a:lnTo>
                  <a:pt x="1952" y="505"/>
                </a:lnTo>
                <a:lnTo>
                  <a:pt x="1948" y="503"/>
                </a:lnTo>
                <a:lnTo>
                  <a:pt x="1945" y="502"/>
                </a:lnTo>
                <a:lnTo>
                  <a:pt x="1941" y="500"/>
                </a:lnTo>
                <a:lnTo>
                  <a:pt x="1938" y="498"/>
                </a:lnTo>
                <a:lnTo>
                  <a:pt x="1917" y="457"/>
                </a:lnTo>
                <a:lnTo>
                  <a:pt x="1911" y="457"/>
                </a:lnTo>
                <a:lnTo>
                  <a:pt x="1905" y="456"/>
                </a:lnTo>
                <a:lnTo>
                  <a:pt x="1897" y="451"/>
                </a:lnTo>
                <a:lnTo>
                  <a:pt x="1892" y="447"/>
                </a:lnTo>
                <a:lnTo>
                  <a:pt x="1885" y="444"/>
                </a:lnTo>
                <a:lnTo>
                  <a:pt x="1875" y="442"/>
                </a:lnTo>
                <a:lnTo>
                  <a:pt x="1870" y="442"/>
                </a:lnTo>
                <a:lnTo>
                  <a:pt x="1863" y="444"/>
                </a:lnTo>
                <a:lnTo>
                  <a:pt x="1861" y="445"/>
                </a:lnTo>
                <a:lnTo>
                  <a:pt x="1861" y="447"/>
                </a:lnTo>
                <a:lnTo>
                  <a:pt x="1859" y="449"/>
                </a:lnTo>
                <a:lnTo>
                  <a:pt x="1856" y="451"/>
                </a:lnTo>
                <a:lnTo>
                  <a:pt x="1851" y="451"/>
                </a:lnTo>
                <a:lnTo>
                  <a:pt x="1842" y="454"/>
                </a:lnTo>
                <a:lnTo>
                  <a:pt x="1839" y="456"/>
                </a:lnTo>
                <a:lnTo>
                  <a:pt x="1836" y="459"/>
                </a:lnTo>
                <a:lnTo>
                  <a:pt x="1836" y="464"/>
                </a:lnTo>
                <a:lnTo>
                  <a:pt x="1836" y="471"/>
                </a:lnTo>
                <a:lnTo>
                  <a:pt x="1829" y="471"/>
                </a:lnTo>
                <a:lnTo>
                  <a:pt x="1825" y="471"/>
                </a:lnTo>
                <a:lnTo>
                  <a:pt x="1824" y="468"/>
                </a:lnTo>
                <a:lnTo>
                  <a:pt x="1825" y="466"/>
                </a:lnTo>
                <a:lnTo>
                  <a:pt x="1829" y="464"/>
                </a:lnTo>
                <a:lnTo>
                  <a:pt x="1829" y="451"/>
                </a:lnTo>
                <a:lnTo>
                  <a:pt x="1819" y="451"/>
                </a:lnTo>
                <a:lnTo>
                  <a:pt x="1808" y="451"/>
                </a:lnTo>
                <a:lnTo>
                  <a:pt x="1801" y="447"/>
                </a:lnTo>
                <a:lnTo>
                  <a:pt x="1795" y="444"/>
                </a:lnTo>
                <a:lnTo>
                  <a:pt x="1790" y="444"/>
                </a:lnTo>
                <a:lnTo>
                  <a:pt x="1784" y="444"/>
                </a:lnTo>
                <a:lnTo>
                  <a:pt x="1779" y="444"/>
                </a:lnTo>
                <a:lnTo>
                  <a:pt x="1774" y="444"/>
                </a:lnTo>
                <a:lnTo>
                  <a:pt x="1769" y="447"/>
                </a:lnTo>
                <a:lnTo>
                  <a:pt x="1767" y="451"/>
                </a:lnTo>
                <a:lnTo>
                  <a:pt x="1759" y="451"/>
                </a:lnTo>
                <a:lnTo>
                  <a:pt x="1752" y="449"/>
                </a:lnTo>
                <a:lnTo>
                  <a:pt x="1740" y="444"/>
                </a:lnTo>
                <a:lnTo>
                  <a:pt x="1735" y="447"/>
                </a:lnTo>
                <a:lnTo>
                  <a:pt x="1730" y="451"/>
                </a:lnTo>
                <a:lnTo>
                  <a:pt x="1725" y="456"/>
                </a:lnTo>
                <a:lnTo>
                  <a:pt x="1720" y="457"/>
                </a:lnTo>
                <a:lnTo>
                  <a:pt x="1708" y="454"/>
                </a:lnTo>
                <a:lnTo>
                  <a:pt x="1694" y="452"/>
                </a:lnTo>
                <a:lnTo>
                  <a:pt x="1665" y="451"/>
                </a:lnTo>
                <a:lnTo>
                  <a:pt x="1651" y="449"/>
                </a:lnTo>
                <a:lnTo>
                  <a:pt x="1639" y="445"/>
                </a:lnTo>
                <a:lnTo>
                  <a:pt x="1628" y="442"/>
                </a:lnTo>
                <a:lnTo>
                  <a:pt x="1617" y="437"/>
                </a:lnTo>
                <a:lnTo>
                  <a:pt x="1569" y="437"/>
                </a:lnTo>
                <a:lnTo>
                  <a:pt x="1568" y="433"/>
                </a:lnTo>
                <a:lnTo>
                  <a:pt x="1564" y="432"/>
                </a:lnTo>
                <a:lnTo>
                  <a:pt x="1556" y="430"/>
                </a:lnTo>
                <a:lnTo>
                  <a:pt x="1556" y="427"/>
                </a:lnTo>
                <a:lnTo>
                  <a:pt x="1554" y="425"/>
                </a:lnTo>
                <a:lnTo>
                  <a:pt x="1549" y="423"/>
                </a:lnTo>
                <a:lnTo>
                  <a:pt x="1549" y="420"/>
                </a:lnTo>
                <a:lnTo>
                  <a:pt x="1549" y="416"/>
                </a:lnTo>
                <a:lnTo>
                  <a:pt x="1544" y="410"/>
                </a:lnTo>
                <a:lnTo>
                  <a:pt x="1539" y="404"/>
                </a:lnTo>
                <a:lnTo>
                  <a:pt x="1537" y="401"/>
                </a:lnTo>
                <a:lnTo>
                  <a:pt x="1534" y="401"/>
                </a:lnTo>
                <a:lnTo>
                  <a:pt x="1528" y="401"/>
                </a:lnTo>
                <a:lnTo>
                  <a:pt x="1525" y="403"/>
                </a:lnTo>
                <a:lnTo>
                  <a:pt x="1522" y="403"/>
                </a:lnTo>
                <a:lnTo>
                  <a:pt x="1518" y="403"/>
                </a:lnTo>
                <a:lnTo>
                  <a:pt x="1511" y="398"/>
                </a:lnTo>
                <a:lnTo>
                  <a:pt x="1503" y="394"/>
                </a:lnTo>
                <a:lnTo>
                  <a:pt x="1499" y="394"/>
                </a:lnTo>
                <a:lnTo>
                  <a:pt x="1493" y="389"/>
                </a:lnTo>
                <a:lnTo>
                  <a:pt x="1486" y="382"/>
                </a:lnTo>
                <a:lnTo>
                  <a:pt x="1479" y="379"/>
                </a:lnTo>
                <a:lnTo>
                  <a:pt x="1476" y="377"/>
                </a:lnTo>
                <a:lnTo>
                  <a:pt x="1470" y="379"/>
                </a:lnTo>
                <a:lnTo>
                  <a:pt x="1467" y="377"/>
                </a:lnTo>
                <a:lnTo>
                  <a:pt x="1457" y="369"/>
                </a:lnTo>
                <a:lnTo>
                  <a:pt x="1452" y="365"/>
                </a:lnTo>
                <a:lnTo>
                  <a:pt x="1447" y="362"/>
                </a:lnTo>
                <a:lnTo>
                  <a:pt x="1441" y="362"/>
                </a:lnTo>
                <a:lnTo>
                  <a:pt x="1438" y="360"/>
                </a:lnTo>
                <a:lnTo>
                  <a:pt x="1435" y="358"/>
                </a:lnTo>
                <a:lnTo>
                  <a:pt x="1433" y="355"/>
                </a:lnTo>
                <a:lnTo>
                  <a:pt x="1428" y="352"/>
                </a:lnTo>
                <a:lnTo>
                  <a:pt x="1423" y="350"/>
                </a:lnTo>
                <a:lnTo>
                  <a:pt x="1409" y="348"/>
                </a:lnTo>
                <a:lnTo>
                  <a:pt x="1406" y="348"/>
                </a:lnTo>
                <a:lnTo>
                  <a:pt x="1404" y="346"/>
                </a:lnTo>
                <a:lnTo>
                  <a:pt x="1401" y="345"/>
                </a:lnTo>
                <a:lnTo>
                  <a:pt x="1394" y="343"/>
                </a:lnTo>
                <a:lnTo>
                  <a:pt x="1389" y="341"/>
                </a:lnTo>
                <a:lnTo>
                  <a:pt x="1387" y="338"/>
                </a:lnTo>
                <a:lnTo>
                  <a:pt x="1387" y="334"/>
                </a:lnTo>
                <a:lnTo>
                  <a:pt x="1385" y="331"/>
                </a:lnTo>
                <a:lnTo>
                  <a:pt x="1387" y="331"/>
                </a:lnTo>
                <a:lnTo>
                  <a:pt x="1387" y="329"/>
                </a:lnTo>
                <a:lnTo>
                  <a:pt x="1385" y="328"/>
                </a:lnTo>
                <a:lnTo>
                  <a:pt x="1383" y="326"/>
                </a:lnTo>
                <a:lnTo>
                  <a:pt x="1382" y="324"/>
                </a:lnTo>
                <a:lnTo>
                  <a:pt x="1380" y="319"/>
                </a:lnTo>
                <a:lnTo>
                  <a:pt x="1378" y="314"/>
                </a:lnTo>
                <a:lnTo>
                  <a:pt x="1365" y="312"/>
                </a:lnTo>
                <a:lnTo>
                  <a:pt x="1361" y="311"/>
                </a:lnTo>
                <a:lnTo>
                  <a:pt x="1360" y="305"/>
                </a:lnTo>
                <a:lnTo>
                  <a:pt x="1354" y="304"/>
                </a:lnTo>
                <a:lnTo>
                  <a:pt x="1341" y="300"/>
                </a:lnTo>
                <a:lnTo>
                  <a:pt x="1337" y="299"/>
                </a:lnTo>
                <a:lnTo>
                  <a:pt x="1336" y="292"/>
                </a:lnTo>
                <a:lnTo>
                  <a:pt x="1332" y="288"/>
                </a:lnTo>
                <a:lnTo>
                  <a:pt x="1329" y="287"/>
                </a:lnTo>
                <a:lnTo>
                  <a:pt x="1324" y="285"/>
                </a:lnTo>
                <a:lnTo>
                  <a:pt x="1315" y="285"/>
                </a:lnTo>
                <a:lnTo>
                  <a:pt x="1305" y="287"/>
                </a:lnTo>
                <a:lnTo>
                  <a:pt x="1300" y="287"/>
                </a:lnTo>
                <a:lnTo>
                  <a:pt x="1288" y="283"/>
                </a:lnTo>
                <a:lnTo>
                  <a:pt x="1276" y="278"/>
                </a:lnTo>
                <a:lnTo>
                  <a:pt x="1262" y="275"/>
                </a:lnTo>
                <a:lnTo>
                  <a:pt x="1249" y="273"/>
                </a:lnTo>
                <a:lnTo>
                  <a:pt x="1239" y="252"/>
                </a:lnTo>
                <a:lnTo>
                  <a:pt x="1227" y="234"/>
                </a:lnTo>
                <a:lnTo>
                  <a:pt x="1211" y="218"/>
                </a:lnTo>
                <a:lnTo>
                  <a:pt x="1194" y="205"/>
                </a:lnTo>
                <a:lnTo>
                  <a:pt x="1193" y="206"/>
                </a:lnTo>
                <a:lnTo>
                  <a:pt x="1191" y="208"/>
                </a:lnTo>
                <a:lnTo>
                  <a:pt x="1187" y="212"/>
                </a:lnTo>
                <a:lnTo>
                  <a:pt x="1186" y="217"/>
                </a:lnTo>
                <a:lnTo>
                  <a:pt x="1184" y="218"/>
                </a:lnTo>
                <a:lnTo>
                  <a:pt x="1181" y="218"/>
                </a:lnTo>
                <a:lnTo>
                  <a:pt x="1170" y="217"/>
                </a:lnTo>
                <a:lnTo>
                  <a:pt x="1162" y="218"/>
                </a:lnTo>
                <a:lnTo>
                  <a:pt x="1155" y="222"/>
                </a:lnTo>
                <a:lnTo>
                  <a:pt x="1150" y="225"/>
                </a:lnTo>
                <a:lnTo>
                  <a:pt x="1145" y="229"/>
                </a:lnTo>
                <a:lnTo>
                  <a:pt x="1138" y="232"/>
                </a:lnTo>
                <a:lnTo>
                  <a:pt x="1129" y="234"/>
                </a:lnTo>
                <a:lnTo>
                  <a:pt x="1119" y="232"/>
                </a:lnTo>
                <a:lnTo>
                  <a:pt x="1111" y="234"/>
                </a:lnTo>
                <a:lnTo>
                  <a:pt x="1104" y="232"/>
                </a:lnTo>
                <a:lnTo>
                  <a:pt x="1099" y="229"/>
                </a:lnTo>
                <a:lnTo>
                  <a:pt x="1095" y="225"/>
                </a:lnTo>
                <a:lnTo>
                  <a:pt x="1088" y="217"/>
                </a:lnTo>
                <a:lnTo>
                  <a:pt x="1083" y="213"/>
                </a:lnTo>
                <a:lnTo>
                  <a:pt x="1078" y="212"/>
                </a:lnTo>
                <a:lnTo>
                  <a:pt x="1066" y="213"/>
                </a:lnTo>
                <a:lnTo>
                  <a:pt x="1054" y="213"/>
                </a:lnTo>
                <a:lnTo>
                  <a:pt x="1036" y="210"/>
                </a:lnTo>
                <a:lnTo>
                  <a:pt x="1018" y="205"/>
                </a:lnTo>
                <a:lnTo>
                  <a:pt x="1008" y="205"/>
                </a:lnTo>
                <a:lnTo>
                  <a:pt x="996" y="205"/>
                </a:lnTo>
                <a:lnTo>
                  <a:pt x="989" y="205"/>
                </a:lnTo>
                <a:lnTo>
                  <a:pt x="983" y="203"/>
                </a:lnTo>
                <a:lnTo>
                  <a:pt x="977" y="198"/>
                </a:lnTo>
                <a:lnTo>
                  <a:pt x="972" y="195"/>
                </a:lnTo>
                <a:lnTo>
                  <a:pt x="965" y="191"/>
                </a:lnTo>
                <a:lnTo>
                  <a:pt x="955" y="191"/>
                </a:lnTo>
                <a:lnTo>
                  <a:pt x="947" y="191"/>
                </a:lnTo>
                <a:lnTo>
                  <a:pt x="943" y="191"/>
                </a:lnTo>
                <a:lnTo>
                  <a:pt x="940" y="193"/>
                </a:lnTo>
                <a:lnTo>
                  <a:pt x="933" y="189"/>
                </a:lnTo>
                <a:lnTo>
                  <a:pt x="926" y="186"/>
                </a:lnTo>
                <a:lnTo>
                  <a:pt x="908" y="177"/>
                </a:lnTo>
                <a:lnTo>
                  <a:pt x="904" y="177"/>
                </a:lnTo>
                <a:lnTo>
                  <a:pt x="897" y="179"/>
                </a:lnTo>
                <a:lnTo>
                  <a:pt x="896" y="181"/>
                </a:lnTo>
                <a:lnTo>
                  <a:pt x="894" y="184"/>
                </a:lnTo>
                <a:lnTo>
                  <a:pt x="884" y="181"/>
                </a:lnTo>
                <a:lnTo>
                  <a:pt x="875" y="176"/>
                </a:lnTo>
                <a:lnTo>
                  <a:pt x="868" y="169"/>
                </a:lnTo>
                <a:lnTo>
                  <a:pt x="860" y="164"/>
                </a:lnTo>
                <a:lnTo>
                  <a:pt x="850" y="164"/>
                </a:lnTo>
                <a:lnTo>
                  <a:pt x="839" y="164"/>
                </a:lnTo>
                <a:lnTo>
                  <a:pt x="832" y="167"/>
                </a:lnTo>
                <a:lnTo>
                  <a:pt x="826" y="171"/>
                </a:lnTo>
                <a:lnTo>
                  <a:pt x="812" y="171"/>
                </a:lnTo>
                <a:lnTo>
                  <a:pt x="812" y="167"/>
                </a:lnTo>
                <a:lnTo>
                  <a:pt x="812" y="164"/>
                </a:lnTo>
                <a:lnTo>
                  <a:pt x="807" y="159"/>
                </a:lnTo>
                <a:lnTo>
                  <a:pt x="802" y="154"/>
                </a:lnTo>
                <a:lnTo>
                  <a:pt x="795" y="150"/>
                </a:lnTo>
                <a:lnTo>
                  <a:pt x="785" y="150"/>
                </a:lnTo>
                <a:lnTo>
                  <a:pt x="781" y="150"/>
                </a:lnTo>
                <a:lnTo>
                  <a:pt x="764" y="150"/>
                </a:lnTo>
                <a:lnTo>
                  <a:pt x="761" y="145"/>
                </a:lnTo>
                <a:lnTo>
                  <a:pt x="757" y="140"/>
                </a:lnTo>
                <a:lnTo>
                  <a:pt x="752" y="137"/>
                </a:lnTo>
                <a:lnTo>
                  <a:pt x="751" y="130"/>
                </a:lnTo>
                <a:lnTo>
                  <a:pt x="746" y="121"/>
                </a:lnTo>
                <a:lnTo>
                  <a:pt x="742" y="118"/>
                </a:lnTo>
                <a:lnTo>
                  <a:pt x="737" y="116"/>
                </a:lnTo>
                <a:lnTo>
                  <a:pt x="737" y="104"/>
                </a:lnTo>
                <a:lnTo>
                  <a:pt x="737" y="92"/>
                </a:lnTo>
                <a:lnTo>
                  <a:pt x="735" y="82"/>
                </a:lnTo>
                <a:lnTo>
                  <a:pt x="730" y="75"/>
                </a:lnTo>
                <a:lnTo>
                  <a:pt x="728" y="70"/>
                </a:lnTo>
                <a:lnTo>
                  <a:pt x="725" y="67"/>
                </a:lnTo>
                <a:lnTo>
                  <a:pt x="722" y="63"/>
                </a:lnTo>
                <a:lnTo>
                  <a:pt x="717" y="62"/>
                </a:lnTo>
                <a:lnTo>
                  <a:pt x="711" y="60"/>
                </a:lnTo>
                <a:lnTo>
                  <a:pt x="708" y="56"/>
                </a:lnTo>
                <a:lnTo>
                  <a:pt x="705" y="53"/>
                </a:lnTo>
                <a:lnTo>
                  <a:pt x="703" y="48"/>
                </a:lnTo>
                <a:lnTo>
                  <a:pt x="682" y="48"/>
                </a:lnTo>
                <a:lnTo>
                  <a:pt x="677" y="48"/>
                </a:lnTo>
                <a:lnTo>
                  <a:pt x="674" y="50"/>
                </a:lnTo>
                <a:lnTo>
                  <a:pt x="671" y="51"/>
                </a:lnTo>
                <a:lnTo>
                  <a:pt x="669" y="55"/>
                </a:lnTo>
                <a:lnTo>
                  <a:pt x="665" y="53"/>
                </a:lnTo>
                <a:lnTo>
                  <a:pt x="664" y="50"/>
                </a:lnTo>
                <a:lnTo>
                  <a:pt x="662" y="41"/>
                </a:lnTo>
                <a:lnTo>
                  <a:pt x="648" y="41"/>
                </a:lnTo>
                <a:lnTo>
                  <a:pt x="643" y="33"/>
                </a:lnTo>
                <a:lnTo>
                  <a:pt x="642" y="27"/>
                </a:lnTo>
                <a:lnTo>
                  <a:pt x="642" y="21"/>
                </a:lnTo>
                <a:lnTo>
                  <a:pt x="645" y="19"/>
                </a:lnTo>
                <a:lnTo>
                  <a:pt x="647" y="15"/>
                </a:lnTo>
                <a:lnTo>
                  <a:pt x="648" y="7"/>
                </a:lnTo>
                <a:lnTo>
                  <a:pt x="642" y="7"/>
                </a:lnTo>
                <a:lnTo>
                  <a:pt x="635" y="7"/>
                </a:lnTo>
                <a:lnTo>
                  <a:pt x="633" y="7"/>
                </a:lnTo>
                <a:lnTo>
                  <a:pt x="631" y="9"/>
                </a:lnTo>
                <a:lnTo>
                  <a:pt x="630" y="14"/>
                </a:lnTo>
                <a:lnTo>
                  <a:pt x="626" y="17"/>
                </a:lnTo>
                <a:lnTo>
                  <a:pt x="621" y="19"/>
                </a:lnTo>
                <a:lnTo>
                  <a:pt x="616" y="19"/>
                </a:lnTo>
                <a:lnTo>
                  <a:pt x="606" y="19"/>
                </a:lnTo>
                <a:lnTo>
                  <a:pt x="602" y="21"/>
                </a:lnTo>
                <a:lnTo>
                  <a:pt x="602" y="24"/>
                </a:lnTo>
                <a:lnTo>
                  <a:pt x="599" y="26"/>
                </a:lnTo>
                <a:lnTo>
                  <a:pt x="594" y="31"/>
                </a:lnTo>
                <a:lnTo>
                  <a:pt x="589" y="34"/>
                </a:lnTo>
                <a:lnTo>
                  <a:pt x="582" y="36"/>
                </a:lnTo>
                <a:lnTo>
                  <a:pt x="573" y="34"/>
                </a:lnTo>
                <a:lnTo>
                  <a:pt x="577" y="24"/>
                </a:lnTo>
                <a:lnTo>
                  <a:pt x="582" y="17"/>
                </a:lnTo>
                <a:lnTo>
                  <a:pt x="589" y="9"/>
                </a:lnTo>
                <a:lnTo>
                  <a:pt x="594" y="0"/>
                </a:lnTo>
                <a:lnTo>
                  <a:pt x="582" y="0"/>
                </a:lnTo>
                <a:lnTo>
                  <a:pt x="572" y="0"/>
                </a:lnTo>
                <a:lnTo>
                  <a:pt x="563" y="0"/>
                </a:lnTo>
                <a:lnTo>
                  <a:pt x="555" y="4"/>
                </a:lnTo>
                <a:lnTo>
                  <a:pt x="551" y="4"/>
                </a:lnTo>
                <a:lnTo>
                  <a:pt x="548" y="4"/>
                </a:lnTo>
                <a:lnTo>
                  <a:pt x="543" y="4"/>
                </a:lnTo>
                <a:lnTo>
                  <a:pt x="534" y="9"/>
                </a:lnTo>
                <a:lnTo>
                  <a:pt x="525" y="15"/>
                </a:lnTo>
                <a:lnTo>
                  <a:pt x="520" y="15"/>
                </a:lnTo>
                <a:lnTo>
                  <a:pt x="517" y="15"/>
                </a:lnTo>
                <a:lnTo>
                  <a:pt x="514" y="17"/>
                </a:lnTo>
                <a:lnTo>
                  <a:pt x="505" y="21"/>
                </a:lnTo>
                <a:lnTo>
                  <a:pt x="503" y="24"/>
                </a:lnTo>
                <a:lnTo>
                  <a:pt x="502" y="26"/>
                </a:lnTo>
                <a:lnTo>
                  <a:pt x="495" y="26"/>
                </a:lnTo>
                <a:lnTo>
                  <a:pt x="491" y="26"/>
                </a:lnTo>
                <a:lnTo>
                  <a:pt x="478" y="36"/>
                </a:lnTo>
                <a:lnTo>
                  <a:pt x="471" y="38"/>
                </a:lnTo>
                <a:lnTo>
                  <a:pt x="462" y="41"/>
                </a:lnTo>
                <a:lnTo>
                  <a:pt x="459" y="41"/>
                </a:lnTo>
                <a:lnTo>
                  <a:pt x="455" y="44"/>
                </a:lnTo>
                <a:lnTo>
                  <a:pt x="452" y="48"/>
                </a:lnTo>
                <a:lnTo>
                  <a:pt x="445" y="50"/>
                </a:lnTo>
                <a:lnTo>
                  <a:pt x="437" y="51"/>
                </a:lnTo>
                <a:lnTo>
                  <a:pt x="432" y="51"/>
                </a:lnTo>
                <a:lnTo>
                  <a:pt x="428" y="55"/>
                </a:lnTo>
                <a:lnTo>
                  <a:pt x="425" y="55"/>
                </a:lnTo>
                <a:lnTo>
                  <a:pt x="416" y="58"/>
                </a:lnTo>
                <a:lnTo>
                  <a:pt x="409" y="62"/>
                </a:lnTo>
                <a:lnTo>
                  <a:pt x="406" y="67"/>
                </a:lnTo>
                <a:lnTo>
                  <a:pt x="404" y="73"/>
                </a:lnTo>
                <a:lnTo>
                  <a:pt x="401" y="79"/>
                </a:lnTo>
                <a:lnTo>
                  <a:pt x="399" y="80"/>
                </a:lnTo>
                <a:lnTo>
                  <a:pt x="396" y="82"/>
                </a:lnTo>
                <a:lnTo>
                  <a:pt x="406" y="99"/>
                </a:lnTo>
                <a:lnTo>
                  <a:pt x="420" y="118"/>
                </a:lnTo>
                <a:lnTo>
                  <a:pt x="425" y="128"/>
                </a:lnTo>
                <a:lnTo>
                  <a:pt x="426" y="137"/>
                </a:lnTo>
                <a:lnTo>
                  <a:pt x="426" y="147"/>
                </a:lnTo>
                <a:lnTo>
                  <a:pt x="423" y="157"/>
                </a:lnTo>
                <a:lnTo>
                  <a:pt x="420" y="157"/>
                </a:lnTo>
                <a:lnTo>
                  <a:pt x="418" y="155"/>
                </a:lnTo>
                <a:lnTo>
                  <a:pt x="418" y="148"/>
                </a:lnTo>
                <a:lnTo>
                  <a:pt x="418" y="142"/>
                </a:lnTo>
                <a:lnTo>
                  <a:pt x="418" y="138"/>
                </a:lnTo>
                <a:lnTo>
                  <a:pt x="416" y="137"/>
                </a:lnTo>
                <a:lnTo>
                  <a:pt x="413" y="137"/>
                </a:lnTo>
                <a:lnTo>
                  <a:pt x="409" y="137"/>
                </a:lnTo>
                <a:lnTo>
                  <a:pt x="404" y="128"/>
                </a:lnTo>
                <a:lnTo>
                  <a:pt x="401" y="125"/>
                </a:lnTo>
                <a:lnTo>
                  <a:pt x="396" y="123"/>
                </a:lnTo>
                <a:lnTo>
                  <a:pt x="389" y="123"/>
                </a:lnTo>
                <a:lnTo>
                  <a:pt x="387" y="128"/>
                </a:lnTo>
                <a:lnTo>
                  <a:pt x="386" y="130"/>
                </a:lnTo>
                <a:lnTo>
                  <a:pt x="382" y="130"/>
                </a:lnTo>
                <a:lnTo>
                  <a:pt x="380" y="133"/>
                </a:lnTo>
                <a:lnTo>
                  <a:pt x="379" y="137"/>
                </a:lnTo>
                <a:lnTo>
                  <a:pt x="375" y="140"/>
                </a:lnTo>
                <a:lnTo>
                  <a:pt x="375" y="143"/>
                </a:lnTo>
                <a:lnTo>
                  <a:pt x="370" y="140"/>
                </a:lnTo>
                <a:lnTo>
                  <a:pt x="365" y="137"/>
                </a:lnTo>
                <a:lnTo>
                  <a:pt x="362" y="131"/>
                </a:lnTo>
                <a:lnTo>
                  <a:pt x="362" y="123"/>
                </a:lnTo>
                <a:lnTo>
                  <a:pt x="358" y="126"/>
                </a:lnTo>
                <a:lnTo>
                  <a:pt x="353" y="128"/>
                </a:lnTo>
                <a:lnTo>
                  <a:pt x="350" y="128"/>
                </a:lnTo>
                <a:lnTo>
                  <a:pt x="343" y="133"/>
                </a:lnTo>
                <a:lnTo>
                  <a:pt x="333" y="135"/>
                </a:lnTo>
                <a:lnTo>
                  <a:pt x="322" y="138"/>
                </a:lnTo>
                <a:lnTo>
                  <a:pt x="314" y="142"/>
                </a:lnTo>
                <a:lnTo>
                  <a:pt x="310" y="140"/>
                </a:lnTo>
                <a:lnTo>
                  <a:pt x="299" y="138"/>
                </a:lnTo>
                <a:lnTo>
                  <a:pt x="287" y="137"/>
                </a:lnTo>
                <a:lnTo>
                  <a:pt x="273" y="137"/>
                </a:lnTo>
                <a:lnTo>
                  <a:pt x="259" y="137"/>
                </a:lnTo>
                <a:lnTo>
                  <a:pt x="258" y="133"/>
                </a:lnTo>
                <a:lnTo>
                  <a:pt x="256" y="131"/>
                </a:lnTo>
                <a:lnTo>
                  <a:pt x="249" y="130"/>
                </a:lnTo>
                <a:lnTo>
                  <a:pt x="242" y="128"/>
                </a:lnTo>
                <a:lnTo>
                  <a:pt x="239" y="126"/>
                </a:lnTo>
                <a:lnTo>
                  <a:pt x="239" y="123"/>
                </a:lnTo>
                <a:lnTo>
                  <a:pt x="230" y="123"/>
                </a:lnTo>
                <a:lnTo>
                  <a:pt x="225" y="119"/>
                </a:lnTo>
                <a:lnTo>
                  <a:pt x="222" y="114"/>
                </a:lnTo>
                <a:lnTo>
                  <a:pt x="218" y="109"/>
                </a:lnTo>
                <a:lnTo>
                  <a:pt x="213" y="111"/>
                </a:lnTo>
                <a:lnTo>
                  <a:pt x="212" y="113"/>
                </a:lnTo>
                <a:lnTo>
                  <a:pt x="206" y="118"/>
                </a:lnTo>
                <a:lnTo>
                  <a:pt x="205" y="121"/>
                </a:lnTo>
                <a:lnTo>
                  <a:pt x="201" y="123"/>
                </a:lnTo>
                <a:lnTo>
                  <a:pt x="196" y="125"/>
                </a:lnTo>
                <a:lnTo>
                  <a:pt x="191" y="123"/>
                </a:lnTo>
                <a:lnTo>
                  <a:pt x="183" y="123"/>
                </a:lnTo>
                <a:lnTo>
                  <a:pt x="178" y="126"/>
                </a:lnTo>
                <a:lnTo>
                  <a:pt x="172" y="130"/>
                </a:lnTo>
                <a:lnTo>
                  <a:pt x="169" y="135"/>
                </a:lnTo>
                <a:lnTo>
                  <a:pt x="160" y="143"/>
                </a:lnTo>
                <a:lnTo>
                  <a:pt x="155" y="148"/>
                </a:lnTo>
                <a:lnTo>
                  <a:pt x="150" y="150"/>
                </a:lnTo>
                <a:lnTo>
                  <a:pt x="143" y="152"/>
                </a:lnTo>
                <a:lnTo>
                  <a:pt x="137" y="152"/>
                </a:lnTo>
                <a:lnTo>
                  <a:pt x="128" y="148"/>
                </a:lnTo>
                <a:lnTo>
                  <a:pt x="120" y="145"/>
                </a:lnTo>
                <a:lnTo>
                  <a:pt x="114" y="143"/>
                </a:lnTo>
                <a:lnTo>
                  <a:pt x="109" y="143"/>
                </a:lnTo>
                <a:lnTo>
                  <a:pt x="106" y="143"/>
                </a:lnTo>
                <a:lnTo>
                  <a:pt x="104" y="145"/>
                </a:lnTo>
                <a:lnTo>
                  <a:pt x="102" y="152"/>
                </a:lnTo>
                <a:lnTo>
                  <a:pt x="102" y="157"/>
                </a:lnTo>
                <a:lnTo>
                  <a:pt x="102" y="164"/>
                </a:lnTo>
                <a:lnTo>
                  <a:pt x="101" y="166"/>
                </a:lnTo>
                <a:lnTo>
                  <a:pt x="99" y="166"/>
                </a:lnTo>
                <a:lnTo>
                  <a:pt x="97" y="167"/>
                </a:lnTo>
                <a:lnTo>
                  <a:pt x="96" y="171"/>
                </a:lnTo>
                <a:lnTo>
                  <a:pt x="96" y="177"/>
                </a:lnTo>
                <a:lnTo>
                  <a:pt x="89" y="177"/>
                </a:lnTo>
                <a:lnTo>
                  <a:pt x="84" y="181"/>
                </a:lnTo>
                <a:lnTo>
                  <a:pt x="80" y="183"/>
                </a:lnTo>
                <a:lnTo>
                  <a:pt x="75" y="184"/>
                </a:lnTo>
                <a:lnTo>
                  <a:pt x="72" y="183"/>
                </a:lnTo>
                <a:lnTo>
                  <a:pt x="68" y="181"/>
                </a:lnTo>
                <a:lnTo>
                  <a:pt x="65" y="177"/>
                </a:lnTo>
                <a:lnTo>
                  <a:pt x="62" y="177"/>
                </a:lnTo>
                <a:lnTo>
                  <a:pt x="62" y="188"/>
                </a:lnTo>
                <a:lnTo>
                  <a:pt x="60" y="196"/>
                </a:lnTo>
                <a:lnTo>
                  <a:pt x="55" y="201"/>
                </a:lnTo>
                <a:lnTo>
                  <a:pt x="48" y="205"/>
                </a:lnTo>
                <a:lnTo>
                  <a:pt x="48" y="239"/>
                </a:lnTo>
                <a:lnTo>
                  <a:pt x="43" y="241"/>
                </a:lnTo>
                <a:lnTo>
                  <a:pt x="41" y="244"/>
                </a:lnTo>
                <a:lnTo>
                  <a:pt x="38" y="252"/>
                </a:lnTo>
                <a:lnTo>
                  <a:pt x="34" y="261"/>
                </a:lnTo>
                <a:lnTo>
                  <a:pt x="31" y="264"/>
                </a:lnTo>
                <a:lnTo>
                  <a:pt x="27" y="266"/>
                </a:lnTo>
                <a:lnTo>
                  <a:pt x="31" y="271"/>
                </a:lnTo>
                <a:lnTo>
                  <a:pt x="36" y="273"/>
                </a:lnTo>
                <a:lnTo>
                  <a:pt x="39" y="271"/>
                </a:lnTo>
                <a:lnTo>
                  <a:pt x="43" y="268"/>
                </a:lnTo>
                <a:lnTo>
                  <a:pt x="48" y="263"/>
                </a:lnTo>
                <a:lnTo>
                  <a:pt x="53" y="259"/>
                </a:lnTo>
                <a:lnTo>
                  <a:pt x="60" y="258"/>
                </a:lnTo>
                <a:lnTo>
                  <a:pt x="68" y="259"/>
                </a:lnTo>
                <a:lnTo>
                  <a:pt x="72" y="273"/>
                </a:lnTo>
                <a:lnTo>
                  <a:pt x="73" y="288"/>
                </a:lnTo>
                <a:lnTo>
                  <a:pt x="77" y="302"/>
                </a:lnTo>
                <a:lnTo>
                  <a:pt x="79" y="309"/>
                </a:lnTo>
                <a:lnTo>
                  <a:pt x="82" y="314"/>
                </a:lnTo>
                <a:lnTo>
                  <a:pt x="75" y="316"/>
                </a:lnTo>
                <a:lnTo>
                  <a:pt x="72" y="319"/>
                </a:lnTo>
                <a:lnTo>
                  <a:pt x="70" y="323"/>
                </a:lnTo>
                <a:lnTo>
                  <a:pt x="72" y="328"/>
                </a:lnTo>
                <a:lnTo>
                  <a:pt x="75" y="340"/>
                </a:lnTo>
                <a:lnTo>
                  <a:pt x="77" y="346"/>
                </a:lnTo>
                <a:lnTo>
                  <a:pt x="75" y="355"/>
                </a:lnTo>
                <a:lnTo>
                  <a:pt x="84" y="355"/>
                </a:lnTo>
                <a:lnTo>
                  <a:pt x="91" y="353"/>
                </a:lnTo>
                <a:lnTo>
                  <a:pt x="96" y="350"/>
                </a:lnTo>
                <a:lnTo>
                  <a:pt x="102" y="348"/>
                </a:lnTo>
                <a:lnTo>
                  <a:pt x="108" y="345"/>
                </a:lnTo>
                <a:lnTo>
                  <a:pt x="114" y="343"/>
                </a:lnTo>
                <a:lnTo>
                  <a:pt x="118" y="343"/>
                </a:lnTo>
                <a:lnTo>
                  <a:pt x="120" y="343"/>
                </a:lnTo>
                <a:lnTo>
                  <a:pt x="121" y="345"/>
                </a:lnTo>
                <a:lnTo>
                  <a:pt x="123" y="348"/>
                </a:lnTo>
                <a:lnTo>
                  <a:pt x="123" y="357"/>
                </a:lnTo>
                <a:lnTo>
                  <a:pt x="121" y="364"/>
                </a:lnTo>
                <a:lnTo>
                  <a:pt x="116" y="369"/>
                </a:lnTo>
                <a:lnTo>
                  <a:pt x="109" y="369"/>
                </a:lnTo>
                <a:lnTo>
                  <a:pt x="106" y="374"/>
                </a:lnTo>
                <a:lnTo>
                  <a:pt x="104" y="381"/>
                </a:lnTo>
                <a:lnTo>
                  <a:pt x="101" y="386"/>
                </a:lnTo>
                <a:lnTo>
                  <a:pt x="99" y="387"/>
                </a:lnTo>
                <a:lnTo>
                  <a:pt x="96" y="389"/>
                </a:lnTo>
                <a:lnTo>
                  <a:pt x="89" y="401"/>
                </a:lnTo>
                <a:lnTo>
                  <a:pt x="84" y="411"/>
                </a:lnTo>
                <a:lnTo>
                  <a:pt x="82" y="427"/>
                </a:lnTo>
                <a:lnTo>
                  <a:pt x="80" y="435"/>
                </a:lnTo>
                <a:lnTo>
                  <a:pt x="82" y="444"/>
                </a:lnTo>
                <a:lnTo>
                  <a:pt x="89" y="442"/>
                </a:lnTo>
                <a:lnTo>
                  <a:pt x="96" y="440"/>
                </a:lnTo>
                <a:lnTo>
                  <a:pt x="101" y="437"/>
                </a:lnTo>
                <a:lnTo>
                  <a:pt x="109" y="437"/>
                </a:lnTo>
                <a:lnTo>
                  <a:pt x="109" y="433"/>
                </a:lnTo>
                <a:lnTo>
                  <a:pt x="111" y="432"/>
                </a:lnTo>
                <a:lnTo>
                  <a:pt x="118" y="435"/>
                </a:lnTo>
                <a:lnTo>
                  <a:pt x="123" y="435"/>
                </a:lnTo>
                <a:lnTo>
                  <a:pt x="126" y="433"/>
                </a:lnTo>
                <a:lnTo>
                  <a:pt x="130" y="430"/>
                </a:lnTo>
                <a:lnTo>
                  <a:pt x="137" y="422"/>
                </a:lnTo>
                <a:lnTo>
                  <a:pt x="140" y="418"/>
                </a:lnTo>
                <a:lnTo>
                  <a:pt x="143" y="415"/>
                </a:lnTo>
                <a:lnTo>
                  <a:pt x="149" y="413"/>
                </a:lnTo>
                <a:lnTo>
                  <a:pt x="150" y="413"/>
                </a:lnTo>
                <a:lnTo>
                  <a:pt x="164" y="416"/>
                </a:lnTo>
                <a:lnTo>
                  <a:pt x="167" y="418"/>
                </a:lnTo>
                <a:lnTo>
                  <a:pt x="169" y="420"/>
                </a:lnTo>
                <a:lnTo>
                  <a:pt x="169" y="423"/>
                </a:lnTo>
                <a:lnTo>
                  <a:pt x="169" y="425"/>
                </a:lnTo>
                <a:lnTo>
                  <a:pt x="164" y="433"/>
                </a:lnTo>
                <a:lnTo>
                  <a:pt x="160" y="435"/>
                </a:lnTo>
                <a:lnTo>
                  <a:pt x="157" y="439"/>
                </a:lnTo>
                <a:lnTo>
                  <a:pt x="157" y="444"/>
                </a:lnTo>
                <a:lnTo>
                  <a:pt x="150" y="444"/>
                </a:lnTo>
                <a:lnTo>
                  <a:pt x="147" y="445"/>
                </a:lnTo>
                <a:lnTo>
                  <a:pt x="143" y="449"/>
                </a:lnTo>
                <a:lnTo>
                  <a:pt x="142" y="452"/>
                </a:lnTo>
                <a:lnTo>
                  <a:pt x="138" y="461"/>
                </a:lnTo>
                <a:lnTo>
                  <a:pt x="137" y="471"/>
                </a:lnTo>
                <a:lnTo>
                  <a:pt x="128" y="476"/>
                </a:lnTo>
                <a:lnTo>
                  <a:pt x="118" y="480"/>
                </a:lnTo>
                <a:lnTo>
                  <a:pt x="109" y="485"/>
                </a:lnTo>
                <a:lnTo>
                  <a:pt x="106" y="488"/>
                </a:lnTo>
                <a:lnTo>
                  <a:pt x="102" y="491"/>
                </a:lnTo>
                <a:lnTo>
                  <a:pt x="104" y="493"/>
                </a:lnTo>
                <a:lnTo>
                  <a:pt x="106" y="495"/>
                </a:lnTo>
                <a:lnTo>
                  <a:pt x="109" y="498"/>
                </a:lnTo>
                <a:lnTo>
                  <a:pt x="114" y="500"/>
                </a:lnTo>
                <a:lnTo>
                  <a:pt x="116" y="502"/>
                </a:lnTo>
                <a:lnTo>
                  <a:pt x="116" y="505"/>
                </a:lnTo>
                <a:lnTo>
                  <a:pt x="118" y="508"/>
                </a:lnTo>
                <a:lnTo>
                  <a:pt x="120" y="512"/>
                </a:lnTo>
                <a:lnTo>
                  <a:pt x="121" y="515"/>
                </a:lnTo>
                <a:lnTo>
                  <a:pt x="123" y="519"/>
                </a:lnTo>
                <a:lnTo>
                  <a:pt x="133" y="519"/>
                </a:lnTo>
                <a:lnTo>
                  <a:pt x="142" y="520"/>
                </a:lnTo>
                <a:lnTo>
                  <a:pt x="147" y="526"/>
                </a:lnTo>
                <a:lnTo>
                  <a:pt x="150" y="532"/>
                </a:lnTo>
                <a:lnTo>
                  <a:pt x="152" y="539"/>
                </a:lnTo>
                <a:lnTo>
                  <a:pt x="150" y="544"/>
                </a:lnTo>
                <a:lnTo>
                  <a:pt x="145" y="546"/>
                </a:lnTo>
                <a:lnTo>
                  <a:pt x="140" y="546"/>
                </a:lnTo>
                <a:lnTo>
                  <a:pt x="128" y="546"/>
                </a:lnTo>
                <a:lnTo>
                  <a:pt x="121" y="546"/>
                </a:lnTo>
                <a:lnTo>
                  <a:pt x="116" y="546"/>
                </a:lnTo>
                <a:lnTo>
                  <a:pt x="108" y="551"/>
                </a:lnTo>
                <a:lnTo>
                  <a:pt x="101" y="556"/>
                </a:lnTo>
                <a:lnTo>
                  <a:pt x="99" y="558"/>
                </a:lnTo>
                <a:lnTo>
                  <a:pt x="97" y="563"/>
                </a:lnTo>
                <a:lnTo>
                  <a:pt x="96" y="568"/>
                </a:lnTo>
                <a:lnTo>
                  <a:pt x="96" y="573"/>
                </a:lnTo>
                <a:lnTo>
                  <a:pt x="97" y="578"/>
                </a:lnTo>
                <a:lnTo>
                  <a:pt x="101" y="580"/>
                </a:lnTo>
                <a:lnTo>
                  <a:pt x="106" y="582"/>
                </a:lnTo>
                <a:lnTo>
                  <a:pt x="111" y="580"/>
                </a:lnTo>
                <a:lnTo>
                  <a:pt x="125" y="580"/>
                </a:lnTo>
                <a:lnTo>
                  <a:pt x="131" y="580"/>
                </a:lnTo>
                <a:lnTo>
                  <a:pt x="137" y="580"/>
                </a:lnTo>
                <a:lnTo>
                  <a:pt x="137" y="577"/>
                </a:lnTo>
                <a:lnTo>
                  <a:pt x="137" y="575"/>
                </a:lnTo>
                <a:lnTo>
                  <a:pt x="142" y="573"/>
                </a:lnTo>
                <a:lnTo>
                  <a:pt x="147" y="573"/>
                </a:lnTo>
                <a:lnTo>
                  <a:pt x="154" y="573"/>
                </a:lnTo>
                <a:lnTo>
                  <a:pt x="160" y="575"/>
                </a:lnTo>
                <a:lnTo>
                  <a:pt x="166" y="573"/>
                </a:lnTo>
                <a:lnTo>
                  <a:pt x="171" y="572"/>
                </a:lnTo>
                <a:lnTo>
                  <a:pt x="171" y="570"/>
                </a:lnTo>
                <a:lnTo>
                  <a:pt x="171" y="566"/>
                </a:lnTo>
                <a:lnTo>
                  <a:pt x="174" y="568"/>
                </a:lnTo>
                <a:lnTo>
                  <a:pt x="176" y="570"/>
                </a:lnTo>
                <a:lnTo>
                  <a:pt x="176" y="573"/>
                </a:lnTo>
                <a:lnTo>
                  <a:pt x="174" y="578"/>
                </a:lnTo>
                <a:lnTo>
                  <a:pt x="172" y="580"/>
                </a:lnTo>
                <a:lnTo>
                  <a:pt x="171" y="580"/>
                </a:lnTo>
                <a:lnTo>
                  <a:pt x="169" y="584"/>
                </a:lnTo>
                <a:lnTo>
                  <a:pt x="166" y="585"/>
                </a:lnTo>
                <a:lnTo>
                  <a:pt x="157" y="587"/>
                </a:lnTo>
                <a:lnTo>
                  <a:pt x="152" y="592"/>
                </a:lnTo>
                <a:lnTo>
                  <a:pt x="147" y="597"/>
                </a:lnTo>
                <a:lnTo>
                  <a:pt x="138" y="599"/>
                </a:lnTo>
                <a:lnTo>
                  <a:pt x="130" y="601"/>
                </a:lnTo>
                <a:lnTo>
                  <a:pt x="118" y="607"/>
                </a:lnTo>
                <a:lnTo>
                  <a:pt x="109" y="618"/>
                </a:lnTo>
                <a:lnTo>
                  <a:pt x="102" y="630"/>
                </a:lnTo>
                <a:lnTo>
                  <a:pt x="96" y="641"/>
                </a:lnTo>
                <a:lnTo>
                  <a:pt x="91" y="641"/>
                </a:lnTo>
                <a:lnTo>
                  <a:pt x="85" y="641"/>
                </a:lnTo>
                <a:lnTo>
                  <a:pt x="80" y="647"/>
                </a:lnTo>
                <a:lnTo>
                  <a:pt x="72" y="650"/>
                </a:lnTo>
                <a:lnTo>
                  <a:pt x="68" y="650"/>
                </a:lnTo>
                <a:lnTo>
                  <a:pt x="62" y="648"/>
                </a:lnTo>
                <a:lnTo>
                  <a:pt x="60" y="652"/>
                </a:lnTo>
                <a:lnTo>
                  <a:pt x="60" y="655"/>
                </a:lnTo>
                <a:lnTo>
                  <a:pt x="55" y="672"/>
                </a:lnTo>
                <a:lnTo>
                  <a:pt x="53" y="679"/>
                </a:lnTo>
                <a:lnTo>
                  <a:pt x="55" y="689"/>
                </a:lnTo>
                <a:lnTo>
                  <a:pt x="53" y="691"/>
                </a:lnTo>
                <a:lnTo>
                  <a:pt x="51" y="694"/>
                </a:lnTo>
                <a:lnTo>
                  <a:pt x="48" y="696"/>
                </a:lnTo>
                <a:lnTo>
                  <a:pt x="48" y="711"/>
                </a:lnTo>
                <a:lnTo>
                  <a:pt x="46" y="722"/>
                </a:lnTo>
                <a:lnTo>
                  <a:pt x="43" y="734"/>
                </a:lnTo>
                <a:lnTo>
                  <a:pt x="41" y="744"/>
                </a:lnTo>
                <a:lnTo>
                  <a:pt x="46" y="742"/>
                </a:lnTo>
                <a:lnTo>
                  <a:pt x="51" y="739"/>
                </a:lnTo>
                <a:lnTo>
                  <a:pt x="58" y="730"/>
                </a:lnTo>
                <a:lnTo>
                  <a:pt x="65" y="722"/>
                </a:lnTo>
                <a:lnTo>
                  <a:pt x="70" y="718"/>
                </a:lnTo>
                <a:lnTo>
                  <a:pt x="75" y="717"/>
                </a:lnTo>
                <a:lnTo>
                  <a:pt x="80" y="718"/>
                </a:lnTo>
                <a:lnTo>
                  <a:pt x="85" y="717"/>
                </a:lnTo>
                <a:lnTo>
                  <a:pt x="89" y="715"/>
                </a:lnTo>
                <a:lnTo>
                  <a:pt x="91" y="711"/>
                </a:lnTo>
                <a:lnTo>
                  <a:pt x="96" y="706"/>
                </a:lnTo>
                <a:lnTo>
                  <a:pt x="97" y="705"/>
                </a:lnTo>
                <a:lnTo>
                  <a:pt x="102" y="703"/>
                </a:lnTo>
                <a:lnTo>
                  <a:pt x="104" y="698"/>
                </a:lnTo>
                <a:lnTo>
                  <a:pt x="106" y="696"/>
                </a:lnTo>
                <a:lnTo>
                  <a:pt x="109" y="696"/>
                </a:lnTo>
                <a:lnTo>
                  <a:pt x="116" y="693"/>
                </a:lnTo>
                <a:lnTo>
                  <a:pt x="123" y="689"/>
                </a:lnTo>
                <a:lnTo>
                  <a:pt x="130" y="686"/>
                </a:lnTo>
                <a:lnTo>
                  <a:pt x="137" y="682"/>
                </a:lnTo>
                <a:lnTo>
                  <a:pt x="145" y="682"/>
                </a:lnTo>
                <a:lnTo>
                  <a:pt x="155" y="682"/>
                </a:lnTo>
                <a:lnTo>
                  <a:pt x="166" y="682"/>
                </a:lnTo>
                <a:lnTo>
                  <a:pt x="178" y="682"/>
                </a:lnTo>
                <a:lnTo>
                  <a:pt x="183" y="681"/>
                </a:lnTo>
                <a:lnTo>
                  <a:pt x="186" y="679"/>
                </a:lnTo>
                <a:lnTo>
                  <a:pt x="191" y="676"/>
                </a:lnTo>
                <a:lnTo>
                  <a:pt x="198" y="676"/>
                </a:lnTo>
                <a:lnTo>
                  <a:pt x="201" y="677"/>
                </a:lnTo>
                <a:lnTo>
                  <a:pt x="203" y="679"/>
                </a:lnTo>
                <a:lnTo>
                  <a:pt x="203" y="681"/>
                </a:lnTo>
                <a:lnTo>
                  <a:pt x="205" y="682"/>
                </a:lnTo>
                <a:lnTo>
                  <a:pt x="210" y="684"/>
                </a:lnTo>
                <a:lnTo>
                  <a:pt x="215" y="684"/>
                </a:lnTo>
                <a:lnTo>
                  <a:pt x="227" y="682"/>
                </a:lnTo>
                <a:lnTo>
                  <a:pt x="237" y="681"/>
                </a:lnTo>
                <a:lnTo>
                  <a:pt x="241" y="681"/>
                </a:lnTo>
                <a:lnTo>
                  <a:pt x="246" y="682"/>
                </a:lnTo>
                <a:lnTo>
                  <a:pt x="249" y="681"/>
                </a:lnTo>
                <a:lnTo>
                  <a:pt x="253" y="679"/>
                </a:lnTo>
                <a:lnTo>
                  <a:pt x="259" y="672"/>
                </a:lnTo>
                <a:lnTo>
                  <a:pt x="263" y="670"/>
                </a:lnTo>
                <a:lnTo>
                  <a:pt x="266" y="669"/>
                </a:lnTo>
                <a:lnTo>
                  <a:pt x="273" y="667"/>
                </a:lnTo>
                <a:lnTo>
                  <a:pt x="280" y="669"/>
                </a:lnTo>
                <a:lnTo>
                  <a:pt x="282" y="672"/>
                </a:lnTo>
                <a:lnTo>
                  <a:pt x="285" y="674"/>
                </a:lnTo>
                <a:lnTo>
                  <a:pt x="288" y="676"/>
                </a:lnTo>
                <a:lnTo>
                  <a:pt x="293" y="676"/>
                </a:lnTo>
                <a:lnTo>
                  <a:pt x="293" y="689"/>
                </a:lnTo>
                <a:lnTo>
                  <a:pt x="295" y="694"/>
                </a:lnTo>
                <a:lnTo>
                  <a:pt x="297" y="696"/>
                </a:lnTo>
                <a:lnTo>
                  <a:pt x="300" y="696"/>
                </a:lnTo>
                <a:lnTo>
                  <a:pt x="304" y="698"/>
                </a:lnTo>
                <a:lnTo>
                  <a:pt x="307" y="699"/>
                </a:lnTo>
                <a:lnTo>
                  <a:pt x="314" y="705"/>
                </a:lnTo>
                <a:lnTo>
                  <a:pt x="321" y="717"/>
                </a:lnTo>
                <a:lnTo>
                  <a:pt x="321" y="757"/>
                </a:lnTo>
                <a:lnTo>
                  <a:pt x="317" y="761"/>
                </a:lnTo>
                <a:lnTo>
                  <a:pt x="312" y="763"/>
                </a:lnTo>
                <a:lnTo>
                  <a:pt x="300" y="764"/>
                </a:lnTo>
                <a:lnTo>
                  <a:pt x="288" y="766"/>
                </a:lnTo>
                <a:lnTo>
                  <a:pt x="283" y="768"/>
                </a:lnTo>
                <a:lnTo>
                  <a:pt x="280" y="771"/>
                </a:lnTo>
                <a:lnTo>
                  <a:pt x="280" y="826"/>
                </a:lnTo>
                <a:lnTo>
                  <a:pt x="293" y="826"/>
                </a:lnTo>
                <a:lnTo>
                  <a:pt x="302" y="821"/>
                </a:lnTo>
                <a:lnTo>
                  <a:pt x="309" y="815"/>
                </a:lnTo>
                <a:lnTo>
                  <a:pt x="321" y="802"/>
                </a:lnTo>
                <a:lnTo>
                  <a:pt x="328" y="797"/>
                </a:lnTo>
                <a:lnTo>
                  <a:pt x="336" y="792"/>
                </a:lnTo>
                <a:lnTo>
                  <a:pt x="348" y="790"/>
                </a:lnTo>
                <a:lnTo>
                  <a:pt x="362" y="792"/>
                </a:lnTo>
                <a:lnTo>
                  <a:pt x="365" y="798"/>
                </a:lnTo>
                <a:lnTo>
                  <a:pt x="368" y="805"/>
                </a:lnTo>
                <a:lnTo>
                  <a:pt x="368" y="815"/>
                </a:lnTo>
                <a:lnTo>
                  <a:pt x="368" y="826"/>
                </a:lnTo>
                <a:lnTo>
                  <a:pt x="391" y="826"/>
                </a:lnTo>
                <a:lnTo>
                  <a:pt x="413" y="826"/>
                </a:lnTo>
                <a:lnTo>
                  <a:pt x="450" y="833"/>
                </a:lnTo>
                <a:lnTo>
                  <a:pt x="449" y="839"/>
                </a:lnTo>
                <a:lnTo>
                  <a:pt x="450" y="843"/>
                </a:lnTo>
                <a:lnTo>
                  <a:pt x="452" y="846"/>
                </a:lnTo>
                <a:lnTo>
                  <a:pt x="455" y="848"/>
                </a:lnTo>
                <a:lnTo>
                  <a:pt x="461" y="853"/>
                </a:lnTo>
                <a:lnTo>
                  <a:pt x="462" y="856"/>
                </a:lnTo>
                <a:lnTo>
                  <a:pt x="464" y="860"/>
                </a:lnTo>
                <a:lnTo>
                  <a:pt x="498" y="860"/>
                </a:lnTo>
                <a:lnTo>
                  <a:pt x="498" y="870"/>
                </a:lnTo>
                <a:lnTo>
                  <a:pt x="500" y="874"/>
                </a:lnTo>
                <a:lnTo>
                  <a:pt x="502" y="877"/>
                </a:lnTo>
                <a:lnTo>
                  <a:pt x="505" y="879"/>
                </a:lnTo>
                <a:lnTo>
                  <a:pt x="508" y="880"/>
                </a:lnTo>
                <a:lnTo>
                  <a:pt x="519" y="880"/>
                </a:lnTo>
                <a:lnTo>
                  <a:pt x="529" y="879"/>
                </a:lnTo>
                <a:lnTo>
                  <a:pt x="541" y="875"/>
                </a:lnTo>
                <a:lnTo>
                  <a:pt x="551" y="874"/>
                </a:lnTo>
                <a:lnTo>
                  <a:pt x="566" y="874"/>
                </a:lnTo>
                <a:lnTo>
                  <a:pt x="566" y="846"/>
                </a:lnTo>
                <a:lnTo>
                  <a:pt x="568" y="841"/>
                </a:lnTo>
                <a:lnTo>
                  <a:pt x="570" y="839"/>
                </a:lnTo>
                <a:lnTo>
                  <a:pt x="573" y="839"/>
                </a:lnTo>
                <a:lnTo>
                  <a:pt x="575" y="831"/>
                </a:lnTo>
                <a:lnTo>
                  <a:pt x="577" y="827"/>
                </a:lnTo>
                <a:lnTo>
                  <a:pt x="580" y="826"/>
                </a:lnTo>
                <a:lnTo>
                  <a:pt x="602" y="831"/>
                </a:lnTo>
                <a:lnTo>
                  <a:pt x="623" y="838"/>
                </a:lnTo>
                <a:lnTo>
                  <a:pt x="662" y="853"/>
                </a:lnTo>
                <a:lnTo>
                  <a:pt x="665" y="855"/>
                </a:lnTo>
                <a:lnTo>
                  <a:pt x="667" y="856"/>
                </a:lnTo>
                <a:lnTo>
                  <a:pt x="671" y="862"/>
                </a:lnTo>
                <a:lnTo>
                  <a:pt x="672" y="868"/>
                </a:lnTo>
                <a:lnTo>
                  <a:pt x="676" y="874"/>
                </a:lnTo>
                <a:lnTo>
                  <a:pt x="682" y="874"/>
                </a:lnTo>
                <a:lnTo>
                  <a:pt x="688" y="872"/>
                </a:lnTo>
                <a:lnTo>
                  <a:pt x="691" y="868"/>
                </a:lnTo>
                <a:lnTo>
                  <a:pt x="694" y="865"/>
                </a:lnTo>
                <a:lnTo>
                  <a:pt x="698" y="862"/>
                </a:lnTo>
                <a:lnTo>
                  <a:pt x="703" y="860"/>
                </a:lnTo>
                <a:lnTo>
                  <a:pt x="708" y="858"/>
                </a:lnTo>
                <a:lnTo>
                  <a:pt x="717" y="860"/>
                </a:lnTo>
                <a:lnTo>
                  <a:pt x="718" y="863"/>
                </a:lnTo>
                <a:lnTo>
                  <a:pt x="722" y="865"/>
                </a:lnTo>
                <a:lnTo>
                  <a:pt x="725" y="867"/>
                </a:lnTo>
                <a:lnTo>
                  <a:pt x="730" y="867"/>
                </a:lnTo>
                <a:lnTo>
                  <a:pt x="730" y="874"/>
                </a:lnTo>
                <a:lnTo>
                  <a:pt x="732" y="879"/>
                </a:lnTo>
                <a:lnTo>
                  <a:pt x="737" y="887"/>
                </a:lnTo>
                <a:lnTo>
                  <a:pt x="746" y="887"/>
                </a:lnTo>
                <a:lnTo>
                  <a:pt x="749" y="887"/>
                </a:lnTo>
                <a:lnTo>
                  <a:pt x="759" y="884"/>
                </a:lnTo>
                <a:lnTo>
                  <a:pt x="769" y="882"/>
                </a:lnTo>
                <a:lnTo>
                  <a:pt x="788" y="882"/>
                </a:lnTo>
                <a:lnTo>
                  <a:pt x="792" y="880"/>
                </a:lnTo>
                <a:lnTo>
                  <a:pt x="795" y="880"/>
                </a:lnTo>
                <a:lnTo>
                  <a:pt x="797" y="882"/>
                </a:lnTo>
                <a:lnTo>
                  <a:pt x="798" y="884"/>
                </a:lnTo>
                <a:lnTo>
                  <a:pt x="798" y="885"/>
                </a:lnTo>
                <a:lnTo>
                  <a:pt x="795" y="901"/>
                </a:lnTo>
                <a:lnTo>
                  <a:pt x="792" y="908"/>
                </a:lnTo>
                <a:lnTo>
                  <a:pt x="792" y="915"/>
                </a:lnTo>
                <a:lnTo>
                  <a:pt x="792" y="921"/>
                </a:lnTo>
                <a:lnTo>
                  <a:pt x="793" y="928"/>
                </a:lnTo>
                <a:lnTo>
                  <a:pt x="797" y="935"/>
                </a:lnTo>
                <a:lnTo>
                  <a:pt x="798" y="942"/>
                </a:lnTo>
                <a:lnTo>
                  <a:pt x="798" y="949"/>
                </a:lnTo>
                <a:lnTo>
                  <a:pt x="798" y="952"/>
                </a:lnTo>
                <a:lnTo>
                  <a:pt x="795" y="961"/>
                </a:lnTo>
                <a:lnTo>
                  <a:pt x="792" y="967"/>
                </a:lnTo>
                <a:lnTo>
                  <a:pt x="788" y="976"/>
                </a:lnTo>
                <a:lnTo>
                  <a:pt x="788" y="981"/>
                </a:lnTo>
                <a:lnTo>
                  <a:pt x="790" y="988"/>
                </a:lnTo>
                <a:lnTo>
                  <a:pt x="790" y="991"/>
                </a:lnTo>
                <a:lnTo>
                  <a:pt x="790" y="995"/>
                </a:lnTo>
                <a:lnTo>
                  <a:pt x="788" y="998"/>
                </a:lnTo>
                <a:lnTo>
                  <a:pt x="785" y="1002"/>
                </a:lnTo>
                <a:lnTo>
                  <a:pt x="778" y="1005"/>
                </a:lnTo>
                <a:lnTo>
                  <a:pt x="780" y="1008"/>
                </a:lnTo>
                <a:lnTo>
                  <a:pt x="785" y="1013"/>
                </a:lnTo>
                <a:lnTo>
                  <a:pt x="785" y="1019"/>
                </a:lnTo>
                <a:lnTo>
                  <a:pt x="785" y="1024"/>
                </a:lnTo>
                <a:lnTo>
                  <a:pt x="819" y="1024"/>
                </a:lnTo>
                <a:lnTo>
                  <a:pt x="821" y="1029"/>
                </a:lnTo>
                <a:lnTo>
                  <a:pt x="824" y="1032"/>
                </a:lnTo>
                <a:lnTo>
                  <a:pt x="831" y="1037"/>
                </a:lnTo>
                <a:lnTo>
                  <a:pt x="841" y="1042"/>
                </a:lnTo>
                <a:lnTo>
                  <a:pt x="853" y="1044"/>
                </a:lnTo>
                <a:lnTo>
                  <a:pt x="856" y="1051"/>
                </a:lnTo>
                <a:lnTo>
                  <a:pt x="861" y="1058"/>
                </a:lnTo>
                <a:lnTo>
                  <a:pt x="872" y="1070"/>
                </a:lnTo>
                <a:lnTo>
                  <a:pt x="877" y="1077"/>
                </a:lnTo>
                <a:lnTo>
                  <a:pt x="880" y="1083"/>
                </a:lnTo>
                <a:lnTo>
                  <a:pt x="880" y="1094"/>
                </a:lnTo>
                <a:lnTo>
                  <a:pt x="880" y="1106"/>
                </a:lnTo>
                <a:lnTo>
                  <a:pt x="880" y="1111"/>
                </a:lnTo>
                <a:lnTo>
                  <a:pt x="879" y="1114"/>
                </a:lnTo>
                <a:lnTo>
                  <a:pt x="875" y="1116"/>
                </a:lnTo>
                <a:lnTo>
                  <a:pt x="872" y="1117"/>
                </a:lnTo>
                <a:lnTo>
                  <a:pt x="863" y="1119"/>
                </a:lnTo>
                <a:lnTo>
                  <a:pt x="861" y="1123"/>
                </a:lnTo>
                <a:lnTo>
                  <a:pt x="860" y="1126"/>
                </a:lnTo>
                <a:lnTo>
                  <a:pt x="855" y="1128"/>
                </a:lnTo>
                <a:lnTo>
                  <a:pt x="851" y="1129"/>
                </a:lnTo>
                <a:lnTo>
                  <a:pt x="846" y="1136"/>
                </a:lnTo>
                <a:lnTo>
                  <a:pt x="841" y="1143"/>
                </a:lnTo>
                <a:lnTo>
                  <a:pt x="838" y="1145"/>
                </a:lnTo>
                <a:lnTo>
                  <a:pt x="832" y="1146"/>
                </a:lnTo>
                <a:lnTo>
                  <a:pt x="822" y="1160"/>
                </a:lnTo>
                <a:lnTo>
                  <a:pt x="810" y="1172"/>
                </a:lnTo>
                <a:lnTo>
                  <a:pt x="798" y="1184"/>
                </a:lnTo>
                <a:lnTo>
                  <a:pt x="785" y="1194"/>
                </a:lnTo>
                <a:lnTo>
                  <a:pt x="775" y="1199"/>
                </a:lnTo>
                <a:lnTo>
                  <a:pt x="769" y="1203"/>
                </a:lnTo>
                <a:lnTo>
                  <a:pt x="766" y="1203"/>
                </a:lnTo>
                <a:lnTo>
                  <a:pt x="761" y="1206"/>
                </a:lnTo>
                <a:lnTo>
                  <a:pt x="757" y="1206"/>
                </a:lnTo>
                <a:lnTo>
                  <a:pt x="749" y="1210"/>
                </a:lnTo>
                <a:lnTo>
                  <a:pt x="740" y="1213"/>
                </a:lnTo>
                <a:lnTo>
                  <a:pt x="737" y="1213"/>
                </a:lnTo>
                <a:lnTo>
                  <a:pt x="730" y="1215"/>
                </a:lnTo>
                <a:lnTo>
                  <a:pt x="727" y="1215"/>
                </a:lnTo>
                <a:lnTo>
                  <a:pt x="723" y="1215"/>
                </a:lnTo>
                <a:lnTo>
                  <a:pt x="722" y="1215"/>
                </a:lnTo>
                <a:lnTo>
                  <a:pt x="717" y="1216"/>
                </a:lnTo>
                <a:lnTo>
                  <a:pt x="711" y="1218"/>
                </a:lnTo>
                <a:lnTo>
                  <a:pt x="701" y="1225"/>
                </a:lnTo>
                <a:lnTo>
                  <a:pt x="698" y="1225"/>
                </a:lnTo>
                <a:lnTo>
                  <a:pt x="691" y="1230"/>
                </a:lnTo>
                <a:lnTo>
                  <a:pt x="684" y="1237"/>
                </a:lnTo>
                <a:lnTo>
                  <a:pt x="677" y="1244"/>
                </a:lnTo>
                <a:lnTo>
                  <a:pt x="671" y="1247"/>
                </a:lnTo>
                <a:lnTo>
                  <a:pt x="667" y="1250"/>
                </a:lnTo>
                <a:lnTo>
                  <a:pt x="667" y="1252"/>
                </a:lnTo>
                <a:lnTo>
                  <a:pt x="664" y="1256"/>
                </a:lnTo>
                <a:lnTo>
                  <a:pt x="660" y="1262"/>
                </a:lnTo>
                <a:lnTo>
                  <a:pt x="657" y="1269"/>
                </a:lnTo>
                <a:lnTo>
                  <a:pt x="655" y="1271"/>
                </a:lnTo>
                <a:lnTo>
                  <a:pt x="653" y="1274"/>
                </a:lnTo>
                <a:lnTo>
                  <a:pt x="652" y="1278"/>
                </a:lnTo>
                <a:lnTo>
                  <a:pt x="650" y="1281"/>
                </a:lnTo>
                <a:lnTo>
                  <a:pt x="643" y="1288"/>
                </a:lnTo>
                <a:lnTo>
                  <a:pt x="636" y="1296"/>
                </a:lnTo>
                <a:lnTo>
                  <a:pt x="633" y="1298"/>
                </a:lnTo>
                <a:lnTo>
                  <a:pt x="630" y="1300"/>
                </a:lnTo>
                <a:lnTo>
                  <a:pt x="626" y="1298"/>
                </a:lnTo>
                <a:lnTo>
                  <a:pt x="623" y="1296"/>
                </a:lnTo>
                <a:lnTo>
                  <a:pt x="619" y="1298"/>
                </a:lnTo>
                <a:lnTo>
                  <a:pt x="602" y="1298"/>
                </a:lnTo>
                <a:lnTo>
                  <a:pt x="597" y="1303"/>
                </a:lnTo>
                <a:lnTo>
                  <a:pt x="595" y="1307"/>
                </a:lnTo>
                <a:lnTo>
                  <a:pt x="597" y="1314"/>
                </a:lnTo>
                <a:lnTo>
                  <a:pt x="599" y="1319"/>
                </a:lnTo>
                <a:lnTo>
                  <a:pt x="599" y="1332"/>
                </a:lnTo>
                <a:lnTo>
                  <a:pt x="599" y="1336"/>
                </a:lnTo>
                <a:lnTo>
                  <a:pt x="604" y="1351"/>
                </a:lnTo>
                <a:lnTo>
                  <a:pt x="606" y="1353"/>
                </a:lnTo>
                <a:lnTo>
                  <a:pt x="609" y="1360"/>
                </a:lnTo>
                <a:lnTo>
                  <a:pt x="611" y="1363"/>
                </a:lnTo>
                <a:lnTo>
                  <a:pt x="611" y="1368"/>
                </a:lnTo>
                <a:lnTo>
                  <a:pt x="607" y="1375"/>
                </a:lnTo>
                <a:lnTo>
                  <a:pt x="607" y="1378"/>
                </a:lnTo>
                <a:lnTo>
                  <a:pt x="606" y="1382"/>
                </a:lnTo>
                <a:lnTo>
                  <a:pt x="601" y="1384"/>
                </a:lnTo>
                <a:lnTo>
                  <a:pt x="599" y="1389"/>
                </a:lnTo>
                <a:lnTo>
                  <a:pt x="599" y="1397"/>
                </a:lnTo>
                <a:lnTo>
                  <a:pt x="599" y="1407"/>
                </a:lnTo>
                <a:lnTo>
                  <a:pt x="597" y="1413"/>
                </a:lnTo>
                <a:lnTo>
                  <a:pt x="594" y="1416"/>
                </a:lnTo>
                <a:lnTo>
                  <a:pt x="594" y="1418"/>
                </a:lnTo>
                <a:lnTo>
                  <a:pt x="594" y="1419"/>
                </a:lnTo>
                <a:lnTo>
                  <a:pt x="594" y="1421"/>
                </a:lnTo>
                <a:lnTo>
                  <a:pt x="592" y="1428"/>
                </a:lnTo>
                <a:lnTo>
                  <a:pt x="592" y="1430"/>
                </a:lnTo>
                <a:lnTo>
                  <a:pt x="590" y="1437"/>
                </a:lnTo>
                <a:lnTo>
                  <a:pt x="590" y="1440"/>
                </a:lnTo>
                <a:lnTo>
                  <a:pt x="592" y="1459"/>
                </a:lnTo>
                <a:lnTo>
                  <a:pt x="590" y="1466"/>
                </a:lnTo>
                <a:lnTo>
                  <a:pt x="589" y="1476"/>
                </a:lnTo>
                <a:lnTo>
                  <a:pt x="589" y="1477"/>
                </a:lnTo>
                <a:lnTo>
                  <a:pt x="587" y="1483"/>
                </a:lnTo>
                <a:lnTo>
                  <a:pt x="585" y="1488"/>
                </a:lnTo>
                <a:lnTo>
                  <a:pt x="584" y="1491"/>
                </a:lnTo>
                <a:lnTo>
                  <a:pt x="582" y="1493"/>
                </a:lnTo>
                <a:lnTo>
                  <a:pt x="580" y="1496"/>
                </a:lnTo>
                <a:lnTo>
                  <a:pt x="575" y="1503"/>
                </a:lnTo>
                <a:lnTo>
                  <a:pt x="575" y="1508"/>
                </a:lnTo>
                <a:lnTo>
                  <a:pt x="575" y="1513"/>
                </a:lnTo>
                <a:lnTo>
                  <a:pt x="575" y="1517"/>
                </a:lnTo>
                <a:lnTo>
                  <a:pt x="577" y="1524"/>
                </a:lnTo>
                <a:lnTo>
                  <a:pt x="577" y="1529"/>
                </a:lnTo>
                <a:lnTo>
                  <a:pt x="575" y="1535"/>
                </a:lnTo>
                <a:lnTo>
                  <a:pt x="570" y="1542"/>
                </a:lnTo>
                <a:lnTo>
                  <a:pt x="568" y="1544"/>
                </a:lnTo>
                <a:lnTo>
                  <a:pt x="561" y="1551"/>
                </a:lnTo>
                <a:lnTo>
                  <a:pt x="560" y="1554"/>
                </a:lnTo>
                <a:lnTo>
                  <a:pt x="561" y="1559"/>
                </a:lnTo>
                <a:lnTo>
                  <a:pt x="563" y="1566"/>
                </a:lnTo>
                <a:lnTo>
                  <a:pt x="565" y="1568"/>
                </a:lnTo>
                <a:lnTo>
                  <a:pt x="568" y="1576"/>
                </a:lnTo>
                <a:lnTo>
                  <a:pt x="570" y="1585"/>
                </a:lnTo>
                <a:lnTo>
                  <a:pt x="568" y="1593"/>
                </a:lnTo>
                <a:lnTo>
                  <a:pt x="565" y="1600"/>
                </a:lnTo>
                <a:lnTo>
                  <a:pt x="563" y="1602"/>
                </a:lnTo>
                <a:lnTo>
                  <a:pt x="563" y="1604"/>
                </a:lnTo>
                <a:lnTo>
                  <a:pt x="561" y="1604"/>
                </a:lnTo>
                <a:lnTo>
                  <a:pt x="558" y="1609"/>
                </a:lnTo>
                <a:lnTo>
                  <a:pt x="553" y="1612"/>
                </a:lnTo>
                <a:lnTo>
                  <a:pt x="551" y="1612"/>
                </a:lnTo>
                <a:lnTo>
                  <a:pt x="546" y="1614"/>
                </a:lnTo>
                <a:lnTo>
                  <a:pt x="546" y="1616"/>
                </a:lnTo>
                <a:lnTo>
                  <a:pt x="539" y="1617"/>
                </a:lnTo>
                <a:lnTo>
                  <a:pt x="537" y="1614"/>
                </a:lnTo>
                <a:lnTo>
                  <a:pt x="534" y="1612"/>
                </a:lnTo>
                <a:lnTo>
                  <a:pt x="525" y="1610"/>
                </a:lnTo>
                <a:lnTo>
                  <a:pt x="525" y="1605"/>
                </a:lnTo>
                <a:lnTo>
                  <a:pt x="522" y="1604"/>
                </a:lnTo>
                <a:lnTo>
                  <a:pt x="517" y="1604"/>
                </a:lnTo>
                <a:lnTo>
                  <a:pt x="512" y="1604"/>
                </a:lnTo>
                <a:lnTo>
                  <a:pt x="502" y="1604"/>
                </a:lnTo>
                <a:lnTo>
                  <a:pt x="495" y="1604"/>
                </a:lnTo>
                <a:lnTo>
                  <a:pt x="491" y="1604"/>
                </a:lnTo>
                <a:lnTo>
                  <a:pt x="491" y="1624"/>
                </a:lnTo>
                <a:lnTo>
                  <a:pt x="486" y="1626"/>
                </a:lnTo>
                <a:lnTo>
                  <a:pt x="481" y="1629"/>
                </a:lnTo>
                <a:lnTo>
                  <a:pt x="474" y="1638"/>
                </a:lnTo>
                <a:lnTo>
                  <a:pt x="469" y="1648"/>
                </a:lnTo>
                <a:lnTo>
                  <a:pt x="464" y="1658"/>
                </a:lnTo>
                <a:lnTo>
                  <a:pt x="464" y="1665"/>
                </a:lnTo>
                <a:lnTo>
                  <a:pt x="467" y="1672"/>
                </a:lnTo>
                <a:lnTo>
                  <a:pt x="471" y="1677"/>
                </a:lnTo>
                <a:lnTo>
                  <a:pt x="471" y="1685"/>
                </a:lnTo>
                <a:lnTo>
                  <a:pt x="474" y="1687"/>
                </a:lnTo>
                <a:lnTo>
                  <a:pt x="476" y="1689"/>
                </a:lnTo>
                <a:lnTo>
                  <a:pt x="478" y="1696"/>
                </a:lnTo>
                <a:lnTo>
                  <a:pt x="479" y="1703"/>
                </a:lnTo>
                <a:lnTo>
                  <a:pt x="481" y="1706"/>
                </a:lnTo>
                <a:lnTo>
                  <a:pt x="484" y="1706"/>
                </a:lnTo>
                <a:lnTo>
                  <a:pt x="483" y="1713"/>
                </a:lnTo>
                <a:lnTo>
                  <a:pt x="483" y="1720"/>
                </a:lnTo>
                <a:lnTo>
                  <a:pt x="486" y="1728"/>
                </a:lnTo>
                <a:lnTo>
                  <a:pt x="490" y="1737"/>
                </a:lnTo>
                <a:lnTo>
                  <a:pt x="491" y="1742"/>
                </a:lnTo>
                <a:lnTo>
                  <a:pt x="491" y="1747"/>
                </a:lnTo>
                <a:lnTo>
                  <a:pt x="484" y="1747"/>
                </a:lnTo>
                <a:lnTo>
                  <a:pt x="481" y="1749"/>
                </a:lnTo>
                <a:lnTo>
                  <a:pt x="478" y="1752"/>
                </a:lnTo>
                <a:lnTo>
                  <a:pt x="476" y="1755"/>
                </a:lnTo>
                <a:lnTo>
                  <a:pt x="473" y="1764"/>
                </a:lnTo>
                <a:lnTo>
                  <a:pt x="471" y="1774"/>
                </a:lnTo>
                <a:lnTo>
                  <a:pt x="462" y="1779"/>
                </a:lnTo>
                <a:lnTo>
                  <a:pt x="457" y="1781"/>
                </a:lnTo>
                <a:lnTo>
                  <a:pt x="450" y="1781"/>
                </a:lnTo>
                <a:lnTo>
                  <a:pt x="445" y="1791"/>
                </a:lnTo>
                <a:lnTo>
                  <a:pt x="442" y="1800"/>
                </a:lnTo>
                <a:lnTo>
                  <a:pt x="430" y="1815"/>
                </a:lnTo>
                <a:lnTo>
                  <a:pt x="426" y="1815"/>
                </a:lnTo>
                <a:lnTo>
                  <a:pt x="423" y="1815"/>
                </a:lnTo>
                <a:lnTo>
                  <a:pt x="423" y="1818"/>
                </a:lnTo>
                <a:lnTo>
                  <a:pt x="423" y="1822"/>
                </a:lnTo>
                <a:lnTo>
                  <a:pt x="420" y="1822"/>
                </a:lnTo>
                <a:lnTo>
                  <a:pt x="416" y="1822"/>
                </a:lnTo>
                <a:lnTo>
                  <a:pt x="416" y="1824"/>
                </a:lnTo>
                <a:lnTo>
                  <a:pt x="416" y="1825"/>
                </a:lnTo>
                <a:lnTo>
                  <a:pt x="416" y="1829"/>
                </a:lnTo>
                <a:lnTo>
                  <a:pt x="411" y="1837"/>
                </a:lnTo>
                <a:lnTo>
                  <a:pt x="409" y="1842"/>
                </a:lnTo>
                <a:lnTo>
                  <a:pt x="409" y="1847"/>
                </a:lnTo>
                <a:lnTo>
                  <a:pt x="401" y="1853"/>
                </a:lnTo>
                <a:lnTo>
                  <a:pt x="392" y="1856"/>
                </a:lnTo>
                <a:lnTo>
                  <a:pt x="382" y="1858"/>
                </a:lnTo>
                <a:lnTo>
                  <a:pt x="374" y="1858"/>
                </a:lnTo>
                <a:lnTo>
                  <a:pt x="353" y="1856"/>
                </a:lnTo>
                <a:lnTo>
                  <a:pt x="331" y="1853"/>
                </a:lnTo>
                <a:lnTo>
                  <a:pt x="310" y="1851"/>
                </a:lnTo>
                <a:lnTo>
                  <a:pt x="300" y="1851"/>
                </a:lnTo>
                <a:lnTo>
                  <a:pt x="290" y="1847"/>
                </a:lnTo>
                <a:lnTo>
                  <a:pt x="282" y="1842"/>
                </a:lnTo>
                <a:lnTo>
                  <a:pt x="271" y="1839"/>
                </a:lnTo>
                <a:lnTo>
                  <a:pt x="261" y="1839"/>
                </a:lnTo>
                <a:lnTo>
                  <a:pt x="251" y="1841"/>
                </a:lnTo>
                <a:lnTo>
                  <a:pt x="242" y="1846"/>
                </a:lnTo>
                <a:lnTo>
                  <a:pt x="235" y="1853"/>
                </a:lnTo>
                <a:lnTo>
                  <a:pt x="237" y="1854"/>
                </a:lnTo>
                <a:lnTo>
                  <a:pt x="232" y="1856"/>
                </a:lnTo>
                <a:lnTo>
                  <a:pt x="232" y="1876"/>
                </a:lnTo>
                <a:lnTo>
                  <a:pt x="235" y="1882"/>
                </a:lnTo>
                <a:lnTo>
                  <a:pt x="239" y="1887"/>
                </a:lnTo>
                <a:lnTo>
                  <a:pt x="242" y="1890"/>
                </a:lnTo>
                <a:lnTo>
                  <a:pt x="246" y="1897"/>
                </a:lnTo>
                <a:lnTo>
                  <a:pt x="247" y="1904"/>
                </a:lnTo>
                <a:lnTo>
                  <a:pt x="251" y="1909"/>
                </a:lnTo>
                <a:lnTo>
                  <a:pt x="256" y="1912"/>
                </a:lnTo>
                <a:lnTo>
                  <a:pt x="263" y="1914"/>
                </a:lnTo>
                <a:lnTo>
                  <a:pt x="273" y="1921"/>
                </a:lnTo>
                <a:lnTo>
                  <a:pt x="276" y="1926"/>
                </a:lnTo>
                <a:lnTo>
                  <a:pt x="280" y="1931"/>
                </a:lnTo>
                <a:lnTo>
                  <a:pt x="280" y="1936"/>
                </a:lnTo>
                <a:lnTo>
                  <a:pt x="282" y="1940"/>
                </a:lnTo>
                <a:lnTo>
                  <a:pt x="283" y="1943"/>
                </a:lnTo>
                <a:lnTo>
                  <a:pt x="287" y="1945"/>
                </a:lnTo>
                <a:lnTo>
                  <a:pt x="287" y="1952"/>
                </a:lnTo>
                <a:lnTo>
                  <a:pt x="287" y="1958"/>
                </a:lnTo>
                <a:lnTo>
                  <a:pt x="282" y="1969"/>
                </a:lnTo>
                <a:lnTo>
                  <a:pt x="278" y="1979"/>
                </a:lnTo>
                <a:lnTo>
                  <a:pt x="278" y="1984"/>
                </a:lnTo>
                <a:lnTo>
                  <a:pt x="280" y="1993"/>
                </a:lnTo>
                <a:lnTo>
                  <a:pt x="280" y="2005"/>
                </a:lnTo>
                <a:lnTo>
                  <a:pt x="280" y="2017"/>
                </a:lnTo>
                <a:lnTo>
                  <a:pt x="282" y="2020"/>
                </a:lnTo>
                <a:lnTo>
                  <a:pt x="285" y="2023"/>
                </a:lnTo>
                <a:lnTo>
                  <a:pt x="288" y="2025"/>
                </a:lnTo>
                <a:lnTo>
                  <a:pt x="293" y="2027"/>
                </a:lnTo>
                <a:lnTo>
                  <a:pt x="290" y="2034"/>
                </a:lnTo>
                <a:lnTo>
                  <a:pt x="287" y="2040"/>
                </a:lnTo>
                <a:lnTo>
                  <a:pt x="287" y="2051"/>
                </a:lnTo>
                <a:lnTo>
                  <a:pt x="287" y="2061"/>
                </a:lnTo>
                <a:lnTo>
                  <a:pt x="285" y="2066"/>
                </a:lnTo>
                <a:lnTo>
                  <a:pt x="287" y="2069"/>
                </a:lnTo>
                <a:lnTo>
                  <a:pt x="287" y="2073"/>
                </a:lnTo>
                <a:lnTo>
                  <a:pt x="288" y="2074"/>
                </a:lnTo>
                <a:lnTo>
                  <a:pt x="290" y="2074"/>
                </a:lnTo>
                <a:lnTo>
                  <a:pt x="292" y="2076"/>
                </a:lnTo>
                <a:lnTo>
                  <a:pt x="299" y="2080"/>
                </a:lnTo>
                <a:lnTo>
                  <a:pt x="305" y="2085"/>
                </a:lnTo>
                <a:lnTo>
                  <a:pt x="310" y="2092"/>
                </a:lnTo>
                <a:lnTo>
                  <a:pt x="314" y="2102"/>
                </a:lnTo>
                <a:lnTo>
                  <a:pt x="317" y="2103"/>
                </a:lnTo>
                <a:lnTo>
                  <a:pt x="321" y="2109"/>
                </a:lnTo>
                <a:lnTo>
                  <a:pt x="322" y="2110"/>
                </a:lnTo>
                <a:lnTo>
                  <a:pt x="336" y="2115"/>
                </a:lnTo>
                <a:lnTo>
                  <a:pt x="339" y="2117"/>
                </a:lnTo>
                <a:lnTo>
                  <a:pt x="345" y="2117"/>
                </a:lnTo>
                <a:lnTo>
                  <a:pt x="350" y="2119"/>
                </a:lnTo>
                <a:lnTo>
                  <a:pt x="353" y="2122"/>
                </a:lnTo>
                <a:lnTo>
                  <a:pt x="355" y="2126"/>
                </a:lnTo>
                <a:lnTo>
                  <a:pt x="358" y="2136"/>
                </a:lnTo>
                <a:lnTo>
                  <a:pt x="363" y="2146"/>
                </a:lnTo>
                <a:lnTo>
                  <a:pt x="365" y="2148"/>
                </a:lnTo>
                <a:lnTo>
                  <a:pt x="367" y="2148"/>
                </a:lnTo>
                <a:lnTo>
                  <a:pt x="367" y="2153"/>
                </a:lnTo>
                <a:lnTo>
                  <a:pt x="365" y="2160"/>
                </a:lnTo>
                <a:lnTo>
                  <a:pt x="367" y="2161"/>
                </a:lnTo>
                <a:lnTo>
                  <a:pt x="368" y="2161"/>
                </a:lnTo>
                <a:lnTo>
                  <a:pt x="372" y="2160"/>
                </a:lnTo>
                <a:lnTo>
                  <a:pt x="374" y="2160"/>
                </a:lnTo>
                <a:lnTo>
                  <a:pt x="377" y="2161"/>
                </a:lnTo>
                <a:lnTo>
                  <a:pt x="372" y="2165"/>
                </a:lnTo>
                <a:lnTo>
                  <a:pt x="367" y="2170"/>
                </a:lnTo>
                <a:lnTo>
                  <a:pt x="362" y="2175"/>
                </a:lnTo>
                <a:lnTo>
                  <a:pt x="357" y="2177"/>
                </a:lnTo>
                <a:lnTo>
                  <a:pt x="355" y="2184"/>
                </a:lnTo>
                <a:lnTo>
                  <a:pt x="353" y="2185"/>
                </a:lnTo>
                <a:lnTo>
                  <a:pt x="351" y="2187"/>
                </a:lnTo>
                <a:lnTo>
                  <a:pt x="348" y="2190"/>
                </a:lnTo>
                <a:lnTo>
                  <a:pt x="343" y="2192"/>
                </a:lnTo>
                <a:lnTo>
                  <a:pt x="341" y="2194"/>
                </a:lnTo>
                <a:lnTo>
                  <a:pt x="341" y="2197"/>
                </a:lnTo>
                <a:lnTo>
                  <a:pt x="333" y="2202"/>
                </a:lnTo>
                <a:lnTo>
                  <a:pt x="324" y="2209"/>
                </a:lnTo>
                <a:lnTo>
                  <a:pt x="317" y="2214"/>
                </a:lnTo>
                <a:lnTo>
                  <a:pt x="307" y="2218"/>
                </a:lnTo>
                <a:lnTo>
                  <a:pt x="305" y="2223"/>
                </a:lnTo>
                <a:lnTo>
                  <a:pt x="304" y="2225"/>
                </a:lnTo>
                <a:lnTo>
                  <a:pt x="300" y="2225"/>
                </a:lnTo>
                <a:lnTo>
                  <a:pt x="288" y="2230"/>
                </a:lnTo>
                <a:lnTo>
                  <a:pt x="285" y="2231"/>
                </a:lnTo>
                <a:lnTo>
                  <a:pt x="271" y="2231"/>
                </a:lnTo>
                <a:lnTo>
                  <a:pt x="270" y="2231"/>
                </a:lnTo>
                <a:lnTo>
                  <a:pt x="266" y="2231"/>
                </a:lnTo>
                <a:lnTo>
                  <a:pt x="264" y="2231"/>
                </a:lnTo>
                <a:lnTo>
                  <a:pt x="261" y="2231"/>
                </a:lnTo>
                <a:lnTo>
                  <a:pt x="259" y="2233"/>
                </a:lnTo>
                <a:lnTo>
                  <a:pt x="256" y="2235"/>
                </a:lnTo>
                <a:lnTo>
                  <a:pt x="254" y="2236"/>
                </a:lnTo>
                <a:lnTo>
                  <a:pt x="246" y="2243"/>
                </a:lnTo>
                <a:lnTo>
                  <a:pt x="237" y="2248"/>
                </a:lnTo>
                <a:lnTo>
                  <a:pt x="230" y="2252"/>
                </a:lnTo>
                <a:lnTo>
                  <a:pt x="227" y="2254"/>
                </a:lnTo>
                <a:lnTo>
                  <a:pt x="222" y="2252"/>
                </a:lnTo>
                <a:lnTo>
                  <a:pt x="218" y="2255"/>
                </a:lnTo>
                <a:lnTo>
                  <a:pt x="215" y="2257"/>
                </a:lnTo>
                <a:lnTo>
                  <a:pt x="210" y="2259"/>
                </a:lnTo>
                <a:lnTo>
                  <a:pt x="205" y="2259"/>
                </a:lnTo>
                <a:lnTo>
                  <a:pt x="205" y="2265"/>
                </a:lnTo>
                <a:lnTo>
                  <a:pt x="206" y="2271"/>
                </a:lnTo>
                <a:lnTo>
                  <a:pt x="212" y="2279"/>
                </a:lnTo>
                <a:lnTo>
                  <a:pt x="208" y="2281"/>
                </a:lnTo>
                <a:lnTo>
                  <a:pt x="206" y="2283"/>
                </a:lnTo>
                <a:lnTo>
                  <a:pt x="205" y="2284"/>
                </a:lnTo>
                <a:lnTo>
                  <a:pt x="205" y="2286"/>
                </a:lnTo>
                <a:lnTo>
                  <a:pt x="205" y="2288"/>
                </a:lnTo>
                <a:lnTo>
                  <a:pt x="205" y="2289"/>
                </a:lnTo>
                <a:lnTo>
                  <a:pt x="205" y="2293"/>
                </a:lnTo>
                <a:lnTo>
                  <a:pt x="205" y="2298"/>
                </a:lnTo>
                <a:lnTo>
                  <a:pt x="205" y="2300"/>
                </a:lnTo>
                <a:lnTo>
                  <a:pt x="203" y="2306"/>
                </a:lnTo>
                <a:lnTo>
                  <a:pt x="200" y="2311"/>
                </a:lnTo>
                <a:lnTo>
                  <a:pt x="189" y="2322"/>
                </a:lnTo>
                <a:lnTo>
                  <a:pt x="188" y="2325"/>
                </a:lnTo>
                <a:lnTo>
                  <a:pt x="186" y="2329"/>
                </a:lnTo>
                <a:lnTo>
                  <a:pt x="183" y="2332"/>
                </a:lnTo>
                <a:lnTo>
                  <a:pt x="179" y="2334"/>
                </a:lnTo>
                <a:lnTo>
                  <a:pt x="172" y="2332"/>
                </a:lnTo>
                <a:lnTo>
                  <a:pt x="171" y="2334"/>
                </a:lnTo>
                <a:lnTo>
                  <a:pt x="167" y="2337"/>
                </a:lnTo>
                <a:lnTo>
                  <a:pt x="166" y="2342"/>
                </a:lnTo>
                <a:lnTo>
                  <a:pt x="164" y="2354"/>
                </a:lnTo>
                <a:lnTo>
                  <a:pt x="164" y="2395"/>
                </a:lnTo>
                <a:lnTo>
                  <a:pt x="164" y="2398"/>
                </a:lnTo>
                <a:lnTo>
                  <a:pt x="166" y="2400"/>
                </a:lnTo>
                <a:lnTo>
                  <a:pt x="169" y="2400"/>
                </a:lnTo>
                <a:lnTo>
                  <a:pt x="171" y="2402"/>
                </a:lnTo>
                <a:lnTo>
                  <a:pt x="172" y="2405"/>
                </a:lnTo>
                <a:lnTo>
                  <a:pt x="172" y="2407"/>
                </a:lnTo>
                <a:lnTo>
                  <a:pt x="174" y="2409"/>
                </a:lnTo>
                <a:lnTo>
                  <a:pt x="183" y="2412"/>
                </a:lnTo>
                <a:lnTo>
                  <a:pt x="188" y="2416"/>
                </a:lnTo>
                <a:lnTo>
                  <a:pt x="189" y="2417"/>
                </a:lnTo>
                <a:lnTo>
                  <a:pt x="195" y="2421"/>
                </a:lnTo>
                <a:lnTo>
                  <a:pt x="196" y="2424"/>
                </a:lnTo>
                <a:lnTo>
                  <a:pt x="196" y="2428"/>
                </a:lnTo>
                <a:lnTo>
                  <a:pt x="195" y="2433"/>
                </a:lnTo>
                <a:lnTo>
                  <a:pt x="201" y="2450"/>
                </a:lnTo>
                <a:lnTo>
                  <a:pt x="205" y="2458"/>
                </a:lnTo>
                <a:lnTo>
                  <a:pt x="205" y="2467"/>
                </a:lnTo>
                <a:lnTo>
                  <a:pt x="205" y="2470"/>
                </a:lnTo>
                <a:lnTo>
                  <a:pt x="203" y="2475"/>
                </a:lnTo>
                <a:lnTo>
                  <a:pt x="201" y="2479"/>
                </a:lnTo>
                <a:lnTo>
                  <a:pt x="200" y="2480"/>
                </a:lnTo>
                <a:lnTo>
                  <a:pt x="198" y="2484"/>
                </a:lnTo>
                <a:lnTo>
                  <a:pt x="200" y="2489"/>
                </a:lnTo>
                <a:lnTo>
                  <a:pt x="201" y="2492"/>
                </a:lnTo>
                <a:lnTo>
                  <a:pt x="208" y="2498"/>
                </a:lnTo>
                <a:lnTo>
                  <a:pt x="210" y="2501"/>
                </a:lnTo>
                <a:lnTo>
                  <a:pt x="212" y="2506"/>
                </a:lnTo>
                <a:lnTo>
                  <a:pt x="213" y="2511"/>
                </a:lnTo>
                <a:lnTo>
                  <a:pt x="212" y="2518"/>
                </a:lnTo>
                <a:lnTo>
                  <a:pt x="217" y="2518"/>
                </a:lnTo>
                <a:lnTo>
                  <a:pt x="222" y="2518"/>
                </a:lnTo>
                <a:lnTo>
                  <a:pt x="227" y="2523"/>
                </a:lnTo>
                <a:lnTo>
                  <a:pt x="234" y="2527"/>
                </a:lnTo>
                <a:lnTo>
                  <a:pt x="239" y="2527"/>
                </a:lnTo>
                <a:lnTo>
                  <a:pt x="246" y="2525"/>
                </a:lnTo>
                <a:lnTo>
                  <a:pt x="246" y="2530"/>
                </a:lnTo>
                <a:lnTo>
                  <a:pt x="249" y="2532"/>
                </a:lnTo>
                <a:lnTo>
                  <a:pt x="253" y="2532"/>
                </a:lnTo>
                <a:lnTo>
                  <a:pt x="259" y="2532"/>
                </a:lnTo>
                <a:lnTo>
                  <a:pt x="264" y="2532"/>
                </a:lnTo>
                <a:lnTo>
                  <a:pt x="270" y="2532"/>
                </a:lnTo>
                <a:lnTo>
                  <a:pt x="273" y="2533"/>
                </a:lnTo>
                <a:lnTo>
                  <a:pt x="273" y="2539"/>
                </a:lnTo>
                <a:lnTo>
                  <a:pt x="273" y="2545"/>
                </a:lnTo>
                <a:lnTo>
                  <a:pt x="273" y="2549"/>
                </a:lnTo>
                <a:lnTo>
                  <a:pt x="271" y="2552"/>
                </a:lnTo>
                <a:lnTo>
                  <a:pt x="268" y="2554"/>
                </a:lnTo>
                <a:lnTo>
                  <a:pt x="263" y="2559"/>
                </a:lnTo>
                <a:lnTo>
                  <a:pt x="259" y="2562"/>
                </a:lnTo>
                <a:lnTo>
                  <a:pt x="259" y="2566"/>
                </a:lnTo>
                <a:lnTo>
                  <a:pt x="258" y="2573"/>
                </a:lnTo>
                <a:lnTo>
                  <a:pt x="256" y="2579"/>
                </a:lnTo>
                <a:lnTo>
                  <a:pt x="253" y="2585"/>
                </a:lnTo>
                <a:lnTo>
                  <a:pt x="253" y="2593"/>
                </a:lnTo>
                <a:lnTo>
                  <a:pt x="178" y="2593"/>
                </a:lnTo>
                <a:lnTo>
                  <a:pt x="174" y="2595"/>
                </a:lnTo>
                <a:lnTo>
                  <a:pt x="171" y="2596"/>
                </a:lnTo>
                <a:lnTo>
                  <a:pt x="167" y="2600"/>
                </a:lnTo>
                <a:lnTo>
                  <a:pt x="164" y="2600"/>
                </a:lnTo>
                <a:lnTo>
                  <a:pt x="159" y="2602"/>
                </a:lnTo>
                <a:lnTo>
                  <a:pt x="154" y="2605"/>
                </a:lnTo>
                <a:lnTo>
                  <a:pt x="150" y="2610"/>
                </a:lnTo>
                <a:lnTo>
                  <a:pt x="149" y="2615"/>
                </a:lnTo>
                <a:lnTo>
                  <a:pt x="145" y="2627"/>
                </a:lnTo>
                <a:lnTo>
                  <a:pt x="142" y="2631"/>
                </a:lnTo>
                <a:lnTo>
                  <a:pt x="137" y="2634"/>
                </a:lnTo>
                <a:lnTo>
                  <a:pt x="135" y="2639"/>
                </a:lnTo>
                <a:lnTo>
                  <a:pt x="131" y="2644"/>
                </a:lnTo>
                <a:lnTo>
                  <a:pt x="123" y="2651"/>
                </a:lnTo>
                <a:lnTo>
                  <a:pt x="114" y="2658"/>
                </a:lnTo>
                <a:lnTo>
                  <a:pt x="111" y="2663"/>
                </a:lnTo>
                <a:lnTo>
                  <a:pt x="109" y="2668"/>
                </a:lnTo>
                <a:lnTo>
                  <a:pt x="104" y="2668"/>
                </a:lnTo>
                <a:lnTo>
                  <a:pt x="99" y="2668"/>
                </a:lnTo>
                <a:lnTo>
                  <a:pt x="94" y="2673"/>
                </a:lnTo>
                <a:lnTo>
                  <a:pt x="85" y="2677"/>
                </a:lnTo>
                <a:lnTo>
                  <a:pt x="82" y="2677"/>
                </a:lnTo>
                <a:lnTo>
                  <a:pt x="75" y="2675"/>
                </a:lnTo>
                <a:lnTo>
                  <a:pt x="58" y="2702"/>
                </a:lnTo>
                <a:lnTo>
                  <a:pt x="48" y="2714"/>
                </a:lnTo>
                <a:lnTo>
                  <a:pt x="41" y="2719"/>
                </a:lnTo>
                <a:lnTo>
                  <a:pt x="34" y="2723"/>
                </a:lnTo>
                <a:lnTo>
                  <a:pt x="34" y="2728"/>
                </a:lnTo>
                <a:lnTo>
                  <a:pt x="33" y="2733"/>
                </a:lnTo>
                <a:lnTo>
                  <a:pt x="29" y="2741"/>
                </a:lnTo>
                <a:lnTo>
                  <a:pt x="26" y="2750"/>
                </a:lnTo>
                <a:lnTo>
                  <a:pt x="26" y="2757"/>
                </a:lnTo>
                <a:lnTo>
                  <a:pt x="27" y="2764"/>
                </a:lnTo>
                <a:lnTo>
                  <a:pt x="27" y="2787"/>
                </a:lnTo>
                <a:lnTo>
                  <a:pt x="27" y="2798"/>
                </a:lnTo>
                <a:lnTo>
                  <a:pt x="27" y="2805"/>
                </a:lnTo>
                <a:lnTo>
                  <a:pt x="29" y="2808"/>
                </a:lnTo>
                <a:lnTo>
                  <a:pt x="31" y="2811"/>
                </a:lnTo>
                <a:lnTo>
                  <a:pt x="33" y="2815"/>
                </a:lnTo>
                <a:lnTo>
                  <a:pt x="34" y="2818"/>
                </a:lnTo>
                <a:lnTo>
                  <a:pt x="33" y="2822"/>
                </a:lnTo>
                <a:lnTo>
                  <a:pt x="31" y="2823"/>
                </a:lnTo>
                <a:lnTo>
                  <a:pt x="29" y="2823"/>
                </a:lnTo>
                <a:lnTo>
                  <a:pt x="27" y="2825"/>
                </a:lnTo>
                <a:lnTo>
                  <a:pt x="26" y="2833"/>
                </a:lnTo>
                <a:lnTo>
                  <a:pt x="24" y="2840"/>
                </a:lnTo>
                <a:lnTo>
                  <a:pt x="26" y="2856"/>
                </a:lnTo>
                <a:lnTo>
                  <a:pt x="29" y="2871"/>
                </a:lnTo>
                <a:lnTo>
                  <a:pt x="29" y="2878"/>
                </a:lnTo>
                <a:lnTo>
                  <a:pt x="27" y="2886"/>
                </a:lnTo>
                <a:lnTo>
                  <a:pt x="22" y="2897"/>
                </a:lnTo>
                <a:lnTo>
                  <a:pt x="17" y="2907"/>
                </a:lnTo>
                <a:lnTo>
                  <a:pt x="10" y="2915"/>
                </a:lnTo>
                <a:lnTo>
                  <a:pt x="5" y="2919"/>
                </a:lnTo>
                <a:lnTo>
                  <a:pt x="0" y="2920"/>
                </a:lnTo>
                <a:lnTo>
                  <a:pt x="0" y="2927"/>
                </a:lnTo>
                <a:lnTo>
                  <a:pt x="5" y="2931"/>
                </a:lnTo>
                <a:lnTo>
                  <a:pt x="10" y="2934"/>
                </a:lnTo>
                <a:lnTo>
                  <a:pt x="14" y="2939"/>
                </a:lnTo>
                <a:lnTo>
                  <a:pt x="21" y="2941"/>
                </a:lnTo>
                <a:lnTo>
                  <a:pt x="34" y="2941"/>
                </a:lnTo>
                <a:lnTo>
                  <a:pt x="46" y="2943"/>
                </a:lnTo>
                <a:lnTo>
                  <a:pt x="70" y="2946"/>
                </a:lnTo>
                <a:lnTo>
                  <a:pt x="94" y="2949"/>
                </a:lnTo>
                <a:lnTo>
                  <a:pt x="108" y="2949"/>
                </a:lnTo>
                <a:lnTo>
                  <a:pt x="123" y="2948"/>
                </a:lnTo>
                <a:lnTo>
                  <a:pt x="131" y="2948"/>
                </a:lnTo>
                <a:lnTo>
                  <a:pt x="137" y="2951"/>
                </a:lnTo>
                <a:lnTo>
                  <a:pt x="142" y="2955"/>
                </a:lnTo>
                <a:lnTo>
                  <a:pt x="145" y="2960"/>
                </a:lnTo>
                <a:lnTo>
                  <a:pt x="154" y="2968"/>
                </a:lnTo>
                <a:lnTo>
                  <a:pt x="157" y="2973"/>
                </a:lnTo>
                <a:lnTo>
                  <a:pt x="164" y="2975"/>
                </a:lnTo>
                <a:lnTo>
                  <a:pt x="169" y="2941"/>
                </a:lnTo>
                <a:lnTo>
                  <a:pt x="171" y="2922"/>
                </a:lnTo>
                <a:lnTo>
                  <a:pt x="171" y="2900"/>
                </a:lnTo>
                <a:lnTo>
                  <a:pt x="176" y="2902"/>
                </a:lnTo>
                <a:lnTo>
                  <a:pt x="179" y="2903"/>
                </a:lnTo>
                <a:lnTo>
                  <a:pt x="183" y="2909"/>
                </a:lnTo>
                <a:lnTo>
                  <a:pt x="184" y="2914"/>
                </a:lnTo>
                <a:lnTo>
                  <a:pt x="184" y="2927"/>
                </a:lnTo>
                <a:lnTo>
                  <a:pt x="184" y="2941"/>
                </a:lnTo>
                <a:lnTo>
                  <a:pt x="189" y="2941"/>
                </a:lnTo>
                <a:lnTo>
                  <a:pt x="195" y="2939"/>
                </a:lnTo>
                <a:lnTo>
                  <a:pt x="203" y="2936"/>
                </a:lnTo>
                <a:lnTo>
                  <a:pt x="212" y="2932"/>
                </a:lnTo>
                <a:lnTo>
                  <a:pt x="218" y="2932"/>
                </a:lnTo>
                <a:lnTo>
                  <a:pt x="225" y="2934"/>
                </a:lnTo>
                <a:lnTo>
                  <a:pt x="220" y="2943"/>
                </a:lnTo>
                <a:lnTo>
                  <a:pt x="217" y="2946"/>
                </a:lnTo>
                <a:lnTo>
                  <a:pt x="212" y="2948"/>
                </a:lnTo>
                <a:lnTo>
                  <a:pt x="212" y="2953"/>
                </a:lnTo>
                <a:lnTo>
                  <a:pt x="210" y="2956"/>
                </a:lnTo>
                <a:lnTo>
                  <a:pt x="208" y="2960"/>
                </a:lnTo>
                <a:lnTo>
                  <a:pt x="205" y="2961"/>
                </a:lnTo>
                <a:lnTo>
                  <a:pt x="201" y="2963"/>
                </a:lnTo>
                <a:lnTo>
                  <a:pt x="200" y="2967"/>
                </a:lnTo>
                <a:lnTo>
                  <a:pt x="198" y="2975"/>
                </a:lnTo>
                <a:lnTo>
                  <a:pt x="196" y="2979"/>
                </a:lnTo>
                <a:lnTo>
                  <a:pt x="195" y="2982"/>
                </a:lnTo>
                <a:lnTo>
                  <a:pt x="191" y="2985"/>
                </a:lnTo>
                <a:lnTo>
                  <a:pt x="191" y="2989"/>
                </a:lnTo>
                <a:lnTo>
                  <a:pt x="191" y="2990"/>
                </a:lnTo>
                <a:lnTo>
                  <a:pt x="193" y="2992"/>
                </a:lnTo>
                <a:lnTo>
                  <a:pt x="196" y="2994"/>
                </a:lnTo>
                <a:lnTo>
                  <a:pt x="200" y="2994"/>
                </a:lnTo>
                <a:lnTo>
                  <a:pt x="205" y="2996"/>
                </a:lnTo>
                <a:lnTo>
                  <a:pt x="206" y="3001"/>
                </a:lnTo>
                <a:lnTo>
                  <a:pt x="208" y="3002"/>
                </a:lnTo>
                <a:lnTo>
                  <a:pt x="212" y="3002"/>
                </a:lnTo>
                <a:lnTo>
                  <a:pt x="217" y="3014"/>
                </a:lnTo>
                <a:lnTo>
                  <a:pt x="224" y="3025"/>
                </a:lnTo>
                <a:lnTo>
                  <a:pt x="227" y="3030"/>
                </a:lnTo>
                <a:lnTo>
                  <a:pt x="232" y="3033"/>
                </a:lnTo>
                <a:lnTo>
                  <a:pt x="237" y="3037"/>
                </a:lnTo>
                <a:lnTo>
                  <a:pt x="246" y="3037"/>
                </a:lnTo>
                <a:lnTo>
                  <a:pt x="246" y="3045"/>
                </a:lnTo>
                <a:lnTo>
                  <a:pt x="249" y="3050"/>
                </a:lnTo>
                <a:lnTo>
                  <a:pt x="254" y="3054"/>
                </a:lnTo>
                <a:lnTo>
                  <a:pt x="259" y="3057"/>
                </a:lnTo>
                <a:lnTo>
                  <a:pt x="266" y="3067"/>
                </a:lnTo>
                <a:lnTo>
                  <a:pt x="275" y="3076"/>
                </a:lnTo>
                <a:lnTo>
                  <a:pt x="282" y="3086"/>
                </a:lnTo>
                <a:lnTo>
                  <a:pt x="285" y="3091"/>
                </a:lnTo>
                <a:lnTo>
                  <a:pt x="287" y="3098"/>
                </a:lnTo>
                <a:lnTo>
                  <a:pt x="292" y="3100"/>
                </a:lnTo>
                <a:lnTo>
                  <a:pt x="297" y="3103"/>
                </a:lnTo>
                <a:lnTo>
                  <a:pt x="304" y="3112"/>
                </a:lnTo>
                <a:lnTo>
                  <a:pt x="310" y="3120"/>
                </a:lnTo>
                <a:lnTo>
                  <a:pt x="316" y="3124"/>
                </a:lnTo>
                <a:lnTo>
                  <a:pt x="321" y="3125"/>
                </a:lnTo>
                <a:lnTo>
                  <a:pt x="319" y="3134"/>
                </a:lnTo>
                <a:lnTo>
                  <a:pt x="319" y="3142"/>
                </a:lnTo>
                <a:lnTo>
                  <a:pt x="322" y="3154"/>
                </a:lnTo>
                <a:lnTo>
                  <a:pt x="326" y="3166"/>
                </a:lnTo>
                <a:lnTo>
                  <a:pt x="328" y="3173"/>
                </a:lnTo>
                <a:lnTo>
                  <a:pt x="328" y="3180"/>
                </a:lnTo>
                <a:lnTo>
                  <a:pt x="328" y="3185"/>
                </a:lnTo>
                <a:lnTo>
                  <a:pt x="326" y="3188"/>
                </a:lnTo>
                <a:lnTo>
                  <a:pt x="324" y="3192"/>
                </a:lnTo>
                <a:lnTo>
                  <a:pt x="321" y="3194"/>
                </a:lnTo>
                <a:lnTo>
                  <a:pt x="319" y="3199"/>
                </a:lnTo>
                <a:lnTo>
                  <a:pt x="317" y="3200"/>
                </a:lnTo>
                <a:lnTo>
                  <a:pt x="314" y="3200"/>
                </a:lnTo>
                <a:lnTo>
                  <a:pt x="310" y="3200"/>
                </a:lnTo>
                <a:lnTo>
                  <a:pt x="309" y="3202"/>
                </a:lnTo>
                <a:lnTo>
                  <a:pt x="307" y="3207"/>
                </a:lnTo>
                <a:lnTo>
                  <a:pt x="305" y="3217"/>
                </a:lnTo>
                <a:lnTo>
                  <a:pt x="305" y="3226"/>
                </a:lnTo>
                <a:lnTo>
                  <a:pt x="309" y="3240"/>
                </a:lnTo>
                <a:lnTo>
                  <a:pt x="312" y="3253"/>
                </a:lnTo>
                <a:lnTo>
                  <a:pt x="314" y="3269"/>
                </a:lnTo>
                <a:lnTo>
                  <a:pt x="316" y="3272"/>
                </a:lnTo>
                <a:lnTo>
                  <a:pt x="317" y="3274"/>
                </a:lnTo>
                <a:lnTo>
                  <a:pt x="324" y="3275"/>
                </a:lnTo>
                <a:lnTo>
                  <a:pt x="341" y="3275"/>
                </a:lnTo>
                <a:lnTo>
                  <a:pt x="341" y="3282"/>
                </a:lnTo>
                <a:lnTo>
                  <a:pt x="341" y="3287"/>
                </a:lnTo>
                <a:lnTo>
                  <a:pt x="345" y="3291"/>
                </a:lnTo>
                <a:lnTo>
                  <a:pt x="348" y="3292"/>
                </a:lnTo>
                <a:lnTo>
                  <a:pt x="351" y="3296"/>
                </a:lnTo>
                <a:lnTo>
                  <a:pt x="355" y="3298"/>
                </a:lnTo>
                <a:lnTo>
                  <a:pt x="355" y="3303"/>
                </a:lnTo>
                <a:lnTo>
                  <a:pt x="355" y="3309"/>
                </a:lnTo>
                <a:lnTo>
                  <a:pt x="355" y="3315"/>
                </a:lnTo>
                <a:lnTo>
                  <a:pt x="353" y="3318"/>
                </a:lnTo>
                <a:lnTo>
                  <a:pt x="351" y="3321"/>
                </a:lnTo>
                <a:lnTo>
                  <a:pt x="348" y="3323"/>
                </a:lnTo>
                <a:lnTo>
                  <a:pt x="348" y="3320"/>
                </a:lnTo>
                <a:lnTo>
                  <a:pt x="346" y="3318"/>
                </a:lnTo>
                <a:lnTo>
                  <a:pt x="341" y="3316"/>
                </a:lnTo>
                <a:lnTo>
                  <a:pt x="341" y="3335"/>
                </a:lnTo>
                <a:lnTo>
                  <a:pt x="341" y="3354"/>
                </a:lnTo>
                <a:lnTo>
                  <a:pt x="341" y="3371"/>
                </a:lnTo>
                <a:lnTo>
                  <a:pt x="345" y="3379"/>
                </a:lnTo>
                <a:lnTo>
                  <a:pt x="348" y="3384"/>
                </a:lnTo>
                <a:lnTo>
                  <a:pt x="353" y="3386"/>
                </a:lnTo>
                <a:lnTo>
                  <a:pt x="355" y="3388"/>
                </a:lnTo>
                <a:lnTo>
                  <a:pt x="355" y="3391"/>
                </a:lnTo>
                <a:lnTo>
                  <a:pt x="353" y="3396"/>
                </a:lnTo>
                <a:lnTo>
                  <a:pt x="355" y="3400"/>
                </a:lnTo>
                <a:lnTo>
                  <a:pt x="360" y="3408"/>
                </a:lnTo>
                <a:lnTo>
                  <a:pt x="362" y="3412"/>
                </a:lnTo>
                <a:lnTo>
                  <a:pt x="362" y="3413"/>
                </a:lnTo>
                <a:lnTo>
                  <a:pt x="360" y="3417"/>
                </a:lnTo>
                <a:lnTo>
                  <a:pt x="355" y="3419"/>
                </a:lnTo>
                <a:lnTo>
                  <a:pt x="374" y="3449"/>
                </a:lnTo>
                <a:lnTo>
                  <a:pt x="382" y="3468"/>
                </a:lnTo>
                <a:lnTo>
                  <a:pt x="389" y="3487"/>
                </a:lnTo>
                <a:lnTo>
                  <a:pt x="394" y="3489"/>
                </a:lnTo>
                <a:lnTo>
                  <a:pt x="396" y="3490"/>
                </a:lnTo>
                <a:lnTo>
                  <a:pt x="396" y="3494"/>
                </a:lnTo>
                <a:lnTo>
                  <a:pt x="396" y="3497"/>
                </a:lnTo>
                <a:lnTo>
                  <a:pt x="397" y="3499"/>
                </a:lnTo>
                <a:lnTo>
                  <a:pt x="403" y="3500"/>
                </a:lnTo>
                <a:lnTo>
                  <a:pt x="416" y="3500"/>
                </a:lnTo>
                <a:lnTo>
                  <a:pt x="416" y="3504"/>
                </a:lnTo>
                <a:lnTo>
                  <a:pt x="418" y="3506"/>
                </a:lnTo>
                <a:lnTo>
                  <a:pt x="423" y="3507"/>
                </a:lnTo>
                <a:lnTo>
                  <a:pt x="437" y="3507"/>
                </a:lnTo>
                <a:lnTo>
                  <a:pt x="442" y="3509"/>
                </a:lnTo>
                <a:lnTo>
                  <a:pt x="443" y="3511"/>
                </a:lnTo>
                <a:lnTo>
                  <a:pt x="443" y="3514"/>
                </a:lnTo>
                <a:lnTo>
                  <a:pt x="449" y="3516"/>
                </a:lnTo>
                <a:lnTo>
                  <a:pt x="450" y="3518"/>
                </a:lnTo>
                <a:lnTo>
                  <a:pt x="450" y="3521"/>
                </a:lnTo>
                <a:lnTo>
                  <a:pt x="450" y="3542"/>
                </a:lnTo>
                <a:lnTo>
                  <a:pt x="457" y="3545"/>
                </a:lnTo>
                <a:lnTo>
                  <a:pt x="462" y="3550"/>
                </a:lnTo>
                <a:lnTo>
                  <a:pt x="467" y="3555"/>
                </a:lnTo>
                <a:lnTo>
                  <a:pt x="471" y="3562"/>
                </a:lnTo>
                <a:lnTo>
                  <a:pt x="476" y="3565"/>
                </a:lnTo>
                <a:lnTo>
                  <a:pt x="483" y="3567"/>
                </a:lnTo>
                <a:lnTo>
                  <a:pt x="488" y="3571"/>
                </a:lnTo>
                <a:lnTo>
                  <a:pt x="490" y="3572"/>
                </a:lnTo>
                <a:lnTo>
                  <a:pt x="491" y="3576"/>
                </a:lnTo>
                <a:lnTo>
                  <a:pt x="496" y="3579"/>
                </a:lnTo>
                <a:lnTo>
                  <a:pt x="503" y="3581"/>
                </a:lnTo>
                <a:lnTo>
                  <a:pt x="508" y="3584"/>
                </a:lnTo>
                <a:lnTo>
                  <a:pt x="510" y="3586"/>
                </a:lnTo>
                <a:lnTo>
                  <a:pt x="512" y="3589"/>
                </a:lnTo>
                <a:lnTo>
                  <a:pt x="531" y="3589"/>
                </a:lnTo>
                <a:lnTo>
                  <a:pt x="549" y="3589"/>
                </a:lnTo>
                <a:lnTo>
                  <a:pt x="566" y="3588"/>
                </a:lnTo>
                <a:lnTo>
                  <a:pt x="575" y="3586"/>
                </a:lnTo>
                <a:lnTo>
                  <a:pt x="580" y="3583"/>
                </a:lnTo>
                <a:lnTo>
                  <a:pt x="587" y="3583"/>
                </a:lnTo>
                <a:lnTo>
                  <a:pt x="594" y="3583"/>
                </a:lnTo>
                <a:lnTo>
                  <a:pt x="597" y="3581"/>
                </a:lnTo>
                <a:lnTo>
                  <a:pt x="599" y="3577"/>
                </a:lnTo>
                <a:lnTo>
                  <a:pt x="601" y="3569"/>
                </a:lnTo>
                <a:lnTo>
                  <a:pt x="604" y="3569"/>
                </a:lnTo>
                <a:lnTo>
                  <a:pt x="606" y="3567"/>
                </a:lnTo>
                <a:lnTo>
                  <a:pt x="607" y="3562"/>
                </a:lnTo>
                <a:lnTo>
                  <a:pt x="607" y="3528"/>
                </a:lnTo>
                <a:lnTo>
                  <a:pt x="613" y="3530"/>
                </a:lnTo>
                <a:lnTo>
                  <a:pt x="618" y="3533"/>
                </a:lnTo>
                <a:lnTo>
                  <a:pt x="624" y="3542"/>
                </a:lnTo>
                <a:lnTo>
                  <a:pt x="628" y="3545"/>
                </a:lnTo>
                <a:lnTo>
                  <a:pt x="633" y="3548"/>
                </a:lnTo>
                <a:lnTo>
                  <a:pt x="640" y="3550"/>
                </a:lnTo>
                <a:lnTo>
                  <a:pt x="648" y="3548"/>
                </a:lnTo>
                <a:lnTo>
                  <a:pt x="655" y="3545"/>
                </a:lnTo>
                <a:lnTo>
                  <a:pt x="660" y="3540"/>
                </a:lnTo>
                <a:lnTo>
                  <a:pt x="665" y="3535"/>
                </a:lnTo>
                <a:lnTo>
                  <a:pt x="667" y="3526"/>
                </a:lnTo>
                <a:lnTo>
                  <a:pt x="672" y="3511"/>
                </a:lnTo>
                <a:lnTo>
                  <a:pt x="676" y="3494"/>
                </a:lnTo>
                <a:lnTo>
                  <a:pt x="684" y="3490"/>
                </a:lnTo>
                <a:lnTo>
                  <a:pt x="691" y="3487"/>
                </a:lnTo>
                <a:lnTo>
                  <a:pt x="705" y="3475"/>
                </a:lnTo>
                <a:lnTo>
                  <a:pt x="717" y="3463"/>
                </a:lnTo>
                <a:lnTo>
                  <a:pt x="723" y="3458"/>
                </a:lnTo>
                <a:lnTo>
                  <a:pt x="730" y="3453"/>
                </a:lnTo>
                <a:lnTo>
                  <a:pt x="764" y="3453"/>
                </a:lnTo>
                <a:lnTo>
                  <a:pt x="766" y="3448"/>
                </a:lnTo>
                <a:lnTo>
                  <a:pt x="768" y="3446"/>
                </a:lnTo>
                <a:lnTo>
                  <a:pt x="771" y="3446"/>
                </a:lnTo>
                <a:lnTo>
                  <a:pt x="778" y="3446"/>
                </a:lnTo>
                <a:lnTo>
                  <a:pt x="781" y="3449"/>
                </a:lnTo>
                <a:lnTo>
                  <a:pt x="786" y="3451"/>
                </a:lnTo>
                <a:lnTo>
                  <a:pt x="792" y="3453"/>
                </a:lnTo>
                <a:lnTo>
                  <a:pt x="815" y="3446"/>
                </a:lnTo>
                <a:lnTo>
                  <a:pt x="829" y="3446"/>
                </a:lnTo>
                <a:lnTo>
                  <a:pt x="846" y="3446"/>
                </a:lnTo>
                <a:lnTo>
                  <a:pt x="855" y="3448"/>
                </a:lnTo>
                <a:lnTo>
                  <a:pt x="863" y="3449"/>
                </a:lnTo>
                <a:lnTo>
                  <a:pt x="877" y="3456"/>
                </a:lnTo>
                <a:lnTo>
                  <a:pt x="885" y="3458"/>
                </a:lnTo>
                <a:lnTo>
                  <a:pt x="894" y="3460"/>
                </a:lnTo>
                <a:lnTo>
                  <a:pt x="902" y="3461"/>
                </a:lnTo>
                <a:lnTo>
                  <a:pt x="914" y="3460"/>
                </a:lnTo>
                <a:lnTo>
                  <a:pt x="919" y="3461"/>
                </a:lnTo>
                <a:lnTo>
                  <a:pt x="925" y="3460"/>
                </a:lnTo>
                <a:lnTo>
                  <a:pt x="928" y="3458"/>
                </a:lnTo>
                <a:lnTo>
                  <a:pt x="930" y="3454"/>
                </a:lnTo>
                <a:lnTo>
                  <a:pt x="935" y="3449"/>
                </a:lnTo>
                <a:lnTo>
                  <a:pt x="937" y="3448"/>
                </a:lnTo>
                <a:lnTo>
                  <a:pt x="942" y="3446"/>
                </a:lnTo>
                <a:lnTo>
                  <a:pt x="943" y="3442"/>
                </a:lnTo>
                <a:lnTo>
                  <a:pt x="947" y="3441"/>
                </a:lnTo>
                <a:lnTo>
                  <a:pt x="955" y="3439"/>
                </a:lnTo>
                <a:lnTo>
                  <a:pt x="959" y="3437"/>
                </a:lnTo>
                <a:lnTo>
                  <a:pt x="962" y="3436"/>
                </a:lnTo>
                <a:lnTo>
                  <a:pt x="964" y="3434"/>
                </a:lnTo>
                <a:lnTo>
                  <a:pt x="969" y="3432"/>
                </a:lnTo>
                <a:lnTo>
                  <a:pt x="983" y="3422"/>
                </a:lnTo>
                <a:lnTo>
                  <a:pt x="994" y="3410"/>
                </a:lnTo>
                <a:lnTo>
                  <a:pt x="1006" y="3398"/>
                </a:lnTo>
                <a:lnTo>
                  <a:pt x="1017" y="3384"/>
                </a:lnTo>
                <a:lnTo>
                  <a:pt x="1029" y="3391"/>
                </a:lnTo>
                <a:lnTo>
                  <a:pt x="1042" y="3395"/>
                </a:lnTo>
                <a:lnTo>
                  <a:pt x="1058" y="3396"/>
                </a:lnTo>
                <a:lnTo>
                  <a:pt x="1075" y="3398"/>
                </a:lnTo>
                <a:lnTo>
                  <a:pt x="1111" y="3398"/>
                </a:lnTo>
                <a:lnTo>
                  <a:pt x="1146" y="3398"/>
                </a:lnTo>
                <a:lnTo>
                  <a:pt x="1152" y="3400"/>
                </a:lnTo>
                <a:lnTo>
                  <a:pt x="1153" y="3402"/>
                </a:lnTo>
                <a:lnTo>
                  <a:pt x="1153" y="3405"/>
                </a:lnTo>
                <a:lnTo>
                  <a:pt x="1170" y="3408"/>
                </a:lnTo>
                <a:lnTo>
                  <a:pt x="1186" y="3413"/>
                </a:lnTo>
                <a:lnTo>
                  <a:pt x="1203" y="3417"/>
                </a:lnTo>
                <a:lnTo>
                  <a:pt x="1211" y="3419"/>
                </a:lnTo>
                <a:lnTo>
                  <a:pt x="1222" y="3419"/>
                </a:lnTo>
                <a:lnTo>
                  <a:pt x="1223" y="3424"/>
                </a:lnTo>
                <a:lnTo>
                  <a:pt x="1227" y="3425"/>
                </a:lnTo>
                <a:lnTo>
                  <a:pt x="1235" y="3429"/>
                </a:lnTo>
                <a:lnTo>
                  <a:pt x="1244" y="3432"/>
                </a:lnTo>
                <a:lnTo>
                  <a:pt x="1247" y="3434"/>
                </a:lnTo>
                <a:lnTo>
                  <a:pt x="1249" y="3439"/>
                </a:lnTo>
                <a:lnTo>
                  <a:pt x="1290" y="3439"/>
                </a:lnTo>
                <a:lnTo>
                  <a:pt x="1295" y="3439"/>
                </a:lnTo>
                <a:lnTo>
                  <a:pt x="1300" y="3441"/>
                </a:lnTo>
                <a:lnTo>
                  <a:pt x="1303" y="3442"/>
                </a:lnTo>
                <a:lnTo>
                  <a:pt x="1307" y="3446"/>
                </a:lnTo>
                <a:lnTo>
                  <a:pt x="1312" y="3453"/>
                </a:lnTo>
                <a:lnTo>
                  <a:pt x="1317" y="3460"/>
                </a:lnTo>
                <a:lnTo>
                  <a:pt x="1322" y="3460"/>
                </a:lnTo>
                <a:lnTo>
                  <a:pt x="1327" y="3461"/>
                </a:lnTo>
                <a:lnTo>
                  <a:pt x="1336" y="3465"/>
                </a:lnTo>
                <a:lnTo>
                  <a:pt x="1343" y="3470"/>
                </a:lnTo>
                <a:lnTo>
                  <a:pt x="1351" y="3473"/>
                </a:lnTo>
                <a:lnTo>
                  <a:pt x="1363" y="3473"/>
                </a:lnTo>
                <a:lnTo>
                  <a:pt x="1373" y="3471"/>
                </a:lnTo>
                <a:lnTo>
                  <a:pt x="1392" y="3466"/>
                </a:lnTo>
                <a:lnTo>
                  <a:pt x="1411" y="3461"/>
                </a:lnTo>
                <a:lnTo>
                  <a:pt x="1421" y="3460"/>
                </a:lnTo>
                <a:lnTo>
                  <a:pt x="1433" y="3460"/>
                </a:lnTo>
                <a:lnTo>
                  <a:pt x="1440" y="3458"/>
                </a:lnTo>
                <a:lnTo>
                  <a:pt x="1445" y="3460"/>
                </a:lnTo>
                <a:lnTo>
                  <a:pt x="1450" y="3461"/>
                </a:lnTo>
                <a:lnTo>
                  <a:pt x="1453" y="3463"/>
                </a:lnTo>
                <a:lnTo>
                  <a:pt x="1459" y="3470"/>
                </a:lnTo>
                <a:lnTo>
                  <a:pt x="1462" y="3471"/>
                </a:lnTo>
                <a:lnTo>
                  <a:pt x="1467" y="3473"/>
                </a:lnTo>
                <a:lnTo>
                  <a:pt x="1484" y="3473"/>
                </a:lnTo>
                <a:lnTo>
                  <a:pt x="1499" y="3475"/>
                </a:lnTo>
                <a:lnTo>
                  <a:pt x="1511" y="3480"/>
                </a:lnTo>
                <a:lnTo>
                  <a:pt x="1523" y="3485"/>
                </a:lnTo>
                <a:lnTo>
                  <a:pt x="1547" y="3495"/>
                </a:lnTo>
                <a:lnTo>
                  <a:pt x="1561" y="3499"/>
                </a:lnTo>
                <a:lnTo>
                  <a:pt x="1576" y="3500"/>
                </a:lnTo>
                <a:lnTo>
                  <a:pt x="1578" y="3504"/>
                </a:lnTo>
                <a:lnTo>
                  <a:pt x="1581" y="3506"/>
                </a:lnTo>
                <a:lnTo>
                  <a:pt x="1590" y="3507"/>
                </a:lnTo>
                <a:lnTo>
                  <a:pt x="1590" y="3511"/>
                </a:lnTo>
                <a:lnTo>
                  <a:pt x="1592" y="3512"/>
                </a:lnTo>
                <a:lnTo>
                  <a:pt x="1597" y="3514"/>
                </a:lnTo>
                <a:lnTo>
                  <a:pt x="1602" y="3518"/>
                </a:lnTo>
                <a:lnTo>
                  <a:pt x="1607" y="3521"/>
                </a:lnTo>
                <a:lnTo>
                  <a:pt x="1610" y="3526"/>
                </a:lnTo>
                <a:lnTo>
                  <a:pt x="1617" y="3528"/>
                </a:lnTo>
                <a:lnTo>
                  <a:pt x="1636" y="3519"/>
                </a:lnTo>
                <a:lnTo>
                  <a:pt x="1653" y="3509"/>
                </a:lnTo>
                <a:lnTo>
                  <a:pt x="1686" y="3487"/>
                </a:lnTo>
                <a:lnTo>
                  <a:pt x="1747" y="3487"/>
                </a:lnTo>
                <a:lnTo>
                  <a:pt x="1749" y="3490"/>
                </a:lnTo>
                <a:lnTo>
                  <a:pt x="1752" y="3492"/>
                </a:lnTo>
                <a:lnTo>
                  <a:pt x="1761" y="3494"/>
                </a:lnTo>
                <a:lnTo>
                  <a:pt x="1761" y="3497"/>
                </a:lnTo>
                <a:lnTo>
                  <a:pt x="1762" y="3499"/>
                </a:lnTo>
                <a:lnTo>
                  <a:pt x="1767" y="3500"/>
                </a:lnTo>
                <a:lnTo>
                  <a:pt x="1771" y="3506"/>
                </a:lnTo>
                <a:lnTo>
                  <a:pt x="1774" y="3511"/>
                </a:lnTo>
                <a:lnTo>
                  <a:pt x="1779" y="3514"/>
                </a:lnTo>
                <a:lnTo>
                  <a:pt x="1788" y="3514"/>
                </a:lnTo>
                <a:lnTo>
                  <a:pt x="1795" y="3526"/>
                </a:lnTo>
                <a:lnTo>
                  <a:pt x="1801" y="3538"/>
                </a:lnTo>
                <a:lnTo>
                  <a:pt x="1810" y="3548"/>
                </a:lnTo>
                <a:lnTo>
                  <a:pt x="1822" y="3555"/>
                </a:lnTo>
                <a:lnTo>
                  <a:pt x="1829" y="3557"/>
                </a:lnTo>
                <a:lnTo>
                  <a:pt x="1832" y="3557"/>
                </a:lnTo>
                <a:lnTo>
                  <a:pt x="1841" y="3553"/>
                </a:lnTo>
                <a:lnTo>
                  <a:pt x="1846" y="3548"/>
                </a:lnTo>
                <a:lnTo>
                  <a:pt x="1851" y="3548"/>
                </a:lnTo>
                <a:lnTo>
                  <a:pt x="1856" y="3548"/>
                </a:lnTo>
                <a:lnTo>
                  <a:pt x="1858" y="3548"/>
                </a:lnTo>
                <a:lnTo>
                  <a:pt x="1859" y="3547"/>
                </a:lnTo>
                <a:lnTo>
                  <a:pt x="1861" y="3543"/>
                </a:lnTo>
                <a:lnTo>
                  <a:pt x="1861" y="3538"/>
                </a:lnTo>
                <a:lnTo>
                  <a:pt x="1863" y="3535"/>
                </a:lnTo>
                <a:lnTo>
                  <a:pt x="1868" y="3533"/>
                </a:lnTo>
                <a:lnTo>
                  <a:pt x="1870" y="3531"/>
                </a:lnTo>
                <a:lnTo>
                  <a:pt x="1870" y="3528"/>
                </a:lnTo>
                <a:lnTo>
                  <a:pt x="1878" y="3523"/>
                </a:lnTo>
                <a:lnTo>
                  <a:pt x="1882" y="3519"/>
                </a:lnTo>
                <a:lnTo>
                  <a:pt x="1883" y="3514"/>
                </a:lnTo>
                <a:lnTo>
                  <a:pt x="1885" y="3512"/>
                </a:lnTo>
                <a:lnTo>
                  <a:pt x="1887" y="3511"/>
                </a:lnTo>
                <a:lnTo>
                  <a:pt x="1890" y="3507"/>
                </a:lnTo>
                <a:lnTo>
                  <a:pt x="1892" y="3502"/>
                </a:lnTo>
                <a:lnTo>
                  <a:pt x="1894" y="3500"/>
                </a:lnTo>
                <a:lnTo>
                  <a:pt x="1897" y="3500"/>
                </a:lnTo>
                <a:lnTo>
                  <a:pt x="1897" y="3494"/>
                </a:lnTo>
                <a:lnTo>
                  <a:pt x="1899" y="3490"/>
                </a:lnTo>
                <a:lnTo>
                  <a:pt x="1902" y="3485"/>
                </a:lnTo>
                <a:lnTo>
                  <a:pt x="1904" y="3480"/>
                </a:lnTo>
                <a:lnTo>
                  <a:pt x="1912" y="3475"/>
                </a:lnTo>
                <a:lnTo>
                  <a:pt x="1919" y="3470"/>
                </a:lnTo>
                <a:lnTo>
                  <a:pt x="1928" y="3463"/>
                </a:lnTo>
                <a:lnTo>
                  <a:pt x="1938" y="3460"/>
                </a:lnTo>
                <a:lnTo>
                  <a:pt x="1943" y="3449"/>
                </a:lnTo>
                <a:lnTo>
                  <a:pt x="1948" y="3439"/>
                </a:lnTo>
                <a:lnTo>
                  <a:pt x="1955" y="3431"/>
                </a:lnTo>
                <a:lnTo>
                  <a:pt x="1960" y="3427"/>
                </a:lnTo>
                <a:lnTo>
                  <a:pt x="1965" y="3425"/>
                </a:lnTo>
                <a:lnTo>
                  <a:pt x="1965" y="3420"/>
                </a:lnTo>
                <a:lnTo>
                  <a:pt x="1967" y="3417"/>
                </a:lnTo>
                <a:lnTo>
                  <a:pt x="1969" y="3413"/>
                </a:lnTo>
                <a:lnTo>
                  <a:pt x="1972" y="3412"/>
                </a:lnTo>
                <a:lnTo>
                  <a:pt x="1970" y="3402"/>
                </a:lnTo>
                <a:lnTo>
                  <a:pt x="1972" y="3395"/>
                </a:lnTo>
                <a:lnTo>
                  <a:pt x="1974" y="3388"/>
                </a:lnTo>
                <a:lnTo>
                  <a:pt x="1977" y="3383"/>
                </a:lnTo>
                <a:lnTo>
                  <a:pt x="1982" y="3371"/>
                </a:lnTo>
                <a:lnTo>
                  <a:pt x="1984" y="3364"/>
                </a:lnTo>
                <a:lnTo>
                  <a:pt x="1986" y="3357"/>
                </a:lnTo>
                <a:lnTo>
                  <a:pt x="1996" y="3350"/>
                </a:lnTo>
                <a:lnTo>
                  <a:pt x="2004" y="3342"/>
                </a:lnTo>
                <a:lnTo>
                  <a:pt x="2013" y="3333"/>
                </a:lnTo>
                <a:lnTo>
                  <a:pt x="2020" y="3323"/>
                </a:lnTo>
                <a:lnTo>
                  <a:pt x="2025" y="3320"/>
                </a:lnTo>
                <a:lnTo>
                  <a:pt x="2030" y="3316"/>
                </a:lnTo>
                <a:lnTo>
                  <a:pt x="2033" y="3311"/>
                </a:lnTo>
                <a:lnTo>
                  <a:pt x="2040" y="3309"/>
                </a:lnTo>
                <a:lnTo>
                  <a:pt x="2042" y="3304"/>
                </a:lnTo>
                <a:lnTo>
                  <a:pt x="2045" y="3303"/>
                </a:lnTo>
                <a:lnTo>
                  <a:pt x="2054" y="3299"/>
                </a:lnTo>
                <a:lnTo>
                  <a:pt x="2062" y="3296"/>
                </a:lnTo>
                <a:lnTo>
                  <a:pt x="2066" y="3294"/>
                </a:lnTo>
                <a:lnTo>
                  <a:pt x="2068" y="3289"/>
                </a:lnTo>
                <a:lnTo>
                  <a:pt x="2071" y="3291"/>
                </a:lnTo>
                <a:lnTo>
                  <a:pt x="2074" y="3292"/>
                </a:lnTo>
                <a:lnTo>
                  <a:pt x="2076" y="3296"/>
                </a:lnTo>
                <a:lnTo>
                  <a:pt x="2081" y="3296"/>
                </a:lnTo>
                <a:lnTo>
                  <a:pt x="2086" y="3294"/>
                </a:lnTo>
                <a:lnTo>
                  <a:pt x="2093" y="3291"/>
                </a:lnTo>
                <a:lnTo>
                  <a:pt x="2102" y="3287"/>
                </a:lnTo>
                <a:lnTo>
                  <a:pt x="2109" y="3287"/>
                </a:lnTo>
                <a:lnTo>
                  <a:pt x="2115" y="3289"/>
                </a:lnTo>
                <a:lnTo>
                  <a:pt x="2120" y="3286"/>
                </a:lnTo>
                <a:lnTo>
                  <a:pt x="2126" y="3282"/>
                </a:lnTo>
                <a:lnTo>
                  <a:pt x="2127" y="3277"/>
                </a:lnTo>
                <a:lnTo>
                  <a:pt x="2129" y="3269"/>
                </a:lnTo>
                <a:lnTo>
                  <a:pt x="2138" y="3263"/>
                </a:lnTo>
                <a:lnTo>
                  <a:pt x="2141" y="3260"/>
                </a:lnTo>
                <a:lnTo>
                  <a:pt x="2143" y="3255"/>
                </a:lnTo>
                <a:lnTo>
                  <a:pt x="2150" y="3255"/>
                </a:lnTo>
                <a:lnTo>
                  <a:pt x="2156" y="3255"/>
                </a:lnTo>
                <a:lnTo>
                  <a:pt x="2161" y="3253"/>
                </a:lnTo>
                <a:lnTo>
                  <a:pt x="2163" y="3248"/>
                </a:lnTo>
                <a:lnTo>
                  <a:pt x="2168" y="3248"/>
                </a:lnTo>
                <a:lnTo>
                  <a:pt x="2173" y="3248"/>
                </a:lnTo>
                <a:lnTo>
                  <a:pt x="2179" y="3248"/>
                </a:lnTo>
                <a:lnTo>
                  <a:pt x="2184" y="3248"/>
                </a:lnTo>
                <a:lnTo>
                  <a:pt x="2189" y="3251"/>
                </a:lnTo>
                <a:lnTo>
                  <a:pt x="2190" y="3253"/>
                </a:lnTo>
                <a:lnTo>
                  <a:pt x="2190" y="3255"/>
                </a:lnTo>
                <a:lnTo>
                  <a:pt x="2197" y="3253"/>
                </a:lnTo>
                <a:lnTo>
                  <a:pt x="2204" y="3251"/>
                </a:lnTo>
                <a:lnTo>
                  <a:pt x="2209" y="3248"/>
                </a:lnTo>
                <a:lnTo>
                  <a:pt x="2218" y="3248"/>
                </a:lnTo>
                <a:lnTo>
                  <a:pt x="2218" y="3257"/>
                </a:lnTo>
                <a:lnTo>
                  <a:pt x="2221" y="3262"/>
                </a:lnTo>
                <a:lnTo>
                  <a:pt x="2226" y="3265"/>
                </a:lnTo>
                <a:lnTo>
                  <a:pt x="2231" y="3269"/>
                </a:lnTo>
                <a:lnTo>
                  <a:pt x="2242" y="3270"/>
                </a:lnTo>
                <a:lnTo>
                  <a:pt x="2248" y="3270"/>
                </a:lnTo>
                <a:lnTo>
                  <a:pt x="2264" y="3267"/>
                </a:lnTo>
                <a:lnTo>
                  <a:pt x="2277" y="3263"/>
                </a:lnTo>
                <a:lnTo>
                  <a:pt x="2293" y="3262"/>
                </a:lnTo>
                <a:lnTo>
                  <a:pt x="2298" y="3263"/>
                </a:lnTo>
                <a:lnTo>
                  <a:pt x="2300" y="3265"/>
                </a:lnTo>
                <a:lnTo>
                  <a:pt x="2300" y="3269"/>
                </a:lnTo>
                <a:lnTo>
                  <a:pt x="2305" y="3270"/>
                </a:lnTo>
                <a:lnTo>
                  <a:pt x="2306" y="3272"/>
                </a:lnTo>
                <a:lnTo>
                  <a:pt x="2306" y="3275"/>
                </a:lnTo>
                <a:lnTo>
                  <a:pt x="2306" y="3282"/>
                </a:lnTo>
                <a:lnTo>
                  <a:pt x="2325" y="3277"/>
                </a:lnTo>
                <a:lnTo>
                  <a:pt x="2344" y="3272"/>
                </a:lnTo>
                <a:lnTo>
                  <a:pt x="2364" y="3269"/>
                </a:lnTo>
                <a:lnTo>
                  <a:pt x="2375" y="3267"/>
                </a:lnTo>
                <a:lnTo>
                  <a:pt x="2388" y="3269"/>
                </a:lnTo>
                <a:lnTo>
                  <a:pt x="2392" y="3269"/>
                </a:lnTo>
                <a:lnTo>
                  <a:pt x="2395" y="3265"/>
                </a:lnTo>
                <a:lnTo>
                  <a:pt x="2400" y="3260"/>
                </a:lnTo>
                <a:lnTo>
                  <a:pt x="2402" y="3257"/>
                </a:lnTo>
                <a:lnTo>
                  <a:pt x="2405" y="3255"/>
                </a:lnTo>
                <a:lnTo>
                  <a:pt x="2409" y="3255"/>
                </a:lnTo>
                <a:lnTo>
                  <a:pt x="2416" y="3255"/>
                </a:lnTo>
                <a:lnTo>
                  <a:pt x="2412" y="3240"/>
                </a:lnTo>
                <a:lnTo>
                  <a:pt x="2409" y="3221"/>
                </a:lnTo>
                <a:lnTo>
                  <a:pt x="2409" y="3211"/>
                </a:lnTo>
                <a:lnTo>
                  <a:pt x="2409" y="3200"/>
                </a:lnTo>
                <a:lnTo>
                  <a:pt x="2407" y="3197"/>
                </a:lnTo>
                <a:lnTo>
                  <a:pt x="2405" y="3194"/>
                </a:lnTo>
                <a:lnTo>
                  <a:pt x="2402" y="3192"/>
                </a:lnTo>
                <a:lnTo>
                  <a:pt x="2402" y="3187"/>
                </a:lnTo>
                <a:lnTo>
                  <a:pt x="2398" y="3188"/>
                </a:lnTo>
                <a:lnTo>
                  <a:pt x="2397" y="3192"/>
                </a:lnTo>
                <a:lnTo>
                  <a:pt x="2395" y="3200"/>
                </a:lnTo>
                <a:lnTo>
                  <a:pt x="2392" y="3202"/>
                </a:lnTo>
                <a:lnTo>
                  <a:pt x="2390" y="3204"/>
                </a:lnTo>
                <a:lnTo>
                  <a:pt x="2392" y="3207"/>
                </a:lnTo>
                <a:lnTo>
                  <a:pt x="2395" y="3207"/>
                </a:lnTo>
                <a:lnTo>
                  <a:pt x="2392" y="3212"/>
                </a:lnTo>
                <a:lnTo>
                  <a:pt x="2390" y="3219"/>
                </a:lnTo>
                <a:lnTo>
                  <a:pt x="2388" y="3226"/>
                </a:lnTo>
                <a:lnTo>
                  <a:pt x="2388" y="3234"/>
                </a:lnTo>
                <a:lnTo>
                  <a:pt x="2381" y="3231"/>
                </a:lnTo>
                <a:lnTo>
                  <a:pt x="2376" y="3226"/>
                </a:lnTo>
                <a:lnTo>
                  <a:pt x="2371" y="3221"/>
                </a:lnTo>
                <a:lnTo>
                  <a:pt x="2368" y="3214"/>
                </a:lnTo>
                <a:lnTo>
                  <a:pt x="2368" y="3197"/>
                </a:lnTo>
                <a:lnTo>
                  <a:pt x="2370" y="3190"/>
                </a:lnTo>
                <a:lnTo>
                  <a:pt x="2371" y="3188"/>
                </a:lnTo>
                <a:lnTo>
                  <a:pt x="2375" y="3187"/>
                </a:lnTo>
                <a:lnTo>
                  <a:pt x="2378" y="3182"/>
                </a:lnTo>
                <a:lnTo>
                  <a:pt x="2381" y="3176"/>
                </a:lnTo>
                <a:lnTo>
                  <a:pt x="2385" y="3173"/>
                </a:lnTo>
                <a:lnTo>
                  <a:pt x="2388" y="3166"/>
                </a:lnTo>
                <a:lnTo>
                  <a:pt x="2388" y="3159"/>
                </a:lnTo>
                <a:lnTo>
                  <a:pt x="2392" y="3153"/>
                </a:lnTo>
                <a:lnTo>
                  <a:pt x="2395" y="3147"/>
                </a:lnTo>
                <a:lnTo>
                  <a:pt x="2395" y="3139"/>
                </a:lnTo>
                <a:lnTo>
                  <a:pt x="2402" y="3139"/>
                </a:lnTo>
                <a:lnTo>
                  <a:pt x="2404" y="3134"/>
                </a:lnTo>
                <a:lnTo>
                  <a:pt x="2405" y="3132"/>
                </a:lnTo>
                <a:lnTo>
                  <a:pt x="2409" y="3132"/>
                </a:lnTo>
                <a:lnTo>
                  <a:pt x="2409" y="3125"/>
                </a:lnTo>
                <a:lnTo>
                  <a:pt x="2416" y="3125"/>
                </a:lnTo>
                <a:lnTo>
                  <a:pt x="2422" y="3124"/>
                </a:lnTo>
                <a:lnTo>
                  <a:pt x="2431" y="3117"/>
                </a:lnTo>
                <a:lnTo>
                  <a:pt x="2439" y="3110"/>
                </a:lnTo>
                <a:lnTo>
                  <a:pt x="2450" y="3105"/>
                </a:lnTo>
                <a:lnTo>
                  <a:pt x="2453" y="3091"/>
                </a:lnTo>
                <a:lnTo>
                  <a:pt x="2456" y="3074"/>
                </a:lnTo>
                <a:lnTo>
                  <a:pt x="2456" y="3055"/>
                </a:lnTo>
                <a:lnTo>
                  <a:pt x="2456" y="3037"/>
                </a:lnTo>
                <a:lnTo>
                  <a:pt x="2460" y="3035"/>
                </a:lnTo>
                <a:lnTo>
                  <a:pt x="2462" y="3031"/>
                </a:lnTo>
                <a:lnTo>
                  <a:pt x="2463" y="3023"/>
                </a:lnTo>
                <a:lnTo>
                  <a:pt x="2474" y="3018"/>
                </a:lnTo>
                <a:lnTo>
                  <a:pt x="2487" y="3013"/>
                </a:lnTo>
                <a:lnTo>
                  <a:pt x="2499" y="3008"/>
                </a:lnTo>
                <a:lnTo>
                  <a:pt x="2511" y="3002"/>
                </a:lnTo>
                <a:lnTo>
                  <a:pt x="2509" y="2994"/>
                </a:lnTo>
                <a:lnTo>
                  <a:pt x="2511" y="2987"/>
                </a:lnTo>
                <a:lnTo>
                  <a:pt x="2514" y="2975"/>
                </a:lnTo>
                <a:lnTo>
                  <a:pt x="2518" y="2963"/>
                </a:lnTo>
                <a:lnTo>
                  <a:pt x="2518" y="2956"/>
                </a:lnTo>
                <a:lnTo>
                  <a:pt x="2518" y="2948"/>
                </a:lnTo>
                <a:lnTo>
                  <a:pt x="2525" y="2944"/>
                </a:lnTo>
                <a:lnTo>
                  <a:pt x="2531" y="2941"/>
                </a:lnTo>
                <a:lnTo>
                  <a:pt x="2542" y="2941"/>
                </a:lnTo>
                <a:lnTo>
                  <a:pt x="2552" y="2941"/>
                </a:lnTo>
                <a:lnTo>
                  <a:pt x="2555" y="2939"/>
                </a:lnTo>
                <a:lnTo>
                  <a:pt x="2557" y="2936"/>
                </a:lnTo>
                <a:lnTo>
                  <a:pt x="2559" y="2927"/>
                </a:lnTo>
                <a:lnTo>
                  <a:pt x="2572" y="2927"/>
                </a:lnTo>
                <a:lnTo>
                  <a:pt x="2578" y="2919"/>
                </a:lnTo>
                <a:lnTo>
                  <a:pt x="2579" y="2914"/>
                </a:lnTo>
                <a:lnTo>
                  <a:pt x="2579" y="2907"/>
                </a:lnTo>
                <a:lnTo>
                  <a:pt x="2588" y="2905"/>
                </a:lnTo>
                <a:lnTo>
                  <a:pt x="2596" y="2903"/>
                </a:lnTo>
                <a:lnTo>
                  <a:pt x="2601" y="2898"/>
                </a:lnTo>
                <a:lnTo>
                  <a:pt x="2607" y="2893"/>
                </a:lnTo>
                <a:lnTo>
                  <a:pt x="2617" y="2893"/>
                </a:lnTo>
                <a:lnTo>
                  <a:pt x="2627" y="2893"/>
                </a:lnTo>
                <a:lnTo>
                  <a:pt x="2634" y="2890"/>
                </a:lnTo>
                <a:lnTo>
                  <a:pt x="2641" y="2886"/>
                </a:lnTo>
                <a:lnTo>
                  <a:pt x="2649" y="2886"/>
                </a:lnTo>
                <a:lnTo>
                  <a:pt x="2656" y="2888"/>
                </a:lnTo>
                <a:lnTo>
                  <a:pt x="2661" y="2891"/>
                </a:lnTo>
                <a:lnTo>
                  <a:pt x="2668" y="2893"/>
                </a:lnTo>
                <a:lnTo>
                  <a:pt x="2682" y="2886"/>
                </a:lnTo>
                <a:lnTo>
                  <a:pt x="2695" y="2880"/>
                </a:lnTo>
                <a:lnTo>
                  <a:pt x="2697" y="2878"/>
                </a:lnTo>
                <a:lnTo>
                  <a:pt x="2699" y="2876"/>
                </a:lnTo>
                <a:lnTo>
                  <a:pt x="2702" y="2873"/>
                </a:lnTo>
                <a:lnTo>
                  <a:pt x="2704" y="2868"/>
                </a:lnTo>
                <a:lnTo>
                  <a:pt x="2706" y="2866"/>
                </a:lnTo>
                <a:lnTo>
                  <a:pt x="2709" y="2866"/>
                </a:lnTo>
                <a:lnTo>
                  <a:pt x="2709" y="2845"/>
                </a:lnTo>
                <a:lnTo>
                  <a:pt x="2736" y="2845"/>
                </a:lnTo>
                <a:lnTo>
                  <a:pt x="2738" y="2840"/>
                </a:lnTo>
                <a:lnTo>
                  <a:pt x="2740" y="2839"/>
                </a:lnTo>
                <a:lnTo>
                  <a:pt x="2743" y="2839"/>
                </a:lnTo>
                <a:lnTo>
                  <a:pt x="2745" y="2835"/>
                </a:lnTo>
                <a:lnTo>
                  <a:pt x="2747" y="2833"/>
                </a:lnTo>
                <a:lnTo>
                  <a:pt x="2753" y="2832"/>
                </a:lnTo>
                <a:lnTo>
                  <a:pt x="2770" y="2832"/>
                </a:lnTo>
                <a:lnTo>
                  <a:pt x="2772" y="2830"/>
                </a:lnTo>
                <a:lnTo>
                  <a:pt x="2774" y="2828"/>
                </a:lnTo>
                <a:lnTo>
                  <a:pt x="2777" y="2825"/>
                </a:lnTo>
                <a:lnTo>
                  <a:pt x="2779" y="2820"/>
                </a:lnTo>
                <a:lnTo>
                  <a:pt x="2781" y="2818"/>
                </a:lnTo>
                <a:lnTo>
                  <a:pt x="2784" y="2818"/>
                </a:lnTo>
                <a:lnTo>
                  <a:pt x="2787" y="2816"/>
                </a:lnTo>
                <a:lnTo>
                  <a:pt x="2791" y="2815"/>
                </a:lnTo>
                <a:lnTo>
                  <a:pt x="2793" y="2813"/>
                </a:lnTo>
                <a:lnTo>
                  <a:pt x="2798" y="2811"/>
                </a:lnTo>
                <a:lnTo>
                  <a:pt x="2798" y="2805"/>
                </a:lnTo>
                <a:lnTo>
                  <a:pt x="2798" y="2799"/>
                </a:lnTo>
                <a:lnTo>
                  <a:pt x="2794" y="2791"/>
                </a:lnTo>
                <a:lnTo>
                  <a:pt x="2791" y="2782"/>
                </a:lnTo>
                <a:lnTo>
                  <a:pt x="2789" y="2777"/>
                </a:lnTo>
                <a:lnTo>
                  <a:pt x="2791" y="2770"/>
                </a:lnTo>
                <a:lnTo>
                  <a:pt x="2786" y="2769"/>
                </a:lnTo>
                <a:lnTo>
                  <a:pt x="2784" y="2767"/>
                </a:lnTo>
                <a:lnTo>
                  <a:pt x="2784" y="2764"/>
                </a:lnTo>
                <a:lnTo>
                  <a:pt x="2779" y="2755"/>
                </a:lnTo>
                <a:lnTo>
                  <a:pt x="2776" y="2752"/>
                </a:lnTo>
                <a:lnTo>
                  <a:pt x="2770" y="2750"/>
                </a:lnTo>
                <a:lnTo>
                  <a:pt x="2765" y="2748"/>
                </a:lnTo>
                <a:lnTo>
                  <a:pt x="2764" y="2747"/>
                </a:lnTo>
                <a:lnTo>
                  <a:pt x="2764" y="2743"/>
                </a:lnTo>
                <a:lnTo>
                  <a:pt x="2753" y="2736"/>
                </a:lnTo>
                <a:lnTo>
                  <a:pt x="2743" y="2729"/>
                </a:lnTo>
                <a:lnTo>
                  <a:pt x="2738" y="2726"/>
                </a:lnTo>
                <a:lnTo>
                  <a:pt x="2731" y="2724"/>
                </a:lnTo>
                <a:lnTo>
                  <a:pt x="2724" y="2723"/>
                </a:lnTo>
                <a:lnTo>
                  <a:pt x="2716" y="2723"/>
                </a:lnTo>
                <a:lnTo>
                  <a:pt x="2714" y="2716"/>
                </a:lnTo>
                <a:lnTo>
                  <a:pt x="2711" y="2711"/>
                </a:lnTo>
                <a:lnTo>
                  <a:pt x="2704" y="2701"/>
                </a:lnTo>
                <a:lnTo>
                  <a:pt x="2695" y="2692"/>
                </a:lnTo>
                <a:lnTo>
                  <a:pt x="2689" y="2682"/>
                </a:lnTo>
                <a:lnTo>
                  <a:pt x="2683" y="2680"/>
                </a:lnTo>
                <a:lnTo>
                  <a:pt x="2682" y="2678"/>
                </a:lnTo>
                <a:lnTo>
                  <a:pt x="2682" y="2675"/>
                </a:lnTo>
                <a:lnTo>
                  <a:pt x="2682" y="2668"/>
                </a:lnTo>
                <a:lnTo>
                  <a:pt x="2677" y="2666"/>
                </a:lnTo>
                <a:lnTo>
                  <a:pt x="2675" y="2665"/>
                </a:lnTo>
                <a:lnTo>
                  <a:pt x="2675" y="2661"/>
                </a:lnTo>
                <a:lnTo>
                  <a:pt x="2670" y="2615"/>
                </a:lnTo>
                <a:lnTo>
                  <a:pt x="2666" y="2593"/>
                </a:lnTo>
                <a:lnTo>
                  <a:pt x="2668" y="2566"/>
                </a:lnTo>
                <a:lnTo>
                  <a:pt x="2663" y="2564"/>
                </a:lnTo>
                <a:lnTo>
                  <a:pt x="2661" y="2562"/>
                </a:lnTo>
                <a:lnTo>
                  <a:pt x="2661" y="2559"/>
                </a:lnTo>
                <a:lnTo>
                  <a:pt x="2661" y="2552"/>
                </a:lnTo>
                <a:lnTo>
                  <a:pt x="2661" y="2545"/>
                </a:lnTo>
                <a:lnTo>
                  <a:pt x="2661" y="2539"/>
                </a:lnTo>
                <a:lnTo>
                  <a:pt x="2661" y="2532"/>
                </a:lnTo>
                <a:lnTo>
                  <a:pt x="2660" y="2528"/>
                </a:lnTo>
                <a:lnTo>
                  <a:pt x="2658" y="2525"/>
                </a:lnTo>
                <a:lnTo>
                  <a:pt x="2656" y="2521"/>
                </a:lnTo>
                <a:lnTo>
                  <a:pt x="2654" y="2518"/>
                </a:lnTo>
                <a:lnTo>
                  <a:pt x="2654" y="2513"/>
                </a:lnTo>
                <a:lnTo>
                  <a:pt x="2654" y="2508"/>
                </a:lnTo>
                <a:lnTo>
                  <a:pt x="2654" y="2503"/>
                </a:lnTo>
                <a:lnTo>
                  <a:pt x="2654" y="2498"/>
                </a:lnTo>
                <a:lnTo>
                  <a:pt x="2653" y="2496"/>
                </a:lnTo>
                <a:lnTo>
                  <a:pt x="2651" y="2496"/>
                </a:lnTo>
                <a:lnTo>
                  <a:pt x="2649" y="2494"/>
                </a:lnTo>
                <a:lnTo>
                  <a:pt x="2648" y="2491"/>
                </a:lnTo>
                <a:lnTo>
                  <a:pt x="2648" y="2479"/>
                </a:lnTo>
                <a:lnTo>
                  <a:pt x="2649" y="2463"/>
                </a:lnTo>
                <a:lnTo>
                  <a:pt x="2653" y="2446"/>
                </a:lnTo>
                <a:lnTo>
                  <a:pt x="2654" y="2429"/>
                </a:lnTo>
                <a:lnTo>
                  <a:pt x="2660" y="2424"/>
                </a:lnTo>
                <a:lnTo>
                  <a:pt x="2665" y="2419"/>
                </a:lnTo>
                <a:lnTo>
                  <a:pt x="2666" y="2410"/>
                </a:lnTo>
                <a:lnTo>
                  <a:pt x="2668" y="2402"/>
                </a:lnTo>
                <a:lnTo>
                  <a:pt x="2675" y="2404"/>
                </a:lnTo>
                <a:lnTo>
                  <a:pt x="2678" y="2402"/>
                </a:lnTo>
                <a:lnTo>
                  <a:pt x="2680" y="2398"/>
                </a:lnTo>
                <a:lnTo>
                  <a:pt x="2682" y="2395"/>
                </a:lnTo>
                <a:lnTo>
                  <a:pt x="2683" y="2392"/>
                </a:lnTo>
                <a:lnTo>
                  <a:pt x="2685" y="2388"/>
                </a:lnTo>
                <a:lnTo>
                  <a:pt x="2689" y="2387"/>
                </a:lnTo>
                <a:lnTo>
                  <a:pt x="2695" y="2388"/>
                </a:lnTo>
                <a:lnTo>
                  <a:pt x="2697" y="2385"/>
                </a:lnTo>
                <a:lnTo>
                  <a:pt x="2699" y="2381"/>
                </a:lnTo>
                <a:lnTo>
                  <a:pt x="2701" y="2380"/>
                </a:lnTo>
                <a:lnTo>
                  <a:pt x="2702" y="2375"/>
                </a:lnTo>
                <a:lnTo>
                  <a:pt x="2702" y="2369"/>
                </a:lnTo>
                <a:lnTo>
                  <a:pt x="2704" y="2366"/>
                </a:lnTo>
                <a:lnTo>
                  <a:pt x="2706" y="2363"/>
                </a:lnTo>
                <a:lnTo>
                  <a:pt x="2709" y="2361"/>
                </a:lnTo>
                <a:lnTo>
                  <a:pt x="2712" y="2354"/>
                </a:lnTo>
                <a:lnTo>
                  <a:pt x="2718" y="2349"/>
                </a:lnTo>
                <a:lnTo>
                  <a:pt x="2723" y="2344"/>
                </a:lnTo>
                <a:lnTo>
                  <a:pt x="2730" y="2340"/>
                </a:lnTo>
                <a:lnTo>
                  <a:pt x="2731" y="2327"/>
                </a:lnTo>
                <a:lnTo>
                  <a:pt x="2736" y="2317"/>
                </a:lnTo>
                <a:lnTo>
                  <a:pt x="2740" y="2306"/>
                </a:lnTo>
                <a:lnTo>
                  <a:pt x="2743" y="2293"/>
                </a:lnTo>
                <a:lnTo>
                  <a:pt x="2750" y="2293"/>
                </a:lnTo>
                <a:lnTo>
                  <a:pt x="2755" y="2289"/>
                </a:lnTo>
                <a:lnTo>
                  <a:pt x="2760" y="2288"/>
                </a:lnTo>
                <a:lnTo>
                  <a:pt x="2764" y="2284"/>
                </a:lnTo>
                <a:lnTo>
                  <a:pt x="2770" y="2274"/>
                </a:lnTo>
                <a:lnTo>
                  <a:pt x="2777" y="2265"/>
                </a:lnTo>
                <a:lnTo>
                  <a:pt x="2779" y="2264"/>
                </a:lnTo>
                <a:lnTo>
                  <a:pt x="2781" y="2262"/>
                </a:lnTo>
                <a:lnTo>
                  <a:pt x="2784" y="2259"/>
                </a:lnTo>
                <a:lnTo>
                  <a:pt x="2786" y="2254"/>
                </a:lnTo>
                <a:lnTo>
                  <a:pt x="2787" y="2252"/>
                </a:lnTo>
                <a:lnTo>
                  <a:pt x="2791" y="2252"/>
                </a:lnTo>
                <a:lnTo>
                  <a:pt x="2793" y="2248"/>
                </a:lnTo>
                <a:lnTo>
                  <a:pt x="2794" y="2245"/>
                </a:lnTo>
                <a:lnTo>
                  <a:pt x="2796" y="2242"/>
                </a:lnTo>
                <a:lnTo>
                  <a:pt x="2798" y="2238"/>
                </a:lnTo>
                <a:lnTo>
                  <a:pt x="2805" y="2235"/>
                </a:lnTo>
                <a:lnTo>
                  <a:pt x="2808" y="2233"/>
                </a:lnTo>
                <a:lnTo>
                  <a:pt x="2811" y="2231"/>
                </a:lnTo>
                <a:lnTo>
                  <a:pt x="2811" y="2228"/>
                </a:lnTo>
                <a:lnTo>
                  <a:pt x="2811" y="2225"/>
                </a:lnTo>
                <a:lnTo>
                  <a:pt x="2811" y="2221"/>
                </a:lnTo>
                <a:lnTo>
                  <a:pt x="2811" y="2218"/>
                </a:lnTo>
                <a:lnTo>
                  <a:pt x="2820" y="2213"/>
                </a:lnTo>
                <a:lnTo>
                  <a:pt x="2823" y="2209"/>
                </a:lnTo>
                <a:lnTo>
                  <a:pt x="2825" y="2204"/>
                </a:lnTo>
                <a:lnTo>
                  <a:pt x="2827" y="2202"/>
                </a:lnTo>
                <a:lnTo>
                  <a:pt x="2828" y="2201"/>
                </a:lnTo>
                <a:lnTo>
                  <a:pt x="2832" y="2197"/>
                </a:lnTo>
                <a:lnTo>
                  <a:pt x="2834" y="2192"/>
                </a:lnTo>
                <a:lnTo>
                  <a:pt x="2835" y="2190"/>
                </a:lnTo>
                <a:lnTo>
                  <a:pt x="2839" y="2190"/>
                </a:lnTo>
                <a:lnTo>
                  <a:pt x="2844" y="2182"/>
                </a:lnTo>
                <a:lnTo>
                  <a:pt x="2845" y="2177"/>
                </a:lnTo>
                <a:lnTo>
                  <a:pt x="2845" y="2170"/>
                </a:lnTo>
                <a:lnTo>
                  <a:pt x="2861" y="2163"/>
                </a:lnTo>
                <a:lnTo>
                  <a:pt x="2873" y="2153"/>
                </a:lnTo>
                <a:lnTo>
                  <a:pt x="2885" y="2143"/>
                </a:lnTo>
                <a:lnTo>
                  <a:pt x="2893" y="2129"/>
                </a:lnTo>
                <a:lnTo>
                  <a:pt x="2898" y="2129"/>
                </a:lnTo>
                <a:lnTo>
                  <a:pt x="2903" y="2127"/>
                </a:lnTo>
                <a:lnTo>
                  <a:pt x="2907" y="2126"/>
                </a:lnTo>
                <a:lnTo>
                  <a:pt x="2910" y="2122"/>
                </a:lnTo>
                <a:lnTo>
                  <a:pt x="2915" y="2115"/>
                </a:lnTo>
                <a:lnTo>
                  <a:pt x="2920" y="2109"/>
                </a:lnTo>
                <a:lnTo>
                  <a:pt x="2934" y="2102"/>
                </a:lnTo>
                <a:lnTo>
                  <a:pt x="2948" y="2095"/>
                </a:lnTo>
                <a:lnTo>
                  <a:pt x="2951" y="2086"/>
                </a:lnTo>
                <a:lnTo>
                  <a:pt x="2955" y="2078"/>
                </a:lnTo>
                <a:lnTo>
                  <a:pt x="2960" y="2071"/>
                </a:lnTo>
                <a:lnTo>
                  <a:pt x="2963" y="2069"/>
                </a:lnTo>
                <a:lnTo>
                  <a:pt x="2968" y="2068"/>
                </a:lnTo>
                <a:lnTo>
                  <a:pt x="2968" y="2064"/>
                </a:lnTo>
                <a:lnTo>
                  <a:pt x="2972" y="2061"/>
                </a:lnTo>
                <a:lnTo>
                  <a:pt x="2977" y="2056"/>
                </a:lnTo>
                <a:lnTo>
                  <a:pt x="2980" y="2054"/>
                </a:lnTo>
                <a:lnTo>
                  <a:pt x="2982" y="2051"/>
                </a:lnTo>
                <a:lnTo>
                  <a:pt x="2982" y="2047"/>
                </a:lnTo>
                <a:lnTo>
                  <a:pt x="2982" y="2040"/>
                </a:lnTo>
                <a:lnTo>
                  <a:pt x="2990" y="2035"/>
                </a:lnTo>
                <a:lnTo>
                  <a:pt x="2994" y="2032"/>
                </a:lnTo>
                <a:lnTo>
                  <a:pt x="2996" y="2027"/>
                </a:lnTo>
                <a:lnTo>
                  <a:pt x="3002" y="2027"/>
                </a:lnTo>
                <a:lnTo>
                  <a:pt x="3006" y="2023"/>
                </a:lnTo>
                <a:lnTo>
                  <a:pt x="3007" y="2020"/>
                </a:lnTo>
                <a:lnTo>
                  <a:pt x="3009" y="2013"/>
                </a:lnTo>
                <a:lnTo>
                  <a:pt x="3016" y="2011"/>
                </a:lnTo>
                <a:lnTo>
                  <a:pt x="3023" y="2011"/>
                </a:lnTo>
                <a:lnTo>
                  <a:pt x="3031" y="2015"/>
                </a:lnTo>
                <a:lnTo>
                  <a:pt x="3040" y="2018"/>
                </a:lnTo>
                <a:lnTo>
                  <a:pt x="3045" y="2020"/>
                </a:lnTo>
                <a:lnTo>
                  <a:pt x="3050" y="2020"/>
                </a:lnTo>
                <a:lnTo>
                  <a:pt x="3057" y="2017"/>
                </a:lnTo>
                <a:lnTo>
                  <a:pt x="3064" y="2013"/>
                </a:lnTo>
                <a:lnTo>
                  <a:pt x="3067" y="2013"/>
                </a:lnTo>
                <a:lnTo>
                  <a:pt x="3071" y="2013"/>
                </a:lnTo>
                <a:lnTo>
                  <a:pt x="3072" y="2010"/>
                </a:lnTo>
                <a:lnTo>
                  <a:pt x="3077" y="2003"/>
                </a:lnTo>
                <a:lnTo>
                  <a:pt x="3081" y="2001"/>
                </a:lnTo>
                <a:lnTo>
                  <a:pt x="3086" y="1998"/>
                </a:lnTo>
                <a:lnTo>
                  <a:pt x="3091" y="1998"/>
                </a:lnTo>
                <a:lnTo>
                  <a:pt x="3098" y="1999"/>
                </a:lnTo>
                <a:lnTo>
                  <a:pt x="3101" y="1994"/>
                </a:lnTo>
                <a:lnTo>
                  <a:pt x="3105" y="1989"/>
                </a:lnTo>
                <a:lnTo>
                  <a:pt x="3115" y="1982"/>
                </a:lnTo>
                <a:lnTo>
                  <a:pt x="3122" y="1981"/>
                </a:lnTo>
                <a:lnTo>
                  <a:pt x="3125" y="1977"/>
                </a:lnTo>
                <a:lnTo>
                  <a:pt x="3130" y="1972"/>
                </a:lnTo>
                <a:lnTo>
                  <a:pt x="3132" y="1965"/>
                </a:lnTo>
                <a:lnTo>
                  <a:pt x="3132" y="1957"/>
                </a:lnTo>
                <a:lnTo>
                  <a:pt x="3130" y="1952"/>
                </a:lnTo>
                <a:lnTo>
                  <a:pt x="3125" y="1948"/>
                </a:lnTo>
                <a:lnTo>
                  <a:pt x="3120" y="1947"/>
                </a:lnTo>
                <a:lnTo>
                  <a:pt x="3108" y="1943"/>
                </a:lnTo>
                <a:lnTo>
                  <a:pt x="3103" y="1941"/>
                </a:lnTo>
                <a:lnTo>
                  <a:pt x="3098" y="1938"/>
                </a:lnTo>
                <a:lnTo>
                  <a:pt x="3101" y="1931"/>
                </a:lnTo>
                <a:lnTo>
                  <a:pt x="3105" y="1924"/>
                </a:lnTo>
                <a:lnTo>
                  <a:pt x="3105" y="1921"/>
                </a:lnTo>
                <a:lnTo>
                  <a:pt x="3100" y="1916"/>
                </a:lnTo>
                <a:lnTo>
                  <a:pt x="3098" y="1911"/>
                </a:lnTo>
                <a:lnTo>
                  <a:pt x="3100" y="1907"/>
                </a:lnTo>
                <a:lnTo>
                  <a:pt x="3103" y="1904"/>
                </a:lnTo>
                <a:lnTo>
                  <a:pt x="3111" y="1899"/>
                </a:lnTo>
                <a:lnTo>
                  <a:pt x="3117" y="1895"/>
                </a:lnTo>
                <a:lnTo>
                  <a:pt x="3118" y="1892"/>
                </a:lnTo>
                <a:lnTo>
                  <a:pt x="3122" y="1890"/>
                </a:lnTo>
                <a:lnTo>
                  <a:pt x="3130" y="1887"/>
                </a:lnTo>
                <a:lnTo>
                  <a:pt x="3139" y="1883"/>
                </a:lnTo>
                <a:lnTo>
                  <a:pt x="3139" y="1875"/>
                </a:lnTo>
                <a:lnTo>
                  <a:pt x="3141" y="1871"/>
                </a:lnTo>
                <a:lnTo>
                  <a:pt x="3144" y="1870"/>
                </a:lnTo>
                <a:lnTo>
                  <a:pt x="3149" y="1868"/>
                </a:lnTo>
                <a:lnTo>
                  <a:pt x="3153" y="1866"/>
                </a:lnTo>
                <a:lnTo>
                  <a:pt x="3158" y="1859"/>
                </a:lnTo>
                <a:lnTo>
                  <a:pt x="3161" y="1851"/>
                </a:lnTo>
                <a:lnTo>
                  <a:pt x="3164" y="1849"/>
                </a:lnTo>
                <a:lnTo>
                  <a:pt x="3170" y="1847"/>
                </a:lnTo>
                <a:lnTo>
                  <a:pt x="3171" y="1846"/>
                </a:lnTo>
                <a:lnTo>
                  <a:pt x="3173" y="1842"/>
                </a:lnTo>
                <a:lnTo>
                  <a:pt x="3175" y="1839"/>
                </a:lnTo>
                <a:lnTo>
                  <a:pt x="3176" y="1836"/>
                </a:lnTo>
                <a:lnTo>
                  <a:pt x="3178" y="1834"/>
                </a:lnTo>
                <a:lnTo>
                  <a:pt x="3180" y="1829"/>
                </a:lnTo>
                <a:lnTo>
                  <a:pt x="3185" y="1829"/>
                </a:lnTo>
                <a:lnTo>
                  <a:pt x="3188" y="1827"/>
                </a:lnTo>
                <a:lnTo>
                  <a:pt x="3192" y="1825"/>
                </a:lnTo>
                <a:lnTo>
                  <a:pt x="3194" y="1822"/>
                </a:lnTo>
                <a:lnTo>
                  <a:pt x="3204" y="1824"/>
                </a:lnTo>
                <a:lnTo>
                  <a:pt x="3212" y="1824"/>
                </a:lnTo>
                <a:lnTo>
                  <a:pt x="3229" y="1820"/>
                </a:lnTo>
                <a:lnTo>
                  <a:pt x="3243" y="1817"/>
                </a:lnTo>
                <a:lnTo>
                  <a:pt x="3252" y="1815"/>
                </a:lnTo>
                <a:lnTo>
                  <a:pt x="3262" y="1815"/>
                </a:lnTo>
                <a:lnTo>
                  <a:pt x="3270" y="1810"/>
                </a:lnTo>
                <a:lnTo>
                  <a:pt x="3281" y="1807"/>
                </a:lnTo>
                <a:lnTo>
                  <a:pt x="3289" y="1801"/>
                </a:lnTo>
                <a:lnTo>
                  <a:pt x="3292" y="1798"/>
                </a:lnTo>
                <a:lnTo>
                  <a:pt x="3296" y="1795"/>
                </a:lnTo>
                <a:lnTo>
                  <a:pt x="3315" y="1795"/>
                </a:lnTo>
                <a:lnTo>
                  <a:pt x="3330" y="1791"/>
                </a:lnTo>
                <a:lnTo>
                  <a:pt x="3344" y="1786"/>
                </a:lnTo>
                <a:lnTo>
                  <a:pt x="3357" y="1781"/>
                </a:lnTo>
                <a:lnTo>
                  <a:pt x="3364" y="1779"/>
                </a:lnTo>
                <a:lnTo>
                  <a:pt x="3369" y="1781"/>
                </a:lnTo>
                <a:lnTo>
                  <a:pt x="3378" y="1784"/>
                </a:lnTo>
                <a:lnTo>
                  <a:pt x="3386" y="1788"/>
                </a:lnTo>
                <a:lnTo>
                  <a:pt x="3391" y="1789"/>
                </a:lnTo>
                <a:lnTo>
                  <a:pt x="3398" y="1788"/>
                </a:lnTo>
                <a:lnTo>
                  <a:pt x="3441" y="1779"/>
                </a:lnTo>
                <a:lnTo>
                  <a:pt x="3483" y="1772"/>
                </a:lnTo>
                <a:lnTo>
                  <a:pt x="3507" y="1769"/>
                </a:lnTo>
                <a:lnTo>
                  <a:pt x="3531" y="1767"/>
                </a:lnTo>
                <a:lnTo>
                  <a:pt x="3555" y="1766"/>
                </a:lnTo>
                <a:lnTo>
                  <a:pt x="3582" y="1767"/>
                </a:lnTo>
                <a:lnTo>
                  <a:pt x="3584" y="1766"/>
                </a:lnTo>
                <a:lnTo>
                  <a:pt x="3586" y="1764"/>
                </a:lnTo>
                <a:lnTo>
                  <a:pt x="3589" y="1761"/>
                </a:lnTo>
                <a:lnTo>
                  <a:pt x="3591" y="1755"/>
                </a:lnTo>
                <a:lnTo>
                  <a:pt x="3593" y="1754"/>
                </a:lnTo>
                <a:lnTo>
                  <a:pt x="3596" y="1754"/>
                </a:lnTo>
                <a:lnTo>
                  <a:pt x="3598" y="1750"/>
                </a:lnTo>
                <a:lnTo>
                  <a:pt x="3599" y="1747"/>
                </a:lnTo>
                <a:lnTo>
                  <a:pt x="3601" y="1743"/>
                </a:lnTo>
                <a:lnTo>
                  <a:pt x="3603" y="1740"/>
                </a:lnTo>
                <a:lnTo>
                  <a:pt x="3610" y="1737"/>
                </a:lnTo>
                <a:lnTo>
                  <a:pt x="3613" y="1735"/>
                </a:lnTo>
                <a:lnTo>
                  <a:pt x="3616" y="1733"/>
                </a:lnTo>
                <a:lnTo>
                  <a:pt x="3620" y="1726"/>
                </a:lnTo>
                <a:lnTo>
                  <a:pt x="3623" y="1720"/>
                </a:lnTo>
                <a:lnTo>
                  <a:pt x="3625" y="1718"/>
                </a:lnTo>
                <a:lnTo>
                  <a:pt x="3625" y="1711"/>
                </a:lnTo>
                <a:lnTo>
                  <a:pt x="3628" y="1708"/>
                </a:lnTo>
                <a:lnTo>
                  <a:pt x="3632" y="1704"/>
                </a:lnTo>
                <a:lnTo>
                  <a:pt x="3637" y="1703"/>
                </a:lnTo>
                <a:lnTo>
                  <a:pt x="3649" y="1701"/>
                </a:lnTo>
                <a:lnTo>
                  <a:pt x="3654" y="1699"/>
                </a:lnTo>
                <a:lnTo>
                  <a:pt x="3661" y="1696"/>
                </a:lnTo>
                <a:lnTo>
                  <a:pt x="3663" y="1694"/>
                </a:lnTo>
                <a:lnTo>
                  <a:pt x="3669" y="1694"/>
                </a:lnTo>
                <a:lnTo>
                  <a:pt x="3676" y="1691"/>
                </a:lnTo>
                <a:lnTo>
                  <a:pt x="3683" y="1685"/>
                </a:lnTo>
                <a:lnTo>
                  <a:pt x="3688" y="1679"/>
                </a:lnTo>
                <a:lnTo>
                  <a:pt x="3692" y="1679"/>
                </a:lnTo>
                <a:lnTo>
                  <a:pt x="3702" y="1682"/>
                </a:lnTo>
                <a:lnTo>
                  <a:pt x="3707" y="1682"/>
                </a:lnTo>
                <a:lnTo>
                  <a:pt x="3712" y="1682"/>
                </a:lnTo>
                <a:lnTo>
                  <a:pt x="3715" y="1680"/>
                </a:lnTo>
                <a:lnTo>
                  <a:pt x="3717" y="1677"/>
                </a:lnTo>
                <a:lnTo>
                  <a:pt x="3719" y="1672"/>
                </a:lnTo>
                <a:lnTo>
                  <a:pt x="3719" y="1665"/>
                </a:lnTo>
                <a:lnTo>
                  <a:pt x="3722" y="1665"/>
                </a:lnTo>
                <a:lnTo>
                  <a:pt x="3731" y="1665"/>
                </a:lnTo>
                <a:lnTo>
                  <a:pt x="3734" y="1665"/>
                </a:lnTo>
                <a:lnTo>
                  <a:pt x="3762" y="1655"/>
                </a:lnTo>
                <a:lnTo>
                  <a:pt x="3787" y="1645"/>
                </a:lnTo>
                <a:lnTo>
                  <a:pt x="3791" y="1643"/>
                </a:lnTo>
                <a:lnTo>
                  <a:pt x="3814" y="1631"/>
                </a:lnTo>
                <a:lnTo>
                  <a:pt x="3816" y="1626"/>
                </a:lnTo>
                <a:lnTo>
                  <a:pt x="3818" y="1624"/>
                </a:lnTo>
                <a:lnTo>
                  <a:pt x="3821" y="1624"/>
                </a:lnTo>
                <a:lnTo>
                  <a:pt x="3838" y="1621"/>
                </a:lnTo>
                <a:lnTo>
                  <a:pt x="3855" y="1616"/>
                </a:lnTo>
                <a:lnTo>
                  <a:pt x="3871" y="1609"/>
                </a:lnTo>
                <a:lnTo>
                  <a:pt x="3886" y="1602"/>
                </a:lnTo>
                <a:lnTo>
                  <a:pt x="3889" y="1600"/>
                </a:lnTo>
                <a:lnTo>
                  <a:pt x="3893" y="1593"/>
                </a:lnTo>
                <a:lnTo>
                  <a:pt x="3898" y="1588"/>
                </a:lnTo>
                <a:lnTo>
                  <a:pt x="3905" y="1587"/>
                </a:lnTo>
                <a:lnTo>
                  <a:pt x="3912" y="1587"/>
                </a:lnTo>
                <a:lnTo>
                  <a:pt x="3917" y="1587"/>
                </a:lnTo>
                <a:lnTo>
                  <a:pt x="3922" y="1585"/>
                </a:lnTo>
                <a:lnTo>
                  <a:pt x="3927" y="1581"/>
                </a:lnTo>
                <a:lnTo>
                  <a:pt x="3929" y="1575"/>
                </a:lnTo>
                <a:lnTo>
                  <a:pt x="3930" y="1573"/>
                </a:lnTo>
                <a:lnTo>
                  <a:pt x="3930" y="1570"/>
                </a:lnTo>
                <a:lnTo>
                  <a:pt x="3944" y="1570"/>
                </a:lnTo>
                <a:lnTo>
                  <a:pt x="3956" y="1552"/>
                </a:lnTo>
                <a:lnTo>
                  <a:pt x="3961" y="1544"/>
                </a:lnTo>
                <a:lnTo>
                  <a:pt x="3964" y="1534"/>
                </a:lnTo>
                <a:lnTo>
                  <a:pt x="3966" y="1530"/>
                </a:lnTo>
                <a:lnTo>
                  <a:pt x="3966" y="1524"/>
                </a:lnTo>
                <a:lnTo>
                  <a:pt x="3970" y="1520"/>
                </a:lnTo>
                <a:lnTo>
                  <a:pt x="3975" y="1510"/>
                </a:lnTo>
                <a:lnTo>
                  <a:pt x="3976" y="1506"/>
                </a:lnTo>
                <a:lnTo>
                  <a:pt x="3978" y="1501"/>
                </a:lnTo>
                <a:lnTo>
                  <a:pt x="3976" y="1498"/>
                </a:lnTo>
                <a:lnTo>
                  <a:pt x="3973" y="1493"/>
                </a:lnTo>
                <a:lnTo>
                  <a:pt x="3971" y="1489"/>
                </a:lnTo>
                <a:lnTo>
                  <a:pt x="3970" y="1479"/>
                </a:lnTo>
                <a:lnTo>
                  <a:pt x="3970" y="1471"/>
                </a:lnTo>
                <a:lnTo>
                  <a:pt x="3971" y="1462"/>
                </a:lnTo>
                <a:lnTo>
                  <a:pt x="3971" y="1454"/>
                </a:lnTo>
                <a:lnTo>
                  <a:pt x="3971" y="1452"/>
                </a:lnTo>
                <a:lnTo>
                  <a:pt x="3970" y="1448"/>
                </a:lnTo>
                <a:lnTo>
                  <a:pt x="3968" y="1448"/>
                </a:lnTo>
                <a:lnTo>
                  <a:pt x="3966" y="1448"/>
                </a:lnTo>
                <a:lnTo>
                  <a:pt x="3964" y="1447"/>
                </a:lnTo>
                <a:lnTo>
                  <a:pt x="3964" y="1442"/>
                </a:lnTo>
                <a:lnTo>
                  <a:pt x="3964" y="1440"/>
                </a:lnTo>
                <a:lnTo>
                  <a:pt x="3964" y="1435"/>
                </a:lnTo>
                <a:lnTo>
                  <a:pt x="3963" y="1430"/>
                </a:lnTo>
                <a:lnTo>
                  <a:pt x="3958" y="1423"/>
                </a:lnTo>
                <a:lnTo>
                  <a:pt x="3953" y="1416"/>
                </a:lnTo>
                <a:lnTo>
                  <a:pt x="3946" y="1409"/>
                </a:lnTo>
                <a:lnTo>
                  <a:pt x="3947" y="1406"/>
                </a:lnTo>
                <a:lnTo>
                  <a:pt x="3951" y="1401"/>
                </a:lnTo>
                <a:lnTo>
                  <a:pt x="3951" y="1392"/>
                </a:lnTo>
                <a:lnTo>
                  <a:pt x="3958" y="1387"/>
                </a:lnTo>
                <a:lnTo>
                  <a:pt x="3968" y="1385"/>
                </a:lnTo>
                <a:lnTo>
                  <a:pt x="3971" y="1385"/>
                </a:lnTo>
                <a:lnTo>
                  <a:pt x="3978" y="1389"/>
                </a:lnTo>
                <a:lnTo>
                  <a:pt x="3987" y="1392"/>
                </a:lnTo>
                <a:lnTo>
                  <a:pt x="3993" y="1394"/>
                </a:lnTo>
                <a:lnTo>
                  <a:pt x="4000" y="1397"/>
                </a:lnTo>
                <a:lnTo>
                  <a:pt x="4000" y="1389"/>
                </a:lnTo>
                <a:lnTo>
                  <a:pt x="4002" y="1378"/>
                </a:lnTo>
                <a:lnTo>
                  <a:pt x="4005" y="1378"/>
                </a:lnTo>
                <a:lnTo>
                  <a:pt x="4007" y="1375"/>
                </a:lnTo>
                <a:lnTo>
                  <a:pt x="4011" y="1373"/>
                </a:lnTo>
                <a:lnTo>
                  <a:pt x="4014" y="1373"/>
                </a:lnTo>
                <a:lnTo>
                  <a:pt x="4014" y="1372"/>
                </a:lnTo>
                <a:lnTo>
                  <a:pt x="4017" y="1372"/>
                </a:lnTo>
                <a:lnTo>
                  <a:pt x="4021" y="1370"/>
                </a:lnTo>
                <a:lnTo>
                  <a:pt x="4019" y="1366"/>
                </a:lnTo>
                <a:lnTo>
                  <a:pt x="4019" y="1361"/>
                </a:lnTo>
                <a:lnTo>
                  <a:pt x="4019" y="1356"/>
                </a:lnTo>
                <a:lnTo>
                  <a:pt x="4019" y="1349"/>
                </a:lnTo>
                <a:close/>
                <a:moveTo>
                  <a:pt x="4244" y="2477"/>
                </a:moveTo>
                <a:lnTo>
                  <a:pt x="4241" y="2477"/>
                </a:lnTo>
                <a:lnTo>
                  <a:pt x="4239" y="2475"/>
                </a:lnTo>
                <a:lnTo>
                  <a:pt x="4239" y="2469"/>
                </a:lnTo>
                <a:lnTo>
                  <a:pt x="4239" y="2462"/>
                </a:lnTo>
                <a:lnTo>
                  <a:pt x="4239" y="2458"/>
                </a:lnTo>
                <a:lnTo>
                  <a:pt x="4237" y="2457"/>
                </a:lnTo>
                <a:lnTo>
                  <a:pt x="4234" y="2453"/>
                </a:lnTo>
                <a:lnTo>
                  <a:pt x="4229" y="2451"/>
                </a:lnTo>
                <a:lnTo>
                  <a:pt x="4226" y="2448"/>
                </a:lnTo>
                <a:lnTo>
                  <a:pt x="4224" y="2443"/>
                </a:lnTo>
                <a:lnTo>
                  <a:pt x="4224" y="2436"/>
                </a:lnTo>
                <a:lnTo>
                  <a:pt x="4224" y="2433"/>
                </a:lnTo>
                <a:lnTo>
                  <a:pt x="4224" y="2429"/>
                </a:lnTo>
                <a:lnTo>
                  <a:pt x="4220" y="2429"/>
                </a:lnTo>
                <a:lnTo>
                  <a:pt x="4217" y="2429"/>
                </a:lnTo>
                <a:lnTo>
                  <a:pt x="4214" y="2429"/>
                </a:lnTo>
                <a:lnTo>
                  <a:pt x="4210" y="2429"/>
                </a:lnTo>
                <a:lnTo>
                  <a:pt x="4210" y="2426"/>
                </a:lnTo>
                <a:lnTo>
                  <a:pt x="4210" y="2422"/>
                </a:lnTo>
                <a:lnTo>
                  <a:pt x="4210" y="2419"/>
                </a:lnTo>
                <a:lnTo>
                  <a:pt x="4210" y="2416"/>
                </a:lnTo>
                <a:lnTo>
                  <a:pt x="4202" y="2410"/>
                </a:lnTo>
                <a:lnTo>
                  <a:pt x="4198" y="2407"/>
                </a:lnTo>
                <a:lnTo>
                  <a:pt x="4196" y="2402"/>
                </a:lnTo>
                <a:lnTo>
                  <a:pt x="4181" y="2402"/>
                </a:lnTo>
                <a:lnTo>
                  <a:pt x="4166" y="2402"/>
                </a:lnTo>
                <a:lnTo>
                  <a:pt x="4138" y="2398"/>
                </a:lnTo>
                <a:lnTo>
                  <a:pt x="4111" y="2395"/>
                </a:lnTo>
                <a:lnTo>
                  <a:pt x="4097" y="2393"/>
                </a:lnTo>
                <a:lnTo>
                  <a:pt x="4080" y="2395"/>
                </a:lnTo>
                <a:lnTo>
                  <a:pt x="4080" y="2398"/>
                </a:lnTo>
                <a:lnTo>
                  <a:pt x="4079" y="2400"/>
                </a:lnTo>
                <a:lnTo>
                  <a:pt x="4074" y="2402"/>
                </a:lnTo>
                <a:lnTo>
                  <a:pt x="4069" y="2410"/>
                </a:lnTo>
                <a:lnTo>
                  <a:pt x="4065" y="2417"/>
                </a:lnTo>
                <a:lnTo>
                  <a:pt x="4065" y="2421"/>
                </a:lnTo>
                <a:lnTo>
                  <a:pt x="4067" y="2422"/>
                </a:lnTo>
                <a:lnTo>
                  <a:pt x="4070" y="2422"/>
                </a:lnTo>
                <a:lnTo>
                  <a:pt x="4074" y="2422"/>
                </a:lnTo>
                <a:lnTo>
                  <a:pt x="4074" y="2426"/>
                </a:lnTo>
                <a:lnTo>
                  <a:pt x="4074" y="2429"/>
                </a:lnTo>
                <a:lnTo>
                  <a:pt x="4077" y="2429"/>
                </a:lnTo>
                <a:lnTo>
                  <a:pt x="4080" y="2429"/>
                </a:lnTo>
                <a:lnTo>
                  <a:pt x="4080" y="2436"/>
                </a:lnTo>
                <a:lnTo>
                  <a:pt x="4080" y="2443"/>
                </a:lnTo>
                <a:lnTo>
                  <a:pt x="4080" y="2450"/>
                </a:lnTo>
                <a:lnTo>
                  <a:pt x="4080" y="2457"/>
                </a:lnTo>
                <a:lnTo>
                  <a:pt x="4096" y="2460"/>
                </a:lnTo>
                <a:lnTo>
                  <a:pt x="4109" y="2465"/>
                </a:lnTo>
                <a:lnTo>
                  <a:pt x="4125" y="2469"/>
                </a:lnTo>
                <a:lnTo>
                  <a:pt x="4142" y="2470"/>
                </a:lnTo>
                <a:lnTo>
                  <a:pt x="4145" y="2477"/>
                </a:lnTo>
                <a:lnTo>
                  <a:pt x="4150" y="2482"/>
                </a:lnTo>
                <a:lnTo>
                  <a:pt x="4159" y="2484"/>
                </a:lnTo>
                <a:lnTo>
                  <a:pt x="4169" y="2484"/>
                </a:lnTo>
                <a:lnTo>
                  <a:pt x="4174" y="2492"/>
                </a:lnTo>
                <a:lnTo>
                  <a:pt x="4181" y="2499"/>
                </a:lnTo>
                <a:lnTo>
                  <a:pt x="4188" y="2506"/>
                </a:lnTo>
                <a:lnTo>
                  <a:pt x="4196" y="2511"/>
                </a:lnTo>
                <a:lnTo>
                  <a:pt x="4198" y="2516"/>
                </a:lnTo>
                <a:lnTo>
                  <a:pt x="4202" y="2520"/>
                </a:lnTo>
                <a:lnTo>
                  <a:pt x="4208" y="2525"/>
                </a:lnTo>
                <a:lnTo>
                  <a:pt x="4219" y="2530"/>
                </a:lnTo>
                <a:lnTo>
                  <a:pt x="4231" y="2532"/>
                </a:lnTo>
                <a:lnTo>
                  <a:pt x="4241" y="2508"/>
                </a:lnTo>
                <a:lnTo>
                  <a:pt x="4244" y="2494"/>
                </a:lnTo>
                <a:lnTo>
                  <a:pt x="4244" y="2486"/>
                </a:lnTo>
                <a:lnTo>
                  <a:pt x="4244" y="2477"/>
                </a:lnTo>
                <a:close/>
                <a:moveTo>
                  <a:pt x="1498" y="3813"/>
                </a:moveTo>
                <a:lnTo>
                  <a:pt x="1498" y="3811"/>
                </a:lnTo>
                <a:lnTo>
                  <a:pt x="1494" y="3809"/>
                </a:lnTo>
                <a:lnTo>
                  <a:pt x="1489" y="3809"/>
                </a:lnTo>
                <a:lnTo>
                  <a:pt x="1481" y="3811"/>
                </a:lnTo>
                <a:lnTo>
                  <a:pt x="1472" y="3814"/>
                </a:lnTo>
                <a:lnTo>
                  <a:pt x="1467" y="3820"/>
                </a:lnTo>
                <a:lnTo>
                  <a:pt x="1465" y="3821"/>
                </a:lnTo>
                <a:lnTo>
                  <a:pt x="1464" y="3825"/>
                </a:lnTo>
                <a:lnTo>
                  <a:pt x="1465" y="3830"/>
                </a:lnTo>
                <a:lnTo>
                  <a:pt x="1467" y="3831"/>
                </a:lnTo>
                <a:lnTo>
                  <a:pt x="1476" y="3837"/>
                </a:lnTo>
                <a:lnTo>
                  <a:pt x="1484" y="3838"/>
                </a:lnTo>
                <a:lnTo>
                  <a:pt x="1493" y="3838"/>
                </a:lnTo>
                <a:lnTo>
                  <a:pt x="1499" y="3838"/>
                </a:lnTo>
                <a:lnTo>
                  <a:pt x="1506" y="3835"/>
                </a:lnTo>
                <a:lnTo>
                  <a:pt x="1510" y="3831"/>
                </a:lnTo>
                <a:lnTo>
                  <a:pt x="1511" y="3828"/>
                </a:lnTo>
                <a:lnTo>
                  <a:pt x="1510" y="3825"/>
                </a:lnTo>
                <a:lnTo>
                  <a:pt x="1508" y="3821"/>
                </a:lnTo>
                <a:lnTo>
                  <a:pt x="1498" y="3813"/>
                </a:lnTo>
                <a:close/>
                <a:moveTo>
                  <a:pt x="3753" y="2757"/>
                </a:moveTo>
                <a:lnTo>
                  <a:pt x="3753" y="2769"/>
                </a:lnTo>
                <a:lnTo>
                  <a:pt x="3751" y="2769"/>
                </a:lnTo>
                <a:lnTo>
                  <a:pt x="3748" y="2769"/>
                </a:lnTo>
                <a:lnTo>
                  <a:pt x="3743" y="2764"/>
                </a:lnTo>
                <a:lnTo>
                  <a:pt x="3738" y="2764"/>
                </a:lnTo>
                <a:lnTo>
                  <a:pt x="3733" y="2764"/>
                </a:lnTo>
                <a:lnTo>
                  <a:pt x="3733" y="2781"/>
                </a:lnTo>
                <a:lnTo>
                  <a:pt x="3734" y="2787"/>
                </a:lnTo>
                <a:lnTo>
                  <a:pt x="3736" y="2789"/>
                </a:lnTo>
                <a:lnTo>
                  <a:pt x="3739" y="2791"/>
                </a:lnTo>
                <a:lnTo>
                  <a:pt x="3745" y="2793"/>
                </a:lnTo>
                <a:lnTo>
                  <a:pt x="3746" y="2794"/>
                </a:lnTo>
                <a:lnTo>
                  <a:pt x="3746" y="2798"/>
                </a:lnTo>
                <a:lnTo>
                  <a:pt x="3753" y="2798"/>
                </a:lnTo>
                <a:lnTo>
                  <a:pt x="3758" y="2789"/>
                </a:lnTo>
                <a:lnTo>
                  <a:pt x="3760" y="2777"/>
                </a:lnTo>
                <a:lnTo>
                  <a:pt x="3762" y="2770"/>
                </a:lnTo>
                <a:lnTo>
                  <a:pt x="3760" y="2764"/>
                </a:lnTo>
                <a:lnTo>
                  <a:pt x="3758" y="2758"/>
                </a:lnTo>
                <a:lnTo>
                  <a:pt x="3753" y="2757"/>
                </a:lnTo>
                <a:close/>
                <a:moveTo>
                  <a:pt x="3241" y="2893"/>
                </a:moveTo>
                <a:lnTo>
                  <a:pt x="3233" y="2893"/>
                </a:lnTo>
                <a:lnTo>
                  <a:pt x="3228" y="2890"/>
                </a:lnTo>
                <a:lnTo>
                  <a:pt x="3224" y="2885"/>
                </a:lnTo>
                <a:lnTo>
                  <a:pt x="3221" y="2880"/>
                </a:lnTo>
                <a:lnTo>
                  <a:pt x="3219" y="2876"/>
                </a:lnTo>
                <a:lnTo>
                  <a:pt x="3217" y="2873"/>
                </a:lnTo>
                <a:lnTo>
                  <a:pt x="3214" y="2871"/>
                </a:lnTo>
                <a:lnTo>
                  <a:pt x="3214" y="2866"/>
                </a:lnTo>
                <a:lnTo>
                  <a:pt x="3214" y="2859"/>
                </a:lnTo>
                <a:lnTo>
                  <a:pt x="3214" y="2852"/>
                </a:lnTo>
                <a:lnTo>
                  <a:pt x="3212" y="2847"/>
                </a:lnTo>
                <a:lnTo>
                  <a:pt x="3207" y="2845"/>
                </a:lnTo>
                <a:lnTo>
                  <a:pt x="3207" y="2866"/>
                </a:lnTo>
                <a:lnTo>
                  <a:pt x="3204" y="2868"/>
                </a:lnTo>
                <a:lnTo>
                  <a:pt x="3200" y="2869"/>
                </a:lnTo>
                <a:lnTo>
                  <a:pt x="3197" y="2873"/>
                </a:lnTo>
                <a:lnTo>
                  <a:pt x="3194" y="2873"/>
                </a:lnTo>
                <a:lnTo>
                  <a:pt x="3194" y="2880"/>
                </a:lnTo>
                <a:lnTo>
                  <a:pt x="3192" y="2886"/>
                </a:lnTo>
                <a:lnTo>
                  <a:pt x="3188" y="2898"/>
                </a:lnTo>
                <a:lnTo>
                  <a:pt x="3185" y="2910"/>
                </a:lnTo>
                <a:lnTo>
                  <a:pt x="3185" y="2919"/>
                </a:lnTo>
                <a:lnTo>
                  <a:pt x="3187" y="2927"/>
                </a:lnTo>
                <a:lnTo>
                  <a:pt x="3194" y="2929"/>
                </a:lnTo>
                <a:lnTo>
                  <a:pt x="3197" y="2927"/>
                </a:lnTo>
                <a:lnTo>
                  <a:pt x="3199" y="2924"/>
                </a:lnTo>
                <a:lnTo>
                  <a:pt x="3200" y="2920"/>
                </a:lnTo>
                <a:lnTo>
                  <a:pt x="3202" y="2917"/>
                </a:lnTo>
                <a:lnTo>
                  <a:pt x="3204" y="2914"/>
                </a:lnTo>
                <a:lnTo>
                  <a:pt x="3207" y="2912"/>
                </a:lnTo>
                <a:lnTo>
                  <a:pt x="3214" y="2914"/>
                </a:lnTo>
                <a:lnTo>
                  <a:pt x="3214" y="2910"/>
                </a:lnTo>
                <a:lnTo>
                  <a:pt x="3217" y="2909"/>
                </a:lnTo>
                <a:lnTo>
                  <a:pt x="3219" y="2910"/>
                </a:lnTo>
                <a:lnTo>
                  <a:pt x="3221" y="2914"/>
                </a:lnTo>
                <a:lnTo>
                  <a:pt x="3224" y="2915"/>
                </a:lnTo>
                <a:lnTo>
                  <a:pt x="3228" y="2917"/>
                </a:lnTo>
                <a:lnTo>
                  <a:pt x="3233" y="2922"/>
                </a:lnTo>
                <a:lnTo>
                  <a:pt x="3234" y="2926"/>
                </a:lnTo>
                <a:lnTo>
                  <a:pt x="3238" y="2927"/>
                </a:lnTo>
                <a:lnTo>
                  <a:pt x="3241" y="2929"/>
                </a:lnTo>
                <a:lnTo>
                  <a:pt x="3248" y="2927"/>
                </a:lnTo>
                <a:lnTo>
                  <a:pt x="3248" y="2924"/>
                </a:lnTo>
                <a:lnTo>
                  <a:pt x="3250" y="2922"/>
                </a:lnTo>
                <a:lnTo>
                  <a:pt x="3255" y="2920"/>
                </a:lnTo>
                <a:lnTo>
                  <a:pt x="3258" y="2919"/>
                </a:lnTo>
                <a:lnTo>
                  <a:pt x="3260" y="2915"/>
                </a:lnTo>
                <a:lnTo>
                  <a:pt x="3262" y="2907"/>
                </a:lnTo>
                <a:lnTo>
                  <a:pt x="3260" y="2903"/>
                </a:lnTo>
                <a:lnTo>
                  <a:pt x="3258" y="2902"/>
                </a:lnTo>
                <a:lnTo>
                  <a:pt x="3252" y="2900"/>
                </a:lnTo>
                <a:lnTo>
                  <a:pt x="3245" y="2898"/>
                </a:lnTo>
                <a:lnTo>
                  <a:pt x="3241" y="2897"/>
                </a:lnTo>
                <a:lnTo>
                  <a:pt x="3241" y="2893"/>
                </a:lnTo>
                <a:close/>
                <a:moveTo>
                  <a:pt x="3289" y="2736"/>
                </a:moveTo>
                <a:lnTo>
                  <a:pt x="3291" y="2729"/>
                </a:lnTo>
                <a:lnTo>
                  <a:pt x="3289" y="2724"/>
                </a:lnTo>
                <a:lnTo>
                  <a:pt x="3287" y="2719"/>
                </a:lnTo>
                <a:lnTo>
                  <a:pt x="3286" y="2716"/>
                </a:lnTo>
                <a:lnTo>
                  <a:pt x="3279" y="2711"/>
                </a:lnTo>
                <a:lnTo>
                  <a:pt x="3277" y="2707"/>
                </a:lnTo>
                <a:lnTo>
                  <a:pt x="3275" y="2702"/>
                </a:lnTo>
                <a:lnTo>
                  <a:pt x="3263" y="2702"/>
                </a:lnTo>
                <a:lnTo>
                  <a:pt x="3252" y="2702"/>
                </a:lnTo>
                <a:lnTo>
                  <a:pt x="3241" y="2704"/>
                </a:lnTo>
                <a:lnTo>
                  <a:pt x="3234" y="2709"/>
                </a:lnTo>
                <a:lnTo>
                  <a:pt x="3226" y="2709"/>
                </a:lnTo>
                <a:lnTo>
                  <a:pt x="3219" y="2709"/>
                </a:lnTo>
                <a:lnTo>
                  <a:pt x="3214" y="2712"/>
                </a:lnTo>
                <a:lnTo>
                  <a:pt x="3209" y="2714"/>
                </a:lnTo>
                <a:lnTo>
                  <a:pt x="3200" y="2721"/>
                </a:lnTo>
                <a:lnTo>
                  <a:pt x="3194" y="2723"/>
                </a:lnTo>
                <a:lnTo>
                  <a:pt x="3187" y="2723"/>
                </a:lnTo>
                <a:lnTo>
                  <a:pt x="3185" y="2728"/>
                </a:lnTo>
                <a:lnTo>
                  <a:pt x="3182" y="2733"/>
                </a:lnTo>
                <a:lnTo>
                  <a:pt x="3173" y="2740"/>
                </a:lnTo>
                <a:lnTo>
                  <a:pt x="3164" y="2747"/>
                </a:lnTo>
                <a:lnTo>
                  <a:pt x="3161" y="2752"/>
                </a:lnTo>
                <a:lnTo>
                  <a:pt x="3159" y="2757"/>
                </a:lnTo>
                <a:lnTo>
                  <a:pt x="3159" y="2760"/>
                </a:lnTo>
                <a:lnTo>
                  <a:pt x="3158" y="2762"/>
                </a:lnTo>
                <a:lnTo>
                  <a:pt x="3153" y="2764"/>
                </a:lnTo>
                <a:lnTo>
                  <a:pt x="3149" y="2767"/>
                </a:lnTo>
                <a:lnTo>
                  <a:pt x="3147" y="2769"/>
                </a:lnTo>
                <a:lnTo>
                  <a:pt x="3146" y="2770"/>
                </a:lnTo>
                <a:lnTo>
                  <a:pt x="3142" y="2772"/>
                </a:lnTo>
                <a:lnTo>
                  <a:pt x="3141" y="2774"/>
                </a:lnTo>
                <a:lnTo>
                  <a:pt x="3139" y="2781"/>
                </a:lnTo>
                <a:lnTo>
                  <a:pt x="3139" y="2798"/>
                </a:lnTo>
                <a:lnTo>
                  <a:pt x="3142" y="2799"/>
                </a:lnTo>
                <a:lnTo>
                  <a:pt x="3144" y="2803"/>
                </a:lnTo>
                <a:lnTo>
                  <a:pt x="3146" y="2806"/>
                </a:lnTo>
                <a:lnTo>
                  <a:pt x="3146" y="2811"/>
                </a:lnTo>
                <a:lnTo>
                  <a:pt x="3180" y="2811"/>
                </a:lnTo>
                <a:lnTo>
                  <a:pt x="3180" y="2825"/>
                </a:lnTo>
                <a:lnTo>
                  <a:pt x="3188" y="2827"/>
                </a:lnTo>
                <a:lnTo>
                  <a:pt x="3192" y="2828"/>
                </a:lnTo>
                <a:lnTo>
                  <a:pt x="3194" y="2832"/>
                </a:lnTo>
                <a:lnTo>
                  <a:pt x="3202" y="2832"/>
                </a:lnTo>
                <a:lnTo>
                  <a:pt x="3207" y="2830"/>
                </a:lnTo>
                <a:lnTo>
                  <a:pt x="3211" y="2825"/>
                </a:lnTo>
                <a:lnTo>
                  <a:pt x="3212" y="2820"/>
                </a:lnTo>
                <a:lnTo>
                  <a:pt x="3217" y="2810"/>
                </a:lnTo>
                <a:lnTo>
                  <a:pt x="3221" y="2806"/>
                </a:lnTo>
                <a:lnTo>
                  <a:pt x="3228" y="2805"/>
                </a:lnTo>
                <a:lnTo>
                  <a:pt x="3233" y="2805"/>
                </a:lnTo>
                <a:lnTo>
                  <a:pt x="3238" y="2803"/>
                </a:lnTo>
                <a:lnTo>
                  <a:pt x="3241" y="2801"/>
                </a:lnTo>
                <a:lnTo>
                  <a:pt x="3245" y="2798"/>
                </a:lnTo>
                <a:lnTo>
                  <a:pt x="3250" y="2791"/>
                </a:lnTo>
                <a:lnTo>
                  <a:pt x="3255" y="2784"/>
                </a:lnTo>
                <a:lnTo>
                  <a:pt x="3262" y="2784"/>
                </a:lnTo>
                <a:lnTo>
                  <a:pt x="3267" y="2782"/>
                </a:lnTo>
                <a:lnTo>
                  <a:pt x="3275" y="2777"/>
                </a:lnTo>
                <a:lnTo>
                  <a:pt x="3284" y="2772"/>
                </a:lnTo>
                <a:lnTo>
                  <a:pt x="3289" y="2770"/>
                </a:lnTo>
                <a:lnTo>
                  <a:pt x="3296" y="2770"/>
                </a:lnTo>
                <a:lnTo>
                  <a:pt x="3296" y="2765"/>
                </a:lnTo>
                <a:lnTo>
                  <a:pt x="3296" y="2760"/>
                </a:lnTo>
                <a:lnTo>
                  <a:pt x="3291" y="2755"/>
                </a:lnTo>
                <a:lnTo>
                  <a:pt x="3287" y="2748"/>
                </a:lnTo>
                <a:lnTo>
                  <a:pt x="3287" y="2743"/>
                </a:lnTo>
                <a:lnTo>
                  <a:pt x="3289" y="273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3" name="Freeform 12">
            <a:extLst>
              <a:ext uri="{FF2B5EF4-FFF2-40B4-BE49-F238E27FC236}">
                <a16:creationId xmlns:a16="http://schemas.microsoft.com/office/drawing/2014/main" id="{75298201-7979-4658-9784-F4B90306C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99" y="4912333"/>
            <a:ext cx="398306" cy="253956"/>
          </a:xfrm>
          <a:custGeom>
            <a:avLst/>
            <a:gdLst>
              <a:gd name="T0" fmla="*/ 346824 w 1005"/>
              <a:gd name="T1" fmla="*/ 19861 h 677"/>
              <a:gd name="T2" fmla="*/ 336740 w 1005"/>
              <a:gd name="T3" fmla="*/ 7583 h 677"/>
              <a:gd name="T4" fmla="*/ 330257 w 1005"/>
              <a:gd name="T5" fmla="*/ 1806 h 677"/>
              <a:gd name="T6" fmla="*/ 308648 w 1005"/>
              <a:gd name="T7" fmla="*/ 5778 h 677"/>
              <a:gd name="T8" fmla="*/ 292081 w 1005"/>
              <a:gd name="T9" fmla="*/ 18056 h 677"/>
              <a:gd name="T10" fmla="*/ 269752 w 1005"/>
              <a:gd name="T11" fmla="*/ 20945 h 677"/>
              <a:gd name="T12" fmla="*/ 252104 w 1005"/>
              <a:gd name="T13" fmla="*/ 27084 h 677"/>
              <a:gd name="T14" fmla="*/ 189439 w 1005"/>
              <a:gd name="T15" fmla="*/ 32139 h 677"/>
              <a:gd name="T16" fmla="*/ 174672 w 1005"/>
              <a:gd name="T17" fmla="*/ 41889 h 677"/>
              <a:gd name="T18" fmla="*/ 166749 w 1005"/>
              <a:gd name="T19" fmla="*/ 48028 h 677"/>
              <a:gd name="T20" fmla="*/ 159906 w 1005"/>
              <a:gd name="T21" fmla="*/ 53084 h 677"/>
              <a:gd name="T22" fmla="*/ 144420 w 1005"/>
              <a:gd name="T23" fmla="*/ 66084 h 677"/>
              <a:gd name="T24" fmla="*/ 132895 w 1005"/>
              <a:gd name="T25" fmla="*/ 64279 h 677"/>
              <a:gd name="T26" fmla="*/ 89317 w 1005"/>
              <a:gd name="T27" fmla="*/ 59945 h 677"/>
              <a:gd name="T28" fmla="*/ 68428 w 1005"/>
              <a:gd name="T29" fmla="*/ 54167 h 677"/>
              <a:gd name="T30" fmla="*/ 37095 w 1005"/>
              <a:gd name="T31" fmla="*/ 62834 h 677"/>
              <a:gd name="T32" fmla="*/ 34574 w 1005"/>
              <a:gd name="T33" fmla="*/ 66806 h 677"/>
              <a:gd name="T34" fmla="*/ 19088 w 1005"/>
              <a:gd name="T35" fmla="*/ 78362 h 677"/>
              <a:gd name="T36" fmla="*/ 16207 w 1005"/>
              <a:gd name="T37" fmla="*/ 79084 h 677"/>
              <a:gd name="T38" fmla="*/ 9364 w 1005"/>
              <a:gd name="T39" fmla="*/ 80890 h 677"/>
              <a:gd name="T40" fmla="*/ 3241 w 1005"/>
              <a:gd name="T41" fmla="*/ 110862 h 677"/>
              <a:gd name="T42" fmla="*/ 13686 w 1005"/>
              <a:gd name="T43" fmla="*/ 108696 h 677"/>
              <a:gd name="T44" fmla="*/ 27731 w 1005"/>
              <a:gd name="T45" fmla="*/ 113029 h 677"/>
              <a:gd name="T46" fmla="*/ 21609 w 1005"/>
              <a:gd name="T47" fmla="*/ 134335 h 677"/>
              <a:gd name="T48" fmla="*/ 37095 w 1005"/>
              <a:gd name="T49" fmla="*/ 150585 h 677"/>
              <a:gd name="T50" fmla="*/ 35655 w 1005"/>
              <a:gd name="T51" fmla="*/ 172613 h 677"/>
              <a:gd name="T52" fmla="*/ 47540 w 1005"/>
              <a:gd name="T53" fmla="*/ 188502 h 677"/>
              <a:gd name="T54" fmla="*/ 52942 w 1005"/>
              <a:gd name="T55" fmla="*/ 205113 h 677"/>
              <a:gd name="T56" fmla="*/ 42498 w 1005"/>
              <a:gd name="T57" fmla="*/ 218836 h 677"/>
              <a:gd name="T58" fmla="*/ 34574 w 1005"/>
              <a:gd name="T59" fmla="*/ 227503 h 677"/>
              <a:gd name="T60" fmla="*/ 39616 w 1005"/>
              <a:gd name="T61" fmla="*/ 236530 h 677"/>
              <a:gd name="T62" fmla="*/ 63386 w 1005"/>
              <a:gd name="T63" fmla="*/ 242308 h 677"/>
              <a:gd name="T64" fmla="*/ 77072 w 1005"/>
              <a:gd name="T65" fmla="*/ 239781 h 677"/>
              <a:gd name="T66" fmla="*/ 93639 w 1005"/>
              <a:gd name="T67" fmla="*/ 231836 h 677"/>
              <a:gd name="T68" fmla="*/ 113087 w 1005"/>
              <a:gd name="T69" fmla="*/ 221725 h 677"/>
              <a:gd name="T70" fmla="*/ 129294 w 1005"/>
              <a:gd name="T71" fmla="*/ 217391 h 677"/>
              <a:gd name="T72" fmla="*/ 137937 w 1005"/>
              <a:gd name="T73" fmla="*/ 198613 h 677"/>
              <a:gd name="T74" fmla="*/ 150182 w 1005"/>
              <a:gd name="T75" fmla="*/ 192474 h 677"/>
              <a:gd name="T76" fmla="*/ 159186 w 1005"/>
              <a:gd name="T77" fmla="*/ 208363 h 677"/>
              <a:gd name="T78" fmla="*/ 164948 w 1005"/>
              <a:gd name="T79" fmla="*/ 211975 h 677"/>
              <a:gd name="T80" fmla="*/ 177193 w 1005"/>
              <a:gd name="T81" fmla="*/ 221725 h 677"/>
              <a:gd name="T82" fmla="*/ 208887 w 1005"/>
              <a:gd name="T83" fmla="*/ 221725 h 677"/>
              <a:gd name="T84" fmla="*/ 220771 w 1005"/>
              <a:gd name="T85" fmla="*/ 227864 h 677"/>
              <a:gd name="T86" fmla="*/ 230496 w 1005"/>
              <a:gd name="T87" fmla="*/ 223169 h 677"/>
              <a:gd name="T88" fmla="*/ 245262 w 1005"/>
              <a:gd name="T89" fmla="*/ 222447 h 677"/>
              <a:gd name="T90" fmla="*/ 236258 w 1005"/>
              <a:gd name="T91" fmla="*/ 204752 h 677"/>
              <a:gd name="T92" fmla="*/ 247062 w 1005"/>
              <a:gd name="T93" fmla="*/ 194280 h 677"/>
              <a:gd name="T94" fmla="*/ 245982 w 1005"/>
              <a:gd name="T95" fmla="*/ 179835 h 677"/>
              <a:gd name="T96" fmla="*/ 267951 w 1005"/>
              <a:gd name="T97" fmla="*/ 167557 h 677"/>
              <a:gd name="T98" fmla="*/ 272273 w 1005"/>
              <a:gd name="T99" fmla="*/ 162863 h 677"/>
              <a:gd name="T100" fmla="*/ 273713 w 1005"/>
              <a:gd name="T101" fmla="*/ 154196 h 677"/>
              <a:gd name="T102" fmla="*/ 276595 w 1005"/>
              <a:gd name="T103" fmla="*/ 148057 h 677"/>
              <a:gd name="T104" fmla="*/ 272993 w 1005"/>
              <a:gd name="T105" fmla="*/ 120974 h 677"/>
              <a:gd name="T106" fmla="*/ 270472 w 1005"/>
              <a:gd name="T107" fmla="*/ 107251 h 677"/>
              <a:gd name="T108" fmla="*/ 280196 w 1005"/>
              <a:gd name="T109" fmla="*/ 98584 h 677"/>
              <a:gd name="T110" fmla="*/ 297483 w 1005"/>
              <a:gd name="T111" fmla="*/ 88834 h 677"/>
              <a:gd name="T112" fmla="*/ 307207 w 1005"/>
              <a:gd name="T113" fmla="*/ 81251 h 677"/>
              <a:gd name="T114" fmla="*/ 314770 w 1005"/>
              <a:gd name="T115" fmla="*/ 74029 h 677"/>
              <a:gd name="T116" fmla="*/ 333138 w 1005"/>
              <a:gd name="T117" fmla="*/ 79084 h 677"/>
              <a:gd name="T118" fmla="*/ 336379 w 1005"/>
              <a:gd name="T119" fmla="*/ 69695 h 677"/>
              <a:gd name="T120" fmla="*/ 334579 w 1005"/>
              <a:gd name="T121" fmla="*/ 54890 h 677"/>
              <a:gd name="T122" fmla="*/ 352226 w 1005"/>
              <a:gd name="T123" fmla="*/ 51278 h 677"/>
              <a:gd name="T124" fmla="*/ 356548 w 1005"/>
              <a:gd name="T125" fmla="*/ 35750 h 6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5" h="677">
                <a:moveTo>
                  <a:pt x="990" y="96"/>
                </a:moveTo>
                <a:lnTo>
                  <a:pt x="990" y="96"/>
                </a:lnTo>
                <a:lnTo>
                  <a:pt x="985" y="87"/>
                </a:lnTo>
                <a:lnTo>
                  <a:pt x="983" y="82"/>
                </a:lnTo>
                <a:lnTo>
                  <a:pt x="983" y="75"/>
                </a:lnTo>
                <a:lnTo>
                  <a:pt x="978" y="74"/>
                </a:lnTo>
                <a:lnTo>
                  <a:pt x="973" y="72"/>
                </a:lnTo>
                <a:lnTo>
                  <a:pt x="968" y="63"/>
                </a:lnTo>
                <a:lnTo>
                  <a:pt x="963" y="55"/>
                </a:lnTo>
                <a:lnTo>
                  <a:pt x="959" y="52"/>
                </a:lnTo>
                <a:lnTo>
                  <a:pt x="956" y="48"/>
                </a:lnTo>
                <a:lnTo>
                  <a:pt x="956" y="34"/>
                </a:lnTo>
                <a:lnTo>
                  <a:pt x="947" y="29"/>
                </a:lnTo>
                <a:lnTo>
                  <a:pt x="944" y="26"/>
                </a:lnTo>
                <a:lnTo>
                  <a:pt x="942" y="21"/>
                </a:lnTo>
                <a:lnTo>
                  <a:pt x="939" y="21"/>
                </a:lnTo>
                <a:lnTo>
                  <a:pt x="935" y="21"/>
                </a:lnTo>
                <a:lnTo>
                  <a:pt x="930" y="21"/>
                </a:lnTo>
                <a:lnTo>
                  <a:pt x="929" y="21"/>
                </a:lnTo>
                <a:lnTo>
                  <a:pt x="927" y="16"/>
                </a:lnTo>
                <a:lnTo>
                  <a:pt x="927" y="12"/>
                </a:lnTo>
                <a:lnTo>
                  <a:pt x="927" y="9"/>
                </a:lnTo>
                <a:lnTo>
                  <a:pt x="922" y="7"/>
                </a:lnTo>
                <a:lnTo>
                  <a:pt x="918" y="7"/>
                </a:lnTo>
                <a:lnTo>
                  <a:pt x="917" y="5"/>
                </a:lnTo>
                <a:lnTo>
                  <a:pt x="915" y="0"/>
                </a:lnTo>
                <a:lnTo>
                  <a:pt x="911" y="0"/>
                </a:lnTo>
                <a:lnTo>
                  <a:pt x="910" y="2"/>
                </a:lnTo>
                <a:lnTo>
                  <a:pt x="908" y="7"/>
                </a:lnTo>
                <a:lnTo>
                  <a:pt x="881" y="7"/>
                </a:lnTo>
                <a:lnTo>
                  <a:pt x="872" y="9"/>
                </a:lnTo>
                <a:lnTo>
                  <a:pt x="864" y="11"/>
                </a:lnTo>
                <a:lnTo>
                  <a:pt x="857" y="16"/>
                </a:lnTo>
                <a:lnTo>
                  <a:pt x="853" y="21"/>
                </a:lnTo>
                <a:lnTo>
                  <a:pt x="840" y="21"/>
                </a:lnTo>
                <a:lnTo>
                  <a:pt x="840" y="34"/>
                </a:lnTo>
                <a:lnTo>
                  <a:pt x="835" y="38"/>
                </a:lnTo>
                <a:lnTo>
                  <a:pt x="830" y="41"/>
                </a:lnTo>
                <a:lnTo>
                  <a:pt x="825" y="45"/>
                </a:lnTo>
                <a:lnTo>
                  <a:pt x="819" y="48"/>
                </a:lnTo>
                <a:lnTo>
                  <a:pt x="811" y="50"/>
                </a:lnTo>
                <a:lnTo>
                  <a:pt x="802" y="48"/>
                </a:lnTo>
                <a:lnTo>
                  <a:pt x="794" y="48"/>
                </a:lnTo>
                <a:lnTo>
                  <a:pt x="785" y="48"/>
                </a:lnTo>
                <a:lnTo>
                  <a:pt x="778" y="52"/>
                </a:lnTo>
                <a:lnTo>
                  <a:pt x="772" y="55"/>
                </a:lnTo>
                <a:lnTo>
                  <a:pt x="761" y="55"/>
                </a:lnTo>
                <a:lnTo>
                  <a:pt x="751" y="55"/>
                </a:lnTo>
                <a:lnTo>
                  <a:pt x="749" y="58"/>
                </a:lnTo>
                <a:lnTo>
                  <a:pt x="748" y="60"/>
                </a:lnTo>
                <a:lnTo>
                  <a:pt x="741" y="62"/>
                </a:lnTo>
                <a:lnTo>
                  <a:pt x="734" y="63"/>
                </a:lnTo>
                <a:lnTo>
                  <a:pt x="731" y="65"/>
                </a:lnTo>
                <a:lnTo>
                  <a:pt x="731" y="69"/>
                </a:lnTo>
                <a:lnTo>
                  <a:pt x="722" y="69"/>
                </a:lnTo>
                <a:lnTo>
                  <a:pt x="714" y="70"/>
                </a:lnTo>
                <a:lnTo>
                  <a:pt x="707" y="74"/>
                </a:lnTo>
                <a:lnTo>
                  <a:pt x="700" y="75"/>
                </a:lnTo>
                <a:lnTo>
                  <a:pt x="688" y="84"/>
                </a:lnTo>
                <a:lnTo>
                  <a:pt x="676" y="89"/>
                </a:lnTo>
                <a:lnTo>
                  <a:pt x="659" y="86"/>
                </a:lnTo>
                <a:lnTo>
                  <a:pt x="640" y="84"/>
                </a:lnTo>
                <a:lnTo>
                  <a:pt x="601" y="82"/>
                </a:lnTo>
                <a:lnTo>
                  <a:pt x="562" y="84"/>
                </a:lnTo>
                <a:lnTo>
                  <a:pt x="543" y="86"/>
                </a:lnTo>
                <a:lnTo>
                  <a:pt x="526" y="89"/>
                </a:lnTo>
                <a:lnTo>
                  <a:pt x="519" y="92"/>
                </a:lnTo>
                <a:lnTo>
                  <a:pt x="512" y="96"/>
                </a:lnTo>
                <a:lnTo>
                  <a:pt x="509" y="96"/>
                </a:lnTo>
                <a:lnTo>
                  <a:pt x="505" y="96"/>
                </a:lnTo>
                <a:lnTo>
                  <a:pt x="505" y="99"/>
                </a:lnTo>
                <a:lnTo>
                  <a:pt x="505" y="103"/>
                </a:lnTo>
                <a:lnTo>
                  <a:pt x="485" y="116"/>
                </a:lnTo>
                <a:lnTo>
                  <a:pt x="482" y="123"/>
                </a:lnTo>
                <a:lnTo>
                  <a:pt x="478" y="130"/>
                </a:lnTo>
                <a:lnTo>
                  <a:pt x="475" y="130"/>
                </a:lnTo>
                <a:lnTo>
                  <a:pt x="471" y="130"/>
                </a:lnTo>
                <a:lnTo>
                  <a:pt x="468" y="130"/>
                </a:lnTo>
                <a:lnTo>
                  <a:pt x="464" y="130"/>
                </a:lnTo>
                <a:lnTo>
                  <a:pt x="463" y="133"/>
                </a:lnTo>
                <a:lnTo>
                  <a:pt x="461" y="137"/>
                </a:lnTo>
                <a:lnTo>
                  <a:pt x="459" y="142"/>
                </a:lnTo>
                <a:lnTo>
                  <a:pt x="458" y="144"/>
                </a:lnTo>
                <a:lnTo>
                  <a:pt x="454" y="144"/>
                </a:lnTo>
                <a:lnTo>
                  <a:pt x="451" y="144"/>
                </a:lnTo>
                <a:lnTo>
                  <a:pt x="447" y="144"/>
                </a:lnTo>
                <a:lnTo>
                  <a:pt x="444" y="144"/>
                </a:lnTo>
                <a:lnTo>
                  <a:pt x="444" y="147"/>
                </a:lnTo>
                <a:lnTo>
                  <a:pt x="442" y="149"/>
                </a:lnTo>
                <a:lnTo>
                  <a:pt x="437" y="150"/>
                </a:lnTo>
                <a:lnTo>
                  <a:pt x="427" y="166"/>
                </a:lnTo>
                <a:lnTo>
                  <a:pt x="418" y="174"/>
                </a:lnTo>
                <a:lnTo>
                  <a:pt x="415" y="176"/>
                </a:lnTo>
                <a:lnTo>
                  <a:pt x="410" y="178"/>
                </a:lnTo>
                <a:lnTo>
                  <a:pt x="405" y="179"/>
                </a:lnTo>
                <a:lnTo>
                  <a:pt x="401" y="183"/>
                </a:lnTo>
                <a:lnTo>
                  <a:pt x="398" y="186"/>
                </a:lnTo>
                <a:lnTo>
                  <a:pt x="396" y="191"/>
                </a:lnTo>
                <a:lnTo>
                  <a:pt x="389" y="191"/>
                </a:lnTo>
                <a:lnTo>
                  <a:pt x="384" y="191"/>
                </a:lnTo>
                <a:lnTo>
                  <a:pt x="381" y="188"/>
                </a:lnTo>
                <a:lnTo>
                  <a:pt x="379" y="185"/>
                </a:lnTo>
                <a:lnTo>
                  <a:pt x="376" y="181"/>
                </a:lnTo>
                <a:lnTo>
                  <a:pt x="374" y="178"/>
                </a:lnTo>
                <a:lnTo>
                  <a:pt x="369" y="178"/>
                </a:lnTo>
                <a:lnTo>
                  <a:pt x="362" y="178"/>
                </a:lnTo>
                <a:lnTo>
                  <a:pt x="287" y="178"/>
                </a:lnTo>
                <a:lnTo>
                  <a:pt x="279" y="176"/>
                </a:lnTo>
                <a:lnTo>
                  <a:pt x="274" y="174"/>
                </a:lnTo>
                <a:lnTo>
                  <a:pt x="268" y="171"/>
                </a:lnTo>
                <a:lnTo>
                  <a:pt x="260" y="171"/>
                </a:lnTo>
                <a:lnTo>
                  <a:pt x="255" y="167"/>
                </a:lnTo>
                <a:lnTo>
                  <a:pt x="248" y="166"/>
                </a:lnTo>
                <a:lnTo>
                  <a:pt x="243" y="162"/>
                </a:lnTo>
                <a:lnTo>
                  <a:pt x="241" y="161"/>
                </a:lnTo>
                <a:lnTo>
                  <a:pt x="239" y="157"/>
                </a:lnTo>
                <a:lnTo>
                  <a:pt x="229" y="157"/>
                </a:lnTo>
                <a:lnTo>
                  <a:pt x="219" y="157"/>
                </a:lnTo>
                <a:lnTo>
                  <a:pt x="212" y="154"/>
                </a:lnTo>
                <a:lnTo>
                  <a:pt x="205" y="150"/>
                </a:lnTo>
                <a:lnTo>
                  <a:pt x="190" y="150"/>
                </a:lnTo>
                <a:lnTo>
                  <a:pt x="176" y="150"/>
                </a:lnTo>
                <a:lnTo>
                  <a:pt x="163" y="150"/>
                </a:lnTo>
                <a:lnTo>
                  <a:pt x="151" y="150"/>
                </a:lnTo>
                <a:lnTo>
                  <a:pt x="137" y="154"/>
                </a:lnTo>
                <a:lnTo>
                  <a:pt x="125" y="159"/>
                </a:lnTo>
                <a:lnTo>
                  <a:pt x="113" y="166"/>
                </a:lnTo>
                <a:lnTo>
                  <a:pt x="103" y="171"/>
                </a:lnTo>
                <a:lnTo>
                  <a:pt x="103" y="174"/>
                </a:lnTo>
                <a:lnTo>
                  <a:pt x="101" y="176"/>
                </a:lnTo>
                <a:lnTo>
                  <a:pt x="98" y="179"/>
                </a:lnTo>
                <a:lnTo>
                  <a:pt x="96" y="185"/>
                </a:lnTo>
                <a:lnTo>
                  <a:pt x="91" y="185"/>
                </a:lnTo>
                <a:lnTo>
                  <a:pt x="88" y="186"/>
                </a:lnTo>
                <a:lnTo>
                  <a:pt x="84" y="188"/>
                </a:lnTo>
                <a:lnTo>
                  <a:pt x="82" y="191"/>
                </a:lnTo>
                <a:lnTo>
                  <a:pt x="77" y="193"/>
                </a:lnTo>
                <a:lnTo>
                  <a:pt x="74" y="196"/>
                </a:lnTo>
                <a:lnTo>
                  <a:pt x="67" y="203"/>
                </a:lnTo>
                <a:lnTo>
                  <a:pt x="60" y="210"/>
                </a:lnTo>
                <a:lnTo>
                  <a:pt x="53" y="217"/>
                </a:lnTo>
                <a:lnTo>
                  <a:pt x="52" y="217"/>
                </a:lnTo>
                <a:lnTo>
                  <a:pt x="50" y="217"/>
                </a:lnTo>
                <a:lnTo>
                  <a:pt x="48" y="219"/>
                </a:lnTo>
                <a:lnTo>
                  <a:pt x="45" y="219"/>
                </a:lnTo>
                <a:lnTo>
                  <a:pt x="43" y="219"/>
                </a:lnTo>
                <a:lnTo>
                  <a:pt x="41" y="219"/>
                </a:lnTo>
                <a:lnTo>
                  <a:pt x="40" y="219"/>
                </a:lnTo>
                <a:lnTo>
                  <a:pt x="35" y="219"/>
                </a:lnTo>
                <a:lnTo>
                  <a:pt x="26" y="224"/>
                </a:lnTo>
                <a:lnTo>
                  <a:pt x="19" y="232"/>
                </a:lnTo>
                <a:lnTo>
                  <a:pt x="12" y="241"/>
                </a:lnTo>
                <a:lnTo>
                  <a:pt x="9" y="251"/>
                </a:lnTo>
                <a:lnTo>
                  <a:pt x="6" y="263"/>
                </a:lnTo>
                <a:lnTo>
                  <a:pt x="4" y="275"/>
                </a:lnTo>
                <a:lnTo>
                  <a:pt x="0" y="301"/>
                </a:lnTo>
                <a:lnTo>
                  <a:pt x="4" y="302"/>
                </a:lnTo>
                <a:lnTo>
                  <a:pt x="7" y="304"/>
                </a:lnTo>
                <a:lnTo>
                  <a:pt x="9" y="307"/>
                </a:lnTo>
                <a:lnTo>
                  <a:pt x="14" y="307"/>
                </a:lnTo>
                <a:lnTo>
                  <a:pt x="16" y="304"/>
                </a:lnTo>
                <a:lnTo>
                  <a:pt x="18" y="302"/>
                </a:lnTo>
                <a:lnTo>
                  <a:pt x="21" y="301"/>
                </a:lnTo>
                <a:lnTo>
                  <a:pt x="28" y="301"/>
                </a:lnTo>
                <a:lnTo>
                  <a:pt x="31" y="301"/>
                </a:lnTo>
                <a:lnTo>
                  <a:pt x="38" y="301"/>
                </a:lnTo>
                <a:lnTo>
                  <a:pt x="48" y="301"/>
                </a:lnTo>
                <a:lnTo>
                  <a:pt x="53" y="301"/>
                </a:lnTo>
                <a:lnTo>
                  <a:pt x="58" y="301"/>
                </a:lnTo>
                <a:lnTo>
                  <a:pt x="62" y="302"/>
                </a:lnTo>
                <a:lnTo>
                  <a:pt x="62" y="307"/>
                </a:lnTo>
                <a:lnTo>
                  <a:pt x="67" y="307"/>
                </a:lnTo>
                <a:lnTo>
                  <a:pt x="72" y="307"/>
                </a:lnTo>
                <a:lnTo>
                  <a:pt x="76" y="309"/>
                </a:lnTo>
                <a:lnTo>
                  <a:pt x="77" y="313"/>
                </a:lnTo>
                <a:lnTo>
                  <a:pt x="82" y="318"/>
                </a:lnTo>
                <a:lnTo>
                  <a:pt x="84" y="321"/>
                </a:lnTo>
                <a:lnTo>
                  <a:pt x="89" y="321"/>
                </a:lnTo>
                <a:lnTo>
                  <a:pt x="88" y="333"/>
                </a:lnTo>
                <a:lnTo>
                  <a:pt x="84" y="343"/>
                </a:lnTo>
                <a:lnTo>
                  <a:pt x="76" y="362"/>
                </a:lnTo>
                <a:lnTo>
                  <a:pt x="67" y="367"/>
                </a:lnTo>
                <a:lnTo>
                  <a:pt x="60" y="372"/>
                </a:lnTo>
                <a:lnTo>
                  <a:pt x="58" y="374"/>
                </a:lnTo>
                <a:lnTo>
                  <a:pt x="57" y="379"/>
                </a:lnTo>
                <a:lnTo>
                  <a:pt x="55" y="384"/>
                </a:lnTo>
                <a:lnTo>
                  <a:pt x="55" y="389"/>
                </a:lnTo>
                <a:lnTo>
                  <a:pt x="55" y="396"/>
                </a:lnTo>
                <a:lnTo>
                  <a:pt x="58" y="403"/>
                </a:lnTo>
                <a:lnTo>
                  <a:pt x="62" y="408"/>
                </a:lnTo>
                <a:lnTo>
                  <a:pt x="62" y="417"/>
                </a:lnTo>
                <a:lnTo>
                  <a:pt x="103" y="417"/>
                </a:lnTo>
                <a:lnTo>
                  <a:pt x="99" y="425"/>
                </a:lnTo>
                <a:lnTo>
                  <a:pt x="96" y="434"/>
                </a:lnTo>
                <a:lnTo>
                  <a:pt x="93" y="442"/>
                </a:lnTo>
                <a:lnTo>
                  <a:pt x="89" y="451"/>
                </a:lnTo>
                <a:lnTo>
                  <a:pt x="89" y="458"/>
                </a:lnTo>
                <a:lnTo>
                  <a:pt x="91" y="464"/>
                </a:lnTo>
                <a:lnTo>
                  <a:pt x="98" y="473"/>
                </a:lnTo>
                <a:lnTo>
                  <a:pt x="99" y="478"/>
                </a:lnTo>
                <a:lnTo>
                  <a:pt x="103" y="483"/>
                </a:lnTo>
                <a:lnTo>
                  <a:pt x="103" y="490"/>
                </a:lnTo>
                <a:lnTo>
                  <a:pt x="103" y="498"/>
                </a:lnTo>
                <a:lnTo>
                  <a:pt x="110" y="498"/>
                </a:lnTo>
                <a:lnTo>
                  <a:pt x="117" y="500"/>
                </a:lnTo>
                <a:lnTo>
                  <a:pt x="120" y="504"/>
                </a:lnTo>
                <a:lnTo>
                  <a:pt x="123" y="509"/>
                </a:lnTo>
                <a:lnTo>
                  <a:pt x="129" y="519"/>
                </a:lnTo>
                <a:lnTo>
                  <a:pt x="132" y="522"/>
                </a:lnTo>
                <a:lnTo>
                  <a:pt x="137" y="526"/>
                </a:lnTo>
                <a:lnTo>
                  <a:pt x="137" y="533"/>
                </a:lnTo>
                <a:lnTo>
                  <a:pt x="139" y="538"/>
                </a:lnTo>
                <a:lnTo>
                  <a:pt x="144" y="546"/>
                </a:lnTo>
                <a:lnTo>
                  <a:pt x="149" y="555"/>
                </a:lnTo>
                <a:lnTo>
                  <a:pt x="151" y="560"/>
                </a:lnTo>
                <a:lnTo>
                  <a:pt x="151" y="567"/>
                </a:lnTo>
                <a:lnTo>
                  <a:pt x="147" y="568"/>
                </a:lnTo>
                <a:lnTo>
                  <a:pt x="146" y="570"/>
                </a:lnTo>
                <a:lnTo>
                  <a:pt x="144" y="577"/>
                </a:lnTo>
                <a:lnTo>
                  <a:pt x="144" y="594"/>
                </a:lnTo>
                <a:lnTo>
                  <a:pt x="135" y="599"/>
                </a:lnTo>
                <a:lnTo>
                  <a:pt x="130" y="601"/>
                </a:lnTo>
                <a:lnTo>
                  <a:pt x="123" y="601"/>
                </a:lnTo>
                <a:lnTo>
                  <a:pt x="120" y="602"/>
                </a:lnTo>
                <a:lnTo>
                  <a:pt x="118" y="606"/>
                </a:lnTo>
                <a:lnTo>
                  <a:pt x="117" y="614"/>
                </a:lnTo>
                <a:lnTo>
                  <a:pt x="99" y="614"/>
                </a:lnTo>
                <a:lnTo>
                  <a:pt x="93" y="616"/>
                </a:lnTo>
                <a:lnTo>
                  <a:pt x="91" y="618"/>
                </a:lnTo>
                <a:lnTo>
                  <a:pt x="89" y="621"/>
                </a:lnTo>
                <a:lnTo>
                  <a:pt x="93" y="623"/>
                </a:lnTo>
                <a:lnTo>
                  <a:pt x="94" y="626"/>
                </a:lnTo>
                <a:lnTo>
                  <a:pt x="96" y="630"/>
                </a:lnTo>
                <a:lnTo>
                  <a:pt x="96" y="635"/>
                </a:lnTo>
                <a:lnTo>
                  <a:pt x="96" y="640"/>
                </a:lnTo>
                <a:lnTo>
                  <a:pt x="99" y="642"/>
                </a:lnTo>
                <a:lnTo>
                  <a:pt x="101" y="645"/>
                </a:lnTo>
                <a:lnTo>
                  <a:pt x="103" y="649"/>
                </a:lnTo>
                <a:lnTo>
                  <a:pt x="108" y="650"/>
                </a:lnTo>
                <a:lnTo>
                  <a:pt x="110" y="652"/>
                </a:lnTo>
                <a:lnTo>
                  <a:pt x="110" y="655"/>
                </a:lnTo>
                <a:lnTo>
                  <a:pt x="158" y="655"/>
                </a:lnTo>
                <a:lnTo>
                  <a:pt x="158" y="659"/>
                </a:lnTo>
                <a:lnTo>
                  <a:pt x="159" y="660"/>
                </a:lnTo>
                <a:lnTo>
                  <a:pt x="164" y="662"/>
                </a:lnTo>
                <a:lnTo>
                  <a:pt x="168" y="666"/>
                </a:lnTo>
                <a:lnTo>
                  <a:pt x="170" y="667"/>
                </a:lnTo>
                <a:lnTo>
                  <a:pt x="171" y="669"/>
                </a:lnTo>
                <a:lnTo>
                  <a:pt x="176" y="671"/>
                </a:lnTo>
                <a:lnTo>
                  <a:pt x="180" y="674"/>
                </a:lnTo>
                <a:lnTo>
                  <a:pt x="185" y="676"/>
                </a:lnTo>
                <a:lnTo>
                  <a:pt x="192" y="676"/>
                </a:lnTo>
                <a:lnTo>
                  <a:pt x="193" y="671"/>
                </a:lnTo>
                <a:lnTo>
                  <a:pt x="198" y="669"/>
                </a:lnTo>
                <a:lnTo>
                  <a:pt x="205" y="669"/>
                </a:lnTo>
                <a:lnTo>
                  <a:pt x="212" y="669"/>
                </a:lnTo>
                <a:lnTo>
                  <a:pt x="214" y="664"/>
                </a:lnTo>
                <a:lnTo>
                  <a:pt x="219" y="662"/>
                </a:lnTo>
                <a:lnTo>
                  <a:pt x="226" y="662"/>
                </a:lnTo>
                <a:lnTo>
                  <a:pt x="233" y="662"/>
                </a:lnTo>
                <a:lnTo>
                  <a:pt x="236" y="655"/>
                </a:lnTo>
                <a:lnTo>
                  <a:pt x="241" y="649"/>
                </a:lnTo>
                <a:lnTo>
                  <a:pt x="245" y="645"/>
                </a:lnTo>
                <a:lnTo>
                  <a:pt x="250" y="643"/>
                </a:lnTo>
                <a:lnTo>
                  <a:pt x="255" y="642"/>
                </a:lnTo>
                <a:lnTo>
                  <a:pt x="260" y="642"/>
                </a:lnTo>
                <a:lnTo>
                  <a:pt x="301" y="642"/>
                </a:lnTo>
                <a:lnTo>
                  <a:pt x="301" y="638"/>
                </a:lnTo>
                <a:lnTo>
                  <a:pt x="304" y="635"/>
                </a:lnTo>
                <a:lnTo>
                  <a:pt x="306" y="631"/>
                </a:lnTo>
                <a:lnTo>
                  <a:pt x="308" y="628"/>
                </a:lnTo>
                <a:lnTo>
                  <a:pt x="309" y="620"/>
                </a:lnTo>
                <a:lnTo>
                  <a:pt x="311" y="616"/>
                </a:lnTo>
                <a:lnTo>
                  <a:pt x="314" y="614"/>
                </a:lnTo>
                <a:lnTo>
                  <a:pt x="323" y="614"/>
                </a:lnTo>
                <a:lnTo>
                  <a:pt x="328" y="618"/>
                </a:lnTo>
                <a:lnTo>
                  <a:pt x="333" y="620"/>
                </a:lnTo>
                <a:lnTo>
                  <a:pt x="342" y="621"/>
                </a:lnTo>
                <a:lnTo>
                  <a:pt x="345" y="614"/>
                </a:lnTo>
                <a:lnTo>
                  <a:pt x="350" y="608"/>
                </a:lnTo>
                <a:lnTo>
                  <a:pt x="354" y="604"/>
                </a:lnTo>
                <a:lnTo>
                  <a:pt x="359" y="602"/>
                </a:lnTo>
                <a:lnTo>
                  <a:pt x="364" y="601"/>
                </a:lnTo>
                <a:lnTo>
                  <a:pt x="369" y="601"/>
                </a:lnTo>
                <a:lnTo>
                  <a:pt x="369" y="560"/>
                </a:lnTo>
                <a:lnTo>
                  <a:pt x="372" y="560"/>
                </a:lnTo>
                <a:lnTo>
                  <a:pt x="376" y="556"/>
                </a:lnTo>
                <a:lnTo>
                  <a:pt x="379" y="555"/>
                </a:lnTo>
                <a:lnTo>
                  <a:pt x="383" y="553"/>
                </a:lnTo>
                <a:lnTo>
                  <a:pt x="383" y="550"/>
                </a:lnTo>
                <a:lnTo>
                  <a:pt x="384" y="548"/>
                </a:lnTo>
                <a:lnTo>
                  <a:pt x="389" y="546"/>
                </a:lnTo>
                <a:lnTo>
                  <a:pt x="393" y="543"/>
                </a:lnTo>
                <a:lnTo>
                  <a:pt x="395" y="541"/>
                </a:lnTo>
                <a:lnTo>
                  <a:pt x="396" y="539"/>
                </a:lnTo>
                <a:lnTo>
                  <a:pt x="401" y="538"/>
                </a:lnTo>
                <a:lnTo>
                  <a:pt x="405" y="536"/>
                </a:lnTo>
                <a:lnTo>
                  <a:pt x="410" y="533"/>
                </a:lnTo>
                <a:lnTo>
                  <a:pt x="417" y="533"/>
                </a:lnTo>
                <a:lnTo>
                  <a:pt x="422" y="541"/>
                </a:lnTo>
                <a:lnTo>
                  <a:pt x="427" y="550"/>
                </a:lnTo>
                <a:lnTo>
                  <a:pt x="434" y="556"/>
                </a:lnTo>
                <a:lnTo>
                  <a:pt x="437" y="567"/>
                </a:lnTo>
                <a:lnTo>
                  <a:pt x="441" y="567"/>
                </a:lnTo>
                <a:lnTo>
                  <a:pt x="442" y="572"/>
                </a:lnTo>
                <a:lnTo>
                  <a:pt x="442" y="577"/>
                </a:lnTo>
                <a:lnTo>
                  <a:pt x="444" y="580"/>
                </a:lnTo>
                <a:lnTo>
                  <a:pt x="447" y="580"/>
                </a:lnTo>
                <a:lnTo>
                  <a:pt x="451" y="580"/>
                </a:lnTo>
                <a:lnTo>
                  <a:pt x="454" y="580"/>
                </a:lnTo>
                <a:lnTo>
                  <a:pt x="458" y="580"/>
                </a:lnTo>
                <a:lnTo>
                  <a:pt x="458" y="584"/>
                </a:lnTo>
                <a:lnTo>
                  <a:pt x="458" y="587"/>
                </a:lnTo>
                <a:lnTo>
                  <a:pt x="461" y="594"/>
                </a:lnTo>
                <a:lnTo>
                  <a:pt x="464" y="601"/>
                </a:lnTo>
                <a:lnTo>
                  <a:pt x="471" y="601"/>
                </a:lnTo>
                <a:lnTo>
                  <a:pt x="476" y="601"/>
                </a:lnTo>
                <a:lnTo>
                  <a:pt x="478" y="604"/>
                </a:lnTo>
                <a:lnTo>
                  <a:pt x="482" y="608"/>
                </a:lnTo>
                <a:lnTo>
                  <a:pt x="483" y="611"/>
                </a:lnTo>
                <a:lnTo>
                  <a:pt x="487" y="614"/>
                </a:lnTo>
                <a:lnTo>
                  <a:pt x="492" y="614"/>
                </a:lnTo>
                <a:lnTo>
                  <a:pt x="499" y="614"/>
                </a:lnTo>
                <a:lnTo>
                  <a:pt x="504" y="613"/>
                </a:lnTo>
                <a:lnTo>
                  <a:pt x="509" y="608"/>
                </a:lnTo>
                <a:lnTo>
                  <a:pt x="514" y="604"/>
                </a:lnTo>
                <a:lnTo>
                  <a:pt x="519" y="601"/>
                </a:lnTo>
                <a:lnTo>
                  <a:pt x="553" y="601"/>
                </a:lnTo>
                <a:lnTo>
                  <a:pt x="567" y="608"/>
                </a:lnTo>
                <a:lnTo>
                  <a:pt x="580" y="614"/>
                </a:lnTo>
                <a:lnTo>
                  <a:pt x="584" y="621"/>
                </a:lnTo>
                <a:lnTo>
                  <a:pt x="589" y="628"/>
                </a:lnTo>
                <a:lnTo>
                  <a:pt x="592" y="631"/>
                </a:lnTo>
                <a:lnTo>
                  <a:pt x="598" y="633"/>
                </a:lnTo>
                <a:lnTo>
                  <a:pt x="603" y="635"/>
                </a:lnTo>
                <a:lnTo>
                  <a:pt x="608" y="635"/>
                </a:lnTo>
                <a:lnTo>
                  <a:pt x="611" y="635"/>
                </a:lnTo>
                <a:lnTo>
                  <a:pt x="613" y="631"/>
                </a:lnTo>
                <a:lnTo>
                  <a:pt x="615" y="625"/>
                </a:lnTo>
                <a:lnTo>
                  <a:pt x="616" y="618"/>
                </a:lnTo>
                <a:lnTo>
                  <a:pt x="618" y="616"/>
                </a:lnTo>
                <a:lnTo>
                  <a:pt x="621" y="614"/>
                </a:lnTo>
                <a:lnTo>
                  <a:pt x="625" y="614"/>
                </a:lnTo>
                <a:lnTo>
                  <a:pt x="628" y="614"/>
                </a:lnTo>
                <a:lnTo>
                  <a:pt x="635" y="618"/>
                </a:lnTo>
                <a:lnTo>
                  <a:pt x="639" y="618"/>
                </a:lnTo>
                <a:lnTo>
                  <a:pt x="640" y="618"/>
                </a:lnTo>
                <a:lnTo>
                  <a:pt x="642" y="614"/>
                </a:lnTo>
                <a:lnTo>
                  <a:pt x="652" y="614"/>
                </a:lnTo>
                <a:lnTo>
                  <a:pt x="662" y="614"/>
                </a:lnTo>
                <a:lnTo>
                  <a:pt x="669" y="618"/>
                </a:lnTo>
                <a:lnTo>
                  <a:pt x="676" y="621"/>
                </a:lnTo>
                <a:lnTo>
                  <a:pt x="683" y="621"/>
                </a:lnTo>
                <a:lnTo>
                  <a:pt x="683" y="618"/>
                </a:lnTo>
                <a:lnTo>
                  <a:pt x="681" y="616"/>
                </a:lnTo>
                <a:lnTo>
                  <a:pt x="676" y="614"/>
                </a:lnTo>
                <a:lnTo>
                  <a:pt x="673" y="609"/>
                </a:lnTo>
                <a:lnTo>
                  <a:pt x="669" y="604"/>
                </a:lnTo>
                <a:lnTo>
                  <a:pt x="661" y="596"/>
                </a:lnTo>
                <a:lnTo>
                  <a:pt x="657" y="591"/>
                </a:lnTo>
                <a:lnTo>
                  <a:pt x="656" y="584"/>
                </a:lnTo>
                <a:lnTo>
                  <a:pt x="654" y="577"/>
                </a:lnTo>
                <a:lnTo>
                  <a:pt x="656" y="567"/>
                </a:lnTo>
                <a:lnTo>
                  <a:pt x="661" y="567"/>
                </a:lnTo>
                <a:lnTo>
                  <a:pt x="666" y="567"/>
                </a:lnTo>
                <a:lnTo>
                  <a:pt x="671" y="562"/>
                </a:lnTo>
                <a:lnTo>
                  <a:pt x="678" y="558"/>
                </a:lnTo>
                <a:lnTo>
                  <a:pt x="683" y="558"/>
                </a:lnTo>
                <a:lnTo>
                  <a:pt x="690" y="560"/>
                </a:lnTo>
                <a:lnTo>
                  <a:pt x="692" y="550"/>
                </a:lnTo>
                <a:lnTo>
                  <a:pt x="690" y="543"/>
                </a:lnTo>
                <a:lnTo>
                  <a:pt x="686" y="538"/>
                </a:lnTo>
                <a:lnTo>
                  <a:pt x="681" y="534"/>
                </a:lnTo>
                <a:lnTo>
                  <a:pt x="676" y="531"/>
                </a:lnTo>
                <a:lnTo>
                  <a:pt x="673" y="526"/>
                </a:lnTo>
                <a:lnTo>
                  <a:pt x="669" y="521"/>
                </a:lnTo>
                <a:lnTo>
                  <a:pt x="669" y="512"/>
                </a:lnTo>
                <a:lnTo>
                  <a:pt x="671" y="507"/>
                </a:lnTo>
                <a:lnTo>
                  <a:pt x="674" y="504"/>
                </a:lnTo>
                <a:lnTo>
                  <a:pt x="683" y="498"/>
                </a:lnTo>
                <a:lnTo>
                  <a:pt x="683" y="487"/>
                </a:lnTo>
                <a:lnTo>
                  <a:pt x="685" y="481"/>
                </a:lnTo>
                <a:lnTo>
                  <a:pt x="686" y="480"/>
                </a:lnTo>
                <a:lnTo>
                  <a:pt x="690" y="478"/>
                </a:lnTo>
                <a:lnTo>
                  <a:pt x="698" y="475"/>
                </a:lnTo>
                <a:lnTo>
                  <a:pt x="707" y="471"/>
                </a:lnTo>
                <a:lnTo>
                  <a:pt x="715" y="468"/>
                </a:lnTo>
                <a:lnTo>
                  <a:pt x="724" y="464"/>
                </a:lnTo>
                <a:lnTo>
                  <a:pt x="744" y="464"/>
                </a:lnTo>
                <a:lnTo>
                  <a:pt x="744" y="461"/>
                </a:lnTo>
                <a:lnTo>
                  <a:pt x="746" y="459"/>
                </a:lnTo>
                <a:lnTo>
                  <a:pt x="751" y="458"/>
                </a:lnTo>
                <a:lnTo>
                  <a:pt x="755" y="454"/>
                </a:lnTo>
                <a:lnTo>
                  <a:pt x="756" y="452"/>
                </a:lnTo>
                <a:lnTo>
                  <a:pt x="758" y="451"/>
                </a:lnTo>
                <a:lnTo>
                  <a:pt x="756" y="451"/>
                </a:lnTo>
                <a:lnTo>
                  <a:pt x="758" y="447"/>
                </a:lnTo>
                <a:lnTo>
                  <a:pt x="760" y="444"/>
                </a:lnTo>
                <a:lnTo>
                  <a:pt x="758" y="441"/>
                </a:lnTo>
                <a:lnTo>
                  <a:pt x="758" y="435"/>
                </a:lnTo>
                <a:lnTo>
                  <a:pt x="758" y="434"/>
                </a:lnTo>
                <a:lnTo>
                  <a:pt x="760" y="427"/>
                </a:lnTo>
                <a:lnTo>
                  <a:pt x="761" y="422"/>
                </a:lnTo>
                <a:lnTo>
                  <a:pt x="763" y="420"/>
                </a:lnTo>
                <a:lnTo>
                  <a:pt x="767" y="413"/>
                </a:lnTo>
                <a:lnTo>
                  <a:pt x="768" y="410"/>
                </a:lnTo>
                <a:lnTo>
                  <a:pt x="770" y="408"/>
                </a:lnTo>
                <a:lnTo>
                  <a:pt x="772" y="403"/>
                </a:lnTo>
                <a:lnTo>
                  <a:pt x="772" y="355"/>
                </a:lnTo>
                <a:lnTo>
                  <a:pt x="767" y="352"/>
                </a:lnTo>
                <a:lnTo>
                  <a:pt x="761" y="348"/>
                </a:lnTo>
                <a:lnTo>
                  <a:pt x="758" y="343"/>
                </a:lnTo>
                <a:lnTo>
                  <a:pt x="758" y="335"/>
                </a:lnTo>
                <a:lnTo>
                  <a:pt x="748" y="335"/>
                </a:lnTo>
                <a:lnTo>
                  <a:pt x="744" y="333"/>
                </a:lnTo>
                <a:lnTo>
                  <a:pt x="741" y="331"/>
                </a:lnTo>
                <a:lnTo>
                  <a:pt x="739" y="328"/>
                </a:lnTo>
                <a:lnTo>
                  <a:pt x="738" y="324"/>
                </a:lnTo>
                <a:lnTo>
                  <a:pt x="738" y="314"/>
                </a:lnTo>
                <a:lnTo>
                  <a:pt x="741" y="307"/>
                </a:lnTo>
                <a:lnTo>
                  <a:pt x="746" y="302"/>
                </a:lnTo>
                <a:lnTo>
                  <a:pt x="751" y="297"/>
                </a:lnTo>
                <a:lnTo>
                  <a:pt x="758" y="294"/>
                </a:lnTo>
                <a:lnTo>
                  <a:pt x="758" y="289"/>
                </a:lnTo>
                <a:lnTo>
                  <a:pt x="760" y="285"/>
                </a:lnTo>
                <a:lnTo>
                  <a:pt x="763" y="283"/>
                </a:lnTo>
                <a:lnTo>
                  <a:pt x="767" y="282"/>
                </a:lnTo>
                <a:lnTo>
                  <a:pt x="775" y="280"/>
                </a:lnTo>
                <a:lnTo>
                  <a:pt x="777" y="277"/>
                </a:lnTo>
                <a:lnTo>
                  <a:pt x="778" y="273"/>
                </a:lnTo>
                <a:lnTo>
                  <a:pt x="787" y="272"/>
                </a:lnTo>
                <a:lnTo>
                  <a:pt x="796" y="270"/>
                </a:lnTo>
                <a:lnTo>
                  <a:pt x="801" y="265"/>
                </a:lnTo>
                <a:lnTo>
                  <a:pt x="806" y="260"/>
                </a:lnTo>
                <a:lnTo>
                  <a:pt x="809" y="258"/>
                </a:lnTo>
                <a:lnTo>
                  <a:pt x="813" y="256"/>
                </a:lnTo>
                <a:lnTo>
                  <a:pt x="819" y="249"/>
                </a:lnTo>
                <a:lnTo>
                  <a:pt x="823" y="248"/>
                </a:lnTo>
                <a:lnTo>
                  <a:pt x="826" y="246"/>
                </a:lnTo>
                <a:lnTo>
                  <a:pt x="833" y="244"/>
                </a:lnTo>
                <a:lnTo>
                  <a:pt x="840" y="246"/>
                </a:lnTo>
                <a:lnTo>
                  <a:pt x="842" y="241"/>
                </a:lnTo>
                <a:lnTo>
                  <a:pt x="843" y="239"/>
                </a:lnTo>
                <a:lnTo>
                  <a:pt x="847" y="239"/>
                </a:lnTo>
                <a:lnTo>
                  <a:pt x="848" y="231"/>
                </a:lnTo>
                <a:lnTo>
                  <a:pt x="850" y="227"/>
                </a:lnTo>
                <a:lnTo>
                  <a:pt x="853" y="225"/>
                </a:lnTo>
                <a:lnTo>
                  <a:pt x="855" y="222"/>
                </a:lnTo>
                <a:lnTo>
                  <a:pt x="859" y="220"/>
                </a:lnTo>
                <a:lnTo>
                  <a:pt x="862" y="219"/>
                </a:lnTo>
                <a:lnTo>
                  <a:pt x="867" y="219"/>
                </a:lnTo>
                <a:lnTo>
                  <a:pt x="869" y="210"/>
                </a:lnTo>
                <a:lnTo>
                  <a:pt x="871" y="207"/>
                </a:lnTo>
                <a:lnTo>
                  <a:pt x="874" y="205"/>
                </a:lnTo>
                <a:lnTo>
                  <a:pt x="882" y="205"/>
                </a:lnTo>
                <a:lnTo>
                  <a:pt x="889" y="207"/>
                </a:lnTo>
                <a:lnTo>
                  <a:pt x="896" y="208"/>
                </a:lnTo>
                <a:lnTo>
                  <a:pt x="901" y="212"/>
                </a:lnTo>
                <a:lnTo>
                  <a:pt x="901" y="217"/>
                </a:lnTo>
                <a:lnTo>
                  <a:pt x="905" y="219"/>
                </a:lnTo>
                <a:lnTo>
                  <a:pt x="908" y="220"/>
                </a:lnTo>
                <a:lnTo>
                  <a:pt x="913" y="219"/>
                </a:lnTo>
                <a:lnTo>
                  <a:pt x="925" y="219"/>
                </a:lnTo>
                <a:lnTo>
                  <a:pt x="930" y="219"/>
                </a:lnTo>
                <a:lnTo>
                  <a:pt x="935" y="219"/>
                </a:lnTo>
                <a:lnTo>
                  <a:pt x="939" y="213"/>
                </a:lnTo>
                <a:lnTo>
                  <a:pt x="940" y="210"/>
                </a:lnTo>
                <a:lnTo>
                  <a:pt x="942" y="205"/>
                </a:lnTo>
                <a:lnTo>
                  <a:pt x="940" y="202"/>
                </a:lnTo>
                <a:lnTo>
                  <a:pt x="939" y="198"/>
                </a:lnTo>
                <a:lnTo>
                  <a:pt x="937" y="195"/>
                </a:lnTo>
                <a:lnTo>
                  <a:pt x="934" y="193"/>
                </a:lnTo>
                <a:lnTo>
                  <a:pt x="929" y="191"/>
                </a:lnTo>
                <a:lnTo>
                  <a:pt x="930" y="185"/>
                </a:lnTo>
                <a:lnTo>
                  <a:pt x="930" y="178"/>
                </a:lnTo>
                <a:lnTo>
                  <a:pt x="927" y="169"/>
                </a:lnTo>
                <a:lnTo>
                  <a:pt x="923" y="161"/>
                </a:lnTo>
                <a:lnTo>
                  <a:pt x="922" y="156"/>
                </a:lnTo>
                <a:lnTo>
                  <a:pt x="922" y="150"/>
                </a:lnTo>
                <a:lnTo>
                  <a:pt x="929" y="152"/>
                </a:lnTo>
                <a:lnTo>
                  <a:pt x="934" y="150"/>
                </a:lnTo>
                <a:lnTo>
                  <a:pt x="939" y="149"/>
                </a:lnTo>
                <a:lnTo>
                  <a:pt x="942" y="147"/>
                </a:lnTo>
                <a:lnTo>
                  <a:pt x="947" y="140"/>
                </a:lnTo>
                <a:lnTo>
                  <a:pt x="951" y="138"/>
                </a:lnTo>
                <a:lnTo>
                  <a:pt x="956" y="137"/>
                </a:lnTo>
                <a:lnTo>
                  <a:pt x="963" y="137"/>
                </a:lnTo>
                <a:lnTo>
                  <a:pt x="969" y="137"/>
                </a:lnTo>
                <a:lnTo>
                  <a:pt x="978" y="142"/>
                </a:lnTo>
                <a:lnTo>
                  <a:pt x="988" y="144"/>
                </a:lnTo>
                <a:lnTo>
                  <a:pt x="995" y="145"/>
                </a:lnTo>
                <a:lnTo>
                  <a:pt x="1004" y="144"/>
                </a:lnTo>
                <a:lnTo>
                  <a:pt x="1004" y="109"/>
                </a:lnTo>
                <a:lnTo>
                  <a:pt x="1002" y="108"/>
                </a:lnTo>
                <a:lnTo>
                  <a:pt x="1000" y="106"/>
                </a:lnTo>
                <a:lnTo>
                  <a:pt x="997" y="103"/>
                </a:lnTo>
                <a:lnTo>
                  <a:pt x="992" y="101"/>
                </a:lnTo>
                <a:lnTo>
                  <a:pt x="990" y="99"/>
                </a:lnTo>
                <a:lnTo>
                  <a:pt x="990" y="96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4" name="Freeform 13">
            <a:extLst>
              <a:ext uri="{FF2B5EF4-FFF2-40B4-BE49-F238E27FC236}">
                <a16:creationId xmlns:a16="http://schemas.microsoft.com/office/drawing/2014/main" id="{CA3C1579-82FA-4CB5-92EE-8139A232D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839" y="4425859"/>
            <a:ext cx="677819" cy="323217"/>
          </a:xfrm>
          <a:custGeom>
            <a:avLst/>
            <a:gdLst>
              <a:gd name="T0" fmla="*/ 308155 w 1709"/>
              <a:gd name="T1" fmla="*/ 28810 h 864"/>
              <a:gd name="T2" fmla="*/ 289053 w 1709"/>
              <a:gd name="T3" fmla="*/ 14765 h 864"/>
              <a:gd name="T4" fmla="*/ 274276 w 1709"/>
              <a:gd name="T5" fmla="*/ 7563 h 864"/>
              <a:gd name="T6" fmla="*/ 258778 w 1709"/>
              <a:gd name="T7" fmla="*/ 16566 h 864"/>
              <a:gd name="T8" fmla="*/ 250489 w 1709"/>
              <a:gd name="T9" fmla="*/ 25209 h 864"/>
              <a:gd name="T10" fmla="*/ 212285 w 1709"/>
              <a:gd name="T11" fmla="*/ 28450 h 864"/>
              <a:gd name="T12" fmla="*/ 187416 w 1709"/>
              <a:gd name="T13" fmla="*/ 30251 h 864"/>
              <a:gd name="T14" fmla="*/ 172639 w 1709"/>
              <a:gd name="T15" fmla="*/ 37453 h 864"/>
              <a:gd name="T16" fmla="*/ 161106 w 1709"/>
              <a:gd name="T17" fmla="*/ 54019 h 864"/>
              <a:gd name="T18" fmla="*/ 145608 w 1709"/>
              <a:gd name="T19" fmla="*/ 59781 h 864"/>
              <a:gd name="T20" fmla="*/ 135877 w 1709"/>
              <a:gd name="T21" fmla="*/ 102636 h 864"/>
              <a:gd name="T22" fmla="*/ 118577 w 1709"/>
              <a:gd name="T23" fmla="*/ 111279 h 864"/>
              <a:gd name="T24" fmla="*/ 98393 w 1709"/>
              <a:gd name="T25" fmla="*/ 133967 h 864"/>
              <a:gd name="T26" fmla="*/ 54783 w 1709"/>
              <a:gd name="T27" fmla="*/ 145491 h 864"/>
              <a:gd name="T28" fmla="*/ 30635 w 1709"/>
              <a:gd name="T29" fmla="*/ 151614 h 864"/>
              <a:gd name="T30" fmla="*/ 15498 w 1709"/>
              <a:gd name="T31" fmla="*/ 165298 h 864"/>
              <a:gd name="T32" fmla="*/ 9371 w 1709"/>
              <a:gd name="T33" fmla="*/ 172141 h 864"/>
              <a:gd name="T34" fmla="*/ 721 w 1709"/>
              <a:gd name="T35" fmla="*/ 213916 h 864"/>
              <a:gd name="T36" fmla="*/ 15498 w 1709"/>
              <a:gd name="T37" fmla="*/ 243806 h 864"/>
              <a:gd name="T38" fmla="*/ 22706 w 1709"/>
              <a:gd name="T39" fmla="*/ 248848 h 864"/>
              <a:gd name="T40" fmla="*/ 32077 w 1709"/>
              <a:gd name="T41" fmla="*/ 256771 h 864"/>
              <a:gd name="T42" fmla="*/ 49737 w 1709"/>
              <a:gd name="T43" fmla="*/ 273337 h 864"/>
              <a:gd name="T44" fmla="*/ 76768 w 1709"/>
              <a:gd name="T45" fmla="*/ 295665 h 864"/>
              <a:gd name="T46" fmla="*/ 91185 w 1709"/>
              <a:gd name="T47" fmla="*/ 303587 h 864"/>
              <a:gd name="T48" fmla="*/ 128668 w 1709"/>
              <a:gd name="T49" fmla="*/ 310430 h 864"/>
              <a:gd name="T50" fmla="*/ 178406 w 1709"/>
              <a:gd name="T51" fmla="*/ 307909 h 864"/>
              <a:gd name="T52" fmla="*/ 197508 w 1709"/>
              <a:gd name="T53" fmla="*/ 302867 h 864"/>
              <a:gd name="T54" fmla="*/ 214447 w 1709"/>
              <a:gd name="T55" fmla="*/ 295665 h 864"/>
              <a:gd name="T56" fmla="*/ 222737 w 1709"/>
              <a:gd name="T57" fmla="*/ 291703 h 864"/>
              <a:gd name="T58" fmla="*/ 234270 w 1709"/>
              <a:gd name="T59" fmla="*/ 256411 h 864"/>
              <a:gd name="T60" fmla="*/ 263824 w 1709"/>
              <a:gd name="T61" fmla="*/ 252449 h 864"/>
              <a:gd name="T62" fmla="*/ 290855 w 1709"/>
              <a:gd name="T63" fmla="*/ 246327 h 864"/>
              <a:gd name="T64" fmla="*/ 300586 w 1709"/>
              <a:gd name="T65" fmla="*/ 230481 h 864"/>
              <a:gd name="T66" fmla="*/ 316084 w 1709"/>
              <a:gd name="T67" fmla="*/ 227961 h 864"/>
              <a:gd name="T68" fmla="*/ 331582 w 1709"/>
              <a:gd name="T69" fmla="*/ 234083 h 864"/>
              <a:gd name="T70" fmla="*/ 347440 w 1709"/>
              <a:gd name="T71" fmla="*/ 234083 h 864"/>
              <a:gd name="T72" fmla="*/ 360415 w 1709"/>
              <a:gd name="T73" fmla="*/ 221118 h 864"/>
              <a:gd name="T74" fmla="*/ 384203 w 1709"/>
              <a:gd name="T75" fmla="*/ 207073 h 864"/>
              <a:gd name="T76" fmla="*/ 394294 w 1709"/>
              <a:gd name="T77" fmla="*/ 177543 h 864"/>
              <a:gd name="T78" fmla="*/ 416280 w 1709"/>
              <a:gd name="T79" fmla="*/ 162778 h 864"/>
              <a:gd name="T80" fmla="*/ 467819 w 1709"/>
              <a:gd name="T81" fmla="*/ 162778 h 864"/>
              <a:gd name="T82" fmla="*/ 511069 w 1709"/>
              <a:gd name="T83" fmla="*/ 162778 h 864"/>
              <a:gd name="T84" fmla="*/ 540623 w 1709"/>
              <a:gd name="T85" fmla="*/ 181864 h 864"/>
              <a:gd name="T86" fmla="*/ 571979 w 1709"/>
              <a:gd name="T87" fmla="*/ 173941 h 864"/>
              <a:gd name="T88" fmla="*/ 576304 w 1709"/>
              <a:gd name="T89" fmla="*/ 159176 h 864"/>
              <a:gd name="T90" fmla="*/ 585315 w 1709"/>
              <a:gd name="T91" fmla="*/ 127845 h 864"/>
              <a:gd name="T92" fmla="*/ 598290 w 1709"/>
              <a:gd name="T93" fmla="*/ 103357 h 864"/>
              <a:gd name="T94" fmla="*/ 599010 w 1709"/>
              <a:gd name="T95" fmla="*/ 81749 h 864"/>
              <a:gd name="T96" fmla="*/ 605498 w 1709"/>
              <a:gd name="T97" fmla="*/ 73106 h 864"/>
              <a:gd name="T98" fmla="*/ 615590 w 1709"/>
              <a:gd name="T99" fmla="*/ 47537 h 864"/>
              <a:gd name="T100" fmla="*/ 595767 w 1709"/>
              <a:gd name="T101" fmla="*/ 37453 h 864"/>
              <a:gd name="T102" fmla="*/ 571258 w 1709"/>
              <a:gd name="T103" fmla="*/ 30251 h 864"/>
              <a:gd name="T104" fmla="*/ 555761 w 1709"/>
              <a:gd name="T105" fmla="*/ 22688 h 864"/>
              <a:gd name="T106" fmla="*/ 543506 w 1709"/>
              <a:gd name="T107" fmla="*/ 10084 h 864"/>
              <a:gd name="T108" fmla="*/ 533054 w 1709"/>
              <a:gd name="T109" fmla="*/ 8643 h 864"/>
              <a:gd name="T110" fmla="*/ 523323 w 1709"/>
              <a:gd name="T111" fmla="*/ 5042 h 864"/>
              <a:gd name="T112" fmla="*/ 490165 w 1709"/>
              <a:gd name="T113" fmla="*/ 1441 h 864"/>
              <a:gd name="T114" fmla="*/ 463494 w 1709"/>
              <a:gd name="T115" fmla="*/ 3601 h 864"/>
              <a:gd name="T116" fmla="*/ 455565 w 1709"/>
              <a:gd name="T117" fmla="*/ 11884 h 864"/>
              <a:gd name="T118" fmla="*/ 437184 w 1709"/>
              <a:gd name="T119" fmla="*/ 20887 h 864"/>
              <a:gd name="T120" fmla="*/ 415199 w 1709"/>
              <a:gd name="T121" fmla="*/ 24129 h 864"/>
              <a:gd name="T122" fmla="*/ 379517 w 1709"/>
              <a:gd name="T123" fmla="*/ 22688 h 864"/>
              <a:gd name="T124" fmla="*/ 349963 w 1709"/>
              <a:gd name="T125" fmla="*/ 36373 h 8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7" y="695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4" y="814"/>
                </a:lnTo>
                <a:lnTo>
                  <a:pt x="618" y="814"/>
                </a:lnTo>
                <a:lnTo>
                  <a:pt x="618" y="81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88" y="87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5" y="50"/>
                </a:lnTo>
                <a:lnTo>
                  <a:pt x="1520" y="43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1" y="26"/>
                </a:lnTo>
                <a:lnTo>
                  <a:pt x="1479" y="24"/>
                </a:lnTo>
                <a:lnTo>
                  <a:pt x="1477" y="22"/>
                </a:lnTo>
                <a:lnTo>
                  <a:pt x="1477" y="21"/>
                </a:lnTo>
                <a:lnTo>
                  <a:pt x="1476" y="19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5" name="Freeform 14">
            <a:extLst>
              <a:ext uri="{FF2B5EF4-FFF2-40B4-BE49-F238E27FC236}">
                <a16:creationId xmlns:a16="http://schemas.microsoft.com/office/drawing/2014/main" id="{A39F0F16-FED3-4BCA-B1F4-4563197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839" y="4425859"/>
            <a:ext cx="677819" cy="323217"/>
          </a:xfrm>
          <a:custGeom>
            <a:avLst/>
            <a:gdLst>
              <a:gd name="T0" fmla="*/ 308155 w 1709"/>
              <a:gd name="T1" fmla="*/ 28810 h 864"/>
              <a:gd name="T2" fmla="*/ 289053 w 1709"/>
              <a:gd name="T3" fmla="*/ 14765 h 864"/>
              <a:gd name="T4" fmla="*/ 274276 w 1709"/>
              <a:gd name="T5" fmla="*/ 7563 h 864"/>
              <a:gd name="T6" fmla="*/ 258778 w 1709"/>
              <a:gd name="T7" fmla="*/ 16566 h 864"/>
              <a:gd name="T8" fmla="*/ 250489 w 1709"/>
              <a:gd name="T9" fmla="*/ 25209 h 864"/>
              <a:gd name="T10" fmla="*/ 212285 w 1709"/>
              <a:gd name="T11" fmla="*/ 28450 h 864"/>
              <a:gd name="T12" fmla="*/ 187416 w 1709"/>
              <a:gd name="T13" fmla="*/ 30251 h 864"/>
              <a:gd name="T14" fmla="*/ 172639 w 1709"/>
              <a:gd name="T15" fmla="*/ 37453 h 864"/>
              <a:gd name="T16" fmla="*/ 161106 w 1709"/>
              <a:gd name="T17" fmla="*/ 54019 h 864"/>
              <a:gd name="T18" fmla="*/ 145608 w 1709"/>
              <a:gd name="T19" fmla="*/ 59781 h 864"/>
              <a:gd name="T20" fmla="*/ 135877 w 1709"/>
              <a:gd name="T21" fmla="*/ 102636 h 864"/>
              <a:gd name="T22" fmla="*/ 118577 w 1709"/>
              <a:gd name="T23" fmla="*/ 111279 h 864"/>
              <a:gd name="T24" fmla="*/ 98393 w 1709"/>
              <a:gd name="T25" fmla="*/ 133967 h 864"/>
              <a:gd name="T26" fmla="*/ 54783 w 1709"/>
              <a:gd name="T27" fmla="*/ 145491 h 864"/>
              <a:gd name="T28" fmla="*/ 30635 w 1709"/>
              <a:gd name="T29" fmla="*/ 151614 h 864"/>
              <a:gd name="T30" fmla="*/ 15498 w 1709"/>
              <a:gd name="T31" fmla="*/ 165298 h 864"/>
              <a:gd name="T32" fmla="*/ 9371 w 1709"/>
              <a:gd name="T33" fmla="*/ 172141 h 864"/>
              <a:gd name="T34" fmla="*/ 721 w 1709"/>
              <a:gd name="T35" fmla="*/ 213916 h 864"/>
              <a:gd name="T36" fmla="*/ 15498 w 1709"/>
              <a:gd name="T37" fmla="*/ 243806 h 864"/>
              <a:gd name="T38" fmla="*/ 22706 w 1709"/>
              <a:gd name="T39" fmla="*/ 248848 h 864"/>
              <a:gd name="T40" fmla="*/ 32077 w 1709"/>
              <a:gd name="T41" fmla="*/ 256771 h 864"/>
              <a:gd name="T42" fmla="*/ 49737 w 1709"/>
              <a:gd name="T43" fmla="*/ 273337 h 864"/>
              <a:gd name="T44" fmla="*/ 76768 w 1709"/>
              <a:gd name="T45" fmla="*/ 295665 h 864"/>
              <a:gd name="T46" fmla="*/ 91185 w 1709"/>
              <a:gd name="T47" fmla="*/ 303587 h 864"/>
              <a:gd name="T48" fmla="*/ 128668 w 1709"/>
              <a:gd name="T49" fmla="*/ 310430 h 864"/>
              <a:gd name="T50" fmla="*/ 178406 w 1709"/>
              <a:gd name="T51" fmla="*/ 307909 h 864"/>
              <a:gd name="T52" fmla="*/ 197508 w 1709"/>
              <a:gd name="T53" fmla="*/ 302867 h 864"/>
              <a:gd name="T54" fmla="*/ 214447 w 1709"/>
              <a:gd name="T55" fmla="*/ 295665 h 864"/>
              <a:gd name="T56" fmla="*/ 222737 w 1709"/>
              <a:gd name="T57" fmla="*/ 291703 h 864"/>
              <a:gd name="T58" fmla="*/ 234270 w 1709"/>
              <a:gd name="T59" fmla="*/ 256411 h 864"/>
              <a:gd name="T60" fmla="*/ 263824 w 1709"/>
              <a:gd name="T61" fmla="*/ 252449 h 864"/>
              <a:gd name="T62" fmla="*/ 290855 w 1709"/>
              <a:gd name="T63" fmla="*/ 246327 h 864"/>
              <a:gd name="T64" fmla="*/ 300586 w 1709"/>
              <a:gd name="T65" fmla="*/ 230481 h 864"/>
              <a:gd name="T66" fmla="*/ 316084 w 1709"/>
              <a:gd name="T67" fmla="*/ 227961 h 864"/>
              <a:gd name="T68" fmla="*/ 331582 w 1709"/>
              <a:gd name="T69" fmla="*/ 234083 h 864"/>
              <a:gd name="T70" fmla="*/ 347440 w 1709"/>
              <a:gd name="T71" fmla="*/ 234083 h 864"/>
              <a:gd name="T72" fmla="*/ 360415 w 1709"/>
              <a:gd name="T73" fmla="*/ 221118 h 864"/>
              <a:gd name="T74" fmla="*/ 384203 w 1709"/>
              <a:gd name="T75" fmla="*/ 207073 h 864"/>
              <a:gd name="T76" fmla="*/ 394294 w 1709"/>
              <a:gd name="T77" fmla="*/ 177543 h 864"/>
              <a:gd name="T78" fmla="*/ 416280 w 1709"/>
              <a:gd name="T79" fmla="*/ 162778 h 864"/>
              <a:gd name="T80" fmla="*/ 467819 w 1709"/>
              <a:gd name="T81" fmla="*/ 162778 h 864"/>
              <a:gd name="T82" fmla="*/ 511069 w 1709"/>
              <a:gd name="T83" fmla="*/ 162778 h 864"/>
              <a:gd name="T84" fmla="*/ 540623 w 1709"/>
              <a:gd name="T85" fmla="*/ 181864 h 864"/>
              <a:gd name="T86" fmla="*/ 571979 w 1709"/>
              <a:gd name="T87" fmla="*/ 173941 h 864"/>
              <a:gd name="T88" fmla="*/ 576304 w 1709"/>
              <a:gd name="T89" fmla="*/ 159176 h 864"/>
              <a:gd name="T90" fmla="*/ 585315 w 1709"/>
              <a:gd name="T91" fmla="*/ 127845 h 864"/>
              <a:gd name="T92" fmla="*/ 598290 w 1709"/>
              <a:gd name="T93" fmla="*/ 103357 h 864"/>
              <a:gd name="T94" fmla="*/ 599010 w 1709"/>
              <a:gd name="T95" fmla="*/ 81749 h 864"/>
              <a:gd name="T96" fmla="*/ 605498 w 1709"/>
              <a:gd name="T97" fmla="*/ 73106 h 864"/>
              <a:gd name="T98" fmla="*/ 615590 w 1709"/>
              <a:gd name="T99" fmla="*/ 47537 h 864"/>
              <a:gd name="T100" fmla="*/ 595767 w 1709"/>
              <a:gd name="T101" fmla="*/ 37453 h 864"/>
              <a:gd name="T102" fmla="*/ 571258 w 1709"/>
              <a:gd name="T103" fmla="*/ 30251 h 864"/>
              <a:gd name="T104" fmla="*/ 555761 w 1709"/>
              <a:gd name="T105" fmla="*/ 22688 h 864"/>
              <a:gd name="T106" fmla="*/ 543506 w 1709"/>
              <a:gd name="T107" fmla="*/ 10084 h 864"/>
              <a:gd name="T108" fmla="*/ 533054 w 1709"/>
              <a:gd name="T109" fmla="*/ 8643 h 864"/>
              <a:gd name="T110" fmla="*/ 523323 w 1709"/>
              <a:gd name="T111" fmla="*/ 5042 h 864"/>
              <a:gd name="T112" fmla="*/ 490165 w 1709"/>
              <a:gd name="T113" fmla="*/ 1441 h 864"/>
              <a:gd name="T114" fmla="*/ 463494 w 1709"/>
              <a:gd name="T115" fmla="*/ 3601 h 864"/>
              <a:gd name="T116" fmla="*/ 455565 w 1709"/>
              <a:gd name="T117" fmla="*/ 11884 h 864"/>
              <a:gd name="T118" fmla="*/ 437184 w 1709"/>
              <a:gd name="T119" fmla="*/ 20887 h 864"/>
              <a:gd name="T120" fmla="*/ 415199 w 1709"/>
              <a:gd name="T121" fmla="*/ 24129 h 864"/>
              <a:gd name="T122" fmla="*/ 379517 w 1709"/>
              <a:gd name="T123" fmla="*/ 22688 h 864"/>
              <a:gd name="T124" fmla="*/ 349963 w 1709"/>
              <a:gd name="T125" fmla="*/ 36373 h 8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7" y="695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4" y="814"/>
                </a:lnTo>
                <a:lnTo>
                  <a:pt x="618" y="814"/>
                </a:lnTo>
                <a:lnTo>
                  <a:pt x="618" y="81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88" y="87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5" y="50"/>
                </a:lnTo>
                <a:lnTo>
                  <a:pt x="1520" y="43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1" y="26"/>
                </a:lnTo>
                <a:lnTo>
                  <a:pt x="1479" y="24"/>
                </a:lnTo>
                <a:lnTo>
                  <a:pt x="1477" y="22"/>
                </a:lnTo>
                <a:lnTo>
                  <a:pt x="1477" y="21"/>
                </a:lnTo>
                <a:lnTo>
                  <a:pt x="1476" y="19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6" name="Freeform 15">
            <a:extLst>
              <a:ext uri="{FF2B5EF4-FFF2-40B4-BE49-F238E27FC236}">
                <a16:creationId xmlns:a16="http://schemas.microsoft.com/office/drawing/2014/main" id="{E35C93E5-3C58-4058-96F5-2200E74D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352" y="4988190"/>
            <a:ext cx="576497" cy="629943"/>
          </a:xfrm>
          <a:custGeom>
            <a:avLst/>
            <a:gdLst>
              <a:gd name="T0" fmla="*/ 471992 w 1454"/>
              <a:gd name="T1" fmla="*/ 408600 h 1686"/>
              <a:gd name="T2" fmla="*/ 454698 w 1454"/>
              <a:gd name="T3" fmla="*/ 380544 h 1686"/>
              <a:gd name="T4" fmla="*/ 436322 w 1454"/>
              <a:gd name="T5" fmla="*/ 326592 h 1686"/>
              <a:gd name="T6" fmla="*/ 453617 w 1454"/>
              <a:gd name="T7" fmla="*/ 303572 h 1686"/>
              <a:gd name="T8" fmla="*/ 452175 w 1454"/>
              <a:gd name="T9" fmla="*/ 272639 h 1686"/>
              <a:gd name="T10" fmla="*/ 455778 w 1454"/>
              <a:gd name="T11" fmla="*/ 231995 h 1686"/>
              <a:gd name="T12" fmla="*/ 438844 w 1454"/>
              <a:gd name="T13" fmla="*/ 213652 h 1686"/>
              <a:gd name="T14" fmla="*/ 408579 w 1454"/>
              <a:gd name="T15" fmla="*/ 238829 h 1686"/>
              <a:gd name="T16" fmla="*/ 388403 w 1454"/>
              <a:gd name="T17" fmla="*/ 235592 h 1686"/>
              <a:gd name="T18" fmla="*/ 344806 w 1454"/>
              <a:gd name="T19" fmla="*/ 222644 h 1686"/>
              <a:gd name="T20" fmla="*/ 320666 w 1454"/>
              <a:gd name="T21" fmla="*/ 213652 h 1686"/>
              <a:gd name="T22" fmla="*/ 323909 w 1454"/>
              <a:gd name="T23" fmla="*/ 180561 h 1686"/>
              <a:gd name="T24" fmla="*/ 317063 w 1454"/>
              <a:gd name="T25" fmla="*/ 150347 h 1686"/>
              <a:gd name="T26" fmla="*/ 282114 w 1454"/>
              <a:gd name="T27" fmla="*/ 137399 h 1686"/>
              <a:gd name="T28" fmla="*/ 242842 w 1454"/>
              <a:gd name="T29" fmla="*/ 121573 h 1686"/>
              <a:gd name="T30" fmla="*/ 218702 w 1454"/>
              <a:gd name="T31" fmla="*/ 92079 h 1686"/>
              <a:gd name="T32" fmla="*/ 193481 w 1454"/>
              <a:gd name="T33" fmla="*/ 49636 h 1686"/>
              <a:gd name="T34" fmla="*/ 159613 w 1454"/>
              <a:gd name="T35" fmla="*/ 21941 h 1686"/>
              <a:gd name="T36" fmla="*/ 108810 w 1454"/>
              <a:gd name="T37" fmla="*/ 5036 h 1686"/>
              <a:gd name="T38" fmla="*/ 73141 w 1454"/>
              <a:gd name="T39" fmla="*/ 7913 h 1686"/>
              <a:gd name="T40" fmla="*/ 25221 w 1454"/>
              <a:gd name="T41" fmla="*/ 33810 h 1686"/>
              <a:gd name="T42" fmla="*/ 4684 w 1454"/>
              <a:gd name="T43" fmla="*/ 58988 h 1686"/>
              <a:gd name="T44" fmla="*/ 21978 w 1454"/>
              <a:gd name="T45" fmla="*/ 87763 h 1686"/>
              <a:gd name="T46" fmla="*/ 29905 w 1454"/>
              <a:gd name="T47" fmla="*/ 120134 h 1686"/>
              <a:gd name="T48" fmla="*/ 30625 w 1454"/>
              <a:gd name="T49" fmla="*/ 132723 h 1686"/>
              <a:gd name="T50" fmla="*/ 41795 w 1454"/>
              <a:gd name="T51" fmla="*/ 157181 h 1686"/>
              <a:gd name="T52" fmla="*/ 77825 w 1454"/>
              <a:gd name="T53" fmla="*/ 178043 h 1686"/>
              <a:gd name="T54" fmla="*/ 44317 w 1454"/>
              <a:gd name="T55" fmla="*/ 186675 h 1686"/>
              <a:gd name="T56" fmla="*/ 51523 w 1454"/>
              <a:gd name="T57" fmla="*/ 220845 h 1686"/>
              <a:gd name="T58" fmla="*/ 77825 w 1454"/>
              <a:gd name="T59" fmla="*/ 255734 h 1686"/>
              <a:gd name="T60" fmla="*/ 63773 w 1454"/>
              <a:gd name="T61" fmla="*/ 301774 h 1686"/>
              <a:gd name="T62" fmla="*/ 86112 w 1454"/>
              <a:gd name="T63" fmla="*/ 322635 h 1686"/>
              <a:gd name="T64" fmla="*/ 114935 w 1454"/>
              <a:gd name="T65" fmla="*/ 347453 h 1686"/>
              <a:gd name="T66" fmla="*/ 114215 w 1454"/>
              <a:gd name="T67" fmla="*/ 371193 h 1686"/>
              <a:gd name="T68" fmla="*/ 90075 w 1454"/>
              <a:gd name="T69" fmla="*/ 377307 h 1686"/>
              <a:gd name="T70" fmla="*/ 113134 w 1454"/>
              <a:gd name="T71" fmla="*/ 405003 h 1686"/>
              <a:gd name="T72" fmla="*/ 93317 w 1454"/>
              <a:gd name="T73" fmla="*/ 446726 h 1686"/>
              <a:gd name="T74" fmla="*/ 122862 w 1454"/>
              <a:gd name="T75" fmla="*/ 472983 h 1686"/>
              <a:gd name="T76" fmla="*/ 149164 w 1454"/>
              <a:gd name="T77" fmla="*/ 487370 h 1686"/>
              <a:gd name="T78" fmla="*/ 181230 w 1454"/>
              <a:gd name="T79" fmla="*/ 506074 h 1686"/>
              <a:gd name="T80" fmla="*/ 219422 w 1454"/>
              <a:gd name="T81" fmla="*/ 520461 h 1686"/>
              <a:gd name="T82" fmla="*/ 232393 w 1454"/>
              <a:gd name="T83" fmla="*/ 508591 h 1686"/>
              <a:gd name="T84" fmla="*/ 247526 w 1454"/>
              <a:gd name="T85" fmla="*/ 497081 h 1686"/>
              <a:gd name="T86" fmla="*/ 240680 w 1454"/>
              <a:gd name="T87" fmla="*/ 482334 h 1686"/>
              <a:gd name="T88" fmla="*/ 243923 w 1454"/>
              <a:gd name="T89" fmla="*/ 470105 h 1686"/>
              <a:gd name="T90" fmla="*/ 265901 w 1454"/>
              <a:gd name="T91" fmla="*/ 461473 h 1686"/>
              <a:gd name="T92" fmla="*/ 299048 w 1454"/>
              <a:gd name="T93" fmla="*/ 478738 h 1686"/>
              <a:gd name="T94" fmla="*/ 319585 w 1454"/>
              <a:gd name="T95" fmla="*/ 494564 h 1686"/>
              <a:gd name="T96" fmla="*/ 345167 w 1454"/>
              <a:gd name="T97" fmla="*/ 511109 h 1686"/>
              <a:gd name="T98" fmla="*/ 357777 w 1454"/>
              <a:gd name="T99" fmla="*/ 533769 h 1686"/>
              <a:gd name="T100" fmla="*/ 393447 w 1454"/>
              <a:gd name="T101" fmla="*/ 553552 h 1686"/>
              <a:gd name="T102" fmla="*/ 381557 w 1454"/>
              <a:gd name="T103" fmla="*/ 579089 h 1686"/>
              <a:gd name="T104" fmla="*/ 373630 w 1454"/>
              <a:gd name="T105" fmla="*/ 596354 h 1686"/>
              <a:gd name="T106" fmla="*/ 390204 w 1454"/>
              <a:gd name="T107" fmla="*/ 597073 h 1686"/>
              <a:gd name="T108" fmla="*/ 420469 w 1454"/>
              <a:gd name="T109" fmla="*/ 591318 h 1686"/>
              <a:gd name="T110" fmla="*/ 459742 w 1454"/>
              <a:gd name="T111" fmla="*/ 576571 h 1686"/>
              <a:gd name="T112" fmla="*/ 480999 w 1454"/>
              <a:gd name="T113" fmla="*/ 570097 h 1686"/>
              <a:gd name="T114" fmla="*/ 471992 w 1454"/>
              <a:gd name="T115" fmla="*/ 549595 h 1686"/>
              <a:gd name="T116" fmla="*/ 484242 w 1454"/>
              <a:gd name="T117" fmla="*/ 489528 h 1686"/>
              <a:gd name="T118" fmla="*/ 503338 w 1454"/>
              <a:gd name="T119" fmla="*/ 465070 h 1686"/>
              <a:gd name="T120" fmla="*/ 518471 w 1454"/>
              <a:gd name="T121" fmla="*/ 441690 h 168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54" h="1686">
                <a:moveTo>
                  <a:pt x="1419" y="1228"/>
                </a:moveTo>
                <a:lnTo>
                  <a:pt x="1412" y="1218"/>
                </a:lnTo>
                <a:lnTo>
                  <a:pt x="1405" y="1210"/>
                </a:lnTo>
                <a:lnTo>
                  <a:pt x="1388" y="1194"/>
                </a:lnTo>
                <a:lnTo>
                  <a:pt x="1371" y="1179"/>
                </a:lnTo>
                <a:lnTo>
                  <a:pt x="1364" y="1170"/>
                </a:lnTo>
                <a:lnTo>
                  <a:pt x="1358" y="1160"/>
                </a:lnTo>
                <a:lnTo>
                  <a:pt x="1349" y="1158"/>
                </a:lnTo>
                <a:lnTo>
                  <a:pt x="1346" y="1157"/>
                </a:lnTo>
                <a:lnTo>
                  <a:pt x="1344" y="1153"/>
                </a:lnTo>
                <a:lnTo>
                  <a:pt x="1323" y="1153"/>
                </a:lnTo>
                <a:lnTo>
                  <a:pt x="1323" y="1148"/>
                </a:lnTo>
                <a:lnTo>
                  <a:pt x="1323" y="1143"/>
                </a:lnTo>
                <a:lnTo>
                  <a:pt x="1320" y="1141"/>
                </a:lnTo>
                <a:lnTo>
                  <a:pt x="1317" y="1140"/>
                </a:lnTo>
                <a:lnTo>
                  <a:pt x="1310" y="1136"/>
                </a:lnTo>
                <a:lnTo>
                  <a:pt x="1306" y="1134"/>
                </a:lnTo>
                <a:lnTo>
                  <a:pt x="1303" y="1133"/>
                </a:lnTo>
                <a:lnTo>
                  <a:pt x="1301" y="1129"/>
                </a:lnTo>
                <a:lnTo>
                  <a:pt x="1298" y="1126"/>
                </a:lnTo>
                <a:lnTo>
                  <a:pt x="1288" y="1124"/>
                </a:lnTo>
                <a:lnTo>
                  <a:pt x="1283" y="1124"/>
                </a:lnTo>
                <a:lnTo>
                  <a:pt x="1279" y="1121"/>
                </a:lnTo>
                <a:lnTo>
                  <a:pt x="1276" y="1117"/>
                </a:lnTo>
                <a:lnTo>
                  <a:pt x="1276" y="1112"/>
                </a:lnTo>
                <a:lnTo>
                  <a:pt x="1274" y="1105"/>
                </a:lnTo>
                <a:lnTo>
                  <a:pt x="1272" y="1099"/>
                </a:lnTo>
                <a:lnTo>
                  <a:pt x="1267" y="1087"/>
                </a:lnTo>
                <a:lnTo>
                  <a:pt x="1264" y="1081"/>
                </a:lnTo>
                <a:lnTo>
                  <a:pt x="1262" y="1075"/>
                </a:lnTo>
                <a:lnTo>
                  <a:pt x="1260" y="1068"/>
                </a:lnTo>
                <a:lnTo>
                  <a:pt x="1262" y="1058"/>
                </a:lnTo>
                <a:lnTo>
                  <a:pt x="1259" y="1058"/>
                </a:lnTo>
                <a:lnTo>
                  <a:pt x="1257" y="1056"/>
                </a:lnTo>
                <a:lnTo>
                  <a:pt x="1257" y="1052"/>
                </a:lnTo>
                <a:lnTo>
                  <a:pt x="1255" y="1051"/>
                </a:lnTo>
                <a:lnTo>
                  <a:pt x="1245" y="1044"/>
                </a:lnTo>
                <a:lnTo>
                  <a:pt x="1235" y="1039"/>
                </a:lnTo>
                <a:lnTo>
                  <a:pt x="1230" y="1037"/>
                </a:lnTo>
                <a:lnTo>
                  <a:pt x="1226" y="1034"/>
                </a:lnTo>
                <a:lnTo>
                  <a:pt x="1223" y="1029"/>
                </a:lnTo>
                <a:lnTo>
                  <a:pt x="1221" y="1024"/>
                </a:lnTo>
                <a:lnTo>
                  <a:pt x="1214" y="1010"/>
                </a:lnTo>
                <a:lnTo>
                  <a:pt x="1207" y="996"/>
                </a:lnTo>
                <a:lnTo>
                  <a:pt x="1207" y="979"/>
                </a:lnTo>
                <a:lnTo>
                  <a:pt x="1207" y="962"/>
                </a:lnTo>
                <a:lnTo>
                  <a:pt x="1209" y="935"/>
                </a:lnTo>
                <a:lnTo>
                  <a:pt x="1211" y="908"/>
                </a:lnTo>
                <a:lnTo>
                  <a:pt x="1211" y="896"/>
                </a:lnTo>
                <a:lnTo>
                  <a:pt x="1207" y="880"/>
                </a:lnTo>
                <a:lnTo>
                  <a:pt x="1214" y="877"/>
                </a:lnTo>
                <a:lnTo>
                  <a:pt x="1221" y="873"/>
                </a:lnTo>
                <a:lnTo>
                  <a:pt x="1231" y="873"/>
                </a:lnTo>
                <a:lnTo>
                  <a:pt x="1242" y="873"/>
                </a:lnTo>
                <a:lnTo>
                  <a:pt x="1242" y="870"/>
                </a:lnTo>
                <a:lnTo>
                  <a:pt x="1245" y="867"/>
                </a:lnTo>
                <a:lnTo>
                  <a:pt x="1247" y="863"/>
                </a:lnTo>
                <a:lnTo>
                  <a:pt x="1248" y="860"/>
                </a:lnTo>
                <a:lnTo>
                  <a:pt x="1252" y="860"/>
                </a:lnTo>
                <a:lnTo>
                  <a:pt x="1252" y="858"/>
                </a:lnTo>
                <a:lnTo>
                  <a:pt x="1254" y="855"/>
                </a:lnTo>
                <a:lnTo>
                  <a:pt x="1254" y="851"/>
                </a:lnTo>
                <a:lnTo>
                  <a:pt x="1255" y="846"/>
                </a:lnTo>
                <a:lnTo>
                  <a:pt x="1259" y="844"/>
                </a:lnTo>
                <a:lnTo>
                  <a:pt x="1262" y="843"/>
                </a:lnTo>
                <a:lnTo>
                  <a:pt x="1265" y="841"/>
                </a:lnTo>
                <a:lnTo>
                  <a:pt x="1269" y="839"/>
                </a:lnTo>
                <a:lnTo>
                  <a:pt x="1272" y="833"/>
                </a:lnTo>
                <a:lnTo>
                  <a:pt x="1276" y="826"/>
                </a:lnTo>
                <a:lnTo>
                  <a:pt x="1279" y="826"/>
                </a:lnTo>
                <a:lnTo>
                  <a:pt x="1283" y="826"/>
                </a:lnTo>
                <a:lnTo>
                  <a:pt x="1283" y="824"/>
                </a:lnTo>
                <a:lnTo>
                  <a:pt x="1283" y="819"/>
                </a:lnTo>
                <a:lnTo>
                  <a:pt x="1283" y="815"/>
                </a:lnTo>
                <a:lnTo>
                  <a:pt x="1283" y="812"/>
                </a:lnTo>
                <a:lnTo>
                  <a:pt x="1283" y="771"/>
                </a:lnTo>
                <a:lnTo>
                  <a:pt x="1281" y="771"/>
                </a:lnTo>
                <a:lnTo>
                  <a:pt x="1277" y="768"/>
                </a:lnTo>
                <a:lnTo>
                  <a:pt x="1265" y="763"/>
                </a:lnTo>
                <a:lnTo>
                  <a:pt x="1255" y="758"/>
                </a:lnTo>
                <a:lnTo>
                  <a:pt x="1252" y="746"/>
                </a:lnTo>
                <a:lnTo>
                  <a:pt x="1248" y="734"/>
                </a:lnTo>
                <a:lnTo>
                  <a:pt x="1247" y="727"/>
                </a:lnTo>
                <a:lnTo>
                  <a:pt x="1243" y="723"/>
                </a:lnTo>
                <a:lnTo>
                  <a:pt x="1240" y="718"/>
                </a:lnTo>
                <a:lnTo>
                  <a:pt x="1235" y="717"/>
                </a:lnTo>
                <a:lnTo>
                  <a:pt x="1226" y="694"/>
                </a:lnTo>
                <a:lnTo>
                  <a:pt x="1223" y="682"/>
                </a:lnTo>
                <a:lnTo>
                  <a:pt x="1221" y="669"/>
                </a:lnTo>
                <a:lnTo>
                  <a:pt x="1226" y="665"/>
                </a:lnTo>
                <a:lnTo>
                  <a:pt x="1231" y="662"/>
                </a:lnTo>
                <a:lnTo>
                  <a:pt x="1233" y="657"/>
                </a:lnTo>
                <a:lnTo>
                  <a:pt x="1235" y="648"/>
                </a:lnTo>
                <a:lnTo>
                  <a:pt x="1245" y="650"/>
                </a:lnTo>
                <a:lnTo>
                  <a:pt x="1252" y="648"/>
                </a:lnTo>
                <a:lnTo>
                  <a:pt x="1265" y="645"/>
                </a:lnTo>
                <a:lnTo>
                  <a:pt x="1279" y="641"/>
                </a:lnTo>
                <a:lnTo>
                  <a:pt x="1288" y="641"/>
                </a:lnTo>
                <a:lnTo>
                  <a:pt x="1296" y="641"/>
                </a:lnTo>
                <a:lnTo>
                  <a:pt x="1296" y="631"/>
                </a:lnTo>
                <a:lnTo>
                  <a:pt x="1294" y="630"/>
                </a:lnTo>
                <a:lnTo>
                  <a:pt x="1293" y="626"/>
                </a:lnTo>
                <a:lnTo>
                  <a:pt x="1288" y="623"/>
                </a:lnTo>
                <a:lnTo>
                  <a:pt x="1281" y="621"/>
                </a:lnTo>
                <a:lnTo>
                  <a:pt x="1264" y="621"/>
                </a:lnTo>
                <a:lnTo>
                  <a:pt x="1255" y="618"/>
                </a:lnTo>
                <a:lnTo>
                  <a:pt x="1248" y="614"/>
                </a:lnTo>
                <a:lnTo>
                  <a:pt x="1240" y="614"/>
                </a:lnTo>
                <a:lnTo>
                  <a:pt x="1235" y="611"/>
                </a:lnTo>
                <a:lnTo>
                  <a:pt x="1230" y="607"/>
                </a:lnTo>
                <a:lnTo>
                  <a:pt x="1226" y="602"/>
                </a:lnTo>
                <a:lnTo>
                  <a:pt x="1218" y="594"/>
                </a:lnTo>
                <a:lnTo>
                  <a:pt x="1213" y="589"/>
                </a:lnTo>
                <a:lnTo>
                  <a:pt x="1207" y="587"/>
                </a:lnTo>
                <a:lnTo>
                  <a:pt x="1204" y="589"/>
                </a:lnTo>
                <a:lnTo>
                  <a:pt x="1201" y="590"/>
                </a:lnTo>
                <a:lnTo>
                  <a:pt x="1192" y="594"/>
                </a:lnTo>
                <a:lnTo>
                  <a:pt x="1190" y="595"/>
                </a:lnTo>
                <a:lnTo>
                  <a:pt x="1187" y="597"/>
                </a:lnTo>
                <a:lnTo>
                  <a:pt x="1187" y="602"/>
                </a:lnTo>
                <a:lnTo>
                  <a:pt x="1187" y="607"/>
                </a:lnTo>
                <a:lnTo>
                  <a:pt x="1173" y="614"/>
                </a:lnTo>
                <a:lnTo>
                  <a:pt x="1160" y="621"/>
                </a:lnTo>
                <a:lnTo>
                  <a:pt x="1156" y="631"/>
                </a:lnTo>
                <a:lnTo>
                  <a:pt x="1150" y="640"/>
                </a:lnTo>
                <a:lnTo>
                  <a:pt x="1144" y="647"/>
                </a:lnTo>
                <a:lnTo>
                  <a:pt x="1139" y="655"/>
                </a:lnTo>
                <a:lnTo>
                  <a:pt x="1134" y="664"/>
                </a:lnTo>
                <a:lnTo>
                  <a:pt x="1127" y="671"/>
                </a:lnTo>
                <a:lnTo>
                  <a:pt x="1121" y="677"/>
                </a:lnTo>
                <a:lnTo>
                  <a:pt x="1112" y="682"/>
                </a:lnTo>
                <a:lnTo>
                  <a:pt x="1102" y="681"/>
                </a:lnTo>
                <a:lnTo>
                  <a:pt x="1093" y="676"/>
                </a:lnTo>
                <a:lnTo>
                  <a:pt x="1092" y="676"/>
                </a:lnTo>
                <a:lnTo>
                  <a:pt x="1092" y="672"/>
                </a:lnTo>
                <a:lnTo>
                  <a:pt x="1092" y="669"/>
                </a:lnTo>
                <a:lnTo>
                  <a:pt x="1088" y="669"/>
                </a:lnTo>
                <a:lnTo>
                  <a:pt x="1085" y="669"/>
                </a:lnTo>
                <a:lnTo>
                  <a:pt x="1085" y="665"/>
                </a:lnTo>
                <a:lnTo>
                  <a:pt x="1085" y="662"/>
                </a:lnTo>
                <a:lnTo>
                  <a:pt x="1081" y="662"/>
                </a:lnTo>
                <a:lnTo>
                  <a:pt x="1078" y="662"/>
                </a:lnTo>
                <a:lnTo>
                  <a:pt x="1078" y="659"/>
                </a:lnTo>
                <a:lnTo>
                  <a:pt x="1078" y="655"/>
                </a:lnTo>
                <a:lnTo>
                  <a:pt x="1074" y="655"/>
                </a:lnTo>
                <a:lnTo>
                  <a:pt x="1071" y="655"/>
                </a:lnTo>
                <a:lnTo>
                  <a:pt x="1071" y="652"/>
                </a:lnTo>
                <a:lnTo>
                  <a:pt x="1071" y="648"/>
                </a:lnTo>
                <a:lnTo>
                  <a:pt x="1068" y="645"/>
                </a:lnTo>
                <a:lnTo>
                  <a:pt x="1063" y="643"/>
                </a:lnTo>
                <a:lnTo>
                  <a:pt x="1059" y="640"/>
                </a:lnTo>
                <a:lnTo>
                  <a:pt x="1057" y="635"/>
                </a:lnTo>
                <a:lnTo>
                  <a:pt x="1037" y="633"/>
                </a:lnTo>
                <a:lnTo>
                  <a:pt x="1004" y="628"/>
                </a:lnTo>
                <a:lnTo>
                  <a:pt x="987" y="626"/>
                </a:lnTo>
                <a:lnTo>
                  <a:pt x="969" y="628"/>
                </a:lnTo>
                <a:lnTo>
                  <a:pt x="967" y="626"/>
                </a:lnTo>
                <a:lnTo>
                  <a:pt x="965" y="624"/>
                </a:lnTo>
                <a:lnTo>
                  <a:pt x="962" y="621"/>
                </a:lnTo>
                <a:lnTo>
                  <a:pt x="957" y="619"/>
                </a:lnTo>
                <a:lnTo>
                  <a:pt x="955" y="618"/>
                </a:lnTo>
                <a:lnTo>
                  <a:pt x="955" y="614"/>
                </a:lnTo>
                <a:lnTo>
                  <a:pt x="952" y="612"/>
                </a:lnTo>
                <a:lnTo>
                  <a:pt x="948" y="611"/>
                </a:lnTo>
                <a:lnTo>
                  <a:pt x="945" y="609"/>
                </a:lnTo>
                <a:lnTo>
                  <a:pt x="941" y="607"/>
                </a:lnTo>
                <a:lnTo>
                  <a:pt x="940" y="602"/>
                </a:lnTo>
                <a:lnTo>
                  <a:pt x="936" y="600"/>
                </a:lnTo>
                <a:lnTo>
                  <a:pt x="928" y="597"/>
                </a:lnTo>
                <a:lnTo>
                  <a:pt x="919" y="594"/>
                </a:lnTo>
                <a:lnTo>
                  <a:pt x="916" y="592"/>
                </a:lnTo>
                <a:lnTo>
                  <a:pt x="914" y="587"/>
                </a:lnTo>
                <a:lnTo>
                  <a:pt x="907" y="585"/>
                </a:lnTo>
                <a:lnTo>
                  <a:pt x="902" y="585"/>
                </a:lnTo>
                <a:lnTo>
                  <a:pt x="895" y="589"/>
                </a:lnTo>
                <a:lnTo>
                  <a:pt x="890" y="594"/>
                </a:lnTo>
                <a:lnTo>
                  <a:pt x="885" y="594"/>
                </a:lnTo>
                <a:lnTo>
                  <a:pt x="880" y="594"/>
                </a:lnTo>
                <a:lnTo>
                  <a:pt x="871" y="592"/>
                </a:lnTo>
                <a:lnTo>
                  <a:pt x="863" y="590"/>
                </a:lnTo>
                <a:lnTo>
                  <a:pt x="856" y="585"/>
                </a:lnTo>
                <a:lnTo>
                  <a:pt x="853" y="580"/>
                </a:lnTo>
                <a:lnTo>
                  <a:pt x="858" y="571"/>
                </a:lnTo>
                <a:lnTo>
                  <a:pt x="861" y="568"/>
                </a:lnTo>
                <a:lnTo>
                  <a:pt x="866" y="566"/>
                </a:lnTo>
                <a:lnTo>
                  <a:pt x="870" y="563"/>
                </a:lnTo>
                <a:lnTo>
                  <a:pt x="873" y="559"/>
                </a:lnTo>
                <a:lnTo>
                  <a:pt x="882" y="554"/>
                </a:lnTo>
                <a:lnTo>
                  <a:pt x="892" y="551"/>
                </a:lnTo>
                <a:lnTo>
                  <a:pt x="900" y="546"/>
                </a:lnTo>
                <a:lnTo>
                  <a:pt x="900" y="505"/>
                </a:lnTo>
                <a:lnTo>
                  <a:pt x="899" y="502"/>
                </a:lnTo>
                <a:lnTo>
                  <a:pt x="897" y="500"/>
                </a:lnTo>
                <a:lnTo>
                  <a:pt x="892" y="496"/>
                </a:lnTo>
                <a:lnTo>
                  <a:pt x="885" y="495"/>
                </a:lnTo>
                <a:lnTo>
                  <a:pt x="880" y="491"/>
                </a:lnTo>
                <a:lnTo>
                  <a:pt x="878" y="486"/>
                </a:lnTo>
                <a:lnTo>
                  <a:pt x="876" y="484"/>
                </a:lnTo>
                <a:lnTo>
                  <a:pt x="873" y="484"/>
                </a:lnTo>
                <a:lnTo>
                  <a:pt x="870" y="483"/>
                </a:lnTo>
                <a:lnTo>
                  <a:pt x="868" y="479"/>
                </a:lnTo>
                <a:lnTo>
                  <a:pt x="866" y="476"/>
                </a:lnTo>
                <a:lnTo>
                  <a:pt x="866" y="471"/>
                </a:lnTo>
                <a:lnTo>
                  <a:pt x="866" y="462"/>
                </a:lnTo>
                <a:lnTo>
                  <a:pt x="870" y="454"/>
                </a:lnTo>
                <a:lnTo>
                  <a:pt x="875" y="440"/>
                </a:lnTo>
                <a:lnTo>
                  <a:pt x="880" y="426"/>
                </a:lnTo>
                <a:lnTo>
                  <a:pt x="880" y="418"/>
                </a:lnTo>
                <a:lnTo>
                  <a:pt x="880" y="409"/>
                </a:lnTo>
                <a:lnTo>
                  <a:pt x="875" y="408"/>
                </a:lnTo>
                <a:lnTo>
                  <a:pt x="871" y="406"/>
                </a:lnTo>
                <a:lnTo>
                  <a:pt x="871" y="404"/>
                </a:lnTo>
                <a:lnTo>
                  <a:pt x="873" y="403"/>
                </a:lnTo>
                <a:lnTo>
                  <a:pt x="863" y="403"/>
                </a:lnTo>
                <a:lnTo>
                  <a:pt x="853" y="399"/>
                </a:lnTo>
                <a:lnTo>
                  <a:pt x="836" y="396"/>
                </a:lnTo>
                <a:lnTo>
                  <a:pt x="829" y="392"/>
                </a:lnTo>
                <a:lnTo>
                  <a:pt x="820" y="392"/>
                </a:lnTo>
                <a:lnTo>
                  <a:pt x="813" y="392"/>
                </a:lnTo>
                <a:lnTo>
                  <a:pt x="805" y="396"/>
                </a:lnTo>
                <a:lnTo>
                  <a:pt x="803" y="391"/>
                </a:lnTo>
                <a:lnTo>
                  <a:pt x="800" y="389"/>
                </a:lnTo>
                <a:lnTo>
                  <a:pt x="791" y="386"/>
                </a:lnTo>
                <a:lnTo>
                  <a:pt x="783" y="382"/>
                </a:lnTo>
                <a:lnTo>
                  <a:pt x="779" y="380"/>
                </a:lnTo>
                <a:lnTo>
                  <a:pt x="778" y="375"/>
                </a:lnTo>
                <a:lnTo>
                  <a:pt x="737" y="375"/>
                </a:lnTo>
                <a:lnTo>
                  <a:pt x="732" y="375"/>
                </a:lnTo>
                <a:lnTo>
                  <a:pt x="726" y="374"/>
                </a:lnTo>
                <a:lnTo>
                  <a:pt x="721" y="372"/>
                </a:lnTo>
                <a:lnTo>
                  <a:pt x="718" y="369"/>
                </a:lnTo>
                <a:lnTo>
                  <a:pt x="713" y="362"/>
                </a:lnTo>
                <a:lnTo>
                  <a:pt x="709" y="355"/>
                </a:lnTo>
                <a:lnTo>
                  <a:pt x="703" y="357"/>
                </a:lnTo>
                <a:lnTo>
                  <a:pt x="697" y="357"/>
                </a:lnTo>
                <a:lnTo>
                  <a:pt x="691" y="353"/>
                </a:lnTo>
                <a:lnTo>
                  <a:pt x="685" y="348"/>
                </a:lnTo>
                <a:lnTo>
                  <a:pt x="680" y="348"/>
                </a:lnTo>
                <a:lnTo>
                  <a:pt x="675" y="348"/>
                </a:lnTo>
                <a:lnTo>
                  <a:pt x="674" y="338"/>
                </a:lnTo>
                <a:lnTo>
                  <a:pt x="670" y="331"/>
                </a:lnTo>
                <a:lnTo>
                  <a:pt x="665" y="326"/>
                </a:lnTo>
                <a:lnTo>
                  <a:pt x="658" y="321"/>
                </a:lnTo>
                <a:lnTo>
                  <a:pt x="651" y="316"/>
                </a:lnTo>
                <a:lnTo>
                  <a:pt x="646" y="311"/>
                </a:lnTo>
                <a:lnTo>
                  <a:pt x="643" y="304"/>
                </a:lnTo>
                <a:lnTo>
                  <a:pt x="641" y="293"/>
                </a:lnTo>
                <a:lnTo>
                  <a:pt x="634" y="290"/>
                </a:lnTo>
                <a:lnTo>
                  <a:pt x="629" y="285"/>
                </a:lnTo>
                <a:lnTo>
                  <a:pt x="624" y="280"/>
                </a:lnTo>
                <a:lnTo>
                  <a:pt x="621" y="273"/>
                </a:lnTo>
                <a:lnTo>
                  <a:pt x="616" y="273"/>
                </a:lnTo>
                <a:lnTo>
                  <a:pt x="612" y="271"/>
                </a:lnTo>
                <a:lnTo>
                  <a:pt x="610" y="268"/>
                </a:lnTo>
                <a:lnTo>
                  <a:pt x="609" y="265"/>
                </a:lnTo>
                <a:lnTo>
                  <a:pt x="607" y="256"/>
                </a:lnTo>
                <a:lnTo>
                  <a:pt x="604" y="254"/>
                </a:lnTo>
                <a:lnTo>
                  <a:pt x="600" y="253"/>
                </a:lnTo>
                <a:lnTo>
                  <a:pt x="600" y="191"/>
                </a:lnTo>
                <a:lnTo>
                  <a:pt x="599" y="189"/>
                </a:lnTo>
                <a:lnTo>
                  <a:pt x="597" y="188"/>
                </a:lnTo>
                <a:lnTo>
                  <a:pt x="593" y="184"/>
                </a:lnTo>
                <a:lnTo>
                  <a:pt x="588" y="183"/>
                </a:lnTo>
                <a:lnTo>
                  <a:pt x="587" y="181"/>
                </a:lnTo>
                <a:lnTo>
                  <a:pt x="587" y="178"/>
                </a:lnTo>
                <a:lnTo>
                  <a:pt x="580" y="178"/>
                </a:lnTo>
                <a:lnTo>
                  <a:pt x="575" y="176"/>
                </a:lnTo>
                <a:lnTo>
                  <a:pt x="571" y="172"/>
                </a:lnTo>
                <a:lnTo>
                  <a:pt x="566" y="171"/>
                </a:lnTo>
                <a:lnTo>
                  <a:pt x="558" y="159"/>
                </a:lnTo>
                <a:lnTo>
                  <a:pt x="547" y="149"/>
                </a:lnTo>
                <a:lnTo>
                  <a:pt x="537" y="138"/>
                </a:lnTo>
                <a:lnTo>
                  <a:pt x="525" y="130"/>
                </a:lnTo>
                <a:lnTo>
                  <a:pt x="518" y="118"/>
                </a:lnTo>
                <a:lnTo>
                  <a:pt x="508" y="109"/>
                </a:lnTo>
                <a:lnTo>
                  <a:pt x="496" y="102"/>
                </a:lnTo>
                <a:lnTo>
                  <a:pt x="484" y="96"/>
                </a:lnTo>
                <a:lnTo>
                  <a:pt x="482" y="92"/>
                </a:lnTo>
                <a:lnTo>
                  <a:pt x="481" y="89"/>
                </a:lnTo>
                <a:lnTo>
                  <a:pt x="476" y="84"/>
                </a:lnTo>
                <a:lnTo>
                  <a:pt x="472" y="82"/>
                </a:lnTo>
                <a:lnTo>
                  <a:pt x="471" y="78"/>
                </a:lnTo>
                <a:lnTo>
                  <a:pt x="469" y="75"/>
                </a:lnTo>
                <a:lnTo>
                  <a:pt x="471" y="68"/>
                </a:lnTo>
                <a:lnTo>
                  <a:pt x="465" y="65"/>
                </a:lnTo>
                <a:lnTo>
                  <a:pt x="459" y="63"/>
                </a:lnTo>
                <a:lnTo>
                  <a:pt x="452" y="61"/>
                </a:lnTo>
                <a:lnTo>
                  <a:pt x="443" y="61"/>
                </a:lnTo>
                <a:lnTo>
                  <a:pt x="445" y="53"/>
                </a:lnTo>
                <a:lnTo>
                  <a:pt x="443" y="44"/>
                </a:lnTo>
                <a:lnTo>
                  <a:pt x="441" y="32"/>
                </a:lnTo>
                <a:lnTo>
                  <a:pt x="438" y="20"/>
                </a:lnTo>
                <a:lnTo>
                  <a:pt x="436" y="14"/>
                </a:lnTo>
                <a:lnTo>
                  <a:pt x="436" y="7"/>
                </a:lnTo>
                <a:lnTo>
                  <a:pt x="428" y="3"/>
                </a:lnTo>
                <a:lnTo>
                  <a:pt x="419" y="2"/>
                </a:lnTo>
                <a:lnTo>
                  <a:pt x="397" y="0"/>
                </a:lnTo>
                <a:lnTo>
                  <a:pt x="348" y="0"/>
                </a:lnTo>
                <a:lnTo>
                  <a:pt x="337" y="2"/>
                </a:lnTo>
                <a:lnTo>
                  <a:pt x="329" y="5"/>
                </a:lnTo>
                <a:lnTo>
                  <a:pt x="322" y="10"/>
                </a:lnTo>
                <a:lnTo>
                  <a:pt x="314" y="14"/>
                </a:lnTo>
                <a:lnTo>
                  <a:pt x="307" y="14"/>
                </a:lnTo>
                <a:lnTo>
                  <a:pt x="302" y="14"/>
                </a:lnTo>
                <a:lnTo>
                  <a:pt x="300" y="14"/>
                </a:lnTo>
                <a:lnTo>
                  <a:pt x="300" y="20"/>
                </a:lnTo>
                <a:lnTo>
                  <a:pt x="295" y="20"/>
                </a:lnTo>
                <a:lnTo>
                  <a:pt x="290" y="20"/>
                </a:lnTo>
                <a:lnTo>
                  <a:pt x="285" y="20"/>
                </a:lnTo>
                <a:lnTo>
                  <a:pt x="279" y="20"/>
                </a:lnTo>
                <a:lnTo>
                  <a:pt x="273" y="20"/>
                </a:lnTo>
                <a:lnTo>
                  <a:pt x="267" y="19"/>
                </a:lnTo>
                <a:lnTo>
                  <a:pt x="259" y="14"/>
                </a:lnTo>
                <a:lnTo>
                  <a:pt x="250" y="8"/>
                </a:lnTo>
                <a:lnTo>
                  <a:pt x="245" y="7"/>
                </a:lnTo>
                <a:lnTo>
                  <a:pt x="239" y="7"/>
                </a:lnTo>
                <a:lnTo>
                  <a:pt x="232" y="8"/>
                </a:lnTo>
                <a:lnTo>
                  <a:pt x="225" y="10"/>
                </a:lnTo>
                <a:lnTo>
                  <a:pt x="213" y="15"/>
                </a:lnTo>
                <a:lnTo>
                  <a:pt x="203" y="22"/>
                </a:lnTo>
                <a:lnTo>
                  <a:pt x="191" y="27"/>
                </a:lnTo>
                <a:lnTo>
                  <a:pt x="182" y="32"/>
                </a:lnTo>
                <a:lnTo>
                  <a:pt x="175" y="37"/>
                </a:lnTo>
                <a:lnTo>
                  <a:pt x="163" y="51"/>
                </a:lnTo>
                <a:lnTo>
                  <a:pt x="152" y="65"/>
                </a:lnTo>
                <a:lnTo>
                  <a:pt x="145" y="70"/>
                </a:lnTo>
                <a:lnTo>
                  <a:pt x="136" y="75"/>
                </a:lnTo>
                <a:lnTo>
                  <a:pt x="135" y="77"/>
                </a:lnTo>
                <a:lnTo>
                  <a:pt x="133" y="78"/>
                </a:lnTo>
                <a:lnTo>
                  <a:pt x="129" y="82"/>
                </a:lnTo>
                <a:lnTo>
                  <a:pt x="124" y="84"/>
                </a:lnTo>
                <a:lnTo>
                  <a:pt x="123" y="85"/>
                </a:lnTo>
                <a:lnTo>
                  <a:pt x="123" y="89"/>
                </a:lnTo>
                <a:lnTo>
                  <a:pt x="75" y="89"/>
                </a:lnTo>
                <a:lnTo>
                  <a:pt x="71" y="90"/>
                </a:lnTo>
                <a:lnTo>
                  <a:pt x="70" y="94"/>
                </a:lnTo>
                <a:lnTo>
                  <a:pt x="68" y="102"/>
                </a:lnTo>
                <a:lnTo>
                  <a:pt x="65" y="102"/>
                </a:lnTo>
                <a:lnTo>
                  <a:pt x="63" y="104"/>
                </a:lnTo>
                <a:lnTo>
                  <a:pt x="61" y="109"/>
                </a:lnTo>
                <a:lnTo>
                  <a:pt x="53" y="114"/>
                </a:lnTo>
                <a:lnTo>
                  <a:pt x="49" y="118"/>
                </a:lnTo>
                <a:lnTo>
                  <a:pt x="48" y="123"/>
                </a:lnTo>
                <a:lnTo>
                  <a:pt x="29" y="131"/>
                </a:lnTo>
                <a:lnTo>
                  <a:pt x="19" y="135"/>
                </a:lnTo>
                <a:lnTo>
                  <a:pt x="7" y="137"/>
                </a:lnTo>
                <a:lnTo>
                  <a:pt x="0" y="137"/>
                </a:lnTo>
                <a:lnTo>
                  <a:pt x="0" y="143"/>
                </a:lnTo>
                <a:lnTo>
                  <a:pt x="0" y="152"/>
                </a:lnTo>
                <a:lnTo>
                  <a:pt x="3" y="157"/>
                </a:lnTo>
                <a:lnTo>
                  <a:pt x="8" y="160"/>
                </a:lnTo>
                <a:lnTo>
                  <a:pt x="13" y="164"/>
                </a:lnTo>
                <a:lnTo>
                  <a:pt x="13" y="171"/>
                </a:lnTo>
                <a:lnTo>
                  <a:pt x="15" y="176"/>
                </a:lnTo>
                <a:lnTo>
                  <a:pt x="20" y="184"/>
                </a:lnTo>
                <a:lnTo>
                  <a:pt x="25" y="193"/>
                </a:lnTo>
                <a:lnTo>
                  <a:pt x="27" y="198"/>
                </a:lnTo>
                <a:lnTo>
                  <a:pt x="27" y="205"/>
                </a:lnTo>
                <a:lnTo>
                  <a:pt x="29" y="210"/>
                </a:lnTo>
                <a:lnTo>
                  <a:pt x="32" y="213"/>
                </a:lnTo>
                <a:lnTo>
                  <a:pt x="39" y="220"/>
                </a:lnTo>
                <a:lnTo>
                  <a:pt x="42" y="224"/>
                </a:lnTo>
                <a:lnTo>
                  <a:pt x="46" y="227"/>
                </a:lnTo>
                <a:lnTo>
                  <a:pt x="48" y="232"/>
                </a:lnTo>
                <a:lnTo>
                  <a:pt x="48" y="239"/>
                </a:lnTo>
                <a:lnTo>
                  <a:pt x="54" y="239"/>
                </a:lnTo>
                <a:lnTo>
                  <a:pt x="58" y="241"/>
                </a:lnTo>
                <a:lnTo>
                  <a:pt x="61" y="244"/>
                </a:lnTo>
                <a:lnTo>
                  <a:pt x="63" y="247"/>
                </a:lnTo>
                <a:lnTo>
                  <a:pt x="65" y="253"/>
                </a:lnTo>
                <a:lnTo>
                  <a:pt x="66" y="256"/>
                </a:lnTo>
                <a:lnTo>
                  <a:pt x="70" y="259"/>
                </a:lnTo>
                <a:lnTo>
                  <a:pt x="75" y="259"/>
                </a:lnTo>
                <a:lnTo>
                  <a:pt x="73" y="266"/>
                </a:lnTo>
                <a:lnTo>
                  <a:pt x="71" y="273"/>
                </a:lnTo>
                <a:lnTo>
                  <a:pt x="66" y="285"/>
                </a:lnTo>
                <a:lnTo>
                  <a:pt x="63" y="299"/>
                </a:lnTo>
                <a:lnTo>
                  <a:pt x="61" y="305"/>
                </a:lnTo>
                <a:lnTo>
                  <a:pt x="61" y="314"/>
                </a:lnTo>
                <a:lnTo>
                  <a:pt x="65" y="321"/>
                </a:lnTo>
                <a:lnTo>
                  <a:pt x="70" y="328"/>
                </a:lnTo>
                <a:lnTo>
                  <a:pt x="73" y="331"/>
                </a:lnTo>
                <a:lnTo>
                  <a:pt x="78" y="333"/>
                </a:lnTo>
                <a:lnTo>
                  <a:pt x="83" y="334"/>
                </a:lnTo>
                <a:lnTo>
                  <a:pt x="88" y="334"/>
                </a:lnTo>
                <a:lnTo>
                  <a:pt x="99" y="334"/>
                </a:lnTo>
                <a:lnTo>
                  <a:pt x="107" y="336"/>
                </a:lnTo>
                <a:lnTo>
                  <a:pt x="112" y="341"/>
                </a:lnTo>
                <a:lnTo>
                  <a:pt x="116" y="348"/>
                </a:lnTo>
                <a:lnTo>
                  <a:pt x="116" y="350"/>
                </a:lnTo>
                <a:lnTo>
                  <a:pt x="117" y="355"/>
                </a:lnTo>
                <a:lnTo>
                  <a:pt x="117" y="360"/>
                </a:lnTo>
                <a:lnTo>
                  <a:pt x="116" y="363"/>
                </a:lnTo>
                <a:lnTo>
                  <a:pt x="114" y="365"/>
                </a:lnTo>
                <a:lnTo>
                  <a:pt x="107" y="369"/>
                </a:lnTo>
                <a:lnTo>
                  <a:pt x="100" y="370"/>
                </a:lnTo>
                <a:lnTo>
                  <a:pt x="99" y="367"/>
                </a:lnTo>
                <a:lnTo>
                  <a:pt x="92" y="362"/>
                </a:lnTo>
                <a:lnTo>
                  <a:pt x="88" y="362"/>
                </a:lnTo>
                <a:lnTo>
                  <a:pt x="85" y="369"/>
                </a:lnTo>
                <a:lnTo>
                  <a:pt x="82" y="375"/>
                </a:lnTo>
                <a:lnTo>
                  <a:pt x="82" y="386"/>
                </a:lnTo>
                <a:lnTo>
                  <a:pt x="82" y="396"/>
                </a:lnTo>
                <a:lnTo>
                  <a:pt x="83" y="401"/>
                </a:lnTo>
                <a:lnTo>
                  <a:pt x="85" y="406"/>
                </a:lnTo>
                <a:lnTo>
                  <a:pt x="88" y="409"/>
                </a:lnTo>
                <a:lnTo>
                  <a:pt x="88" y="416"/>
                </a:lnTo>
                <a:lnTo>
                  <a:pt x="94" y="418"/>
                </a:lnTo>
                <a:lnTo>
                  <a:pt x="95" y="420"/>
                </a:lnTo>
                <a:lnTo>
                  <a:pt x="95" y="423"/>
                </a:lnTo>
                <a:lnTo>
                  <a:pt x="104" y="425"/>
                </a:lnTo>
                <a:lnTo>
                  <a:pt x="107" y="426"/>
                </a:lnTo>
                <a:lnTo>
                  <a:pt x="109" y="430"/>
                </a:lnTo>
                <a:lnTo>
                  <a:pt x="114" y="432"/>
                </a:lnTo>
                <a:lnTo>
                  <a:pt x="116" y="433"/>
                </a:lnTo>
                <a:lnTo>
                  <a:pt x="116" y="437"/>
                </a:lnTo>
                <a:lnTo>
                  <a:pt x="157" y="437"/>
                </a:lnTo>
                <a:lnTo>
                  <a:pt x="158" y="440"/>
                </a:lnTo>
                <a:lnTo>
                  <a:pt x="160" y="442"/>
                </a:lnTo>
                <a:lnTo>
                  <a:pt x="165" y="445"/>
                </a:lnTo>
                <a:lnTo>
                  <a:pt x="172" y="447"/>
                </a:lnTo>
                <a:lnTo>
                  <a:pt x="177" y="450"/>
                </a:lnTo>
                <a:lnTo>
                  <a:pt x="181" y="455"/>
                </a:lnTo>
                <a:lnTo>
                  <a:pt x="184" y="461"/>
                </a:lnTo>
                <a:lnTo>
                  <a:pt x="189" y="464"/>
                </a:lnTo>
                <a:lnTo>
                  <a:pt x="198" y="464"/>
                </a:lnTo>
                <a:lnTo>
                  <a:pt x="211" y="464"/>
                </a:lnTo>
                <a:lnTo>
                  <a:pt x="211" y="481"/>
                </a:lnTo>
                <a:lnTo>
                  <a:pt x="213" y="488"/>
                </a:lnTo>
                <a:lnTo>
                  <a:pt x="215" y="490"/>
                </a:lnTo>
                <a:lnTo>
                  <a:pt x="218" y="491"/>
                </a:lnTo>
                <a:lnTo>
                  <a:pt x="216" y="495"/>
                </a:lnTo>
                <a:lnTo>
                  <a:pt x="213" y="496"/>
                </a:lnTo>
                <a:lnTo>
                  <a:pt x="204" y="498"/>
                </a:lnTo>
                <a:lnTo>
                  <a:pt x="204" y="502"/>
                </a:lnTo>
                <a:lnTo>
                  <a:pt x="203" y="503"/>
                </a:lnTo>
                <a:lnTo>
                  <a:pt x="198" y="505"/>
                </a:lnTo>
                <a:lnTo>
                  <a:pt x="163" y="505"/>
                </a:lnTo>
                <a:lnTo>
                  <a:pt x="162" y="502"/>
                </a:lnTo>
                <a:lnTo>
                  <a:pt x="160" y="502"/>
                </a:lnTo>
                <a:lnTo>
                  <a:pt x="157" y="502"/>
                </a:lnTo>
                <a:lnTo>
                  <a:pt x="150" y="505"/>
                </a:lnTo>
                <a:lnTo>
                  <a:pt x="146" y="505"/>
                </a:lnTo>
                <a:lnTo>
                  <a:pt x="143" y="505"/>
                </a:lnTo>
                <a:lnTo>
                  <a:pt x="138" y="508"/>
                </a:lnTo>
                <a:lnTo>
                  <a:pt x="133" y="512"/>
                </a:lnTo>
                <a:lnTo>
                  <a:pt x="128" y="517"/>
                </a:lnTo>
                <a:lnTo>
                  <a:pt x="123" y="519"/>
                </a:lnTo>
                <a:lnTo>
                  <a:pt x="123" y="527"/>
                </a:lnTo>
                <a:lnTo>
                  <a:pt x="124" y="532"/>
                </a:lnTo>
                <a:lnTo>
                  <a:pt x="128" y="536"/>
                </a:lnTo>
                <a:lnTo>
                  <a:pt x="133" y="539"/>
                </a:lnTo>
                <a:lnTo>
                  <a:pt x="138" y="542"/>
                </a:lnTo>
                <a:lnTo>
                  <a:pt x="141" y="546"/>
                </a:lnTo>
                <a:lnTo>
                  <a:pt x="143" y="553"/>
                </a:lnTo>
                <a:lnTo>
                  <a:pt x="143" y="559"/>
                </a:lnTo>
                <a:lnTo>
                  <a:pt x="146" y="565"/>
                </a:lnTo>
                <a:lnTo>
                  <a:pt x="148" y="571"/>
                </a:lnTo>
                <a:lnTo>
                  <a:pt x="150" y="578"/>
                </a:lnTo>
                <a:lnTo>
                  <a:pt x="150" y="587"/>
                </a:lnTo>
                <a:lnTo>
                  <a:pt x="150" y="595"/>
                </a:lnTo>
                <a:lnTo>
                  <a:pt x="148" y="602"/>
                </a:lnTo>
                <a:lnTo>
                  <a:pt x="146" y="609"/>
                </a:lnTo>
                <a:lnTo>
                  <a:pt x="143" y="614"/>
                </a:lnTo>
                <a:lnTo>
                  <a:pt x="143" y="619"/>
                </a:lnTo>
                <a:lnTo>
                  <a:pt x="143" y="624"/>
                </a:lnTo>
                <a:lnTo>
                  <a:pt x="145" y="626"/>
                </a:lnTo>
                <a:lnTo>
                  <a:pt x="146" y="628"/>
                </a:lnTo>
                <a:lnTo>
                  <a:pt x="153" y="630"/>
                </a:lnTo>
                <a:lnTo>
                  <a:pt x="162" y="628"/>
                </a:lnTo>
                <a:lnTo>
                  <a:pt x="181" y="621"/>
                </a:lnTo>
                <a:lnTo>
                  <a:pt x="191" y="619"/>
                </a:lnTo>
                <a:lnTo>
                  <a:pt x="194" y="619"/>
                </a:lnTo>
                <a:lnTo>
                  <a:pt x="198" y="621"/>
                </a:lnTo>
                <a:lnTo>
                  <a:pt x="225" y="621"/>
                </a:lnTo>
                <a:lnTo>
                  <a:pt x="225" y="635"/>
                </a:lnTo>
                <a:lnTo>
                  <a:pt x="225" y="648"/>
                </a:lnTo>
                <a:lnTo>
                  <a:pt x="223" y="669"/>
                </a:lnTo>
                <a:lnTo>
                  <a:pt x="220" y="691"/>
                </a:lnTo>
                <a:lnTo>
                  <a:pt x="216" y="711"/>
                </a:lnTo>
                <a:lnTo>
                  <a:pt x="218" y="737"/>
                </a:lnTo>
                <a:lnTo>
                  <a:pt x="211" y="742"/>
                </a:lnTo>
                <a:lnTo>
                  <a:pt x="208" y="747"/>
                </a:lnTo>
                <a:lnTo>
                  <a:pt x="206" y="756"/>
                </a:lnTo>
                <a:lnTo>
                  <a:pt x="204" y="764"/>
                </a:lnTo>
                <a:lnTo>
                  <a:pt x="201" y="766"/>
                </a:lnTo>
                <a:lnTo>
                  <a:pt x="198" y="768"/>
                </a:lnTo>
                <a:lnTo>
                  <a:pt x="194" y="776"/>
                </a:lnTo>
                <a:lnTo>
                  <a:pt x="191" y="792"/>
                </a:lnTo>
                <a:lnTo>
                  <a:pt x="184" y="807"/>
                </a:lnTo>
                <a:lnTo>
                  <a:pt x="182" y="815"/>
                </a:lnTo>
                <a:lnTo>
                  <a:pt x="184" y="826"/>
                </a:lnTo>
                <a:lnTo>
                  <a:pt x="181" y="827"/>
                </a:lnTo>
                <a:lnTo>
                  <a:pt x="179" y="831"/>
                </a:lnTo>
                <a:lnTo>
                  <a:pt x="177" y="834"/>
                </a:lnTo>
                <a:lnTo>
                  <a:pt x="177" y="839"/>
                </a:lnTo>
                <a:lnTo>
                  <a:pt x="172" y="841"/>
                </a:lnTo>
                <a:lnTo>
                  <a:pt x="170" y="846"/>
                </a:lnTo>
                <a:lnTo>
                  <a:pt x="170" y="853"/>
                </a:lnTo>
                <a:lnTo>
                  <a:pt x="170" y="860"/>
                </a:lnTo>
                <a:lnTo>
                  <a:pt x="177" y="863"/>
                </a:lnTo>
                <a:lnTo>
                  <a:pt x="182" y="868"/>
                </a:lnTo>
                <a:lnTo>
                  <a:pt x="187" y="873"/>
                </a:lnTo>
                <a:lnTo>
                  <a:pt x="191" y="880"/>
                </a:lnTo>
                <a:lnTo>
                  <a:pt x="198" y="879"/>
                </a:lnTo>
                <a:lnTo>
                  <a:pt x="204" y="879"/>
                </a:lnTo>
                <a:lnTo>
                  <a:pt x="213" y="882"/>
                </a:lnTo>
                <a:lnTo>
                  <a:pt x="221" y="885"/>
                </a:lnTo>
                <a:lnTo>
                  <a:pt x="227" y="887"/>
                </a:lnTo>
                <a:lnTo>
                  <a:pt x="232" y="887"/>
                </a:lnTo>
                <a:lnTo>
                  <a:pt x="235" y="892"/>
                </a:lnTo>
                <a:lnTo>
                  <a:pt x="239" y="897"/>
                </a:lnTo>
                <a:lnTo>
                  <a:pt x="244" y="901"/>
                </a:lnTo>
                <a:lnTo>
                  <a:pt x="252" y="901"/>
                </a:lnTo>
                <a:lnTo>
                  <a:pt x="252" y="908"/>
                </a:lnTo>
                <a:lnTo>
                  <a:pt x="254" y="913"/>
                </a:lnTo>
                <a:lnTo>
                  <a:pt x="259" y="921"/>
                </a:lnTo>
                <a:lnTo>
                  <a:pt x="262" y="923"/>
                </a:lnTo>
                <a:lnTo>
                  <a:pt x="264" y="925"/>
                </a:lnTo>
                <a:lnTo>
                  <a:pt x="267" y="930"/>
                </a:lnTo>
                <a:lnTo>
                  <a:pt x="269" y="937"/>
                </a:lnTo>
                <a:lnTo>
                  <a:pt x="273" y="942"/>
                </a:lnTo>
                <a:lnTo>
                  <a:pt x="285" y="943"/>
                </a:lnTo>
                <a:lnTo>
                  <a:pt x="293" y="948"/>
                </a:lnTo>
                <a:lnTo>
                  <a:pt x="302" y="954"/>
                </a:lnTo>
                <a:lnTo>
                  <a:pt x="305" y="957"/>
                </a:lnTo>
                <a:lnTo>
                  <a:pt x="307" y="962"/>
                </a:lnTo>
                <a:lnTo>
                  <a:pt x="319" y="966"/>
                </a:lnTo>
                <a:lnTo>
                  <a:pt x="331" y="969"/>
                </a:lnTo>
                <a:lnTo>
                  <a:pt x="334" y="972"/>
                </a:lnTo>
                <a:lnTo>
                  <a:pt x="337" y="977"/>
                </a:lnTo>
                <a:lnTo>
                  <a:pt x="341" y="983"/>
                </a:lnTo>
                <a:lnTo>
                  <a:pt x="341" y="989"/>
                </a:lnTo>
                <a:lnTo>
                  <a:pt x="341" y="996"/>
                </a:lnTo>
                <a:lnTo>
                  <a:pt x="341" y="1000"/>
                </a:lnTo>
                <a:lnTo>
                  <a:pt x="339" y="1003"/>
                </a:lnTo>
                <a:lnTo>
                  <a:pt x="336" y="1005"/>
                </a:lnTo>
                <a:lnTo>
                  <a:pt x="331" y="1010"/>
                </a:lnTo>
                <a:lnTo>
                  <a:pt x="327" y="1013"/>
                </a:lnTo>
                <a:lnTo>
                  <a:pt x="327" y="1017"/>
                </a:lnTo>
                <a:lnTo>
                  <a:pt x="324" y="1018"/>
                </a:lnTo>
                <a:lnTo>
                  <a:pt x="320" y="1020"/>
                </a:lnTo>
                <a:lnTo>
                  <a:pt x="319" y="1029"/>
                </a:lnTo>
                <a:lnTo>
                  <a:pt x="317" y="1032"/>
                </a:lnTo>
                <a:lnTo>
                  <a:pt x="315" y="1035"/>
                </a:lnTo>
                <a:lnTo>
                  <a:pt x="312" y="1037"/>
                </a:lnTo>
                <a:lnTo>
                  <a:pt x="307" y="1037"/>
                </a:lnTo>
                <a:lnTo>
                  <a:pt x="266" y="1037"/>
                </a:lnTo>
                <a:lnTo>
                  <a:pt x="261" y="1039"/>
                </a:lnTo>
                <a:lnTo>
                  <a:pt x="257" y="1037"/>
                </a:lnTo>
                <a:lnTo>
                  <a:pt x="249" y="1032"/>
                </a:lnTo>
                <a:lnTo>
                  <a:pt x="245" y="1030"/>
                </a:lnTo>
                <a:lnTo>
                  <a:pt x="242" y="1030"/>
                </a:lnTo>
                <a:lnTo>
                  <a:pt x="240" y="1032"/>
                </a:lnTo>
                <a:lnTo>
                  <a:pt x="239" y="1037"/>
                </a:lnTo>
                <a:lnTo>
                  <a:pt x="242" y="1037"/>
                </a:lnTo>
                <a:lnTo>
                  <a:pt x="244" y="1039"/>
                </a:lnTo>
                <a:lnTo>
                  <a:pt x="245" y="1044"/>
                </a:lnTo>
                <a:lnTo>
                  <a:pt x="249" y="1047"/>
                </a:lnTo>
                <a:lnTo>
                  <a:pt x="250" y="1049"/>
                </a:lnTo>
                <a:lnTo>
                  <a:pt x="252" y="1051"/>
                </a:lnTo>
                <a:lnTo>
                  <a:pt x="254" y="1056"/>
                </a:lnTo>
                <a:lnTo>
                  <a:pt x="257" y="1059"/>
                </a:lnTo>
                <a:lnTo>
                  <a:pt x="266" y="1064"/>
                </a:lnTo>
                <a:lnTo>
                  <a:pt x="267" y="1070"/>
                </a:lnTo>
                <a:lnTo>
                  <a:pt x="271" y="1073"/>
                </a:lnTo>
                <a:lnTo>
                  <a:pt x="274" y="1076"/>
                </a:lnTo>
                <a:lnTo>
                  <a:pt x="279" y="1078"/>
                </a:lnTo>
                <a:lnTo>
                  <a:pt x="285" y="1080"/>
                </a:lnTo>
                <a:lnTo>
                  <a:pt x="288" y="1083"/>
                </a:lnTo>
                <a:lnTo>
                  <a:pt x="291" y="1087"/>
                </a:lnTo>
                <a:lnTo>
                  <a:pt x="293" y="1092"/>
                </a:lnTo>
                <a:lnTo>
                  <a:pt x="298" y="1100"/>
                </a:lnTo>
                <a:lnTo>
                  <a:pt x="303" y="1107"/>
                </a:lnTo>
                <a:lnTo>
                  <a:pt x="308" y="1116"/>
                </a:lnTo>
                <a:lnTo>
                  <a:pt x="314" y="1126"/>
                </a:lnTo>
                <a:lnTo>
                  <a:pt x="315" y="1134"/>
                </a:lnTo>
                <a:lnTo>
                  <a:pt x="314" y="1143"/>
                </a:lnTo>
                <a:lnTo>
                  <a:pt x="314" y="1160"/>
                </a:lnTo>
                <a:lnTo>
                  <a:pt x="317" y="1177"/>
                </a:lnTo>
                <a:lnTo>
                  <a:pt x="320" y="1194"/>
                </a:lnTo>
                <a:lnTo>
                  <a:pt x="308" y="1199"/>
                </a:lnTo>
                <a:lnTo>
                  <a:pt x="296" y="1204"/>
                </a:lnTo>
                <a:lnTo>
                  <a:pt x="283" y="1210"/>
                </a:lnTo>
                <a:lnTo>
                  <a:pt x="273" y="1215"/>
                </a:lnTo>
                <a:lnTo>
                  <a:pt x="239" y="1215"/>
                </a:lnTo>
                <a:lnTo>
                  <a:pt x="237" y="1220"/>
                </a:lnTo>
                <a:lnTo>
                  <a:pt x="235" y="1222"/>
                </a:lnTo>
                <a:lnTo>
                  <a:pt x="233" y="1225"/>
                </a:lnTo>
                <a:lnTo>
                  <a:pt x="232" y="1228"/>
                </a:lnTo>
                <a:lnTo>
                  <a:pt x="245" y="1235"/>
                </a:lnTo>
                <a:lnTo>
                  <a:pt x="259" y="1242"/>
                </a:lnTo>
                <a:lnTo>
                  <a:pt x="261" y="1245"/>
                </a:lnTo>
                <a:lnTo>
                  <a:pt x="264" y="1247"/>
                </a:lnTo>
                <a:lnTo>
                  <a:pt x="267" y="1247"/>
                </a:lnTo>
                <a:lnTo>
                  <a:pt x="273" y="1249"/>
                </a:lnTo>
                <a:lnTo>
                  <a:pt x="281" y="1254"/>
                </a:lnTo>
                <a:lnTo>
                  <a:pt x="286" y="1256"/>
                </a:lnTo>
                <a:lnTo>
                  <a:pt x="293" y="1256"/>
                </a:lnTo>
                <a:lnTo>
                  <a:pt x="300" y="1266"/>
                </a:lnTo>
                <a:lnTo>
                  <a:pt x="308" y="1274"/>
                </a:lnTo>
                <a:lnTo>
                  <a:pt x="317" y="1283"/>
                </a:lnTo>
                <a:lnTo>
                  <a:pt x="327" y="1290"/>
                </a:lnTo>
                <a:lnTo>
                  <a:pt x="327" y="1298"/>
                </a:lnTo>
                <a:lnTo>
                  <a:pt x="329" y="1305"/>
                </a:lnTo>
                <a:lnTo>
                  <a:pt x="331" y="1312"/>
                </a:lnTo>
                <a:lnTo>
                  <a:pt x="334" y="1317"/>
                </a:lnTo>
                <a:lnTo>
                  <a:pt x="341" y="1315"/>
                </a:lnTo>
                <a:lnTo>
                  <a:pt x="346" y="1315"/>
                </a:lnTo>
                <a:lnTo>
                  <a:pt x="351" y="1319"/>
                </a:lnTo>
                <a:lnTo>
                  <a:pt x="354" y="1320"/>
                </a:lnTo>
                <a:lnTo>
                  <a:pt x="360" y="1327"/>
                </a:lnTo>
                <a:lnTo>
                  <a:pt x="361" y="1331"/>
                </a:lnTo>
                <a:lnTo>
                  <a:pt x="365" y="1331"/>
                </a:lnTo>
                <a:lnTo>
                  <a:pt x="368" y="1331"/>
                </a:lnTo>
                <a:lnTo>
                  <a:pt x="375" y="1334"/>
                </a:lnTo>
                <a:lnTo>
                  <a:pt x="382" y="1337"/>
                </a:lnTo>
                <a:lnTo>
                  <a:pt x="390" y="1337"/>
                </a:lnTo>
                <a:lnTo>
                  <a:pt x="395" y="1341"/>
                </a:lnTo>
                <a:lnTo>
                  <a:pt x="400" y="1343"/>
                </a:lnTo>
                <a:lnTo>
                  <a:pt x="409" y="1344"/>
                </a:lnTo>
                <a:lnTo>
                  <a:pt x="409" y="1349"/>
                </a:lnTo>
                <a:lnTo>
                  <a:pt x="411" y="1353"/>
                </a:lnTo>
                <a:lnTo>
                  <a:pt x="414" y="1355"/>
                </a:lnTo>
                <a:lnTo>
                  <a:pt x="418" y="1356"/>
                </a:lnTo>
                <a:lnTo>
                  <a:pt x="426" y="1358"/>
                </a:lnTo>
                <a:lnTo>
                  <a:pt x="428" y="1361"/>
                </a:lnTo>
                <a:lnTo>
                  <a:pt x="430" y="1365"/>
                </a:lnTo>
                <a:lnTo>
                  <a:pt x="438" y="1363"/>
                </a:lnTo>
                <a:lnTo>
                  <a:pt x="443" y="1365"/>
                </a:lnTo>
                <a:lnTo>
                  <a:pt x="453" y="1368"/>
                </a:lnTo>
                <a:lnTo>
                  <a:pt x="464" y="1372"/>
                </a:lnTo>
                <a:lnTo>
                  <a:pt x="471" y="1372"/>
                </a:lnTo>
                <a:lnTo>
                  <a:pt x="477" y="1372"/>
                </a:lnTo>
                <a:lnTo>
                  <a:pt x="481" y="1380"/>
                </a:lnTo>
                <a:lnTo>
                  <a:pt x="486" y="1387"/>
                </a:lnTo>
                <a:lnTo>
                  <a:pt x="489" y="1395"/>
                </a:lnTo>
                <a:lnTo>
                  <a:pt x="491" y="1401"/>
                </a:lnTo>
                <a:lnTo>
                  <a:pt x="491" y="1406"/>
                </a:lnTo>
                <a:lnTo>
                  <a:pt x="503" y="1407"/>
                </a:lnTo>
                <a:lnTo>
                  <a:pt x="508" y="1409"/>
                </a:lnTo>
                <a:lnTo>
                  <a:pt x="510" y="1411"/>
                </a:lnTo>
                <a:lnTo>
                  <a:pt x="512" y="1413"/>
                </a:lnTo>
                <a:lnTo>
                  <a:pt x="517" y="1414"/>
                </a:lnTo>
                <a:lnTo>
                  <a:pt x="518" y="1416"/>
                </a:lnTo>
                <a:lnTo>
                  <a:pt x="518" y="1419"/>
                </a:lnTo>
                <a:lnTo>
                  <a:pt x="527" y="1421"/>
                </a:lnTo>
                <a:lnTo>
                  <a:pt x="530" y="1423"/>
                </a:lnTo>
                <a:lnTo>
                  <a:pt x="532" y="1426"/>
                </a:lnTo>
                <a:lnTo>
                  <a:pt x="542" y="1426"/>
                </a:lnTo>
                <a:lnTo>
                  <a:pt x="551" y="1428"/>
                </a:lnTo>
                <a:lnTo>
                  <a:pt x="568" y="1435"/>
                </a:lnTo>
                <a:lnTo>
                  <a:pt x="587" y="1438"/>
                </a:lnTo>
                <a:lnTo>
                  <a:pt x="595" y="1440"/>
                </a:lnTo>
                <a:lnTo>
                  <a:pt x="607" y="1440"/>
                </a:lnTo>
                <a:lnTo>
                  <a:pt x="609" y="1447"/>
                </a:lnTo>
                <a:lnTo>
                  <a:pt x="612" y="1452"/>
                </a:lnTo>
                <a:lnTo>
                  <a:pt x="614" y="1459"/>
                </a:lnTo>
                <a:lnTo>
                  <a:pt x="614" y="1467"/>
                </a:lnTo>
                <a:lnTo>
                  <a:pt x="621" y="1467"/>
                </a:lnTo>
                <a:lnTo>
                  <a:pt x="626" y="1464"/>
                </a:lnTo>
                <a:lnTo>
                  <a:pt x="628" y="1462"/>
                </a:lnTo>
                <a:lnTo>
                  <a:pt x="631" y="1460"/>
                </a:lnTo>
                <a:lnTo>
                  <a:pt x="633" y="1459"/>
                </a:lnTo>
                <a:lnTo>
                  <a:pt x="636" y="1455"/>
                </a:lnTo>
                <a:lnTo>
                  <a:pt x="638" y="1453"/>
                </a:lnTo>
                <a:lnTo>
                  <a:pt x="639" y="1452"/>
                </a:lnTo>
                <a:lnTo>
                  <a:pt x="641" y="1448"/>
                </a:lnTo>
                <a:lnTo>
                  <a:pt x="641" y="1436"/>
                </a:lnTo>
                <a:lnTo>
                  <a:pt x="641" y="1426"/>
                </a:lnTo>
                <a:lnTo>
                  <a:pt x="641" y="1418"/>
                </a:lnTo>
                <a:lnTo>
                  <a:pt x="645" y="1414"/>
                </a:lnTo>
                <a:lnTo>
                  <a:pt x="648" y="1413"/>
                </a:lnTo>
                <a:lnTo>
                  <a:pt x="650" y="1409"/>
                </a:lnTo>
                <a:lnTo>
                  <a:pt x="653" y="1404"/>
                </a:lnTo>
                <a:lnTo>
                  <a:pt x="655" y="1402"/>
                </a:lnTo>
                <a:lnTo>
                  <a:pt x="660" y="1399"/>
                </a:lnTo>
                <a:lnTo>
                  <a:pt x="663" y="1397"/>
                </a:lnTo>
                <a:lnTo>
                  <a:pt x="674" y="1395"/>
                </a:lnTo>
                <a:lnTo>
                  <a:pt x="675" y="1395"/>
                </a:lnTo>
                <a:lnTo>
                  <a:pt x="677" y="1394"/>
                </a:lnTo>
                <a:lnTo>
                  <a:pt x="679" y="1392"/>
                </a:lnTo>
                <a:lnTo>
                  <a:pt x="680" y="1392"/>
                </a:lnTo>
                <a:lnTo>
                  <a:pt x="682" y="1390"/>
                </a:lnTo>
                <a:lnTo>
                  <a:pt x="684" y="1389"/>
                </a:lnTo>
                <a:lnTo>
                  <a:pt x="685" y="1387"/>
                </a:lnTo>
                <a:lnTo>
                  <a:pt x="685" y="1385"/>
                </a:lnTo>
                <a:lnTo>
                  <a:pt x="687" y="1382"/>
                </a:lnTo>
                <a:lnTo>
                  <a:pt x="689" y="1378"/>
                </a:lnTo>
                <a:lnTo>
                  <a:pt x="689" y="1377"/>
                </a:lnTo>
                <a:lnTo>
                  <a:pt x="689" y="1372"/>
                </a:lnTo>
                <a:lnTo>
                  <a:pt x="689" y="1366"/>
                </a:lnTo>
                <a:lnTo>
                  <a:pt x="689" y="1361"/>
                </a:lnTo>
                <a:lnTo>
                  <a:pt x="687" y="1358"/>
                </a:lnTo>
                <a:lnTo>
                  <a:pt x="684" y="1356"/>
                </a:lnTo>
                <a:lnTo>
                  <a:pt x="679" y="1351"/>
                </a:lnTo>
                <a:lnTo>
                  <a:pt x="675" y="1349"/>
                </a:lnTo>
                <a:lnTo>
                  <a:pt x="675" y="1344"/>
                </a:lnTo>
                <a:lnTo>
                  <a:pt x="674" y="1344"/>
                </a:lnTo>
                <a:lnTo>
                  <a:pt x="672" y="1344"/>
                </a:lnTo>
                <a:lnTo>
                  <a:pt x="670" y="1344"/>
                </a:lnTo>
                <a:lnTo>
                  <a:pt x="670" y="1343"/>
                </a:lnTo>
                <a:lnTo>
                  <a:pt x="668" y="1343"/>
                </a:lnTo>
                <a:lnTo>
                  <a:pt x="668" y="1341"/>
                </a:lnTo>
                <a:lnTo>
                  <a:pt x="668" y="1339"/>
                </a:lnTo>
                <a:lnTo>
                  <a:pt x="667" y="1337"/>
                </a:lnTo>
                <a:lnTo>
                  <a:pt x="667" y="1336"/>
                </a:lnTo>
                <a:lnTo>
                  <a:pt x="667" y="1334"/>
                </a:lnTo>
                <a:lnTo>
                  <a:pt x="667" y="1332"/>
                </a:lnTo>
                <a:lnTo>
                  <a:pt x="668" y="1331"/>
                </a:lnTo>
                <a:lnTo>
                  <a:pt x="668" y="1329"/>
                </a:lnTo>
                <a:lnTo>
                  <a:pt x="668" y="1322"/>
                </a:lnTo>
                <a:lnTo>
                  <a:pt x="668" y="1320"/>
                </a:lnTo>
                <a:lnTo>
                  <a:pt x="668" y="1319"/>
                </a:lnTo>
                <a:lnTo>
                  <a:pt x="668" y="1317"/>
                </a:lnTo>
                <a:lnTo>
                  <a:pt x="668" y="1315"/>
                </a:lnTo>
                <a:lnTo>
                  <a:pt x="668" y="1314"/>
                </a:lnTo>
                <a:lnTo>
                  <a:pt x="668" y="1310"/>
                </a:lnTo>
                <a:lnTo>
                  <a:pt x="675" y="1307"/>
                </a:lnTo>
                <a:lnTo>
                  <a:pt x="677" y="1307"/>
                </a:lnTo>
                <a:lnTo>
                  <a:pt x="679" y="1303"/>
                </a:lnTo>
                <a:lnTo>
                  <a:pt x="684" y="1302"/>
                </a:lnTo>
                <a:lnTo>
                  <a:pt x="691" y="1300"/>
                </a:lnTo>
                <a:lnTo>
                  <a:pt x="699" y="1298"/>
                </a:lnTo>
                <a:lnTo>
                  <a:pt x="704" y="1297"/>
                </a:lnTo>
                <a:lnTo>
                  <a:pt x="709" y="1293"/>
                </a:lnTo>
                <a:lnTo>
                  <a:pt x="711" y="1291"/>
                </a:lnTo>
                <a:lnTo>
                  <a:pt x="716" y="1288"/>
                </a:lnTo>
                <a:lnTo>
                  <a:pt x="720" y="1286"/>
                </a:lnTo>
                <a:lnTo>
                  <a:pt x="723" y="1288"/>
                </a:lnTo>
                <a:lnTo>
                  <a:pt x="726" y="1286"/>
                </a:lnTo>
                <a:lnTo>
                  <a:pt x="732" y="1288"/>
                </a:lnTo>
                <a:lnTo>
                  <a:pt x="732" y="1286"/>
                </a:lnTo>
                <a:lnTo>
                  <a:pt x="732" y="1285"/>
                </a:lnTo>
                <a:lnTo>
                  <a:pt x="735" y="1285"/>
                </a:lnTo>
                <a:lnTo>
                  <a:pt x="738" y="1283"/>
                </a:lnTo>
                <a:lnTo>
                  <a:pt x="743" y="1283"/>
                </a:lnTo>
                <a:lnTo>
                  <a:pt x="743" y="1290"/>
                </a:lnTo>
                <a:lnTo>
                  <a:pt x="750" y="1290"/>
                </a:lnTo>
                <a:lnTo>
                  <a:pt x="755" y="1291"/>
                </a:lnTo>
                <a:lnTo>
                  <a:pt x="759" y="1295"/>
                </a:lnTo>
                <a:lnTo>
                  <a:pt x="762" y="1298"/>
                </a:lnTo>
                <a:lnTo>
                  <a:pt x="764" y="1303"/>
                </a:lnTo>
                <a:lnTo>
                  <a:pt x="764" y="1310"/>
                </a:lnTo>
                <a:lnTo>
                  <a:pt x="764" y="1324"/>
                </a:lnTo>
                <a:lnTo>
                  <a:pt x="778" y="1324"/>
                </a:lnTo>
                <a:lnTo>
                  <a:pt x="783" y="1326"/>
                </a:lnTo>
                <a:lnTo>
                  <a:pt x="784" y="1327"/>
                </a:lnTo>
                <a:lnTo>
                  <a:pt x="784" y="1331"/>
                </a:lnTo>
                <a:lnTo>
                  <a:pt x="807" y="1331"/>
                </a:lnTo>
                <a:lnTo>
                  <a:pt x="810" y="1331"/>
                </a:lnTo>
                <a:lnTo>
                  <a:pt x="830" y="1331"/>
                </a:lnTo>
                <a:lnTo>
                  <a:pt x="847" y="1334"/>
                </a:lnTo>
                <a:lnTo>
                  <a:pt x="851" y="1334"/>
                </a:lnTo>
                <a:lnTo>
                  <a:pt x="858" y="1334"/>
                </a:lnTo>
                <a:lnTo>
                  <a:pt x="865" y="1337"/>
                </a:lnTo>
                <a:lnTo>
                  <a:pt x="866" y="1337"/>
                </a:lnTo>
                <a:lnTo>
                  <a:pt x="868" y="1337"/>
                </a:lnTo>
                <a:lnTo>
                  <a:pt x="870" y="1341"/>
                </a:lnTo>
                <a:lnTo>
                  <a:pt x="871" y="1344"/>
                </a:lnTo>
                <a:lnTo>
                  <a:pt x="870" y="1351"/>
                </a:lnTo>
                <a:lnTo>
                  <a:pt x="871" y="1360"/>
                </a:lnTo>
                <a:lnTo>
                  <a:pt x="873" y="1363"/>
                </a:lnTo>
                <a:lnTo>
                  <a:pt x="878" y="1366"/>
                </a:lnTo>
                <a:lnTo>
                  <a:pt x="880" y="1368"/>
                </a:lnTo>
                <a:lnTo>
                  <a:pt x="882" y="1368"/>
                </a:lnTo>
                <a:lnTo>
                  <a:pt x="885" y="1373"/>
                </a:lnTo>
                <a:lnTo>
                  <a:pt x="887" y="1375"/>
                </a:lnTo>
                <a:lnTo>
                  <a:pt x="888" y="1377"/>
                </a:lnTo>
                <a:lnTo>
                  <a:pt x="890" y="1380"/>
                </a:lnTo>
                <a:lnTo>
                  <a:pt x="894" y="1382"/>
                </a:lnTo>
                <a:lnTo>
                  <a:pt x="894" y="1384"/>
                </a:lnTo>
                <a:lnTo>
                  <a:pt x="897" y="1385"/>
                </a:lnTo>
                <a:lnTo>
                  <a:pt x="900" y="1385"/>
                </a:lnTo>
                <a:lnTo>
                  <a:pt x="902" y="1385"/>
                </a:lnTo>
                <a:lnTo>
                  <a:pt x="907" y="1385"/>
                </a:lnTo>
                <a:lnTo>
                  <a:pt x="909" y="1390"/>
                </a:lnTo>
                <a:lnTo>
                  <a:pt x="912" y="1395"/>
                </a:lnTo>
                <a:lnTo>
                  <a:pt x="921" y="1402"/>
                </a:lnTo>
                <a:lnTo>
                  <a:pt x="929" y="1409"/>
                </a:lnTo>
                <a:lnTo>
                  <a:pt x="933" y="1414"/>
                </a:lnTo>
                <a:lnTo>
                  <a:pt x="934" y="1419"/>
                </a:lnTo>
                <a:lnTo>
                  <a:pt x="952" y="1419"/>
                </a:lnTo>
                <a:lnTo>
                  <a:pt x="958" y="1421"/>
                </a:lnTo>
                <a:lnTo>
                  <a:pt x="960" y="1423"/>
                </a:lnTo>
                <a:lnTo>
                  <a:pt x="962" y="1426"/>
                </a:lnTo>
                <a:lnTo>
                  <a:pt x="962" y="1433"/>
                </a:lnTo>
                <a:lnTo>
                  <a:pt x="963" y="1433"/>
                </a:lnTo>
                <a:lnTo>
                  <a:pt x="965" y="1435"/>
                </a:lnTo>
                <a:lnTo>
                  <a:pt x="967" y="1440"/>
                </a:lnTo>
                <a:lnTo>
                  <a:pt x="967" y="1443"/>
                </a:lnTo>
                <a:lnTo>
                  <a:pt x="965" y="1445"/>
                </a:lnTo>
                <a:lnTo>
                  <a:pt x="962" y="1447"/>
                </a:lnTo>
                <a:lnTo>
                  <a:pt x="963" y="1452"/>
                </a:lnTo>
                <a:lnTo>
                  <a:pt x="965" y="1457"/>
                </a:lnTo>
                <a:lnTo>
                  <a:pt x="969" y="1460"/>
                </a:lnTo>
                <a:lnTo>
                  <a:pt x="969" y="1467"/>
                </a:lnTo>
                <a:lnTo>
                  <a:pt x="977" y="1472"/>
                </a:lnTo>
                <a:lnTo>
                  <a:pt x="984" y="1479"/>
                </a:lnTo>
                <a:lnTo>
                  <a:pt x="993" y="1484"/>
                </a:lnTo>
                <a:lnTo>
                  <a:pt x="1003" y="1488"/>
                </a:lnTo>
                <a:lnTo>
                  <a:pt x="1011" y="1489"/>
                </a:lnTo>
                <a:lnTo>
                  <a:pt x="1015" y="1491"/>
                </a:lnTo>
                <a:lnTo>
                  <a:pt x="1016" y="1494"/>
                </a:lnTo>
                <a:lnTo>
                  <a:pt x="1071" y="1494"/>
                </a:lnTo>
                <a:lnTo>
                  <a:pt x="1071" y="1498"/>
                </a:lnTo>
                <a:lnTo>
                  <a:pt x="1074" y="1499"/>
                </a:lnTo>
                <a:lnTo>
                  <a:pt x="1081" y="1501"/>
                </a:lnTo>
                <a:lnTo>
                  <a:pt x="1088" y="1503"/>
                </a:lnTo>
                <a:lnTo>
                  <a:pt x="1090" y="1505"/>
                </a:lnTo>
                <a:lnTo>
                  <a:pt x="1092" y="1508"/>
                </a:lnTo>
                <a:lnTo>
                  <a:pt x="1090" y="1513"/>
                </a:lnTo>
                <a:lnTo>
                  <a:pt x="1092" y="1518"/>
                </a:lnTo>
                <a:lnTo>
                  <a:pt x="1092" y="1528"/>
                </a:lnTo>
                <a:lnTo>
                  <a:pt x="1092" y="1535"/>
                </a:lnTo>
                <a:lnTo>
                  <a:pt x="1092" y="1539"/>
                </a:lnTo>
                <a:lnTo>
                  <a:pt x="1090" y="1542"/>
                </a:lnTo>
                <a:lnTo>
                  <a:pt x="1085" y="1542"/>
                </a:lnTo>
                <a:lnTo>
                  <a:pt x="1083" y="1547"/>
                </a:lnTo>
                <a:lnTo>
                  <a:pt x="1081" y="1549"/>
                </a:lnTo>
                <a:lnTo>
                  <a:pt x="1080" y="1552"/>
                </a:lnTo>
                <a:lnTo>
                  <a:pt x="1078" y="1556"/>
                </a:lnTo>
                <a:lnTo>
                  <a:pt x="1074" y="1556"/>
                </a:lnTo>
                <a:lnTo>
                  <a:pt x="1073" y="1557"/>
                </a:lnTo>
                <a:lnTo>
                  <a:pt x="1071" y="1563"/>
                </a:lnTo>
                <a:lnTo>
                  <a:pt x="1068" y="1566"/>
                </a:lnTo>
                <a:lnTo>
                  <a:pt x="1066" y="1568"/>
                </a:lnTo>
                <a:lnTo>
                  <a:pt x="1064" y="1569"/>
                </a:lnTo>
                <a:lnTo>
                  <a:pt x="1066" y="1578"/>
                </a:lnTo>
                <a:lnTo>
                  <a:pt x="1064" y="1586"/>
                </a:lnTo>
                <a:lnTo>
                  <a:pt x="1063" y="1598"/>
                </a:lnTo>
                <a:lnTo>
                  <a:pt x="1059" y="1610"/>
                </a:lnTo>
                <a:lnTo>
                  <a:pt x="1057" y="1617"/>
                </a:lnTo>
                <a:lnTo>
                  <a:pt x="1057" y="1624"/>
                </a:lnTo>
                <a:lnTo>
                  <a:pt x="1054" y="1624"/>
                </a:lnTo>
                <a:lnTo>
                  <a:pt x="1052" y="1626"/>
                </a:lnTo>
                <a:lnTo>
                  <a:pt x="1051" y="1631"/>
                </a:lnTo>
                <a:lnTo>
                  <a:pt x="1047" y="1634"/>
                </a:lnTo>
                <a:lnTo>
                  <a:pt x="1045" y="1636"/>
                </a:lnTo>
                <a:lnTo>
                  <a:pt x="1044" y="1638"/>
                </a:lnTo>
                <a:lnTo>
                  <a:pt x="1044" y="1641"/>
                </a:lnTo>
                <a:lnTo>
                  <a:pt x="1042" y="1643"/>
                </a:lnTo>
                <a:lnTo>
                  <a:pt x="1037" y="1644"/>
                </a:lnTo>
                <a:lnTo>
                  <a:pt x="1034" y="1648"/>
                </a:lnTo>
                <a:lnTo>
                  <a:pt x="1032" y="1650"/>
                </a:lnTo>
                <a:lnTo>
                  <a:pt x="1030" y="1651"/>
                </a:lnTo>
                <a:lnTo>
                  <a:pt x="1035" y="1653"/>
                </a:lnTo>
                <a:lnTo>
                  <a:pt x="1037" y="1658"/>
                </a:lnTo>
                <a:lnTo>
                  <a:pt x="1037" y="1665"/>
                </a:lnTo>
                <a:lnTo>
                  <a:pt x="1037" y="1672"/>
                </a:lnTo>
                <a:lnTo>
                  <a:pt x="1042" y="1673"/>
                </a:lnTo>
                <a:lnTo>
                  <a:pt x="1044" y="1675"/>
                </a:lnTo>
                <a:lnTo>
                  <a:pt x="1044" y="1679"/>
                </a:lnTo>
                <a:lnTo>
                  <a:pt x="1044" y="1685"/>
                </a:lnTo>
                <a:lnTo>
                  <a:pt x="1051" y="1685"/>
                </a:lnTo>
                <a:lnTo>
                  <a:pt x="1052" y="1682"/>
                </a:lnTo>
                <a:lnTo>
                  <a:pt x="1056" y="1680"/>
                </a:lnTo>
                <a:lnTo>
                  <a:pt x="1059" y="1679"/>
                </a:lnTo>
                <a:lnTo>
                  <a:pt x="1064" y="1679"/>
                </a:lnTo>
                <a:lnTo>
                  <a:pt x="1066" y="1673"/>
                </a:lnTo>
                <a:lnTo>
                  <a:pt x="1069" y="1670"/>
                </a:lnTo>
                <a:lnTo>
                  <a:pt x="1078" y="1665"/>
                </a:lnTo>
                <a:lnTo>
                  <a:pt x="1080" y="1662"/>
                </a:lnTo>
                <a:lnTo>
                  <a:pt x="1083" y="1660"/>
                </a:lnTo>
                <a:lnTo>
                  <a:pt x="1086" y="1658"/>
                </a:lnTo>
                <a:lnTo>
                  <a:pt x="1092" y="1658"/>
                </a:lnTo>
                <a:lnTo>
                  <a:pt x="1093" y="1653"/>
                </a:lnTo>
                <a:lnTo>
                  <a:pt x="1097" y="1650"/>
                </a:lnTo>
                <a:lnTo>
                  <a:pt x="1105" y="1644"/>
                </a:lnTo>
                <a:lnTo>
                  <a:pt x="1109" y="1644"/>
                </a:lnTo>
                <a:lnTo>
                  <a:pt x="1110" y="1643"/>
                </a:lnTo>
                <a:lnTo>
                  <a:pt x="1112" y="1638"/>
                </a:lnTo>
                <a:lnTo>
                  <a:pt x="1119" y="1638"/>
                </a:lnTo>
                <a:lnTo>
                  <a:pt x="1124" y="1636"/>
                </a:lnTo>
                <a:lnTo>
                  <a:pt x="1132" y="1631"/>
                </a:lnTo>
                <a:lnTo>
                  <a:pt x="1139" y="1631"/>
                </a:lnTo>
                <a:lnTo>
                  <a:pt x="1144" y="1632"/>
                </a:lnTo>
                <a:lnTo>
                  <a:pt x="1153" y="1638"/>
                </a:lnTo>
                <a:lnTo>
                  <a:pt x="1161" y="1643"/>
                </a:lnTo>
                <a:lnTo>
                  <a:pt x="1167" y="1644"/>
                </a:lnTo>
                <a:lnTo>
                  <a:pt x="1173" y="1644"/>
                </a:lnTo>
                <a:lnTo>
                  <a:pt x="1175" y="1641"/>
                </a:lnTo>
                <a:lnTo>
                  <a:pt x="1177" y="1639"/>
                </a:lnTo>
                <a:lnTo>
                  <a:pt x="1182" y="1636"/>
                </a:lnTo>
                <a:lnTo>
                  <a:pt x="1189" y="1634"/>
                </a:lnTo>
                <a:lnTo>
                  <a:pt x="1194" y="1631"/>
                </a:lnTo>
                <a:lnTo>
                  <a:pt x="1201" y="1629"/>
                </a:lnTo>
                <a:lnTo>
                  <a:pt x="1207" y="1627"/>
                </a:lnTo>
                <a:lnTo>
                  <a:pt x="1219" y="1622"/>
                </a:lnTo>
                <a:lnTo>
                  <a:pt x="1230" y="1615"/>
                </a:lnTo>
                <a:lnTo>
                  <a:pt x="1242" y="1610"/>
                </a:lnTo>
                <a:lnTo>
                  <a:pt x="1248" y="1609"/>
                </a:lnTo>
                <a:lnTo>
                  <a:pt x="1254" y="1605"/>
                </a:lnTo>
                <a:lnTo>
                  <a:pt x="1260" y="1603"/>
                </a:lnTo>
                <a:lnTo>
                  <a:pt x="1269" y="1603"/>
                </a:lnTo>
                <a:lnTo>
                  <a:pt x="1276" y="1603"/>
                </a:lnTo>
                <a:lnTo>
                  <a:pt x="1281" y="1605"/>
                </a:lnTo>
                <a:lnTo>
                  <a:pt x="1284" y="1609"/>
                </a:lnTo>
                <a:lnTo>
                  <a:pt x="1288" y="1612"/>
                </a:lnTo>
                <a:lnTo>
                  <a:pt x="1291" y="1615"/>
                </a:lnTo>
                <a:lnTo>
                  <a:pt x="1296" y="1617"/>
                </a:lnTo>
                <a:lnTo>
                  <a:pt x="1301" y="1619"/>
                </a:lnTo>
                <a:lnTo>
                  <a:pt x="1310" y="1617"/>
                </a:lnTo>
                <a:lnTo>
                  <a:pt x="1317" y="1617"/>
                </a:lnTo>
                <a:lnTo>
                  <a:pt x="1315" y="1612"/>
                </a:lnTo>
                <a:lnTo>
                  <a:pt x="1317" y="1607"/>
                </a:lnTo>
                <a:lnTo>
                  <a:pt x="1318" y="1603"/>
                </a:lnTo>
                <a:lnTo>
                  <a:pt x="1322" y="1602"/>
                </a:lnTo>
                <a:lnTo>
                  <a:pt x="1327" y="1597"/>
                </a:lnTo>
                <a:lnTo>
                  <a:pt x="1329" y="1595"/>
                </a:lnTo>
                <a:lnTo>
                  <a:pt x="1330" y="1590"/>
                </a:lnTo>
                <a:lnTo>
                  <a:pt x="1335" y="1585"/>
                </a:lnTo>
                <a:lnTo>
                  <a:pt x="1340" y="1580"/>
                </a:lnTo>
                <a:lnTo>
                  <a:pt x="1342" y="1571"/>
                </a:lnTo>
                <a:lnTo>
                  <a:pt x="1344" y="1563"/>
                </a:lnTo>
                <a:lnTo>
                  <a:pt x="1340" y="1563"/>
                </a:lnTo>
                <a:lnTo>
                  <a:pt x="1339" y="1561"/>
                </a:lnTo>
                <a:lnTo>
                  <a:pt x="1339" y="1557"/>
                </a:lnTo>
                <a:lnTo>
                  <a:pt x="1339" y="1554"/>
                </a:lnTo>
                <a:lnTo>
                  <a:pt x="1337" y="1549"/>
                </a:lnTo>
                <a:lnTo>
                  <a:pt x="1334" y="1547"/>
                </a:lnTo>
                <a:lnTo>
                  <a:pt x="1330" y="1546"/>
                </a:lnTo>
                <a:lnTo>
                  <a:pt x="1327" y="1544"/>
                </a:lnTo>
                <a:lnTo>
                  <a:pt x="1323" y="1542"/>
                </a:lnTo>
                <a:lnTo>
                  <a:pt x="1320" y="1535"/>
                </a:lnTo>
                <a:lnTo>
                  <a:pt x="1317" y="1528"/>
                </a:lnTo>
                <a:lnTo>
                  <a:pt x="1313" y="1528"/>
                </a:lnTo>
                <a:lnTo>
                  <a:pt x="1310" y="1528"/>
                </a:lnTo>
                <a:lnTo>
                  <a:pt x="1310" y="1527"/>
                </a:lnTo>
                <a:lnTo>
                  <a:pt x="1310" y="1522"/>
                </a:lnTo>
                <a:lnTo>
                  <a:pt x="1310" y="1518"/>
                </a:lnTo>
                <a:lnTo>
                  <a:pt x="1310" y="1515"/>
                </a:lnTo>
                <a:lnTo>
                  <a:pt x="1310" y="1488"/>
                </a:lnTo>
                <a:lnTo>
                  <a:pt x="1308" y="1474"/>
                </a:lnTo>
                <a:lnTo>
                  <a:pt x="1306" y="1462"/>
                </a:lnTo>
                <a:lnTo>
                  <a:pt x="1303" y="1436"/>
                </a:lnTo>
                <a:lnTo>
                  <a:pt x="1298" y="1413"/>
                </a:lnTo>
                <a:lnTo>
                  <a:pt x="1296" y="1399"/>
                </a:lnTo>
                <a:lnTo>
                  <a:pt x="1296" y="1385"/>
                </a:lnTo>
                <a:lnTo>
                  <a:pt x="1305" y="1382"/>
                </a:lnTo>
                <a:lnTo>
                  <a:pt x="1313" y="1378"/>
                </a:lnTo>
                <a:lnTo>
                  <a:pt x="1327" y="1368"/>
                </a:lnTo>
                <a:lnTo>
                  <a:pt x="1335" y="1365"/>
                </a:lnTo>
                <a:lnTo>
                  <a:pt x="1344" y="1361"/>
                </a:lnTo>
                <a:lnTo>
                  <a:pt x="1354" y="1360"/>
                </a:lnTo>
                <a:lnTo>
                  <a:pt x="1364" y="1358"/>
                </a:lnTo>
                <a:lnTo>
                  <a:pt x="1371" y="1358"/>
                </a:lnTo>
                <a:lnTo>
                  <a:pt x="1371" y="1337"/>
                </a:lnTo>
                <a:lnTo>
                  <a:pt x="1371" y="1332"/>
                </a:lnTo>
                <a:lnTo>
                  <a:pt x="1371" y="1327"/>
                </a:lnTo>
                <a:lnTo>
                  <a:pt x="1376" y="1322"/>
                </a:lnTo>
                <a:lnTo>
                  <a:pt x="1378" y="1315"/>
                </a:lnTo>
                <a:lnTo>
                  <a:pt x="1380" y="1310"/>
                </a:lnTo>
                <a:lnTo>
                  <a:pt x="1378" y="1303"/>
                </a:lnTo>
                <a:lnTo>
                  <a:pt x="1381" y="1303"/>
                </a:lnTo>
                <a:lnTo>
                  <a:pt x="1383" y="1302"/>
                </a:lnTo>
                <a:lnTo>
                  <a:pt x="1385" y="1297"/>
                </a:lnTo>
                <a:lnTo>
                  <a:pt x="1388" y="1295"/>
                </a:lnTo>
                <a:lnTo>
                  <a:pt x="1393" y="1295"/>
                </a:lnTo>
                <a:lnTo>
                  <a:pt x="1397" y="1293"/>
                </a:lnTo>
                <a:lnTo>
                  <a:pt x="1398" y="1291"/>
                </a:lnTo>
                <a:lnTo>
                  <a:pt x="1398" y="1290"/>
                </a:lnTo>
                <a:lnTo>
                  <a:pt x="1400" y="1283"/>
                </a:lnTo>
                <a:lnTo>
                  <a:pt x="1405" y="1280"/>
                </a:lnTo>
                <a:lnTo>
                  <a:pt x="1409" y="1274"/>
                </a:lnTo>
                <a:lnTo>
                  <a:pt x="1412" y="1269"/>
                </a:lnTo>
                <a:lnTo>
                  <a:pt x="1417" y="1268"/>
                </a:lnTo>
                <a:lnTo>
                  <a:pt x="1422" y="1262"/>
                </a:lnTo>
                <a:lnTo>
                  <a:pt x="1427" y="1259"/>
                </a:lnTo>
                <a:lnTo>
                  <a:pt x="1433" y="1256"/>
                </a:lnTo>
                <a:lnTo>
                  <a:pt x="1439" y="1252"/>
                </a:lnTo>
                <a:lnTo>
                  <a:pt x="1444" y="1247"/>
                </a:lnTo>
                <a:lnTo>
                  <a:pt x="1450" y="1242"/>
                </a:lnTo>
                <a:lnTo>
                  <a:pt x="1453" y="1235"/>
                </a:lnTo>
                <a:lnTo>
                  <a:pt x="1446" y="1232"/>
                </a:lnTo>
                <a:lnTo>
                  <a:pt x="1439" y="1228"/>
                </a:lnTo>
                <a:lnTo>
                  <a:pt x="1429" y="1228"/>
                </a:lnTo>
                <a:lnTo>
                  <a:pt x="1419" y="1228"/>
                </a:lnTo>
                <a:close/>
                <a:moveTo>
                  <a:pt x="825" y="594"/>
                </a:moveTo>
                <a:lnTo>
                  <a:pt x="825" y="594"/>
                </a:lnTo>
                <a:close/>
                <a:moveTo>
                  <a:pt x="827" y="594"/>
                </a:moveTo>
                <a:lnTo>
                  <a:pt x="830" y="594"/>
                </a:lnTo>
                <a:lnTo>
                  <a:pt x="827" y="594"/>
                </a:lnTo>
                <a:close/>
                <a:moveTo>
                  <a:pt x="827" y="594"/>
                </a:moveTo>
                <a:lnTo>
                  <a:pt x="827" y="594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7" name="Freeform 16">
            <a:extLst>
              <a:ext uri="{FF2B5EF4-FFF2-40B4-BE49-F238E27FC236}">
                <a16:creationId xmlns:a16="http://schemas.microsoft.com/office/drawing/2014/main" id="{F13F54A3-486C-4AE4-A5B3-B70FE7271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389" y="36049"/>
            <a:ext cx="3282531" cy="4942248"/>
          </a:xfrm>
          <a:custGeom>
            <a:avLst/>
            <a:gdLst>
              <a:gd name="T0" fmla="*/ 118092 w 8285"/>
              <a:gd name="T1" fmla="*/ 3331892 h 13217"/>
              <a:gd name="T2" fmla="*/ 24483 w 8285"/>
              <a:gd name="T3" fmla="*/ 3408206 h 13217"/>
              <a:gd name="T4" fmla="*/ 2047174 w 8285"/>
              <a:gd name="T5" fmla="*/ 4275377 h 13217"/>
              <a:gd name="T6" fmla="*/ 2860859 w 8285"/>
              <a:gd name="T7" fmla="*/ 2890208 h 13217"/>
              <a:gd name="T8" fmla="*/ 2447536 w 8285"/>
              <a:gd name="T9" fmla="*/ 2885528 h 13217"/>
              <a:gd name="T10" fmla="*/ 2406852 w 8285"/>
              <a:gd name="T11" fmla="*/ 2717062 h 13217"/>
              <a:gd name="T12" fmla="*/ 2415493 w 8285"/>
              <a:gd name="T13" fmla="*/ 2524477 h 13217"/>
              <a:gd name="T14" fmla="*/ 2545826 w 8285"/>
              <a:gd name="T15" fmla="*/ 2297696 h 13217"/>
              <a:gd name="T16" fmla="*/ 2553027 w 8285"/>
              <a:gd name="T17" fmla="*/ 1937724 h 13217"/>
              <a:gd name="T18" fmla="*/ 2303881 w 8285"/>
              <a:gd name="T19" fmla="*/ 1654067 h 13217"/>
              <a:gd name="T20" fmla="*/ 2486420 w 8285"/>
              <a:gd name="T21" fmla="*/ 912887 h 13217"/>
              <a:gd name="T22" fmla="*/ 2284799 w 8285"/>
              <a:gd name="T23" fmla="*/ 80274 h 13217"/>
              <a:gd name="T24" fmla="*/ 1558243 w 8285"/>
              <a:gd name="T25" fmla="*/ 614471 h 13217"/>
              <a:gd name="T26" fmla="*/ 1456712 w 8285"/>
              <a:gd name="T27" fmla="*/ 872570 h 13217"/>
              <a:gd name="T28" fmla="*/ 1312337 w 8285"/>
              <a:gd name="T29" fmla="*/ 890928 h 13217"/>
              <a:gd name="T30" fmla="*/ 1119717 w 8285"/>
              <a:gd name="T31" fmla="*/ 809215 h 13217"/>
              <a:gd name="T32" fmla="*/ 1274893 w 8285"/>
              <a:gd name="T33" fmla="*/ 1015118 h 13217"/>
              <a:gd name="T34" fmla="*/ 1312337 w 8285"/>
              <a:gd name="T35" fmla="*/ 1163427 h 13217"/>
              <a:gd name="T36" fmla="*/ 1131958 w 8285"/>
              <a:gd name="T37" fmla="*/ 1334773 h 13217"/>
              <a:gd name="T38" fmla="*/ 1206126 w 8285"/>
              <a:gd name="T39" fmla="*/ 1461843 h 13217"/>
              <a:gd name="T40" fmla="*/ 1068232 w 8285"/>
              <a:gd name="T41" fmla="*/ 1517998 h 13217"/>
              <a:gd name="T42" fmla="*/ 1040509 w 8285"/>
              <a:gd name="T43" fmla="*/ 1590352 h 13217"/>
              <a:gd name="T44" fmla="*/ 977862 w 8285"/>
              <a:gd name="T45" fmla="*/ 1649748 h 13217"/>
              <a:gd name="T46" fmla="*/ 836007 w 8285"/>
              <a:gd name="T47" fmla="*/ 1549316 h 13217"/>
              <a:gd name="T48" fmla="*/ 722956 w 8285"/>
              <a:gd name="T49" fmla="*/ 1380849 h 13217"/>
              <a:gd name="T50" fmla="*/ 611704 w 8285"/>
              <a:gd name="T51" fmla="*/ 1319654 h 13217"/>
              <a:gd name="T52" fmla="*/ 736997 w 8285"/>
              <a:gd name="T53" fmla="*/ 1309575 h 13217"/>
              <a:gd name="T54" fmla="*/ 1104956 w 8285"/>
              <a:gd name="T55" fmla="*/ 1229301 h 13217"/>
              <a:gd name="T56" fmla="*/ 1018186 w 8285"/>
              <a:gd name="T57" fmla="*/ 1002160 h 13217"/>
              <a:gd name="T58" fmla="*/ 853649 w 8285"/>
              <a:gd name="T59" fmla="*/ 954283 h 13217"/>
              <a:gd name="T60" fmla="*/ 546537 w 8285"/>
              <a:gd name="T61" fmla="*/ 956083 h 13217"/>
              <a:gd name="T62" fmla="*/ 452207 w 8285"/>
              <a:gd name="T63" fmla="*/ 845572 h 13217"/>
              <a:gd name="T64" fmla="*/ 325474 w 8285"/>
              <a:gd name="T65" fmla="*/ 1017278 h 13217"/>
              <a:gd name="T66" fmla="*/ 405402 w 8285"/>
              <a:gd name="T67" fmla="*/ 1285097 h 13217"/>
              <a:gd name="T68" fmla="*/ 512334 w 8285"/>
              <a:gd name="T69" fmla="*/ 1614830 h 13217"/>
              <a:gd name="T70" fmla="*/ 584701 w 8285"/>
              <a:gd name="T71" fmla="*/ 1849891 h 13217"/>
              <a:gd name="T72" fmla="*/ 668950 w 8285"/>
              <a:gd name="T73" fmla="*/ 2104751 h 13217"/>
              <a:gd name="T74" fmla="*/ 585421 w 8285"/>
              <a:gd name="T75" fmla="*/ 2287256 h 13217"/>
              <a:gd name="T76" fmla="*/ 589742 w 8285"/>
              <a:gd name="T77" fmla="*/ 2363930 h 13217"/>
              <a:gd name="T78" fmla="*/ 666430 w 8285"/>
              <a:gd name="T79" fmla="*/ 2434485 h 13217"/>
              <a:gd name="T80" fmla="*/ 574260 w 8285"/>
              <a:gd name="T81" fmla="*/ 2614470 h 13217"/>
              <a:gd name="T82" fmla="*/ 607023 w 8285"/>
              <a:gd name="T83" fmla="*/ 2832613 h 13217"/>
              <a:gd name="T84" fmla="*/ 762200 w 8285"/>
              <a:gd name="T85" fmla="*/ 3058674 h 13217"/>
              <a:gd name="T86" fmla="*/ 1004865 w 8285"/>
              <a:gd name="T87" fmla="*/ 3155507 h 13217"/>
              <a:gd name="T88" fmla="*/ 1220888 w 8285"/>
              <a:gd name="T89" fmla="*/ 3370049 h 13217"/>
              <a:gd name="T90" fmla="*/ 1157161 w 8285"/>
              <a:gd name="T91" fmla="*/ 3527357 h 13217"/>
              <a:gd name="T92" fmla="*/ 1405227 w 8285"/>
              <a:gd name="T93" fmla="*/ 3521237 h 13217"/>
              <a:gd name="T94" fmla="*/ 1572284 w 8285"/>
              <a:gd name="T95" fmla="*/ 3657666 h 13217"/>
              <a:gd name="T96" fmla="*/ 1822871 w 8285"/>
              <a:gd name="T97" fmla="*/ 3706622 h 13217"/>
              <a:gd name="T98" fmla="*/ 2082818 w 8285"/>
              <a:gd name="T99" fmla="*/ 3753779 h 13217"/>
              <a:gd name="T100" fmla="*/ 2152305 w 8285"/>
              <a:gd name="T101" fmla="*/ 3914686 h 13217"/>
              <a:gd name="T102" fmla="*/ 2074177 w 8285"/>
              <a:gd name="T103" fmla="*/ 4191863 h 13217"/>
              <a:gd name="T104" fmla="*/ 2135383 w 8285"/>
              <a:gd name="T105" fmla="*/ 4203383 h 13217"/>
              <a:gd name="T106" fmla="*/ 2106580 w 8285"/>
              <a:gd name="T107" fmla="*/ 4317493 h 13217"/>
              <a:gd name="T108" fmla="*/ 2066256 w 8285"/>
              <a:gd name="T109" fmla="*/ 4497479 h 13217"/>
              <a:gd name="T110" fmla="*/ 2159506 w 8285"/>
              <a:gd name="T111" fmla="*/ 4590351 h 13217"/>
              <a:gd name="T112" fmla="*/ 2503342 w 8285"/>
              <a:gd name="T113" fmla="*/ 4694023 h 13217"/>
              <a:gd name="T114" fmla="*/ 2588311 w 8285"/>
              <a:gd name="T115" fmla="*/ 4412886 h 13217"/>
              <a:gd name="T116" fmla="*/ 2547626 w 8285"/>
              <a:gd name="T117" fmla="*/ 4158386 h 13217"/>
              <a:gd name="T118" fmla="*/ 2658158 w 8285"/>
              <a:gd name="T119" fmla="*/ 3941324 h 13217"/>
              <a:gd name="T120" fmla="*/ 2745287 w 8285"/>
              <a:gd name="T121" fmla="*/ 3615550 h 13217"/>
              <a:gd name="T122" fmla="*/ 2926746 w 8285"/>
              <a:gd name="T123" fmla="*/ 3294455 h 13217"/>
              <a:gd name="T124" fmla="*/ 877772 w 8285"/>
              <a:gd name="T125" fmla="*/ 1522678 h 132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285" h="13217">
                <a:moveTo>
                  <a:pt x="2572" y="4191"/>
                </a:moveTo>
                <a:lnTo>
                  <a:pt x="2578" y="4182"/>
                </a:lnTo>
                <a:lnTo>
                  <a:pt x="2584" y="4174"/>
                </a:lnTo>
                <a:lnTo>
                  <a:pt x="2590" y="4167"/>
                </a:lnTo>
                <a:lnTo>
                  <a:pt x="2593" y="4157"/>
                </a:lnTo>
                <a:lnTo>
                  <a:pt x="2586" y="4157"/>
                </a:lnTo>
                <a:lnTo>
                  <a:pt x="2576" y="4157"/>
                </a:lnTo>
                <a:lnTo>
                  <a:pt x="2567" y="4155"/>
                </a:lnTo>
                <a:lnTo>
                  <a:pt x="2559" y="4157"/>
                </a:lnTo>
                <a:lnTo>
                  <a:pt x="2559" y="4160"/>
                </a:lnTo>
                <a:lnTo>
                  <a:pt x="2559" y="4164"/>
                </a:lnTo>
                <a:lnTo>
                  <a:pt x="2552" y="4167"/>
                </a:lnTo>
                <a:lnTo>
                  <a:pt x="2545" y="4170"/>
                </a:lnTo>
                <a:lnTo>
                  <a:pt x="2538" y="4170"/>
                </a:lnTo>
                <a:lnTo>
                  <a:pt x="2532" y="4170"/>
                </a:lnTo>
                <a:lnTo>
                  <a:pt x="2525" y="4170"/>
                </a:lnTo>
                <a:lnTo>
                  <a:pt x="2518" y="4170"/>
                </a:lnTo>
                <a:lnTo>
                  <a:pt x="2518" y="4184"/>
                </a:lnTo>
                <a:lnTo>
                  <a:pt x="2520" y="4188"/>
                </a:lnTo>
                <a:lnTo>
                  <a:pt x="2521" y="4191"/>
                </a:lnTo>
                <a:lnTo>
                  <a:pt x="2525" y="4194"/>
                </a:lnTo>
                <a:lnTo>
                  <a:pt x="2526" y="4196"/>
                </a:lnTo>
                <a:lnTo>
                  <a:pt x="2535" y="4196"/>
                </a:lnTo>
                <a:lnTo>
                  <a:pt x="2552" y="4193"/>
                </a:lnTo>
                <a:lnTo>
                  <a:pt x="2562" y="4191"/>
                </a:lnTo>
                <a:lnTo>
                  <a:pt x="2572" y="4191"/>
                </a:lnTo>
                <a:close/>
                <a:moveTo>
                  <a:pt x="1829" y="3741"/>
                </a:moveTo>
                <a:lnTo>
                  <a:pt x="1834" y="3744"/>
                </a:lnTo>
                <a:lnTo>
                  <a:pt x="1839" y="3746"/>
                </a:lnTo>
                <a:lnTo>
                  <a:pt x="1849" y="3748"/>
                </a:lnTo>
                <a:lnTo>
                  <a:pt x="1861" y="3746"/>
                </a:lnTo>
                <a:lnTo>
                  <a:pt x="1866" y="3744"/>
                </a:lnTo>
                <a:lnTo>
                  <a:pt x="1870" y="3741"/>
                </a:lnTo>
                <a:lnTo>
                  <a:pt x="1877" y="3737"/>
                </a:lnTo>
                <a:lnTo>
                  <a:pt x="1880" y="3734"/>
                </a:lnTo>
                <a:lnTo>
                  <a:pt x="1883" y="3729"/>
                </a:lnTo>
                <a:lnTo>
                  <a:pt x="1883" y="3720"/>
                </a:lnTo>
                <a:lnTo>
                  <a:pt x="1865" y="3720"/>
                </a:lnTo>
                <a:lnTo>
                  <a:pt x="1846" y="3720"/>
                </a:lnTo>
                <a:lnTo>
                  <a:pt x="1839" y="3722"/>
                </a:lnTo>
                <a:lnTo>
                  <a:pt x="1832" y="3725"/>
                </a:lnTo>
                <a:lnTo>
                  <a:pt x="1829" y="3732"/>
                </a:lnTo>
                <a:lnTo>
                  <a:pt x="1829" y="3741"/>
                </a:lnTo>
                <a:close/>
                <a:moveTo>
                  <a:pt x="1979" y="3816"/>
                </a:moveTo>
                <a:lnTo>
                  <a:pt x="1993" y="3823"/>
                </a:lnTo>
                <a:lnTo>
                  <a:pt x="2006" y="3829"/>
                </a:lnTo>
                <a:lnTo>
                  <a:pt x="2008" y="3823"/>
                </a:lnTo>
                <a:lnTo>
                  <a:pt x="2006" y="3818"/>
                </a:lnTo>
                <a:lnTo>
                  <a:pt x="2003" y="3812"/>
                </a:lnTo>
                <a:lnTo>
                  <a:pt x="1998" y="3811"/>
                </a:lnTo>
                <a:lnTo>
                  <a:pt x="1993" y="3809"/>
                </a:lnTo>
                <a:lnTo>
                  <a:pt x="1987" y="3809"/>
                </a:lnTo>
                <a:lnTo>
                  <a:pt x="1982" y="3811"/>
                </a:lnTo>
                <a:lnTo>
                  <a:pt x="1979" y="3816"/>
                </a:lnTo>
                <a:close/>
                <a:moveTo>
                  <a:pt x="751" y="9253"/>
                </a:moveTo>
                <a:lnTo>
                  <a:pt x="746" y="9251"/>
                </a:lnTo>
                <a:lnTo>
                  <a:pt x="740" y="9246"/>
                </a:lnTo>
                <a:lnTo>
                  <a:pt x="737" y="9243"/>
                </a:lnTo>
                <a:lnTo>
                  <a:pt x="730" y="9239"/>
                </a:lnTo>
                <a:lnTo>
                  <a:pt x="729" y="9236"/>
                </a:lnTo>
                <a:lnTo>
                  <a:pt x="727" y="9233"/>
                </a:lnTo>
                <a:lnTo>
                  <a:pt x="725" y="9226"/>
                </a:lnTo>
                <a:lnTo>
                  <a:pt x="723" y="9222"/>
                </a:lnTo>
                <a:lnTo>
                  <a:pt x="720" y="9219"/>
                </a:lnTo>
                <a:lnTo>
                  <a:pt x="717" y="9219"/>
                </a:lnTo>
                <a:lnTo>
                  <a:pt x="710" y="9219"/>
                </a:lnTo>
                <a:lnTo>
                  <a:pt x="587" y="9219"/>
                </a:lnTo>
                <a:lnTo>
                  <a:pt x="577" y="9221"/>
                </a:lnTo>
                <a:lnTo>
                  <a:pt x="568" y="9219"/>
                </a:lnTo>
                <a:lnTo>
                  <a:pt x="561" y="9216"/>
                </a:lnTo>
                <a:lnTo>
                  <a:pt x="556" y="9212"/>
                </a:lnTo>
                <a:lnTo>
                  <a:pt x="546" y="9204"/>
                </a:lnTo>
                <a:lnTo>
                  <a:pt x="539" y="9200"/>
                </a:lnTo>
                <a:lnTo>
                  <a:pt x="532" y="9199"/>
                </a:lnTo>
                <a:lnTo>
                  <a:pt x="498" y="9199"/>
                </a:lnTo>
                <a:lnTo>
                  <a:pt x="495" y="9199"/>
                </a:lnTo>
                <a:lnTo>
                  <a:pt x="491" y="9199"/>
                </a:lnTo>
                <a:lnTo>
                  <a:pt x="485" y="9195"/>
                </a:lnTo>
                <a:lnTo>
                  <a:pt x="471" y="9185"/>
                </a:lnTo>
                <a:lnTo>
                  <a:pt x="464" y="9183"/>
                </a:lnTo>
                <a:lnTo>
                  <a:pt x="459" y="9181"/>
                </a:lnTo>
                <a:lnTo>
                  <a:pt x="454" y="9178"/>
                </a:lnTo>
                <a:lnTo>
                  <a:pt x="452" y="9175"/>
                </a:lnTo>
                <a:lnTo>
                  <a:pt x="450" y="9171"/>
                </a:lnTo>
                <a:lnTo>
                  <a:pt x="409" y="9171"/>
                </a:lnTo>
                <a:lnTo>
                  <a:pt x="408" y="9166"/>
                </a:lnTo>
                <a:lnTo>
                  <a:pt x="403" y="9161"/>
                </a:lnTo>
                <a:lnTo>
                  <a:pt x="398" y="9158"/>
                </a:lnTo>
                <a:lnTo>
                  <a:pt x="392" y="9156"/>
                </a:lnTo>
                <a:lnTo>
                  <a:pt x="380" y="9154"/>
                </a:lnTo>
                <a:lnTo>
                  <a:pt x="369" y="9151"/>
                </a:lnTo>
                <a:lnTo>
                  <a:pt x="369" y="9147"/>
                </a:lnTo>
                <a:lnTo>
                  <a:pt x="369" y="9144"/>
                </a:lnTo>
                <a:lnTo>
                  <a:pt x="367" y="9144"/>
                </a:lnTo>
                <a:lnTo>
                  <a:pt x="362" y="9144"/>
                </a:lnTo>
                <a:lnTo>
                  <a:pt x="358" y="9144"/>
                </a:lnTo>
                <a:lnTo>
                  <a:pt x="355" y="9144"/>
                </a:lnTo>
                <a:lnTo>
                  <a:pt x="355" y="9141"/>
                </a:lnTo>
                <a:lnTo>
                  <a:pt x="355" y="9137"/>
                </a:lnTo>
                <a:lnTo>
                  <a:pt x="350" y="9137"/>
                </a:lnTo>
                <a:lnTo>
                  <a:pt x="341" y="9137"/>
                </a:lnTo>
                <a:lnTo>
                  <a:pt x="334" y="9137"/>
                </a:lnTo>
                <a:lnTo>
                  <a:pt x="328" y="9137"/>
                </a:lnTo>
                <a:lnTo>
                  <a:pt x="328" y="9142"/>
                </a:lnTo>
                <a:lnTo>
                  <a:pt x="328" y="9147"/>
                </a:lnTo>
                <a:lnTo>
                  <a:pt x="329" y="9158"/>
                </a:lnTo>
                <a:lnTo>
                  <a:pt x="329" y="9164"/>
                </a:lnTo>
                <a:lnTo>
                  <a:pt x="328" y="9168"/>
                </a:lnTo>
                <a:lnTo>
                  <a:pt x="326" y="9171"/>
                </a:lnTo>
                <a:lnTo>
                  <a:pt x="321" y="9171"/>
                </a:lnTo>
                <a:lnTo>
                  <a:pt x="319" y="9176"/>
                </a:lnTo>
                <a:lnTo>
                  <a:pt x="314" y="9181"/>
                </a:lnTo>
                <a:lnTo>
                  <a:pt x="311" y="9185"/>
                </a:lnTo>
                <a:lnTo>
                  <a:pt x="307" y="9192"/>
                </a:lnTo>
                <a:lnTo>
                  <a:pt x="312" y="9199"/>
                </a:lnTo>
                <a:lnTo>
                  <a:pt x="314" y="9205"/>
                </a:lnTo>
                <a:lnTo>
                  <a:pt x="316" y="9216"/>
                </a:lnTo>
                <a:lnTo>
                  <a:pt x="314" y="9226"/>
                </a:lnTo>
                <a:lnTo>
                  <a:pt x="319" y="9231"/>
                </a:lnTo>
                <a:lnTo>
                  <a:pt x="319" y="9236"/>
                </a:lnTo>
                <a:lnTo>
                  <a:pt x="314" y="9246"/>
                </a:lnTo>
                <a:lnTo>
                  <a:pt x="316" y="9248"/>
                </a:lnTo>
                <a:lnTo>
                  <a:pt x="317" y="9250"/>
                </a:lnTo>
                <a:lnTo>
                  <a:pt x="322" y="9253"/>
                </a:lnTo>
                <a:lnTo>
                  <a:pt x="326" y="9255"/>
                </a:lnTo>
                <a:lnTo>
                  <a:pt x="328" y="9256"/>
                </a:lnTo>
                <a:lnTo>
                  <a:pt x="328" y="9260"/>
                </a:lnTo>
                <a:lnTo>
                  <a:pt x="328" y="9301"/>
                </a:lnTo>
                <a:lnTo>
                  <a:pt x="322" y="9301"/>
                </a:lnTo>
                <a:lnTo>
                  <a:pt x="319" y="9301"/>
                </a:lnTo>
                <a:lnTo>
                  <a:pt x="316" y="9304"/>
                </a:lnTo>
                <a:lnTo>
                  <a:pt x="314" y="9308"/>
                </a:lnTo>
                <a:lnTo>
                  <a:pt x="312" y="9314"/>
                </a:lnTo>
                <a:lnTo>
                  <a:pt x="311" y="9318"/>
                </a:lnTo>
                <a:lnTo>
                  <a:pt x="307" y="9321"/>
                </a:lnTo>
                <a:lnTo>
                  <a:pt x="232" y="9321"/>
                </a:lnTo>
                <a:lnTo>
                  <a:pt x="224" y="9323"/>
                </a:lnTo>
                <a:lnTo>
                  <a:pt x="215" y="9321"/>
                </a:lnTo>
                <a:lnTo>
                  <a:pt x="208" y="9320"/>
                </a:lnTo>
                <a:lnTo>
                  <a:pt x="203" y="9316"/>
                </a:lnTo>
                <a:lnTo>
                  <a:pt x="193" y="9311"/>
                </a:lnTo>
                <a:lnTo>
                  <a:pt x="186" y="9309"/>
                </a:lnTo>
                <a:lnTo>
                  <a:pt x="178" y="9308"/>
                </a:lnTo>
                <a:lnTo>
                  <a:pt x="181" y="9303"/>
                </a:lnTo>
                <a:lnTo>
                  <a:pt x="186" y="9297"/>
                </a:lnTo>
                <a:lnTo>
                  <a:pt x="190" y="9294"/>
                </a:lnTo>
                <a:lnTo>
                  <a:pt x="191" y="9287"/>
                </a:lnTo>
                <a:lnTo>
                  <a:pt x="195" y="9285"/>
                </a:lnTo>
                <a:lnTo>
                  <a:pt x="196" y="9284"/>
                </a:lnTo>
                <a:lnTo>
                  <a:pt x="198" y="9280"/>
                </a:lnTo>
                <a:lnTo>
                  <a:pt x="200" y="9275"/>
                </a:lnTo>
                <a:lnTo>
                  <a:pt x="203" y="9274"/>
                </a:lnTo>
                <a:lnTo>
                  <a:pt x="205" y="9274"/>
                </a:lnTo>
                <a:lnTo>
                  <a:pt x="210" y="9263"/>
                </a:lnTo>
                <a:lnTo>
                  <a:pt x="215" y="9256"/>
                </a:lnTo>
                <a:lnTo>
                  <a:pt x="220" y="9248"/>
                </a:lnTo>
                <a:lnTo>
                  <a:pt x="225" y="9239"/>
                </a:lnTo>
                <a:lnTo>
                  <a:pt x="229" y="9236"/>
                </a:lnTo>
                <a:lnTo>
                  <a:pt x="229" y="9233"/>
                </a:lnTo>
                <a:lnTo>
                  <a:pt x="230" y="9229"/>
                </a:lnTo>
                <a:lnTo>
                  <a:pt x="232" y="9226"/>
                </a:lnTo>
                <a:lnTo>
                  <a:pt x="236" y="9226"/>
                </a:lnTo>
                <a:lnTo>
                  <a:pt x="239" y="9226"/>
                </a:lnTo>
                <a:lnTo>
                  <a:pt x="241" y="9222"/>
                </a:lnTo>
                <a:lnTo>
                  <a:pt x="239" y="9219"/>
                </a:lnTo>
                <a:lnTo>
                  <a:pt x="239" y="9216"/>
                </a:lnTo>
                <a:lnTo>
                  <a:pt x="239" y="9212"/>
                </a:lnTo>
                <a:lnTo>
                  <a:pt x="242" y="9212"/>
                </a:lnTo>
                <a:lnTo>
                  <a:pt x="246" y="9212"/>
                </a:lnTo>
                <a:lnTo>
                  <a:pt x="249" y="9205"/>
                </a:lnTo>
                <a:lnTo>
                  <a:pt x="251" y="9197"/>
                </a:lnTo>
                <a:lnTo>
                  <a:pt x="253" y="9188"/>
                </a:lnTo>
                <a:lnTo>
                  <a:pt x="256" y="9187"/>
                </a:lnTo>
                <a:lnTo>
                  <a:pt x="259" y="9185"/>
                </a:lnTo>
                <a:lnTo>
                  <a:pt x="259" y="9158"/>
                </a:lnTo>
                <a:lnTo>
                  <a:pt x="256" y="9156"/>
                </a:lnTo>
                <a:lnTo>
                  <a:pt x="254" y="9154"/>
                </a:lnTo>
                <a:lnTo>
                  <a:pt x="251" y="9152"/>
                </a:lnTo>
                <a:lnTo>
                  <a:pt x="246" y="9151"/>
                </a:lnTo>
                <a:lnTo>
                  <a:pt x="246" y="9156"/>
                </a:lnTo>
                <a:lnTo>
                  <a:pt x="242" y="9158"/>
                </a:lnTo>
                <a:lnTo>
                  <a:pt x="239" y="9158"/>
                </a:lnTo>
                <a:lnTo>
                  <a:pt x="191" y="9253"/>
                </a:lnTo>
                <a:lnTo>
                  <a:pt x="191" y="9258"/>
                </a:lnTo>
                <a:lnTo>
                  <a:pt x="188" y="9260"/>
                </a:lnTo>
                <a:lnTo>
                  <a:pt x="184" y="9260"/>
                </a:lnTo>
                <a:lnTo>
                  <a:pt x="179" y="9268"/>
                </a:lnTo>
                <a:lnTo>
                  <a:pt x="174" y="9275"/>
                </a:lnTo>
                <a:lnTo>
                  <a:pt x="166" y="9282"/>
                </a:lnTo>
                <a:lnTo>
                  <a:pt x="157" y="9287"/>
                </a:lnTo>
                <a:lnTo>
                  <a:pt x="159" y="9294"/>
                </a:lnTo>
                <a:lnTo>
                  <a:pt x="157" y="9299"/>
                </a:lnTo>
                <a:lnTo>
                  <a:pt x="154" y="9303"/>
                </a:lnTo>
                <a:lnTo>
                  <a:pt x="150" y="9304"/>
                </a:lnTo>
                <a:lnTo>
                  <a:pt x="147" y="9308"/>
                </a:lnTo>
                <a:lnTo>
                  <a:pt x="145" y="9309"/>
                </a:lnTo>
                <a:lnTo>
                  <a:pt x="143" y="9314"/>
                </a:lnTo>
                <a:lnTo>
                  <a:pt x="143" y="9321"/>
                </a:lnTo>
                <a:lnTo>
                  <a:pt x="137" y="9321"/>
                </a:lnTo>
                <a:lnTo>
                  <a:pt x="130" y="9321"/>
                </a:lnTo>
                <a:lnTo>
                  <a:pt x="126" y="9323"/>
                </a:lnTo>
                <a:lnTo>
                  <a:pt x="123" y="9328"/>
                </a:lnTo>
                <a:lnTo>
                  <a:pt x="89" y="9328"/>
                </a:lnTo>
                <a:lnTo>
                  <a:pt x="72" y="9328"/>
                </a:lnTo>
                <a:lnTo>
                  <a:pt x="65" y="9326"/>
                </a:lnTo>
                <a:lnTo>
                  <a:pt x="63" y="9325"/>
                </a:lnTo>
                <a:lnTo>
                  <a:pt x="62" y="9321"/>
                </a:lnTo>
                <a:lnTo>
                  <a:pt x="57" y="9325"/>
                </a:lnTo>
                <a:lnTo>
                  <a:pt x="53" y="9326"/>
                </a:lnTo>
                <a:lnTo>
                  <a:pt x="48" y="9328"/>
                </a:lnTo>
                <a:lnTo>
                  <a:pt x="41" y="9328"/>
                </a:lnTo>
                <a:lnTo>
                  <a:pt x="34" y="9328"/>
                </a:lnTo>
                <a:lnTo>
                  <a:pt x="24" y="9332"/>
                </a:lnTo>
                <a:lnTo>
                  <a:pt x="14" y="9335"/>
                </a:lnTo>
                <a:lnTo>
                  <a:pt x="10" y="9337"/>
                </a:lnTo>
                <a:lnTo>
                  <a:pt x="9" y="9340"/>
                </a:lnTo>
                <a:lnTo>
                  <a:pt x="7" y="9349"/>
                </a:lnTo>
                <a:lnTo>
                  <a:pt x="4" y="9357"/>
                </a:lnTo>
                <a:lnTo>
                  <a:pt x="2" y="9362"/>
                </a:lnTo>
                <a:lnTo>
                  <a:pt x="0" y="9369"/>
                </a:lnTo>
                <a:lnTo>
                  <a:pt x="0" y="9376"/>
                </a:lnTo>
                <a:lnTo>
                  <a:pt x="0" y="9381"/>
                </a:lnTo>
                <a:lnTo>
                  <a:pt x="2" y="9386"/>
                </a:lnTo>
                <a:lnTo>
                  <a:pt x="4" y="9389"/>
                </a:lnTo>
                <a:lnTo>
                  <a:pt x="10" y="9395"/>
                </a:lnTo>
                <a:lnTo>
                  <a:pt x="12" y="9398"/>
                </a:lnTo>
                <a:lnTo>
                  <a:pt x="14" y="9403"/>
                </a:lnTo>
                <a:lnTo>
                  <a:pt x="14" y="9410"/>
                </a:lnTo>
                <a:lnTo>
                  <a:pt x="14" y="9413"/>
                </a:lnTo>
                <a:lnTo>
                  <a:pt x="17" y="9417"/>
                </a:lnTo>
                <a:lnTo>
                  <a:pt x="19" y="9418"/>
                </a:lnTo>
                <a:lnTo>
                  <a:pt x="26" y="9424"/>
                </a:lnTo>
                <a:lnTo>
                  <a:pt x="27" y="9425"/>
                </a:lnTo>
                <a:lnTo>
                  <a:pt x="27" y="9430"/>
                </a:lnTo>
                <a:lnTo>
                  <a:pt x="26" y="9442"/>
                </a:lnTo>
                <a:lnTo>
                  <a:pt x="22" y="9453"/>
                </a:lnTo>
                <a:lnTo>
                  <a:pt x="21" y="9463"/>
                </a:lnTo>
                <a:lnTo>
                  <a:pt x="21" y="9478"/>
                </a:lnTo>
                <a:lnTo>
                  <a:pt x="29" y="9478"/>
                </a:lnTo>
                <a:lnTo>
                  <a:pt x="34" y="9478"/>
                </a:lnTo>
                <a:lnTo>
                  <a:pt x="39" y="9476"/>
                </a:lnTo>
                <a:lnTo>
                  <a:pt x="41" y="9471"/>
                </a:lnTo>
                <a:lnTo>
                  <a:pt x="46" y="9463"/>
                </a:lnTo>
                <a:lnTo>
                  <a:pt x="48" y="9458"/>
                </a:lnTo>
                <a:lnTo>
                  <a:pt x="48" y="9451"/>
                </a:lnTo>
                <a:lnTo>
                  <a:pt x="53" y="9451"/>
                </a:lnTo>
                <a:lnTo>
                  <a:pt x="58" y="9453"/>
                </a:lnTo>
                <a:lnTo>
                  <a:pt x="60" y="9454"/>
                </a:lnTo>
                <a:lnTo>
                  <a:pt x="62" y="9458"/>
                </a:lnTo>
                <a:lnTo>
                  <a:pt x="63" y="9461"/>
                </a:lnTo>
                <a:lnTo>
                  <a:pt x="67" y="9464"/>
                </a:lnTo>
                <a:lnTo>
                  <a:pt x="68" y="9468"/>
                </a:lnTo>
                <a:lnTo>
                  <a:pt x="68" y="9471"/>
                </a:lnTo>
                <a:lnTo>
                  <a:pt x="109" y="9461"/>
                </a:lnTo>
                <a:lnTo>
                  <a:pt x="150" y="9451"/>
                </a:lnTo>
                <a:lnTo>
                  <a:pt x="150" y="9458"/>
                </a:lnTo>
                <a:lnTo>
                  <a:pt x="145" y="9461"/>
                </a:lnTo>
                <a:lnTo>
                  <a:pt x="140" y="9463"/>
                </a:lnTo>
                <a:lnTo>
                  <a:pt x="133" y="9464"/>
                </a:lnTo>
                <a:lnTo>
                  <a:pt x="128" y="9466"/>
                </a:lnTo>
                <a:lnTo>
                  <a:pt x="121" y="9468"/>
                </a:lnTo>
                <a:lnTo>
                  <a:pt x="118" y="9471"/>
                </a:lnTo>
                <a:lnTo>
                  <a:pt x="116" y="9478"/>
                </a:lnTo>
                <a:lnTo>
                  <a:pt x="111" y="9478"/>
                </a:lnTo>
                <a:lnTo>
                  <a:pt x="108" y="9480"/>
                </a:lnTo>
                <a:lnTo>
                  <a:pt x="104" y="9482"/>
                </a:lnTo>
                <a:lnTo>
                  <a:pt x="103" y="9485"/>
                </a:lnTo>
                <a:lnTo>
                  <a:pt x="103" y="9488"/>
                </a:lnTo>
                <a:lnTo>
                  <a:pt x="103" y="9490"/>
                </a:lnTo>
                <a:lnTo>
                  <a:pt x="96" y="9492"/>
                </a:lnTo>
                <a:lnTo>
                  <a:pt x="87" y="9497"/>
                </a:lnTo>
                <a:lnTo>
                  <a:pt x="84" y="9500"/>
                </a:lnTo>
                <a:lnTo>
                  <a:pt x="82" y="9505"/>
                </a:lnTo>
                <a:lnTo>
                  <a:pt x="75" y="9507"/>
                </a:lnTo>
                <a:lnTo>
                  <a:pt x="70" y="9509"/>
                </a:lnTo>
                <a:lnTo>
                  <a:pt x="63" y="9512"/>
                </a:lnTo>
                <a:lnTo>
                  <a:pt x="55" y="9512"/>
                </a:lnTo>
                <a:lnTo>
                  <a:pt x="51" y="9514"/>
                </a:lnTo>
                <a:lnTo>
                  <a:pt x="48" y="9516"/>
                </a:lnTo>
                <a:lnTo>
                  <a:pt x="43" y="9522"/>
                </a:lnTo>
                <a:lnTo>
                  <a:pt x="39" y="9531"/>
                </a:lnTo>
                <a:lnTo>
                  <a:pt x="34" y="9540"/>
                </a:lnTo>
                <a:lnTo>
                  <a:pt x="75" y="9540"/>
                </a:lnTo>
                <a:lnTo>
                  <a:pt x="120" y="9540"/>
                </a:lnTo>
                <a:lnTo>
                  <a:pt x="140" y="9540"/>
                </a:lnTo>
                <a:lnTo>
                  <a:pt x="159" y="9540"/>
                </a:lnTo>
                <a:lnTo>
                  <a:pt x="174" y="9543"/>
                </a:lnTo>
                <a:lnTo>
                  <a:pt x="184" y="9546"/>
                </a:lnTo>
                <a:lnTo>
                  <a:pt x="246" y="9546"/>
                </a:lnTo>
                <a:lnTo>
                  <a:pt x="246" y="9550"/>
                </a:lnTo>
                <a:lnTo>
                  <a:pt x="247" y="9551"/>
                </a:lnTo>
                <a:lnTo>
                  <a:pt x="253" y="9553"/>
                </a:lnTo>
                <a:lnTo>
                  <a:pt x="263" y="9551"/>
                </a:lnTo>
                <a:lnTo>
                  <a:pt x="273" y="9551"/>
                </a:lnTo>
                <a:lnTo>
                  <a:pt x="288" y="9555"/>
                </a:lnTo>
                <a:lnTo>
                  <a:pt x="302" y="9558"/>
                </a:lnTo>
                <a:lnTo>
                  <a:pt x="314" y="9560"/>
                </a:lnTo>
                <a:lnTo>
                  <a:pt x="345" y="9562"/>
                </a:lnTo>
                <a:lnTo>
                  <a:pt x="374" y="9562"/>
                </a:lnTo>
                <a:lnTo>
                  <a:pt x="432" y="9560"/>
                </a:lnTo>
                <a:lnTo>
                  <a:pt x="546" y="9553"/>
                </a:lnTo>
                <a:lnTo>
                  <a:pt x="555" y="9550"/>
                </a:lnTo>
                <a:lnTo>
                  <a:pt x="563" y="9546"/>
                </a:lnTo>
                <a:lnTo>
                  <a:pt x="580" y="9543"/>
                </a:lnTo>
                <a:lnTo>
                  <a:pt x="599" y="9540"/>
                </a:lnTo>
                <a:lnTo>
                  <a:pt x="607" y="9536"/>
                </a:lnTo>
                <a:lnTo>
                  <a:pt x="614" y="9533"/>
                </a:lnTo>
                <a:lnTo>
                  <a:pt x="626" y="9533"/>
                </a:lnTo>
                <a:lnTo>
                  <a:pt x="636" y="9531"/>
                </a:lnTo>
                <a:lnTo>
                  <a:pt x="655" y="9526"/>
                </a:lnTo>
                <a:lnTo>
                  <a:pt x="674" y="9521"/>
                </a:lnTo>
                <a:lnTo>
                  <a:pt x="684" y="9519"/>
                </a:lnTo>
                <a:lnTo>
                  <a:pt x="696" y="9519"/>
                </a:lnTo>
                <a:lnTo>
                  <a:pt x="700" y="9519"/>
                </a:lnTo>
                <a:lnTo>
                  <a:pt x="703" y="9517"/>
                </a:lnTo>
                <a:lnTo>
                  <a:pt x="703" y="9512"/>
                </a:lnTo>
                <a:lnTo>
                  <a:pt x="723" y="9512"/>
                </a:lnTo>
                <a:lnTo>
                  <a:pt x="740" y="9509"/>
                </a:lnTo>
                <a:lnTo>
                  <a:pt x="758" y="9504"/>
                </a:lnTo>
                <a:lnTo>
                  <a:pt x="771" y="9499"/>
                </a:lnTo>
                <a:lnTo>
                  <a:pt x="771" y="9478"/>
                </a:lnTo>
                <a:lnTo>
                  <a:pt x="769" y="9473"/>
                </a:lnTo>
                <a:lnTo>
                  <a:pt x="766" y="9470"/>
                </a:lnTo>
                <a:lnTo>
                  <a:pt x="758" y="9464"/>
                </a:lnTo>
                <a:lnTo>
                  <a:pt x="756" y="9463"/>
                </a:lnTo>
                <a:lnTo>
                  <a:pt x="752" y="9461"/>
                </a:lnTo>
                <a:lnTo>
                  <a:pt x="751" y="9456"/>
                </a:lnTo>
                <a:lnTo>
                  <a:pt x="747" y="9449"/>
                </a:lnTo>
                <a:lnTo>
                  <a:pt x="744" y="9444"/>
                </a:lnTo>
                <a:lnTo>
                  <a:pt x="744" y="9355"/>
                </a:lnTo>
                <a:lnTo>
                  <a:pt x="747" y="9354"/>
                </a:lnTo>
                <a:lnTo>
                  <a:pt x="751" y="9350"/>
                </a:lnTo>
                <a:lnTo>
                  <a:pt x="751" y="9347"/>
                </a:lnTo>
                <a:lnTo>
                  <a:pt x="751" y="9342"/>
                </a:lnTo>
                <a:lnTo>
                  <a:pt x="754" y="9340"/>
                </a:lnTo>
                <a:lnTo>
                  <a:pt x="758" y="9337"/>
                </a:lnTo>
                <a:lnTo>
                  <a:pt x="758" y="9333"/>
                </a:lnTo>
                <a:lnTo>
                  <a:pt x="758" y="9328"/>
                </a:lnTo>
                <a:lnTo>
                  <a:pt x="766" y="9323"/>
                </a:lnTo>
                <a:lnTo>
                  <a:pt x="773" y="9318"/>
                </a:lnTo>
                <a:lnTo>
                  <a:pt x="775" y="9316"/>
                </a:lnTo>
                <a:lnTo>
                  <a:pt x="778" y="9311"/>
                </a:lnTo>
                <a:lnTo>
                  <a:pt x="778" y="9306"/>
                </a:lnTo>
                <a:lnTo>
                  <a:pt x="778" y="9301"/>
                </a:lnTo>
                <a:lnTo>
                  <a:pt x="775" y="9294"/>
                </a:lnTo>
                <a:lnTo>
                  <a:pt x="773" y="9287"/>
                </a:lnTo>
                <a:lnTo>
                  <a:pt x="768" y="9274"/>
                </a:lnTo>
                <a:lnTo>
                  <a:pt x="766" y="9267"/>
                </a:lnTo>
                <a:lnTo>
                  <a:pt x="763" y="9260"/>
                </a:lnTo>
                <a:lnTo>
                  <a:pt x="758" y="9256"/>
                </a:lnTo>
                <a:lnTo>
                  <a:pt x="751" y="9253"/>
                </a:lnTo>
                <a:close/>
                <a:moveTo>
                  <a:pt x="5548" y="12596"/>
                </a:moveTo>
                <a:lnTo>
                  <a:pt x="5527" y="12596"/>
                </a:lnTo>
                <a:lnTo>
                  <a:pt x="5527" y="12603"/>
                </a:lnTo>
                <a:lnTo>
                  <a:pt x="5529" y="12607"/>
                </a:lnTo>
                <a:lnTo>
                  <a:pt x="5531" y="12612"/>
                </a:lnTo>
                <a:lnTo>
                  <a:pt x="5534" y="12614"/>
                </a:lnTo>
                <a:lnTo>
                  <a:pt x="5537" y="12615"/>
                </a:lnTo>
                <a:lnTo>
                  <a:pt x="5542" y="12617"/>
                </a:lnTo>
                <a:lnTo>
                  <a:pt x="5554" y="12617"/>
                </a:lnTo>
                <a:lnTo>
                  <a:pt x="5554" y="12603"/>
                </a:lnTo>
                <a:lnTo>
                  <a:pt x="5549" y="12602"/>
                </a:lnTo>
                <a:lnTo>
                  <a:pt x="5548" y="12600"/>
                </a:lnTo>
                <a:lnTo>
                  <a:pt x="5548" y="12596"/>
                </a:lnTo>
                <a:close/>
                <a:moveTo>
                  <a:pt x="5657" y="11873"/>
                </a:moveTo>
                <a:lnTo>
                  <a:pt x="5657" y="11878"/>
                </a:lnTo>
                <a:lnTo>
                  <a:pt x="5658" y="11882"/>
                </a:lnTo>
                <a:lnTo>
                  <a:pt x="5660" y="11885"/>
                </a:lnTo>
                <a:lnTo>
                  <a:pt x="5664" y="11887"/>
                </a:lnTo>
                <a:lnTo>
                  <a:pt x="5670" y="11889"/>
                </a:lnTo>
                <a:lnTo>
                  <a:pt x="5670" y="11890"/>
                </a:lnTo>
                <a:lnTo>
                  <a:pt x="5670" y="11894"/>
                </a:lnTo>
                <a:lnTo>
                  <a:pt x="5674" y="11892"/>
                </a:lnTo>
                <a:lnTo>
                  <a:pt x="5677" y="11890"/>
                </a:lnTo>
                <a:lnTo>
                  <a:pt x="5681" y="11889"/>
                </a:lnTo>
                <a:lnTo>
                  <a:pt x="5684" y="11887"/>
                </a:lnTo>
                <a:lnTo>
                  <a:pt x="5686" y="11880"/>
                </a:lnTo>
                <a:lnTo>
                  <a:pt x="5686" y="11877"/>
                </a:lnTo>
                <a:lnTo>
                  <a:pt x="5682" y="11873"/>
                </a:lnTo>
                <a:lnTo>
                  <a:pt x="5679" y="11873"/>
                </a:lnTo>
                <a:lnTo>
                  <a:pt x="5667" y="11873"/>
                </a:lnTo>
                <a:lnTo>
                  <a:pt x="5657" y="11873"/>
                </a:lnTo>
                <a:close/>
                <a:moveTo>
                  <a:pt x="1917" y="6722"/>
                </a:moveTo>
                <a:lnTo>
                  <a:pt x="1917" y="6728"/>
                </a:lnTo>
                <a:lnTo>
                  <a:pt x="1919" y="6731"/>
                </a:lnTo>
                <a:lnTo>
                  <a:pt x="1921" y="6733"/>
                </a:lnTo>
                <a:lnTo>
                  <a:pt x="1923" y="6734"/>
                </a:lnTo>
                <a:lnTo>
                  <a:pt x="1931" y="6736"/>
                </a:lnTo>
                <a:lnTo>
                  <a:pt x="1938" y="6736"/>
                </a:lnTo>
                <a:lnTo>
                  <a:pt x="1936" y="6731"/>
                </a:lnTo>
                <a:lnTo>
                  <a:pt x="1931" y="6726"/>
                </a:lnTo>
                <a:lnTo>
                  <a:pt x="1926" y="6722"/>
                </a:lnTo>
                <a:lnTo>
                  <a:pt x="1917" y="6722"/>
                </a:lnTo>
                <a:close/>
                <a:moveTo>
                  <a:pt x="2518" y="4539"/>
                </a:moveTo>
                <a:lnTo>
                  <a:pt x="2513" y="4537"/>
                </a:lnTo>
                <a:lnTo>
                  <a:pt x="2506" y="4534"/>
                </a:lnTo>
                <a:lnTo>
                  <a:pt x="2501" y="4532"/>
                </a:lnTo>
                <a:lnTo>
                  <a:pt x="2491" y="4532"/>
                </a:lnTo>
                <a:lnTo>
                  <a:pt x="2491" y="4541"/>
                </a:lnTo>
                <a:lnTo>
                  <a:pt x="2492" y="4546"/>
                </a:lnTo>
                <a:lnTo>
                  <a:pt x="2497" y="4549"/>
                </a:lnTo>
                <a:lnTo>
                  <a:pt x="2503" y="4551"/>
                </a:lnTo>
                <a:lnTo>
                  <a:pt x="2508" y="4551"/>
                </a:lnTo>
                <a:lnTo>
                  <a:pt x="2513" y="4549"/>
                </a:lnTo>
                <a:lnTo>
                  <a:pt x="2516" y="4546"/>
                </a:lnTo>
                <a:lnTo>
                  <a:pt x="2518" y="4539"/>
                </a:lnTo>
                <a:close/>
                <a:moveTo>
                  <a:pt x="1658" y="6675"/>
                </a:moveTo>
                <a:lnTo>
                  <a:pt x="1662" y="6675"/>
                </a:lnTo>
                <a:lnTo>
                  <a:pt x="1665" y="6675"/>
                </a:lnTo>
                <a:lnTo>
                  <a:pt x="1677" y="6680"/>
                </a:lnTo>
                <a:lnTo>
                  <a:pt x="1687" y="6682"/>
                </a:lnTo>
                <a:lnTo>
                  <a:pt x="1698" y="6680"/>
                </a:lnTo>
                <a:lnTo>
                  <a:pt x="1703" y="6678"/>
                </a:lnTo>
                <a:lnTo>
                  <a:pt x="1706" y="6675"/>
                </a:lnTo>
                <a:lnTo>
                  <a:pt x="1706" y="6668"/>
                </a:lnTo>
                <a:lnTo>
                  <a:pt x="1704" y="6663"/>
                </a:lnTo>
                <a:lnTo>
                  <a:pt x="1699" y="6654"/>
                </a:lnTo>
                <a:lnTo>
                  <a:pt x="1687" y="6654"/>
                </a:lnTo>
                <a:lnTo>
                  <a:pt x="1682" y="6653"/>
                </a:lnTo>
                <a:lnTo>
                  <a:pt x="1680" y="6651"/>
                </a:lnTo>
                <a:lnTo>
                  <a:pt x="1679" y="6647"/>
                </a:lnTo>
                <a:lnTo>
                  <a:pt x="1624" y="6647"/>
                </a:lnTo>
                <a:lnTo>
                  <a:pt x="1619" y="6649"/>
                </a:lnTo>
                <a:lnTo>
                  <a:pt x="1617" y="6651"/>
                </a:lnTo>
                <a:lnTo>
                  <a:pt x="1617" y="6654"/>
                </a:lnTo>
                <a:lnTo>
                  <a:pt x="1628" y="6654"/>
                </a:lnTo>
                <a:lnTo>
                  <a:pt x="1631" y="6656"/>
                </a:lnTo>
                <a:lnTo>
                  <a:pt x="1634" y="6658"/>
                </a:lnTo>
                <a:lnTo>
                  <a:pt x="1636" y="6661"/>
                </a:lnTo>
                <a:lnTo>
                  <a:pt x="1638" y="6665"/>
                </a:lnTo>
                <a:lnTo>
                  <a:pt x="1638" y="6675"/>
                </a:lnTo>
                <a:lnTo>
                  <a:pt x="1641" y="6675"/>
                </a:lnTo>
                <a:lnTo>
                  <a:pt x="1645" y="6675"/>
                </a:lnTo>
                <a:lnTo>
                  <a:pt x="1650" y="6673"/>
                </a:lnTo>
                <a:lnTo>
                  <a:pt x="1655" y="6670"/>
                </a:lnTo>
                <a:lnTo>
                  <a:pt x="1658" y="6668"/>
                </a:lnTo>
                <a:lnTo>
                  <a:pt x="1658" y="6675"/>
                </a:lnTo>
                <a:close/>
                <a:moveTo>
                  <a:pt x="1651" y="6559"/>
                </a:moveTo>
                <a:lnTo>
                  <a:pt x="1651" y="6550"/>
                </a:lnTo>
                <a:lnTo>
                  <a:pt x="1651" y="6543"/>
                </a:lnTo>
                <a:lnTo>
                  <a:pt x="1650" y="6538"/>
                </a:lnTo>
                <a:lnTo>
                  <a:pt x="1646" y="6533"/>
                </a:lnTo>
                <a:lnTo>
                  <a:pt x="1643" y="6530"/>
                </a:lnTo>
                <a:lnTo>
                  <a:pt x="1638" y="6528"/>
                </a:lnTo>
                <a:lnTo>
                  <a:pt x="1631" y="6526"/>
                </a:lnTo>
                <a:lnTo>
                  <a:pt x="1624" y="6525"/>
                </a:lnTo>
                <a:lnTo>
                  <a:pt x="1628" y="6537"/>
                </a:lnTo>
                <a:lnTo>
                  <a:pt x="1631" y="6549"/>
                </a:lnTo>
                <a:lnTo>
                  <a:pt x="1634" y="6554"/>
                </a:lnTo>
                <a:lnTo>
                  <a:pt x="1640" y="6557"/>
                </a:lnTo>
                <a:lnTo>
                  <a:pt x="1645" y="6559"/>
                </a:lnTo>
                <a:lnTo>
                  <a:pt x="1651" y="6559"/>
                </a:lnTo>
                <a:close/>
                <a:moveTo>
                  <a:pt x="1617" y="6600"/>
                </a:moveTo>
                <a:lnTo>
                  <a:pt x="1614" y="6607"/>
                </a:lnTo>
                <a:lnTo>
                  <a:pt x="1612" y="6613"/>
                </a:lnTo>
                <a:lnTo>
                  <a:pt x="1614" y="6620"/>
                </a:lnTo>
                <a:lnTo>
                  <a:pt x="1617" y="6627"/>
                </a:lnTo>
                <a:lnTo>
                  <a:pt x="1624" y="6630"/>
                </a:lnTo>
                <a:lnTo>
                  <a:pt x="1633" y="6634"/>
                </a:lnTo>
                <a:lnTo>
                  <a:pt x="1638" y="6636"/>
                </a:lnTo>
                <a:lnTo>
                  <a:pt x="1641" y="6634"/>
                </a:lnTo>
                <a:lnTo>
                  <a:pt x="1645" y="6632"/>
                </a:lnTo>
                <a:lnTo>
                  <a:pt x="1645" y="6627"/>
                </a:lnTo>
                <a:lnTo>
                  <a:pt x="1640" y="6625"/>
                </a:lnTo>
                <a:lnTo>
                  <a:pt x="1636" y="6622"/>
                </a:lnTo>
                <a:lnTo>
                  <a:pt x="1633" y="6618"/>
                </a:lnTo>
                <a:lnTo>
                  <a:pt x="1631" y="6613"/>
                </a:lnTo>
                <a:lnTo>
                  <a:pt x="1629" y="6608"/>
                </a:lnTo>
                <a:lnTo>
                  <a:pt x="1628" y="6605"/>
                </a:lnTo>
                <a:lnTo>
                  <a:pt x="1624" y="6601"/>
                </a:lnTo>
                <a:lnTo>
                  <a:pt x="1617" y="6600"/>
                </a:lnTo>
                <a:close/>
                <a:moveTo>
                  <a:pt x="8284" y="8190"/>
                </a:moveTo>
                <a:lnTo>
                  <a:pt x="8275" y="8183"/>
                </a:lnTo>
                <a:lnTo>
                  <a:pt x="8268" y="8174"/>
                </a:lnTo>
                <a:lnTo>
                  <a:pt x="8256" y="8157"/>
                </a:lnTo>
                <a:lnTo>
                  <a:pt x="8243" y="8138"/>
                </a:lnTo>
                <a:lnTo>
                  <a:pt x="8236" y="8130"/>
                </a:lnTo>
                <a:lnTo>
                  <a:pt x="8229" y="8121"/>
                </a:lnTo>
                <a:lnTo>
                  <a:pt x="8214" y="8109"/>
                </a:lnTo>
                <a:lnTo>
                  <a:pt x="8197" y="8099"/>
                </a:lnTo>
                <a:lnTo>
                  <a:pt x="8180" y="8091"/>
                </a:lnTo>
                <a:lnTo>
                  <a:pt x="8163" y="8080"/>
                </a:lnTo>
                <a:lnTo>
                  <a:pt x="8154" y="8074"/>
                </a:lnTo>
                <a:lnTo>
                  <a:pt x="8147" y="8069"/>
                </a:lnTo>
                <a:lnTo>
                  <a:pt x="8137" y="8057"/>
                </a:lnTo>
                <a:lnTo>
                  <a:pt x="8130" y="8051"/>
                </a:lnTo>
                <a:lnTo>
                  <a:pt x="8124" y="8046"/>
                </a:lnTo>
                <a:lnTo>
                  <a:pt x="8113" y="8043"/>
                </a:lnTo>
                <a:lnTo>
                  <a:pt x="8101" y="8041"/>
                </a:lnTo>
                <a:lnTo>
                  <a:pt x="8088" y="8041"/>
                </a:lnTo>
                <a:lnTo>
                  <a:pt x="8076" y="8045"/>
                </a:lnTo>
                <a:lnTo>
                  <a:pt x="8066" y="8048"/>
                </a:lnTo>
                <a:lnTo>
                  <a:pt x="8055" y="8053"/>
                </a:lnTo>
                <a:lnTo>
                  <a:pt x="8045" y="8058"/>
                </a:lnTo>
                <a:lnTo>
                  <a:pt x="8035" y="8062"/>
                </a:lnTo>
                <a:lnTo>
                  <a:pt x="8023" y="8065"/>
                </a:lnTo>
                <a:lnTo>
                  <a:pt x="8011" y="8065"/>
                </a:lnTo>
                <a:lnTo>
                  <a:pt x="7999" y="8062"/>
                </a:lnTo>
                <a:lnTo>
                  <a:pt x="7991" y="8058"/>
                </a:lnTo>
                <a:lnTo>
                  <a:pt x="7984" y="8053"/>
                </a:lnTo>
                <a:lnTo>
                  <a:pt x="7977" y="8048"/>
                </a:lnTo>
                <a:lnTo>
                  <a:pt x="7963" y="8036"/>
                </a:lnTo>
                <a:lnTo>
                  <a:pt x="7956" y="8033"/>
                </a:lnTo>
                <a:lnTo>
                  <a:pt x="7946" y="8029"/>
                </a:lnTo>
                <a:lnTo>
                  <a:pt x="7934" y="8028"/>
                </a:lnTo>
                <a:lnTo>
                  <a:pt x="7926" y="8028"/>
                </a:lnTo>
                <a:lnTo>
                  <a:pt x="7919" y="8031"/>
                </a:lnTo>
                <a:lnTo>
                  <a:pt x="7912" y="8034"/>
                </a:lnTo>
                <a:lnTo>
                  <a:pt x="7900" y="8043"/>
                </a:lnTo>
                <a:lnTo>
                  <a:pt x="7891" y="8046"/>
                </a:lnTo>
                <a:lnTo>
                  <a:pt x="7881" y="8048"/>
                </a:lnTo>
                <a:lnTo>
                  <a:pt x="7864" y="8050"/>
                </a:lnTo>
                <a:lnTo>
                  <a:pt x="7844" y="8046"/>
                </a:lnTo>
                <a:lnTo>
                  <a:pt x="7801" y="8041"/>
                </a:lnTo>
                <a:lnTo>
                  <a:pt x="7781" y="8040"/>
                </a:lnTo>
                <a:lnTo>
                  <a:pt x="7770" y="8040"/>
                </a:lnTo>
                <a:lnTo>
                  <a:pt x="7762" y="8041"/>
                </a:lnTo>
                <a:lnTo>
                  <a:pt x="7752" y="8043"/>
                </a:lnTo>
                <a:lnTo>
                  <a:pt x="7745" y="8046"/>
                </a:lnTo>
                <a:lnTo>
                  <a:pt x="7736" y="8051"/>
                </a:lnTo>
                <a:lnTo>
                  <a:pt x="7729" y="8058"/>
                </a:lnTo>
                <a:lnTo>
                  <a:pt x="7721" y="8043"/>
                </a:lnTo>
                <a:lnTo>
                  <a:pt x="7714" y="8036"/>
                </a:lnTo>
                <a:lnTo>
                  <a:pt x="7707" y="8029"/>
                </a:lnTo>
                <a:lnTo>
                  <a:pt x="7700" y="8024"/>
                </a:lnTo>
                <a:lnTo>
                  <a:pt x="7692" y="8021"/>
                </a:lnTo>
                <a:lnTo>
                  <a:pt x="7682" y="8019"/>
                </a:lnTo>
                <a:lnTo>
                  <a:pt x="7673" y="8019"/>
                </a:lnTo>
                <a:lnTo>
                  <a:pt x="7665" y="8022"/>
                </a:lnTo>
                <a:lnTo>
                  <a:pt x="7658" y="8026"/>
                </a:lnTo>
                <a:lnTo>
                  <a:pt x="7653" y="8031"/>
                </a:lnTo>
                <a:lnTo>
                  <a:pt x="7649" y="8038"/>
                </a:lnTo>
                <a:lnTo>
                  <a:pt x="7642" y="8051"/>
                </a:lnTo>
                <a:lnTo>
                  <a:pt x="7637" y="8058"/>
                </a:lnTo>
                <a:lnTo>
                  <a:pt x="7632" y="8065"/>
                </a:lnTo>
                <a:lnTo>
                  <a:pt x="7622" y="8070"/>
                </a:lnTo>
                <a:lnTo>
                  <a:pt x="7613" y="8075"/>
                </a:lnTo>
                <a:lnTo>
                  <a:pt x="7605" y="8077"/>
                </a:lnTo>
                <a:lnTo>
                  <a:pt x="7598" y="8079"/>
                </a:lnTo>
                <a:lnTo>
                  <a:pt x="7590" y="8079"/>
                </a:lnTo>
                <a:lnTo>
                  <a:pt x="7583" y="8079"/>
                </a:lnTo>
                <a:lnTo>
                  <a:pt x="7569" y="8075"/>
                </a:lnTo>
                <a:lnTo>
                  <a:pt x="7555" y="8070"/>
                </a:lnTo>
                <a:lnTo>
                  <a:pt x="7540" y="8063"/>
                </a:lnTo>
                <a:lnTo>
                  <a:pt x="7525" y="8057"/>
                </a:lnTo>
                <a:lnTo>
                  <a:pt x="7508" y="8053"/>
                </a:lnTo>
                <a:lnTo>
                  <a:pt x="7497" y="8051"/>
                </a:lnTo>
                <a:lnTo>
                  <a:pt x="7487" y="8053"/>
                </a:lnTo>
                <a:lnTo>
                  <a:pt x="7469" y="8057"/>
                </a:lnTo>
                <a:lnTo>
                  <a:pt x="7450" y="8058"/>
                </a:lnTo>
                <a:lnTo>
                  <a:pt x="7440" y="8060"/>
                </a:lnTo>
                <a:lnTo>
                  <a:pt x="7429" y="8058"/>
                </a:lnTo>
                <a:lnTo>
                  <a:pt x="7424" y="8055"/>
                </a:lnTo>
                <a:lnTo>
                  <a:pt x="7419" y="8051"/>
                </a:lnTo>
                <a:lnTo>
                  <a:pt x="7407" y="8041"/>
                </a:lnTo>
                <a:lnTo>
                  <a:pt x="7397" y="8031"/>
                </a:lnTo>
                <a:lnTo>
                  <a:pt x="7390" y="8026"/>
                </a:lnTo>
                <a:lnTo>
                  <a:pt x="7383" y="8024"/>
                </a:lnTo>
                <a:lnTo>
                  <a:pt x="7369" y="8024"/>
                </a:lnTo>
                <a:lnTo>
                  <a:pt x="7359" y="8024"/>
                </a:lnTo>
                <a:lnTo>
                  <a:pt x="7351" y="8028"/>
                </a:lnTo>
                <a:lnTo>
                  <a:pt x="7344" y="8031"/>
                </a:lnTo>
                <a:lnTo>
                  <a:pt x="7337" y="8036"/>
                </a:lnTo>
                <a:lnTo>
                  <a:pt x="7332" y="8043"/>
                </a:lnTo>
                <a:lnTo>
                  <a:pt x="7328" y="8051"/>
                </a:lnTo>
                <a:lnTo>
                  <a:pt x="7325" y="8060"/>
                </a:lnTo>
                <a:lnTo>
                  <a:pt x="7322" y="8077"/>
                </a:lnTo>
                <a:lnTo>
                  <a:pt x="7320" y="8098"/>
                </a:lnTo>
                <a:lnTo>
                  <a:pt x="7320" y="8135"/>
                </a:lnTo>
                <a:lnTo>
                  <a:pt x="7303" y="8132"/>
                </a:lnTo>
                <a:lnTo>
                  <a:pt x="7291" y="8130"/>
                </a:lnTo>
                <a:lnTo>
                  <a:pt x="7282" y="8130"/>
                </a:lnTo>
                <a:lnTo>
                  <a:pt x="7276" y="8132"/>
                </a:lnTo>
                <a:lnTo>
                  <a:pt x="7270" y="8135"/>
                </a:lnTo>
                <a:lnTo>
                  <a:pt x="7269" y="8138"/>
                </a:lnTo>
                <a:lnTo>
                  <a:pt x="7269" y="8145"/>
                </a:lnTo>
                <a:lnTo>
                  <a:pt x="7269" y="8150"/>
                </a:lnTo>
                <a:lnTo>
                  <a:pt x="7277" y="8181"/>
                </a:lnTo>
                <a:lnTo>
                  <a:pt x="7279" y="8190"/>
                </a:lnTo>
                <a:lnTo>
                  <a:pt x="7279" y="8198"/>
                </a:lnTo>
                <a:lnTo>
                  <a:pt x="7277" y="8207"/>
                </a:lnTo>
                <a:lnTo>
                  <a:pt x="7274" y="8213"/>
                </a:lnTo>
                <a:lnTo>
                  <a:pt x="7260" y="8210"/>
                </a:lnTo>
                <a:lnTo>
                  <a:pt x="7248" y="8210"/>
                </a:lnTo>
                <a:lnTo>
                  <a:pt x="7241" y="8213"/>
                </a:lnTo>
                <a:lnTo>
                  <a:pt x="7235" y="8217"/>
                </a:lnTo>
                <a:lnTo>
                  <a:pt x="7224" y="8229"/>
                </a:lnTo>
                <a:lnTo>
                  <a:pt x="7219" y="8236"/>
                </a:lnTo>
                <a:lnTo>
                  <a:pt x="7211" y="8241"/>
                </a:lnTo>
                <a:lnTo>
                  <a:pt x="7180" y="8261"/>
                </a:lnTo>
                <a:lnTo>
                  <a:pt x="7161" y="8271"/>
                </a:lnTo>
                <a:lnTo>
                  <a:pt x="7141" y="8278"/>
                </a:lnTo>
                <a:lnTo>
                  <a:pt x="7126" y="8280"/>
                </a:lnTo>
                <a:lnTo>
                  <a:pt x="7107" y="8282"/>
                </a:lnTo>
                <a:lnTo>
                  <a:pt x="7086" y="8282"/>
                </a:lnTo>
                <a:lnTo>
                  <a:pt x="7068" y="8282"/>
                </a:lnTo>
                <a:lnTo>
                  <a:pt x="7051" y="8285"/>
                </a:lnTo>
                <a:lnTo>
                  <a:pt x="7042" y="8287"/>
                </a:lnTo>
                <a:lnTo>
                  <a:pt x="7035" y="8290"/>
                </a:lnTo>
                <a:lnTo>
                  <a:pt x="7028" y="8295"/>
                </a:lnTo>
                <a:lnTo>
                  <a:pt x="7023" y="8300"/>
                </a:lnTo>
                <a:lnTo>
                  <a:pt x="7020" y="8309"/>
                </a:lnTo>
                <a:lnTo>
                  <a:pt x="7018" y="8317"/>
                </a:lnTo>
                <a:lnTo>
                  <a:pt x="7010" y="8316"/>
                </a:lnTo>
                <a:lnTo>
                  <a:pt x="7004" y="8292"/>
                </a:lnTo>
                <a:lnTo>
                  <a:pt x="6999" y="8270"/>
                </a:lnTo>
                <a:lnTo>
                  <a:pt x="6993" y="8251"/>
                </a:lnTo>
                <a:lnTo>
                  <a:pt x="6986" y="8236"/>
                </a:lnTo>
                <a:lnTo>
                  <a:pt x="6977" y="8219"/>
                </a:lnTo>
                <a:lnTo>
                  <a:pt x="6969" y="8200"/>
                </a:lnTo>
                <a:lnTo>
                  <a:pt x="6953" y="8162"/>
                </a:lnTo>
                <a:lnTo>
                  <a:pt x="6945" y="8144"/>
                </a:lnTo>
                <a:lnTo>
                  <a:pt x="6936" y="8125"/>
                </a:lnTo>
                <a:lnTo>
                  <a:pt x="6926" y="8108"/>
                </a:lnTo>
                <a:lnTo>
                  <a:pt x="6916" y="8094"/>
                </a:lnTo>
                <a:lnTo>
                  <a:pt x="6902" y="8108"/>
                </a:lnTo>
                <a:lnTo>
                  <a:pt x="6899" y="8101"/>
                </a:lnTo>
                <a:lnTo>
                  <a:pt x="6895" y="8092"/>
                </a:lnTo>
                <a:lnTo>
                  <a:pt x="6890" y="8072"/>
                </a:lnTo>
                <a:lnTo>
                  <a:pt x="6887" y="8062"/>
                </a:lnTo>
                <a:lnTo>
                  <a:pt x="6883" y="8053"/>
                </a:lnTo>
                <a:lnTo>
                  <a:pt x="6878" y="8045"/>
                </a:lnTo>
                <a:lnTo>
                  <a:pt x="6871" y="8038"/>
                </a:lnTo>
                <a:lnTo>
                  <a:pt x="6861" y="8034"/>
                </a:lnTo>
                <a:lnTo>
                  <a:pt x="6853" y="8033"/>
                </a:lnTo>
                <a:lnTo>
                  <a:pt x="6832" y="8031"/>
                </a:lnTo>
                <a:lnTo>
                  <a:pt x="6824" y="8031"/>
                </a:lnTo>
                <a:lnTo>
                  <a:pt x="6813" y="8029"/>
                </a:lnTo>
                <a:lnTo>
                  <a:pt x="6805" y="8024"/>
                </a:lnTo>
                <a:lnTo>
                  <a:pt x="6798" y="8016"/>
                </a:lnTo>
                <a:lnTo>
                  <a:pt x="6793" y="8028"/>
                </a:lnTo>
                <a:lnTo>
                  <a:pt x="6788" y="8034"/>
                </a:lnTo>
                <a:lnTo>
                  <a:pt x="6784" y="8038"/>
                </a:lnTo>
                <a:lnTo>
                  <a:pt x="6779" y="8040"/>
                </a:lnTo>
                <a:lnTo>
                  <a:pt x="6774" y="8040"/>
                </a:lnTo>
                <a:lnTo>
                  <a:pt x="6771" y="8038"/>
                </a:lnTo>
                <a:lnTo>
                  <a:pt x="6762" y="8029"/>
                </a:lnTo>
                <a:lnTo>
                  <a:pt x="6754" y="8017"/>
                </a:lnTo>
                <a:lnTo>
                  <a:pt x="6747" y="8005"/>
                </a:lnTo>
                <a:lnTo>
                  <a:pt x="6742" y="7995"/>
                </a:lnTo>
                <a:lnTo>
                  <a:pt x="6738" y="7988"/>
                </a:lnTo>
                <a:lnTo>
                  <a:pt x="6731" y="7983"/>
                </a:lnTo>
                <a:lnTo>
                  <a:pt x="6725" y="7981"/>
                </a:lnTo>
                <a:lnTo>
                  <a:pt x="6713" y="7978"/>
                </a:lnTo>
                <a:lnTo>
                  <a:pt x="6701" y="7976"/>
                </a:lnTo>
                <a:lnTo>
                  <a:pt x="6694" y="7975"/>
                </a:lnTo>
                <a:lnTo>
                  <a:pt x="6687" y="7969"/>
                </a:lnTo>
                <a:lnTo>
                  <a:pt x="6685" y="7966"/>
                </a:lnTo>
                <a:lnTo>
                  <a:pt x="6682" y="7963"/>
                </a:lnTo>
                <a:lnTo>
                  <a:pt x="6677" y="7951"/>
                </a:lnTo>
                <a:lnTo>
                  <a:pt x="6673" y="7940"/>
                </a:lnTo>
                <a:lnTo>
                  <a:pt x="6670" y="7930"/>
                </a:lnTo>
                <a:lnTo>
                  <a:pt x="6668" y="7940"/>
                </a:lnTo>
                <a:lnTo>
                  <a:pt x="6663" y="7947"/>
                </a:lnTo>
                <a:lnTo>
                  <a:pt x="6658" y="7954"/>
                </a:lnTo>
                <a:lnTo>
                  <a:pt x="6651" y="7959"/>
                </a:lnTo>
                <a:lnTo>
                  <a:pt x="6644" y="7961"/>
                </a:lnTo>
                <a:lnTo>
                  <a:pt x="6636" y="7961"/>
                </a:lnTo>
                <a:lnTo>
                  <a:pt x="6627" y="7959"/>
                </a:lnTo>
                <a:lnTo>
                  <a:pt x="6619" y="7952"/>
                </a:lnTo>
                <a:lnTo>
                  <a:pt x="6622" y="7949"/>
                </a:lnTo>
                <a:lnTo>
                  <a:pt x="6624" y="7944"/>
                </a:lnTo>
                <a:lnTo>
                  <a:pt x="6624" y="7939"/>
                </a:lnTo>
                <a:lnTo>
                  <a:pt x="6622" y="7935"/>
                </a:lnTo>
                <a:lnTo>
                  <a:pt x="6615" y="7927"/>
                </a:lnTo>
                <a:lnTo>
                  <a:pt x="6604" y="7920"/>
                </a:lnTo>
                <a:lnTo>
                  <a:pt x="6590" y="7913"/>
                </a:lnTo>
                <a:lnTo>
                  <a:pt x="6575" y="7908"/>
                </a:lnTo>
                <a:lnTo>
                  <a:pt x="6559" y="7906"/>
                </a:lnTo>
                <a:lnTo>
                  <a:pt x="6544" y="7906"/>
                </a:lnTo>
                <a:lnTo>
                  <a:pt x="6544" y="7901"/>
                </a:lnTo>
                <a:lnTo>
                  <a:pt x="6547" y="7898"/>
                </a:lnTo>
                <a:lnTo>
                  <a:pt x="6549" y="7894"/>
                </a:lnTo>
                <a:lnTo>
                  <a:pt x="6556" y="7893"/>
                </a:lnTo>
                <a:lnTo>
                  <a:pt x="6559" y="7893"/>
                </a:lnTo>
                <a:lnTo>
                  <a:pt x="6561" y="7891"/>
                </a:lnTo>
                <a:lnTo>
                  <a:pt x="6566" y="7886"/>
                </a:lnTo>
                <a:lnTo>
                  <a:pt x="6568" y="7881"/>
                </a:lnTo>
                <a:lnTo>
                  <a:pt x="6566" y="7877"/>
                </a:lnTo>
                <a:lnTo>
                  <a:pt x="6564" y="7876"/>
                </a:lnTo>
                <a:lnTo>
                  <a:pt x="6554" y="7871"/>
                </a:lnTo>
                <a:lnTo>
                  <a:pt x="6544" y="7864"/>
                </a:lnTo>
                <a:lnTo>
                  <a:pt x="6544" y="7830"/>
                </a:lnTo>
                <a:lnTo>
                  <a:pt x="6547" y="7823"/>
                </a:lnTo>
                <a:lnTo>
                  <a:pt x="6549" y="7819"/>
                </a:lnTo>
                <a:lnTo>
                  <a:pt x="6552" y="7818"/>
                </a:lnTo>
                <a:lnTo>
                  <a:pt x="6561" y="7814"/>
                </a:lnTo>
                <a:lnTo>
                  <a:pt x="6569" y="7813"/>
                </a:lnTo>
                <a:lnTo>
                  <a:pt x="6576" y="7809"/>
                </a:lnTo>
                <a:lnTo>
                  <a:pt x="6580" y="7804"/>
                </a:lnTo>
                <a:lnTo>
                  <a:pt x="6583" y="7795"/>
                </a:lnTo>
                <a:lnTo>
                  <a:pt x="6586" y="7782"/>
                </a:lnTo>
                <a:lnTo>
                  <a:pt x="6588" y="7775"/>
                </a:lnTo>
                <a:lnTo>
                  <a:pt x="6593" y="7768"/>
                </a:lnTo>
                <a:lnTo>
                  <a:pt x="6600" y="7763"/>
                </a:lnTo>
                <a:lnTo>
                  <a:pt x="6610" y="7760"/>
                </a:lnTo>
                <a:lnTo>
                  <a:pt x="6619" y="7755"/>
                </a:lnTo>
                <a:lnTo>
                  <a:pt x="6622" y="7751"/>
                </a:lnTo>
                <a:lnTo>
                  <a:pt x="6624" y="7748"/>
                </a:lnTo>
                <a:lnTo>
                  <a:pt x="6626" y="7741"/>
                </a:lnTo>
                <a:lnTo>
                  <a:pt x="6626" y="7734"/>
                </a:lnTo>
                <a:lnTo>
                  <a:pt x="6626" y="7726"/>
                </a:lnTo>
                <a:lnTo>
                  <a:pt x="6627" y="7719"/>
                </a:lnTo>
                <a:lnTo>
                  <a:pt x="6633" y="7710"/>
                </a:lnTo>
                <a:lnTo>
                  <a:pt x="6639" y="7703"/>
                </a:lnTo>
                <a:lnTo>
                  <a:pt x="6648" y="7697"/>
                </a:lnTo>
                <a:lnTo>
                  <a:pt x="6655" y="7690"/>
                </a:lnTo>
                <a:lnTo>
                  <a:pt x="6658" y="7685"/>
                </a:lnTo>
                <a:lnTo>
                  <a:pt x="6658" y="7678"/>
                </a:lnTo>
                <a:lnTo>
                  <a:pt x="6660" y="7664"/>
                </a:lnTo>
                <a:lnTo>
                  <a:pt x="6651" y="7661"/>
                </a:lnTo>
                <a:lnTo>
                  <a:pt x="6644" y="7661"/>
                </a:lnTo>
                <a:lnTo>
                  <a:pt x="6638" y="7662"/>
                </a:lnTo>
                <a:lnTo>
                  <a:pt x="6631" y="7666"/>
                </a:lnTo>
                <a:lnTo>
                  <a:pt x="6621" y="7668"/>
                </a:lnTo>
                <a:lnTo>
                  <a:pt x="6615" y="7669"/>
                </a:lnTo>
                <a:lnTo>
                  <a:pt x="6610" y="7666"/>
                </a:lnTo>
                <a:lnTo>
                  <a:pt x="6605" y="7657"/>
                </a:lnTo>
                <a:lnTo>
                  <a:pt x="6602" y="7654"/>
                </a:lnTo>
                <a:lnTo>
                  <a:pt x="6602" y="7651"/>
                </a:lnTo>
                <a:lnTo>
                  <a:pt x="6600" y="7649"/>
                </a:lnTo>
                <a:lnTo>
                  <a:pt x="6597" y="7645"/>
                </a:lnTo>
                <a:lnTo>
                  <a:pt x="6592" y="7645"/>
                </a:lnTo>
                <a:lnTo>
                  <a:pt x="6588" y="7645"/>
                </a:lnTo>
                <a:lnTo>
                  <a:pt x="6583" y="7647"/>
                </a:lnTo>
                <a:lnTo>
                  <a:pt x="6580" y="7645"/>
                </a:lnTo>
                <a:lnTo>
                  <a:pt x="6578" y="7644"/>
                </a:lnTo>
                <a:lnTo>
                  <a:pt x="6578" y="7640"/>
                </a:lnTo>
                <a:lnTo>
                  <a:pt x="6578" y="7635"/>
                </a:lnTo>
                <a:lnTo>
                  <a:pt x="6581" y="7628"/>
                </a:lnTo>
                <a:lnTo>
                  <a:pt x="6585" y="7623"/>
                </a:lnTo>
                <a:lnTo>
                  <a:pt x="6581" y="7620"/>
                </a:lnTo>
                <a:lnTo>
                  <a:pt x="6578" y="7618"/>
                </a:lnTo>
                <a:lnTo>
                  <a:pt x="6568" y="7616"/>
                </a:lnTo>
                <a:lnTo>
                  <a:pt x="6556" y="7615"/>
                </a:lnTo>
                <a:lnTo>
                  <a:pt x="6544" y="7615"/>
                </a:lnTo>
                <a:lnTo>
                  <a:pt x="6544" y="7601"/>
                </a:lnTo>
                <a:lnTo>
                  <a:pt x="6551" y="7594"/>
                </a:lnTo>
                <a:lnTo>
                  <a:pt x="6559" y="7587"/>
                </a:lnTo>
                <a:lnTo>
                  <a:pt x="6556" y="7584"/>
                </a:lnTo>
                <a:lnTo>
                  <a:pt x="6552" y="7581"/>
                </a:lnTo>
                <a:lnTo>
                  <a:pt x="6552" y="7576"/>
                </a:lnTo>
                <a:lnTo>
                  <a:pt x="6552" y="7569"/>
                </a:lnTo>
                <a:lnTo>
                  <a:pt x="6556" y="7560"/>
                </a:lnTo>
                <a:lnTo>
                  <a:pt x="6563" y="7565"/>
                </a:lnTo>
                <a:lnTo>
                  <a:pt x="6573" y="7570"/>
                </a:lnTo>
                <a:lnTo>
                  <a:pt x="6578" y="7572"/>
                </a:lnTo>
                <a:lnTo>
                  <a:pt x="6581" y="7572"/>
                </a:lnTo>
                <a:lnTo>
                  <a:pt x="6590" y="7569"/>
                </a:lnTo>
                <a:lnTo>
                  <a:pt x="6600" y="7562"/>
                </a:lnTo>
                <a:lnTo>
                  <a:pt x="6614" y="7557"/>
                </a:lnTo>
                <a:lnTo>
                  <a:pt x="6626" y="7557"/>
                </a:lnTo>
                <a:lnTo>
                  <a:pt x="6651" y="7558"/>
                </a:lnTo>
                <a:lnTo>
                  <a:pt x="6667" y="7558"/>
                </a:lnTo>
                <a:lnTo>
                  <a:pt x="6677" y="7553"/>
                </a:lnTo>
                <a:lnTo>
                  <a:pt x="6685" y="7548"/>
                </a:lnTo>
                <a:lnTo>
                  <a:pt x="6696" y="7540"/>
                </a:lnTo>
                <a:lnTo>
                  <a:pt x="6704" y="7533"/>
                </a:lnTo>
                <a:lnTo>
                  <a:pt x="6714" y="7529"/>
                </a:lnTo>
                <a:lnTo>
                  <a:pt x="6733" y="7521"/>
                </a:lnTo>
                <a:lnTo>
                  <a:pt x="6742" y="7518"/>
                </a:lnTo>
                <a:lnTo>
                  <a:pt x="6747" y="7512"/>
                </a:lnTo>
                <a:lnTo>
                  <a:pt x="6752" y="7506"/>
                </a:lnTo>
                <a:lnTo>
                  <a:pt x="6754" y="7495"/>
                </a:lnTo>
                <a:lnTo>
                  <a:pt x="6754" y="7473"/>
                </a:lnTo>
                <a:lnTo>
                  <a:pt x="6754" y="7461"/>
                </a:lnTo>
                <a:lnTo>
                  <a:pt x="6752" y="7451"/>
                </a:lnTo>
                <a:lnTo>
                  <a:pt x="6748" y="7442"/>
                </a:lnTo>
                <a:lnTo>
                  <a:pt x="6743" y="7437"/>
                </a:lnTo>
                <a:lnTo>
                  <a:pt x="6738" y="7434"/>
                </a:lnTo>
                <a:lnTo>
                  <a:pt x="6731" y="7429"/>
                </a:lnTo>
                <a:lnTo>
                  <a:pt x="6725" y="7422"/>
                </a:lnTo>
                <a:lnTo>
                  <a:pt x="6719" y="7417"/>
                </a:lnTo>
                <a:lnTo>
                  <a:pt x="6719" y="7415"/>
                </a:lnTo>
                <a:lnTo>
                  <a:pt x="6721" y="7412"/>
                </a:lnTo>
                <a:lnTo>
                  <a:pt x="6728" y="7403"/>
                </a:lnTo>
                <a:lnTo>
                  <a:pt x="6735" y="7398"/>
                </a:lnTo>
                <a:lnTo>
                  <a:pt x="6742" y="7396"/>
                </a:lnTo>
                <a:lnTo>
                  <a:pt x="6747" y="7398"/>
                </a:lnTo>
                <a:lnTo>
                  <a:pt x="6752" y="7400"/>
                </a:lnTo>
                <a:lnTo>
                  <a:pt x="6762" y="7406"/>
                </a:lnTo>
                <a:lnTo>
                  <a:pt x="6767" y="7406"/>
                </a:lnTo>
                <a:lnTo>
                  <a:pt x="6772" y="7406"/>
                </a:lnTo>
                <a:lnTo>
                  <a:pt x="6776" y="7405"/>
                </a:lnTo>
                <a:lnTo>
                  <a:pt x="6776" y="7403"/>
                </a:lnTo>
                <a:lnTo>
                  <a:pt x="6776" y="7398"/>
                </a:lnTo>
                <a:lnTo>
                  <a:pt x="6776" y="7395"/>
                </a:lnTo>
                <a:lnTo>
                  <a:pt x="6777" y="7389"/>
                </a:lnTo>
                <a:lnTo>
                  <a:pt x="6777" y="7388"/>
                </a:lnTo>
                <a:lnTo>
                  <a:pt x="6777" y="7384"/>
                </a:lnTo>
                <a:lnTo>
                  <a:pt x="6777" y="7381"/>
                </a:lnTo>
                <a:lnTo>
                  <a:pt x="6777" y="7377"/>
                </a:lnTo>
                <a:lnTo>
                  <a:pt x="6781" y="7376"/>
                </a:lnTo>
                <a:lnTo>
                  <a:pt x="6786" y="7376"/>
                </a:lnTo>
                <a:lnTo>
                  <a:pt x="6789" y="7374"/>
                </a:lnTo>
                <a:lnTo>
                  <a:pt x="6795" y="7374"/>
                </a:lnTo>
                <a:lnTo>
                  <a:pt x="6810" y="7360"/>
                </a:lnTo>
                <a:lnTo>
                  <a:pt x="6817" y="7354"/>
                </a:lnTo>
                <a:lnTo>
                  <a:pt x="6822" y="7347"/>
                </a:lnTo>
                <a:lnTo>
                  <a:pt x="6824" y="7342"/>
                </a:lnTo>
                <a:lnTo>
                  <a:pt x="6825" y="7337"/>
                </a:lnTo>
                <a:lnTo>
                  <a:pt x="6827" y="7326"/>
                </a:lnTo>
                <a:lnTo>
                  <a:pt x="6829" y="7316"/>
                </a:lnTo>
                <a:lnTo>
                  <a:pt x="6830" y="7311"/>
                </a:lnTo>
                <a:lnTo>
                  <a:pt x="6834" y="7306"/>
                </a:lnTo>
                <a:lnTo>
                  <a:pt x="6842" y="7301"/>
                </a:lnTo>
                <a:lnTo>
                  <a:pt x="6849" y="7297"/>
                </a:lnTo>
                <a:lnTo>
                  <a:pt x="6856" y="7294"/>
                </a:lnTo>
                <a:lnTo>
                  <a:pt x="6859" y="7291"/>
                </a:lnTo>
                <a:lnTo>
                  <a:pt x="6863" y="7287"/>
                </a:lnTo>
                <a:lnTo>
                  <a:pt x="6865" y="7282"/>
                </a:lnTo>
                <a:lnTo>
                  <a:pt x="6865" y="7277"/>
                </a:lnTo>
                <a:lnTo>
                  <a:pt x="6863" y="7267"/>
                </a:lnTo>
                <a:lnTo>
                  <a:pt x="6858" y="7258"/>
                </a:lnTo>
                <a:lnTo>
                  <a:pt x="6854" y="7255"/>
                </a:lnTo>
                <a:lnTo>
                  <a:pt x="6851" y="7251"/>
                </a:lnTo>
                <a:lnTo>
                  <a:pt x="6844" y="7250"/>
                </a:lnTo>
                <a:lnTo>
                  <a:pt x="6839" y="7250"/>
                </a:lnTo>
                <a:lnTo>
                  <a:pt x="6836" y="7251"/>
                </a:lnTo>
                <a:lnTo>
                  <a:pt x="6832" y="7255"/>
                </a:lnTo>
                <a:lnTo>
                  <a:pt x="6825" y="7260"/>
                </a:lnTo>
                <a:lnTo>
                  <a:pt x="6822" y="7262"/>
                </a:lnTo>
                <a:lnTo>
                  <a:pt x="6817" y="7263"/>
                </a:lnTo>
                <a:lnTo>
                  <a:pt x="6810" y="7262"/>
                </a:lnTo>
                <a:lnTo>
                  <a:pt x="6806" y="7258"/>
                </a:lnTo>
                <a:lnTo>
                  <a:pt x="6805" y="7255"/>
                </a:lnTo>
                <a:lnTo>
                  <a:pt x="6805" y="7251"/>
                </a:lnTo>
                <a:lnTo>
                  <a:pt x="6808" y="7241"/>
                </a:lnTo>
                <a:lnTo>
                  <a:pt x="6813" y="7233"/>
                </a:lnTo>
                <a:lnTo>
                  <a:pt x="6824" y="7219"/>
                </a:lnTo>
                <a:lnTo>
                  <a:pt x="6827" y="7210"/>
                </a:lnTo>
                <a:lnTo>
                  <a:pt x="6830" y="7200"/>
                </a:lnTo>
                <a:lnTo>
                  <a:pt x="6820" y="7200"/>
                </a:lnTo>
                <a:lnTo>
                  <a:pt x="6812" y="7197"/>
                </a:lnTo>
                <a:lnTo>
                  <a:pt x="6793" y="7188"/>
                </a:lnTo>
                <a:lnTo>
                  <a:pt x="6783" y="7185"/>
                </a:lnTo>
                <a:lnTo>
                  <a:pt x="6774" y="7178"/>
                </a:lnTo>
                <a:lnTo>
                  <a:pt x="6772" y="7176"/>
                </a:lnTo>
                <a:lnTo>
                  <a:pt x="6772" y="7173"/>
                </a:lnTo>
                <a:lnTo>
                  <a:pt x="6771" y="7169"/>
                </a:lnTo>
                <a:lnTo>
                  <a:pt x="6769" y="7166"/>
                </a:lnTo>
                <a:lnTo>
                  <a:pt x="6762" y="7163"/>
                </a:lnTo>
                <a:lnTo>
                  <a:pt x="6759" y="7161"/>
                </a:lnTo>
                <a:lnTo>
                  <a:pt x="6754" y="7163"/>
                </a:lnTo>
                <a:lnTo>
                  <a:pt x="6750" y="7164"/>
                </a:lnTo>
                <a:lnTo>
                  <a:pt x="6745" y="7171"/>
                </a:lnTo>
                <a:lnTo>
                  <a:pt x="6740" y="7178"/>
                </a:lnTo>
                <a:lnTo>
                  <a:pt x="6731" y="7185"/>
                </a:lnTo>
                <a:lnTo>
                  <a:pt x="6723" y="7190"/>
                </a:lnTo>
                <a:lnTo>
                  <a:pt x="6716" y="7197"/>
                </a:lnTo>
                <a:lnTo>
                  <a:pt x="6711" y="7205"/>
                </a:lnTo>
                <a:lnTo>
                  <a:pt x="6708" y="7202"/>
                </a:lnTo>
                <a:lnTo>
                  <a:pt x="6706" y="7197"/>
                </a:lnTo>
                <a:lnTo>
                  <a:pt x="6704" y="7192"/>
                </a:lnTo>
                <a:lnTo>
                  <a:pt x="6706" y="7185"/>
                </a:lnTo>
                <a:lnTo>
                  <a:pt x="6711" y="7175"/>
                </a:lnTo>
                <a:lnTo>
                  <a:pt x="6718" y="7166"/>
                </a:lnTo>
                <a:lnTo>
                  <a:pt x="6709" y="7164"/>
                </a:lnTo>
                <a:lnTo>
                  <a:pt x="6704" y="7161"/>
                </a:lnTo>
                <a:lnTo>
                  <a:pt x="6702" y="7156"/>
                </a:lnTo>
                <a:lnTo>
                  <a:pt x="6704" y="7151"/>
                </a:lnTo>
                <a:lnTo>
                  <a:pt x="6709" y="7139"/>
                </a:lnTo>
                <a:lnTo>
                  <a:pt x="6716" y="7130"/>
                </a:lnTo>
                <a:lnTo>
                  <a:pt x="6718" y="7123"/>
                </a:lnTo>
                <a:lnTo>
                  <a:pt x="6719" y="7118"/>
                </a:lnTo>
                <a:lnTo>
                  <a:pt x="6719" y="7105"/>
                </a:lnTo>
                <a:lnTo>
                  <a:pt x="6718" y="7079"/>
                </a:lnTo>
                <a:lnTo>
                  <a:pt x="6718" y="7065"/>
                </a:lnTo>
                <a:lnTo>
                  <a:pt x="6719" y="7060"/>
                </a:lnTo>
                <a:lnTo>
                  <a:pt x="6721" y="7057"/>
                </a:lnTo>
                <a:lnTo>
                  <a:pt x="6728" y="7054"/>
                </a:lnTo>
                <a:lnTo>
                  <a:pt x="6737" y="7045"/>
                </a:lnTo>
                <a:lnTo>
                  <a:pt x="6740" y="7040"/>
                </a:lnTo>
                <a:lnTo>
                  <a:pt x="6742" y="7036"/>
                </a:lnTo>
                <a:lnTo>
                  <a:pt x="6743" y="7026"/>
                </a:lnTo>
                <a:lnTo>
                  <a:pt x="6742" y="7018"/>
                </a:lnTo>
                <a:lnTo>
                  <a:pt x="6738" y="7007"/>
                </a:lnTo>
                <a:lnTo>
                  <a:pt x="6733" y="7011"/>
                </a:lnTo>
                <a:lnTo>
                  <a:pt x="6725" y="7014"/>
                </a:lnTo>
                <a:lnTo>
                  <a:pt x="6714" y="7016"/>
                </a:lnTo>
                <a:lnTo>
                  <a:pt x="6711" y="7014"/>
                </a:lnTo>
                <a:lnTo>
                  <a:pt x="6709" y="7013"/>
                </a:lnTo>
                <a:lnTo>
                  <a:pt x="6708" y="7009"/>
                </a:lnTo>
                <a:lnTo>
                  <a:pt x="6706" y="7006"/>
                </a:lnTo>
                <a:lnTo>
                  <a:pt x="6709" y="7002"/>
                </a:lnTo>
                <a:lnTo>
                  <a:pt x="6713" y="6999"/>
                </a:lnTo>
                <a:lnTo>
                  <a:pt x="6718" y="6996"/>
                </a:lnTo>
                <a:lnTo>
                  <a:pt x="6726" y="6985"/>
                </a:lnTo>
                <a:lnTo>
                  <a:pt x="6737" y="6977"/>
                </a:lnTo>
                <a:lnTo>
                  <a:pt x="6757" y="6960"/>
                </a:lnTo>
                <a:lnTo>
                  <a:pt x="6747" y="6953"/>
                </a:lnTo>
                <a:lnTo>
                  <a:pt x="6743" y="6948"/>
                </a:lnTo>
                <a:lnTo>
                  <a:pt x="6740" y="6944"/>
                </a:lnTo>
                <a:lnTo>
                  <a:pt x="6754" y="6936"/>
                </a:lnTo>
                <a:lnTo>
                  <a:pt x="6769" y="6922"/>
                </a:lnTo>
                <a:lnTo>
                  <a:pt x="6776" y="6914"/>
                </a:lnTo>
                <a:lnTo>
                  <a:pt x="6783" y="6905"/>
                </a:lnTo>
                <a:lnTo>
                  <a:pt x="6786" y="6898"/>
                </a:lnTo>
                <a:lnTo>
                  <a:pt x="6786" y="6893"/>
                </a:lnTo>
                <a:lnTo>
                  <a:pt x="6766" y="6874"/>
                </a:lnTo>
                <a:lnTo>
                  <a:pt x="6755" y="6873"/>
                </a:lnTo>
                <a:lnTo>
                  <a:pt x="6752" y="6873"/>
                </a:lnTo>
                <a:lnTo>
                  <a:pt x="6750" y="6873"/>
                </a:lnTo>
                <a:lnTo>
                  <a:pt x="6745" y="6878"/>
                </a:lnTo>
                <a:lnTo>
                  <a:pt x="6738" y="6883"/>
                </a:lnTo>
                <a:lnTo>
                  <a:pt x="6730" y="6888"/>
                </a:lnTo>
                <a:lnTo>
                  <a:pt x="6721" y="6890"/>
                </a:lnTo>
                <a:lnTo>
                  <a:pt x="6699" y="6893"/>
                </a:lnTo>
                <a:lnTo>
                  <a:pt x="6692" y="6898"/>
                </a:lnTo>
                <a:lnTo>
                  <a:pt x="6685" y="6902"/>
                </a:lnTo>
                <a:lnTo>
                  <a:pt x="6679" y="6902"/>
                </a:lnTo>
                <a:lnTo>
                  <a:pt x="6672" y="6900"/>
                </a:lnTo>
                <a:lnTo>
                  <a:pt x="6660" y="6893"/>
                </a:lnTo>
                <a:lnTo>
                  <a:pt x="6653" y="6891"/>
                </a:lnTo>
                <a:lnTo>
                  <a:pt x="6644" y="6890"/>
                </a:lnTo>
                <a:lnTo>
                  <a:pt x="6643" y="6888"/>
                </a:lnTo>
                <a:lnTo>
                  <a:pt x="6644" y="6890"/>
                </a:lnTo>
                <a:lnTo>
                  <a:pt x="6673" y="6891"/>
                </a:lnTo>
                <a:lnTo>
                  <a:pt x="6699" y="6893"/>
                </a:lnTo>
                <a:lnTo>
                  <a:pt x="6702" y="6890"/>
                </a:lnTo>
                <a:lnTo>
                  <a:pt x="6696" y="6884"/>
                </a:lnTo>
                <a:lnTo>
                  <a:pt x="6689" y="6876"/>
                </a:lnTo>
                <a:lnTo>
                  <a:pt x="6682" y="6867"/>
                </a:lnTo>
                <a:lnTo>
                  <a:pt x="6675" y="6861"/>
                </a:lnTo>
                <a:lnTo>
                  <a:pt x="6680" y="6857"/>
                </a:lnTo>
                <a:lnTo>
                  <a:pt x="6685" y="6852"/>
                </a:lnTo>
                <a:lnTo>
                  <a:pt x="6696" y="6833"/>
                </a:lnTo>
                <a:lnTo>
                  <a:pt x="6706" y="6813"/>
                </a:lnTo>
                <a:lnTo>
                  <a:pt x="6711" y="6798"/>
                </a:lnTo>
                <a:lnTo>
                  <a:pt x="6721" y="6772"/>
                </a:lnTo>
                <a:lnTo>
                  <a:pt x="6723" y="6758"/>
                </a:lnTo>
                <a:lnTo>
                  <a:pt x="6725" y="6745"/>
                </a:lnTo>
                <a:lnTo>
                  <a:pt x="6723" y="6740"/>
                </a:lnTo>
                <a:lnTo>
                  <a:pt x="6719" y="6736"/>
                </a:lnTo>
                <a:lnTo>
                  <a:pt x="6713" y="6728"/>
                </a:lnTo>
                <a:lnTo>
                  <a:pt x="6708" y="6719"/>
                </a:lnTo>
                <a:lnTo>
                  <a:pt x="6704" y="6714"/>
                </a:lnTo>
                <a:lnTo>
                  <a:pt x="6704" y="6709"/>
                </a:lnTo>
                <a:lnTo>
                  <a:pt x="6704" y="6700"/>
                </a:lnTo>
                <a:lnTo>
                  <a:pt x="6708" y="6690"/>
                </a:lnTo>
                <a:lnTo>
                  <a:pt x="6714" y="6671"/>
                </a:lnTo>
                <a:lnTo>
                  <a:pt x="6723" y="6653"/>
                </a:lnTo>
                <a:lnTo>
                  <a:pt x="6733" y="6634"/>
                </a:lnTo>
                <a:lnTo>
                  <a:pt x="6740" y="6629"/>
                </a:lnTo>
                <a:lnTo>
                  <a:pt x="6747" y="6620"/>
                </a:lnTo>
                <a:lnTo>
                  <a:pt x="6755" y="6613"/>
                </a:lnTo>
                <a:lnTo>
                  <a:pt x="6760" y="6607"/>
                </a:lnTo>
                <a:lnTo>
                  <a:pt x="6767" y="6596"/>
                </a:lnTo>
                <a:lnTo>
                  <a:pt x="6771" y="6584"/>
                </a:lnTo>
                <a:lnTo>
                  <a:pt x="6776" y="6572"/>
                </a:lnTo>
                <a:lnTo>
                  <a:pt x="6779" y="6561"/>
                </a:lnTo>
                <a:lnTo>
                  <a:pt x="6793" y="6562"/>
                </a:lnTo>
                <a:lnTo>
                  <a:pt x="6805" y="6564"/>
                </a:lnTo>
                <a:lnTo>
                  <a:pt x="6817" y="6562"/>
                </a:lnTo>
                <a:lnTo>
                  <a:pt x="6829" y="6561"/>
                </a:lnTo>
                <a:lnTo>
                  <a:pt x="6841" y="6559"/>
                </a:lnTo>
                <a:lnTo>
                  <a:pt x="6853" y="6555"/>
                </a:lnTo>
                <a:lnTo>
                  <a:pt x="6863" y="6550"/>
                </a:lnTo>
                <a:lnTo>
                  <a:pt x="6873" y="6545"/>
                </a:lnTo>
                <a:lnTo>
                  <a:pt x="6882" y="6538"/>
                </a:lnTo>
                <a:lnTo>
                  <a:pt x="6890" y="6532"/>
                </a:lnTo>
                <a:lnTo>
                  <a:pt x="6897" y="6523"/>
                </a:lnTo>
                <a:lnTo>
                  <a:pt x="6904" y="6514"/>
                </a:lnTo>
                <a:lnTo>
                  <a:pt x="6909" y="6506"/>
                </a:lnTo>
                <a:lnTo>
                  <a:pt x="6912" y="6497"/>
                </a:lnTo>
                <a:lnTo>
                  <a:pt x="6916" y="6487"/>
                </a:lnTo>
                <a:lnTo>
                  <a:pt x="6918" y="6477"/>
                </a:lnTo>
                <a:lnTo>
                  <a:pt x="6924" y="6487"/>
                </a:lnTo>
                <a:lnTo>
                  <a:pt x="6938" y="6482"/>
                </a:lnTo>
                <a:lnTo>
                  <a:pt x="6952" y="6480"/>
                </a:lnTo>
                <a:lnTo>
                  <a:pt x="6965" y="6480"/>
                </a:lnTo>
                <a:lnTo>
                  <a:pt x="6979" y="6482"/>
                </a:lnTo>
                <a:lnTo>
                  <a:pt x="6991" y="6485"/>
                </a:lnTo>
                <a:lnTo>
                  <a:pt x="7004" y="6491"/>
                </a:lnTo>
                <a:lnTo>
                  <a:pt x="7030" y="6503"/>
                </a:lnTo>
                <a:lnTo>
                  <a:pt x="7054" y="6516"/>
                </a:lnTo>
                <a:lnTo>
                  <a:pt x="7080" y="6528"/>
                </a:lnTo>
                <a:lnTo>
                  <a:pt x="7091" y="6533"/>
                </a:lnTo>
                <a:lnTo>
                  <a:pt x="7105" y="6537"/>
                </a:lnTo>
                <a:lnTo>
                  <a:pt x="7117" y="6538"/>
                </a:lnTo>
                <a:lnTo>
                  <a:pt x="7129" y="6538"/>
                </a:lnTo>
                <a:lnTo>
                  <a:pt x="7137" y="6538"/>
                </a:lnTo>
                <a:lnTo>
                  <a:pt x="7143" y="6535"/>
                </a:lnTo>
                <a:lnTo>
                  <a:pt x="7149" y="6532"/>
                </a:lnTo>
                <a:lnTo>
                  <a:pt x="7151" y="6528"/>
                </a:lnTo>
                <a:lnTo>
                  <a:pt x="7153" y="6526"/>
                </a:lnTo>
                <a:lnTo>
                  <a:pt x="7160" y="6526"/>
                </a:lnTo>
                <a:lnTo>
                  <a:pt x="7168" y="6525"/>
                </a:lnTo>
                <a:lnTo>
                  <a:pt x="7170" y="6523"/>
                </a:lnTo>
                <a:lnTo>
                  <a:pt x="7170" y="6520"/>
                </a:lnTo>
                <a:lnTo>
                  <a:pt x="7172" y="6508"/>
                </a:lnTo>
                <a:lnTo>
                  <a:pt x="7170" y="6497"/>
                </a:lnTo>
                <a:lnTo>
                  <a:pt x="7166" y="6489"/>
                </a:lnTo>
                <a:lnTo>
                  <a:pt x="7161" y="6482"/>
                </a:lnTo>
                <a:lnTo>
                  <a:pt x="7155" y="6475"/>
                </a:lnTo>
                <a:lnTo>
                  <a:pt x="7146" y="6468"/>
                </a:lnTo>
                <a:lnTo>
                  <a:pt x="7132" y="6458"/>
                </a:lnTo>
                <a:lnTo>
                  <a:pt x="7126" y="6455"/>
                </a:lnTo>
                <a:lnTo>
                  <a:pt x="7115" y="6446"/>
                </a:lnTo>
                <a:lnTo>
                  <a:pt x="7107" y="6439"/>
                </a:lnTo>
                <a:lnTo>
                  <a:pt x="7100" y="6433"/>
                </a:lnTo>
                <a:lnTo>
                  <a:pt x="7097" y="6426"/>
                </a:lnTo>
                <a:lnTo>
                  <a:pt x="7093" y="6417"/>
                </a:lnTo>
                <a:lnTo>
                  <a:pt x="7090" y="6410"/>
                </a:lnTo>
                <a:lnTo>
                  <a:pt x="7086" y="6392"/>
                </a:lnTo>
                <a:lnTo>
                  <a:pt x="7085" y="6369"/>
                </a:lnTo>
                <a:lnTo>
                  <a:pt x="7078" y="6378"/>
                </a:lnTo>
                <a:lnTo>
                  <a:pt x="7071" y="6383"/>
                </a:lnTo>
                <a:lnTo>
                  <a:pt x="7066" y="6386"/>
                </a:lnTo>
                <a:lnTo>
                  <a:pt x="7059" y="6388"/>
                </a:lnTo>
                <a:lnTo>
                  <a:pt x="7056" y="6388"/>
                </a:lnTo>
                <a:lnTo>
                  <a:pt x="7051" y="6386"/>
                </a:lnTo>
                <a:lnTo>
                  <a:pt x="7047" y="6383"/>
                </a:lnTo>
                <a:lnTo>
                  <a:pt x="7044" y="6378"/>
                </a:lnTo>
                <a:lnTo>
                  <a:pt x="7037" y="6366"/>
                </a:lnTo>
                <a:lnTo>
                  <a:pt x="7033" y="6351"/>
                </a:lnTo>
                <a:lnTo>
                  <a:pt x="7032" y="6335"/>
                </a:lnTo>
                <a:lnTo>
                  <a:pt x="7030" y="6323"/>
                </a:lnTo>
                <a:lnTo>
                  <a:pt x="7030" y="6299"/>
                </a:lnTo>
                <a:lnTo>
                  <a:pt x="7033" y="6282"/>
                </a:lnTo>
                <a:lnTo>
                  <a:pt x="7033" y="6277"/>
                </a:lnTo>
                <a:lnTo>
                  <a:pt x="7042" y="6270"/>
                </a:lnTo>
                <a:lnTo>
                  <a:pt x="7047" y="6265"/>
                </a:lnTo>
                <a:lnTo>
                  <a:pt x="7051" y="6258"/>
                </a:lnTo>
                <a:lnTo>
                  <a:pt x="7052" y="6253"/>
                </a:lnTo>
                <a:lnTo>
                  <a:pt x="7052" y="6248"/>
                </a:lnTo>
                <a:lnTo>
                  <a:pt x="7051" y="6245"/>
                </a:lnTo>
                <a:lnTo>
                  <a:pt x="7045" y="6235"/>
                </a:lnTo>
                <a:lnTo>
                  <a:pt x="7042" y="6229"/>
                </a:lnTo>
                <a:lnTo>
                  <a:pt x="7044" y="6221"/>
                </a:lnTo>
                <a:lnTo>
                  <a:pt x="7042" y="6212"/>
                </a:lnTo>
                <a:lnTo>
                  <a:pt x="7040" y="6204"/>
                </a:lnTo>
                <a:lnTo>
                  <a:pt x="7037" y="6197"/>
                </a:lnTo>
                <a:lnTo>
                  <a:pt x="7033" y="6190"/>
                </a:lnTo>
                <a:lnTo>
                  <a:pt x="7028" y="6183"/>
                </a:lnTo>
                <a:lnTo>
                  <a:pt x="7022" y="6178"/>
                </a:lnTo>
                <a:lnTo>
                  <a:pt x="7013" y="6173"/>
                </a:lnTo>
                <a:lnTo>
                  <a:pt x="7010" y="6168"/>
                </a:lnTo>
                <a:lnTo>
                  <a:pt x="6999" y="6154"/>
                </a:lnTo>
                <a:lnTo>
                  <a:pt x="6989" y="6143"/>
                </a:lnTo>
                <a:lnTo>
                  <a:pt x="6979" y="6134"/>
                </a:lnTo>
                <a:lnTo>
                  <a:pt x="6957" y="6119"/>
                </a:lnTo>
                <a:lnTo>
                  <a:pt x="6935" y="6102"/>
                </a:lnTo>
                <a:lnTo>
                  <a:pt x="6924" y="6093"/>
                </a:lnTo>
                <a:lnTo>
                  <a:pt x="6914" y="6081"/>
                </a:lnTo>
                <a:lnTo>
                  <a:pt x="6897" y="6054"/>
                </a:lnTo>
                <a:lnTo>
                  <a:pt x="6885" y="6030"/>
                </a:lnTo>
                <a:lnTo>
                  <a:pt x="6882" y="6018"/>
                </a:lnTo>
                <a:lnTo>
                  <a:pt x="6878" y="6008"/>
                </a:lnTo>
                <a:lnTo>
                  <a:pt x="6877" y="5998"/>
                </a:lnTo>
                <a:lnTo>
                  <a:pt x="6878" y="5987"/>
                </a:lnTo>
                <a:lnTo>
                  <a:pt x="6880" y="5979"/>
                </a:lnTo>
                <a:lnTo>
                  <a:pt x="6883" y="5969"/>
                </a:lnTo>
                <a:lnTo>
                  <a:pt x="6890" y="5960"/>
                </a:lnTo>
                <a:lnTo>
                  <a:pt x="6897" y="5952"/>
                </a:lnTo>
                <a:lnTo>
                  <a:pt x="6907" y="5945"/>
                </a:lnTo>
                <a:lnTo>
                  <a:pt x="6921" y="5936"/>
                </a:lnTo>
                <a:lnTo>
                  <a:pt x="6935" y="5929"/>
                </a:lnTo>
                <a:lnTo>
                  <a:pt x="6952" y="5923"/>
                </a:lnTo>
                <a:lnTo>
                  <a:pt x="6947" y="5912"/>
                </a:lnTo>
                <a:lnTo>
                  <a:pt x="6945" y="5904"/>
                </a:lnTo>
                <a:lnTo>
                  <a:pt x="6947" y="5897"/>
                </a:lnTo>
                <a:lnTo>
                  <a:pt x="6950" y="5892"/>
                </a:lnTo>
                <a:lnTo>
                  <a:pt x="6962" y="5880"/>
                </a:lnTo>
                <a:lnTo>
                  <a:pt x="6967" y="5875"/>
                </a:lnTo>
                <a:lnTo>
                  <a:pt x="6970" y="5866"/>
                </a:lnTo>
                <a:lnTo>
                  <a:pt x="6974" y="5856"/>
                </a:lnTo>
                <a:lnTo>
                  <a:pt x="6974" y="5847"/>
                </a:lnTo>
                <a:lnTo>
                  <a:pt x="6974" y="5842"/>
                </a:lnTo>
                <a:lnTo>
                  <a:pt x="6972" y="5837"/>
                </a:lnTo>
                <a:lnTo>
                  <a:pt x="6967" y="5827"/>
                </a:lnTo>
                <a:lnTo>
                  <a:pt x="6960" y="5810"/>
                </a:lnTo>
                <a:lnTo>
                  <a:pt x="6952" y="5779"/>
                </a:lnTo>
                <a:lnTo>
                  <a:pt x="6941" y="5750"/>
                </a:lnTo>
                <a:lnTo>
                  <a:pt x="6929" y="5723"/>
                </a:lnTo>
                <a:lnTo>
                  <a:pt x="6914" y="5694"/>
                </a:lnTo>
                <a:lnTo>
                  <a:pt x="6907" y="5677"/>
                </a:lnTo>
                <a:lnTo>
                  <a:pt x="6900" y="5658"/>
                </a:lnTo>
                <a:lnTo>
                  <a:pt x="6892" y="5641"/>
                </a:lnTo>
                <a:lnTo>
                  <a:pt x="6883" y="5624"/>
                </a:lnTo>
                <a:lnTo>
                  <a:pt x="6878" y="5617"/>
                </a:lnTo>
                <a:lnTo>
                  <a:pt x="6873" y="5610"/>
                </a:lnTo>
                <a:lnTo>
                  <a:pt x="6861" y="5600"/>
                </a:lnTo>
                <a:lnTo>
                  <a:pt x="6847" y="5590"/>
                </a:lnTo>
                <a:lnTo>
                  <a:pt x="6837" y="5578"/>
                </a:lnTo>
                <a:lnTo>
                  <a:pt x="6830" y="5566"/>
                </a:lnTo>
                <a:lnTo>
                  <a:pt x="6824" y="5551"/>
                </a:lnTo>
                <a:lnTo>
                  <a:pt x="6817" y="5535"/>
                </a:lnTo>
                <a:lnTo>
                  <a:pt x="6813" y="5517"/>
                </a:lnTo>
                <a:lnTo>
                  <a:pt x="6810" y="5499"/>
                </a:lnTo>
                <a:lnTo>
                  <a:pt x="6812" y="5484"/>
                </a:lnTo>
                <a:lnTo>
                  <a:pt x="6813" y="5469"/>
                </a:lnTo>
                <a:lnTo>
                  <a:pt x="6817" y="5462"/>
                </a:lnTo>
                <a:lnTo>
                  <a:pt x="6822" y="5457"/>
                </a:lnTo>
                <a:lnTo>
                  <a:pt x="6829" y="5450"/>
                </a:lnTo>
                <a:lnTo>
                  <a:pt x="6836" y="5445"/>
                </a:lnTo>
                <a:lnTo>
                  <a:pt x="6842" y="5441"/>
                </a:lnTo>
                <a:lnTo>
                  <a:pt x="6851" y="5441"/>
                </a:lnTo>
                <a:lnTo>
                  <a:pt x="6858" y="5440"/>
                </a:lnTo>
                <a:lnTo>
                  <a:pt x="6865" y="5441"/>
                </a:lnTo>
                <a:lnTo>
                  <a:pt x="6880" y="5445"/>
                </a:lnTo>
                <a:lnTo>
                  <a:pt x="6911" y="5459"/>
                </a:lnTo>
                <a:lnTo>
                  <a:pt x="6926" y="5464"/>
                </a:lnTo>
                <a:lnTo>
                  <a:pt x="6941" y="5467"/>
                </a:lnTo>
                <a:lnTo>
                  <a:pt x="6955" y="5467"/>
                </a:lnTo>
                <a:lnTo>
                  <a:pt x="6965" y="5467"/>
                </a:lnTo>
                <a:lnTo>
                  <a:pt x="6974" y="5465"/>
                </a:lnTo>
                <a:lnTo>
                  <a:pt x="6982" y="5462"/>
                </a:lnTo>
                <a:lnTo>
                  <a:pt x="6987" y="5459"/>
                </a:lnTo>
                <a:lnTo>
                  <a:pt x="6993" y="5453"/>
                </a:lnTo>
                <a:lnTo>
                  <a:pt x="6996" y="5448"/>
                </a:lnTo>
                <a:lnTo>
                  <a:pt x="6999" y="5443"/>
                </a:lnTo>
                <a:lnTo>
                  <a:pt x="7001" y="5430"/>
                </a:lnTo>
                <a:lnTo>
                  <a:pt x="7001" y="5414"/>
                </a:lnTo>
                <a:lnTo>
                  <a:pt x="6999" y="5377"/>
                </a:lnTo>
                <a:lnTo>
                  <a:pt x="6998" y="5372"/>
                </a:lnTo>
                <a:lnTo>
                  <a:pt x="6994" y="5363"/>
                </a:lnTo>
                <a:lnTo>
                  <a:pt x="6987" y="5349"/>
                </a:lnTo>
                <a:lnTo>
                  <a:pt x="6987" y="5342"/>
                </a:lnTo>
                <a:lnTo>
                  <a:pt x="6989" y="5337"/>
                </a:lnTo>
                <a:lnTo>
                  <a:pt x="6996" y="5334"/>
                </a:lnTo>
                <a:lnTo>
                  <a:pt x="7008" y="5331"/>
                </a:lnTo>
                <a:lnTo>
                  <a:pt x="7013" y="5331"/>
                </a:lnTo>
                <a:lnTo>
                  <a:pt x="7018" y="5332"/>
                </a:lnTo>
                <a:lnTo>
                  <a:pt x="7023" y="5334"/>
                </a:lnTo>
                <a:lnTo>
                  <a:pt x="7028" y="5337"/>
                </a:lnTo>
                <a:lnTo>
                  <a:pt x="7037" y="5348"/>
                </a:lnTo>
                <a:lnTo>
                  <a:pt x="7044" y="5358"/>
                </a:lnTo>
                <a:lnTo>
                  <a:pt x="7052" y="5368"/>
                </a:lnTo>
                <a:lnTo>
                  <a:pt x="7061" y="5377"/>
                </a:lnTo>
                <a:lnTo>
                  <a:pt x="7071" y="5383"/>
                </a:lnTo>
                <a:lnTo>
                  <a:pt x="7076" y="5387"/>
                </a:lnTo>
                <a:lnTo>
                  <a:pt x="7081" y="5387"/>
                </a:lnTo>
                <a:lnTo>
                  <a:pt x="7091" y="5383"/>
                </a:lnTo>
                <a:lnTo>
                  <a:pt x="7107" y="5377"/>
                </a:lnTo>
                <a:lnTo>
                  <a:pt x="7149" y="5351"/>
                </a:lnTo>
                <a:lnTo>
                  <a:pt x="7190" y="5324"/>
                </a:lnTo>
                <a:lnTo>
                  <a:pt x="7206" y="5312"/>
                </a:lnTo>
                <a:lnTo>
                  <a:pt x="7214" y="5305"/>
                </a:lnTo>
                <a:lnTo>
                  <a:pt x="7206" y="5296"/>
                </a:lnTo>
                <a:lnTo>
                  <a:pt x="7201" y="5286"/>
                </a:lnTo>
                <a:lnTo>
                  <a:pt x="7197" y="5276"/>
                </a:lnTo>
                <a:lnTo>
                  <a:pt x="7197" y="5266"/>
                </a:lnTo>
                <a:lnTo>
                  <a:pt x="7199" y="5255"/>
                </a:lnTo>
                <a:lnTo>
                  <a:pt x="7202" y="5247"/>
                </a:lnTo>
                <a:lnTo>
                  <a:pt x="7209" y="5237"/>
                </a:lnTo>
                <a:lnTo>
                  <a:pt x="7218" y="5228"/>
                </a:lnTo>
                <a:lnTo>
                  <a:pt x="7206" y="5223"/>
                </a:lnTo>
                <a:lnTo>
                  <a:pt x="7202" y="5220"/>
                </a:lnTo>
                <a:lnTo>
                  <a:pt x="7199" y="5214"/>
                </a:lnTo>
                <a:lnTo>
                  <a:pt x="7195" y="5206"/>
                </a:lnTo>
                <a:lnTo>
                  <a:pt x="7195" y="5196"/>
                </a:lnTo>
                <a:lnTo>
                  <a:pt x="7197" y="5175"/>
                </a:lnTo>
                <a:lnTo>
                  <a:pt x="7197" y="5165"/>
                </a:lnTo>
                <a:lnTo>
                  <a:pt x="7197" y="5153"/>
                </a:lnTo>
                <a:lnTo>
                  <a:pt x="7192" y="5136"/>
                </a:lnTo>
                <a:lnTo>
                  <a:pt x="7187" y="5124"/>
                </a:lnTo>
                <a:lnTo>
                  <a:pt x="7178" y="5116"/>
                </a:lnTo>
                <a:lnTo>
                  <a:pt x="7168" y="5110"/>
                </a:lnTo>
                <a:lnTo>
                  <a:pt x="7149" y="5099"/>
                </a:lnTo>
                <a:lnTo>
                  <a:pt x="7139" y="5092"/>
                </a:lnTo>
                <a:lnTo>
                  <a:pt x="7131" y="5081"/>
                </a:lnTo>
                <a:lnTo>
                  <a:pt x="7126" y="5076"/>
                </a:lnTo>
                <a:lnTo>
                  <a:pt x="7124" y="5070"/>
                </a:lnTo>
                <a:lnTo>
                  <a:pt x="7120" y="5056"/>
                </a:lnTo>
                <a:lnTo>
                  <a:pt x="7117" y="5030"/>
                </a:lnTo>
                <a:lnTo>
                  <a:pt x="7114" y="5018"/>
                </a:lnTo>
                <a:lnTo>
                  <a:pt x="7110" y="5013"/>
                </a:lnTo>
                <a:lnTo>
                  <a:pt x="7107" y="5008"/>
                </a:lnTo>
                <a:lnTo>
                  <a:pt x="7102" y="5005"/>
                </a:lnTo>
                <a:lnTo>
                  <a:pt x="7095" y="5003"/>
                </a:lnTo>
                <a:lnTo>
                  <a:pt x="7086" y="5001"/>
                </a:lnTo>
                <a:lnTo>
                  <a:pt x="7076" y="5001"/>
                </a:lnTo>
                <a:lnTo>
                  <a:pt x="7066" y="5003"/>
                </a:lnTo>
                <a:lnTo>
                  <a:pt x="7056" y="5006"/>
                </a:lnTo>
                <a:lnTo>
                  <a:pt x="7045" y="5013"/>
                </a:lnTo>
                <a:lnTo>
                  <a:pt x="7035" y="5020"/>
                </a:lnTo>
                <a:lnTo>
                  <a:pt x="7025" y="5029"/>
                </a:lnTo>
                <a:lnTo>
                  <a:pt x="7016" y="5039"/>
                </a:lnTo>
                <a:lnTo>
                  <a:pt x="7010" y="5047"/>
                </a:lnTo>
                <a:lnTo>
                  <a:pt x="7004" y="5056"/>
                </a:lnTo>
                <a:lnTo>
                  <a:pt x="6993" y="5049"/>
                </a:lnTo>
                <a:lnTo>
                  <a:pt x="6981" y="5041"/>
                </a:lnTo>
                <a:lnTo>
                  <a:pt x="6972" y="5030"/>
                </a:lnTo>
                <a:lnTo>
                  <a:pt x="6965" y="5020"/>
                </a:lnTo>
                <a:lnTo>
                  <a:pt x="6960" y="5008"/>
                </a:lnTo>
                <a:lnTo>
                  <a:pt x="6955" y="4996"/>
                </a:lnTo>
                <a:lnTo>
                  <a:pt x="6950" y="4969"/>
                </a:lnTo>
                <a:lnTo>
                  <a:pt x="6945" y="4942"/>
                </a:lnTo>
                <a:lnTo>
                  <a:pt x="6940" y="4914"/>
                </a:lnTo>
                <a:lnTo>
                  <a:pt x="6936" y="4901"/>
                </a:lnTo>
                <a:lnTo>
                  <a:pt x="6931" y="4889"/>
                </a:lnTo>
                <a:lnTo>
                  <a:pt x="6926" y="4877"/>
                </a:lnTo>
                <a:lnTo>
                  <a:pt x="6919" y="4867"/>
                </a:lnTo>
                <a:lnTo>
                  <a:pt x="6911" y="4860"/>
                </a:lnTo>
                <a:lnTo>
                  <a:pt x="6895" y="4851"/>
                </a:lnTo>
                <a:lnTo>
                  <a:pt x="6882" y="4844"/>
                </a:lnTo>
                <a:lnTo>
                  <a:pt x="6875" y="4839"/>
                </a:lnTo>
                <a:lnTo>
                  <a:pt x="6875" y="4829"/>
                </a:lnTo>
                <a:lnTo>
                  <a:pt x="6878" y="4824"/>
                </a:lnTo>
                <a:lnTo>
                  <a:pt x="6883" y="4821"/>
                </a:lnTo>
                <a:lnTo>
                  <a:pt x="6890" y="4819"/>
                </a:lnTo>
                <a:lnTo>
                  <a:pt x="6907" y="4817"/>
                </a:lnTo>
                <a:lnTo>
                  <a:pt x="6914" y="4814"/>
                </a:lnTo>
                <a:lnTo>
                  <a:pt x="6921" y="4810"/>
                </a:lnTo>
                <a:lnTo>
                  <a:pt x="6926" y="4803"/>
                </a:lnTo>
                <a:lnTo>
                  <a:pt x="6929" y="4797"/>
                </a:lnTo>
                <a:lnTo>
                  <a:pt x="6931" y="4791"/>
                </a:lnTo>
                <a:lnTo>
                  <a:pt x="6933" y="4785"/>
                </a:lnTo>
                <a:lnTo>
                  <a:pt x="6933" y="4780"/>
                </a:lnTo>
                <a:lnTo>
                  <a:pt x="6931" y="4773"/>
                </a:lnTo>
                <a:lnTo>
                  <a:pt x="6926" y="4762"/>
                </a:lnTo>
                <a:lnTo>
                  <a:pt x="6918" y="4750"/>
                </a:lnTo>
                <a:lnTo>
                  <a:pt x="6909" y="4739"/>
                </a:lnTo>
                <a:lnTo>
                  <a:pt x="6899" y="4727"/>
                </a:lnTo>
                <a:lnTo>
                  <a:pt x="6888" y="4713"/>
                </a:lnTo>
                <a:lnTo>
                  <a:pt x="6873" y="4686"/>
                </a:lnTo>
                <a:lnTo>
                  <a:pt x="6851" y="4650"/>
                </a:lnTo>
                <a:lnTo>
                  <a:pt x="6839" y="4634"/>
                </a:lnTo>
                <a:lnTo>
                  <a:pt x="6825" y="4619"/>
                </a:lnTo>
                <a:lnTo>
                  <a:pt x="6812" y="4609"/>
                </a:lnTo>
                <a:lnTo>
                  <a:pt x="6805" y="4606"/>
                </a:lnTo>
                <a:lnTo>
                  <a:pt x="6798" y="4604"/>
                </a:lnTo>
                <a:lnTo>
                  <a:pt x="6793" y="4604"/>
                </a:lnTo>
                <a:lnTo>
                  <a:pt x="6788" y="4604"/>
                </a:lnTo>
                <a:lnTo>
                  <a:pt x="6776" y="4609"/>
                </a:lnTo>
                <a:lnTo>
                  <a:pt x="6764" y="4616"/>
                </a:lnTo>
                <a:lnTo>
                  <a:pt x="6752" y="4624"/>
                </a:lnTo>
                <a:lnTo>
                  <a:pt x="6730" y="4645"/>
                </a:lnTo>
                <a:lnTo>
                  <a:pt x="6718" y="4655"/>
                </a:lnTo>
                <a:lnTo>
                  <a:pt x="6706" y="4662"/>
                </a:lnTo>
                <a:lnTo>
                  <a:pt x="6670" y="4684"/>
                </a:lnTo>
                <a:lnTo>
                  <a:pt x="6636" y="4708"/>
                </a:lnTo>
                <a:lnTo>
                  <a:pt x="6614" y="4728"/>
                </a:lnTo>
                <a:lnTo>
                  <a:pt x="6600" y="4739"/>
                </a:lnTo>
                <a:lnTo>
                  <a:pt x="6593" y="4742"/>
                </a:lnTo>
                <a:lnTo>
                  <a:pt x="6588" y="4744"/>
                </a:lnTo>
                <a:lnTo>
                  <a:pt x="6578" y="4745"/>
                </a:lnTo>
                <a:lnTo>
                  <a:pt x="6568" y="4744"/>
                </a:lnTo>
                <a:lnTo>
                  <a:pt x="6556" y="4742"/>
                </a:lnTo>
                <a:lnTo>
                  <a:pt x="6544" y="4737"/>
                </a:lnTo>
                <a:lnTo>
                  <a:pt x="6544" y="4723"/>
                </a:lnTo>
                <a:lnTo>
                  <a:pt x="6539" y="4727"/>
                </a:lnTo>
                <a:lnTo>
                  <a:pt x="6535" y="4727"/>
                </a:lnTo>
                <a:lnTo>
                  <a:pt x="6523" y="4723"/>
                </a:lnTo>
                <a:lnTo>
                  <a:pt x="6523" y="4720"/>
                </a:lnTo>
                <a:lnTo>
                  <a:pt x="6520" y="4718"/>
                </a:lnTo>
                <a:lnTo>
                  <a:pt x="6523" y="4706"/>
                </a:lnTo>
                <a:lnTo>
                  <a:pt x="6523" y="4694"/>
                </a:lnTo>
                <a:lnTo>
                  <a:pt x="6523" y="4684"/>
                </a:lnTo>
                <a:lnTo>
                  <a:pt x="6522" y="4674"/>
                </a:lnTo>
                <a:lnTo>
                  <a:pt x="6518" y="4665"/>
                </a:lnTo>
                <a:lnTo>
                  <a:pt x="6513" y="4657"/>
                </a:lnTo>
                <a:lnTo>
                  <a:pt x="6506" y="4650"/>
                </a:lnTo>
                <a:lnTo>
                  <a:pt x="6500" y="4643"/>
                </a:lnTo>
                <a:lnTo>
                  <a:pt x="6482" y="4631"/>
                </a:lnTo>
                <a:lnTo>
                  <a:pt x="6464" y="4621"/>
                </a:lnTo>
                <a:lnTo>
                  <a:pt x="6442" y="4612"/>
                </a:lnTo>
                <a:lnTo>
                  <a:pt x="6419" y="4604"/>
                </a:lnTo>
                <a:lnTo>
                  <a:pt x="6399" y="4595"/>
                </a:lnTo>
                <a:lnTo>
                  <a:pt x="6378" y="4587"/>
                </a:lnTo>
                <a:lnTo>
                  <a:pt x="6360" y="4578"/>
                </a:lnTo>
                <a:lnTo>
                  <a:pt x="6344" y="4566"/>
                </a:lnTo>
                <a:lnTo>
                  <a:pt x="6339" y="4561"/>
                </a:lnTo>
                <a:lnTo>
                  <a:pt x="6334" y="4554"/>
                </a:lnTo>
                <a:lnTo>
                  <a:pt x="6331" y="4546"/>
                </a:lnTo>
                <a:lnTo>
                  <a:pt x="6329" y="4539"/>
                </a:lnTo>
                <a:lnTo>
                  <a:pt x="6327" y="4529"/>
                </a:lnTo>
                <a:lnTo>
                  <a:pt x="6329" y="4520"/>
                </a:lnTo>
                <a:lnTo>
                  <a:pt x="6332" y="4510"/>
                </a:lnTo>
                <a:lnTo>
                  <a:pt x="6336" y="4498"/>
                </a:lnTo>
                <a:lnTo>
                  <a:pt x="6341" y="4491"/>
                </a:lnTo>
                <a:lnTo>
                  <a:pt x="6360" y="4474"/>
                </a:lnTo>
                <a:lnTo>
                  <a:pt x="6358" y="4467"/>
                </a:lnTo>
                <a:lnTo>
                  <a:pt x="6370" y="4457"/>
                </a:lnTo>
                <a:lnTo>
                  <a:pt x="6384" y="4447"/>
                </a:lnTo>
                <a:lnTo>
                  <a:pt x="6411" y="4426"/>
                </a:lnTo>
                <a:lnTo>
                  <a:pt x="6436" y="4406"/>
                </a:lnTo>
                <a:lnTo>
                  <a:pt x="6448" y="4396"/>
                </a:lnTo>
                <a:lnTo>
                  <a:pt x="6459" y="4386"/>
                </a:lnTo>
                <a:lnTo>
                  <a:pt x="6474" y="4367"/>
                </a:lnTo>
                <a:lnTo>
                  <a:pt x="6488" y="4348"/>
                </a:lnTo>
                <a:lnTo>
                  <a:pt x="6500" y="4331"/>
                </a:lnTo>
                <a:lnTo>
                  <a:pt x="6513" y="4316"/>
                </a:lnTo>
                <a:lnTo>
                  <a:pt x="6544" y="4357"/>
                </a:lnTo>
                <a:lnTo>
                  <a:pt x="6544" y="4295"/>
                </a:lnTo>
                <a:lnTo>
                  <a:pt x="6556" y="4292"/>
                </a:lnTo>
                <a:lnTo>
                  <a:pt x="6569" y="4290"/>
                </a:lnTo>
                <a:lnTo>
                  <a:pt x="6585" y="4290"/>
                </a:lnTo>
                <a:lnTo>
                  <a:pt x="6600" y="4292"/>
                </a:lnTo>
                <a:lnTo>
                  <a:pt x="6604" y="4278"/>
                </a:lnTo>
                <a:lnTo>
                  <a:pt x="6609" y="4266"/>
                </a:lnTo>
                <a:lnTo>
                  <a:pt x="6615" y="4256"/>
                </a:lnTo>
                <a:lnTo>
                  <a:pt x="6624" y="4247"/>
                </a:lnTo>
                <a:lnTo>
                  <a:pt x="6634" y="4239"/>
                </a:lnTo>
                <a:lnTo>
                  <a:pt x="6644" y="4232"/>
                </a:lnTo>
                <a:lnTo>
                  <a:pt x="6656" y="4225"/>
                </a:lnTo>
                <a:lnTo>
                  <a:pt x="6668" y="4220"/>
                </a:lnTo>
                <a:lnTo>
                  <a:pt x="6694" y="4211"/>
                </a:lnTo>
                <a:lnTo>
                  <a:pt x="6721" y="4205"/>
                </a:lnTo>
                <a:lnTo>
                  <a:pt x="6747" y="4198"/>
                </a:lnTo>
                <a:lnTo>
                  <a:pt x="6771" y="4188"/>
                </a:lnTo>
                <a:lnTo>
                  <a:pt x="6801" y="4174"/>
                </a:lnTo>
                <a:lnTo>
                  <a:pt x="6832" y="4157"/>
                </a:lnTo>
                <a:lnTo>
                  <a:pt x="6859" y="4138"/>
                </a:lnTo>
                <a:lnTo>
                  <a:pt x="6888" y="4119"/>
                </a:lnTo>
                <a:lnTo>
                  <a:pt x="6945" y="4082"/>
                </a:lnTo>
                <a:lnTo>
                  <a:pt x="6974" y="4065"/>
                </a:lnTo>
                <a:lnTo>
                  <a:pt x="7003" y="4048"/>
                </a:lnTo>
                <a:lnTo>
                  <a:pt x="6986" y="4003"/>
                </a:lnTo>
                <a:lnTo>
                  <a:pt x="6972" y="3966"/>
                </a:lnTo>
                <a:lnTo>
                  <a:pt x="6969" y="3951"/>
                </a:lnTo>
                <a:lnTo>
                  <a:pt x="6967" y="3935"/>
                </a:lnTo>
                <a:lnTo>
                  <a:pt x="6967" y="3922"/>
                </a:lnTo>
                <a:lnTo>
                  <a:pt x="6969" y="3910"/>
                </a:lnTo>
                <a:lnTo>
                  <a:pt x="6974" y="3898"/>
                </a:lnTo>
                <a:lnTo>
                  <a:pt x="6981" y="3887"/>
                </a:lnTo>
                <a:lnTo>
                  <a:pt x="6991" y="3877"/>
                </a:lnTo>
                <a:lnTo>
                  <a:pt x="7003" y="3869"/>
                </a:lnTo>
                <a:lnTo>
                  <a:pt x="7020" y="3858"/>
                </a:lnTo>
                <a:lnTo>
                  <a:pt x="7039" y="3850"/>
                </a:lnTo>
                <a:lnTo>
                  <a:pt x="7059" y="3841"/>
                </a:lnTo>
                <a:lnTo>
                  <a:pt x="7085" y="3831"/>
                </a:lnTo>
                <a:lnTo>
                  <a:pt x="7071" y="3789"/>
                </a:lnTo>
                <a:lnTo>
                  <a:pt x="7062" y="3761"/>
                </a:lnTo>
                <a:lnTo>
                  <a:pt x="7056" y="3732"/>
                </a:lnTo>
                <a:lnTo>
                  <a:pt x="7051" y="3701"/>
                </a:lnTo>
                <a:lnTo>
                  <a:pt x="7047" y="3674"/>
                </a:lnTo>
                <a:lnTo>
                  <a:pt x="7047" y="3660"/>
                </a:lnTo>
                <a:lnTo>
                  <a:pt x="7049" y="3648"/>
                </a:lnTo>
                <a:lnTo>
                  <a:pt x="7052" y="3638"/>
                </a:lnTo>
                <a:lnTo>
                  <a:pt x="7057" y="3628"/>
                </a:lnTo>
                <a:lnTo>
                  <a:pt x="7064" y="3614"/>
                </a:lnTo>
                <a:lnTo>
                  <a:pt x="7073" y="3606"/>
                </a:lnTo>
                <a:lnTo>
                  <a:pt x="7083" y="3597"/>
                </a:lnTo>
                <a:lnTo>
                  <a:pt x="7091" y="3592"/>
                </a:lnTo>
                <a:lnTo>
                  <a:pt x="7102" y="3589"/>
                </a:lnTo>
                <a:lnTo>
                  <a:pt x="7112" y="3587"/>
                </a:lnTo>
                <a:lnTo>
                  <a:pt x="7134" y="3587"/>
                </a:lnTo>
                <a:lnTo>
                  <a:pt x="7158" y="3587"/>
                </a:lnTo>
                <a:lnTo>
                  <a:pt x="7182" y="3587"/>
                </a:lnTo>
                <a:lnTo>
                  <a:pt x="7194" y="3587"/>
                </a:lnTo>
                <a:lnTo>
                  <a:pt x="7206" y="3584"/>
                </a:lnTo>
                <a:lnTo>
                  <a:pt x="7219" y="3580"/>
                </a:lnTo>
                <a:lnTo>
                  <a:pt x="7231" y="3575"/>
                </a:lnTo>
                <a:lnTo>
                  <a:pt x="7248" y="3565"/>
                </a:lnTo>
                <a:lnTo>
                  <a:pt x="7265" y="3550"/>
                </a:lnTo>
                <a:lnTo>
                  <a:pt x="7284" y="3533"/>
                </a:lnTo>
                <a:lnTo>
                  <a:pt x="7301" y="3514"/>
                </a:lnTo>
                <a:lnTo>
                  <a:pt x="7320" y="3492"/>
                </a:lnTo>
                <a:lnTo>
                  <a:pt x="7337" y="3468"/>
                </a:lnTo>
                <a:lnTo>
                  <a:pt x="7352" y="3442"/>
                </a:lnTo>
                <a:lnTo>
                  <a:pt x="7368" y="3417"/>
                </a:lnTo>
                <a:lnTo>
                  <a:pt x="7381" y="3389"/>
                </a:lnTo>
                <a:lnTo>
                  <a:pt x="7393" y="3364"/>
                </a:lnTo>
                <a:lnTo>
                  <a:pt x="7404" y="3336"/>
                </a:lnTo>
                <a:lnTo>
                  <a:pt x="7412" y="3313"/>
                </a:lnTo>
                <a:lnTo>
                  <a:pt x="7417" y="3287"/>
                </a:lnTo>
                <a:lnTo>
                  <a:pt x="7421" y="3265"/>
                </a:lnTo>
                <a:lnTo>
                  <a:pt x="7421" y="3244"/>
                </a:lnTo>
                <a:lnTo>
                  <a:pt x="7419" y="3227"/>
                </a:lnTo>
                <a:lnTo>
                  <a:pt x="7412" y="3207"/>
                </a:lnTo>
                <a:lnTo>
                  <a:pt x="7402" y="3186"/>
                </a:lnTo>
                <a:lnTo>
                  <a:pt x="7392" y="3166"/>
                </a:lnTo>
                <a:lnTo>
                  <a:pt x="7378" y="3144"/>
                </a:lnTo>
                <a:lnTo>
                  <a:pt x="7349" y="3099"/>
                </a:lnTo>
                <a:lnTo>
                  <a:pt x="7315" y="3053"/>
                </a:lnTo>
                <a:lnTo>
                  <a:pt x="7247" y="2966"/>
                </a:lnTo>
                <a:lnTo>
                  <a:pt x="7214" y="2925"/>
                </a:lnTo>
                <a:lnTo>
                  <a:pt x="7189" y="2888"/>
                </a:lnTo>
                <a:lnTo>
                  <a:pt x="7173" y="2867"/>
                </a:lnTo>
                <a:lnTo>
                  <a:pt x="7158" y="2850"/>
                </a:lnTo>
                <a:lnTo>
                  <a:pt x="7143" y="2831"/>
                </a:lnTo>
                <a:lnTo>
                  <a:pt x="7126" y="2816"/>
                </a:lnTo>
                <a:lnTo>
                  <a:pt x="7090" y="2785"/>
                </a:lnTo>
                <a:lnTo>
                  <a:pt x="7054" y="2756"/>
                </a:lnTo>
                <a:lnTo>
                  <a:pt x="7020" y="2727"/>
                </a:lnTo>
                <a:lnTo>
                  <a:pt x="7004" y="2712"/>
                </a:lnTo>
                <a:lnTo>
                  <a:pt x="6987" y="2697"/>
                </a:lnTo>
                <a:lnTo>
                  <a:pt x="6974" y="2680"/>
                </a:lnTo>
                <a:lnTo>
                  <a:pt x="6960" y="2663"/>
                </a:lnTo>
                <a:lnTo>
                  <a:pt x="6948" y="2645"/>
                </a:lnTo>
                <a:lnTo>
                  <a:pt x="6936" y="2625"/>
                </a:lnTo>
                <a:lnTo>
                  <a:pt x="6928" y="2604"/>
                </a:lnTo>
                <a:lnTo>
                  <a:pt x="6919" y="2582"/>
                </a:lnTo>
                <a:lnTo>
                  <a:pt x="6906" y="2536"/>
                </a:lnTo>
                <a:lnTo>
                  <a:pt x="6882" y="2437"/>
                </a:lnTo>
                <a:lnTo>
                  <a:pt x="6870" y="2390"/>
                </a:lnTo>
                <a:lnTo>
                  <a:pt x="6861" y="2367"/>
                </a:lnTo>
                <a:lnTo>
                  <a:pt x="6853" y="2345"/>
                </a:lnTo>
                <a:lnTo>
                  <a:pt x="6842" y="2323"/>
                </a:lnTo>
                <a:lnTo>
                  <a:pt x="6830" y="2304"/>
                </a:lnTo>
                <a:lnTo>
                  <a:pt x="6817" y="2286"/>
                </a:lnTo>
                <a:lnTo>
                  <a:pt x="6801" y="2269"/>
                </a:lnTo>
                <a:lnTo>
                  <a:pt x="6791" y="2262"/>
                </a:lnTo>
                <a:lnTo>
                  <a:pt x="6781" y="2258"/>
                </a:lnTo>
                <a:lnTo>
                  <a:pt x="6769" y="2257"/>
                </a:lnTo>
                <a:lnTo>
                  <a:pt x="6755" y="2255"/>
                </a:lnTo>
                <a:lnTo>
                  <a:pt x="6743" y="2255"/>
                </a:lnTo>
                <a:lnTo>
                  <a:pt x="6730" y="2253"/>
                </a:lnTo>
                <a:lnTo>
                  <a:pt x="6719" y="2248"/>
                </a:lnTo>
                <a:lnTo>
                  <a:pt x="6709" y="2243"/>
                </a:lnTo>
                <a:lnTo>
                  <a:pt x="6704" y="2234"/>
                </a:lnTo>
                <a:lnTo>
                  <a:pt x="6699" y="2224"/>
                </a:lnTo>
                <a:lnTo>
                  <a:pt x="6689" y="2197"/>
                </a:lnTo>
                <a:lnTo>
                  <a:pt x="6679" y="2170"/>
                </a:lnTo>
                <a:lnTo>
                  <a:pt x="6672" y="2147"/>
                </a:lnTo>
                <a:lnTo>
                  <a:pt x="6650" y="2108"/>
                </a:lnTo>
                <a:lnTo>
                  <a:pt x="6627" y="2071"/>
                </a:lnTo>
                <a:lnTo>
                  <a:pt x="6607" y="2031"/>
                </a:lnTo>
                <a:lnTo>
                  <a:pt x="6597" y="2011"/>
                </a:lnTo>
                <a:lnTo>
                  <a:pt x="6590" y="1990"/>
                </a:lnTo>
                <a:lnTo>
                  <a:pt x="6580" y="1960"/>
                </a:lnTo>
                <a:lnTo>
                  <a:pt x="6573" y="1936"/>
                </a:lnTo>
                <a:lnTo>
                  <a:pt x="6571" y="1917"/>
                </a:lnTo>
                <a:lnTo>
                  <a:pt x="6571" y="1910"/>
                </a:lnTo>
                <a:lnTo>
                  <a:pt x="6573" y="1903"/>
                </a:lnTo>
                <a:lnTo>
                  <a:pt x="6578" y="1891"/>
                </a:lnTo>
                <a:lnTo>
                  <a:pt x="6588" y="1880"/>
                </a:lnTo>
                <a:lnTo>
                  <a:pt x="6617" y="1847"/>
                </a:lnTo>
                <a:lnTo>
                  <a:pt x="6627" y="1837"/>
                </a:lnTo>
                <a:lnTo>
                  <a:pt x="6634" y="1830"/>
                </a:lnTo>
                <a:lnTo>
                  <a:pt x="6650" y="1820"/>
                </a:lnTo>
                <a:lnTo>
                  <a:pt x="6663" y="1811"/>
                </a:lnTo>
                <a:lnTo>
                  <a:pt x="6673" y="1805"/>
                </a:lnTo>
                <a:lnTo>
                  <a:pt x="6677" y="1801"/>
                </a:lnTo>
                <a:lnTo>
                  <a:pt x="6680" y="1796"/>
                </a:lnTo>
                <a:lnTo>
                  <a:pt x="6682" y="1791"/>
                </a:lnTo>
                <a:lnTo>
                  <a:pt x="6684" y="1782"/>
                </a:lnTo>
                <a:lnTo>
                  <a:pt x="6684" y="1764"/>
                </a:lnTo>
                <a:lnTo>
                  <a:pt x="6679" y="1735"/>
                </a:lnTo>
                <a:lnTo>
                  <a:pt x="6677" y="1724"/>
                </a:lnTo>
                <a:lnTo>
                  <a:pt x="6672" y="1714"/>
                </a:lnTo>
                <a:lnTo>
                  <a:pt x="6662" y="1694"/>
                </a:lnTo>
                <a:lnTo>
                  <a:pt x="6648" y="1673"/>
                </a:lnTo>
                <a:lnTo>
                  <a:pt x="6633" y="1654"/>
                </a:lnTo>
                <a:lnTo>
                  <a:pt x="6617" y="1636"/>
                </a:lnTo>
                <a:lnTo>
                  <a:pt x="6604" y="1617"/>
                </a:lnTo>
                <a:lnTo>
                  <a:pt x="6593" y="1600"/>
                </a:lnTo>
                <a:lnTo>
                  <a:pt x="6588" y="1590"/>
                </a:lnTo>
                <a:lnTo>
                  <a:pt x="6586" y="1581"/>
                </a:lnTo>
                <a:lnTo>
                  <a:pt x="6585" y="1569"/>
                </a:lnTo>
                <a:lnTo>
                  <a:pt x="6583" y="1557"/>
                </a:lnTo>
                <a:lnTo>
                  <a:pt x="6585" y="1547"/>
                </a:lnTo>
                <a:lnTo>
                  <a:pt x="6586" y="1537"/>
                </a:lnTo>
                <a:lnTo>
                  <a:pt x="6590" y="1526"/>
                </a:lnTo>
                <a:lnTo>
                  <a:pt x="6593" y="1518"/>
                </a:lnTo>
                <a:lnTo>
                  <a:pt x="6604" y="1501"/>
                </a:lnTo>
                <a:lnTo>
                  <a:pt x="6627" y="1467"/>
                </a:lnTo>
                <a:lnTo>
                  <a:pt x="6639" y="1448"/>
                </a:lnTo>
                <a:lnTo>
                  <a:pt x="6648" y="1427"/>
                </a:lnTo>
                <a:lnTo>
                  <a:pt x="6656" y="1402"/>
                </a:lnTo>
                <a:lnTo>
                  <a:pt x="6658" y="1380"/>
                </a:lnTo>
                <a:lnTo>
                  <a:pt x="6658" y="1361"/>
                </a:lnTo>
                <a:lnTo>
                  <a:pt x="6656" y="1344"/>
                </a:lnTo>
                <a:lnTo>
                  <a:pt x="6646" y="1310"/>
                </a:lnTo>
                <a:lnTo>
                  <a:pt x="6641" y="1288"/>
                </a:lnTo>
                <a:lnTo>
                  <a:pt x="6638" y="1262"/>
                </a:lnTo>
                <a:lnTo>
                  <a:pt x="6636" y="1240"/>
                </a:lnTo>
                <a:lnTo>
                  <a:pt x="6638" y="1221"/>
                </a:lnTo>
                <a:lnTo>
                  <a:pt x="6643" y="1206"/>
                </a:lnTo>
                <a:lnTo>
                  <a:pt x="6648" y="1190"/>
                </a:lnTo>
                <a:lnTo>
                  <a:pt x="6660" y="1161"/>
                </a:lnTo>
                <a:lnTo>
                  <a:pt x="6665" y="1143"/>
                </a:lnTo>
                <a:lnTo>
                  <a:pt x="6668" y="1122"/>
                </a:lnTo>
                <a:lnTo>
                  <a:pt x="6672" y="1100"/>
                </a:lnTo>
                <a:lnTo>
                  <a:pt x="6670" y="1078"/>
                </a:lnTo>
                <a:lnTo>
                  <a:pt x="6667" y="1056"/>
                </a:lnTo>
                <a:lnTo>
                  <a:pt x="6662" y="1033"/>
                </a:lnTo>
                <a:lnTo>
                  <a:pt x="6650" y="989"/>
                </a:lnTo>
                <a:lnTo>
                  <a:pt x="6644" y="967"/>
                </a:lnTo>
                <a:lnTo>
                  <a:pt x="6641" y="945"/>
                </a:lnTo>
                <a:lnTo>
                  <a:pt x="6636" y="924"/>
                </a:lnTo>
                <a:lnTo>
                  <a:pt x="6631" y="905"/>
                </a:lnTo>
                <a:lnTo>
                  <a:pt x="6627" y="885"/>
                </a:lnTo>
                <a:lnTo>
                  <a:pt x="6627" y="873"/>
                </a:lnTo>
                <a:lnTo>
                  <a:pt x="6627" y="861"/>
                </a:lnTo>
                <a:lnTo>
                  <a:pt x="6631" y="847"/>
                </a:lnTo>
                <a:lnTo>
                  <a:pt x="6634" y="836"/>
                </a:lnTo>
                <a:lnTo>
                  <a:pt x="6646" y="810"/>
                </a:lnTo>
                <a:lnTo>
                  <a:pt x="6660" y="784"/>
                </a:lnTo>
                <a:lnTo>
                  <a:pt x="6663" y="774"/>
                </a:lnTo>
                <a:lnTo>
                  <a:pt x="6665" y="764"/>
                </a:lnTo>
                <a:lnTo>
                  <a:pt x="6665" y="735"/>
                </a:lnTo>
                <a:lnTo>
                  <a:pt x="6662" y="701"/>
                </a:lnTo>
                <a:lnTo>
                  <a:pt x="6655" y="663"/>
                </a:lnTo>
                <a:lnTo>
                  <a:pt x="6648" y="624"/>
                </a:lnTo>
                <a:lnTo>
                  <a:pt x="6631" y="546"/>
                </a:lnTo>
                <a:lnTo>
                  <a:pt x="6624" y="508"/>
                </a:lnTo>
                <a:lnTo>
                  <a:pt x="6617" y="476"/>
                </a:lnTo>
                <a:lnTo>
                  <a:pt x="6612" y="447"/>
                </a:lnTo>
                <a:lnTo>
                  <a:pt x="6607" y="426"/>
                </a:lnTo>
                <a:lnTo>
                  <a:pt x="6602" y="411"/>
                </a:lnTo>
                <a:lnTo>
                  <a:pt x="6595" y="401"/>
                </a:lnTo>
                <a:lnTo>
                  <a:pt x="6588" y="390"/>
                </a:lnTo>
                <a:lnTo>
                  <a:pt x="6576" y="378"/>
                </a:lnTo>
                <a:lnTo>
                  <a:pt x="6563" y="365"/>
                </a:lnTo>
                <a:lnTo>
                  <a:pt x="6546" y="344"/>
                </a:lnTo>
                <a:lnTo>
                  <a:pt x="6537" y="332"/>
                </a:lnTo>
                <a:lnTo>
                  <a:pt x="6529" y="320"/>
                </a:lnTo>
                <a:lnTo>
                  <a:pt x="6510" y="290"/>
                </a:lnTo>
                <a:lnTo>
                  <a:pt x="6488" y="257"/>
                </a:lnTo>
                <a:lnTo>
                  <a:pt x="6477" y="244"/>
                </a:lnTo>
                <a:lnTo>
                  <a:pt x="6464" y="230"/>
                </a:lnTo>
                <a:lnTo>
                  <a:pt x="6447" y="242"/>
                </a:lnTo>
                <a:lnTo>
                  <a:pt x="6430" y="249"/>
                </a:lnTo>
                <a:lnTo>
                  <a:pt x="6414" y="250"/>
                </a:lnTo>
                <a:lnTo>
                  <a:pt x="6401" y="250"/>
                </a:lnTo>
                <a:lnTo>
                  <a:pt x="6385" y="247"/>
                </a:lnTo>
                <a:lnTo>
                  <a:pt x="6372" y="240"/>
                </a:lnTo>
                <a:lnTo>
                  <a:pt x="6358" y="233"/>
                </a:lnTo>
                <a:lnTo>
                  <a:pt x="6346" y="223"/>
                </a:lnTo>
                <a:lnTo>
                  <a:pt x="6319" y="203"/>
                </a:lnTo>
                <a:lnTo>
                  <a:pt x="6291" y="181"/>
                </a:lnTo>
                <a:lnTo>
                  <a:pt x="6278" y="172"/>
                </a:lnTo>
                <a:lnTo>
                  <a:pt x="6262" y="164"/>
                </a:lnTo>
                <a:lnTo>
                  <a:pt x="6247" y="158"/>
                </a:lnTo>
                <a:lnTo>
                  <a:pt x="6230" y="155"/>
                </a:lnTo>
                <a:lnTo>
                  <a:pt x="6218" y="155"/>
                </a:lnTo>
                <a:lnTo>
                  <a:pt x="6208" y="157"/>
                </a:lnTo>
                <a:lnTo>
                  <a:pt x="6197" y="158"/>
                </a:lnTo>
                <a:lnTo>
                  <a:pt x="6187" y="162"/>
                </a:lnTo>
                <a:lnTo>
                  <a:pt x="6177" y="167"/>
                </a:lnTo>
                <a:lnTo>
                  <a:pt x="6167" y="172"/>
                </a:lnTo>
                <a:lnTo>
                  <a:pt x="6148" y="186"/>
                </a:lnTo>
                <a:lnTo>
                  <a:pt x="6133" y="203"/>
                </a:lnTo>
                <a:lnTo>
                  <a:pt x="6117" y="221"/>
                </a:lnTo>
                <a:lnTo>
                  <a:pt x="6104" y="244"/>
                </a:lnTo>
                <a:lnTo>
                  <a:pt x="6095" y="266"/>
                </a:lnTo>
                <a:lnTo>
                  <a:pt x="6054" y="261"/>
                </a:lnTo>
                <a:lnTo>
                  <a:pt x="6012" y="257"/>
                </a:lnTo>
                <a:lnTo>
                  <a:pt x="5969" y="256"/>
                </a:lnTo>
                <a:lnTo>
                  <a:pt x="5926" y="250"/>
                </a:lnTo>
                <a:lnTo>
                  <a:pt x="5906" y="247"/>
                </a:lnTo>
                <a:lnTo>
                  <a:pt x="5887" y="244"/>
                </a:lnTo>
                <a:lnTo>
                  <a:pt x="5867" y="237"/>
                </a:lnTo>
                <a:lnTo>
                  <a:pt x="5848" y="230"/>
                </a:lnTo>
                <a:lnTo>
                  <a:pt x="5831" y="221"/>
                </a:lnTo>
                <a:lnTo>
                  <a:pt x="5814" y="211"/>
                </a:lnTo>
                <a:lnTo>
                  <a:pt x="5798" y="199"/>
                </a:lnTo>
                <a:lnTo>
                  <a:pt x="5785" y="184"/>
                </a:lnTo>
                <a:lnTo>
                  <a:pt x="5776" y="174"/>
                </a:lnTo>
                <a:lnTo>
                  <a:pt x="5768" y="160"/>
                </a:lnTo>
                <a:lnTo>
                  <a:pt x="5752" y="135"/>
                </a:lnTo>
                <a:lnTo>
                  <a:pt x="5744" y="121"/>
                </a:lnTo>
                <a:lnTo>
                  <a:pt x="5733" y="111"/>
                </a:lnTo>
                <a:lnTo>
                  <a:pt x="5723" y="100"/>
                </a:lnTo>
                <a:lnTo>
                  <a:pt x="5711" y="92"/>
                </a:lnTo>
                <a:lnTo>
                  <a:pt x="5699" y="87"/>
                </a:lnTo>
                <a:lnTo>
                  <a:pt x="5686" y="85"/>
                </a:lnTo>
                <a:lnTo>
                  <a:pt x="5672" y="83"/>
                </a:lnTo>
                <a:lnTo>
                  <a:pt x="5655" y="82"/>
                </a:lnTo>
                <a:lnTo>
                  <a:pt x="5624" y="82"/>
                </a:lnTo>
                <a:lnTo>
                  <a:pt x="5597" y="80"/>
                </a:lnTo>
                <a:lnTo>
                  <a:pt x="5571" y="77"/>
                </a:lnTo>
                <a:lnTo>
                  <a:pt x="5554" y="71"/>
                </a:lnTo>
                <a:lnTo>
                  <a:pt x="5541" y="65"/>
                </a:lnTo>
                <a:lnTo>
                  <a:pt x="5529" y="58"/>
                </a:lnTo>
                <a:lnTo>
                  <a:pt x="5508" y="37"/>
                </a:lnTo>
                <a:lnTo>
                  <a:pt x="5493" y="25"/>
                </a:lnTo>
                <a:lnTo>
                  <a:pt x="5473" y="12"/>
                </a:lnTo>
                <a:lnTo>
                  <a:pt x="5462" y="7"/>
                </a:lnTo>
                <a:lnTo>
                  <a:pt x="5452" y="3"/>
                </a:lnTo>
                <a:lnTo>
                  <a:pt x="5440" y="0"/>
                </a:lnTo>
                <a:lnTo>
                  <a:pt x="5430" y="0"/>
                </a:lnTo>
                <a:lnTo>
                  <a:pt x="5418" y="0"/>
                </a:lnTo>
                <a:lnTo>
                  <a:pt x="5406" y="1"/>
                </a:lnTo>
                <a:lnTo>
                  <a:pt x="5396" y="3"/>
                </a:lnTo>
                <a:lnTo>
                  <a:pt x="5384" y="7"/>
                </a:lnTo>
                <a:lnTo>
                  <a:pt x="5362" y="19"/>
                </a:lnTo>
                <a:lnTo>
                  <a:pt x="5340" y="32"/>
                </a:lnTo>
                <a:lnTo>
                  <a:pt x="5317" y="49"/>
                </a:lnTo>
                <a:lnTo>
                  <a:pt x="5295" y="70"/>
                </a:lnTo>
                <a:lnTo>
                  <a:pt x="5275" y="90"/>
                </a:lnTo>
                <a:lnTo>
                  <a:pt x="5256" y="112"/>
                </a:lnTo>
                <a:lnTo>
                  <a:pt x="5237" y="136"/>
                </a:lnTo>
                <a:lnTo>
                  <a:pt x="5220" y="158"/>
                </a:lnTo>
                <a:lnTo>
                  <a:pt x="5191" y="201"/>
                </a:lnTo>
                <a:lnTo>
                  <a:pt x="5171" y="237"/>
                </a:lnTo>
                <a:lnTo>
                  <a:pt x="5160" y="259"/>
                </a:lnTo>
                <a:lnTo>
                  <a:pt x="5150" y="281"/>
                </a:lnTo>
                <a:lnTo>
                  <a:pt x="5135" y="327"/>
                </a:lnTo>
                <a:lnTo>
                  <a:pt x="5119" y="373"/>
                </a:lnTo>
                <a:lnTo>
                  <a:pt x="5106" y="419"/>
                </a:lnTo>
                <a:lnTo>
                  <a:pt x="5092" y="465"/>
                </a:lnTo>
                <a:lnTo>
                  <a:pt x="5075" y="511"/>
                </a:lnTo>
                <a:lnTo>
                  <a:pt x="5065" y="535"/>
                </a:lnTo>
                <a:lnTo>
                  <a:pt x="5055" y="558"/>
                </a:lnTo>
                <a:lnTo>
                  <a:pt x="5041" y="578"/>
                </a:lnTo>
                <a:lnTo>
                  <a:pt x="5027" y="600"/>
                </a:lnTo>
                <a:lnTo>
                  <a:pt x="4998" y="638"/>
                </a:lnTo>
                <a:lnTo>
                  <a:pt x="4968" y="675"/>
                </a:lnTo>
                <a:lnTo>
                  <a:pt x="4903" y="747"/>
                </a:lnTo>
                <a:lnTo>
                  <a:pt x="4872" y="783"/>
                </a:lnTo>
                <a:lnTo>
                  <a:pt x="4843" y="820"/>
                </a:lnTo>
                <a:lnTo>
                  <a:pt x="4831" y="841"/>
                </a:lnTo>
                <a:lnTo>
                  <a:pt x="4819" y="861"/>
                </a:lnTo>
                <a:lnTo>
                  <a:pt x="4807" y="882"/>
                </a:lnTo>
                <a:lnTo>
                  <a:pt x="4797" y="904"/>
                </a:lnTo>
                <a:lnTo>
                  <a:pt x="4789" y="928"/>
                </a:lnTo>
                <a:lnTo>
                  <a:pt x="4782" y="953"/>
                </a:lnTo>
                <a:lnTo>
                  <a:pt x="4770" y="1004"/>
                </a:lnTo>
                <a:lnTo>
                  <a:pt x="4763" y="1030"/>
                </a:lnTo>
                <a:lnTo>
                  <a:pt x="4754" y="1056"/>
                </a:lnTo>
                <a:lnTo>
                  <a:pt x="4742" y="1080"/>
                </a:lnTo>
                <a:lnTo>
                  <a:pt x="4730" y="1100"/>
                </a:lnTo>
                <a:lnTo>
                  <a:pt x="4720" y="1110"/>
                </a:lnTo>
                <a:lnTo>
                  <a:pt x="4710" y="1121"/>
                </a:lnTo>
                <a:lnTo>
                  <a:pt x="4688" y="1139"/>
                </a:lnTo>
                <a:lnTo>
                  <a:pt x="4662" y="1155"/>
                </a:lnTo>
                <a:lnTo>
                  <a:pt x="4640" y="1172"/>
                </a:lnTo>
                <a:lnTo>
                  <a:pt x="4587" y="1213"/>
                </a:lnTo>
                <a:lnTo>
                  <a:pt x="4563" y="1231"/>
                </a:lnTo>
                <a:lnTo>
                  <a:pt x="4539" y="1252"/>
                </a:lnTo>
                <a:lnTo>
                  <a:pt x="4517" y="1274"/>
                </a:lnTo>
                <a:lnTo>
                  <a:pt x="4497" y="1298"/>
                </a:lnTo>
                <a:lnTo>
                  <a:pt x="4478" y="1323"/>
                </a:lnTo>
                <a:lnTo>
                  <a:pt x="4463" y="1352"/>
                </a:lnTo>
                <a:lnTo>
                  <a:pt x="4437" y="1409"/>
                </a:lnTo>
                <a:lnTo>
                  <a:pt x="4425" y="1434"/>
                </a:lnTo>
                <a:lnTo>
                  <a:pt x="4412" y="1458"/>
                </a:lnTo>
                <a:lnTo>
                  <a:pt x="4396" y="1480"/>
                </a:lnTo>
                <a:lnTo>
                  <a:pt x="4379" y="1502"/>
                </a:lnTo>
                <a:lnTo>
                  <a:pt x="4357" y="1523"/>
                </a:lnTo>
                <a:lnTo>
                  <a:pt x="4331" y="1542"/>
                </a:lnTo>
                <a:lnTo>
                  <a:pt x="4338" y="1567"/>
                </a:lnTo>
                <a:lnTo>
                  <a:pt x="4348" y="1596"/>
                </a:lnTo>
                <a:lnTo>
                  <a:pt x="4360" y="1625"/>
                </a:lnTo>
                <a:lnTo>
                  <a:pt x="4374" y="1653"/>
                </a:lnTo>
                <a:lnTo>
                  <a:pt x="4360" y="1653"/>
                </a:lnTo>
                <a:lnTo>
                  <a:pt x="4357" y="1660"/>
                </a:lnTo>
                <a:lnTo>
                  <a:pt x="4354" y="1665"/>
                </a:lnTo>
                <a:lnTo>
                  <a:pt x="4342" y="1675"/>
                </a:lnTo>
                <a:lnTo>
                  <a:pt x="4337" y="1680"/>
                </a:lnTo>
                <a:lnTo>
                  <a:pt x="4333" y="1687"/>
                </a:lnTo>
                <a:lnTo>
                  <a:pt x="4333" y="1695"/>
                </a:lnTo>
                <a:lnTo>
                  <a:pt x="4333" y="1707"/>
                </a:lnTo>
                <a:lnTo>
                  <a:pt x="4328" y="1707"/>
                </a:lnTo>
                <a:lnTo>
                  <a:pt x="4325" y="1707"/>
                </a:lnTo>
                <a:lnTo>
                  <a:pt x="4321" y="1704"/>
                </a:lnTo>
                <a:lnTo>
                  <a:pt x="4319" y="1701"/>
                </a:lnTo>
                <a:lnTo>
                  <a:pt x="4318" y="1694"/>
                </a:lnTo>
                <a:lnTo>
                  <a:pt x="4316" y="1690"/>
                </a:lnTo>
                <a:lnTo>
                  <a:pt x="4313" y="1687"/>
                </a:lnTo>
                <a:lnTo>
                  <a:pt x="4306" y="1690"/>
                </a:lnTo>
                <a:lnTo>
                  <a:pt x="4296" y="1694"/>
                </a:lnTo>
                <a:lnTo>
                  <a:pt x="4287" y="1697"/>
                </a:lnTo>
                <a:lnTo>
                  <a:pt x="4279" y="1701"/>
                </a:lnTo>
                <a:lnTo>
                  <a:pt x="4273" y="1704"/>
                </a:lnTo>
                <a:lnTo>
                  <a:pt x="4270" y="1707"/>
                </a:lnTo>
                <a:lnTo>
                  <a:pt x="4265" y="1712"/>
                </a:lnTo>
                <a:lnTo>
                  <a:pt x="4258" y="1714"/>
                </a:lnTo>
                <a:lnTo>
                  <a:pt x="4258" y="1719"/>
                </a:lnTo>
                <a:lnTo>
                  <a:pt x="4258" y="1723"/>
                </a:lnTo>
                <a:lnTo>
                  <a:pt x="4255" y="1726"/>
                </a:lnTo>
                <a:lnTo>
                  <a:pt x="4251" y="1728"/>
                </a:lnTo>
                <a:lnTo>
                  <a:pt x="4251" y="1770"/>
                </a:lnTo>
                <a:lnTo>
                  <a:pt x="4251" y="1772"/>
                </a:lnTo>
                <a:lnTo>
                  <a:pt x="4249" y="1779"/>
                </a:lnTo>
                <a:lnTo>
                  <a:pt x="4248" y="1786"/>
                </a:lnTo>
                <a:lnTo>
                  <a:pt x="4246" y="1805"/>
                </a:lnTo>
                <a:lnTo>
                  <a:pt x="4246" y="1806"/>
                </a:lnTo>
                <a:lnTo>
                  <a:pt x="4244" y="1810"/>
                </a:lnTo>
                <a:lnTo>
                  <a:pt x="4244" y="1815"/>
                </a:lnTo>
                <a:lnTo>
                  <a:pt x="4244" y="1818"/>
                </a:lnTo>
                <a:lnTo>
                  <a:pt x="4241" y="1822"/>
                </a:lnTo>
                <a:lnTo>
                  <a:pt x="4238" y="1823"/>
                </a:lnTo>
                <a:lnTo>
                  <a:pt x="4238" y="1840"/>
                </a:lnTo>
                <a:lnTo>
                  <a:pt x="4234" y="1854"/>
                </a:lnTo>
                <a:lnTo>
                  <a:pt x="4227" y="1880"/>
                </a:lnTo>
                <a:lnTo>
                  <a:pt x="4226" y="1883"/>
                </a:lnTo>
                <a:lnTo>
                  <a:pt x="4222" y="1886"/>
                </a:lnTo>
                <a:lnTo>
                  <a:pt x="4219" y="1890"/>
                </a:lnTo>
                <a:lnTo>
                  <a:pt x="4217" y="1898"/>
                </a:lnTo>
                <a:lnTo>
                  <a:pt x="4217" y="1907"/>
                </a:lnTo>
                <a:lnTo>
                  <a:pt x="4215" y="1917"/>
                </a:lnTo>
                <a:lnTo>
                  <a:pt x="4214" y="1917"/>
                </a:lnTo>
                <a:lnTo>
                  <a:pt x="4210" y="1919"/>
                </a:lnTo>
                <a:lnTo>
                  <a:pt x="4210" y="1973"/>
                </a:lnTo>
                <a:lnTo>
                  <a:pt x="4202" y="1978"/>
                </a:lnTo>
                <a:lnTo>
                  <a:pt x="4197" y="1980"/>
                </a:lnTo>
                <a:lnTo>
                  <a:pt x="4190" y="1980"/>
                </a:lnTo>
                <a:lnTo>
                  <a:pt x="4191" y="1989"/>
                </a:lnTo>
                <a:lnTo>
                  <a:pt x="4191" y="1994"/>
                </a:lnTo>
                <a:lnTo>
                  <a:pt x="4188" y="2004"/>
                </a:lnTo>
                <a:lnTo>
                  <a:pt x="4185" y="2014"/>
                </a:lnTo>
                <a:lnTo>
                  <a:pt x="4183" y="2021"/>
                </a:lnTo>
                <a:lnTo>
                  <a:pt x="4183" y="2028"/>
                </a:lnTo>
                <a:lnTo>
                  <a:pt x="4173" y="2035"/>
                </a:lnTo>
                <a:lnTo>
                  <a:pt x="4164" y="2043"/>
                </a:lnTo>
                <a:lnTo>
                  <a:pt x="4154" y="2050"/>
                </a:lnTo>
                <a:lnTo>
                  <a:pt x="4149" y="2053"/>
                </a:lnTo>
                <a:lnTo>
                  <a:pt x="4142" y="2055"/>
                </a:lnTo>
                <a:lnTo>
                  <a:pt x="4144" y="2059"/>
                </a:lnTo>
                <a:lnTo>
                  <a:pt x="4147" y="2060"/>
                </a:lnTo>
                <a:lnTo>
                  <a:pt x="4154" y="2062"/>
                </a:lnTo>
                <a:lnTo>
                  <a:pt x="4169" y="2062"/>
                </a:lnTo>
                <a:lnTo>
                  <a:pt x="4159" y="2084"/>
                </a:lnTo>
                <a:lnTo>
                  <a:pt x="4157" y="2088"/>
                </a:lnTo>
                <a:lnTo>
                  <a:pt x="4152" y="2096"/>
                </a:lnTo>
                <a:lnTo>
                  <a:pt x="4147" y="2105"/>
                </a:lnTo>
                <a:lnTo>
                  <a:pt x="4138" y="2120"/>
                </a:lnTo>
                <a:lnTo>
                  <a:pt x="4137" y="2123"/>
                </a:lnTo>
                <a:lnTo>
                  <a:pt x="4130" y="2132"/>
                </a:lnTo>
                <a:lnTo>
                  <a:pt x="4130" y="2135"/>
                </a:lnTo>
                <a:lnTo>
                  <a:pt x="4128" y="2144"/>
                </a:lnTo>
                <a:lnTo>
                  <a:pt x="4109" y="2142"/>
                </a:lnTo>
                <a:lnTo>
                  <a:pt x="4092" y="2146"/>
                </a:lnTo>
                <a:lnTo>
                  <a:pt x="4077" y="2149"/>
                </a:lnTo>
                <a:lnTo>
                  <a:pt x="4060" y="2151"/>
                </a:lnTo>
                <a:lnTo>
                  <a:pt x="4062" y="2154"/>
                </a:lnTo>
                <a:lnTo>
                  <a:pt x="4062" y="2156"/>
                </a:lnTo>
                <a:lnTo>
                  <a:pt x="4069" y="2156"/>
                </a:lnTo>
                <a:lnTo>
                  <a:pt x="4075" y="2156"/>
                </a:lnTo>
                <a:lnTo>
                  <a:pt x="4079" y="2156"/>
                </a:lnTo>
                <a:lnTo>
                  <a:pt x="4081" y="2158"/>
                </a:lnTo>
                <a:lnTo>
                  <a:pt x="4087" y="2168"/>
                </a:lnTo>
                <a:lnTo>
                  <a:pt x="4094" y="2175"/>
                </a:lnTo>
                <a:lnTo>
                  <a:pt x="4098" y="2176"/>
                </a:lnTo>
                <a:lnTo>
                  <a:pt x="4101" y="2178"/>
                </a:lnTo>
                <a:lnTo>
                  <a:pt x="4104" y="2183"/>
                </a:lnTo>
                <a:lnTo>
                  <a:pt x="4108" y="2188"/>
                </a:lnTo>
                <a:lnTo>
                  <a:pt x="4116" y="2195"/>
                </a:lnTo>
                <a:lnTo>
                  <a:pt x="4120" y="2199"/>
                </a:lnTo>
                <a:lnTo>
                  <a:pt x="4121" y="2204"/>
                </a:lnTo>
                <a:lnTo>
                  <a:pt x="4123" y="2211"/>
                </a:lnTo>
                <a:lnTo>
                  <a:pt x="4121" y="2219"/>
                </a:lnTo>
                <a:lnTo>
                  <a:pt x="4121" y="2226"/>
                </a:lnTo>
                <a:lnTo>
                  <a:pt x="4120" y="2233"/>
                </a:lnTo>
                <a:lnTo>
                  <a:pt x="4115" y="2236"/>
                </a:lnTo>
                <a:lnTo>
                  <a:pt x="4109" y="2240"/>
                </a:lnTo>
                <a:lnTo>
                  <a:pt x="4106" y="2241"/>
                </a:lnTo>
                <a:lnTo>
                  <a:pt x="4099" y="2245"/>
                </a:lnTo>
                <a:lnTo>
                  <a:pt x="4092" y="2250"/>
                </a:lnTo>
                <a:lnTo>
                  <a:pt x="4079" y="2262"/>
                </a:lnTo>
                <a:lnTo>
                  <a:pt x="4077" y="2263"/>
                </a:lnTo>
                <a:lnTo>
                  <a:pt x="4072" y="2265"/>
                </a:lnTo>
                <a:lnTo>
                  <a:pt x="4067" y="2267"/>
                </a:lnTo>
                <a:lnTo>
                  <a:pt x="4062" y="2272"/>
                </a:lnTo>
                <a:lnTo>
                  <a:pt x="4058" y="2277"/>
                </a:lnTo>
                <a:lnTo>
                  <a:pt x="4055" y="2286"/>
                </a:lnTo>
                <a:lnTo>
                  <a:pt x="4053" y="2294"/>
                </a:lnTo>
                <a:lnTo>
                  <a:pt x="4052" y="2292"/>
                </a:lnTo>
                <a:lnTo>
                  <a:pt x="4050" y="2294"/>
                </a:lnTo>
                <a:lnTo>
                  <a:pt x="4048" y="2296"/>
                </a:lnTo>
                <a:lnTo>
                  <a:pt x="4046" y="2301"/>
                </a:lnTo>
                <a:lnTo>
                  <a:pt x="4043" y="2299"/>
                </a:lnTo>
                <a:lnTo>
                  <a:pt x="4036" y="2296"/>
                </a:lnTo>
                <a:lnTo>
                  <a:pt x="4028" y="2292"/>
                </a:lnTo>
                <a:lnTo>
                  <a:pt x="4024" y="2292"/>
                </a:lnTo>
                <a:lnTo>
                  <a:pt x="4019" y="2294"/>
                </a:lnTo>
                <a:lnTo>
                  <a:pt x="4017" y="2298"/>
                </a:lnTo>
                <a:lnTo>
                  <a:pt x="4016" y="2303"/>
                </a:lnTo>
                <a:lnTo>
                  <a:pt x="4012" y="2315"/>
                </a:lnTo>
                <a:lnTo>
                  <a:pt x="4011" y="2327"/>
                </a:lnTo>
                <a:lnTo>
                  <a:pt x="4009" y="2332"/>
                </a:lnTo>
                <a:lnTo>
                  <a:pt x="4005" y="2335"/>
                </a:lnTo>
                <a:lnTo>
                  <a:pt x="4009" y="2345"/>
                </a:lnTo>
                <a:lnTo>
                  <a:pt x="4012" y="2354"/>
                </a:lnTo>
                <a:lnTo>
                  <a:pt x="4016" y="2361"/>
                </a:lnTo>
                <a:lnTo>
                  <a:pt x="4021" y="2367"/>
                </a:lnTo>
                <a:lnTo>
                  <a:pt x="4033" y="2379"/>
                </a:lnTo>
                <a:lnTo>
                  <a:pt x="4046" y="2390"/>
                </a:lnTo>
                <a:lnTo>
                  <a:pt x="4046" y="2424"/>
                </a:lnTo>
                <a:lnTo>
                  <a:pt x="4050" y="2429"/>
                </a:lnTo>
                <a:lnTo>
                  <a:pt x="4052" y="2434"/>
                </a:lnTo>
                <a:lnTo>
                  <a:pt x="4055" y="2446"/>
                </a:lnTo>
                <a:lnTo>
                  <a:pt x="4060" y="2458"/>
                </a:lnTo>
                <a:lnTo>
                  <a:pt x="4063" y="2461"/>
                </a:lnTo>
                <a:lnTo>
                  <a:pt x="4067" y="2465"/>
                </a:lnTo>
                <a:lnTo>
                  <a:pt x="4067" y="2495"/>
                </a:lnTo>
                <a:lnTo>
                  <a:pt x="4067" y="2499"/>
                </a:lnTo>
                <a:lnTo>
                  <a:pt x="4067" y="2506"/>
                </a:lnTo>
                <a:lnTo>
                  <a:pt x="4069" y="2509"/>
                </a:lnTo>
                <a:lnTo>
                  <a:pt x="4072" y="2512"/>
                </a:lnTo>
                <a:lnTo>
                  <a:pt x="4077" y="2514"/>
                </a:lnTo>
                <a:lnTo>
                  <a:pt x="4086" y="2518"/>
                </a:lnTo>
                <a:lnTo>
                  <a:pt x="4089" y="2519"/>
                </a:lnTo>
                <a:lnTo>
                  <a:pt x="4091" y="2523"/>
                </a:lnTo>
                <a:lnTo>
                  <a:pt x="4092" y="2524"/>
                </a:lnTo>
                <a:lnTo>
                  <a:pt x="4098" y="2531"/>
                </a:lnTo>
                <a:lnTo>
                  <a:pt x="4103" y="2536"/>
                </a:lnTo>
                <a:lnTo>
                  <a:pt x="4103" y="2540"/>
                </a:lnTo>
                <a:lnTo>
                  <a:pt x="4104" y="2546"/>
                </a:lnTo>
                <a:lnTo>
                  <a:pt x="4106" y="2552"/>
                </a:lnTo>
                <a:lnTo>
                  <a:pt x="4111" y="2557"/>
                </a:lnTo>
                <a:lnTo>
                  <a:pt x="4115" y="2560"/>
                </a:lnTo>
                <a:lnTo>
                  <a:pt x="4115" y="2611"/>
                </a:lnTo>
                <a:lnTo>
                  <a:pt x="4115" y="2615"/>
                </a:lnTo>
                <a:lnTo>
                  <a:pt x="4113" y="2620"/>
                </a:lnTo>
                <a:lnTo>
                  <a:pt x="4111" y="2623"/>
                </a:lnTo>
                <a:lnTo>
                  <a:pt x="4109" y="2628"/>
                </a:lnTo>
                <a:lnTo>
                  <a:pt x="4108" y="2634"/>
                </a:lnTo>
                <a:lnTo>
                  <a:pt x="4099" y="2640"/>
                </a:lnTo>
                <a:lnTo>
                  <a:pt x="4091" y="2647"/>
                </a:lnTo>
                <a:lnTo>
                  <a:pt x="4087" y="2651"/>
                </a:lnTo>
                <a:lnTo>
                  <a:pt x="4086" y="2656"/>
                </a:lnTo>
                <a:lnTo>
                  <a:pt x="4084" y="2657"/>
                </a:lnTo>
                <a:lnTo>
                  <a:pt x="4082" y="2659"/>
                </a:lnTo>
                <a:lnTo>
                  <a:pt x="4081" y="2661"/>
                </a:lnTo>
                <a:lnTo>
                  <a:pt x="4074" y="2664"/>
                </a:lnTo>
                <a:lnTo>
                  <a:pt x="4069" y="2669"/>
                </a:lnTo>
                <a:lnTo>
                  <a:pt x="4062" y="2683"/>
                </a:lnTo>
                <a:lnTo>
                  <a:pt x="4055" y="2695"/>
                </a:lnTo>
                <a:lnTo>
                  <a:pt x="4050" y="2700"/>
                </a:lnTo>
                <a:lnTo>
                  <a:pt x="4045" y="2705"/>
                </a:lnTo>
                <a:lnTo>
                  <a:pt x="4041" y="2705"/>
                </a:lnTo>
                <a:lnTo>
                  <a:pt x="4038" y="2707"/>
                </a:lnTo>
                <a:lnTo>
                  <a:pt x="4031" y="2710"/>
                </a:lnTo>
                <a:lnTo>
                  <a:pt x="4021" y="2714"/>
                </a:lnTo>
                <a:lnTo>
                  <a:pt x="4012" y="2721"/>
                </a:lnTo>
                <a:lnTo>
                  <a:pt x="4005" y="2727"/>
                </a:lnTo>
                <a:lnTo>
                  <a:pt x="4002" y="2729"/>
                </a:lnTo>
                <a:lnTo>
                  <a:pt x="4000" y="2733"/>
                </a:lnTo>
                <a:lnTo>
                  <a:pt x="3999" y="2738"/>
                </a:lnTo>
                <a:lnTo>
                  <a:pt x="3965" y="2738"/>
                </a:lnTo>
                <a:lnTo>
                  <a:pt x="3961" y="2739"/>
                </a:lnTo>
                <a:lnTo>
                  <a:pt x="3958" y="2741"/>
                </a:lnTo>
                <a:lnTo>
                  <a:pt x="3951" y="2748"/>
                </a:lnTo>
                <a:lnTo>
                  <a:pt x="3946" y="2755"/>
                </a:lnTo>
                <a:lnTo>
                  <a:pt x="3942" y="2756"/>
                </a:lnTo>
                <a:lnTo>
                  <a:pt x="3937" y="2758"/>
                </a:lnTo>
                <a:lnTo>
                  <a:pt x="3937" y="2763"/>
                </a:lnTo>
                <a:lnTo>
                  <a:pt x="3936" y="2767"/>
                </a:lnTo>
                <a:lnTo>
                  <a:pt x="3932" y="2768"/>
                </a:lnTo>
                <a:lnTo>
                  <a:pt x="3929" y="2770"/>
                </a:lnTo>
                <a:lnTo>
                  <a:pt x="3922" y="2772"/>
                </a:lnTo>
                <a:lnTo>
                  <a:pt x="3919" y="2775"/>
                </a:lnTo>
                <a:lnTo>
                  <a:pt x="3917" y="2779"/>
                </a:lnTo>
                <a:lnTo>
                  <a:pt x="3855" y="2779"/>
                </a:lnTo>
                <a:lnTo>
                  <a:pt x="3855" y="2775"/>
                </a:lnTo>
                <a:lnTo>
                  <a:pt x="3852" y="2772"/>
                </a:lnTo>
                <a:lnTo>
                  <a:pt x="3845" y="2770"/>
                </a:lnTo>
                <a:lnTo>
                  <a:pt x="3842" y="2768"/>
                </a:lnTo>
                <a:lnTo>
                  <a:pt x="3838" y="2767"/>
                </a:lnTo>
                <a:lnTo>
                  <a:pt x="3837" y="2763"/>
                </a:lnTo>
                <a:lnTo>
                  <a:pt x="3835" y="2758"/>
                </a:lnTo>
                <a:lnTo>
                  <a:pt x="3830" y="2755"/>
                </a:lnTo>
                <a:lnTo>
                  <a:pt x="3826" y="2751"/>
                </a:lnTo>
                <a:lnTo>
                  <a:pt x="3821" y="2746"/>
                </a:lnTo>
                <a:lnTo>
                  <a:pt x="3815" y="2745"/>
                </a:lnTo>
                <a:lnTo>
                  <a:pt x="3811" y="2738"/>
                </a:lnTo>
                <a:lnTo>
                  <a:pt x="3808" y="2733"/>
                </a:lnTo>
                <a:lnTo>
                  <a:pt x="3797" y="2724"/>
                </a:lnTo>
                <a:lnTo>
                  <a:pt x="3789" y="2716"/>
                </a:lnTo>
                <a:lnTo>
                  <a:pt x="3784" y="2710"/>
                </a:lnTo>
                <a:lnTo>
                  <a:pt x="3780" y="2704"/>
                </a:lnTo>
                <a:lnTo>
                  <a:pt x="3746" y="2693"/>
                </a:lnTo>
                <a:lnTo>
                  <a:pt x="3710" y="2685"/>
                </a:lnTo>
                <a:lnTo>
                  <a:pt x="3673" y="2680"/>
                </a:lnTo>
                <a:lnTo>
                  <a:pt x="3630" y="2676"/>
                </a:lnTo>
                <a:lnTo>
                  <a:pt x="3628" y="2671"/>
                </a:lnTo>
                <a:lnTo>
                  <a:pt x="3627" y="2668"/>
                </a:lnTo>
                <a:lnTo>
                  <a:pt x="3620" y="2663"/>
                </a:lnTo>
                <a:lnTo>
                  <a:pt x="3618" y="2659"/>
                </a:lnTo>
                <a:lnTo>
                  <a:pt x="3616" y="2654"/>
                </a:lnTo>
                <a:lnTo>
                  <a:pt x="3616" y="2649"/>
                </a:lnTo>
                <a:lnTo>
                  <a:pt x="3616" y="2642"/>
                </a:lnTo>
                <a:lnTo>
                  <a:pt x="3611" y="2637"/>
                </a:lnTo>
                <a:lnTo>
                  <a:pt x="3608" y="2632"/>
                </a:lnTo>
                <a:lnTo>
                  <a:pt x="3605" y="2623"/>
                </a:lnTo>
                <a:lnTo>
                  <a:pt x="3603" y="2615"/>
                </a:lnTo>
                <a:lnTo>
                  <a:pt x="3605" y="2608"/>
                </a:lnTo>
                <a:lnTo>
                  <a:pt x="3606" y="2603"/>
                </a:lnTo>
                <a:lnTo>
                  <a:pt x="3606" y="2601"/>
                </a:lnTo>
                <a:lnTo>
                  <a:pt x="3615" y="2591"/>
                </a:lnTo>
                <a:lnTo>
                  <a:pt x="3622" y="2582"/>
                </a:lnTo>
                <a:lnTo>
                  <a:pt x="3625" y="2570"/>
                </a:lnTo>
                <a:lnTo>
                  <a:pt x="3627" y="2557"/>
                </a:lnTo>
                <a:lnTo>
                  <a:pt x="3628" y="2553"/>
                </a:lnTo>
                <a:lnTo>
                  <a:pt x="3630" y="2546"/>
                </a:lnTo>
                <a:lnTo>
                  <a:pt x="3632" y="2545"/>
                </a:lnTo>
                <a:lnTo>
                  <a:pt x="3630" y="2538"/>
                </a:lnTo>
                <a:lnTo>
                  <a:pt x="3630" y="2533"/>
                </a:lnTo>
                <a:lnTo>
                  <a:pt x="3630" y="2524"/>
                </a:lnTo>
                <a:lnTo>
                  <a:pt x="3628" y="2519"/>
                </a:lnTo>
                <a:lnTo>
                  <a:pt x="3623" y="2516"/>
                </a:lnTo>
                <a:lnTo>
                  <a:pt x="3616" y="2512"/>
                </a:lnTo>
                <a:lnTo>
                  <a:pt x="3611" y="2511"/>
                </a:lnTo>
                <a:lnTo>
                  <a:pt x="3606" y="2506"/>
                </a:lnTo>
                <a:lnTo>
                  <a:pt x="3603" y="2500"/>
                </a:lnTo>
                <a:lnTo>
                  <a:pt x="3603" y="2492"/>
                </a:lnTo>
                <a:lnTo>
                  <a:pt x="3610" y="2489"/>
                </a:lnTo>
                <a:lnTo>
                  <a:pt x="3613" y="2485"/>
                </a:lnTo>
                <a:lnTo>
                  <a:pt x="3618" y="2480"/>
                </a:lnTo>
                <a:lnTo>
                  <a:pt x="3623" y="2478"/>
                </a:lnTo>
                <a:lnTo>
                  <a:pt x="3630" y="2475"/>
                </a:lnTo>
                <a:lnTo>
                  <a:pt x="3634" y="2475"/>
                </a:lnTo>
                <a:lnTo>
                  <a:pt x="3644" y="2478"/>
                </a:lnTo>
                <a:lnTo>
                  <a:pt x="3645" y="2475"/>
                </a:lnTo>
                <a:lnTo>
                  <a:pt x="3647" y="2471"/>
                </a:lnTo>
                <a:lnTo>
                  <a:pt x="3651" y="2470"/>
                </a:lnTo>
                <a:lnTo>
                  <a:pt x="3663" y="2463"/>
                </a:lnTo>
                <a:lnTo>
                  <a:pt x="3668" y="2460"/>
                </a:lnTo>
                <a:lnTo>
                  <a:pt x="3671" y="2454"/>
                </a:lnTo>
                <a:lnTo>
                  <a:pt x="3673" y="2453"/>
                </a:lnTo>
                <a:lnTo>
                  <a:pt x="3673" y="2448"/>
                </a:lnTo>
                <a:lnTo>
                  <a:pt x="3676" y="2442"/>
                </a:lnTo>
                <a:lnTo>
                  <a:pt x="3683" y="2437"/>
                </a:lnTo>
                <a:lnTo>
                  <a:pt x="3688" y="2432"/>
                </a:lnTo>
                <a:lnTo>
                  <a:pt x="3688" y="2429"/>
                </a:lnTo>
                <a:lnTo>
                  <a:pt x="3688" y="2425"/>
                </a:lnTo>
                <a:lnTo>
                  <a:pt x="3690" y="2424"/>
                </a:lnTo>
                <a:lnTo>
                  <a:pt x="3704" y="2420"/>
                </a:lnTo>
                <a:lnTo>
                  <a:pt x="3707" y="2419"/>
                </a:lnTo>
                <a:lnTo>
                  <a:pt x="3709" y="2417"/>
                </a:lnTo>
                <a:lnTo>
                  <a:pt x="3710" y="2413"/>
                </a:lnTo>
                <a:lnTo>
                  <a:pt x="3709" y="2410"/>
                </a:lnTo>
                <a:lnTo>
                  <a:pt x="3710" y="2407"/>
                </a:lnTo>
                <a:lnTo>
                  <a:pt x="3721" y="2386"/>
                </a:lnTo>
                <a:lnTo>
                  <a:pt x="3733" y="2369"/>
                </a:lnTo>
                <a:lnTo>
                  <a:pt x="3739" y="2369"/>
                </a:lnTo>
                <a:lnTo>
                  <a:pt x="3743" y="2369"/>
                </a:lnTo>
                <a:lnTo>
                  <a:pt x="3750" y="2364"/>
                </a:lnTo>
                <a:lnTo>
                  <a:pt x="3757" y="2361"/>
                </a:lnTo>
                <a:lnTo>
                  <a:pt x="3762" y="2361"/>
                </a:lnTo>
                <a:lnTo>
                  <a:pt x="3767" y="2362"/>
                </a:lnTo>
                <a:lnTo>
                  <a:pt x="3772" y="2361"/>
                </a:lnTo>
                <a:lnTo>
                  <a:pt x="3774" y="2359"/>
                </a:lnTo>
                <a:lnTo>
                  <a:pt x="3777" y="2350"/>
                </a:lnTo>
                <a:lnTo>
                  <a:pt x="3779" y="2347"/>
                </a:lnTo>
                <a:lnTo>
                  <a:pt x="3780" y="2344"/>
                </a:lnTo>
                <a:lnTo>
                  <a:pt x="3784" y="2342"/>
                </a:lnTo>
                <a:lnTo>
                  <a:pt x="3787" y="2342"/>
                </a:lnTo>
                <a:lnTo>
                  <a:pt x="3780" y="2330"/>
                </a:lnTo>
                <a:lnTo>
                  <a:pt x="3775" y="2325"/>
                </a:lnTo>
                <a:lnTo>
                  <a:pt x="3772" y="2321"/>
                </a:lnTo>
                <a:lnTo>
                  <a:pt x="3767" y="2321"/>
                </a:lnTo>
                <a:lnTo>
                  <a:pt x="3763" y="2320"/>
                </a:lnTo>
                <a:lnTo>
                  <a:pt x="3760" y="2318"/>
                </a:lnTo>
                <a:lnTo>
                  <a:pt x="3757" y="2309"/>
                </a:lnTo>
                <a:lnTo>
                  <a:pt x="3753" y="2308"/>
                </a:lnTo>
                <a:lnTo>
                  <a:pt x="3748" y="2303"/>
                </a:lnTo>
                <a:lnTo>
                  <a:pt x="3741" y="2299"/>
                </a:lnTo>
                <a:lnTo>
                  <a:pt x="3733" y="2296"/>
                </a:lnTo>
                <a:lnTo>
                  <a:pt x="3726" y="2291"/>
                </a:lnTo>
                <a:lnTo>
                  <a:pt x="3722" y="2289"/>
                </a:lnTo>
                <a:lnTo>
                  <a:pt x="3719" y="2287"/>
                </a:lnTo>
                <a:lnTo>
                  <a:pt x="3714" y="2279"/>
                </a:lnTo>
                <a:lnTo>
                  <a:pt x="3710" y="2269"/>
                </a:lnTo>
                <a:lnTo>
                  <a:pt x="3707" y="2260"/>
                </a:lnTo>
                <a:lnTo>
                  <a:pt x="3704" y="2257"/>
                </a:lnTo>
                <a:lnTo>
                  <a:pt x="3698" y="2253"/>
                </a:lnTo>
                <a:lnTo>
                  <a:pt x="3698" y="2248"/>
                </a:lnTo>
                <a:lnTo>
                  <a:pt x="3695" y="2245"/>
                </a:lnTo>
                <a:lnTo>
                  <a:pt x="3688" y="2240"/>
                </a:lnTo>
                <a:lnTo>
                  <a:pt x="3683" y="2234"/>
                </a:lnTo>
                <a:lnTo>
                  <a:pt x="3680" y="2231"/>
                </a:lnTo>
                <a:lnTo>
                  <a:pt x="3678" y="2226"/>
                </a:lnTo>
                <a:lnTo>
                  <a:pt x="3673" y="2226"/>
                </a:lnTo>
                <a:lnTo>
                  <a:pt x="3668" y="2224"/>
                </a:lnTo>
                <a:lnTo>
                  <a:pt x="3659" y="2221"/>
                </a:lnTo>
                <a:lnTo>
                  <a:pt x="3651" y="2217"/>
                </a:lnTo>
                <a:lnTo>
                  <a:pt x="3645" y="2217"/>
                </a:lnTo>
                <a:lnTo>
                  <a:pt x="3637" y="2219"/>
                </a:lnTo>
                <a:lnTo>
                  <a:pt x="3628" y="2219"/>
                </a:lnTo>
                <a:lnTo>
                  <a:pt x="3622" y="2216"/>
                </a:lnTo>
                <a:lnTo>
                  <a:pt x="3618" y="2211"/>
                </a:lnTo>
                <a:lnTo>
                  <a:pt x="3615" y="2211"/>
                </a:lnTo>
                <a:lnTo>
                  <a:pt x="3613" y="2204"/>
                </a:lnTo>
                <a:lnTo>
                  <a:pt x="3611" y="2199"/>
                </a:lnTo>
                <a:lnTo>
                  <a:pt x="3608" y="2197"/>
                </a:lnTo>
                <a:lnTo>
                  <a:pt x="3605" y="2197"/>
                </a:lnTo>
                <a:lnTo>
                  <a:pt x="3596" y="2199"/>
                </a:lnTo>
                <a:lnTo>
                  <a:pt x="3589" y="2200"/>
                </a:lnTo>
                <a:lnTo>
                  <a:pt x="3584" y="2199"/>
                </a:lnTo>
                <a:lnTo>
                  <a:pt x="3579" y="2197"/>
                </a:lnTo>
                <a:lnTo>
                  <a:pt x="3576" y="2195"/>
                </a:lnTo>
                <a:lnTo>
                  <a:pt x="3570" y="2190"/>
                </a:lnTo>
                <a:lnTo>
                  <a:pt x="3567" y="2185"/>
                </a:lnTo>
                <a:lnTo>
                  <a:pt x="3560" y="2180"/>
                </a:lnTo>
                <a:lnTo>
                  <a:pt x="3559" y="2176"/>
                </a:lnTo>
                <a:lnTo>
                  <a:pt x="3557" y="2173"/>
                </a:lnTo>
                <a:lnTo>
                  <a:pt x="3555" y="2166"/>
                </a:lnTo>
                <a:lnTo>
                  <a:pt x="3555" y="2159"/>
                </a:lnTo>
                <a:lnTo>
                  <a:pt x="3555" y="2151"/>
                </a:lnTo>
                <a:lnTo>
                  <a:pt x="3530" y="2151"/>
                </a:lnTo>
                <a:lnTo>
                  <a:pt x="3501" y="2151"/>
                </a:lnTo>
                <a:lnTo>
                  <a:pt x="3487" y="2151"/>
                </a:lnTo>
                <a:lnTo>
                  <a:pt x="3475" y="2151"/>
                </a:lnTo>
                <a:lnTo>
                  <a:pt x="3463" y="2147"/>
                </a:lnTo>
                <a:lnTo>
                  <a:pt x="3453" y="2144"/>
                </a:lnTo>
                <a:lnTo>
                  <a:pt x="3439" y="2151"/>
                </a:lnTo>
                <a:lnTo>
                  <a:pt x="3422" y="2158"/>
                </a:lnTo>
                <a:lnTo>
                  <a:pt x="3405" y="2161"/>
                </a:lnTo>
                <a:lnTo>
                  <a:pt x="3385" y="2164"/>
                </a:lnTo>
                <a:lnTo>
                  <a:pt x="3383" y="2164"/>
                </a:lnTo>
                <a:lnTo>
                  <a:pt x="3378" y="2163"/>
                </a:lnTo>
                <a:lnTo>
                  <a:pt x="3373" y="2163"/>
                </a:lnTo>
                <a:lnTo>
                  <a:pt x="3368" y="2164"/>
                </a:lnTo>
                <a:lnTo>
                  <a:pt x="3364" y="2168"/>
                </a:lnTo>
                <a:lnTo>
                  <a:pt x="3356" y="2173"/>
                </a:lnTo>
                <a:lnTo>
                  <a:pt x="3352" y="2175"/>
                </a:lnTo>
                <a:lnTo>
                  <a:pt x="3347" y="2175"/>
                </a:lnTo>
                <a:lnTo>
                  <a:pt x="3344" y="2175"/>
                </a:lnTo>
                <a:lnTo>
                  <a:pt x="3339" y="2178"/>
                </a:lnTo>
                <a:lnTo>
                  <a:pt x="3332" y="2182"/>
                </a:lnTo>
                <a:lnTo>
                  <a:pt x="3327" y="2185"/>
                </a:lnTo>
                <a:lnTo>
                  <a:pt x="3320" y="2190"/>
                </a:lnTo>
                <a:lnTo>
                  <a:pt x="3316" y="2190"/>
                </a:lnTo>
                <a:lnTo>
                  <a:pt x="3313" y="2194"/>
                </a:lnTo>
                <a:lnTo>
                  <a:pt x="3310" y="2199"/>
                </a:lnTo>
                <a:lnTo>
                  <a:pt x="3304" y="2200"/>
                </a:lnTo>
                <a:lnTo>
                  <a:pt x="3299" y="2204"/>
                </a:lnTo>
                <a:lnTo>
                  <a:pt x="3293" y="2214"/>
                </a:lnTo>
                <a:lnTo>
                  <a:pt x="3291" y="2216"/>
                </a:lnTo>
                <a:lnTo>
                  <a:pt x="3286" y="2216"/>
                </a:lnTo>
                <a:lnTo>
                  <a:pt x="3282" y="2216"/>
                </a:lnTo>
                <a:lnTo>
                  <a:pt x="3274" y="2219"/>
                </a:lnTo>
                <a:lnTo>
                  <a:pt x="3260" y="2234"/>
                </a:lnTo>
                <a:lnTo>
                  <a:pt x="3258" y="2234"/>
                </a:lnTo>
                <a:lnTo>
                  <a:pt x="3253" y="2238"/>
                </a:lnTo>
                <a:lnTo>
                  <a:pt x="3248" y="2240"/>
                </a:lnTo>
                <a:lnTo>
                  <a:pt x="3125" y="2240"/>
                </a:lnTo>
                <a:lnTo>
                  <a:pt x="3117" y="2243"/>
                </a:lnTo>
                <a:lnTo>
                  <a:pt x="3110" y="2248"/>
                </a:lnTo>
                <a:lnTo>
                  <a:pt x="3103" y="2252"/>
                </a:lnTo>
                <a:lnTo>
                  <a:pt x="3098" y="2253"/>
                </a:lnTo>
                <a:lnTo>
                  <a:pt x="3091" y="2253"/>
                </a:lnTo>
                <a:lnTo>
                  <a:pt x="3094" y="2263"/>
                </a:lnTo>
                <a:lnTo>
                  <a:pt x="3100" y="2272"/>
                </a:lnTo>
                <a:lnTo>
                  <a:pt x="3106" y="2277"/>
                </a:lnTo>
                <a:lnTo>
                  <a:pt x="3115" y="2282"/>
                </a:lnTo>
                <a:lnTo>
                  <a:pt x="3124" y="2286"/>
                </a:lnTo>
                <a:lnTo>
                  <a:pt x="3134" y="2289"/>
                </a:lnTo>
                <a:lnTo>
                  <a:pt x="3156" y="2294"/>
                </a:lnTo>
                <a:lnTo>
                  <a:pt x="3158" y="2294"/>
                </a:lnTo>
                <a:lnTo>
                  <a:pt x="3166" y="2298"/>
                </a:lnTo>
                <a:lnTo>
                  <a:pt x="3176" y="2301"/>
                </a:lnTo>
                <a:lnTo>
                  <a:pt x="3187" y="2304"/>
                </a:lnTo>
                <a:lnTo>
                  <a:pt x="3197" y="2311"/>
                </a:lnTo>
                <a:lnTo>
                  <a:pt x="3199" y="2313"/>
                </a:lnTo>
                <a:lnTo>
                  <a:pt x="3207" y="2316"/>
                </a:lnTo>
                <a:lnTo>
                  <a:pt x="3216" y="2321"/>
                </a:lnTo>
                <a:lnTo>
                  <a:pt x="3224" y="2323"/>
                </a:lnTo>
                <a:lnTo>
                  <a:pt x="3235" y="2321"/>
                </a:lnTo>
                <a:lnTo>
                  <a:pt x="3240" y="2321"/>
                </a:lnTo>
                <a:lnTo>
                  <a:pt x="3252" y="2325"/>
                </a:lnTo>
                <a:lnTo>
                  <a:pt x="3264" y="2330"/>
                </a:lnTo>
                <a:lnTo>
                  <a:pt x="3275" y="2333"/>
                </a:lnTo>
                <a:lnTo>
                  <a:pt x="3282" y="2335"/>
                </a:lnTo>
                <a:lnTo>
                  <a:pt x="3289" y="2335"/>
                </a:lnTo>
                <a:lnTo>
                  <a:pt x="3293" y="2338"/>
                </a:lnTo>
                <a:lnTo>
                  <a:pt x="3294" y="2342"/>
                </a:lnTo>
                <a:lnTo>
                  <a:pt x="3294" y="2345"/>
                </a:lnTo>
                <a:lnTo>
                  <a:pt x="3296" y="2349"/>
                </a:lnTo>
                <a:lnTo>
                  <a:pt x="3299" y="2349"/>
                </a:lnTo>
                <a:lnTo>
                  <a:pt x="3303" y="2349"/>
                </a:lnTo>
                <a:lnTo>
                  <a:pt x="3308" y="2349"/>
                </a:lnTo>
                <a:lnTo>
                  <a:pt x="3310" y="2349"/>
                </a:lnTo>
                <a:lnTo>
                  <a:pt x="3310" y="2352"/>
                </a:lnTo>
                <a:lnTo>
                  <a:pt x="3310" y="2356"/>
                </a:lnTo>
                <a:lnTo>
                  <a:pt x="3323" y="2362"/>
                </a:lnTo>
                <a:lnTo>
                  <a:pt x="3337" y="2369"/>
                </a:lnTo>
                <a:lnTo>
                  <a:pt x="3337" y="2378"/>
                </a:lnTo>
                <a:lnTo>
                  <a:pt x="3339" y="2385"/>
                </a:lnTo>
                <a:lnTo>
                  <a:pt x="3340" y="2390"/>
                </a:lnTo>
                <a:lnTo>
                  <a:pt x="3344" y="2395"/>
                </a:lnTo>
                <a:lnTo>
                  <a:pt x="3349" y="2403"/>
                </a:lnTo>
                <a:lnTo>
                  <a:pt x="3350" y="2410"/>
                </a:lnTo>
                <a:lnTo>
                  <a:pt x="3350" y="2417"/>
                </a:lnTo>
                <a:lnTo>
                  <a:pt x="3354" y="2420"/>
                </a:lnTo>
                <a:lnTo>
                  <a:pt x="3356" y="2424"/>
                </a:lnTo>
                <a:lnTo>
                  <a:pt x="3356" y="2437"/>
                </a:lnTo>
                <a:lnTo>
                  <a:pt x="3356" y="2442"/>
                </a:lnTo>
                <a:lnTo>
                  <a:pt x="3359" y="2446"/>
                </a:lnTo>
                <a:lnTo>
                  <a:pt x="3361" y="2449"/>
                </a:lnTo>
                <a:lnTo>
                  <a:pt x="3368" y="2453"/>
                </a:lnTo>
                <a:lnTo>
                  <a:pt x="3371" y="2456"/>
                </a:lnTo>
                <a:lnTo>
                  <a:pt x="3373" y="2460"/>
                </a:lnTo>
                <a:lnTo>
                  <a:pt x="3374" y="2465"/>
                </a:lnTo>
                <a:lnTo>
                  <a:pt x="3374" y="2473"/>
                </a:lnTo>
                <a:lnTo>
                  <a:pt x="3374" y="2482"/>
                </a:lnTo>
                <a:lnTo>
                  <a:pt x="3376" y="2485"/>
                </a:lnTo>
                <a:lnTo>
                  <a:pt x="3378" y="2490"/>
                </a:lnTo>
                <a:lnTo>
                  <a:pt x="3378" y="2499"/>
                </a:lnTo>
                <a:lnTo>
                  <a:pt x="3381" y="2500"/>
                </a:lnTo>
                <a:lnTo>
                  <a:pt x="3386" y="2504"/>
                </a:lnTo>
                <a:lnTo>
                  <a:pt x="3391" y="2509"/>
                </a:lnTo>
                <a:lnTo>
                  <a:pt x="3393" y="2512"/>
                </a:lnTo>
                <a:lnTo>
                  <a:pt x="3395" y="2516"/>
                </a:lnTo>
                <a:lnTo>
                  <a:pt x="3395" y="2519"/>
                </a:lnTo>
                <a:lnTo>
                  <a:pt x="3391" y="2524"/>
                </a:lnTo>
                <a:lnTo>
                  <a:pt x="3391" y="2528"/>
                </a:lnTo>
                <a:lnTo>
                  <a:pt x="3391" y="2533"/>
                </a:lnTo>
                <a:lnTo>
                  <a:pt x="3397" y="2535"/>
                </a:lnTo>
                <a:lnTo>
                  <a:pt x="3400" y="2538"/>
                </a:lnTo>
                <a:lnTo>
                  <a:pt x="3402" y="2541"/>
                </a:lnTo>
                <a:lnTo>
                  <a:pt x="3403" y="2546"/>
                </a:lnTo>
                <a:lnTo>
                  <a:pt x="3405" y="2557"/>
                </a:lnTo>
                <a:lnTo>
                  <a:pt x="3405" y="2567"/>
                </a:lnTo>
                <a:lnTo>
                  <a:pt x="3412" y="2582"/>
                </a:lnTo>
                <a:lnTo>
                  <a:pt x="3414" y="2593"/>
                </a:lnTo>
                <a:lnTo>
                  <a:pt x="3414" y="2596"/>
                </a:lnTo>
                <a:lnTo>
                  <a:pt x="3412" y="2601"/>
                </a:lnTo>
                <a:lnTo>
                  <a:pt x="3414" y="2604"/>
                </a:lnTo>
                <a:lnTo>
                  <a:pt x="3417" y="2606"/>
                </a:lnTo>
                <a:lnTo>
                  <a:pt x="3424" y="2608"/>
                </a:lnTo>
                <a:lnTo>
                  <a:pt x="3439" y="2608"/>
                </a:lnTo>
                <a:lnTo>
                  <a:pt x="3437" y="2611"/>
                </a:lnTo>
                <a:lnTo>
                  <a:pt x="3434" y="2613"/>
                </a:lnTo>
                <a:lnTo>
                  <a:pt x="3426" y="2615"/>
                </a:lnTo>
                <a:lnTo>
                  <a:pt x="3426" y="2628"/>
                </a:lnTo>
                <a:lnTo>
                  <a:pt x="3429" y="2651"/>
                </a:lnTo>
                <a:lnTo>
                  <a:pt x="3432" y="2671"/>
                </a:lnTo>
                <a:lnTo>
                  <a:pt x="3434" y="2692"/>
                </a:lnTo>
                <a:lnTo>
                  <a:pt x="3434" y="2704"/>
                </a:lnTo>
                <a:lnTo>
                  <a:pt x="3432" y="2717"/>
                </a:lnTo>
                <a:lnTo>
                  <a:pt x="3436" y="2724"/>
                </a:lnTo>
                <a:lnTo>
                  <a:pt x="3437" y="2734"/>
                </a:lnTo>
                <a:lnTo>
                  <a:pt x="3437" y="2743"/>
                </a:lnTo>
                <a:lnTo>
                  <a:pt x="3439" y="2751"/>
                </a:lnTo>
                <a:lnTo>
                  <a:pt x="3441" y="2753"/>
                </a:lnTo>
                <a:lnTo>
                  <a:pt x="3443" y="2753"/>
                </a:lnTo>
                <a:lnTo>
                  <a:pt x="3446" y="2755"/>
                </a:lnTo>
                <a:lnTo>
                  <a:pt x="3446" y="2758"/>
                </a:lnTo>
                <a:lnTo>
                  <a:pt x="3448" y="2767"/>
                </a:lnTo>
                <a:lnTo>
                  <a:pt x="3449" y="2770"/>
                </a:lnTo>
                <a:lnTo>
                  <a:pt x="3453" y="2772"/>
                </a:lnTo>
                <a:lnTo>
                  <a:pt x="3453" y="2777"/>
                </a:lnTo>
                <a:lnTo>
                  <a:pt x="3453" y="2780"/>
                </a:lnTo>
                <a:lnTo>
                  <a:pt x="3454" y="2787"/>
                </a:lnTo>
                <a:lnTo>
                  <a:pt x="3458" y="2792"/>
                </a:lnTo>
                <a:lnTo>
                  <a:pt x="3460" y="2799"/>
                </a:lnTo>
                <a:lnTo>
                  <a:pt x="3461" y="2806"/>
                </a:lnTo>
                <a:lnTo>
                  <a:pt x="3465" y="2813"/>
                </a:lnTo>
                <a:lnTo>
                  <a:pt x="3473" y="2826"/>
                </a:lnTo>
                <a:lnTo>
                  <a:pt x="3483" y="2826"/>
                </a:lnTo>
                <a:lnTo>
                  <a:pt x="3489" y="2828"/>
                </a:lnTo>
                <a:lnTo>
                  <a:pt x="3495" y="2831"/>
                </a:lnTo>
                <a:lnTo>
                  <a:pt x="3501" y="2833"/>
                </a:lnTo>
                <a:lnTo>
                  <a:pt x="3506" y="2833"/>
                </a:lnTo>
                <a:lnTo>
                  <a:pt x="3512" y="2833"/>
                </a:lnTo>
                <a:lnTo>
                  <a:pt x="3518" y="2835"/>
                </a:lnTo>
                <a:lnTo>
                  <a:pt x="3521" y="2833"/>
                </a:lnTo>
                <a:lnTo>
                  <a:pt x="3521" y="2830"/>
                </a:lnTo>
                <a:lnTo>
                  <a:pt x="3521" y="2826"/>
                </a:lnTo>
                <a:lnTo>
                  <a:pt x="3528" y="2826"/>
                </a:lnTo>
                <a:lnTo>
                  <a:pt x="3535" y="2826"/>
                </a:lnTo>
                <a:lnTo>
                  <a:pt x="3540" y="2825"/>
                </a:lnTo>
                <a:lnTo>
                  <a:pt x="3541" y="2823"/>
                </a:lnTo>
                <a:lnTo>
                  <a:pt x="3541" y="2820"/>
                </a:lnTo>
                <a:lnTo>
                  <a:pt x="3547" y="2821"/>
                </a:lnTo>
                <a:lnTo>
                  <a:pt x="3550" y="2823"/>
                </a:lnTo>
                <a:lnTo>
                  <a:pt x="3555" y="2830"/>
                </a:lnTo>
                <a:lnTo>
                  <a:pt x="3560" y="2835"/>
                </a:lnTo>
                <a:lnTo>
                  <a:pt x="3564" y="2837"/>
                </a:lnTo>
                <a:lnTo>
                  <a:pt x="3569" y="2838"/>
                </a:lnTo>
                <a:lnTo>
                  <a:pt x="3570" y="2840"/>
                </a:lnTo>
                <a:lnTo>
                  <a:pt x="3576" y="2838"/>
                </a:lnTo>
                <a:lnTo>
                  <a:pt x="3579" y="2838"/>
                </a:lnTo>
                <a:lnTo>
                  <a:pt x="3582" y="2840"/>
                </a:lnTo>
                <a:lnTo>
                  <a:pt x="3586" y="2843"/>
                </a:lnTo>
                <a:lnTo>
                  <a:pt x="3591" y="2850"/>
                </a:lnTo>
                <a:lnTo>
                  <a:pt x="3596" y="2854"/>
                </a:lnTo>
                <a:lnTo>
                  <a:pt x="3601" y="2854"/>
                </a:lnTo>
                <a:lnTo>
                  <a:pt x="3605" y="2857"/>
                </a:lnTo>
                <a:lnTo>
                  <a:pt x="3611" y="2862"/>
                </a:lnTo>
                <a:lnTo>
                  <a:pt x="3616" y="2867"/>
                </a:lnTo>
                <a:lnTo>
                  <a:pt x="3620" y="2867"/>
                </a:lnTo>
                <a:lnTo>
                  <a:pt x="3625" y="2867"/>
                </a:lnTo>
                <a:lnTo>
                  <a:pt x="3630" y="2869"/>
                </a:lnTo>
                <a:lnTo>
                  <a:pt x="3634" y="2872"/>
                </a:lnTo>
                <a:lnTo>
                  <a:pt x="3637" y="2876"/>
                </a:lnTo>
                <a:lnTo>
                  <a:pt x="3642" y="2884"/>
                </a:lnTo>
                <a:lnTo>
                  <a:pt x="3645" y="2886"/>
                </a:lnTo>
                <a:lnTo>
                  <a:pt x="3651" y="2888"/>
                </a:lnTo>
                <a:lnTo>
                  <a:pt x="3651" y="2915"/>
                </a:lnTo>
                <a:lnTo>
                  <a:pt x="3652" y="2927"/>
                </a:lnTo>
                <a:lnTo>
                  <a:pt x="3656" y="2932"/>
                </a:lnTo>
                <a:lnTo>
                  <a:pt x="3657" y="2935"/>
                </a:lnTo>
                <a:lnTo>
                  <a:pt x="3657" y="2942"/>
                </a:lnTo>
                <a:lnTo>
                  <a:pt x="3657" y="2949"/>
                </a:lnTo>
                <a:lnTo>
                  <a:pt x="3661" y="2954"/>
                </a:lnTo>
                <a:lnTo>
                  <a:pt x="3664" y="2956"/>
                </a:lnTo>
                <a:lnTo>
                  <a:pt x="3664" y="2964"/>
                </a:lnTo>
                <a:lnTo>
                  <a:pt x="3666" y="2971"/>
                </a:lnTo>
                <a:lnTo>
                  <a:pt x="3671" y="2983"/>
                </a:lnTo>
                <a:lnTo>
                  <a:pt x="3673" y="2985"/>
                </a:lnTo>
                <a:lnTo>
                  <a:pt x="3675" y="2999"/>
                </a:lnTo>
                <a:lnTo>
                  <a:pt x="3678" y="3009"/>
                </a:lnTo>
                <a:lnTo>
                  <a:pt x="3683" y="3022"/>
                </a:lnTo>
                <a:lnTo>
                  <a:pt x="3685" y="3026"/>
                </a:lnTo>
                <a:lnTo>
                  <a:pt x="3690" y="3036"/>
                </a:lnTo>
                <a:lnTo>
                  <a:pt x="3692" y="3041"/>
                </a:lnTo>
                <a:lnTo>
                  <a:pt x="3692" y="3045"/>
                </a:lnTo>
                <a:lnTo>
                  <a:pt x="3692" y="3048"/>
                </a:lnTo>
                <a:lnTo>
                  <a:pt x="3692" y="3051"/>
                </a:lnTo>
                <a:lnTo>
                  <a:pt x="3695" y="3053"/>
                </a:lnTo>
                <a:lnTo>
                  <a:pt x="3697" y="3055"/>
                </a:lnTo>
                <a:lnTo>
                  <a:pt x="3698" y="3058"/>
                </a:lnTo>
                <a:lnTo>
                  <a:pt x="3698" y="3062"/>
                </a:lnTo>
                <a:lnTo>
                  <a:pt x="3698" y="3065"/>
                </a:lnTo>
                <a:lnTo>
                  <a:pt x="3698" y="3086"/>
                </a:lnTo>
                <a:lnTo>
                  <a:pt x="3698" y="3096"/>
                </a:lnTo>
                <a:lnTo>
                  <a:pt x="3698" y="3106"/>
                </a:lnTo>
                <a:lnTo>
                  <a:pt x="3702" y="3121"/>
                </a:lnTo>
                <a:lnTo>
                  <a:pt x="3705" y="3137"/>
                </a:lnTo>
                <a:lnTo>
                  <a:pt x="3705" y="3144"/>
                </a:lnTo>
                <a:lnTo>
                  <a:pt x="3705" y="3154"/>
                </a:lnTo>
                <a:lnTo>
                  <a:pt x="3712" y="3155"/>
                </a:lnTo>
                <a:lnTo>
                  <a:pt x="3712" y="3157"/>
                </a:lnTo>
                <a:lnTo>
                  <a:pt x="3712" y="3161"/>
                </a:lnTo>
                <a:lnTo>
                  <a:pt x="3714" y="3171"/>
                </a:lnTo>
                <a:lnTo>
                  <a:pt x="3716" y="3179"/>
                </a:lnTo>
                <a:lnTo>
                  <a:pt x="3719" y="3188"/>
                </a:lnTo>
                <a:lnTo>
                  <a:pt x="3722" y="3195"/>
                </a:lnTo>
                <a:lnTo>
                  <a:pt x="3731" y="3208"/>
                </a:lnTo>
                <a:lnTo>
                  <a:pt x="3739" y="3222"/>
                </a:lnTo>
                <a:lnTo>
                  <a:pt x="3745" y="3224"/>
                </a:lnTo>
                <a:lnTo>
                  <a:pt x="3750" y="3227"/>
                </a:lnTo>
                <a:lnTo>
                  <a:pt x="3758" y="3237"/>
                </a:lnTo>
                <a:lnTo>
                  <a:pt x="3765" y="3251"/>
                </a:lnTo>
                <a:lnTo>
                  <a:pt x="3767" y="3256"/>
                </a:lnTo>
                <a:lnTo>
                  <a:pt x="3767" y="3263"/>
                </a:lnTo>
                <a:lnTo>
                  <a:pt x="3760" y="3263"/>
                </a:lnTo>
                <a:lnTo>
                  <a:pt x="3755" y="3261"/>
                </a:lnTo>
                <a:lnTo>
                  <a:pt x="3753" y="3260"/>
                </a:lnTo>
                <a:lnTo>
                  <a:pt x="3753" y="3256"/>
                </a:lnTo>
                <a:lnTo>
                  <a:pt x="3748" y="3255"/>
                </a:lnTo>
                <a:lnTo>
                  <a:pt x="3746" y="3253"/>
                </a:lnTo>
                <a:lnTo>
                  <a:pt x="3746" y="3249"/>
                </a:lnTo>
                <a:lnTo>
                  <a:pt x="3741" y="3248"/>
                </a:lnTo>
                <a:lnTo>
                  <a:pt x="3739" y="3246"/>
                </a:lnTo>
                <a:lnTo>
                  <a:pt x="3739" y="3243"/>
                </a:lnTo>
                <a:lnTo>
                  <a:pt x="3736" y="3236"/>
                </a:lnTo>
                <a:lnTo>
                  <a:pt x="3731" y="3229"/>
                </a:lnTo>
                <a:lnTo>
                  <a:pt x="3726" y="3224"/>
                </a:lnTo>
                <a:lnTo>
                  <a:pt x="3719" y="3219"/>
                </a:lnTo>
                <a:lnTo>
                  <a:pt x="3710" y="3217"/>
                </a:lnTo>
                <a:lnTo>
                  <a:pt x="3702" y="3215"/>
                </a:lnTo>
                <a:lnTo>
                  <a:pt x="3692" y="3214"/>
                </a:lnTo>
                <a:lnTo>
                  <a:pt x="3678" y="3215"/>
                </a:lnTo>
                <a:lnTo>
                  <a:pt x="3676" y="3217"/>
                </a:lnTo>
                <a:lnTo>
                  <a:pt x="3671" y="3219"/>
                </a:lnTo>
                <a:lnTo>
                  <a:pt x="3668" y="3220"/>
                </a:lnTo>
                <a:lnTo>
                  <a:pt x="3664" y="3222"/>
                </a:lnTo>
                <a:lnTo>
                  <a:pt x="3664" y="3226"/>
                </a:lnTo>
                <a:lnTo>
                  <a:pt x="3664" y="3229"/>
                </a:lnTo>
                <a:lnTo>
                  <a:pt x="3666" y="3234"/>
                </a:lnTo>
                <a:lnTo>
                  <a:pt x="3664" y="3236"/>
                </a:lnTo>
                <a:lnTo>
                  <a:pt x="3661" y="3236"/>
                </a:lnTo>
                <a:lnTo>
                  <a:pt x="3657" y="3236"/>
                </a:lnTo>
                <a:lnTo>
                  <a:pt x="3656" y="3243"/>
                </a:lnTo>
                <a:lnTo>
                  <a:pt x="3654" y="3251"/>
                </a:lnTo>
                <a:lnTo>
                  <a:pt x="3651" y="3260"/>
                </a:lnTo>
                <a:lnTo>
                  <a:pt x="3649" y="3261"/>
                </a:lnTo>
                <a:lnTo>
                  <a:pt x="3644" y="3263"/>
                </a:lnTo>
                <a:lnTo>
                  <a:pt x="3645" y="3270"/>
                </a:lnTo>
                <a:lnTo>
                  <a:pt x="3649" y="3277"/>
                </a:lnTo>
                <a:lnTo>
                  <a:pt x="3651" y="3282"/>
                </a:lnTo>
                <a:lnTo>
                  <a:pt x="3651" y="3290"/>
                </a:lnTo>
                <a:lnTo>
                  <a:pt x="3654" y="3292"/>
                </a:lnTo>
                <a:lnTo>
                  <a:pt x="3656" y="3294"/>
                </a:lnTo>
                <a:lnTo>
                  <a:pt x="3656" y="3296"/>
                </a:lnTo>
                <a:lnTo>
                  <a:pt x="3651" y="3297"/>
                </a:lnTo>
                <a:lnTo>
                  <a:pt x="3645" y="3299"/>
                </a:lnTo>
                <a:lnTo>
                  <a:pt x="3640" y="3299"/>
                </a:lnTo>
                <a:lnTo>
                  <a:pt x="3635" y="3297"/>
                </a:lnTo>
                <a:lnTo>
                  <a:pt x="3632" y="3294"/>
                </a:lnTo>
                <a:lnTo>
                  <a:pt x="3630" y="3292"/>
                </a:lnTo>
                <a:lnTo>
                  <a:pt x="3630" y="3289"/>
                </a:lnTo>
                <a:lnTo>
                  <a:pt x="3632" y="3285"/>
                </a:lnTo>
                <a:lnTo>
                  <a:pt x="3637" y="3284"/>
                </a:lnTo>
                <a:lnTo>
                  <a:pt x="3637" y="3249"/>
                </a:lnTo>
                <a:lnTo>
                  <a:pt x="3639" y="3241"/>
                </a:lnTo>
                <a:lnTo>
                  <a:pt x="3640" y="3236"/>
                </a:lnTo>
                <a:lnTo>
                  <a:pt x="3645" y="3232"/>
                </a:lnTo>
                <a:lnTo>
                  <a:pt x="3651" y="3229"/>
                </a:lnTo>
                <a:lnTo>
                  <a:pt x="3652" y="3222"/>
                </a:lnTo>
                <a:lnTo>
                  <a:pt x="3656" y="3215"/>
                </a:lnTo>
                <a:lnTo>
                  <a:pt x="3657" y="3210"/>
                </a:lnTo>
                <a:lnTo>
                  <a:pt x="3657" y="3202"/>
                </a:lnTo>
                <a:lnTo>
                  <a:pt x="3656" y="3198"/>
                </a:lnTo>
                <a:lnTo>
                  <a:pt x="3652" y="3196"/>
                </a:lnTo>
                <a:lnTo>
                  <a:pt x="3644" y="3195"/>
                </a:lnTo>
                <a:lnTo>
                  <a:pt x="3644" y="3191"/>
                </a:lnTo>
                <a:lnTo>
                  <a:pt x="3644" y="3190"/>
                </a:lnTo>
                <a:lnTo>
                  <a:pt x="3637" y="3188"/>
                </a:lnTo>
                <a:lnTo>
                  <a:pt x="3637" y="3186"/>
                </a:lnTo>
                <a:lnTo>
                  <a:pt x="3635" y="3185"/>
                </a:lnTo>
                <a:lnTo>
                  <a:pt x="3630" y="3181"/>
                </a:lnTo>
                <a:lnTo>
                  <a:pt x="3625" y="3179"/>
                </a:lnTo>
                <a:lnTo>
                  <a:pt x="3625" y="3178"/>
                </a:lnTo>
                <a:lnTo>
                  <a:pt x="3623" y="3174"/>
                </a:lnTo>
                <a:lnTo>
                  <a:pt x="3589" y="3174"/>
                </a:lnTo>
                <a:lnTo>
                  <a:pt x="3589" y="3178"/>
                </a:lnTo>
                <a:lnTo>
                  <a:pt x="3587" y="3179"/>
                </a:lnTo>
                <a:lnTo>
                  <a:pt x="3584" y="3178"/>
                </a:lnTo>
                <a:lnTo>
                  <a:pt x="3582" y="3174"/>
                </a:lnTo>
                <a:lnTo>
                  <a:pt x="3577" y="3166"/>
                </a:lnTo>
                <a:lnTo>
                  <a:pt x="3574" y="3162"/>
                </a:lnTo>
                <a:lnTo>
                  <a:pt x="3569" y="3161"/>
                </a:lnTo>
                <a:lnTo>
                  <a:pt x="3565" y="3161"/>
                </a:lnTo>
                <a:lnTo>
                  <a:pt x="3559" y="3161"/>
                </a:lnTo>
                <a:lnTo>
                  <a:pt x="3553" y="3162"/>
                </a:lnTo>
                <a:lnTo>
                  <a:pt x="3548" y="3161"/>
                </a:lnTo>
                <a:lnTo>
                  <a:pt x="3548" y="3154"/>
                </a:lnTo>
                <a:lnTo>
                  <a:pt x="3541" y="3154"/>
                </a:lnTo>
                <a:lnTo>
                  <a:pt x="3535" y="3157"/>
                </a:lnTo>
                <a:lnTo>
                  <a:pt x="3530" y="3162"/>
                </a:lnTo>
                <a:lnTo>
                  <a:pt x="3521" y="3167"/>
                </a:lnTo>
                <a:lnTo>
                  <a:pt x="3521" y="3173"/>
                </a:lnTo>
                <a:lnTo>
                  <a:pt x="3518" y="3174"/>
                </a:lnTo>
                <a:lnTo>
                  <a:pt x="3514" y="3174"/>
                </a:lnTo>
                <a:lnTo>
                  <a:pt x="3495" y="3178"/>
                </a:lnTo>
                <a:lnTo>
                  <a:pt x="3478" y="3183"/>
                </a:lnTo>
                <a:lnTo>
                  <a:pt x="3470" y="3186"/>
                </a:lnTo>
                <a:lnTo>
                  <a:pt x="3463" y="3190"/>
                </a:lnTo>
                <a:lnTo>
                  <a:pt x="3458" y="3195"/>
                </a:lnTo>
                <a:lnTo>
                  <a:pt x="3453" y="3202"/>
                </a:lnTo>
                <a:lnTo>
                  <a:pt x="3446" y="3202"/>
                </a:lnTo>
                <a:lnTo>
                  <a:pt x="3444" y="3202"/>
                </a:lnTo>
                <a:lnTo>
                  <a:pt x="3443" y="3198"/>
                </a:lnTo>
                <a:lnTo>
                  <a:pt x="3443" y="3196"/>
                </a:lnTo>
                <a:lnTo>
                  <a:pt x="3446" y="3195"/>
                </a:lnTo>
                <a:lnTo>
                  <a:pt x="3446" y="3190"/>
                </a:lnTo>
                <a:lnTo>
                  <a:pt x="3444" y="3188"/>
                </a:lnTo>
                <a:lnTo>
                  <a:pt x="3439" y="3188"/>
                </a:lnTo>
                <a:lnTo>
                  <a:pt x="3432" y="3188"/>
                </a:lnTo>
                <a:lnTo>
                  <a:pt x="3427" y="3188"/>
                </a:lnTo>
                <a:lnTo>
                  <a:pt x="3422" y="3188"/>
                </a:lnTo>
                <a:lnTo>
                  <a:pt x="3419" y="3186"/>
                </a:lnTo>
                <a:lnTo>
                  <a:pt x="3419" y="3181"/>
                </a:lnTo>
                <a:lnTo>
                  <a:pt x="3403" y="3181"/>
                </a:lnTo>
                <a:lnTo>
                  <a:pt x="3390" y="3181"/>
                </a:lnTo>
                <a:lnTo>
                  <a:pt x="3364" y="3174"/>
                </a:lnTo>
                <a:lnTo>
                  <a:pt x="3362" y="3176"/>
                </a:lnTo>
                <a:lnTo>
                  <a:pt x="3361" y="3178"/>
                </a:lnTo>
                <a:lnTo>
                  <a:pt x="3359" y="3181"/>
                </a:lnTo>
                <a:lnTo>
                  <a:pt x="3356" y="3186"/>
                </a:lnTo>
                <a:lnTo>
                  <a:pt x="3354" y="3188"/>
                </a:lnTo>
                <a:lnTo>
                  <a:pt x="3350" y="3188"/>
                </a:lnTo>
                <a:lnTo>
                  <a:pt x="3352" y="3195"/>
                </a:lnTo>
                <a:lnTo>
                  <a:pt x="3350" y="3202"/>
                </a:lnTo>
                <a:lnTo>
                  <a:pt x="3349" y="3207"/>
                </a:lnTo>
                <a:lnTo>
                  <a:pt x="3344" y="3208"/>
                </a:lnTo>
                <a:lnTo>
                  <a:pt x="3344" y="3249"/>
                </a:lnTo>
                <a:lnTo>
                  <a:pt x="3339" y="3272"/>
                </a:lnTo>
                <a:lnTo>
                  <a:pt x="3335" y="3294"/>
                </a:lnTo>
                <a:lnTo>
                  <a:pt x="3333" y="3316"/>
                </a:lnTo>
                <a:lnTo>
                  <a:pt x="3330" y="3338"/>
                </a:lnTo>
                <a:lnTo>
                  <a:pt x="3327" y="3353"/>
                </a:lnTo>
                <a:lnTo>
                  <a:pt x="3323" y="3369"/>
                </a:lnTo>
                <a:lnTo>
                  <a:pt x="3320" y="3384"/>
                </a:lnTo>
                <a:lnTo>
                  <a:pt x="3316" y="3400"/>
                </a:lnTo>
                <a:lnTo>
                  <a:pt x="3316" y="3405"/>
                </a:lnTo>
                <a:lnTo>
                  <a:pt x="3316" y="3411"/>
                </a:lnTo>
                <a:lnTo>
                  <a:pt x="3315" y="3417"/>
                </a:lnTo>
                <a:lnTo>
                  <a:pt x="3311" y="3422"/>
                </a:lnTo>
                <a:lnTo>
                  <a:pt x="3308" y="3423"/>
                </a:lnTo>
                <a:lnTo>
                  <a:pt x="3299" y="3429"/>
                </a:lnTo>
                <a:lnTo>
                  <a:pt x="3293" y="3432"/>
                </a:lnTo>
                <a:lnTo>
                  <a:pt x="3289" y="3434"/>
                </a:lnTo>
                <a:lnTo>
                  <a:pt x="3281" y="3440"/>
                </a:lnTo>
                <a:lnTo>
                  <a:pt x="3269" y="3447"/>
                </a:lnTo>
                <a:lnTo>
                  <a:pt x="3265" y="3449"/>
                </a:lnTo>
                <a:lnTo>
                  <a:pt x="3264" y="3452"/>
                </a:lnTo>
                <a:lnTo>
                  <a:pt x="3262" y="3461"/>
                </a:lnTo>
                <a:lnTo>
                  <a:pt x="3258" y="3461"/>
                </a:lnTo>
                <a:lnTo>
                  <a:pt x="3257" y="3463"/>
                </a:lnTo>
                <a:lnTo>
                  <a:pt x="3255" y="3468"/>
                </a:lnTo>
                <a:lnTo>
                  <a:pt x="3253" y="3469"/>
                </a:lnTo>
                <a:lnTo>
                  <a:pt x="3252" y="3471"/>
                </a:lnTo>
                <a:lnTo>
                  <a:pt x="3250" y="3475"/>
                </a:lnTo>
                <a:lnTo>
                  <a:pt x="3246" y="3480"/>
                </a:lnTo>
                <a:lnTo>
                  <a:pt x="3245" y="3481"/>
                </a:lnTo>
                <a:lnTo>
                  <a:pt x="3241" y="3481"/>
                </a:lnTo>
                <a:lnTo>
                  <a:pt x="3236" y="3490"/>
                </a:lnTo>
                <a:lnTo>
                  <a:pt x="3231" y="3497"/>
                </a:lnTo>
                <a:lnTo>
                  <a:pt x="3223" y="3504"/>
                </a:lnTo>
                <a:lnTo>
                  <a:pt x="3214" y="3509"/>
                </a:lnTo>
                <a:lnTo>
                  <a:pt x="3212" y="3536"/>
                </a:lnTo>
                <a:lnTo>
                  <a:pt x="3207" y="3563"/>
                </a:lnTo>
                <a:lnTo>
                  <a:pt x="3204" y="3589"/>
                </a:lnTo>
                <a:lnTo>
                  <a:pt x="3200" y="3618"/>
                </a:lnTo>
                <a:lnTo>
                  <a:pt x="3199" y="3619"/>
                </a:lnTo>
                <a:lnTo>
                  <a:pt x="3197" y="3621"/>
                </a:lnTo>
                <a:lnTo>
                  <a:pt x="3195" y="3625"/>
                </a:lnTo>
                <a:lnTo>
                  <a:pt x="3192" y="3630"/>
                </a:lnTo>
                <a:lnTo>
                  <a:pt x="3190" y="3631"/>
                </a:lnTo>
                <a:lnTo>
                  <a:pt x="3187" y="3631"/>
                </a:lnTo>
                <a:lnTo>
                  <a:pt x="3185" y="3643"/>
                </a:lnTo>
                <a:lnTo>
                  <a:pt x="3182" y="3652"/>
                </a:lnTo>
                <a:lnTo>
                  <a:pt x="3175" y="3660"/>
                </a:lnTo>
                <a:lnTo>
                  <a:pt x="3171" y="3664"/>
                </a:lnTo>
                <a:lnTo>
                  <a:pt x="3166" y="3666"/>
                </a:lnTo>
                <a:lnTo>
                  <a:pt x="3166" y="3671"/>
                </a:lnTo>
                <a:lnTo>
                  <a:pt x="3166" y="3674"/>
                </a:lnTo>
                <a:lnTo>
                  <a:pt x="3163" y="3677"/>
                </a:lnTo>
                <a:lnTo>
                  <a:pt x="3159" y="3679"/>
                </a:lnTo>
                <a:lnTo>
                  <a:pt x="3153" y="3693"/>
                </a:lnTo>
                <a:lnTo>
                  <a:pt x="3146" y="3707"/>
                </a:lnTo>
                <a:lnTo>
                  <a:pt x="3144" y="3708"/>
                </a:lnTo>
                <a:lnTo>
                  <a:pt x="3142" y="3708"/>
                </a:lnTo>
                <a:lnTo>
                  <a:pt x="3141" y="3710"/>
                </a:lnTo>
                <a:lnTo>
                  <a:pt x="3139" y="3713"/>
                </a:lnTo>
                <a:lnTo>
                  <a:pt x="3137" y="3718"/>
                </a:lnTo>
                <a:lnTo>
                  <a:pt x="3135" y="3722"/>
                </a:lnTo>
                <a:lnTo>
                  <a:pt x="3130" y="3725"/>
                </a:lnTo>
                <a:lnTo>
                  <a:pt x="3125" y="3727"/>
                </a:lnTo>
                <a:lnTo>
                  <a:pt x="3125" y="3732"/>
                </a:lnTo>
                <a:lnTo>
                  <a:pt x="3125" y="3736"/>
                </a:lnTo>
                <a:lnTo>
                  <a:pt x="3122" y="3739"/>
                </a:lnTo>
                <a:lnTo>
                  <a:pt x="3118" y="3741"/>
                </a:lnTo>
                <a:lnTo>
                  <a:pt x="3120" y="3748"/>
                </a:lnTo>
                <a:lnTo>
                  <a:pt x="3120" y="3754"/>
                </a:lnTo>
                <a:lnTo>
                  <a:pt x="3118" y="3771"/>
                </a:lnTo>
                <a:lnTo>
                  <a:pt x="3117" y="3787"/>
                </a:lnTo>
                <a:lnTo>
                  <a:pt x="3117" y="3795"/>
                </a:lnTo>
                <a:lnTo>
                  <a:pt x="3118" y="3802"/>
                </a:lnTo>
                <a:lnTo>
                  <a:pt x="3120" y="3804"/>
                </a:lnTo>
                <a:lnTo>
                  <a:pt x="3122" y="3804"/>
                </a:lnTo>
                <a:lnTo>
                  <a:pt x="3125" y="3806"/>
                </a:lnTo>
                <a:lnTo>
                  <a:pt x="3125" y="3809"/>
                </a:lnTo>
                <a:lnTo>
                  <a:pt x="3125" y="3819"/>
                </a:lnTo>
                <a:lnTo>
                  <a:pt x="3125" y="3824"/>
                </a:lnTo>
                <a:lnTo>
                  <a:pt x="3125" y="3829"/>
                </a:lnTo>
                <a:lnTo>
                  <a:pt x="3130" y="3841"/>
                </a:lnTo>
                <a:lnTo>
                  <a:pt x="3135" y="3850"/>
                </a:lnTo>
                <a:lnTo>
                  <a:pt x="3142" y="3860"/>
                </a:lnTo>
                <a:lnTo>
                  <a:pt x="3146" y="3870"/>
                </a:lnTo>
                <a:lnTo>
                  <a:pt x="3166" y="3879"/>
                </a:lnTo>
                <a:lnTo>
                  <a:pt x="3176" y="3882"/>
                </a:lnTo>
                <a:lnTo>
                  <a:pt x="3187" y="3884"/>
                </a:lnTo>
                <a:lnTo>
                  <a:pt x="3192" y="3891"/>
                </a:lnTo>
                <a:lnTo>
                  <a:pt x="3197" y="3898"/>
                </a:lnTo>
                <a:lnTo>
                  <a:pt x="3207" y="3908"/>
                </a:lnTo>
                <a:lnTo>
                  <a:pt x="3219" y="3918"/>
                </a:lnTo>
                <a:lnTo>
                  <a:pt x="3224" y="3925"/>
                </a:lnTo>
                <a:lnTo>
                  <a:pt x="3228" y="3932"/>
                </a:lnTo>
                <a:lnTo>
                  <a:pt x="3236" y="3932"/>
                </a:lnTo>
                <a:lnTo>
                  <a:pt x="3241" y="3932"/>
                </a:lnTo>
                <a:lnTo>
                  <a:pt x="3252" y="3935"/>
                </a:lnTo>
                <a:lnTo>
                  <a:pt x="3260" y="3942"/>
                </a:lnTo>
                <a:lnTo>
                  <a:pt x="3269" y="3945"/>
                </a:lnTo>
                <a:lnTo>
                  <a:pt x="3270" y="3949"/>
                </a:lnTo>
                <a:lnTo>
                  <a:pt x="3272" y="3951"/>
                </a:lnTo>
                <a:lnTo>
                  <a:pt x="3277" y="3952"/>
                </a:lnTo>
                <a:lnTo>
                  <a:pt x="3289" y="3952"/>
                </a:lnTo>
                <a:lnTo>
                  <a:pt x="3293" y="3954"/>
                </a:lnTo>
                <a:lnTo>
                  <a:pt x="3296" y="3956"/>
                </a:lnTo>
                <a:lnTo>
                  <a:pt x="3299" y="3959"/>
                </a:lnTo>
                <a:lnTo>
                  <a:pt x="3303" y="3959"/>
                </a:lnTo>
                <a:lnTo>
                  <a:pt x="3301" y="3962"/>
                </a:lnTo>
                <a:lnTo>
                  <a:pt x="3298" y="3966"/>
                </a:lnTo>
                <a:lnTo>
                  <a:pt x="3289" y="3969"/>
                </a:lnTo>
                <a:lnTo>
                  <a:pt x="3286" y="3971"/>
                </a:lnTo>
                <a:lnTo>
                  <a:pt x="3284" y="3974"/>
                </a:lnTo>
                <a:lnTo>
                  <a:pt x="3282" y="3980"/>
                </a:lnTo>
                <a:lnTo>
                  <a:pt x="3282" y="3986"/>
                </a:lnTo>
                <a:lnTo>
                  <a:pt x="3284" y="3991"/>
                </a:lnTo>
                <a:lnTo>
                  <a:pt x="3287" y="3995"/>
                </a:lnTo>
                <a:lnTo>
                  <a:pt x="3294" y="4000"/>
                </a:lnTo>
                <a:lnTo>
                  <a:pt x="3303" y="4003"/>
                </a:lnTo>
                <a:lnTo>
                  <a:pt x="3310" y="4007"/>
                </a:lnTo>
                <a:lnTo>
                  <a:pt x="3318" y="4010"/>
                </a:lnTo>
                <a:lnTo>
                  <a:pt x="3325" y="4015"/>
                </a:lnTo>
                <a:lnTo>
                  <a:pt x="3333" y="4019"/>
                </a:lnTo>
                <a:lnTo>
                  <a:pt x="3339" y="4020"/>
                </a:lnTo>
                <a:lnTo>
                  <a:pt x="3344" y="4020"/>
                </a:lnTo>
                <a:lnTo>
                  <a:pt x="3350" y="4019"/>
                </a:lnTo>
                <a:lnTo>
                  <a:pt x="3352" y="4015"/>
                </a:lnTo>
                <a:lnTo>
                  <a:pt x="3352" y="4014"/>
                </a:lnTo>
                <a:lnTo>
                  <a:pt x="3349" y="4010"/>
                </a:lnTo>
                <a:lnTo>
                  <a:pt x="3347" y="4007"/>
                </a:lnTo>
                <a:lnTo>
                  <a:pt x="3349" y="4002"/>
                </a:lnTo>
                <a:lnTo>
                  <a:pt x="3349" y="3998"/>
                </a:lnTo>
                <a:lnTo>
                  <a:pt x="3347" y="3995"/>
                </a:lnTo>
                <a:lnTo>
                  <a:pt x="3344" y="3993"/>
                </a:lnTo>
                <a:lnTo>
                  <a:pt x="3337" y="3990"/>
                </a:lnTo>
                <a:lnTo>
                  <a:pt x="3328" y="3985"/>
                </a:lnTo>
                <a:lnTo>
                  <a:pt x="3327" y="3983"/>
                </a:lnTo>
                <a:lnTo>
                  <a:pt x="3313" y="3976"/>
                </a:lnTo>
                <a:lnTo>
                  <a:pt x="3311" y="3973"/>
                </a:lnTo>
                <a:lnTo>
                  <a:pt x="3310" y="3971"/>
                </a:lnTo>
                <a:lnTo>
                  <a:pt x="3311" y="3968"/>
                </a:lnTo>
                <a:lnTo>
                  <a:pt x="3313" y="3966"/>
                </a:lnTo>
                <a:lnTo>
                  <a:pt x="3316" y="3966"/>
                </a:lnTo>
                <a:lnTo>
                  <a:pt x="3320" y="3968"/>
                </a:lnTo>
                <a:lnTo>
                  <a:pt x="3325" y="3968"/>
                </a:lnTo>
                <a:lnTo>
                  <a:pt x="3328" y="3969"/>
                </a:lnTo>
                <a:lnTo>
                  <a:pt x="3332" y="3976"/>
                </a:lnTo>
                <a:lnTo>
                  <a:pt x="3333" y="3978"/>
                </a:lnTo>
                <a:lnTo>
                  <a:pt x="3342" y="3983"/>
                </a:lnTo>
                <a:lnTo>
                  <a:pt x="3349" y="3990"/>
                </a:lnTo>
                <a:lnTo>
                  <a:pt x="3354" y="3997"/>
                </a:lnTo>
                <a:lnTo>
                  <a:pt x="3357" y="4005"/>
                </a:lnTo>
                <a:lnTo>
                  <a:pt x="3357" y="4008"/>
                </a:lnTo>
                <a:lnTo>
                  <a:pt x="3361" y="4012"/>
                </a:lnTo>
                <a:lnTo>
                  <a:pt x="3364" y="4014"/>
                </a:lnTo>
                <a:lnTo>
                  <a:pt x="3369" y="4022"/>
                </a:lnTo>
                <a:lnTo>
                  <a:pt x="3371" y="4027"/>
                </a:lnTo>
                <a:lnTo>
                  <a:pt x="3371" y="4034"/>
                </a:lnTo>
                <a:lnTo>
                  <a:pt x="3379" y="4036"/>
                </a:lnTo>
                <a:lnTo>
                  <a:pt x="3385" y="4037"/>
                </a:lnTo>
                <a:lnTo>
                  <a:pt x="3385" y="4041"/>
                </a:lnTo>
                <a:lnTo>
                  <a:pt x="3391" y="4043"/>
                </a:lnTo>
                <a:lnTo>
                  <a:pt x="3391" y="4044"/>
                </a:lnTo>
                <a:lnTo>
                  <a:pt x="3391" y="4048"/>
                </a:lnTo>
                <a:lnTo>
                  <a:pt x="3391" y="4049"/>
                </a:lnTo>
                <a:lnTo>
                  <a:pt x="3390" y="4055"/>
                </a:lnTo>
                <a:lnTo>
                  <a:pt x="3386" y="4053"/>
                </a:lnTo>
                <a:lnTo>
                  <a:pt x="3385" y="4051"/>
                </a:lnTo>
                <a:lnTo>
                  <a:pt x="3385" y="4048"/>
                </a:lnTo>
                <a:lnTo>
                  <a:pt x="3379" y="4046"/>
                </a:lnTo>
                <a:lnTo>
                  <a:pt x="3376" y="4043"/>
                </a:lnTo>
                <a:lnTo>
                  <a:pt x="3371" y="4034"/>
                </a:lnTo>
                <a:lnTo>
                  <a:pt x="3369" y="4036"/>
                </a:lnTo>
                <a:lnTo>
                  <a:pt x="3368" y="4037"/>
                </a:lnTo>
                <a:lnTo>
                  <a:pt x="3366" y="4041"/>
                </a:lnTo>
                <a:lnTo>
                  <a:pt x="3368" y="4046"/>
                </a:lnTo>
                <a:lnTo>
                  <a:pt x="3369" y="4048"/>
                </a:lnTo>
                <a:lnTo>
                  <a:pt x="3371" y="4048"/>
                </a:lnTo>
                <a:lnTo>
                  <a:pt x="3369" y="4051"/>
                </a:lnTo>
                <a:lnTo>
                  <a:pt x="3366" y="4053"/>
                </a:lnTo>
                <a:lnTo>
                  <a:pt x="3357" y="4055"/>
                </a:lnTo>
                <a:lnTo>
                  <a:pt x="3357" y="4058"/>
                </a:lnTo>
                <a:lnTo>
                  <a:pt x="3357" y="4060"/>
                </a:lnTo>
                <a:lnTo>
                  <a:pt x="3350" y="4061"/>
                </a:lnTo>
                <a:lnTo>
                  <a:pt x="3350" y="4066"/>
                </a:lnTo>
                <a:lnTo>
                  <a:pt x="3347" y="4068"/>
                </a:lnTo>
                <a:lnTo>
                  <a:pt x="3344" y="4068"/>
                </a:lnTo>
                <a:lnTo>
                  <a:pt x="3340" y="4068"/>
                </a:lnTo>
                <a:lnTo>
                  <a:pt x="3339" y="4072"/>
                </a:lnTo>
                <a:lnTo>
                  <a:pt x="3339" y="4073"/>
                </a:lnTo>
                <a:lnTo>
                  <a:pt x="3340" y="4077"/>
                </a:lnTo>
                <a:lnTo>
                  <a:pt x="3344" y="4080"/>
                </a:lnTo>
                <a:lnTo>
                  <a:pt x="3349" y="4082"/>
                </a:lnTo>
                <a:lnTo>
                  <a:pt x="3354" y="4084"/>
                </a:lnTo>
                <a:lnTo>
                  <a:pt x="3357" y="4082"/>
                </a:lnTo>
                <a:lnTo>
                  <a:pt x="3364" y="4085"/>
                </a:lnTo>
                <a:lnTo>
                  <a:pt x="3368" y="4089"/>
                </a:lnTo>
                <a:lnTo>
                  <a:pt x="3373" y="4092"/>
                </a:lnTo>
                <a:lnTo>
                  <a:pt x="3378" y="4095"/>
                </a:lnTo>
                <a:lnTo>
                  <a:pt x="3378" y="4097"/>
                </a:lnTo>
                <a:lnTo>
                  <a:pt x="3376" y="4099"/>
                </a:lnTo>
                <a:lnTo>
                  <a:pt x="3373" y="4101"/>
                </a:lnTo>
                <a:lnTo>
                  <a:pt x="3364" y="4102"/>
                </a:lnTo>
                <a:lnTo>
                  <a:pt x="3359" y="4102"/>
                </a:lnTo>
                <a:lnTo>
                  <a:pt x="3352" y="4102"/>
                </a:lnTo>
                <a:lnTo>
                  <a:pt x="3352" y="4101"/>
                </a:lnTo>
                <a:lnTo>
                  <a:pt x="3349" y="4099"/>
                </a:lnTo>
                <a:lnTo>
                  <a:pt x="3344" y="4095"/>
                </a:lnTo>
                <a:lnTo>
                  <a:pt x="3344" y="4089"/>
                </a:lnTo>
                <a:lnTo>
                  <a:pt x="3342" y="4089"/>
                </a:lnTo>
                <a:lnTo>
                  <a:pt x="3337" y="4089"/>
                </a:lnTo>
                <a:lnTo>
                  <a:pt x="3333" y="4089"/>
                </a:lnTo>
                <a:lnTo>
                  <a:pt x="3330" y="4089"/>
                </a:lnTo>
                <a:lnTo>
                  <a:pt x="3330" y="4095"/>
                </a:lnTo>
                <a:lnTo>
                  <a:pt x="3332" y="4101"/>
                </a:lnTo>
                <a:lnTo>
                  <a:pt x="3333" y="4104"/>
                </a:lnTo>
                <a:lnTo>
                  <a:pt x="3337" y="4106"/>
                </a:lnTo>
                <a:lnTo>
                  <a:pt x="3340" y="4109"/>
                </a:lnTo>
                <a:lnTo>
                  <a:pt x="3344" y="4111"/>
                </a:lnTo>
                <a:lnTo>
                  <a:pt x="3345" y="4116"/>
                </a:lnTo>
                <a:lnTo>
                  <a:pt x="3344" y="4123"/>
                </a:lnTo>
                <a:lnTo>
                  <a:pt x="3349" y="4123"/>
                </a:lnTo>
                <a:lnTo>
                  <a:pt x="3354" y="4123"/>
                </a:lnTo>
                <a:lnTo>
                  <a:pt x="3359" y="4126"/>
                </a:lnTo>
                <a:lnTo>
                  <a:pt x="3366" y="4130"/>
                </a:lnTo>
                <a:lnTo>
                  <a:pt x="3371" y="4131"/>
                </a:lnTo>
                <a:lnTo>
                  <a:pt x="3376" y="4130"/>
                </a:lnTo>
                <a:lnTo>
                  <a:pt x="3378" y="4141"/>
                </a:lnTo>
                <a:lnTo>
                  <a:pt x="3378" y="4143"/>
                </a:lnTo>
                <a:lnTo>
                  <a:pt x="3379" y="4143"/>
                </a:lnTo>
                <a:lnTo>
                  <a:pt x="3383" y="4150"/>
                </a:lnTo>
                <a:lnTo>
                  <a:pt x="3378" y="4150"/>
                </a:lnTo>
                <a:lnTo>
                  <a:pt x="3371" y="4147"/>
                </a:lnTo>
                <a:lnTo>
                  <a:pt x="3362" y="4143"/>
                </a:lnTo>
                <a:lnTo>
                  <a:pt x="3356" y="4138"/>
                </a:lnTo>
                <a:lnTo>
                  <a:pt x="3352" y="4135"/>
                </a:lnTo>
                <a:lnTo>
                  <a:pt x="3350" y="4130"/>
                </a:lnTo>
                <a:lnTo>
                  <a:pt x="3342" y="4130"/>
                </a:lnTo>
                <a:lnTo>
                  <a:pt x="3333" y="4130"/>
                </a:lnTo>
                <a:lnTo>
                  <a:pt x="3325" y="4131"/>
                </a:lnTo>
                <a:lnTo>
                  <a:pt x="3316" y="4130"/>
                </a:lnTo>
                <a:lnTo>
                  <a:pt x="3316" y="4126"/>
                </a:lnTo>
                <a:lnTo>
                  <a:pt x="3316" y="4123"/>
                </a:lnTo>
                <a:lnTo>
                  <a:pt x="3313" y="4121"/>
                </a:lnTo>
                <a:lnTo>
                  <a:pt x="3308" y="4121"/>
                </a:lnTo>
                <a:lnTo>
                  <a:pt x="3304" y="4121"/>
                </a:lnTo>
                <a:lnTo>
                  <a:pt x="3303" y="4119"/>
                </a:lnTo>
                <a:lnTo>
                  <a:pt x="3303" y="4116"/>
                </a:lnTo>
                <a:lnTo>
                  <a:pt x="3299" y="4118"/>
                </a:lnTo>
                <a:lnTo>
                  <a:pt x="3298" y="4121"/>
                </a:lnTo>
                <a:lnTo>
                  <a:pt x="3298" y="4124"/>
                </a:lnTo>
                <a:lnTo>
                  <a:pt x="3294" y="4133"/>
                </a:lnTo>
                <a:lnTo>
                  <a:pt x="3293" y="4141"/>
                </a:lnTo>
                <a:lnTo>
                  <a:pt x="3289" y="4160"/>
                </a:lnTo>
                <a:lnTo>
                  <a:pt x="3289" y="4164"/>
                </a:lnTo>
                <a:lnTo>
                  <a:pt x="3287" y="4170"/>
                </a:lnTo>
                <a:lnTo>
                  <a:pt x="3282" y="4177"/>
                </a:lnTo>
                <a:lnTo>
                  <a:pt x="3277" y="4177"/>
                </a:lnTo>
                <a:lnTo>
                  <a:pt x="3274" y="4179"/>
                </a:lnTo>
                <a:lnTo>
                  <a:pt x="3270" y="4181"/>
                </a:lnTo>
                <a:lnTo>
                  <a:pt x="3269" y="4184"/>
                </a:lnTo>
                <a:lnTo>
                  <a:pt x="3260" y="4182"/>
                </a:lnTo>
                <a:lnTo>
                  <a:pt x="3253" y="4181"/>
                </a:lnTo>
                <a:lnTo>
                  <a:pt x="3240" y="4174"/>
                </a:lnTo>
                <a:lnTo>
                  <a:pt x="3214" y="4157"/>
                </a:lnTo>
                <a:lnTo>
                  <a:pt x="3171" y="4153"/>
                </a:lnTo>
                <a:lnTo>
                  <a:pt x="3130" y="4153"/>
                </a:lnTo>
                <a:lnTo>
                  <a:pt x="3112" y="4155"/>
                </a:lnTo>
                <a:lnTo>
                  <a:pt x="3093" y="4159"/>
                </a:lnTo>
                <a:lnTo>
                  <a:pt x="3076" y="4164"/>
                </a:lnTo>
                <a:lnTo>
                  <a:pt x="3057" y="4170"/>
                </a:lnTo>
                <a:lnTo>
                  <a:pt x="3048" y="4170"/>
                </a:lnTo>
                <a:lnTo>
                  <a:pt x="3042" y="4169"/>
                </a:lnTo>
                <a:lnTo>
                  <a:pt x="3037" y="4165"/>
                </a:lnTo>
                <a:lnTo>
                  <a:pt x="3030" y="4164"/>
                </a:lnTo>
                <a:lnTo>
                  <a:pt x="3028" y="4160"/>
                </a:lnTo>
                <a:lnTo>
                  <a:pt x="3025" y="4160"/>
                </a:lnTo>
                <a:lnTo>
                  <a:pt x="3021" y="4162"/>
                </a:lnTo>
                <a:lnTo>
                  <a:pt x="3016" y="4164"/>
                </a:lnTo>
                <a:lnTo>
                  <a:pt x="3013" y="4165"/>
                </a:lnTo>
                <a:lnTo>
                  <a:pt x="3009" y="4167"/>
                </a:lnTo>
                <a:lnTo>
                  <a:pt x="3009" y="4170"/>
                </a:lnTo>
                <a:lnTo>
                  <a:pt x="3011" y="4176"/>
                </a:lnTo>
                <a:lnTo>
                  <a:pt x="3016" y="4182"/>
                </a:lnTo>
                <a:lnTo>
                  <a:pt x="3019" y="4184"/>
                </a:lnTo>
                <a:lnTo>
                  <a:pt x="3023" y="4184"/>
                </a:lnTo>
                <a:lnTo>
                  <a:pt x="3025" y="4188"/>
                </a:lnTo>
                <a:lnTo>
                  <a:pt x="3028" y="4189"/>
                </a:lnTo>
                <a:lnTo>
                  <a:pt x="3037" y="4191"/>
                </a:lnTo>
                <a:lnTo>
                  <a:pt x="3037" y="4205"/>
                </a:lnTo>
                <a:lnTo>
                  <a:pt x="3033" y="4201"/>
                </a:lnTo>
                <a:lnTo>
                  <a:pt x="3026" y="4199"/>
                </a:lnTo>
                <a:lnTo>
                  <a:pt x="3013" y="4198"/>
                </a:lnTo>
                <a:lnTo>
                  <a:pt x="3009" y="4198"/>
                </a:lnTo>
                <a:lnTo>
                  <a:pt x="3004" y="4196"/>
                </a:lnTo>
                <a:lnTo>
                  <a:pt x="2999" y="4198"/>
                </a:lnTo>
                <a:lnTo>
                  <a:pt x="2996" y="4201"/>
                </a:lnTo>
                <a:lnTo>
                  <a:pt x="2992" y="4205"/>
                </a:lnTo>
                <a:lnTo>
                  <a:pt x="2987" y="4213"/>
                </a:lnTo>
                <a:lnTo>
                  <a:pt x="2984" y="4215"/>
                </a:lnTo>
                <a:lnTo>
                  <a:pt x="2979" y="4217"/>
                </a:lnTo>
                <a:lnTo>
                  <a:pt x="2975" y="4218"/>
                </a:lnTo>
                <a:lnTo>
                  <a:pt x="2975" y="4223"/>
                </a:lnTo>
                <a:lnTo>
                  <a:pt x="2975" y="4227"/>
                </a:lnTo>
                <a:lnTo>
                  <a:pt x="2973" y="4230"/>
                </a:lnTo>
                <a:lnTo>
                  <a:pt x="2968" y="4232"/>
                </a:lnTo>
                <a:lnTo>
                  <a:pt x="2963" y="4230"/>
                </a:lnTo>
                <a:lnTo>
                  <a:pt x="2961" y="4228"/>
                </a:lnTo>
                <a:lnTo>
                  <a:pt x="2961" y="4225"/>
                </a:lnTo>
                <a:lnTo>
                  <a:pt x="2967" y="4217"/>
                </a:lnTo>
                <a:lnTo>
                  <a:pt x="2970" y="4213"/>
                </a:lnTo>
                <a:lnTo>
                  <a:pt x="2975" y="4211"/>
                </a:lnTo>
                <a:lnTo>
                  <a:pt x="2975" y="4206"/>
                </a:lnTo>
                <a:lnTo>
                  <a:pt x="2977" y="4203"/>
                </a:lnTo>
                <a:lnTo>
                  <a:pt x="2979" y="4199"/>
                </a:lnTo>
                <a:lnTo>
                  <a:pt x="2982" y="4198"/>
                </a:lnTo>
                <a:lnTo>
                  <a:pt x="2984" y="4193"/>
                </a:lnTo>
                <a:lnTo>
                  <a:pt x="2985" y="4191"/>
                </a:lnTo>
                <a:lnTo>
                  <a:pt x="2990" y="4186"/>
                </a:lnTo>
                <a:lnTo>
                  <a:pt x="2994" y="4184"/>
                </a:lnTo>
                <a:lnTo>
                  <a:pt x="2996" y="4181"/>
                </a:lnTo>
                <a:lnTo>
                  <a:pt x="2997" y="4177"/>
                </a:lnTo>
                <a:lnTo>
                  <a:pt x="2996" y="4170"/>
                </a:lnTo>
                <a:lnTo>
                  <a:pt x="2996" y="4167"/>
                </a:lnTo>
                <a:lnTo>
                  <a:pt x="2994" y="4164"/>
                </a:lnTo>
                <a:lnTo>
                  <a:pt x="2989" y="4162"/>
                </a:lnTo>
                <a:lnTo>
                  <a:pt x="2982" y="4162"/>
                </a:lnTo>
                <a:lnTo>
                  <a:pt x="2977" y="4162"/>
                </a:lnTo>
                <a:lnTo>
                  <a:pt x="2972" y="4164"/>
                </a:lnTo>
                <a:lnTo>
                  <a:pt x="2968" y="4167"/>
                </a:lnTo>
                <a:lnTo>
                  <a:pt x="2968" y="4170"/>
                </a:lnTo>
                <a:lnTo>
                  <a:pt x="2927" y="4170"/>
                </a:lnTo>
                <a:lnTo>
                  <a:pt x="2922" y="4172"/>
                </a:lnTo>
                <a:lnTo>
                  <a:pt x="2917" y="4170"/>
                </a:lnTo>
                <a:lnTo>
                  <a:pt x="2915" y="4169"/>
                </a:lnTo>
                <a:lnTo>
                  <a:pt x="2912" y="4165"/>
                </a:lnTo>
                <a:lnTo>
                  <a:pt x="2909" y="4160"/>
                </a:lnTo>
                <a:lnTo>
                  <a:pt x="2905" y="4157"/>
                </a:lnTo>
                <a:lnTo>
                  <a:pt x="2900" y="4157"/>
                </a:lnTo>
                <a:lnTo>
                  <a:pt x="2893" y="4155"/>
                </a:lnTo>
                <a:lnTo>
                  <a:pt x="2888" y="4153"/>
                </a:lnTo>
                <a:lnTo>
                  <a:pt x="2881" y="4150"/>
                </a:lnTo>
                <a:lnTo>
                  <a:pt x="2873" y="4150"/>
                </a:lnTo>
                <a:lnTo>
                  <a:pt x="2873" y="4148"/>
                </a:lnTo>
                <a:lnTo>
                  <a:pt x="2871" y="4145"/>
                </a:lnTo>
                <a:lnTo>
                  <a:pt x="2868" y="4138"/>
                </a:lnTo>
                <a:lnTo>
                  <a:pt x="2864" y="4130"/>
                </a:lnTo>
                <a:lnTo>
                  <a:pt x="2859" y="4121"/>
                </a:lnTo>
                <a:lnTo>
                  <a:pt x="2852" y="4116"/>
                </a:lnTo>
                <a:lnTo>
                  <a:pt x="2849" y="4116"/>
                </a:lnTo>
                <a:lnTo>
                  <a:pt x="2832" y="4111"/>
                </a:lnTo>
                <a:lnTo>
                  <a:pt x="2817" y="4106"/>
                </a:lnTo>
                <a:lnTo>
                  <a:pt x="2801" y="4099"/>
                </a:lnTo>
                <a:lnTo>
                  <a:pt x="2784" y="4095"/>
                </a:lnTo>
                <a:lnTo>
                  <a:pt x="2774" y="4095"/>
                </a:lnTo>
                <a:lnTo>
                  <a:pt x="2765" y="4097"/>
                </a:lnTo>
                <a:lnTo>
                  <a:pt x="2748" y="4104"/>
                </a:lnTo>
                <a:lnTo>
                  <a:pt x="2731" y="4107"/>
                </a:lnTo>
                <a:lnTo>
                  <a:pt x="2721" y="4109"/>
                </a:lnTo>
                <a:lnTo>
                  <a:pt x="2709" y="4109"/>
                </a:lnTo>
                <a:lnTo>
                  <a:pt x="2697" y="4114"/>
                </a:lnTo>
                <a:lnTo>
                  <a:pt x="2685" y="4119"/>
                </a:lnTo>
                <a:lnTo>
                  <a:pt x="2680" y="4121"/>
                </a:lnTo>
                <a:lnTo>
                  <a:pt x="2675" y="4124"/>
                </a:lnTo>
                <a:lnTo>
                  <a:pt x="2672" y="4130"/>
                </a:lnTo>
                <a:lnTo>
                  <a:pt x="2668" y="4136"/>
                </a:lnTo>
                <a:lnTo>
                  <a:pt x="2668" y="4143"/>
                </a:lnTo>
                <a:lnTo>
                  <a:pt x="2670" y="4148"/>
                </a:lnTo>
                <a:lnTo>
                  <a:pt x="2673" y="4152"/>
                </a:lnTo>
                <a:lnTo>
                  <a:pt x="2677" y="4155"/>
                </a:lnTo>
                <a:lnTo>
                  <a:pt x="2685" y="4162"/>
                </a:lnTo>
                <a:lnTo>
                  <a:pt x="2687" y="4165"/>
                </a:lnTo>
                <a:lnTo>
                  <a:pt x="2689" y="4170"/>
                </a:lnTo>
                <a:lnTo>
                  <a:pt x="2689" y="4179"/>
                </a:lnTo>
                <a:lnTo>
                  <a:pt x="2689" y="4186"/>
                </a:lnTo>
                <a:lnTo>
                  <a:pt x="2692" y="4198"/>
                </a:lnTo>
                <a:lnTo>
                  <a:pt x="2697" y="4210"/>
                </a:lnTo>
                <a:lnTo>
                  <a:pt x="2697" y="4217"/>
                </a:lnTo>
                <a:lnTo>
                  <a:pt x="2695" y="4225"/>
                </a:lnTo>
                <a:lnTo>
                  <a:pt x="2682" y="4232"/>
                </a:lnTo>
                <a:lnTo>
                  <a:pt x="2668" y="4239"/>
                </a:lnTo>
                <a:lnTo>
                  <a:pt x="2668" y="4235"/>
                </a:lnTo>
                <a:lnTo>
                  <a:pt x="2665" y="4234"/>
                </a:lnTo>
                <a:lnTo>
                  <a:pt x="2658" y="4232"/>
                </a:lnTo>
                <a:lnTo>
                  <a:pt x="2641" y="4232"/>
                </a:lnTo>
                <a:lnTo>
                  <a:pt x="2641" y="4242"/>
                </a:lnTo>
                <a:lnTo>
                  <a:pt x="2641" y="4251"/>
                </a:lnTo>
                <a:lnTo>
                  <a:pt x="2644" y="4258"/>
                </a:lnTo>
                <a:lnTo>
                  <a:pt x="2648" y="4263"/>
                </a:lnTo>
                <a:lnTo>
                  <a:pt x="2656" y="4273"/>
                </a:lnTo>
                <a:lnTo>
                  <a:pt x="2660" y="4280"/>
                </a:lnTo>
                <a:lnTo>
                  <a:pt x="2661" y="4287"/>
                </a:lnTo>
                <a:lnTo>
                  <a:pt x="2668" y="4290"/>
                </a:lnTo>
                <a:lnTo>
                  <a:pt x="2672" y="4293"/>
                </a:lnTo>
                <a:lnTo>
                  <a:pt x="2675" y="4299"/>
                </a:lnTo>
                <a:lnTo>
                  <a:pt x="2675" y="4307"/>
                </a:lnTo>
                <a:lnTo>
                  <a:pt x="2682" y="4310"/>
                </a:lnTo>
                <a:lnTo>
                  <a:pt x="2685" y="4314"/>
                </a:lnTo>
                <a:lnTo>
                  <a:pt x="2689" y="4319"/>
                </a:lnTo>
                <a:lnTo>
                  <a:pt x="2689" y="4328"/>
                </a:lnTo>
                <a:lnTo>
                  <a:pt x="2704" y="4329"/>
                </a:lnTo>
                <a:lnTo>
                  <a:pt x="2716" y="4326"/>
                </a:lnTo>
                <a:lnTo>
                  <a:pt x="2726" y="4324"/>
                </a:lnTo>
                <a:lnTo>
                  <a:pt x="2736" y="4321"/>
                </a:lnTo>
                <a:lnTo>
                  <a:pt x="2738" y="4326"/>
                </a:lnTo>
                <a:lnTo>
                  <a:pt x="2740" y="4328"/>
                </a:lnTo>
                <a:lnTo>
                  <a:pt x="2745" y="4333"/>
                </a:lnTo>
                <a:lnTo>
                  <a:pt x="2748" y="4334"/>
                </a:lnTo>
                <a:lnTo>
                  <a:pt x="2750" y="4338"/>
                </a:lnTo>
                <a:lnTo>
                  <a:pt x="2752" y="4343"/>
                </a:lnTo>
                <a:lnTo>
                  <a:pt x="2750" y="4348"/>
                </a:lnTo>
                <a:lnTo>
                  <a:pt x="2757" y="4351"/>
                </a:lnTo>
                <a:lnTo>
                  <a:pt x="2764" y="4357"/>
                </a:lnTo>
                <a:lnTo>
                  <a:pt x="2767" y="4362"/>
                </a:lnTo>
                <a:lnTo>
                  <a:pt x="2771" y="4369"/>
                </a:lnTo>
                <a:lnTo>
                  <a:pt x="2777" y="4369"/>
                </a:lnTo>
                <a:lnTo>
                  <a:pt x="2782" y="4370"/>
                </a:lnTo>
                <a:lnTo>
                  <a:pt x="2789" y="4374"/>
                </a:lnTo>
                <a:lnTo>
                  <a:pt x="2796" y="4379"/>
                </a:lnTo>
                <a:lnTo>
                  <a:pt x="2805" y="4382"/>
                </a:lnTo>
                <a:lnTo>
                  <a:pt x="2806" y="4387"/>
                </a:lnTo>
                <a:lnTo>
                  <a:pt x="2810" y="4389"/>
                </a:lnTo>
                <a:lnTo>
                  <a:pt x="2818" y="4392"/>
                </a:lnTo>
                <a:lnTo>
                  <a:pt x="2828" y="4396"/>
                </a:lnTo>
                <a:lnTo>
                  <a:pt x="2830" y="4397"/>
                </a:lnTo>
                <a:lnTo>
                  <a:pt x="2832" y="4403"/>
                </a:lnTo>
                <a:lnTo>
                  <a:pt x="2839" y="4403"/>
                </a:lnTo>
                <a:lnTo>
                  <a:pt x="2844" y="4404"/>
                </a:lnTo>
                <a:lnTo>
                  <a:pt x="2851" y="4408"/>
                </a:lnTo>
                <a:lnTo>
                  <a:pt x="2857" y="4413"/>
                </a:lnTo>
                <a:lnTo>
                  <a:pt x="2866" y="4416"/>
                </a:lnTo>
                <a:lnTo>
                  <a:pt x="2876" y="4421"/>
                </a:lnTo>
                <a:lnTo>
                  <a:pt x="2881" y="4423"/>
                </a:lnTo>
                <a:lnTo>
                  <a:pt x="2886" y="4423"/>
                </a:lnTo>
                <a:lnTo>
                  <a:pt x="2888" y="4420"/>
                </a:lnTo>
                <a:lnTo>
                  <a:pt x="2890" y="4418"/>
                </a:lnTo>
                <a:lnTo>
                  <a:pt x="2893" y="4416"/>
                </a:lnTo>
                <a:lnTo>
                  <a:pt x="2900" y="4416"/>
                </a:lnTo>
                <a:lnTo>
                  <a:pt x="2900" y="4415"/>
                </a:lnTo>
                <a:lnTo>
                  <a:pt x="2898" y="4413"/>
                </a:lnTo>
                <a:lnTo>
                  <a:pt x="2893" y="4409"/>
                </a:lnTo>
                <a:lnTo>
                  <a:pt x="2880" y="4409"/>
                </a:lnTo>
                <a:lnTo>
                  <a:pt x="2885" y="4404"/>
                </a:lnTo>
                <a:lnTo>
                  <a:pt x="2892" y="4399"/>
                </a:lnTo>
                <a:lnTo>
                  <a:pt x="2898" y="4397"/>
                </a:lnTo>
                <a:lnTo>
                  <a:pt x="2907" y="4396"/>
                </a:lnTo>
                <a:lnTo>
                  <a:pt x="2909" y="4392"/>
                </a:lnTo>
                <a:lnTo>
                  <a:pt x="2912" y="4391"/>
                </a:lnTo>
                <a:lnTo>
                  <a:pt x="2915" y="4389"/>
                </a:lnTo>
                <a:lnTo>
                  <a:pt x="2921" y="4389"/>
                </a:lnTo>
                <a:lnTo>
                  <a:pt x="2919" y="4392"/>
                </a:lnTo>
                <a:lnTo>
                  <a:pt x="2917" y="4394"/>
                </a:lnTo>
                <a:lnTo>
                  <a:pt x="2912" y="4396"/>
                </a:lnTo>
                <a:lnTo>
                  <a:pt x="2907" y="4396"/>
                </a:lnTo>
                <a:lnTo>
                  <a:pt x="2910" y="4401"/>
                </a:lnTo>
                <a:lnTo>
                  <a:pt x="2914" y="4403"/>
                </a:lnTo>
                <a:lnTo>
                  <a:pt x="2921" y="4404"/>
                </a:lnTo>
                <a:lnTo>
                  <a:pt x="2927" y="4403"/>
                </a:lnTo>
                <a:lnTo>
                  <a:pt x="2943" y="4403"/>
                </a:lnTo>
                <a:lnTo>
                  <a:pt x="2950" y="4403"/>
                </a:lnTo>
                <a:lnTo>
                  <a:pt x="2955" y="4403"/>
                </a:lnTo>
                <a:lnTo>
                  <a:pt x="2958" y="4396"/>
                </a:lnTo>
                <a:lnTo>
                  <a:pt x="2956" y="4391"/>
                </a:lnTo>
                <a:lnTo>
                  <a:pt x="2955" y="4386"/>
                </a:lnTo>
                <a:lnTo>
                  <a:pt x="2950" y="4384"/>
                </a:lnTo>
                <a:lnTo>
                  <a:pt x="2943" y="4379"/>
                </a:lnTo>
                <a:lnTo>
                  <a:pt x="2943" y="4377"/>
                </a:lnTo>
                <a:lnTo>
                  <a:pt x="2948" y="4375"/>
                </a:lnTo>
                <a:lnTo>
                  <a:pt x="2953" y="4372"/>
                </a:lnTo>
                <a:lnTo>
                  <a:pt x="2960" y="4370"/>
                </a:lnTo>
                <a:lnTo>
                  <a:pt x="2967" y="4369"/>
                </a:lnTo>
                <a:lnTo>
                  <a:pt x="2975" y="4369"/>
                </a:lnTo>
                <a:lnTo>
                  <a:pt x="2972" y="4374"/>
                </a:lnTo>
                <a:lnTo>
                  <a:pt x="2972" y="4379"/>
                </a:lnTo>
                <a:lnTo>
                  <a:pt x="2975" y="4389"/>
                </a:lnTo>
                <a:lnTo>
                  <a:pt x="2982" y="4391"/>
                </a:lnTo>
                <a:lnTo>
                  <a:pt x="2982" y="4392"/>
                </a:lnTo>
                <a:lnTo>
                  <a:pt x="2982" y="4396"/>
                </a:lnTo>
                <a:lnTo>
                  <a:pt x="2985" y="4403"/>
                </a:lnTo>
                <a:lnTo>
                  <a:pt x="2990" y="4408"/>
                </a:lnTo>
                <a:lnTo>
                  <a:pt x="2999" y="4409"/>
                </a:lnTo>
                <a:lnTo>
                  <a:pt x="3009" y="4409"/>
                </a:lnTo>
                <a:lnTo>
                  <a:pt x="3016" y="4411"/>
                </a:lnTo>
                <a:lnTo>
                  <a:pt x="3016" y="4413"/>
                </a:lnTo>
                <a:lnTo>
                  <a:pt x="3016" y="4416"/>
                </a:lnTo>
                <a:lnTo>
                  <a:pt x="3016" y="4430"/>
                </a:lnTo>
                <a:lnTo>
                  <a:pt x="3016" y="4444"/>
                </a:lnTo>
                <a:lnTo>
                  <a:pt x="3018" y="4455"/>
                </a:lnTo>
                <a:lnTo>
                  <a:pt x="3021" y="4467"/>
                </a:lnTo>
                <a:lnTo>
                  <a:pt x="3026" y="4476"/>
                </a:lnTo>
                <a:lnTo>
                  <a:pt x="3035" y="4484"/>
                </a:lnTo>
                <a:lnTo>
                  <a:pt x="3045" y="4490"/>
                </a:lnTo>
                <a:lnTo>
                  <a:pt x="3057" y="4491"/>
                </a:lnTo>
                <a:lnTo>
                  <a:pt x="3057" y="4496"/>
                </a:lnTo>
                <a:lnTo>
                  <a:pt x="3059" y="4502"/>
                </a:lnTo>
                <a:lnTo>
                  <a:pt x="3062" y="4507"/>
                </a:lnTo>
                <a:lnTo>
                  <a:pt x="3065" y="4513"/>
                </a:lnTo>
                <a:lnTo>
                  <a:pt x="3065" y="4519"/>
                </a:lnTo>
                <a:lnTo>
                  <a:pt x="3064" y="4525"/>
                </a:lnTo>
                <a:lnTo>
                  <a:pt x="3069" y="4527"/>
                </a:lnTo>
                <a:lnTo>
                  <a:pt x="3069" y="4530"/>
                </a:lnTo>
                <a:lnTo>
                  <a:pt x="3071" y="4539"/>
                </a:lnTo>
                <a:lnTo>
                  <a:pt x="3076" y="4541"/>
                </a:lnTo>
                <a:lnTo>
                  <a:pt x="3076" y="4542"/>
                </a:lnTo>
                <a:lnTo>
                  <a:pt x="3074" y="4546"/>
                </a:lnTo>
                <a:lnTo>
                  <a:pt x="3071" y="4546"/>
                </a:lnTo>
                <a:lnTo>
                  <a:pt x="3071" y="4554"/>
                </a:lnTo>
                <a:lnTo>
                  <a:pt x="3067" y="4561"/>
                </a:lnTo>
                <a:lnTo>
                  <a:pt x="3060" y="4566"/>
                </a:lnTo>
                <a:lnTo>
                  <a:pt x="3054" y="4570"/>
                </a:lnTo>
                <a:lnTo>
                  <a:pt x="3038" y="4573"/>
                </a:lnTo>
                <a:lnTo>
                  <a:pt x="3030" y="4577"/>
                </a:lnTo>
                <a:lnTo>
                  <a:pt x="3023" y="4580"/>
                </a:lnTo>
                <a:lnTo>
                  <a:pt x="3019" y="4594"/>
                </a:lnTo>
                <a:lnTo>
                  <a:pt x="3018" y="4607"/>
                </a:lnTo>
                <a:lnTo>
                  <a:pt x="3016" y="4624"/>
                </a:lnTo>
                <a:lnTo>
                  <a:pt x="3016" y="4641"/>
                </a:lnTo>
                <a:lnTo>
                  <a:pt x="3009" y="4641"/>
                </a:lnTo>
                <a:lnTo>
                  <a:pt x="3006" y="4645"/>
                </a:lnTo>
                <a:lnTo>
                  <a:pt x="3001" y="4646"/>
                </a:lnTo>
                <a:lnTo>
                  <a:pt x="2996" y="4648"/>
                </a:lnTo>
                <a:lnTo>
                  <a:pt x="2992" y="4648"/>
                </a:lnTo>
                <a:lnTo>
                  <a:pt x="2990" y="4650"/>
                </a:lnTo>
                <a:lnTo>
                  <a:pt x="2989" y="4655"/>
                </a:lnTo>
                <a:lnTo>
                  <a:pt x="2980" y="4653"/>
                </a:lnTo>
                <a:lnTo>
                  <a:pt x="2972" y="4650"/>
                </a:lnTo>
                <a:lnTo>
                  <a:pt x="2958" y="4643"/>
                </a:lnTo>
                <a:lnTo>
                  <a:pt x="2943" y="4634"/>
                </a:lnTo>
                <a:lnTo>
                  <a:pt x="2927" y="4628"/>
                </a:lnTo>
                <a:lnTo>
                  <a:pt x="2922" y="4628"/>
                </a:lnTo>
                <a:lnTo>
                  <a:pt x="2917" y="4629"/>
                </a:lnTo>
                <a:lnTo>
                  <a:pt x="2909" y="4633"/>
                </a:lnTo>
                <a:lnTo>
                  <a:pt x="2900" y="4636"/>
                </a:lnTo>
                <a:lnTo>
                  <a:pt x="2895" y="4636"/>
                </a:lnTo>
                <a:lnTo>
                  <a:pt x="2886" y="4634"/>
                </a:lnTo>
                <a:lnTo>
                  <a:pt x="2886" y="4640"/>
                </a:lnTo>
                <a:lnTo>
                  <a:pt x="2883" y="4641"/>
                </a:lnTo>
                <a:lnTo>
                  <a:pt x="2880" y="4641"/>
                </a:lnTo>
                <a:lnTo>
                  <a:pt x="2871" y="4646"/>
                </a:lnTo>
                <a:lnTo>
                  <a:pt x="2861" y="4650"/>
                </a:lnTo>
                <a:lnTo>
                  <a:pt x="2851" y="4652"/>
                </a:lnTo>
                <a:lnTo>
                  <a:pt x="2842" y="4652"/>
                </a:lnTo>
                <a:lnTo>
                  <a:pt x="2820" y="4648"/>
                </a:lnTo>
                <a:lnTo>
                  <a:pt x="2806" y="4648"/>
                </a:lnTo>
                <a:lnTo>
                  <a:pt x="2791" y="4648"/>
                </a:lnTo>
                <a:lnTo>
                  <a:pt x="2791" y="4645"/>
                </a:lnTo>
                <a:lnTo>
                  <a:pt x="2788" y="4643"/>
                </a:lnTo>
                <a:lnTo>
                  <a:pt x="2781" y="4641"/>
                </a:lnTo>
                <a:lnTo>
                  <a:pt x="2777" y="4641"/>
                </a:lnTo>
                <a:lnTo>
                  <a:pt x="2771" y="4643"/>
                </a:lnTo>
                <a:lnTo>
                  <a:pt x="2767" y="4641"/>
                </a:lnTo>
                <a:lnTo>
                  <a:pt x="2765" y="4638"/>
                </a:lnTo>
                <a:lnTo>
                  <a:pt x="2764" y="4633"/>
                </a:lnTo>
                <a:lnTo>
                  <a:pt x="2760" y="4624"/>
                </a:lnTo>
                <a:lnTo>
                  <a:pt x="2759" y="4621"/>
                </a:lnTo>
                <a:lnTo>
                  <a:pt x="2753" y="4619"/>
                </a:lnTo>
                <a:lnTo>
                  <a:pt x="2752" y="4617"/>
                </a:lnTo>
                <a:lnTo>
                  <a:pt x="2736" y="4604"/>
                </a:lnTo>
                <a:lnTo>
                  <a:pt x="2728" y="4595"/>
                </a:lnTo>
                <a:lnTo>
                  <a:pt x="2723" y="4587"/>
                </a:lnTo>
                <a:lnTo>
                  <a:pt x="2718" y="4585"/>
                </a:lnTo>
                <a:lnTo>
                  <a:pt x="2716" y="4583"/>
                </a:lnTo>
                <a:lnTo>
                  <a:pt x="2716" y="4580"/>
                </a:lnTo>
                <a:lnTo>
                  <a:pt x="2707" y="4575"/>
                </a:lnTo>
                <a:lnTo>
                  <a:pt x="2701" y="4570"/>
                </a:lnTo>
                <a:lnTo>
                  <a:pt x="2692" y="4563"/>
                </a:lnTo>
                <a:lnTo>
                  <a:pt x="2682" y="4559"/>
                </a:lnTo>
                <a:lnTo>
                  <a:pt x="2675" y="4559"/>
                </a:lnTo>
                <a:lnTo>
                  <a:pt x="2672" y="4563"/>
                </a:lnTo>
                <a:lnTo>
                  <a:pt x="2670" y="4568"/>
                </a:lnTo>
                <a:lnTo>
                  <a:pt x="2668" y="4573"/>
                </a:lnTo>
                <a:lnTo>
                  <a:pt x="2668" y="4577"/>
                </a:lnTo>
                <a:lnTo>
                  <a:pt x="2666" y="4578"/>
                </a:lnTo>
                <a:lnTo>
                  <a:pt x="2663" y="4577"/>
                </a:lnTo>
                <a:lnTo>
                  <a:pt x="2661" y="4573"/>
                </a:lnTo>
                <a:lnTo>
                  <a:pt x="2658" y="4571"/>
                </a:lnTo>
                <a:lnTo>
                  <a:pt x="2656" y="4570"/>
                </a:lnTo>
                <a:lnTo>
                  <a:pt x="2643" y="4561"/>
                </a:lnTo>
                <a:lnTo>
                  <a:pt x="2639" y="4559"/>
                </a:lnTo>
                <a:lnTo>
                  <a:pt x="2632" y="4549"/>
                </a:lnTo>
                <a:lnTo>
                  <a:pt x="2625" y="4542"/>
                </a:lnTo>
                <a:lnTo>
                  <a:pt x="2617" y="4539"/>
                </a:lnTo>
                <a:lnTo>
                  <a:pt x="2607" y="4536"/>
                </a:lnTo>
                <a:lnTo>
                  <a:pt x="2603" y="4536"/>
                </a:lnTo>
                <a:lnTo>
                  <a:pt x="2590" y="4529"/>
                </a:lnTo>
                <a:lnTo>
                  <a:pt x="2581" y="4527"/>
                </a:lnTo>
                <a:lnTo>
                  <a:pt x="2572" y="4525"/>
                </a:lnTo>
                <a:lnTo>
                  <a:pt x="2567" y="4529"/>
                </a:lnTo>
                <a:lnTo>
                  <a:pt x="2562" y="4532"/>
                </a:lnTo>
                <a:lnTo>
                  <a:pt x="2562" y="4534"/>
                </a:lnTo>
                <a:lnTo>
                  <a:pt x="2562" y="4537"/>
                </a:lnTo>
                <a:lnTo>
                  <a:pt x="2564" y="4537"/>
                </a:lnTo>
                <a:lnTo>
                  <a:pt x="2566" y="4539"/>
                </a:lnTo>
                <a:lnTo>
                  <a:pt x="2567" y="4548"/>
                </a:lnTo>
                <a:lnTo>
                  <a:pt x="2564" y="4554"/>
                </a:lnTo>
                <a:lnTo>
                  <a:pt x="2562" y="4559"/>
                </a:lnTo>
                <a:lnTo>
                  <a:pt x="2559" y="4566"/>
                </a:lnTo>
                <a:lnTo>
                  <a:pt x="2552" y="4566"/>
                </a:lnTo>
                <a:lnTo>
                  <a:pt x="2545" y="4566"/>
                </a:lnTo>
                <a:lnTo>
                  <a:pt x="2542" y="4568"/>
                </a:lnTo>
                <a:lnTo>
                  <a:pt x="2538" y="4573"/>
                </a:lnTo>
                <a:lnTo>
                  <a:pt x="2526" y="4571"/>
                </a:lnTo>
                <a:lnTo>
                  <a:pt x="2515" y="4566"/>
                </a:lnTo>
                <a:lnTo>
                  <a:pt x="2504" y="4561"/>
                </a:lnTo>
                <a:lnTo>
                  <a:pt x="2491" y="4559"/>
                </a:lnTo>
                <a:lnTo>
                  <a:pt x="2487" y="4553"/>
                </a:lnTo>
                <a:lnTo>
                  <a:pt x="2484" y="4542"/>
                </a:lnTo>
                <a:lnTo>
                  <a:pt x="2484" y="4539"/>
                </a:lnTo>
                <a:lnTo>
                  <a:pt x="2482" y="4536"/>
                </a:lnTo>
                <a:lnTo>
                  <a:pt x="2479" y="4534"/>
                </a:lnTo>
                <a:lnTo>
                  <a:pt x="2470" y="4530"/>
                </a:lnTo>
                <a:lnTo>
                  <a:pt x="2465" y="4527"/>
                </a:lnTo>
                <a:lnTo>
                  <a:pt x="2462" y="4525"/>
                </a:lnTo>
                <a:lnTo>
                  <a:pt x="2460" y="4520"/>
                </a:lnTo>
                <a:lnTo>
                  <a:pt x="2458" y="4515"/>
                </a:lnTo>
                <a:lnTo>
                  <a:pt x="2458" y="4513"/>
                </a:lnTo>
                <a:lnTo>
                  <a:pt x="2458" y="4510"/>
                </a:lnTo>
                <a:lnTo>
                  <a:pt x="2448" y="4510"/>
                </a:lnTo>
                <a:lnTo>
                  <a:pt x="2439" y="4508"/>
                </a:lnTo>
                <a:lnTo>
                  <a:pt x="2431" y="4510"/>
                </a:lnTo>
                <a:lnTo>
                  <a:pt x="2428" y="4512"/>
                </a:lnTo>
                <a:lnTo>
                  <a:pt x="2426" y="4515"/>
                </a:lnTo>
                <a:lnTo>
                  <a:pt x="2422" y="4515"/>
                </a:lnTo>
                <a:lnTo>
                  <a:pt x="2414" y="4519"/>
                </a:lnTo>
                <a:lnTo>
                  <a:pt x="2402" y="4519"/>
                </a:lnTo>
                <a:lnTo>
                  <a:pt x="2402" y="4512"/>
                </a:lnTo>
                <a:lnTo>
                  <a:pt x="2405" y="4508"/>
                </a:lnTo>
                <a:lnTo>
                  <a:pt x="2407" y="4503"/>
                </a:lnTo>
                <a:lnTo>
                  <a:pt x="2409" y="4498"/>
                </a:lnTo>
                <a:lnTo>
                  <a:pt x="2410" y="4496"/>
                </a:lnTo>
                <a:lnTo>
                  <a:pt x="2412" y="4495"/>
                </a:lnTo>
                <a:lnTo>
                  <a:pt x="2417" y="4491"/>
                </a:lnTo>
                <a:lnTo>
                  <a:pt x="2421" y="4490"/>
                </a:lnTo>
                <a:lnTo>
                  <a:pt x="2422" y="4488"/>
                </a:lnTo>
                <a:lnTo>
                  <a:pt x="2422" y="4484"/>
                </a:lnTo>
                <a:lnTo>
                  <a:pt x="2422" y="4478"/>
                </a:lnTo>
                <a:lnTo>
                  <a:pt x="2421" y="4474"/>
                </a:lnTo>
                <a:lnTo>
                  <a:pt x="2417" y="4469"/>
                </a:lnTo>
                <a:lnTo>
                  <a:pt x="2416" y="4464"/>
                </a:lnTo>
                <a:lnTo>
                  <a:pt x="2409" y="4464"/>
                </a:lnTo>
                <a:lnTo>
                  <a:pt x="2402" y="4464"/>
                </a:lnTo>
                <a:lnTo>
                  <a:pt x="2399" y="4462"/>
                </a:lnTo>
                <a:lnTo>
                  <a:pt x="2395" y="4457"/>
                </a:lnTo>
                <a:lnTo>
                  <a:pt x="2395" y="4450"/>
                </a:lnTo>
                <a:lnTo>
                  <a:pt x="2395" y="4444"/>
                </a:lnTo>
                <a:lnTo>
                  <a:pt x="2397" y="4435"/>
                </a:lnTo>
                <a:lnTo>
                  <a:pt x="2400" y="4426"/>
                </a:lnTo>
                <a:lnTo>
                  <a:pt x="2402" y="4421"/>
                </a:lnTo>
                <a:lnTo>
                  <a:pt x="2402" y="4416"/>
                </a:lnTo>
                <a:lnTo>
                  <a:pt x="2400" y="4413"/>
                </a:lnTo>
                <a:lnTo>
                  <a:pt x="2399" y="4411"/>
                </a:lnTo>
                <a:lnTo>
                  <a:pt x="2397" y="4411"/>
                </a:lnTo>
                <a:lnTo>
                  <a:pt x="2393" y="4411"/>
                </a:lnTo>
                <a:lnTo>
                  <a:pt x="2388" y="4415"/>
                </a:lnTo>
                <a:lnTo>
                  <a:pt x="2382" y="4416"/>
                </a:lnTo>
                <a:lnTo>
                  <a:pt x="2380" y="4421"/>
                </a:lnTo>
                <a:lnTo>
                  <a:pt x="2375" y="4426"/>
                </a:lnTo>
                <a:lnTo>
                  <a:pt x="2370" y="4430"/>
                </a:lnTo>
                <a:lnTo>
                  <a:pt x="2361" y="4430"/>
                </a:lnTo>
                <a:lnTo>
                  <a:pt x="2366" y="4421"/>
                </a:lnTo>
                <a:lnTo>
                  <a:pt x="2368" y="4416"/>
                </a:lnTo>
                <a:lnTo>
                  <a:pt x="2368" y="4409"/>
                </a:lnTo>
                <a:lnTo>
                  <a:pt x="2373" y="4409"/>
                </a:lnTo>
                <a:lnTo>
                  <a:pt x="2376" y="4409"/>
                </a:lnTo>
                <a:lnTo>
                  <a:pt x="2382" y="4406"/>
                </a:lnTo>
                <a:lnTo>
                  <a:pt x="2383" y="4404"/>
                </a:lnTo>
                <a:lnTo>
                  <a:pt x="2388" y="4399"/>
                </a:lnTo>
                <a:lnTo>
                  <a:pt x="2390" y="4394"/>
                </a:lnTo>
                <a:lnTo>
                  <a:pt x="2390" y="4389"/>
                </a:lnTo>
                <a:lnTo>
                  <a:pt x="2388" y="4386"/>
                </a:lnTo>
                <a:lnTo>
                  <a:pt x="2383" y="4379"/>
                </a:lnTo>
                <a:lnTo>
                  <a:pt x="2378" y="4374"/>
                </a:lnTo>
                <a:lnTo>
                  <a:pt x="2376" y="4370"/>
                </a:lnTo>
                <a:lnTo>
                  <a:pt x="2368" y="4363"/>
                </a:lnTo>
                <a:lnTo>
                  <a:pt x="2359" y="4355"/>
                </a:lnTo>
                <a:lnTo>
                  <a:pt x="2353" y="4350"/>
                </a:lnTo>
                <a:lnTo>
                  <a:pt x="2349" y="4348"/>
                </a:lnTo>
                <a:lnTo>
                  <a:pt x="2346" y="4348"/>
                </a:lnTo>
                <a:lnTo>
                  <a:pt x="2342" y="4348"/>
                </a:lnTo>
                <a:lnTo>
                  <a:pt x="2327" y="4348"/>
                </a:lnTo>
                <a:lnTo>
                  <a:pt x="2327" y="4331"/>
                </a:lnTo>
                <a:lnTo>
                  <a:pt x="2329" y="4324"/>
                </a:lnTo>
                <a:lnTo>
                  <a:pt x="2332" y="4322"/>
                </a:lnTo>
                <a:lnTo>
                  <a:pt x="2334" y="4321"/>
                </a:lnTo>
                <a:lnTo>
                  <a:pt x="2332" y="4316"/>
                </a:lnTo>
                <a:lnTo>
                  <a:pt x="2329" y="4312"/>
                </a:lnTo>
                <a:lnTo>
                  <a:pt x="2324" y="4307"/>
                </a:lnTo>
                <a:lnTo>
                  <a:pt x="2322" y="4304"/>
                </a:lnTo>
                <a:lnTo>
                  <a:pt x="2317" y="4297"/>
                </a:lnTo>
                <a:lnTo>
                  <a:pt x="2308" y="4292"/>
                </a:lnTo>
                <a:lnTo>
                  <a:pt x="2306" y="4290"/>
                </a:lnTo>
                <a:lnTo>
                  <a:pt x="2295" y="4278"/>
                </a:lnTo>
                <a:lnTo>
                  <a:pt x="2289" y="4269"/>
                </a:lnTo>
                <a:lnTo>
                  <a:pt x="2286" y="4259"/>
                </a:lnTo>
                <a:lnTo>
                  <a:pt x="2286" y="4256"/>
                </a:lnTo>
                <a:lnTo>
                  <a:pt x="2271" y="4246"/>
                </a:lnTo>
                <a:lnTo>
                  <a:pt x="2264" y="4239"/>
                </a:lnTo>
                <a:lnTo>
                  <a:pt x="2260" y="4234"/>
                </a:lnTo>
                <a:lnTo>
                  <a:pt x="2254" y="4227"/>
                </a:lnTo>
                <a:lnTo>
                  <a:pt x="2249" y="4220"/>
                </a:lnTo>
                <a:lnTo>
                  <a:pt x="2243" y="4213"/>
                </a:lnTo>
                <a:lnTo>
                  <a:pt x="2242" y="4206"/>
                </a:lnTo>
                <a:lnTo>
                  <a:pt x="2238" y="4201"/>
                </a:lnTo>
                <a:lnTo>
                  <a:pt x="2231" y="4194"/>
                </a:lnTo>
                <a:lnTo>
                  <a:pt x="2230" y="4193"/>
                </a:lnTo>
                <a:lnTo>
                  <a:pt x="2225" y="4193"/>
                </a:lnTo>
                <a:lnTo>
                  <a:pt x="2218" y="4191"/>
                </a:lnTo>
                <a:lnTo>
                  <a:pt x="2218" y="4188"/>
                </a:lnTo>
                <a:lnTo>
                  <a:pt x="2218" y="4186"/>
                </a:lnTo>
                <a:lnTo>
                  <a:pt x="2211" y="4184"/>
                </a:lnTo>
                <a:lnTo>
                  <a:pt x="2213" y="4179"/>
                </a:lnTo>
                <a:lnTo>
                  <a:pt x="2216" y="4176"/>
                </a:lnTo>
                <a:lnTo>
                  <a:pt x="2221" y="4172"/>
                </a:lnTo>
                <a:lnTo>
                  <a:pt x="2226" y="4170"/>
                </a:lnTo>
                <a:lnTo>
                  <a:pt x="2230" y="4169"/>
                </a:lnTo>
                <a:lnTo>
                  <a:pt x="2233" y="4167"/>
                </a:lnTo>
                <a:lnTo>
                  <a:pt x="2237" y="4165"/>
                </a:lnTo>
                <a:lnTo>
                  <a:pt x="2242" y="4159"/>
                </a:lnTo>
                <a:lnTo>
                  <a:pt x="2247" y="4152"/>
                </a:lnTo>
                <a:lnTo>
                  <a:pt x="2252" y="4148"/>
                </a:lnTo>
                <a:lnTo>
                  <a:pt x="2257" y="4147"/>
                </a:lnTo>
                <a:lnTo>
                  <a:pt x="2259" y="4147"/>
                </a:lnTo>
                <a:lnTo>
                  <a:pt x="2266" y="4143"/>
                </a:lnTo>
                <a:lnTo>
                  <a:pt x="2267" y="4136"/>
                </a:lnTo>
                <a:lnTo>
                  <a:pt x="2266" y="4131"/>
                </a:lnTo>
                <a:lnTo>
                  <a:pt x="2262" y="4130"/>
                </a:lnTo>
                <a:lnTo>
                  <a:pt x="2259" y="4126"/>
                </a:lnTo>
                <a:lnTo>
                  <a:pt x="2255" y="4124"/>
                </a:lnTo>
                <a:lnTo>
                  <a:pt x="2254" y="4121"/>
                </a:lnTo>
                <a:lnTo>
                  <a:pt x="2252" y="4116"/>
                </a:lnTo>
                <a:lnTo>
                  <a:pt x="2252" y="4109"/>
                </a:lnTo>
                <a:lnTo>
                  <a:pt x="2255" y="4087"/>
                </a:lnTo>
                <a:lnTo>
                  <a:pt x="2255" y="4078"/>
                </a:lnTo>
                <a:lnTo>
                  <a:pt x="2255" y="4068"/>
                </a:lnTo>
                <a:lnTo>
                  <a:pt x="2254" y="4065"/>
                </a:lnTo>
                <a:lnTo>
                  <a:pt x="2255" y="4061"/>
                </a:lnTo>
                <a:lnTo>
                  <a:pt x="2255" y="4056"/>
                </a:lnTo>
                <a:lnTo>
                  <a:pt x="2255" y="4053"/>
                </a:lnTo>
                <a:lnTo>
                  <a:pt x="2252" y="4049"/>
                </a:lnTo>
                <a:lnTo>
                  <a:pt x="2245" y="4043"/>
                </a:lnTo>
                <a:lnTo>
                  <a:pt x="2237" y="4032"/>
                </a:lnTo>
                <a:lnTo>
                  <a:pt x="2235" y="4032"/>
                </a:lnTo>
                <a:lnTo>
                  <a:pt x="2231" y="4031"/>
                </a:lnTo>
                <a:lnTo>
                  <a:pt x="2230" y="4029"/>
                </a:lnTo>
                <a:lnTo>
                  <a:pt x="2228" y="4026"/>
                </a:lnTo>
                <a:lnTo>
                  <a:pt x="2225" y="4022"/>
                </a:lnTo>
                <a:lnTo>
                  <a:pt x="2218" y="4015"/>
                </a:lnTo>
                <a:lnTo>
                  <a:pt x="2216" y="4012"/>
                </a:lnTo>
                <a:lnTo>
                  <a:pt x="2216" y="4008"/>
                </a:lnTo>
                <a:lnTo>
                  <a:pt x="2216" y="4003"/>
                </a:lnTo>
                <a:lnTo>
                  <a:pt x="2220" y="3998"/>
                </a:lnTo>
                <a:lnTo>
                  <a:pt x="2220" y="4003"/>
                </a:lnTo>
                <a:lnTo>
                  <a:pt x="2220" y="4005"/>
                </a:lnTo>
                <a:lnTo>
                  <a:pt x="2221" y="4005"/>
                </a:lnTo>
                <a:lnTo>
                  <a:pt x="2225" y="4005"/>
                </a:lnTo>
                <a:lnTo>
                  <a:pt x="2231" y="4007"/>
                </a:lnTo>
                <a:lnTo>
                  <a:pt x="2235" y="4008"/>
                </a:lnTo>
                <a:lnTo>
                  <a:pt x="2235" y="4012"/>
                </a:lnTo>
                <a:lnTo>
                  <a:pt x="2238" y="4014"/>
                </a:lnTo>
                <a:lnTo>
                  <a:pt x="2243" y="4017"/>
                </a:lnTo>
                <a:lnTo>
                  <a:pt x="2250" y="4019"/>
                </a:lnTo>
                <a:lnTo>
                  <a:pt x="2257" y="4020"/>
                </a:lnTo>
                <a:lnTo>
                  <a:pt x="2266" y="4020"/>
                </a:lnTo>
                <a:lnTo>
                  <a:pt x="2267" y="4012"/>
                </a:lnTo>
                <a:lnTo>
                  <a:pt x="2266" y="4005"/>
                </a:lnTo>
                <a:lnTo>
                  <a:pt x="2264" y="4000"/>
                </a:lnTo>
                <a:lnTo>
                  <a:pt x="2260" y="3997"/>
                </a:lnTo>
                <a:lnTo>
                  <a:pt x="2252" y="3990"/>
                </a:lnTo>
                <a:lnTo>
                  <a:pt x="2249" y="3985"/>
                </a:lnTo>
                <a:lnTo>
                  <a:pt x="2245" y="3980"/>
                </a:lnTo>
                <a:lnTo>
                  <a:pt x="2240" y="3971"/>
                </a:lnTo>
                <a:lnTo>
                  <a:pt x="2235" y="3962"/>
                </a:lnTo>
                <a:lnTo>
                  <a:pt x="2230" y="3956"/>
                </a:lnTo>
                <a:lnTo>
                  <a:pt x="2225" y="3945"/>
                </a:lnTo>
                <a:lnTo>
                  <a:pt x="2220" y="3942"/>
                </a:lnTo>
                <a:lnTo>
                  <a:pt x="2214" y="3940"/>
                </a:lnTo>
                <a:lnTo>
                  <a:pt x="2206" y="3939"/>
                </a:lnTo>
                <a:lnTo>
                  <a:pt x="2197" y="3939"/>
                </a:lnTo>
                <a:lnTo>
                  <a:pt x="2197" y="3932"/>
                </a:lnTo>
                <a:lnTo>
                  <a:pt x="2196" y="3927"/>
                </a:lnTo>
                <a:lnTo>
                  <a:pt x="2191" y="3916"/>
                </a:lnTo>
                <a:lnTo>
                  <a:pt x="2185" y="3910"/>
                </a:lnTo>
                <a:lnTo>
                  <a:pt x="2179" y="3901"/>
                </a:lnTo>
                <a:lnTo>
                  <a:pt x="2177" y="3898"/>
                </a:lnTo>
                <a:lnTo>
                  <a:pt x="2173" y="3891"/>
                </a:lnTo>
                <a:lnTo>
                  <a:pt x="2168" y="3884"/>
                </a:lnTo>
                <a:lnTo>
                  <a:pt x="2160" y="3879"/>
                </a:lnTo>
                <a:lnTo>
                  <a:pt x="2155" y="3877"/>
                </a:lnTo>
                <a:lnTo>
                  <a:pt x="2150" y="3875"/>
                </a:lnTo>
                <a:lnTo>
                  <a:pt x="2146" y="3875"/>
                </a:lnTo>
                <a:lnTo>
                  <a:pt x="2129" y="3869"/>
                </a:lnTo>
                <a:lnTo>
                  <a:pt x="2122" y="3865"/>
                </a:lnTo>
                <a:lnTo>
                  <a:pt x="2114" y="3864"/>
                </a:lnTo>
                <a:lnTo>
                  <a:pt x="2109" y="3864"/>
                </a:lnTo>
                <a:lnTo>
                  <a:pt x="2105" y="3862"/>
                </a:lnTo>
                <a:lnTo>
                  <a:pt x="2102" y="3858"/>
                </a:lnTo>
                <a:lnTo>
                  <a:pt x="2097" y="3850"/>
                </a:lnTo>
                <a:lnTo>
                  <a:pt x="2093" y="3847"/>
                </a:lnTo>
                <a:lnTo>
                  <a:pt x="2090" y="3843"/>
                </a:lnTo>
                <a:lnTo>
                  <a:pt x="2085" y="3843"/>
                </a:lnTo>
                <a:lnTo>
                  <a:pt x="2078" y="3845"/>
                </a:lnTo>
                <a:lnTo>
                  <a:pt x="2074" y="3845"/>
                </a:lnTo>
                <a:lnTo>
                  <a:pt x="2069" y="3843"/>
                </a:lnTo>
                <a:lnTo>
                  <a:pt x="2064" y="3841"/>
                </a:lnTo>
                <a:lnTo>
                  <a:pt x="2057" y="3835"/>
                </a:lnTo>
                <a:lnTo>
                  <a:pt x="2049" y="3828"/>
                </a:lnTo>
                <a:lnTo>
                  <a:pt x="2045" y="3824"/>
                </a:lnTo>
                <a:lnTo>
                  <a:pt x="2040" y="3823"/>
                </a:lnTo>
                <a:lnTo>
                  <a:pt x="2032" y="3821"/>
                </a:lnTo>
                <a:lnTo>
                  <a:pt x="2025" y="3823"/>
                </a:lnTo>
                <a:lnTo>
                  <a:pt x="2021" y="3826"/>
                </a:lnTo>
                <a:lnTo>
                  <a:pt x="2016" y="3829"/>
                </a:lnTo>
                <a:lnTo>
                  <a:pt x="2013" y="3833"/>
                </a:lnTo>
                <a:lnTo>
                  <a:pt x="2008" y="3836"/>
                </a:lnTo>
                <a:lnTo>
                  <a:pt x="2001" y="3838"/>
                </a:lnTo>
                <a:lnTo>
                  <a:pt x="1993" y="3836"/>
                </a:lnTo>
                <a:lnTo>
                  <a:pt x="1993" y="3833"/>
                </a:lnTo>
                <a:lnTo>
                  <a:pt x="1991" y="3831"/>
                </a:lnTo>
                <a:lnTo>
                  <a:pt x="1987" y="3829"/>
                </a:lnTo>
                <a:lnTo>
                  <a:pt x="1982" y="3826"/>
                </a:lnTo>
                <a:lnTo>
                  <a:pt x="1975" y="3824"/>
                </a:lnTo>
                <a:lnTo>
                  <a:pt x="1972" y="3823"/>
                </a:lnTo>
                <a:lnTo>
                  <a:pt x="1970" y="3821"/>
                </a:lnTo>
                <a:lnTo>
                  <a:pt x="1969" y="3819"/>
                </a:lnTo>
                <a:lnTo>
                  <a:pt x="1969" y="3814"/>
                </a:lnTo>
                <a:lnTo>
                  <a:pt x="1967" y="3811"/>
                </a:lnTo>
                <a:lnTo>
                  <a:pt x="1964" y="3806"/>
                </a:lnTo>
                <a:lnTo>
                  <a:pt x="1962" y="3804"/>
                </a:lnTo>
                <a:lnTo>
                  <a:pt x="1958" y="3802"/>
                </a:lnTo>
                <a:lnTo>
                  <a:pt x="1952" y="3802"/>
                </a:lnTo>
                <a:lnTo>
                  <a:pt x="1952" y="3807"/>
                </a:lnTo>
                <a:lnTo>
                  <a:pt x="1948" y="3809"/>
                </a:lnTo>
                <a:lnTo>
                  <a:pt x="1945" y="3809"/>
                </a:lnTo>
                <a:lnTo>
                  <a:pt x="1946" y="3816"/>
                </a:lnTo>
                <a:lnTo>
                  <a:pt x="1945" y="3819"/>
                </a:lnTo>
                <a:lnTo>
                  <a:pt x="1943" y="3823"/>
                </a:lnTo>
                <a:lnTo>
                  <a:pt x="1940" y="3824"/>
                </a:lnTo>
                <a:lnTo>
                  <a:pt x="1935" y="3829"/>
                </a:lnTo>
                <a:lnTo>
                  <a:pt x="1933" y="3831"/>
                </a:lnTo>
                <a:lnTo>
                  <a:pt x="1931" y="3836"/>
                </a:lnTo>
                <a:lnTo>
                  <a:pt x="1926" y="3836"/>
                </a:lnTo>
                <a:lnTo>
                  <a:pt x="1921" y="3838"/>
                </a:lnTo>
                <a:lnTo>
                  <a:pt x="1912" y="3841"/>
                </a:lnTo>
                <a:lnTo>
                  <a:pt x="1906" y="3847"/>
                </a:lnTo>
                <a:lnTo>
                  <a:pt x="1897" y="3850"/>
                </a:lnTo>
                <a:lnTo>
                  <a:pt x="1895" y="3852"/>
                </a:lnTo>
                <a:lnTo>
                  <a:pt x="1894" y="3853"/>
                </a:lnTo>
                <a:lnTo>
                  <a:pt x="1892" y="3857"/>
                </a:lnTo>
                <a:lnTo>
                  <a:pt x="1888" y="3862"/>
                </a:lnTo>
                <a:lnTo>
                  <a:pt x="1887" y="3864"/>
                </a:lnTo>
                <a:lnTo>
                  <a:pt x="1883" y="3864"/>
                </a:lnTo>
                <a:lnTo>
                  <a:pt x="1878" y="3864"/>
                </a:lnTo>
                <a:lnTo>
                  <a:pt x="1875" y="3865"/>
                </a:lnTo>
                <a:lnTo>
                  <a:pt x="1871" y="3867"/>
                </a:lnTo>
                <a:lnTo>
                  <a:pt x="1870" y="3870"/>
                </a:lnTo>
                <a:lnTo>
                  <a:pt x="1866" y="3869"/>
                </a:lnTo>
                <a:lnTo>
                  <a:pt x="1863" y="3867"/>
                </a:lnTo>
                <a:lnTo>
                  <a:pt x="1863" y="3864"/>
                </a:lnTo>
                <a:lnTo>
                  <a:pt x="1865" y="3858"/>
                </a:lnTo>
                <a:lnTo>
                  <a:pt x="1866" y="3857"/>
                </a:lnTo>
                <a:lnTo>
                  <a:pt x="1870" y="3855"/>
                </a:lnTo>
                <a:lnTo>
                  <a:pt x="1873" y="3853"/>
                </a:lnTo>
                <a:lnTo>
                  <a:pt x="1878" y="3847"/>
                </a:lnTo>
                <a:lnTo>
                  <a:pt x="1885" y="3840"/>
                </a:lnTo>
                <a:lnTo>
                  <a:pt x="1888" y="3840"/>
                </a:lnTo>
                <a:lnTo>
                  <a:pt x="1894" y="3840"/>
                </a:lnTo>
                <a:lnTo>
                  <a:pt x="1895" y="3838"/>
                </a:lnTo>
                <a:lnTo>
                  <a:pt x="1902" y="3831"/>
                </a:lnTo>
                <a:lnTo>
                  <a:pt x="1907" y="3824"/>
                </a:lnTo>
                <a:lnTo>
                  <a:pt x="1911" y="3823"/>
                </a:lnTo>
                <a:lnTo>
                  <a:pt x="1917" y="3823"/>
                </a:lnTo>
                <a:lnTo>
                  <a:pt x="1921" y="3818"/>
                </a:lnTo>
                <a:lnTo>
                  <a:pt x="1924" y="3812"/>
                </a:lnTo>
                <a:lnTo>
                  <a:pt x="1931" y="3809"/>
                </a:lnTo>
                <a:lnTo>
                  <a:pt x="1938" y="3809"/>
                </a:lnTo>
                <a:lnTo>
                  <a:pt x="1940" y="3804"/>
                </a:lnTo>
                <a:lnTo>
                  <a:pt x="1940" y="3799"/>
                </a:lnTo>
                <a:lnTo>
                  <a:pt x="1938" y="3797"/>
                </a:lnTo>
                <a:lnTo>
                  <a:pt x="1935" y="3794"/>
                </a:lnTo>
                <a:lnTo>
                  <a:pt x="1928" y="3790"/>
                </a:lnTo>
                <a:lnTo>
                  <a:pt x="1924" y="3787"/>
                </a:lnTo>
                <a:lnTo>
                  <a:pt x="1924" y="3782"/>
                </a:lnTo>
                <a:lnTo>
                  <a:pt x="1929" y="3780"/>
                </a:lnTo>
                <a:lnTo>
                  <a:pt x="1931" y="3778"/>
                </a:lnTo>
                <a:lnTo>
                  <a:pt x="1931" y="3775"/>
                </a:lnTo>
                <a:lnTo>
                  <a:pt x="1928" y="3768"/>
                </a:lnTo>
                <a:lnTo>
                  <a:pt x="1923" y="3763"/>
                </a:lnTo>
                <a:lnTo>
                  <a:pt x="1917" y="3756"/>
                </a:lnTo>
                <a:lnTo>
                  <a:pt x="1911" y="3748"/>
                </a:lnTo>
                <a:lnTo>
                  <a:pt x="1904" y="3748"/>
                </a:lnTo>
                <a:lnTo>
                  <a:pt x="1899" y="3749"/>
                </a:lnTo>
                <a:lnTo>
                  <a:pt x="1895" y="3753"/>
                </a:lnTo>
                <a:lnTo>
                  <a:pt x="1892" y="3756"/>
                </a:lnTo>
                <a:lnTo>
                  <a:pt x="1888" y="3759"/>
                </a:lnTo>
                <a:lnTo>
                  <a:pt x="1885" y="3761"/>
                </a:lnTo>
                <a:lnTo>
                  <a:pt x="1878" y="3763"/>
                </a:lnTo>
                <a:lnTo>
                  <a:pt x="1870" y="3761"/>
                </a:lnTo>
                <a:lnTo>
                  <a:pt x="1849" y="3761"/>
                </a:lnTo>
                <a:lnTo>
                  <a:pt x="1839" y="3761"/>
                </a:lnTo>
                <a:lnTo>
                  <a:pt x="1831" y="3759"/>
                </a:lnTo>
                <a:lnTo>
                  <a:pt x="1825" y="3754"/>
                </a:lnTo>
                <a:lnTo>
                  <a:pt x="1822" y="3748"/>
                </a:lnTo>
                <a:lnTo>
                  <a:pt x="1788" y="3748"/>
                </a:lnTo>
                <a:lnTo>
                  <a:pt x="1790" y="3742"/>
                </a:lnTo>
                <a:lnTo>
                  <a:pt x="1793" y="3741"/>
                </a:lnTo>
                <a:lnTo>
                  <a:pt x="1802" y="3737"/>
                </a:lnTo>
                <a:lnTo>
                  <a:pt x="1812" y="3734"/>
                </a:lnTo>
                <a:lnTo>
                  <a:pt x="1813" y="3732"/>
                </a:lnTo>
                <a:lnTo>
                  <a:pt x="1815" y="3727"/>
                </a:lnTo>
                <a:lnTo>
                  <a:pt x="1824" y="3722"/>
                </a:lnTo>
                <a:lnTo>
                  <a:pt x="1827" y="3718"/>
                </a:lnTo>
                <a:lnTo>
                  <a:pt x="1829" y="3713"/>
                </a:lnTo>
                <a:lnTo>
                  <a:pt x="1834" y="3713"/>
                </a:lnTo>
                <a:lnTo>
                  <a:pt x="1839" y="3712"/>
                </a:lnTo>
                <a:lnTo>
                  <a:pt x="1841" y="3710"/>
                </a:lnTo>
                <a:lnTo>
                  <a:pt x="1842" y="3707"/>
                </a:lnTo>
                <a:lnTo>
                  <a:pt x="1839" y="3700"/>
                </a:lnTo>
                <a:lnTo>
                  <a:pt x="1832" y="3695"/>
                </a:lnTo>
                <a:lnTo>
                  <a:pt x="1822" y="3693"/>
                </a:lnTo>
                <a:lnTo>
                  <a:pt x="1812" y="3691"/>
                </a:lnTo>
                <a:lnTo>
                  <a:pt x="1800" y="3691"/>
                </a:lnTo>
                <a:lnTo>
                  <a:pt x="1790" y="3693"/>
                </a:lnTo>
                <a:lnTo>
                  <a:pt x="1767" y="3696"/>
                </a:lnTo>
                <a:lnTo>
                  <a:pt x="1764" y="3698"/>
                </a:lnTo>
                <a:lnTo>
                  <a:pt x="1759" y="3698"/>
                </a:lnTo>
                <a:lnTo>
                  <a:pt x="1756" y="3698"/>
                </a:lnTo>
                <a:lnTo>
                  <a:pt x="1754" y="3696"/>
                </a:lnTo>
                <a:lnTo>
                  <a:pt x="1754" y="3693"/>
                </a:lnTo>
                <a:lnTo>
                  <a:pt x="1757" y="3688"/>
                </a:lnTo>
                <a:lnTo>
                  <a:pt x="1761" y="3683"/>
                </a:lnTo>
                <a:lnTo>
                  <a:pt x="1762" y="3677"/>
                </a:lnTo>
                <a:lnTo>
                  <a:pt x="1757" y="3679"/>
                </a:lnTo>
                <a:lnTo>
                  <a:pt x="1754" y="3681"/>
                </a:lnTo>
                <a:lnTo>
                  <a:pt x="1747" y="3677"/>
                </a:lnTo>
                <a:lnTo>
                  <a:pt x="1742" y="3674"/>
                </a:lnTo>
                <a:lnTo>
                  <a:pt x="1740" y="3674"/>
                </a:lnTo>
                <a:lnTo>
                  <a:pt x="1738" y="3674"/>
                </a:lnTo>
                <a:lnTo>
                  <a:pt x="1735" y="3672"/>
                </a:lnTo>
                <a:lnTo>
                  <a:pt x="1716" y="3669"/>
                </a:lnTo>
                <a:lnTo>
                  <a:pt x="1699" y="3666"/>
                </a:lnTo>
                <a:lnTo>
                  <a:pt x="1698" y="3662"/>
                </a:lnTo>
                <a:lnTo>
                  <a:pt x="1696" y="3659"/>
                </a:lnTo>
                <a:lnTo>
                  <a:pt x="1694" y="3655"/>
                </a:lnTo>
                <a:lnTo>
                  <a:pt x="1692" y="3652"/>
                </a:lnTo>
                <a:lnTo>
                  <a:pt x="1687" y="3648"/>
                </a:lnTo>
                <a:lnTo>
                  <a:pt x="1680" y="3647"/>
                </a:lnTo>
                <a:lnTo>
                  <a:pt x="1675" y="3643"/>
                </a:lnTo>
                <a:lnTo>
                  <a:pt x="1674" y="3642"/>
                </a:lnTo>
                <a:lnTo>
                  <a:pt x="1672" y="3638"/>
                </a:lnTo>
                <a:lnTo>
                  <a:pt x="1670" y="3633"/>
                </a:lnTo>
                <a:lnTo>
                  <a:pt x="1669" y="3630"/>
                </a:lnTo>
                <a:lnTo>
                  <a:pt x="1663" y="3626"/>
                </a:lnTo>
                <a:lnTo>
                  <a:pt x="1658" y="3625"/>
                </a:lnTo>
                <a:lnTo>
                  <a:pt x="1660" y="3616"/>
                </a:lnTo>
                <a:lnTo>
                  <a:pt x="1662" y="3611"/>
                </a:lnTo>
                <a:lnTo>
                  <a:pt x="1667" y="3608"/>
                </a:lnTo>
                <a:lnTo>
                  <a:pt x="1672" y="3604"/>
                </a:lnTo>
                <a:lnTo>
                  <a:pt x="1670" y="3599"/>
                </a:lnTo>
                <a:lnTo>
                  <a:pt x="1669" y="3596"/>
                </a:lnTo>
                <a:lnTo>
                  <a:pt x="1660" y="3589"/>
                </a:lnTo>
                <a:lnTo>
                  <a:pt x="1657" y="3585"/>
                </a:lnTo>
                <a:lnTo>
                  <a:pt x="1653" y="3582"/>
                </a:lnTo>
                <a:lnTo>
                  <a:pt x="1651" y="3577"/>
                </a:lnTo>
                <a:lnTo>
                  <a:pt x="1651" y="3570"/>
                </a:lnTo>
                <a:lnTo>
                  <a:pt x="1617" y="3570"/>
                </a:lnTo>
                <a:lnTo>
                  <a:pt x="1612" y="3567"/>
                </a:lnTo>
                <a:lnTo>
                  <a:pt x="1609" y="3563"/>
                </a:lnTo>
                <a:lnTo>
                  <a:pt x="1604" y="3558"/>
                </a:lnTo>
                <a:lnTo>
                  <a:pt x="1597" y="3556"/>
                </a:lnTo>
                <a:lnTo>
                  <a:pt x="1592" y="3560"/>
                </a:lnTo>
                <a:lnTo>
                  <a:pt x="1583" y="3563"/>
                </a:lnTo>
                <a:lnTo>
                  <a:pt x="1575" y="3563"/>
                </a:lnTo>
                <a:lnTo>
                  <a:pt x="1563" y="3563"/>
                </a:lnTo>
                <a:lnTo>
                  <a:pt x="1559" y="3565"/>
                </a:lnTo>
                <a:lnTo>
                  <a:pt x="1558" y="3567"/>
                </a:lnTo>
                <a:lnTo>
                  <a:pt x="1554" y="3570"/>
                </a:lnTo>
                <a:lnTo>
                  <a:pt x="1549" y="3570"/>
                </a:lnTo>
                <a:lnTo>
                  <a:pt x="1544" y="3570"/>
                </a:lnTo>
                <a:lnTo>
                  <a:pt x="1540" y="3572"/>
                </a:lnTo>
                <a:lnTo>
                  <a:pt x="1537" y="3573"/>
                </a:lnTo>
                <a:lnTo>
                  <a:pt x="1535" y="3577"/>
                </a:lnTo>
                <a:lnTo>
                  <a:pt x="1532" y="3575"/>
                </a:lnTo>
                <a:lnTo>
                  <a:pt x="1530" y="3573"/>
                </a:lnTo>
                <a:lnTo>
                  <a:pt x="1530" y="3570"/>
                </a:lnTo>
                <a:lnTo>
                  <a:pt x="1530" y="3568"/>
                </a:lnTo>
                <a:lnTo>
                  <a:pt x="1535" y="3563"/>
                </a:lnTo>
                <a:lnTo>
                  <a:pt x="1539" y="3563"/>
                </a:lnTo>
                <a:lnTo>
                  <a:pt x="1542" y="3563"/>
                </a:lnTo>
                <a:lnTo>
                  <a:pt x="1542" y="3562"/>
                </a:lnTo>
                <a:lnTo>
                  <a:pt x="1542" y="3555"/>
                </a:lnTo>
                <a:lnTo>
                  <a:pt x="1544" y="3551"/>
                </a:lnTo>
                <a:lnTo>
                  <a:pt x="1546" y="3548"/>
                </a:lnTo>
                <a:lnTo>
                  <a:pt x="1549" y="3546"/>
                </a:lnTo>
                <a:lnTo>
                  <a:pt x="1558" y="3546"/>
                </a:lnTo>
                <a:lnTo>
                  <a:pt x="1561" y="3544"/>
                </a:lnTo>
                <a:lnTo>
                  <a:pt x="1563" y="3543"/>
                </a:lnTo>
                <a:lnTo>
                  <a:pt x="1566" y="3541"/>
                </a:lnTo>
                <a:lnTo>
                  <a:pt x="1575" y="3543"/>
                </a:lnTo>
                <a:lnTo>
                  <a:pt x="1576" y="3543"/>
                </a:lnTo>
                <a:lnTo>
                  <a:pt x="1583" y="3541"/>
                </a:lnTo>
                <a:lnTo>
                  <a:pt x="1587" y="3539"/>
                </a:lnTo>
                <a:lnTo>
                  <a:pt x="1595" y="3534"/>
                </a:lnTo>
                <a:lnTo>
                  <a:pt x="1602" y="3527"/>
                </a:lnTo>
                <a:lnTo>
                  <a:pt x="1609" y="3522"/>
                </a:lnTo>
                <a:lnTo>
                  <a:pt x="1612" y="3522"/>
                </a:lnTo>
                <a:lnTo>
                  <a:pt x="1672" y="3522"/>
                </a:lnTo>
                <a:lnTo>
                  <a:pt x="1675" y="3538"/>
                </a:lnTo>
                <a:lnTo>
                  <a:pt x="1677" y="3541"/>
                </a:lnTo>
                <a:lnTo>
                  <a:pt x="1680" y="3546"/>
                </a:lnTo>
                <a:lnTo>
                  <a:pt x="1686" y="3551"/>
                </a:lnTo>
                <a:lnTo>
                  <a:pt x="1691" y="3556"/>
                </a:lnTo>
                <a:lnTo>
                  <a:pt x="1696" y="3565"/>
                </a:lnTo>
                <a:lnTo>
                  <a:pt x="1696" y="3567"/>
                </a:lnTo>
                <a:lnTo>
                  <a:pt x="1698" y="3572"/>
                </a:lnTo>
                <a:lnTo>
                  <a:pt x="1699" y="3575"/>
                </a:lnTo>
                <a:lnTo>
                  <a:pt x="1708" y="3580"/>
                </a:lnTo>
                <a:lnTo>
                  <a:pt x="1711" y="3582"/>
                </a:lnTo>
                <a:lnTo>
                  <a:pt x="1715" y="3584"/>
                </a:lnTo>
                <a:lnTo>
                  <a:pt x="1716" y="3589"/>
                </a:lnTo>
                <a:lnTo>
                  <a:pt x="1715" y="3594"/>
                </a:lnTo>
                <a:lnTo>
                  <a:pt x="1716" y="3596"/>
                </a:lnTo>
                <a:lnTo>
                  <a:pt x="1720" y="3597"/>
                </a:lnTo>
                <a:lnTo>
                  <a:pt x="1723" y="3599"/>
                </a:lnTo>
                <a:lnTo>
                  <a:pt x="1735" y="3608"/>
                </a:lnTo>
                <a:lnTo>
                  <a:pt x="1742" y="3613"/>
                </a:lnTo>
                <a:lnTo>
                  <a:pt x="1747" y="3618"/>
                </a:lnTo>
                <a:lnTo>
                  <a:pt x="1750" y="3618"/>
                </a:lnTo>
                <a:lnTo>
                  <a:pt x="1766" y="3618"/>
                </a:lnTo>
                <a:lnTo>
                  <a:pt x="1778" y="3619"/>
                </a:lnTo>
                <a:lnTo>
                  <a:pt x="1802" y="3625"/>
                </a:lnTo>
                <a:lnTo>
                  <a:pt x="1808" y="3625"/>
                </a:lnTo>
                <a:lnTo>
                  <a:pt x="1813" y="3626"/>
                </a:lnTo>
                <a:lnTo>
                  <a:pt x="1819" y="3630"/>
                </a:lnTo>
                <a:lnTo>
                  <a:pt x="1820" y="3633"/>
                </a:lnTo>
                <a:lnTo>
                  <a:pt x="1825" y="3637"/>
                </a:lnTo>
                <a:lnTo>
                  <a:pt x="1829" y="3638"/>
                </a:lnTo>
                <a:lnTo>
                  <a:pt x="1836" y="3640"/>
                </a:lnTo>
                <a:lnTo>
                  <a:pt x="1842" y="3638"/>
                </a:lnTo>
                <a:lnTo>
                  <a:pt x="1853" y="3638"/>
                </a:lnTo>
                <a:lnTo>
                  <a:pt x="1861" y="3637"/>
                </a:lnTo>
                <a:lnTo>
                  <a:pt x="1866" y="3633"/>
                </a:lnTo>
                <a:lnTo>
                  <a:pt x="1870" y="3628"/>
                </a:lnTo>
                <a:lnTo>
                  <a:pt x="1875" y="3623"/>
                </a:lnTo>
                <a:lnTo>
                  <a:pt x="1880" y="3619"/>
                </a:lnTo>
                <a:lnTo>
                  <a:pt x="1887" y="3618"/>
                </a:lnTo>
                <a:lnTo>
                  <a:pt x="1897" y="3618"/>
                </a:lnTo>
                <a:lnTo>
                  <a:pt x="1906" y="3618"/>
                </a:lnTo>
                <a:lnTo>
                  <a:pt x="1911" y="3621"/>
                </a:lnTo>
                <a:lnTo>
                  <a:pt x="1916" y="3626"/>
                </a:lnTo>
                <a:lnTo>
                  <a:pt x="1917" y="3631"/>
                </a:lnTo>
                <a:lnTo>
                  <a:pt x="1921" y="3633"/>
                </a:lnTo>
                <a:lnTo>
                  <a:pt x="1923" y="3635"/>
                </a:lnTo>
                <a:lnTo>
                  <a:pt x="1924" y="3638"/>
                </a:lnTo>
                <a:lnTo>
                  <a:pt x="1926" y="3643"/>
                </a:lnTo>
                <a:lnTo>
                  <a:pt x="1929" y="3645"/>
                </a:lnTo>
                <a:lnTo>
                  <a:pt x="1931" y="3645"/>
                </a:lnTo>
                <a:lnTo>
                  <a:pt x="1940" y="3647"/>
                </a:lnTo>
                <a:lnTo>
                  <a:pt x="1945" y="3645"/>
                </a:lnTo>
                <a:lnTo>
                  <a:pt x="1948" y="3643"/>
                </a:lnTo>
                <a:lnTo>
                  <a:pt x="1952" y="3642"/>
                </a:lnTo>
                <a:lnTo>
                  <a:pt x="1958" y="3635"/>
                </a:lnTo>
                <a:lnTo>
                  <a:pt x="1962" y="3633"/>
                </a:lnTo>
                <a:lnTo>
                  <a:pt x="1965" y="3631"/>
                </a:lnTo>
                <a:lnTo>
                  <a:pt x="1989" y="3631"/>
                </a:lnTo>
                <a:lnTo>
                  <a:pt x="2010" y="3631"/>
                </a:lnTo>
                <a:lnTo>
                  <a:pt x="2047" y="3638"/>
                </a:lnTo>
                <a:lnTo>
                  <a:pt x="2047" y="3666"/>
                </a:lnTo>
                <a:lnTo>
                  <a:pt x="2050" y="3667"/>
                </a:lnTo>
                <a:lnTo>
                  <a:pt x="2052" y="3669"/>
                </a:lnTo>
                <a:lnTo>
                  <a:pt x="2054" y="3672"/>
                </a:lnTo>
                <a:lnTo>
                  <a:pt x="2056" y="3677"/>
                </a:lnTo>
                <a:lnTo>
                  <a:pt x="2059" y="3679"/>
                </a:lnTo>
                <a:lnTo>
                  <a:pt x="2061" y="3679"/>
                </a:lnTo>
                <a:lnTo>
                  <a:pt x="2074" y="3679"/>
                </a:lnTo>
                <a:lnTo>
                  <a:pt x="2085" y="3679"/>
                </a:lnTo>
                <a:lnTo>
                  <a:pt x="2088" y="3677"/>
                </a:lnTo>
                <a:lnTo>
                  <a:pt x="2091" y="3674"/>
                </a:lnTo>
                <a:lnTo>
                  <a:pt x="2095" y="3671"/>
                </a:lnTo>
                <a:lnTo>
                  <a:pt x="2095" y="3666"/>
                </a:lnTo>
                <a:lnTo>
                  <a:pt x="2100" y="3664"/>
                </a:lnTo>
                <a:lnTo>
                  <a:pt x="2100" y="3660"/>
                </a:lnTo>
                <a:lnTo>
                  <a:pt x="2102" y="3652"/>
                </a:lnTo>
                <a:lnTo>
                  <a:pt x="2107" y="3652"/>
                </a:lnTo>
                <a:lnTo>
                  <a:pt x="2112" y="3650"/>
                </a:lnTo>
                <a:lnTo>
                  <a:pt x="2114" y="3650"/>
                </a:lnTo>
                <a:lnTo>
                  <a:pt x="2119" y="3645"/>
                </a:lnTo>
                <a:lnTo>
                  <a:pt x="2126" y="3642"/>
                </a:lnTo>
                <a:lnTo>
                  <a:pt x="2133" y="3642"/>
                </a:lnTo>
                <a:lnTo>
                  <a:pt x="2136" y="3642"/>
                </a:lnTo>
                <a:lnTo>
                  <a:pt x="2138" y="3643"/>
                </a:lnTo>
                <a:lnTo>
                  <a:pt x="2138" y="3647"/>
                </a:lnTo>
                <a:lnTo>
                  <a:pt x="2138" y="3648"/>
                </a:lnTo>
                <a:lnTo>
                  <a:pt x="2139" y="3648"/>
                </a:lnTo>
                <a:lnTo>
                  <a:pt x="2141" y="3652"/>
                </a:lnTo>
                <a:lnTo>
                  <a:pt x="2144" y="3654"/>
                </a:lnTo>
                <a:lnTo>
                  <a:pt x="2151" y="3660"/>
                </a:lnTo>
                <a:lnTo>
                  <a:pt x="2160" y="3664"/>
                </a:lnTo>
                <a:lnTo>
                  <a:pt x="2179" y="3669"/>
                </a:lnTo>
                <a:lnTo>
                  <a:pt x="2182" y="3671"/>
                </a:lnTo>
                <a:lnTo>
                  <a:pt x="2213" y="3681"/>
                </a:lnTo>
                <a:lnTo>
                  <a:pt x="2216" y="3683"/>
                </a:lnTo>
                <a:lnTo>
                  <a:pt x="2225" y="3684"/>
                </a:lnTo>
                <a:lnTo>
                  <a:pt x="2235" y="3684"/>
                </a:lnTo>
                <a:lnTo>
                  <a:pt x="2245" y="3683"/>
                </a:lnTo>
                <a:lnTo>
                  <a:pt x="2257" y="3679"/>
                </a:lnTo>
                <a:lnTo>
                  <a:pt x="2260" y="3679"/>
                </a:lnTo>
                <a:lnTo>
                  <a:pt x="2303" y="3679"/>
                </a:lnTo>
                <a:lnTo>
                  <a:pt x="2346" y="3679"/>
                </a:lnTo>
                <a:lnTo>
                  <a:pt x="2368" y="3679"/>
                </a:lnTo>
                <a:lnTo>
                  <a:pt x="2387" y="3679"/>
                </a:lnTo>
                <a:lnTo>
                  <a:pt x="2405" y="3683"/>
                </a:lnTo>
                <a:lnTo>
                  <a:pt x="2422" y="3686"/>
                </a:lnTo>
                <a:lnTo>
                  <a:pt x="2433" y="3686"/>
                </a:lnTo>
                <a:lnTo>
                  <a:pt x="2441" y="3684"/>
                </a:lnTo>
                <a:lnTo>
                  <a:pt x="2457" y="3677"/>
                </a:lnTo>
                <a:lnTo>
                  <a:pt x="2463" y="3676"/>
                </a:lnTo>
                <a:lnTo>
                  <a:pt x="2472" y="3672"/>
                </a:lnTo>
                <a:lnTo>
                  <a:pt x="2480" y="3672"/>
                </a:lnTo>
                <a:lnTo>
                  <a:pt x="2491" y="3672"/>
                </a:lnTo>
                <a:lnTo>
                  <a:pt x="2504" y="3666"/>
                </a:lnTo>
                <a:lnTo>
                  <a:pt x="2508" y="3664"/>
                </a:lnTo>
                <a:lnTo>
                  <a:pt x="2516" y="3660"/>
                </a:lnTo>
                <a:lnTo>
                  <a:pt x="2523" y="3659"/>
                </a:lnTo>
                <a:lnTo>
                  <a:pt x="2530" y="3659"/>
                </a:lnTo>
                <a:lnTo>
                  <a:pt x="2538" y="3660"/>
                </a:lnTo>
                <a:lnTo>
                  <a:pt x="2543" y="3660"/>
                </a:lnTo>
                <a:lnTo>
                  <a:pt x="2603" y="3666"/>
                </a:lnTo>
                <a:lnTo>
                  <a:pt x="2661" y="3672"/>
                </a:lnTo>
                <a:lnTo>
                  <a:pt x="2677" y="3671"/>
                </a:lnTo>
                <a:lnTo>
                  <a:pt x="2690" y="3667"/>
                </a:lnTo>
                <a:lnTo>
                  <a:pt x="2718" y="3660"/>
                </a:lnTo>
                <a:lnTo>
                  <a:pt x="2731" y="3657"/>
                </a:lnTo>
                <a:lnTo>
                  <a:pt x="2745" y="3654"/>
                </a:lnTo>
                <a:lnTo>
                  <a:pt x="2760" y="3652"/>
                </a:lnTo>
                <a:lnTo>
                  <a:pt x="2777" y="3652"/>
                </a:lnTo>
                <a:lnTo>
                  <a:pt x="2788" y="3648"/>
                </a:lnTo>
                <a:lnTo>
                  <a:pt x="2796" y="3642"/>
                </a:lnTo>
                <a:lnTo>
                  <a:pt x="2798" y="3640"/>
                </a:lnTo>
                <a:lnTo>
                  <a:pt x="2806" y="3640"/>
                </a:lnTo>
                <a:lnTo>
                  <a:pt x="2817" y="3638"/>
                </a:lnTo>
                <a:lnTo>
                  <a:pt x="2822" y="3638"/>
                </a:lnTo>
                <a:lnTo>
                  <a:pt x="2825" y="3635"/>
                </a:lnTo>
                <a:lnTo>
                  <a:pt x="2828" y="3631"/>
                </a:lnTo>
                <a:lnTo>
                  <a:pt x="2830" y="3626"/>
                </a:lnTo>
                <a:lnTo>
                  <a:pt x="2834" y="3626"/>
                </a:lnTo>
                <a:lnTo>
                  <a:pt x="2842" y="3625"/>
                </a:lnTo>
                <a:lnTo>
                  <a:pt x="2849" y="3621"/>
                </a:lnTo>
                <a:lnTo>
                  <a:pt x="2861" y="3613"/>
                </a:lnTo>
                <a:lnTo>
                  <a:pt x="2864" y="3611"/>
                </a:lnTo>
                <a:lnTo>
                  <a:pt x="2878" y="3602"/>
                </a:lnTo>
                <a:lnTo>
                  <a:pt x="2892" y="3596"/>
                </a:lnTo>
                <a:lnTo>
                  <a:pt x="2895" y="3594"/>
                </a:lnTo>
                <a:lnTo>
                  <a:pt x="2897" y="3587"/>
                </a:lnTo>
                <a:lnTo>
                  <a:pt x="2900" y="3584"/>
                </a:lnTo>
                <a:lnTo>
                  <a:pt x="2914" y="3582"/>
                </a:lnTo>
                <a:lnTo>
                  <a:pt x="2917" y="3580"/>
                </a:lnTo>
                <a:lnTo>
                  <a:pt x="2921" y="3580"/>
                </a:lnTo>
                <a:lnTo>
                  <a:pt x="2924" y="3579"/>
                </a:lnTo>
                <a:lnTo>
                  <a:pt x="2929" y="3572"/>
                </a:lnTo>
                <a:lnTo>
                  <a:pt x="2934" y="3562"/>
                </a:lnTo>
                <a:lnTo>
                  <a:pt x="2938" y="3556"/>
                </a:lnTo>
                <a:lnTo>
                  <a:pt x="2941" y="3553"/>
                </a:lnTo>
                <a:lnTo>
                  <a:pt x="2943" y="3551"/>
                </a:lnTo>
                <a:lnTo>
                  <a:pt x="2946" y="3550"/>
                </a:lnTo>
                <a:lnTo>
                  <a:pt x="2950" y="3546"/>
                </a:lnTo>
                <a:lnTo>
                  <a:pt x="2951" y="3544"/>
                </a:lnTo>
                <a:lnTo>
                  <a:pt x="2958" y="3538"/>
                </a:lnTo>
                <a:lnTo>
                  <a:pt x="2963" y="3533"/>
                </a:lnTo>
                <a:lnTo>
                  <a:pt x="2970" y="3526"/>
                </a:lnTo>
                <a:lnTo>
                  <a:pt x="2979" y="3521"/>
                </a:lnTo>
                <a:lnTo>
                  <a:pt x="2980" y="3519"/>
                </a:lnTo>
                <a:lnTo>
                  <a:pt x="2989" y="3514"/>
                </a:lnTo>
                <a:lnTo>
                  <a:pt x="2996" y="3509"/>
                </a:lnTo>
                <a:lnTo>
                  <a:pt x="3001" y="3505"/>
                </a:lnTo>
                <a:lnTo>
                  <a:pt x="3004" y="3502"/>
                </a:lnTo>
                <a:lnTo>
                  <a:pt x="3009" y="3490"/>
                </a:lnTo>
                <a:lnTo>
                  <a:pt x="3011" y="3485"/>
                </a:lnTo>
                <a:lnTo>
                  <a:pt x="3014" y="3480"/>
                </a:lnTo>
                <a:lnTo>
                  <a:pt x="3018" y="3476"/>
                </a:lnTo>
                <a:lnTo>
                  <a:pt x="3023" y="3475"/>
                </a:lnTo>
                <a:lnTo>
                  <a:pt x="3025" y="3469"/>
                </a:lnTo>
                <a:lnTo>
                  <a:pt x="3026" y="3466"/>
                </a:lnTo>
                <a:lnTo>
                  <a:pt x="3033" y="3461"/>
                </a:lnTo>
                <a:lnTo>
                  <a:pt x="3040" y="3456"/>
                </a:lnTo>
                <a:lnTo>
                  <a:pt x="3042" y="3454"/>
                </a:lnTo>
                <a:lnTo>
                  <a:pt x="3043" y="3449"/>
                </a:lnTo>
                <a:lnTo>
                  <a:pt x="3045" y="3446"/>
                </a:lnTo>
                <a:lnTo>
                  <a:pt x="3050" y="3440"/>
                </a:lnTo>
                <a:lnTo>
                  <a:pt x="3055" y="3435"/>
                </a:lnTo>
                <a:lnTo>
                  <a:pt x="3060" y="3427"/>
                </a:lnTo>
                <a:lnTo>
                  <a:pt x="3065" y="3418"/>
                </a:lnTo>
                <a:lnTo>
                  <a:pt x="3069" y="3415"/>
                </a:lnTo>
                <a:lnTo>
                  <a:pt x="3071" y="3411"/>
                </a:lnTo>
                <a:lnTo>
                  <a:pt x="3074" y="3408"/>
                </a:lnTo>
                <a:lnTo>
                  <a:pt x="3074" y="3403"/>
                </a:lnTo>
                <a:lnTo>
                  <a:pt x="3072" y="3398"/>
                </a:lnTo>
                <a:lnTo>
                  <a:pt x="3074" y="3396"/>
                </a:lnTo>
                <a:lnTo>
                  <a:pt x="3079" y="3389"/>
                </a:lnTo>
                <a:lnTo>
                  <a:pt x="3084" y="3382"/>
                </a:lnTo>
                <a:lnTo>
                  <a:pt x="3091" y="3369"/>
                </a:lnTo>
                <a:lnTo>
                  <a:pt x="3091" y="3365"/>
                </a:lnTo>
                <a:lnTo>
                  <a:pt x="3091" y="3316"/>
                </a:lnTo>
                <a:lnTo>
                  <a:pt x="3091" y="3311"/>
                </a:lnTo>
                <a:lnTo>
                  <a:pt x="3093" y="3302"/>
                </a:lnTo>
                <a:lnTo>
                  <a:pt x="3094" y="3294"/>
                </a:lnTo>
                <a:lnTo>
                  <a:pt x="3098" y="3287"/>
                </a:lnTo>
                <a:lnTo>
                  <a:pt x="3105" y="3280"/>
                </a:lnTo>
                <a:lnTo>
                  <a:pt x="3105" y="3277"/>
                </a:lnTo>
                <a:lnTo>
                  <a:pt x="3108" y="3265"/>
                </a:lnTo>
                <a:lnTo>
                  <a:pt x="3110" y="3261"/>
                </a:lnTo>
                <a:lnTo>
                  <a:pt x="3113" y="3256"/>
                </a:lnTo>
                <a:lnTo>
                  <a:pt x="3115" y="3255"/>
                </a:lnTo>
                <a:lnTo>
                  <a:pt x="3124" y="3239"/>
                </a:lnTo>
                <a:lnTo>
                  <a:pt x="3125" y="3234"/>
                </a:lnTo>
                <a:lnTo>
                  <a:pt x="3129" y="3227"/>
                </a:lnTo>
                <a:lnTo>
                  <a:pt x="3129" y="3224"/>
                </a:lnTo>
                <a:lnTo>
                  <a:pt x="3132" y="3220"/>
                </a:lnTo>
                <a:lnTo>
                  <a:pt x="3135" y="3215"/>
                </a:lnTo>
                <a:lnTo>
                  <a:pt x="3135" y="3207"/>
                </a:lnTo>
                <a:lnTo>
                  <a:pt x="3135" y="3198"/>
                </a:lnTo>
                <a:lnTo>
                  <a:pt x="3135" y="3188"/>
                </a:lnTo>
                <a:lnTo>
                  <a:pt x="3135" y="3185"/>
                </a:lnTo>
                <a:lnTo>
                  <a:pt x="3139" y="3173"/>
                </a:lnTo>
                <a:lnTo>
                  <a:pt x="3139" y="3161"/>
                </a:lnTo>
                <a:lnTo>
                  <a:pt x="3141" y="3154"/>
                </a:lnTo>
                <a:lnTo>
                  <a:pt x="3142" y="3150"/>
                </a:lnTo>
                <a:lnTo>
                  <a:pt x="3144" y="3145"/>
                </a:lnTo>
                <a:lnTo>
                  <a:pt x="3146" y="3140"/>
                </a:lnTo>
                <a:lnTo>
                  <a:pt x="3147" y="3125"/>
                </a:lnTo>
                <a:lnTo>
                  <a:pt x="3147" y="3108"/>
                </a:lnTo>
                <a:lnTo>
                  <a:pt x="3146" y="3089"/>
                </a:lnTo>
                <a:lnTo>
                  <a:pt x="3146" y="3072"/>
                </a:lnTo>
                <a:lnTo>
                  <a:pt x="3146" y="3063"/>
                </a:lnTo>
                <a:lnTo>
                  <a:pt x="3142" y="3058"/>
                </a:lnTo>
                <a:lnTo>
                  <a:pt x="3139" y="3055"/>
                </a:lnTo>
                <a:lnTo>
                  <a:pt x="3132" y="3051"/>
                </a:lnTo>
                <a:lnTo>
                  <a:pt x="3132" y="3031"/>
                </a:lnTo>
                <a:lnTo>
                  <a:pt x="3132" y="3028"/>
                </a:lnTo>
                <a:lnTo>
                  <a:pt x="3130" y="3024"/>
                </a:lnTo>
                <a:lnTo>
                  <a:pt x="3129" y="3021"/>
                </a:lnTo>
                <a:lnTo>
                  <a:pt x="3124" y="3011"/>
                </a:lnTo>
                <a:lnTo>
                  <a:pt x="3120" y="3007"/>
                </a:lnTo>
                <a:lnTo>
                  <a:pt x="3120" y="3004"/>
                </a:lnTo>
                <a:lnTo>
                  <a:pt x="3118" y="3000"/>
                </a:lnTo>
                <a:lnTo>
                  <a:pt x="3113" y="2993"/>
                </a:lnTo>
                <a:lnTo>
                  <a:pt x="3101" y="2985"/>
                </a:lnTo>
                <a:lnTo>
                  <a:pt x="3098" y="2983"/>
                </a:lnTo>
                <a:lnTo>
                  <a:pt x="3081" y="2978"/>
                </a:lnTo>
                <a:lnTo>
                  <a:pt x="3064" y="2976"/>
                </a:lnTo>
                <a:lnTo>
                  <a:pt x="3060" y="2971"/>
                </a:lnTo>
                <a:lnTo>
                  <a:pt x="3059" y="2964"/>
                </a:lnTo>
                <a:lnTo>
                  <a:pt x="3057" y="2958"/>
                </a:lnTo>
                <a:lnTo>
                  <a:pt x="3057" y="2949"/>
                </a:lnTo>
                <a:lnTo>
                  <a:pt x="3048" y="2944"/>
                </a:lnTo>
                <a:lnTo>
                  <a:pt x="3045" y="2941"/>
                </a:lnTo>
                <a:lnTo>
                  <a:pt x="3043" y="2935"/>
                </a:lnTo>
                <a:lnTo>
                  <a:pt x="3042" y="2930"/>
                </a:lnTo>
                <a:lnTo>
                  <a:pt x="3040" y="2927"/>
                </a:lnTo>
                <a:lnTo>
                  <a:pt x="3040" y="2920"/>
                </a:lnTo>
                <a:lnTo>
                  <a:pt x="3037" y="2913"/>
                </a:lnTo>
                <a:lnTo>
                  <a:pt x="3033" y="2908"/>
                </a:lnTo>
                <a:lnTo>
                  <a:pt x="3030" y="2905"/>
                </a:lnTo>
                <a:lnTo>
                  <a:pt x="3025" y="2901"/>
                </a:lnTo>
                <a:lnTo>
                  <a:pt x="3018" y="2900"/>
                </a:lnTo>
                <a:lnTo>
                  <a:pt x="3011" y="2900"/>
                </a:lnTo>
                <a:lnTo>
                  <a:pt x="3004" y="2903"/>
                </a:lnTo>
                <a:lnTo>
                  <a:pt x="3001" y="2903"/>
                </a:lnTo>
                <a:lnTo>
                  <a:pt x="2997" y="2901"/>
                </a:lnTo>
                <a:lnTo>
                  <a:pt x="2994" y="2896"/>
                </a:lnTo>
                <a:lnTo>
                  <a:pt x="2992" y="2896"/>
                </a:lnTo>
                <a:lnTo>
                  <a:pt x="2989" y="2895"/>
                </a:lnTo>
                <a:lnTo>
                  <a:pt x="2990" y="2886"/>
                </a:lnTo>
                <a:lnTo>
                  <a:pt x="2990" y="2879"/>
                </a:lnTo>
                <a:lnTo>
                  <a:pt x="2987" y="2867"/>
                </a:lnTo>
                <a:lnTo>
                  <a:pt x="2980" y="2857"/>
                </a:lnTo>
                <a:lnTo>
                  <a:pt x="2975" y="2847"/>
                </a:lnTo>
                <a:lnTo>
                  <a:pt x="2973" y="2840"/>
                </a:lnTo>
                <a:lnTo>
                  <a:pt x="2967" y="2835"/>
                </a:lnTo>
                <a:lnTo>
                  <a:pt x="2960" y="2833"/>
                </a:lnTo>
                <a:lnTo>
                  <a:pt x="2948" y="2833"/>
                </a:lnTo>
                <a:lnTo>
                  <a:pt x="2948" y="2828"/>
                </a:lnTo>
                <a:lnTo>
                  <a:pt x="2950" y="2825"/>
                </a:lnTo>
                <a:lnTo>
                  <a:pt x="2951" y="2823"/>
                </a:lnTo>
                <a:lnTo>
                  <a:pt x="2955" y="2820"/>
                </a:lnTo>
                <a:lnTo>
                  <a:pt x="2956" y="2814"/>
                </a:lnTo>
                <a:lnTo>
                  <a:pt x="2956" y="2797"/>
                </a:lnTo>
                <a:lnTo>
                  <a:pt x="2953" y="2799"/>
                </a:lnTo>
                <a:lnTo>
                  <a:pt x="2950" y="2799"/>
                </a:lnTo>
                <a:lnTo>
                  <a:pt x="2944" y="2794"/>
                </a:lnTo>
                <a:lnTo>
                  <a:pt x="2939" y="2791"/>
                </a:lnTo>
                <a:lnTo>
                  <a:pt x="2936" y="2791"/>
                </a:lnTo>
                <a:lnTo>
                  <a:pt x="2932" y="2792"/>
                </a:lnTo>
                <a:lnTo>
                  <a:pt x="2929" y="2792"/>
                </a:lnTo>
                <a:lnTo>
                  <a:pt x="2917" y="2794"/>
                </a:lnTo>
                <a:lnTo>
                  <a:pt x="2907" y="2799"/>
                </a:lnTo>
                <a:lnTo>
                  <a:pt x="2905" y="2796"/>
                </a:lnTo>
                <a:lnTo>
                  <a:pt x="2902" y="2794"/>
                </a:lnTo>
                <a:lnTo>
                  <a:pt x="2900" y="2794"/>
                </a:lnTo>
                <a:lnTo>
                  <a:pt x="2895" y="2796"/>
                </a:lnTo>
                <a:lnTo>
                  <a:pt x="2892" y="2796"/>
                </a:lnTo>
                <a:lnTo>
                  <a:pt x="2881" y="2792"/>
                </a:lnTo>
                <a:lnTo>
                  <a:pt x="2876" y="2791"/>
                </a:lnTo>
                <a:lnTo>
                  <a:pt x="2871" y="2791"/>
                </a:lnTo>
                <a:lnTo>
                  <a:pt x="2866" y="2794"/>
                </a:lnTo>
                <a:lnTo>
                  <a:pt x="2859" y="2799"/>
                </a:lnTo>
                <a:lnTo>
                  <a:pt x="2856" y="2797"/>
                </a:lnTo>
                <a:lnTo>
                  <a:pt x="2854" y="2796"/>
                </a:lnTo>
                <a:lnTo>
                  <a:pt x="2854" y="2794"/>
                </a:lnTo>
                <a:lnTo>
                  <a:pt x="2856" y="2789"/>
                </a:lnTo>
                <a:lnTo>
                  <a:pt x="2857" y="2784"/>
                </a:lnTo>
                <a:lnTo>
                  <a:pt x="2859" y="2779"/>
                </a:lnTo>
                <a:lnTo>
                  <a:pt x="2851" y="2779"/>
                </a:lnTo>
                <a:lnTo>
                  <a:pt x="2844" y="2780"/>
                </a:lnTo>
                <a:lnTo>
                  <a:pt x="2840" y="2785"/>
                </a:lnTo>
                <a:lnTo>
                  <a:pt x="2839" y="2792"/>
                </a:lnTo>
                <a:lnTo>
                  <a:pt x="2834" y="2791"/>
                </a:lnTo>
                <a:lnTo>
                  <a:pt x="2830" y="2789"/>
                </a:lnTo>
                <a:lnTo>
                  <a:pt x="2828" y="2784"/>
                </a:lnTo>
                <a:lnTo>
                  <a:pt x="2827" y="2779"/>
                </a:lnTo>
                <a:lnTo>
                  <a:pt x="2823" y="2768"/>
                </a:lnTo>
                <a:lnTo>
                  <a:pt x="2822" y="2763"/>
                </a:lnTo>
                <a:lnTo>
                  <a:pt x="2818" y="2760"/>
                </a:lnTo>
                <a:lnTo>
                  <a:pt x="2817" y="2758"/>
                </a:lnTo>
                <a:lnTo>
                  <a:pt x="2806" y="2753"/>
                </a:lnTo>
                <a:lnTo>
                  <a:pt x="2798" y="2751"/>
                </a:lnTo>
                <a:lnTo>
                  <a:pt x="2781" y="2748"/>
                </a:lnTo>
                <a:lnTo>
                  <a:pt x="2777" y="2748"/>
                </a:lnTo>
                <a:lnTo>
                  <a:pt x="2764" y="2745"/>
                </a:lnTo>
                <a:lnTo>
                  <a:pt x="2752" y="2743"/>
                </a:lnTo>
                <a:lnTo>
                  <a:pt x="2748" y="2741"/>
                </a:lnTo>
                <a:lnTo>
                  <a:pt x="2745" y="2738"/>
                </a:lnTo>
                <a:lnTo>
                  <a:pt x="2740" y="2736"/>
                </a:lnTo>
                <a:lnTo>
                  <a:pt x="2735" y="2736"/>
                </a:lnTo>
                <a:lnTo>
                  <a:pt x="2730" y="2738"/>
                </a:lnTo>
                <a:lnTo>
                  <a:pt x="2726" y="2738"/>
                </a:lnTo>
                <a:lnTo>
                  <a:pt x="2723" y="2738"/>
                </a:lnTo>
                <a:lnTo>
                  <a:pt x="2721" y="2733"/>
                </a:lnTo>
                <a:lnTo>
                  <a:pt x="2719" y="2729"/>
                </a:lnTo>
                <a:lnTo>
                  <a:pt x="2711" y="2722"/>
                </a:lnTo>
                <a:lnTo>
                  <a:pt x="2707" y="2719"/>
                </a:lnTo>
                <a:lnTo>
                  <a:pt x="2704" y="2716"/>
                </a:lnTo>
                <a:lnTo>
                  <a:pt x="2702" y="2710"/>
                </a:lnTo>
                <a:lnTo>
                  <a:pt x="2702" y="2704"/>
                </a:lnTo>
                <a:lnTo>
                  <a:pt x="2694" y="2702"/>
                </a:lnTo>
                <a:lnTo>
                  <a:pt x="2690" y="2700"/>
                </a:lnTo>
                <a:lnTo>
                  <a:pt x="2687" y="2697"/>
                </a:lnTo>
                <a:lnTo>
                  <a:pt x="2684" y="2693"/>
                </a:lnTo>
                <a:lnTo>
                  <a:pt x="2680" y="2692"/>
                </a:lnTo>
                <a:lnTo>
                  <a:pt x="2677" y="2690"/>
                </a:lnTo>
                <a:lnTo>
                  <a:pt x="2673" y="2690"/>
                </a:lnTo>
                <a:lnTo>
                  <a:pt x="2670" y="2692"/>
                </a:lnTo>
                <a:lnTo>
                  <a:pt x="2666" y="2690"/>
                </a:lnTo>
                <a:lnTo>
                  <a:pt x="2658" y="2686"/>
                </a:lnTo>
                <a:lnTo>
                  <a:pt x="2649" y="2681"/>
                </a:lnTo>
                <a:lnTo>
                  <a:pt x="2646" y="2681"/>
                </a:lnTo>
                <a:lnTo>
                  <a:pt x="2643" y="2681"/>
                </a:lnTo>
                <a:lnTo>
                  <a:pt x="2643" y="2686"/>
                </a:lnTo>
                <a:lnTo>
                  <a:pt x="2643" y="2690"/>
                </a:lnTo>
                <a:lnTo>
                  <a:pt x="2644" y="2693"/>
                </a:lnTo>
                <a:lnTo>
                  <a:pt x="2648" y="2695"/>
                </a:lnTo>
                <a:lnTo>
                  <a:pt x="2656" y="2697"/>
                </a:lnTo>
                <a:lnTo>
                  <a:pt x="2661" y="2700"/>
                </a:lnTo>
                <a:lnTo>
                  <a:pt x="2663" y="2704"/>
                </a:lnTo>
                <a:lnTo>
                  <a:pt x="2668" y="2709"/>
                </a:lnTo>
                <a:lnTo>
                  <a:pt x="2672" y="2712"/>
                </a:lnTo>
                <a:lnTo>
                  <a:pt x="2675" y="2714"/>
                </a:lnTo>
                <a:lnTo>
                  <a:pt x="2677" y="2716"/>
                </a:lnTo>
                <a:lnTo>
                  <a:pt x="2680" y="2719"/>
                </a:lnTo>
                <a:lnTo>
                  <a:pt x="2682" y="2724"/>
                </a:lnTo>
                <a:lnTo>
                  <a:pt x="2687" y="2721"/>
                </a:lnTo>
                <a:lnTo>
                  <a:pt x="2690" y="2719"/>
                </a:lnTo>
                <a:lnTo>
                  <a:pt x="2694" y="2721"/>
                </a:lnTo>
                <a:lnTo>
                  <a:pt x="2695" y="2724"/>
                </a:lnTo>
                <a:lnTo>
                  <a:pt x="2695" y="2731"/>
                </a:lnTo>
                <a:lnTo>
                  <a:pt x="2694" y="2734"/>
                </a:lnTo>
                <a:lnTo>
                  <a:pt x="2689" y="2738"/>
                </a:lnTo>
                <a:lnTo>
                  <a:pt x="2682" y="2738"/>
                </a:lnTo>
                <a:lnTo>
                  <a:pt x="2677" y="2738"/>
                </a:lnTo>
                <a:lnTo>
                  <a:pt x="2673" y="2736"/>
                </a:lnTo>
                <a:lnTo>
                  <a:pt x="2670" y="2734"/>
                </a:lnTo>
                <a:lnTo>
                  <a:pt x="2668" y="2731"/>
                </a:lnTo>
                <a:lnTo>
                  <a:pt x="2663" y="2731"/>
                </a:lnTo>
                <a:lnTo>
                  <a:pt x="2660" y="2731"/>
                </a:lnTo>
                <a:lnTo>
                  <a:pt x="2653" y="2736"/>
                </a:lnTo>
                <a:lnTo>
                  <a:pt x="2646" y="2739"/>
                </a:lnTo>
                <a:lnTo>
                  <a:pt x="2641" y="2739"/>
                </a:lnTo>
                <a:lnTo>
                  <a:pt x="2634" y="2738"/>
                </a:lnTo>
                <a:lnTo>
                  <a:pt x="2634" y="2734"/>
                </a:lnTo>
                <a:lnTo>
                  <a:pt x="2632" y="2733"/>
                </a:lnTo>
                <a:lnTo>
                  <a:pt x="2622" y="2729"/>
                </a:lnTo>
                <a:lnTo>
                  <a:pt x="2613" y="2724"/>
                </a:lnTo>
                <a:lnTo>
                  <a:pt x="2605" y="2721"/>
                </a:lnTo>
                <a:lnTo>
                  <a:pt x="2600" y="2721"/>
                </a:lnTo>
                <a:lnTo>
                  <a:pt x="2596" y="2722"/>
                </a:lnTo>
                <a:lnTo>
                  <a:pt x="2593" y="2721"/>
                </a:lnTo>
                <a:lnTo>
                  <a:pt x="2586" y="2717"/>
                </a:lnTo>
                <a:lnTo>
                  <a:pt x="2579" y="2716"/>
                </a:lnTo>
                <a:lnTo>
                  <a:pt x="2572" y="2717"/>
                </a:lnTo>
                <a:lnTo>
                  <a:pt x="2572" y="2712"/>
                </a:lnTo>
                <a:lnTo>
                  <a:pt x="2571" y="2710"/>
                </a:lnTo>
                <a:lnTo>
                  <a:pt x="2569" y="2710"/>
                </a:lnTo>
                <a:lnTo>
                  <a:pt x="2564" y="2710"/>
                </a:lnTo>
                <a:lnTo>
                  <a:pt x="2559" y="2712"/>
                </a:lnTo>
                <a:lnTo>
                  <a:pt x="2552" y="2709"/>
                </a:lnTo>
                <a:lnTo>
                  <a:pt x="2543" y="2704"/>
                </a:lnTo>
                <a:lnTo>
                  <a:pt x="2537" y="2700"/>
                </a:lnTo>
                <a:lnTo>
                  <a:pt x="2533" y="2700"/>
                </a:lnTo>
                <a:lnTo>
                  <a:pt x="2528" y="2700"/>
                </a:lnTo>
                <a:lnTo>
                  <a:pt x="2525" y="2698"/>
                </a:lnTo>
                <a:lnTo>
                  <a:pt x="2521" y="2698"/>
                </a:lnTo>
                <a:lnTo>
                  <a:pt x="2518" y="2698"/>
                </a:lnTo>
                <a:lnTo>
                  <a:pt x="2516" y="2695"/>
                </a:lnTo>
                <a:lnTo>
                  <a:pt x="2515" y="2688"/>
                </a:lnTo>
                <a:lnTo>
                  <a:pt x="2509" y="2685"/>
                </a:lnTo>
                <a:lnTo>
                  <a:pt x="2504" y="2683"/>
                </a:lnTo>
                <a:lnTo>
                  <a:pt x="2499" y="2685"/>
                </a:lnTo>
                <a:lnTo>
                  <a:pt x="2489" y="2688"/>
                </a:lnTo>
                <a:lnTo>
                  <a:pt x="2486" y="2688"/>
                </a:lnTo>
                <a:lnTo>
                  <a:pt x="2482" y="2685"/>
                </a:lnTo>
                <a:lnTo>
                  <a:pt x="2480" y="2685"/>
                </a:lnTo>
                <a:lnTo>
                  <a:pt x="2477" y="2683"/>
                </a:lnTo>
                <a:lnTo>
                  <a:pt x="2470" y="2681"/>
                </a:lnTo>
                <a:lnTo>
                  <a:pt x="2465" y="2681"/>
                </a:lnTo>
                <a:lnTo>
                  <a:pt x="2462" y="2683"/>
                </a:lnTo>
                <a:lnTo>
                  <a:pt x="2458" y="2686"/>
                </a:lnTo>
                <a:lnTo>
                  <a:pt x="2451" y="2693"/>
                </a:lnTo>
                <a:lnTo>
                  <a:pt x="2448" y="2695"/>
                </a:lnTo>
                <a:lnTo>
                  <a:pt x="2443" y="2697"/>
                </a:lnTo>
                <a:lnTo>
                  <a:pt x="2434" y="2698"/>
                </a:lnTo>
                <a:lnTo>
                  <a:pt x="2431" y="2700"/>
                </a:lnTo>
                <a:lnTo>
                  <a:pt x="2429" y="2704"/>
                </a:lnTo>
                <a:lnTo>
                  <a:pt x="2422" y="2698"/>
                </a:lnTo>
                <a:lnTo>
                  <a:pt x="2416" y="2693"/>
                </a:lnTo>
                <a:lnTo>
                  <a:pt x="2412" y="2692"/>
                </a:lnTo>
                <a:lnTo>
                  <a:pt x="2410" y="2686"/>
                </a:lnTo>
                <a:lnTo>
                  <a:pt x="2409" y="2681"/>
                </a:lnTo>
                <a:lnTo>
                  <a:pt x="2409" y="2676"/>
                </a:lnTo>
                <a:lnTo>
                  <a:pt x="2402" y="2673"/>
                </a:lnTo>
                <a:lnTo>
                  <a:pt x="2397" y="2668"/>
                </a:lnTo>
                <a:lnTo>
                  <a:pt x="2392" y="2663"/>
                </a:lnTo>
                <a:lnTo>
                  <a:pt x="2388" y="2656"/>
                </a:lnTo>
                <a:lnTo>
                  <a:pt x="2383" y="2656"/>
                </a:lnTo>
                <a:lnTo>
                  <a:pt x="2378" y="2654"/>
                </a:lnTo>
                <a:lnTo>
                  <a:pt x="2371" y="2651"/>
                </a:lnTo>
                <a:lnTo>
                  <a:pt x="2368" y="2649"/>
                </a:lnTo>
                <a:lnTo>
                  <a:pt x="2358" y="2642"/>
                </a:lnTo>
                <a:lnTo>
                  <a:pt x="2346" y="2635"/>
                </a:lnTo>
                <a:lnTo>
                  <a:pt x="2342" y="2634"/>
                </a:lnTo>
                <a:lnTo>
                  <a:pt x="2334" y="2628"/>
                </a:lnTo>
                <a:lnTo>
                  <a:pt x="2325" y="2622"/>
                </a:lnTo>
                <a:lnTo>
                  <a:pt x="2318" y="2618"/>
                </a:lnTo>
                <a:lnTo>
                  <a:pt x="2315" y="2618"/>
                </a:lnTo>
                <a:lnTo>
                  <a:pt x="2310" y="2620"/>
                </a:lnTo>
                <a:lnTo>
                  <a:pt x="2308" y="2616"/>
                </a:lnTo>
                <a:lnTo>
                  <a:pt x="2278" y="2598"/>
                </a:lnTo>
                <a:lnTo>
                  <a:pt x="2262" y="2589"/>
                </a:lnTo>
                <a:lnTo>
                  <a:pt x="2245" y="2581"/>
                </a:lnTo>
                <a:lnTo>
                  <a:pt x="2230" y="2581"/>
                </a:lnTo>
                <a:lnTo>
                  <a:pt x="2216" y="2581"/>
                </a:lnTo>
                <a:lnTo>
                  <a:pt x="2191" y="2587"/>
                </a:lnTo>
                <a:lnTo>
                  <a:pt x="2189" y="2584"/>
                </a:lnTo>
                <a:lnTo>
                  <a:pt x="2187" y="2582"/>
                </a:lnTo>
                <a:lnTo>
                  <a:pt x="2184" y="2581"/>
                </a:lnTo>
                <a:lnTo>
                  <a:pt x="2173" y="2579"/>
                </a:lnTo>
                <a:lnTo>
                  <a:pt x="2163" y="2574"/>
                </a:lnTo>
                <a:lnTo>
                  <a:pt x="2160" y="2572"/>
                </a:lnTo>
                <a:lnTo>
                  <a:pt x="2144" y="2560"/>
                </a:lnTo>
                <a:lnTo>
                  <a:pt x="2141" y="2557"/>
                </a:lnTo>
                <a:lnTo>
                  <a:pt x="2139" y="2553"/>
                </a:lnTo>
                <a:lnTo>
                  <a:pt x="2138" y="2550"/>
                </a:lnTo>
                <a:lnTo>
                  <a:pt x="2131" y="2546"/>
                </a:lnTo>
                <a:lnTo>
                  <a:pt x="2121" y="2545"/>
                </a:lnTo>
                <a:lnTo>
                  <a:pt x="2110" y="2543"/>
                </a:lnTo>
                <a:lnTo>
                  <a:pt x="2107" y="2541"/>
                </a:lnTo>
                <a:lnTo>
                  <a:pt x="2091" y="2535"/>
                </a:lnTo>
                <a:lnTo>
                  <a:pt x="2088" y="2533"/>
                </a:lnTo>
                <a:lnTo>
                  <a:pt x="2081" y="2531"/>
                </a:lnTo>
                <a:lnTo>
                  <a:pt x="2076" y="2529"/>
                </a:lnTo>
                <a:lnTo>
                  <a:pt x="2062" y="2523"/>
                </a:lnTo>
                <a:lnTo>
                  <a:pt x="2059" y="2523"/>
                </a:lnTo>
                <a:lnTo>
                  <a:pt x="2047" y="2519"/>
                </a:lnTo>
                <a:lnTo>
                  <a:pt x="2037" y="2519"/>
                </a:lnTo>
                <a:lnTo>
                  <a:pt x="2018" y="2519"/>
                </a:lnTo>
                <a:lnTo>
                  <a:pt x="2013" y="2519"/>
                </a:lnTo>
                <a:lnTo>
                  <a:pt x="2010" y="2509"/>
                </a:lnTo>
                <a:lnTo>
                  <a:pt x="2003" y="2500"/>
                </a:lnTo>
                <a:lnTo>
                  <a:pt x="1999" y="2499"/>
                </a:lnTo>
                <a:lnTo>
                  <a:pt x="1996" y="2497"/>
                </a:lnTo>
                <a:lnTo>
                  <a:pt x="1991" y="2497"/>
                </a:lnTo>
                <a:lnTo>
                  <a:pt x="1984" y="2499"/>
                </a:lnTo>
                <a:lnTo>
                  <a:pt x="1981" y="2499"/>
                </a:lnTo>
                <a:lnTo>
                  <a:pt x="1911" y="2499"/>
                </a:lnTo>
                <a:lnTo>
                  <a:pt x="1906" y="2499"/>
                </a:lnTo>
                <a:lnTo>
                  <a:pt x="1900" y="2497"/>
                </a:lnTo>
                <a:lnTo>
                  <a:pt x="1895" y="2494"/>
                </a:lnTo>
                <a:lnTo>
                  <a:pt x="1890" y="2492"/>
                </a:lnTo>
                <a:lnTo>
                  <a:pt x="1875" y="2492"/>
                </a:lnTo>
                <a:lnTo>
                  <a:pt x="1854" y="2492"/>
                </a:lnTo>
                <a:lnTo>
                  <a:pt x="1846" y="2492"/>
                </a:lnTo>
                <a:lnTo>
                  <a:pt x="1837" y="2492"/>
                </a:lnTo>
                <a:lnTo>
                  <a:pt x="1829" y="2489"/>
                </a:lnTo>
                <a:lnTo>
                  <a:pt x="1822" y="2485"/>
                </a:lnTo>
                <a:lnTo>
                  <a:pt x="1796" y="2485"/>
                </a:lnTo>
                <a:lnTo>
                  <a:pt x="1784" y="2485"/>
                </a:lnTo>
                <a:lnTo>
                  <a:pt x="1773" y="2485"/>
                </a:lnTo>
                <a:lnTo>
                  <a:pt x="1762" y="2489"/>
                </a:lnTo>
                <a:lnTo>
                  <a:pt x="1754" y="2494"/>
                </a:lnTo>
                <a:lnTo>
                  <a:pt x="1750" y="2497"/>
                </a:lnTo>
                <a:lnTo>
                  <a:pt x="1749" y="2500"/>
                </a:lnTo>
                <a:lnTo>
                  <a:pt x="1747" y="2506"/>
                </a:lnTo>
                <a:lnTo>
                  <a:pt x="1747" y="2512"/>
                </a:lnTo>
                <a:lnTo>
                  <a:pt x="1749" y="2518"/>
                </a:lnTo>
                <a:lnTo>
                  <a:pt x="1750" y="2519"/>
                </a:lnTo>
                <a:lnTo>
                  <a:pt x="1756" y="2521"/>
                </a:lnTo>
                <a:lnTo>
                  <a:pt x="1761" y="2519"/>
                </a:lnTo>
                <a:lnTo>
                  <a:pt x="1773" y="2519"/>
                </a:lnTo>
                <a:lnTo>
                  <a:pt x="1778" y="2519"/>
                </a:lnTo>
                <a:lnTo>
                  <a:pt x="1781" y="2519"/>
                </a:lnTo>
                <a:lnTo>
                  <a:pt x="1786" y="2523"/>
                </a:lnTo>
                <a:lnTo>
                  <a:pt x="1784" y="2524"/>
                </a:lnTo>
                <a:lnTo>
                  <a:pt x="1781" y="2526"/>
                </a:lnTo>
                <a:lnTo>
                  <a:pt x="1774" y="2526"/>
                </a:lnTo>
                <a:lnTo>
                  <a:pt x="1747" y="2526"/>
                </a:lnTo>
                <a:lnTo>
                  <a:pt x="1740" y="2526"/>
                </a:lnTo>
                <a:lnTo>
                  <a:pt x="1737" y="2524"/>
                </a:lnTo>
                <a:lnTo>
                  <a:pt x="1732" y="2521"/>
                </a:lnTo>
                <a:lnTo>
                  <a:pt x="1727" y="2519"/>
                </a:lnTo>
                <a:lnTo>
                  <a:pt x="1708" y="2519"/>
                </a:lnTo>
                <a:lnTo>
                  <a:pt x="1689" y="2519"/>
                </a:lnTo>
                <a:lnTo>
                  <a:pt x="1672" y="2518"/>
                </a:lnTo>
                <a:lnTo>
                  <a:pt x="1665" y="2516"/>
                </a:lnTo>
                <a:lnTo>
                  <a:pt x="1658" y="2512"/>
                </a:lnTo>
                <a:lnTo>
                  <a:pt x="1655" y="2514"/>
                </a:lnTo>
                <a:lnTo>
                  <a:pt x="1653" y="2516"/>
                </a:lnTo>
                <a:lnTo>
                  <a:pt x="1650" y="2519"/>
                </a:lnTo>
                <a:lnTo>
                  <a:pt x="1645" y="2519"/>
                </a:lnTo>
                <a:lnTo>
                  <a:pt x="1638" y="2519"/>
                </a:lnTo>
                <a:lnTo>
                  <a:pt x="1633" y="2521"/>
                </a:lnTo>
                <a:lnTo>
                  <a:pt x="1622" y="2528"/>
                </a:lnTo>
                <a:lnTo>
                  <a:pt x="1614" y="2535"/>
                </a:lnTo>
                <a:lnTo>
                  <a:pt x="1604" y="2540"/>
                </a:lnTo>
                <a:lnTo>
                  <a:pt x="1595" y="2540"/>
                </a:lnTo>
                <a:lnTo>
                  <a:pt x="1588" y="2538"/>
                </a:lnTo>
                <a:lnTo>
                  <a:pt x="1583" y="2535"/>
                </a:lnTo>
                <a:lnTo>
                  <a:pt x="1576" y="2533"/>
                </a:lnTo>
                <a:lnTo>
                  <a:pt x="1575" y="2535"/>
                </a:lnTo>
                <a:lnTo>
                  <a:pt x="1573" y="2536"/>
                </a:lnTo>
                <a:lnTo>
                  <a:pt x="1571" y="2540"/>
                </a:lnTo>
                <a:lnTo>
                  <a:pt x="1570" y="2543"/>
                </a:lnTo>
                <a:lnTo>
                  <a:pt x="1566" y="2546"/>
                </a:lnTo>
                <a:lnTo>
                  <a:pt x="1563" y="2548"/>
                </a:lnTo>
                <a:lnTo>
                  <a:pt x="1554" y="2550"/>
                </a:lnTo>
                <a:lnTo>
                  <a:pt x="1549" y="2552"/>
                </a:lnTo>
                <a:lnTo>
                  <a:pt x="1544" y="2555"/>
                </a:lnTo>
                <a:lnTo>
                  <a:pt x="1539" y="2558"/>
                </a:lnTo>
                <a:lnTo>
                  <a:pt x="1534" y="2565"/>
                </a:lnTo>
                <a:lnTo>
                  <a:pt x="1532" y="2567"/>
                </a:lnTo>
                <a:lnTo>
                  <a:pt x="1530" y="2570"/>
                </a:lnTo>
                <a:lnTo>
                  <a:pt x="1528" y="2574"/>
                </a:lnTo>
                <a:lnTo>
                  <a:pt x="1528" y="2581"/>
                </a:lnTo>
                <a:lnTo>
                  <a:pt x="1530" y="2587"/>
                </a:lnTo>
                <a:lnTo>
                  <a:pt x="1534" y="2599"/>
                </a:lnTo>
                <a:lnTo>
                  <a:pt x="1537" y="2611"/>
                </a:lnTo>
                <a:lnTo>
                  <a:pt x="1537" y="2620"/>
                </a:lnTo>
                <a:lnTo>
                  <a:pt x="1535" y="2628"/>
                </a:lnTo>
                <a:lnTo>
                  <a:pt x="1535" y="2635"/>
                </a:lnTo>
                <a:lnTo>
                  <a:pt x="1534" y="2640"/>
                </a:lnTo>
                <a:lnTo>
                  <a:pt x="1530" y="2645"/>
                </a:lnTo>
                <a:lnTo>
                  <a:pt x="1527" y="2649"/>
                </a:lnTo>
                <a:lnTo>
                  <a:pt x="1518" y="2656"/>
                </a:lnTo>
                <a:lnTo>
                  <a:pt x="1508" y="2663"/>
                </a:lnTo>
                <a:lnTo>
                  <a:pt x="1503" y="2671"/>
                </a:lnTo>
                <a:lnTo>
                  <a:pt x="1498" y="2680"/>
                </a:lnTo>
                <a:lnTo>
                  <a:pt x="1493" y="2686"/>
                </a:lnTo>
                <a:lnTo>
                  <a:pt x="1488" y="2697"/>
                </a:lnTo>
                <a:lnTo>
                  <a:pt x="1484" y="2695"/>
                </a:lnTo>
                <a:lnTo>
                  <a:pt x="1482" y="2693"/>
                </a:lnTo>
                <a:lnTo>
                  <a:pt x="1482" y="2690"/>
                </a:lnTo>
                <a:lnTo>
                  <a:pt x="1482" y="2688"/>
                </a:lnTo>
                <a:lnTo>
                  <a:pt x="1486" y="2681"/>
                </a:lnTo>
                <a:lnTo>
                  <a:pt x="1488" y="2676"/>
                </a:lnTo>
                <a:lnTo>
                  <a:pt x="1493" y="2668"/>
                </a:lnTo>
                <a:lnTo>
                  <a:pt x="1496" y="2664"/>
                </a:lnTo>
                <a:lnTo>
                  <a:pt x="1501" y="2663"/>
                </a:lnTo>
                <a:lnTo>
                  <a:pt x="1522" y="2622"/>
                </a:lnTo>
                <a:lnTo>
                  <a:pt x="1522" y="2604"/>
                </a:lnTo>
                <a:lnTo>
                  <a:pt x="1518" y="2587"/>
                </a:lnTo>
                <a:lnTo>
                  <a:pt x="1513" y="2574"/>
                </a:lnTo>
                <a:lnTo>
                  <a:pt x="1508" y="2560"/>
                </a:lnTo>
                <a:lnTo>
                  <a:pt x="1508" y="2543"/>
                </a:lnTo>
                <a:lnTo>
                  <a:pt x="1505" y="2526"/>
                </a:lnTo>
                <a:lnTo>
                  <a:pt x="1499" y="2512"/>
                </a:lnTo>
                <a:lnTo>
                  <a:pt x="1494" y="2499"/>
                </a:lnTo>
                <a:lnTo>
                  <a:pt x="1488" y="2499"/>
                </a:lnTo>
                <a:lnTo>
                  <a:pt x="1482" y="2500"/>
                </a:lnTo>
                <a:lnTo>
                  <a:pt x="1479" y="2504"/>
                </a:lnTo>
                <a:lnTo>
                  <a:pt x="1474" y="2506"/>
                </a:lnTo>
                <a:lnTo>
                  <a:pt x="1471" y="2507"/>
                </a:lnTo>
                <a:lnTo>
                  <a:pt x="1464" y="2506"/>
                </a:lnTo>
                <a:lnTo>
                  <a:pt x="1459" y="2506"/>
                </a:lnTo>
                <a:lnTo>
                  <a:pt x="1455" y="2509"/>
                </a:lnTo>
                <a:lnTo>
                  <a:pt x="1453" y="2512"/>
                </a:lnTo>
                <a:lnTo>
                  <a:pt x="1450" y="2521"/>
                </a:lnTo>
                <a:lnTo>
                  <a:pt x="1448" y="2524"/>
                </a:lnTo>
                <a:lnTo>
                  <a:pt x="1443" y="2526"/>
                </a:lnTo>
                <a:lnTo>
                  <a:pt x="1442" y="2529"/>
                </a:lnTo>
                <a:lnTo>
                  <a:pt x="1426" y="2560"/>
                </a:lnTo>
                <a:lnTo>
                  <a:pt x="1421" y="2557"/>
                </a:lnTo>
                <a:lnTo>
                  <a:pt x="1419" y="2552"/>
                </a:lnTo>
                <a:lnTo>
                  <a:pt x="1419" y="2545"/>
                </a:lnTo>
                <a:lnTo>
                  <a:pt x="1421" y="2540"/>
                </a:lnTo>
                <a:lnTo>
                  <a:pt x="1426" y="2526"/>
                </a:lnTo>
                <a:lnTo>
                  <a:pt x="1428" y="2519"/>
                </a:lnTo>
                <a:lnTo>
                  <a:pt x="1426" y="2512"/>
                </a:lnTo>
                <a:lnTo>
                  <a:pt x="1409" y="2516"/>
                </a:lnTo>
                <a:lnTo>
                  <a:pt x="1395" y="2518"/>
                </a:lnTo>
                <a:lnTo>
                  <a:pt x="1382" y="2516"/>
                </a:lnTo>
                <a:lnTo>
                  <a:pt x="1365" y="2512"/>
                </a:lnTo>
                <a:lnTo>
                  <a:pt x="1365" y="2518"/>
                </a:lnTo>
                <a:lnTo>
                  <a:pt x="1361" y="2519"/>
                </a:lnTo>
                <a:lnTo>
                  <a:pt x="1358" y="2519"/>
                </a:lnTo>
                <a:lnTo>
                  <a:pt x="1338" y="2519"/>
                </a:lnTo>
                <a:lnTo>
                  <a:pt x="1331" y="2519"/>
                </a:lnTo>
                <a:lnTo>
                  <a:pt x="1326" y="2518"/>
                </a:lnTo>
                <a:lnTo>
                  <a:pt x="1320" y="2514"/>
                </a:lnTo>
                <a:lnTo>
                  <a:pt x="1317" y="2509"/>
                </a:lnTo>
                <a:lnTo>
                  <a:pt x="1314" y="2504"/>
                </a:lnTo>
                <a:lnTo>
                  <a:pt x="1310" y="2500"/>
                </a:lnTo>
                <a:lnTo>
                  <a:pt x="1305" y="2499"/>
                </a:lnTo>
                <a:lnTo>
                  <a:pt x="1297" y="2499"/>
                </a:lnTo>
                <a:lnTo>
                  <a:pt x="1291" y="2497"/>
                </a:lnTo>
                <a:lnTo>
                  <a:pt x="1290" y="2495"/>
                </a:lnTo>
                <a:lnTo>
                  <a:pt x="1290" y="2492"/>
                </a:lnTo>
                <a:lnTo>
                  <a:pt x="1283" y="2492"/>
                </a:lnTo>
                <a:lnTo>
                  <a:pt x="1276" y="2492"/>
                </a:lnTo>
                <a:lnTo>
                  <a:pt x="1273" y="2494"/>
                </a:lnTo>
                <a:lnTo>
                  <a:pt x="1269" y="2499"/>
                </a:lnTo>
                <a:lnTo>
                  <a:pt x="1266" y="2497"/>
                </a:lnTo>
                <a:lnTo>
                  <a:pt x="1264" y="2495"/>
                </a:lnTo>
                <a:lnTo>
                  <a:pt x="1261" y="2494"/>
                </a:lnTo>
                <a:lnTo>
                  <a:pt x="1256" y="2492"/>
                </a:lnTo>
                <a:lnTo>
                  <a:pt x="1261" y="2485"/>
                </a:lnTo>
                <a:lnTo>
                  <a:pt x="1262" y="2475"/>
                </a:lnTo>
                <a:lnTo>
                  <a:pt x="1264" y="2463"/>
                </a:lnTo>
                <a:lnTo>
                  <a:pt x="1262" y="2451"/>
                </a:lnTo>
                <a:lnTo>
                  <a:pt x="1268" y="2453"/>
                </a:lnTo>
                <a:lnTo>
                  <a:pt x="1268" y="2456"/>
                </a:lnTo>
                <a:lnTo>
                  <a:pt x="1269" y="2465"/>
                </a:lnTo>
                <a:lnTo>
                  <a:pt x="1271" y="2468"/>
                </a:lnTo>
                <a:lnTo>
                  <a:pt x="1274" y="2471"/>
                </a:lnTo>
                <a:lnTo>
                  <a:pt x="1276" y="2475"/>
                </a:lnTo>
                <a:lnTo>
                  <a:pt x="1276" y="2478"/>
                </a:lnTo>
                <a:lnTo>
                  <a:pt x="1385" y="2478"/>
                </a:lnTo>
                <a:lnTo>
                  <a:pt x="1390" y="2477"/>
                </a:lnTo>
                <a:lnTo>
                  <a:pt x="1394" y="2475"/>
                </a:lnTo>
                <a:lnTo>
                  <a:pt x="1397" y="2471"/>
                </a:lnTo>
                <a:lnTo>
                  <a:pt x="1399" y="2466"/>
                </a:lnTo>
                <a:lnTo>
                  <a:pt x="1401" y="2463"/>
                </a:lnTo>
                <a:lnTo>
                  <a:pt x="1399" y="2460"/>
                </a:lnTo>
                <a:lnTo>
                  <a:pt x="1399" y="2454"/>
                </a:lnTo>
                <a:lnTo>
                  <a:pt x="1402" y="2448"/>
                </a:lnTo>
                <a:lnTo>
                  <a:pt x="1406" y="2441"/>
                </a:lnTo>
                <a:lnTo>
                  <a:pt x="1406" y="2439"/>
                </a:lnTo>
                <a:lnTo>
                  <a:pt x="1406" y="2436"/>
                </a:lnTo>
                <a:lnTo>
                  <a:pt x="1406" y="2432"/>
                </a:lnTo>
                <a:lnTo>
                  <a:pt x="1406" y="2424"/>
                </a:lnTo>
                <a:lnTo>
                  <a:pt x="1406" y="2417"/>
                </a:lnTo>
                <a:lnTo>
                  <a:pt x="1402" y="2412"/>
                </a:lnTo>
                <a:lnTo>
                  <a:pt x="1401" y="2405"/>
                </a:lnTo>
                <a:lnTo>
                  <a:pt x="1399" y="2398"/>
                </a:lnTo>
                <a:lnTo>
                  <a:pt x="1399" y="2396"/>
                </a:lnTo>
                <a:lnTo>
                  <a:pt x="1395" y="2393"/>
                </a:lnTo>
                <a:lnTo>
                  <a:pt x="1392" y="2388"/>
                </a:lnTo>
                <a:lnTo>
                  <a:pt x="1385" y="2378"/>
                </a:lnTo>
                <a:lnTo>
                  <a:pt x="1382" y="2376"/>
                </a:lnTo>
                <a:lnTo>
                  <a:pt x="1377" y="2371"/>
                </a:lnTo>
                <a:lnTo>
                  <a:pt x="1372" y="2369"/>
                </a:lnTo>
                <a:lnTo>
                  <a:pt x="1366" y="2369"/>
                </a:lnTo>
                <a:lnTo>
                  <a:pt x="1360" y="2371"/>
                </a:lnTo>
                <a:lnTo>
                  <a:pt x="1349" y="2373"/>
                </a:lnTo>
                <a:lnTo>
                  <a:pt x="1341" y="2376"/>
                </a:lnTo>
                <a:lnTo>
                  <a:pt x="1338" y="2376"/>
                </a:lnTo>
                <a:lnTo>
                  <a:pt x="1327" y="2376"/>
                </a:lnTo>
                <a:lnTo>
                  <a:pt x="1319" y="2376"/>
                </a:lnTo>
                <a:lnTo>
                  <a:pt x="1315" y="2376"/>
                </a:lnTo>
                <a:lnTo>
                  <a:pt x="1310" y="2373"/>
                </a:lnTo>
                <a:lnTo>
                  <a:pt x="1302" y="2371"/>
                </a:lnTo>
                <a:lnTo>
                  <a:pt x="1288" y="2366"/>
                </a:lnTo>
                <a:lnTo>
                  <a:pt x="1285" y="2364"/>
                </a:lnTo>
                <a:lnTo>
                  <a:pt x="1281" y="2362"/>
                </a:lnTo>
                <a:lnTo>
                  <a:pt x="1278" y="2359"/>
                </a:lnTo>
                <a:lnTo>
                  <a:pt x="1271" y="2352"/>
                </a:lnTo>
                <a:lnTo>
                  <a:pt x="1268" y="2349"/>
                </a:lnTo>
                <a:lnTo>
                  <a:pt x="1264" y="2347"/>
                </a:lnTo>
                <a:lnTo>
                  <a:pt x="1261" y="2347"/>
                </a:lnTo>
                <a:lnTo>
                  <a:pt x="1256" y="2349"/>
                </a:lnTo>
                <a:lnTo>
                  <a:pt x="1252" y="2349"/>
                </a:lnTo>
                <a:lnTo>
                  <a:pt x="1187" y="2349"/>
                </a:lnTo>
                <a:lnTo>
                  <a:pt x="1189" y="2350"/>
                </a:lnTo>
                <a:lnTo>
                  <a:pt x="1189" y="2362"/>
                </a:lnTo>
                <a:lnTo>
                  <a:pt x="1193" y="2374"/>
                </a:lnTo>
                <a:lnTo>
                  <a:pt x="1194" y="2379"/>
                </a:lnTo>
                <a:lnTo>
                  <a:pt x="1198" y="2383"/>
                </a:lnTo>
                <a:lnTo>
                  <a:pt x="1201" y="2388"/>
                </a:lnTo>
                <a:lnTo>
                  <a:pt x="1206" y="2391"/>
                </a:lnTo>
                <a:lnTo>
                  <a:pt x="1210" y="2398"/>
                </a:lnTo>
                <a:lnTo>
                  <a:pt x="1216" y="2408"/>
                </a:lnTo>
                <a:lnTo>
                  <a:pt x="1227" y="2419"/>
                </a:lnTo>
                <a:lnTo>
                  <a:pt x="1227" y="2420"/>
                </a:lnTo>
                <a:lnTo>
                  <a:pt x="1227" y="2422"/>
                </a:lnTo>
                <a:lnTo>
                  <a:pt x="1225" y="2420"/>
                </a:lnTo>
                <a:lnTo>
                  <a:pt x="1222" y="2417"/>
                </a:lnTo>
                <a:lnTo>
                  <a:pt x="1218" y="2415"/>
                </a:lnTo>
                <a:lnTo>
                  <a:pt x="1211" y="2413"/>
                </a:lnTo>
                <a:lnTo>
                  <a:pt x="1205" y="2412"/>
                </a:lnTo>
                <a:lnTo>
                  <a:pt x="1201" y="2412"/>
                </a:lnTo>
                <a:lnTo>
                  <a:pt x="1199" y="2410"/>
                </a:lnTo>
                <a:lnTo>
                  <a:pt x="1198" y="2410"/>
                </a:lnTo>
                <a:lnTo>
                  <a:pt x="1194" y="2410"/>
                </a:lnTo>
                <a:lnTo>
                  <a:pt x="1187" y="2410"/>
                </a:lnTo>
                <a:lnTo>
                  <a:pt x="1184" y="2413"/>
                </a:lnTo>
                <a:lnTo>
                  <a:pt x="1179" y="2415"/>
                </a:lnTo>
                <a:lnTo>
                  <a:pt x="1174" y="2417"/>
                </a:lnTo>
                <a:lnTo>
                  <a:pt x="1176" y="2424"/>
                </a:lnTo>
                <a:lnTo>
                  <a:pt x="1179" y="2431"/>
                </a:lnTo>
                <a:lnTo>
                  <a:pt x="1181" y="2436"/>
                </a:lnTo>
                <a:lnTo>
                  <a:pt x="1181" y="2444"/>
                </a:lnTo>
                <a:lnTo>
                  <a:pt x="1187" y="2446"/>
                </a:lnTo>
                <a:lnTo>
                  <a:pt x="1187" y="2448"/>
                </a:lnTo>
                <a:lnTo>
                  <a:pt x="1187" y="2451"/>
                </a:lnTo>
                <a:lnTo>
                  <a:pt x="1187" y="2458"/>
                </a:lnTo>
                <a:lnTo>
                  <a:pt x="1184" y="2465"/>
                </a:lnTo>
                <a:lnTo>
                  <a:pt x="1182" y="2470"/>
                </a:lnTo>
                <a:lnTo>
                  <a:pt x="1181" y="2478"/>
                </a:lnTo>
                <a:lnTo>
                  <a:pt x="1172" y="2478"/>
                </a:lnTo>
                <a:lnTo>
                  <a:pt x="1165" y="2478"/>
                </a:lnTo>
                <a:lnTo>
                  <a:pt x="1153" y="2475"/>
                </a:lnTo>
                <a:lnTo>
                  <a:pt x="1143" y="2470"/>
                </a:lnTo>
                <a:lnTo>
                  <a:pt x="1133" y="2465"/>
                </a:lnTo>
                <a:lnTo>
                  <a:pt x="1124" y="2465"/>
                </a:lnTo>
                <a:lnTo>
                  <a:pt x="1119" y="2465"/>
                </a:lnTo>
                <a:lnTo>
                  <a:pt x="1112" y="2461"/>
                </a:lnTo>
                <a:lnTo>
                  <a:pt x="1109" y="2460"/>
                </a:lnTo>
                <a:lnTo>
                  <a:pt x="1099" y="2453"/>
                </a:lnTo>
                <a:lnTo>
                  <a:pt x="1094" y="2451"/>
                </a:lnTo>
                <a:lnTo>
                  <a:pt x="1085" y="2451"/>
                </a:lnTo>
                <a:lnTo>
                  <a:pt x="1085" y="2456"/>
                </a:lnTo>
                <a:lnTo>
                  <a:pt x="1087" y="2461"/>
                </a:lnTo>
                <a:lnTo>
                  <a:pt x="1089" y="2466"/>
                </a:lnTo>
                <a:lnTo>
                  <a:pt x="1092" y="2468"/>
                </a:lnTo>
                <a:lnTo>
                  <a:pt x="1099" y="2473"/>
                </a:lnTo>
                <a:lnTo>
                  <a:pt x="1106" y="2478"/>
                </a:lnTo>
                <a:lnTo>
                  <a:pt x="1106" y="2483"/>
                </a:lnTo>
                <a:lnTo>
                  <a:pt x="1107" y="2489"/>
                </a:lnTo>
                <a:lnTo>
                  <a:pt x="1109" y="2494"/>
                </a:lnTo>
                <a:lnTo>
                  <a:pt x="1112" y="2495"/>
                </a:lnTo>
                <a:lnTo>
                  <a:pt x="1119" y="2500"/>
                </a:lnTo>
                <a:lnTo>
                  <a:pt x="1126" y="2506"/>
                </a:lnTo>
                <a:lnTo>
                  <a:pt x="1126" y="2514"/>
                </a:lnTo>
                <a:lnTo>
                  <a:pt x="1128" y="2521"/>
                </a:lnTo>
                <a:lnTo>
                  <a:pt x="1131" y="2526"/>
                </a:lnTo>
                <a:lnTo>
                  <a:pt x="1133" y="2533"/>
                </a:lnTo>
                <a:lnTo>
                  <a:pt x="1133" y="2540"/>
                </a:lnTo>
                <a:lnTo>
                  <a:pt x="1131" y="2546"/>
                </a:lnTo>
                <a:lnTo>
                  <a:pt x="1124" y="2558"/>
                </a:lnTo>
                <a:lnTo>
                  <a:pt x="1118" y="2569"/>
                </a:lnTo>
                <a:lnTo>
                  <a:pt x="1112" y="2581"/>
                </a:lnTo>
                <a:lnTo>
                  <a:pt x="1102" y="2581"/>
                </a:lnTo>
                <a:lnTo>
                  <a:pt x="1092" y="2582"/>
                </a:lnTo>
                <a:lnTo>
                  <a:pt x="1071" y="2587"/>
                </a:lnTo>
                <a:lnTo>
                  <a:pt x="1063" y="2587"/>
                </a:lnTo>
                <a:lnTo>
                  <a:pt x="1054" y="2587"/>
                </a:lnTo>
                <a:lnTo>
                  <a:pt x="1046" y="2589"/>
                </a:lnTo>
                <a:lnTo>
                  <a:pt x="1041" y="2591"/>
                </a:lnTo>
                <a:lnTo>
                  <a:pt x="1037" y="2594"/>
                </a:lnTo>
                <a:lnTo>
                  <a:pt x="1032" y="2594"/>
                </a:lnTo>
                <a:lnTo>
                  <a:pt x="1029" y="2593"/>
                </a:lnTo>
                <a:lnTo>
                  <a:pt x="1025" y="2591"/>
                </a:lnTo>
                <a:lnTo>
                  <a:pt x="1024" y="2587"/>
                </a:lnTo>
                <a:lnTo>
                  <a:pt x="1020" y="2581"/>
                </a:lnTo>
                <a:lnTo>
                  <a:pt x="1017" y="2575"/>
                </a:lnTo>
                <a:lnTo>
                  <a:pt x="1010" y="2570"/>
                </a:lnTo>
                <a:lnTo>
                  <a:pt x="1003" y="2567"/>
                </a:lnTo>
                <a:lnTo>
                  <a:pt x="1000" y="2569"/>
                </a:lnTo>
                <a:lnTo>
                  <a:pt x="1000" y="2570"/>
                </a:lnTo>
                <a:lnTo>
                  <a:pt x="1001" y="2574"/>
                </a:lnTo>
                <a:lnTo>
                  <a:pt x="1003" y="2574"/>
                </a:lnTo>
                <a:lnTo>
                  <a:pt x="1003" y="2594"/>
                </a:lnTo>
                <a:lnTo>
                  <a:pt x="1003" y="2635"/>
                </a:lnTo>
                <a:lnTo>
                  <a:pt x="998" y="2639"/>
                </a:lnTo>
                <a:lnTo>
                  <a:pt x="993" y="2644"/>
                </a:lnTo>
                <a:lnTo>
                  <a:pt x="986" y="2656"/>
                </a:lnTo>
                <a:lnTo>
                  <a:pt x="983" y="2661"/>
                </a:lnTo>
                <a:lnTo>
                  <a:pt x="977" y="2666"/>
                </a:lnTo>
                <a:lnTo>
                  <a:pt x="972" y="2669"/>
                </a:lnTo>
                <a:lnTo>
                  <a:pt x="962" y="2669"/>
                </a:lnTo>
                <a:lnTo>
                  <a:pt x="962" y="2675"/>
                </a:lnTo>
                <a:lnTo>
                  <a:pt x="962" y="2680"/>
                </a:lnTo>
                <a:lnTo>
                  <a:pt x="957" y="2688"/>
                </a:lnTo>
                <a:lnTo>
                  <a:pt x="952" y="2695"/>
                </a:lnTo>
                <a:lnTo>
                  <a:pt x="949" y="2704"/>
                </a:lnTo>
                <a:lnTo>
                  <a:pt x="940" y="2709"/>
                </a:lnTo>
                <a:lnTo>
                  <a:pt x="933" y="2714"/>
                </a:lnTo>
                <a:lnTo>
                  <a:pt x="925" y="2721"/>
                </a:lnTo>
                <a:lnTo>
                  <a:pt x="914" y="2724"/>
                </a:lnTo>
                <a:lnTo>
                  <a:pt x="914" y="2729"/>
                </a:lnTo>
                <a:lnTo>
                  <a:pt x="914" y="2733"/>
                </a:lnTo>
                <a:lnTo>
                  <a:pt x="911" y="2736"/>
                </a:lnTo>
                <a:lnTo>
                  <a:pt x="908" y="2738"/>
                </a:lnTo>
                <a:lnTo>
                  <a:pt x="908" y="2741"/>
                </a:lnTo>
                <a:lnTo>
                  <a:pt x="909" y="2746"/>
                </a:lnTo>
                <a:lnTo>
                  <a:pt x="913" y="2751"/>
                </a:lnTo>
                <a:lnTo>
                  <a:pt x="913" y="2755"/>
                </a:lnTo>
                <a:lnTo>
                  <a:pt x="911" y="2756"/>
                </a:lnTo>
                <a:lnTo>
                  <a:pt x="908" y="2758"/>
                </a:lnTo>
                <a:lnTo>
                  <a:pt x="908" y="2785"/>
                </a:lnTo>
                <a:lnTo>
                  <a:pt x="906" y="2797"/>
                </a:lnTo>
                <a:lnTo>
                  <a:pt x="904" y="2803"/>
                </a:lnTo>
                <a:lnTo>
                  <a:pt x="901" y="2806"/>
                </a:lnTo>
                <a:lnTo>
                  <a:pt x="901" y="2813"/>
                </a:lnTo>
                <a:lnTo>
                  <a:pt x="901" y="2818"/>
                </a:lnTo>
                <a:lnTo>
                  <a:pt x="904" y="2826"/>
                </a:lnTo>
                <a:lnTo>
                  <a:pt x="909" y="2835"/>
                </a:lnTo>
                <a:lnTo>
                  <a:pt x="909" y="2840"/>
                </a:lnTo>
                <a:lnTo>
                  <a:pt x="908" y="2847"/>
                </a:lnTo>
                <a:lnTo>
                  <a:pt x="899" y="2852"/>
                </a:lnTo>
                <a:lnTo>
                  <a:pt x="891" y="2857"/>
                </a:lnTo>
                <a:lnTo>
                  <a:pt x="880" y="2860"/>
                </a:lnTo>
                <a:lnTo>
                  <a:pt x="875" y="2860"/>
                </a:lnTo>
                <a:lnTo>
                  <a:pt x="867" y="2860"/>
                </a:lnTo>
                <a:lnTo>
                  <a:pt x="862" y="2862"/>
                </a:lnTo>
                <a:lnTo>
                  <a:pt x="856" y="2860"/>
                </a:lnTo>
                <a:lnTo>
                  <a:pt x="855" y="2859"/>
                </a:lnTo>
                <a:lnTo>
                  <a:pt x="851" y="2855"/>
                </a:lnTo>
                <a:lnTo>
                  <a:pt x="848" y="2850"/>
                </a:lnTo>
                <a:lnTo>
                  <a:pt x="844" y="2847"/>
                </a:lnTo>
                <a:lnTo>
                  <a:pt x="839" y="2847"/>
                </a:lnTo>
                <a:lnTo>
                  <a:pt x="838" y="2852"/>
                </a:lnTo>
                <a:lnTo>
                  <a:pt x="834" y="2857"/>
                </a:lnTo>
                <a:lnTo>
                  <a:pt x="826" y="2864"/>
                </a:lnTo>
                <a:lnTo>
                  <a:pt x="819" y="2871"/>
                </a:lnTo>
                <a:lnTo>
                  <a:pt x="816" y="2876"/>
                </a:lnTo>
                <a:lnTo>
                  <a:pt x="812" y="2881"/>
                </a:lnTo>
                <a:lnTo>
                  <a:pt x="807" y="2883"/>
                </a:lnTo>
                <a:lnTo>
                  <a:pt x="802" y="2888"/>
                </a:lnTo>
                <a:lnTo>
                  <a:pt x="798" y="2891"/>
                </a:lnTo>
                <a:lnTo>
                  <a:pt x="792" y="2895"/>
                </a:lnTo>
                <a:lnTo>
                  <a:pt x="787" y="2898"/>
                </a:lnTo>
                <a:lnTo>
                  <a:pt x="781" y="2901"/>
                </a:lnTo>
                <a:lnTo>
                  <a:pt x="780" y="2907"/>
                </a:lnTo>
                <a:lnTo>
                  <a:pt x="778" y="2915"/>
                </a:lnTo>
                <a:lnTo>
                  <a:pt x="781" y="2917"/>
                </a:lnTo>
                <a:lnTo>
                  <a:pt x="785" y="2920"/>
                </a:lnTo>
                <a:lnTo>
                  <a:pt x="785" y="2924"/>
                </a:lnTo>
                <a:lnTo>
                  <a:pt x="785" y="2929"/>
                </a:lnTo>
                <a:lnTo>
                  <a:pt x="790" y="2930"/>
                </a:lnTo>
                <a:lnTo>
                  <a:pt x="795" y="2934"/>
                </a:lnTo>
                <a:lnTo>
                  <a:pt x="798" y="2935"/>
                </a:lnTo>
                <a:lnTo>
                  <a:pt x="805" y="2935"/>
                </a:lnTo>
                <a:lnTo>
                  <a:pt x="809" y="2941"/>
                </a:lnTo>
                <a:lnTo>
                  <a:pt x="812" y="2942"/>
                </a:lnTo>
                <a:lnTo>
                  <a:pt x="819" y="2942"/>
                </a:lnTo>
                <a:lnTo>
                  <a:pt x="826" y="2942"/>
                </a:lnTo>
                <a:lnTo>
                  <a:pt x="831" y="2944"/>
                </a:lnTo>
                <a:lnTo>
                  <a:pt x="834" y="2947"/>
                </a:lnTo>
                <a:lnTo>
                  <a:pt x="839" y="2956"/>
                </a:lnTo>
                <a:lnTo>
                  <a:pt x="839" y="3024"/>
                </a:lnTo>
                <a:lnTo>
                  <a:pt x="836" y="3033"/>
                </a:lnTo>
                <a:lnTo>
                  <a:pt x="833" y="3041"/>
                </a:lnTo>
                <a:lnTo>
                  <a:pt x="827" y="3060"/>
                </a:lnTo>
                <a:lnTo>
                  <a:pt x="824" y="3080"/>
                </a:lnTo>
                <a:lnTo>
                  <a:pt x="819" y="3099"/>
                </a:lnTo>
                <a:lnTo>
                  <a:pt x="824" y="3109"/>
                </a:lnTo>
                <a:lnTo>
                  <a:pt x="829" y="3116"/>
                </a:lnTo>
                <a:lnTo>
                  <a:pt x="834" y="3125"/>
                </a:lnTo>
                <a:lnTo>
                  <a:pt x="839" y="3133"/>
                </a:lnTo>
                <a:lnTo>
                  <a:pt x="844" y="3142"/>
                </a:lnTo>
                <a:lnTo>
                  <a:pt x="848" y="3152"/>
                </a:lnTo>
                <a:lnTo>
                  <a:pt x="853" y="3161"/>
                </a:lnTo>
                <a:lnTo>
                  <a:pt x="856" y="3164"/>
                </a:lnTo>
                <a:lnTo>
                  <a:pt x="860" y="3167"/>
                </a:lnTo>
                <a:lnTo>
                  <a:pt x="865" y="3176"/>
                </a:lnTo>
                <a:lnTo>
                  <a:pt x="868" y="3186"/>
                </a:lnTo>
                <a:lnTo>
                  <a:pt x="873" y="3195"/>
                </a:lnTo>
                <a:lnTo>
                  <a:pt x="877" y="3198"/>
                </a:lnTo>
                <a:lnTo>
                  <a:pt x="880" y="3202"/>
                </a:lnTo>
                <a:lnTo>
                  <a:pt x="882" y="3208"/>
                </a:lnTo>
                <a:lnTo>
                  <a:pt x="884" y="3214"/>
                </a:lnTo>
                <a:lnTo>
                  <a:pt x="887" y="3222"/>
                </a:lnTo>
                <a:lnTo>
                  <a:pt x="891" y="3224"/>
                </a:lnTo>
                <a:lnTo>
                  <a:pt x="892" y="3226"/>
                </a:lnTo>
                <a:lnTo>
                  <a:pt x="896" y="3231"/>
                </a:lnTo>
                <a:lnTo>
                  <a:pt x="897" y="3237"/>
                </a:lnTo>
                <a:lnTo>
                  <a:pt x="901" y="3243"/>
                </a:lnTo>
                <a:lnTo>
                  <a:pt x="909" y="3243"/>
                </a:lnTo>
                <a:lnTo>
                  <a:pt x="918" y="3244"/>
                </a:lnTo>
                <a:lnTo>
                  <a:pt x="923" y="3246"/>
                </a:lnTo>
                <a:lnTo>
                  <a:pt x="935" y="3249"/>
                </a:lnTo>
                <a:lnTo>
                  <a:pt x="947" y="3253"/>
                </a:lnTo>
                <a:lnTo>
                  <a:pt x="950" y="3255"/>
                </a:lnTo>
                <a:lnTo>
                  <a:pt x="954" y="3255"/>
                </a:lnTo>
                <a:lnTo>
                  <a:pt x="971" y="3253"/>
                </a:lnTo>
                <a:lnTo>
                  <a:pt x="976" y="3255"/>
                </a:lnTo>
                <a:lnTo>
                  <a:pt x="979" y="3255"/>
                </a:lnTo>
                <a:lnTo>
                  <a:pt x="983" y="3258"/>
                </a:lnTo>
                <a:lnTo>
                  <a:pt x="986" y="3261"/>
                </a:lnTo>
                <a:lnTo>
                  <a:pt x="989" y="3263"/>
                </a:lnTo>
                <a:lnTo>
                  <a:pt x="996" y="3268"/>
                </a:lnTo>
                <a:lnTo>
                  <a:pt x="1007" y="3272"/>
                </a:lnTo>
                <a:lnTo>
                  <a:pt x="1012" y="3273"/>
                </a:lnTo>
                <a:lnTo>
                  <a:pt x="1022" y="3275"/>
                </a:lnTo>
                <a:lnTo>
                  <a:pt x="1025" y="3275"/>
                </a:lnTo>
                <a:lnTo>
                  <a:pt x="1037" y="3277"/>
                </a:lnTo>
                <a:lnTo>
                  <a:pt x="1044" y="3290"/>
                </a:lnTo>
                <a:lnTo>
                  <a:pt x="1051" y="3304"/>
                </a:lnTo>
                <a:lnTo>
                  <a:pt x="1054" y="3306"/>
                </a:lnTo>
                <a:lnTo>
                  <a:pt x="1058" y="3309"/>
                </a:lnTo>
                <a:lnTo>
                  <a:pt x="1058" y="3313"/>
                </a:lnTo>
                <a:lnTo>
                  <a:pt x="1058" y="3318"/>
                </a:lnTo>
                <a:lnTo>
                  <a:pt x="1059" y="3323"/>
                </a:lnTo>
                <a:lnTo>
                  <a:pt x="1063" y="3328"/>
                </a:lnTo>
                <a:lnTo>
                  <a:pt x="1065" y="3331"/>
                </a:lnTo>
                <a:lnTo>
                  <a:pt x="1065" y="3338"/>
                </a:lnTo>
                <a:lnTo>
                  <a:pt x="1071" y="3342"/>
                </a:lnTo>
                <a:lnTo>
                  <a:pt x="1078" y="3347"/>
                </a:lnTo>
                <a:lnTo>
                  <a:pt x="1089" y="3359"/>
                </a:lnTo>
                <a:lnTo>
                  <a:pt x="1100" y="3371"/>
                </a:lnTo>
                <a:lnTo>
                  <a:pt x="1106" y="3376"/>
                </a:lnTo>
                <a:lnTo>
                  <a:pt x="1112" y="3379"/>
                </a:lnTo>
                <a:lnTo>
                  <a:pt x="1118" y="3381"/>
                </a:lnTo>
                <a:lnTo>
                  <a:pt x="1121" y="3382"/>
                </a:lnTo>
                <a:lnTo>
                  <a:pt x="1126" y="3389"/>
                </a:lnTo>
                <a:lnTo>
                  <a:pt x="1133" y="3396"/>
                </a:lnTo>
                <a:lnTo>
                  <a:pt x="1136" y="3398"/>
                </a:lnTo>
                <a:lnTo>
                  <a:pt x="1140" y="3400"/>
                </a:lnTo>
                <a:lnTo>
                  <a:pt x="1141" y="3405"/>
                </a:lnTo>
                <a:lnTo>
                  <a:pt x="1143" y="3406"/>
                </a:lnTo>
                <a:lnTo>
                  <a:pt x="1145" y="3410"/>
                </a:lnTo>
                <a:lnTo>
                  <a:pt x="1147" y="3413"/>
                </a:lnTo>
                <a:lnTo>
                  <a:pt x="1148" y="3417"/>
                </a:lnTo>
                <a:lnTo>
                  <a:pt x="1148" y="3418"/>
                </a:lnTo>
                <a:lnTo>
                  <a:pt x="1153" y="3420"/>
                </a:lnTo>
                <a:lnTo>
                  <a:pt x="1158" y="3423"/>
                </a:lnTo>
                <a:lnTo>
                  <a:pt x="1160" y="3425"/>
                </a:lnTo>
                <a:lnTo>
                  <a:pt x="1160" y="3427"/>
                </a:lnTo>
                <a:lnTo>
                  <a:pt x="1153" y="3464"/>
                </a:lnTo>
                <a:lnTo>
                  <a:pt x="1145" y="3500"/>
                </a:lnTo>
                <a:lnTo>
                  <a:pt x="1126" y="3570"/>
                </a:lnTo>
                <a:lnTo>
                  <a:pt x="1109" y="3640"/>
                </a:lnTo>
                <a:lnTo>
                  <a:pt x="1100" y="3676"/>
                </a:lnTo>
                <a:lnTo>
                  <a:pt x="1092" y="3713"/>
                </a:lnTo>
                <a:lnTo>
                  <a:pt x="1090" y="3718"/>
                </a:lnTo>
                <a:lnTo>
                  <a:pt x="1089" y="3724"/>
                </a:lnTo>
                <a:lnTo>
                  <a:pt x="1085" y="3727"/>
                </a:lnTo>
                <a:lnTo>
                  <a:pt x="1085" y="3734"/>
                </a:lnTo>
                <a:lnTo>
                  <a:pt x="1083" y="3739"/>
                </a:lnTo>
                <a:lnTo>
                  <a:pt x="1080" y="3742"/>
                </a:lnTo>
                <a:lnTo>
                  <a:pt x="1071" y="3748"/>
                </a:lnTo>
                <a:lnTo>
                  <a:pt x="1071" y="3782"/>
                </a:lnTo>
                <a:lnTo>
                  <a:pt x="1073" y="3787"/>
                </a:lnTo>
                <a:lnTo>
                  <a:pt x="1075" y="3789"/>
                </a:lnTo>
                <a:lnTo>
                  <a:pt x="1078" y="3789"/>
                </a:lnTo>
                <a:lnTo>
                  <a:pt x="1082" y="3790"/>
                </a:lnTo>
                <a:lnTo>
                  <a:pt x="1085" y="3794"/>
                </a:lnTo>
                <a:lnTo>
                  <a:pt x="1085" y="3797"/>
                </a:lnTo>
                <a:lnTo>
                  <a:pt x="1085" y="3802"/>
                </a:lnTo>
                <a:lnTo>
                  <a:pt x="1085" y="3870"/>
                </a:lnTo>
                <a:lnTo>
                  <a:pt x="1087" y="3875"/>
                </a:lnTo>
                <a:lnTo>
                  <a:pt x="1089" y="3877"/>
                </a:lnTo>
                <a:lnTo>
                  <a:pt x="1092" y="3877"/>
                </a:lnTo>
                <a:lnTo>
                  <a:pt x="1095" y="3879"/>
                </a:lnTo>
                <a:lnTo>
                  <a:pt x="1099" y="3882"/>
                </a:lnTo>
                <a:lnTo>
                  <a:pt x="1099" y="3886"/>
                </a:lnTo>
                <a:lnTo>
                  <a:pt x="1099" y="3891"/>
                </a:lnTo>
                <a:lnTo>
                  <a:pt x="1100" y="3898"/>
                </a:lnTo>
                <a:lnTo>
                  <a:pt x="1104" y="3903"/>
                </a:lnTo>
                <a:lnTo>
                  <a:pt x="1111" y="3904"/>
                </a:lnTo>
                <a:lnTo>
                  <a:pt x="1119" y="3904"/>
                </a:lnTo>
                <a:lnTo>
                  <a:pt x="1123" y="3903"/>
                </a:lnTo>
                <a:lnTo>
                  <a:pt x="1126" y="3901"/>
                </a:lnTo>
                <a:lnTo>
                  <a:pt x="1128" y="3896"/>
                </a:lnTo>
                <a:lnTo>
                  <a:pt x="1128" y="3887"/>
                </a:lnTo>
                <a:lnTo>
                  <a:pt x="1126" y="3877"/>
                </a:lnTo>
                <a:lnTo>
                  <a:pt x="1126" y="3867"/>
                </a:lnTo>
                <a:lnTo>
                  <a:pt x="1126" y="3860"/>
                </a:lnTo>
                <a:lnTo>
                  <a:pt x="1128" y="3853"/>
                </a:lnTo>
                <a:lnTo>
                  <a:pt x="1129" y="3852"/>
                </a:lnTo>
                <a:lnTo>
                  <a:pt x="1133" y="3850"/>
                </a:lnTo>
                <a:lnTo>
                  <a:pt x="1145" y="3858"/>
                </a:lnTo>
                <a:lnTo>
                  <a:pt x="1157" y="3869"/>
                </a:lnTo>
                <a:lnTo>
                  <a:pt x="1165" y="3879"/>
                </a:lnTo>
                <a:lnTo>
                  <a:pt x="1174" y="3891"/>
                </a:lnTo>
                <a:lnTo>
                  <a:pt x="1179" y="3893"/>
                </a:lnTo>
                <a:lnTo>
                  <a:pt x="1184" y="3894"/>
                </a:lnTo>
                <a:lnTo>
                  <a:pt x="1189" y="3903"/>
                </a:lnTo>
                <a:lnTo>
                  <a:pt x="1193" y="3911"/>
                </a:lnTo>
                <a:lnTo>
                  <a:pt x="1194" y="3918"/>
                </a:lnTo>
                <a:lnTo>
                  <a:pt x="1196" y="3923"/>
                </a:lnTo>
                <a:lnTo>
                  <a:pt x="1199" y="3927"/>
                </a:lnTo>
                <a:lnTo>
                  <a:pt x="1205" y="3930"/>
                </a:lnTo>
                <a:lnTo>
                  <a:pt x="1208" y="3932"/>
                </a:lnTo>
                <a:lnTo>
                  <a:pt x="1215" y="3932"/>
                </a:lnTo>
                <a:lnTo>
                  <a:pt x="1222" y="3932"/>
                </a:lnTo>
                <a:lnTo>
                  <a:pt x="1227" y="3940"/>
                </a:lnTo>
                <a:lnTo>
                  <a:pt x="1228" y="3945"/>
                </a:lnTo>
                <a:lnTo>
                  <a:pt x="1228" y="3952"/>
                </a:lnTo>
                <a:lnTo>
                  <a:pt x="1235" y="3956"/>
                </a:lnTo>
                <a:lnTo>
                  <a:pt x="1240" y="3961"/>
                </a:lnTo>
                <a:lnTo>
                  <a:pt x="1244" y="3969"/>
                </a:lnTo>
                <a:lnTo>
                  <a:pt x="1245" y="3976"/>
                </a:lnTo>
                <a:lnTo>
                  <a:pt x="1247" y="3985"/>
                </a:lnTo>
                <a:lnTo>
                  <a:pt x="1251" y="3991"/>
                </a:lnTo>
                <a:lnTo>
                  <a:pt x="1256" y="3997"/>
                </a:lnTo>
                <a:lnTo>
                  <a:pt x="1262" y="4000"/>
                </a:lnTo>
                <a:lnTo>
                  <a:pt x="1262" y="4007"/>
                </a:lnTo>
                <a:lnTo>
                  <a:pt x="1266" y="4012"/>
                </a:lnTo>
                <a:lnTo>
                  <a:pt x="1268" y="4017"/>
                </a:lnTo>
                <a:lnTo>
                  <a:pt x="1269" y="4020"/>
                </a:lnTo>
                <a:lnTo>
                  <a:pt x="1271" y="4024"/>
                </a:lnTo>
                <a:lnTo>
                  <a:pt x="1273" y="4026"/>
                </a:lnTo>
                <a:lnTo>
                  <a:pt x="1274" y="4026"/>
                </a:lnTo>
                <a:lnTo>
                  <a:pt x="1276" y="4027"/>
                </a:lnTo>
                <a:lnTo>
                  <a:pt x="1280" y="4034"/>
                </a:lnTo>
                <a:lnTo>
                  <a:pt x="1281" y="4036"/>
                </a:lnTo>
                <a:lnTo>
                  <a:pt x="1283" y="4041"/>
                </a:lnTo>
                <a:lnTo>
                  <a:pt x="1285" y="4041"/>
                </a:lnTo>
                <a:lnTo>
                  <a:pt x="1286" y="4044"/>
                </a:lnTo>
                <a:lnTo>
                  <a:pt x="1300" y="4055"/>
                </a:lnTo>
                <a:lnTo>
                  <a:pt x="1303" y="4058"/>
                </a:lnTo>
                <a:lnTo>
                  <a:pt x="1309" y="4065"/>
                </a:lnTo>
                <a:lnTo>
                  <a:pt x="1310" y="4073"/>
                </a:lnTo>
                <a:lnTo>
                  <a:pt x="1310" y="4082"/>
                </a:lnTo>
                <a:lnTo>
                  <a:pt x="1309" y="4090"/>
                </a:lnTo>
                <a:lnTo>
                  <a:pt x="1317" y="4109"/>
                </a:lnTo>
                <a:lnTo>
                  <a:pt x="1322" y="4111"/>
                </a:lnTo>
                <a:lnTo>
                  <a:pt x="1324" y="4112"/>
                </a:lnTo>
                <a:lnTo>
                  <a:pt x="1327" y="4121"/>
                </a:lnTo>
                <a:lnTo>
                  <a:pt x="1329" y="4124"/>
                </a:lnTo>
                <a:lnTo>
                  <a:pt x="1331" y="4128"/>
                </a:lnTo>
                <a:lnTo>
                  <a:pt x="1334" y="4130"/>
                </a:lnTo>
                <a:lnTo>
                  <a:pt x="1338" y="4130"/>
                </a:lnTo>
                <a:lnTo>
                  <a:pt x="1338" y="4136"/>
                </a:lnTo>
                <a:lnTo>
                  <a:pt x="1338" y="4140"/>
                </a:lnTo>
                <a:lnTo>
                  <a:pt x="1341" y="4143"/>
                </a:lnTo>
                <a:lnTo>
                  <a:pt x="1343" y="4145"/>
                </a:lnTo>
                <a:lnTo>
                  <a:pt x="1349" y="4150"/>
                </a:lnTo>
                <a:lnTo>
                  <a:pt x="1351" y="4152"/>
                </a:lnTo>
                <a:lnTo>
                  <a:pt x="1351" y="4157"/>
                </a:lnTo>
                <a:lnTo>
                  <a:pt x="1355" y="4169"/>
                </a:lnTo>
                <a:lnTo>
                  <a:pt x="1360" y="4179"/>
                </a:lnTo>
                <a:lnTo>
                  <a:pt x="1370" y="4199"/>
                </a:lnTo>
                <a:lnTo>
                  <a:pt x="1380" y="4222"/>
                </a:lnTo>
                <a:lnTo>
                  <a:pt x="1384" y="4232"/>
                </a:lnTo>
                <a:lnTo>
                  <a:pt x="1385" y="4246"/>
                </a:lnTo>
                <a:lnTo>
                  <a:pt x="1384" y="4251"/>
                </a:lnTo>
                <a:lnTo>
                  <a:pt x="1382" y="4254"/>
                </a:lnTo>
                <a:lnTo>
                  <a:pt x="1373" y="4261"/>
                </a:lnTo>
                <a:lnTo>
                  <a:pt x="1370" y="4264"/>
                </a:lnTo>
                <a:lnTo>
                  <a:pt x="1366" y="4268"/>
                </a:lnTo>
                <a:lnTo>
                  <a:pt x="1365" y="4273"/>
                </a:lnTo>
                <a:lnTo>
                  <a:pt x="1365" y="4280"/>
                </a:lnTo>
                <a:lnTo>
                  <a:pt x="1365" y="4307"/>
                </a:lnTo>
                <a:lnTo>
                  <a:pt x="1366" y="4334"/>
                </a:lnTo>
                <a:lnTo>
                  <a:pt x="1372" y="4382"/>
                </a:lnTo>
                <a:lnTo>
                  <a:pt x="1368" y="4392"/>
                </a:lnTo>
                <a:lnTo>
                  <a:pt x="1366" y="4403"/>
                </a:lnTo>
                <a:lnTo>
                  <a:pt x="1365" y="4425"/>
                </a:lnTo>
                <a:lnTo>
                  <a:pt x="1365" y="4471"/>
                </a:lnTo>
                <a:lnTo>
                  <a:pt x="1373" y="4474"/>
                </a:lnTo>
                <a:lnTo>
                  <a:pt x="1382" y="4476"/>
                </a:lnTo>
                <a:lnTo>
                  <a:pt x="1399" y="4478"/>
                </a:lnTo>
                <a:lnTo>
                  <a:pt x="1407" y="4479"/>
                </a:lnTo>
                <a:lnTo>
                  <a:pt x="1416" y="4481"/>
                </a:lnTo>
                <a:lnTo>
                  <a:pt x="1423" y="4486"/>
                </a:lnTo>
                <a:lnTo>
                  <a:pt x="1426" y="4491"/>
                </a:lnTo>
                <a:lnTo>
                  <a:pt x="1424" y="4502"/>
                </a:lnTo>
                <a:lnTo>
                  <a:pt x="1421" y="4512"/>
                </a:lnTo>
                <a:lnTo>
                  <a:pt x="1416" y="4519"/>
                </a:lnTo>
                <a:lnTo>
                  <a:pt x="1409" y="4525"/>
                </a:lnTo>
                <a:lnTo>
                  <a:pt x="1404" y="4532"/>
                </a:lnTo>
                <a:lnTo>
                  <a:pt x="1399" y="4539"/>
                </a:lnTo>
                <a:lnTo>
                  <a:pt x="1394" y="4549"/>
                </a:lnTo>
                <a:lnTo>
                  <a:pt x="1392" y="4559"/>
                </a:lnTo>
                <a:lnTo>
                  <a:pt x="1392" y="4566"/>
                </a:lnTo>
                <a:lnTo>
                  <a:pt x="1392" y="4571"/>
                </a:lnTo>
                <a:lnTo>
                  <a:pt x="1395" y="4580"/>
                </a:lnTo>
                <a:lnTo>
                  <a:pt x="1401" y="4588"/>
                </a:lnTo>
                <a:lnTo>
                  <a:pt x="1401" y="4594"/>
                </a:lnTo>
                <a:lnTo>
                  <a:pt x="1399" y="4600"/>
                </a:lnTo>
                <a:lnTo>
                  <a:pt x="1406" y="4604"/>
                </a:lnTo>
                <a:lnTo>
                  <a:pt x="1413" y="4609"/>
                </a:lnTo>
                <a:lnTo>
                  <a:pt x="1418" y="4616"/>
                </a:lnTo>
                <a:lnTo>
                  <a:pt x="1421" y="4623"/>
                </a:lnTo>
                <a:lnTo>
                  <a:pt x="1428" y="4638"/>
                </a:lnTo>
                <a:lnTo>
                  <a:pt x="1433" y="4655"/>
                </a:lnTo>
                <a:lnTo>
                  <a:pt x="1442" y="4655"/>
                </a:lnTo>
                <a:lnTo>
                  <a:pt x="1448" y="4653"/>
                </a:lnTo>
                <a:lnTo>
                  <a:pt x="1460" y="4650"/>
                </a:lnTo>
                <a:lnTo>
                  <a:pt x="1472" y="4646"/>
                </a:lnTo>
                <a:lnTo>
                  <a:pt x="1479" y="4646"/>
                </a:lnTo>
                <a:lnTo>
                  <a:pt x="1488" y="4648"/>
                </a:lnTo>
                <a:lnTo>
                  <a:pt x="1489" y="4652"/>
                </a:lnTo>
                <a:lnTo>
                  <a:pt x="1491" y="4655"/>
                </a:lnTo>
                <a:lnTo>
                  <a:pt x="1494" y="4658"/>
                </a:lnTo>
                <a:lnTo>
                  <a:pt x="1494" y="4662"/>
                </a:lnTo>
                <a:lnTo>
                  <a:pt x="1488" y="4662"/>
                </a:lnTo>
                <a:lnTo>
                  <a:pt x="1488" y="4665"/>
                </a:lnTo>
                <a:lnTo>
                  <a:pt x="1488" y="4669"/>
                </a:lnTo>
                <a:lnTo>
                  <a:pt x="1489" y="4672"/>
                </a:lnTo>
                <a:lnTo>
                  <a:pt x="1488" y="4675"/>
                </a:lnTo>
                <a:lnTo>
                  <a:pt x="1493" y="4682"/>
                </a:lnTo>
                <a:lnTo>
                  <a:pt x="1496" y="4689"/>
                </a:lnTo>
                <a:lnTo>
                  <a:pt x="1498" y="4696"/>
                </a:lnTo>
                <a:lnTo>
                  <a:pt x="1499" y="4703"/>
                </a:lnTo>
                <a:lnTo>
                  <a:pt x="1499" y="4718"/>
                </a:lnTo>
                <a:lnTo>
                  <a:pt x="1494" y="4737"/>
                </a:lnTo>
                <a:lnTo>
                  <a:pt x="1501" y="4754"/>
                </a:lnTo>
                <a:lnTo>
                  <a:pt x="1508" y="4773"/>
                </a:lnTo>
                <a:lnTo>
                  <a:pt x="1511" y="4791"/>
                </a:lnTo>
                <a:lnTo>
                  <a:pt x="1515" y="4812"/>
                </a:lnTo>
                <a:lnTo>
                  <a:pt x="1520" y="4812"/>
                </a:lnTo>
                <a:lnTo>
                  <a:pt x="1525" y="4812"/>
                </a:lnTo>
                <a:lnTo>
                  <a:pt x="1530" y="4812"/>
                </a:lnTo>
                <a:lnTo>
                  <a:pt x="1535" y="4812"/>
                </a:lnTo>
                <a:lnTo>
                  <a:pt x="1535" y="4819"/>
                </a:lnTo>
                <a:lnTo>
                  <a:pt x="1540" y="4821"/>
                </a:lnTo>
                <a:lnTo>
                  <a:pt x="1544" y="4821"/>
                </a:lnTo>
                <a:lnTo>
                  <a:pt x="1549" y="4822"/>
                </a:lnTo>
                <a:lnTo>
                  <a:pt x="1549" y="4824"/>
                </a:lnTo>
                <a:lnTo>
                  <a:pt x="1549" y="4826"/>
                </a:lnTo>
                <a:lnTo>
                  <a:pt x="1554" y="4827"/>
                </a:lnTo>
                <a:lnTo>
                  <a:pt x="1558" y="4829"/>
                </a:lnTo>
                <a:lnTo>
                  <a:pt x="1559" y="4831"/>
                </a:lnTo>
                <a:lnTo>
                  <a:pt x="1563" y="4832"/>
                </a:lnTo>
                <a:lnTo>
                  <a:pt x="1564" y="4836"/>
                </a:lnTo>
                <a:lnTo>
                  <a:pt x="1564" y="4838"/>
                </a:lnTo>
                <a:lnTo>
                  <a:pt x="1570" y="4839"/>
                </a:lnTo>
                <a:lnTo>
                  <a:pt x="1575" y="4843"/>
                </a:lnTo>
                <a:lnTo>
                  <a:pt x="1576" y="4844"/>
                </a:lnTo>
                <a:lnTo>
                  <a:pt x="1576" y="4846"/>
                </a:lnTo>
                <a:lnTo>
                  <a:pt x="1583" y="4846"/>
                </a:lnTo>
                <a:lnTo>
                  <a:pt x="1588" y="4848"/>
                </a:lnTo>
                <a:lnTo>
                  <a:pt x="1595" y="4851"/>
                </a:lnTo>
                <a:lnTo>
                  <a:pt x="1602" y="4856"/>
                </a:lnTo>
                <a:lnTo>
                  <a:pt x="1611" y="4860"/>
                </a:lnTo>
                <a:lnTo>
                  <a:pt x="1616" y="4862"/>
                </a:lnTo>
                <a:lnTo>
                  <a:pt x="1619" y="4863"/>
                </a:lnTo>
                <a:lnTo>
                  <a:pt x="1621" y="4865"/>
                </a:lnTo>
                <a:lnTo>
                  <a:pt x="1624" y="4867"/>
                </a:lnTo>
                <a:lnTo>
                  <a:pt x="1626" y="4870"/>
                </a:lnTo>
                <a:lnTo>
                  <a:pt x="1626" y="4872"/>
                </a:lnTo>
                <a:lnTo>
                  <a:pt x="1631" y="4873"/>
                </a:lnTo>
                <a:lnTo>
                  <a:pt x="1636" y="4877"/>
                </a:lnTo>
                <a:lnTo>
                  <a:pt x="1638" y="4879"/>
                </a:lnTo>
                <a:lnTo>
                  <a:pt x="1638" y="4880"/>
                </a:lnTo>
                <a:lnTo>
                  <a:pt x="1638" y="4892"/>
                </a:lnTo>
                <a:lnTo>
                  <a:pt x="1640" y="4904"/>
                </a:lnTo>
                <a:lnTo>
                  <a:pt x="1641" y="4914"/>
                </a:lnTo>
                <a:lnTo>
                  <a:pt x="1645" y="4923"/>
                </a:lnTo>
                <a:lnTo>
                  <a:pt x="1651" y="4940"/>
                </a:lnTo>
                <a:lnTo>
                  <a:pt x="1658" y="4955"/>
                </a:lnTo>
                <a:lnTo>
                  <a:pt x="1657" y="4955"/>
                </a:lnTo>
                <a:lnTo>
                  <a:pt x="1653" y="4957"/>
                </a:lnTo>
                <a:lnTo>
                  <a:pt x="1651" y="4962"/>
                </a:lnTo>
                <a:lnTo>
                  <a:pt x="1650" y="4966"/>
                </a:lnTo>
                <a:lnTo>
                  <a:pt x="1648" y="4967"/>
                </a:lnTo>
                <a:lnTo>
                  <a:pt x="1645" y="4969"/>
                </a:lnTo>
                <a:lnTo>
                  <a:pt x="1645" y="4974"/>
                </a:lnTo>
                <a:lnTo>
                  <a:pt x="1641" y="4976"/>
                </a:lnTo>
                <a:lnTo>
                  <a:pt x="1638" y="4976"/>
                </a:lnTo>
                <a:lnTo>
                  <a:pt x="1636" y="4984"/>
                </a:lnTo>
                <a:lnTo>
                  <a:pt x="1634" y="4988"/>
                </a:lnTo>
                <a:lnTo>
                  <a:pt x="1631" y="4989"/>
                </a:lnTo>
                <a:lnTo>
                  <a:pt x="1633" y="4998"/>
                </a:lnTo>
                <a:lnTo>
                  <a:pt x="1631" y="5006"/>
                </a:lnTo>
                <a:lnTo>
                  <a:pt x="1628" y="5020"/>
                </a:lnTo>
                <a:lnTo>
                  <a:pt x="1624" y="5034"/>
                </a:lnTo>
                <a:lnTo>
                  <a:pt x="1624" y="5041"/>
                </a:lnTo>
                <a:lnTo>
                  <a:pt x="1624" y="5051"/>
                </a:lnTo>
                <a:lnTo>
                  <a:pt x="1621" y="5052"/>
                </a:lnTo>
                <a:lnTo>
                  <a:pt x="1619" y="5054"/>
                </a:lnTo>
                <a:lnTo>
                  <a:pt x="1616" y="5063"/>
                </a:lnTo>
                <a:lnTo>
                  <a:pt x="1614" y="5066"/>
                </a:lnTo>
                <a:lnTo>
                  <a:pt x="1612" y="5070"/>
                </a:lnTo>
                <a:lnTo>
                  <a:pt x="1609" y="5071"/>
                </a:lnTo>
                <a:lnTo>
                  <a:pt x="1604" y="5071"/>
                </a:lnTo>
                <a:lnTo>
                  <a:pt x="1604" y="5088"/>
                </a:lnTo>
                <a:lnTo>
                  <a:pt x="1602" y="5095"/>
                </a:lnTo>
                <a:lnTo>
                  <a:pt x="1600" y="5097"/>
                </a:lnTo>
                <a:lnTo>
                  <a:pt x="1597" y="5099"/>
                </a:lnTo>
                <a:lnTo>
                  <a:pt x="1597" y="5105"/>
                </a:lnTo>
                <a:lnTo>
                  <a:pt x="1597" y="5110"/>
                </a:lnTo>
                <a:lnTo>
                  <a:pt x="1600" y="5117"/>
                </a:lnTo>
                <a:lnTo>
                  <a:pt x="1604" y="5122"/>
                </a:lnTo>
                <a:lnTo>
                  <a:pt x="1605" y="5128"/>
                </a:lnTo>
                <a:lnTo>
                  <a:pt x="1604" y="5133"/>
                </a:lnTo>
                <a:lnTo>
                  <a:pt x="1609" y="5134"/>
                </a:lnTo>
                <a:lnTo>
                  <a:pt x="1614" y="5138"/>
                </a:lnTo>
                <a:lnTo>
                  <a:pt x="1617" y="5139"/>
                </a:lnTo>
                <a:lnTo>
                  <a:pt x="1624" y="5139"/>
                </a:lnTo>
                <a:lnTo>
                  <a:pt x="1628" y="5134"/>
                </a:lnTo>
                <a:lnTo>
                  <a:pt x="1631" y="5133"/>
                </a:lnTo>
                <a:lnTo>
                  <a:pt x="1638" y="5133"/>
                </a:lnTo>
                <a:lnTo>
                  <a:pt x="1645" y="5133"/>
                </a:lnTo>
                <a:lnTo>
                  <a:pt x="1653" y="5145"/>
                </a:lnTo>
                <a:lnTo>
                  <a:pt x="1663" y="5155"/>
                </a:lnTo>
                <a:lnTo>
                  <a:pt x="1670" y="5160"/>
                </a:lnTo>
                <a:lnTo>
                  <a:pt x="1677" y="5163"/>
                </a:lnTo>
                <a:lnTo>
                  <a:pt x="1684" y="5165"/>
                </a:lnTo>
                <a:lnTo>
                  <a:pt x="1692" y="5167"/>
                </a:lnTo>
                <a:lnTo>
                  <a:pt x="1699" y="5180"/>
                </a:lnTo>
                <a:lnTo>
                  <a:pt x="1706" y="5194"/>
                </a:lnTo>
                <a:lnTo>
                  <a:pt x="1721" y="5194"/>
                </a:lnTo>
                <a:lnTo>
                  <a:pt x="1735" y="5196"/>
                </a:lnTo>
                <a:lnTo>
                  <a:pt x="1745" y="5199"/>
                </a:lnTo>
                <a:lnTo>
                  <a:pt x="1756" y="5203"/>
                </a:lnTo>
                <a:lnTo>
                  <a:pt x="1778" y="5211"/>
                </a:lnTo>
                <a:lnTo>
                  <a:pt x="1790" y="5213"/>
                </a:lnTo>
                <a:lnTo>
                  <a:pt x="1802" y="5214"/>
                </a:lnTo>
                <a:lnTo>
                  <a:pt x="1807" y="5223"/>
                </a:lnTo>
                <a:lnTo>
                  <a:pt x="1813" y="5230"/>
                </a:lnTo>
                <a:lnTo>
                  <a:pt x="1820" y="5235"/>
                </a:lnTo>
                <a:lnTo>
                  <a:pt x="1827" y="5240"/>
                </a:lnTo>
                <a:lnTo>
                  <a:pt x="1844" y="5250"/>
                </a:lnTo>
                <a:lnTo>
                  <a:pt x="1863" y="5255"/>
                </a:lnTo>
                <a:lnTo>
                  <a:pt x="1865" y="5259"/>
                </a:lnTo>
                <a:lnTo>
                  <a:pt x="1866" y="5262"/>
                </a:lnTo>
                <a:lnTo>
                  <a:pt x="1871" y="5267"/>
                </a:lnTo>
                <a:lnTo>
                  <a:pt x="1883" y="5276"/>
                </a:lnTo>
                <a:lnTo>
                  <a:pt x="1887" y="5279"/>
                </a:lnTo>
                <a:lnTo>
                  <a:pt x="1887" y="5283"/>
                </a:lnTo>
                <a:lnTo>
                  <a:pt x="1888" y="5286"/>
                </a:lnTo>
                <a:lnTo>
                  <a:pt x="1890" y="5290"/>
                </a:lnTo>
                <a:lnTo>
                  <a:pt x="1895" y="5291"/>
                </a:lnTo>
                <a:lnTo>
                  <a:pt x="1899" y="5291"/>
                </a:lnTo>
                <a:lnTo>
                  <a:pt x="1904" y="5293"/>
                </a:lnTo>
                <a:lnTo>
                  <a:pt x="1904" y="5295"/>
                </a:lnTo>
                <a:lnTo>
                  <a:pt x="1904" y="5296"/>
                </a:lnTo>
                <a:lnTo>
                  <a:pt x="1906" y="5303"/>
                </a:lnTo>
                <a:lnTo>
                  <a:pt x="1907" y="5308"/>
                </a:lnTo>
                <a:lnTo>
                  <a:pt x="1911" y="5317"/>
                </a:lnTo>
                <a:lnTo>
                  <a:pt x="1916" y="5317"/>
                </a:lnTo>
                <a:lnTo>
                  <a:pt x="1919" y="5317"/>
                </a:lnTo>
                <a:lnTo>
                  <a:pt x="1926" y="5320"/>
                </a:lnTo>
                <a:lnTo>
                  <a:pt x="1938" y="5331"/>
                </a:lnTo>
                <a:lnTo>
                  <a:pt x="1952" y="5337"/>
                </a:lnTo>
                <a:lnTo>
                  <a:pt x="1952" y="5341"/>
                </a:lnTo>
                <a:lnTo>
                  <a:pt x="1952" y="5344"/>
                </a:lnTo>
                <a:lnTo>
                  <a:pt x="1955" y="5344"/>
                </a:lnTo>
                <a:lnTo>
                  <a:pt x="1958" y="5344"/>
                </a:lnTo>
                <a:lnTo>
                  <a:pt x="1964" y="5344"/>
                </a:lnTo>
                <a:lnTo>
                  <a:pt x="1965" y="5344"/>
                </a:lnTo>
                <a:lnTo>
                  <a:pt x="1967" y="5348"/>
                </a:lnTo>
                <a:lnTo>
                  <a:pt x="1969" y="5351"/>
                </a:lnTo>
                <a:lnTo>
                  <a:pt x="1972" y="5358"/>
                </a:lnTo>
                <a:lnTo>
                  <a:pt x="1975" y="5360"/>
                </a:lnTo>
                <a:lnTo>
                  <a:pt x="1979" y="5361"/>
                </a:lnTo>
                <a:lnTo>
                  <a:pt x="1986" y="5365"/>
                </a:lnTo>
                <a:lnTo>
                  <a:pt x="1989" y="5366"/>
                </a:lnTo>
                <a:lnTo>
                  <a:pt x="1993" y="5368"/>
                </a:lnTo>
                <a:lnTo>
                  <a:pt x="1998" y="5370"/>
                </a:lnTo>
                <a:lnTo>
                  <a:pt x="1999" y="5372"/>
                </a:lnTo>
                <a:lnTo>
                  <a:pt x="2003" y="5375"/>
                </a:lnTo>
                <a:lnTo>
                  <a:pt x="2004" y="5380"/>
                </a:lnTo>
                <a:lnTo>
                  <a:pt x="2006" y="5392"/>
                </a:lnTo>
                <a:lnTo>
                  <a:pt x="2006" y="5401"/>
                </a:lnTo>
                <a:lnTo>
                  <a:pt x="2006" y="5407"/>
                </a:lnTo>
                <a:lnTo>
                  <a:pt x="2003" y="5414"/>
                </a:lnTo>
                <a:lnTo>
                  <a:pt x="1999" y="5419"/>
                </a:lnTo>
                <a:lnTo>
                  <a:pt x="1999" y="5424"/>
                </a:lnTo>
                <a:lnTo>
                  <a:pt x="1996" y="5426"/>
                </a:lnTo>
                <a:lnTo>
                  <a:pt x="1993" y="5426"/>
                </a:lnTo>
                <a:lnTo>
                  <a:pt x="1991" y="5435"/>
                </a:lnTo>
                <a:lnTo>
                  <a:pt x="1991" y="5438"/>
                </a:lnTo>
                <a:lnTo>
                  <a:pt x="1986" y="5440"/>
                </a:lnTo>
                <a:lnTo>
                  <a:pt x="1986" y="5450"/>
                </a:lnTo>
                <a:lnTo>
                  <a:pt x="1984" y="5460"/>
                </a:lnTo>
                <a:lnTo>
                  <a:pt x="1977" y="5479"/>
                </a:lnTo>
                <a:lnTo>
                  <a:pt x="1970" y="5496"/>
                </a:lnTo>
                <a:lnTo>
                  <a:pt x="1967" y="5505"/>
                </a:lnTo>
                <a:lnTo>
                  <a:pt x="1965" y="5515"/>
                </a:lnTo>
                <a:lnTo>
                  <a:pt x="1967" y="5520"/>
                </a:lnTo>
                <a:lnTo>
                  <a:pt x="1969" y="5522"/>
                </a:lnTo>
                <a:lnTo>
                  <a:pt x="1974" y="5527"/>
                </a:lnTo>
                <a:lnTo>
                  <a:pt x="1977" y="5528"/>
                </a:lnTo>
                <a:lnTo>
                  <a:pt x="1979" y="5532"/>
                </a:lnTo>
                <a:lnTo>
                  <a:pt x="1981" y="5537"/>
                </a:lnTo>
                <a:lnTo>
                  <a:pt x="1979" y="5542"/>
                </a:lnTo>
                <a:lnTo>
                  <a:pt x="1981" y="5557"/>
                </a:lnTo>
                <a:lnTo>
                  <a:pt x="1984" y="5571"/>
                </a:lnTo>
                <a:lnTo>
                  <a:pt x="1987" y="5585"/>
                </a:lnTo>
                <a:lnTo>
                  <a:pt x="1987" y="5593"/>
                </a:lnTo>
                <a:lnTo>
                  <a:pt x="1986" y="5603"/>
                </a:lnTo>
                <a:lnTo>
                  <a:pt x="1982" y="5610"/>
                </a:lnTo>
                <a:lnTo>
                  <a:pt x="1979" y="5615"/>
                </a:lnTo>
                <a:lnTo>
                  <a:pt x="1972" y="5621"/>
                </a:lnTo>
                <a:lnTo>
                  <a:pt x="1965" y="5624"/>
                </a:lnTo>
                <a:lnTo>
                  <a:pt x="1967" y="5631"/>
                </a:lnTo>
                <a:lnTo>
                  <a:pt x="1967" y="5636"/>
                </a:lnTo>
                <a:lnTo>
                  <a:pt x="1962" y="5644"/>
                </a:lnTo>
                <a:lnTo>
                  <a:pt x="1958" y="5653"/>
                </a:lnTo>
                <a:lnTo>
                  <a:pt x="1958" y="5658"/>
                </a:lnTo>
                <a:lnTo>
                  <a:pt x="1958" y="5665"/>
                </a:lnTo>
                <a:lnTo>
                  <a:pt x="1950" y="5672"/>
                </a:lnTo>
                <a:lnTo>
                  <a:pt x="1941" y="5678"/>
                </a:lnTo>
                <a:lnTo>
                  <a:pt x="1938" y="5682"/>
                </a:lnTo>
                <a:lnTo>
                  <a:pt x="1935" y="5687"/>
                </a:lnTo>
                <a:lnTo>
                  <a:pt x="1933" y="5692"/>
                </a:lnTo>
                <a:lnTo>
                  <a:pt x="1931" y="5699"/>
                </a:lnTo>
                <a:lnTo>
                  <a:pt x="1923" y="5702"/>
                </a:lnTo>
                <a:lnTo>
                  <a:pt x="1914" y="5709"/>
                </a:lnTo>
                <a:lnTo>
                  <a:pt x="1906" y="5714"/>
                </a:lnTo>
                <a:lnTo>
                  <a:pt x="1897" y="5719"/>
                </a:lnTo>
                <a:lnTo>
                  <a:pt x="1895" y="5740"/>
                </a:lnTo>
                <a:lnTo>
                  <a:pt x="1890" y="5760"/>
                </a:lnTo>
                <a:lnTo>
                  <a:pt x="1885" y="5779"/>
                </a:lnTo>
                <a:lnTo>
                  <a:pt x="1885" y="5789"/>
                </a:lnTo>
                <a:lnTo>
                  <a:pt x="1883" y="5801"/>
                </a:lnTo>
                <a:lnTo>
                  <a:pt x="1880" y="5805"/>
                </a:lnTo>
                <a:lnTo>
                  <a:pt x="1877" y="5808"/>
                </a:lnTo>
                <a:lnTo>
                  <a:pt x="1871" y="5820"/>
                </a:lnTo>
                <a:lnTo>
                  <a:pt x="1868" y="5832"/>
                </a:lnTo>
                <a:lnTo>
                  <a:pt x="1866" y="5837"/>
                </a:lnTo>
                <a:lnTo>
                  <a:pt x="1863" y="5842"/>
                </a:lnTo>
                <a:lnTo>
                  <a:pt x="1860" y="5844"/>
                </a:lnTo>
                <a:lnTo>
                  <a:pt x="1858" y="5847"/>
                </a:lnTo>
                <a:lnTo>
                  <a:pt x="1856" y="5856"/>
                </a:lnTo>
                <a:lnTo>
                  <a:pt x="1856" y="5858"/>
                </a:lnTo>
                <a:lnTo>
                  <a:pt x="1856" y="5859"/>
                </a:lnTo>
                <a:lnTo>
                  <a:pt x="1854" y="5861"/>
                </a:lnTo>
                <a:lnTo>
                  <a:pt x="1853" y="5861"/>
                </a:lnTo>
                <a:lnTo>
                  <a:pt x="1849" y="5863"/>
                </a:lnTo>
                <a:lnTo>
                  <a:pt x="1849" y="5870"/>
                </a:lnTo>
                <a:lnTo>
                  <a:pt x="1849" y="5876"/>
                </a:lnTo>
                <a:lnTo>
                  <a:pt x="1849" y="5880"/>
                </a:lnTo>
                <a:lnTo>
                  <a:pt x="1848" y="5883"/>
                </a:lnTo>
                <a:lnTo>
                  <a:pt x="1842" y="5890"/>
                </a:lnTo>
                <a:lnTo>
                  <a:pt x="1837" y="5888"/>
                </a:lnTo>
                <a:lnTo>
                  <a:pt x="1832" y="5883"/>
                </a:lnTo>
                <a:lnTo>
                  <a:pt x="1829" y="5878"/>
                </a:lnTo>
                <a:lnTo>
                  <a:pt x="1827" y="5871"/>
                </a:lnTo>
                <a:lnTo>
                  <a:pt x="1825" y="5883"/>
                </a:lnTo>
                <a:lnTo>
                  <a:pt x="1822" y="5894"/>
                </a:lnTo>
                <a:lnTo>
                  <a:pt x="1817" y="5904"/>
                </a:lnTo>
                <a:lnTo>
                  <a:pt x="1810" y="5914"/>
                </a:lnTo>
                <a:lnTo>
                  <a:pt x="1796" y="5929"/>
                </a:lnTo>
                <a:lnTo>
                  <a:pt x="1784" y="5945"/>
                </a:lnTo>
                <a:lnTo>
                  <a:pt x="1781" y="5950"/>
                </a:lnTo>
                <a:lnTo>
                  <a:pt x="1781" y="5952"/>
                </a:lnTo>
                <a:lnTo>
                  <a:pt x="1788" y="5952"/>
                </a:lnTo>
                <a:lnTo>
                  <a:pt x="1793" y="5952"/>
                </a:lnTo>
                <a:lnTo>
                  <a:pt x="1796" y="5948"/>
                </a:lnTo>
                <a:lnTo>
                  <a:pt x="1798" y="5945"/>
                </a:lnTo>
                <a:lnTo>
                  <a:pt x="1802" y="5941"/>
                </a:lnTo>
                <a:lnTo>
                  <a:pt x="1805" y="5938"/>
                </a:lnTo>
                <a:lnTo>
                  <a:pt x="1808" y="5938"/>
                </a:lnTo>
                <a:lnTo>
                  <a:pt x="1815" y="5938"/>
                </a:lnTo>
                <a:lnTo>
                  <a:pt x="1817" y="5945"/>
                </a:lnTo>
                <a:lnTo>
                  <a:pt x="1817" y="5950"/>
                </a:lnTo>
                <a:lnTo>
                  <a:pt x="1812" y="5958"/>
                </a:lnTo>
                <a:lnTo>
                  <a:pt x="1808" y="5967"/>
                </a:lnTo>
                <a:lnTo>
                  <a:pt x="1808" y="5972"/>
                </a:lnTo>
                <a:lnTo>
                  <a:pt x="1808" y="5979"/>
                </a:lnTo>
                <a:lnTo>
                  <a:pt x="1805" y="5979"/>
                </a:lnTo>
                <a:lnTo>
                  <a:pt x="1802" y="5982"/>
                </a:lnTo>
                <a:lnTo>
                  <a:pt x="1798" y="5984"/>
                </a:lnTo>
                <a:lnTo>
                  <a:pt x="1796" y="5989"/>
                </a:lnTo>
                <a:lnTo>
                  <a:pt x="1795" y="5998"/>
                </a:lnTo>
                <a:lnTo>
                  <a:pt x="1793" y="6006"/>
                </a:lnTo>
                <a:lnTo>
                  <a:pt x="1791" y="6008"/>
                </a:lnTo>
                <a:lnTo>
                  <a:pt x="1791" y="6010"/>
                </a:lnTo>
                <a:lnTo>
                  <a:pt x="1790" y="6010"/>
                </a:lnTo>
                <a:lnTo>
                  <a:pt x="1788" y="6011"/>
                </a:lnTo>
                <a:lnTo>
                  <a:pt x="1786" y="6013"/>
                </a:lnTo>
                <a:lnTo>
                  <a:pt x="1784" y="6013"/>
                </a:lnTo>
                <a:lnTo>
                  <a:pt x="1781" y="6013"/>
                </a:lnTo>
                <a:lnTo>
                  <a:pt x="1783" y="6020"/>
                </a:lnTo>
                <a:lnTo>
                  <a:pt x="1783" y="6025"/>
                </a:lnTo>
                <a:lnTo>
                  <a:pt x="1778" y="6033"/>
                </a:lnTo>
                <a:lnTo>
                  <a:pt x="1774" y="6042"/>
                </a:lnTo>
                <a:lnTo>
                  <a:pt x="1774" y="6047"/>
                </a:lnTo>
                <a:lnTo>
                  <a:pt x="1774" y="6054"/>
                </a:lnTo>
                <a:lnTo>
                  <a:pt x="1771" y="6056"/>
                </a:lnTo>
                <a:lnTo>
                  <a:pt x="1767" y="6057"/>
                </a:lnTo>
                <a:lnTo>
                  <a:pt x="1764" y="6059"/>
                </a:lnTo>
                <a:lnTo>
                  <a:pt x="1761" y="6061"/>
                </a:lnTo>
                <a:lnTo>
                  <a:pt x="1759" y="6061"/>
                </a:lnTo>
                <a:lnTo>
                  <a:pt x="1756" y="6062"/>
                </a:lnTo>
                <a:lnTo>
                  <a:pt x="1754" y="6068"/>
                </a:lnTo>
                <a:lnTo>
                  <a:pt x="1752" y="6071"/>
                </a:lnTo>
                <a:lnTo>
                  <a:pt x="1750" y="6073"/>
                </a:lnTo>
                <a:lnTo>
                  <a:pt x="1747" y="6074"/>
                </a:lnTo>
                <a:lnTo>
                  <a:pt x="1749" y="6088"/>
                </a:lnTo>
                <a:lnTo>
                  <a:pt x="1749" y="6100"/>
                </a:lnTo>
                <a:lnTo>
                  <a:pt x="1745" y="6110"/>
                </a:lnTo>
                <a:lnTo>
                  <a:pt x="1742" y="6120"/>
                </a:lnTo>
                <a:lnTo>
                  <a:pt x="1737" y="6139"/>
                </a:lnTo>
                <a:lnTo>
                  <a:pt x="1733" y="6151"/>
                </a:lnTo>
                <a:lnTo>
                  <a:pt x="1733" y="6163"/>
                </a:lnTo>
                <a:lnTo>
                  <a:pt x="1727" y="6163"/>
                </a:lnTo>
                <a:lnTo>
                  <a:pt x="1725" y="6170"/>
                </a:lnTo>
                <a:lnTo>
                  <a:pt x="1721" y="6173"/>
                </a:lnTo>
                <a:lnTo>
                  <a:pt x="1721" y="6177"/>
                </a:lnTo>
                <a:lnTo>
                  <a:pt x="1720" y="6180"/>
                </a:lnTo>
                <a:lnTo>
                  <a:pt x="1718" y="6182"/>
                </a:lnTo>
                <a:lnTo>
                  <a:pt x="1716" y="6185"/>
                </a:lnTo>
                <a:lnTo>
                  <a:pt x="1715" y="6187"/>
                </a:lnTo>
                <a:lnTo>
                  <a:pt x="1713" y="6189"/>
                </a:lnTo>
                <a:lnTo>
                  <a:pt x="1708" y="6190"/>
                </a:lnTo>
                <a:lnTo>
                  <a:pt x="1704" y="6192"/>
                </a:lnTo>
                <a:lnTo>
                  <a:pt x="1703" y="6194"/>
                </a:lnTo>
                <a:lnTo>
                  <a:pt x="1701" y="6197"/>
                </a:lnTo>
                <a:lnTo>
                  <a:pt x="1699" y="6199"/>
                </a:lnTo>
                <a:lnTo>
                  <a:pt x="1698" y="6207"/>
                </a:lnTo>
                <a:lnTo>
                  <a:pt x="1694" y="6214"/>
                </a:lnTo>
                <a:lnTo>
                  <a:pt x="1691" y="6218"/>
                </a:lnTo>
                <a:lnTo>
                  <a:pt x="1691" y="6219"/>
                </a:lnTo>
                <a:lnTo>
                  <a:pt x="1687" y="6221"/>
                </a:lnTo>
                <a:lnTo>
                  <a:pt x="1682" y="6223"/>
                </a:lnTo>
                <a:lnTo>
                  <a:pt x="1679" y="6224"/>
                </a:lnTo>
                <a:lnTo>
                  <a:pt x="1675" y="6228"/>
                </a:lnTo>
                <a:lnTo>
                  <a:pt x="1674" y="6231"/>
                </a:lnTo>
                <a:lnTo>
                  <a:pt x="1672" y="6233"/>
                </a:lnTo>
                <a:lnTo>
                  <a:pt x="1672" y="6240"/>
                </a:lnTo>
                <a:lnTo>
                  <a:pt x="1670" y="6245"/>
                </a:lnTo>
                <a:lnTo>
                  <a:pt x="1667" y="6248"/>
                </a:lnTo>
                <a:lnTo>
                  <a:pt x="1665" y="6252"/>
                </a:lnTo>
                <a:lnTo>
                  <a:pt x="1658" y="6257"/>
                </a:lnTo>
                <a:lnTo>
                  <a:pt x="1655" y="6264"/>
                </a:lnTo>
                <a:lnTo>
                  <a:pt x="1651" y="6272"/>
                </a:lnTo>
                <a:lnTo>
                  <a:pt x="1648" y="6279"/>
                </a:lnTo>
                <a:lnTo>
                  <a:pt x="1648" y="6281"/>
                </a:lnTo>
                <a:lnTo>
                  <a:pt x="1646" y="6281"/>
                </a:lnTo>
                <a:lnTo>
                  <a:pt x="1646" y="6284"/>
                </a:lnTo>
                <a:lnTo>
                  <a:pt x="1645" y="6284"/>
                </a:lnTo>
                <a:lnTo>
                  <a:pt x="1645" y="6287"/>
                </a:lnTo>
                <a:lnTo>
                  <a:pt x="1643" y="6291"/>
                </a:lnTo>
                <a:lnTo>
                  <a:pt x="1641" y="6294"/>
                </a:lnTo>
                <a:lnTo>
                  <a:pt x="1641" y="6296"/>
                </a:lnTo>
                <a:lnTo>
                  <a:pt x="1640" y="6298"/>
                </a:lnTo>
                <a:lnTo>
                  <a:pt x="1640" y="6299"/>
                </a:lnTo>
                <a:lnTo>
                  <a:pt x="1638" y="6301"/>
                </a:lnTo>
                <a:lnTo>
                  <a:pt x="1638" y="6303"/>
                </a:lnTo>
                <a:lnTo>
                  <a:pt x="1636" y="6303"/>
                </a:lnTo>
                <a:lnTo>
                  <a:pt x="1634" y="6305"/>
                </a:lnTo>
                <a:lnTo>
                  <a:pt x="1631" y="6306"/>
                </a:lnTo>
                <a:lnTo>
                  <a:pt x="1631" y="6330"/>
                </a:lnTo>
                <a:lnTo>
                  <a:pt x="1631" y="6333"/>
                </a:lnTo>
                <a:lnTo>
                  <a:pt x="1629" y="6337"/>
                </a:lnTo>
                <a:lnTo>
                  <a:pt x="1629" y="6339"/>
                </a:lnTo>
                <a:lnTo>
                  <a:pt x="1629" y="6347"/>
                </a:lnTo>
                <a:lnTo>
                  <a:pt x="1626" y="6354"/>
                </a:lnTo>
                <a:lnTo>
                  <a:pt x="1624" y="6357"/>
                </a:lnTo>
                <a:lnTo>
                  <a:pt x="1619" y="6361"/>
                </a:lnTo>
                <a:lnTo>
                  <a:pt x="1617" y="6364"/>
                </a:lnTo>
                <a:lnTo>
                  <a:pt x="1612" y="6368"/>
                </a:lnTo>
                <a:lnTo>
                  <a:pt x="1609" y="6369"/>
                </a:lnTo>
                <a:lnTo>
                  <a:pt x="1605" y="6371"/>
                </a:lnTo>
                <a:lnTo>
                  <a:pt x="1604" y="6373"/>
                </a:lnTo>
                <a:lnTo>
                  <a:pt x="1600" y="6374"/>
                </a:lnTo>
                <a:lnTo>
                  <a:pt x="1592" y="6383"/>
                </a:lnTo>
                <a:lnTo>
                  <a:pt x="1590" y="6390"/>
                </a:lnTo>
                <a:lnTo>
                  <a:pt x="1588" y="6393"/>
                </a:lnTo>
                <a:lnTo>
                  <a:pt x="1585" y="6398"/>
                </a:lnTo>
                <a:lnTo>
                  <a:pt x="1583" y="6402"/>
                </a:lnTo>
                <a:lnTo>
                  <a:pt x="1583" y="6405"/>
                </a:lnTo>
                <a:lnTo>
                  <a:pt x="1581" y="6407"/>
                </a:lnTo>
                <a:lnTo>
                  <a:pt x="1581" y="6409"/>
                </a:lnTo>
                <a:lnTo>
                  <a:pt x="1580" y="6410"/>
                </a:lnTo>
                <a:lnTo>
                  <a:pt x="1578" y="6412"/>
                </a:lnTo>
                <a:lnTo>
                  <a:pt x="1578" y="6414"/>
                </a:lnTo>
                <a:lnTo>
                  <a:pt x="1571" y="6417"/>
                </a:lnTo>
                <a:lnTo>
                  <a:pt x="1568" y="6421"/>
                </a:lnTo>
                <a:lnTo>
                  <a:pt x="1566" y="6422"/>
                </a:lnTo>
                <a:lnTo>
                  <a:pt x="1563" y="6426"/>
                </a:lnTo>
                <a:lnTo>
                  <a:pt x="1561" y="6429"/>
                </a:lnTo>
                <a:lnTo>
                  <a:pt x="1559" y="6431"/>
                </a:lnTo>
                <a:lnTo>
                  <a:pt x="1559" y="6434"/>
                </a:lnTo>
                <a:lnTo>
                  <a:pt x="1558" y="6443"/>
                </a:lnTo>
                <a:lnTo>
                  <a:pt x="1556" y="6448"/>
                </a:lnTo>
                <a:lnTo>
                  <a:pt x="1552" y="6455"/>
                </a:lnTo>
                <a:lnTo>
                  <a:pt x="1552" y="6456"/>
                </a:lnTo>
                <a:lnTo>
                  <a:pt x="1551" y="6458"/>
                </a:lnTo>
                <a:lnTo>
                  <a:pt x="1549" y="6463"/>
                </a:lnTo>
                <a:lnTo>
                  <a:pt x="1546" y="6470"/>
                </a:lnTo>
                <a:lnTo>
                  <a:pt x="1542" y="6474"/>
                </a:lnTo>
                <a:lnTo>
                  <a:pt x="1537" y="6480"/>
                </a:lnTo>
                <a:lnTo>
                  <a:pt x="1532" y="6487"/>
                </a:lnTo>
                <a:lnTo>
                  <a:pt x="1530" y="6491"/>
                </a:lnTo>
                <a:lnTo>
                  <a:pt x="1528" y="6496"/>
                </a:lnTo>
                <a:lnTo>
                  <a:pt x="1527" y="6496"/>
                </a:lnTo>
                <a:lnTo>
                  <a:pt x="1527" y="6497"/>
                </a:lnTo>
                <a:lnTo>
                  <a:pt x="1527" y="6499"/>
                </a:lnTo>
                <a:lnTo>
                  <a:pt x="1527" y="6501"/>
                </a:lnTo>
                <a:lnTo>
                  <a:pt x="1528" y="6504"/>
                </a:lnTo>
                <a:lnTo>
                  <a:pt x="1528" y="6506"/>
                </a:lnTo>
                <a:lnTo>
                  <a:pt x="1528" y="6508"/>
                </a:lnTo>
                <a:lnTo>
                  <a:pt x="1527" y="6508"/>
                </a:lnTo>
                <a:lnTo>
                  <a:pt x="1527" y="6509"/>
                </a:lnTo>
                <a:lnTo>
                  <a:pt x="1527" y="6513"/>
                </a:lnTo>
                <a:lnTo>
                  <a:pt x="1525" y="6514"/>
                </a:lnTo>
                <a:lnTo>
                  <a:pt x="1523" y="6518"/>
                </a:lnTo>
                <a:lnTo>
                  <a:pt x="1520" y="6521"/>
                </a:lnTo>
                <a:lnTo>
                  <a:pt x="1520" y="6523"/>
                </a:lnTo>
                <a:lnTo>
                  <a:pt x="1515" y="6525"/>
                </a:lnTo>
                <a:lnTo>
                  <a:pt x="1510" y="6538"/>
                </a:lnTo>
                <a:lnTo>
                  <a:pt x="1503" y="6549"/>
                </a:lnTo>
                <a:lnTo>
                  <a:pt x="1499" y="6555"/>
                </a:lnTo>
                <a:lnTo>
                  <a:pt x="1496" y="6562"/>
                </a:lnTo>
                <a:lnTo>
                  <a:pt x="1494" y="6571"/>
                </a:lnTo>
                <a:lnTo>
                  <a:pt x="1494" y="6579"/>
                </a:lnTo>
                <a:lnTo>
                  <a:pt x="1515" y="6588"/>
                </a:lnTo>
                <a:lnTo>
                  <a:pt x="1525" y="6591"/>
                </a:lnTo>
                <a:lnTo>
                  <a:pt x="1535" y="6593"/>
                </a:lnTo>
                <a:lnTo>
                  <a:pt x="1563" y="6593"/>
                </a:lnTo>
                <a:lnTo>
                  <a:pt x="1564" y="6590"/>
                </a:lnTo>
                <a:lnTo>
                  <a:pt x="1568" y="6588"/>
                </a:lnTo>
                <a:lnTo>
                  <a:pt x="1576" y="6586"/>
                </a:lnTo>
                <a:lnTo>
                  <a:pt x="1581" y="6586"/>
                </a:lnTo>
                <a:lnTo>
                  <a:pt x="1583" y="6583"/>
                </a:lnTo>
                <a:lnTo>
                  <a:pt x="1585" y="6579"/>
                </a:lnTo>
                <a:lnTo>
                  <a:pt x="1585" y="6572"/>
                </a:lnTo>
                <a:lnTo>
                  <a:pt x="1583" y="6562"/>
                </a:lnTo>
                <a:lnTo>
                  <a:pt x="1583" y="6557"/>
                </a:lnTo>
                <a:lnTo>
                  <a:pt x="1583" y="6552"/>
                </a:lnTo>
                <a:lnTo>
                  <a:pt x="1588" y="6552"/>
                </a:lnTo>
                <a:lnTo>
                  <a:pt x="1593" y="6550"/>
                </a:lnTo>
                <a:lnTo>
                  <a:pt x="1595" y="6549"/>
                </a:lnTo>
                <a:lnTo>
                  <a:pt x="1597" y="6545"/>
                </a:lnTo>
                <a:lnTo>
                  <a:pt x="1597" y="6542"/>
                </a:lnTo>
                <a:lnTo>
                  <a:pt x="1599" y="6540"/>
                </a:lnTo>
                <a:lnTo>
                  <a:pt x="1604" y="6538"/>
                </a:lnTo>
                <a:lnTo>
                  <a:pt x="1604" y="6532"/>
                </a:lnTo>
                <a:lnTo>
                  <a:pt x="1607" y="6528"/>
                </a:lnTo>
                <a:lnTo>
                  <a:pt x="1609" y="6523"/>
                </a:lnTo>
                <a:lnTo>
                  <a:pt x="1611" y="6518"/>
                </a:lnTo>
                <a:lnTo>
                  <a:pt x="1619" y="6514"/>
                </a:lnTo>
                <a:lnTo>
                  <a:pt x="1628" y="6511"/>
                </a:lnTo>
                <a:lnTo>
                  <a:pt x="1638" y="6508"/>
                </a:lnTo>
                <a:lnTo>
                  <a:pt x="1645" y="6504"/>
                </a:lnTo>
                <a:lnTo>
                  <a:pt x="1648" y="6494"/>
                </a:lnTo>
                <a:lnTo>
                  <a:pt x="1651" y="6482"/>
                </a:lnTo>
                <a:lnTo>
                  <a:pt x="1653" y="6472"/>
                </a:lnTo>
                <a:lnTo>
                  <a:pt x="1651" y="6456"/>
                </a:lnTo>
                <a:lnTo>
                  <a:pt x="1658" y="6458"/>
                </a:lnTo>
                <a:lnTo>
                  <a:pt x="1662" y="6462"/>
                </a:lnTo>
                <a:lnTo>
                  <a:pt x="1663" y="6465"/>
                </a:lnTo>
                <a:lnTo>
                  <a:pt x="1665" y="6468"/>
                </a:lnTo>
                <a:lnTo>
                  <a:pt x="1665" y="6475"/>
                </a:lnTo>
                <a:lnTo>
                  <a:pt x="1665" y="6484"/>
                </a:lnTo>
                <a:lnTo>
                  <a:pt x="1665" y="6494"/>
                </a:lnTo>
                <a:lnTo>
                  <a:pt x="1662" y="6503"/>
                </a:lnTo>
                <a:lnTo>
                  <a:pt x="1660" y="6509"/>
                </a:lnTo>
                <a:lnTo>
                  <a:pt x="1658" y="6518"/>
                </a:lnTo>
                <a:lnTo>
                  <a:pt x="1662" y="6530"/>
                </a:lnTo>
                <a:lnTo>
                  <a:pt x="1665" y="6538"/>
                </a:lnTo>
                <a:lnTo>
                  <a:pt x="1667" y="6549"/>
                </a:lnTo>
                <a:lnTo>
                  <a:pt x="1667" y="6554"/>
                </a:lnTo>
                <a:lnTo>
                  <a:pt x="1665" y="6559"/>
                </a:lnTo>
                <a:lnTo>
                  <a:pt x="1670" y="6567"/>
                </a:lnTo>
                <a:lnTo>
                  <a:pt x="1674" y="6578"/>
                </a:lnTo>
                <a:lnTo>
                  <a:pt x="1679" y="6586"/>
                </a:lnTo>
                <a:lnTo>
                  <a:pt x="1682" y="6590"/>
                </a:lnTo>
                <a:lnTo>
                  <a:pt x="1686" y="6593"/>
                </a:lnTo>
                <a:lnTo>
                  <a:pt x="1684" y="6601"/>
                </a:lnTo>
                <a:lnTo>
                  <a:pt x="1680" y="6605"/>
                </a:lnTo>
                <a:lnTo>
                  <a:pt x="1677" y="6607"/>
                </a:lnTo>
                <a:lnTo>
                  <a:pt x="1675" y="6603"/>
                </a:lnTo>
                <a:lnTo>
                  <a:pt x="1669" y="6598"/>
                </a:lnTo>
                <a:lnTo>
                  <a:pt x="1663" y="6595"/>
                </a:lnTo>
                <a:lnTo>
                  <a:pt x="1658" y="6593"/>
                </a:lnTo>
                <a:lnTo>
                  <a:pt x="1655" y="6591"/>
                </a:lnTo>
                <a:lnTo>
                  <a:pt x="1653" y="6590"/>
                </a:lnTo>
                <a:lnTo>
                  <a:pt x="1650" y="6586"/>
                </a:lnTo>
                <a:lnTo>
                  <a:pt x="1645" y="6586"/>
                </a:lnTo>
                <a:lnTo>
                  <a:pt x="1646" y="6578"/>
                </a:lnTo>
                <a:lnTo>
                  <a:pt x="1643" y="6572"/>
                </a:lnTo>
                <a:lnTo>
                  <a:pt x="1638" y="6567"/>
                </a:lnTo>
                <a:lnTo>
                  <a:pt x="1631" y="6566"/>
                </a:lnTo>
                <a:lnTo>
                  <a:pt x="1624" y="6566"/>
                </a:lnTo>
                <a:lnTo>
                  <a:pt x="1616" y="6567"/>
                </a:lnTo>
                <a:lnTo>
                  <a:pt x="1609" y="6569"/>
                </a:lnTo>
                <a:lnTo>
                  <a:pt x="1604" y="6572"/>
                </a:lnTo>
                <a:lnTo>
                  <a:pt x="1607" y="6579"/>
                </a:lnTo>
                <a:lnTo>
                  <a:pt x="1612" y="6584"/>
                </a:lnTo>
                <a:lnTo>
                  <a:pt x="1621" y="6586"/>
                </a:lnTo>
                <a:lnTo>
                  <a:pt x="1631" y="6586"/>
                </a:lnTo>
                <a:lnTo>
                  <a:pt x="1633" y="6595"/>
                </a:lnTo>
                <a:lnTo>
                  <a:pt x="1636" y="6601"/>
                </a:lnTo>
                <a:lnTo>
                  <a:pt x="1640" y="6607"/>
                </a:lnTo>
                <a:lnTo>
                  <a:pt x="1645" y="6610"/>
                </a:lnTo>
                <a:lnTo>
                  <a:pt x="1650" y="6613"/>
                </a:lnTo>
                <a:lnTo>
                  <a:pt x="1655" y="6618"/>
                </a:lnTo>
                <a:lnTo>
                  <a:pt x="1658" y="6625"/>
                </a:lnTo>
                <a:lnTo>
                  <a:pt x="1658" y="6634"/>
                </a:lnTo>
                <a:lnTo>
                  <a:pt x="1663" y="6634"/>
                </a:lnTo>
                <a:lnTo>
                  <a:pt x="1669" y="6636"/>
                </a:lnTo>
                <a:lnTo>
                  <a:pt x="1670" y="6637"/>
                </a:lnTo>
                <a:lnTo>
                  <a:pt x="1672" y="6641"/>
                </a:lnTo>
                <a:lnTo>
                  <a:pt x="1692" y="6641"/>
                </a:lnTo>
                <a:lnTo>
                  <a:pt x="1694" y="6644"/>
                </a:lnTo>
                <a:lnTo>
                  <a:pt x="1698" y="6646"/>
                </a:lnTo>
                <a:lnTo>
                  <a:pt x="1699" y="6644"/>
                </a:lnTo>
                <a:lnTo>
                  <a:pt x="1699" y="6641"/>
                </a:lnTo>
                <a:lnTo>
                  <a:pt x="1709" y="6646"/>
                </a:lnTo>
                <a:lnTo>
                  <a:pt x="1720" y="6651"/>
                </a:lnTo>
                <a:lnTo>
                  <a:pt x="1732" y="6654"/>
                </a:lnTo>
                <a:lnTo>
                  <a:pt x="1738" y="6654"/>
                </a:lnTo>
                <a:lnTo>
                  <a:pt x="1747" y="6654"/>
                </a:lnTo>
                <a:lnTo>
                  <a:pt x="1747" y="6661"/>
                </a:lnTo>
                <a:lnTo>
                  <a:pt x="1747" y="6665"/>
                </a:lnTo>
                <a:lnTo>
                  <a:pt x="1750" y="6668"/>
                </a:lnTo>
                <a:lnTo>
                  <a:pt x="1754" y="6668"/>
                </a:lnTo>
                <a:lnTo>
                  <a:pt x="1764" y="6668"/>
                </a:lnTo>
                <a:lnTo>
                  <a:pt x="1774" y="6668"/>
                </a:lnTo>
                <a:lnTo>
                  <a:pt x="1779" y="6676"/>
                </a:lnTo>
                <a:lnTo>
                  <a:pt x="1781" y="6685"/>
                </a:lnTo>
                <a:lnTo>
                  <a:pt x="1784" y="6694"/>
                </a:lnTo>
                <a:lnTo>
                  <a:pt x="1788" y="6702"/>
                </a:lnTo>
                <a:lnTo>
                  <a:pt x="1836" y="6702"/>
                </a:lnTo>
                <a:lnTo>
                  <a:pt x="1841" y="6704"/>
                </a:lnTo>
                <a:lnTo>
                  <a:pt x="1846" y="6702"/>
                </a:lnTo>
                <a:lnTo>
                  <a:pt x="1849" y="6700"/>
                </a:lnTo>
                <a:lnTo>
                  <a:pt x="1851" y="6697"/>
                </a:lnTo>
                <a:lnTo>
                  <a:pt x="1858" y="6690"/>
                </a:lnTo>
                <a:lnTo>
                  <a:pt x="1861" y="6687"/>
                </a:lnTo>
                <a:lnTo>
                  <a:pt x="1865" y="6685"/>
                </a:lnTo>
                <a:lnTo>
                  <a:pt x="1868" y="6683"/>
                </a:lnTo>
                <a:lnTo>
                  <a:pt x="1873" y="6680"/>
                </a:lnTo>
                <a:lnTo>
                  <a:pt x="1877" y="6675"/>
                </a:lnTo>
                <a:lnTo>
                  <a:pt x="1887" y="6676"/>
                </a:lnTo>
                <a:lnTo>
                  <a:pt x="1894" y="6676"/>
                </a:lnTo>
                <a:lnTo>
                  <a:pt x="1899" y="6673"/>
                </a:lnTo>
                <a:lnTo>
                  <a:pt x="1904" y="6671"/>
                </a:lnTo>
                <a:lnTo>
                  <a:pt x="1912" y="6665"/>
                </a:lnTo>
                <a:lnTo>
                  <a:pt x="1917" y="6661"/>
                </a:lnTo>
                <a:lnTo>
                  <a:pt x="1924" y="6661"/>
                </a:lnTo>
                <a:lnTo>
                  <a:pt x="1931" y="6661"/>
                </a:lnTo>
                <a:lnTo>
                  <a:pt x="1935" y="6661"/>
                </a:lnTo>
                <a:lnTo>
                  <a:pt x="1941" y="6666"/>
                </a:lnTo>
                <a:lnTo>
                  <a:pt x="1948" y="6670"/>
                </a:lnTo>
                <a:lnTo>
                  <a:pt x="1953" y="6670"/>
                </a:lnTo>
                <a:lnTo>
                  <a:pt x="1958" y="6668"/>
                </a:lnTo>
                <a:lnTo>
                  <a:pt x="1964" y="6676"/>
                </a:lnTo>
                <a:lnTo>
                  <a:pt x="1967" y="6680"/>
                </a:lnTo>
                <a:lnTo>
                  <a:pt x="1972" y="6682"/>
                </a:lnTo>
                <a:lnTo>
                  <a:pt x="1974" y="6690"/>
                </a:lnTo>
                <a:lnTo>
                  <a:pt x="1975" y="6695"/>
                </a:lnTo>
                <a:lnTo>
                  <a:pt x="1981" y="6700"/>
                </a:lnTo>
                <a:lnTo>
                  <a:pt x="1984" y="6704"/>
                </a:lnTo>
                <a:lnTo>
                  <a:pt x="1989" y="6707"/>
                </a:lnTo>
                <a:lnTo>
                  <a:pt x="1993" y="6712"/>
                </a:lnTo>
                <a:lnTo>
                  <a:pt x="1994" y="6719"/>
                </a:lnTo>
                <a:lnTo>
                  <a:pt x="1993" y="6729"/>
                </a:lnTo>
                <a:lnTo>
                  <a:pt x="2011" y="6733"/>
                </a:lnTo>
                <a:lnTo>
                  <a:pt x="2028" y="6736"/>
                </a:lnTo>
                <a:lnTo>
                  <a:pt x="2061" y="6743"/>
                </a:lnTo>
                <a:lnTo>
                  <a:pt x="2062" y="6748"/>
                </a:lnTo>
                <a:lnTo>
                  <a:pt x="2061" y="6753"/>
                </a:lnTo>
                <a:lnTo>
                  <a:pt x="2059" y="6755"/>
                </a:lnTo>
                <a:lnTo>
                  <a:pt x="2056" y="6757"/>
                </a:lnTo>
                <a:lnTo>
                  <a:pt x="2047" y="6760"/>
                </a:lnTo>
                <a:lnTo>
                  <a:pt x="2044" y="6762"/>
                </a:lnTo>
                <a:lnTo>
                  <a:pt x="2040" y="6763"/>
                </a:lnTo>
                <a:lnTo>
                  <a:pt x="2035" y="6767"/>
                </a:lnTo>
                <a:lnTo>
                  <a:pt x="2027" y="6770"/>
                </a:lnTo>
                <a:lnTo>
                  <a:pt x="2023" y="6772"/>
                </a:lnTo>
                <a:lnTo>
                  <a:pt x="2018" y="6772"/>
                </a:lnTo>
                <a:lnTo>
                  <a:pt x="2015" y="6774"/>
                </a:lnTo>
                <a:lnTo>
                  <a:pt x="2013" y="6777"/>
                </a:lnTo>
                <a:lnTo>
                  <a:pt x="1989" y="6770"/>
                </a:lnTo>
                <a:lnTo>
                  <a:pt x="1975" y="6770"/>
                </a:lnTo>
                <a:lnTo>
                  <a:pt x="1958" y="6770"/>
                </a:lnTo>
                <a:lnTo>
                  <a:pt x="1958" y="6763"/>
                </a:lnTo>
                <a:lnTo>
                  <a:pt x="1957" y="6763"/>
                </a:lnTo>
                <a:lnTo>
                  <a:pt x="1955" y="6762"/>
                </a:lnTo>
                <a:lnTo>
                  <a:pt x="1955" y="6760"/>
                </a:lnTo>
                <a:lnTo>
                  <a:pt x="1957" y="6760"/>
                </a:lnTo>
                <a:lnTo>
                  <a:pt x="1958" y="6763"/>
                </a:lnTo>
                <a:lnTo>
                  <a:pt x="1967" y="6763"/>
                </a:lnTo>
                <a:lnTo>
                  <a:pt x="1972" y="6760"/>
                </a:lnTo>
                <a:lnTo>
                  <a:pt x="1977" y="6755"/>
                </a:lnTo>
                <a:lnTo>
                  <a:pt x="1979" y="6750"/>
                </a:lnTo>
                <a:lnTo>
                  <a:pt x="1979" y="6748"/>
                </a:lnTo>
                <a:lnTo>
                  <a:pt x="1977" y="6746"/>
                </a:lnTo>
                <a:lnTo>
                  <a:pt x="1972" y="6743"/>
                </a:lnTo>
                <a:lnTo>
                  <a:pt x="1958" y="6743"/>
                </a:lnTo>
                <a:lnTo>
                  <a:pt x="1950" y="6738"/>
                </a:lnTo>
                <a:lnTo>
                  <a:pt x="1945" y="6736"/>
                </a:lnTo>
                <a:lnTo>
                  <a:pt x="1938" y="6736"/>
                </a:lnTo>
                <a:lnTo>
                  <a:pt x="1943" y="6745"/>
                </a:lnTo>
                <a:lnTo>
                  <a:pt x="1945" y="6750"/>
                </a:lnTo>
                <a:lnTo>
                  <a:pt x="1945" y="6757"/>
                </a:lnTo>
                <a:lnTo>
                  <a:pt x="1940" y="6753"/>
                </a:lnTo>
                <a:lnTo>
                  <a:pt x="1933" y="6751"/>
                </a:lnTo>
                <a:lnTo>
                  <a:pt x="1916" y="6750"/>
                </a:lnTo>
                <a:lnTo>
                  <a:pt x="1895" y="6750"/>
                </a:lnTo>
                <a:lnTo>
                  <a:pt x="1877" y="6750"/>
                </a:lnTo>
                <a:lnTo>
                  <a:pt x="1870" y="6750"/>
                </a:lnTo>
                <a:lnTo>
                  <a:pt x="1865" y="6751"/>
                </a:lnTo>
                <a:lnTo>
                  <a:pt x="1861" y="6755"/>
                </a:lnTo>
                <a:lnTo>
                  <a:pt x="1858" y="6758"/>
                </a:lnTo>
                <a:lnTo>
                  <a:pt x="1854" y="6762"/>
                </a:lnTo>
                <a:lnTo>
                  <a:pt x="1851" y="6763"/>
                </a:lnTo>
                <a:lnTo>
                  <a:pt x="1844" y="6765"/>
                </a:lnTo>
                <a:lnTo>
                  <a:pt x="1836" y="6763"/>
                </a:lnTo>
                <a:lnTo>
                  <a:pt x="1831" y="6765"/>
                </a:lnTo>
                <a:lnTo>
                  <a:pt x="1825" y="6769"/>
                </a:lnTo>
                <a:lnTo>
                  <a:pt x="1815" y="6775"/>
                </a:lnTo>
                <a:lnTo>
                  <a:pt x="1812" y="6777"/>
                </a:lnTo>
                <a:lnTo>
                  <a:pt x="1803" y="6777"/>
                </a:lnTo>
                <a:lnTo>
                  <a:pt x="1798" y="6779"/>
                </a:lnTo>
                <a:lnTo>
                  <a:pt x="1796" y="6784"/>
                </a:lnTo>
                <a:lnTo>
                  <a:pt x="1796" y="6787"/>
                </a:lnTo>
                <a:lnTo>
                  <a:pt x="1798" y="6798"/>
                </a:lnTo>
                <a:lnTo>
                  <a:pt x="1796" y="6801"/>
                </a:lnTo>
                <a:lnTo>
                  <a:pt x="1795" y="6804"/>
                </a:lnTo>
                <a:lnTo>
                  <a:pt x="1795" y="6808"/>
                </a:lnTo>
                <a:lnTo>
                  <a:pt x="1796" y="6815"/>
                </a:lnTo>
                <a:lnTo>
                  <a:pt x="1800" y="6816"/>
                </a:lnTo>
                <a:lnTo>
                  <a:pt x="1802" y="6818"/>
                </a:lnTo>
                <a:lnTo>
                  <a:pt x="1802" y="6825"/>
                </a:lnTo>
                <a:lnTo>
                  <a:pt x="1802" y="6832"/>
                </a:lnTo>
                <a:lnTo>
                  <a:pt x="1805" y="6837"/>
                </a:lnTo>
                <a:lnTo>
                  <a:pt x="1808" y="6838"/>
                </a:lnTo>
                <a:lnTo>
                  <a:pt x="1805" y="6845"/>
                </a:lnTo>
                <a:lnTo>
                  <a:pt x="1800" y="6852"/>
                </a:lnTo>
                <a:lnTo>
                  <a:pt x="1793" y="6859"/>
                </a:lnTo>
                <a:lnTo>
                  <a:pt x="1786" y="6862"/>
                </a:lnTo>
                <a:lnTo>
                  <a:pt x="1778" y="6867"/>
                </a:lnTo>
                <a:lnTo>
                  <a:pt x="1769" y="6869"/>
                </a:lnTo>
                <a:lnTo>
                  <a:pt x="1759" y="6871"/>
                </a:lnTo>
                <a:lnTo>
                  <a:pt x="1747" y="6873"/>
                </a:lnTo>
                <a:lnTo>
                  <a:pt x="1740" y="6873"/>
                </a:lnTo>
                <a:lnTo>
                  <a:pt x="1732" y="6867"/>
                </a:lnTo>
                <a:lnTo>
                  <a:pt x="1723" y="6861"/>
                </a:lnTo>
                <a:lnTo>
                  <a:pt x="1713" y="6854"/>
                </a:lnTo>
                <a:lnTo>
                  <a:pt x="1708" y="6852"/>
                </a:lnTo>
                <a:lnTo>
                  <a:pt x="1699" y="6852"/>
                </a:lnTo>
                <a:lnTo>
                  <a:pt x="1696" y="6852"/>
                </a:lnTo>
                <a:lnTo>
                  <a:pt x="1692" y="6854"/>
                </a:lnTo>
                <a:lnTo>
                  <a:pt x="1691" y="6857"/>
                </a:lnTo>
                <a:lnTo>
                  <a:pt x="1689" y="6861"/>
                </a:lnTo>
                <a:lnTo>
                  <a:pt x="1686" y="6869"/>
                </a:lnTo>
                <a:lnTo>
                  <a:pt x="1684" y="6871"/>
                </a:lnTo>
                <a:lnTo>
                  <a:pt x="1679" y="6873"/>
                </a:lnTo>
                <a:lnTo>
                  <a:pt x="1679" y="6888"/>
                </a:lnTo>
                <a:lnTo>
                  <a:pt x="1680" y="6903"/>
                </a:lnTo>
                <a:lnTo>
                  <a:pt x="1686" y="6927"/>
                </a:lnTo>
                <a:lnTo>
                  <a:pt x="1679" y="6927"/>
                </a:lnTo>
                <a:lnTo>
                  <a:pt x="1674" y="6927"/>
                </a:lnTo>
                <a:lnTo>
                  <a:pt x="1665" y="6924"/>
                </a:lnTo>
                <a:lnTo>
                  <a:pt x="1658" y="6917"/>
                </a:lnTo>
                <a:lnTo>
                  <a:pt x="1651" y="6910"/>
                </a:lnTo>
                <a:lnTo>
                  <a:pt x="1646" y="6903"/>
                </a:lnTo>
                <a:lnTo>
                  <a:pt x="1640" y="6896"/>
                </a:lnTo>
                <a:lnTo>
                  <a:pt x="1631" y="6893"/>
                </a:lnTo>
                <a:lnTo>
                  <a:pt x="1624" y="6893"/>
                </a:lnTo>
                <a:lnTo>
                  <a:pt x="1617" y="6893"/>
                </a:lnTo>
                <a:lnTo>
                  <a:pt x="1612" y="6895"/>
                </a:lnTo>
                <a:lnTo>
                  <a:pt x="1609" y="6896"/>
                </a:lnTo>
                <a:lnTo>
                  <a:pt x="1607" y="6900"/>
                </a:lnTo>
                <a:lnTo>
                  <a:pt x="1605" y="6905"/>
                </a:lnTo>
                <a:lnTo>
                  <a:pt x="1604" y="6915"/>
                </a:lnTo>
                <a:lnTo>
                  <a:pt x="1604" y="6927"/>
                </a:lnTo>
                <a:lnTo>
                  <a:pt x="1604" y="6936"/>
                </a:lnTo>
                <a:lnTo>
                  <a:pt x="1600" y="6943"/>
                </a:lnTo>
                <a:lnTo>
                  <a:pt x="1597" y="6951"/>
                </a:lnTo>
                <a:lnTo>
                  <a:pt x="1597" y="6960"/>
                </a:lnTo>
                <a:lnTo>
                  <a:pt x="1597" y="6961"/>
                </a:lnTo>
                <a:lnTo>
                  <a:pt x="1599" y="6970"/>
                </a:lnTo>
                <a:lnTo>
                  <a:pt x="1604" y="6977"/>
                </a:lnTo>
                <a:lnTo>
                  <a:pt x="1609" y="6984"/>
                </a:lnTo>
                <a:lnTo>
                  <a:pt x="1616" y="6989"/>
                </a:lnTo>
                <a:lnTo>
                  <a:pt x="1619" y="6989"/>
                </a:lnTo>
                <a:lnTo>
                  <a:pt x="1624" y="6992"/>
                </a:lnTo>
                <a:lnTo>
                  <a:pt x="1628" y="6994"/>
                </a:lnTo>
                <a:lnTo>
                  <a:pt x="1629" y="6997"/>
                </a:lnTo>
                <a:lnTo>
                  <a:pt x="1631" y="7002"/>
                </a:lnTo>
                <a:lnTo>
                  <a:pt x="1631" y="7050"/>
                </a:lnTo>
                <a:lnTo>
                  <a:pt x="1638" y="7054"/>
                </a:lnTo>
                <a:lnTo>
                  <a:pt x="1645" y="7059"/>
                </a:lnTo>
                <a:lnTo>
                  <a:pt x="1648" y="7064"/>
                </a:lnTo>
                <a:lnTo>
                  <a:pt x="1651" y="7071"/>
                </a:lnTo>
                <a:lnTo>
                  <a:pt x="1658" y="7071"/>
                </a:lnTo>
                <a:lnTo>
                  <a:pt x="1663" y="7072"/>
                </a:lnTo>
                <a:lnTo>
                  <a:pt x="1667" y="7074"/>
                </a:lnTo>
                <a:lnTo>
                  <a:pt x="1670" y="7077"/>
                </a:lnTo>
                <a:lnTo>
                  <a:pt x="1672" y="7081"/>
                </a:lnTo>
                <a:lnTo>
                  <a:pt x="1672" y="7086"/>
                </a:lnTo>
                <a:lnTo>
                  <a:pt x="1672" y="7098"/>
                </a:lnTo>
                <a:lnTo>
                  <a:pt x="1672" y="7101"/>
                </a:lnTo>
                <a:lnTo>
                  <a:pt x="1669" y="7103"/>
                </a:lnTo>
                <a:lnTo>
                  <a:pt x="1663" y="7106"/>
                </a:lnTo>
                <a:lnTo>
                  <a:pt x="1657" y="7108"/>
                </a:lnTo>
                <a:lnTo>
                  <a:pt x="1651" y="7112"/>
                </a:lnTo>
                <a:lnTo>
                  <a:pt x="1646" y="7112"/>
                </a:lnTo>
                <a:lnTo>
                  <a:pt x="1641" y="7112"/>
                </a:lnTo>
                <a:lnTo>
                  <a:pt x="1640" y="7113"/>
                </a:lnTo>
                <a:lnTo>
                  <a:pt x="1636" y="7117"/>
                </a:lnTo>
                <a:lnTo>
                  <a:pt x="1633" y="7122"/>
                </a:lnTo>
                <a:lnTo>
                  <a:pt x="1629" y="7125"/>
                </a:lnTo>
                <a:lnTo>
                  <a:pt x="1624" y="7125"/>
                </a:lnTo>
                <a:lnTo>
                  <a:pt x="1622" y="7134"/>
                </a:lnTo>
                <a:lnTo>
                  <a:pt x="1622" y="7137"/>
                </a:lnTo>
                <a:lnTo>
                  <a:pt x="1617" y="7139"/>
                </a:lnTo>
                <a:lnTo>
                  <a:pt x="1616" y="7147"/>
                </a:lnTo>
                <a:lnTo>
                  <a:pt x="1616" y="7151"/>
                </a:lnTo>
                <a:lnTo>
                  <a:pt x="1611" y="7152"/>
                </a:lnTo>
                <a:lnTo>
                  <a:pt x="1612" y="7169"/>
                </a:lnTo>
                <a:lnTo>
                  <a:pt x="1614" y="7176"/>
                </a:lnTo>
                <a:lnTo>
                  <a:pt x="1616" y="7178"/>
                </a:lnTo>
                <a:lnTo>
                  <a:pt x="1617" y="7180"/>
                </a:lnTo>
                <a:lnTo>
                  <a:pt x="1616" y="7183"/>
                </a:lnTo>
                <a:lnTo>
                  <a:pt x="1614" y="7188"/>
                </a:lnTo>
                <a:lnTo>
                  <a:pt x="1612" y="7195"/>
                </a:lnTo>
                <a:lnTo>
                  <a:pt x="1612" y="7204"/>
                </a:lnTo>
                <a:lnTo>
                  <a:pt x="1611" y="7214"/>
                </a:lnTo>
                <a:lnTo>
                  <a:pt x="1611" y="7217"/>
                </a:lnTo>
                <a:lnTo>
                  <a:pt x="1607" y="7219"/>
                </a:lnTo>
                <a:lnTo>
                  <a:pt x="1605" y="7219"/>
                </a:lnTo>
                <a:lnTo>
                  <a:pt x="1604" y="7221"/>
                </a:lnTo>
                <a:lnTo>
                  <a:pt x="1602" y="7226"/>
                </a:lnTo>
                <a:lnTo>
                  <a:pt x="1602" y="7231"/>
                </a:lnTo>
                <a:lnTo>
                  <a:pt x="1604" y="7243"/>
                </a:lnTo>
                <a:lnTo>
                  <a:pt x="1602" y="7243"/>
                </a:lnTo>
                <a:lnTo>
                  <a:pt x="1602" y="7253"/>
                </a:lnTo>
                <a:lnTo>
                  <a:pt x="1600" y="7256"/>
                </a:lnTo>
                <a:lnTo>
                  <a:pt x="1597" y="7262"/>
                </a:lnTo>
                <a:lnTo>
                  <a:pt x="1595" y="7263"/>
                </a:lnTo>
                <a:lnTo>
                  <a:pt x="1592" y="7265"/>
                </a:lnTo>
                <a:lnTo>
                  <a:pt x="1588" y="7265"/>
                </a:lnTo>
                <a:lnTo>
                  <a:pt x="1585" y="7265"/>
                </a:lnTo>
                <a:lnTo>
                  <a:pt x="1581" y="7267"/>
                </a:lnTo>
                <a:lnTo>
                  <a:pt x="1559" y="7272"/>
                </a:lnTo>
                <a:lnTo>
                  <a:pt x="1558" y="7272"/>
                </a:lnTo>
                <a:lnTo>
                  <a:pt x="1549" y="7275"/>
                </a:lnTo>
                <a:lnTo>
                  <a:pt x="1546" y="7275"/>
                </a:lnTo>
                <a:lnTo>
                  <a:pt x="1539" y="7277"/>
                </a:lnTo>
                <a:lnTo>
                  <a:pt x="1534" y="7279"/>
                </a:lnTo>
                <a:lnTo>
                  <a:pt x="1528" y="7280"/>
                </a:lnTo>
                <a:lnTo>
                  <a:pt x="1523" y="7282"/>
                </a:lnTo>
                <a:lnTo>
                  <a:pt x="1518" y="7285"/>
                </a:lnTo>
                <a:lnTo>
                  <a:pt x="1513" y="7287"/>
                </a:lnTo>
                <a:lnTo>
                  <a:pt x="1508" y="7289"/>
                </a:lnTo>
                <a:lnTo>
                  <a:pt x="1503" y="7291"/>
                </a:lnTo>
                <a:lnTo>
                  <a:pt x="1498" y="7294"/>
                </a:lnTo>
                <a:lnTo>
                  <a:pt x="1491" y="7299"/>
                </a:lnTo>
                <a:lnTo>
                  <a:pt x="1481" y="7306"/>
                </a:lnTo>
                <a:lnTo>
                  <a:pt x="1472" y="7314"/>
                </a:lnTo>
                <a:lnTo>
                  <a:pt x="1469" y="7316"/>
                </a:lnTo>
                <a:lnTo>
                  <a:pt x="1465" y="7321"/>
                </a:lnTo>
                <a:lnTo>
                  <a:pt x="1465" y="7323"/>
                </a:lnTo>
                <a:lnTo>
                  <a:pt x="1464" y="7330"/>
                </a:lnTo>
                <a:lnTo>
                  <a:pt x="1462" y="7335"/>
                </a:lnTo>
                <a:lnTo>
                  <a:pt x="1460" y="7340"/>
                </a:lnTo>
                <a:lnTo>
                  <a:pt x="1459" y="7345"/>
                </a:lnTo>
                <a:lnTo>
                  <a:pt x="1460" y="7345"/>
                </a:lnTo>
                <a:lnTo>
                  <a:pt x="1462" y="7345"/>
                </a:lnTo>
                <a:lnTo>
                  <a:pt x="1469" y="7350"/>
                </a:lnTo>
                <a:lnTo>
                  <a:pt x="1477" y="7357"/>
                </a:lnTo>
                <a:lnTo>
                  <a:pt x="1481" y="7359"/>
                </a:lnTo>
                <a:lnTo>
                  <a:pt x="1484" y="7360"/>
                </a:lnTo>
                <a:lnTo>
                  <a:pt x="1489" y="7360"/>
                </a:lnTo>
                <a:lnTo>
                  <a:pt x="1493" y="7359"/>
                </a:lnTo>
                <a:lnTo>
                  <a:pt x="1496" y="7359"/>
                </a:lnTo>
                <a:lnTo>
                  <a:pt x="1510" y="7360"/>
                </a:lnTo>
                <a:lnTo>
                  <a:pt x="1511" y="7364"/>
                </a:lnTo>
                <a:lnTo>
                  <a:pt x="1513" y="7366"/>
                </a:lnTo>
                <a:lnTo>
                  <a:pt x="1515" y="7367"/>
                </a:lnTo>
                <a:lnTo>
                  <a:pt x="1518" y="7374"/>
                </a:lnTo>
                <a:lnTo>
                  <a:pt x="1520" y="7376"/>
                </a:lnTo>
                <a:lnTo>
                  <a:pt x="1527" y="7381"/>
                </a:lnTo>
                <a:lnTo>
                  <a:pt x="1532" y="7384"/>
                </a:lnTo>
                <a:lnTo>
                  <a:pt x="1539" y="7388"/>
                </a:lnTo>
                <a:lnTo>
                  <a:pt x="1544" y="7389"/>
                </a:lnTo>
                <a:lnTo>
                  <a:pt x="1549" y="7395"/>
                </a:lnTo>
                <a:lnTo>
                  <a:pt x="1556" y="7401"/>
                </a:lnTo>
                <a:lnTo>
                  <a:pt x="1561" y="7410"/>
                </a:lnTo>
                <a:lnTo>
                  <a:pt x="1571" y="7427"/>
                </a:lnTo>
                <a:lnTo>
                  <a:pt x="1590" y="7456"/>
                </a:lnTo>
                <a:lnTo>
                  <a:pt x="1595" y="7465"/>
                </a:lnTo>
                <a:lnTo>
                  <a:pt x="1597" y="7473"/>
                </a:lnTo>
                <a:lnTo>
                  <a:pt x="1602" y="7490"/>
                </a:lnTo>
                <a:lnTo>
                  <a:pt x="1605" y="7502"/>
                </a:lnTo>
                <a:lnTo>
                  <a:pt x="1611" y="7514"/>
                </a:lnTo>
                <a:lnTo>
                  <a:pt x="1616" y="7528"/>
                </a:lnTo>
                <a:lnTo>
                  <a:pt x="1617" y="7535"/>
                </a:lnTo>
                <a:lnTo>
                  <a:pt x="1621" y="7540"/>
                </a:lnTo>
                <a:lnTo>
                  <a:pt x="1626" y="7552"/>
                </a:lnTo>
                <a:lnTo>
                  <a:pt x="1628" y="7557"/>
                </a:lnTo>
                <a:lnTo>
                  <a:pt x="1629" y="7564"/>
                </a:lnTo>
                <a:lnTo>
                  <a:pt x="1629" y="7577"/>
                </a:lnTo>
                <a:lnTo>
                  <a:pt x="1629" y="7582"/>
                </a:lnTo>
                <a:lnTo>
                  <a:pt x="1633" y="7589"/>
                </a:lnTo>
                <a:lnTo>
                  <a:pt x="1641" y="7599"/>
                </a:lnTo>
                <a:lnTo>
                  <a:pt x="1645" y="7605"/>
                </a:lnTo>
                <a:lnTo>
                  <a:pt x="1646" y="7611"/>
                </a:lnTo>
                <a:lnTo>
                  <a:pt x="1655" y="7634"/>
                </a:lnTo>
                <a:lnTo>
                  <a:pt x="1650" y="7634"/>
                </a:lnTo>
                <a:lnTo>
                  <a:pt x="1645" y="7634"/>
                </a:lnTo>
                <a:lnTo>
                  <a:pt x="1640" y="7632"/>
                </a:lnTo>
                <a:lnTo>
                  <a:pt x="1634" y="7634"/>
                </a:lnTo>
                <a:lnTo>
                  <a:pt x="1624" y="7637"/>
                </a:lnTo>
                <a:lnTo>
                  <a:pt x="1629" y="7639"/>
                </a:lnTo>
                <a:lnTo>
                  <a:pt x="1631" y="7644"/>
                </a:lnTo>
                <a:lnTo>
                  <a:pt x="1633" y="7651"/>
                </a:lnTo>
                <a:lnTo>
                  <a:pt x="1631" y="7657"/>
                </a:lnTo>
                <a:lnTo>
                  <a:pt x="1638" y="7659"/>
                </a:lnTo>
                <a:lnTo>
                  <a:pt x="1645" y="7661"/>
                </a:lnTo>
                <a:lnTo>
                  <a:pt x="1648" y="7662"/>
                </a:lnTo>
                <a:lnTo>
                  <a:pt x="1653" y="7668"/>
                </a:lnTo>
                <a:lnTo>
                  <a:pt x="1660" y="7676"/>
                </a:lnTo>
                <a:lnTo>
                  <a:pt x="1665" y="7685"/>
                </a:lnTo>
                <a:lnTo>
                  <a:pt x="1672" y="7698"/>
                </a:lnTo>
                <a:lnTo>
                  <a:pt x="1675" y="7705"/>
                </a:lnTo>
                <a:lnTo>
                  <a:pt x="1679" y="7712"/>
                </a:lnTo>
                <a:lnTo>
                  <a:pt x="1682" y="7719"/>
                </a:lnTo>
                <a:lnTo>
                  <a:pt x="1684" y="7722"/>
                </a:lnTo>
                <a:lnTo>
                  <a:pt x="1686" y="7726"/>
                </a:lnTo>
                <a:lnTo>
                  <a:pt x="1689" y="7726"/>
                </a:lnTo>
                <a:lnTo>
                  <a:pt x="1692" y="7726"/>
                </a:lnTo>
                <a:lnTo>
                  <a:pt x="1698" y="7726"/>
                </a:lnTo>
                <a:lnTo>
                  <a:pt x="1699" y="7726"/>
                </a:lnTo>
                <a:lnTo>
                  <a:pt x="1701" y="7727"/>
                </a:lnTo>
                <a:lnTo>
                  <a:pt x="1701" y="7731"/>
                </a:lnTo>
                <a:lnTo>
                  <a:pt x="1703" y="7732"/>
                </a:lnTo>
                <a:lnTo>
                  <a:pt x="1706" y="7732"/>
                </a:lnTo>
                <a:lnTo>
                  <a:pt x="1706" y="7739"/>
                </a:lnTo>
                <a:lnTo>
                  <a:pt x="1708" y="7743"/>
                </a:lnTo>
                <a:lnTo>
                  <a:pt x="1711" y="7746"/>
                </a:lnTo>
                <a:lnTo>
                  <a:pt x="1715" y="7748"/>
                </a:lnTo>
                <a:lnTo>
                  <a:pt x="1720" y="7749"/>
                </a:lnTo>
                <a:lnTo>
                  <a:pt x="1721" y="7753"/>
                </a:lnTo>
                <a:lnTo>
                  <a:pt x="1723" y="7758"/>
                </a:lnTo>
                <a:lnTo>
                  <a:pt x="1720" y="7766"/>
                </a:lnTo>
                <a:lnTo>
                  <a:pt x="1692" y="7766"/>
                </a:lnTo>
                <a:lnTo>
                  <a:pt x="1692" y="7770"/>
                </a:lnTo>
                <a:lnTo>
                  <a:pt x="1691" y="7772"/>
                </a:lnTo>
                <a:lnTo>
                  <a:pt x="1687" y="7773"/>
                </a:lnTo>
                <a:lnTo>
                  <a:pt x="1682" y="7777"/>
                </a:lnTo>
                <a:lnTo>
                  <a:pt x="1680" y="7778"/>
                </a:lnTo>
                <a:lnTo>
                  <a:pt x="1679" y="7780"/>
                </a:lnTo>
                <a:lnTo>
                  <a:pt x="1692" y="7780"/>
                </a:lnTo>
                <a:lnTo>
                  <a:pt x="1698" y="7784"/>
                </a:lnTo>
                <a:lnTo>
                  <a:pt x="1699" y="7785"/>
                </a:lnTo>
                <a:lnTo>
                  <a:pt x="1699" y="7787"/>
                </a:lnTo>
                <a:lnTo>
                  <a:pt x="1699" y="7802"/>
                </a:lnTo>
                <a:lnTo>
                  <a:pt x="1701" y="7818"/>
                </a:lnTo>
                <a:lnTo>
                  <a:pt x="1706" y="7842"/>
                </a:lnTo>
                <a:lnTo>
                  <a:pt x="1706" y="7847"/>
                </a:lnTo>
                <a:lnTo>
                  <a:pt x="1703" y="7850"/>
                </a:lnTo>
                <a:lnTo>
                  <a:pt x="1696" y="7855"/>
                </a:lnTo>
                <a:lnTo>
                  <a:pt x="1691" y="7860"/>
                </a:lnTo>
                <a:lnTo>
                  <a:pt x="1687" y="7864"/>
                </a:lnTo>
                <a:lnTo>
                  <a:pt x="1686" y="7869"/>
                </a:lnTo>
                <a:lnTo>
                  <a:pt x="1686" y="7874"/>
                </a:lnTo>
                <a:lnTo>
                  <a:pt x="1684" y="7879"/>
                </a:lnTo>
                <a:lnTo>
                  <a:pt x="1680" y="7888"/>
                </a:lnTo>
                <a:lnTo>
                  <a:pt x="1679" y="7896"/>
                </a:lnTo>
                <a:lnTo>
                  <a:pt x="1679" y="7903"/>
                </a:lnTo>
                <a:lnTo>
                  <a:pt x="1679" y="7910"/>
                </a:lnTo>
                <a:lnTo>
                  <a:pt x="1706" y="7917"/>
                </a:lnTo>
                <a:lnTo>
                  <a:pt x="1733" y="7923"/>
                </a:lnTo>
                <a:lnTo>
                  <a:pt x="1733" y="7951"/>
                </a:lnTo>
                <a:lnTo>
                  <a:pt x="1738" y="7952"/>
                </a:lnTo>
                <a:lnTo>
                  <a:pt x="1742" y="7954"/>
                </a:lnTo>
                <a:lnTo>
                  <a:pt x="1744" y="7956"/>
                </a:lnTo>
                <a:lnTo>
                  <a:pt x="1747" y="7957"/>
                </a:lnTo>
                <a:lnTo>
                  <a:pt x="1749" y="7961"/>
                </a:lnTo>
                <a:lnTo>
                  <a:pt x="1749" y="7963"/>
                </a:lnTo>
                <a:lnTo>
                  <a:pt x="1754" y="7964"/>
                </a:lnTo>
                <a:lnTo>
                  <a:pt x="1759" y="7968"/>
                </a:lnTo>
                <a:lnTo>
                  <a:pt x="1761" y="7969"/>
                </a:lnTo>
                <a:lnTo>
                  <a:pt x="1761" y="7971"/>
                </a:lnTo>
                <a:lnTo>
                  <a:pt x="1761" y="7978"/>
                </a:lnTo>
                <a:lnTo>
                  <a:pt x="1761" y="7981"/>
                </a:lnTo>
                <a:lnTo>
                  <a:pt x="1764" y="7985"/>
                </a:lnTo>
                <a:lnTo>
                  <a:pt x="1766" y="7987"/>
                </a:lnTo>
                <a:lnTo>
                  <a:pt x="1773" y="7992"/>
                </a:lnTo>
                <a:lnTo>
                  <a:pt x="1774" y="7993"/>
                </a:lnTo>
                <a:lnTo>
                  <a:pt x="1774" y="7999"/>
                </a:lnTo>
                <a:lnTo>
                  <a:pt x="1778" y="8005"/>
                </a:lnTo>
                <a:lnTo>
                  <a:pt x="1781" y="8009"/>
                </a:lnTo>
                <a:lnTo>
                  <a:pt x="1786" y="8014"/>
                </a:lnTo>
                <a:lnTo>
                  <a:pt x="1788" y="8019"/>
                </a:lnTo>
                <a:lnTo>
                  <a:pt x="1790" y="8028"/>
                </a:lnTo>
                <a:lnTo>
                  <a:pt x="1791" y="8033"/>
                </a:lnTo>
                <a:lnTo>
                  <a:pt x="1795" y="8040"/>
                </a:lnTo>
                <a:lnTo>
                  <a:pt x="1795" y="8046"/>
                </a:lnTo>
                <a:lnTo>
                  <a:pt x="1795" y="8053"/>
                </a:lnTo>
                <a:lnTo>
                  <a:pt x="1793" y="8058"/>
                </a:lnTo>
                <a:lnTo>
                  <a:pt x="1788" y="8067"/>
                </a:lnTo>
                <a:lnTo>
                  <a:pt x="1786" y="8069"/>
                </a:lnTo>
                <a:lnTo>
                  <a:pt x="1783" y="8070"/>
                </a:lnTo>
                <a:lnTo>
                  <a:pt x="1781" y="8077"/>
                </a:lnTo>
                <a:lnTo>
                  <a:pt x="1781" y="8094"/>
                </a:lnTo>
                <a:lnTo>
                  <a:pt x="1781" y="8103"/>
                </a:lnTo>
                <a:lnTo>
                  <a:pt x="1783" y="8109"/>
                </a:lnTo>
                <a:lnTo>
                  <a:pt x="1784" y="8115"/>
                </a:lnTo>
                <a:lnTo>
                  <a:pt x="1788" y="8120"/>
                </a:lnTo>
                <a:lnTo>
                  <a:pt x="1793" y="8128"/>
                </a:lnTo>
                <a:lnTo>
                  <a:pt x="1795" y="8135"/>
                </a:lnTo>
                <a:lnTo>
                  <a:pt x="1795" y="8142"/>
                </a:lnTo>
                <a:lnTo>
                  <a:pt x="1796" y="8149"/>
                </a:lnTo>
                <a:lnTo>
                  <a:pt x="1796" y="8154"/>
                </a:lnTo>
                <a:lnTo>
                  <a:pt x="1793" y="8161"/>
                </a:lnTo>
                <a:lnTo>
                  <a:pt x="1790" y="8166"/>
                </a:lnTo>
                <a:lnTo>
                  <a:pt x="1788" y="8171"/>
                </a:lnTo>
                <a:lnTo>
                  <a:pt x="1788" y="8176"/>
                </a:lnTo>
                <a:lnTo>
                  <a:pt x="1788" y="8183"/>
                </a:lnTo>
                <a:lnTo>
                  <a:pt x="1788" y="8190"/>
                </a:lnTo>
                <a:lnTo>
                  <a:pt x="1790" y="8198"/>
                </a:lnTo>
                <a:lnTo>
                  <a:pt x="1793" y="8207"/>
                </a:lnTo>
                <a:lnTo>
                  <a:pt x="1795" y="8212"/>
                </a:lnTo>
                <a:lnTo>
                  <a:pt x="1795" y="8217"/>
                </a:lnTo>
                <a:lnTo>
                  <a:pt x="1807" y="8217"/>
                </a:lnTo>
                <a:lnTo>
                  <a:pt x="1815" y="8217"/>
                </a:lnTo>
                <a:lnTo>
                  <a:pt x="1824" y="8213"/>
                </a:lnTo>
                <a:lnTo>
                  <a:pt x="1829" y="8210"/>
                </a:lnTo>
                <a:lnTo>
                  <a:pt x="1832" y="8205"/>
                </a:lnTo>
                <a:lnTo>
                  <a:pt x="1836" y="8203"/>
                </a:lnTo>
                <a:lnTo>
                  <a:pt x="1839" y="8203"/>
                </a:lnTo>
                <a:lnTo>
                  <a:pt x="1842" y="8207"/>
                </a:lnTo>
                <a:lnTo>
                  <a:pt x="1853" y="8212"/>
                </a:lnTo>
                <a:lnTo>
                  <a:pt x="1858" y="8212"/>
                </a:lnTo>
                <a:lnTo>
                  <a:pt x="1863" y="8210"/>
                </a:lnTo>
                <a:lnTo>
                  <a:pt x="1863" y="8225"/>
                </a:lnTo>
                <a:lnTo>
                  <a:pt x="1865" y="8236"/>
                </a:lnTo>
                <a:lnTo>
                  <a:pt x="1868" y="8248"/>
                </a:lnTo>
                <a:lnTo>
                  <a:pt x="1870" y="8258"/>
                </a:lnTo>
                <a:lnTo>
                  <a:pt x="1873" y="8260"/>
                </a:lnTo>
                <a:lnTo>
                  <a:pt x="1877" y="8263"/>
                </a:lnTo>
                <a:lnTo>
                  <a:pt x="1877" y="8266"/>
                </a:lnTo>
                <a:lnTo>
                  <a:pt x="1877" y="8271"/>
                </a:lnTo>
                <a:lnTo>
                  <a:pt x="1904" y="8288"/>
                </a:lnTo>
                <a:lnTo>
                  <a:pt x="1916" y="8299"/>
                </a:lnTo>
                <a:lnTo>
                  <a:pt x="1921" y="8306"/>
                </a:lnTo>
                <a:lnTo>
                  <a:pt x="1924" y="8312"/>
                </a:lnTo>
                <a:lnTo>
                  <a:pt x="1923" y="8317"/>
                </a:lnTo>
                <a:lnTo>
                  <a:pt x="1921" y="8323"/>
                </a:lnTo>
                <a:lnTo>
                  <a:pt x="1917" y="8326"/>
                </a:lnTo>
                <a:lnTo>
                  <a:pt x="1917" y="8333"/>
                </a:lnTo>
                <a:lnTo>
                  <a:pt x="1928" y="8340"/>
                </a:lnTo>
                <a:lnTo>
                  <a:pt x="1936" y="8346"/>
                </a:lnTo>
                <a:lnTo>
                  <a:pt x="1940" y="8350"/>
                </a:lnTo>
                <a:lnTo>
                  <a:pt x="1943" y="8355"/>
                </a:lnTo>
                <a:lnTo>
                  <a:pt x="1945" y="8360"/>
                </a:lnTo>
                <a:lnTo>
                  <a:pt x="1945" y="8367"/>
                </a:lnTo>
                <a:lnTo>
                  <a:pt x="1955" y="8374"/>
                </a:lnTo>
                <a:lnTo>
                  <a:pt x="1964" y="8381"/>
                </a:lnTo>
                <a:lnTo>
                  <a:pt x="1967" y="8384"/>
                </a:lnTo>
                <a:lnTo>
                  <a:pt x="1970" y="8389"/>
                </a:lnTo>
                <a:lnTo>
                  <a:pt x="1972" y="8394"/>
                </a:lnTo>
                <a:lnTo>
                  <a:pt x="1972" y="8401"/>
                </a:lnTo>
                <a:lnTo>
                  <a:pt x="1972" y="8406"/>
                </a:lnTo>
                <a:lnTo>
                  <a:pt x="1970" y="8411"/>
                </a:lnTo>
                <a:lnTo>
                  <a:pt x="1967" y="8420"/>
                </a:lnTo>
                <a:lnTo>
                  <a:pt x="1965" y="8428"/>
                </a:lnTo>
                <a:lnTo>
                  <a:pt x="1965" y="8435"/>
                </a:lnTo>
                <a:lnTo>
                  <a:pt x="1965" y="8442"/>
                </a:lnTo>
                <a:lnTo>
                  <a:pt x="1970" y="8444"/>
                </a:lnTo>
                <a:lnTo>
                  <a:pt x="1972" y="8449"/>
                </a:lnTo>
                <a:lnTo>
                  <a:pt x="1974" y="8456"/>
                </a:lnTo>
                <a:lnTo>
                  <a:pt x="1972" y="8462"/>
                </a:lnTo>
                <a:lnTo>
                  <a:pt x="1979" y="8462"/>
                </a:lnTo>
                <a:lnTo>
                  <a:pt x="1982" y="8462"/>
                </a:lnTo>
                <a:lnTo>
                  <a:pt x="1986" y="8466"/>
                </a:lnTo>
                <a:lnTo>
                  <a:pt x="1987" y="8469"/>
                </a:lnTo>
                <a:lnTo>
                  <a:pt x="1989" y="8476"/>
                </a:lnTo>
                <a:lnTo>
                  <a:pt x="1991" y="8479"/>
                </a:lnTo>
                <a:lnTo>
                  <a:pt x="1993" y="8483"/>
                </a:lnTo>
                <a:lnTo>
                  <a:pt x="2044" y="8473"/>
                </a:lnTo>
                <a:lnTo>
                  <a:pt x="2071" y="8469"/>
                </a:lnTo>
                <a:lnTo>
                  <a:pt x="2102" y="8469"/>
                </a:lnTo>
                <a:lnTo>
                  <a:pt x="2102" y="8476"/>
                </a:lnTo>
                <a:lnTo>
                  <a:pt x="2103" y="8481"/>
                </a:lnTo>
                <a:lnTo>
                  <a:pt x="2105" y="8485"/>
                </a:lnTo>
                <a:lnTo>
                  <a:pt x="2109" y="8486"/>
                </a:lnTo>
                <a:lnTo>
                  <a:pt x="2112" y="8490"/>
                </a:lnTo>
                <a:lnTo>
                  <a:pt x="2115" y="8491"/>
                </a:lnTo>
                <a:lnTo>
                  <a:pt x="2117" y="8497"/>
                </a:lnTo>
                <a:lnTo>
                  <a:pt x="2115" y="8503"/>
                </a:lnTo>
                <a:lnTo>
                  <a:pt x="2121" y="8505"/>
                </a:lnTo>
                <a:lnTo>
                  <a:pt x="2124" y="8507"/>
                </a:lnTo>
                <a:lnTo>
                  <a:pt x="2129" y="8514"/>
                </a:lnTo>
                <a:lnTo>
                  <a:pt x="2136" y="8520"/>
                </a:lnTo>
                <a:lnTo>
                  <a:pt x="2139" y="8522"/>
                </a:lnTo>
                <a:lnTo>
                  <a:pt x="2143" y="8524"/>
                </a:lnTo>
                <a:lnTo>
                  <a:pt x="2146" y="8519"/>
                </a:lnTo>
                <a:lnTo>
                  <a:pt x="2150" y="8515"/>
                </a:lnTo>
                <a:lnTo>
                  <a:pt x="2160" y="8514"/>
                </a:lnTo>
                <a:lnTo>
                  <a:pt x="2165" y="8512"/>
                </a:lnTo>
                <a:lnTo>
                  <a:pt x="2168" y="8509"/>
                </a:lnTo>
                <a:lnTo>
                  <a:pt x="2172" y="8503"/>
                </a:lnTo>
                <a:lnTo>
                  <a:pt x="2170" y="8497"/>
                </a:lnTo>
                <a:lnTo>
                  <a:pt x="2175" y="8495"/>
                </a:lnTo>
                <a:lnTo>
                  <a:pt x="2179" y="8491"/>
                </a:lnTo>
                <a:lnTo>
                  <a:pt x="2184" y="8483"/>
                </a:lnTo>
                <a:lnTo>
                  <a:pt x="2185" y="8469"/>
                </a:lnTo>
                <a:lnTo>
                  <a:pt x="2187" y="8466"/>
                </a:lnTo>
                <a:lnTo>
                  <a:pt x="2189" y="8464"/>
                </a:lnTo>
                <a:lnTo>
                  <a:pt x="2191" y="8462"/>
                </a:lnTo>
                <a:lnTo>
                  <a:pt x="2201" y="8462"/>
                </a:lnTo>
                <a:lnTo>
                  <a:pt x="2209" y="8464"/>
                </a:lnTo>
                <a:lnTo>
                  <a:pt x="2225" y="8468"/>
                </a:lnTo>
                <a:lnTo>
                  <a:pt x="2240" y="8471"/>
                </a:lnTo>
                <a:lnTo>
                  <a:pt x="2249" y="8471"/>
                </a:lnTo>
                <a:lnTo>
                  <a:pt x="2259" y="8469"/>
                </a:lnTo>
                <a:lnTo>
                  <a:pt x="2260" y="8473"/>
                </a:lnTo>
                <a:lnTo>
                  <a:pt x="2262" y="8474"/>
                </a:lnTo>
                <a:lnTo>
                  <a:pt x="2269" y="8476"/>
                </a:lnTo>
                <a:lnTo>
                  <a:pt x="2276" y="8478"/>
                </a:lnTo>
                <a:lnTo>
                  <a:pt x="2279" y="8479"/>
                </a:lnTo>
                <a:lnTo>
                  <a:pt x="2279" y="8483"/>
                </a:lnTo>
                <a:lnTo>
                  <a:pt x="2291" y="8483"/>
                </a:lnTo>
                <a:lnTo>
                  <a:pt x="2298" y="8485"/>
                </a:lnTo>
                <a:lnTo>
                  <a:pt x="2305" y="8490"/>
                </a:lnTo>
                <a:lnTo>
                  <a:pt x="2306" y="8497"/>
                </a:lnTo>
                <a:lnTo>
                  <a:pt x="2306" y="8514"/>
                </a:lnTo>
                <a:lnTo>
                  <a:pt x="2308" y="8531"/>
                </a:lnTo>
                <a:lnTo>
                  <a:pt x="2310" y="8544"/>
                </a:lnTo>
                <a:lnTo>
                  <a:pt x="2313" y="8558"/>
                </a:lnTo>
                <a:lnTo>
                  <a:pt x="2322" y="8560"/>
                </a:lnTo>
                <a:lnTo>
                  <a:pt x="2327" y="8561"/>
                </a:lnTo>
                <a:lnTo>
                  <a:pt x="2327" y="8565"/>
                </a:lnTo>
                <a:lnTo>
                  <a:pt x="2334" y="8565"/>
                </a:lnTo>
                <a:lnTo>
                  <a:pt x="2337" y="8563"/>
                </a:lnTo>
                <a:lnTo>
                  <a:pt x="2339" y="8561"/>
                </a:lnTo>
                <a:lnTo>
                  <a:pt x="2341" y="8560"/>
                </a:lnTo>
                <a:lnTo>
                  <a:pt x="2341" y="8558"/>
                </a:lnTo>
                <a:lnTo>
                  <a:pt x="2347" y="8558"/>
                </a:lnTo>
                <a:lnTo>
                  <a:pt x="2354" y="8556"/>
                </a:lnTo>
                <a:lnTo>
                  <a:pt x="2359" y="8556"/>
                </a:lnTo>
                <a:lnTo>
                  <a:pt x="2361" y="8555"/>
                </a:lnTo>
                <a:lnTo>
                  <a:pt x="2361" y="8551"/>
                </a:lnTo>
                <a:lnTo>
                  <a:pt x="2366" y="8550"/>
                </a:lnTo>
                <a:lnTo>
                  <a:pt x="2370" y="8548"/>
                </a:lnTo>
                <a:lnTo>
                  <a:pt x="2375" y="8541"/>
                </a:lnTo>
                <a:lnTo>
                  <a:pt x="2382" y="8534"/>
                </a:lnTo>
                <a:lnTo>
                  <a:pt x="2385" y="8532"/>
                </a:lnTo>
                <a:lnTo>
                  <a:pt x="2388" y="8531"/>
                </a:lnTo>
                <a:lnTo>
                  <a:pt x="2399" y="8517"/>
                </a:lnTo>
                <a:lnTo>
                  <a:pt x="2410" y="8505"/>
                </a:lnTo>
                <a:lnTo>
                  <a:pt x="2422" y="8493"/>
                </a:lnTo>
                <a:lnTo>
                  <a:pt x="2436" y="8483"/>
                </a:lnTo>
                <a:lnTo>
                  <a:pt x="2443" y="8481"/>
                </a:lnTo>
                <a:lnTo>
                  <a:pt x="2448" y="8476"/>
                </a:lnTo>
                <a:lnTo>
                  <a:pt x="2451" y="8473"/>
                </a:lnTo>
                <a:lnTo>
                  <a:pt x="2457" y="8469"/>
                </a:lnTo>
                <a:lnTo>
                  <a:pt x="2545" y="8469"/>
                </a:lnTo>
                <a:lnTo>
                  <a:pt x="2561" y="8474"/>
                </a:lnTo>
                <a:lnTo>
                  <a:pt x="2576" y="8479"/>
                </a:lnTo>
                <a:lnTo>
                  <a:pt x="2595" y="8483"/>
                </a:lnTo>
                <a:lnTo>
                  <a:pt x="2613" y="8483"/>
                </a:lnTo>
                <a:lnTo>
                  <a:pt x="2617" y="8488"/>
                </a:lnTo>
                <a:lnTo>
                  <a:pt x="2622" y="8491"/>
                </a:lnTo>
                <a:lnTo>
                  <a:pt x="2636" y="8495"/>
                </a:lnTo>
                <a:lnTo>
                  <a:pt x="2643" y="8497"/>
                </a:lnTo>
                <a:lnTo>
                  <a:pt x="2649" y="8500"/>
                </a:lnTo>
                <a:lnTo>
                  <a:pt x="2653" y="8503"/>
                </a:lnTo>
                <a:lnTo>
                  <a:pt x="2654" y="8510"/>
                </a:lnTo>
                <a:lnTo>
                  <a:pt x="2663" y="8510"/>
                </a:lnTo>
                <a:lnTo>
                  <a:pt x="2670" y="8514"/>
                </a:lnTo>
                <a:lnTo>
                  <a:pt x="2675" y="8515"/>
                </a:lnTo>
                <a:lnTo>
                  <a:pt x="2682" y="8517"/>
                </a:lnTo>
                <a:lnTo>
                  <a:pt x="2684" y="8520"/>
                </a:lnTo>
                <a:lnTo>
                  <a:pt x="2685" y="8522"/>
                </a:lnTo>
                <a:lnTo>
                  <a:pt x="2692" y="8524"/>
                </a:lnTo>
                <a:lnTo>
                  <a:pt x="2699" y="8526"/>
                </a:lnTo>
                <a:lnTo>
                  <a:pt x="2702" y="8527"/>
                </a:lnTo>
                <a:lnTo>
                  <a:pt x="2702" y="8531"/>
                </a:lnTo>
                <a:lnTo>
                  <a:pt x="2702" y="8538"/>
                </a:lnTo>
                <a:lnTo>
                  <a:pt x="2706" y="8539"/>
                </a:lnTo>
                <a:lnTo>
                  <a:pt x="2709" y="8543"/>
                </a:lnTo>
                <a:lnTo>
                  <a:pt x="2709" y="8546"/>
                </a:lnTo>
                <a:lnTo>
                  <a:pt x="2709" y="8551"/>
                </a:lnTo>
                <a:lnTo>
                  <a:pt x="2711" y="8558"/>
                </a:lnTo>
                <a:lnTo>
                  <a:pt x="2713" y="8563"/>
                </a:lnTo>
                <a:lnTo>
                  <a:pt x="2716" y="8572"/>
                </a:lnTo>
                <a:lnTo>
                  <a:pt x="2721" y="8580"/>
                </a:lnTo>
                <a:lnTo>
                  <a:pt x="2723" y="8589"/>
                </a:lnTo>
                <a:lnTo>
                  <a:pt x="2726" y="8597"/>
                </a:lnTo>
                <a:lnTo>
                  <a:pt x="2730" y="8606"/>
                </a:lnTo>
                <a:lnTo>
                  <a:pt x="2721" y="8630"/>
                </a:lnTo>
                <a:lnTo>
                  <a:pt x="2718" y="8643"/>
                </a:lnTo>
                <a:lnTo>
                  <a:pt x="2716" y="8652"/>
                </a:lnTo>
                <a:lnTo>
                  <a:pt x="2716" y="8660"/>
                </a:lnTo>
                <a:lnTo>
                  <a:pt x="2718" y="8664"/>
                </a:lnTo>
                <a:lnTo>
                  <a:pt x="2721" y="8667"/>
                </a:lnTo>
                <a:lnTo>
                  <a:pt x="2728" y="8669"/>
                </a:lnTo>
                <a:lnTo>
                  <a:pt x="2731" y="8671"/>
                </a:lnTo>
                <a:lnTo>
                  <a:pt x="2735" y="8672"/>
                </a:lnTo>
                <a:lnTo>
                  <a:pt x="2736" y="8676"/>
                </a:lnTo>
                <a:lnTo>
                  <a:pt x="2736" y="8681"/>
                </a:lnTo>
                <a:lnTo>
                  <a:pt x="2745" y="8693"/>
                </a:lnTo>
                <a:lnTo>
                  <a:pt x="2755" y="8703"/>
                </a:lnTo>
                <a:lnTo>
                  <a:pt x="2765" y="8713"/>
                </a:lnTo>
                <a:lnTo>
                  <a:pt x="2777" y="8722"/>
                </a:lnTo>
                <a:lnTo>
                  <a:pt x="2777" y="8729"/>
                </a:lnTo>
                <a:lnTo>
                  <a:pt x="2777" y="8732"/>
                </a:lnTo>
                <a:lnTo>
                  <a:pt x="2781" y="8735"/>
                </a:lnTo>
                <a:lnTo>
                  <a:pt x="2782" y="8737"/>
                </a:lnTo>
                <a:lnTo>
                  <a:pt x="2789" y="8742"/>
                </a:lnTo>
                <a:lnTo>
                  <a:pt x="2791" y="8744"/>
                </a:lnTo>
                <a:lnTo>
                  <a:pt x="2791" y="8749"/>
                </a:lnTo>
                <a:lnTo>
                  <a:pt x="2791" y="8758"/>
                </a:lnTo>
                <a:lnTo>
                  <a:pt x="2791" y="8766"/>
                </a:lnTo>
                <a:lnTo>
                  <a:pt x="2794" y="8778"/>
                </a:lnTo>
                <a:lnTo>
                  <a:pt x="2798" y="8790"/>
                </a:lnTo>
                <a:lnTo>
                  <a:pt x="2798" y="8797"/>
                </a:lnTo>
                <a:lnTo>
                  <a:pt x="2798" y="8804"/>
                </a:lnTo>
                <a:lnTo>
                  <a:pt x="2794" y="8812"/>
                </a:lnTo>
                <a:lnTo>
                  <a:pt x="2789" y="8819"/>
                </a:lnTo>
                <a:lnTo>
                  <a:pt x="2786" y="8828"/>
                </a:lnTo>
                <a:lnTo>
                  <a:pt x="2784" y="8833"/>
                </a:lnTo>
                <a:lnTo>
                  <a:pt x="2784" y="8838"/>
                </a:lnTo>
                <a:lnTo>
                  <a:pt x="2781" y="8839"/>
                </a:lnTo>
                <a:lnTo>
                  <a:pt x="2777" y="8841"/>
                </a:lnTo>
                <a:lnTo>
                  <a:pt x="2772" y="8848"/>
                </a:lnTo>
                <a:lnTo>
                  <a:pt x="2769" y="8857"/>
                </a:lnTo>
                <a:lnTo>
                  <a:pt x="2764" y="8865"/>
                </a:lnTo>
                <a:lnTo>
                  <a:pt x="2757" y="8884"/>
                </a:lnTo>
                <a:lnTo>
                  <a:pt x="2753" y="8901"/>
                </a:lnTo>
                <a:lnTo>
                  <a:pt x="2753" y="8920"/>
                </a:lnTo>
                <a:lnTo>
                  <a:pt x="2757" y="8940"/>
                </a:lnTo>
                <a:lnTo>
                  <a:pt x="2759" y="8940"/>
                </a:lnTo>
                <a:lnTo>
                  <a:pt x="2772" y="8943"/>
                </a:lnTo>
                <a:lnTo>
                  <a:pt x="2782" y="8949"/>
                </a:lnTo>
                <a:lnTo>
                  <a:pt x="2786" y="8950"/>
                </a:lnTo>
                <a:lnTo>
                  <a:pt x="2786" y="8952"/>
                </a:lnTo>
                <a:lnTo>
                  <a:pt x="2788" y="8954"/>
                </a:lnTo>
                <a:lnTo>
                  <a:pt x="2789" y="8955"/>
                </a:lnTo>
                <a:lnTo>
                  <a:pt x="2791" y="8957"/>
                </a:lnTo>
                <a:lnTo>
                  <a:pt x="2791" y="8961"/>
                </a:lnTo>
                <a:lnTo>
                  <a:pt x="2799" y="8964"/>
                </a:lnTo>
                <a:lnTo>
                  <a:pt x="2805" y="8967"/>
                </a:lnTo>
                <a:lnTo>
                  <a:pt x="2811" y="8967"/>
                </a:lnTo>
                <a:lnTo>
                  <a:pt x="2817" y="8969"/>
                </a:lnTo>
                <a:lnTo>
                  <a:pt x="2825" y="8974"/>
                </a:lnTo>
                <a:lnTo>
                  <a:pt x="2832" y="8976"/>
                </a:lnTo>
                <a:lnTo>
                  <a:pt x="2832" y="8978"/>
                </a:lnTo>
                <a:lnTo>
                  <a:pt x="2832" y="8981"/>
                </a:lnTo>
                <a:lnTo>
                  <a:pt x="2842" y="8983"/>
                </a:lnTo>
                <a:lnTo>
                  <a:pt x="2844" y="8983"/>
                </a:lnTo>
                <a:lnTo>
                  <a:pt x="2844" y="8984"/>
                </a:lnTo>
                <a:lnTo>
                  <a:pt x="2846" y="8984"/>
                </a:lnTo>
                <a:lnTo>
                  <a:pt x="2846" y="8986"/>
                </a:lnTo>
                <a:lnTo>
                  <a:pt x="2846" y="8988"/>
                </a:lnTo>
                <a:lnTo>
                  <a:pt x="2861" y="8990"/>
                </a:lnTo>
                <a:lnTo>
                  <a:pt x="2873" y="8993"/>
                </a:lnTo>
                <a:lnTo>
                  <a:pt x="2893" y="9001"/>
                </a:lnTo>
                <a:lnTo>
                  <a:pt x="2904" y="9008"/>
                </a:lnTo>
                <a:lnTo>
                  <a:pt x="2914" y="9017"/>
                </a:lnTo>
                <a:lnTo>
                  <a:pt x="2921" y="9025"/>
                </a:lnTo>
                <a:lnTo>
                  <a:pt x="2927" y="9036"/>
                </a:lnTo>
                <a:lnTo>
                  <a:pt x="2931" y="9046"/>
                </a:lnTo>
                <a:lnTo>
                  <a:pt x="2934" y="9056"/>
                </a:lnTo>
                <a:lnTo>
                  <a:pt x="2944" y="9074"/>
                </a:lnTo>
                <a:lnTo>
                  <a:pt x="2953" y="9091"/>
                </a:lnTo>
                <a:lnTo>
                  <a:pt x="2961" y="9110"/>
                </a:lnTo>
                <a:lnTo>
                  <a:pt x="2972" y="9115"/>
                </a:lnTo>
                <a:lnTo>
                  <a:pt x="2980" y="9122"/>
                </a:lnTo>
                <a:lnTo>
                  <a:pt x="2990" y="9129"/>
                </a:lnTo>
                <a:lnTo>
                  <a:pt x="2996" y="9130"/>
                </a:lnTo>
                <a:lnTo>
                  <a:pt x="3002" y="9130"/>
                </a:lnTo>
                <a:lnTo>
                  <a:pt x="3006" y="9135"/>
                </a:lnTo>
                <a:lnTo>
                  <a:pt x="3011" y="9139"/>
                </a:lnTo>
                <a:lnTo>
                  <a:pt x="3023" y="9144"/>
                </a:lnTo>
                <a:lnTo>
                  <a:pt x="3035" y="9149"/>
                </a:lnTo>
                <a:lnTo>
                  <a:pt x="3040" y="9152"/>
                </a:lnTo>
                <a:lnTo>
                  <a:pt x="3043" y="9158"/>
                </a:lnTo>
                <a:lnTo>
                  <a:pt x="3054" y="9158"/>
                </a:lnTo>
                <a:lnTo>
                  <a:pt x="3062" y="9158"/>
                </a:lnTo>
                <a:lnTo>
                  <a:pt x="3077" y="9163"/>
                </a:lnTo>
                <a:lnTo>
                  <a:pt x="3089" y="9168"/>
                </a:lnTo>
                <a:lnTo>
                  <a:pt x="3098" y="9170"/>
                </a:lnTo>
                <a:lnTo>
                  <a:pt x="3105" y="9171"/>
                </a:lnTo>
                <a:lnTo>
                  <a:pt x="3112" y="9175"/>
                </a:lnTo>
                <a:lnTo>
                  <a:pt x="3120" y="9176"/>
                </a:lnTo>
                <a:lnTo>
                  <a:pt x="3137" y="9181"/>
                </a:lnTo>
                <a:lnTo>
                  <a:pt x="3144" y="9183"/>
                </a:lnTo>
                <a:lnTo>
                  <a:pt x="3151" y="9187"/>
                </a:lnTo>
                <a:lnTo>
                  <a:pt x="3158" y="9192"/>
                </a:lnTo>
                <a:lnTo>
                  <a:pt x="3159" y="9199"/>
                </a:lnTo>
                <a:lnTo>
                  <a:pt x="3161" y="9222"/>
                </a:lnTo>
                <a:lnTo>
                  <a:pt x="3159" y="9246"/>
                </a:lnTo>
                <a:lnTo>
                  <a:pt x="3159" y="9258"/>
                </a:lnTo>
                <a:lnTo>
                  <a:pt x="3161" y="9270"/>
                </a:lnTo>
                <a:lnTo>
                  <a:pt x="3163" y="9279"/>
                </a:lnTo>
                <a:lnTo>
                  <a:pt x="3166" y="9287"/>
                </a:lnTo>
                <a:lnTo>
                  <a:pt x="3171" y="9287"/>
                </a:lnTo>
                <a:lnTo>
                  <a:pt x="3176" y="9287"/>
                </a:lnTo>
                <a:lnTo>
                  <a:pt x="3188" y="9287"/>
                </a:lnTo>
                <a:lnTo>
                  <a:pt x="3194" y="9289"/>
                </a:lnTo>
                <a:lnTo>
                  <a:pt x="3197" y="9287"/>
                </a:lnTo>
                <a:lnTo>
                  <a:pt x="3200" y="9285"/>
                </a:lnTo>
                <a:lnTo>
                  <a:pt x="3200" y="9280"/>
                </a:lnTo>
                <a:lnTo>
                  <a:pt x="3206" y="9274"/>
                </a:lnTo>
                <a:lnTo>
                  <a:pt x="3211" y="9267"/>
                </a:lnTo>
                <a:lnTo>
                  <a:pt x="3214" y="9263"/>
                </a:lnTo>
                <a:lnTo>
                  <a:pt x="3217" y="9262"/>
                </a:lnTo>
                <a:lnTo>
                  <a:pt x="3223" y="9260"/>
                </a:lnTo>
                <a:lnTo>
                  <a:pt x="3228" y="9260"/>
                </a:lnTo>
                <a:lnTo>
                  <a:pt x="3236" y="9258"/>
                </a:lnTo>
                <a:lnTo>
                  <a:pt x="3243" y="9260"/>
                </a:lnTo>
                <a:lnTo>
                  <a:pt x="3253" y="9263"/>
                </a:lnTo>
                <a:lnTo>
                  <a:pt x="3264" y="9267"/>
                </a:lnTo>
                <a:lnTo>
                  <a:pt x="3269" y="9267"/>
                </a:lnTo>
                <a:lnTo>
                  <a:pt x="3275" y="9267"/>
                </a:lnTo>
                <a:lnTo>
                  <a:pt x="3294" y="9267"/>
                </a:lnTo>
                <a:lnTo>
                  <a:pt x="3315" y="9267"/>
                </a:lnTo>
                <a:lnTo>
                  <a:pt x="3332" y="9268"/>
                </a:lnTo>
                <a:lnTo>
                  <a:pt x="3339" y="9270"/>
                </a:lnTo>
                <a:lnTo>
                  <a:pt x="3344" y="9274"/>
                </a:lnTo>
                <a:lnTo>
                  <a:pt x="3345" y="9282"/>
                </a:lnTo>
                <a:lnTo>
                  <a:pt x="3345" y="9291"/>
                </a:lnTo>
                <a:lnTo>
                  <a:pt x="3342" y="9303"/>
                </a:lnTo>
                <a:lnTo>
                  <a:pt x="3339" y="9314"/>
                </a:lnTo>
                <a:lnTo>
                  <a:pt x="3337" y="9321"/>
                </a:lnTo>
                <a:lnTo>
                  <a:pt x="3337" y="9328"/>
                </a:lnTo>
                <a:lnTo>
                  <a:pt x="3342" y="9330"/>
                </a:lnTo>
                <a:lnTo>
                  <a:pt x="3347" y="9333"/>
                </a:lnTo>
                <a:lnTo>
                  <a:pt x="3352" y="9340"/>
                </a:lnTo>
                <a:lnTo>
                  <a:pt x="3356" y="9343"/>
                </a:lnTo>
                <a:lnTo>
                  <a:pt x="3359" y="9347"/>
                </a:lnTo>
                <a:lnTo>
                  <a:pt x="3364" y="9349"/>
                </a:lnTo>
                <a:lnTo>
                  <a:pt x="3371" y="9349"/>
                </a:lnTo>
                <a:lnTo>
                  <a:pt x="3373" y="9352"/>
                </a:lnTo>
                <a:lnTo>
                  <a:pt x="3376" y="9355"/>
                </a:lnTo>
                <a:lnTo>
                  <a:pt x="3378" y="9359"/>
                </a:lnTo>
                <a:lnTo>
                  <a:pt x="3378" y="9362"/>
                </a:lnTo>
                <a:lnTo>
                  <a:pt x="3386" y="9362"/>
                </a:lnTo>
                <a:lnTo>
                  <a:pt x="3391" y="9362"/>
                </a:lnTo>
                <a:lnTo>
                  <a:pt x="3402" y="9366"/>
                </a:lnTo>
                <a:lnTo>
                  <a:pt x="3410" y="9372"/>
                </a:lnTo>
                <a:lnTo>
                  <a:pt x="3419" y="9376"/>
                </a:lnTo>
                <a:lnTo>
                  <a:pt x="3439" y="9384"/>
                </a:lnTo>
                <a:lnTo>
                  <a:pt x="3449" y="9388"/>
                </a:lnTo>
                <a:lnTo>
                  <a:pt x="3460" y="9389"/>
                </a:lnTo>
                <a:lnTo>
                  <a:pt x="3461" y="9398"/>
                </a:lnTo>
                <a:lnTo>
                  <a:pt x="3461" y="9405"/>
                </a:lnTo>
                <a:lnTo>
                  <a:pt x="3456" y="9417"/>
                </a:lnTo>
                <a:lnTo>
                  <a:pt x="3453" y="9429"/>
                </a:lnTo>
                <a:lnTo>
                  <a:pt x="3453" y="9436"/>
                </a:lnTo>
                <a:lnTo>
                  <a:pt x="3453" y="9444"/>
                </a:lnTo>
                <a:lnTo>
                  <a:pt x="3451" y="9446"/>
                </a:lnTo>
                <a:lnTo>
                  <a:pt x="3448" y="9447"/>
                </a:lnTo>
                <a:lnTo>
                  <a:pt x="3439" y="9451"/>
                </a:lnTo>
                <a:lnTo>
                  <a:pt x="3436" y="9453"/>
                </a:lnTo>
                <a:lnTo>
                  <a:pt x="3434" y="9454"/>
                </a:lnTo>
                <a:lnTo>
                  <a:pt x="3432" y="9459"/>
                </a:lnTo>
                <a:lnTo>
                  <a:pt x="3432" y="9464"/>
                </a:lnTo>
                <a:lnTo>
                  <a:pt x="3405" y="9464"/>
                </a:lnTo>
                <a:lnTo>
                  <a:pt x="3407" y="9466"/>
                </a:lnTo>
                <a:lnTo>
                  <a:pt x="3407" y="9468"/>
                </a:lnTo>
                <a:lnTo>
                  <a:pt x="3403" y="9470"/>
                </a:lnTo>
                <a:lnTo>
                  <a:pt x="3398" y="9471"/>
                </a:lnTo>
                <a:lnTo>
                  <a:pt x="3400" y="9476"/>
                </a:lnTo>
                <a:lnTo>
                  <a:pt x="3403" y="9483"/>
                </a:lnTo>
                <a:lnTo>
                  <a:pt x="3407" y="9490"/>
                </a:lnTo>
                <a:lnTo>
                  <a:pt x="3407" y="9495"/>
                </a:lnTo>
                <a:lnTo>
                  <a:pt x="3405" y="9499"/>
                </a:lnTo>
                <a:lnTo>
                  <a:pt x="3400" y="9499"/>
                </a:lnTo>
                <a:lnTo>
                  <a:pt x="3398" y="9502"/>
                </a:lnTo>
                <a:lnTo>
                  <a:pt x="3398" y="9507"/>
                </a:lnTo>
                <a:lnTo>
                  <a:pt x="3398" y="9512"/>
                </a:lnTo>
                <a:lnTo>
                  <a:pt x="3400" y="9517"/>
                </a:lnTo>
                <a:lnTo>
                  <a:pt x="3400" y="9522"/>
                </a:lnTo>
                <a:lnTo>
                  <a:pt x="3397" y="9526"/>
                </a:lnTo>
                <a:lnTo>
                  <a:pt x="3391" y="9526"/>
                </a:lnTo>
                <a:lnTo>
                  <a:pt x="3393" y="9531"/>
                </a:lnTo>
                <a:lnTo>
                  <a:pt x="3393" y="9536"/>
                </a:lnTo>
                <a:lnTo>
                  <a:pt x="3397" y="9545"/>
                </a:lnTo>
                <a:lnTo>
                  <a:pt x="3400" y="9553"/>
                </a:lnTo>
                <a:lnTo>
                  <a:pt x="3400" y="9560"/>
                </a:lnTo>
                <a:lnTo>
                  <a:pt x="3398" y="9567"/>
                </a:lnTo>
                <a:lnTo>
                  <a:pt x="3391" y="9567"/>
                </a:lnTo>
                <a:lnTo>
                  <a:pt x="3386" y="9569"/>
                </a:lnTo>
                <a:lnTo>
                  <a:pt x="3381" y="9572"/>
                </a:lnTo>
                <a:lnTo>
                  <a:pt x="3378" y="9577"/>
                </a:lnTo>
                <a:lnTo>
                  <a:pt x="3374" y="9582"/>
                </a:lnTo>
                <a:lnTo>
                  <a:pt x="3371" y="9586"/>
                </a:lnTo>
                <a:lnTo>
                  <a:pt x="3366" y="9587"/>
                </a:lnTo>
                <a:lnTo>
                  <a:pt x="3357" y="9587"/>
                </a:lnTo>
                <a:lnTo>
                  <a:pt x="3350" y="9587"/>
                </a:lnTo>
                <a:lnTo>
                  <a:pt x="3345" y="9589"/>
                </a:lnTo>
                <a:lnTo>
                  <a:pt x="3335" y="9596"/>
                </a:lnTo>
                <a:lnTo>
                  <a:pt x="3327" y="9603"/>
                </a:lnTo>
                <a:lnTo>
                  <a:pt x="3316" y="9608"/>
                </a:lnTo>
                <a:lnTo>
                  <a:pt x="3306" y="9610"/>
                </a:lnTo>
                <a:lnTo>
                  <a:pt x="3296" y="9610"/>
                </a:lnTo>
                <a:lnTo>
                  <a:pt x="3277" y="9606"/>
                </a:lnTo>
                <a:lnTo>
                  <a:pt x="3262" y="9603"/>
                </a:lnTo>
                <a:lnTo>
                  <a:pt x="3252" y="9601"/>
                </a:lnTo>
                <a:lnTo>
                  <a:pt x="3241" y="9601"/>
                </a:lnTo>
                <a:lnTo>
                  <a:pt x="3238" y="9592"/>
                </a:lnTo>
                <a:lnTo>
                  <a:pt x="3236" y="9587"/>
                </a:lnTo>
                <a:lnTo>
                  <a:pt x="3235" y="9581"/>
                </a:lnTo>
                <a:lnTo>
                  <a:pt x="3229" y="9572"/>
                </a:lnTo>
                <a:lnTo>
                  <a:pt x="3226" y="9569"/>
                </a:lnTo>
                <a:lnTo>
                  <a:pt x="3221" y="9567"/>
                </a:lnTo>
                <a:lnTo>
                  <a:pt x="3214" y="9567"/>
                </a:lnTo>
                <a:lnTo>
                  <a:pt x="3207" y="9567"/>
                </a:lnTo>
                <a:lnTo>
                  <a:pt x="3204" y="9569"/>
                </a:lnTo>
                <a:lnTo>
                  <a:pt x="3204" y="9570"/>
                </a:lnTo>
                <a:lnTo>
                  <a:pt x="3202" y="9572"/>
                </a:lnTo>
                <a:lnTo>
                  <a:pt x="3200" y="9574"/>
                </a:lnTo>
                <a:lnTo>
                  <a:pt x="3194" y="9574"/>
                </a:lnTo>
                <a:lnTo>
                  <a:pt x="3190" y="9574"/>
                </a:lnTo>
                <a:lnTo>
                  <a:pt x="3187" y="9574"/>
                </a:lnTo>
                <a:lnTo>
                  <a:pt x="3187" y="9577"/>
                </a:lnTo>
                <a:lnTo>
                  <a:pt x="3187" y="9581"/>
                </a:lnTo>
                <a:lnTo>
                  <a:pt x="3180" y="9582"/>
                </a:lnTo>
                <a:lnTo>
                  <a:pt x="3171" y="9584"/>
                </a:lnTo>
                <a:lnTo>
                  <a:pt x="3163" y="9584"/>
                </a:lnTo>
                <a:lnTo>
                  <a:pt x="3153" y="9587"/>
                </a:lnTo>
                <a:lnTo>
                  <a:pt x="3153" y="9622"/>
                </a:lnTo>
                <a:lnTo>
                  <a:pt x="3146" y="9620"/>
                </a:lnTo>
                <a:lnTo>
                  <a:pt x="3141" y="9620"/>
                </a:lnTo>
                <a:lnTo>
                  <a:pt x="3137" y="9622"/>
                </a:lnTo>
                <a:lnTo>
                  <a:pt x="3135" y="9625"/>
                </a:lnTo>
                <a:lnTo>
                  <a:pt x="3132" y="9630"/>
                </a:lnTo>
                <a:lnTo>
                  <a:pt x="3129" y="9633"/>
                </a:lnTo>
                <a:lnTo>
                  <a:pt x="3125" y="9635"/>
                </a:lnTo>
                <a:lnTo>
                  <a:pt x="3125" y="9644"/>
                </a:lnTo>
                <a:lnTo>
                  <a:pt x="3125" y="9651"/>
                </a:lnTo>
                <a:lnTo>
                  <a:pt x="3122" y="9657"/>
                </a:lnTo>
                <a:lnTo>
                  <a:pt x="3118" y="9663"/>
                </a:lnTo>
                <a:lnTo>
                  <a:pt x="3125" y="9664"/>
                </a:lnTo>
                <a:lnTo>
                  <a:pt x="3129" y="9668"/>
                </a:lnTo>
                <a:lnTo>
                  <a:pt x="3135" y="9676"/>
                </a:lnTo>
                <a:lnTo>
                  <a:pt x="3144" y="9685"/>
                </a:lnTo>
                <a:lnTo>
                  <a:pt x="3147" y="9688"/>
                </a:lnTo>
                <a:lnTo>
                  <a:pt x="3153" y="9690"/>
                </a:lnTo>
                <a:lnTo>
                  <a:pt x="3154" y="9695"/>
                </a:lnTo>
                <a:lnTo>
                  <a:pt x="3159" y="9700"/>
                </a:lnTo>
                <a:lnTo>
                  <a:pt x="3163" y="9702"/>
                </a:lnTo>
                <a:lnTo>
                  <a:pt x="3170" y="9705"/>
                </a:lnTo>
                <a:lnTo>
                  <a:pt x="3180" y="9709"/>
                </a:lnTo>
                <a:lnTo>
                  <a:pt x="3185" y="9712"/>
                </a:lnTo>
                <a:lnTo>
                  <a:pt x="3187" y="9717"/>
                </a:lnTo>
                <a:lnTo>
                  <a:pt x="3188" y="9724"/>
                </a:lnTo>
                <a:lnTo>
                  <a:pt x="3190" y="9731"/>
                </a:lnTo>
                <a:lnTo>
                  <a:pt x="3195" y="9739"/>
                </a:lnTo>
                <a:lnTo>
                  <a:pt x="3202" y="9748"/>
                </a:lnTo>
                <a:lnTo>
                  <a:pt x="3207" y="9758"/>
                </a:lnTo>
                <a:lnTo>
                  <a:pt x="3207" y="9761"/>
                </a:lnTo>
                <a:lnTo>
                  <a:pt x="3206" y="9765"/>
                </a:lnTo>
                <a:lnTo>
                  <a:pt x="3202" y="9768"/>
                </a:lnTo>
                <a:lnTo>
                  <a:pt x="3200" y="9772"/>
                </a:lnTo>
                <a:lnTo>
                  <a:pt x="3207" y="9772"/>
                </a:lnTo>
                <a:lnTo>
                  <a:pt x="3209" y="9775"/>
                </a:lnTo>
                <a:lnTo>
                  <a:pt x="3207" y="9778"/>
                </a:lnTo>
                <a:lnTo>
                  <a:pt x="3207" y="9782"/>
                </a:lnTo>
                <a:lnTo>
                  <a:pt x="3207" y="9785"/>
                </a:lnTo>
                <a:lnTo>
                  <a:pt x="3211" y="9787"/>
                </a:lnTo>
                <a:lnTo>
                  <a:pt x="3214" y="9790"/>
                </a:lnTo>
                <a:lnTo>
                  <a:pt x="3214" y="9794"/>
                </a:lnTo>
                <a:lnTo>
                  <a:pt x="3214" y="9799"/>
                </a:lnTo>
                <a:lnTo>
                  <a:pt x="3217" y="9801"/>
                </a:lnTo>
                <a:lnTo>
                  <a:pt x="3221" y="9804"/>
                </a:lnTo>
                <a:lnTo>
                  <a:pt x="3221" y="9807"/>
                </a:lnTo>
                <a:lnTo>
                  <a:pt x="3221" y="9813"/>
                </a:lnTo>
                <a:lnTo>
                  <a:pt x="3228" y="9816"/>
                </a:lnTo>
                <a:lnTo>
                  <a:pt x="3235" y="9821"/>
                </a:lnTo>
                <a:lnTo>
                  <a:pt x="3238" y="9826"/>
                </a:lnTo>
                <a:lnTo>
                  <a:pt x="3241" y="9833"/>
                </a:lnTo>
                <a:lnTo>
                  <a:pt x="3250" y="9838"/>
                </a:lnTo>
                <a:lnTo>
                  <a:pt x="3257" y="9843"/>
                </a:lnTo>
                <a:lnTo>
                  <a:pt x="3258" y="9845"/>
                </a:lnTo>
                <a:lnTo>
                  <a:pt x="3262" y="9850"/>
                </a:lnTo>
                <a:lnTo>
                  <a:pt x="3262" y="9855"/>
                </a:lnTo>
                <a:lnTo>
                  <a:pt x="3262" y="9860"/>
                </a:lnTo>
                <a:lnTo>
                  <a:pt x="3257" y="9872"/>
                </a:lnTo>
                <a:lnTo>
                  <a:pt x="3255" y="9884"/>
                </a:lnTo>
                <a:lnTo>
                  <a:pt x="3257" y="9894"/>
                </a:lnTo>
                <a:lnTo>
                  <a:pt x="3258" y="9906"/>
                </a:lnTo>
                <a:lnTo>
                  <a:pt x="3267" y="9930"/>
                </a:lnTo>
                <a:lnTo>
                  <a:pt x="3269" y="9942"/>
                </a:lnTo>
                <a:lnTo>
                  <a:pt x="3269" y="9956"/>
                </a:lnTo>
                <a:lnTo>
                  <a:pt x="3274" y="9958"/>
                </a:lnTo>
                <a:lnTo>
                  <a:pt x="3279" y="9961"/>
                </a:lnTo>
                <a:lnTo>
                  <a:pt x="3284" y="9968"/>
                </a:lnTo>
                <a:lnTo>
                  <a:pt x="3287" y="9971"/>
                </a:lnTo>
                <a:lnTo>
                  <a:pt x="3291" y="9975"/>
                </a:lnTo>
                <a:lnTo>
                  <a:pt x="3296" y="9976"/>
                </a:lnTo>
                <a:lnTo>
                  <a:pt x="3303" y="9976"/>
                </a:lnTo>
                <a:lnTo>
                  <a:pt x="3306" y="9981"/>
                </a:lnTo>
                <a:lnTo>
                  <a:pt x="3310" y="9986"/>
                </a:lnTo>
                <a:lnTo>
                  <a:pt x="3316" y="9993"/>
                </a:lnTo>
                <a:lnTo>
                  <a:pt x="3327" y="9998"/>
                </a:lnTo>
                <a:lnTo>
                  <a:pt x="3337" y="10004"/>
                </a:lnTo>
                <a:lnTo>
                  <a:pt x="3340" y="10010"/>
                </a:lnTo>
                <a:lnTo>
                  <a:pt x="3342" y="10015"/>
                </a:lnTo>
                <a:lnTo>
                  <a:pt x="3350" y="10026"/>
                </a:lnTo>
                <a:lnTo>
                  <a:pt x="3357" y="10034"/>
                </a:lnTo>
                <a:lnTo>
                  <a:pt x="3364" y="10044"/>
                </a:lnTo>
                <a:lnTo>
                  <a:pt x="3373" y="10044"/>
                </a:lnTo>
                <a:lnTo>
                  <a:pt x="3381" y="10046"/>
                </a:lnTo>
                <a:lnTo>
                  <a:pt x="3386" y="10048"/>
                </a:lnTo>
                <a:lnTo>
                  <a:pt x="3391" y="10051"/>
                </a:lnTo>
                <a:lnTo>
                  <a:pt x="3460" y="10051"/>
                </a:lnTo>
                <a:lnTo>
                  <a:pt x="3460" y="10044"/>
                </a:lnTo>
                <a:lnTo>
                  <a:pt x="3463" y="10038"/>
                </a:lnTo>
                <a:lnTo>
                  <a:pt x="3466" y="10034"/>
                </a:lnTo>
                <a:lnTo>
                  <a:pt x="3470" y="10031"/>
                </a:lnTo>
                <a:lnTo>
                  <a:pt x="3475" y="10027"/>
                </a:lnTo>
                <a:lnTo>
                  <a:pt x="3478" y="10024"/>
                </a:lnTo>
                <a:lnTo>
                  <a:pt x="3480" y="10019"/>
                </a:lnTo>
                <a:lnTo>
                  <a:pt x="3480" y="10010"/>
                </a:lnTo>
                <a:lnTo>
                  <a:pt x="3483" y="10010"/>
                </a:lnTo>
                <a:lnTo>
                  <a:pt x="3485" y="10009"/>
                </a:lnTo>
                <a:lnTo>
                  <a:pt x="3489" y="10004"/>
                </a:lnTo>
                <a:lnTo>
                  <a:pt x="3490" y="10000"/>
                </a:lnTo>
                <a:lnTo>
                  <a:pt x="3492" y="9998"/>
                </a:lnTo>
                <a:lnTo>
                  <a:pt x="3494" y="9997"/>
                </a:lnTo>
                <a:lnTo>
                  <a:pt x="3495" y="9988"/>
                </a:lnTo>
                <a:lnTo>
                  <a:pt x="3497" y="9983"/>
                </a:lnTo>
                <a:lnTo>
                  <a:pt x="3501" y="9976"/>
                </a:lnTo>
                <a:lnTo>
                  <a:pt x="3501" y="9969"/>
                </a:lnTo>
                <a:lnTo>
                  <a:pt x="3501" y="9942"/>
                </a:lnTo>
                <a:lnTo>
                  <a:pt x="3499" y="9930"/>
                </a:lnTo>
                <a:lnTo>
                  <a:pt x="3497" y="9925"/>
                </a:lnTo>
                <a:lnTo>
                  <a:pt x="3494" y="9922"/>
                </a:lnTo>
                <a:lnTo>
                  <a:pt x="3499" y="9920"/>
                </a:lnTo>
                <a:lnTo>
                  <a:pt x="3502" y="9917"/>
                </a:lnTo>
                <a:lnTo>
                  <a:pt x="3507" y="9908"/>
                </a:lnTo>
                <a:lnTo>
                  <a:pt x="3509" y="9903"/>
                </a:lnTo>
                <a:lnTo>
                  <a:pt x="3511" y="9901"/>
                </a:lnTo>
                <a:lnTo>
                  <a:pt x="3514" y="9901"/>
                </a:lnTo>
                <a:lnTo>
                  <a:pt x="3523" y="9901"/>
                </a:lnTo>
                <a:lnTo>
                  <a:pt x="3531" y="9900"/>
                </a:lnTo>
                <a:lnTo>
                  <a:pt x="3536" y="9898"/>
                </a:lnTo>
                <a:lnTo>
                  <a:pt x="3541" y="9894"/>
                </a:lnTo>
                <a:lnTo>
                  <a:pt x="3543" y="9898"/>
                </a:lnTo>
                <a:lnTo>
                  <a:pt x="3545" y="9900"/>
                </a:lnTo>
                <a:lnTo>
                  <a:pt x="3552" y="9901"/>
                </a:lnTo>
                <a:lnTo>
                  <a:pt x="3559" y="9903"/>
                </a:lnTo>
                <a:lnTo>
                  <a:pt x="3562" y="9905"/>
                </a:lnTo>
                <a:lnTo>
                  <a:pt x="3562" y="9908"/>
                </a:lnTo>
                <a:lnTo>
                  <a:pt x="3603" y="9908"/>
                </a:lnTo>
                <a:lnTo>
                  <a:pt x="3611" y="9905"/>
                </a:lnTo>
                <a:lnTo>
                  <a:pt x="3618" y="9900"/>
                </a:lnTo>
                <a:lnTo>
                  <a:pt x="3627" y="9896"/>
                </a:lnTo>
                <a:lnTo>
                  <a:pt x="3632" y="9894"/>
                </a:lnTo>
                <a:lnTo>
                  <a:pt x="3637" y="9894"/>
                </a:lnTo>
                <a:lnTo>
                  <a:pt x="3642" y="9888"/>
                </a:lnTo>
                <a:lnTo>
                  <a:pt x="3647" y="9881"/>
                </a:lnTo>
                <a:lnTo>
                  <a:pt x="3651" y="9877"/>
                </a:lnTo>
                <a:lnTo>
                  <a:pt x="3654" y="9876"/>
                </a:lnTo>
                <a:lnTo>
                  <a:pt x="3659" y="9874"/>
                </a:lnTo>
                <a:lnTo>
                  <a:pt x="3664" y="9874"/>
                </a:lnTo>
                <a:lnTo>
                  <a:pt x="3666" y="9865"/>
                </a:lnTo>
                <a:lnTo>
                  <a:pt x="3669" y="9857"/>
                </a:lnTo>
                <a:lnTo>
                  <a:pt x="3673" y="9850"/>
                </a:lnTo>
                <a:lnTo>
                  <a:pt x="3676" y="9845"/>
                </a:lnTo>
                <a:lnTo>
                  <a:pt x="3687" y="9835"/>
                </a:lnTo>
                <a:lnTo>
                  <a:pt x="3698" y="9826"/>
                </a:lnTo>
                <a:lnTo>
                  <a:pt x="3705" y="9826"/>
                </a:lnTo>
                <a:lnTo>
                  <a:pt x="3709" y="9826"/>
                </a:lnTo>
                <a:lnTo>
                  <a:pt x="3716" y="9821"/>
                </a:lnTo>
                <a:lnTo>
                  <a:pt x="3722" y="9818"/>
                </a:lnTo>
                <a:lnTo>
                  <a:pt x="3728" y="9818"/>
                </a:lnTo>
                <a:lnTo>
                  <a:pt x="3733" y="9819"/>
                </a:lnTo>
                <a:lnTo>
                  <a:pt x="3733" y="9809"/>
                </a:lnTo>
                <a:lnTo>
                  <a:pt x="3734" y="9801"/>
                </a:lnTo>
                <a:lnTo>
                  <a:pt x="3739" y="9796"/>
                </a:lnTo>
                <a:lnTo>
                  <a:pt x="3746" y="9792"/>
                </a:lnTo>
                <a:lnTo>
                  <a:pt x="3787" y="9792"/>
                </a:lnTo>
                <a:lnTo>
                  <a:pt x="3789" y="9789"/>
                </a:lnTo>
                <a:lnTo>
                  <a:pt x="3791" y="9787"/>
                </a:lnTo>
                <a:lnTo>
                  <a:pt x="3797" y="9784"/>
                </a:lnTo>
                <a:lnTo>
                  <a:pt x="3803" y="9782"/>
                </a:lnTo>
                <a:lnTo>
                  <a:pt x="3808" y="9778"/>
                </a:lnTo>
                <a:lnTo>
                  <a:pt x="3811" y="9773"/>
                </a:lnTo>
                <a:lnTo>
                  <a:pt x="3815" y="9768"/>
                </a:lnTo>
                <a:lnTo>
                  <a:pt x="3821" y="9765"/>
                </a:lnTo>
                <a:lnTo>
                  <a:pt x="3828" y="9765"/>
                </a:lnTo>
                <a:lnTo>
                  <a:pt x="3876" y="9765"/>
                </a:lnTo>
                <a:lnTo>
                  <a:pt x="3878" y="9768"/>
                </a:lnTo>
                <a:lnTo>
                  <a:pt x="3879" y="9770"/>
                </a:lnTo>
                <a:lnTo>
                  <a:pt x="3886" y="9773"/>
                </a:lnTo>
                <a:lnTo>
                  <a:pt x="3891" y="9775"/>
                </a:lnTo>
                <a:lnTo>
                  <a:pt x="3896" y="9778"/>
                </a:lnTo>
                <a:lnTo>
                  <a:pt x="3903" y="9782"/>
                </a:lnTo>
                <a:lnTo>
                  <a:pt x="3910" y="9787"/>
                </a:lnTo>
                <a:lnTo>
                  <a:pt x="3913" y="9792"/>
                </a:lnTo>
                <a:lnTo>
                  <a:pt x="3917" y="9799"/>
                </a:lnTo>
                <a:lnTo>
                  <a:pt x="3930" y="9806"/>
                </a:lnTo>
                <a:lnTo>
                  <a:pt x="3941" y="9813"/>
                </a:lnTo>
                <a:lnTo>
                  <a:pt x="3951" y="9821"/>
                </a:lnTo>
                <a:lnTo>
                  <a:pt x="3958" y="9833"/>
                </a:lnTo>
                <a:lnTo>
                  <a:pt x="3965" y="9835"/>
                </a:lnTo>
                <a:lnTo>
                  <a:pt x="3965" y="9836"/>
                </a:lnTo>
                <a:lnTo>
                  <a:pt x="3965" y="9840"/>
                </a:lnTo>
                <a:lnTo>
                  <a:pt x="3970" y="9848"/>
                </a:lnTo>
                <a:lnTo>
                  <a:pt x="3971" y="9857"/>
                </a:lnTo>
                <a:lnTo>
                  <a:pt x="3975" y="9865"/>
                </a:lnTo>
                <a:lnTo>
                  <a:pt x="3978" y="9874"/>
                </a:lnTo>
                <a:lnTo>
                  <a:pt x="3982" y="9882"/>
                </a:lnTo>
                <a:lnTo>
                  <a:pt x="3987" y="9889"/>
                </a:lnTo>
                <a:lnTo>
                  <a:pt x="3992" y="9898"/>
                </a:lnTo>
                <a:lnTo>
                  <a:pt x="3992" y="9903"/>
                </a:lnTo>
                <a:lnTo>
                  <a:pt x="3992" y="9908"/>
                </a:lnTo>
                <a:lnTo>
                  <a:pt x="4004" y="9913"/>
                </a:lnTo>
                <a:lnTo>
                  <a:pt x="4016" y="9920"/>
                </a:lnTo>
                <a:lnTo>
                  <a:pt x="4026" y="9925"/>
                </a:lnTo>
                <a:lnTo>
                  <a:pt x="4033" y="9927"/>
                </a:lnTo>
                <a:lnTo>
                  <a:pt x="4040" y="9929"/>
                </a:lnTo>
                <a:lnTo>
                  <a:pt x="4046" y="9939"/>
                </a:lnTo>
                <a:lnTo>
                  <a:pt x="4057" y="9947"/>
                </a:lnTo>
                <a:lnTo>
                  <a:pt x="4067" y="9952"/>
                </a:lnTo>
                <a:lnTo>
                  <a:pt x="4081" y="9956"/>
                </a:lnTo>
                <a:lnTo>
                  <a:pt x="4081" y="9963"/>
                </a:lnTo>
                <a:lnTo>
                  <a:pt x="4089" y="9964"/>
                </a:lnTo>
                <a:lnTo>
                  <a:pt x="4096" y="9966"/>
                </a:lnTo>
                <a:lnTo>
                  <a:pt x="4101" y="9971"/>
                </a:lnTo>
                <a:lnTo>
                  <a:pt x="4104" y="9976"/>
                </a:lnTo>
                <a:lnTo>
                  <a:pt x="4108" y="9983"/>
                </a:lnTo>
                <a:lnTo>
                  <a:pt x="4109" y="9992"/>
                </a:lnTo>
                <a:lnTo>
                  <a:pt x="4108" y="10010"/>
                </a:lnTo>
                <a:lnTo>
                  <a:pt x="4106" y="10015"/>
                </a:lnTo>
                <a:lnTo>
                  <a:pt x="4103" y="10021"/>
                </a:lnTo>
                <a:lnTo>
                  <a:pt x="4098" y="10022"/>
                </a:lnTo>
                <a:lnTo>
                  <a:pt x="4092" y="10026"/>
                </a:lnTo>
                <a:lnTo>
                  <a:pt x="4082" y="10029"/>
                </a:lnTo>
                <a:lnTo>
                  <a:pt x="4077" y="10033"/>
                </a:lnTo>
                <a:lnTo>
                  <a:pt x="4074" y="10038"/>
                </a:lnTo>
                <a:lnTo>
                  <a:pt x="4072" y="10043"/>
                </a:lnTo>
                <a:lnTo>
                  <a:pt x="4067" y="10044"/>
                </a:lnTo>
                <a:lnTo>
                  <a:pt x="4062" y="10044"/>
                </a:lnTo>
                <a:lnTo>
                  <a:pt x="4053" y="10044"/>
                </a:lnTo>
                <a:lnTo>
                  <a:pt x="4053" y="10050"/>
                </a:lnTo>
                <a:lnTo>
                  <a:pt x="4050" y="10051"/>
                </a:lnTo>
                <a:lnTo>
                  <a:pt x="4046" y="10051"/>
                </a:lnTo>
                <a:lnTo>
                  <a:pt x="4043" y="10053"/>
                </a:lnTo>
                <a:lnTo>
                  <a:pt x="4041" y="10056"/>
                </a:lnTo>
                <a:lnTo>
                  <a:pt x="4040" y="10060"/>
                </a:lnTo>
                <a:lnTo>
                  <a:pt x="4040" y="10065"/>
                </a:lnTo>
                <a:lnTo>
                  <a:pt x="4041" y="10070"/>
                </a:lnTo>
                <a:lnTo>
                  <a:pt x="4046" y="10073"/>
                </a:lnTo>
                <a:lnTo>
                  <a:pt x="4052" y="10075"/>
                </a:lnTo>
                <a:lnTo>
                  <a:pt x="4057" y="10075"/>
                </a:lnTo>
                <a:lnTo>
                  <a:pt x="4067" y="10079"/>
                </a:lnTo>
                <a:lnTo>
                  <a:pt x="4072" y="10082"/>
                </a:lnTo>
                <a:lnTo>
                  <a:pt x="4074" y="10085"/>
                </a:lnTo>
                <a:lnTo>
                  <a:pt x="4077" y="10092"/>
                </a:lnTo>
                <a:lnTo>
                  <a:pt x="4081" y="10096"/>
                </a:lnTo>
                <a:lnTo>
                  <a:pt x="4086" y="10101"/>
                </a:lnTo>
                <a:lnTo>
                  <a:pt x="4087" y="10106"/>
                </a:lnTo>
                <a:lnTo>
                  <a:pt x="4087" y="10116"/>
                </a:lnTo>
                <a:lnTo>
                  <a:pt x="4089" y="10123"/>
                </a:lnTo>
                <a:lnTo>
                  <a:pt x="4096" y="10135"/>
                </a:lnTo>
                <a:lnTo>
                  <a:pt x="4099" y="10142"/>
                </a:lnTo>
                <a:lnTo>
                  <a:pt x="4101" y="10149"/>
                </a:lnTo>
                <a:lnTo>
                  <a:pt x="4103" y="10157"/>
                </a:lnTo>
                <a:lnTo>
                  <a:pt x="4101" y="10167"/>
                </a:lnTo>
                <a:lnTo>
                  <a:pt x="4109" y="10167"/>
                </a:lnTo>
                <a:lnTo>
                  <a:pt x="4115" y="10171"/>
                </a:lnTo>
                <a:lnTo>
                  <a:pt x="4120" y="10176"/>
                </a:lnTo>
                <a:lnTo>
                  <a:pt x="4121" y="10181"/>
                </a:lnTo>
                <a:lnTo>
                  <a:pt x="4121" y="10222"/>
                </a:lnTo>
                <a:lnTo>
                  <a:pt x="4130" y="10220"/>
                </a:lnTo>
                <a:lnTo>
                  <a:pt x="4137" y="10219"/>
                </a:lnTo>
                <a:lnTo>
                  <a:pt x="4147" y="10214"/>
                </a:lnTo>
                <a:lnTo>
                  <a:pt x="4152" y="10210"/>
                </a:lnTo>
                <a:lnTo>
                  <a:pt x="4159" y="10208"/>
                </a:lnTo>
                <a:lnTo>
                  <a:pt x="4167" y="10207"/>
                </a:lnTo>
                <a:lnTo>
                  <a:pt x="4176" y="10208"/>
                </a:lnTo>
                <a:lnTo>
                  <a:pt x="4178" y="10205"/>
                </a:lnTo>
                <a:lnTo>
                  <a:pt x="4178" y="10203"/>
                </a:lnTo>
                <a:lnTo>
                  <a:pt x="4183" y="10202"/>
                </a:lnTo>
                <a:lnTo>
                  <a:pt x="4188" y="10198"/>
                </a:lnTo>
                <a:lnTo>
                  <a:pt x="4190" y="10196"/>
                </a:lnTo>
                <a:lnTo>
                  <a:pt x="4190" y="10195"/>
                </a:lnTo>
                <a:lnTo>
                  <a:pt x="4197" y="10193"/>
                </a:lnTo>
                <a:lnTo>
                  <a:pt x="4202" y="10190"/>
                </a:lnTo>
                <a:lnTo>
                  <a:pt x="4208" y="10188"/>
                </a:lnTo>
                <a:lnTo>
                  <a:pt x="4217" y="10188"/>
                </a:lnTo>
                <a:lnTo>
                  <a:pt x="4226" y="10186"/>
                </a:lnTo>
                <a:lnTo>
                  <a:pt x="4231" y="10190"/>
                </a:lnTo>
                <a:lnTo>
                  <a:pt x="4234" y="10193"/>
                </a:lnTo>
                <a:lnTo>
                  <a:pt x="4236" y="10198"/>
                </a:lnTo>
                <a:lnTo>
                  <a:pt x="4238" y="10202"/>
                </a:lnTo>
                <a:lnTo>
                  <a:pt x="4241" y="10207"/>
                </a:lnTo>
                <a:lnTo>
                  <a:pt x="4244" y="10208"/>
                </a:lnTo>
                <a:lnTo>
                  <a:pt x="4251" y="10208"/>
                </a:lnTo>
                <a:lnTo>
                  <a:pt x="4253" y="10205"/>
                </a:lnTo>
                <a:lnTo>
                  <a:pt x="4255" y="10203"/>
                </a:lnTo>
                <a:lnTo>
                  <a:pt x="4261" y="10200"/>
                </a:lnTo>
                <a:lnTo>
                  <a:pt x="4267" y="10198"/>
                </a:lnTo>
                <a:lnTo>
                  <a:pt x="4272" y="10195"/>
                </a:lnTo>
                <a:lnTo>
                  <a:pt x="4275" y="10191"/>
                </a:lnTo>
                <a:lnTo>
                  <a:pt x="4277" y="10188"/>
                </a:lnTo>
                <a:lnTo>
                  <a:pt x="4279" y="10181"/>
                </a:lnTo>
                <a:lnTo>
                  <a:pt x="4280" y="10178"/>
                </a:lnTo>
                <a:lnTo>
                  <a:pt x="4284" y="10174"/>
                </a:lnTo>
                <a:lnTo>
                  <a:pt x="4287" y="10174"/>
                </a:lnTo>
                <a:lnTo>
                  <a:pt x="4292" y="10174"/>
                </a:lnTo>
                <a:lnTo>
                  <a:pt x="4296" y="10169"/>
                </a:lnTo>
                <a:lnTo>
                  <a:pt x="4299" y="10164"/>
                </a:lnTo>
                <a:lnTo>
                  <a:pt x="4306" y="10161"/>
                </a:lnTo>
                <a:lnTo>
                  <a:pt x="4313" y="10161"/>
                </a:lnTo>
                <a:lnTo>
                  <a:pt x="4318" y="10155"/>
                </a:lnTo>
                <a:lnTo>
                  <a:pt x="4325" y="10150"/>
                </a:lnTo>
                <a:lnTo>
                  <a:pt x="4331" y="10149"/>
                </a:lnTo>
                <a:lnTo>
                  <a:pt x="4340" y="10147"/>
                </a:lnTo>
                <a:lnTo>
                  <a:pt x="4345" y="10152"/>
                </a:lnTo>
                <a:lnTo>
                  <a:pt x="4352" y="10157"/>
                </a:lnTo>
                <a:lnTo>
                  <a:pt x="4359" y="10159"/>
                </a:lnTo>
                <a:lnTo>
                  <a:pt x="4367" y="10161"/>
                </a:lnTo>
                <a:lnTo>
                  <a:pt x="4369" y="10167"/>
                </a:lnTo>
                <a:lnTo>
                  <a:pt x="4371" y="10174"/>
                </a:lnTo>
                <a:lnTo>
                  <a:pt x="4376" y="10183"/>
                </a:lnTo>
                <a:lnTo>
                  <a:pt x="4383" y="10191"/>
                </a:lnTo>
                <a:lnTo>
                  <a:pt x="4388" y="10202"/>
                </a:lnTo>
                <a:lnTo>
                  <a:pt x="4403" y="10207"/>
                </a:lnTo>
                <a:lnTo>
                  <a:pt x="4420" y="10208"/>
                </a:lnTo>
                <a:lnTo>
                  <a:pt x="4437" y="10208"/>
                </a:lnTo>
                <a:lnTo>
                  <a:pt x="4456" y="10208"/>
                </a:lnTo>
                <a:lnTo>
                  <a:pt x="4458" y="10217"/>
                </a:lnTo>
                <a:lnTo>
                  <a:pt x="4458" y="10224"/>
                </a:lnTo>
                <a:lnTo>
                  <a:pt x="4459" y="10227"/>
                </a:lnTo>
                <a:lnTo>
                  <a:pt x="4463" y="10229"/>
                </a:lnTo>
                <a:lnTo>
                  <a:pt x="4466" y="10229"/>
                </a:lnTo>
                <a:lnTo>
                  <a:pt x="4470" y="10229"/>
                </a:lnTo>
                <a:lnTo>
                  <a:pt x="4470" y="10256"/>
                </a:lnTo>
                <a:lnTo>
                  <a:pt x="4470" y="10260"/>
                </a:lnTo>
                <a:lnTo>
                  <a:pt x="4470" y="10261"/>
                </a:lnTo>
                <a:lnTo>
                  <a:pt x="4463" y="10263"/>
                </a:lnTo>
                <a:lnTo>
                  <a:pt x="4468" y="10271"/>
                </a:lnTo>
                <a:lnTo>
                  <a:pt x="4475" y="10278"/>
                </a:lnTo>
                <a:lnTo>
                  <a:pt x="4481" y="10285"/>
                </a:lnTo>
                <a:lnTo>
                  <a:pt x="4490" y="10290"/>
                </a:lnTo>
                <a:lnTo>
                  <a:pt x="4490" y="10297"/>
                </a:lnTo>
                <a:lnTo>
                  <a:pt x="4490" y="10304"/>
                </a:lnTo>
                <a:lnTo>
                  <a:pt x="4492" y="10309"/>
                </a:lnTo>
                <a:lnTo>
                  <a:pt x="4495" y="10312"/>
                </a:lnTo>
                <a:lnTo>
                  <a:pt x="4502" y="10319"/>
                </a:lnTo>
                <a:lnTo>
                  <a:pt x="4510" y="10324"/>
                </a:lnTo>
                <a:lnTo>
                  <a:pt x="4510" y="10331"/>
                </a:lnTo>
                <a:lnTo>
                  <a:pt x="4510" y="10338"/>
                </a:lnTo>
                <a:lnTo>
                  <a:pt x="4516" y="10348"/>
                </a:lnTo>
                <a:lnTo>
                  <a:pt x="4521" y="10357"/>
                </a:lnTo>
                <a:lnTo>
                  <a:pt x="4524" y="10365"/>
                </a:lnTo>
                <a:lnTo>
                  <a:pt x="4526" y="10372"/>
                </a:lnTo>
                <a:lnTo>
                  <a:pt x="4524" y="10377"/>
                </a:lnTo>
                <a:lnTo>
                  <a:pt x="4521" y="10381"/>
                </a:lnTo>
                <a:lnTo>
                  <a:pt x="4517" y="10382"/>
                </a:lnTo>
                <a:lnTo>
                  <a:pt x="4514" y="10386"/>
                </a:lnTo>
                <a:lnTo>
                  <a:pt x="4512" y="10387"/>
                </a:lnTo>
                <a:lnTo>
                  <a:pt x="4510" y="10393"/>
                </a:lnTo>
                <a:lnTo>
                  <a:pt x="4510" y="10399"/>
                </a:lnTo>
                <a:lnTo>
                  <a:pt x="4516" y="10410"/>
                </a:lnTo>
                <a:lnTo>
                  <a:pt x="4521" y="10420"/>
                </a:lnTo>
                <a:lnTo>
                  <a:pt x="4529" y="10428"/>
                </a:lnTo>
                <a:lnTo>
                  <a:pt x="4533" y="10432"/>
                </a:lnTo>
                <a:lnTo>
                  <a:pt x="4538" y="10433"/>
                </a:lnTo>
                <a:lnTo>
                  <a:pt x="4546" y="10439"/>
                </a:lnTo>
                <a:lnTo>
                  <a:pt x="4555" y="10445"/>
                </a:lnTo>
                <a:lnTo>
                  <a:pt x="4560" y="10452"/>
                </a:lnTo>
                <a:lnTo>
                  <a:pt x="4565" y="10461"/>
                </a:lnTo>
                <a:lnTo>
                  <a:pt x="4580" y="10459"/>
                </a:lnTo>
                <a:lnTo>
                  <a:pt x="4592" y="10462"/>
                </a:lnTo>
                <a:lnTo>
                  <a:pt x="4603" y="10466"/>
                </a:lnTo>
                <a:lnTo>
                  <a:pt x="4613" y="10468"/>
                </a:lnTo>
                <a:lnTo>
                  <a:pt x="4613" y="10474"/>
                </a:lnTo>
                <a:lnTo>
                  <a:pt x="4620" y="10474"/>
                </a:lnTo>
                <a:lnTo>
                  <a:pt x="4621" y="10466"/>
                </a:lnTo>
                <a:lnTo>
                  <a:pt x="4623" y="10462"/>
                </a:lnTo>
                <a:lnTo>
                  <a:pt x="4626" y="10461"/>
                </a:lnTo>
                <a:lnTo>
                  <a:pt x="4633" y="10461"/>
                </a:lnTo>
                <a:lnTo>
                  <a:pt x="4638" y="10459"/>
                </a:lnTo>
                <a:lnTo>
                  <a:pt x="4647" y="10454"/>
                </a:lnTo>
                <a:lnTo>
                  <a:pt x="4662" y="10447"/>
                </a:lnTo>
                <a:lnTo>
                  <a:pt x="4681" y="10440"/>
                </a:lnTo>
                <a:lnTo>
                  <a:pt x="4686" y="10440"/>
                </a:lnTo>
                <a:lnTo>
                  <a:pt x="4691" y="10440"/>
                </a:lnTo>
                <a:lnTo>
                  <a:pt x="4696" y="10440"/>
                </a:lnTo>
                <a:lnTo>
                  <a:pt x="4701" y="10440"/>
                </a:lnTo>
                <a:lnTo>
                  <a:pt x="4710" y="10437"/>
                </a:lnTo>
                <a:lnTo>
                  <a:pt x="4715" y="10433"/>
                </a:lnTo>
                <a:lnTo>
                  <a:pt x="4717" y="10437"/>
                </a:lnTo>
                <a:lnTo>
                  <a:pt x="4720" y="10439"/>
                </a:lnTo>
                <a:lnTo>
                  <a:pt x="4724" y="10440"/>
                </a:lnTo>
                <a:lnTo>
                  <a:pt x="4729" y="10440"/>
                </a:lnTo>
                <a:lnTo>
                  <a:pt x="4730" y="10445"/>
                </a:lnTo>
                <a:lnTo>
                  <a:pt x="4734" y="10449"/>
                </a:lnTo>
                <a:lnTo>
                  <a:pt x="4742" y="10454"/>
                </a:lnTo>
                <a:lnTo>
                  <a:pt x="4751" y="10457"/>
                </a:lnTo>
                <a:lnTo>
                  <a:pt x="4758" y="10462"/>
                </a:lnTo>
                <a:lnTo>
                  <a:pt x="4766" y="10466"/>
                </a:lnTo>
                <a:lnTo>
                  <a:pt x="4771" y="10468"/>
                </a:lnTo>
                <a:lnTo>
                  <a:pt x="4777" y="10468"/>
                </a:lnTo>
                <a:lnTo>
                  <a:pt x="4782" y="10464"/>
                </a:lnTo>
                <a:lnTo>
                  <a:pt x="4787" y="10462"/>
                </a:lnTo>
                <a:lnTo>
                  <a:pt x="4801" y="10461"/>
                </a:lnTo>
                <a:lnTo>
                  <a:pt x="4831" y="10461"/>
                </a:lnTo>
                <a:lnTo>
                  <a:pt x="4836" y="10457"/>
                </a:lnTo>
                <a:lnTo>
                  <a:pt x="4841" y="10456"/>
                </a:lnTo>
                <a:lnTo>
                  <a:pt x="4855" y="10454"/>
                </a:lnTo>
                <a:lnTo>
                  <a:pt x="4886" y="10454"/>
                </a:lnTo>
                <a:lnTo>
                  <a:pt x="4887" y="10451"/>
                </a:lnTo>
                <a:lnTo>
                  <a:pt x="4889" y="10449"/>
                </a:lnTo>
                <a:lnTo>
                  <a:pt x="4896" y="10447"/>
                </a:lnTo>
                <a:lnTo>
                  <a:pt x="4913" y="10447"/>
                </a:lnTo>
                <a:lnTo>
                  <a:pt x="4916" y="10432"/>
                </a:lnTo>
                <a:lnTo>
                  <a:pt x="4922" y="10418"/>
                </a:lnTo>
                <a:lnTo>
                  <a:pt x="4925" y="10411"/>
                </a:lnTo>
                <a:lnTo>
                  <a:pt x="4930" y="10406"/>
                </a:lnTo>
                <a:lnTo>
                  <a:pt x="4935" y="10403"/>
                </a:lnTo>
                <a:lnTo>
                  <a:pt x="4940" y="10399"/>
                </a:lnTo>
                <a:lnTo>
                  <a:pt x="4954" y="10393"/>
                </a:lnTo>
                <a:lnTo>
                  <a:pt x="4969" y="10387"/>
                </a:lnTo>
                <a:lnTo>
                  <a:pt x="5002" y="10379"/>
                </a:lnTo>
                <a:lnTo>
                  <a:pt x="5003" y="10374"/>
                </a:lnTo>
                <a:lnTo>
                  <a:pt x="5005" y="10372"/>
                </a:lnTo>
                <a:lnTo>
                  <a:pt x="5009" y="10372"/>
                </a:lnTo>
                <a:lnTo>
                  <a:pt x="5010" y="10364"/>
                </a:lnTo>
                <a:lnTo>
                  <a:pt x="5012" y="10360"/>
                </a:lnTo>
                <a:lnTo>
                  <a:pt x="5015" y="10358"/>
                </a:lnTo>
                <a:lnTo>
                  <a:pt x="5015" y="10355"/>
                </a:lnTo>
                <a:lnTo>
                  <a:pt x="5017" y="10353"/>
                </a:lnTo>
                <a:lnTo>
                  <a:pt x="5022" y="10352"/>
                </a:lnTo>
                <a:lnTo>
                  <a:pt x="5024" y="10348"/>
                </a:lnTo>
                <a:lnTo>
                  <a:pt x="5024" y="10343"/>
                </a:lnTo>
                <a:lnTo>
                  <a:pt x="5026" y="10340"/>
                </a:lnTo>
                <a:lnTo>
                  <a:pt x="5027" y="10338"/>
                </a:lnTo>
                <a:lnTo>
                  <a:pt x="5029" y="10338"/>
                </a:lnTo>
                <a:lnTo>
                  <a:pt x="5032" y="10331"/>
                </a:lnTo>
                <a:lnTo>
                  <a:pt x="5036" y="10328"/>
                </a:lnTo>
                <a:lnTo>
                  <a:pt x="5041" y="10323"/>
                </a:lnTo>
                <a:lnTo>
                  <a:pt x="5043" y="10318"/>
                </a:lnTo>
                <a:lnTo>
                  <a:pt x="5046" y="10311"/>
                </a:lnTo>
                <a:lnTo>
                  <a:pt x="5051" y="10306"/>
                </a:lnTo>
                <a:lnTo>
                  <a:pt x="5056" y="10300"/>
                </a:lnTo>
                <a:lnTo>
                  <a:pt x="5063" y="10297"/>
                </a:lnTo>
                <a:lnTo>
                  <a:pt x="5063" y="10307"/>
                </a:lnTo>
                <a:lnTo>
                  <a:pt x="5065" y="10316"/>
                </a:lnTo>
                <a:lnTo>
                  <a:pt x="5070" y="10321"/>
                </a:lnTo>
                <a:lnTo>
                  <a:pt x="5077" y="10324"/>
                </a:lnTo>
                <a:lnTo>
                  <a:pt x="5084" y="10338"/>
                </a:lnTo>
                <a:lnTo>
                  <a:pt x="5090" y="10352"/>
                </a:lnTo>
                <a:lnTo>
                  <a:pt x="5106" y="10358"/>
                </a:lnTo>
                <a:lnTo>
                  <a:pt x="5119" y="10369"/>
                </a:lnTo>
                <a:lnTo>
                  <a:pt x="5130" y="10379"/>
                </a:lnTo>
                <a:lnTo>
                  <a:pt x="5138" y="10393"/>
                </a:lnTo>
                <a:lnTo>
                  <a:pt x="5145" y="10393"/>
                </a:lnTo>
                <a:lnTo>
                  <a:pt x="5150" y="10394"/>
                </a:lnTo>
                <a:lnTo>
                  <a:pt x="5159" y="10399"/>
                </a:lnTo>
                <a:lnTo>
                  <a:pt x="5167" y="10404"/>
                </a:lnTo>
                <a:lnTo>
                  <a:pt x="5172" y="10406"/>
                </a:lnTo>
                <a:lnTo>
                  <a:pt x="5179" y="10406"/>
                </a:lnTo>
                <a:lnTo>
                  <a:pt x="5182" y="10411"/>
                </a:lnTo>
                <a:lnTo>
                  <a:pt x="5188" y="10415"/>
                </a:lnTo>
                <a:lnTo>
                  <a:pt x="5198" y="10418"/>
                </a:lnTo>
                <a:lnTo>
                  <a:pt x="5203" y="10422"/>
                </a:lnTo>
                <a:lnTo>
                  <a:pt x="5208" y="10423"/>
                </a:lnTo>
                <a:lnTo>
                  <a:pt x="5211" y="10428"/>
                </a:lnTo>
                <a:lnTo>
                  <a:pt x="5213" y="10433"/>
                </a:lnTo>
                <a:lnTo>
                  <a:pt x="5227" y="10433"/>
                </a:lnTo>
                <a:lnTo>
                  <a:pt x="5239" y="10435"/>
                </a:lnTo>
                <a:lnTo>
                  <a:pt x="5249" y="10439"/>
                </a:lnTo>
                <a:lnTo>
                  <a:pt x="5259" y="10442"/>
                </a:lnTo>
                <a:lnTo>
                  <a:pt x="5280" y="10451"/>
                </a:lnTo>
                <a:lnTo>
                  <a:pt x="5290" y="10452"/>
                </a:lnTo>
                <a:lnTo>
                  <a:pt x="5302" y="10454"/>
                </a:lnTo>
                <a:lnTo>
                  <a:pt x="5304" y="10451"/>
                </a:lnTo>
                <a:lnTo>
                  <a:pt x="5307" y="10449"/>
                </a:lnTo>
                <a:lnTo>
                  <a:pt x="5311" y="10447"/>
                </a:lnTo>
                <a:lnTo>
                  <a:pt x="5316" y="10447"/>
                </a:lnTo>
                <a:lnTo>
                  <a:pt x="5317" y="10439"/>
                </a:lnTo>
                <a:lnTo>
                  <a:pt x="5319" y="10433"/>
                </a:lnTo>
                <a:lnTo>
                  <a:pt x="5324" y="10430"/>
                </a:lnTo>
                <a:lnTo>
                  <a:pt x="5329" y="10427"/>
                </a:lnTo>
                <a:lnTo>
                  <a:pt x="5331" y="10418"/>
                </a:lnTo>
                <a:lnTo>
                  <a:pt x="5331" y="10411"/>
                </a:lnTo>
                <a:lnTo>
                  <a:pt x="5328" y="10399"/>
                </a:lnTo>
                <a:lnTo>
                  <a:pt x="5321" y="10389"/>
                </a:lnTo>
                <a:lnTo>
                  <a:pt x="5316" y="10379"/>
                </a:lnTo>
                <a:lnTo>
                  <a:pt x="5328" y="10374"/>
                </a:lnTo>
                <a:lnTo>
                  <a:pt x="5340" y="10367"/>
                </a:lnTo>
                <a:lnTo>
                  <a:pt x="5350" y="10362"/>
                </a:lnTo>
                <a:lnTo>
                  <a:pt x="5357" y="10360"/>
                </a:lnTo>
                <a:lnTo>
                  <a:pt x="5363" y="10358"/>
                </a:lnTo>
                <a:lnTo>
                  <a:pt x="5372" y="10360"/>
                </a:lnTo>
                <a:lnTo>
                  <a:pt x="5375" y="10362"/>
                </a:lnTo>
                <a:lnTo>
                  <a:pt x="5377" y="10365"/>
                </a:lnTo>
                <a:lnTo>
                  <a:pt x="5381" y="10365"/>
                </a:lnTo>
                <a:lnTo>
                  <a:pt x="5382" y="10367"/>
                </a:lnTo>
                <a:lnTo>
                  <a:pt x="5386" y="10372"/>
                </a:lnTo>
                <a:lnTo>
                  <a:pt x="5387" y="10376"/>
                </a:lnTo>
                <a:lnTo>
                  <a:pt x="5389" y="10377"/>
                </a:lnTo>
                <a:lnTo>
                  <a:pt x="5391" y="10379"/>
                </a:lnTo>
                <a:lnTo>
                  <a:pt x="5392" y="10374"/>
                </a:lnTo>
                <a:lnTo>
                  <a:pt x="5394" y="10372"/>
                </a:lnTo>
                <a:lnTo>
                  <a:pt x="5399" y="10372"/>
                </a:lnTo>
                <a:lnTo>
                  <a:pt x="5404" y="10372"/>
                </a:lnTo>
                <a:lnTo>
                  <a:pt x="5416" y="10372"/>
                </a:lnTo>
                <a:lnTo>
                  <a:pt x="5421" y="10372"/>
                </a:lnTo>
                <a:lnTo>
                  <a:pt x="5425" y="10372"/>
                </a:lnTo>
                <a:lnTo>
                  <a:pt x="5473" y="10372"/>
                </a:lnTo>
                <a:lnTo>
                  <a:pt x="5474" y="10376"/>
                </a:lnTo>
                <a:lnTo>
                  <a:pt x="5478" y="10377"/>
                </a:lnTo>
                <a:lnTo>
                  <a:pt x="5481" y="10379"/>
                </a:lnTo>
                <a:lnTo>
                  <a:pt x="5486" y="10379"/>
                </a:lnTo>
                <a:lnTo>
                  <a:pt x="5488" y="10386"/>
                </a:lnTo>
                <a:lnTo>
                  <a:pt x="5490" y="10389"/>
                </a:lnTo>
                <a:lnTo>
                  <a:pt x="5493" y="10393"/>
                </a:lnTo>
                <a:lnTo>
                  <a:pt x="5500" y="10393"/>
                </a:lnTo>
                <a:lnTo>
                  <a:pt x="5517" y="10393"/>
                </a:lnTo>
                <a:lnTo>
                  <a:pt x="5531" y="10393"/>
                </a:lnTo>
                <a:lnTo>
                  <a:pt x="5556" y="10396"/>
                </a:lnTo>
                <a:lnTo>
                  <a:pt x="5568" y="10396"/>
                </a:lnTo>
                <a:lnTo>
                  <a:pt x="5578" y="10398"/>
                </a:lnTo>
                <a:lnTo>
                  <a:pt x="5590" y="10396"/>
                </a:lnTo>
                <a:lnTo>
                  <a:pt x="5602" y="10393"/>
                </a:lnTo>
                <a:lnTo>
                  <a:pt x="5604" y="10387"/>
                </a:lnTo>
                <a:lnTo>
                  <a:pt x="5604" y="10382"/>
                </a:lnTo>
                <a:lnTo>
                  <a:pt x="5602" y="10372"/>
                </a:lnTo>
                <a:lnTo>
                  <a:pt x="5602" y="10367"/>
                </a:lnTo>
                <a:lnTo>
                  <a:pt x="5602" y="10362"/>
                </a:lnTo>
                <a:lnTo>
                  <a:pt x="5606" y="10358"/>
                </a:lnTo>
                <a:lnTo>
                  <a:pt x="5609" y="10358"/>
                </a:lnTo>
                <a:lnTo>
                  <a:pt x="5616" y="10358"/>
                </a:lnTo>
                <a:lnTo>
                  <a:pt x="5619" y="10358"/>
                </a:lnTo>
                <a:lnTo>
                  <a:pt x="5621" y="10360"/>
                </a:lnTo>
                <a:lnTo>
                  <a:pt x="5623" y="10365"/>
                </a:lnTo>
                <a:lnTo>
                  <a:pt x="5628" y="10370"/>
                </a:lnTo>
                <a:lnTo>
                  <a:pt x="5631" y="10372"/>
                </a:lnTo>
                <a:lnTo>
                  <a:pt x="5636" y="10372"/>
                </a:lnTo>
                <a:lnTo>
                  <a:pt x="5636" y="10376"/>
                </a:lnTo>
                <a:lnTo>
                  <a:pt x="5638" y="10377"/>
                </a:lnTo>
                <a:lnTo>
                  <a:pt x="5643" y="10379"/>
                </a:lnTo>
                <a:lnTo>
                  <a:pt x="5650" y="10379"/>
                </a:lnTo>
                <a:lnTo>
                  <a:pt x="5652" y="10387"/>
                </a:lnTo>
                <a:lnTo>
                  <a:pt x="5653" y="10393"/>
                </a:lnTo>
                <a:lnTo>
                  <a:pt x="5658" y="10396"/>
                </a:lnTo>
                <a:lnTo>
                  <a:pt x="5664" y="10399"/>
                </a:lnTo>
                <a:lnTo>
                  <a:pt x="5664" y="10413"/>
                </a:lnTo>
                <a:lnTo>
                  <a:pt x="5672" y="10415"/>
                </a:lnTo>
                <a:lnTo>
                  <a:pt x="5675" y="10416"/>
                </a:lnTo>
                <a:lnTo>
                  <a:pt x="5677" y="10420"/>
                </a:lnTo>
                <a:lnTo>
                  <a:pt x="5698" y="10420"/>
                </a:lnTo>
                <a:lnTo>
                  <a:pt x="5701" y="10420"/>
                </a:lnTo>
                <a:lnTo>
                  <a:pt x="5704" y="10418"/>
                </a:lnTo>
                <a:lnTo>
                  <a:pt x="5704" y="10413"/>
                </a:lnTo>
                <a:lnTo>
                  <a:pt x="5710" y="10411"/>
                </a:lnTo>
                <a:lnTo>
                  <a:pt x="5715" y="10410"/>
                </a:lnTo>
                <a:lnTo>
                  <a:pt x="5718" y="10406"/>
                </a:lnTo>
                <a:lnTo>
                  <a:pt x="5725" y="10406"/>
                </a:lnTo>
                <a:lnTo>
                  <a:pt x="5730" y="10408"/>
                </a:lnTo>
                <a:lnTo>
                  <a:pt x="5735" y="10411"/>
                </a:lnTo>
                <a:lnTo>
                  <a:pt x="5739" y="10413"/>
                </a:lnTo>
                <a:lnTo>
                  <a:pt x="5745" y="10413"/>
                </a:lnTo>
                <a:lnTo>
                  <a:pt x="5745" y="10416"/>
                </a:lnTo>
                <a:lnTo>
                  <a:pt x="5747" y="10418"/>
                </a:lnTo>
                <a:lnTo>
                  <a:pt x="5752" y="10420"/>
                </a:lnTo>
                <a:lnTo>
                  <a:pt x="5757" y="10422"/>
                </a:lnTo>
                <a:lnTo>
                  <a:pt x="5762" y="10425"/>
                </a:lnTo>
                <a:lnTo>
                  <a:pt x="5766" y="10427"/>
                </a:lnTo>
                <a:lnTo>
                  <a:pt x="5773" y="10427"/>
                </a:lnTo>
                <a:lnTo>
                  <a:pt x="5785" y="10428"/>
                </a:lnTo>
                <a:lnTo>
                  <a:pt x="5795" y="10430"/>
                </a:lnTo>
                <a:lnTo>
                  <a:pt x="5815" y="10435"/>
                </a:lnTo>
                <a:lnTo>
                  <a:pt x="5836" y="10440"/>
                </a:lnTo>
                <a:lnTo>
                  <a:pt x="5848" y="10440"/>
                </a:lnTo>
                <a:lnTo>
                  <a:pt x="5862" y="10440"/>
                </a:lnTo>
                <a:lnTo>
                  <a:pt x="5865" y="10433"/>
                </a:lnTo>
                <a:lnTo>
                  <a:pt x="5867" y="10427"/>
                </a:lnTo>
                <a:lnTo>
                  <a:pt x="5865" y="10413"/>
                </a:lnTo>
                <a:lnTo>
                  <a:pt x="5867" y="10406"/>
                </a:lnTo>
                <a:lnTo>
                  <a:pt x="5868" y="10401"/>
                </a:lnTo>
                <a:lnTo>
                  <a:pt x="5874" y="10396"/>
                </a:lnTo>
                <a:lnTo>
                  <a:pt x="5882" y="10393"/>
                </a:lnTo>
                <a:lnTo>
                  <a:pt x="5889" y="10394"/>
                </a:lnTo>
                <a:lnTo>
                  <a:pt x="5894" y="10396"/>
                </a:lnTo>
                <a:lnTo>
                  <a:pt x="5908" y="10398"/>
                </a:lnTo>
                <a:lnTo>
                  <a:pt x="5918" y="10401"/>
                </a:lnTo>
                <a:lnTo>
                  <a:pt x="5921" y="10403"/>
                </a:lnTo>
                <a:lnTo>
                  <a:pt x="5923" y="10406"/>
                </a:lnTo>
                <a:lnTo>
                  <a:pt x="5923" y="10411"/>
                </a:lnTo>
                <a:lnTo>
                  <a:pt x="5920" y="10413"/>
                </a:lnTo>
                <a:lnTo>
                  <a:pt x="5916" y="10413"/>
                </a:lnTo>
                <a:lnTo>
                  <a:pt x="5913" y="10427"/>
                </a:lnTo>
                <a:lnTo>
                  <a:pt x="5911" y="10440"/>
                </a:lnTo>
                <a:lnTo>
                  <a:pt x="5909" y="10457"/>
                </a:lnTo>
                <a:lnTo>
                  <a:pt x="5909" y="10474"/>
                </a:lnTo>
                <a:lnTo>
                  <a:pt x="5911" y="10480"/>
                </a:lnTo>
                <a:lnTo>
                  <a:pt x="5914" y="10483"/>
                </a:lnTo>
                <a:lnTo>
                  <a:pt x="5923" y="10488"/>
                </a:lnTo>
                <a:lnTo>
                  <a:pt x="5923" y="10495"/>
                </a:lnTo>
                <a:lnTo>
                  <a:pt x="5925" y="10498"/>
                </a:lnTo>
                <a:lnTo>
                  <a:pt x="5926" y="10500"/>
                </a:lnTo>
                <a:lnTo>
                  <a:pt x="5928" y="10500"/>
                </a:lnTo>
                <a:lnTo>
                  <a:pt x="5930" y="10502"/>
                </a:lnTo>
                <a:lnTo>
                  <a:pt x="5930" y="10505"/>
                </a:lnTo>
                <a:lnTo>
                  <a:pt x="5930" y="10508"/>
                </a:lnTo>
                <a:lnTo>
                  <a:pt x="5933" y="10508"/>
                </a:lnTo>
                <a:lnTo>
                  <a:pt x="5937" y="10508"/>
                </a:lnTo>
                <a:lnTo>
                  <a:pt x="5938" y="10512"/>
                </a:lnTo>
                <a:lnTo>
                  <a:pt x="5937" y="10515"/>
                </a:lnTo>
                <a:lnTo>
                  <a:pt x="5937" y="10519"/>
                </a:lnTo>
                <a:lnTo>
                  <a:pt x="5937" y="10522"/>
                </a:lnTo>
                <a:lnTo>
                  <a:pt x="5940" y="10522"/>
                </a:lnTo>
                <a:lnTo>
                  <a:pt x="5943" y="10522"/>
                </a:lnTo>
                <a:lnTo>
                  <a:pt x="5943" y="10526"/>
                </a:lnTo>
                <a:lnTo>
                  <a:pt x="5943" y="10529"/>
                </a:lnTo>
                <a:lnTo>
                  <a:pt x="5947" y="10529"/>
                </a:lnTo>
                <a:lnTo>
                  <a:pt x="5950" y="10529"/>
                </a:lnTo>
                <a:lnTo>
                  <a:pt x="5955" y="10536"/>
                </a:lnTo>
                <a:lnTo>
                  <a:pt x="5957" y="10543"/>
                </a:lnTo>
                <a:lnTo>
                  <a:pt x="5957" y="10549"/>
                </a:lnTo>
                <a:lnTo>
                  <a:pt x="5957" y="10556"/>
                </a:lnTo>
                <a:lnTo>
                  <a:pt x="5957" y="10561"/>
                </a:lnTo>
                <a:lnTo>
                  <a:pt x="5954" y="10563"/>
                </a:lnTo>
                <a:lnTo>
                  <a:pt x="5950" y="10563"/>
                </a:lnTo>
                <a:lnTo>
                  <a:pt x="5949" y="10572"/>
                </a:lnTo>
                <a:lnTo>
                  <a:pt x="5947" y="10575"/>
                </a:lnTo>
                <a:lnTo>
                  <a:pt x="5943" y="10577"/>
                </a:lnTo>
                <a:lnTo>
                  <a:pt x="5938" y="10580"/>
                </a:lnTo>
                <a:lnTo>
                  <a:pt x="5933" y="10584"/>
                </a:lnTo>
                <a:lnTo>
                  <a:pt x="5931" y="10589"/>
                </a:lnTo>
                <a:lnTo>
                  <a:pt x="5930" y="10597"/>
                </a:lnTo>
                <a:lnTo>
                  <a:pt x="5930" y="10611"/>
                </a:lnTo>
                <a:lnTo>
                  <a:pt x="5933" y="10611"/>
                </a:lnTo>
                <a:lnTo>
                  <a:pt x="5935" y="10613"/>
                </a:lnTo>
                <a:lnTo>
                  <a:pt x="5935" y="10614"/>
                </a:lnTo>
                <a:lnTo>
                  <a:pt x="5933" y="10614"/>
                </a:lnTo>
                <a:lnTo>
                  <a:pt x="5930" y="10611"/>
                </a:lnTo>
                <a:lnTo>
                  <a:pt x="5925" y="10613"/>
                </a:lnTo>
                <a:lnTo>
                  <a:pt x="5923" y="10616"/>
                </a:lnTo>
                <a:lnTo>
                  <a:pt x="5925" y="10619"/>
                </a:lnTo>
                <a:lnTo>
                  <a:pt x="5926" y="10624"/>
                </a:lnTo>
                <a:lnTo>
                  <a:pt x="5931" y="10633"/>
                </a:lnTo>
                <a:lnTo>
                  <a:pt x="5931" y="10638"/>
                </a:lnTo>
                <a:lnTo>
                  <a:pt x="5930" y="10645"/>
                </a:lnTo>
                <a:lnTo>
                  <a:pt x="5925" y="10645"/>
                </a:lnTo>
                <a:lnTo>
                  <a:pt x="5920" y="10647"/>
                </a:lnTo>
                <a:lnTo>
                  <a:pt x="5911" y="10650"/>
                </a:lnTo>
                <a:lnTo>
                  <a:pt x="5903" y="10654"/>
                </a:lnTo>
                <a:lnTo>
                  <a:pt x="5897" y="10654"/>
                </a:lnTo>
                <a:lnTo>
                  <a:pt x="5889" y="10652"/>
                </a:lnTo>
                <a:lnTo>
                  <a:pt x="5889" y="10713"/>
                </a:lnTo>
                <a:lnTo>
                  <a:pt x="5903" y="10713"/>
                </a:lnTo>
                <a:lnTo>
                  <a:pt x="5908" y="10717"/>
                </a:lnTo>
                <a:lnTo>
                  <a:pt x="5909" y="10718"/>
                </a:lnTo>
                <a:lnTo>
                  <a:pt x="5909" y="10720"/>
                </a:lnTo>
                <a:lnTo>
                  <a:pt x="5923" y="10720"/>
                </a:lnTo>
                <a:lnTo>
                  <a:pt x="5928" y="10724"/>
                </a:lnTo>
                <a:lnTo>
                  <a:pt x="5930" y="10725"/>
                </a:lnTo>
                <a:lnTo>
                  <a:pt x="5930" y="10727"/>
                </a:lnTo>
                <a:lnTo>
                  <a:pt x="5964" y="10727"/>
                </a:lnTo>
                <a:lnTo>
                  <a:pt x="5972" y="10727"/>
                </a:lnTo>
                <a:lnTo>
                  <a:pt x="5979" y="10729"/>
                </a:lnTo>
                <a:lnTo>
                  <a:pt x="5983" y="10730"/>
                </a:lnTo>
                <a:lnTo>
                  <a:pt x="5984" y="10732"/>
                </a:lnTo>
                <a:lnTo>
                  <a:pt x="5986" y="10736"/>
                </a:lnTo>
                <a:lnTo>
                  <a:pt x="5984" y="10741"/>
                </a:lnTo>
                <a:lnTo>
                  <a:pt x="5984" y="10744"/>
                </a:lnTo>
                <a:lnTo>
                  <a:pt x="5981" y="10746"/>
                </a:lnTo>
                <a:lnTo>
                  <a:pt x="5974" y="10747"/>
                </a:lnTo>
                <a:lnTo>
                  <a:pt x="5957" y="10747"/>
                </a:lnTo>
                <a:lnTo>
                  <a:pt x="5957" y="10751"/>
                </a:lnTo>
                <a:lnTo>
                  <a:pt x="5954" y="10753"/>
                </a:lnTo>
                <a:lnTo>
                  <a:pt x="5947" y="10754"/>
                </a:lnTo>
                <a:lnTo>
                  <a:pt x="5930" y="10754"/>
                </a:lnTo>
                <a:lnTo>
                  <a:pt x="5931" y="10761"/>
                </a:lnTo>
                <a:lnTo>
                  <a:pt x="5931" y="10766"/>
                </a:lnTo>
                <a:lnTo>
                  <a:pt x="5928" y="10773"/>
                </a:lnTo>
                <a:lnTo>
                  <a:pt x="5925" y="10778"/>
                </a:lnTo>
                <a:lnTo>
                  <a:pt x="5923" y="10783"/>
                </a:lnTo>
                <a:lnTo>
                  <a:pt x="5923" y="10788"/>
                </a:lnTo>
                <a:lnTo>
                  <a:pt x="5926" y="10790"/>
                </a:lnTo>
                <a:lnTo>
                  <a:pt x="5930" y="10793"/>
                </a:lnTo>
                <a:lnTo>
                  <a:pt x="5930" y="10797"/>
                </a:lnTo>
                <a:lnTo>
                  <a:pt x="5930" y="10802"/>
                </a:lnTo>
                <a:lnTo>
                  <a:pt x="5933" y="10804"/>
                </a:lnTo>
                <a:lnTo>
                  <a:pt x="5937" y="10807"/>
                </a:lnTo>
                <a:lnTo>
                  <a:pt x="5937" y="10811"/>
                </a:lnTo>
                <a:lnTo>
                  <a:pt x="5937" y="10816"/>
                </a:lnTo>
                <a:lnTo>
                  <a:pt x="5937" y="10831"/>
                </a:lnTo>
                <a:lnTo>
                  <a:pt x="5938" y="10846"/>
                </a:lnTo>
                <a:lnTo>
                  <a:pt x="5943" y="10870"/>
                </a:lnTo>
                <a:lnTo>
                  <a:pt x="5950" y="10872"/>
                </a:lnTo>
                <a:lnTo>
                  <a:pt x="5955" y="10875"/>
                </a:lnTo>
                <a:lnTo>
                  <a:pt x="5962" y="10877"/>
                </a:lnTo>
                <a:lnTo>
                  <a:pt x="5971" y="10877"/>
                </a:lnTo>
                <a:lnTo>
                  <a:pt x="5978" y="10875"/>
                </a:lnTo>
                <a:lnTo>
                  <a:pt x="5983" y="10875"/>
                </a:lnTo>
                <a:lnTo>
                  <a:pt x="5989" y="10879"/>
                </a:lnTo>
                <a:lnTo>
                  <a:pt x="5996" y="10884"/>
                </a:lnTo>
                <a:lnTo>
                  <a:pt x="6000" y="10884"/>
                </a:lnTo>
                <a:lnTo>
                  <a:pt x="6005" y="10884"/>
                </a:lnTo>
                <a:lnTo>
                  <a:pt x="6018" y="10904"/>
                </a:lnTo>
                <a:lnTo>
                  <a:pt x="6032" y="10925"/>
                </a:lnTo>
                <a:lnTo>
                  <a:pt x="6039" y="10961"/>
                </a:lnTo>
                <a:lnTo>
                  <a:pt x="6041" y="10979"/>
                </a:lnTo>
                <a:lnTo>
                  <a:pt x="6039" y="11000"/>
                </a:lnTo>
                <a:lnTo>
                  <a:pt x="6047" y="11015"/>
                </a:lnTo>
                <a:lnTo>
                  <a:pt x="6054" y="11029"/>
                </a:lnTo>
                <a:lnTo>
                  <a:pt x="6061" y="11044"/>
                </a:lnTo>
                <a:lnTo>
                  <a:pt x="6064" y="11053"/>
                </a:lnTo>
                <a:lnTo>
                  <a:pt x="6066" y="11061"/>
                </a:lnTo>
                <a:lnTo>
                  <a:pt x="6066" y="11068"/>
                </a:lnTo>
                <a:lnTo>
                  <a:pt x="6064" y="11075"/>
                </a:lnTo>
                <a:lnTo>
                  <a:pt x="6059" y="11083"/>
                </a:lnTo>
                <a:lnTo>
                  <a:pt x="6056" y="11088"/>
                </a:lnTo>
                <a:lnTo>
                  <a:pt x="6054" y="11094"/>
                </a:lnTo>
                <a:lnTo>
                  <a:pt x="6053" y="11100"/>
                </a:lnTo>
                <a:lnTo>
                  <a:pt x="6053" y="11109"/>
                </a:lnTo>
                <a:lnTo>
                  <a:pt x="6059" y="11123"/>
                </a:lnTo>
                <a:lnTo>
                  <a:pt x="6066" y="11136"/>
                </a:lnTo>
                <a:lnTo>
                  <a:pt x="6070" y="11138"/>
                </a:lnTo>
                <a:lnTo>
                  <a:pt x="6073" y="11140"/>
                </a:lnTo>
                <a:lnTo>
                  <a:pt x="6078" y="11141"/>
                </a:lnTo>
                <a:lnTo>
                  <a:pt x="6080" y="11143"/>
                </a:lnTo>
                <a:lnTo>
                  <a:pt x="6082" y="11150"/>
                </a:lnTo>
                <a:lnTo>
                  <a:pt x="6082" y="11157"/>
                </a:lnTo>
                <a:lnTo>
                  <a:pt x="6080" y="11164"/>
                </a:lnTo>
                <a:lnTo>
                  <a:pt x="6080" y="11170"/>
                </a:lnTo>
                <a:lnTo>
                  <a:pt x="6061" y="11175"/>
                </a:lnTo>
                <a:lnTo>
                  <a:pt x="6041" y="11179"/>
                </a:lnTo>
                <a:lnTo>
                  <a:pt x="6018" y="11181"/>
                </a:lnTo>
                <a:lnTo>
                  <a:pt x="5998" y="11184"/>
                </a:lnTo>
                <a:lnTo>
                  <a:pt x="5995" y="11186"/>
                </a:lnTo>
                <a:lnTo>
                  <a:pt x="5991" y="11187"/>
                </a:lnTo>
                <a:lnTo>
                  <a:pt x="5988" y="11189"/>
                </a:lnTo>
                <a:lnTo>
                  <a:pt x="5984" y="11191"/>
                </a:lnTo>
                <a:lnTo>
                  <a:pt x="5978" y="11191"/>
                </a:lnTo>
                <a:lnTo>
                  <a:pt x="5971" y="11191"/>
                </a:lnTo>
                <a:lnTo>
                  <a:pt x="5964" y="11191"/>
                </a:lnTo>
                <a:lnTo>
                  <a:pt x="5957" y="11191"/>
                </a:lnTo>
                <a:lnTo>
                  <a:pt x="5957" y="11198"/>
                </a:lnTo>
                <a:lnTo>
                  <a:pt x="5955" y="11199"/>
                </a:lnTo>
                <a:lnTo>
                  <a:pt x="5952" y="11199"/>
                </a:lnTo>
                <a:lnTo>
                  <a:pt x="5945" y="11198"/>
                </a:lnTo>
                <a:lnTo>
                  <a:pt x="5937" y="11198"/>
                </a:lnTo>
                <a:lnTo>
                  <a:pt x="5930" y="11198"/>
                </a:lnTo>
                <a:lnTo>
                  <a:pt x="5930" y="11199"/>
                </a:lnTo>
                <a:lnTo>
                  <a:pt x="5928" y="11203"/>
                </a:lnTo>
                <a:lnTo>
                  <a:pt x="5928" y="11205"/>
                </a:lnTo>
                <a:lnTo>
                  <a:pt x="5923" y="11205"/>
                </a:lnTo>
                <a:lnTo>
                  <a:pt x="5899" y="11215"/>
                </a:lnTo>
                <a:lnTo>
                  <a:pt x="5892" y="11216"/>
                </a:lnTo>
                <a:lnTo>
                  <a:pt x="5891" y="11216"/>
                </a:lnTo>
                <a:lnTo>
                  <a:pt x="5885" y="11218"/>
                </a:lnTo>
                <a:lnTo>
                  <a:pt x="5882" y="11218"/>
                </a:lnTo>
                <a:lnTo>
                  <a:pt x="5877" y="11218"/>
                </a:lnTo>
                <a:lnTo>
                  <a:pt x="5868" y="11218"/>
                </a:lnTo>
                <a:lnTo>
                  <a:pt x="5867" y="11222"/>
                </a:lnTo>
                <a:lnTo>
                  <a:pt x="5865" y="11223"/>
                </a:lnTo>
                <a:lnTo>
                  <a:pt x="5860" y="11225"/>
                </a:lnTo>
                <a:lnTo>
                  <a:pt x="5855" y="11225"/>
                </a:lnTo>
                <a:lnTo>
                  <a:pt x="5850" y="11227"/>
                </a:lnTo>
                <a:lnTo>
                  <a:pt x="5846" y="11230"/>
                </a:lnTo>
                <a:lnTo>
                  <a:pt x="5841" y="11232"/>
                </a:lnTo>
                <a:lnTo>
                  <a:pt x="5834" y="11232"/>
                </a:lnTo>
                <a:lnTo>
                  <a:pt x="5834" y="11237"/>
                </a:lnTo>
                <a:lnTo>
                  <a:pt x="5833" y="11239"/>
                </a:lnTo>
                <a:lnTo>
                  <a:pt x="5829" y="11242"/>
                </a:lnTo>
                <a:lnTo>
                  <a:pt x="5827" y="11246"/>
                </a:lnTo>
                <a:lnTo>
                  <a:pt x="5826" y="11246"/>
                </a:lnTo>
                <a:lnTo>
                  <a:pt x="5822" y="11247"/>
                </a:lnTo>
                <a:lnTo>
                  <a:pt x="5821" y="11252"/>
                </a:lnTo>
                <a:lnTo>
                  <a:pt x="5819" y="11256"/>
                </a:lnTo>
                <a:lnTo>
                  <a:pt x="5817" y="11258"/>
                </a:lnTo>
                <a:lnTo>
                  <a:pt x="5814" y="11259"/>
                </a:lnTo>
                <a:lnTo>
                  <a:pt x="5814" y="11271"/>
                </a:lnTo>
                <a:lnTo>
                  <a:pt x="5815" y="11280"/>
                </a:lnTo>
                <a:lnTo>
                  <a:pt x="5821" y="11298"/>
                </a:lnTo>
                <a:lnTo>
                  <a:pt x="5826" y="11314"/>
                </a:lnTo>
                <a:lnTo>
                  <a:pt x="5827" y="11324"/>
                </a:lnTo>
                <a:lnTo>
                  <a:pt x="5827" y="11334"/>
                </a:lnTo>
                <a:lnTo>
                  <a:pt x="5822" y="11338"/>
                </a:lnTo>
                <a:lnTo>
                  <a:pt x="5817" y="11341"/>
                </a:lnTo>
                <a:lnTo>
                  <a:pt x="5815" y="11346"/>
                </a:lnTo>
                <a:lnTo>
                  <a:pt x="5814" y="11355"/>
                </a:lnTo>
                <a:lnTo>
                  <a:pt x="5805" y="11355"/>
                </a:lnTo>
                <a:lnTo>
                  <a:pt x="5800" y="11358"/>
                </a:lnTo>
                <a:lnTo>
                  <a:pt x="5795" y="11363"/>
                </a:lnTo>
                <a:lnTo>
                  <a:pt x="5790" y="11368"/>
                </a:lnTo>
                <a:lnTo>
                  <a:pt x="5786" y="11373"/>
                </a:lnTo>
                <a:lnTo>
                  <a:pt x="5781" y="11379"/>
                </a:lnTo>
                <a:lnTo>
                  <a:pt x="5774" y="11382"/>
                </a:lnTo>
                <a:lnTo>
                  <a:pt x="5766" y="11382"/>
                </a:lnTo>
                <a:lnTo>
                  <a:pt x="5762" y="11387"/>
                </a:lnTo>
                <a:lnTo>
                  <a:pt x="5756" y="11392"/>
                </a:lnTo>
                <a:lnTo>
                  <a:pt x="5749" y="11394"/>
                </a:lnTo>
                <a:lnTo>
                  <a:pt x="5739" y="11396"/>
                </a:lnTo>
                <a:lnTo>
                  <a:pt x="5737" y="11404"/>
                </a:lnTo>
                <a:lnTo>
                  <a:pt x="5735" y="11408"/>
                </a:lnTo>
                <a:lnTo>
                  <a:pt x="5732" y="11409"/>
                </a:lnTo>
                <a:lnTo>
                  <a:pt x="5732" y="11423"/>
                </a:lnTo>
                <a:lnTo>
                  <a:pt x="5730" y="11428"/>
                </a:lnTo>
                <a:lnTo>
                  <a:pt x="5728" y="11430"/>
                </a:lnTo>
                <a:lnTo>
                  <a:pt x="5725" y="11430"/>
                </a:lnTo>
                <a:lnTo>
                  <a:pt x="5725" y="11445"/>
                </a:lnTo>
                <a:lnTo>
                  <a:pt x="5727" y="11455"/>
                </a:lnTo>
                <a:lnTo>
                  <a:pt x="5730" y="11467"/>
                </a:lnTo>
                <a:lnTo>
                  <a:pt x="5732" y="11477"/>
                </a:lnTo>
                <a:lnTo>
                  <a:pt x="5728" y="11479"/>
                </a:lnTo>
                <a:lnTo>
                  <a:pt x="5727" y="11483"/>
                </a:lnTo>
                <a:lnTo>
                  <a:pt x="5725" y="11486"/>
                </a:lnTo>
                <a:lnTo>
                  <a:pt x="5725" y="11491"/>
                </a:lnTo>
                <a:lnTo>
                  <a:pt x="5725" y="11566"/>
                </a:lnTo>
                <a:lnTo>
                  <a:pt x="5732" y="11576"/>
                </a:lnTo>
                <a:lnTo>
                  <a:pt x="5740" y="11585"/>
                </a:lnTo>
                <a:lnTo>
                  <a:pt x="5747" y="11595"/>
                </a:lnTo>
                <a:lnTo>
                  <a:pt x="5751" y="11600"/>
                </a:lnTo>
                <a:lnTo>
                  <a:pt x="5752" y="11607"/>
                </a:lnTo>
                <a:lnTo>
                  <a:pt x="5752" y="11614"/>
                </a:lnTo>
                <a:lnTo>
                  <a:pt x="5754" y="11621"/>
                </a:lnTo>
                <a:lnTo>
                  <a:pt x="5757" y="11633"/>
                </a:lnTo>
                <a:lnTo>
                  <a:pt x="5761" y="11645"/>
                </a:lnTo>
                <a:lnTo>
                  <a:pt x="5761" y="11653"/>
                </a:lnTo>
                <a:lnTo>
                  <a:pt x="5759" y="11662"/>
                </a:lnTo>
                <a:lnTo>
                  <a:pt x="5766" y="11662"/>
                </a:lnTo>
                <a:lnTo>
                  <a:pt x="5771" y="11660"/>
                </a:lnTo>
                <a:lnTo>
                  <a:pt x="5774" y="11657"/>
                </a:lnTo>
                <a:lnTo>
                  <a:pt x="5780" y="11648"/>
                </a:lnTo>
                <a:lnTo>
                  <a:pt x="5783" y="11648"/>
                </a:lnTo>
                <a:lnTo>
                  <a:pt x="5786" y="11648"/>
                </a:lnTo>
                <a:lnTo>
                  <a:pt x="5792" y="11648"/>
                </a:lnTo>
                <a:lnTo>
                  <a:pt x="5793" y="11648"/>
                </a:lnTo>
                <a:lnTo>
                  <a:pt x="5795" y="11645"/>
                </a:lnTo>
                <a:lnTo>
                  <a:pt x="5795" y="11639"/>
                </a:lnTo>
                <a:lnTo>
                  <a:pt x="5797" y="11636"/>
                </a:lnTo>
                <a:lnTo>
                  <a:pt x="5798" y="11634"/>
                </a:lnTo>
                <a:lnTo>
                  <a:pt x="5800" y="11634"/>
                </a:lnTo>
                <a:lnTo>
                  <a:pt x="5807" y="11624"/>
                </a:lnTo>
                <a:lnTo>
                  <a:pt x="5815" y="11616"/>
                </a:lnTo>
                <a:lnTo>
                  <a:pt x="5824" y="11607"/>
                </a:lnTo>
                <a:lnTo>
                  <a:pt x="5834" y="11600"/>
                </a:lnTo>
                <a:lnTo>
                  <a:pt x="5836" y="11593"/>
                </a:lnTo>
                <a:lnTo>
                  <a:pt x="5836" y="11588"/>
                </a:lnTo>
                <a:lnTo>
                  <a:pt x="5833" y="11581"/>
                </a:lnTo>
                <a:lnTo>
                  <a:pt x="5829" y="11576"/>
                </a:lnTo>
                <a:lnTo>
                  <a:pt x="5827" y="11571"/>
                </a:lnTo>
                <a:lnTo>
                  <a:pt x="5827" y="11566"/>
                </a:lnTo>
                <a:lnTo>
                  <a:pt x="5833" y="11566"/>
                </a:lnTo>
                <a:lnTo>
                  <a:pt x="5836" y="11563"/>
                </a:lnTo>
                <a:lnTo>
                  <a:pt x="5838" y="11561"/>
                </a:lnTo>
                <a:lnTo>
                  <a:pt x="5841" y="11559"/>
                </a:lnTo>
                <a:lnTo>
                  <a:pt x="5846" y="11551"/>
                </a:lnTo>
                <a:lnTo>
                  <a:pt x="5850" y="11541"/>
                </a:lnTo>
                <a:lnTo>
                  <a:pt x="5853" y="11537"/>
                </a:lnTo>
                <a:lnTo>
                  <a:pt x="5856" y="11534"/>
                </a:lnTo>
                <a:lnTo>
                  <a:pt x="5862" y="11532"/>
                </a:lnTo>
                <a:lnTo>
                  <a:pt x="5868" y="11532"/>
                </a:lnTo>
                <a:lnTo>
                  <a:pt x="5872" y="11527"/>
                </a:lnTo>
                <a:lnTo>
                  <a:pt x="5875" y="11522"/>
                </a:lnTo>
                <a:lnTo>
                  <a:pt x="5877" y="11522"/>
                </a:lnTo>
                <a:lnTo>
                  <a:pt x="5880" y="11522"/>
                </a:lnTo>
                <a:lnTo>
                  <a:pt x="5882" y="11522"/>
                </a:lnTo>
                <a:lnTo>
                  <a:pt x="5882" y="11525"/>
                </a:lnTo>
                <a:lnTo>
                  <a:pt x="5880" y="11529"/>
                </a:lnTo>
                <a:lnTo>
                  <a:pt x="5879" y="11530"/>
                </a:lnTo>
                <a:lnTo>
                  <a:pt x="5874" y="11532"/>
                </a:lnTo>
                <a:lnTo>
                  <a:pt x="5868" y="11532"/>
                </a:lnTo>
                <a:lnTo>
                  <a:pt x="5867" y="11537"/>
                </a:lnTo>
                <a:lnTo>
                  <a:pt x="5863" y="11541"/>
                </a:lnTo>
                <a:lnTo>
                  <a:pt x="5855" y="11546"/>
                </a:lnTo>
                <a:lnTo>
                  <a:pt x="5855" y="11552"/>
                </a:lnTo>
                <a:lnTo>
                  <a:pt x="5853" y="11556"/>
                </a:lnTo>
                <a:lnTo>
                  <a:pt x="5848" y="11559"/>
                </a:lnTo>
                <a:lnTo>
                  <a:pt x="5841" y="11559"/>
                </a:lnTo>
                <a:lnTo>
                  <a:pt x="5841" y="11600"/>
                </a:lnTo>
                <a:lnTo>
                  <a:pt x="5851" y="11602"/>
                </a:lnTo>
                <a:lnTo>
                  <a:pt x="5860" y="11600"/>
                </a:lnTo>
                <a:lnTo>
                  <a:pt x="5865" y="11599"/>
                </a:lnTo>
                <a:lnTo>
                  <a:pt x="5870" y="11595"/>
                </a:lnTo>
                <a:lnTo>
                  <a:pt x="5879" y="11587"/>
                </a:lnTo>
                <a:lnTo>
                  <a:pt x="5884" y="11583"/>
                </a:lnTo>
                <a:lnTo>
                  <a:pt x="5889" y="11580"/>
                </a:lnTo>
                <a:lnTo>
                  <a:pt x="5891" y="11575"/>
                </a:lnTo>
                <a:lnTo>
                  <a:pt x="5892" y="11573"/>
                </a:lnTo>
                <a:lnTo>
                  <a:pt x="5896" y="11573"/>
                </a:lnTo>
                <a:lnTo>
                  <a:pt x="5899" y="11573"/>
                </a:lnTo>
                <a:lnTo>
                  <a:pt x="5901" y="11571"/>
                </a:lnTo>
                <a:lnTo>
                  <a:pt x="5903" y="11566"/>
                </a:lnTo>
                <a:lnTo>
                  <a:pt x="5908" y="11564"/>
                </a:lnTo>
                <a:lnTo>
                  <a:pt x="5911" y="11564"/>
                </a:lnTo>
                <a:lnTo>
                  <a:pt x="5916" y="11563"/>
                </a:lnTo>
                <a:lnTo>
                  <a:pt x="5916" y="11561"/>
                </a:lnTo>
                <a:lnTo>
                  <a:pt x="5916" y="11559"/>
                </a:lnTo>
                <a:lnTo>
                  <a:pt x="5921" y="11559"/>
                </a:lnTo>
                <a:lnTo>
                  <a:pt x="5925" y="11556"/>
                </a:lnTo>
                <a:lnTo>
                  <a:pt x="5928" y="11551"/>
                </a:lnTo>
                <a:lnTo>
                  <a:pt x="5931" y="11547"/>
                </a:lnTo>
                <a:lnTo>
                  <a:pt x="5933" y="11546"/>
                </a:lnTo>
                <a:lnTo>
                  <a:pt x="5938" y="11546"/>
                </a:lnTo>
                <a:lnTo>
                  <a:pt x="5943" y="11546"/>
                </a:lnTo>
                <a:lnTo>
                  <a:pt x="5943" y="11532"/>
                </a:lnTo>
                <a:lnTo>
                  <a:pt x="5952" y="11530"/>
                </a:lnTo>
                <a:lnTo>
                  <a:pt x="5955" y="11529"/>
                </a:lnTo>
                <a:lnTo>
                  <a:pt x="5957" y="11525"/>
                </a:lnTo>
                <a:lnTo>
                  <a:pt x="5960" y="11518"/>
                </a:lnTo>
                <a:lnTo>
                  <a:pt x="5964" y="11515"/>
                </a:lnTo>
                <a:lnTo>
                  <a:pt x="5969" y="11510"/>
                </a:lnTo>
                <a:lnTo>
                  <a:pt x="5971" y="11505"/>
                </a:lnTo>
                <a:lnTo>
                  <a:pt x="5984" y="11500"/>
                </a:lnTo>
                <a:lnTo>
                  <a:pt x="5996" y="11491"/>
                </a:lnTo>
                <a:lnTo>
                  <a:pt x="6001" y="11489"/>
                </a:lnTo>
                <a:lnTo>
                  <a:pt x="6008" y="11486"/>
                </a:lnTo>
                <a:lnTo>
                  <a:pt x="6017" y="11484"/>
                </a:lnTo>
                <a:lnTo>
                  <a:pt x="6025" y="11484"/>
                </a:lnTo>
                <a:lnTo>
                  <a:pt x="6029" y="11496"/>
                </a:lnTo>
                <a:lnTo>
                  <a:pt x="6032" y="11506"/>
                </a:lnTo>
                <a:lnTo>
                  <a:pt x="6034" y="11517"/>
                </a:lnTo>
                <a:lnTo>
                  <a:pt x="6032" y="11532"/>
                </a:lnTo>
                <a:lnTo>
                  <a:pt x="6037" y="11534"/>
                </a:lnTo>
                <a:lnTo>
                  <a:pt x="6039" y="11539"/>
                </a:lnTo>
                <a:lnTo>
                  <a:pt x="6041" y="11546"/>
                </a:lnTo>
                <a:lnTo>
                  <a:pt x="6039" y="11552"/>
                </a:lnTo>
                <a:lnTo>
                  <a:pt x="6041" y="11558"/>
                </a:lnTo>
                <a:lnTo>
                  <a:pt x="6042" y="11559"/>
                </a:lnTo>
                <a:lnTo>
                  <a:pt x="6046" y="11559"/>
                </a:lnTo>
                <a:lnTo>
                  <a:pt x="6049" y="11561"/>
                </a:lnTo>
                <a:lnTo>
                  <a:pt x="6053" y="11564"/>
                </a:lnTo>
                <a:lnTo>
                  <a:pt x="6053" y="11568"/>
                </a:lnTo>
                <a:lnTo>
                  <a:pt x="6053" y="11573"/>
                </a:lnTo>
                <a:lnTo>
                  <a:pt x="6037" y="11575"/>
                </a:lnTo>
                <a:lnTo>
                  <a:pt x="6022" y="11578"/>
                </a:lnTo>
                <a:lnTo>
                  <a:pt x="6007" y="11583"/>
                </a:lnTo>
                <a:lnTo>
                  <a:pt x="5991" y="11587"/>
                </a:lnTo>
                <a:lnTo>
                  <a:pt x="5989" y="11600"/>
                </a:lnTo>
                <a:lnTo>
                  <a:pt x="5984" y="11610"/>
                </a:lnTo>
                <a:lnTo>
                  <a:pt x="5981" y="11621"/>
                </a:lnTo>
                <a:lnTo>
                  <a:pt x="5978" y="11634"/>
                </a:lnTo>
                <a:lnTo>
                  <a:pt x="5974" y="11636"/>
                </a:lnTo>
                <a:lnTo>
                  <a:pt x="5971" y="11638"/>
                </a:lnTo>
                <a:lnTo>
                  <a:pt x="5964" y="11645"/>
                </a:lnTo>
                <a:lnTo>
                  <a:pt x="5959" y="11651"/>
                </a:lnTo>
                <a:lnTo>
                  <a:pt x="5955" y="11653"/>
                </a:lnTo>
                <a:lnTo>
                  <a:pt x="5950" y="11655"/>
                </a:lnTo>
                <a:lnTo>
                  <a:pt x="5949" y="11660"/>
                </a:lnTo>
                <a:lnTo>
                  <a:pt x="5947" y="11663"/>
                </a:lnTo>
                <a:lnTo>
                  <a:pt x="5938" y="11670"/>
                </a:lnTo>
                <a:lnTo>
                  <a:pt x="5935" y="11674"/>
                </a:lnTo>
                <a:lnTo>
                  <a:pt x="5931" y="11677"/>
                </a:lnTo>
                <a:lnTo>
                  <a:pt x="5930" y="11682"/>
                </a:lnTo>
                <a:lnTo>
                  <a:pt x="5930" y="11689"/>
                </a:lnTo>
                <a:lnTo>
                  <a:pt x="5923" y="11691"/>
                </a:lnTo>
                <a:lnTo>
                  <a:pt x="5916" y="11692"/>
                </a:lnTo>
                <a:lnTo>
                  <a:pt x="5906" y="11697"/>
                </a:lnTo>
                <a:lnTo>
                  <a:pt x="5894" y="11704"/>
                </a:lnTo>
                <a:lnTo>
                  <a:pt x="5882" y="11709"/>
                </a:lnTo>
                <a:lnTo>
                  <a:pt x="5877" y="11711"/>
                </a:lnTo>
                <a:lnTo>
                  <a:pt x="5874" y="11715"/>
                </a:lnTo>
                <a:lnTo>
                  <a:pt x="5865" y="11723"/>
                </a:lnTo>
                <a:lnTo>
                  <a:pt x="5858" y="11732"/>
                </a:lnTo>
                <a:lnTo>
                  <a:pt x="5855" y="11735"/>
                </a:lnTo>
                <a:lnTo>
                  <a:pt x="5848" y="11737"/>
                </a:lnTo>
                <a:lnTo>
                  <a:pt x="5848" y="11791"/>
                </a:lnTo>
                <a:lnTo>
                  <a:pt x="5856" y="11793"/>
                </a:lnTo>
                <a:lnTo>
                  <a:pt x="5862" y="11791"/>
                </a:lnTo>
                <a:lnTo>
                  <a:pt x="5865" y="11790"/>
                </a:lnTo>
                <a:lnTo>
                  <a:pt x="5868" y="11788"/>
                </a:lnTo>
                <a:lnTo>
                  <a:pt x="5875" y="11781"/>
                </a:lnTo>
                <a:lnTo>
                  <a:pt x="5879" y="11779"/>
                </a:lnTo>
                <a:lnTo>
                  <a:pt x="5882" y="11778"/>
                </a:lnTo>
                <a:lnTo>
                  <a:pt x="5891" y="11773"/>
                </a:lnTo>
                <a:lnTo>
                  <a:pt x="5899" y="11771"/>
                </a:lnTo>
                <a:lnTo>
                  <a:pt x="5911" y="11771"/>
                </a:lnTo>
                <a:lnTo>
                  <a:pt x="5923" y="11771"/>
                </a:lnTo>
                <a:lnTo>
                  <a:pt x="5925" y="11778"/>
                </a:lnTo>
                <a:lnTo>
                  <a:pt x="5923" y="11785"/>
                </a:lnTo>
                <a:lnTo>
                  <a:pt x="5921" y="11790"/>
                </a:lnTo>
                <a:lnTo>
                  <a:pt x="5916" y="11791"/>
                </a:lnTo>
                <a:lnTo>
                  <a:pt x="5916" y="11793"/>
                </a:lnTo>
                <a:lnTo>
                  <a:pt x="5914" y="11795"/>
                </a:lnTo>
                <a:lnTo>
                  <a:pt x="5909" y="11798"/>
                </a:lnTo>
                <a:lnTo>
                  <a:pt x="5904" y="11800"/>
                </a:lnTo>
                <a:lnTo>
                  <a:pt x="5904" y="11802"/>
                </a:lnTo>
                <a:lnTo>
                  <a:pt x="5903" y="11805"/>
                </a:lnTo>
                <a:lnTo>
                  <a:pt x="5896" y="11803"/>
                </a:lnTo>
                <a:lnTo>
                  <a:pt x="5891" y="11805"/>
                </a:lnTo>
                <a:lnTo>
                  <a:pt x="5882" y="11809"/>
                </a:lnTo>
                <a:lnTo>
                  <a:pt x="5875" y="11812"/>
                </a:lnTo>
                <a:lnTo>
                  <a:pt x="5868" y="11814"/>
                </a:lnTo>
                <a:lnTo>
                  <a:pt x="5862" y="11812"/>
                </a:lnTo>
                <a:lnTo>
                  <a:pt x="5855" y="11814"/>
                </a:lnTo>
                <a:lnTo>
                  <a:pt x="5851" y="11812"/>
                </a:lnTo>
                <a:lnTo>
                  <a:pt x="5848" y="11809"/>
                </a:lnTo>
                <a:lnTo>
                  <a:pt x="5845" y="11805"/>
                </a:lnTo>
                <a:lnTo>
                  <a:pt x="5841" y="11797"/>
                </a:lnTo>
                <a:lnTo>
                  <a:pt x="5839" y="11793"/>
                </a:lnTo>
                <a:lnTo>
                  <a:pt x="5834" y="11791"/>
                </a:lnTo>
                <a:lnTo>
                  <a:pt x="5829" y="11791"/>
                </a:lnTo>
                <a:lnTo>
                  <a:pt x="5826" y="11791"/>
                </a:lnTo>
                <a:lnTo>
                  <a:pt x="5822" y="11795"/>
                </a:lnTo>
                <a:lnTo>
                  <a:pt x="5821" y="11798"/>
                </a:lnTo>
                <a:lnTo>
                  <a:pt x="5819" y="11805"/>
                </a:lnTo>
                <a:lnTo>
                  <a:pt x="5817" y="11809"/>
                </a:lnTo>
                <a:lnTo>
                  <a:pt x="5814" y="11812"/>
                </a:lnTo>
                <a:lnTo>
                  <a:pt x="5814" y="11817"/>
                </a:lnTo>
                <a:lnTo>
                  <a:pt x="5810" y="11819"/>
                </a:lnTo>
                <a:lnTo>
                  <a:pt x="5807" y="11819"/>
                </a:lnTo>
                <a:lnTo>
                  <a:pt x="5800" y="11822"/>
                </a:lnTo>
                <a:lnTo>
                  <a:pt x="5795" y="11827"/>
                </a:lnTo>
                <a:lnTo>
                  <a:pt x="5793" y="11836"/>
                </a:lnTo>
                <a:lnTo>
                  <a:pt x="5793" y="11846"/>
                </a:lnTo>
                <a:lnTo>
                  <a:pt x="5786" y="11846"/>
                </a:lnTo>
                <a:lnTo>
                  <a:pt x="5780" y="11849"/>
                </a:lnTo>
                <a:lnTo>
                  <a:pt x="5774" y="11853"/>
                </a:lnTo>
                <a:lnTo>
                  <a:pt x="5771" y="11858"/>
                </a:lnTo>
                <a:lnTo>
                  <a:pt x="5764" y="11866"/>
                </a:lnTo>
                <a:lnTo>
                  <a:pt x="5759" y="11872"/>
                </a:lnTo>
                <a:lnTo>
                  <a:pt x="5752" y="11873"/>
                </a:lnTo>
                <a:lnTo>
                  <a:pt x="5752" y="11878"/>
                </a:lnTo>
                <a:lnTo>
                  <a:pt x="5749" y="11880"/>
                </a:lnTo>
                <a:lnTo>
                  <a:pt x="5745" y="11880"/>
                </a:lnTo>
                <a:lnTo>
                  <a:pt x="5742" y="11882"/>
                </a:lnTo>
                <a:lnTo>
                  <a:pt x="5740" y="11884"/>
                </a:lnTo>
                <a:lnTo>
                  <a:pt x="5737" y="11887"/>
                </a:lnTo>
                <a:lnTo>
                  <a:pt x="5732" y="11887"/>
                </a:lnTo>
                <a:lnTo>
                  <a:pt x="5725" y="11885"/>
                </a:lnTo>
                <a:lnTo>
                  <a:pt x="5720" y="11884"/>
                </a:lnTo>
                <a:lnTo>
                  <a:pt x="5711" y="11884"/>
                </a:lnTo>
                <a:lnTo>
                  <a:pt x="5701" y="11887"/>
                </a:lnTo>
                <a:lnTo>
                  <a:pt x="5684" y="11887"/>
                </a:lnTo>
                <a:lnTo>
                  <a:pt x="5686" y="11890"/>
                </a:lnTo>
                <a:lnTo>
                  <a:pt x="5689" y="11894"/>
                </a:lnTo>
                <a:lnTo>
                  <a:pt x="5691" y="11897"/>
                </a:lnTo>
                <a:lnTo>
                  <a:pt x="5691" y="11901"/>
                </a:lnTo>
                <a:lnTo>
                  <a:pt x="5698" y="11902"/>
                </a:lnTo>
                <a:lnTo>
                  <a:pt x="5698" y="11904"/>
                </a:lnTo>
                <a:lnTo>
                  <a:pt x="5698" y="11907"/>
                </a:lnTo>
                <a:lnTo>
                  <a:pt x="5704" y="11909"/>
                </a:lnTo>
                <a:lnTo>
                  <a:pt x="5704" y="11911"/>
                </a:lnTo>
                <a:lnTo>
                  <a:pt x="5704" y="11914"/>
                </a:lnTo>
                <a:lnTo>
                  <a:pt x="5706" y="11918"/>
                </a:lnTo>
                <a:lnTo>
                  <a:pt x="5710" y="11921"/>
                </a:lnTo>
                <a:lnTo>
                  <a:pt x="5711" y="11924"/>
                </a:lnTo>
                <a:lnTo>
                  <a:pt x="5711" y="11928"/>
                </a:lnTo>
                <a:lnTo>
                  <a:pt x="5718" y="11930"/>
                </a:lnTo>
                <a:lnTo>
                  <a:pt x="5718" y="11931"/>
                </a:lnTo>
                <a:lnTo>
                  <a:pt x="5718" y="11935"/>
                </a:lnTo>
                <a:lnTo>
                  <a:pt x="5725" y="11936"/>
                </a:lnTo>
                <a:lnTo>
                  <a:pt x="5725" y="11938"/>
                </a:lnTo>
                <a:lnTo>
                  <a:pt x="5725" y="11942"/>
                </a:lnTo>
                <a:lnTo>
                  <a:pt x="5727" y="11947"/>
                </a:lnTo>
                <a:lnTo>
                  <a:pt x="5728" y="11948"/>
                </a:lnTo>
                <a:lnTo>
                  <a:pt x="5733" y="11953"/>
                </a:lnTo>
                <a:lnTo>
                  <a:pt x="5737" y="11955"/>
                </a:lnTo>
                <a:lnTo>
                  <a:pt x="5739" y="11959"/>
                </a:lnTo>
                <a:lnTo>
                  <a:pt x="5740" y="11964"/>
                </a:lnTo>
                <a:lnTo>
                  <a:pt x="5739" y="11969"/>
                </a:lnTo>
                <a:lnTo>
                  <a:pt x="5745" y="11972"/>
                </a:lnTo>
                <a:lnTo>
                  <a:pt x="5749" y="11976"/>
                </a:lnTo>
                <a:lnTo>
                  <a:pt x="5754" y="11981"/>
                </a:lnTo>
                <a:lnTo>
                  <a:pt x="5759" y="11982"/>
                </a:lnTo>
                <a:lnTo>
                  <a:pt x="5793" y="11982"/>
                </a:lnTo>
                <a:lnTo>
                  <a:pt x="5797" y="11977"/>
                </a:lnTo>
                <a:lnTo>
                  <a:pt x="5800" y="11972"/>
                </a:lnTo>
                <a:lnTo>
                  <a:pt x="5807" y="11969"/>
                </a:lnTo>
                <a:lnTo>
                  <a:pt x="5814" y="11969"/>
                </a:lnTo>
                <a:lnTo>
                  <a:pt x="5821" y="11969"/>
                </a:lnTo>
                <a:lnTo>
                  <a:pt x="5826" y="11970"/>
                </a:lnTo>
                <a:lnTo>
                  <a:pt x="5831" y="11974"/>
                </a:lnTo>
                <a:lnTo>
                  <a:pt x="5834" y="11977"/>
                </a:lnTo>
                <a:lnTo>
                  <a:pt x="5839" y="11984"/>
                </a:lnTo>
                <a:lnTo>
                  <a:pt x="5843" y="11988"/>
                </a:lnTo>
                <a:lnTo>
                  <a:pt x="5848" y="11989"/>
                </a:lnTo>
                <a:lnTo>
                  <a:pt x="5850" y="11993"/>
                </a:lnTo>
                <a:lnTo>
                  <a:pt x="5851" y="11994"/>
                </a:lnTo>
                <a:lnTo>
                  <a:pt x="5856" y="11994"/>
                </a:lnTo>
                <a:lnTo>
                  <a:pt x="5863" y="11994"/>
                </a:lnTo>
                <a:lnTo>
                  <a:pt x="5868" y="11996"/>
                </a:lnTo>
                <a:lnTo>
                  <a:pt x="5868" y="11999"/>
                </a:lnTo>
                <a:lnTo>
                  <a:pt x="5868" y="12003"/>
                </a:lnTo>
                <a:lnTo>
                  <a:pt x="5872" y="12003"/>
                </a:lnTo>
                <a:lnTo>
                  <a:pt x="5875" y="12003"/>
                </a:lnTo>
                <a:lnTo>
                  <a:pt x="5877" y="12005"/>
                </a:lnTo>
                <a:lnTo>
                  <a:pt x="5877" y="12008"/>
                </a:lnTo>
                <a:lnTo>
                  <a:pt x="5879" y="12010"/>
                </a:lnTo>
                <a:lnTo>
                  <a:pt x="5882" y="12010"/>
                </a:lnTo>
                <a:lnTo>
                  <a:pt x="5882" y="12017"/>
                </a:lnTo>
                <a:lnTo>
                  <a:pt x="5882" y="12022"/>
                </a:lnTo>
                <a:lnTo>
                  <a:pt x="5879" y="12023"/>
                </a:lnTo>
                <a:lnTo>
                  <a:pt x="5875" y="12023"/>
                </a:lnTo>
                <a:lnTo>
                  <a:pt x="5875" y="12035"/>
                </a:lnTo>
                <a:lnTo>
                  <a:pt x="5875" y="12044"/>
                </a:lnTo>
                <a:lnTo>
                  <a:pt x="5879" y="12061"/>
                </a:lnTo>
                <a:lnTo>
                  <a:pt x="5882" y="12078"/>
                </a:lnTo>
                <a:lnTo>
                  <a:pt x="5884" y="12088"/>
                </a:lnTo>
                <a:lnTo>
                  <a:pt x="5882" y="12098"/>
                </a:lnTo>
                <a:lnTo>
                  <a:pt x="5887" y="12105"/>
                </a:lnTo>
                <a:lnTo>
                  <a:pt x="5889" y="12112"/>
                </a:lnTo>
                <a:lnTo>
                  <a:pt x="5891" y="12117"/>
                </a:lnTo>
                <a:lnTo>
                  <a:pt x="5891" y="12121"/>
                </a:lnTo>
                <a:lnTo>
                  <a:pt x="5892" y="12124"/>
                </a:lnTo>
                <a:lnTo>
                  <a:pt x="5896" y="12126"/>
                </a:lnTo>
                <a:lnTo>
                  <a:pt x="5897" y="12131"/>
                </a:lnTo>
                <a:lnTo>
                  <a:pt x="5897" y="12138"/>
                </a:lnTo>
                <a:lnTo>
                  <a:pt x="5896" y="12150"/>
                </a:lnTo>
                <a:lnTo>
                  <a:pt x="5896" y="12156"/>
                </a:lnTo>
                <a:lnTo>
                  <a:pt x="5896" y="12161"/>
                </a:lnTo>
                <a:lnTo>
                  <a:pt x="5899" y="12165"/>
                </a:lnTo>
                <a:lnTo>
                  <a:pt x="5903" y="12167"/>
                </a:lnTo>
                <a:lnTo>
                  <a:pt x="5901" y="12172"/>
                </a:lnTo>
                <a:lnTo>
                  <a:pt x="5899" y="12175"/>
                </a:lnTo>
                <a:lnTo>
                  <a:pt x="5896" y="12175"/>
                </a:lnTo>
                <a:lnTo>
                  <a:pt x="5892" y="12172"/>
                </a:lnTo>
                <a:lnTo>
                  <a:pt x="5889" y="12168"/>
                </a:lnTo>
                <a:lnTo>
                  <a:pt x="5887" y="12163"/>
                </a:lnTo>
                <a:lnTo>
                  <a:pt x="5887" y="12158"/>
                </a:lnTo>
                <a:lnTo>
                  <a:pt x="5889" y="12153"/>
                </a:lnTo>
                <a:lnTo>
                  <a:pt x="5884" y="12151"/>
                </a:lnTo>
                <a:lnTo>
                  <a:pt x="5882" y="12150"/>
                </a:lnTo>
                <a:lnTo>
                  <a:pt x="5882" y="12146"/>
                </a:lnTo>
                <a:lnTo>
                  <a:pt x="5880" y="12136"/>
                </a:lnTo>
                <a:lnTo>
                  <a:pt x="5877" y="12124"/>
                </a:lnTo>
                <a:lnTo>
                  <a:pt x="5875" y="12114"/>
                </a:lnTo>
                <a:lnTo>
                  <a:pt x="5875" y="12098"/>
                </a:lnTo>
                <a:lnTo>
                  <a:pt x="5872" y="12098"/>
                </a:lnTo>
                <a:lnTo>
                  <a:pt x="5868" y="12100"/>
                </a:lnTo>
                <a:lnTo>
                  <a:pt x="5863" y="12109"/>
                </a:lnTo>
                <a:lnTo>
                  <a:pt x="5862" y="12110"/>
                </a:lnTo>
                <a:lnTo>
                  <a:pt x="5858" y="12112"/>
                </a:lnTo>
                <a:lnTo>
                  <a:pt x="5856" y="12110"/>
                </a:lnTo>
                <a:lnTo>
                  <a:pt x="5855" y="12105"/>
                </a:lnTo>
                <a:lnTo>
                  <a:pt x="5851" y="12105"/>
                </a:lnTo>
                <a:lnTo>
                  <a:pt x="5848" y="12109"/>
                </a:lnTo>
                <a:lnTo>
                  <a:pt x="5843" y="12114"/>
                </a:lnTo>
                <a:lnTo>
                  <a:pt x="5841" y="12117"/>
                </a:lnTo>
                <a:lnTo>
                  <a:pt x="5838" y="12119"/>
                </a:lnTo>
                <a:lnTo>
                  <a:pt x="5834" y="12121"/>
                </a:lnTo>
                <a:lnTo>
                  <a:pt x="5827" y="12119"/>
                </a:lnTo>
                <a:lnTo>
                  <a:pt x="5827" y="12146"/>
                </a:lnTo>
                <a:lnTo>
                  <a:pt x="5826" y="12158"/>
                </a:lnTo>
                <a:lnTo>
                  <a:pt x="5824" y="12163"/>
                </a:lnTo>
                <a:lnTo>
                  <a:pt x="5821" y="12167"/>
                </a:lnTo>
                <a:lnTo>
                  <a:pt x="5821" y="12172"/>
                </a:lnTo>
                <a:lnTo>
                  <a:pt x="5822" y="12175"/>
                </a:lnTo>
                <a:lnTo>
                  <a:pt x="5826" y="12184"/>
                </a:lnTo>
                <a:lnTo>
                  <a:pt x="5831" y="12192"/>
                </a:lnTo>
                <a:lnTo>
                  <a:pt x="5834" y="12201"/>
                </a:lnTo>
                <a:lnTo>
                  <a:pt x="5838" y="12214"/>
                </a:lnTo>
                <a:lnTo>
                  <a:pt x="5838" y="12231"/>
                </a:lnTo>
                <a:lnTo>
                  <a:pt x="5839" y="12247"/>
                </a:lnTo>
                <a:lnTo>
                  <a:pt x="5841" y="12262"/>
                </a:lnTo>
                <a:lnTo>
                  <a:pt x="5838" y="12262"/>
                </a:lnTo>
                <a:lnTo>
                  <a:pt x="5834" y="12264"/>
                </a:lnTo>
                <a:lnTo>
                  <a:pt x="5833" y="12267"/>
                </a:lnTo>
                <a:lnTo>
                  <a:pt x="5831" y="12271"/>
                </a:lnTo>
                <a:lnTo>
                  <a:pt x="5827" y="12279"/>
                </a:lnTo>
                <a:lnTo>
                  <a:pt x="5826" y="12281"/>
                </a:lnTo>
                <a:lnTo>
                  <a:pt x="5821" y="12283"/>
                </a:lnTo>
                <a:lnTo>
                  <a:pt x="5821" y="12288"/>
                </a:lnTo>
                <a:lnTo>
                  <a:pt x="5817" y="12289"/>
                </a:lnTo>
                <a:lnTo>
                  <a:pt x="5814" y="12289"/>
                </a:lnTo>
                <a:lnTo>
                  <a:pt x="5814" y="12295"/>
                </a:lnTo>
                <a:lnTo>
                  <a:pt x="5810" y="12296"/>
                </a:lnTo>
                <a:lnTo>
                  <a:pt x="5807" y="12296"/>
                </a:lnTo>
                <a:lnTo>
                  <a:pt x="5793" y="12296"/>
                </a:lnTo>
                <a:lnTo>
                  <a:pt x="5793" y="12301"/>
                </a:lnTo>
                <a:lnTo>
                  <a:pt x="5793" y="12305"/>
                </a:lnTo>
                <a:lnTo>
                  <a:pt x="5790" y="12308"/>
                </a:lnTo>
                <a:lnTo>
                  <a:pt x="5786" y="12310"/>
                </a:lnTo>
                <a:lnTo>
                  <a:pt x="5786" y="12329"/>
                </a:lnTo>
                <a:lnTo>
                  <a:pt x="5788" y="12346"/>
                </a:lnTo>
                <a:lnTo>
                  <a:pt x="5790" y="12359"/>
                </a:lnTo>
                <a:lnTo>
                  <a:pt x="5795" y="12375"/>
                </a:lnTo>
                <a:lnTo>
                  <a:pt x="5802" y="12402"/>
                </a:lnTo>
                <a:lnTo>
                  <a:pt x="5805" y="12417"/>
                </a:lnTo>
                <a:lnTo>
                  <a:pt x="5807" y="12433"/>
                </a:lnTo>
                <a:lnTo>
                  <a:pt x="5805" y="12433"/>
                </a:lnTo>
                <a:lnTo>
                  <a:pt x="5803" y="12435"/>
                </a:lnTo>
                <a:lnTo>
                  <a:pt x="5802" y="12438"/>
                </a:lnTo>
                <a:lnTo>
                  <a:pt x="5802" y="12443"/>
                </a:lnTo>
                <a:lnTo>
                  <a:pt x="5800" y="12446"/>
                </a:lnTo>
                <a:lnTo>
                  <a:pt x="5795" y="12448"/>
                </a:lnTo>
                <a:lnTo>
                  <a:pt x="5793" y="12450"/>
                </a:lnTo>
                <a:lnTo>
                  <a:pt x="5793" y="12453"/>
                </a:lnTo>
                <a:lnTo>
                  <a:pt x="5793" y="12458"/>
                </a:lnTo>
                <a:lnTo>
                  <a:pt x="5790" y="12460"/>
                </a:lnTo>
                <a:lnTo>
                  <a:pt x="5786" y="12460"/>
                </a:lnTo>
                <a:lnTo>
                  <a:pt x="5786" y="12465"/>
                </a:lnTo>
                <a:lnTo>
                  <a:pt x="5783" y="12467"/>
                </a:lnTo>
                <a:lnTo>
                  <a:pt x="5780" y="12467"/>
                </a:lnTo>
                <a:lnTo>
                  <a:pt x="5780" y="12472"/>
                </a:lnTo>
                <a:lnTo>
                  <a:pt x="5776" y="12474"/>
                </a:lnTo>
                <a:lnTo>
                  <a:pt x="5773" y="12474"/>
                </a:lnTo>
                <a:lnTo>
                  <a:pt x="5764" y="12474"/>
                </a:lnTo>
                <a:lnTo>
                  <a:pt x="5761" y="12475"/>
                </a:lnTo>
                <a:lnTo>
                  <a:pt x="5757" y="12477"/>
                </a:lnTo>
                <a:lnTo>
                  <a:pt x="5756" y="12481"/>
                </a:lnTo>
                <a:lnTo>
                  <a:pt x="5754" y="12484"/>
                </a:lnTo>
                <a:lnTo>
                  <a:pt x="5752" y="12494"/>
                </a:lnTo>
                <a:lnTo>
                  <a:pt x="5745" y="12494"/>
                </a:lnTo>
                <a:lnTo>
                  <a:pt x="5739" y="12494"/>
                </a:lnTo>
                <a:lnTo>
                  <a:pt x="5730" y="12498"/>
                </a:lnTo>
                <a:lnTo>
                  <a:pt x="5722" y="12504"/>
                </a:lnTo>
                <a:lnTo>
                  <a:pt x="5711" y="12508"/>
                </a:lnTo>
                <a:lnTo>
                  <a:pt x="5677" y="12508"/>
                </a:lnTo>
                <a:lnTo>
                  <a:pt x="5670" y="12508"/>
                </a:lnTo>
                <a:lnTo>
                  <a:pt x="5665" y="12506"/>
                </a:lnTo>
                <a:lnTo>
                  <a:pt x="5655" y="12499"/>
                </a:lnTo>
                <a:lnTo>
                  <a:pt x="5647" y="12492"/>
                </a:lnTo>
                <a:lnTo>
                  <a:pt x="5636" y="12487"/>
                </a:lnTo>
                <a:lnTo>
                  <a:pt x="5602" y="12487"/>
                </a:lnTo>
                <a:lnTo>
                  <a:pt x="5590" y="12492"/>
                </a:lnTo>
                <a:lnTo>
                  <a:pt x="5580" y="12501"/>
                </a:lnTo>
                <a:lnTo>
                  <a:pt x="5571" y="12510"/>
                </a:lnTo>
                <a:lnTo>
                  <a:pt x="5565" y="12521"/>
                </a:lnTo>
                <a:lnTo>
                  <a:pt x="5560" y="12533"/>
                </a:lnTo>
                <a:lnTo>
                  <a:pt x="5556" y="12549"/>
                </a:lnTo>
                <a:lnTo>
                  <a:pt x="5554" y="12566"/>
                </a:lnTo>
                <a:lnTo>
                  <a:pt x="5554" y="12583"/>
                </a:lnTo>
                <a:lnTo>
                  <a:pt x="5561" y="12578"/>
                </a:lnTo>
                <a:lnTo>
                  <a:pt x="5566" y="12573"/>
                </a:lnTo>
                <a:lnTo>
                  <a:pt x="5571" y="12566"/>
                </a:lnTo>
                <a:lnTo>
                  <a:pt x="5575" y="12559"/>
                </a:lnTo>
                <a:lnTo>
                  <a:pt x="5582" y="12542"/>
                </a:lnTo>
                <a:lnTo>
                  <a:pt x="5585" y="12535"/>
                </a:lnTo>
                <a:lnTo>
                  <a:pt x="5589" y="12528"/>
                </a:lnTo>
                <a:lnTo>
                  <a:pt x="5592" y="12530"/>
                </a:lnTo>
                <a:lnTo>
                  <a:pt x="5594" y="12532"/>
                </a:lnTo>
                <a:lnTo>
                  <a:pt x="5595" y="12535"/>
                </a:lnTo>
                <a:lnTo>
                  <a:pt x="5595" y="12549"/>
                </a:lnTo>
                <a:lnTo>
                  <a:pt x="5599" y="12550"/>
                </a:lnTo>
                <a:lnTo>
                  <a:pt x="5602" y="12552"/>
                </a:lnTo>
                <a:lnTo>
                  <a:pt x="5606" y="12556"/>
                </a:lnTo>
                <a:lnTo>
                  <a:pt x="5609" y="12556"/>
                </a:lnTo>
                <a:lnTo>
                  <a:pt x="5619" y="12557"/>
                </a:lnTo>
                <a:lnTo>
                  <a:pt x="5626" y="12557"/>
                </a:lnTo>
                <a:lnTo>
                  <a:pt x="5631" y="12554"/>
                </a:lnTo>
                <a:lnTo>
                  <a:pt x="5636" y="12552"/>
                </a:lnTo>
                <a:lnTo>
                  <a:pt x="5645" y="12545"/>
                </a:lnTo>
                <a:lnTo>
                  <a:pt x="5650" y="12542"/>
                </a:lnTo>
                <a:lnTo>
                  <a:pt x="5657" y="12542"/>
                </a:lnTo>
                <a:lnTo>
                  <a:pt x="5653" y="12549"/>
                </a:lnTo>
                <a:lnTo>
                  <a:pt x="5650" y="12554"/>
                </a:lnTo>
                <a:lnTo>
                  <a:pt x="5640" y="12562"/>
                </a:lnTo>
                <a:lnTo>
                  <a:pt x="5631" y="12571"/>
                </a:lnTo>
                <a:lnTo>
                  <a:pt x="5626" y="12576"/>
                </a:lnTo>
                <a:lnTo>
                  <a:pt x="5623" y="12583"/>
                </a:lnTo>
                <a:lnTo>
                  <a:pt x="5602" y="12583"/>
                </a:lnTo>
                <a:lnTo>
                  <a:pt x="5600" y="12583"/>
                </a:lnTo>
                <a:lnTo>
                  <a:pt x="5599" y="12585"/>
                </a:lnTo>
                <a:lnTo>
                  <a:pt x="5597" y="12588"/>
                </a:lnTo>
                <a:lnTo>
                  <a:pt x="5597" y="12593"/>
                </a:lnTo>
                <a:lnTo>
                  <a:pt x="5595" y="12596"/>
                </a:lnTo>
                <a:lnTo>
                  <a:pt x="5592" y="12598"/>
                </a:lnTo>
                <a:lnTo>
                  <a:pt x="5587" y="12598"/>
                </a:lnTo>
                <a:lnTo>
                  <a:pt x="5583" y="12598"/>
                </a:lnTo>
                <a:lnTo>
                  <a:pt x="5582" y="12600"/>
                </a:lnTo>
                <a:lnTo>
                  <a:pt x="5582" y="12603"/>
                </a:lnTo>
                <a:lnTo>
                  <a:pt x="5577" y="12607"/>
                </a:lnTo>
                <a:lnTo>
                  <a:pt x="5571" y="12608"/>
                </a:lnTo>
                <a:lnTo>
                  <a:pt x="5565" y="12612"/>
                </a:lnTo>
                <a:lnTo>
                  <a:pt x="5563" y="12614"/>
                </a:lnTo>
                <a:lnTo>
                  <a:pt x="5561" y="12617"/>
                </a:lnTo>
                <a:lnTo>
                  <a:pt x="5561" y="12624"/>
                </a:lnTo>
                <a:lnTo>
                  <a:pt x="5561" y="12629"/>
                </a:lnTo>
                <a:lnTo>
                  <a:pt x="5563" y="12634"/>
                </a:lnTo>
                <a:lnTo>
                  <a:pt x="5565" y="12637"/>
                </a:lnTo>
                <a:lnTo>
                  <a:pt x="5571" y="12643"/>
                </a:lnTo>
                <a:lnTo>
                  <a:pt x="5573" y="12646"/>
                </a:lnTo>
                <a:lnTo>
                  <a:pt x="5575" y="12651"/>
                </a:lnTo>
                <a:lnTo>
                  <a:pt x="5580" y="12651"/>
                </a:lnTo>
                <a:lnTo>
                  <a:pt x="5585" y="12651"/>
                </a:lnTo>
                <a:lnTo>
                  <a:pt x="5597" y="12651"/>
                </a:lnTo>
                <a:lnTo>
                  <a:pt x="5602" y="12651"/>
                </a:lnTo>
                <a:lnTo>
                  <a:pt x="5606" y="12651"/>
                </a:lnTo>
                <a:lnTo>
                  <a:pt x="5609" y="12653"/>
                </a:lnTo>
                <a:lnTo>
                  <a:pt x="5609" y="12658"/>
                </a:lnTo>
                <a:lnTo>
                  <a:pt x="5616" y="12658"/>
                </a:lnTo>
                <a:lnTo>
                  <a:pt x="5621" y="12656"/>
                </a:lnTo>
                <a:lnTo>
                  <a:pt x="5628" y="12653"/>
                </a:lnTo>
                <a:lnTo>
                  <a:pt x="5635" y="12648"/>
                </a:lnTo>
                <a:lnTo>
                  <a:pt x="5643" y="12644"/>
                </a:lnTo>
                <a:lnTo>
                  <a:pt x="5691" y="12644"/>
                </a:lnTo>
                <a:lnTo>
                  <a:pt x="5699" y="12644"/>
                </a:lnTo>
                <a:lnTo>
                  <a:pt x="5704" y="12646"/>
                </a:lnTo>
                <a:lnTo>
                  <a:pt x="5715" y="12653"/>
                </a:lnTo>
                <a:lnTo>
                  <a:pt x="5718" y="12654"/>
                </a:lnTo>
                <a:lnTo>
                  <a:pt x="5725" y="12658"/>
                </a:lnTo>
                <a:lnTo>
                  <a:pt x="5730" y="12658"/>
                </a:lnTo>
                <a:lnTo>
                  <a:pt x="5739" y="12658"/>
                </a:lnTo>
                <a:lnTo>
                  <a:pt x="5759" y="12666"/>
                </a:lnTo>
                <a:lnTo>
                  <a:pt x="5769" y="12670"/>
                </a:lnTo>
                <a:lnTo>
                  <a:pt x="5780" y="12672"/>
                </a:lnTo>
                <a:lnTo>
                  <a:pt x="5785" y="12678"/>
                </a:lnTo>
                <a:lnTo>
                  <a:pt x="5786" y="12685"/>
                </a:lnTo>
                <a:lnTo>
                  <a:pt x="5788" y="12695"/>
                </a:lnTo>
                <a:lnTo>
                  <a:pt x="5786" y="12706"/>
                </a:lnTo>
                <a:lnTo>
                  <a:pt x="5803" y="12714"/>
                </a:lnTo>
                <a:lnTo>
                  <a:pt x="5819" y="12723"/>
                </a:lnTo>
                <a:lnTo>
                  <a:pt x="5826" y="12726"/>
                </a:lnTo>
                <a:lnTo>
                  <a:pt x="5833" y="12733"/>
                </a:lnTo>
                <a:lnTo>
                  <a:pt x="5838" y="12740"/>
                </a:lnTo>
                <a:lnTo>
                  <a:pt x="5841" y="12747"/>
                </a:lnTo>
                <a:lnTo>
                  <a:pt x="5848" y="12747"/>
                </a:lnTo>
                <a:lnTo>
                  <a:pt x="5855" y="12747"/>
                </a:lnTo>
                <a:lnTo>
                  <a:pt x="5862" y="12747"/>
                </a:lnTo>
                <a:lnTo>
                  <a:pt x="5868" y="12747"/>
                </a:lnTo>
                <a:lnTo>
                  <a:pt x="5874" y="12748"/>
                </a:lnTo>
                <a:lnTo>
                  <a:pt x="5874" y="12750"/>
                </a:lnTo>
                <a:lnTo>
                  <a:pt x="5875" y="12753"/>
                </a:lnTo>
                <a:lnTo>
                  <a:pt x="5880" y="12757"/>
                </a:lnTo>
                <a:lnTo>
                  <a:pt x="5884" y="12760"/>
                </a:lnTo>
                <a:lnTo>
                  <a:pt x="5882" y="12760"/>
                </a:lnTo>
                <a:lnTo>
                  <a:pt x="5885" y="12760"/>
                </a:lnTo>
                <a:lnTo>
                  <a:pt x="5889" y="12757"/>
                </a:lnTo>
                <a:lnTo>
                  <a:pt x="5892" y="12755"/>
                </a:lnTo>
                <a:lnTo>
                  <a:pt x="5896" y="12753"/>
                </a:lnTo>
                <a:lnTo>
                  <a:pt x="5899" y="12755"/>
                </a:lnTo>
                <a:lnTo>
                  <a:pt x="5903" y="12757"/>
                </a:lnTo>
                <a:lnTo>
                  <a:pt x="5906" y="12760"/>
                </a:lnTo>
                <a:lnTo>
                  <a:pt x="5909" y="12760"/>
                </a:lnTo>
                <a:lnTo>
                  <a:pt x="5964" y="12760"/>
                </a:lnTo>
                <a:lnTo>
                  <a:pt x="5969" y="12757"/>
                </a:lnTo>
                <a:lnTo>
                  <a:pt x="5976" y="12755"/>
                </a:lnTo>
                <a:lnTo>
                  <a:pt x="5983" y="12753"/>
                </a:lnTo>
                <a:lnTo>
                  <a:pt x="5991" y="12753"/>
                </a:lnTo>
                <a:lnTo>
                  <a:pt x="5998" y="12752"/>
                </a:lnTo>
                <a:lnTo>
                  <a:pt x="6000" y="12748"/>
                </a:lnTo>
                <a:lnTo>
                  <a:pt x="6000" y="12747"/>
                </a:lnTo>
                <a:lnTo>
                  <a:pt x="5996" y="12743"/>
                </a:lnTo>
                <a:lnTo>
                  <a:pt x="5991" y="12735"/>
                </a:lnTo>
                <a:lnTo>
                  <a:pt x="5991" y="12731"/>
                </a:lnTo>
                <a:lnTo>
                  <a:pt x="5991" y="12726"/>
                </a:lnTo>
                <a:lnTo>
                  <a:pt x="5998" y="12726"/>
                </a:lnTo>
                <a:lnTo>
                  <a:pt x="6003" y="12729"/>
                </a:lnTo>
                <a:lnTo>
                  <a:pt x="6007" y="12731"/>
                </a:lnTo>
                <a:lnTo>
                  <a:pt x="6012" y="12733"/>
                </a:lnTo>
                <a:lnTo>
                  <a:pt x="6018" y="12735"/>
                </a:lnTo>
                <a:lnTo>
                  <a:pt x="6018" y="12736"/>
                </a:lnTo>
                <a:lnTo>
                  <a:pt x="6018" y="12740"/>
                </a:lnTo>
                <a:lnTo>
                  <a:pt x="6024" y="12748"/>
                </a:lnTo>
                <a:lnTo>
                  <a:pt x="6027" y="12752"/>
                </a:lnTo>
                <a:lnTo>
                  <a:pt x="6032" y="12753"/>
                </a:lnTo>
                <a:lnTo>
                  <a:pt x="6039" y="12755"/>
                </a:lnTo>
                <a:lnTo>
                  <a:pt x="6039" y="12757"/>
                </a:lnTo>
                <a:lnTo>
                  <a:pt x="6039" y="12760"/>
                </a:lnTo>
                <a:lnTo>
                  <a:pt x="6066" y="12767"/>
                </a:lnTo>
                <a:lnTo>
                  <a:pt x="6093" y="12774"/>
                </a:lnTo>
                <a:lnTo>
                  <a:pt x="6097" y="12779"/>
                </a:lnTo>
                <a:lnTo>
                  <a:pt x="6100" y="12786"/>
                </a:lnTo>
                <a:lnTo>
                  <a:pt x="6102" y="12791"/>
                </a:lnTo>
                <a:lnTo>
                  <a:pt x="6105" y="12793"/>
                </a:lnTo>
                <a:lnTo>
                  <a:pt x="6107" y="12794"/>
                </a:lnTo>
                <a:lnTo>
                  <a:pt x="6109" y="12798"/>
                </a:lnTo>
                <a:lnTo>
                  <a:pt x="6112" y="12800"/>
                </a:lnTo>
                <a:lnTo>
                  <a:pt x="6121" y="12801"/>
                </a:lnTo>
                <a:lnTo>
                  <a:pt x="6121" y="12815"/>
                </a:lnTo>
                <a:lnTo>
                  <a:pt x="6141" y="12813"/>
                </a:lnTo>
                <a:lnTo>
                  <a:pt x="6158" y="12817"/>
                </a:lnTo>
                <a:lnTo>
                  <a:pt x="6174" y="12820"/>
                </a:lnTo>
                <a:lnTo>
                  <a:pt x="6189" y="12822"/>
                </a:lnTo>
                <a:lnTo>
                  <a:pt x="6204" y="12820"/>
                </a:lnTo>
                <a:lnTo>
                  <a:pt x="6216" y="12817"/>
                </a:lnTo>
                <a:lnTo>
                  <a:pt x="6237" y="12808"/>
                </a:lnTo>
                <a:lnTo>
                  <a:pt x="6261" y="12811"/>
                </a:lnTo>
                <a:lnTo>
                  <a:pt x="6281" y="12811"/>
                </a:lnTo>
                <a:lnTo>
                  <a:pt x="6325" y="12808"/>
                </a:lnTo>
                <a:lnTo>
                  <a:pt x="6332" y="12808"/>
                </a:lnTo>
                <a:lnTo>
                  <a:pt x="6336" y="12808"/>
                </a:lnTo>
                <a:lnTo>
                  <a:pt x="6339" y="12810"/>
                </a:lnTo>
                <a:lnTo>
                  <a:pt x="6341" y="12813"/>
                </a:lnTo>
                <a:lnTo>
                  <a:pt x="6346" y="12818"/>
                </a:lnTo>
                <a:lnTo>
                  <a:pt x="6349" y="12822"/>
                </a:lnTo>
                <a:lnTo>
                  <a:pt x="6353" y="12822"/>
                </a:lnTo>
                <a:lnTo>
                  <a:pt x="6355" y="12825"/>
                </a:lnTo>
                <a:lnTo>
                  <a:pt x="6358" y="12829"/>
                </a:lnTo>
                <a:lnTo>
                  <a:pt x="6365" y="12830"/>
                </a:lnTo>
                <a:lnTo>
                  <a:pt x="6368" y="12832"/>
                </a:lnTo>
                <a:lnTo>
                  <a:pt x="6372" y="12834"/>
                </a:lnTo>
                <a:lnTo>
                  <a:pt x="6373" y="12837"/>
                </a:lnTo>
                <a:lnTo>
                  <a:pt x="6373" y="12842"/>
                </a:lnTo>
                <a:lnTo>
                  <a:pt x="6384" y="12842"/>
                </a:lnTo>
                <a:lnTo>
                  <a:pt x="6390" y="12844"/>
                </a:lnTo>
                <a:lnTo>
                  <a:pt x="6404" y="12851"/>
                </a:lnTo>
                <a:lnTo>
                  <a:pt x="6409" y="12854"/>
                </a:lnTo>
                <a:lnTo>
                  <a:pt x="6416" y="12856"/>
                </a:lnTo>
                <a:lnTo>
                  <a:pt x="6425" y="12858"/>
                </a:lnTo>
                <a:lnTo>
                  <a:pt x="6435" y="12856"/>
                </a:lnTo>
                <a:lnTo>
                  <a:pt x="6436" y="12859"/>
                </a:lnTo>
                <a:lnTo>
                  <a:pt x="6440" y="12861"/>
                </a:lnTo>
                <a:lnTo>
                  <a:pt x="6448" y="12863"/>
                </a:lnTo>
                <a:lnTo>
                  <a:pt x="6450" y="12864"/>
                </a:lnTo>
                <a:lnTo>
                  <a:pt x="6452" y="12866"/>
                </a:lnTo>
                <a:lnTo>
                  <a:pt x="6457" y="12870"/>
                </a:lnTo>
                <a:lnTo>
                  <a:pt x="6460" y="12871"/>
                </a:lnTo>
                <a:lnTo>
                  <a:pt x="6462" y="12873"/>
                </a:lnTo>
                <a:lnTo>
                  <a:pt x="6462" y="12876"/>
                </a:lnTo>
                <a:lnTo>
                  <a:pt x="6471" y="12881"/>
                </a:lnTo>
                <a:lnTo>
                  <a:pt x="6474" y="12885"/>
                </a:lnTo>
                <a:lnTo>
                  <a:pt x="6476" y="12890"/>
                </a:lnTo>
                <a:lnTo>
                  <a:pt x="6491" y="12890"/>
                </a:lnTo>
                <a:lnTo>
                  <a:pt x="6503" y="12890"/>
                </a:lnTo>
                <a:lnTo>
                  <a:pt x="6515" y="12892"/>
                </a:lnTo>
                <a:lnTo>
                  <a:pt x="6525" y="12895"/>
                </a:lnTo>
                <a:lnTo>
                  <a:pt x="6530" y="12902"/>
                </a:lnTo>
                <a:lnTo>
                  <a:pt x="6539" y="12907"/>
                </a:lnTo>
                <a:lnTo>
                  <a:pt x="6552" y="12910"/>
                </a:lnTo>
                <a:lnTo>
                  <a:pt x="6569" y="12912"/>
                </a:lnTo>
                <a:lnTo>
                  <a:pt x="6580" y="12912"/>
                </a:lnTo>
                <a:lnTo>
                  <a:pt x="6590" y="12914"/>
                </a:lnTo>
                <a:lnTo>
                  <a:pt x="6598" y="12917"/>
                </a:lnTo>
                <a:lnTo>
                  <a:pt x="6605" y="12922"/>
                </a:lnTo>
                <a:lnTo>
                  <a:pt x="6619" y="12931"/>
                </a:lnTo>
                <a:lnTo>
                  <a:pt x="6629" y="12943"/>
                </a:lnTo>
                <a:lnTo>
                  <a:pt x="6639" y="12957"/>
                </a:lnTo>
                <a:lnTo>
                  <a:pt x="6650" y="12968"/>
                </a:lnTo>
                <a:lnTo>
                  <a:pt x="6656" y="12974"/>
                </a:lnTo>
                <a:lnTo>
                  <a:pt x="6665" y="12979"/>
                </a:lnTo>
                <a:lnTo>
                  <a:pt x="6673" y="12984"/>
                </a:lnTo>
                <a:lnTo>
                  <a:pt x="6684" y="12987"/>
                </a:lnTo>
                <a:lnTo>
                  <a:pt x="6694" y="12992"/>
                </a:lnTo>
                <a:lnTo>
                  <a:pt x="6708" y="13001"/>
                </a:lnTo>
                <a:lnTo>
                  <a:pt x="6723" y="13011"/>
                </a:lnTo>
                <a:lnTo>
                  <a:pt x="6738" y="13026"/>
                </a:lnTo>
                <a:lnTo>
                  <a:pt x="6776" y="13059"/>
                </a:lnTo>
                <a:lnTo>
                  <a:pt x="6817" y="13098"/>
                </a:lnTo>
                <a:lnTo>
                  <a:pt x="6892" y="13171"/>
                </a:lnTo>
                <a:lnTo>
                  <a:pt x="6923" y="13199"/>
                </a:lnTo>
                <a:lnTo>
                  <a:pt x="6936" y="13209"/>
                </a:lnTo>
                <a:lnTo>
                  <a:pt x="6945" y="13216"/>
                </a:lnTo>
                <a:lnTo>
                  <a:pt x="6948" y="13216"/>
                </a:lnTo>
                <a:lnTo>
                  <a:pt x="6952" y="13216"/>
                </a:lnTo>
                <a:lnTo>
                  <a:pt x="6950" y="13212"/>
                </a:lnTo>
                <a:lnTo>
                  <a:pt x="6948" y="13211"/>
                </a:lnTo>
                <a:lnTo>
                  <a:pt x="6947" y="13202"/>
                </a:lnTo>
                <a:lnTo>
                  <a:pt x="6945" y="13188"/>
                </a:lnTo>
                <a:lnTo>
                  <a:pt x="6941" y="13166"/>
                </a:lnTo>
                <a:lnTo>
                  <a:pt x="6938" y="13151"/>
                </a:lnTo>
                <a:lnTo>
                  <a:pt x="6929" y="13127"/>
                </a:lnTo>
                <a:lnTo>
                  <a:pt x="6921" y="13103"/>
                </a:lnTo>
                <a:lnTo>
                  <a:pt x="6919" y="13100"/>
                </a:lnTo>
                <a:lnTo>
                  <a:pt x="6918" y="13100"/>
                </a:lnTo>
                <a:lnTo>
                  <a:pt x="6916" y="13096"/>
                </a:lnTo>
                <a:lnTo>
                  <a:pt x="6914" y="13093"/>
                </a:lnTo>
                <a:lnTo>
                  <a:pt x="6906" y="13084"/>
                </a:lnTo>
                <a:lnTo>
                  <a:pt x="6899" y="13074"/>
                </a:lnTo>
                <a:lnTo>
                  <a:pt x="6895" y="13069"/>
                </a:lnTo>
                <a:lnTo>
                  <a:pt x="6894" y="13062"/>
                </a:lnTo>
                <a:lnTo>
                  <a:pt x="6894" y="13055"/>
                </a:lnTo>
                <a:lnTo>
                  <a:pt x="6894" y="13045"/>
                </a:lnTo>
                <a:lnTo>
                  <a:pt x="6894" y="13040"/>
                </a:lnTo>
                <a:lnTo>
                  <a:pt x="6918" y="13042"/>
                </a:lnTo>
                <a:lnTo>
                  <a:pt x="6953" y="13040"/>
                </a:lnTo>
                <a:lnTo>
                  <a:pt x="6967" y="13038"/>
                </a:lnTo>
                <a:lnTo>
                  <a:pt x="6981" y="13035"/>
                </a:lnTo>
                <a:lnTo>
                  <a:pt x="7008" y="13026"/>
                </a:lnTo>
                <a:lnTo>
                  <a:pt x="7040" y="13014"/>
                </a:lnTo>
                <a:lnTo>
                  <a:pt x="7051" y="13011"/>
                </a:lnTo>
                <a:lnTo>
                  <a:pt x="7052" y="13011"/>
                </a:lnTo>
                <a:lnTo>
                  <a:pt x="7059" y="13009"/>
                </a:lnTo>
                <a:lnTo>
                  <a:pt x="7062" y="13008"/>
                </a:lnTo>
                <a:lnTo>
                  <a:pt x="7068" y="13008"/>
                </a:lnTo>
                <a:lnTo>
                  <a:pt x="7073" y="13006"/>
                </a:lnTo>
                <a:lnTo>
                  <a:pt x="7078" y="13006"/>
                </a:lnTo>
                <a:lnTo>
                  <a:pt x="7081" y="13004"/>
                </a:lnTo>
                <a:lnTo>
                  <a:pt x="7086" y="13004"/>
                </a:lnTo>
                <a:lnTo>
                  <a:pt x="7091" y="13004"/>
                </a:lnTo>
                <a:lnTo>
                  <a:pt x="7097" y="13003"/>
                </a:lnTo>
                <a:lnTo>
                  <a:pt x="7100" y="13003"/>
                </a:lnTo>
                <a:lnTo>
                  <a:pt x="7105" y="13003"/>
                </a:lnTo>
                <a:lnTo>
                  <a:pt x="7110" y="13003"/>
                </a:lnTo>
                <a:lnTo>
                  <a:pt x="7103" y="12974"/>
                </a:lnTo>
                <a:lnTo>
                  <a:pt x="7100" y="12960"/>
                </a:lnTo>
                <a:lnTo>
                  <a:pt x="7095" y="12946"/>
                </a:lnTo>
                <a:lnTo>
                  <a:pt x="7083" y="12917"/>
                </a:lnTo>
                <a:lnTo>
                  <a:pt x="7080" y="12904"/>
                </a:lnTo>
                <a:lnTo>
                  <a:pt x="7076" y="12890"/>
                </a:lnTo>
                <a:lnTo>
                  <a:pt x="7074" y="12876"/>
                </a:lnTo>
                <a:lnTo>
                  <a:pt x="7074" y="12861"/>
                </a:lnTo>
                <a:lnTo>
                  <a:pt x="7080" y="12844"/>
                </a:lnTo>
                <a:lnTo>
                  <a:pt x="7085" y="12829"/>
                </a:lnTo>
                <a:lnTo>
                  <a:pt x="7097" y="12801"/>
                </a:lnTo>
                <a:lnTo>
                  <a:pt x="7102" y="12788"/>
                </a:lnTo>
                <a:lnTo>
                  <a:pt x="7105" y="12774"/>
                </a:lnTo>
                <a:lnTo>
                  <a:pt x="7105" y="12757"/>
                </a:lnTo>
                <a:lnTo>
                  <a:pt x="7102" y="12740"/>
                </a:lnTo>
                <a:lnTo>
                  <a:pt x="7093" y="12740"/>
                </a:lnTo>
                <a:lnTo>
                  <a:pt x="7086" y="12738"/>
                </a:lnTo>
                <a:lnTo>
                  <a:pt x="7080" y="12736"/>
                </a:lnTo>
                <a:lnTo>
                  <a:pt x="7073" y="12733"/>
                </a:lnTo>
                <a:lnTo>
                  <a:pt x="7068" y="12728"/>
                </a:lnTo>
                <a:lnTo>
                  <a:pt x="7064" y="12721"/>
                </a:lnTo>
                <a:lnTo>
                  <a:pt x="7062" y="12714"/>
                </a:lnTo>
                <a:lnTo>
                  <a:pt x="7061" y="12706"/>
                </a:lnTo>
                <a:lnTo>
                  <a:pt x="7062" y="12694"/>
                </a:lnTo>
                <a:lnTo>
                  <a:pt x="7066" y="12687"/>
                </a:lnTo>
                <a:lnTo>
                  <a:pt x="7069" y="12685"/>
                </a:lnTo>
                <a:lnTo>
                  <a:pt x="7071" y="12685"/>
                </a:lnTo>
                <a:lnTo>
                  <a:pt x="7078" y="12687"/>
                </a:lnTo>
                <a:lnTo>
                  <a:pt x="7091" y="12692"/>
                </a:lnTo>
                <a:lnTo>
                  <a:pt x="7100" y="12695"/>
                </a:lnTo>
                <a:lnTo>
                  <a:pt x="7107" y="12695"/>
                </a:lnTo>
                <a:lnTo>
                  <a:pt x="7119" y="12692"/>
                </a:lnTo>
                <a:lnTo>
                  <a:pt x="7131" y="12689"/>
                </a:lnTo>
                <a:lnTo>
                  <a:pt x="7158" y="12678"/>
                </a:lnTo>
                <a:lnTo>
                  <a:pt x="7170" y="12675"/>
                </a:lnTo>
                <a:lnTo>
                  <a:pt x="7184" y="12672"/>
                </a:lnTo>
                <a:lnTo>
                  <a:pt x="7197" y="12670"/>
                </a:lnTo>
                <a:lnTo>
                  <a:pt x="7211" y="12672"/>
                </a:lnTo>
                <a:lnTo>
                  <a:pt x="7207" y="12685"/>
                </a:lnTo>
                <a:lnTo>
                  <a:pt x="7209" y="12699"/>
                </a:lnTo>
                <a:lnTo>
                  <a:pt x="7212" y="12711"/>
                </a:lnTo>
                <a:lnTo>
                  <a:pt x="7221" y="12721"/>
                </a:lnTo>
                <a:lnTo>
                  <a:pt x="7231" y="12716"/>
                </a:lnTo>
                <a:lnTo>
                  <a:pt x="7243" y="12709"/>
                </a:lnTo>
                <a:lnTo>
                  <a:pt x="7269" y="12690"/>
                </a:lnTo>
                <a:lnTo>
                  <a:pt x="7294" y="12670"/>
                </a:lnTo>
                <a:lnTo>
                  <a:pt x="7305" y="12660"/>
                </a:lnTo>
                <a:lnTo>
                  <a:pt x="7311" y="12651"/>
                </a:lnTo>
                <a:lnTo>
                  <a:pt x="7317" y="12643"/>
                </a:lnTo>
                <a:lnTo>
                  <a:pt x="7320" y="12634"/>
                </a:lnTo>
                <a:lnTo>
                  <a:pt x="7322" y="12625"/>
                </a:lnTo>
                <a:lnTo>
                  <a:pt x="7323" y="12615"/>
                </a:lnTo>
                <a:lnTo>
                  <a:pt x="7323" y="12607"/>
                </a:lnTo>
                <a:lnTo>
                  <a:pt x="7323" y="12596"/>
                </a:lnTo>
                <a:lnTo>
                  <a:pt x="7322" y="12588"/>
                </a:lnTo>
                <a:lnTo>
                  <a:pt x="7318" y="12578"/>
                </a:lnTo>
                <a:lnTo>
                  <a:pt x="7317" y="12571"/>
                </a:lnTo>
                <a:lnTo>
                  <a:pt x="7315" y="12564"/>
                </a:lnTo>
                <a:lnTo>
                  <a:pt x="7315" y="12557"/>
                </a:lnTo>
                <a:lnTo>
                  <a:pt x="7311" y="12550"/>
                </a:lnTo>
                <a:lnTo>
                  <a:pt x="7310" y="12549"/>
                </a:lnTo>
                <a:lnTo>
                  <a:pt x="7306" y="12549"/>
                </a:lnTo>
                <a:lnTo>
                  <a:pt x="7301" y="12550"/>
                </a:lnTo>
                <a:lnTo>
                  <a:pt x="7294" y="12550"/>
                </a:lnTo>
                <a:lnTo>
                  <a:pt x="7291" y="12550"/>
                </a:lnTo>
                <a:lnTo>
                  <a:pt x="7288" y="12544"/>
                </a:lnTo>
                <a:lnTo>
                  <a:pt x="7286" y="12535"/>
                </a:lnTo>
                <a:lnTo>
                  <a:pt x="7284" y="12527"/>
                </a:lnTo>
                <a:lnTo>
                  <a:pt x="7286" y="12518"/>
                </a:lnTo>
                <a:lnTo>
                  <a:pt x="7289" y="12501"/>
                </a:lnTo>
                <a:lnTo>
                  <a:pt x="7294" y="12484"/>
                </a:lnTo>
                <a:lnTo>
                  <a:pt x="7299" y="12467"/>
                </a:lnTo>
                <a:lnTo>
                  <a:pt x="7299" y="12458"/>
                </a:lnTo>
                <a:lnTo>
                  <a:pt x="7299" y="12452"/>
                </a:lnTo>
                <a:lnTo>
                  <a:pt x="7296" y="12445"/>
                </a:lnTo>
                <a:lnTo>
                  <a:pt x="7293" y="12440"/>
                </a:lnTo>
                <a:lnTo>
                  <a:pt x="7286" y="12435"/>
                </a:lnTo>
                <a:lnTo>
                  <a:pt x="7277" y="12431"/>
                </a:lnTo>
                <a:lnTo>
                  <a:pt x="7269" y="12429"/>
                </a:lnTo>
                <a:lnTo>
                  <a:pt x="7262" y="12429"/>
                </a:lnTo>
                <a:lnTo>
                  <a:pt x="7255" y="12431"/>
                </a:lnTo>
                <a:lnTo>
                  <a:pt x="7248" y="12433"/>
                </a:lnTo>
                <a:lnTo>
                  <a:pt x="7243" y="12435"/>
                </a:lnTo>
                <a:lnTo>
                  <a:pt x="7236" y="12436"/>
                </a:lnTo>
                <a:lnTo>
                  <a:pt x="7230" y="12436"/>
                </a:lnTo>
                <a:lnTo>
                  <a:pt x="7223" y="12433"/>
                </a:lnTo>
                <a:lnTo>
                  <a:pt x="7219" y="12429"/>
                </a:lnTo>
                <a:lnTo>
                  <a:pt x="7218" y="12426"/>
                </a:lnTo>
                <a:lnTo>
                  <a:pt x="7218" y="12416"/>
                </a:lnTo>
                <a:lnTo>
                  <a:pt x="7216" y="12411"/>
                </a:lnTo>
                <a:lnTo>
                  <a:pt x="7214" y="12406"/>
                </a:lnTo>
                <a:lnTo>
                  <a:pt x="7207" y="12402"/>
                </a:lnTo>
                <a:lnTo>
                  <a:pt x="7199" y="12399"/>
                </a:lnTo>
                <a:lnTo>
                  <a:pt x="7199" y="12411"/>
                </a:lnTo>
                <a:lnTo>
                  <a:pt x="7195" y="12423"/>
                </a:lnTo>
                <a:lnTo>
                  <a:pt x="7192" y="12433"/>
                </a:lnTo>
                <a:lnTo>
                  <a:pt x="7187" y="12443"/>
                </a:lnTo>
                <a:lnTo>
                  <a:pt x="7182" y="12435"/>
                </a:lnTo>
                <a:lnTo>
                  <a:pt x="7178" y="12424"/>
                </a:lnTo>
                <a:lnTo>
                  <a:pt x="7178" y="12411"/>
                </a:lnTo>
                <a:lnTo>
                  <a:pt x="7180" y="12397"/>
                </a:lnTo>
                <a:lnTo>
                  <a:pt x="7185" y="12366"/>
                </a:lnTo>
                <a:lnTo>
                  <a:pt x="7192" y="12332"/>
                </a:lnTo>
                <a:lnTo>
                  <a:pt x="7194" y="12315"/>
                </a:lnTo>
                <a:lnTo>
                  <a:pt x="7195" y="12300"/>
                </a:lnTo>
                <a:lnTo>
                  <a:pt x="7195" y="12284"/>
                </a:lnTo>
                <a:lnTo>
                  <a:pt x="7194" y="12271"/>
                </a:lnTo>
                <a:lnTo>
                  <a:pt x="7189" y="12259"/>
                </a:lnTo>
                <a:lnTo>
                  <a:pt x="7182" y="12248"/>
                </a:lnTo>
                <a:lnTo>
                  <a:pt x="7177" y="12245"/>
                </a:lnTo>
                <a:lnTo>
                  <a:pt x="7172" y="12242"/>
                </a:lnTo>
                <a:lnTo>
                  <a:pt x="7165" y="12240"/>
                </a:lnTo>
                <a:lnTo>
                  <a:pt x="7158" y="12238"/>
                </a:lnTo>
                <a:lnTo>
                  <a:pt x="7148" y="12237"/>
                </a:lnTo>
                <a:lnTo>
                  <a:pt x="7139" y="12240"/>
                </a:lnTo>
                <a:lnTo>
                  <a:pt x="7131" y="12243"/>
                </a:lnTo>
                <a:lnTo>
                  <a:pt x="7126" y="12248"/>
                </a:lnTo>
                <a:lnTo>
                  <a:pt x="7119" y="12250"/>
                </a:lnTo>
                <a:lnTo>
                  <a:pt x="7112" y="12252"/>
                </a:lnTo>
                <a:lnTo>
                  <a:pt x="7103" y="12250"/>
                </a:lnTo>
                <a:lnTo>
                  <a:pt x="7091" y="12242"/>
                </a:lnTo>
                <a:lnTo>
                  <a:pt x="7088" y="12238"/>
                </a:lnTo>
                <a:lnTo>
                  <a:pt x="7085" y="12233"/>
                </a:lnTo>
                <a:lnTo>
                  <a:pt x="7080" y="12219"/>
                </a:lnTo>
                <a:lnTo>
                  <a:pt x="7076" y="12207"/>
                </a:lnTo>
                <a:lnTo>
                  <a:pt x="7073" y="12196"/>
                </a:lnTo>
                <a:lnTo>
                  <a:pt x="7062" y="12179"/>
                </a:lnTo>
                <a:lnTo>
                  <a:pt x="7052" y="12163"/>
                </a:lnTo>
                <a:lnTo>
                  <a:pt x="7040" y="12153"/>
                </a:lnTo>
                <a:lnTo>
                  <a:pt x="7033" y="12148"/>
                </a:lnTo>
                <a:lnTo>
                  <a:pt x="7027" y="12144"/>
                </a:lnTo>
                <a:lnTo>
                  <a:pt x="7020" y="12143"/>
                </a:lnTo>
                <a:lnTo>
                  <a:pt x="7013" y="12143"/>
                </a:lnTo>
                <a:lnTo>
                  <a:pt x="7008" y="12144"/>
                </a:lnTo>
                <a:lnTo>
                  <a:pt x="7001" y="12148"/>
                </a:lnTo>
                <a:lnTo>
                  <a:pt x="6994" y="12153"/>
                </a:lnTo>
                <a:lnTo>
                  <a:pt x="6989" y="12160"/>
                </a:lnTo>
                <a:lnTo>
                  <a:pt x="6984" y="12168"/>
                </a:lnTo>
                <a:lnTo>
                  <a:pt x="6979" y="12180"/>
                </a:lnTo>
                <a:lnTo>
                  <a:pt x="6972" y="12175"/>
                </a:lnTo>
                <a:lnTo>
                  <a:pt x="6967" y="12173"/>
                </a:lnTo>
                <a:lnTo>
                  <a:pt x="6953" y="12168"/>
                </a:lnTo>
                <a:lnTo>
                  <a:pt x="6941" y="12165"/>
                </a:lnTo>
                <a:lnTo>
                  <a:pt x="6928" y="12160"/>
                </a:lnTo>
                <a:lnTo>
                  <a:pt x="6912" y="12155"/>
                </a:lnTo>
                <a:lnTo>
                  <a:pt x="6907" y="12153"/>
                </a:lnTo>
                <a:lnTo>
                  <a:pt x="6902" y="12146"/>
                </a:lnTo>
                <a:lnTo>
                  <a:pt x="6892" y="12129"/>
                </a:lnTo>
                <a:lnTo>
                  <a:pt x="6887" y="12119"/>
                </a:lnTo>
                <a:lnTo>
                  <a:pt x="6883" y="12109"/>
                </a:lnTo>
                <a:lnTo>
                  <a:pt x="6878" y="12098"/>
                </a:lnTo>
                <a:lnTo>
                  <a:pt x="6875" y="12088"/>
                </a:lnTo>
                <a:lnTo>
                  <a:pt x="6868" y="12081"/>
                </a:lnTo>
                <a:lnTo>
                  <a:pt x="6861" y="12074"/>
                </a:lnTo>
                <a:lnTo>
                  <a:pt x="6851" y="12071"/>
                </a:lnTo>
                <a:lnTo>
                  <a:pt x="6837" y="12071"/>
                </a:lnTo>
                <a:lnTo>
                  <a:pt x="6836" y="12035"/>
                </a:lnTo>
                <a:lnTo>
                  <a:pt x="6836" y="12022"/>
                </a:lnTo>
                <a:lnTo>
                  <a:pt x="6837" y="12008"/>
                </a:lnTo>
                <a:lnTo>
                  <a:pt x="6842" y="11998"/>
                </a:lnTo>
                <a:lnTo>
                  <a:pt x="6851" y="11989"/>
                </a:lnTo>
                <a:lnTo>
                  <a:pt x="6863" y="11981"/>
                </a:lnTo>
                <a:lnTo>
                  <a:pt x="6880" y="11972"/>
                </a:lnTo>
                <a:lnTo>
                  <a:pt x="6895" y="11965"/>
                </a:lnTo>
                <a:lnTo>
                  <a:pt x="6907" y="11959"/>
                </a:lnTo>
                <a:lnTo>
                  <a:pt x="6916" y="11950"/>
                </a:lnTo>
                <a:lnTo>
                  <a:pt x="6923" y="11942"/>
                </a:lnTo>
                <a:lnTo>
                  <a:pt x="6926" y="11931"/>
                </a:lnTo>
                <a:lnTo>
                  <a:pt x="6926" y="11918"/>
                </a:lnTo>
                <a:lnTo>
                  <a:pt x="6924" y="11902"/>
                </a:lnTo>
                <a:lnTo>
                  <a:pt x="6918" y="11885"/>
                </a:lnTo>
                <a:lnTo>
                  <a:pt x="6906" y="11882"/>
                </a:lnTo>
                <a:lnTo>
                  <a:pt x="6895" y="11875"/>
                </a:lnTo>
                <a:lnTo>
                  <a:pt x="6885" y="11866"/>
                </a:lnTo>
                <a:lnTo>
                  <a:pt x="6877" y="11858"/>
                </a:lnTo>
                <a:lnTo>
                  <a:pt x="6858" y="11836"/>
                </a:lnTo>
                <a:lnTo>
                  <a:pt x="6849" y="11827"/>
                </a:lnTo>
                <a:lnTo>
                  <a:pt x="6841" y="11817"/>
                </a:lnTo>
                <a:lnTo>
                  <a:pt x="6834" y="11812"/>
                </a:lnTo>
                <a:lnTo>
                  <a:pt x="6854" y="11807"/>
                </a:lnTo>
                <a:lnTo>
                  <a:pt x="6865" y="11807"/>
                </a:lnTo>
                <a:lnTo>
                  <a:pt x="6873" y="11807"/>
                </a:lnTo>
                <a:lnTo>
                  <a:pt x="6885" y="11810"/>
                </a:lnTo>
                <a:lnTo>
                  <a:pt x="6894" y="11814"/>
                </a:lnTo>
                <a:lnTo>
                  <a:pt x="6909" y="11820"/>
                </a:lnTo>
                <a:lnTo>
                  <a:pt x="6916" y="11822"/>
                </a:lnTo>
                <a:lnTo>
                  <a:pt x="6923" y="11820"/>
                </a:lnTo>
                <a:lnTo>
                  <a:pt x="6929" y="11815"/>
                </a:lnTo>
                <a:lnTo>
                  <a:pt x="6940" y="11805"/>
                </a:lnTo>
                <a:lnTo>
                  <a:pt x="6950" y="11791"/>
                </a:lnTo>
                <a:lnTo>
                  <a:pt x="6957" y="11781"/>
                </a:lnTo>
                <a:lnTo>
                  <a:pt x="6962" y="11769"/>
                </a:lnTo>
                <a:lnTo>
                  <a:pt x="6965" y="11759"/>
                </a:lnTo>
                <a:lnTo>
                  <a:pt x="6965" y="11747"/>
                </a:lnTo>
                <a:lnTo>
                  <a:pt x="6965" y="11737"/>
                </a:lnTo>
                <a:lnTo>
                  <a:pt x="6964" y="11723"/>
                </a:lnTo>
                <a:lnTo>
                  <a:pt x="6960" y="11709"/>
                </a:lnTo>
                <a:lnTo>
                  <a:pt x="6955" y="11689"/>
                </a:lnTo>
                <a:lnTo>
                  <a:pt x="6955" y="11674"/>
                </a:lnTo>
                <a:lnTo>
                  <a:pt x="6957" y="11657"/>
                </a:lnTo>
                <a:lnTo>
                  <a:pt x="6962" y="11636"/>
                </a:lnTo>
                <a:lnTo>
                  <a:pt x="6969" y="11641"/>
                </a:lnTo>
                <a:lnTo>
                  <a:pt x="6977" y="11650"/>
                </a:lnTo>
                <a:lnTo>
                  <a:pt x="6986" y="11660"/>
                </a:lnTo>
                <a:lnTo>
                  <a:pt x="6994" y="11667"/>
                </a:lnTo>
                <a:lnTo>
                  <a:pt x="7003" y="11674"/>
                </a:lnTo>
                <a:lnTo>
                  <a:pt x="7008" y="11674"/>
                </a:lnTo>
                <a:lnTo>
                  <a:pt x="7011" y="11674"/>
                </a:lnTo>
                <a:lnTo>
                  <a:pt x="7015" y="11672"/>
                </a:lnTo>
                <a:lnTo>
                  <a:pt x="7016" y="11667"/>
                </a:lnTo>
                <a:lnTo>
                  <a:pt x="7020" y="11662"/>
                </a:lnTo>
                <a:lnTo>
                  <a:pt x="7022" y="11653"/>
                </a:lnTo>
                <a:lnTo>
                  <a:pt x="7022" y="11645"/>
                </a:lnTo>
                <a:lnTo>
                  <a:pt x="7020" y="11636"/>
                </a:lnTo>
                <a:lnTo>
                  <a:pt x="7016" y="11628"/>
                </a:lnTo>
                <a:lnTo>
                  <a:pt x="7011" y="11621"/>
                </a:lnTo>
                <a:lnTo>
                  <a:pt x="7006" y="11614"/>
                </a:lnTo>
                <a:lnTo>
                  <a:pt x="7004" y="11609"/>
                </a:lnTo>
                <a:lnTo>
                  <a:pt x="7004" y="11602"/>
                </a:lnTo>
                <a:lnTo>
                  <a:pt x="7006" y="11595"/>
                </a:lnTo>
                <a:lnTo>
                  <a:pt x="7013" y="11590"/>
                </a:lnTo>
                <a:lnTo>
                  <a:pt x="7022" y="11587"/>
                </a:lnTo>
                <a:lnTo>
                  <a:pt x="7032" y="11587"/>
                </a:lnTo>
                <a:lnTo>
                  <a:pt x="7042" y="11585"/>
                </a:lnTo>
                <a:lnTo>
                  <a:pt x="7052" y="11585"/>
                </a:lnTo>
                <a:lnTo>
                  <a:pt x="7061" y="11585"/>
                </a:lnTo>
                <a:lnTo>
                  <a:pt x="7069" y="11581"/>
                </a:lnTo>
                <a:lnTo>
                  <a:pt x="7073" y="11578"/>
                </a:lnTo>
                <a:lnTo>
                  <a:pt x="7074" y="11576"/>
                </a:lnTo>
                <a:lnTo>
                  <a:pt x="7078" y="11570"/>
                </a:lnTo>
                <a:lnTo>
                  <a:pt x="7080" y="11564"/>
                </a:lnTo>
                <a:lnTo>
                  <a:pt x="7080" y="11559"/>
                </a:lnTo>
                <a:lnTo>
                  <a:pt x="7078" y="11556"/>
                </a:lnTo>
                <a:lnTo>
                  <a:pt x="7076" y="11552"/>
                </a:lnTo>
                <a:lnTo>
                  <a:pt x="7073" y="11551"/>
                </a:lnTo>
                <a:lnTo>
                  <a:pt x="7066" y="11547"/>
                </a:lnTo>
                <a:lnTo>
                  <a:pt x="7056" y="11546"/>
                </a:lnTo>
                <a:lnTo>
                  <a:pt x="7045" y="11544"/>
                </a:lnTo>
                <a:lnTo>
                  <a:pt x="7032" y="11544"/>
                </a:lnTo>
                <a:lnTo>
                  <a:pt x="7022" y="11544"/>
                </a:lnTo>
                <a:lnTo>
                  <a:pt x="7013" y="11542"/>
                </a:lnTo>
                <a:lnTo>
                  <a:pt x="7006" y="11539"/>
                </a:lnTo>
                <a:lnTo>
                  <a:pt x="7001" y="11534"/>
                </a:lnTo>
                <a:lnTo>
                  <a:pt x="6998" y="11529"/>
                </a:lnTo>
                <a:lnTo>
                  <a:pt x="6994" y="11522"/>
                </a:lnTo>
                <a:lnTo>
                  <a:pt x="6993" y="11515"/>
                </a:lnTo>
                <a:lnTo>
                  <a:pt x="6993" y="11508"/>
                </a:lnTo>
                <a:lnTo>
                  <a:pt x="6994" y="11501"/>
                </a:lnTo>
                <a:lnTo>
                  <a:pt x="6996" y="11495"/>
                </a:lnTo>
                <a:lnTo>
                  <a:pt x="6999" y="11488"/>
                </a:lnTo>
                <a:lnTo>
                  <a:pt x="7003" y="11481"/>
                </a:lnTo>
                <a:lnTo>
                  <a:pt x="7010" y="11476"/>
                </a:lnTo>
                <a:lnTo>
                  <a:pt x="7015" y="11471"/>
                </a:lnTo>
                <a:lnTo>
                  <a:pt x="7022" y="11467"/>
                </a:lnTo>
                <a:lnTo>
                  <a:pt x="7030" y="11464"/>
                </a:lnTo>
                <a:lnTo>
                  <a:pt x="7051" y="11460"/>
                </a:lnTo>
                <a:lnTo>
                  <a:pt x="7071" y="11459"/>
                </a:lnTo>
                <a:lnTo>
                  <a:pt x="7114" y="11459"/>
                </a:lnTo>
                <a:lnTo>
                  <a:pt x="7126" y="11459"/>
                </a:lnTo>
                <a:lnTo>
                  <a:pt x="7136" y="11460"/>
                </a:lnTo>
                <a:lnTo>
                  <a:pt x="7144" y="11464"/>
                </a:lnTo>
                <a:lnTo>
                  <a:pt x="7153" y="11467"/>
                </a:lnTo>
                <a:lnTo>
                  <a:pt x="7170" y="11477"/>
                </a:lnTo>
                <a:lnTo>
                  <a:pt x="7189" y="11489"/>
                </a:lnTo>
                <a:lnTo>
                  <a:pt x="7201" y="11476"/>
                </a:lnTo>
                <a:lnTo>
                  <a:pt x="7212" y="11467"/>
                </a:lnTo>
                <a:lnTo>
                  <a:pt x="7226" y="11460"/>
                </a:lnTo>
                <a:lnTo>
                  <a:pt x="7238" y="11455"/>
                </a:lnTo>
                <a:lnTo>
                  <a:pt x="7252" y="11452"/>
                </a:lnTo>
                <a:lnTo>
                  <a:pt x="7265" y="11450"/>
                </a:lnTo>
                <a:lnTo>
                  <a:pt x="7299" y="11448"/>
                </a:lnTo>
                <a:lnTo>
                  <a:pt x="7318" y="11448"/>
                </a:lnTo>
                <a:lnTo>
                  <a:pt x="7335" y="11450"/>
                </a:lnTo>
                <a:lnTo>
                  <a:pt x="7352" y="11454"/>
                </a:lnTo>
                <a:lnTo>
                  <a:pt x="7369" y="11460"/>
                </a:lnTo>
                <a:lnTo>
                  <a:pt x="7393" y="11471"/>
                </a:lnTo>
                <a:lnTo>
                  <a:pt x="7404" y="11476"/>
                </a:lnTo>
                <a:lnTo>
                  <a:pt x="7417" y="11479"/>
                </a:lnTo>
                <a:lnTo>
                  <a:pt x="7434" y="11481"/>
                </a:lnTo>
                <a:lnTo>
                  <a:pt x="7451" y="11481"/>
                </a:lnTo>
                <a:lnTo>
                  <a:pt x="7470" y="11477"/>
                </a:lnTo>
                <a:lnTo>
                  <a:pt x="7486" y="11471"/>
                </a:lnTo>
                <a:lnTo>
                  <a:pt x="7492" y="11466"/>
                </a:lnTo>
                <a:lnTo>
                  <a:pt x="7499" y="11460"/>
                </a:lnTo>
                <a:lnTo>
                  <a:pt x="7504" y="11455"/>
                </a:lnTo>
                <a:lnTo>
                  <a:pt x="7508" y="11448"/>
                </a:lnTo>
                <a:lnTo>
                  <a:pt x="7511" y="11440"/>
                </a:lnTo>
                <a:lnTo>
                  <a:pt x="7513" y="11431"/>
                </a:lnTo>
                <a:lnTo>
                  <a:pt x="7513" y="11421"/>
                </a:lnTo>
                <a:lnTo>
                  <a:pt x="7513" y="11411"/>
                </a:lnTo>
                <a:lnTo>
                  <a:pt x="7508" y="11396"/>
                </a:lnTo>
                <a:lnTo>
                  <a:pt x="7504" y="11384"/>
                </a:lnTo>
                <a:lnTo>
                  <a:pt x="7504" y="11380"/>
                </a:lnTo>
                <a:lnTo>
                  <a:pt x="7506" y="11375"/>
                </a:lnTo>
                <a:lnTo>
                  <a:pt x="7511" y="11370"/>
                </a:lnTo>
                <a:lnTo>
                  <a:pt x="7518" y="11365"/>
                </a:lnTo>
                <a:lnTo>
                  <a:pt x="7525" y="11362"/>
                </a:lnTo>
                <a:lnTo>
                  <a:pt x="7532" y="11358"/>
                </a:lnTo>
                <a:lnTo>
                  <a:pt x="7540" y="11356"/>
                </a:lnTo>
                <a:lnTo>
                  <a:pt x="7549" y="11356"/>
                </a:lnTo>
                <a:lnTo>
                  <a:pt x="7557" y="11356"/>
                </a:lnTo>
                <a:lnTo>
                  <a:pt x="7564" y="11360"/>
                </a:lnTo>
                <a:lnTo>
                  <a:pt x="7569" y="11363"/>
                </a:lnTo>
                <a:lnTo>
                  <a:pt x="7574" y="11372"/>
                </a:lnTo>
                <a:lnTo>
                  <a:pt x="7579" y="11370"/>
                </a:lnTo>
                <a:lnTo>
                  <a:pt x="7584" y="11367"/>
                </a:lnTo>
                <a:lnTo>
                  <a:pt x="7586" y="11363"/>
                </a:lnTo>
                <a:lnTo>
                  <a:pt x="7588" y="11360"/>
                </a:lnTo>
                <a:lnTo>
                  <a:pt x="7588" y="11355"/>
                </a:lnTo>
                <a:lnTo>
                  <a:pt x="7586" y="11350"/>
                </a:lnTo>
                <a:lnTo>
                  <a:pt x="7581" y="11338"/>
                </a:lnTo>
                <a:lnTo>
                  <a:pt x="7573" y="11326"/>
                </a:lnTo>
                <a:lnTo>
                  <a:pt x="7566" y="11314"/>
                </a:lnTo>
                <a:lnTo>
                  <a:pt x="7554" y="11298"/>
                </a:lnTo>
                <a:lnTo>
                  <a:pt x="7545" y="11287"/>
                </a:lnTo>
                <a:lnTo>
                  <a:pt x="7537" y="11278"/>
                </a:lnTo>
                <a:lnTo>
                  <a:pt x="7525" y="11264"/>
                </a:lnTo>
                <a:lnTo>
                  <a:pt x="7521" y="11259"/>
                </a:lnTo>
                <a:lnTo>
                  <a:pt x="7518" y="11251"/>
                </a:lnTo>
                <a:lnTo>
                  <a:pt x="7518" y="11242"/>
                </a:lnTo>
                <a:lnTo>
                  <a:pt x="7520" y="11230"/>
                </a:lnTo>
                <a:lnTo>
                  <a:pt x="7525" y="11203"/>
                </a:lnTo>
                <a:lnTo>
                  <a:pt x="7525" y="11193"/>
                </a:lnTo>
                <a:lnTo>
                  <a:pt x="7523" y="11177"/>
                </a:lnTo>
                <a:lnTo>
                  <a:pt x="7523" y="11162"/>
                </a:lnTo>
                <a:lnTo>
                  <a:pt x="7525" y="11152"/>
                </a:lnTo>
                <a:lnTo>
                  <a:pt x="7528" y="11145"/>
                </a:lnTo>
                <a:lnTo>
                  <a:pt x="7537" y="11133"/>
                </a:lnTo>
                <a:lnTo>
                  <a:pt x="7545" y="11124"/>
                </a:lnTo>
                <a:lnTo>
                  <a:pt x="7550" y="11117"/>
                </a:lnTo>
                <a:lnTo>
                  <a:pt x="7555" y="11111"/>
                </a:lnTo>
                <a:lnTo>
                  <a:pt x="7559" y="11099"/>
                </a:lnTo>
                <a:lnTo>
                  <a:pt x="7561" y="11085"/>
                </a:lnTo>
                <a:lnTo>
                  <a:pt x="7561" y="11071"/>
                </a:lnTo>
                <a:lnTo>
                  <a:pt x="7559" y="11044"/>
                </a:lnTo>
                <a:lnTo>
                  <a:pt x="7554" y="11022"/>
                </a:lnTo>
                <a:lnTo>
                  <a:pt x="7549" y="11000"/>
                </a:lnTo>
                <a:lnTo>
                  <a:pt x="7544" y="10976"/>
                </a:lnTo>
                <a:lnTo>
                  <a:pt x="7540" y="10952"/>
                </a:lnTo>
                <a:lnTo>
                  <a:pt x="7538" y="10925"/>
                </a:lnTo>
                <a:lnTo>
                  <a:pt x="7538" y="10911"/>
                </a:lnTo>
                <a:lnTo>
                  <a:pt x="7537" y="10898"/>
                </a:lnTo>
                <a:lnTo>
                  <a:pt x="7533" y="10886"/>
                </a:lnTo>
                <a:lnTo>
                  <a:pt x="7530" y="10874"/>
                </a:lnTo>
                <a:lnTo>
                  <a:pt x="7521" y="10862"/>
                </a:lnTo>
                <a:lnTo>
                  <a:pt x="7513" y="10850"/>
                </a:lnTo>
                <a:lnTo>
                  <a:pt x="7503" y="10843"/>
                </a:lnTo>
                <a:lnTo>
                  <a:pt x="7492" y="10838"/>
                </a:lnTo>
                <a:lnTo>
                  <a:pt x="7482" y="10836"/>
                </a:lnTo>
                <a:lnTo>
                  <a:pt x="7472" y="10836"/>
                </a:lnTo>
                <a:lnTo>
                  <a:pt x="7463" y="10840"/>
                </a:lnTo>
                <a:lnTo>
                  <a:pt x="7453" y="10843"/>
                </a:lnTo>
                <a:lnTo>
                  <a:pt x="7433" y="10855"/>
                </a:lnTo>
                <a:lnTo>
                  <a:pt x="7421" y="10863"/>
                </a:lnTo>
                <a:lnTo>
                  <a:pt x="7412" y="10874"/>
                </a:lnTo>
                <a:lnTo>
                  <a:pt x="7405" y="10886"/>
                </a:lnTo>
                <a:lnTo>
                  <a:pt x="7402" y="10898"/>
                </a:lnTo>
                <a:lnTo>
                  <a:pt x="7393" y="10923"/>
                </a:lnTo>
                <a:lnTo>
                  <a:pt x="7390" y="10937"/>
                </a:lnTo>
                <a:lnTo>
                  <a:pt x="7383" y="10949"/>
                </a:lnTo>
                <a:lnTo>
                  <a:pt x="7375" y="10945"/>
                </a:lnTo>
                <a:lnTo>
                  <a:pt x="7368" y="10940"/>
                </a:lnTo>
                <a:lnTo>
                  <a:pt x="7363" y="10933"/>
                </a:lnTo>
                <a:lnTo>
                  <a:pt x="7358" y="10928"/>
                </a:lnTo>
                <a:lnTo>
                  <a:pt x="7349" y="10915"/>
                </a:lnTo>
                <a:lnTo>
                  <a:pt x="7344" y="10909"/>
                </a:lnTo>
                <a:lnTo>
                  <a:pt x="7337" y="10903"/>
                </a:lnTo>
                <a:lnTo>
                  <a:pt x="7330" y="10899"/>
                </a:lnTo>
                <a:lnTo>
                  <a:pt x="7322" y="10896"/>
                </a:lnTo>
                <a:lnTo>
                  <a:pt x="7325" y="10882"/>
                </a:lnTo>
                <a:lnTo>
                  <a:pt x="7328" y="10870"/>
                </a:lnTo>
                <a:lnTo>
                  <a:pt x="7328" y="10858"/>
                </a:lnTo>
                <a:lnTo>
                  <a:pt x="7327" y="10850"/>
                </a:lnTo>
                <a:lnTo>
                  <a:pt x="7325" y="10841"/>
                </a:lnTo>
                <a:lnTo>
                  <a:pt x="7322" y="10834"/>
                </a:lnTo>
                <a:lnTo>
                  <a:pt x="7315" y="10821"/>
                </a:lnTo>
                <a:lnTo>
                  <a:pt x="7306" y="10804"/>
                </a:lnTo>
                <a:lnTo>
                  <a:pt x="7303" y="10788"/>
                </a:lnTo>
                <a:lnTo>
                  <a:pt x="7301" y="10773"/>
                </a:lnTo>
                <a:lnTo>
                  <a:pt x="7301" y="10758"/>
                </a:lnTo>
                <a:lnTo>
                  <a:pt x="7306" y="10742"/>
                </a:lnTo>
                <a:lnTo>
                  <a:pt x="7313" y="10727"/>
                </a:lnTo>
                <a:lnTo>
                  <a:pt x="7322" y="10713"/>
                </a:lnTo>
                <a:lnTo>
                  <a:pt x="7335" y="10701"/>
                </a:lnTo>
                <a:lnTo>
                  <a:pt x="7351" y="10691"/>
                </a:lnTo>
                <a:lnTo>
                  <a:pt x="7344" y="10677"/>
                </a:lnTo>
                <a:lnTo>
                  <a:pt x="7339" y="10664"/>
                </a:lnTo>
                <a:lnTo>
                  <a:pt x="7339" y="10654"/>
                </a:lnTo>
                <a:lnTo>
                  <a:pt x="7340" y="10645"/>
                </a:lnTo>
                <a:lnTo>
                  <a:pt x="7344" y="10638"/>
                </a:lnTo>
                <a:lnTo>
                  <a:pt x="7349" y="10631"/>
                </a:lnTo>
                <a:lnTo>
                  <a:pt x="7358" y="10626"/>
                </a:lnTo>
                <a:lnTo>
                  <a:pt x="7366" y="10623"/>
                </a:lnTo>
                <a:lnTo>
                  <a:pt x="7387" y="10616"/>
                </a:lnTo>
                <a:lnTo>
                  <a:pt x="7409" y="10609"/>
                </a:lnTo>
                <a:lnTo>
                  <a:pt x="7429" y="10602"/>
                </a:lnTo>
                <a:lnTo>
                  <a:pt x="7440" y="10599"/>
                </a:lnTo>
                <a:lnTo>
                  <a:pt x="7448" y="10594"/>
                </a:lnTo>
                <a:lnTo>
                  <a:pt x="7445" y="10580"/>
                </a:lnTo>
                <a:lnTo>
                  <a:pt x="7440" y="10568"/>
                </a:lnTo>
                <a:lnTo>
                  <a:pt x="7434" y="10558"/>
                </a:lnTo>
                <a:lnTo>
                  <a:pt x="7426" y="10549"/>
                </a:lnTo>
                <a:lnTo>
                  <a:pt x="7417" y="10541"/>
                </a:lnTo>
                <a:lnTo>
                  <a:pt x="7407" y="10534"/>
                </a:lnTo>
                <a:lnTo>
                  <a:pt x="7388" y="10520"/>
                </a:lnTo>
                <a:lnTo>
                  <a:pt x="7368" y="10507"/>
                </a:lnTo>
                <a:lnTo>
                  <a:pt x="7359" y="10500"/>
                </a:lnTo>
                <a:lnTo>
                  <a:pt x="7352" y="10491"/>
                </a:lnTo>
                <a:lnTo>
                  <a:pt x="7346" y="10485"/>
                </a:lnTo>
                <a:lnTo>
                  <a:pt x="7342" y="10474"/>
                </a:lnTo>
                <a:lnTo>
                  <a:pt x="7339" y="10464"/>
                </a:lnTo>
                <a:lnTo>
                  <a:pt x="7339" y="10452"/>
                </a:lnTo>
                <a:lnTo>
                  <a:pt x="7340" y="10440"/>
                </a:lnTo>
                <a:lnTo>
                  <a:pt x="7346" y="10432"/>
                </a:lnTo>
                <a:lnTo>
                  <a:pt x="7351" y="10425"/>
                </a:lnTo>
                <a:lnTo>
                  <a:pt x="7358" y="10422"/>
                </a:lnTo>
                <a:lnTo>
                  <a:pt x="7366" y="10418"/>
                </a:lnTo>
                <a:lnTo>
                  <a:pt x="7375" y="10418"/>
                </a:lnTo>
                <a:lnTo>
                  <a:pt x="7385" y="10420"/>
                </a:lnTo>
                <a:lnTo>
                  <a:pt x="7393" y="10423"/>
                </a:lnTo>
                <a:lnTo>
                  <a:pt x="7404" y="10428"/>
                </a:lnTo>
                <a:lnTo>
                  <a:pt x="7414" y="10433"/>
                </a:lnTo>
                <a:lnTo>
                  <a:pt x="7422" y="10440"/>
                </a:lnTo>
                <a:lnTo>
                  <a:pt x="7429" y="10447"/>
                </a:lnTo>
                <a:lnTo>
                  <a:pt x="7436" y="10456"/>
                </a:lnTo>
                <a:lnTo>
                  <a:pt x="7443" y="10464"/>
                </a:lnTo>
                <a:lnTo>
                  <a:pt x="7446" y="10471"/>
                </a:lnTo>
                <a:lnTo>
                  <a:pt x="7448" y="10480"/>
                </a:lnTo>
                <a:lnTo>
                  <a:pt x="7460" y="10476"/>
                </a:lnTo>
                <a:lnTo>
                  <a:pt x="7470" y="10469"/>
                </a:lnTo>
                <a:lnTo>
                  <a:pt x="7477" y="10461"/>
                </a:lnTo>
                <a:lnTo>
                  <a:pt x="7484" y="10452"/>
                </a:lnTo>
                <a:lnTo>
                  <a:pt x="7491" y="10442"/>
                </a:lnTo>
                <a:lnTo>
                  <a:pt x="7499" y="10435"/>
                </a:lnTo>
                <a:lnTo>
                  <a:pt x="7508" y="10428"/>
                </a:lnTo>
                <a:lnTo>
                  <a:pt x="7518" y="10425"/>
                </a:lnTo>
                <a:lnTo>
                  <a:pt x="7515" y="10415"/>
                </a:lnTo>
                <a:lnTo>
                  <a:pt x="7513" y="10406"/>
                </a:lnTo>
                <a:lnTo>
                  <a:pt x="7513" y="10386"/>
                </a:lnTo>
                <a:lnTo>
                  <a:pt x="7526" y="10387"/>
                </a:lnTo>
                <a:lnTo>
                  <a:pt x="7537" y="10386"/>
                </a:lnTo>
                <a:lnTo>
                  <a:pt x="7547" y="10381"/>
                </a:lnTo>
                <a:lnTo>
                  <a:pt x="7552" y="10376"/>
                </a:lnTo>
                <a:lnTo>
                  <a:pt x="7555" y="10369"/>
                </a:lnTo>
                <a:lnTo>
                  <a:pt x="7555" y="10360"/>
                </a:lnTo>
                <a:lnTo>
                  <a:pt x="7550" y="10352"/>
                </a:lnTo>
                <a:lnTo>
                  <a:pt x="7540" y="10345"/>
                </a:lnTo>
                <a:lnTo>
                  <a:pt x="7532" y="10340"/>
                </a:lnTo>
                <a:lnTo>
                  <a:pt x="7521" y="10338"/>
                </a:lnTo>
                <a:lnTo>
                  <a:pt x="7504" y="10336"/>
                </a:lnTo>
                <a:lnTo>
                  <a:pt x="7497" y="10336"/>
                </a:lnTo>
                <a:lnTo>
                  <a:pt x="7489" y="10335"/>
                </a:lnTo>
                <a:lnTo>
                  <a:pt x="7480" y="10329"/>
                </a:lnTo>
                <a:lnTo>
                  <a:pt x="7472" y="10321"/>
                </a:lnTo>
                <a:lnTo>
                  <a:pt x="7462" y="10307"/>
                </a:lnTo>
                <a:lnTo>
                  <a:pt x="7457" y="10295"/>
                </a:lnTo>
                <a:lnTo>
                  <a:pt x="7455" y="10285"/>
                </a:lnTo>
                <a:lnTo>
                  <a:pt x="7457" y="10277"/>
                </a:lnTo>
                <a:lnTo>
                  <a:pt x="7462" y="10268"/>
                </a:lnTo>
                <a:lnTo>
                  <a:pt x="7469" y="10261"/>
                </a:lnTo>
                <a:lnTo>
                  <a:pt x="7479" y="10256"/>
                </a:lnTo>
                <a:lnTo>
                  <a:pt x="7489" y="10251"/>
                </a:lnTo>
                <a:lnTo>
                  <a:pt x="7513" y="10243"/>
                </a:lnTo>
                <a:lnTo>
                  <a:pt x="7538" y="10236"/>
                </a:lnTo>
                <a:lnTo>
                  <a:pt x="7561" y="10229"/>
                </a:lnTo>
                <a:lnTo>
                  <a:pt x="7569" y="10225"/>
                </a:lnTo>
                <a:lnTo>
                  <a:pt x="7576" y="10222"/>
                </a:lnTo>
                <a:lnTo>
                  <a:pt x="7559" y="10215"/>
                </a:lnTo>
                <a:lnTo>
                  <a:pt x="7540" y="10212"/>
                </a:lnTo>
                <a:lnTo>
                  <a:pt x="7521" y="10208"/>
                </a:lnTo>
                <a:lnTo>
                  <a:pt x="7503" y="10203"/>
                </a:lnTo>
                <a:lnTo>
                  <a:pt x="7504" y="10196"/>
                </a:lnTo>
                <a:lnTo>
                  <a:pt x="7508" y="10190"/>
                </a:lnTo>
                <a:lnTo>
                  <a:pt x="7516" y="10178"/>
                </a:lnTo>
                <a:lnTo>
                  <a:pt x="7528" y="10166"/>
                </a:lnTo>
                <a:lnTo>
                  <a:pt x="7544" y="10152"/>
                </a:lnTo>
                <a:lnTo>
                  <a:pt x="7574" y="10130"/>
                </a:lnTo>
                <a:lnTo>
                  <a:pt x="7588" y="10118"/>
                </a:lnTo>
                <a:lnTo>
                  <a:pt x="7598" y="10106"/>
                </a:lnTo>
                <a:lnTo>
                  <a:pt x="7608" y="10094"/>
                </a:lnTo>
                <a:lnTo>
                  <a:pt x="7619" y="10084"/>
                </a:lnTo>
                <a:lnTo>
                  <a:pt x="7620" y="10077"/>
                </a:lnTo>
                <a:lnTo>
                  <a:pt x="7624" y="10072"/>
                </a:lnTo>
                <a:lnTo>
                  <a:pt x="7625" y="10063"/>
                </a:lnTo>
                <a:lnTo>
                  <a:pt x="7625" y="10053"/>
                </a:lnTo>
                <a:lnTo>
                  <a:pt x="7625" y="10044"/>
                </a:lnTo>
                <a:lnTo>
                  <a:pt x="7622" y="10038"/>
                </a:lnTo>
                <a:lnTo>
                  <a:pt x="7617" y="10021"/>
                </a:lnTo>
                <a:lnTo>
                  <a:pt x="7613" y="10012"/>
                </a:lnTo>
                <a:lnTo>
                  <a:pt x="7612" y="10005"/>
                </a:lnTo>
                <a:lnTo>
                  <a:pt x="7610" y="9997"/>
                </a:lnTo>
                <a:lnTo>
                  <a:pt x="7612" y="9986"/>
                </a:lnTo>
                <a:lnTo>
                  <a:pt x="7615" y="9981"/>
                </a:lnTo>
                <a:lnTo>
                  <a:pt x="7620" y="9976"/>
                </a:lnTo>
                <a:lnTo>
                  <a:pt x="7634" y="9966"/>
                </a:lnTo>
                <a:lnTo>
                  <a:pt x="7651" y="9956"/>
                </a:lnTo>
                <a:lnTo>
                  <a:pt x="7670" y="9949"/>
                </a:lnTo>
                <a:lnTo>
                  <a:pt x="7692" y="9942"/>
                </a:lnTo>
                <a:lnTo>
                  <a:pt x="7712" y="9937"/>
                </a:lnTo>
                <a:lnTo>
                  <a:pt x="7745" y="9932"/>
                </a:lnTo>
                <a:lnTo>
                  <a:pt x="7760" y="9930"/>
                </a:lnTo>
                <a:lnTo>
                  <a:pt x="7775" y="9932"/>
                </a:lnTo>
                <a:lnTo>
                  <a:pt x="7791" y="9935"/>
                </a:lnTo>
                <a:lnTo>
                  <a:pt x="7804" y="9939"/>
                </a:lnTo>
                <a:lnTo>
                  <a:pt x="7830" y="9949"/>
                </a:lnTo>
                <a:lnTo>
                  <a:pt x="7856" y="9956"/>
                </a:lnTo>
                <a:lnTo>
                  <a:pt x="7857" y="9935"/>
                </a:lnTo>
                <a:lnTo>
                  <a:pt x="7856" y="9915"/>
                </a:lnTo>
                <a:lnTo>
                  <a:pt x="7852" y="9894"/>
                </a:lnTo>
                <a:lnTo>
                  <a:pt x="7849" y="9872"/>
                </a:lnTo>
                <a:lnTo>
                  <a:pt x="7839" y="9831"/>
                </a:lnTo>
                <a:lnTo>
                  <a:pt x="7837" y="9811"/>
                </a:lnTo>
                <a:lnTo>
                  <a:pt x="7835" y="9790"/>
                </a:lnTo>
                <a:lnTo>
                  <a:pt x="7835" y="9778"/>
                </a:lnTo>
                <a:lnTo>
                  <a:pt x="7837" y="9768"/>
                </a:lnTo>
                <a:lnTo>
                  <a:pt x="7842" y="9749"/>
                </a:lnTo>
                <a:lnTo>
                  <a:pt x="7847" y="9732"/>
                </a:lnTo>
                <a:lnTo>
                  <a:pt x="7850" y="9719"/>
                </a:lnTo>
                <a:lnTo>
                  <a:pt x="7850" y="9712"/>
                </a:lnTo>
                <a:lnTo>
                  <a:pt x="7850" y="9705"/>
                </a:lnTo>
                <a:lnTo>
                  <a:pt x="7847" y="9700"/>
                </a:lnTo>
                <a:lnTo>
                  <a:pt x="7842" y="9695"/>
                </a:lnTo>
                <a:lnTo>
                  <a:pt x="7835" y="9690"/>
                </a:lnTo>
                <a:lnTo>
                  <a:pt x="7827" y="9685"/>
                </a:lnTo>
                <a:lnTo>
                  <a:pt x="7813" y="9680"/>
                </a:lnTo>
                <a:lnTo>
                  <a:pt x="7798" y="9676"/>
                </a:lnTo>
                <a:lnTo>
                  <a:pt x="7787" y="9674"/>
                </a:lnTo>
                <a:lnTo>
                  <a:pt x="7777" y="9673"/>
                </a:lnTo>
                <a:lnTo>
                  <a:pt x="7757" y="9673"/>
                </a:lnTo>
                <a:lnTo>
                  <a:pt x="7746" y="9671"/>
                </a:lnTo>
                <a:lnTo>
                  <a:pt x="7736" y="9668"/>
                </a:lnTo>
                <a:lnTo>
                  <a:pt x="7728" y="9663"/>
                </a:lnTo>
                <a:lnTo>
                  <a:pt x="7721" y="9656"/>
                </a:lnTo>
                <a:lnTo>
                  <a:pt x="7719" y="9649"/>
                </a:lnTo>
                <a:lnTo>
                  <a:pt x="7717" y="9642"/>
                </a:lnTo>
                <a:lnTo>
                  <a:pt x="7716" y="9620"/>
                </a:lnTo>
                <a:lnTo>
                  <a:pt x="7717" y="9598"/>
                </a:lnTo>
                <a:lnTo>
                  <a:pt x="7716" y="9581"/>
                </a:lnTo>
                <a:lnTo>
                  <a:pt x="7714" y="9545"/>
                </a:lnTo>
                <a:lnTo>
                  <a:pt x="7711" y="9526"/>
                </a:lnTo>
                <a:lnTo>
                  <a:pt x="7707" y="9509"/>
                </a:lnTo>
                <a:lnTo>
                  <a:pt x="7704" y="9500"/>
                </a:lnTo>
                <a:lnTo>
                  <a:pt x="7697" y="9490"/>
                </a:lnTo>
                <a:lnTo>
                  <a:pt x="7683" y="9473"/>
                </a:lnTo>
                <a:lnTo>
                  <a:pt x="7677" y="9464"/>
                </a:lnTo>
                <a:lnTo>
                  <a:pt x="7671" y="9456"/>
                </a:lnTo>
                <a:lnTo>
                  <a:pt x="7668" y="9447"/>
                </a:lnTo>
                <a:lnTo>
                  <a:pt x="7666" y="9439"/>
                </a:lnTo>
                <a:lnTo>
                  <a:pt x="7666" y="9430"/>
                </a:lnTo>
                <a:lnTo>
                  <a:pt x="7668" y="9422"/>
                </a:lnTo>
                <a:lnTo>
                  <a:pt x="7675" y="9407"/>
                </a:lnTo>
                <a:lnTo>
                  <a:pt x="7685" y="9395"/>
                </a:lnTo>
                <a:lnTo>
                  <a:pt x="7695" y="9383"/>
                </a:lnTo>
                <a:lnTo>
                  <a:pt x="7704" y="9369"/>
                </a:lnTo>
                <a:lnTo>
                  <a:pt x="7712" y="9355"/>
                </a:lnTo>
                <a:lnTo>
                  <a:pt x="7714" y="9349"/>
                </a:lnTo>
                <a:lnTo>
                  <a:pt x="7717" y="9340"/>
                </a:lnTo>
                <a:lnTo>
                  <a:pt x="7717" y="9332"/>
                </a:lnTo>
                <a:lnTo>
                  <a:pt x="7716" y="9321"/>
                </a:lnTo>
                <a:lnTo>
                  <a:pt x="7712" y="9306"/>
                </a:lnTo>
                <a:lnTo>
                  <a:pt x="7706" y="9289"/>
                </a:lnTo>
                <a:lnTo>
                  <a:pt x="7699" y="9272"/>
                </a:lnTo>
                <a:lnTo>
                  <a:pt x="7688" y="9255"/>
                </a:lnTo>
                <a:lnTo>
                  <a:pt x="7668" y="9221"/>
                </a:lnTo>
                <a:lnTo>
                  <a:pt x="7659" y="9202"/>
                </a:lnTo>
                <a:lnTo>
                  <a:pt x="7653" y="9185"/>
                </a:lnTo>
                <a:lnTo>
                  <a:pt x="7653" y="9183"/>
                </a:lnTo>
                <a:lnTo>
                  <a:pt x="7665" y="9183"/>
                </a:lnTo>
                <a:lnTo>
                  <a:pt x="7675" y="9181"/>
                </a:lnTo>
                <a:lnTo>
                  <a:pt x="7680" y="9180"/>
                </a:lnTo>
                <a:lnTo>
                  <a:pt x="7685" y="9175"/>
                </a:lnTo>
                <a:lnTo>
                  <a:pt x="7690" y="9170"/>
                </a:lnTo>
                <a:lnTo>
                  <a:pt x="7695" y="9163"/>
                </a:lnTo>
                <a:lnTo>
                  <a:pt x="7699" y="9159"/>
                </a:lnTo>
                <a:lnTo>
                  <a:pt x="7699" y="9154"/>
                </a:lnTo>
                <a:lnTo>
                  <a:pt x="7699" y="9144"/>
                </a:lnTo>
                <a:lnTo>
                  <a:pt x="7695" y="9122"/>
                </a:lnTo>
                <a:lnTo>
                  <a:pt x="7695" y="9113"/>
                </a:lnTo>
                <a:lnTo>
                  <a:pt x="7697" y="9110"/>
                </a:lnTo>
                <a:lnTo>
                  <a:pt x="7700" y="9106"/>
                </a:lnTo>
                <a:lnTo>
                  <a:pt x="7704" y="9103"/>
                </a:lnTo>
                <a:lnTo>
                  <a:pt x="7711" y="9101"/>
                </a:lnTo>
                <a:lnTo>
                  <a:pt x="7719" y="9101"/>
                </a:lnTo>
                <a:lnTo>
                  <a:pt x="7731" y="9101"/>
                </a:lnTo>
                <a:lnTo>
                  <a:pt x="7740" y="9103"/>
                </a:lnTo>
                <a:lnTo>
                  <a:pt x="7752" y="9108"/>
                </a:lnTo>
                <a:lnTo>
                  <a:pt x="7763" y="9117"/>
                </a:lnTo>
                <a:lnTo>
                  <a:pt x="7775" y="9125"/>
                </a:lnTo>
                <a:lnTo>
                  <a:pt x="7798" y="9146"/>
                </a:lnTo>
                <a:lnTo>
                  <a:pt x="7816" y="9159"/>
                </a:lnTo>
                <a:lnTo>
                  <a:pt x="7839" y="9171"/>
                </a:lnTo>
                <a:lnTo>
                  <a:pt x="7859" y="9180"/>
                </a:lnTo>
                <a:lnTo>
                  <a:pt x="7903" y="9195"/>
                </a:lnTo>
                <a:lnTo>
                  <a:pt x="7915" y="9200"/>
                </a:lnTo>
                <a:lnTo>
                  <a:pt x="7924" y="9205"/>
                </a:lnTo>
                <a:lnTo>
                  <a:pt x="7943" y="9217"/>
                </a:lnTo>
                <a:lnTo>
                  <a:pt x="7960" y="9231"/>
                </a:lnTo>
                <a:lnTo>
                  <a:pt x="7980" y="9243"/>
                </a:lnTo>
                <a:lnTo>
                  <a:pt x="7996" y="9251"/>
                </a:lnTo>
                <a:lnTo>
                  <a:pt x="8008" y="9255"/>
                </a:lnTo>
                <a:lnTo>
                  <a:pt x="8016" y="9256"/>
                </a:lnTo>
                <a:lnTo>
                  <a:pt x="8021" y="9255"/>
                </a:lnTo>
                <a:lnTo>
                  <a:pt x="8028" y="9251"/>
                </a:lnTo>
                <a:lnTo>
                  <a:pt x="8033" y="9246"/>
                </a:lnTo>
                <a:lnTo>
                  <a:pt x="8042" y="9238"/>
                </a:lnTo>
                <a:lnTo>
                  <a:pt x="8055" y="9227"/>
                </a:lnTo>
                <a:lnTo>
                  <a:pt x="8076" y="9212"/>
                </a:lnTo>
                <a:lnTo>
                  <a:pt x="8095" y="9197"/>
                </a:lnTo>
                <a:lnTo>
                  <a:pt x="8110" y="9183"/>
                </a:lnTo>
                <a:lnTo>
                  <a:pt x="8122" y="9168"/>
                </a:lnTo>
                <a:lnTo>
                  <a:pt x="8125" y="9161"/>
                </a:lnTo>
                <a:lnTo>
                  <a:pt x="8129" y="9152"/>
                </a:lnTo>
                <a:lnTo>
                  <a:pt x="8130" y="9144"/>
                </a:lnTo>
                <a:lnTo>
                  <a:pt x="8130" y="9135"/>
                </a:lnTo>
                <a:lnTo>
                  <a:pt x="8130" y="9127"/>
                </a:lnTo>
                <a:lnTo>
                  <a:pt x="8127" y="9117"/>
                </a:lnTo>
                <a:lnTo>
                  <a:pt x="8124" y="9106"/>
                </a:lnTo>
                <a:lnTo>
                  <a:pt x="8118" y="9096"/>
                </a:lnTo>
                <a:lnTo>
                  <a:pt x="8106" y="9077"/>
                </a:lnTo>
                <a:lnTo>
                  <a:pt x="8093" y="9061"/>
                </a:lnTo>
                <a:lnTo>
                  <a:pt x="8077" y="9042"/>
                </a:lnTo>
                <a:lnTo>
                  <a:pt x="8062" y="9027"/>
                </a:lnTo>
                <a:lnTo>
                  <a:pt x="8028" y="8995"/>
                </a:lnTo>
                <a:lnTo>
                  <a:pt x="7996" y="8966"/>
                </a:lnTo>
                <a:lnTo>
                  <a:pt x="7963" y="8937"/>
                </a:lnTo>
                <a:lnTo>
                  <a:pt x="7953" y="8925"/>
                </a:lnTo>
                <a:lnTo>
                  <a:pt x="7951" y="8920"/>
                </a:lnTo>
                <a:lnTo>
                  <a:pt x="7950" y="8916"/>
                </a:lnTo>
                <a:lnTo>
                  <a:pt x="7950" y="8911"/>
                </a:lnTo>
                <a:lnTo>
                  <a:pt x="7951" y="8904"/>
                </a:lnTo>
                <a:lnTo>
                  <a:pt x="7958" y="8892"/>
                </a:lnTo>
                <a:lnTo>
                  <a:pt x="7972" y="8877"/>
                </a:lnTo>
                <a:lnTo>
                  <a:pt x="7992" y="8857"/>
                </a:lnTo>
                <a:lnTo>
                  <a:pt x="8011" y="8836"/>
                </a:lnTo>
                <a:lnTo>
                  <a:pt x="8025" y="8817"/>
                </a:lnTo>
                <a:lnTo>
                  <a:pt x="8035" y="8797"/>
                </a:lnTo>
                <a:lnTo>
                  <a:pt x="8043" y="8776"/>
                </a:lnTo>
                <a:lnTo>
                  <a:pt x="8050" y="8754"/>
                </a:lnTo>
                <a:lnTo>
                  <a:pt x="8057" y="8732"/>
                </a:lnTo>
                <a:lnTo>
                  <a:pt x="8060" y="8724"/>
                </a:lnTo>
                <a:lnTo>
                  <a:pt x="8066" y="8713"/>
                </a:lnTo>
                <a:lnTo>
                  <a:pt x="8072" y="8703"/>
                </a:lnTo>
                <a:lnTo>
                  <a:pt x="8083" y="8693"/>
                </a:lnTo>
                <a:lnTo>
                  <a:pt x="8064" y="8664"/>
                </a:lnTo>
                <a:lnTo>
                  <a:pt x="8055" y="8650"/>
                </a:lnTo>
                <a:lnTo>
                  <a:pt x="8048" y="8637"/>
                </a:lnTo>
                <a:lnTo>
                  <a:pt x="8045" y="8621"/>
                </a:lnTo>
                <a:lnTo>
                  <a:pt x="8043" y="8606"/>
                </a:lnTo>
                <a:lnTo>
                  <a:pt x="8045" y="8597"/>
                </a:lnTo>
                <a:lnTo>
                  <a:pt x="8047" y="8589"/>
                </a:lnTo>
                <a:lnTo>
                  <a:pt x="8050" y="8580"/>
                </a:lnTo>
                <a:lnTo>
                  <a:pt x="8055" y="8572"/>
                </a:lnTo>
                <a:lnTo>
                  <a:pt x="8066" y="8558"/>
                </a:lnTo>
                <a:lnTo>
                  <a:pt x="8076" y="8548"/>
                </a:lnTo>
                <a:lnTo>
                  <a:pt x="8103" y="8527"/>
                </a:lnTo>
                <a:lnTo>
                  <a:pt x="8117" y="8517"/>
                </a:lnTo>
                <a:lnTo>
                  <a:pt x="8130" y="8505"/>
                </a:lnTo>
                <a:lnTo>
                  <a:pt x="8144" y="8491"/>
                </a:lnTo>
                <a:lnTo>
                  <a:pt x="8154" y="8474"/>
                </a:lnTo>
                <a:lnTo>
                  <a:pt x="8175" y="8439"/>
                </a:lnTo>
                <a:lnTo>
                  <a:pt x="8195" y="8403"/>
                </a:lnTo>
                <a:lnTo>
                  <a:pt x="8204" y="8386"/>
                </a:lnTo>
                <a:lnTo>
                  <a:pt x="8210" y="8369"/>
                </a:lnTo>
                <a:lnTo>
                  <a:pt x="8216" y="8350"/>
                </a:lnTo>
                <a:lnTo>
                  <a:pt x="8221" y="8331"/>
                </a:lnTo>
                <a:lnTo>
                  <a:pt x="8222" y="8316"/>
                </a:lnTo>
                <a:lnTo>
                  <a:pt x="8222" y="8299"/>
                </a:lnTo>
                <a:lnTo>
                  <a:pt x="8221" y="8268"/>
                </a:lnTo>
                <a:lnTo>
                  <a:pt x="8219" y="8236"/>
                </a:lnTo>
                <a:lnTo>
                  <a:pt x="8219" y="8219"/>
                </a:lnTo>
                <a:lnTo>
                  <a:pt x="8221" y="8202"/>
                </a:lnTo>
                <a:lnTo>
                  <a:pt x="8238" y="8203"/>
                </a:lnTo>
                <a:lnTo>
                  <a:pt x="8255" y="8202"/>
                </a:lnTo>
                <a:lnTo>
                  <a:pt x="8270" y="8198"/>
                </a:lnTo>
                <a:lnTo>
                  <a:pt x="8277" y="8195"/>
                </a:lnTo>
                <a:lnTo>
                  <a:pt x="8284" y="8190"/>
                </a:lnTo>
                <a:close/>
                <a:moveTo>
                  <a:pt x="6534" y="7541"/>
                </a:moveTo>
                <a:lnTo>
                  <a:pt x="6532" y="7541"/>
                </a:lnTo>
                <a:lnTo>
                  <a:pt x="6534" y="7541"/>
                </a:lnTo>
                <a:close/>
                <a:moveTo>
                  <a:pt x="2620" y="4532"/>
                </a:moveTo>
                <a:lnTo>
                  <a:pt x="2637" y="4532"/>
                </a:lnTo>
                <a:lnTo>
                  <a:pt x="2644" y="4530"/>
                </a:lnTo>
                <a:lnTo>
                  <a:pt x="2648" y="4529"/>
                </a:lnTo>
                <a:lnTo>
                  <a:pt x="2648" y="4525"/>
                </a:lnTo>
                <a:lnTo>
                  <a:pt x="2648" y="4519"/>
                </a:lnTo>
                <a:lnTo>
                  <a:pt x="2641" y="4513"/>
                </a:lnTo>
                <a:lnTo>
                  <a:pt x="2629" y="4507"/>
                </a:lnTo>
                <a:lnTo>
                  <a:pt x="2622" y="4503"/>
                </a:lnTo>
                <a:lnTo>
                  <a:pt x="2617" y="4503"/>
                </a:lnTo>
                <a:lnTo>
                  <a:pt x="2612" y="4507"/>
                </a:lnTo>
                <a:lnTo>
                  <a:pt x="2607" y="4512"/>
                </a:lnTo>
                <a:lnTo>
                  <a:pt x="2613" y="4515"/>
                </a:lnTo>
                <a:lnTo>
                  <a:pt x="2617" y="4519"/>
                </a:lnTo>
                <a:lnTo>
                  <a:pt x="2620" y="4524"/>
                </a:lnTo>
                <a:lnTo>
                  <a:pt x="2620" y="4532"/>
                </a:lnTo>
                <a:close/>
                <a:moveTo>
                  <a:pt x="2484" y="4252"/>
                </a:moveTo>
                <a:lnTo>
                  <a:pt x="2486" y="4258"/>
                </a:lnTo>
                <a:lnTo>
                  <a:pt x="2487" y="4259"/>
                </a:lnTo>
                <a:lnTo>
                  <a:pt x="2489" y="4261"/>
                </a:lnTo>
                <a:lnTo>
                  <a:pt x="2491" y="4259"/>
                </a:lnTo>
                <a:lnTo>
                  <a:pt x="2497" y="4261"/>
                </a:lnTo>
                <a:lnTo>
                  <a:pt x="2497" y="4263"/>
                </a:lnTo>
                <a:lnTo>
                  <a:pt x="2497" y="4266"/>
                </a:lnTo>
                <a:lnTo>
                  <a:pt x="2499" y="4273"/>
                </a:lnTo>
                <a:lnTo>
                  <a:pt x="2501" y="4276"/>
                </a:lnTo>
                <a:lnTo>
                  <a:pt x="2504" y="4280"/>
                </a:lnTo>
                <a:lnTo>
                  <a:pt x="2509" y="4281"/>
                </a:lnTo>
                <a:lnTo>
                  <a:pt x="2521" y="4283"/>
                </a:lnTo>
                <a:lnTo>
                  <a:pt x="2526" y="4285"/>
                </a:lnTo>
                <a:lnTo>
                  <a:pt x="2532" y="4287"/>
                </a:lnTo>
                <a:lnTo>
                  <a:pt x="2532" y="4246"/>
                </a:lnTo>
                <a:lnTo>
                  <a:pt x="2523" y="4240"/>
                </a:lnTo>
                <a:lnTo>
                  <a:pt x="2520" y="4237"/>
                </a:lnTo>
                <a:lnTo>
                  <a:pt x="2518" y="4232"/>
                </a:lnTo>
                <a:lnTo>
                  <a:pt x="2520" y="4223"/>
                </a:lnTo>
                <a:lnTo>
                  <a:pt x="2520" y="4217"/>
                </a:lnTo>
                <a:lnTo>
                  <a:pt x="2518" y="4210"/>
                </a:lnTo>
                <a:lnTo>
                  <a:pt x="2515" y="4205"/>
                </a:lnTo>
                <a:lnTo>
                  <a:pt x="2513" y="4199"/>
                </a:lnTo>
                <a:lnTo>
                  <a:pt x="2508" y="4196"/>
                </a:lnTo>
                <a:lnTo>
                  <a:pt x="2497" y="4191"/>
                </a:lnTo>
                <a:lnTo>
                  <a:pt x="2496" y="4196"/>
                </a:lnTo>
                <a:lnTo>
                  <a:pt x="2494" y="4199"/>
                </a:lnTo>
                <a:lnTo>
                  <a:pt x="2491" y="4198"/>
                </a:lnTo>
                <a:lnTo>
                  <a:pt x="2487" y="4196"/>
                </a:lnTo>
                <a:lnTo>
                  <a:pt x="2480" y="4191"/>
                </a:lnTo>
                <a:lnTo>
                  <a:pt x="2475" y="4189"/>
                </a:lnTo>
                <a:lnTo>
                  <a:pt x="2470" y="4191"/>
                </a:lnTo>
                <a:lnTo>
                  <a:pt x="2468" y="4194"/>
                </a:lnTo>
                <a:lnTo>
                  <a:pt x="2465" y="4196"/>
                </a:lnTo>
                <a:lnTo>
                  <a:pt x="2457" y="4198"/>
                </a:lnTo>
                <a:lnTo>
                  <a:pt x="2457" y="4203"/>
                </a:lnTo>
                <a:lnTo>
                  <a:pt x="2457" y="4206"/>
                </a:lnTo>
                <a:lnTo>
                  <a:pt x="2453" y="4210"/>
                </a:lnTo>
                <a:lnTo>
                  <a:pt x="2450" y="4211"/>
                </a:lnTo>
                <a:lnTo>
                  <a:pt x="2436" y="4211"/>
                </a:lnTo>
                <a:lnTo>
                  <a:pt x="2436" y="4222"/>
                </a:lnTo>
                <a:lnTo>
                  <a:pt x="2438" y="4230"/>
                </a:lnTo>
                <a:lnTo>
                  <a:pt x="2443" y="4235"/>
                </a:lnTo>
                <a:lnTo>
                  <a:pt x="2450" y="4239"/>
                </a:lnTo>
                <a:lnTo>
                  <a:pt x="2451" y="4242"/>
                </a:lnTo>
                <a:lnTo>
                  <a:pt x="2455" y="4244"/>
                </a:lnTo>
                <a:lnTo>
                  <a:pt x="2463" y="4246"/>
                </a:lnTo>
                <a:lnTo>
                  <a:pt x="2463" y="4259"/>
                </a:lnTo>
                <a:lnTo>
                  <a:pt x="2467" y="4259"/>
                </a:lnTo>
                <a:lnTo>
                  <a:pt x="2470" y="4259"/>
                </a:lnTo>
                <a:lnTo>
                  <a:pt x="2475" y="4256"/>
                </a:lnTo>
                <a:lnTo>
                  <a:pt x="2479" y="4252"/>
                </a:lnTo>
                <a:lnTo>
                  <a:pt x="2482" y="4252"/>
                </a:lnTo>
                <a:lnTo>
                  <a:pt x="2484" y="4252"/>
                </a:lnTo>
                <a:close/>
                <a:moveTo>
                  <a:pt x="2566" y="4246"/>
                </a:moveTo>
                <a:lnTo>
                  <a:pt x="2562" y="4244"/>
                </a:lnTo>
                <a:lnTo>
                  <a:pt x="2561" y="4240"/>
                </a:lnTo>
                <a:lnTo>
                  <a:pt x="2559" y="4232"/>
                </a:lnTo>
                <a:lnTo>
                  <a:pt x="2554" y="4230"/>
                </a:lnTo>
                <a:lnTo>
                  <a:pt x="2552" y="4228"/>
                </a:lnTo>
                <a:lnTo>
                  <a:pt x="2552" y="4225"/>
                </a:lnTo>
                <a:lnTo>
                  <a:pt x="2538" y="4225"/>
                </a:lnTo>
                <a:lnTo>
                  <a:pt x="2535" y="4227"/>
                </a:lnTo>
                <a:lnTo>
                  <a:pt x="2533" y="4230"/>
                </a:lnTo>
                <a:lnTo>
                  <a:pt x="2532" y="4239"/>
                </a:lnTo>
                <a:lnTo>
                  <a:pt x="2538" y="4240"/>
                </a:lnTo>
                <a:lnTo>
                  <a:pt x="2538" y="4242"/>
                </a:lnTo>
                <a:lnTo>
                  <a:pt x="2538" y="4246"/>
                </a:lnTo>
                <a:lnTo>
                  <a:pt x="2543" y="4244"/>
                </a:lnTo>
                <a:lnTo>
                  <a:pt x="2549" y="4246"/>
                </a:lnTo>
                <a:lnTo>
                  <a:pt x="2555" y="4251"/>
                </a:lnTo>
                <a:lnTo>
                  <a:pt x="2559" y="4252"/>
                </a:lnTo>
                <a:lnTo>
                  <a:pt x="2562" y="4254"/>
                </a:lnTo>
                <a:lnTo>
                  <a:pt x="2564" y="4251"/>
                </a:lnTo>
                <a:lnTo>
                  <a:pt x="2566" y="4246"/>
                </a:lnTo>
                <a:close/>
                <a:moveTo>
                  <a:pt x="2525" y="4416"/>
                </a:moveTo>
                <a:lnTo>
                  <a:pt x="2526" y="4420"/>
                </a:lnTo>
                <a:lnTo>
                  <a:pt x="2530" y="4421"/>
                </a:lnTo>
                <a:lnTo>
                  <a:pt x="2538" y="4423"/>
                </a:lnTo>
                <a:lnTo>
                  <a:pt x="2538" y="4418"/>
                </a:lnTo>
                <a:lnTo>
                  <a:pt x="2538" y="4415"/>
                </a:lnTo>
                <a:lnTo>
                  <a:pt x="2535" y="4411"/>
                </a:lnTo>
                <a:lnTo>
                  <a:pt x="2532" y="4409"/>
                </a:lnTo>
                <a:lnTo>
                  <a:pt x="2526" y="4408"/>
                </a:lnTo>
                <a:lnTo>
                  <a:pt x="2525" y="4406"/>
                </a:lnTo>
                <a:lnTo>
                  <a:pt x="2525" y="4403"/>
                </a:lnTo>
                <a:lnTo>
                  <a:pt x="2525" y="4396"/>
                </a:lnTo>
                <a:lnTo>
                  <a:pt x="2520" y="4394"/>
                </a:lnTo>
                <a:lnTo>
                  <a:pt x="2515" y="4396"/>
                </a:lnTo>
                <a:lnTo>
                  <a:pt x="2511" y="4401"/>
                </a:lnTo>
                <a:lnTo>
                  <a:pt x="2511" y="4406"/>
                </a:lnTo>
                <a:lnTo>
                  <a:pt x="2511" y="4411"/>
                </a:lnTo>
                <a:lnTo>
                  <a:pt x="2515" y="4416"/>
                </a:lnTo>
                <a:lnTo>
                  <a:pt x="2520" y="4418"/>
                </a:lnTo>
                <a:lnTo>
                  <a:pt x="2525" y="4416"/>
                </a:lnTo>
                <a:close/>
                <a:moveTo>
                  <a:pt x="1640" y="3534"/>
                </a:moveTo>
                <a:lnTo>
                  <a:pt x="1633" y="3531"/>
                </a:lnTo>
                <a:lnTo>
                  <a:pt x="1631" y="3531"/>
                </a:lnTo>
                <a:lnTo>
                  <a:pt x="1628" y="3531"/>
                </a:lnTo>
                <a:lnTo>
                  <a:pt x="1624" y="3529"/>
                </a:lnTo>
                <a:lnTo>
                  <a:pt x="1624" y="3533"/>
                </a:lnTo>
                <a:lnTo>
                  <a:pt x="1622" y="3536"/>
                </a:lnTo>
                <a:lnTo>
                  <a:pt x="1621" y="3536"/>
                </a:lnTo>
                <a:lnTo>
                  <a:pt x="1621" y="3538"/>
                </a:lnTo>
                <a:lnTo>
                  <a:pt x="1619" y="3541"/>
                </a:lnTo>
                <a:lnTo>
                  <a:pt x="1619" y="3544"/>
                </a:lnTo>
                <a:lnTo>
                  <a:pt x="1617" y="3553"/>
                </a:lnTo>
                <a:lnTo>
                  <a:pt x="1617" y="3556"/>
                </a:lnTo>
                <a:lnTo>
                  <a:pt x="1621" y="3555"/>
                </a:lnTo>
                <a:lnTo>
                  <a:pt x="1624" y="3555"/>
                </a:lnTo>
                <a:lnTo>
                  <a:pt x="1629" y="3560"/>
                </a:lnTo>
                <a:lnTo>
                  <a:pt x="1634" y="3563"/>
                </a:lnTo>
                <a:lnTo>
                  <a:pt x="1638" y="3563"/>
                </a:lnTo>
                <a:lnTo>
                  <a:pt x="1640" y="3562"/>
                </a:lnTo>
                <a:lnTo>
                  <a:pt x="1645" y="3556"/>
                </a:lnTo>
                <a:lnTo>
                  <a:pt x="1648" y="3550"/>
                </a:lnTo>
                <a:lnTo>
                  <a:pt x="1648" y="3544"/>
                </a:lnTo>
                <a:lnTo>
                  <a:pt x="1648" y="3543"/>
                </a:lnTo>
                <a:lnTo>
                  <a:pt x="1645" y="3539"/>
                </a:lnTo>
                <a:lnTo>
                  <a:pt x="1641" y="3538"/>
                </a:lnTo>
                <a:lnTo>
                  <a:pt x="1640" y="3534"/>
                </a:lnTo>
                <a:close/>
                <a:moveTo>
                  <a:pt x="1624" y="2512"/>
                </a:moveTo>
                <a:lnTo>
                  <a:pt x="1624" y="2506"/>
                </a:lnTo>
                <a:lnTo>
                  <a:pt x="1621" y="2499"/>
                </a:lnTo>
                <a:lnTo>
                  <a:pt x="1617" y="2494"/>
                </a:lnTo>
                <a:lnTo>
                  <a:pt x="1614" y="2490"/>
                </a:lnTo>
                <a:lnTo>
                  <a:pt x="1607" y="2487"/>
                </a:lnTo>
                <a:lnTo>
                  <a:pt x="1600" y="2485"/>
                </a:lnTo>
                <a:lnTo>
                  <a:pt x="1593" y="2485"/>
                </a:lnTo>
                <a:lnTo>
                  <a:pt x="1583" y="2485"/>
                </a:lnTo>
                <a:lnTo>
                  <a:pt x="1583" y="2489"/>
                </a:lnTo>
                <a:lnTo>
                  <a:pt x="1583" y="2490"/>
                </a:lnTo>
                <a:lnTo>
                  <a:pt x="1576" y="2492"/>
                </a:lnTo>
                <a:lnTo>
                  <a:pt x="1573" y="2497"/>
                </a:lnTo>
                <a:lnTo>
                  <a:pt x="1571" y="2504"/>
                </a:lnTo>
                <a:lnTo>
                  <a:pt x="1570" y="2511"/>
                </a:lnTo>
                <a:lnTo>
                  <a:pt x="1570" y="2519"/>
                </a:lnTo>
                <a:lnTo>
                  <a:pt x="1578" y="2523"/>
                </a:lnTo>
                <a:lnTo>
                  <a:pt x="1585" y="2523"/>
                </a:lnTo>
                <a:lnTo>
                  <a:pt x="1590" y="2523"/>
                </a:lnTo>
                <a:lnTo>
                  <a:pt x="1597" y="2521"/>
                </a:lnTo>
                <a:lnTo>
                  <a:pt x="1609" y="2516"/>
                </a:lnTo>
                <a:lnTo>
                  <a:pt x="1616" y="2514"/>
                </a:lnTo>
                <a:lnTo>
                  <a:pt x="1624" y="2512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8" name="Freeform 17">
            <a:extLst>
              <a:ext uri="{FF2B5EF4-FFF2-40B4-BE49-F238E27FC236}">
                <a16:creationId xmlns:a16="http://schemas.microsoft.com/office/drawing/2014/main" id="{086622D1-E939-4F0D-A42A-887B27B24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7301" y="4541293"/>
            <a:ext cx="1180943" cy="804743"/>
          </a:xfrm>
          <a:custGeom>
            <a:avLst/>
            <a:gdLst>
              <a:gd name="T0" fmla="*/ 1050845 w 2983"/>
              <a:gd name="T1" fmla="*/ 405006 h 2150"/>
              <a:gd name="T2" fmla="*/ 997961 w 2983"/>
              <a:gd name="T3" fmla="*/ 410411 h 2150"/>
              <a:gd name="T4" fmla="*/ 969900 w 2983"/>
              <a:gd name="T5" fmla="*/ 433832 h 2150"/>
              <a:gd name="T6" fmla="*/ 911980 w 2983"/>
              <a:gd name="T7" fmla="*/ 429148 h 2150"/>
              <a:gd name="T8" fmla="*/ 884638 w 2983"/>
              <a:gd name="T9" fmla="*/ 406808 h 2150"/>
              <a:gd name="T10" fmla="*/ 876364 w 2983"/>
              <a:gd name="T11" fmla="*/ 377261 h 2150"/>
              <a:gd name="T12" fmla="*/ 858016 w 2983"/>
              <a:gd name="T13" fmla="*/ 322131 h 2150"/>
              <a:gd name="T14" fmla="*/ 864852 w 2983"/>
              <a:gd name="T15" fmla="*/ 241418 h 2150"/>
              <a:gd name="T16" fmla="*/ 854419 w 2983"/>
              <a:gd name="T17" fmla="*/ 209709 h 2150"/>
              <a:gd name="T18" fmla="*/ 800455 w 2983"/>
              <a:gd name="T19" fmla="*/ 154940 h 2150"/>
              <a:gd name="T20" fmla="*/ 785706 w 2983"/>
              <a:gd name="T21" fmla="*/ 132600 h 2150"/>
              <a:gd name="T22" fmla="*/ 761602 w 2983"/>
              <a:gd name="T23" fmla="*/ 109899 h 2150"/>
              <a:gd name="T24" fmla="*/ 716992 w 2983"/>
              <a:gd name="T25" fmla="*/ 62697 h 2150"/>
              <a:gd name="T26" fmla="*/ 682456 w 2983"/>
              <a:gd name="T27" fmla="*/ 19097 h 2150"/>
              <a:gd name="T28" fmla="*/ 651157 w 2983"/>
              <a:gd name="T29" fmla="*/ 1081 h 2150"/>
              <a:gd name="T30" fmla="*/ 612663 w 2983"/>
              <a:gd name="T31" fmla="*/ 25223 h 2150"/>
              <a:gd name="T32" fmla="*/ 589279 w 2983"/>
              <a:gd name="T33" fmla="*/ 66300 h 2150"/>
              <a:gd name="T34" fmla="*/ 530279 w 2983"/>
              <a:gd name="T35" fmla="*/ 84677 h 2150"/>
              <a:gd name="T36" fmla="*/ 496103 w 2983"/>
              <a:gd name="T37" fmla="*/ 110620 h 2150"/>
              <a:gd name="T38" fmla="*/ 466603 w 2983"/>
              <a:gd name="T39" fmla="*/ 110620 h 2150"/>
              <a:gd name="T40" fmla="*/ 451853 w 2983"/>
              <a:gd name="T41" fmla="*/ 100171 h 2150"/>
              <a:gd name="T42" fmla="*/ 422353 w 2983"/>
              <a:gd name="T43" fmla="*/ 84677 h 2150"/>
              <a:gd name="T44" fmla="*/ 395371 w 2983"/>
              <a:gd name="T45" fmla="*/ 93324 h 2150"/>
              <a:gd name="T46" fmla="*/ 304713 w 2983"/>
              <a:gd name="T47" fmla="*/ 98369 h 2150"/>
              <a:gd name="T48" fmla="*/ 272695 w 2983"/>
              <a:gd name="T49" fmla="*/ 93324 h 2150"/>
              <a:gd name="T50" fmla="*/ 240676 w 2983"/>
              <a:gd name="T51" fmla="*/ 112422 h 2150"/>
              <a:gd name="T52" fmla="*/ 210097 w 2983"/>
              <a:gd name="T53" fmla="*/ 140167 h 2150"/>
              <a:gd name="T54" fmla="*/ 179158 w 2983"/>
              <a:gd name="T55" fmla="*/ 179442 h 2150"/>
              <a:gd name="T56" fmla="*/ 154335 w 2983"/>
              <a:gd name="T57" fmla="*/ 231689 h 2150"/>
              <a:gd name="T58" fmla="*/ 139945 w 2983"/>
              <a:gd name="T59" fmla="*/ 282856 h 2150"/>
              <a:gd name="T60" fmla="*/ 123396 w 2983"/>
              <a:gd name="T61" fmla="*/ 337625 h 2150"/>
              <a:gd name="T62" fmla="*/ 100731 w 2983"/>
              <a:gd name="T63" fmla="*/ 398160 h 2150"/>
              <a:gd name="T64" fmla="*/ 56122 w 2983"/>
              <a:gd name="T65" fmla="*/ 416176 h 2150"/>
              <a:gd name="T66" fmla="*/ 8274 w 2983"/>
              <a:gd name="T67" fmla="*/ 427706 h 2150"/>
              <a:gd name="T68" fmla="*/ 21585 w 2983"/>
              <a:gd name="T69" fmla="*/ 466982 h 2150"/>
              <a:gd name="T70" fmla="*/ 62597 w 2983"/>
              <a:gd name="T71" fmla="*/ 526796 h 2150"/>
              <a:gd name="T72" fmla="*/ 99652 w 2983"/>
              <a:gd name="T73" fmla="*/ 560667 h 2150"/>
              <a:gd name="T74" fmla="*/ 157933 w 2983"/>
              <a:gd name="T75" fmla="*/ 577242 h 2150"/>
              <a:gd name="T76" fmla="*/ 160451 w 2983"/>
              <a:gd name="T77" fmla="*/ 629849 h 2150"/>
              <a:gd name="T78" fmla="*/ 181676 w 2983"/>
              <a:gd name="T79" fmla="*/ 648946 h 2150"/>
              <a:gd name="T80" fmla="*/ 229524 w 2983"/>
              <a:gd name="T81" fmla="*/ 666242 h 2150"/>
              <a:gd name="T82" fmla="*/ 260463 w 2983"/>
              <a:gd name="T83" fmla="*/ 653991 h 2150"/>
              <a:gd name="T84" fmla="*/ 308670 w 2983"/>
              <a:gd name="T85" fmla="*/ 657234 h 2150"/>
              <a:gd name="T86" fmla="*/ 298237 w 2983"/>
              <a:gd name="T87" fmla="*/ 705157 h 2150"/>
              <a:gd name="T88" fmla="*/ 346085 w 2983"/>
              <a:gd name="T89" fmla="*/ 726056 h 2150"/>
              <a:gd name="T90" fmla="*/ 342127 w 2983"/>
              <a:gd name="T91" fmla="*/ 770016 h 2150"/>
              <a:gd name="T92" fmla="*/ 422353 w 2983"/>
              <a:gd name="T93" fmla="*/ 765332 h 2150"/>
              <a:gd name="T94" fmla="*/ 515170 w 2983"/>
              <a:gd name="T95" fmla="*/ 765692 h 2150"/>
              <a:gd name="T96" fmla="*/ 596114 w 2983"/>
              <a:gd name="T97" fmla="*/ 749838 h 2150"/>
              <a:gd name="T98" fmla="*/ 659791 w 2983"/>
              <a:gd name="T99" fmla="*/ 741910 h 2150"/>
              <a:gd name="T100" fmla="*/ 689291 w 2983"/>
              <a:gd name="T101" fmla="*/ 702635 h 2150"/>
              <a:gd name="T102" fmla="*/ 724907 w 2983"/>
              <a:gd name="T103" fmla="*/ 679934 h 2150"/>
              <a:gd name="T104" fmla="*/ 834632 w 2983"/>
              <a:gd name="T105" fmla="*/ 646424 h 2150"/>
              <a:gd name="T106" fmla="*/ 923132 w 2983"/>
              <a:gd name="T107" fmla="*/ 673809 h 2150"/>
              <a:gd name="T108" fmla="*/ 993284 w 2983"/>
              <a:gd name="T109" fmla="*/ 662639 h 2150"/>
              <a:gd name="T110" fmla="*/ 994364 w 2983"/>
              <a:gd name="T111" fmla="*/ 621922 h 2150"/>
              <a:gd name="T112" fmla="*/ 979614 w 2983"/>
              <a:gd name="T113" fmla="*/ 585169 h 2150"/>
              <a:gd name="T114" fmla="*/ 1010193 w 2983"/>
              <a:gd name="T115" fmla="*/ 511302 h 2150"/>
              <a:gd name="T116" fmla="*/ 1044010 w 2983"/>
              <a:gd name="T117" fmla="*/ 490403 h 2150"/>
              <a:gd name="T118" fmla="*/ 1069193 w 2983"/>
              <a:gd name="T119" fmla="*/ 462658 h 2150"/>
              <a:gd name="T120" fmla="*/ 999400 w 2983"/>
              <a:gd name="T121" fmla="*/ 524994 h 2150"/>
              <a:gd name="T122" fmla="*/ 985010 w 2983"/>
              <a:gd name="T123" fmla="*/ 527877 h 215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83" h="2150">
                <a:moveTo>
                  <a:pt x="2975" y="1208"/>
                </a:moveTo>
                <a:lnTo>
                  <a:pt x="2975" y="1201"/>
                </a:lnTo>
                <a:lnTo>
                  <a:pt x="2972" y="1197"/>
                </a:lnTo>
                <a:lnTo>
                  <a:pt x="2970" y="1192"/>
                </a:lnTo>
                <a:lnTo>
                  <a:pt x="2969" y="1187"/>
                </a:lnTo>
                <a:lnTo>
                  <a:pt x="2967" y="1187"/>
                </a:lnTo>
                <a:lnTo>
                  <a:pt x="2967" y="1182"/>
                </a:lnTo>
                <a:lnTo>
                  <a:pt x="2967" y="1177"/>
                </a:lnTo>
                <a:lnTo>
                  <a:pt x="2967" y="1175"/>
                </a:lnTo>
                <a:lnTo>
                  <a:pt x="2965" y="1174"/>
                </a:lnTo>
                <a:lnTo>
                  <a:pt x="2969" y="1163"/>
                </a:lnTo>
                <a:lnTo>
                  <a:pt x="2969" y="1153"/>
                </a:lnTo>
                <a:lnTo>
                  <a:pt x="2958" y="1153"/>
                </a:lnTo>
                <a:lnTo>
                  <a:pt x="2948" y="1153"/>
                </a:lnTo>
                <a:lnTo>
                  <a:pt x="2941" y="1150"/>
                </a:lnTo>
                <a:lnTo>
                  <a:pt x="2935" y="1146"/>
                </a:lnTo>
                <a:lnTo>
                  <a:pt x="2935" y="1141"/>
                </a:lnTo>
                <a:lnTo>
                  <a:pt x="2935" y="1136"/>
                </a:lnTo>
                <a:lnTo>
                  <a:pt x="2933" y="1133"/>
                </a:lnTo>
                <a:lnTo>
                  <a:pt x="2929" y="1131"/>
                </a:lnTo>
                <a:lnTo>
                  <a:pt x="2924" y="1126"/>
                </a:lnTo>
                <a:lnTo>
                  <a:pt x="2921" y="1124"/>
                </a:lnTo>
                <a:lnTo>
                  <a:pt x="2921" y="1119"/>
                </a:lnTo>
                <a:lnTo>
                  <a:pt x="2912" y="1119"/>
                </a:lnTo>
                <a:lnTo>
                  <a:pt x="2907" y="1116"/>
                </a:lnTo>
                <a:lnTo>
                  <a:pt x="2904" y="1110"/>
                </a:lnTo>
                <a:lnTo>
                  <a:pt x="2900" y="1105"/>
                </a:lnTo>
                <a:lnTo>
                  <a:pt x="2894" y="1105"/>
                </a:lnTo>
                <a:lnTo>
                  <a:pt x="2887" y="1105"/>
                </a:lnTo>
                <a:lnTo>
                  <a:pt x="2882" y="1104"/>
                </a:lnTo>
                <a:lnTo>
                  <a:pt x="2880" y="1098"/>
                </a:lnTo>
                <a:lnTo>
                  <a:pt x="2839" y="1098"/>
                </a:lnTo>
                <a:lnTo>
                  <a:pt x="2830" y="1104"/>
                </a:lnTo>
                <a:lnTo>
                  <a:pt x="2825" y="1105"/>
                </a:lnTo>
                <a:lnTo>
                  <a:pt x="2819" y="1105"/>
                </a:lnTo>
                <a:lnTo>
                  <a:pt x="2813" y="1107"/>
                </a:lnTo>
                <a:lnTo>
                  <a:pt x="2810" y="1110"/>
                </a:lnTo>
                <a:lnTo>
                  <a:pt x="2803" y="1117"/>
                </a:lnTo>
                <a:lnTo>
                  <a:pt x="2800" y="1121"/>
                </a:lnTo>
                <a:lnTo>
                  <a:pt x="2796" y="1124"/>
                </a:lnTo>
                <a:lnTo>
                  <a:pt x="2791" y="1126"/>
                </a:lnTo>
                <a:lnTo>
                  <a:pt x="2784" y="1126"/>
                </a:lnTo>
                <a:lnTo>
                  <a:pt x="2779" y="1133"/>
                </a:lnTo>
                <a:lnTo>
                  <a:pt x="2774" y="1139"/>
                </a:lnTo>
                <a:lnTo>
                  <a:pt x="2771" y="1143"/>
                </a:lnTo>
                <a:lnTo>
                  <a:pt x="2767" y="1145"/>
                </a:lnTo>
                <a:lnTo>
                  <a:pt x="2762" y="1146"/>
                </a:lnTo>
                <a:lnTo>
                  <a:pt x="2757" y="1146"/>
                </a:lnTo>
                <a:lnTo>
                  <a:pt x="2750" y="1156"/>
                </a:lnTo>
                <a:lnTo>
                  <a:pt x="2742" y="1165"/>
                </a:lnTo>
                <a:lnTo>
                  <a:pt x="2735" y="1175"/>
                </a:lnTo>
                <a:lnTo>
                  <a:pt x="2732" y="1180"/>
                </a:lnTo>
                <a:lnTo>
                  <a:pt x="2730" y="1187"/>
                </a:lnTo>
                <a:lnTo>
                  <a:pt x="2720" y="1187"/>
                </a:lnTo>
                <a:lnTo>
                  <a:pt x="2709" y="1187"/>
                </a:lnTo>
                <a:lnTo>
                  <a:pt x="2703" y="1184"/>
                </a:lnTo>
                <a:lnTo>
                  <a:pt x="2696" y="1180"/>
                </a:lnTo>
                <a:lnTo>
                  <a:pt x="2694" y="1184"/>
                </a:lnTo>
                <a:lnTo>
                  <a:pt x="2692" y="1187"/>
                </a:lnTo>
                <a:lnTo>
                  <a:pt x="2689" y="1191"/>
                </a:lnTo>
                <a:lnTo>
                  <a:pt x="2689" y="1194"/>
                </a:lnTo>
                <a:lnTo>
                  <a:pt x="2691" y="1194"/>
                </a:lnTo>
                <a:lnTo>
                  <a:pt x="2692" y="1196"/>
                </a:lnTo>
                <a:lnTo>
                  <a:pt x="2694" y="1197"/>
                </a:lnTo>
                <a:lnTo>
                  <a:pt x="2694" y="1201"/>
                </a:lnTo>
                <a:lnTo>
                  <a:pt x="2696" y="1204"/>
                </a:lnTo>
                <a:lnTo>
                  <a:pt x="2696" y="1208"/>
                </a:lnTo>
                <a:lnTo>
                  <a:pt x="2691" y="1209"/>
                </a:lnTo>
                <a:lnTo>
                  <a:pt x="2692" y="1214"/>
                </a:lnTo>
                <a:lnTo>
                  <a:pt x="2692" y="1216"/>
                </a:lnTo>
                <a:lnTo>
                  <a:pt x="2679" y="1220"/>
                </a:lnTo>
                <a:lnTo>
                  <a:pt x="2668" y="1221"/>
                </a:lnTo>
                <a:lnTo>
                  <a:pt x="2665" y="1221"/>
                </a:lnTo>
                <a:lnTo>
                  <a:pt x="2655" y="1221"/>
                </a:lnTo>
                <a:lnTo>
                  <a:pt x="2643" y="1221"/>
                </a:lnTo>
                <a:lnTo>
                  <a:pt x="2639" y="1221"/>
                </a:lnTo>
                <a:lnTo>
                  <a:pt x="2627" y="1221"/>
                </a:lnTo>
                <a:lnTo>
                  <a:pt x="2619" y="1220"/>
                </a:lnTo>
                <a:lnTo>
                  <a:pt x="2610" y="1218"/>
                </a:lnTo>
                <a:lnTo>
                  <a:pt x="2603" y="1213"/>
                </a:lnTo>
                <a:lnTo>
                  <a:pt x="2600" y="1208"/>
                </a:lnTo>
                <a:lnTo>
                  <a:pt x="2592" y="1206"/>
                </a:lnTo>
                <a:lnTo>
                  <a:pt x="2583" y="1204"/>
                </a:lnTo>
                <a:lnTo>
                  <a:pt x="2576" y="1199"/>
                </a:lnTo>
                <a:lnTo>
                  <a:pt x="2573" y="1194"/>
                </a:lnTo>
                <a:lnTo>
                  <a:pt x="2557" y="1196"/>
                </a:lnTo>
                <a:lnTo>
                  <a:pt x="2547" y="1192"/>
                </a:lnTo>
                <a:lnTo>
                  <a:pt x="2535" y="1191"/>
                </a:lnTo>
                <a:lnTo>
                  <a:pt x="2525" y="1187"/>
                </a:lnTo>
                <a:lnTo>
                  <a:pt x="2522" y="1180"/>
                </a:lnTo>
                <a:lnTo>
                  <a:pt x="2517" y="1170"/>
                </a:lnTo>
                <a:lnTo>
                  <a:pt x="2511" y="1160"/>
                </a:lnTo>
                <a:lnTo>
                  <a:pt x="2508" y="1158"/>
                </a:lnTo>
                <a:lnTo>
                  <a:pt x="2505" y="1156"/>
                </a:lnTo>
                <a:lnTo>
                  <a:pt x="2499" y="1155"/>
                </a:lnTo>
                <a:lnTo>
                  <a:pt x="2498" y="1153"/>
                </a:lnTo>
                <a:lnTo>
                  <a:pt x="2499" y="1146"/>
                </a:lnTo>
                <a:lnTo>
                  <a:pt x="2503" y="1143"/>
                </a:lnTo>
                <a:lnTo>
                  <a:pt x="2506" y="1141"/>
                </a:lnTo>
                <a:lnTo>
                  <a:pt x="2510" y="1139"/>
                </a:lnTo>
                <a:lnTo>
                  <a:pt x="2505" y="1136"/>
                </a:lnTo>
                <a:lnTo>
                  <a:pt x="2496" y="1133"/>
                </a:lnTo>
                <a:lnTo>
                  <a:pt x="2488" y="1133"/>
                </a:lnTo>
                <a:lnTo>
                  <a:pt x="2477" y="1133"/>
                </a:lnTo>
                <a:lnTo>
                  <a:pt x="2472" y="1141"/>
                </a:lnTo>
                <a:lnTo>
                  <a:pt x="2469" y="1145"/>
                </a:lnTo>
                <a:lnTo>
                  <a:pt x="2464" y="1146"/>
                </a:lnTo>
                <a:lnTo>
                  <a:pt x="2464" y="1141"/>
                </a:lnTo>
                <a:lnTo>
                  <a:pt x="2462" y="1138"/>
                </a:lnTo>
                <a:lnTo>
                  <a:pt x="2459" y="1129"/>
                </a:lnTo>
                <a:lnTo>
                  <a:pt x="2457" y="1124"/>
                </a:lnTo>
                <a:lnTo>
                  <a:pt x="2457" y="1119"/>
                </a:lnTo>
                <a:lnTo>
                  <a:pt x="2450" y="1116"/>
                </a:lnTo>
                <a:lnTo>
                  <a:pt x="2445" y="1110"/>
                </a:lnTo>
                <a:lnTo>
                  <a:pt x="2440" y="1105"/>
                </a:lnTo>
                <a:lnTo>
                  <a:pt x="2436" y="1098"/>
                </a:lnTo>
                <a:lnTo>
                  <a:pt x="2428" y="1098"/>
                </a:lnTo>
                <a:lnTo>
                  <a:pt x="2423" y="1095"/>
                </a:lnTo>
                <a:lnTo>
                  <a:pt x="2419" y="1090"/>
                </a:lnTo>
                <a:lnTo>
                  <a:pt x="2416" y="1085"/>
                </a:lnTo>
                <a:lnTo>
                  <a:pt x="2416" y="1080"/>
                </a:lnTo>
                <a:lnTo>
                  <a:pt x="2418" y="1076"/>
                </a:lnTo>
                <a:lnTo>
                  <a:pt x="2419" y="1073"/>
                </a:lnTo>
                <a:lnTo>
                  <a:pt x="2423" y="1071"/>
                </a:lnTo>
                <a:lnTo>
                  <a:pt x="2424" y="1066"/>
                </a:lnTo>
                <a:lnTo>
                  <a:pt x="2426" y="1064"/>
                </a:lnTo>
                <a:lnTo>
                  <a:pt x="2430" y="1064"/>
                </a:lnTo>
                <a:lnTo>
                  <a:pt x="2433" y="1064"/>
                </a:lnTo>
                <a:lnTo>
                  <a:pt x="2435" y="1063"/>
                </a:lnTo>
                <a:lnTo>
                  <a:pt x="2436" y="1058"/>
                </a:lnTo>
                <a:lnTo>
                  <a:pt x="2436" y="1052"/>
                </a:lnTo>
                <a:lnTo>
                  <a:pt x="2436" y="1047"/>
                </a:lnTo>
                <a:lnTo>
                  <a:pt x="2431" y="1042"/>
                </a:lnTo>
                <a:lnTo>
                  <a:pt x="2428" y="1035"/>
                </a:lnTo>
                <a:lnTo>
                  <a:pt x="2428" y="1030"/>
                </a:lnTo>
                <a:lnTo>
                  <a:pt x="2430" y="1023"/>
                </a:lnTo>
                <a:lnTo>
                  <a:pt x="2424" y="1023"/>
                </a:lnTo>
                <a:lnTo>
                  <a:pt x="2421" y="1022"/>
                </a:lnTo>
                <a:lnTo>
                  <a:pt x="2419" y="1018"/>
                </a:lnTo>
                <a:lnTo>
                  <a:pt x="2418" y="1015"/>
                </a:lnTo>
                <a:lnTo>
                  <a:pt x="2416" y="1006"/>
                </a:lnTo>
                <a:lnTo>
                  <a:pt x="2413" y="1005"/>
                </a:lnTo>
                <a:lnTo>
                  <a:pt x="2409" y="1003"/>
                </a:lnTo>
                <a:lnTo>
                  <a:pt x="2409" y="955"/>
                </a:lnTo>
                <a:lnTo>
                  <a:pt x="2404" y="954"/>
                </a:lnTo>
                <a:lnTo>
                  <a:pt x="2402" y="952"/>
                </a:lnTo>
                <a:lnTo>
                  <a:pt x="2402" y="948"/>
                </a:lnTo>
                <a:lnTo>
                  <a:pt x="2401" y="940"/>
                </a:lnTo>
                <a:lnTo>
                  <a:pt x="2399" y="931"/>
                </a:lnTo>
                <a:lnTo>
                  <a:pt x="2394" y="926"/>
                </a:lnTo>
                <a:lnTo>
                  <a:pt x="2389" y="921"/>
                </a:lnTo>
                <a:lnTo>
                  <a:pt x="2389" y="911"/>
                </a:lnTo>
                <a:lnTo>
                  <a:pt x="2389" y="901"/>
                </a:lnTo>
                <a:lnTo>
                  <a:pt x="2385" y="894"/>
                </a:lnTo>
                <a:lnTo>
                  <a:pt x="2382" y="887"/>
                </a:lnTo>
                <a:lnTo>
                  <a:pt x="2382" y="873"/>
                </a:lnTo>
                <a:lnTo>
                  <a:pt x="2389" y="873"/>
                </a:lnTo>
                <a:lnTo>
                  <a:pt x="2395" y="870"/>
                </a:lnTo>
                <a:lnTo>
                  <a:pt x="2399" y="865"/>
                </a:lnTo>
                <a:lnTo>
                  <a:pt x="2402" y="860"/>
                </a:lnTo>
                <a:lnTo>
                  <a:pt x="2402" y="844"/>
                </a:lnTo>
                <a:lnTo>
                  <a:pt x="2401" y="834"/>
                </a:lnTo>
                <a:lnTo>
                  <a:pt x="2397" y="824"/>
                </a:lnTo>
                <a:lnTo>
                  <a:pt x="2395" y="812"/>
                </a:lnTo>
                <a:lnTo>
                  <a:pt x="2397" y="797"/>
                </a:lnTo>
                <a:lnTo>
                  <a:pt x="2401" y="783"/>
                </a:lnTo>
                <a:lnTo>
                  <a:pt x="2409" y="757"/>
                </a:lnTo>
                <a:lnTo>
                  <a:pt x="2413" y="744"/>
                </a:lnTo>
                <a:lnTo>
                  <a:pt x="2416" y="730"/>
                </a:lnTo>
                <a:lnTo>
                  <a:pt x="2416" y="715"/>
                </a:lnTo>
                <a:lnTo>
                  <a:pt x="2416" y="696"/>
                </a:lnTo>
                <a:lnTo>
                  <a:pt x="2414" y="689"/>
                </a:lnTo>
                <a:lnTo>
                  <a:pt x="2413" y="682"/>
                </a:lnTo>
                <a:lnTo>
                  <a:pt x="2407" y="679"/>
                </a:lnTo>
                <a:lnTo>
                  <a:pt x="2402" y="675"/>
                </a:lnTo>
                <a:lnTo>
                  <a:pt x="2404" y="670"/>
                </a:lnTo>
                <a:lnTo>
                  <a:pt x="2404" y="669"/>
                </a:lnTo>
                <a:lnTo>
                  <a:pt x="2406" y="665"/>
                </a:lnTo>
                <a:lnTo>
                  <a:pt x="2406" y="663"/>
                </a:lnTo>
                <a:lnTo>
                  <a:pt x="2406" y="660"/>
                </a:lnTo>
                <a:lnTo>
                  <a:pt x="2407" y="657"/>
                </a:lnTo>
                <a:lnTo>
                  <a:pt x="2407" y="653"/>
                </a:lnTo>
                <a:lnTo>
                  <a:pt x="2406" y="648"/>
                </a:lnTo>
                <a:lnTo>
                  <a:pt x="2406" y="645"/>
                </a:lnTo>
                <a:lnTo>
                  <a:pt x="2404" y="640"/>
                </a:lnTo>
                <a:lnTo>
                  <a:pt x="2402" y="636"/>
                </a:lnTo>
                <a:lnTo>
                  <a:pt x="2404" y="633"/>
                </a:lnTo>
                <a:lnTo>
                  <a:pt x="2404" y="629"/>
                </a:lnTo>
                <a:lnTo>
                  <a:pt x="2404" y="626"/>
                </a:lnTo>
                <a:lnTo>
                  <a:pt x="2402" y="617"/>
                </a:lnTo>
                <a:lnTo>
                  <a:pt x="2399" y="611"/>
                </a:lnTo>
                <a:lnTo>
                  <a:pt x="2392" y="604"/>
                </a:lnTo>
                <a:lnTo>
                  <a:pt x="2384" y="597"/>
                </a:lnTo>
                <a:lnTo>
                  <a:pt x="2384" y="595"/>
                </a:lnTo>
                <a:lnTo>
                  <a:pt x="2382" y="592"/>
                </a:lnTo>
                <a:lnTo>
                  <a:pt x="2380" y="590"/>
                </a:lnTo>
                <a:lnTo>
                  <a:pt x="2377" y="583"/>
                </a:lnTo>
                <a:lnTo>
                  <a:pt x="2375" y="582"/>
                </a:lnTo>
                <a:lnTo>
                  <a:pt x="2366" y="566"/>
                </a:lnTo>
                <a:lnTo>
                  <a:pt x="2360" y="559"/>
                </a:lnTo>
                <a:lnTo>
                  <a:pt x="2355" y="554"/>
                </a:lnTo>
                <a:lnTo>
                  <a:pt x="2351" y="553"/>
                </a:lnTo>
                <a:lnTo>
                  <a:pt x="2346" y="547"/>
                </a:lnTo>
                <a:lnTo>
                  <a:pt x="2344" y="546"/>
                </a:lnTo>
                <a:lnTo>
                  <a:pt x="2334" y="539"/>
                </a:lnTo>
                <a:lnTo>
                  <a:pt x="2334" y="527"/>
                </a:lnTo>
                <a:lnTo>
                  <a:pt x="2334" y="515"/>
                </a:lnTo>
                <a:lnTo>
                  <a:pt x="2332" y="505"/>
                </a:lnTo>
                <a:lnTo>
                  <a:pt x="2327" y="498"/>
                </a:lnTo>
                <a:lnTo>
                  <a:pt x="2324" y="491"/>
                </a:lnTo>
                <a:lnTo>
                  <a:pt x="2320" y="486"/>
                </a:lnTo>
                <a:lnTo>
                  <a:pt x="2310" y="478"/>
                </a:lnTo>
                <a:lnTo>
                  <a:pt x="2300" y="469"/>
                </a:lnTo>
                <a:lnTo>
                  <a:pt x="2297" y="464"/>
                </a:lnTo>
                <a:lnTo>
                  <a:pt x="2293" y="457"/>
                </a:lnTo>
                <a:lnTo>
                  <a:pt x="2276" y="452"/>
                </a:lnTo>
                <a:lnTo>
                  <a:pt x="2259" y="447"/>
                </a:lnTo>
                <a:lnTo>
                  <a:pt x="2242" y="442"/>
                </a:lnTo>
                <a:lnTo>
                  <a:pt x="2225" y="437"/>
                </a:lnTo>
                <a:lnTo>
                  <a:pt x="2225" y="430"/>
                </a:lnTo>
                <a:lnTo>
                  <a:pt x="2225" y="428"/>
                </a:lnTo>
                <a:lnTo>
                  <a:pt x="2223" y="425"/>
                </a:lnTo>
                <a:lnTo>
                  <a:pt x="2223" y="423"/>
                </a:lnTo>
                <a:lnTo>
                  <a:pt x="2222" y="418"/>
                </a:lnTo>
                <a:lnTo>
                  <a:pt x="2220" y="415"/>
                </a:lnTo>
                <a:lnTo>
                  <a:pt x="2218" y="413"/>
                </a:lnTo>
                <a:lnTo>
                  <a:pt x="2216" y="409"/>
                </a:lnTo>
                <a:lnTo>
                  <a:pt x="2213" y="406"/>
                </a:lnTo>
                <a:lnTo>
                  <a:pt x="2211" y="404"/>
                </a:lnTo>
                <a:lnTo>
                  <a:pt x="2210" y="403"/>
                </a:lnTo>
                <a:lnTo>
                  <a:pt x="2208" y="401"/>
                </a:lnTo>
                <a:lnTo>
                  <a:pt x="2204" y="399"/>
                </a:lnTo>
                <a:lnTo>
                  <a:pt x="2204" y="397"/>
                </a:lnTo>
                <a:lnTo>
                  <a:pt x="2201" y="396"/>
                </a:lnTo>
                <a:lnTo>
                  <a:pt x="2198" y="392"/>
                </a:lnTo>
                <a:lnTo>
                  <a:pt x="2193" y="389"/>
                </a:lnTo>
                <a:lnTo>
                  <a:pt x="2191" y="387"/>
                </a:lnTo>
                <a:lnTo>
                  <a:pt x="2191" y="386"/>
                </a:lnTo>
                <a:lnTo>
                  <a:pt x="2187" y="384"/>
                </a:lnTo>
                <a:lnTo>
                  <a:pt x="2189" y="377"/>
                </a:lnTo>
                <a:lnTo>
                  <a:pt x="2187" y="372"/>
                </a:lnTo>
                <a:lnTo>
                  <a:pt x="2184" y="368"/>
                </a:lnTo>
                <a:lnTo>
                  <a:pt x="2181" y="367"/>
                </a:lnTo>
                <a:lnTo>
                  <a:pt x="2172" y="363"/>
                </a:lnTo>
                <a:lnTo>
                  <a:pt x="2169" y="362"/>
                </a:lnTo>
                <a:lnTo>
                  <a:pt x="2165" y="358"/>
                </a:lnTo>
                <a:lnTo>
                  <a:pt x="2162" y="357"/>
                </a:lnTo>
                <a:lnTo>
                  <a:pt x="2157" y="353"/>
                </a:lnTo>
                <a:lnTo>
                  <a:pt x="2150" y="351"/>
                </a:lnTo>
                <a:lnTo>
                  <a:pt x="2148" y="351"/>
                </a:lnTo>
                <a:lnTo>
                  <a:pt x="2146" y="348"/>
                </a:lnTo>
                <a:lnTo>
                  <a:pt x="2143" y="345"/>
                </a:lnTo>
                <a:lnTo>
                  <a:pt x="2138" y="339"/>
                </a:lnTo>
                <a:lnTo>
                  <a:pt x="2131" y="334"/>
                </a:lnTo>
                <a:lnTo>
                  <a:pt x="2128" y="333"/>
                </a:lnTo>
                <a:lnTo>
                  <a:pt x="2126" y="328"/>
                </a:lnTo>
                <a:lnTo>
                  <a:pt x="2124" y="326"/>
                </a:lnTo>
                <a:lnTo>
                  <a:pt x="2122" y="322"/>
                </a:lnTo>
                <a:lnTo>
                  <a:pt x="2122" y="321"/>
                </a:lnTo>
                <a:lnTo>
                  <a:pt x="2122" y="319"/>
                </a:lnTo>
                <a:lnTo>
                  <a:pt x="2122" y="317"/>
                </a:lnTo>
                <a:lnTo>
                  <a:pt x="2122" y="314"/>
                </a:lnTo>
                <a:lnTo>
                  <a:pt x="2121" y="309"/>
                </a:lnTo>
                <a:lnTo>
                  <a:pt x="2117" y="305"/>
                </a:lnTo>
                <a:lnTo>
                  <a:pt x="2109" y="300"/>
                </a:lnTo>
                <a:lnTo>
                  <a:pt x="2100" y="295"/>
                </a:lnTo>
                <a:lnTo>
                  <a:pt x="2088" y="293"/>
                </a:lnTo>
                <a:lnTo>
                  <a:pt x="2083" y="283"/>
                </a:lnTo>
                <a:lnTo>
                  <a:pt x="2078" y="273"/>
                </a:lnTo>
                <a:lnTo>
                  <a:pt x="2071" y="264"/>
                </a:lnTo>
                <a:lnTo>
                  <a:pt x="2066" y="261"/>
                </a:lnTo>
                <a:lnTo>
                  <a:pt x="2061" y="259"/>
                </a:lnTo>
                <a:lnTo>
                  <a:pt x="2052" y="247"/>
                </a:lnTo>
                <a:lnTo>
                  <a:pt x="2042" y="237"/>
                </a:lnTo>
                <a:lnTo>
                  <a:pt x="2032" y="227"/>
                </a:lnTo>
                <a:lnTo>
                  <a:pt x="2020" y="218"/>
                </a:lnTo>
                <a:lnTo>
                  <a:pt x="2020" y="213"/>
                </a:lnTo>
                <a:lnTo>
                  <a:pt x="2020" y="208"/>
                </a:lnTo>
                <a:lnTo>
                  <a:pt x="2018" y="205"/>
                </a:lnTo>
                <a:lnTo>
                  <a:pt x="2015" y="203"/>
                </a:lnTo>
                <a:lnTo>
                  <a:pt x="2010" y="198"/>
                </a:lnTo>
                <a:lnTo>
                  <a:pt x="2006" y="196"/>
                </a:lnTo>
                <a:lnTo>
                  <a:pt x="2006" y="191"/>
                </a:lnTo>
                <a:lnTo>
                  <a:pt x="2003" y="184"/>
                </a:lnTo>
                <a:lnTo>
                  <a:pt x="1998" y="179"/>
                </a:lnTo>
                <a:lnTo>
                  <a:pt x="1993" y="174"/>
                </a:lnTo>
                <a:lnTo>
                  <a:pt x="1986" y="170"/>
                </a:lnTo>
                <a:lnTo>
                  <a:pt x="1984" y="162"/>
                </a:lnTo>
                <a:lnTo>
                  <a:pt x="1983" y="153"/>
                </a:lnTo>
                <a:lnTo>
                  <a:pt x="1974" y="141"/>
                </a:lnTo>
                <a:lnTo>
                  <a:pt x="1966" y="130"/>
                </a:lnTo>
                <a:lnTo>
                  <a:pt x="1962" y="123"/>
                </a:lnTo>
                <a:lnTo>
                  <a:pt x="1959" y="116"/>
                </a:lnTo>
                <a:lnTo>
                  <a:pt x="1955" y="109"/>
                </a:lnTo>
                <a:lnTo>
                  <a:pt x="1952" y="106"/>
                </a:lnTo>
                <a:lnTo>
                  <a:pt x="1943" y="97"/>
                </a:lnTo>
                <a:lnTo>
                  <a:pt x="1938" y="94"/>
                </a:lnTo>
                <a:lnTo>
                  <a:pt x="1935" y="89"/>
                </a:lnTo>
                <a:lnTo>
                  <a:pt x="1931" y="83"/>
                </a:lnTo>
                <a:lnTo>
                  <a:pt x="1931" y="75"/>
                </a:lnTo>
                <a:lnTo>
                  <a:pt x="1921" y="68"/>
                </a:lnTo>
                <a:lnTo>
                  <a:pt x="1918" y="65"/>
                </a:lnTo>
                <a:lnTo>
                  <a:pt x="1911" y="58"/>
                </a:lnTo>
                <a:lnTo>
                  <a:pt x="1909" y="58"/>
                </a:lnTo>
                <a:lnTo>
                  <a:pt x="1908" y="54"/>
                </a:lnTo>
                <a:lnTo>
                  <a:pt x="1906" y="54"/>
                </a:lnTo>
                <a:lnTo>
                  <a:pt x="1902" y="54"/>
                </a:lnTo>
                <a:lnTo>
                  <a:pt x="1897" y="53"/>
                </a:lnTo>
                <a:lnTo>
                  <a:pt x="1892" y="49"/>
                </a:lnTo>
                <a:lnTo>
                  <a:pt x="1882" y="43"/>
                </a:lnTo>
                <a:lnTo>
                  <a:pt x="1879" y="39"/>
                </a:lnTo>
                <a:lnTo>
                  <a:pt x="1873" y="41"/>
                </a:lnTo>
                <a:lnTo>
                  <a:pt x="1870" y="41"/>
                </a:lnTo>
                <a:lnTo>
                  <a:pt x="1868" y="39"/>
                </a:lnTo>
                <a:lnTo>
                  <a:pt x="1865" y="37"/>
                </a:lnTo>
                <a:lnTo>
                  <a:pt x="1863" y="36"/>
                </a:lnTo>
                <a:lnTo>
                  <a:pt x="1860" y="34"/>
                </a:lnTo>
                <a:lnTo>
                  <a:pt x="1856" y="32"/>
                </a:lnTo>
                <a:lnTo>
                  <a:pt x="1851" y="25"/>
                </a:lnTo>
                <a:lnTo>
                  <a:pt x="1848" y="19"/>
                </a:lnTo>
                <a:lnTo>
                  <a:pt x="1841" y="10"/>
                </a:lnTo>
                <a:lnTo>
                  <a:pt x="1839" y="8"/>
                </a:lnTo>
                <a:lnTo>
                  <a:pt x="1838" y="8"/>
                </a:lnTo>
                <a:lnTo>
                  <a:pt x="1834" y="5"/>
                </a:lnTo>
                <a:lnTo>
                  <a:pt x="1833" y="5"/>
                </a:lnTo>
                <a:lnTo>
                  <a:pt x="1829" y="2"/>
                </a:lnTo>
                <a:lnTo>
                  <a:pt x="1827" y="2"/>
                </a:lnTo>
                <a:lnTo>
                  <a:pt x="1822" y="0"/>
                </a:lnTo>
                <a:lnTo>
                  <a:pt x="1815" y="0"/>
                </a:lnTo>
                <a:lnTo>
                  <a:pt x="1810" y="3"/>
                </a:lnTo>
                <a:lnTo>
                  <a:pt x="1804" y="5"/>
                </a:lnTo>
                <a:lnTo>
                  <a:pt x="1798" y="8"/>
                </a:lnTo>
                <a:lnTo>
                  <a:pt x="1797" y="10"/>
                </a:lnTo>
                <a:lnTo>
                  <a:pt x="1795" y="14"/>
                </a:lnTo>
                <a:lnTo>
                  <a:pt x="1793" y="15"/>
                </a:lnTo>
                <a:lnTo>
                  <a:pt x="1792" y="17"/>
                </a:lnTo>
                <a:lnTo>
                  <a:pt x="1788" y="20"/>
                </a:lnTo>
                <a:lnTo>
                  <a:pt x="1783" y="22"/>
                </a:lnTo>
                <a:lnTo>
                  <a:pt x="1781" y="24"/>
                </a:lnTo>
                <a:lnTo>
                  <a:pt x="1781" y="27"/>
                </a:lnTo>
                <a:lnTo>
                  <a:pt x="1773" y="29"/>
                </a:lnTo>
                <a:lnTo>
                  <a:pt x="1764" y="31"/>
                </a:lnTo>
                <a:lnTo>
                  <a:pt x="1758" y="36"/>
                </a:lnTo>
                <a:lnTo>
                  <a:pt x="1754" y="41"/>
                </a:lnTo>
                <a:lnTo>
                  <a:pt x="1746" y="41"/>
                </a:lnTo>
                <a:lnTo>
                  <a:pt x="1739" y="43"/>
                </a:lnTo>
                <a:lnTo>
                  <a:pt x="1734" y="46"/>
                </a:lnTo>
                <a:lnTo>
                  <a:pt x="1727" y="48"/>
                </a:lnTo>
                <a:lnTo>
                  <a:pt x="1722" y="49"/>
                </a:lnTo>
                <a:lnTo>
                  <a:pt x="1717" y="53"/>
                </a:lnTo>
                <a:lnTo>
                  <a:pt x="1710" y="61"/>
                </a:lnTo>
                <a:lnTo>
                  <a:pt x="1703" y="70"/>
                </a:lnTo>
                <a:lnTo>
                  <a:pt x="1698" y="73"/>
                </a:lnTo>
                <a:lnTo>
                  <a:pt x="1693" y="75"/>
                </a:lnTo>
                <a:lnTo>
                  <a:pt x="1694" y="87"/>
                </a:lnTo>
                <a:lnTo>
                  <a:pt x="1693" y="95"/>
                </a:lnTo>
                <a:lnTo>
                  <a:pt x="1689" y="112"/>
                </a:lnTo>
                <a:lnTo>
                  <a:pt x="1686" y="130"/>
                </a:lnTo>
                <a:lnTo>
                  <a:pt x="1686" y="140"/>
                </a:lnTo>
                <a:lnTo>
                  <a:pt x="1686" y="150"/>
                </a:lnTo>
                <a:lnTo>
                  <a:pt x="1681" y="152"/>
                </a:lnTo>
                <a:lnTo>
                  <a:pt x="1679" y="153"/>
                </a:lnTo>
                <a:lnTo>
                  <a:pt x="1674" y="158"/>
                </a:lnTo>
                <a:lnTo>
                  <a:pt x="1672" y="162"/>
                </a:lnTo>
                <a:lnTo>
                  <a:pt x="1669" y="164"/>
                </a:lnTo>
                <a:lnTo>
                  <a:pt x="1664" y="165"/>
                </a:lnTo>
                <a:lnTo>
                  <a:pt x="1659" y="164"/>
                </a:lnTo>
                <a:lnTo>
                  <a:pt x="1657" y="167"/>
                </a:lnTo>
                <a:lnTo>
                  <a:pt x="1655" y="170"/>
                </a:lnTo>
                <a:lnTo>
                  <a:pt x="1647" y="172"/>
                </a:lnTo>
                <a:lnTo>
                  <a:pt x="1643" y="174"/>
                </a:lnTo>
                <a:lnTo>
                  <a:pt x="1640" y="176"/>
                </a:lnTo>
                <a:lnTo>
                  <a:pt x="1638" y="179"/>
                </a:lnTo>
                <a:lnTo>
                  <a:pt x="1638" y="184"/>
                </a:lnTo>
                <a:lnTo>
                  <a:pt x="1635" y="184"/>
                </a:lnTo>
                <a:lnTo>
                  <a:pt x="1631" y="184"/>
                </a:lnTo>
                <a:lnTo>
                  <a:pt x="1623" y="189"/>
                </a:lnTo>
                <a:lnTo>
                  <a:pt x="1616" y="196"/>
                </a:lnTo>
                <a:lnTo>
                  <a:pt x="1612" y="198"/>
                </a:lnTo>
                <a:lnTo>
                  <a:pt x="1599" y="206"/>
                </a:lnTo>
                <a:lnTo>
                  <a:pt x="1590" y="210"/>
                </a:lnTo>
                <a:lnTo>
                  <a:pt x="1582" y="213"/>
                </a:lnTo>
                <a:lnTo>
                  <a:pt x="1578" y="215"/>
                </a:lnTo>
                <a:lnTo>
                  <a:pt x="1575" y="217"/>
                </a:lnTo>
                <a:lnTo>
                  <a:pt x="1571" y="217"/>
                </a:lnTo>
                <a:lnTo>
                  <a:pt x="1568" y="215"/>
                </a:lnTo>
                <a:lnTo>
                  <a:pt x="1563" y="213"/>
                </a:lnTo>
                <a:lnTo>
                  <a:pt x="1558" y="215"/>
                </a:lnTo>
                <a:lnTo>
                  <a:pt x="1549" y="215"/>
                </a:lnTo>
                <a:lnTo>
                  <a:pt x="1537" y="218"/>
                </a:lnTo>
                <a:lnTo>
                  <a:pt x="1530" y="220"/>
                </a:lnTo>
                <a:lnTo>
                  <a:pt x="1515" y="223"/>
                </a:lnTo>
                <a:lnTo>
                  <a:pt x="1510" y="223"/>
                </a:lnTo>
                <a:lnTo>
                  <a:pt x="1493" y="229"/>
                </a:lnTo>
                <a:lnTo>
                  <a:pt x="1488" y="230"/>
                </a:lnTo>
                <a:lnTo>
                  <a:pt x="1474" y="235"/>
                </a:lnTo>
                <a:lnTo>
                  <a:pt x="1469" y="237"/>
                </a:lnTo>
                <a:lnTo>
                  <a:pt x="1457" y="242"/>
                </a:lnTo>
                <a:lnTo>
                  <a:pt x="1452" y="244"/>
                </a:lnTo>
                <a:lnTo>
                  <a:pt x="1440" y="249"/>
                </a:lnTo>
                <a:lnTo>
                  <a:pt x="1435" y="251"/>
                </a:lnTo>
                <a:lnTo>
                  <a:pt x="1430" y="254"/>
                </a:lnTo>
                <a:lnTo>
                  <a:pt x="1428" y="258"/>
                </a:lnTo>
                <a:lnTo>
                  <a:pt x="1426" y="261"/>
                </a:lnTo>
                <a:lnTo>
                  <a:pt x="1420" y="264"/>
                </a:lnTo>
                <a:lnTo>
                  <a:pt x="1413" y="268"/>
                </a:lnTo>
                <a:lnTo>
                  <a:pt x="1409" y="271"/>
                </a:lnTo>
                <a:lnTo>
                  <a:pt x="1408" y="273"/>
                </a:lnTo>
                <a:lnTo>
                  <a:pt x="1406" y="276"/>
                </a:lnTo>
                <a:lnTo>
                  <a:pt x="1406" y="282"/>
                </a:lnTo>
                <a:lnTo>
                  <a:pt x="1403" y="285"/>
                </a:lnTo>
                <a:lnTo>
                  <a:pt x="1394" y="290"/>
                </a:lnTo>
                <a:lnTo>
                  <a:pt x="1391" y="292"/>
                </a:lnTo>
                <a:lnTo>
                  <a:pt x="1386" y="293"/>
                </a:lnTo>
                <a:lnTo>
                  <a:pt x="1384" y="297"/>
                </a:lnTo>
                <a:lnTo>
                  <a:pt x="1384" y="304"/>
                </a:lnTo>
                <a:lnTo>
                  <a:pt x="1380" y="305"/>
                </a:lnTo>
                <a:lnTo>
                  <a:pt x="1379" y="307"/>
                </a:lnTo>
                <a:lnTo>
                  <a:pt x="1375" y="309"/>
                </a:lnTo>
                <a:lnTo>
                  <a:pt x="1374" y="312"/>
                </a:lnTo>
                <a:lnTo>
                  <a:pt x="1372" y="316"/>
                </a:lnTo>
                <a:lnTo>
                  <a:pt x="1369" y="317"/>
                </a:lnTo>
                <a:lnTo>
                  <a:pt x="1365" y="319"/>
                </a:lnTo>
                <a:lnTo>
                  <a:pt x="1357" y="319"/>
                </a:lnTo>
                <a:lnTo>
                  <a:pt x="1350" y="321"/>
                </a:lnTo>
                <a:lnTo>
                  <a:pt x="1346" y="324"/>
                </a:lnTo>
                <a:lnTo>
                  <a:pt x="1345" y="328"/>
                </a:lnTo>
                <a:lnTo>
                  <a:pt x="1336" y="333"/>
                </a:lnTo>
                <a:lnTo>
                  <a:pt x="1331" y="334"/>
                </a:lnTo>
                <a:lnTo>
                  <a:pt x="1324" y="334"/>
                </a:lnTo>
                <a:lnTo>
                  <a:pt x="1324" y="329"/>
                </a:lnTo>
                <a:lnTo>
                  <a:pt x="1321" y="326"/>
                </a:lnTo>
                <a:lnTo>
                  <a:pt x="1317" y="324"/>
                </a:lnTo>
                <a:lnTo>
                  <a:pt x="1312" y="322"/>
                </a:lnTo>
                <a:lnTo>
                  <a:pt x="1307" y="321"/>
                </a:lnTo>
                <a:lnTo>
                  <a:pt x="1304" y="317"/>
                </a:lnTo>
                <a:lnTo>
                  <a:pt x="1302" y="314"/>
                </a:lnTo>
                <a:lnTo>
                  <a:pt x="1304" y="307"/>
                </a:lnTo>
                <a:lnTo>
                  <a:pt x="1299" y="307"/>
                </a:lnTo>
                <a:lnTo>
                  <a:pt x="1297" y="307"/>
                </a:lnTo>
                <a:lnTo>
                  <a:pt x="1293" y="305"/>
                </a:lnTo>
                <a:lnTo>
                  <a:pt x="1290" y="304"/>
                </a:lnTo>
                <a:lnTo>
                  <a:pt x="1288" y="304"/>
                </a:lnTo>
                <a:lnTo>
                  <a:pt x="1287" y="302"/>
                </a:lnTo>
                <a:lnTo>
                  <a:pt x="1287" y="300"/>
                </a:lnTo>
                <a:lnTo>
                  <a:pt x="1285" y="299"/>
                </a:lnTo>
                <a:lnTo>
                  <a:pt x="1283" y="299"/>
                </a:lnTo>
                <a:lnTo>
                  <a:pt x="1282" y="297"/>
                </a:lnTo>
                <a:lnTo>
                  <a:pt x="1280" y="295"/>
                </a:lnTo>
                <a:lnTo>
                  <a:pt x="1278" y="292"/>
                </a:lnTo>
                <a:lnTo>
                  <a:pt x="1276" y="290"/>
                </a:lnTo>
                <a:lnTo>
                  <a:pt x="1275" y="288"/>
                </a:lnTo>
                <a:lnTo>
                  <a:pt x="1273" y="287"/>
                </a:lnTo>
                <a:lnTo>
                  <a:pt x="1271" y="285"/>
                </a:lnTo>
                <a:lnTo>
                  <a:pt x="1270" y="283"/>
                </a:lnTo>
                <a:lnTo>
                  <a:pt x="1268" y="283"/>
                </a:lnTo>
                <a:lnTo>
                  <a:pt x="1266" y="282"/>
                </a:lnTo>
                <a:lnTo>
                  <a:pt x="1265" y="280"/>
                </a:lnTo>
                <a:lnTo>
                  <a:pt x="1263" y="280"/>
                </a:lnTo>
                <a:lnTo>
                  <a:pt x="1261" y="280"/>
                </a:lnTo>
                <a:lnTo>
                  <a:pt x="1258" y="278"/>
                </a:lnTo>
                <a:lnTo>
                  <a:pt x="1256" y="278"/>
                </a:lnTo>
                <a:lnTo>
                  <a:pt x="1253" y="278"/>
                </a:lnTo>
                <a:lnTo>
                  <a:pt x="1251" y="278"/>
                </a:lnTo>
                <a:lnTo>
                  <a:pt x="1247" y="280"/>
                </a:lnTo>
                <a:lnTo>
                  <a:pt x="1242" y="280"/>
                </a:lnTo>
                <a:lnTo>
                  <a:pt x="1237" y="275"/>
                </a:lnTo>
                <a:lnTo>
                  <a:pt x="1230" y="268"/>
                </a:lnTo>
                <a:lnTo>
                  <a:pt x="1227" y="266"/>
                </a:lnTo>
                <a:lnTo>
                  <a:pt x="1218" y="264"/>
                </a:lnTo>
                <a:lnTo>
                  <a:pt x="1212" y="259"/>
                </a:lnTo>
                <a:lnTo>
                  <a:pt x="1208" y="258"/>
                </a:lnTo>
                <a:lnTo>
                  <a:pt x="1205" y="254"/>
                </a:lnTo>
                <a:lnTo>
                  <a:pt x="1201" y="251"/>
                </a:lnTo>
                <a:lnTo>
                  <a:pt x="1200" y="242"/>
                </a:lnTo>
                <a:lnTo>
                  <a:pt x="1198" y="239"/>
                </a:lnTo>
                <a:lnTo>
                  <a:pt x="1196" y="235"/>
                </a:lnTo>
                <a:lnTo>
                  <a:pt x="1193" y="232"/>
                </a:lnTo>
                <a:lnTo>
                  <a:pt x="1188" y="232"/>
                </a:lnTo>
                <a:lnTo>
                  <a:pt x="1186" y="232"/>
                </a:lnTo>
                <a:lnTo>
                  <a:pt x="1184" y="232"/>
                </a:lnTo>
                <a:lnTo>
                  <a:pt x="1181" y="232"/>
                </a:lnTo>
                <a:lnTo>
                  <a:pt x="1178" y="234"/>
                </a:lnTo>
                <a:lnTo>
                  <a:pt x="1174" y="235"/>
                </a:lnTo>
                <a:lnTo>
                  <a:pt x="1166" y="235"/>
                </a:lnTo>
                <a:lnTo>
                  <a:pt x="1155" y="235"/>
                </a:lnTo>
                <a:lnTo>
                  <a:pt x="1150" y="237"/>
                </a:lnTo>
                <a:lnTo>
                  <a:pt x="1147" y="239"/>
                </a:lnTo>
                <a:lnTo>
                  <a:pt x="1147" y="242"/>
                </a:lnTo>
                <a:lnTo>
                  <a:pt x="1147" y="246"/>
                </a:lnTo>
                <a:lnTo>
                  <a:pt x="1143" y="246"/>
                </a:lnTo>
                <a:lnTo>
                  <a:pt x="1140" y="246"/>
                </a:lnTo>
                <a:lnTo>
                  <a:pt x="1137" y="246"/>
                </a:lnTo>
                <a:lnTo>
                  <a:pt x="1133" y="246"/>
                </a:lnTo>
                <a:lnTo>
                  <a:pt x="1131" y="247"/>
                </a:lnTo>
                <a:lnTo>
                  <a:pt x="1131" y="249"/>
                </a:lnTo>
                <a:lnTo>
                  <a:pt x="1130" y="251"/>
                </a:lnTo>
                <a:lnTo>
                  <a:pt x="1126" y="252"/>
                </a:lnTo>
                <a:lnTo>
                  <a:pt x="1120" y="252"/>
                </a:lnTo>
                <a:lnTo>
                  <a:pt x="1113" y="252"/>
                </a:lnTo>
                <a:lnTo>
                  <a:pt x="1113" y="256"/>
                </a:lnTo>
                <a:lnTo>
                  <a:pt x="1113" y="259"/>
                </a:lnTo>
                <a:lnTo>
                  <a:pt x="1109" y="259"/>
                </a:lnTo>
                <a:lnTo>
                  <a:pt x="1106" y="259"/>
                </a:lnTo>
                <a:lnTo>
                  <a:pt x="1102" y="259"/>
                </a:lnTo>
                <a:lnTo>
                  <a:pt x="1099" y="259"/>
                </a:lnTo>
                <a:lnTo>
                  <a:pt x="1097" y="264"/>
                </a:lnTo>
                <a:lnTo>
                  <a:pt x="1096" y="266"/>
                </a:lnTo>
                <a:lnTo>
                  <a:pt x="1092" y="266"/>
                </a:lnTo>
                <a:lnTo>
                  <a:pt x="1072" y="266"/>
                </a:lnTo>
                <a:lnTo>
                  <a:pt x="1053" y="264"/>
                </a:lnTo>
                <a:lnTo>
                  <a:pt x="1037" y="259"/>
                </a:lnTo>
                <a:lnTo>
                  <a:pt x="1024" y="252"/>
                </a:lnTo>
                <a:lnTo>
                  <a:pt x="1005" y="252"/>
                </a:lnTo>
                <a:lnTo>
                  <a:pt x="986" y="252"/>
                </a:lnTo>
                <a:lnTo>
                  <a:pt x="969" y="251"/>
                </a:lnTo>
                <a:lnTo>
                  <a:pt x="956" y="246"/>
                </a:lnTo>
                <a:lnTo>
                  <a:pt x="945" y="246"/>
                </a:lnTo>
                <a:lnTo>
                  <a:pt x="935" y="247"/>
                </a:lnTo>
                <a:lnTo>
                  <a:pt x="918" y="254"/>
                </a:lnTo>
                <a:lnTo>
                  <a:pt x="901" y="258"/>
                </a:lnTo>
                <a:lnTo>
                  <a:pt x="891" y="259"/>
                </a:lnTo>
                <a:lnTo>
                  <a:pt x="881" y="259"/>
                </a:lnTo>
                <a:lnTo>
                  <a:pt x="872" y="261"/>
                </a:lnTo>
                <a:lnTo>
                  <a:pt x="867" y="263"/>
                </a:lnTo>
                <a:lnTo>
                  <a:pt x="864" y="268"/>
                </a:lnTo>
                <a:lnTo>
                  <a:pt x="860" y="273"/>
                </a:lnTo>
                <a:lnTo>
                  <a:pt x="847" y="273"/>
                </a:lnTo>
                <a:lnTo>
                  <a:pt x="845" y="270"/>
                </a:lnTo>
                <a:lnTo>
                  <a:pt x="841" y="268"/>
                </a:lnTo>
                <a:lnTo>
                  <a:pt x="833" y="266"/>
                </a:lnTo>
                <a:lnTo>
                  <a:pt x="829" y="264"/>
                </a:lnTo>
                <a:lnTo>
                  <a:pt x="826" y="263"/>
                </a:lnTo>
                <a:lnTo>
                  <a:pt x="823" y="261"/>
                </a:lnTo>
                <a:lnTo>
                  <a:pt x="819" y="259"/>
                </a:lnTo>
                <a:lnTo>
                  <a:pt x="819" y="254"/>
                </a:lnTo>
                <a:lnTo>
                  <a:pt x="818" y="251"/>
                </a:lnTo>
                <a:lnTo>
                  <a:pt x="814" y="249"/>
                </a:lnTo>
                <a:lnTo>
                  <a:pt x="811" y="247"/>
                </a:lnTo>
                <a:lnTo>
                  <a:pt x="802" y="246"/>
                </a:lnTo>
                <a:lnTo>
                  <a:pt x="800" y="242"/>
                </a:lnTo>
                <a:lnTo>
                  <a:pt x="799" y="239"/>
                </a:lnTo>
                <a:lnTo>
                  <a:pt x="792" y="242"/>
                </a:lnTo>
                <a:lnTo>
                  <a:pt x="785" y="246"/>
                </a:lnTo>
                <a:lnTo>
                  <a:pt x="775" y="246"/>
                </a:lnTo>
                <a:lnTo>
                  <a:pt x="765" y="246"/>
                </a:lnTo>
                <a:lnTo>
                  <a:pt x="761" y="246"/>
                </a:lnTo>
                <a:lnTo>
                  <a:pt x="760" y="247"/>
                </a:lnTo>
                <a:lnTo>
                  <a:pt x="758" y="252"/>
                </a:lnTo>
                <a:lnTo>
                  <a:pt x="758" y="259"/>
                </a:lnTo>
                <a:lnTo>
                  <a:pt x="758" y="263"/>
                </a:lnTo>
                <a:lnTo>
                  <a:pt x="756" y="266"/>
                </a:lnTo>
                <a:lnTo>
                  <a:pt x="753" y="268"/>
                </a:lnTo>
                <a:lnTo>
                  <a:pt x="748" y="273"/>
                </a:lnTo>
                <a:lnTo>
                  <a:pt x="744" y="276"/>
                </a:lnTo>
                <a:lnTo>
                  <a:pt x="744" y="280"/>
                </a:lnTo>
                <a:lnTo>
                  <a:pt x="741" y="280"/>
                </a:lnTo>
                <a:lnTo>
                  <a:pt x="739" y="282"/>
                </a:lnTo>
                <a:lnTo>
                  <a:pt x="737" y="287"/>
                </a:lnTo>
                <a:lnTo>
                  <a:pt x="729" y="285"/>
                </a:lnTo>
                <a:lnTo>
                  <a:pt x="722" y="287"/>
                </a:lnTo>
                <a:lnTo>
                  <a:pt x="719" y="290"/>
                </a:lnTo>
                <a:lnTo>
                  <a:pt x="715" y="295"/>
                </a:lnTo>
                <a:lnTo>
                  <a:pt x="712" y="307"/>
                </a:lnTo>
                <a:lnTo>
                  <a:pt x="708" y="310"/>
                </a:lnTo>
                <a:lnTo>
                  <a:pt x="703" y="314"/>
                </a:lnTo>
                <a:lnTo>
                  <a:pt x="698" y="314"/>
                </a:lnTo>
                <a:lnTo>
                  <a:pt x="693" y="314"/>
                </a:lnTo>
                <a:lnTo>
                  <a:pt x="681" y="314"/>
                </a:lnTo>
                <a:lnTo>
                  <a:pt x="676" y="316"/>
                </a:lnTo>
                <a:lnTo>
                  <a:pt x="673" y="314"/>
                </a:lnTo>
                <a:lnTo>
                  <a:pt x="669" y="312"/>
                </a:lnTo>
                <a:lnTo>
                  <a:pt x="669" y="307"/>
                </a:lnTo>
                <a:lnTo>
                  <a:pt x="664" y="309"/>
                </a:lnTo>
                <a:lnTo>
                  <a:pt x="662" y="314"/>
                </a:lnTo>
                <a:lnTo>
                  <a:pt x="661" y="319"/>
                </a:lnTo>
                <a:lnTo>
                  <a:pt x="661" y="328"/>
                </a:lnTo>
                <a:lnTo>
                  <a:pt x="662" y="341"/>
                </a:lnTo>
                <a:lnTo>
                  <a:pt x="662" y="350"/>
                </a:lnTo>
                <a:lnTo>
                  <a:pt x="662" y="355"/>
                </a:lnTo>
                <a:lnTo>
                  <a:pt x="657" y="358"/>
                </a:lnTo>
                <a:lnTo>
                  <a:pt x="652" y="362"/>
                </a:lnTo>
                <a:lnTo>
                  <a:pt x="647" y="367"/>
                </a:lnTo>
                <a:lnTo>
                  <a:pt x="645" y="368"/>
                </a:lnTo>
                <a:lnTo>
                  <a:pt x="642" y="368"/>
                </a:lnTo>
                <a:lnTo>
                  <a:pt x="637" y="368"/>
                </a:lnTo>
                <a:lnTo>
                  <a:pt x="628" y="372"/>
                </a:lnTo>
                <a:lnTo>
                  <a:pt x="620" y="375"/>
                </a:lnTo>
                <a:lnTo>
                  <a:pt x="616" y="379"/>
                </a:lnTo>
                <a:lnTo>
                  <a:pt x="615" y="382"/>
                </a:lnTo>
                <a:lnTo>
                  <a:pt x="606" y="382"/>
                </a:lnTo>
                <a:lnTo>
                  <a:pt x="598" y="384"/>
                </a:lnTo>
                <a:lnTo>
                  <a:pt x="591" y="387"/>
                </a:lnTo>
                <a:lnTo>
                  <a:pt x="584" y="389"/>
                </a:lnTo>
                <a:lnTo>
                  <a:pt x="572" y="397"/>
                </a:lnTo>
                <a:lnTo>
                  <a:pt x="560" y="403"/>
                </a:lnTo>
                <a:lnTo>
                  <a:pt x="555" y="404"/>
                </a:lnTo>
                <a:lnTo>
                  <a:pt x="550" y="408"/>
                </a:lnTo>
                <a:lnTo>
                  <a:pt x="543" y="416"/>
                </a:lnTo>
                <a:lnTo>
                  <a:pt x="536" y="425"/>
                </a:lnTo>
                <a:lnTo>
                  <a:pt x="531" y="428"/>
                </a:lnTo>
                <a:lnTo>
                  <a:pt x="526" y="430"/>
                </a:lnTo>
                <a:lnTo>
                  <a:pt x="522" y="438"/>
                </a:lnTo>
                <a:lnTo>
                  <a:pt x="517" y="445"/>
                </a:lnTo>
                <a:lnTo>
                  <a:pt x="514" y="454"/>
                </a:lnTo>
                <a:lnTo>
                  <a:pt x="512" y="459"/>
                </a:lnTo>
                <a:lnTo>
                  <a:pt x="512" y="464"/>
                </a:lnTo>
                <a:lnTo>
                  <a:pt x="504" y="469"/>
                </a:lnTo>
                <a:lnTo>
                  <a:pt x="497" y="474"/>
                </a:lnTo>
                <a:lnTo>
                  <a:pt x="495" y="476"/>
                </a:lnTo>
                <a:lnTo>
                  <a:pt x="493" y="481"/>
                </a:lnTo>
                <a:lnTo>
                  <a:pt x="492" y="486"/>
                </a:lnTo>
                <a:lnTo>
                  <a:pt x="492" y="491"/>
                </a:lnTo>
                <a:lnTo>
                  <a:pt x="493" y="496"/>
                </a:lnTo>
                <a:lnTo>
                  <a:pt x="495" y="498"/>
                </a:lnTo>
                <a:lnTo>
                  <a:pt x="498" y="498"/>
                </a:lnTo>
                <a:lnTo>
                  <a:pt x="498" y="512"/>
                </a:lnTo>
                <a:lnTo>
                  <a:pt x="488" y="517"/>
                </a:lnTo>
                <a:lnTo>
                  <a:pt x="480" y="524"/>
                </a:lnTo>
                <a:lnTo>
                  <a:pt x="471" y="530"/>
                </a:lnTo>
                <a:lnTo>
                  <a:pt x="464" y="532"/>
                </a:lnTo>
                <a:lnTo>
                  <a:pt x="458" y="532"/>
                </a:lnTo>
                <a:lnTo>
                  <a:pt x="461" y="537"/>
                </a:lnTo>
                <a:lnTo>
                  <a:pt x="463" y="542"/>
                </a:lnTo>
                <a:lnTo>
                  <a:pt x="464" y="556"/>
                </a:lnTo>
                <a:lnTo>
                  <a:pt x="464" y="587"/>
                </a:lnTo>
                <a:lnTo>
                  <a:pt x="458" y="592"/>
                </a:lnTo>
                <a:lnTo>
                  <a:pt x="454" y="597"/>
                </a:lnTo>
                <a:lnTo>
                  <a:pt x="452" y="605"/>
                </a:lnTo>
                <a:lnTo>
                  <a:pt x="451" y="614"/>
                </a:lnTo>
                <a:lnTo>
                  <a:pt x="447" y="616"/>
                </a:lnTo>
                <a:lnTo>
                  <a:pt x="444" y="617"/>
                </a:lnTo>
                <a:lnTo>
                  <a:pt x="442" y="626"/>
                </a:lnTo>
                <a:lnTo>
                  <a:pt x="440" y="629"/>
                </a:lnTo>
                <a:lnTo>
                  <a:pt x="439" y="633"/>
                </a:lnTo>
                <a:lnTo>
                  <a:pt x="435" y="634"/>
                </a:lnTo>
                <a:lnTo>
                  <a:pt x="430" y="634"/>
                </a:lnTo>
                <a:lnTo>
                  <a:pt x="429" y="643"/>
                </a:lnTo>
                <a:lnTo>
                  <a:pt x="427" y="650"/>
                </a:lnTo>
                <a:lnTo>
                  <a:pt x="420" y="662"/>
                </a:lnTo>
                <a:lnTo>
                  <a:pt x="413" y="674"/>
                </a:lnTo>
                <a:lnTo>
                  <a:pt x="411" y="680"/>
                </a:lnTo>
                <a:lnTo>
                  <a:pt x="410" y="689"/>
                </a:lnTo>
                <a:lnTo>
                  <a:pt x="408" y="694"/>
                </a:lnTo>
                <a:lnTo>
                  <a:pt x="406" y="696"/>
                </a:lnTo>
                <a:lnTo>
                  <a:pt x="403" y="696"/>
                </a:lnTo>
                <a:lnTo>
                  <a:pt x="401" y="704"/>
                </a:lnTo>
                <a:lnTo>
                  <a:pt x="400" y="711"/>
                </a:lnTo>
                <a:lnTo>
                  <a:pt x="393" y="723"/>
                </a:lnTo>
                <a:lnTo>
                  <a:pt x="391" y="730"/>
                </a:lnTo>
                <a:lnTo>
                  <a:pt x="388" y="739"/>
                </a:lnTo>
                <a:lnTo>
                  <a:pt x="388" y="747"/>
                </a:lnTo>
                <a:lnTo>
                  <a:pt x="389" y="757"/>
                </a:lnTo>
                <a:lnTo>
                  <a:pt x="386" y="757"/>
                </a:lnTo>
                <a:lnTo>
                  <a:pt x="384" y="759"/>
                </a:lnTo>
                <a:lnTo>
                  <a:pt x="382" y="764"/>
                </a:lnTo>
                <a:lnTo>
                  <a:pt x="388" y="766"/>
                </a:lnTo>
                <a:lnTo>
                  <a:pt x="389" y="771"/>
                </a:lnTo>
                <a:lnTo>
                  <a:pt x="389" y="778"/>
                </a:lnTo>
                <a:lnTo>
                  <a:pt x="389" y="785"/>
                </a:lnTo>
                <a:lnTo>
                  <a:pt x="389" y="819"/>
                </a:lnTo>
                <a:lnTo>
                  <a:pt x="388" y="822"/>
                </a:lnTo>
                <a:lnTo>
                  <a:pt x="386" y="826"/>
                </a:lnTo>
                <a:lnTo>
                  <a:pt x="382" y="832"/>
                </a:lnTo>
                <a:lnTo>
                  <a:pt x="382" y="836"/>
                </a:lnTo>
                <a:lnTo>
                  <a:pt x="382" y="839"/>
                </a:lnTo>
                <a:lnTo>
                  <a:pt x="379" y="839"/>
                </a:lnTo>
                <a:lnTo>
                  <a:pt x="376" y="839"/>
                </a:lnTo>
                <a:lnTo>
                  <a:pt x="374" y="846"/>
                </a:lnTo>
                <a:lnTo>
                  <a:pt x="376" y="853"/>
                </a:lnTo>
                <a:lnTo>
                  <a:pt x="376" y="860"/>
                </a:lnTo>
                <a:lnTo>
                  <a:pt x="376" y="867"/>
                </a:lnTo>
                <a:lnTo>
                  <a:pt x="372" y="867"/>
                </a:lnTo>
                <a:lnTo>
                  <a:pt x="369" y="867"/>
                </a:lnTo>
                <a:lnTo>
                  <a:pt x="369" y="870"/>
                </a:lnTo>
                <a:lnTo>
                  <a:pt x="369" y="873"/>
                </a:lnTo>
                <a:lnTo>
                  <a:pt x="364" y="882"/>
                </a:lnTo>
                <a:lnTo>
                  <a:pt x="362" y="887"/>
                </a:lnTo>
                <a:lnTo>
                  <a:pt x="362" y="894"/>
                </a:lnTo>
                <a:lnTo>
                  <a:pt x="362" y="928"/>
                </a:lnTo>
                <a:lnTo>
                  <a:pt x="353" y="933"/>
                </a:lnTo>
                <a:lnTo>
                  <a:pt x="343" y="937"/>
                </a:lnTo>
                <a:lnTo>
                  <a:pt x="340" y="940"/>
                </a:lnTo>
                <a:lnTo>
                  <a:pt x="336" y="943"/>
                </a:lnTo>
                <a:lnTo>
                  <a:pt x="335" y="948"/>
                </a:lnTo>
                <a:lnTo>
                  <a:pt x="335" y="955"/>
                </a:lnTo>
                <a:lnTo>
                  <a:pt x="330" y="957"/>
                </a:lnTo>
                <a:lnTo>
                  <a:pt x="326" y="959"/>
                </a:lnTo>
                <a:lnTo>
                  <a:pt x="321" y="965"/>
                </a:lnTo>
                <a:lnTo>
                  <a:pt x="316" y="972"/>
                </a:lnTo>
                <a:lnTo>
                  <a:pt x="313" y="974"/>
                </a:lnTo>
                <a:lnTo>
                  <a:pt x="307" y="976"/>
                </a:lnTo>
                <a:lnTo>
                  <a:pt x="307" y="983"/>
                </a:lnTo>
                <a:lnTo>
                  <a:pt x="307" y="989"/>
                </a:lnTo>
                <a:lnTo>
                  <a:pt x="306" y="994"/>
                </a:lnTo>
                <a:lnTo>
                  <a:pt x="301" y="996"/>
                </a:lnTo>
                <a:lnTo>
                  <a:pt x="301" y="1064"/>
                </a:lnTo>
                <a:lnTo>
                  <a:pt x="297" y="1066"/>
                </a:lnTo>
                <a:lnTo>
                  <a:pt x="296" y="1069"/>
                </a:lnTo>
                <a:lnTo>
                  <a:pt x="294" y="1078"/>
                </a:lnTo>
                <a:lnTo>
                  <a:pt x="287" y="1083"/>
                </a:lnTo>
                <a:lnTo>
                  <a:pt x="284" y="1088"/>
                </a:lnTo>
                <a:lnTo>
                  <a:pt x="282" y="1097"/>
                </a:lnTo>
                <a:lnTo>
                  <a:pt x="280" y="1105"/>
                </a:lnTo>
                <a:lnTo>
                  <a:pt x="273" y="1109"/>
                </a:lnTo>
                <a:lnTo>
                  <a:pt x="268" y="1114"/>
                </a:lnTo>
                <a:lnTo>
                  <a:pt x="263" y="1119"/>
                </a:lnTo>
                <a:lnTo>
                  <a:pt x="260" y="1126"/>
                </a:lnTo>
                <a:lnTo>
                  <a:pt x="251" y="1127"/>
                </a:lnTo>
                <a:lnTo>
                  <a:pt x="246" y="1129"/>
                </a:lnTo>
                <a:lnTo>
                  <a:pt x="243" y="1134"/>
                </a:lnTo>
                <a:lnTo>
                  <a:pt x="239" y="1139"/>
                </a:lnTo>
                <a:lnTo>
                  <a:pt x="226" y="1139"/>
                </a:lnTo>
                <a:lnTo>
                  <a:pt x="224" y="1145"/>
                </a:lnTo>
                <a:lnTo>
                  <a:pt x="222" y="1146"/>
                </a:lnTo>
                <a:lnTo>
                  <a:pt x="219" y="1146"/>
                </a:lnTo>
                <a:lnTo>
                  <a:pt x="214" y="1146"/>
                </a:lnTo>
                <a:lnTo>
                  <a:pt x="210" y="1148"/>
                </a:lnTo>
                <a:lnTo>
                  <a:pt x="207" y="1150"/>
                </a:lnTo>
                <a:lnTo>
                  <a:pt x="205" y="1153"/>
                </a:lnTo>
                <a:lnTo>
                  <a:pt x="198" y="1153"/>
                </a:lnTo>
                <a:lnTo>
                  <a:pt x="193" y="1151"/>
                </a:lnTo>
                <a:lnTo>
                  <a:pt x="190" y="1148"/>
                </a:lnTo>
                <a:lnTo>
                  <a:pt x="185" y="1146"/>
                </a:lnTo>
                <a:lnTo>
                  <a:pt x="171" y="1151"/>
                </a:lnTo>
                <a:lnTo>
                  <a:pt x="156" y="1155"/>
                </a:lnTo>
                <a:lnTo>
                  <a:pt x="140" y="1156"/>
                </a:lnTo>
                <a:lnTo>
                  <a:pt x="134" y="1155"/>
                </a:lnTo>
                <a:lnTo>
                  <a:pt x="130" y="1153"/>
                </a:lnTo>
                <a:lnTo>
                  <a:pt x="125" y="1155"/>
                </a:lnTo>
                <a:lnTo>
                  <a:pt x="123" y="1160"/>
                </a:lnTo>
                <a:lnTo>
                  <a:pt x="123" y="1167"/>
                </a:lnTo>
                <a:lnTo>
                  <a:pt x="123" y="1174"/>
                </a:lnTo>
                <a:lnTo>
                  <a:pt x="108" y="1172"/>
                </a:lnTo>
                <a:lnTo>
                  <a:pt x="94" y="1168"/>
                </a:lnTo>
                <a:lnTo>
                  <a:pt x="79" y="1165"/>
                </a:lnTo>
                <a:lnTo>
                  <a:pt x="72" y="1165"/>
                </a:lnTo>
                <a:lnTo>
                  <a:pt x="62" y="1167"/>
                </a:lnTo>
                <a:lnTo>
                  <a:pt x="55" y="1167"/>
                </a:lnTo>
                <a:lnTo>
                  <a:pt x="50" y="1167"/>
                </a:lnTo>
                <a:lnTo>
                  <a:pt x="46" y="1170"/>
                </a:lnTo>
                <a:lnTo>
                  <a:pt x="45" y="1174"/>
                </a:lnTo>
                <a:lnTo>
                  <a:pt x="41" y="1177"/>
                </a:lnTo>
                <a:lnTo>
                  <a:pt x="40" y="1180"/>
                </a:lnTo>
                <a:lnTo>
                  <a:pt x="35" y="1180"/>
                </a:lnTo>
                <a:lnTo>
                  <a:pt x="28" y="1180"/>
                </a:lnTo>
                <a:lnTo>
                  <a:pt x="26" y="1185"/>
                </a:lnTo>
                <a:lnTo>
                  <a:pt x="23" y="1187"/>
                </a:lnTo>
                <a:lnTo>
                  <a:pt x="14" y="1191"/>
                </a:lnTo>
                <a:lnTo>
                  <a:pt x="5" y="1194"/>
                </a:lnTo>
                <a:lnTo>
                  <a:pt x="2" y="1196"/>
                </a:lnTo>
                <a:lnTo>
                  <a:pt x="0" y="1201"/>
                </a:lnTo>
                <a:lnTo>
                  <a:pt x="0" y="1208"/>
                </a:lnTo>
                <a:lnTo>
                  <a:pt x="2" y="1214"/>
                </a:lnTo>
                <a:lnTo>
                  <a:pt x="5" y="1226"/>
                </a:lnTo>
                <a:lnTo>
                  <a:pt x="7" y="1238"/>
                </a:lnTo>
                <a:lnTo>
                  <a:pt x="9" y="1247"/>
                </a:lnTo>
                <a:lnTo>
                  <a:pt x="7" y="1255"/>
                </a:lnTo>
                <a:lnTo>
                  <a:pt x="16" y="1255"/>
                </a:lnTo>
                <a:lnTo>
                  <a:pt x="23" y="1257"/>
                </a:lnTo>
                <a:lnTo>
                  <a:pt x="29" y="1259"/>
                </a:lnTo>
                <a:lnTo>
                  <a:pt x="35" y="1262"/>
                </a:lnTo>
                <a:lnTo>
                  <a:pt x="33" y="1269"/>
                </a:lnTo>
                <a:lnTo>
                  <a:pt x="35" y="1272"/>
                </a:lnTo>
                <a:lnTo>
                  <a:pt x="36" y="1276"/>
                </a:lnTo>
                <a:lnTo>
                  <a:pt x="40" y="1278"/>
                </a:lnTo>
                <a:lnTo>
                  <a:pt x="45" y="1283"/>
                </a:lnTo>
                <a:lnTo>
                  <a:pt x="46" y="1286"/>
                </a:lnTo>
                <a:lnTo>
                  <a:pt x="48" y="1290"/>
                </a:lnTo>
                <a:lnTo>
                  <a:pt x="60" y="1296"/>
                </a:lnTo>
                <a:lnTo>
                  <a:pt x="72" y="1303"/>
                </a:lnTo>
                <a:lnTo>
                  <a:pt x="82" y="1312"/>
                </a:lnTo>
                <a:lnTo>
                  <a:pt x="89" y="1324"/>
                </a:lnTo>
                <a:lnTo>
                  <a:pt x="101" y="1332"/>
                </a:lnTo>
                <a:lnTo>
                  <a:pt x="111" y="1343"/>
                </a:lnTo>
                <a:lnTo>
                  <a:pt x="122" y="1353"/>
                </a:lnTo>
                <a:lnTo>
                  <a:pt x="130" y="1365"/>
                </a:lnTo>
                <a:lnTo>
                  <a:pt x="135" y="1366"/>
                </a:lnTo>
                <a:lnTo>
                  <a:pt x="139" y="1370"/>
                </a:lnTo>
                <a:lnTo>
                  <a:pt x="144" y="1372"/>
                </a:lnTo>
                <a:lnTo>
                  <a:pt x="151" y="1372"/>
                </a:lnTo>
                <a:lnTo>
                  <a:pt x="151" y="1375"/>
                </a:lnTo>
                <a:lnTo>
                  <a:pt x="152" y="1377"/>
                </a:lnTo>
                <a:lnTo>
                  <a:pt x="157" y="1378"/>
                </a:lnTo>
                <a:lnTo>
                  <a:pt x="161" y="1382"/>
                </a:lnTo>
                <a:lnTo>
                  <a:pt x="163" y="1383"/>
                </a:lnTo>
                <a:lnTo>
                  <a:pt x="164" y="1385"/>
                </a:lnTo>
                <a:lnTo>
                  <a:pt x="164" y="1447"/>
                </a:lnTo>
                <a:lnTo>
                  <a:pt x="168" y="1448"/>
                </a:lnTo>
                <a:lnTo>
                  <a:pt x="171" y="1450"/>
                </a:lnTo>
                <a:lnTo>
                  <a:pt x="173" y="1459"/>
                </a:lnTo>
                <a:lnTo>
                  <a:pt x="174" y="1462"/>
                </a:lnTo>
                <a:lnTo>
                  <a:pt x="176" y="1465"/>
                </a:lnTo>
                <a:lnTo>
                  <a:pt x="180" y="1467"/>
                </a:lnTo>
                <a:lnTo>
                  <a:pt x="185" y="1467"/>
                </a:lnTo>
                <a:lnTo>
                  <a:pt x="188" y="1474"/>
                </a:lnTo>
                <a:lnTo>
                  <a:pt x="193" y="1479"/>
                </a:lnTo>
                <a:lnTo>
                  <a:pt x="198" y="1484"/>
                </a:lnTo>
                <a:lnTo>
                  <a:pt x="205" y="1487"/>
                </a:lnTo>
                <a:lnTo>
                  <a:pt x="207" y="1498"/>
                </a:lnTo>
                <a:lnTo>
                  <a:pt x="210" y="1505"/>
                </a:lnTo>
                <a:lnTo>
                  <a:pt x="215" y="1510"/>
                </a:lnTo>
                <a:lnTo>
                  <a:pt x="222" y="1515"/>
                </a:lnTo>
                <a:lnTo>
                  <a:pt x="229" y="1520"/>
                </a:lnTo>
                <a:lnTo>
                  <a:pt x="234" y="1525"/>
                </a:lnTo>
                <a:lnTo>
                  <a:pt x="238" y="1532"/>
                </a:lnTo>
                <a:lnTo>
                  <a:pt x="239" y="1542"/>
                </a:lnTo>
                <a:lnTo>
                  <a:pt x="244" y="1542"/>
                </a:lnTo>
                <a:lnTo>
                  <a:pt x="249" y="1542"/>
                </a:lnTo>
                <a:lnTo>
                  <a:pt x="255" y="1547"/>
                </a:lnTo>
                <a:lnTo>
                  <a:pt x="261" y="1551"/>
                </a:lnTo>
                <a:lnTo>
                  <a:pt x="267" y="1551"/>
                </a:lnTo>
                <a:lnTo>
                  <a:pt x="273" y="1549"/>
                </a:lnTo>
                <a:lnTo>
                  <a:pt x="277" y="1556"/>
                </a:lnTo>
                <a:lnTo>
                  <a:pt x="282" y="1563"/>
                </a:lnTo>
                <a:lnTo>
                  <a:pt x="285" y="1566"/>
                </a:lnTo>
                <a:lnTo>
                  <a:pt x="290" y="1568"/>
                </a:lnTo>
                <a:lnTo>
                  <a:pt x="296" y="1569"/>
                </a:lnTo>
                <a:lnTo>
                  <a:pt x="301" y="1569"/>
                </a:lnTo>
                <a:lnTo>
                  <a:pt x="342" y="1569"/>
                </a:lnTo>
                <a:lnTo>
                  <a:pt x="343" y="1574"/>
                </a:lnTo>
                <a:lnTo>
                  <a:pt x="347" y="1576"/>
                </a:lnTo>
                <a:lnTo>
                  <a:pt x="355" y="1580"/>
                </a:lnTo>
                <a:lnTo>
                  <a:pt x="364" y="1583"/>
                </a:lnTo>
                <a:lnTo>
                  <a:pt x="367" y="1585"/>
                </a:lnTo>
                <a:lnTo>
                  <a:pt x="369" y="1590"/>
                </a:lnTo>
                <a:lnTo>
                  <a:pt x="377" y="1586"/>
                </a:lnTo>
                <a:lnTo>
                  <a:pt x="384" y="1586"/>
                </a:lnTo>
                <a:lnTo>
                  <a:pt x="393" y="1586"/>
                </a:lnTo>
                <a:lnTo>
                  <a:pt x="400" y="1590"/>
                </a:lnTo>
                <a:lnTo>
                  <a:pt x="417" y="1593"/>
                </a:lnTo>
                <a:lnTo>
                  <a:pt x="427" y="1597"/>
                </a:lnTo>
                <a:lnTo>
                  <a:pt x="437" y="1597"/>
                </a:lnTo>
                <a:lnTo>
                  <a:pt x="435" y="1598"/>
                </a:lnTo>
                <a:lnTo>
                  <a:pt x="435" y="1600"/>
                </a:lnTo>
                <a:lnTo>
                  <a:pt x="439" y="1602"/>
                </a:lnTo>
                <a:lnTo>
                  <a:pt x="444" y="1603"/>
                </a:lnTo>
                <a:lnTo>
                  <a:pt x="444" y="1612"/>
                </a:lnTo>
                <a:lnTo>
                  <a:pt x="444" y="1620"/>
                </a:lnTo>
                <a:lnTo>
                  <a:pt x="439" y="1634"/>
                </a:lnTo>
                <a:lnTo>
                  <a:pt x="434" y="1648"/>
                </a:lnTo>
                <a:lnTo>
                  <a:pt x="430" y="1656"/>
                </a:lnTo>
                <a:lnTo>
                  <a:pt x="430" y="1665"/>
                </a:lnTo>
                <a:lnTo>
                  <a:pt x="430" y="1670"/>
                </a:lnTo>
                <a:lnTo>
                  <a:pt x="432" y="1673"/>
                </a:lnTo>
                <a:lnTo>
                  <a:pt x="434" y="1677"/>
                </a:lnTo>
                <a:lnTo>
                  <a:pt x="437" y="1678"/>
                </a:lnTo>
                <a:lnTo>
                  <a:pt x="440" y="1678"/>
                </a:lnTo>
                <a:lnTo>
                  <a:pt x="442" y="1680"/>
                </a:lnTo>
                <a:lnTo>
                  <a:pt x="444" y="1685"/>
                </a:lnTo>
                <a:lnTo>
                  <a:pt x="449" y="1689"/>
                </a:lnTo>
                <a:lnTo>
                  <a:pt x="456" y="1690"/>
                </a:lnTo>
                <a:lnTo>
                  <a:pt x="461" y="1694"/>
                </a:lnTo>
                <a:lnTo>
                  <a:pt x="463" y="1696"/>
                </a:lnTo>
                <a:lnTo>
                  <a:pt x="464" y="1699"/>
                </a:lnTo>
                <a:lnTo>
                  <a:pt x="464" y="1740"/>
                </a:lnTo>
                <a:lnTo>
                  <a:pt x="456" y="1745"/>
                </a:lnTo>
                <a:lnTo>
                  <a:pt x="446" y="1748"/>
                </a:lnTo>
                <a:lnTo>
                  <a:pt x="437" y="1753"/>
                </a:lnTo>
                <a:lnTo>
                  <a:pt x="434" y="1757"/>
                </a:lnTo>
                <a:lnTo>
                  <a:pt x="430" y="1760"/>
                </a:lnTo>
                <a:lnTo>
                  <a:pt x="425" y="1762"/>
                </a:lnTo>
                <a:lnTo>
                  <a:pt x="422" y="1765"/>
                </a:lnTo>
                <a:lnTo>
                  <a:pt x="417" y="1774"/>
                </a:lnTo>
                <a:lnTo>
                  <a:pt x="420" y="1779"/>
                </a:lnTo>
                <a:lnTo>
                  <a:pt x="427" y="1784"/>
                </a:lnTo>
                <a:lnTo>
                  <a:pt x="435" y="1786"/>
                </a:lnTo>
                <a:lnTo>
                  <a:pt x="444" y="1788"/>
                </a:lnTo>
                <a:lnTo>
                  <a:pt x="449" y="1788"/>
                </a:lnTo>
                <a:lnTo>
                  <a:pt x="454" y="1788"/>
                </a:lnTo>
                <a:lnTo>
                  <a:pt x="459" y="1783"/>
                </a:lnTo>
                <a:lnTo>
                  <a:pt x="466" y="1779"/>
                </a:lnTo>
                <a:lnTo>
                  <a:pt x="471" y="1779"/>
                </a:lnTo>
                <a:lnTo>
                  <a:pt x="478" y="1781"/>
                </a:lnTo>
                <a:lnTo>
                  <a:pt x="480" y="1786"/>
                </a:lnTo>
                <a:lnTo>
                  <a:pt x="483" y="1788"/>
                </a:lnTo>
                <a:lnTo>
                  <a:pt x="492" y="1791"/>
                </a:lnTo>
                <a:lnTo>
                  <a:pt x="500" y="1794"/>
                </a:lnTo>
                <a:lnTo>
                  <a:pt x="504" y="1796"/>
                </a:lnTo>
                <a:lnTo>
                  <a:pt x="505" y="1801"/>
                </a:lnTo>
                <a:lnTo>
                  <a:pt x="509" y="1803"/>
                </a:lnTo>
                <a:lnTo>
                  <a:pt x="512" y="1805"/>
                </a:lnTo>
                <a:lnTo>
                  <a:pt x="516" y="1806"/>
                </a:lnTo>
                <a:lnTo>
                  <a:pt x="519" y="1808"/>
                </a:lnTo>
                <a:lnTo>
                  <a:pt x="519" y="1812"/>
                </a:lnTo>
                <a:lnTo>
                  <a:pt x="521" y="1813"/>
                </a:lnTo>
                <a:lnTo>
                  <a:pt x="526" y="1815"/>
                </a:lnTo>
                <a:lnTo>
                  <a:pt x="529" y="1818"/>
                </a:lnTo>
                <a:lnTo>
                  <a:pt x="531" y="1820"/>
                </a:lnTo>
                <a:lnTo>
                  <a:pt x="533" y="1822"/>
                </a:lnTo>
                <a:lnTo>
                  <a:pt x="551" y="1820"/>
                </a:lnTo>
                <a:lnTo>
                  <a:pt x="568" y="1822"/>
                </a:lnTo>
                <a:lnTo>
                  <a:pt x="601" y="1827"/>
                </a:lnTo>
                <a:lnTo>
                  <a:pt x="611" y="1827"/>
                </a:lnTo>
                <a:lnTo>
                  <a:pt x="621" y="1829"/>
                </a:lnTo>
                <a:lnTo>
                  <a:pt x="623" y="1834"/>
                </a:lnTo>
                <a:lnTo>
                  <a:pt x="627" y="1837"/>
                </a:lnTo>
                <a:lnTo>
                  <a:pt x="632" y="1839"/>
                </a:lnTo>
                <a:lnTo>
                  <a:pt x="635" y="1842"/>
                </a:lnTo>
                <a:lnTo>
                  <a:pt x="635" y="1846"/>
                </a:lnTo>
                <a:lnTo>
                  <a:pt x="635" y="1849"/>
                </a:lnTo>
                <a:lnTo>
                  <a:pt x="638" y="1849"/>
                </a:lnTo>
                <a:lnTo>
                  <a:pt x="642" y="1849"/>
                </a:lnTo>
                <a:lnTo>
                  <a:pt x="642" y="1853"/>
                </a:lnTo>
                <a:lnTo>
                  <a:pt x="642" y="1856"/>
                </a:lnTo>
                <a:lnTo>
                  <a:pt x="645" y="1856"/>
                </a:lnTo>
                <a:lnTo>
                  <a:pt x="649" y="1856"/>
                </a:lnTo>
                <a:lnTo>
                  <a:pt x="649" y="1859"/>
                </a:lnTo>
                <a:lnTo>
                  <a:pt x="649" y="1863"/>
                </a:lnTo>
                <a:lnTo>
                  <a:pt x="652" y="1863"/>
                </a:lnTo>
                <a:lnTo>
                  <a:pt x="656" y="1863"/>
                </a:lnTo>
                <a:lnTo>
                  <a:pt x="656" y="1866"/>
                </a:lnTo>
                <a:lnTo>
                  <a:pt x="656" y="1870"/>
                </a:lnTo>
                <a:lnTo>
                  <a:pt x="657" y="1870"/>
                </a:lnTo>
                <a:lnTo>
                  <a:pt x="666" y="1875"/>
                </a:lnTo>
                <a:lnTo>
                  <a:pt x="676" y="1876"/>
                </a:lnTo>
                <a:lnTo>
                  <a:pt x="685" y="1871"/>
                </a:lnTo>
                <a:lnTo>
                  <a:pt x="691" y="1865"/>
                </a:lnTo>
                <a:lnTo>
                  <a:pt x="698" y="1858"/>
                </a:lnTo>
                <a:lnTo>
                  <a:pt x="703" y="1849"/>
                </a:lnTo>
                <a:lnTo>
                  <a:pt x="708" y="1841"/>
                </a:lnTo>
                <a:lnTo>
                  <a:pt x="714" y="1834"/>
                </a:lnTo>
                <a:lnTo>
                  <a:pt x="720" y="1825"/>
                </a:lnTo>
                <a:lnTo>
                  <a:pt x="724" y="1815"/>
                </a:lnTo>
                <a:lnTo>
                  <a:pt x="737" y="1808"/>
                </a:lnTo>
                <a:lnTo>
                  <a:pt x="751" y="1801"/>
                </a:lnTo>
                <a:lnTo>
                  <a:pt x="751" y="1796"/>
                </a:lnTo>
                <a:lnTo>
                  <a:pt x="751" y="1791"/>
                </a:lnTo>
                <a:lnTo>
                  <a:pt x="754" y="1789"/>
                </a:lnTo>
                <a:lnTo>
                  <a:pt x="756" y="1788"/>
                </a:lnTo>
                <a:lnTo>
                  <a:pt x="765" y="1784"/>
                </a:lnTo>
                <a:lnTo>
                  <a:pt x="768" y="1783"/>
                </a:lnTo>
                <a:lnTo>
                  <a:pt x="771" y="1781"/>
                </a:lnTo>
                <a:lnTo>
                  <a:pt x="777" y="1783"/>
                </a:lnTo>
                <a:lnTo>
                  <a:pt x="782" y="1788"/>
                </a:lnTo>
                <a:lnTo>
                  <a:pt x="790" y="1796"/>
                </a:lnTo>
                <a:lnTo>
                  <a:pt x="794" y="1801"/>
                </a:lnTo>
                <a:lnTo>
                  <a:pt x="799" y="1805"/>
                </a:lnTo>
                <a:lnTo>
                  <a:pt x="804" y="1808"/>
                </a:lnTo>
                <a:lnTo>
                  <a:pt x="812" y="1808"/>
                </a:lnTo>
                <a:lnTo>
                  <a:pt x="819" y="1812"/>
                </a:lnTo>
                <a:lnTo>
                  <a:pt x="828" y="1815"/>
                </a:lnTo>
                <a:lnTo>
                  <a:pt x="845" y="1815"/>
                </a:lnTo>
                <a:lnTo>
                  <a:pt x="852" y="1817"/>
                </a:lnTo>
                <a:lnTo>
                  <a:pt x="857" y="1820"/>
                </a:lnTo>
                <a:lnTo>
                  <a:pt x="858" y="1824"/>
                </a:lnTo>
                <a:lnTo>
                  <a:pt x="860" y="1825"/>
                </a:lnTo>
                <a:lnTo>
                  <a:pt x="860" y="1835"/>
                </a:lnTo>
                <a:lnTo>
                  <a:pt x="852" y="1835"/>
                </a:lnTo>
                <a:lnTo>
                  <a:pt x="843" y="1835"/>
                </a:lnTo>
                <a:lnTo>
                  <a:pt x="829" y="1839"/>
                </a:lnTo>
                <a:lnTo>
                  <a:pt x="816" y="1842"/>
                </a:lnTo>
                <a:lnTo>
                  <a:pt x="809" y="1844"/>
                </a:lnTo>
                <a:lnTo>
                  <a:pt x="799" y="1842"/>
                </a:lnTo>
                <a:lnTo>
                  <a:pt x="797" y="1851"/>
                </a:lnTo>
                <a:lnTo>
                  <a:pt x="795" y="1856"/>
                </a:lnTo>
                <a:lnTo>
                  <a:pt x="790" y="1859"/>
                </a:lnTo>
                <a:lnTo>
                  <a:pt x="785" y="1863"/>
                </a:lnTo>
                <a:lnTo>
                  <a:pt x="787" y="1876"/>
                </a:lnTo>
                <a:lnTo>
                  <a:pt x="790" y="1888"/>
                </a:lnTo>
                <a:lnTo>
                  <a:pt x="799" y="1911"/>
                </a:lnTo>
                <a:lnTo>
                  <a:pt x="804" y="1912"/>
                </a:lnTo>
                <a:lnTo>
                  <a:pt x="807" y="1917"/>
                </a:lnTo>
                <a:lnTo>
                  <a:pt x="811" y="1921"/>
                </a:lnTo>
                <a:lnTo>
                  <a:pt x="812" y="1928"/>
                </a:lnTo>
                <a:lnTo>
                  <a:pt x="816" y="1940"/>
                </a:lnTo>
                <a:lnTo>
                  <a:pt x="819" y="1952"/>
                </a:lnTo>
                <a:lnTo>
                  <a:pt x="829" y="1957"/>
                </a:lnTo>
                <a:lnTo>
                  <a:pt x="841" y="1962"/>
                </a:lnTo>
                <a:lnTo>
                  <a:pt x="845" y="1965"/>
                </a:lnTo>
                <a:lnTo>
                  <a:pt x="850" y="1958"/>
                </a:lnTo>
                <a:lnTo>
                  <a:pt x="853" y="1953"/>
                </a:lnTo>
                <a:lnTo>
                  <a:pt x="855" y="1950"/>
                </a:lnTo>
                <a:lnTo>
                  <a:pt x="864" y="1952"/>
                </a:lnTo>
                <a:lnTo>
                  <a:pt x="874" y="1952"/>
                </a:lnTo>
                <a:lnTo>
                  <a:pt x="874" y="1960"/>
                </a:lnTo>
                <a:lnTo>
                  <a:pt x="872" y="1967"/>
                </a:lnTo>
                <a:lnTo>
                  <a:pt x="869" y="1972"/>
                </a:lnTo>
                <a:lnTo>
                  <a:pt x="867" y="1979"/>
                </a:lnTo>
                <a:lnTo>
                  <a:pt x="870" y="1984"/>
                </a:lnTo>
                <a:lnTo>
                  <a:pt x="877" y="1989"/>
                </a:lnTo>
                <a:lnTo>
                  <a:pt x="886" y="1991"/>
                </a:lnTo>
                <a:lnTo>
                  <a:pt x="894" y="1992"/>
                </a:lnTo>
                <a:lnTo>
                  <a:pt x="896" y="1996"/>
                </a:lnTo>
                <a:lnTo>
                  <a:pt x="898" y="1998"/>
                </a:lnTo>
                <a:lnTo>
                  <a:pt x="904" y="1999"/>
                </a:lnTo>
                <a:lnTo>
                  <a:pt x="922" y="1999"/>
                </a:lnTo>
                <a:lnTo>
                  <a:pt x="935" y="2004"/>
                </a:lnTo>
                <a:lnTo>
                  <a:pt x="949" y="2009"/>
                </a:lnTo>
                <a:lnTo>
                  <a:pt x="962" y="2015"/>
                </a:lnTo>
                <a:lnTo>
                  <a:pt x="976" y="2020"/>
                </a:lnTo>
                <a:lnTo>
                  <a:pt x="976" y="2028"/>
                </a:lnTo>
                <a:lnTo>
                  <a:pt x="976" y="2035"/>
                </a:lnTo>
                <a:lnTo>
                  <a:pt x="974" y="2042"/>
                </a:lnTo>
                <a:lnTo>
                  <a:pt x="971" y="2047"/>
                </a:lnTo>
                <a:lnTo>
                  <a:pt x="964" y="2057"/>
                </a:lnTo>
                <a:lnTo>
                  <a:pt x="956" y="2064"/>
                </a:lnTo>
                <a:lnTo>
                  <a:pt x="947" y="2071"/>
                </a:lnTo>
                <a:lnTo>
                  <a:pt x="939" y="2079"/>
                </a:lnTo>
                <a:lnTo>
                  <a:pt x="932" y="2090"/>
                </a:lnTo>
                <a:lnTo>
                  <a:pt x="930" y="2095"/>
                </a:lnTo>
                <a:lnTo>
                  <a:pt x="928" y="2102"/>
                </a:lnTo>
                <a:lnTo>
                  <a:pt x="932" y="2107"/>
                </a:lnTo>
                <a:lnTo>
                  <a:pt x="933" y="2113"/>
                </a:lnTo>
                <a:lnTo>
                  <a:pt x="937" y="2119"/>
                </a:lnTo>
                <a:lnTo>
                  <a:pt x="939" y="2120"/>
                </a:lnTo>
                <a:lnTo>
                  <a:pt x="942" y="2122"/>
                </a:lnTo>
                <a:lnTo>
                  <a:pt x="945" y="2124"/>
                </a:lnTo>
                <a:lnTo>
                  <a:pt x="949" y="2125"/>
                </a:lnTo>
                <a:lnTo>
                  <a:pt x="957" y="2129"/>
                </a:lnTo>
                <a:lnTo>
                  <a:pt x="952" y="2132"/>
                </a:lnTo>
                <a:lnTo>
                  <a:pt x="951" y="2137"/>
                </a:lnTo>
                <a:lnTo>
                  <a:pt x="949" y="2141"/>
                </a:lnTo>
                <a:lnTo>
                  <a:pt x="949" y="2142"/>
                </a:lnTo>
                <a:lnTo>
                  <a:pt x="962" y="2144"/>
                </a:lnTo>
                <a:lnTo>
                  <a:pt x="968" y="2146"/>
                </a:lnTo>
                <a:lnTo>
                  <a:pt x="968" y="2148"/>
                </a:lnTo>
                <a:lnTo>
                  <a:pt x="969" y="2149"/>
                </a:lnTo>
                <a:lnTo>
                  <a:pt x="978" y="2148"/>
                </a:lnTo>
                <a:lnTo>
                  <a:pt x="986" y="2146"/>
                </a:lnTo>
                <a:lnTo>
                  <a:pt x="995" y="2144"/>
                </a:lnTo>
                <a:lnTo>
                  <a:pt x="1003" y="2142"/>
                </a:lnTo>
                <a:lnTo>
                  <a:pt x="1012" y="2139"/>
                </a:lnTo>
                <a:lnTo>
                  <a:pt x="1020" y="2134"/>
                </a:lnTo>
                <a:lnTo>
                  <a:pt x="1027" y="2131"/>
                </a:lnTo>
                <a:lnTo>
                  <a:pt x="1037" y="2129"/>
                </a:lnTo>
                <a:lnTo>
                  <a:pt x="1056" y="2129"/>
                </a:lnTo>
                <a:lnTo>
                  <a:pt x="1077" y="2125"/>
                </a:lnTo>
                <a:lnTo>
                  <a:pt x="1114" y="2119"/>
                </a:lnTo>
                <a:lnTo>
                  <a:pt x="1131" y="2115"/>
                </a:lnTo>
                <a:lnTo>
                  <a:pt x="1149" y="2115"/>
                </a:lnTo>
                <a:lnTo>
                  <a:pt x="1157" y="2117"/>
                </a:lnTo>
                <a:lnTo>
                  <a:pt x="1166" y="2120"/>
                </a:lnTo>
                <a:lnTo>
                  <a:pt x="1174" y="2124"/>
                </a:lnTo>
                <a:lnTo>
                  <a:pt x="1181" y="2129"/>
                </a:lnTo>
                <a:lnTo>
                  <a:pt x="1186" y="2129"/>
                </a:lnTo>
                <a:lnTo>
                  <a:pt x="1191" y="2129"/>
                </a:lnTo>
                <a:lnTo>
                  <a:pt x="1196" y="2124"/>
                </a:lnTo>
                <a:lnTo>
                  <a:pt x="1203" y="2120"/>
                </a:lnTo>
                <a:lnTo>
                  <a:pt x="1208" y="2120"/>
                </a:lnTo>
                <a:lnTo>
                  <a:pt x="1215" y="2122"/>
                </a:lnTo>
                <a:lnTo>
                  <a:pt x="1234" y="2131"/>
                </a:lnTo>
                <a:lnTo>
                  <a:pt x="1244" y="2134"/>
                </a:lnTo>
                <a:lnTo>
                  <a:pt x="1256" y="2136"/>
                </a:lnTo>
                <a:lnTo>
                  <a:pt x="1270" y="2136"/>
                </a:lnTo>
                <a:lnTo>
                  <a:pt x="1282" y="2136"/>
                </a:lnTo>
                <a:lnTo>
                  <a:pt x="1304" y="2139"/>
                </a:lnTo>
                <a:lnTo>
                  <a:pt x="1324" y="2144"/>
                </a:lnTo>
                <a:lnTo>
                  <a:pt x="1345" y="2149"/>
                </a:lnTo>
                <a:lnTo>
                  <a:pt x="1363" y="2149"/>
                </a:lnTo>
                <a:lnTo>
                  <a:pt x="1358" y="2141"/>
                </a:lnTo>
                <a:lnTo>
                  <a:pt x="1351" y="2132"/>
                </a:lnTo>
                <a:lnTo>
                  <a:pt x="1355" y="2136"/>
                </a:lnTo>
                <a:lnTo>
                  <a:pt x="1413" y="2136"/>
                </a:lnTo>
                <a:lnTo>
                  <a:pt x="1423" y="2132"/>
                </a:lnTo>
                <a:lnTo>
                  <a:pt x="1432" y="2125"/>
                </a:lnTo>
                <a:lnTo>
                  <a:pt x="1447" y="2112"/>
                </a:lnTo>
                <a:lnTo>
                  <a:pt x="1462" y="2098"/>
                </a:lnTo>
                <a:lnTo>
                  <a:pt x="1471" y="2093"/>
                </a:lnTo>
                <a:lnTo>
                  <a:pt x="1481" y="2088"/>
                </a:lnTo>
                <a:lnTo>
                  <a:pt x="1496" y="2090"/>
                </a:lnTo>
                <a:lnTo>
                  <a:pt x="1510" y="2093"/>
                </a:lnTo>
                <a:lnTo>
                  <a:pt x="1524" y="2096"/>
                </a:lnTo>
                <a:lnTo>
                  <a:pt x="1536" y="2102"/>
                </a:lnTo>
                <a:lnTo>
                  <a:pt x="1539" y="2102"/>
                </a:lnTo>
                <a:lnTo>
                  <a:pt x="1541" y="2100"/>
                </a:lnTo>
                <a:lnTo>
                  <a:pt x="1542" y="2095"/>
                </a:lnTo>
                <a:lnTo>
                  <a:pt x="1556" y="2095"/>
                </a:lnTo>
                <a:lnTo>
                  <a:pt x="1558" y="2090"/>
                </a:lnTo>
                <a:lnTo>
                  <a:pt x="1559" y="2088"/>
                </a:lnTo>
                <a:lnTo>
                  <a:pt x="1563" y="2088"/>
                </a:lnTo>
                <a:lnTo>
                  <a:pt x="1571" y="2088"/>
                </a:lnTo>
                <a:lnTo>
                  <a:pt x="1578" y="2086"/>
                </a:lnTo>
                <a:lnTo>
                  <a:pt x="1583" y="2083"/>
                </a:lnTo>
                <a:lnTo>
                  <a:pt x="1590" y="2081"/>
                </a:lnTo>
                <a:lnTo>
                  <a:pt x="1611" y="2079"/>
                </a:lnTo>
                <a:lnTo>
                  <a:pt x="1633" y="2081"/>
                </a:lnTo>
                <a:lnTo>
                  <a:pt x="1657" y="2081"/>
                </a:lnTo>
                <a:lnTo>
                  <a:pt x="1679" y="2081"/>
                </a:lnTo>
                <a:lnTo>
                  <a:pt x="1688" y="2083"/>
                </a:lnTo>
                <a:lnTo>
                  <a:pt x="1710" y="2090"/>
                </a:lnTo>
                <a:lnTo>
                  <a:pt x="1740" y="2102"/>
                </a:lnTo>
                <a:lnTo>
                  <a:pt x="1754" y="2095"/>
                </a:lnTo>
                <a:lnTo>
                  <a:pt x="1768" y="2088"/>
                </a:lnTo>
                <a:lnTo>
                  <a:pt x="1776" y="2088"/>
                </a:lnTo>
                <a:lnTo>
                  <a:pt x="1781" y="2088"/>
                </a:lnTo>
                <a:lnTo>
                  <a:pt x="1781" y="2085"/>
                </a:lnTo>
                <a:lnTo>
                  <a:pt x="1781" y="2081"/>
                </a:lnTo>
                <a:lnTo>
                  <a:pt x="1787" y="2081"/>
                </a:lnTo>
                <a:lnTo>
                  <a:pt x="1792" y="2081"/>
                </a:lnTo>
                <a:lnTo>
                  <a:pt x="1795" y="2081"/>
                </a:lnTo>
                <a:lnTo>
                  <a:pt x="1797" y="2079"/>
                </a:lnTo>
                <a:lnTo>
                  <a:pt x="1798" y="2074"/>
                </a:lnTo>
                <a:lnTo>
                  <a:pt x="1800" y="2069"/>
                </a:lnTo>
                <a:lnTo>
                  <a:pt x="1802" y="2067"/>
                </a:lnTo>
                <a:lnTo>
                  <a:pt x="1810" y="2066"/>
                </a:lnTo>
                <a:lnTo>
                  <a:pt x="1821" y="2066"/>
                </a:lnTo>
                <a:lnTo>
                  <a:pt x="1826" y="2064"/>
                </a:lnTo>
                <a:lnTo>
                  <a:pt x="1829" y="2062"/>
                </a:lnTo>
                <a:lnTo>
                  <a:pt x="1834" y="2059"/>
                </a:lnTo>
                <a:lnTo>
                  <a:pt x="1836" y="2054"/>
                </a:lnTo>
                <a:lnTo>
                  <a:pt x="1843" y="2050"/>
                </a:lnTo>
                <a:lnTo>
                  <a:pt x="1850" y="2047"/>
                </a:lnTo>
                <a:lnTo>
                  <a:pt x="1853" y="2047"/>
                </a:lnTo>
                <a:lnTo>
                  <a:pt x="1856" y="2047"/>
                </a:lnTo>
                <a:lnTo>
                  <a:pt x="1856" y="2044"/>
                </a:lnTo>
                <a:lnTo>
                  <a:pt x="1856" y="2040"/>
                </a:lnTo>
                <a:lnTo>
                  <a:pt x="1865" y="2035"/>
                </a:lnTo>
                <a:lnTo>
                  <a:pt x="1870" y="2033"/>
                </a:lnTo>
                <a:lnTo>
                  <a:pt x="1877" y="2033"/>
                </a:lnTo>
                <a:lnTo>
                  <a:pt x="1877" y="2025"/>
                </a:lnTo>
                <a:lnTo>
                  <a:pt x="1879" y="2018"/>
                </a:lnTo>
                <a:lnTo>
                  <a:pt x="1882" y="2015"/>
                </a:lnTo>
                <a:lnTo>
                  <a:pt x="1891" y="2013"/>
                </a:lnTo>
                <a:lnTo>
                  <a:pt x="1891" y="2003"/>
                </a:lnTo>
                <a:lnTo>
                  <a:pt x="1892" y="1994"/>
                </a:lnTo>
                <a:lnTo>
                  <a:pt x="1896" y="1987"/>
                </a:lnTo>
                <a:lnTo>
                  <a:pt x="1899" y="1981"/>
                </a:lnTo>
                <a:lnTo>
                  <a:pt x="1908" y="1969"/>
                </a:lnTo>
                <a:lnTo>
                  <a:pt x="1909" y="1960"/>
                </a:lnTo>
                <a:lnTo>
                  <a:pt x="1911" y="1952"/>
                </a:lnTo>
                <a:lnTo>
                  <a:pt x="1916" y="1950"/>
                </a:lnTo>
                <a:lnTo>
                  <a:pt x="1919" y="1946"/>
                </a:lnTo>
                <a:lnTo>
                  <a:pt x="1925" y="1938"/>
                </a:lnTo>
                <a:lnTo>
                  <a:pt x="1928" y="1938"/>
                </a:lnTo>
                <a:lnTo>
                  <a:pt x="1931" y="1938"/>
                </a:lnTo>
                <a:lnTo>
                  <a:pt x="1931" y="1934"/>
                </a:lnTo>
                <a:lnTo>
                  <a:pt x="1931" y="1931"/>
                </a:lnTo>
                <a:lnTo>
                  <a:pt x="1935" y="1931"/>
                </a:lnTo>
                <a:lnTo>
                  <a:pt x="1938" y="1931"/>
                </a:lnTo>
                <a:lnTo>
                  <a:pt x="1938" y="1928"/>
                </a:lnTo>
                <a:lnTo>
                  <a:pt x="1938" y="1924"/>
                </a:lnTo>
                <a:lnTo>
                  <a:pt x="1945" y="1921"/>
                </a:lnTo>
                <a:lnTo>
                  <a:pt x="1954" y="1917"/>
                </a:lnTo>
                <a:lnTo>
                  <a:pt x="1962" y="1912"/>
                </a:lnTo>
                <a:lnTo>
                  <a:pt x="1964" y="1909"/>
                </a:lnTo>
                <a:lnTo>
                  <a:pt x="1966" y="1904"/>
                </a:lnTo>
                <a:lnTo>
                  <a:pt x="1995" y="1887"/>
                </a:lnTo>
                <a:lnTo>
                  <a:pt x="2008" y="1878"/>
                </a:lnTo>
                <a:lnTo>
                  <a:pt x="2025" y="1871"/>
                </a:lnTo>
                <a:lnTo>
                  <a:pt x="2025" y="1873"/>
                </a:lnTo>
                <a:lnTo>
                  <a:pt x="2018" y="1880"/>
                </a:lnTo>
                <a:lnTo>
                  <a:pt x="2015" y="1883"/>
                </a:lnTo>
                <a:lnTo>
                  <a:pt x="2015" y="1887"/>
                </a:lnTo>
                <a:lnTo>
                  <a:pt x="2015" y="1890"/>
                </a:lnTo>
                <a:lnTo>
                  <a:pt x="2037" y="1878"/>
                </a:lnTo>
                <a:lnTo>
                  <a:pt x="2051" y="1873"/>
                </a:lnTo>
                <a:lnTo>
                  <a:pt x="2068" y="1870"/>
                </a:lnTo>
                <a:lnTo>
                  <a:pt x="2073" y="1868"/>
                </a:lnTo>
                <a:lnTo>
                  <a:pt x="2078" y="1866"/>
                </a:lnTo>
                <a:lnTo>
                  <a:pt x="2107" y="1851"/>
                </a:lnTo>
                <a:lnTo>
                  <a:pt x="2138" y="1835"/>
                </a:lnTo>
                <a:lnTo>
                  <a:pt x="2170" y="1818"/>
                </a:lnTo>
                <a:lnTo>
                  <a:pt x="2204" y="1805"/>
                </a:lnTo>
                <a:lnTo>
                  <a:pt x="2215" y="1800"/>
                </a:lnTo>
                <a:lnTo>
                  <a:pt x="2225" y="1794"/>
                </a:lnTo>
                <a:lnTo>
                  <a:pt x="2233" y="1794"/>
                </a:lnTo>
                <a:lnTo>
                  <a:pt x="2239" y="1791"/>
                </a:lnTo>
                <a:lnTo>
                  <a:pt x="2244" y="1789"/>
                </a:lnTo>
                <a:lnTo>
                  <a:pt x="2252" y="1788"/>
                </a:lnTo>
                <a:lnTo>
                  <a:pt x="2300" y="1788"/>
                </a:lnTo>
                <a:lnTo>
                  <a:pt x="2300" y="1791"/>
                </a:lnTo>
                <a:lnTo>
                  <a:pt x="2302" y="1793"/>
                </a:lnTo>
                <a:lnTo>
                  <a:pt x="2307" y="1794"/>
                </a:lnTo>
                <a:lnTo>
                  <a:pt x="2314" y="1794"/>
                </a:lnTo>
                <a:lnTo>
                  <a:pt x="2320" y="1794"/>
                </a:lnTo>
                <a:lnTo>
                  <a:pt x="2343" y="1800"/>
                </a:lnTo>
                <a:lnTo>
                  <a:pt x="2355" y="1801"/>
                </a:lnTo>
                <a:lnTo>
                  <a:pt x="2368" y="1801"/>
                </a:lnTo>
                <a:lnTo>
                  <a:pt x="2390" y="1796"/>
                </a:lnTo>
                <a:lnTo>
                  <a:pt x="2402" y="1794"/>
                </a:lnTo>
                <a:lnTo>
                  <a:pt x="2416" y="1794"/>
                </a:lnTo>
                <a:lnTo>
                  <a:pt x="2424" y="1796"/>
                </a:lnTo>
                <a:lnTo>
                  <a:pt x="2431" y="1800"/>
                </a:lnTo>
                <a:lnTo>
                  <a:pt x="2443" y="1808"/>
                </a:lnTo>
                <a:lnTo>
                  <a:pt x="2452" y="1808"/>
                </a:lnTo>
                <a:lnTo>
                  <a:pt x="2459" y="1810"/>
                </a:lnTo>
                <a:lnTo>
                  <a:pt x="2465" y="1812"/>
                </a:lnTo>
                <a:lnTo>
                  <a:pt x="2470" y="1815"/>
                </a:lnTo>
                <a:lnTo>
                  <a:pt x="2472" y="1810"/>
                </a:lnTo>
                <a:lnTo>
                  <a:pt x="2477" y="1808"/>
                </a:lnTo>
                <a:lnTo>
                  <a:pt x="2484" y="1808"/>
                </a:lnTo>
                <a:lnTo>
                  <a:pt x="2491" y="1808"/>
                </a:lnTo>
                <a:lnTo>
                  <a:pt x="2525" y="1808"/>
                </a:lnTo>
                <a:lnTo>
                  <a:pt x="2552" y="1863"/>
                </a:lnTo>
                <a:lnTo>
                  <a:pt x="2561" y="1865"/>
                </a:lnTo>
                <a:lnTo>
                  <a:pt x="2564" y="1866"/>
                </a:lnTo>
                <a:lnTo>
                  <a:pt x="2566" y="1870"/>
                </a:lnTo>
                <a:lnTo>
                  <a:pt x="2574" y="1871"/>
                </a:lnTo>
                <a:lnTo>
                  <a:pt x="2578" y="1873"/>
                </a:lnTo>
                <a:lnTo>
                  <a:pt x="2580" y="1876"/>
                </a:lnTo>
                <a:lnTo>
                  <a:pt x="2597" y="1876"/>
                </a:lnTo>
                <a:lnTo>
                  <a:pt x="2614" y="1876"/>
                </a:lnTo>
                <a:lnTo>
                  <a:pt x="2627" y="1873"/>
                </a:lnTo>
                <a:lnTo>
                  <a:pt x="2641" y="1870"/>
                </a:lnTo>
                <a:lnTo>
                  <a:pt x="2667" y="1870"/>
                </a:lnTo>
                <a:lnTo>
                  <a:pt x="2692" y="1870"/>
                </a:lnTo>
                <a:lnTo>
                  <a:pt x="2718" y="1868"/>
                </a:lnTo>
                <a:lnTo>
                  <a:pt x="2737" y="1870"/>
                </a:lnTo>
                <a:lnTo>
                  <a:pt x="2740" y="1871"/>
                </a:lnTo>
                <a:lnTo>
                  <a:pt x="2744" y="1873"/>
                </a:lnTo>
                <a:lnTo>
                  <a:pt x="2747" y="1875"/>
                </a:lnTo>
                <a:lnTo>
                  <a:pt x="2750" y="1876"/>
                </a:lnTo>
                <a:lnTo>
                  <a:pt x="2750" y="1870"/>
                </a:lnTo>
                <a:lnTo>
                  <a:pt x="2754" y="1870"/>
                </a:lnTo>
                <a:lnTo>
                  <a:pt x="2757" y="1870"/>
                </a:lnTo>
                <a:lnTo>
                  <a:pt x="2757" y="1863"/>
                </a:lnTo>
                <a:lnTo>
                  <a:pt x="2757" y="1856"/>
                </a:lnTo>
                <a:lnTo>
                  <a:pt x="2757" y="1849"/>
                </a:lnTo>
                <a:lnTo>
                  <a:pt x="2761" y="1839"/>
                </a:lnTo>
                <a:lnTo>
                  <a:pt x="2766" y="1832"/>
                </a:lnTo>
                <a:lnTo>
                  <a:pt x="2771" y="1822"/>
                </a:lnTo>
                <a:lnTo>
                  <a:pt x="2773" y="1815"/>
                </a:lnTo>
                <a:lnTo>
                  <a:pt x="2771" y="1810"/>
                </a:lnTo>
                <a:lnTo>
                  <a:pt x="2769" y="1803"/>
                </a:lnTo>
                <a:lnTo>
                  <a:pt x="2764" y="1798"/>
                </a:lnTo>
                <a:lnTo>
                  <a:pt x="2764" y="1793"/>
                </a:lnTo>
                <a:lnTo>
                  <a:pt x="2764" y="1788"/>
                </a:lnTo>
                <a:lnTo>
                  <a:pt x="2762" y="1781"/>
                </a:lnTo>
                <a:lnTo>
                  <a:pt x="2762" y="1776"/>
                </a:lnTo>
                <a:lnTo>
                  <a:pt x="2766" y="1771"/>
                </a:lnTo>
                <a:lnTo>
                  <a:pt x="2767" y="1767"/>
                </a:lnTo>
                <a:lnTo>
                  <a:pt x="2773" y="1762"/>
                </a:lnTo>
                <a:lnTo>
                  <a:pt x="2776" y="1759"/>
                </a:lnTo>
                <a:lnTo>
                  <a:pt x="2778" y="1753"/>
                </a:lnTo>
                <a:lnTo>
                  <a:pt x="2776" y="1750"/>
                </a:lnTo>
                <a:lnTo>
                  <a:pt x="2774" y="1747"/>
                </a:lnTo>
                <a:lnTo>
                  <a:pt x="2769" y="1742"/>
                </a:lnTo>
                <a:lnTo>
                  <a:pt x="2766" y="1740"/>
                </a:lnTo>
                <a:lnTo>
                  <a:pt x="2764" y="1736"/>
                </a:lnTo>
                <a:lnTo>
                  <a:pt x="2762" y="1733"/>
                </a:lnTo>
                <a:lnTo>
                  <a:pt x="2764" y="1726"/>
                </a:lnTo>
                <a:lnTo>
                  <a:pt x="2761" y="1724"/>
                </a:lnTo>
                <a:lnTo>
                  <a:pt x="2759" y="1723"/>
                </a:lnTo>
                <a:lnTo>
                  <a:pt x="2757" y="1716"/>
                </a:lnTo>
                <a:lnTo>
                  <a:pt x="2755" y="1709"/>
                </a:lnTo>
                <a:lnTo>
                  <a:pt x="2754" y="1707"/>
                </a:lnTo>
                <a:lnTo>
                  <a:pt x="2750" y="1706"/>
                </a:lnTo>
                <a:lnTo>
                  <a:pt x="2750" y="1658"/>
                </a:lnTo>
                <a:lnTo>
                  <a:pt x="2749" y="1656"/>
                </a:lnTo>
                <a:lnTo>
                  <a:pt x="2747" y="1655"/>
                </a:lnTo>
                <a:lnTo>
                  <a:pt x="2744" y="1651"/>
                </a:lnTo>
                <a:lnTo>
                  <a:pt x="2738" y="1649"/>
                </a:lnTo>
                <a:lnTo>
                  <a:pt x="2737" y="1648"/>
                </a:lnTo>
                <a:lnTo>
                  <a:pt x="2737" y="1644"/>
                </a:lnTo>
                <a:lnTo>
                  <a:pt x="2737" y="1641"/>
                </a:lnTo>
                <a:lnTo>
                  <a:pt x="2737" y="1638"/>
                </a:lnTo>
                <a:lnTo>
                  <a:pt x="2737" y="1634"/>
                </a:lnTo>
                <a:lnTo>
                  <a:pt x="2737" y="1631"/>
                </a:lnTo>
                <a:lnTo>
                  <a:pt x="2733" y="1629"/>
                </a:lnTo>
                <a:lnTo>
                  <a:pt x="2728" y="1629"/>
                </a:lnTo>
                <a:lnTo>
                  <a:pt x="2723" y="1629"/>
                </a:lnTo>
                <a:lnTo>
                  <a:pt x="2723" y="1627"/>
                </a:lnTo>
                <a:lnTo>
                  <a:pt x="2723" y="1624"/>
                </a:lnTo>
                <a:lnTo>
                  <a:pt x="2725" y="1619"/>
                </a:lnTo>
                <a:lnTo>
                  <a:pt x="2726" y="1617"/>
                </a:lnTo>
                <a:lnTo>
                  <a:pt x="2730" y="1617"/>
                </a:lnTo>
                <a:lnTo>
                  <a:pt x="2750" y="1576"/>
                </a:lnTo>
                <a:lnTo>
                  <a:pt x="2752" y="1564"/>
                </a:lnTo>
                <a:lnTo>
                  <a:pt x="2755" y="1556"/>
                </a:lnTo>
                <a:lnTo>
                  <a:pt x="2762" y="1547"/>
                </a:lnTo>
                <a:lnTo>
                  <a:pt x="2766" y="1544"/>
                </a:lnTo>
                <a:lnTo>
                  <a:pt x="2771" y="1542"/>
                </a:lnTo>
                <a:lnTo>
                  <a:pt x="2774" y="1520"/>
                </a:lnTo>
                <a:lnTo>
                  <a:pt x="2779" y="1499"/>
                </a:lnTo>
                <a:lnTo>
                  <a:pt x="2786" y="1481"/>
                </a:lnTo>
                <a:lnTo>
                  <a:pt x="2791" y="1460"/>
                </a:lnTo>
                <a:lnTo>
                  <a:pt x="2793" y="1455"/>
                </a:lnTo>
                <a:lnTo>
                  <a:pt x="2795" y="1453"/>
                </a:lnTo>
                <a:lnTo>
                  <a:pt x="2798" y="1453"/>
                </a:lnTo>
                <a:lnTo>
                  <a:pt x="2798" y="1445"/>
                </a:lnTo>
                <a:lnTo>
                  <a:pt x="2800" y="1438"/>
                </a:lnTo>
                <a:lnTo>
                  <a:pt x="2803" y="1433"/>
                </a:lnTo>
                <a:lnTo>
                  <a:pt x="2805" y="1426"/>
                </a:lnTo>
                <a:lnTo>
                  <a:pt x="2807" y="1421"/>
                </a:lnTo>
                <a:lnTo>
                  <a:pt x="2808" y="1419"/>
                </a:lnTo>
                <a:lnTo>
                  <a:pt x="2812" y="1419"/>
                </a:lnTo>
                <a:lnTo>
                  <a:pt x="2815" y="1414"/>
                </a:lnTo>
                <a:lnTo>
                  <a:pt x="2819" y="1409"/>
                </a:lnTo>
                <a:lnTo>
                  <a:pt x="2822" y="1406"/>
                </a:lnTo>
                <a:lnTo>
                  <a:pt x="2825" y="1399"/>
                </a:lnTo>
                <a:lnTo>
                  <a:pt x="2827" y="1394"/>
                </a:lnTo>
                <a:lnTo>
                  <a:pt x="2829" y="1392"/>
                </a:lnTo>
                <a:lnTo>
                  <a:pt x="2832" y="1392"/>
                </a:lnTo>
                <a:lnTo>
                  <a:pt x="2832" y="1385"/>
                </a:lnTo>
                <a:lnTo>
                  <a:pt x="2842" y="1383"/>
                </a:lnTo>
                <a:lnTo>
                  <a:pt x="2851" y="1380"/>
                </a:lnTo>
                <a:lnTo>
                  <a:pt x="2858" y="1375"/>
                </a:lnTo>
                <a:lnTo>
                  <a:pt x="2866" y="1372"/>
                </a:lnTo>
                <a:lnTo>
                  <a:pt x="2873" y="1372"/>
                </a:lnTo>
                <a:lnTo>
                  <a:pt x="2878" y="1372"/>
                </a:lnTo>
                <a:lnTo>
                  <a:pt x="2880" y="1372"/>
                </a:lnTo>
                <a:lnTo>
                  <a:pt x="2880" y="1365"/>
                </a:lnTo>
                <a:lnTo>
                  <a:pt x="2885" y="1365"/>
                </a:lnTo>
                <a:lnTo>
                  <a:pt x="2890" y="1365"/>
                </a:lnTo>
                <a:lnTo>
                  <a:pt x="2895" y="1365"/>
                </a:lnTo>
                <a:lnTo>
                  <a:pt x="2900" y="1365"/>
                </a:lnTo>
                <a:lnTo>
                  <a:pt x="2902" y="1361"/>
                </a:lnTo>
                <a:lnTo>
                  <a:pt x="2906" y="1360"/>
                </a:lnTo>
                <a:lnTo>
                  <a:pt x="2914" y="1358"/>
                </a:lnTo>
                <a:lnTo>
                  <a:pt x="2917" y="1356"/>
                </a:lnTo>
                <a:lnTo>
                  <a:pt x="2921" y="1354"/>
                </a:lnTo>
                <a:lnTo>
                  <a:pt x="2923" y="1353"/>
                </a:lnTo>
                <a:lnTo>
                  <a:pt x="2928" y="1351"/>
                </a:lnTo>
                <a:lnTo>
                  <a:pt x="2941" y="1344"/>
                </a:lnTo>
                <a:lnTo>
                  <a:pt x="2955" y="1337"/>
                </a:lnTo>
                <a:lnTo>
                  <a:pt x="2955" y="1320"/>
                </a:lnTo>
                <a:lnTo>
                  <a:pt x="2953" y="1313"/>
                </a:lnTo>
                <a:lnTo>
                  <a:pt x="2952" y="1312"/>
                </a:lnTo>
                <a:lnTo>
                  <a:pt x="2948" y="1310"/>
                </a:lnTo>
                <a:lnTo>
                  <a:pt x="2950" y="1307"/>
                </a:lnTo>
                <a:lnTo>
                  <a:pt x="2952" y="1305"/>
                </a:lnTo>
                <a:lnTo>
                  <a:pt x="2958" y="1303"/>
                </a:lnTo>
                <a:lnTo>
                  <a:pt x="2965" y="1302"/>
                </a:lnTo>
                <a:lnTo>
                  <a:pt x="2967" y="1300"/>
                </a:lnTo>
                <a:lnTo>
                  <a:pt x="2969" y="1296"/>
                </a:lnTo>
                <a:lnTo>
                  <a:pt x="2965" y="1296"/>
                </a:lnTo>
                <a:lnTo>
                  <a:pt x="2970" y="1291"/>
                </a:lnTo>
                <a:lnTo>
                  <a:pt x="2972" y="1288"/>
                </a:lnTo>
                <a:lnTo>
                  <a:pt x="2972" y="1284"/>
                </a:lnTo>
                <a:lnTo>
                  <a:pt x="2975" y="1274"/>
                </a:lnTo>
                <a:lnTo>
                  <a:pt x="2977" y="1271"/>
                </a:lnTo>
                <a:lnTo>
                  <a:pt x="2982" y="1269"/>
                </a:lnTo>
                <a:lnTo>
                  <a:pt x="2979" y="1255"/>
                </a:lnTo>
                <a:lnTo>
                  <a:pt x="2975" y="1242"/>
                </a:lnTo>
                <a:lnTo>
                  <a:pt x="2975" y="1225"/>
                </a:lnTo>
                <a:lnTo>
                  <a:pt x="2975" y="1208"/>
                </a:lnTo>
                <a:close/>
                <a:moveTo>
                  <a:pt x="981" y="2018"/>
                </a:moveTo>
                <a:lnTo>
                  <a:pt x="980" y="2018"/>
                </a:lnTo>
                <a:lnTo>
                  <a:pt x="981" y="2018"/>
                </a:lnTo>
                <a:close/>
                <a:moveTo>
                  <a:pt x="2006" y="1760"/>
                </a:moveTo>
                <a:lnTo>
                  <a:pt x="2005" y="1760"/>
                </a:lnTo>
                <a:lnTo>
                  <a:pt x="2006" y="1760"/>
                </a:lnTo>
                <a:close/>
                <a:moveTo>
                  <a:pt x="2791" y="1426"/>
                </a:moveTo>
                <a:lnTo>
                  <a:pt x="2790" y="1430"/>
                </a:lnTo>
                <a:lnTo>
                  <a:pt x="2788" y="1433"/>
                </a:lnTo>
                <a:lnTo>
                  <a:pt x="2784" y="1436"/>
                </a:lnTo>
                <a:lnTo>
                  <a:pt x="2784" y="1440"/>
                </a:lnTo>
                <a:lnTo>
                  <a:pt x="2784" y="1447"/>
                </a:lnTo>
                <a:lnTo>
                  <a:pt x="2784" y="1452"/>
                </a:lnTo>
                <a:lnTo>
                  <a:pt x="2781" y="1455"/>
                </a:lnTo>
                <a:lnTo>
                  <a:pt x="2778" y="1457"/>
                </a:lnTo>
                <a:lnTo>
                  <a:pt x="2774" y="1460"/>
                </a:lnTo>
                <a:lnTo>
                  <a:pt x="2771" y="1462"/>
                </a:lnTo>
                <a:lnTo>
                  <a:pt x="2771" y="1467"/>
                </a:lnTo>
                <a:lnTo>
                  <a:pt x="2771" y="1474"/>
                </a:lnTo>
                <a:lnTo>
                  <a:pt x="2769" y="1479"/>
                </a:lnTo>
                <a:lnTo>
                  <a:pt x="2767" y="1481"/>
                </a:lnTo>
                <a:lnTo>
                  <a:pt x="2764" y="1481"/>
                </a:lnTo>
                <a:lnTo>
                  <a:pt x="2762" y="1486"/>
                </a:lnTo>
                <a:lnTo>
                  <a:pt x="2761" y="1487"/>
                </a:lnTo>
                <a:lnTo>
                  <a:pt x="2759" y="1491"/>
                </a:lnTo>
                <a:lnTo>
                  <a:pt x="2757" y="1494"/>
                </a:lnTo>
                <a:lnTo>
                  <a:pt x="2755" y="1498"/>
                </a:lnTo>
                <a:lnTo>
                  <a:pt x="2752" y="1499"/>
                </a:lnTo>
                <a:lnTo>
                  <a:pt x="2749" y="1501"/>
                </a:lnTo>
                <a:lnTo>
                  <a:pt x="2744" y="1501"/>
                </a:lnTo>
                <a:lnTo>
                  <a:pt x="2744" y="1494"/>
                </a:lnTo>
                <a:lnTo>
                  <a:pt x="2740" y="1493"/>
                </a:lnTo>
                <a:lnTo>
                  <a:pt x="2738" y="1489"/>
                </a:lnTo>
                <a:lnTo>
                  <a:pt x="2740" y="1486"/>
                </a:lnTo>
                <a:lnTo>
                  <a:pt x="2744" y="1481"/>
                </a:lnTo>
                <a:lnTo>
                  <a:pt x="2744" y="1474"/>
                </a:lnTo>
                <a:lnTo>
                  <a:pt x="2738" y="1465"/>
                </a:lnTo>
                <a:lnTo>
                  <a:pt x="2737" y="1460"/>
                </a:lnTo>
                <a:lnTo>
                  <a:pt x="2737" y="1453"/>
                </a:lnTo>
                <a:lnTo>
                  <a:pt x="2737" y="1447"/>
                </a:lnTo>
                <a:lnTo>
                  <a:pt x="2730" y="1447"/>
                </a:lnTo>
                <a:lnTo>
                  <a:pt x="2730" y="1440"/>
                </a:lnTo>
                <a:lnTo>
                  <a:pt x="2733" y="1433"/>
                </a:lnTo>
                <a:lnTo>
                  <a:pt x="2738" y="1430"/>
                </a:lnTo>
                <a:lnTo>
                  <a:pt x="2744" y="1426"/>
                </a:lnTo>
                <a:lnTo>
                  <a:pt x="2747" y="1419"/>
                </a:lnTo>
                <a:lnTo>
                  <a:pt x="2752" y="1414"/>
                </a:lnTo>
                <a:lnTo>
                  <a:pt x="2761" y="1412"/>
                </a:lnTo>
                <a:lnTo>
                  <a:pt x="2771" y="1412"/>
                </a:lnTo>
                <a:lnTo>
                  <a:pt x="2771" y="1409"/>
                </a:lnTo>
                <a:lnTo>
                  <a:pt x="2783" y="1414"/>
                </a:lnTo>
                <a:lnTo>
                  <a:pt x="2784" y="1419"/>
                </a:lnTo>
                <a:lnTo>
                  <a:pt x="2790" y="1421"/>
                </a:lnTo>
                <a:lnTo>
                  <a:pt x="2791" y="1423"/>
                </a:lnTo>
                <a:lnTo>
                  <a:pt x="2791" y="142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89" name="Freeform 18">
            <a:extLst>
              <a:ext uri="{FF2B5EF4-FFF2-40B4-BE49-F238E27FC236}">
                <a16:creationId xmlns:a16="http://schemas.microsoft.com/office/drawing/2014/main" id="{90697AAC-D216-422F-B518-CBF01E203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951" y="5352633"/>
            <a:ext cx="562520" cy="857514"/>
          </a:xfrm>
          <a:custGeom>
            <a:avLst/>
            <a:gdLst>
              <a:gd name="T0" fmla="*/ 477697 w 1420"/>
              <a:gd name="T1" fmla="*/ 111146 h 2295"/>
              <a:gd name="T2" fmla="*/ 477697 w 1420"/>
              <a:gd name="T3" fmla="*/ 77334 h 2295"/>
              <a:gd name="T4" fmla="*/ 439539 w 1420"/>
              <a:gd name="T5" fmla="*/ 74457 h 2295"/>
              <a:gd name="T6" fmla="*/ 388781 w 1420"/>
              <a:gd name="T7" fmla="*/ 74817 h 2295"/>
              <a:gd name="T8" fmla="*/ 334784 w 1420"/>
              <a:gd name="T9" fmla="*/ 57192 h 2295"/>
              <a:gd name="T10" fmla="*/ 306345 w 1420"/>
              <a:gd name="T11" fmla="*/ 34531 h 2295"/>
              <a:gd name="T12" fmla="*/ 288706 w 1420"/>
              <a:gd name="T13" fmla="*/ 1079 h 2295"/>
              <a:gd name="T14" fmla="*/ 258107 w 1420"/>
              <a:gd name="T15" fmla="*/ 5395 h 2295"/>
              <a:gd name="T16" fmla="*/ 221029 w 1420"/>
              <a:gd name="T17" fmla="*/ 17985 h 2295"/>
              <a:gd name="T18" fmla="*/ 203750 w 1420"/>
              <a:gd name="T19" fmla="*/ 52875 h 2295"/>
              <a:gd name="T20" fmla="*/ 201590 w 1420"/>
              <a:gd name="T21" fmla="*/ 87046 h 2295"/>
              <a:gd name="T22" fmla="*/ 203750 w 1420"/>
              <a:gd name="T23" fmla="*/ 147835 h 2295"/>
              <a:gd name="T24" fmla="*/ 187911 w 1420"/>
              <a:gd name="T25" fmla="*/ 208623 h 2295"/>
              <a:gd name="T26" fmla="*/ 176751 w 1420"/>
              <a:gd name="T27" fmla="*/ 222292 h 2295"/>
              <a:gd name="T28" fmla="*/ 184311 w 1420"/>
              <a:gd name="T29" fmla="*/ 224090 h 2295"/>
              <a:gd name="T30" fmla="*/ 163432 w 1420"/>
              <a:gd name="T31" fmla="*/ 246031 h 2295"/>
              <a:gd name="T32" fmla="*/ 145073 w 1420"/>
              <a:gd name="T33" fmla="*/ 274447 h 2295"/>
              <a:gd name="T34" fmla="*/ 137513 w 1420"/>
              <a:gd name="T35" fmla="*/ 302503 h 2295"/>
              <a:gd name="T36" fmla="*/ 120954 w 1420"/>
              <a:gd name="T37" fmla="*/ 332718 h 2295"/>
              <a:gd name="T38" fmla="*/ 99355 w 1420"/>
              <a:gd name="T39" fmla="*/ 360055 h 2295"/>
              <a:gd name="T40" fmla="*/ 73076 w 1420"/>
              <a:gd name="T41" fmla="*/ 395305 h 2295"/>
              <a:gd name="T42" fmla="*/ 40678 w 1420"/>
              <a:gd name="T43" fmla="*/ 417966 h 2295"/>
              <a:gd name="T44" fmla="*/ 25919 w 1420"/>
              <a:gd name="T45" fmla="*/ 451058 h 2295"/>
              <a:gd name="T46" fmla="*/ 10439 w 1420"/>
              <a:gd name="T47" fmla="*/ 494581 h 2295"/>
              <a:gd name="T48" fmla="*/ 20159 w 1420"/>
              <a:gd name="T49" fmla="*/ 526593 h 2295"/>
              <a:gd name="T50" fmla="*/ 28439 w 1420"/>
              <a:gd name="T51" fmla="*/ 572634 h 2295"/>
              <a:gd name="T52" fmla="*/ 68757 w 1420"/>
              <a:gd name="T53" fmla="*/ 562563 h 2295"/>
              <a:gd name="T54" fmla="*/ 86036 w 1420"/>
              <a:gd name="T55" fmla="*/ 565081 h 2295"/>
              <a:gd name="T56" fmla="*/ 76316 w 1420"/>
              <a:gd name="T57" fmla="*/ 571196 h 2295"/>
              <a:gd name="T58" fmla="*/ 62637 w 1420"/>
              <a:gd name="T59" fmla="*/ 629107 h 2295"/>
              <a:gd name="T60" fmla="*/ 52197 w 1420"/>
              <a:gd name="T61" fmla="*/ 657882 h 2295"/>
              <a:gd name="T62" fmla="*/ 44278 w 1420"/>
              <a:gd name="T63" fmla="*/ 698887 h 2295"/>
              <a:gd name="T64" fmla="*/ 24479 w 1420"/>
              <a:gd name="T65" fmla="*/ 752122 h 2295"/>
              <a:gd name="T66" fmla="*/ 0 w 1420"/>
              <a:gd name="T67" fmla="*/ 788451 h 2295"/>
              <a:gd name="T68" fmla="*/ 49318 w 1420"/>
              <a:gd name="T69" fmla="*/ 789531 h 2295"/>
              <a:gd name="T70" fmla="*/ 85316 w 1420"/>
              <a:gd name="T71" fmla="*/ 801400 h 2295"/>
              <a:gd name="T72" fmla="*/ 126354 w 1420"/>
              <a:gd name="T73" fmla="*/ 821543 h 2295"/>
              <a:gd name="T74" fmla="*/ 204470 w 1420"/>
              <a:gd name="T75" fmla="*/ 792768 h 2295"/>
              <a:gd name="T76" fmla="*/ 204470 w 1420"/>
              <a:gd name="T77" fmla="*/ 746007 h 2295"/>
              <a:gd name="T78" fmla="*/ 242628 w 1420"/>
              <a:gd name="T79" fmla="*/ 709319 h 2295"/>
              <a:gd name="T80" fmla="*/ 287266 w 1420"/>
              <a:gd name="T81" fmla="*/ 681622 h 2295"/>
              <a:gd name="T82" fmla="*/ 273947 w 1420"/>
              <a:gd name="T83" fmla="*/ 665795 h 2295"/>
              <a:gd name="T84" fmla="*/ 264587 w 1420"/>
              <a:gd name="T85" fmla="*/ 633423 h 2295"/>
              <a:gd name="T86" fmla="*/ 255947 w 1420"/>
              <a:gd name="T87" fmla="*/ 598892 h 2295"/>
              <a:gd name="T88" fmla="*/ 267827 w 1420"/>
              <a:gd name="T89" fmla="*/ 574793 h 2295"/>
              <a:gd name="T90" fmla="*/ 302025 w 1420"/>
              <a:gd name="T91" fmla="*/ 560405 h 2295"/>
              <a:gd name="T92" fmla="*/ 327944 w 1420"/>
              <a:gd name="T93" fmla="*/ 538823 h 2295"/>
              <a:gd name="T94" fmla="*/ 309945 w 1420"/>
              <a:gd name="T95" fmla="*/ 519040 h 2295"/>
              <a:gd name="T96" fmla="*/ 297705 w 1420"/>
              <a:gd name="T97" fmla="*/ 488466 h 2295"/>
              <a:gd name="T98" fmla="*/ 288706 w 1420"/>
              <a:gd name="T99" fmla="*/ 448540 h 2295"/>
              <a:gd name="T100" fmla="*/ 302025 w 1420"/>
              <a:gd name="T101" fmla="*/ 425879 h 2295"/>
              <a:gd name="T102" fmla="*/ 346303 w 1420"/>
              <a:gd name="T103" fmla="*/ 412930 h 2295"/>
              <a:gd name="T104" fmla="*/ 367902 w 1420"/>
              <a:gd name="T105" fmla="*/ 378759 h 2295"/>
              <a:gd name="T106" fmla="*/ 370782 w 1420"/>
              <a:gd name="T107" fmla="*/ 337034 h 2295"/>
              <a:gd name="T108" fmla="*/ 396701 w 1420"/>
              <a:gd name="T109" fmla="*/ 336315 h 2295"/>
              <a:gd name="T110" fmla="*/ 401020 w 1420"/>
              <a:gd name="T111" fmla="*/ 300705 h 2295"/>
              <a:gd name="T112" fmla="*/ 409660 w 1420"/>
              <a:gd name="T113" fmla="*/ 266174 h 2295"/>
              <a:gd name="T114" fmla="*/ 409660 w 1420"/>
              <a:gd name="T115" fmla="*/ 227687 h 2295"/>
              <a:gd name="T116" fmla="*/ 435579 w 1420"/>
              <a:gd name="T117" fmla="*/ 208623 h 2295"/>
              <a:gd name="T118" fmla="*/ 470857 w 1420"/>
              <a:gd name="T119" fmla="*/ 192797 h 2295"/>
              <a:gd name="T120" fmla="*/ 510815 w 1420"/>
              <a:gd name="T121" fmla="*/ 159705 h 229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20" h="2295">
                <a:moveTo>
                  <a:pt x="1392" y="377"/>
                </a:moveTo>
                <a:lnTo>
                  <a:pt x="1380" y="375"/>
                </a:lnTo>
                <a:lnTo>
                  <a:pt x="1370" y="370"/>
                </a:lnTo>
                <a:lnTo>
                  <a:pt x="1363" y="365"/>
                </a:lnTo>
                <a:lnTo>
                  <a:pt x="1360" y="362"/>
                </a:lnTo>
                <a:lnTo>
                  <a:pt x="1358" y="357"/>
                </a:lnTo>
                <a:lnTo>
                  <a:pt x="1324" y="357"/>
                </a:lnTo>
                <a:lnTo>
                  <a:pt x="1324" y="352"/>
                </a:lnTo>
                <a:lnTo>
                  <a:pt x="1324" y="346"/>
                </a:lnTo>
                <a:lnTo>
                  <a:pt x="1319" y="341"/>
                </a:lnTo>
                <a:lnTo>
                  <a:pt x="1317" y="338"/>
                </a:lnTo>
                <a:lnTo>
                  <a:pt x="1324" y="335"/>
                </a:lnTo>
                <a:lnTo>
                  <a:pt x="1327" y="331"/>
                </a:lnTo>
                <a:lnTo>
                  <a:pt x="1329" y="328"/>
                </a:lnTo>
                <a:lnTo>
                  <a:pt x="1329" y="324"/>
                </a:lnTo>
                <a:lnTo>
                  <a:pt x="1329" y="321"/>
                </a:lnTo>
                <a:lnTo>
                  <a:pt x="1327" y="314"/>
                </a:lnTo>
                <a:lnTo>
                  <a:pt x="1327" y="309"/>
                </a:lnTo>
                <a:lnTo>
                  <a:pt x="1331" y="300"/>
                </a:lnTo>
                <a:lnTo>
                  <a:pt x="1334" y="294"/>
                </a:lnTo>
                <a:lnTo>
                  <a:pt x="1337" y="285"/>
                </a:lnTo>
                <a:lnTo>
                  <a:pt x="1337" y="282"/>
                </a:lnTo>
                <a:lnTo>
                  <a:pt x="1337" y="275"/>
                </a:lnTo>
                <a:lnTo>
                  <a:pt x="1336" y="268"/>
                </a:lnTo>
                <a:lnTo>
                  <a:pt x="1332" y="261"/>
                </a:lnTo>
                <a:lnTo>
                  <a:pt x="1331" y="254"/>
                </a:lnTo>
                <a:lnTo>
                  <a:pt x="1331" y="251"/>
                </a:lnTo>
                <a:lnTo>
                  <a:pt x="1331" y="248"/>
                </a:lnTo>
                <a:lnTo>
                  <a:pt x="1331" y="241"/>
                </a:lnTo>
                <a:lnTo>
                  <a:pt x="1334" y="234"/>
                </a:lnTo>
                <a:lnTo>
                  <a:pt x="1337" y="218"/>
                </a:lnTo>
                <a:lnTo>
                  <a:pt x="1337" y="217"/>
                </a:lnTo>
                <a:lnTo>
                  <a:pt x="1336" y="215"/>
                </a:lnTo>
                <a:lnTo>
                  <a:pt x="1334" y="213"/>
                </a:lnTo>
                <a:lnTo>
                  <a:pt x="1331" y="213"/>
                </a:lnTo>
                <a:lnTo>
                  <a:pt x="1327" y="215"/>
                </a:lnTo>
                <a:lnTo>
                  <a:pt x="1308" y="215"/>
                </a:lnTo>
                <a:lnTo>
                  <a:pt x="1298" y="217"/>
                </a:lnTo>
                <a:lnTo>
                  <a:pt x="1288" y="220"/>
                </a:lnTo>
                <a:lnTo>
                  <a:pt x="1276" y="220"/>
                </a:lnTo>
                <a:lnTo>
                  <a:pt x="1271" y="212"/>
                </a:lnTo>
                <a:lnTo>
                  <a:pt x="1269" y="207"/>
                </a:lnTo>
                <a:lnTo>
                  <a:pt x="1269" y="200"/>
                </a:lnTo>
                <a:lnTo>
                  <a:pt x="1264" y="200"/>
                </a:lnTo>
                <a:lnTo>
                  <a:pt x="1261" y="198"/>
                </a:lnTo>
                <a:lnTo>
                  <a:pt x="1257" y="196"/>
                </a:lnTo>
                <a:lnTo>
                  <a:pt x="1256" y="193"/>
                </a:lnTo>
                <a:lnTo>
                  <a:pt x="1247" y="191"/>
                </a:lnTo>
                <a:lnTo>
                  <a:pt x="1242" y="193"/>
                </a:lnTo>
                <a:lnTo>
                  <a:pt x="1237" y="195"/>
                </a:lnTo>
                <a:lnTo>
                  <a:pt x="1233" y="198"/>
                </a:lnTo>
                <a:lnTo>
                  <a:pt x="1230" y="201"/>
                </a:lnTo>
                <a:lnTo>
                  <a:pt x="1227" y="205"/>
                </a:lnTo>
                <a:lnTo>
                  <a:pt x="1221" y="207"/>
                </a:lnTo>
                <a:lnTo>
                  <a:pt x="1215" y="207"/>
                </a:lnTo>
                <a:lnTo>
                  <a:pt x="1211" y="201"/>
                </a:lnTo>
                <a:lnTo>
                  <a:pt x="1210" y="195"/>
                </a:lnTo>
                <a:lnTo>
                  <a:pt x="1206" y="189"/>
                </a:lnTo>
                <a:lnTo>
                  <a:pt x="1204" y="188"/>
                </a:lnTo>
                <a:lnTo>
                  <a:pt x="1201" y="186"/>
                </a:lnTo>
                <a:lnTo>
                  <a:pt x="1162" y="171"/>
                </a:lnTo>
                <a:lnTo>
                  <a:pt x="1141" y="164"/>
                </a:lnTo>
                <a:lnTo>
                  <a:pt x="1119" y="159"/>
                </a:lnTo>
                <a:lnTo>
                  <a:pt x="1116" y="160"/>
                </a:lnTo>
                <a:lnTo>
                  <a:pt x="1114" y="164"/>
                </a:lnTo>
                <a:lnTo>
                  <a:pt x="1112" y="172"/>
                </a:lnTo>
                <a:lnTo>
                  <a:pt x="1109" y="172"/>
                </a:lnTo>
                <a:lnTo>
                  <a:pt x="1107" y="174"/>
                </a:lnTo>
                <a:lnTo>
                  <a:pt x="1105" y="179"/>
                </a:lnTo>
                <a:lnTo>
                  <a:pt x="1105" y="207"/>
                </a:lnTo>
                <a:lnTo>
                  <a:pt x="1090" y="207"/>
                </a:lnTo>
                <a:lnTo>
                  <a:pt x="1080" y="208"/>
                </a:lnTo>
                <a:lnTo>
                  <a:pt x="1068" y="212"/>
                </a:lnTo>
                <a:lnTo>
                  <a:pt x="1058" y="213"/>
                </a:lnTo>
                <a:lnTo>
                  <a:pt x="1047" y="213"/>
                </a:lnTo>
                <a:lnTo>
                  <a:pt x="1044" y="212"/>
                </a:lnTo>
                <a:lnTo>
                  <a:pt x="1041" y="210"/>
                </a:lnTo>
                <a:lnTo>
                  <a:pt x="1039" y="207"/>
                </a:lnTo>
                <a:lnTo>
                  <a:pt x="1037" y="203"/>
                </a:lnTo>
                <a:lnTo>
                  <a:pt x="1037" y="193"/>
                </a:lnTo>
                <a:lnTo>
                  <a:pt x="1003" y="193"/>
                </a:lnTo>
                <a:lnTo>
                  <a:pt x="1001" y="189"/>
                </a:lnTo>
                <a:lnTo>
                  <a:pt x="1000" y="186"/>
                </a:lnTo>
                <a:lnTo>
                  <a:pt x="994" y="181"/>
                </a:lnTo>
                <a:lnTo>
                  <a:pt x="991" y="179"/>
                </a:lnTo>
                <a:lnTo>
                  <a:pt x="989" y="176"/>
                </a:lnTo>
                <a:lnTo>
                  <a:pt x="988" y="172"/>
                </a:lnTo>
                <a:lnTo>
                  <a:pt x="989" y="166"/>
                </a:lnTo>
                <a:lnTo>
                  <a:pt x="952" y="159"/>
                </a:lnTo>
                <a:lnTo>
                  <a:pt x="930" y="159"/>
                </a:lnTo>
                <a:lnTo>
                  <a:pt x="907" y="159"/>
                </a:lnTo>
                <a:lnTo>
                  <a:pt x="907" y="148"/>
                </a:lnTo>
                <a:lnTo>
                  <a:pt x="907" y="138"/>
                </a:lnTo>
                <a:lnTo>
                  <a:pt x="904" y="131"/>
                </a:lnTo>
                <a:lnTo>
                  <a:pt x="901" y="125"/>
                </a:lnTo>
                <a:lnTo>
                  <a:pt x="887" y="123"/>
                </a:lnTo>
                <a:lnTo>
                  <a:pt x="875" y="125"/>
                </a:lnTo>
                <a:lnTo>
                  <a:pt x="867" y="130"/>
                </a:lnTo>
                <a:lnTo>
                  <a:pt x="860" y="135"/>
                </a:lnTo>
                <a:lnTo>
                  <a:pt x="848" y="148"/>
                </a:lnTo>
                <a:lnTo>
                  <a:pt x="841" y="154"/>
                </a:lnTo>
                <a:lnTo>
                  <a:pt x="832" y="159"/>
                </a:lnTo>
                <a:lnTo>
                  <a:pt x="819" y="159"/>
                </a:lnTo>
                <a:lnTo>
                  <a:pt x="819" y="104"/>
                </a:lnTo>
                <a:lnTo>
                  <a:pt x="822" y="101"/>
                </a:lnTo>
                <a:lnTo>
                  <a:pt x="827" y="99"/>
                </a:lnTo>
                <a:lnTo>
                  <a:pt x="839" y="97"/>
                </a:lnTo>
                <a:lnTo>
                  <a:pt x="851" y="96"/>
                </a:lnTo>
                <a:lnTo>
                  <a:pt x="856" y="94"/>
                </a:lnTo>
                <a:lnTo>
                  <a:pt x="860" y="90"/>
                </a:lnTo>
                <a:lnTo>
                  <a:pt x="860" y="50"/>
                </a:lnTo>
                <a:lnTo>
                  <a:pt x="853" y="38"/>
                </a:lnTo>
                <a:lnTo>
                  <a:pt x="846" y="32"/>
                </a:lnTo>
                <a:lnTo>
                  <a:pt x="843" y="31"/>
                </a:lnTo>
                <a:lnTo>
                  <a:pt x="839" y="29"/>
                </a:lnTo>
                <a:lnTo>
                  <a:pt x="836" y="29"/>
                </a:lnTo>
                <a:lnTo>
                  <a:pt x="834" y="27"/>
                </a:lnTo>
                <a:lnTo>
                  <a:pt x="832" y="22"/>
                </a:lnTo>
                <a:lnTo>
                  <a:pt x="832" y="9"/>
                </a:lnTo>
                <a:lnTo>
                  <a:pt x="827" y="9"/>
                </a:lnTo>
                <a:lnTo>
                  <a:pt x="824" y="7"/>
                </a:lnTo>
                <a:lnTo>
                  <a:pt x="821" y="5"/>
                </a:lnTo>
                <a:lnTo>
                  <a:pt x="819" y="2"/>
                </a:lnTo>
                <a:lnTo>
                  <a:pt x="812" y="0"/>
                </a:lnTo>
                <a:lnTo>
                  <a:pt x="805" y="2"/>
                </a:lnTo>
                <a:lnTo>
                  <a:pt x="802" y="3"/>
                </a:lnTo>
                <a:lnTo>
                  <a:pt x="798" y="5"/>
                </a:lnTo>
                <a:lnTo>
                  <a:pt x="792" y="12"/>
                </a:lnTo>
                <a:lnTo>
                  <a:pt x="788" y="14"/>
                </a:lnTo>
                <a:lnTo>
                  <a:pt x="785" y="15"/>
                </a:lnTo>
                <a:lnTo>
                  <a:pt x="780" y="14"/>
                </a:lnTo>
                <a:lnTo>
                  <a:pt x="776" y="14"/>
                </a:lnTo>
                <a:lnTo>
                  <a:pt x="766" y="15"/>
                </a:lnTo>
                <a:lnTo>
                  <a:pt x="754" y="17"/>
                </a:lnTo>
                <a:lnTo>
                  <a:pt x="749" y="17"/>
                </a:lnTo>
                <a:lnTo>
                  <a:pt x="744" y="15"/>
                </a:lnTo>
                <a:lnTo>
                  <a:pt x="742" y="14"/>
                </a:lnTo>
                <a:lnTo>
                  <a:pt x="742" y="12"/>
                </a:lnTo>
                <a:lnTo>
                  <a:pt x="740" y="10"/>
                </a:lnTo>
                <a:lnTo>
                  <a:pt x="737" y="9"/>
                </a:lnTo>
                <a:lnTo>
                  <a:pt x="730" y="9"/>
                </a:lnTo>
                <a:lnTo>
                  <a:pt x="725" y="12"/>
                </a:lnTo>
                <a:lnTo>
                  <a:pt x="722" y="14"/>
                </a:lnTo>
                <a:lnTo>
                  <a:pt x="717" y="15"/>
                </a:lnTo>
                <a:lnTo>
                  <a:pt x="705" y="15"/>
                </a:lnTo>
                <a:lnTo>
                  <a:pt x="694" y="15"/>
                </a:lnTo>
                <a:lnTo>
                  <a:pt x="684" y="15"/>
                </a:lnTo>
                <a:lnTo>
                  <a:pt x="676" y="15"/>
                </a:lnTo>
                <a:lnTo>
                  <a:pt x="669" y="19"/>
                </a:lnTo>
                <a:lnTo>
                  <a:pt x="662" y="22"/>
                </a:lnTo>
                <a:lnTo>
                  <a:pt x="655" y="26"/>
                </a:lnTo>
                <a:lnTo>
                  <a:pt x="648" y="29"/>
                </a:lnTo>
                <a:lnTo>
                  <a:pt x="647" y="34"/>
                </a:lnTo>
                <a:lnTo>
                  <a:pt x="645" y="36"/>
                </a:lnTo>
                <a:lnTo>
                  <a:pt x="641" y="36"/>
                </a:lnTo>
                <a:lnTo>
                  <a:pt x="636" y="38"/>
                </a:lnTo>
                <a:lnTo>
                  <a:pt x="635" y="39"/>
                </a:lnTo>
                <a:lnTo>
                  <a:pt x="630" y="44"/>
                </a:lnTo>
                <a:lnTo>
                  <a:pt x="628" y="48"/>
                </a:lnTo>
                <a:lnTo>
                  <a:pt x="624" y="50"/>
                </a:lnTo>
                <a:lnTo>
                  <a:pt x="619" y="51"/>
                </a:lnTo>
                <a:lnTo>
                  <a:pt x="614" y="50"/>
                </a:lnTo>
                <a:lnTo>
                  <a:pt x="609" y="51"/>
                </a:lnTo>
                <a:lnTo>
                  <a:pt x="604" y="55"/>
                </a:lnTo>
                <a:lnTo>
                  <a:pt x="597" y="63"/>
                </a:lnTo>
                <a:lnTo>
                  <a:pt x="590" y="72"/>
                </a:lnTo>
                <a:lnTo>
                  <a:pt x="585" y="75"/>
                </a:lnTo>
                <a:lnTo>
                  <a:pt x="580" y="77"/>
                </a:lnTo>
                <a:lnTo>
                  <a:pt x="580" y="90"/>
                </a:lnTo>
                <a:lnTo>
                  <a:pt x="575" y="92"/>
                </a:lnTo>
                <a:lnTo>
                  <a:pt x="573" y="96"/>
                </a:lnTo>
                <a:lnTo>
                  <a:pt x="570" y="104"/>
                </a:lnTo>
                <a:lnTo>
                  <a:pt x="566" y="113"/>
                </a:lnTo>
                <a:lnTo>
                  <a:pt x="563" y="116"/>
                </a:lnTo>
                <a:lnTo>
                  <a:pt x="560" y="118"/>
                </a:lnTo>
                <a:lnTo>
                  <a:pt x="558" y="125"/>
                </a:lnTo>
                <a:lnTo>
                  <a:pt x="558" y="130"/>
                </a:lnTo>
                <a:lnTo>
                  <a:pt x="561" y="136"/>
                </a:lnTo>
                <a:lnTo>
                  <a:pt x="566" y="142"/>
                </a:lnTo>
                <a:lnTo>
                  <a:pt x="566" y="147"/>
                </a:lnTo>
                <a:lnTo>
                  <a:pt x="566" y="152"/>
                </a:lnTo>
                <a:lnTo>
                  <a:pt x="558" y="157"/>
                </a:lnTo>
                <a:lnTo>
                  <a:pt x="554" y="160"/>
                </a:lnTo>
                <a:lnTo>
                  <a:pt x="553" y="166"/>
                </a:lnTo>
                <a:lnTo>
                  <a:pt x="553" y="172"/>
                </a:lnTo>
                <a:lnTo>
                  <a:pt x="553" y="177"/>
                </a:lnTo>
                <a:lnTo>
                  <a:pt x="556" y="181"/>
                </a:lnTo>
                <a:lnTo>
                  <a:pt x="560" y="183"/>
                </a:lnTo>
                <a:lnTo>
                  <a:pt x="563" y="186"/>
                </a:lnTo>
                <a:lnTo>
                  <a:pt x="566" y="188"/>
                </a:lnTo>
                <a:lnTo>
                  <a:pt x="566" y="193"/>
                </a:lnTo>
                <a:lnTo>
                  <a:pt x="566" y="200"/>
                </a:lnTo>
                <a:lnTo>
                  <a:pt x="561" y="201"/>
                </a:lnTo>
                <a:lnTo>
                  <a:pt x="560" y="207"/>
                </a:lnTo>
                <a:lnTo>
                  <a:pt x="558" y="212"/>
                </a:lnTo>
                <a:lnTo>
                  <a:pt x="558" y="220"/>
                </a:lnTo>
                <a:lnTo>
                  <a:pt x="560" y="234"/>
                </a:lnTo>
                <a:lnTo>
                  <a:pt x="560" y="242"/>
                </a:lnTo>
                <a:lnTo>
                  <a:pt x="560" y="248"/>
                </a:lnTo>
                <a:lnTo>
                  <a:pt x="565" y="249"/>
                </a:lnTo>
                <a:lnTo>
                  <a:pt x="566" y="251"/>
                </a:lnTo>
                <a:lnTo>
                  <a:pt x="566" y="254"/>
                </a:lnTo>
                <a:lnTo>
                  <a:pt x="560" y="254"/>
                </a:lnTo>
                <a:lnTo>
                  <a:pt x="560" y="265"/>
                </a:lnTo>
                <a:lnTo>
                  <a:pt x="560" y="273"/>
                </a:lnTo>
                <a:lnTo>
                  <a:pt x="563" y="288"/>
                </a:lnTo>
                <a:lnTo>
                  <a:pt x="568" y="302"/>
                </a:lnTo>
                <a:lnTo>
                  <a:pt x="573" y="316"/>
                </a:lnTo>
                <a:lnTo>
                  <a:pt x="573" y="324"/>
                </a:lnTo>
                <a:lnTo>
                  <a:pt x="572" y="333"/>
                </a:lnTo>
                <a:lnTo>
                  <a:pt x="568" y="341"/>
                </a:lnTo>
                <a:lnTo>
                  <a:pt x="566" y="350"/>
                </a:lnTo>
                <a:lnTo>
                  <a:pt x="566" y="365"/>
                </a:lnTo>
                <a:lnTo>
                  <a:pt x="566" y="381"/>
                </a:lnTo>
                <a:lnTo>
                  <a:pt x="566" y="396"/>
                </a:lnTo>
                <a:lnTo>
                  <a:pt x="566" y="411"/>
                </a:lnTo>
                <a:lnTo>
                  <a:pt x="563" y="427"/>
                </a:lnTo>
                <a:lnTo>
                  <a:pt x="558" y="444"/>
                </a:lnTo>
                <a:lnTo>
                  <a:pt x="554" y="457"/>
                </a:lnTo>
                <a:lnTo>
                  <a:pt x="553" y="473"/>
                </a:lnTo>
                <a:lnTo>
                  <a:pt x="546" y="478"/>
                </a:lnTo>
                <a:lnTo>
                  <a:pt x="542" y="483"/>
                </a:lnTo>
                <a:lnTo>
                  <a:pt x="541" y="491"/>
                </a:lnTo>
                <a:lnTo>
                  <a:pt x="539" y="500"/>
                </a:lnTo>
                <a:lnTo>
                  <a:pt x="532" y="514"/>
                </a:lnTo>
                <a:lnTo>
                  <a:pt x="525" y="527"/>
                </a:lnTo>
                <a:lnTo>
                  <a:pt x="525" y="561"/>
                </a:lnTo>
                <a:lnTo>
                  <a:pt x="529" y="563"/>
                </a:lnTo>
                <a:lnTo>
                  <a:pt x="529" y="565"/>
                </a:lnTo>
                <a:lnTo>
                  <a:pt x="529" y="568"/>
                </a:lnTo>
                <a:lnTo>
                  <a:pt x="525" y="573"/>
                </a:lnTo>
                <a:lnTo>
                  <a:pt x="525" y="578"/>
                </a:lnTo>
                <a:lnTo>
                  <a:pt x="525" y="582"/>
                </a:lnTo>
                <a:lnTo>
                  <a:pt x="522" y="580"/>
                </a:lnTo>
                <a:lnTo>
                  <a:pt x="520" y="578"/>
                </a:lnTo>
                <a:lnTo>
                  <a:pt x="519" y="572"/>
                </a:lnTo>
                <a:lnTo>
                  <a:pt x="519" y="554"/>
                </a:lnTo>
                <a:lnTo>
                  <a:pt x="513" y="556"/>
                </a:lnTo>
                <a:lnTo>
                  <a:pt x="512" y="560"/>
                </a:lnTo>
                <a:lnTo>
                  <a:pt x="508" y="568"/>
                </a:lnTo>
                <a:lnTo>
                  <a:pt x="505" y="577"/>
                </a:lnTo>
                <a:lnTo>
                  <a:pt x="501" y="580"/>
                </a:lnTo>
                <a:lnTo>
                  <a:pt x="498" y="582"/>
                </a:lnTo>
                <a:lnTo>
                  <a:pt x="498" y="589"/>
                </a:lnTo>
                <a:lnTo>
                  <a:pt x="498" y="594"/>
                </a:lnTo>
                <a:lnTo>
                  <a:pt x="495" y="597"/>
                </a:lnTo>
                <a:lnTo>
                  <a:pt x="491" y="599"/>
                </a:lnTo>
                <a:lnTo>
                  <a:pt x="488" y="602"/>
                </a:lnTo>
                <a:lnTo>
                  <a:pt x="484" y="604"/>
                </a:lnTo>
                <a:lnTo>
                  <a:pt x="484" y="609"/>
                </a:lnTo>
                <a:lnTo>
                  <a:pt x="484" y="616"/>
                </a:lnTo>
                <a:lnTo>
                  <a:pt x="491" y="618"/>
                </a:lnTo>
                <a:lnTo>
                  <a:pt x="496" y="616"/>
                </a:lnTo>
                <a:lnTo>
                  <a:pt x="501" y="614"/>
                </a:lnTo>
                <a:lnTo>
                  <a:pt x="503" y="612"/>
                </a:lnTo>
                <a:lnTo>
                  <a:pt x="508" y="604"/>
                </a:lnTo>
                <a:lnTo>
                  <a:pt x="512" y="595"/>
                </a:lnTo>
                <a:lnTo>
                  <a:pt x="513" y="590"/>
                </a:lnTo>
                <a:lnTo>
                  <a:pt x="515" y="589"/>
                </a:lnTo>
                <a:lnTo>
                  <a:pt x="519" y="589"/>
                </a:lnTo>
                <a:lnTo>
                  <a:pt x="522" y="590"/>
                </a:lnTo>
                <a:lnTo>
                  <a:pt x="531" y="595"/>
                </a:lnTo>
                <a:lnTo>
                  <a:pt x="534" y="597"/>
                </a:lnTo>
                <a:lnTo>
                  <a:pt x="539" y="595"/>
                </a:lnTo>
                <a:lnTo>
                  <a:pt x="539" y="602"/>
                </a:lnTo>
                <a:lnTo>
                  <a:pt x="537" y="607"/>
                </a:lnTo>
                <a:lnTo>
                  <a:pt x="534" y="611"/>
                </a:lnTo>
                <a:lnTo>
                  <a:pt x="531" y="614"/>
                </a:lnTo>
                <a:lnTo>
                  <a:pt x="520" y="618"/>
                </a:lnTo>
                <a:lnTo>
                  <a:pt x="512" y="623"/>
                </a:lnTo>
                <a:lnTo>
                  <a:pt x="510" y="628"/>
                </a:lnTo>
                <a:lnTo>
                  <a:pt x="508" y="629"/>
                </a:lnTo>
                <a:lnTo>
                  <a:pt x="505" y="629"/>
                </a:lnTo>
                <a:lnTo>
                  <a:pt x="500" y="629"/>
                </a:lnTo>
                <a:lnTo>
                  <a:pt x="493" y="629"/>
                </a:lnTo>
                <a:lnTo>
                  <a:pt x="481" y="629"/>
                </a:lnTo>
                <a:lnTo>
                  <a:pt x="474" y="629"/>
                </a:lnTo>
                <a:lnTo>
                  <a:pt x="471" y="631"/>
                </a:lnTo>
                <a:lnTo>
                  <a:pt x="469" y="636"/>
                </a:lnTo>
                <a:lnTo>
                  <a:pt x="471" y="643"/>
                </a:lnTo>
                <a:lnTo>
                  <a:pt x="467" y="645"/>
                </a:lnTo>
                <a:lnTo>
                  <a:pt x="466" y="648"/>
                </a:lnTo>
                <a:lnTo>
                  <a:pt x="464" y="657"/>
                </a:lnTo>
                <a:lnTo>
                  <a:pt x="460" y="657"/>
                </a:lnTo>
                <a:lnTo>
                  <a:pt x="459" y="658"/>
                </a:lnTo>
                <a:lnTo>
                  <a:pt x="459" y="667"/>
                </a:lnTo>
                <a:lnTo>
                  <a:pt x="457" y="676"/>
                </a:lnTo>
                <a:lnTo>
                  <a:pt x="454" y="684"/>
                </a:lnTo>
                <a:lnTo>
                  <a:pt x="452" y="688"/>
                </a:lnTo>
                <a:lnTo>
                  <a:pt x="447" y="689"/>
                </a:lnTo>
                <a:lnTo>
                  <a:pt x="445" y="693"/>
                </a:lnTo>
                <a:lnTo>
                  <a:pt x="440" y="696"/>
                </a:lnTo>
                <a:lnTo>
                  <a:pt x="438" y="699"/>
                </a:lnTo>
                <a:lnTo>
                  <a:pt x="437" y="703"/>
                </a:lnTo>
                <a:lnTo>
                  <a:pt x="435" y="706"/>
                </a:lnTo>
                <a:lnTo>
                  <a:pt x="430" y="715"/>
                </a:lnTo>
                <a:lnTo>
                  <a:pt x="428" y="718"/>
                </a:lnTo>
                <a:lnTo>
                  <a:pt x="425" y="722"/>
                </a:lnTo>
                <a:lnTo>
                  <a:pt x="423" y="725"/>
                </a:lnTo>
                <a:lnTo>
                  <a:pt x="421" y="732"/>
                </a:lnTo>
                <a:lnTo>
                  <a:pt x="420" y="739"/>
                </a:lnTo>
                <a:lnTo>
                  <a:pt x="416" y="744"/>
                </a:lnTo>
                <a:lnTo>
                  <a:pt x="413" y="747"/>
                </a:lnTo>
                <a:lnTo>
                  <a:pt x="411" y="749"/>
                </a:lnTo>
                <a:lnTo>
                  <a:pt x="406" y="758"/>
                </a:lnTo>
                <a:lnTo>
                  <a:pt x="403" y="763"/>
                </a:lnTo>
                <a:lnTo>
                  <a:pt x="403" y="768"/>
                </a:lnTo>
                <a:lnTo>
                  <a:pt x="403" y="771"/>
                </a:lnTo>
                <a:lnTo>
                  <a:pt x="403" y="773"/>
                </a:lnTo>
                <a:lnTo>
                  <a:pt x="397" y="780"/>
                </a:lnTo>
                <a:lnTo>
                  <a:pt x="392" y="785"/>
                </a:lnTo>
                <a:lnTo>
                  <a:pt x="387" y="792"/>
                </a:lnTo>
                <a:lnTo>
                  <a:pt x="385" y="795"/>
                </a:lnTo>
                <a:lnTo>
                  <a:pt x="384" y="800"/>
                </a:lnTo>
                <a:lnTo>
                  <a:pt x="384" y="802"/>
                </a:lnTo>
                <a:lnTo>
                  <a:pt x="384" y="805"/>
                </a:lnTo>
                <a:lnTo>
                  <a:pt x="382" y="809"/>
                </a:lnTo>
                <a:lnTo>
                  <a:pt x="377" y="817"/>
                </a:lnTo>
                <a:lnTo>
                  <a:pt x="374" y="824"/>
                </a:lnTo>
                <a:lnTo>
                  <a:pt x="374" y="829"/>
                </a:lnTo>
                <a:lnTo>
                  <a:pt x="375" y="834"/>
                </a:lnTo>
                <a:lnTo>
                  <a:pt x="377" y="836"/>
                </a:lnTo>
                <a:lnTo>
                  <a:pt x="379" y="839"/>
                </a:lnTo>
                <a:lnTo>
                  <a:pt x="382" y="841"/>
                </a:lnTo>
                <a:lnTo>
                  <a:pt x="380" y="846"/>
                </a:lnTo>
                <a:lnTo>
                  <a:pt x="379" y="848"/>
                </a:lnTo>
                <a:lnTo>
                  <a:pt x="374" y="853"/>
                </a:lnTo>
                <a:lnTo>
                  <a:pt x="370" y="855"/>
                </a:lnTo>
                <a:lnTo>
                  <a:pt x="368" y="858"/>
                </a:lnTo>
                <a:lnTo>
                  <a:pt x="367" y="863"/>
                </a:lnTo>
                <a:lnTo>
                  <a:pt x="368" y="868"/>
                </a:lnTo>
                <a:lnTo>
                  <a:pt x="363" y="872"/>
                </a:lnTo>
                <a:lnTo>
                  <a:pt x="358" y="875"/>
                </a:lnTo>
                <a:lnTo>
                  <a:pt x="355" y="880"/>
                </a:lnTo>
                <a:lnTo>
                  <a:pt x="355" y="889"/>
                </a:lnTo>
                <a:lnTo>
                  <a:pt x="351" y="896"/>
                </a:lnTo>
                <a:lnTo>
                  <a:pt x="346" y="901"/>
                </a:lnTo>
                <a:lnTo>
                  <a:pt x="343" y="908"/>
                </a:lnTo>
                <a:lnTo>
                  <a:pt x="338" y="913"/>
                </a:lnTo>
                <a:lnTo>
                  <a:pt x="336" y="916"/>
                </a:lnTo>
                <a:lnTo>
                  <a:pt x="338" y="921"/>
                </a:lnTo>
                <a:lnTo>
                  <a:pt x="336" y="925"/>
                </a:lnTo>
                <a:lnTo>
                  <a:pt x="334" y="926"/>
                </a:lnTo>
                <a:lnTo>
                  <a:pt x="331" y="928"/>
                </a:lnTo>
                <a:lnTo>
                  <a:pt x="324" y="933"/>
                </a:lnTo>
                <a:lnTo>
                  <a:pt x="321" y="937"/>
                </a:lnTo>
                <a:lnTo>
                  <a:pt x="319" y="940"/>
                </a:lnTo>
                <a:lnTo>
                  <a:pt x="317" y="943"/>
                </a:lnTo>
                <a:lnTo>
                  <a:pt x="310" y="957"/>
                </a:lnTo>
                <a:lnTo>
                  <a:pt x="309" y="961"/>
                </a:lnTo>
                <a:lnTo>
                  <a:pt x="307" y="966"/>
                </a:lnTo>
                <a:lnTo>
                  <a:pt x="304" y="969"/>
                </a:lnTo>
                <a:lnTo>
                  <a:pt x="295" y="974"/>
                </a:lnTo>
                <a:lnTo>
                  <a:pt x="292" y="976"/>
                </a:lnTo>
                <a:lnTo>
                  <a:pt x="288" y="978"/>
                </a:lnTo>
                <a:lnTo>
                  <a:pt x="287" y="983"/>
                </a:lnTo>
                <a:lnTo>
                  <a:pt x="287" y="988"/>
                </a:lnTo>
                <a:lnTo>
                  <a:pt x="287" y="991"/>
                </a:lnTo>
                <a:lnTo>
                  <a:pt x="280" y="996"/>
                </a:lnTo>
                <a:lnTo>
                  <a:pt x="276" y="1001"/>
                </a:lnTo>
                <a:lnTo>
                  <a:pt x="275" y="1005"/>
                </a:lnTo>
                <a:lnTo>
                  <a:pt x="273" y="1008"/>
                </a:lnTo>
                <a:lnTo>
                  <a:pt x="273" y="1013"/>
                </a:lnTo>
                <a:lnTo>
                  <a:pt x="271" y="1018"/>
                </a:lnTo>
                <a:lnTo>
                  <a:pt x="266" y="1027"/>
                </a:lnTo>
                <a:lnTo>
                  <a:pt x="261" y="1034"/>
                </a:lnTo>
                <a:lnTo>
                  <a:pt x="258" y="1041"/>
                </a:lnTo>
                <a:lnTo>
                  <a:pt x="256" y="1044"/>
                </a:lnTo>
                <a:lnTo>
                  <a:pt x="254" y="1051"/>
                </a:lnTo>
                <a:lnTo>
                  <a:pt x="252" y="1059"/>
                </a:lnTo>
                <a:lnTo>
                  <a:pt x="242" y="1065"/>
                </a:lnTo>
                <a:lnTo>
                  <a:pt x="232" y="1070"/>
                </a:lnTo>
                <a:lnTo>
                  <a:pt x="223" y="1076"/>
                </a:lnTo>
                <a:lnTo>
                  <a:pt x="220" y="1082"/>
                </a:lnTo>
                <a:lnTo>
                  <a:pt x="218" y="1087"/>
                </a:lnTo>
                <a:lnTo>
                  <a:pt x="215" y="1090"/>
                </a:lnTo>
                <a:lnTo>
                  <a:pt x="212" y="1094"/>
                </a:lnTo>
                <a:lnTo>
                  <a:pt x="203" y="1099"/>
                </a:lnTo>
                <a:lnTo>
                  <a:pt x="195" y="1105"/>
                </a:lnTo>
                <a:lnTo>
                  <a:pt x="193" y="1109"/>
                </a:lnTo>
                <a:lnTo>
                  <a:pt x="191" y="1114"/>
                </a:lnTo>
                <a:lnTo>
                  <a:pt x="177" y="1117"/>
                </a:lnTo>
                <a:lnTo>
                  <a:pt x="166" y="1121"/>
                </a:lnTo>
                <a:lnTo>
                  <a:pt x="162" y="1122"/>
                </a:lnTo>
                <a:lnTo>
                  <a:pt x="155" y="1126"/>
                </a:lnTo>
                <a:lnTo>
                  <a:pt x="148" y="1131"/>
                </a:lnTo>
                <a:lnTo>
                  <a:pt x="135" y="1140"/>
                </a:lnTo>
                <a:lnTo>
                  <a:pt x="131" y="1141"/>
                </a:lnTo>
                <a:lnTo>
                  <a:pt x="126" y="1141"/>
                </a:lnTo>
                <a:lnTo>
                  <a:pt x="123" y="1143"/>
                </a:lnTo>
                <a:lnTo>
                  <a:pt x="119" y="1145"/>
                </a:lnTo>
                <a:lnTo>
                  <a:pt x="116" y="1150"/>
                </a:lnTo>
                <a:lnTo>
                  <a:pt x="116" y="1153"/>
                </a:lnTo>
                <a:lnTo>
                  <a:pt x="116" y="1155"/>
                </a:lnTo>
                <a:lnTo>
                  <a:pt x="116" y="1162"/>
                </a:lnTo>
                <a:lnTo>
                  <a:pt x="113" y="1162"/>
                </a:lnTo>
                <a:lnTo>
                  <a:pt x="108" y="1165"/>
                </a:lnTo>
                <a:lnTo>
                  <a:pt x="106" y="1167"/>
                </a:lnTo>
                <a:lnTo>
                  <a:pt x="106" y="1170"/>
                </a:lnTo>
                <a:lnTo>
                  <a:pt x="106" y="1174"/>
                </a:lnTo>
                <a:lnTo>
                  <a:pt x="111" y="1186"/>
                </a:lnTo>
                <a:lnTo>
                  <a:pt x="113" y="1187"/>
                </a:lnTo>
                <a:lnTo>
                  <a:pt x="116" y="1194"/>
                </a:lnTo>
                <a:lnTo>
                  <a:pt x="116" y="1203"/>
                </a:lnTo>
                <a:lnTo>
                  <a:pt x="109" y="1206"/>
                </a:lnTo>
                <a:lnTo>
                  <a:pt x="104" y="1211"/>
                </a:lnTo>
                <a:lnTo>
                  <a:pt x="102" y="1220"/>
                </a:lnTo>
                <a:lnTo>
                  <a:pt x="102" y="1230"/>
                </a:lnTo>
                <a:lnTo>
                  <a:pt x="97" y="1232"/>
                </a:lnTo>
                <a:lnTo>
                  <a:pt x="94" y="1233"/>
                </a:lnTo>
                <a:lnTo>
                  <a:pt x="89" y="1240"/>
                </a:lnTo>
                <a:lnTo>
                  <a:pt x="87" y="1244"/>
                </a:lnTo>
                <a:lnTo>
                  <a:pt x="77" y="1249"/>
                </a:lnTo>
                <a:lnTo>
                  <a:pt x="72" y="1254"/>
                </a:lnTo>
                <a:lnTo>
                  <a:pt x="70" y="1257"/>
                </a:lnTo>
                <a:lnTo>
                  <a:pt x="63" y="1266"/>
                </a:lnTo>
                <a:lnTo>
                  <a:pt x="58" y="1273"/>
                </a:lnTo>
                <a:lnTo>
                  <a:pt x="55" y="1281"/>
                </a:lnTo>
                <a:lnTo>
                  <a:pt x="55" y="1285"/>
                </a:lnTo>
                <a:lnTo>
                  <a:pt x="56" y="1288"/>
                </a:lnTo>
                <a:lnTo>
                  <a:pt x="56" y="1291"/>
                </a:lnTo>
                <a:lnTo>
                  <a:pt x="55" y="1302"/>
                </a:lnTo>
                <a:lnTo>
                  <a:pt x="53" y="1310"/>
                </a:lnTo>
                <a:lnTo>
                  <a:pt x="44" y="1326"/>
                </a:lnTo>
                <a:lnTo>
                  <a:pt x="41" y="1332"/>
                </a:lnTo>
                <a:lnTo>
                  <a:pt x="38" y="1339"/>
                </a:lnTo>
                <a:lnTo>
                  <a:pt x="34" y="1350"/>
                </a:lnTo>
                <a:lnTo>
                  <a:pt x="34" y="1360"/>
                </a:lnTo>
                <a:lnTo>
                  <a:pt x="32" y="1365"/>
                </a:lnTo>
                <a:lnTo>
                  <a:pt x="32" y="1368"/>
                </a:lnTo>
                <a:lnTo>
                  <a:pt x="31" y="1372"/>
                </a:lnTo>
                <a:lnTo>
                  <a:pt x="29" y="1375"/>
                </a:lnTo>
                <a:lnTo>
                  <a:pt x="22" y="1380"/>
                </a:lnTo>
                <a:lnTo>
                  <a:pt x="15" y="1384"/>
                </a:lnTo>
                <a:lnTo>
                  <a:pt x="14" y="1387"/>
                </a:lnTo>
                <a:lnTo>
                  <a:pt x="12" y="1392"/>
                </a:lnTo>
                <a:lnTo>
                  <a:pt x="10" y="1396"/>
                </a:lnTo>
                <a:lnTo>
                  <a:pt x="9" y="1406"/>
                </a:lnTo>
                <a:lnTo>
                  <a:pt x="7" y="1414"/>
                </a:lnTo>
                <a:lnTo>
                  <a:pt x="7" y="1421"/>
                </a:lnTo>
                <a:lnTo>
                  <a:pt x="9" y="1426"/>
                </a:lnTo>
                <a:lnTo>
                  <a:pt x="12" y="1430"/>
                </a:lnTo>
                <a:lnTo>
                  <a:pt x="14" y="1435"/>
                </a:lnTo>
                <a:lnTo>
                  <a:pt x="15" y="1440"/>
                </a:lnTo>
                <a:lnTo>
                  <a:pt x="17" y="1443"/>
                </a:lnTo>
                <a:lnTo>
                  <a:pt x="24" y="1448"/>
                </a:lnTo>
                <a:lnTo>
                  <a:pt x="32" y="1452"/>
                </a:lnTo>
                <a:lnTo>
                  <a:pt x="41" y="1455"/>
                </a:lnTo>
                <a:lnTo>
                  <a:pt x="50" y="1459"/>
                </a:lnTo>
                <a:lnTo>
                  <a:pt x="56" y="1464"/>
                </a:lnTo>
                <a:lnTo>
                  <a:pt x="65" y="1467"/>
                </a:lnTo>
                <a:lnTo>
                  <a:pt x="70" y="1469"/>
                </a:lnTo>
                <a:lnTo>
                  <a:pt x="75" y="1469"/>
                </a:lnTo>
                <a:lnTo>
                  <a:pt x="75" y="1481"/>
                </a:lnTo>
                <a:lnTo>
                  <a:pt x="75" y="1484"/>
                </a:lnTo>
                <a:lnTo>
                  <a:pt x="77" y="1493"/>
                </a:lnTo>
                <a:lnTo>
                  <a:pt x="80" y="1501"/>
                </a:lnTo>
                <a:lnTo>
                  <a:pt x="89" y="1517"/>
                </a:lnTo>
                <a:lnTo>
                  <a:pt x="89" y="1520"/>
                </a:lnTo>
                <a:lnTo>
                  <a:pt x="89" y="1523"/>
                </a:lnTo>
                <a:lnTo>
                  <a:pt x="89" y="1534"/>
                </a:lnTo>
                <a:lnTo>
                  <a:pt x="87" y="1540"/>
                </a:lnTo>
                <a:lnTo>
                  <a:pt x="80" y="1552"/>
                </a:lnTo>
                <a:lnTo>
                  <a:pt x="77" y="1559"/>
                </a:lnTo>
                <a:lnTo>
                  <a:pt x="75" y="1566"/>
                </a:lnTo>
                <a:lnTo>
                  <a:pt x="73" y="1575"/>
                </a:lnTo>
                <a:lnTo>
                  <a:pt x="75" y="1585"/>
                </a:lnTo>
                <a:lnTo>
                  <a:pt x="79" y="1592"/>
                </a:lnTo>
                <a:lnTo>
                  <a:pt x="84" y="1597"/>
                </a:lnTo>
                <a:lnTo>
                  <a:pt x="92" y="1598"/>
                </a:lnTo>
                <a:lnTo>
                  <a:pt x="102" y="1598"/>
                </a:lnTo>
                <a:lnTo>
                  <a:pt x="113" y="1598"/>
                </a:lnTo>
                <a:lnTo>
                  <a:pt x="123" y="1598"/>
                </a:lnTo>
                <a:lnTo>
                  <a:pt x="128" y="1598"/>
                </a:lnTo>
                <a:lnTo>
                  <a:pt x="130" y="1595"/>
                </a:lnTo>
                <a:lnTo>
                  <a:pt x="131" y="1592"/>
                </a:lnTo>
                <a:lnTo>
                  <a:pt x="130" y="1585"/>
                </a:lnTo>
                <a:lnTo>
                  <a:pt x="137" y="1587"/>
                </a:lnTo>
                <a:lnTo>
                  <a:pt x="143" y="1588"/>
                </a:lnTo>
                <a:lnTo>
                  <a:pt x="148" y="1592"/>
                </a:lnTo>
                <a:lnTo>
                  <a:pt x="157" y="1592"/>
                </a:lnTo>
                <a:lnTo>
                  <a:pt x="171" y="1585"/>
                </a:lnTo>
                <a:lnTo>
                  <a:pt x="184" y="1578"/>
                </a:lnTo>
                <a:lnTo>
                  <a:pt x="188" y="1576"/>
                </a:lnTo>
                <a:lnTo>
                  <a:pt x="189" y="1573"/>
                </a:lnTo>
                <a:lnTo>
                  <a:pt x="191" y="1564"/>
                </a:lnTo>
                <a:lnTo>
                  <a:pt x="193" y="1561"/>
                </a:lnTo>
                <a:lnTo>
                  <a:pt x="195" y="1558"/>
                </a:lnTo>
                <a:lnTo>
                  <a:pt x="196" y="1556"/>
                </a:lnTo>
                <a:lnTo>
                  <a:pt x="198" y="1551"/>
                </a:lnTo>
                <a:lnTo>
                  <a:pt x="201" y="1552"/>
                </a:lnTo>
                <a:lnTo>
                  <a:pt x="203" y="1554"/>
                </a:lnTo>
                <a:lnTo>
                  <a:pt x="205" y="1561"/>
                </a:lnTo>
                <a:lnTo>
                  <a:pt x="206" y="1568"/>
                </a:lnTo>
                <a:lnTo>
                  <a:pt x="208" y="1571"/>
                </a:lnTo>
                <a:lnTo>
                  <a:pt x="212" y="1571"/>
                </a:lnTo>
                <a:lnTo>
                  <a:pt x="215" y="1576"/>
                </a:lnTo>
                <a:lnTo>
                  <a:pt x="218" y="1581"/>
                </a:lnTo>
                <a:lnTo>
                  <a:pt x="222" y="1585"/>
                </a:lnTo>
                <a:lnTo>
                  <a:pt x="225" y="1592"/>
                </a:lnTo>
                <a:lnTo>
                  <a:pt x="230" y="1588"/>
                </a:lnTo>
                <a:lnTo>
                  <a:pt x="235" y="1585"/>
                </a:lnTo>
                <a:lnTo>
                  <a:pt x="237" y="1580"/>
                </a:lnTo>
                <a:lnTo>
                  <a:pt x="239" y="1571"/>
                </a:lnTo>
                <a:lnTo>
                  <a:pt x="242" y="1573"/>
                </a:lnTo>
                <a:lnTo>
                  <a:pt x="244" y="1575"/>
                </a:lnTo>
                <a:lnTo>
                  <a:pt x="246" y="1581"/>
                </a:lnTo>
                <a:lnTo>
                  <a:pt x="246" y="1598"/>
                </a:lnTo>
                <a:lnTo>
                  <a:pt x="251" y="1607"/>
                </a:lnTo>
                <a:lnTo>
                  <a:pt x="254" y="1610"/>
                </a:lnTo>
                <a:lnTo>
                  <a:pt x="259" y="1612"/>
                </a:lnTo>
                <a:lnTo>
                  <a:pt x="258" y="1619"/>
                </a:lnTo>
                <a:lnTo>
                  <a:pt x="254" y="1621"/>
                </a:lnTo>
                <a:lnTo>
                  <a:pt x="252" y="1619"/>
                </a:lnTo>
                <a:lnTo>
                  <a:pt x="247" y="1617"/>
                </a:lnTo>
                <a:lnTo>
                  <a:pt x="242" y="1610"/>
                </a:lnTo>
                <a:lnTo>
                  <a:pt x="239" y="1605"/>
                </a:lnTo>
                <a:lnTo>
                  <a:pt x="227" y="1600"/>
                </a:lnTo>
                <a:lnTo>
                  <a:pt x="222" y="1597"/>
                </a:lnTo>
                <a:lnTo>
                  <a:pt x="218" y="1592"/>
                </a:lnTo>
                <a:lnTo>
                  <a:pt x="215" y="1590"/>
                </a:lnTo>
                <a:lnTo>
                  <a:pt x="212" y="1588"/>
                </a:lnTo>
                <a:lnTo>
                  <a:pt x="208" y="1587"/>
                </a:lnTo>
                <a:lnTo>
                  <a:pt x="205" y="1585"/>
                </a:lnTo>
                <a:lnTo>
                  <a:pt x="201" y="1587"/>
                </a:lnTo>
                <a:lnTo>
                  <a:pt x="200" y="1588"/>
                </a:lnTo>
                <a:lnTo>
                  <a:pt x="200" y="1592"/>
                </a:lnTo>
                <a:lnTo>
                  <a:pt x="201" y="1597"/>
                </a:lnTo>
                <a:lnTo>
                  <a:pt x="203" y="1598"/>
                </a:lnTo>
                <a:lnTo>
                  <a:pt x="205" y="1598"/>
                </a:lnTo>
                <a:lnTo>
                  <a:pt x="205" y="1660"/>
                </a:lnTo>
                <a:lnTo>
                  <a:pt x="198" y="1684"/>
                </a:lnTo>
                <a:lnTo>
                  <a:pt x="196" y="1699"/>
                </a:lnTo>
                <a:lnTo>
                  <a:pt x="198" y="1714"/>
                </a:lnTo>
                <a:lnTo>
                  <a:pt x="191" y="1718"/>
                </a:lnTo>
                <a:lnTo>
                  <a:pt x="184" y="1723"/>
                </a:lnTo>
                <a:lnTo>
                  <a:pt x="179" y="1728"/>
                </a:lnTo>
                <a:lnTo>
                  <a:pt x="179" y="1737"/>
                </a:lnTo>
                <a:lnTo>
                  <a:pt x="177" y="1743"/>
                </a:lnTo>
                <a:lnTo>
                  <a:pt x="174" y="1749"/>
                </a:lnTo>
                <a:lnTo>
                  <a:pt x="166" y="1752"/>
                </a:lnTo>
                <a:lnTo>
                  <a:pt x="162" y="1755"/>
                </a:lnTo>
                <a:lnTo>
                  <a:pt x="160" y="1761"/>
                </a:lnTo>
                <a:lnTo>
                  <a:pt x="157" y="1767"/>
                </a:lnTo>
                <a:lnTo>
                  <a:pt x="154" y="1774"/>
                </a:lnTo>
                <a:lnTo>
                  <a:pt x="150" y="1781"/>
                </a:lnTo>
                <a:lnTo>
                  <a:pt x="147" y="1786"/>
                </a:lnTo>
                <a:lnTo>
                  <a:pt x="143" y="1788"/>
                </a:lnTo>
                <a:lnTo>
                  <a:pt x="138" y="1790"/>
                </a:lnTo>
                <a:lnTo>
                  <a:pt x="135" y="1790"/>
                </a:lnTo>
                <a:lnTo>
                  <a:pt x="130" y="1790"/>
                </a:lnTo>
                <a:lnTo>
                  <a:pt x="128" y="1798"/>
                </a:lnTo>
                <a:lnTo>
                  <a:pt x="130" y="1805"/>
                </a:lnTo>
                <a:lnTo>
                  <a:pt x="133" y="1810"/>
                </a:lnTo>
                <a:lnTo>
                  <a:pt x="137" y="1813"/>
                </a:lnTo>
                <a:lnTo>
                  <a:pt x="140" y="1817"/>
                </a:lnTo>
                <a:lnTo>
                  <a:pt x="143" y="1822"/>
                </a:lnTo>
                <a:lnTo>
                  <a:pt x="145" y="1829"/>
                </a:lnTo>
                <a:lnTo>
                  <a:pt x="143" y="1837"/>
                </a:lnTo>
                <a:lnTo>
                  <a:pt x="147" y="1839"/>
                </a:lnTo>
                <a:lnTo>
                  <a:pt x="147" y="1841"/>
                </a:lnTo>
                <a:lnTo>
                  <a:pt x="147" y="1843"/>
                </a:lnTo>
                <a:lnTo>
                  <a:pt x="143" y="1844"/>
                </a:lnTo>
                <a:lnTo>
                  <a:pt x="140" y="1851"/>
                </a:lnTo>
                <a:lnTo>
                  <a:pt x="137" y="1858"/>
                </a:lnTo>
                <a:lnTo>
                  <a:pt x="137" y="1868"/>
                </a:lnTo>
                <a:lnTo>
                  <a:pt x="137" y="1878"/>
                </a:lnTo>
                <a:lnTo>
                  <a:pt x="137" y="1906"/>
                </a:lnTo>
                <a:lnTo>
                  <a:pt x="137" y="1912"/>
                </a:lnTo>
                <a:lnTo>
                  <a:pt x="137" y="1916"/>
                </a:lnTo>
                <a:lnTo>
                  <a:pt x="135" y="1919"/>
                </a:lnTo>
                <a:lnTo>
                  <a:pt x="131" y="1921"/>
                </a:lnTo>
                <a:lnTo>
                  <a:pt x="126" y="1926"/>
                </a:lnTo>
                <a:lnTo>
                  <a:pt x="123" y="1929"/>
                </a:lnTo>
                <a:lnTo>
                  <a:pt x="123" y="1933"/>
                </a:lnTo>
                <a:lnTo>
                  <a:pt x="123" y="1943"/>
                </a:lnTo>
                <a:lnTo>
                  <a:pt x="119" y="1953"/>
                </a:lnTo>
                <a:lnTo>
                  <a:pt x="114" y="1970"/>
                </a:lnTo>
                <a:lnTo>
                  <a:pt x="111" y="1987"/>
                </a:lnTo>
                <a:lnTo>
                  <a:pt x="109" y="1998"/>
                </a:lnTo>
                <a:lnTo>
                  <a:pt x="109" y="2008"/>
                </a:lnTo>
                <a:lnTo>
                  <a:pt x="104" y="2010"/>
                </a:lnTo>
                <a:lnTo>
                  <a:pt x="101" y="2011"/>
                </a:lnTo>
                <a:lnTo>
                  <a:pt x="97" y="2015"/>
                </a:lnTo>
                <a:lnTo>
                  <a:pt x="96" y="2020"/>
                </a:lnTo>
                <a:lnTo>
                  <a:pt x="96" y="2030"/>
                </a:lnTo>
                <a:lnTo>
                  <a:pt x="96" y="2042"/>
                </a:lnTo>
                <a:lnTo>
                  <a:pt x="90" y="2044"/>
                </a:lnTo>
                <a:lnTo>
                  <a:pt x="85" y="2047"/>
                </a:lnTo>
                <a:lnTo>
                  <a:pt x="82" y="2052"/>
                </a:lnTo>
                <a:lnTo>
                  <a:pt x="79" y="2056"/>
                </a:lnTo>
                <a:lnTo>
                  <a:pt x="75" y="2068"/>
                </a:lnTo>
                <a:lnTo>
                  <a:pt x="72" y="2080"/>
                </a:lnTo>
                <a:lnTo>
                  <a:pt x="68" y="2091"/>
                </a:lnTo>
                <a:lnTo>
                  <a:pt x="65" y="2103"/>
                </a:lnTo>
                <a:lnTo>
                  <a:pt x="62" y="2109"/>
                </a:lnTo>
                <a:lnTo>
                  <a:pt x="58" y="2112"/>
                </a:lnTo>
                <a:lnTo>
                  <a:pt x="53" y="2115"/>
                </a:lnTo>
                <a:lnTo>
                  <a:pt x="48" y="2117"/>
                </a:lnTo>
                <a:lnTo>
                  <a:pt x="46" y="2122"/>
                </a:lnTo>
                <a:lnTo>
                  <a:pt x="44" y="2124"/>
                </a:lnTo>
                <a:lnTo>
                  <a:pt x="41" y="2124"/>
                </a:lnTo>
                <a:lnTo>
                  <a:pt x="41" y="2144"/>
                </a:lnTo>
                <a:lnTo>
                  <a:pt x="32" y="2148"/>
                </a:lnTo>
                <a:lnTo>
                  <a:pt x="24" y="2151"/>
                </a:lnTo>
                <a:lnTo>
                  <a:pt x="17" y="2156"/>
                </a:lnTo>
                <a:lnTo>
                  <a:pt x="15" y="2160"/>
                </a:lnTo>
                <a:lnTo>
                  <a:pt x="14" y="2165"/>
                </a:lnTo>
                <a:lnTo>
                  <a:pt x="9" y="2173"/>
                </a:lnTo>
                <a:lnTo>
                  <a:pt x="3" y="2178"/>
                </a:lnTo>
                <a:lnTo>
                  <a:pt x="2" y="2184"/>
                </a:lnTo>
                <a:lnTo>
                  <a:pt x="0" y="2192"/>
                </a:lnTo>
                <a:lnTo>
                  <a:pt x="2" y="2197"/>
                </a:lnTo>
                <a:lnTo>
                  <a:pt x="5" y="2201"/>
                </a:lnTo>
                <a:lnTo>
                  <a:pt x="7" y="2206"/>
                </a:lnTo>
                <a:lnTo>
                  <a:pt x="7" y="2213"/>
                </a:lnTo>
                <a:lnTo>
                  <a:pt x="14" y="2213"/>
                </a:lnTo>
                <a:lnTo>
                  <a:pt x="15" y="2213"/>
                </a:lnTo>
                <a:lnTo>
                  <a:pt x="21" y="2214"/>
                </a:lnTo>
                <a:lnTo>
                  <a:pt x="24" y="2213"/>
                </a:lnTo>
                <a:lnTo>
                  <a:pt x="32" y="2207"/>
                </a:lnTo>
                <a:lnTo>
                  <a:pt x="41" y="2202"/>
                </a:lnTo>
                <a:lnTo>
                  <a:pt x="44" y="2201"/>
                </a:lnTo>
                <a:lnTo>
                  <a:pt x="50" y="2201"/>
                </a:lnTo>
                <a:lnTo>
                  <a:pt x="51" y="2201"/>
                </a:lnTo>
                <a:lnTo>
                  <a:pt x="73" y="2202"/>
                </a:lnTo>
                <a:lnTo>
                  <a:pt x="94" y="2202"/>
                </a:lnTo>
                <a:lnTo>
                  <a:pt x="114" y="2197"/>
                </a:lnTo>
                <a:lnTo>
                  <a:pt x="137" y="2192"/>
                </a:lnTo>
                <a:lnTo>
                  <a:pt x="137" y="2195"/>
                </a:lnTo>
                <a:lnTo>
                  <a:pt x="138" y="2197"/>
                </a:lnTo>
                <a:lnTo>
                  <a:pt x="143" y="2197"/>
                </a:lnTo>
                <a:lnTo>
                  <a:pt x="150" y="2199"/>
                </a:lnTo>
                <a:lnTo>
                  <a:pt x="157" y="2199"/>
                </a:lnTo>
                <a:lnTo>
                  <a:pt x="159" y="2201"/>
                </a:lnTo>
                <a:lnTo>
                  <a:pt x="159" y="2202"/>
                </a:lnTo>
                <a:lnTo>
                  <a:pt x="160" y="2204"/>
                </a:lnTo>
                <a:lnTo>
                  <a:pt x="164" y="2206"/>
                </a:lnTo>
                <a:lnTo>
                  <a:pt x="171" y="2206"/>
                </a:lnTo>
                <a:lnTo>
                  <a:pt x="177" y="2211"/>
                </a:lnTo>
                <a:lnTo>
                  <a:pt x="188" y="2213"/>
                </a:lnTo>
                <a:lnTo>
                  <a:pt x="200" y="2213"/>
                </a:lnTo>
                <a:lnTo>
                  <a:pt x="212" y="2213"/>
                </a:lnTo>
                <a:lnTo>
                  <a:pt x="213" y="2218"/>
                </a:lnTo>
                <a:lnTo>
                  <a:pt x="217" y="2219"/>
                </a:lnTo>
                <a:lnTo>
                  <a:pt x="225" y="2223"/>
                </a:lnTo>
                <a:lnTo>
                  <a:pt x="234" y="2226"/>
                </a:lnTo>
                <a:lnTo>
                  <a:pt x="237" y="2228"/>
                </a:lnTo>
                <a:lnTo>
                  <a:pt x="239" y="2233"/>
                </a:lnTo>
                <a:lnTo>
                  <a:pt x="280" y="2233"/>
                </a:lnTo>
                <a:lnTo>
                  <a:pt x="281" y="2236"/>
                </a:lnTo>
                <a:lnTo>
                  <a:pt x="283" y="2238"/>
                </a:lnTo>
                <a:lnTo>
                  <a:pt x="287" y="2240"/>
                </a:lnTo>
                <a:lnTo>
                  <a:pt x="290" y="2243"/>
                </a:lnTo>
                <a:lnTo>
                  <a:pt x="293" y="2247"/>
                </a:lnTo>
                <a:lnTo>
                  <a:pt x="302" y="2252"/>
                </a:lnTo>
                <a:lnTo>
                  <a:pt x="309" y="2255"/>
                </a:lnTo>
                <a:lnTo>
                  <a:pt x="316" y="2259"/>
                </a:lnTo>
                <a:lnTo>
                  <a:pt x="319" y="2260"/>
                </a:lnTo>
                <a:lnTo>
                  <a:pt x="322" y="2264"/>
                </a:lnTo>
                <a:lnTo>
                  <a:pt x="326" y="2269"/>
                </a:lnTo>
                <a:lnTo>
                  <a:pt x="327" y="2274"/>
                </a:lnTo>
                <a:lnTo>
                  <a:pt x="327" y="2281"/>
                </a:lnTo>
                <a:lnTo>
                  <a:pt x="334" y="2281"/>
                </a:lnTo>
                <a:lnTo>
                  <a:pt x="341" y="2281"/>
                </a:lnTo>
                <a:lnTo>
                  <a:pt x="351" y="2284"/>
                </a:lnTo>
                <a:lnTo>
                  <a:pt x="358" y="2291"/>
                </a:lnTo>
                <a:lnTo>
                  <a:pt x="368" y="2294"/>
                </a:lnTo>
                <a:lnTo>
                  <a:pt x="384" y="2294"/>
                </a:lnTo>
                <a:lnTo>
                  <a:pt x="399" y="2293"/>
                </a:lnTo>
                <a:lnTo>
                  <a:pt x="413" y="2291"/>
                </a:lnTo>
                <a:lnTo>
                  <a:pt x="426" y="2288"/>
                </a:lnTo>
                <a:lnTo>
                  <a:pt x="452" y="2281"/>
                </a:lnTo>
                <a:lnTo>
                  <a:pt x="478" y="2274"/>
                </a:lnTo>
                <a:lnTo>
                  <a:pt x="519" y="2253"/>
                </a:lnTo>
                <a:lnTo>
                  <a:pt x="532" y="2253"/>
                </a:lnTo>
                <a:lnTo>
                  <a:pt x="539" y="2253"/>
                </a:lnTo>
                <a:lnTo>
                  <a:pt x="544" y="2252"/>
                </a:lnTo>
                <a:lnTo>
                  <a:pt x="549" y="2248"/>
                </a:lnTo>
                <a:lnTo>
                  <a:pt x="556" y="2240"/>
                </a:lnTo>
                <a:lnTo>
                  <a:pt x="561" y="2230"/>
                </a:lnTo>
                <a:lnTo>
                  <a:pt x="566" y="2219"/>
                </a:lnTo>
                <a:lnTo>
                  <a:pt x="568" y="2211"/>
                </a:lnTo>
                <a:lnTo>
                  <a:pt x="568" y="2204"/>
                </a:lnTo>
                <a:lnTo>
                  <a:pt x="565" y="2189"/>
                </a:lnTo>
                <a:lnTo>
                  <a:pt x="563" y="2173"/>
                </a:lnTo>
                <a:lnTo>
                  <a:pt x="565" y="2166"/>
                </a:lnTo>
                <a:lnTo>
                  <a:pt x="566" y="2158"/>
                </a:lnTo>
                <a:lnTo>
                  <a:pt x="568" y="2156"/>
                </a:lnTo>
                <a:lnTo>
                  <a:pt x="570" y="2156"/>
                </a:lnTo>
                <a:lnTo>
                  <a:pt x="572" y="2155"/>
                </a:lnTo>
                <a:lnTo>
                  <a:pt x="573" y="2151"/>
                </a:lnTo>
                <a:lnTo>
                  <a:pt x="572" y="2148"/>
                </a:lnTo>
                <a:lnTo>
                  <a:pt x="570" y="2144"/>
                </a:lnTo>
                <a:lnTo>
                  <a:pt x="568" y="2141"/>
                </a:lnTo>
                <a:lnTo>
                  <a:pt x="566" y="2138"/>
                </a:lnTo>
                <a:lnTo>
                  <a:pt x="566" y="2131"/>
                </a:lnTo>
                <a:lnTo>
                  <a:pt x="566" y="2120"/>
                </a:lnTo>
                <a:lnTo>
                  <a:pt x="566" y="2097"/>
                </a:lnTo>
                <a:lnTo>
                  <a:pt x="565" y="2090"/>
                </a:lnTo>
                <a:lnTo>
                  <a:pt x="565" y="2083"/>
                </a:lnTo>
                <a:lnTo>
                  <a:pt x="568" y="2074"/>
                </a:lnTo>
                <a:lnTo>
                  <a:pt x="572" y="2066"/>
                </a:lnTo>
                <a:lnTo>
                  <a:pt x="573" y="2061"/>
                </a:lnTo>
                <a:lnTo>
                  <a:pt x="573" y="2056"/>
                </a:lnTo>
                <a:lnTo>
                  <a:pt x="580" y="2052"/>
                </a:lnTo>
                <a:lnTo>
                  <a:pt x="587" y="2047"/>
                </a:lnTo>
                <a:lnTo>
                  <a:pt x="597" y="2035"/>
                </a:lnTo>
                <a:lnTo>
                  <a:pt x="614" y="2008"/>
                </a:lnTo>
                <a:lnTo>
                  <a:pt x="621" y="2010"/>
                </a:lnTo>
                <a:lnTo>
                  <a:pt x="624" y="2010"/>
                </a:lnTo>
                <a:lnTo>
                  <a:pt x="633" y="2006"/>
                </a:lnTo>
                <a:lnTo>
                  <a:pt x="638" y="2001"/>
                </a:lnTo>
                <a:lnTo>
                  <a:pt x="643" y="2001"/>
                </a:lnTo>
                <a:lnTo>
                  <a:pt x="648" y="2001"/>
                </a:lnTo>
                <a:lnTo>
                  <a:pt x="650" y="1996"/>
                </a:lnTo>
                <a:lnTo>
                  <a:pt x="653" y="1991"/>
                </a:lnTo>
                <a:lnTo>
                  <a:pt x="662" y="1984"/>
                </a:lnTo>
                <a:lnTo>
                  <a:pt x="670" y="1977"/>
                </a:lnTo>
                <a:lnTo>
                  <a:pt x="674" y="1972"/>
                </a:lnTo>
                <a:lnTo>
                  <a:pt x="676" y="1967"/>
                </a:lnTo>
                <a:lnTo>
                  <a:pt x="681" y="1964"/>
                </a:lnTo>
                <a:lnTo>
                  <a:pt x="684" y="1960"/>
                </a:lnTo>
                <a:lnTo>
                  <a:pt x="688" y="1948"/>
                </a:lnTo>
                <a:lnTo>
                  <a:pt x="689" y="1943"/>
                </a:lnTo>
                <a:lnTo>
                  <a:pt x="693" y="1938"/>
                </a:lnTo>
                <a:lnTo>
                  <a:pt x="698" y="1935"/>
                </a:lnTo>
                <a:lnTo>
                  <a:pt x="703" y="1933"/>
                </a:lnTo>
                <a:lnTo>
                  <a:pt x="706" y="1933"/>
                </a:lnTo>
                <a:lnTo>
                  <a:pt x="710" y="1929"/>
                </a:lnTo>
                <a:lnTo>
                  <a:pt x="713" y="1928"/>
                </a:lnTo>
                <a:lnTo>
                  <a:pt x="717" y="1926"/>
                </a:lnTo>
                <a:lnTo>
                  <a:pt x="792" y="1926"/>
                </a:lnTo>
                <a:lnTo>
                  <a:pt x="792" y="1918"/>
                </a:lnTo>
                <a:lnTo>
                  <a:pt x="795" y="1912"/>
                </a:lnTo>
                <a:lnTo>
                  <a:pt x="797" y="1906"/>
                </a:lnTo>
                <a:lnTo>
                  <a:pt x="798" y="1899"/>
                </a:lnTo>
                <a:lnTo>
                  <a:pt x="798" y="1895"/>
                </a:lnTo>
                <a:lnTo>
                  <a:pt x="802" y="1892"/>
                </a:lnTo>
                <a:lnTo>
                  <a:pt x="807" y="1887"/>
                </a:lnTo>
                <a:lnTo>
                  <a:pt x="810" y="1885"/>
                </a:lnTo>
                <a:lnTo>
                  <a:pt x="812" y="1882"/>
                </a:lnTo>
                <a:lnTo>
                  <a:pt x="812" y="1878"/>
                </a:lnTo>
                <a:lnTo>
                  <a:pt x="812" y="1872"/>
                </a:lnTo>
                <a:lnTo>
                  <a:pt x="812" y="1866"/>
                </a:lnTo>
                <a:lnTo>
                  <a:pt x="809" y="1865"/>
                </a:lnTo>
                <a:lnTo>
                  <a:pt x="803" y="1865"/>
                </a:lnTo>
                <a:lnTo>
                  <a:pt x="798" y="1865"/>
                </a:lnTo>
                <a:lnTo>
                  <a:pt x="792" y="1865"/>
                </a:lnTo>
                <a:lnTo>
                  <a:pt x="788" y="1865"/>
                </a:lnTo>
                <a:lnTo>
                  <a:pt x="785" y="1863"/>
                </a:lnTo>
                <a:lnTo>
                  <a:pt x="785" y="1858"/>
                </a:lnTo>
                <a:lnTo>
                  <a:pt x="778" y="1860"/>
                </a:lnTo>
                <a:lnTo>
                  <a:pt x="773" y="1860"/>
                </a:lnTo>
                <a:lnTo>
                  <a:pt x="766" y="1856"/>
                </a:lnTo>
                <a:lnTo>
                  <a:pt x="761" y="1851"/>
                </a:lnTo>
                <a:lnTo>
                  <a:pt x="756" y="1851"/>
                </a:lnTo>
                <a:lnTo>
                  <a:pt x="751" y="1851"/>
                </a:lnTo>
                <a:lnTo>
                  <a:pt x="752" y="1844"/>
                </a:lnTo>
                <a:lnTo>
                  <a:pt x="751" y="1839"/>
                </a:lnTo>
                <a:lnTo>
                  <a:pt x="749" y="1834"/>
                </a:lnTo>
                <a:lnTo>
                  <a:pt x="747" y="1831"/>
                </a:lnTo>
                <a:lnTo>
                  <a:pt x="740" y="1825"/>
                </a:lnTo>
                <a:lnTo>
                  <a:pt x="739" y="1822"/>
                </a:lnTo>
                <a:lnTo>
                  <a:pt x="737" y="1817"/>
                </a:lnTo>
                <a:lnTo>
                  <a:pt x="739" y="1813"/>
                </a:lnTo>
                <a:lnTo>
                  <a:pt x="740" y="1812"/>
                </a:lnTo>
                <a:lnTo>
                  <a:pt x="742" y="1808"/>
                </a:lnTo>
                <a:lnTo>
                  <a:pt x="744" y="1803"/>
                </a:lnTo>
                <a:lnTo>
                  <a:pt x="744" y="1800"/>
                </a:lnTo>
                <a:lnTo>
                  <a:pt x="744" y="1791"/>
                </a:lnTo>
                <a:lnTo>
                  <a:pt x="740" y="1783"/>
                </a:lnTo>
                <a:lnTo>
                  <a:pt x="734" y="1766"/>
                </a:lnTo>
                <a:lnTo>
                  <a:pt x="735" y="1761"/>
                </a:lnTo>
                <a:lnTo>
                  <a:pt x="735" y="1757"/>
                </a:lnTo>
                <a:lnTo>
                  <a:pt x="734" y="1754"/>
                </a:lnTo>
                <a:lnTo>
                  <a:pt x="728" y="1750"/>
                </a:lnTo>
                <a:lnTo>
                  <a:pt x="727" y="1749"/>
                </a:lnTo>
                <a:lnTo>
                  <a:pt x="722" y="1745"/>
                </a:lnTo>
                <a:lnTo>
                  <a:pt x="713" y="1742"/>
                </a:lnTo>
                <a:lnTo>
                  <a:pt x="711" y="1740"/>
                </a:lnTo>
                <a:lnTo>
                  <a:pt x="711" y="1738"/>
                </a:lnTo>
                <a:lnTo>
                  <a:pt x="710" y="1735"/>
                </a:lnTo>
                <a:lnTo>
                  <a:pt x="708" y="1733"/>
                </a:lnTo>
                <a:lnTo>
                  <a:pt x="705" y="1733"/>
                </a:lnTo>
                <a:lnTo>
                  <a:pt x="703" y="1731"/>
                </a:lnTo>
                <a:lnTo>
                  <a:pt x="703" y="1728"/>
                </a:lnTo>
                <a:lnTo>
                  <a:pt x="703" y="1687"/>
                </a:lnTo>
                <a:lnTo>
                  <a:pt x="705" y="1675"/>
                </a:lnTo>
                <a:lnTo>
                  <a:pt x="706" y="1670"/>
                </a:lnTo>
                <a:lnTo>
                  <a:pt x="710" y="1667"/>
                </a:lnTo>
                <a:lnTo>
                  <a:pt x="711" y="1665"/>
                </a:lnTo>
                <a:lnTo>
                  <a:pt x="718" y="1667"/>
                </a:lnTo>
                <a:lnTo>
                  <a:pt x="722" y="1665"/>
                </a:lnTo>
                <a:lnTo>
                  <a:pt x="725" y="1662"/>
                </a:lnTo>
                <a:lnTo>
                  <a:pt x="727" y="1658"/>
                </a:lnTo>
                <a:lnTo>
                  <a:pt x="728" y="1655"/>
                </a:lnTo>
                <a:lnTo>
                  <a:pt x="739" y="1644"/>
                </a:lnTo>
                <a:lnTo>
                  <a:pt x="742" y="1639"/>
                </a:lnTo>
                <a:lnTo>
                  <a:pt x="744" y="1633"/>
                </a:lnTo>
                <a:lnTo>
                  <a:pt x="744" y="1631"/>
                </a:lnTo>
                <a:lnTo>
                  <a:pt x="744" y="1622"/>
                </a:lnTo>
                <a:lnTo>
                  <a:pt x="744" y="1621"/>
                </a:lnTo>
                <a:lnTo>
                  <a:pt x="744" y="1619"/>
                </a:lnTo>
                <a:lnTo>
                  <a:pt x="744" y="1617"/>
                </a:lnTo>
                <a:lnTo>
                  <a:pt x="745" y="1616"/>
                </a:lnTo>
                <a:lnTo>
                  <a:pt x="747" y="1614"/>
                </a:lnTo>
                <a:lnTo>
                  <a:pt x="751" y="1612"/>
                </a:lnTo>
                <a:lnTo>
                  <a:pt x="745" y="1604"/>
                </a:lnTo>
                <a:lnTo>
                  <a:pt x="744" y="1598"/>
                </a:lnTo>
                <a:lnTo>
                  <a:pt x="744" y="1592"/>
                </a:lnTo>
                <a:lnTo>
                  <a:pt x="749" y="1592"/>
                </a:lnTo>
                <a:lnTo>
                  <a:pt x="754" y="1590"/>
                </a:lnTo>
                <a:lnTo>
                  <a:pt x="757" y="1588"/>
                </a:lnTo>
                <a:lnTo>
                  <a:pt x="761" y="1585"/>
                </a:lnTo>
                <a:lnTo>
                  <a:pt x="766" y="1587"/>
                </a:lnTo>
                <a:lnTo>
                  <a:pt x="769" y="1585"/>
                </a:lnTo>
                <a:lnTo>
                  <a:pt x="776" y="1581"/>
                </a:lnTo>
                <a:lnTo>
                  <a:pt x="785" y="1576"/>
                </a:lnTo>
                <a:lnTo>
                  <a:pt x="793" y="1569"/>
                </a:lnTo>
                <a:lnTo>
                  <a:pt x="795" y="1568"/>
                </a:lnTo>
                <a:lnTo>
                  <a:pt x="798" y="1566"/>
                </a:lnTo>
                <a:lnTo>
                  <a:pt x="800" y="1564"/>
                </a:lnTo>
                <a:lnTo>
                  <a:pt x="803" y="1564"/>
                </a:lnTo>
                <a:lnTo>
                  <a:pt x="810" y="1564"/>
                </a:lnTo>
                <a:lnTo>
                  <a:pt x="824" y="1564"/>
                </a:lnTo>
                <a:lnTo>
                  <a:pt x="827" y="1563"/>
                </a:lnTo>
                <a:lnTo>
                  <a:pt x="839" y="1558"/>
                </a:lnTo>
                <a:lnTo>
                  <a:pt x="844" y="1556"/>
                </a:lnTo>
                <a:lnTo>
                  <a:pt x="846" y="1554"/>
                </a:lnTo>
                <a:lnTo>
                  <a:pt x="846" y="1551"/>
                </a:lnTo>
                <a:lnTo>
                  <a:pt x="856" y="1547"/>
                </a:lnTo>
                <a:lnTo>
                  <a:pt x="863" y="1542"/>
                </a:lnTo>
                <a:lnTo>
                  <a:pt x="872" y="1535"/>
                </a:lnTo>
                <a:lnTo>
                  <a:pt x="880" y="1530"/>
                </a:lnTo>
                <a:lnTo>
                  <a:pt x="880" y="1527"/>
                </a:lnTo>
                <a:lnTo>
                  <a:pt x="882" y="1525"/>
                </a:lnTo>
                <a:lnTo>
                  <a:pt x="887" y="1523"/>
                </a:lnTo>
                <a:lnTo>
                  <a:pt x="890" y="1520"/>
                </a:lnTo>
                <a:lnTo>
                  <a:pt x="892" y="1518"/>
                </a:lnTo>
                <a:lnTo>
                  <a:pt x="894" y="1517"/>
                </a:lnTo>
                <a:lnTo>
                  <a:pt x="894" y="1513"/>
                </a:lnTo>
                <a:lnTo>
                  <a:pt x="896" y="1510"/>
                </a:lnTo>
                <a:lnTo>
                  <a:pt x="901" y="1508"/>
                </a:lnTo>
                <a:lnTo>
                  <a:pt x="906" y="1503"/>
                </a:lnTo>
                <a:lnTo>
                  <a:pt x="911" y="1498"/>
                </a:lnTo>
                <a:lnTo>
                  <a:pt x="916" y="1494"/>
                </a:lnTo>
                <a:lnTo>
                  <a:pt x="913" y="1493"/>
                </a:lnTo>
                <a:lnTo>
                  <a:pt x="911" y="1493"/>
                </a:lnTo>
                <a:lnTo>
                  <a:pt x="907" y="1494"/>
                </a:lnTo>
                <a:lnTo>
                  <a:pt x="906" y="1494"/>
                </a:lnTo>
                <a:lnTo>
                  <a:pt x="904" y="1493"/>
                </a:lnTo>
                <a:lnTo>
                  <a:pt x="906" y="1486"/>
                </a:lnTo>
                <a:lnTo>
                  <a:pt x="906" y="1481"/>
                </a:lnTo>
                <a:lnTo>
                  <a:pt x="904" y="1481"/>
                </a:lnTo>
                <a:lnTo>
                  <a:pt x="902" y="1479"/>
                </a:lnTo>
                <a:lnTo>
                  <a:pt x="897" y="1469"/>
                </a:lnTo>
                <a:lnTo>
                  <a:pt x="894" y="1459"/>
                </a:lnTo>
                <a:lnTo>
                  <a:pt x="892" y="1455"/>
                </a:lnTo>
                <a:lnTo>
                  <a:pt x="889" y="1452"/>
                </a:lnTo>
                <a:lnTo>
                  <a:pt x="884" y="1450"/>
                </a:lnTo>
                <a:lnTo>
                  <a:pt x="878" y="1450"/>
                </a:lnTo>
                <a:lnTo>
                  <a:pt x="875" y="1448"/>
                </a:lnTo>
                <a:lnTo>
                  <a:pt x="861" y="1443"/>
                </a:lnTo>
                <a:lnTo>
                  <a:pt x="860" y="1442"/>
                </a:lnTo>
                <a:lnTo>
                  <a:pt x="856" y="1436"/>
                </a:lnTo>
                <a:lnTo>
                  <a:pt x="853" y="1435"/>
                </a:lnTo>
                <a:lnTo>
                  <a:pt x="849" y="1425"/>
                </a:lnTo>
                <a:lnTo>
                  <a:pt x="844" y="1418"/>
                </a:lnTo>
                <a:lnTo>
                  <a:pt x="838" y="1413"/>
                </a:lnTo>
                <a:lnTo>
                  <a:pt x="831" y="1409"/>
                </a:lnTo>
                <a:lnTo>
                  <a:pt x="829" y="1407"/>
                </a:lnTo>
                <a:lnTo>
                  <a:pt x="827" y="1407"/>
                </a:lnTo>
                <a:lnTo>
                  <a:pt x="826" y="1406"/>
                </a:lnTo>
                <a:lnTo>
                  <a:pt x="826" y="1402"/>
                </a:lnTo>
                <a:lnTo>
                  <a:pt x="824" y="1399"/>
                </a:lnTo>
                <a:lnTo>
                  <a:pt x="826" y="1394"/>
                </a:lnTo>
                <a:lnTo>
                  <a:pt x="826" y="1384"/>
                </a:lnTo>
                <a:lnTo>
                  <a:pt x="826" y="1373"/>
                </a:lnTo>
                <a:lnTo>
                  <a:pt x="829" y="1367"/>
                </a:lnTo>
                <a:lnTo>
                  <a:pt x="832" y="1360"/>
                </a:lnTo>
                <a:lnTo>
                  <a:pt x="827" y="1358"/>
                </a:lnTo>
                <a:lnTo>
                  <a:pt x="824" y="1356"/>
                </a:lnTo>
                <a:lnTo>
                  <a:pt x="821" y="1353"/>
                </a:lnTo>
                <a:lnTo>
                  <a:pt x="819" y="1350"/>
                </a:lnTo>
                <a:lnTo>
                  <a:pt x="819" y="1338"/>
                </a:lnTo>
                <a:lnTo>
                  <a:pt x="819" y="1326"/>
                </a:lnTo>
                <a:lnTo>
                  <a:pt x="817" y="1317"/>
                </a:lnTo>
                <a:lnTo>
                  <a:pt x="817" y="1312"/>
                </a:lnTo>
                <a:lnTo>
                  <a:pt x="821" y="1302"/>
                </a:lnTo>
                <a:lnTo>
                  <a:pt x="826" y="1291"/>
                </a:lnTo>
                <a:lnTo>
                  <a:pt x="826" y="1285"/>
                </a:lnTo>
                <a:lnTo>
                  <a:pt x="826" y="1278"/>
                </a:lnTo>
                <a:lnTo>
                  <a:pt x="822" y="1276"/>
                </a:lnTo>
                <a:lnTo>
                  <a:pt x="821" y="1273"/>
                </a:lnTo>
                <a:lnTo>
                  <a:pt x="819" y="1269"/>
                </a:lnTo>
                <a:lnTo>
                  <a:pt x="819" y="1264"/>
                </a:lnTo>
                <a:lnTo>
                  <a:pt x="815" y="1259"/>
                </a:lnTo>
                <a:lnTo>
                  <a:pt x="812" y="1254"/>
                </a:lnTo>
                <a:lnTo>
                  <a:pt x="802" y="1247"/>
                </a:lnTo>
                <a:lnTo>
                  <a:pt x="795" y="1245"/>
                </a:lnTo>
                <a:lnTo>
                  <a:pt x="790" y="1242"/>
                </a:lnTo>
                <a:lnTo>
                  <a:pt x="786" y="1237"/>
                </a:lnTo>
                <a:lnTo>
                  <a:pt x="785" y="1230"/>
                </a:lnTo>
                <a:lnTo>
                  <a:pt x="781" y="1223"/>
                </a:lnTo>
                <a:lnTo>
                  <a:pt x="778" y="1220"/>
                </a:lnTo>
                <a:lnTo>
                  <a:pt x="774" y="1215"/>
                </a:lnTo>
                <a:lnTo>
                  <a:pt x="771" y="1209"/>
                </a:lnTo>
                <a:lnTo>
                  <a:pt x="771" y="1189"/>
                </a:lnTo>
                <a:lnTo>
                  <a:pt x="776" y="1187"/>
                </a:lnTo>
                <a:lnTo>
                  <a:pt x="774" y="1186"/>
                </a:lnTo>
                <a:lnTo>
                  <a:pt x="781" y="1179"/>
                </a:lnTo>
                <a:lnTo>
                  <a:pt x="790" y="1174"/>
                </a:lnTo>
                <a:lnTo>
                  <a:pt x="800" y="1172"/>
                </a:lnTo>
                <a:lnTo>
                  <a:pt x="810" y="1172"/>
                </a:lnTo>
                <a:lnTo>
                  <a:pt x="821" y="1175"/>
                </a:lnTo>
                <a:lnTo>
                  <a:pt x="829" y="1180"/>
                </a:lnTo>
                <a:lnTo>
                  <a:pt x="839" y="1184"/>
                </a:lnTo>
                <a:lnTo>
                  <a:pt x="849" y="1184"/>
                </a:lnTo>
                <a:lnTo>
                  <a:pt x="870" y="1186"/>
                </a:lnTo>
                <a:lnTo>
                  <a:pt x="892" y="1189"/>
                </a:lnTo>
                <a:lnTo>
                  <a:pt x="913" y="1191"/>
                </a:lnTo>
                <a:lnTo>
                  <a:pt x="921" y="1191"/>
                </a:lnTo>
                <a:lnTo>
                  <a:pt x="931" y="1189"/>
                </a:lnTo>
                <a:lnTo>
                  <a:pt x="940" y="1186"/>
                </a:lnTo>
                <a:lnTo>
                  <a:pt x="948" y="1180"/>
                </a:lnTo>
                <a:lnTo>
                  <a:pt x="948" y="1175"/>
                </a:lnTo>
                <a:lnTo>
                  <a:pt x="950" y="1170"/>
                </a:lnTo>
                <a:lnTo>
                  <a:pt x="955" y="1162"/>
                </a:lnTo>
                <a:lnTo>
                  <a:pt x="955" y="1158"/>
                </a:lnTo>
                <a:lnTo>
                  <a:pt x="955" y="1157"/>
                </a:lnTo>
                <a:lnTo>
                  <a:pt x="955" y="1155"/>
                </a:lnTo>
                <a:lnTo>
                  <a:pt x="959" y="1155"/>
                </a:lnTo>
                <a:lnTo>
                  <a:pt x="962" y="1155"/>
                </a:lnTo>
                <a:lnTo>
                  <a:pt x="962" y="1151"/>
                </a:lnTo>
                <a:lnTo>
                  <a:pt x="962" y="1148"/>
                </a:lnTo>
                <a:lnTo>
                  <a:pt x="965" y="1148"/>
                </a:lnTo>
                <a:lnTo>
                  <a:pt x="969" y="1148"/>
                </a:lnTo>
                <a:lnTo>
                  <a:pt x="981" y="1133"/>
                </a:lnTo>
                <a:lnTo>
                  <a:pt x="984" y="1124"/>
                </a:lnTo>
                <a:lnTo>
                  <a:pt x="989" y="1114"/>
                </a:lnTo>
                <a:lnTo>
                  <a:pt x="996" y="1114"/>
                </a:lnTo>
                <a:lnTo>
                  <a:pt x="1001" y="1112"/>
                </a:lnTo>
                <a:lnTo>
                  <a:pt x="1010" y="1107"/>
                </a:lnTo>
                <a:lnTo>
                  <a:pt x="1012" y="1097"/>
                </a:lnTo>
                <a:lnTo>
                  <a:pt x="1015" y="1088"/>
                </a:lnTo>
                <a:lnTo>
                  <a:pt x="1017" y="1085"/>
                </a:lnTo>
                <a:lnTo>
                  <a:pt x="1020" y="1082"/>
                </a:lnTo>
                <a:lnTo>
                  <a:pt x="1023" y="1080"/>
                </a:lnTo>
                <a:lnTo>
                  <a:pt x="1030" y="1080"/>
                </a:lnTo>
                <a:lnTo>
                  <a:pt x="1030" y="1075"/>
                </a:lnTo>
                <a:lnTo>
                  <a:pt x="1029" y="1070"/>
                </a:lnTo>
                <a:lnTo>
                  <a:pt x="1025" y="1061"/>
                </a:lnTo>
                <a:lnTo>
                  <a:pt x="1022" y="1053"/>
                </a:lnTo>
                <a:lnTo>
                  <a:pt x="1022" y="1046"/>
                </a:lnTo>
                <a:lnTo>
                  <a:pt x="1023" y="1039"/>
                </a:lnTo>
                <a:lnTo>
                  <a:pt x="1020" y="1039"/>
                </a:lnTo>
                <a:lnTo>
                  <a:pt x="1018" y="1036"/>
                </a:lnTo>
                <a:lnTo>
                  <a:pt x="1017" y="1029"/>
                </a:lnTo>
                <a:lnTo>
                  <a:pt x="1015" y="1022"/>
                </a:lnTo>
                <a:lnTo>
                  <a:pt x="1013" y="1020"/>
                </a:lnTo>
                <a:lnTo>
                  <a:pt x="1010" y="1018"/>
                </a:lnTo>
                <a:lnTo>
                  <a:pt x="1010" y="1010"/>
                </a:lnTo>
                <a:lnTo>
                  <a:pt x="1006" y="1005"/>
                </a:lnTo>
                <a:lnTo>
                  <a:pt x="1003" y="998"/>
                </a:lnTo>
                <a:lnTo>
                  <a:pt x="1003" y="991"/>
                </a:lnTo>
                <a:lnTo>
                  <a:pt x="1008" y="981"/>
                </a:lnTo>
                <a:lnTo>
                  <a:pt x="1013" y="971"/>
                </a:lnTo>
                <a:lnTo>
                  <a:pt x="1020" y="962"/>
                </a:lnTo>
                <a:lnTo>
                  <a:pt x="1025" y="959"/>
                </a:lnTo>
                <a:lnTo>
                  <a:pt x="1030" y="957"/>
                </a:lnTo>
                <a:lnTo>
                  <a:pt x="1030" y="937"/>
                </a:lnTo>
                <a:lnTo>
                  <a:pt x="1034" y="937"/>
                </a:lnTo>
                <a:lnTo>
                  <a:pt x="1041" y="937"/>
                </a:lnTo>
                <a:lnTo>
                  <a:pt x="1051" y="937"/>
                </a:lnTo>
                <a:lnTo>
                  <a:pt x="1056" y="937"/>
                </a:lnTo>
                <a:lnTo>
                  <a:pt x="1061" y="937"/>
                </a:lnTo>
                <a:lnTo>
                  <a:pt x="1064" y="938"/>
                </a:lnTo>
                <a:lnTo>
                  <a:pt x="1064" y="943"/>
                </a:lnTo>
                <a:lnTo>
                  <a:pt x="1073" y="945"/>
                </a:lnTo>
                <a:lnTo>
                  <a:pt x="1076" y="947"/>
                </a:lnTo>
                <a:lnTo>
                  <a:pt x="1078" y="950"/>
                </a:lnTo>
                <a:lnTo>
                  <a:pt x="1085" y="949"/>
                </a:lnTo>
                <a:lnTo>
                  <a:pt x="1085" y="947"/>
                </a:lnTo>
                <a:lnTo>
                  <a:pt x="1090" y="945"/>
                </a:lnTo>
                <a:lnTo>
                  <a:pt x="1092" y="945"/>
                </a:lnTo>
                <a:lnTo>
                  <a:pt x="1097" y="942"/>
                </a:lnTo>
                <a:lnTo>
                  <a:pt x="1100" y="937"/>
                </a:lnTo>
                <a:lnTo>
                  <a:pt x="1102" y="937"/>
                </a:lnTo>
                <a:lnTo>
                  <a:pt x="1102" y="935"/>
                </a:lnTo>
                <a:lnTo>
                  <a:pt x="1104" y="933"/>
                </a:lnTo>
                <a:lnTo>
                  <a:pt x="1107" y="926"/>
                </a:lnTo>
                <a:lnTo>
                  <a:pt x="1109" y="918"/>
                </a:lnTo>
                <a:lnTo>
                  <a:pt x="1107" y="909"/>
                </a:lnTo>
                <a:lnTo>
                  <a:pt x="1104" y="901"/>
                </a:lnTo>
                <a:lnTo>
                  <a:pt x="1102" y="899"/>
                </a:lnTo>
                <a:lnTo>
                  <a:pt x="1100" y="892"/>
                </a:lnTo>
                <a:lnTo>
                  <a:pt x="1099" y="887"/>
                </a:lnTo>
                <a:lnTo>
                  <a:pt x="1100" y="884"/>
                </a:lnTo>
                <a:lnTo>
                  <a:pt x="1107" y="877"/>
                </a:lnTo>
                <a:lnTo>
                  <a:pt x="1109" y="875"/>
                </a:lnTo>
                <a:lnTo>
                  <a:pt x="1114" y="868"/>
                </a:lnTo>
                <a:lnTo>
                  <a:pt x="1116" y="862"/>
                </a:lnTo>
                <a:lnTo>
                  <a:pt x="1116" y="857"/>
                </a:lnTo>
                <a:lnTo>
                  <a:pt x="1114" y="850"/>
                </a:lnTo>
                <a:lnTo>
                  <a:pt x="1114" y="846"/>
                </a:lnTo>
                <a:lnTo>
                  <a:pt x="1114" y="841"/>
                </a:lnTo>
                <a:lnTo>
                  <a:pt x="1114" y="836"/>
                </a:lnTo>
                <a:lnTo>
                  <a:pt x="1119" y="829"/>
                </a:lnTo>
                <a:lnTo>
                  <a:pt x="1121" y="826"/>
                </a:lnTo>
                <a:lnTo>
                  <a:pt x="1123" y="824"/>
                </a:lnTo>
                <a:lnTo>
                  <a:pt x="1124" y="821"/>
                </a:lnTo>
                <a:lnTo>
                  <a:pt x="1126" y="816"/>
                </a:lnTo>
                <a:lnTo>
                  <a:pt x="1128" y="810"/>
                </a:lnTo>
                <a:lnTo>
                  <a:pt x="1128" y="809"/>
                </a:lnTo>
                <a:lnTo>
                  <a:pt x="1129" y="799"/>
                </a:lnTo>
                <a:lnTo>
                  <a:pt x="1131" y="792"/>
                </a:lnTo>
                <a:lnTo>
                  <a:pt x="1129" y="773"/>
                </a:lnTo>
                <a:lnTo>
                  <a:pt x="1129" y="770"/>
                </a:lnTo>
                <a:lnTo>
                  <a:pt x="1131" y="763"/>
                </a:lnTo>
                <a:lnTo>
                  <a:pt x="1131" y="761"/>
                </a:lnTo>
                <a:lnTo>
                  <a:pt x="1133" y="754"/>
                </a:lnTo>
                <a:lnTo>
                  <a:pt x="1133" y="751"/>
                </a:lnTo>
                <a:lnTo>
                  <a:pt x="1133" y="749"/>
                </a:lnTo>
                <a:lnTo>
                  <a:pt x="1136" y="746"/>
                </a:lnTo>
                <a:lnTo>
                  <a:pt x="1138" y="740"/>
                </a:lnTo>
                <a:lnTo>
                  <a:pt x="1138" y="730"/>
                </a:lnTo>
                <a:lnTo>
                  <a:pt x="1138" y="722"/>
                </a:lnTo>
                <a:lnTo>
                  <a:pt x="1140" y="717"/>
                </a:lnTo>
                <a:lnTo>
                  <a:pt x="1145" y="715"/>
                </a:lnTo>
                <a:lnTo>
                  <a:pt x="1146" y="711"/>
                </a:lnTo>
                <a:lnTo>
                  <a:pt x="1146" y="708"/>
                </a:lnTo>
                <a:lnTo>
                  <a:pt x="1150" y="701"/>
                </a:lnTo>
                <a:lnTo>
                  <a:pt x="1150" y="696"/>
                </a:lnTo>
                <a:lnTo>
                  <a:pt x="1148" y="693"/>
                </a:lnTo>
                <a:lnTo>
                  <a:pt x="1145" y="686"/>
                </a:lnTo>
                <a:lnTo>
                  <a:pt x="1143" y="684"/>
                </a:lnTo>
                <a:lnTo>
                  <a:pt x="1138" y="669"/>
                </a:lnTo>
                <a:lnTo>
                  <a:pt x="1138" y="665"/>
                </a:lnTo>
                <a:lnTo>
                  <a:pt x="1138" y="652"/>
                </a:lnTo>
                <a:lnTo>
                  <a:pt x="1136" y="647"/>
                </a:lnTo>
                <a:lnTo>
                  <a:pt x="1134" y="640"/>
                </a:lnTo>
                <a:lnTo>
                  <a:pt x="1136" y="636"/>
                </a:lnTo>
                <a:lnTo>
                  <a:pt x="1138" y="633"/>
                </a:lnTo>
                <a:lnTo>
                  <a:pt x="1141" y="631"/>
                </a:lnTo>
                <a:lnTo>
                  <a:pt x="1158" y="631"/>
                </a:lnTo>
                <a:lnTo>
                  <a:pt x="1162" y="629"/>
                </a:lnTo>
                <a:lnTo>
                  <a:pt x="1165" y="631"/>
                </a:lnTo>
                <a:lnTo>
                  <a:pt x="1169" y="633"/>
                </a:lnTo>
                <a:lnTo>
                  <a:pt x="1172" y="631"/>
                </a:lnTo>
                <a:lnTo>
                  <a:pt x="1175" y="629"/>
                </a:lnTo>
                <a:lnTo>
                  <a:pt x="1182" y="621"/>
                </a:lnTo>
                <a:lnTo>
                  <a:pt x="1189" y="614"/>
                </a:lnTo>
                <a:lnTo>
                  <a:pt x="1191" y="611"/>
                </a:lnTo>
                <a:lnTo>
                  <a:pt x="1192" y="607"/>
                </a:lnTo>
                <a:lnTo>
                  <a:pt x="1194" y="604"/>
                </a:lnTo>
                <a:lnTo>
                  <a:pt x="1196" y="602"/>
                </a:lnTo>
                <a:lnTo>
                  <a:pt x="1199" y="595"/>
                </a:lnTo>
                <a:lnTo>
                  <a:pt x="1203" y="589"/>
                </a:lnTo>
                <a:lnTo>
                  <a:pt x="1206" y="585"/>
                </a:lnTo>
                <a:lnTo>
                  <a:pt x="1206" y="583"/>
                </a:lnTo>
                <a:lnTo>
                  <a:pt x="1210" y="580"/>
                </a:lnTo>
                <a:lnTo>
                  <a:pt x="1216" y="577"/>
                </a:lnTo>
                <a:lnTo>
                  <a:pt x="1223" y="570"/>
                </a:lnTo>
                <a:lnTo>
                  <a:pt x="1230" y="563"/>
                </a:lnTo>
                <a:lnTo>
                  <a:pt x="1237" y="558"/>
                </a:lnTo>
                <a:lnTo>
                  <a:pt x="1240" y="558"/>
                </a:lnTo>
                <a:lnTo>
                  <a:pt x="1250" y="551"/>
                </a:lnTo>
                <a:lnTo>
                  <a:pt x="1256" y="549"/>
                </a:lnTo>
                <a:lnTo>
                  <a:pt x="1261" y="548"/>
                </a:lnTo>
                <a:lnTo>
                  <a:pt x="1262" y="548"/>
                </a:lnTo>
                <a:lnTo>
                  <a:pt x="1266" y="548"/>
                </a:lnTo>
                <a:lnTo>
                  <a:pt x="1269" y="548"/>
                </a:lnTo>
                <a:lnTo>
                  <a:pt x="1276" y="546"/>
                </a:lnTo>
                <a:lnTo>
                  <a:pt x="1279" y="546"/>
                </a:lnTo>
                <a:lnTo>
                  <a:pt x="1288" y="543"/>
                </a:lnTo>
                <a:lnTo>
                  <a:pt x="1296" y="539"/>
                </a:lnTo>
                <a:lnTo>
                  <a:pt x="1300" y="539"/>
                </a:lnTo>
                <a:lnTo>
                  <a:pt x="1305" y="536"/>
                </a:lnTo>
                <a:lnTo>
                  <a:pt x="1308" y="536"/>
                </a:lnTo>
                <a:lnTo>
                  <a:pt x="1314" y="532"/>
                </a:lnTo>
                <a:lnTo>
                  <a:pt x="1324" y="527"/>
                </a:lnTo>
                <a:lnTo>
                  <a:pt x="1337" y="517"/>
                </a:lnTo>
                <a:lnTo>
                  <a:pt x="1349" y="505"/>
                </a:lnTo>
                <a:lnTo>
                  <a:pt x="1361" y="493"/>
                </a:lnTo>
                <a:lnTo>
                  <a:pt x="1371" y="479"/>
                </a:lnTo>
                <a:lnTo>
                  <a:pt x="1377" y="478"/>
                </a:lnTo>
                <a:lnTo>
                  <a:pt x="1380" y="476"/>
                </a:lnTo>
                <a:lnTo>
                  <a:pt x="1385" y="469"/>
                </a:lnTo>
                <a:lnTo>
                  <a:pt x="1390" y="462"/>
                </a:lnTo>
                <a:lnTo>
                  <a:pt x="1394" y="461"/>
                </a:lnTo>
                <a:lnTo>
                  <a:pt x="1399" y="459"/>
                </a:lnTo>
                <a:lnTo>
                  <a:pt x="1400" y="456"/>
                </a:lnTo>
                <a:lnTo>
                  <a:pt x="1402" y="452"/>
                </a:lnTo>
                <a:lnTo>
                  <a:pt x="1411" y="450"/>
                </a:lnTo>
                <a:lnTo>
                  <a:pt x="1414" y="449"/>
                </a:lnTo>
                <a:lnTo>
                  <a:pt x="1418" y="447"/>
                </a:lnTo>
                <a:lnTo>
                  <a:pt x="1419" y="444"/>
                </a:lnTo>
                <a:lnTo>
                  <a:pt x="1419" y="439"/>
                </a:lnTo>
                <a:lnTo>
                  <a:pt x="1419" y="427"/>
                </a:lnTo>
                <a:lnTo>
                  <a:pt x="1419" y="416"/>
                </a:lnTo>
                <a:lnTo>
                  <a:pt x="1416" y="410"/>
                </a:lnTo>
                <a:lnTo>
                  <a:pt x="1411" y="403"/>
                </a:lnTo>
                <a:lnTo>
                  <a:pt x="1400" y="391"/>
                </a:lnTo>
                <a:lnTo>
                  <a:pt x="1395" y="384"/>
                </a:lnTo>
                <a:lnTo>
                  <a:pt x="1392" y="377"/>
                </a:lnTo>
                <a:close/>
                <a:moveTo>
                  <a:pt x="1119" y="631"/>
                </a:moveTo>
                <a:lnTo>
                  <a:pt x="1119" y="633"/>
                </a:lnTo>
                <a:lnTo>
                  <a:pt x="1119" y="636"/>
                </a:lnTo>
                <a:lnTo>
                  <a:pt x="1119" y="631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0" name="Freeform 19">
            <a:extLst>
              <a:ext uri="{FF2B5EF4-FFF2-40B4-BE49-F238E27FC236}">
                <a16:creationId xmlns:a16="http://schemas.microsoft.com/office/drawing/2014/main" id="{5B3DF7BE-81CF-42B2-9DB3-5D962CAD7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906" y="3556802"/>
            <a:ext cx="1125041" cy="930072"/>
          </a:xfrm>
          <a:custGeom>
            <a:avLst/>
            <a:gdLst>
              <a:gd name="T0" fmla="*/ 1002911 w 2840"/>
              <a:gd name="T1" fmla="*/ 569277 h 2485"/>
              <a:gd name="T2" fmla="*/ 960433 w 2840"/>
              <a:gd name="T3" fmla="*/ 494334 h 2485"/>
              <a:gd name="T4" fmla="*/ 937754 w 2840"/>
              <a:gd name="T5" fmla="*/ 448215 h 2485"/>
              <a:gd name="T6" fmla="*/ 924795 w 2840"/>
              <a:gd name="T7" fmla="*/ 388405 h 2485"/>
              <a:gd name="T8" fmla="*/ 888797 w 2840"/>
              <a:gd name="T9" fmla="*/ 367508 h 2485"/>
              <a:gd name="T10" fmla="*/ 913995 w 2840"/>
              <a:gd name="T11" fmla="*/ 327154 h 2485"/>
              <a:gd name="T12" fmla="*/ 956833 w 2840"/>
              <a:gd name="T13" fmla="*/ 295087 h 2485"/>
              <a:gd name="T14" fmla="*/ 951433 w 2840"/>
              <a:gd name="T15" fmla="*/ 228071 h 2485"/>
              <a:gd name="T16" fmla="*/ 926595 w 2840"/>
              <a:gd name="T17" fmla="*/ 177629 h 2485"/>
              <a:gd name="T18" fmla="*/ 906436 w 2840"/>
              <a:gd name="T19" fmla="*/ 125385 h 2485"/>
              <a:gd name="T20" fmla="*/ 886637 w 2840"/>
              <a:gd name="T21" fmla="*/ 60170 h 2485"/>
              <a:gd name="T22" fmla="*/ 822920 w 2840"/>
              <a:gd name="T23" fmla="*/ 24501 h 2485"/>
              <a:gd name="T24" fmla="*/ 732564 w 2840"/>
              <a:gd name="T25" fmla="*/ 46839 h 2485"/>
              <a:gd name="T26" fmla="*/ 533134 w 2840"/>
              <a:gd name="T27" fmla="*/ 46839 h 2485"/>
              <a:gd name="T28" fmla="*/ 497496 w 2840"/>
              <a:gd name="T29" fmla="*/ 71340 h 2485"/>
              <a:gd name="T30" fmla="*/ 529534 w 2840"/>
              <a:gd name="T31" fmla="*/ 45038 h 2485"/>
              <a:gd name="T32" fmla="*/ 520895 w 2840"/>
              <a:gd name="T33" fmla="*/ 46839 h 2485"/>
              <a:gd name="T34" fmla="*/ 467977 w 2840"/>
              <a:gd name="T35" fmla="*/ 71340 h 2485"/>
              <a:gd name="T36" fmla="*/ 420819 w 2840"/>
              <a:gd name="T37" fmla="*/ 55847 h 2485"/>
              <a:gd name="T38" fmla="*/ 420819 w 2840"/>
              <a:gd name="T39" fmla="*/ 19817 h 2485"/>
              <a:gd name="T40" fmla="*/ 437379 w 2840"/>
              <a:gd name="T41" fmla="*/ 19817 h 2485"/>
              <a:gd name="T42" fmla="*/ 375462 w 2840"/>
              <a:gd name="T43" fmla="*/ 721 h 2485"/>
              <a:gd name="T44" fmla="*/ 272147 w 2840"/>
              <a:gd name="T45" fmla="*/ 35670 h 2485"/>
              <a:gd name="T46" fmla="*/ 218869 w 2840"/>
              <a:gd name="T47" fmla="*/ 63773 h 2485"/>
              <a:gd name="T48" fmla="*/ 189711 w 2840"/>
              <a:gd name="T49" fmla="*/ 100164 h 2485"/>
              <a:gd name="T50" fmla="*/ 113034 w 2840"/>
              <a:gd name="T51" fmla="*/ 125385 h 2485"/>
              <a:gd name="T52" fmla="*/ 41398 w 2840"/>
              <a:gd name="T53" fmla="*/ 154209 h 2485"/>
              <a:gd name="T54" fmla="*/ 51118 w 2840"/>
              <a:gd name="T55" fmla="*/ 175827 h 2485"/>
              <a:gd name="T56" fmla="*/ 57957 w 2840"/>
              <a:gd name="T57" fmla="*/ 169702 h 2485"/>
              <a:gd name="T58" fmla="*/ 64077 w 2840"/>
              <a:gd name="T59" fmla="*/ 237079 h 2485"/>
              <a:gd name="T60" fmla="*/ 47518 w 2840"/>
              <a:gd name="T61" fmla="*/ 207174 h 2485"/>
              <a:gd name="T62" fmla="*/ 17279 w 2840"/>
              <a:gd name="T63" fmla="*/ 202129 h 2485"/>
              <a:gd name="T64" fmla="*/ 29519 w 2840"/>
              <a:gd name="T65" fmla="*/ 251851 h 2485"/>
              <a:gd name="T66" fmla="*/ 14759 w 2840"/>
              <a:gd name="T67" fmla="*/ 300131 h 2485"/>
              <a:gd name="T68" fmla="*/ 22319 w 2840"/>
              <a:gd name="T69" fmla="*/ 357780 h 2485"/>
              <a:gd name="T70" fmla="*/ 45358 w 2840"/>
              <a:gd name="T71" fmla="*/ 395972 h 2485"/>
              <a:gd name="T72" fmla="*/ 47518 w 2840"/>
              <a:gd name="T73" fmla="*/ 500820 h 2485"/>
              <a:gd name="T74" fmla="*/ 56517 w 2840"/>
              <a:gd name="T75" fmla="*/ 531805 h 2485"/>
              <a:gd name="T76" fmla="*/ 65157 w 2840"/>
              <a:gd name="T77" fmla="*/ 554865 h 2485"/>
              <a:gd name="T78" fmla="*/ 76316 w 2840"/>
              <a:gd name="T79" fmla="*/ 648904 h 2485"/>
              <a:gd name="T80" fmla="*/ 134993 w 2840"/>
              <a:gd name="T81" fmla="*/ 651426 h 2485"/>
              <a:gd name="T82" fmla="*/ 173152 w 2840"/>
              <a:gd name="T83" fmla="*/ 671242 h 2485"/>
              <a:gd name="T84" fmla="*/ 227149 w 2840"/>
              <a:gd name="T85" fmla="*/ 682412 h 2485"/>
              <a:gd name="T86" fmla="*/ 240828 w 2840"/>
              <a:gd name="T87" fmla="*/ 737538 h 2485"/>
              <a:gd name="T88" fmla="*/ 304545 w 2840"/>
              <a:gd name="T89" fmla="*/ 762038 h 2485"/>
              <a:gd name="T90" fmla="*/ 308865 w 2840"/>
              <a:gd name="T91" fmla="*/ 722405 h 2485"/>
              <a:gd name="T92" fmla="*/ 369702 w 2840"/>
              <a:gd name="T93" fmla="*/ 736457 h 2485"/>
              <a:gd name="T94" fmla="*/ 381941 w 2840"/>
              <a:gd name="T95" fmla="*/ 766362 h 2485"/>
              <a:gd name="T96" fmla="*/ 431259 w 2840"/>
              <a:gd name="T97" fmla="*/ 782936 h 2485"/>
              <a:gd name="T98" fmla="*/ 480936 w 2840"/>
              <a:gd name="T99" fmla="*/ 821848 h 2485"/>
              <a:gd name="T100" fmla="*/ 508655 w 2840"/>
              <a:gd name="T101" fmla="*/ 866166 h 2485"/>
              <a:gd name="T102" fmla="*/ 560133 w 2840"/>
              <a:gd name="T103" fmla="*/ 850673 h 2485"/>
              <a:gd name="T104" fmla="*/ 596851 w 2840"/>
              <a:gd name="T105" fmla="*/ 864724 h 2485"/>
              <a:gd name="T106" fmla="*/ 651568 w 2840"/>
              <a:gd name="T107" fmla="*/ 870489 h 2485"/>
              <a:gd name="T108" fmla="*/ 730404 w 2840"/>
              <a:gd name="T109" fmla="*/ 863643 h 2485"/>
              <a:gd name="T110" fmla="*/ 760283 w 2840"/>
              <a:gd name="T111" fmla="*/ 840944 h 2485"/>
              <a:gd name="T112" fmla="*/ 827960 w 2840"/>
              <a:gd name="T113" fmla="*/ 844547 h 2485"/>
              <a:gd name="T114" fmla="*/ 868278 w 2840"/>
              <a:gd name="T115" fmla="*/ 869048 h 2485"/>
              <a:gd name="T116" fmla="*/ 933434 w 2840"/>
              <a:gd name="T117" fmla="*/ 887423 h 2485"/>
              <a:gd name="T118" fmla="*/ 911475 w 2840"/>
              <a:gd name="T119" fmla="*/ 826172 h 2485"/>
              <a:gd name="T120" fmla="*/ 934154 w 2840"/>
              <a:gd name="T121" fmla="*/ 751590 h 2485"/>
              <a:gd name="T122" fmla="*/ 962233 w 2840"/>
              <a:gd name="T123" fmla="*/ 703309 h 2485"/>
              <a:gd name="T124" fmla="*/ 993191 w 2840"/>
              <a:gd name="T125" fmla="*/ 645301 h 24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840" h="2485">
                <a:moveTo>
                  <a:pt x="2839" y="1692"/>
                </a:moveTo>
                <a:lnTo>
                  <a:pt x="2829" y="1691"/>
                </a:lnTo>
                <a:lnTo>
                  <a:pt x="2820" y="1685"/>
                </a:lnTo>
                <a:lnTo>
                  <a:pt x="2813" y="1679"/>
                </a:lnTo>
                <a:lnTo>
                  <a:pt x="2808" y="1672"/>
                </a:lnTo>
                <a:lnTo>
                  <a:pt x="2800" y="1655"/>
                </a:lnTo>
                <a:lnTo>
                  <a:pt x="2791" y="1638"/>
                </a:lnTo>
                <a:lnTo>
                  <a:pt x="2794" y="1638"/>
                </a:lnTo>
                <a:lnTo>
                  <a:pt x="2796" y="1634"/>
                </a:lnTo>
                <a:lnTo>
                  <a:pt x="2798" y="1627"/>
                </a:lnTo>
                <a:lnTo>
                  <a:pt x="2800" y="1621"/>
                </a:lnTo>
                <a:lnTo>
                  <a:pt x="2801" y="1619"/>
                </a:lnTo>
                <a:lnTo>
                  <a:pt x="2805" y="1617"/>
                </a:lnTo>
                <a:lnTo>
                  <a:pt x="2805" y="1614"/>
                </a:lnTo>
                <a:lnTo>
                  <a:pt x="2808" y="1612"/>
                </a:lnTo>
                <a:lnTo>
                  <a:pt x="2815" y="1610"/>
                </a:lnTo>
                <a:lnTo>
                  <a:pt x="2822" y="1609"/>
                </a:lnTo>
                <a:lnTo>
                  <a:pt x="2823" y="1607"/>
                </a:lnTo>
                <a:lnTo>
                  <a:pt x="2825" y="1604"/>
                </a:lnTo>
                <a:lnTo>
                  <a:pt x="2817" y="1600"/>
                </a:lnTo>
                <a:lnTo>
                  <a:pt x="2808" y="1597"/>
                </a:lnTo>
                <a:lnTo>
                  <a:pt x="2800" y="1593"/>
                </a:lnTo>
                <a:lnTo>
                  <a:pt x="2791" y="1590"/>
                </a:lnTo>
                <a:lnTo>
                  <a:pt x="2789" y="1585"/>
                </a:lnTo>
                <a:lnTo>
                  <a:pt x="2786" y="1580"/>
                </a:lnTo>
                <a:lnTo>
                  <a:pt x="2777" y="1573"/>
                </a:lnTo>
                <a:lnTo>
                  <a:pt x="2769" y="1566"/>
                </a:lnTo>
                <a:lnTo>
                  <a:pt x="2765" y="1561"/>
                </a:lnTo>
                <a:lnTo>
                  <a:pt x="2764" y="1556"/>
                </a:lnTo>
                <a:lnTo>
                  <a:pt x="2759" y="1544"/>
                </a:lnTo>
                <a:lnTo>
                  <a:pt x="2752" y="1534"/>
                </a:lnTo>
                <a:lnTo>
                  <a:pt x="2747" y="1522"/>
                </a:lnTo>
                <a:lnTo>
                  <a:pt x="2745" y="1515"/>
                </a:lnTo>
                <a:lnTo>
                  <a:pt x="2743" y="1508"/>
                </a:lnTo>
                <a:lnTo>
                  <a:pt x="2735" y="1508"/>
                </a:lnTo>
                <a:lnTo>
                  <a:pt x="2728" y="1505"/>
                </a:lnTo>
                <a:lnTo>
                  <a:pt x="2725" y="1500"/>
                </a:lnTo>
                <a:lnTo>
                  <a:pt x="2721" y="1493"/>
                </a:lnTo>
                <a:lnTo>
                  <a:pt x="2718" y="1486"/>
                </a:lnTo>
                <a:lnTo>
                  <a:pt x="2714" y="1481"/>
                </a:lnTo>
                <a:lnTo>
                  <a:pt x="2709" y="1476"/>
                </a:lnTo>
                <a:lnTo>
                  <a:pt x="2702" y="1474"/>
                </a:lnTo>
                <a:lnTo>
                  <a:pt x="2699" y="1467"/>
                </a:lnTo>
                <a:lnTo>
                  <a:pt x="2694" y="1462"/>
                </a:lnTo>
                <a:lnTo>
                  <a:pt x="2684" y="1452"/>
                </a:lnTo>
                <a:lnTo>
                  <a:pt x="2677" y="1447"/>
                </a:lnTo>
                <a:lnTo>
                  <a:pt x="2673" y="1442"/>
                </a:lnTo>
                <a:lnTo>
                  <a:pt x="2670" y="1435"/>
                </a:lnTo>
                <a:lnTo>
                  <a:pt x="2668" y="1426"/>
                </a:lnTo>
                <a:lnTo>
                  <a:pt x="2668" y="1372"/>
                </a:lnTo>
                <a:lnTo>
                  <a:pt x="2661" y="1368"/>
                </a:lnTo>
                <a:lnTo>
                  <a:pt x="2656" y="1363"/>
                </a:lnTo>
                <a:lnTo>
                  <a:pt x="2655" y="1355"/>
                </a:lnTo>
                <a:lnTo>
                  <a:pt x="2655" y="1344"/>
                </a:lnTo>
                <a:lnTo>
                  <a:pt x="2646" y="1344"/>
                </a:lnTo>
                <a:lnTo>
                  <a:pt x="2641" y="1341"/>
                </a:lnTo>
                <a:lnTo>
                  <a:pt x="2638" y="1336"/>
                </a:lnTo>
                <a:lnTo>
                  <a:pt x="2634" y="1331"/>
                </a:lnTo>
                <a:lnTo>
                  <a:pt x="2627" y="1331"/>
                </a:lnTo>
                <a:lnTo>
                  <a:pt x="2624" y="1322"/>
                </a:lnTo>
                <a:lnTo>
                  <a:pt x="2624" y="1315"/>
                </a:lnTo>
                <a:lnTo>
                  <a:pt x="2624" y="1307"/>
                </a:lnTo>
                <a:lnTo>
                  <a:pt x="2621" y="1297"/>
                </a:lnTo>
                <a:lnTo>
                  <a:pt x="2619" y="1295"/>
                </a:lnTo>
                <a:lnTo>
                  <a:pt x="2617" y="1295"/>
                </a:lnTo>
                <a:lnTo>
                  <a:pt x="2615" y="1293"/>
                </a:lnTo>
                <a:lnTo>
                  <a:pt x="2614" y="1290"/>
                </a:lnTo>
                <a:lnTo>
                  <a:pt x="2614" y="1283"/>
                </a:lnTo>
                <a:lnTo>
                  <a:pt x="2614" y="1276"/>
                </a:lnTo>
                <a:lnTo>
                  <a:pt x="2614" y="1269"/>
                </a:lnTo>
                <a:lnTo>
                  <a:pt x="2614" y="1262"/>
                </a:lnTo>
                <a:lnTo>
                  <a:pt x="2610" y="1261"/>
                </a:lnTo>
                <a:lnTo>
                  <a:pt x="2609" y="1259"/>
                </a:lnTo>
                <a:lnTo>
                  <a:pt x="2607" y="1256"/>
                </a:lnTo>
                <a:lnTo>
                  <a:pt x="2605" y="1244"/>
                </a:lnTo>
                <a:lnTo>
                  <a:pt x="2607" y="1230"/>
                </a:lnTo>
                <a:lnTo>
                  <a:pt x="2610" y="1216"/>
                </a:lnTo>
                <a:lnTo>
                  <a:pt x="2614" y="1201"/>
                </a:lnTo>
                <a:lnTo>
                  <a:pt x="2614" y="1191"/>
                </a:lnTo>
                <a:lnTo>
                  <a:pt x="2614" y="1180"/>
                </a:lnTo>
                <a:lnTo>
                  <a:pt x="2610" y="1174"/>
                </a:lnTo>
                <a:lnTo>
                  <a:pt x="2607" y="1167"/>
                </a:lnTo>
                <a:lnTo>
                  <a:pt x="2612" y="1143"/>
                </a:lnTo>
                <a:lnTo>
                  <a:pt x="2614" y="1128"/>
                </a:lnTo>
                <a:lnTo>
                  <a:pt x="2614" y="1112"/>
                </a:lnTo>
                <a:lnTo>
                  <a:pt x="2612" y="1109"/>
                </a:lnTo>
                <a:lnTo>
                  <a:pt x="2610" y="1105"/>
                </a:lnTo>
                <a:lnTo>
                  <a:pt x="2607" y="1104"/>
                </a:lnTo>
                <a:lnTo>
                  <a:pt x="2607" y="1099"/>
                </a:lnTo>
                <a:lnTo>
                  <a:pt x="2605" y="1097"/>
                </a:lnTo>
                <a:lnTo>
                  <a:pt x="2603" y="1095"/>
                </a:lnTo>
                <a:lnTo>
                  <a:pt x="2600" y="1092"/>
                </a:lnTo>
                <a:lnTo>
                  <a:pt x="2595" y="1090"/>
                </a:lnTo>
                <a:lnTo>
                  <a:pt x="2593" y="1088"/>
                </a:lnTo>
                <a:lnTo>
                  <a:pt x="2593" y="1085"/>
                </a:lnTo>
                <a:lnTo>
                  <a:pt x="2586" y="1085"/>
                </a:lnTo>
                <a:lnTo>
                  <a:pt x="2581" y="1083"/>
                </a:lnTo>
                <a:lnTo>
                  <a:pt x="2578" y="1080"/>
                </a:lnTo>
                <a:lnTo>
                  <a:pt x="2573" y="1078"/>
                </a:lnTo>
                <a:lnTo>
                  <a:pt x="2569" y="1078"/>
                </a:lnTo>
                <a:lnTo>
                  <a:pt x="2568" y="1076"/>
                </a:lnTo>
                <a:lnTo>
                  <a:pt x="2566" y="1071"/>
                </a:lnTo>
                <a:lnTo>
                  <a:pt x="2563" y="1068"/>
                </a:lnTo>
                <a:lnTo>
                  <a:pt x="2559" y="1065"/>
                </a:lnTo>
                <a:lnTo>
                  <a:pt x="2551" y="1059"/>
                </a:lnTo>
                <a:lnTo>
                  <a:pt x="2545" y="1058"/>
                </a:lnTo>
                <a:lnTo>
                  <a:pt x="2539" y="1058"/>
                </a:lnTo>
                <a:lnTo>
                  <a:pt x="2537" y="1056"/>
                </a:lnTo>
                <a:lnTo>
                  <a:pt x="2535" y="1054"/>
                </a:lnTo>
                <a:lnTo>
                  <a:pt x="2532" y="1051"/>
                </a:lnTo>
                <a:lnTo>
                  <a:pt x="2527" y="1049"/>
                </a:lnTo>
                <a:lnTo>
                  <a:pt x="2525" y="1047"/>
                </a:lnTo>
                <a:lnTo>
                  <a:pt x="2525" y="1044"/>
                </a:lnTo>
                <a:lnTo>
                  <a:pt x="2518" y="1044"/>
                </a:lnTo>
                <a:lnTo>
                  <a:pt x="2511" y="1044"/>
                </a:lnTo>
                <a:lnTo>
                  <a:pt x="2506" y="1042"/>
                </a:lnTo>
                <a:lnTo>
                  <a:pt x="2504" y="1037"/>
                </a:lnTo>
                <a:lnTo>
                  <a:pt x="2498" y="1039"/>
                </a:lnTo>
                <a:lnTo>
                  <a:pt x="2491" y="1037"/>
                </a:lnTo>
                <a:lnTo>
                  <a:pt x="2487" y="1036"/>
                </a:lnTo>
                <a:lnTo>
                  <a:pt x="2484" y="1034"/>
                </a:lnTo>
                <a:lnTo>
                  <a:pt x="2477" y="1027"/>
                </a:lnTo>
                <a:lnTo>
                  <a:pt x="2474" y="1025"/>
                </a:lnTo>
                <a:lnTo>
                  <a:pt x="2470" y="1024"/>
                </a:lnTo>
                <a:lnTo>
                  <a:pt x="2469" y="1020"/>
                </a:lnTo>
                <a:lnTo>
                  <a:pt x="2467" y="1017"/>
                </a:lnTo>
                <a:lnTo>
                  <a:pt x="2463" y="1015"/>
                </a:lnTo>
                <a:lnTo>
                  <a:pt x="2463" y="1010"/>
                </a:lnTo>
                <a:lnTo>
                  <a:pt x="2484" y="1010"/>
                </a:lnTo>
                <a:lnTo>
                  <a:pt x="2486" y="1005"/>
                </a:lnTo>
                <a:lnTo>
                  <a:pt x="2487" y="1003"/>
                </a:lnTo>
                <a:lnTo>
                  <a:pt x="2491" y="1003"/>
                </a:lnTo>
                <a:lnTo>
                  <a:pt x="2494" y="1001"/>
                </a:lnTo>
                <a:lnTo>
                  <a:pt x="2496" y="998"/>
                </a:lnTo>
                <a:lnTo>
                  <a:pt x="2498" y="995"/>
                </a:lnTo>
                <a:lnTo>
                  <a:pt x="2498" y="989"/>
                </a:lnTo>
                <a:lnTo>
                  <a:pt x="2503" y="988"/>
                </a:lnTo>
                <a:lnTo>
                  <a:pt x="2504" y="986"/>
                </a:lnTo>
                <a:lnTo>
                  <a:pt x="2504" y="983"/>
                </a:lnTo>
                <a:lnTo>
                  <a:pt x="2506" y="979"/>
                </a:lnTo>
                <a:lnTo>
                  <a:pt x="2510" y="978"/>
                </a:lnTo>
                <a:lnTo>
                  <a:pt x="2513" y="976"/>
                </a:lnTo>
                <a:lnTo>
                  <a:pt x="2518" y="976"/>
                </a:lnTo>
                <a:lnTo>
                  <a:pt x="2520" y="959"/>
                </a:lnTo>
                <a:lnTo>
                  <a:pt x="2523" y="943"/>
                </a:lnTo>
                <a:lnTo>
                  <a:pt x="2528" y="930"/>
                </a:lnTo>
                <a:lnTo>
                  <a:pt x="2532" y="914"/>
                </a:lnTo>
                <a:lnTo>
                  <a:pt x="2533" y="909"/>
                </a:lnTo>
                <a:lnTo>
                  <a:pt x="2535" y="908"/>
                </a:lnTo>
                <a:lnTo>
                  <a:pt x="2539" y="908"/>
                </a:lnTo>
                <a:lnTo>
                  <a:pt x="2539" y="894"/>
                </a:lnTo>
                <a:lnTo>
                  <a:pt x="2547" y="892"/>
                </a:lnTo>
                <a:lnTo>
                  <a:pt x="2554" y="889"/>
                </a:lnTo>
                <a:lnTo>
                  <a:pt x="2559" y="884"/>
                </a:lnTo>
                <a:lnTo>
                  <a:pt x="2564" y="879"/>
                </a:lnTo>
                <a:lnTo>
                  <a:pt x="2574" y="868"/>
                </a:lnTo>
                <a:lnTo>
                  <a:pt x="2580" y="863"/>
                </a:lnTo>
                <a:lnTo>
                  <a:pt x="2586" y="860"/>
                </a:lnTo>
                <a:lnTo>
                  <a:pt x="2593" y="860"/>
                </a:lnTo>
                <a:lnTo>
                  <a:pt x="2598" y="860"/>
                </a:lnTo>
                <a:lnTo>
                  <a:pt x="2600" y="856"/>
                </a:lnTo>
                <a:lnTo>
                  <a:pt x="2603" y="853"/>
                </a:lnTo>
                <a:lnTo>
                  <a:pt x="2605" y="850"/>
                </a:lnTo>
                <a:lnTo>
                  <a:pt x="2609" y="846"/>
                </a:lnTo>
                <a:lnTo>
                  <a:pt x="2614" y="846"/>
                </a:lnTo>
                <a:lnTo>
                  <a:pt x="2621" y="846"/>
                </a:lnTo>
                <a:lnTo>
                  <a:pt x="2622" y="841"/>
                </a:lnTo>
                <a:lnTo>
                  <a:pt x="2624" y="838"/>
                </a:lnTo>
                <a:lnTo>
                  <a:pt x="2627" y="836"/>
                </a:lnTo>
                <a:lnTo>
                  <a:pt x="2631" y="834"/>
                </a:lnTo>
                <a:lnTo>
                  <a:pt x="2643" y="833"/>
                </a:lnTo>
                <a:lnTo>
                  <a:pt x="2655" y="833"/>
                </a:lnTo>
                <a:lnTo>
                  <a:pt x="2655" y="826"/>
                </a:lnTo>
                <a:lnTo>
                  <a:pt x="2656" y="821"/>
                </a:lnTo>
                <a:lnTo>
                  <a:pt x="2658" y="819"/>
                </a:lnTo>
                <a:lnTo>
                  <a:pt x="2661" y="819"/>
                </a:lnTo>
                <a:lnTo>
                  <a:pt x="2663" y="810"/>
                </a:lnTo>
                <a:lnTo>
                  <a:pt x="2665" y="807"/>
                </a:lnTo>
                <a:lnTo>
                  <a:pt x="2668" y="805"/>
                </a:lnTo>
                <a:lnTo>
                  <a:pt x="2668" y="797"/>
                </a:lnTo>
                <a:lnTo>
                  <a:pt x="2672" y="792"/>
                </a:lnTo>
                <a:lnTo>
                  <a:pt x="2673" y="785"/>
                </a:lnTo>
                <a:lnTo>
                  <a:pt x="2675" y="778"/>
                </a:lnTo>
                <a:lnTo>
                  <a:pt x="2675" y="771"/>
                </a:lnTo>
                <a:lnTo>
                  <a:pt x="2673" y="766"/>
                </a:lnTo>
                <a:lnTo>
                  <a:pt x="2668" y="758"/>
                </a:lnTo>
                <a:lnTo>
                  <a:pt x="2663" y="758"/>
                </a:lnTo>
                <a:lnTo>
                  <a:pt x="2661" y="754"/>
                </a:lnTo>
                <a:lnTo>
                  <a:pt x="2660" y="751"/>
                </a:lnTo>
                <a:lnTo>
                  <a:pt x="2660" y="744"/>
                </a:lnTo>
                <a:lnTo>
                  <a:pt x="2661" y="734"/>
                </a:lnTo>
                <a:lnTo>
                  <a:pt x="2661" y="728"/>
                </a:lnTo>
                <a:lnTo>
                  <a:pt x="2661" y="723"/>
                </a:lnTo>
                <a:lnTo>
                  <a:pt x="2656" y="710"/>
                </a:lnTo>
                <a:lnTo>
                  <a:pt x="2655" y="693"/>
                </a:lnTo>
                <a:lnTo>
                  <a:pt x="2655" y="674"/>
                </a:lnTo>
                <a:lnTo>
                  <a:pt x="2655" y="655"/>
                </a:lnTo>
                <a:lnTo>
                  <a:pt x="2653" y="648"/>
                </a:lnTo>
                <a:lnTo>
                  <a:pt x="2650" y="643"/>
                </a:lnTo>
                <a:lnTo>
                  <a:pt x="2643" y="633"/>
                </a:lnTo>
                <a:lnTo>
                  <a:pt x="2634" y="624"/>
                </a:lnTo>
                <a:lnTo>
                  <a:pt x="2627" y="614"/>
                </a:lnTo>
                <a:lnTo>
                  <a:pt x="2627" y="606"/>
                </a:lnTo>
                <a:lnTo>
                  <a:pt x="2629" y="599"/>
                </a:lnTo>
                <a:lnTo>
                  <a:pt x="2632" y="594"/>
                </a:lnTo>
                <a:lnTo>
                  <a:pt x="2634" y="587"/>
                </a:lnTo>
                <a:lnTo>
                  <a:pt x="2631" y="587"/>
                </a:lnTo>
                <a:lnTo>
                  <a:pt x="2629" y="585"/>
                </a:lnTo>
                <a:lnTo>
                  <a:pt x="2627" y="580"/>
                </a:lnTo>
                <a:lnTo>
                  <a:pt x="2627" y="566"/>
                </a:lnTo>
                <a:lnTo>
                  <a:pt x="2627" y="561"/>
                </a:lnTo>
                <a:lnTo>
                  <a:pt x="2626" y="558"/>
                </a:lnTo>
                <a:lnTo>
                  <a:pt x="2622" y="556"/>
                </a:lnTo>
                <a:lnTo>
                  <a:pt x="2619" y="554"/>
                </a:lnTo>
                <a:lnTo>
                  <a:pt x="2610" y="553"/>
                </a:lnTo>
                <a:lnTo>
                  <a:pt x="2609" y="549"/>
                </a:lnTo>
                <a:lnTo>
                  <a:pt x="2607" y="546"/>
                </a:lnTo>
                <a:lnTo>
                  <a:pt x="2602" y="543"/>
                </a:lnTo>
                <a:lnTo>
                  <a:pt x="2597" y="539"/>
                </a:lnTo>
                <a:lnTo>
                  <a:pt x="2592" y="534"/>
                </a:lnTo>
                <a:lnTo>
                  <a:pt x="2586" y="532"/>
                </a:lnTo>
                <a:lnTo>
                  <a:pt x="2585" y="520"/>
                </a:lnTo>
                <a:lnTo>
                  <a:pt x="2583" y="510"/>
                </a:lnTo>
                <a:lnTo>
                  <a:pt x="2578" y="502"/>
                </a:lnTo>
                <a:lnTo>
                  <a:pt x="2574" y="493"/>
                </a:lnTo>
                <a:lnTo>
                  <a:pt x="2569" y="485"/>
                </a:lnTo>
                <a:lnTo>
                  <a:pt x="2566" y="476"/>
                </a:lnTo>
                <a:lnTo>
                  <a:pt x="2564" y="464"/>
                </a:lnTo>
                <a:lnTo>
                  <a:pt x="2566" y="450"/>
                </a:lnTo>
                <a:lnTo>
                  <a:pt x="2566" y="445"/>
                </a:lnTo>
                <a:lnTo>
                  <a:pt x="2564" y="442"/>
                </a:lnTo>
                <a:lnTo>
                  <a:pt x="2561" y="440"/>
                </a:lnTo>
                <a:lnTo>
                  <a:pt x="2557" y="439"/>
                </a:lnTo>
                <a:lnTo>
                  <a:pt x="2549" y="437"/>
                </a:lnTo>
                <a:lnTo>
                  <a:pt x="2547" y="433"/>
                </a:lnTo>
                <a:lnTo>
                  <a:pt x="2545" y="430"/>
                </a:lnTo>
                <a:lnTo>
                  <a:pt x="2545" y="423"/>
                </a:lnTo>
                <a:lnTo>
                  <a:pt x="2544" y="416"/>
                </a:lnTo>
                <a:lnTo>
                  <a:pt x="2537" y="408"/>
                </a:lnTo>
                <a:lnTo>
                  <a:pt x="2533" y="403"/>
                </a:lnTo>
                <a:lnTo>
                  <a:pt x="2532" y="398"/>
                </a:lnTo>
                <a:lnTo>
                  <a:pt x="2532" y="391"/>
                </a:lnTo>
                <a:lnTo>
                  <a:pt x="2532" y="382"/>
                </a:lnTo>
                <a:lnTo>
                  <a:pt x="2530" y="379"/>
                </a:lnTo>
                <a:lnTo>
                  <a:pt x="2527" y="374"/>
                </a:lnTo>
                <a:lnTo>
                  <a:pt x="2522" y="369"/>
                </a:lnTo>
                <a:lnTo>
                  <a:pt x="2520" y="365"/>
                </a:lnTo>
                <a:lnTo>
                  <a:pt x="2516" y="360"/>
                </a:lnTo>
                <a:lnTo>
                  <a:pt x="2516" y="355"/>
                </a:lnTo>
                <a:lnTo>
                  <a:pt x="2518" y="348"/>
                </a:lnTo>
                <a:lnTo>
                  <a:pt x="2513" y="348"/>
                </a:lnTo>
                <a:lnTo>
                  <a:pt x="2510" y="346"/>
                </a:lnTo>
                <a:lnTo>
                  <a:pt x="2508" y="343"/>
                </a:lnTo>
                <a:lnTo>
                  <a:pt x="2506" y="340"/>
                </a:lnTo>
                <a:lnTo>
                  <a:pt x="2504" y="331"/>
                </a:lnTo>
                <a:lnTo>
                  <a:pt x="2501" y="329"/>
                </a:lnTo>
                <a:lnTo>
                  <a:pt x="2498" y="328"/>
                </a:lnTo>
                <a:lnTo>
                  <a:pt x="2498" y="319"/>
                </a:lnTo>
                <a:lnTo>
                  <a:pt x="2498" y="312"/>
                </a:lnTo>
                <a:lnTo>
                  <a:pt x="2494" y="300"/>
                </a:lnTo>
                <a:lnTo>
                  <a:pt x="2491" y="288"/>
                </a:lnTo>
                <a:lnTo>
                  <a:pt x="2489" y="282"/>
                </a:lnTo>
                <a:lnTo>
                  <a:pt x="2491" y="273"/>
                </a:lnTo>
                <a:lnTo>
                  <a:pt x="2491" y="266"/>
                </a:lnTo>
                <a:lnTo>
                  <a:pt x="2491" y="261"/>
                </a:lnTo>
                <a:lnTo>
                  <a:pt x="2487" y="259"/>
                </a:lnTo>
                <a:lnTo>
                  <a:pt x="2484" y="256"/>
                </a:lnTo>
                <a:lnTo>
                  <a:pt x="2481" y="254"/>
                </a:lnTo>
                <a:lnTo>
                  <a:pt x="2477" y="251"/>
                </a:lnTo>
                <a:lnTo>
                  <a:pt x="2477" y="246"/>
                </a:lnTo>
                <a:lnTo>
                  <a:pt x="2477" y="239"/>
                </a:lnTo>
                <a:lnTo>
                  <a:pt x="2470" y="239"/>
                </a:lnTo>
                <a:lnTo>
                  <a:pt x="2470" y="184"/>
                </a:lnTo>
                <a:lnTo>
                  <a:pt x="2469" y="174"/>
                </a:lnTo>
                <a:lnTo>
                  <a:pt x="2463" y="167"/>
                </a:lnTo>
                <a:lnTo>
                  <a:pt x="2458" y="160"/>
                </a:lnTo>
                <a:lnTo>
                  <a:pt x="2451" y="155"/>
                </a:lnTo>
                <a:lnTo>
                  <a:pt x="2440" y="143"/>
                </a:lnTo>
                <a:lnTo>
                  <a:pt x="2433" y="138"/>
                </a:lnTo>
                <a:lnTo>
                  <a:pt x="2429" y="130"/>
                </a:lnTo>
                <a:lnTo>
                  <a:pt x="2421" y="126"/>
                </a:lnTo>
                <a:lnTo>
                  <a:pt x="2409" y="125"/>
                </a:lnTo>
                <a:lnTo>
                  <a:pt x="2399" y="123"/>
                </a:lnTo>
                <a:lnTo>
                  <a:pt x="2397" y="119"/>
                </a:lnTo>
                <a:lnTo>
                  <a:pt x="2395" y="116"/>
                </a:lnTo>
                <a:lnTo>
                  <a:pt x="2387" y="114"/>
                </a:lnTo>
                <a:lnTo>
                  <a:pt x="2378" y="113"/>
                </a:lnTo>
                <a:lnTo>
                  <a:pt x="2365" y="106"/>
                </a:lnTo>
                <a:lnTo>
                  <a:pt x="2341" y="89"/>
                </a:lnTo>
                <a:lnTo>
                  <a:pt x="2327" y="85"/>
                </a:lnTo>
                <a:lnTo>
                  <a:pt x="2313" y="82"/>
                </a:lnTo>
                <a:lnTo>
                  <a:pt x="2312" y="78"/>
                </a:lnTo>
                <a:lnTo>
                  <a:pt x="2310" y="77"/>
                </a:lnTo>
                <a:lnTo>
                  <a:pt x="2307" y="75"/>
                </a:lnTo>
                <a:lnTo>
                  <a:pt x="2300" y="75"/>
                </a:lnTo>
                <a:lnTo>
                  <a:pt x="2293" y="75"/>
                </a:lnTo>
                <a:lnTo>
                  <a:pt x="2291" y="73"/>
                </a:lnTo>
                <a:lnTo>
                  <a:pt x="2291" y="72"/>
                </a:lnTo>
                <a:lnTo>
                  <a:pt x="2290" y="70"/>
                </a:lnTo>
                <a:lnTo>
                  <a:pt x="2286" y="68"/>
                </a:lnTo>
                <a:lnTo>
                  <a:pt x="2276" y="68"/>
                </a:lnTo>
                <a:lnTo>
                  <a:pt x="2266" y="68"/>
                </a:lnTo>
                <a:lnTo>
                  <a:pt x="2264" y="65"/>
                </a:lnTo>
                <a:lnTo>
                  <a:pt x="2262" y="63"/>
                </a:lnTo>
                <a:lnTo>
                  <a:pt x="2259" y="61"/>
                </a:lnTo>
                <a:lnTo>
                  <a:pt x="2252" y="61"/>
                </a:lnTo>
                <a:lnTo>
                  <a:pt x="2245" y="61"/>
                </a:lnTo>
                <a:lnTo>
                  <a:pt x="2245" y="82"/>
                </a:lnTo>
                <a:lnTo>
                  <a:pt x="2230" y="87"/>
                </a:lnTo>
                <a:lnTo>
                  <a:pt x="2214" y="92"/>
                </a:lnTo>
                <a:lnTo>
                  <a:pt x="2197" y="96"/>
                </a:lnTo>
                <a:lnTo>
                  <a:pt x="2177" y="96"/>
                </a:lnTo>
                <a:lnTo>
                  <a:pt x="2175" y="101"/>
                </a:lnTo>
                <a:lnTo>
                  <a:pt x="2174" y="102"/>
                </a:lnTo>
                <a:lnTo>
                  <a:pt x="2170" y="102"/>
                </a:lnTo>
                <a:lnTo>
                  <a:pt x="2158" y="102"/>
                </a:lnTo>
                <a:lnTo>
                  <a:pt x="2148" y="104"/>
                </a:lnTo>
                <a:lnTo>
                  <a:pt x="2129" y="109"/>
                </a:lnTo>
                <a:lnTo>
                  <a:pt x="2110" y="114"/>
                </a:lnTo>
                <a:lnTo>
                  <a:pt x="2100" y="116"/>
                </a:lnTo>
                <a:lnTo>
                  <a:pt x="2088" y="116"/>
                </a:lnTo>
                <a:lnTo>
                  <a:pt x="2081" y="119"/>
                </a:lnTo>
                <a:lnTo>
                  <a:pt x="2073" y="123"/>
                </a:lnTo>
                <a:lnTo>
                  <a:pt x="2054" y="126"/>
                </a:lnTo>
                <a:lnTo>
                  <a:pt x="2035" y="130"/>
                </a:lnTo>
                <a:lnTo>
                  <a:pt x="2027" y="133"/>
                </a:lnTo>
                <a:lnTo>
                  <a:pt x="2020" y="136"/>
                </a:lnTo>
                <a:lnTo>
                  <a:pt x="1906" y="143"/>
                </a:lnTo>
                <a:lnTo>
                  <a:pt x="1846" y="145"/>
                </a:lnTo>
                <a:lnTo>
                  <a:pt x="1817" y="145"/>
                </a:lnTo>
                <a:lnTo>
                  <a:pt x="1788" y="143"/>
                </a:lnTo>
                <a:lnTo>
                  <a:pt x="1776" y="142"/>
                </a:lnTo>
                <a:lnTo>
                  <a:pt x="1762" y="138"/>
                </a:lnTo>
                <a:lnTo>
                  <a:pt x="1745" y="135"/>
                </a:lnTo>
                <a:lnTo>
                  <a:pt x="1737" y="135"/>
                </a:lnTo>
                <a:lnTo>
                  <a:pt x="1727" y="136"/>
                </a:lnTo>
                <a:lnTo>
                  <a:pt x="1721" y="135"/>
                </a:lnTo>
                <a:lnTo>
                  <a:pt x="1720" y="133"/>
                </a:lnTo>
                <a:lnTo>
                  <a:pt x="1720" y="130"/>
                </a:lnTo>
                <a:lnTo>
                  <a:pt x="1658" y="130"/>
                </a:lnTo>
                <a:lnTo>
                  <a:pt x="1646" y="126"/>
                </a:lnTo>
                <a:lnTo>
                  <a:pt x="1631" y="123"/>
                </a:lnTo>
                <a:lnTo>
                  <a:pt x="1612" y="123"/>
                </a:lnTo>
                <a:lnTo>
                  <a:pt x="1592" y="123"/>
                </a:lnTo>
                <a:lnTo>
                  <a:pt x="1549" y="123"/>
                </a:lnTo>
                <a:lnTo>
                  <a:pt x="1508" y="123"/>
                </a:lnTo>
                <a:lnTo>
                  <a:pt x="1500" y="125"/>
                </a:lnTo>
                <a:lnTo>
                  <a:pt x="1495" y="126"/>
                </a:lnTo>
                <a:lnTo>
                  <a:pt x="1490" y="130"/>
                </a:lnTo>
                <a:lnTo>
                  <a:pt x="1481" y="130"/>
                </a:lnTo>
                <a:lnTo>
                  <a:pt x="1469" y="155"/>
                </a:lnTo>
                <a:lnTo>
                  <a:pt x="1454" y="177"/>
                </a:lnTo>
                <a:lnTo>
                  <a:pt x="1431" y="188"/>
                </a:lnTo>
                <a:lnTo>
                  <a:pt x="1421" y="195"/>
                </a:lnTo>
                <a:lnTo>
                  <a:pt x="1413" y="201"/>
                </a:lnTo>
                <a:lnTo>
                  <a:pt x="1404" y="210"/>
                </a:lnTo>
                <a:lnTo>
                  <a:pt x="1397" y="218"/>
                </a:lnTo>
                <a:lnTo>
                  <a:pt x="1390" y="229"/>
                </a:lnTo>
                <a:lnTo>
                  <a:pt x="1385" y="239"/>
                </a:lnTo>
                <a:lnTo>
                  <a:pt x="1367" y="239"/>
                </a:lnTo>
                <a:lnTo>
                  <a:pt x="1363" y="239"/>
                </a:lnTo>
                <a:lnTo>
                  <a:pt x="1358" y="239"/>
                </a:lnTo>
                <a:lnTo>
                  <a:pt x="1338" y="239"/>
                </a:lnTo>
                <a:lnTo>
                  <a:pt x="1338" y="230"/>
                </a:lnTo>
                <a:lnTo>
                  <a:pt x="1339" y="224"/>
                </a:lnTo>
                <a:lnTo>
                  <a:pt x="1343" y="220"/>
                </a:lnTo>
                <a:lnTo>
                  <a:pt x="1351" y="218"/>
                </a:lnTo>
                <a:lnTo>
                  <a:pt x="1353" y="215"/>
                </a:lnTo>
                <a:lnTo>
                  <a:pt x="1356" y="213"/>
                </a:lnTo>
                <a:lnTo>
                  <a:pt x="1365" y="212"/>
                </a:lnTo>
                <a:lnTo>
                  <a:pt x="1365" y="207"/>
                </a:lnTo>
                <a:lnTo>
                  <a:pt x="1367" y="203"/>
                </a:lnTo>
                <a:lnTo>
                  <a:pt x="1370" y="201"/>
                </a:lnTo>
                <a:lnTo>
                  <a:pt x="1373" y="200"/>
                </a:lnTo>
                <a:lnTo>
                  <a:pt x="1382" y="198"/>
                </a:lnTo>
                <a:lnTo>
                  <a:pt x="1384" y="195"/>
                </a:lnTo>
                <a:lnTo>
                  <a:pt x="1385" y="191"/>
                </a:lnTo>
                <a:lnTo>
                  <a:pt x="1390" y="193"/>
                </a:lnTo>
                <a:lnTo>
                  <a:pt x="1396" y="191"/>
                </a:lnTo>
                <a:lnTo>
                  <a:pt x="1399" y="189"/>
                </a:lnTo>
                <a:lnTo>
                  <a:pt x="1401" y="186"/>
                </a:lnTo>
                <a:lnTo>
                  <a:pt x="1406" y="181"/>
                </a:lnTo>
                <a:lnTo>
                  <a:pt x="1407" y="179"/>
                </a:lnTo>
                <a:lnTo>
                  <a:pt x="1413" y="177"/>
                </a:lnTo>
                <a:lnTo>
                  <a:pt x="1416" y="172"/>
                </a:lnTo>
                <a:lnTo>
                  <a:pt x="1423" y="167"/>
                </a:lnTo>
                <a:lnTo>
                  <a:pt x="1431" y="166"/>
                </a:lnTo>
                <a:lnTo>
                  <a:pt x="1440" y="164"/>
                </a:lnTo>
                <a:lnTo>
                  <a:pt x="1442" y="160"/>
                </a:lnTo>
                <a:lnTo>
                  <a:pt x="1443" y="157"/>
                </a:lnTo>
                <a:lnTo>
                  <a:pt x="1445" y="150"/>
                </a:lnTo>
                <a:lnTo>
                  <a:pt x="1448" y="147"/>
                </a:lnTo>
                <a:lnTo>
                  <a:pt x="1450" y="143"/>
                </a:lnTo>
                <a:lnTo>
                  <a:pt x="1455" y="143"/>
                </a:lnTo>
                <a:lnTo>
                  <a:pt x="1460" y="143"/>
                </a:lnTo>
                <a:lnTo>
                  <a:pt x="1459" y="138"/>
                </a:lnTo>
                <a:lnTo>
                  <a:pt x="1460" y="133"/>
                </a:lnTo>
                <a:lnTo>
                  <a:pt x="1462" y="131"/>
                </a:lnTo>
                <a:lnTo>
                  <a:pt x="1464" y="128"/>
                </a:lnTo>
                <a:lnTo>
                  <a:pt x="1471" y="125"/>
                </a:lnTo>
                <a:lnTo>
                  <a:pt x="1472" y="121"/>
                </a:lnTo>
                <a:lnTo>
                  <a:pt x="1474" y="116"/>
                </a:lnTo>
                <a:lnTo>
                  <a:pt x="1476" y="113"/>
                </a:lnTo>
                <a:lnTo>
                  <a:pt x="1478" y="109"/>
                </a:lnTo>
                <a:lnTo>
                  <a:pt x="1479" y="107"/>
                </a:lnTo>
                <a:lnTo>
                  <a:pt x="1481" y="102"/>
                </a:lnTo>
                <a:lnTo>
                  <a:pt x="1483" y="99"/>
                </a:lnTo>
                <a:lnTo>
                  <a:pt x="1486" y="94"/>
                </a:lnTo>
                <a:lnTo>
                  <a:pt x="1488" y="89"/>
                </a:lnTo>
                <a:lnTo>
                  <a:pt x="1488" y="82"/>
                </a:lnTo>
                <a:lnTo>
                  <a:pt x="1476" y="89"/>
                </a:lnTo>
                <a:lnTo>
                  <a:pt x="1469" y="96"/>
                </a:lnTo>
                <a:lnTo>
                  <a:pt x="1467" y="99"/>
                </a:lnTo>
                <a:lnTo>
                  <a:pt x="1467" y="102"/>
                </a:lnTo>
                <a:lnTo>
                  <a:pt x="1467" y="106"/>
                </a:lnTo>
                <a:lnTo>
                  <a:pt x="1467" y="109"/>
                </a:lnTo>
                <a:lnTo>
                  <a:pt x="1464" y="111"/>
                </a:lnTo>
                <a:lnTo>
                  <a:pt x="1460" y="113"/>
                </a:lnTo>
                <a:lnTo>
                  <a:pt x="1457" y="114"/>
                </a:lnTo>
                <a:lnTo>
                  <a:pt x="1454" y="116"/>
                </a:lnTo>
                <a:lnTo>
                  <a:pt x="1452" y="121"/>
                </a:lnTo>
                <a:lnTo>
                  <a:pt x="1452" y="125"/>
                </a:lnTo>
                <a:lnTo>
                  <a:pt x="1450" y="128"/>
                </a:lnTo>
                <a:lnTo>
                  <a:pt x="1450" y="130"/>
                </a:lnTo>
                <a:lnTo>
                  <a:pt x="1447" y="130"/>
                </a:lnTo>
                <a:lnTo>
                  <a:pt x="1442" y="138"/>
                </a:lnTo>
                <a:lnTo>
                  <a:pt x="1440" y="143"/>
                </a:lnTo>
                <a:lnTo>
                  <a:pt x="1440" y="150"/>
                </a:lnTo>
                <a:lnTo>
                  <a:pt x="1431" y="152"/>
                </a:lnTo>
                <a:lnTo>
                  <a:pt x="1426" y="154"/>
                </a:lnTo>
                <a:lnTo>
                  <a:pt x="1421" y="157"/>
                </a:lnTo>
                <a:lnTo>
                  <a:pt x="1413" y="157"/>
                </a:lnTo>
                <a:lnTo>
                  <a:pt x="1411" y="162"/>
                </a:lnTo>
                <a:lnTo>
                  <a:pt x="1409" y="164"/>
                </a:lnTo>
                <a:lnTo>
                  <a:pt x="1406" y="164"/>
                </a:lnTo>
                <a:lnTo>
                  <a:pt x="1397" y="169"/>
                </a:lnTo>
                <a:lnTo>
                  <a:pt x="1392" y="171"/>
                </a:lnTo>
                <a:lnTo>
                  <a:pt x="1385" y="171"/>
                </a:lnTo>
                <a:lnTo>
                  <a:pt x="1384" y="174"/>
                </a:lnTo>
                <a:lnTo>
                  <a:pt x="1382" y="177"/>
                </a:lnTo>
                <a:lnTo>
                  <a:pt x="1375" y="181"/>
                </a:lnTo>
                <a:lnTo>
                  <a:pt x="1367" y="183"/>
                </a:lnTo>
                <a:lnTo>
                  <a:pt x="1358" y="184"/>
                </a:lnTo>
                <a:lnTo>
                  <a:pt x="1344" y="191"/>
                </a:lnTo>
                <a:lnTo>
                  <a:pt x="1339" y="193"/>
                </a:lnTo>
                <a:lnTo>
                  <a:pt x="1336" y="193"/>
                </a:lnTo>
                <a:lnTo>
                  <a:pt x="1332" y="195"/>
                </a:lnTo>
                <a:lnTo>
                  <a:pt x="1331" y="198"/>
                </a:lnTo>
                <a:lnTo>
                  <a:pt x="1314" y="198"/>
                </a:lnTo>
                <a:lnTo>
                  <a:pt x="1300" y="198"/>
                </a:lnTo>
                <a:lnTo>
                  <a:pt x="1286" y="200"/>
                </a:lnTo>
                <a:lnTo>
                  <a:pt x="1273" y="203"/>
                </a:lnTo>
                <a:lnTo>
                  <a:pt x="1264" y="198"/>
                </a:lnTo>
                <a:lnTo>
                  <a:pt x="1259" y="196"/>
                </a:lnTo>
                <a:lnTo>
                  <a:pt x="1254" y="196"/>
                </a:lnTo>
                <a:lnTo>
                  <a:pt x="1251" y="198"/>
                </a:lnTo>
                <a:lnTo>
                  <a:pt x="1244" y="198"/>
                </a:lnTo>
                <a:lnTo>
                  <a:pt x="1235" y="198"/>
                </a:lnTo>
                <a:lnTo>
                  <a:pt x="1228" y="198"/>
                </a:lnTo>
                <a:lnTo>
                  <a:pt x="1222" y="198"/>
                </a:lnTo>
                <a:lnTo>
                  <a:pt x="1218" y="193"/>
                </a:lnTo>
                <a:lnTo>
                  <a:pt x="1215" y="188"/>
                </a:lnTo>
                <a:lnTo>
                  <a:pt x="1208" y="186"/>
                </a:lnTo>
                <a:lnTo>
                  <a:pt x="1201" y="184"/>
                </a:lnTo>
                <a:lnTo>
                  <a:pt x="1196" y="183"/>
                </a:lnTo>
                <a:lnTo>
                  <a:pt x="1194" y="181"/>
                </a:lnTo>
                <a:lnTo>
                  <a:pt x="1194" y="177"/>
                </a:lnTo>
                <a:lnTo>
                  <a:pt x="1188" y="179"/>
                </a:lnTo>
                <a:lnTo>
                  <a:pt x="1184" y="177"/>
                </a:lnTo>
                <a:lnTo>
                  <a:pt x="1181" y="176"/>
                </a:lnTo>
                <a:lnTo>
                  <a:pt x="1179" y="172"/>
                </a:lnTo>
                <a:lnTo>
                  <a:pt x="1174" y="167"/>
                </a:lnTo>
                <a:lnTo>
                  <a:pt x="1170" y="166"/>
                </a:lnTo>
                <a:lnTo>
                  <a:pt x="1167" y="164"/>
                </a:lnTo>
                <a:lnTo>
                  <a:pt x="1169" y="155"/>
                </a:lnTo>
                <a:lnTo>
                  <a:pt x="1167" y="150"/>
                </a:lnTo>
                <a:lnTo>
                  <a:pt x="1164" y="140"/>
                </a:lnTo>
                <a:lnTo>
                  <a:pt x="1160" y="130"/>
                </a:lnTo>
                <a:lnTo>
                  <a:pt x="1160" y="123"/>
                </a:lnTo>
                <a:lnTo>
                  <a:pt x="1160" y="116"/>
                </a:lnTo>
                <a:lnTo>
                  <a:pt x="1159" y="113"/>
                </a:lnTo>
                <a:lnTo>
                  <a:pt x="1157" y="109"/>
                </a:lnTo>
                <a:lnTo>
                  <a:pt x="1153" y="107"/>
                </a:lnTo>
                <a:lnTo>
                  <a:pt x="1153" y="102"/>
                </a:lnTo>
                <a:lnTo>
                  <a:pt x="1153" y="97"/>
                </a:lnTo>
                <a:lnTo>
                  <a:pt x="1152" y="92"/>
                </a:lnTo>
                <a:lnTo>
                  <a:pt x="1150" y="87"/>
                </a:lnTo>
                <a:lnTo>
                  <a:pt x="1147" y="85"/>
                </a:lnTo>
                <a:lnTo>
                  <a:pt x="1140" y="80"/>
                </a:lnTo>
                <a:lnTo>
                  <a:pt x="1133" y="75"/>
                </a:lnTo>
                <a:lnTo>
                  <a:pt x="1131" y="68"/>
                </a:lnTo>
                <a:lnTo>
                  <a:pt x="1131" y="63"/>
                </a:lnTo>
                <a:lnTo>
                  <a:pt x="1135" y="56"/>
                </a:lnTo>
                <a:lnTo>
                  <a:pt x="1140" y="51"/>
                </a:lnTo>
                <a:lnTo>
                  <a:pt x="1140" y="46"/>
                </a:lnTo>
                <a:lnTo>
                  <a:pt x="1140" y="41"/>
                </a:lnTo>
                <a:lnTo>
                  <a:pt x="1148" y="44"/>
                </a:lnTo>
                <a:lnTo>
                  <a:pt x="1155" y="49"/>
                </a:lnTo>
                <a:lnTo>
                  <a:pt x="1164" y="53"/>
                </a:lnTo>
                <a:lnTo>
                  <a:pt x="1169" y="55"/>
                </a:lnTo>
                <a:lnTo>
                  <a:pt x="1174" y="55"/>
                </a:lnTo>
                <a:lnTo>
                  <a:pt x="1177" y="61"/>
                </a:lnTo>
                <a:lnTo>
                  <a:pt x="1182" y="67"/>
                </a:lnTo>
                <a:lnTo>
                  <a:pt x="1191" y="68"/>
                </a:lnTo>
                <a:lnTo>
                  <a:pt x="1201" y="68"/>
                </a:lnTo>
                <a:lnTo>
                  <a:pt x="1203" y="73"/>
                </a:lnTo>
                <a:lnTo>
                  <a:pt x="1205" y="77"/>
                </a:lnTo>
                <a:lnTo>
                  <a:pt x="1211" y="82"/>
                </a:lnTo>
                <a:lnTo>
                  <a:pt x="1213" y="85"/>
                </a:lnTo>
                <a:lnTo>
                  <a:pt x="1215" y="90"/>
                </a:lnTo>
                <a:lnTo>
                  <a:pt x="1217" y="96"/>
                </a:lnTo>
                <a:lnTo>
                  <a:pt x="1215" y="102"/>
                </a:lnTo>
                <a:lnTo>
                  <a:pt x="1218" y="102"/>
                </a:lnTo>
                <a:lnTo>
                  <a:pt x="1220" y="101"/>
                </a:lnTo>
                <a:lnTo>
                  <a:pt x="1220" y="97"/>
                </a:lnTo>
                <a:lnTo>
                  <a:pt x="1222" y="96"/>
                </a:lnTo>
                <a:lnTo>
                  <a:pt x="1228" y="96"/>
                </a:lnTo>
                <a:lnTo>
                  <a:pt x="1228" y="89"/>
                </a:lnTo>
                <a:lnTo>
                  <a:pt x="1228" y="82"/>
                </a:lnTo>
                <a:lnTo>
                  <a:pt x="1225" y="80"/>
                </a:lnTo>
                <a:lnTo>
                  <a:pt x="1218" y="75"/>
                </a:lnTo>
                <a:lnTo>
                  <a:pt x="1217" y="72"/>
                </a:lnTo>
                <a:lnTo>
                  <a:pt x="1213" y="68"/>
                </a:lnTo>
                <a:lnTo>
                  <a:pt x="1213" y="61"/>
                </a:lnTo>
                <a:lnTo>
                  <a:pt x="1215" y="55"/>
                </a:lnTo>
                <a:lnTo>
                  <a:pt x="1206" y="55"/>
                </a:lnTo>
                <a:lnTo>
                  <a:pt x="1198" y="55"/>
                </a:lnTo>
                <a:lnTo>
                  <a:pt x="1193" y="51"/>
                </a:lnTo>
                <a:lnTo>
                  <a:pt x="1188" y="48"/>
                </a:lnTo>
                <a:lnTo>
                  <a:pt x="1182" y="44"/>
                </a:lnTo>
                <a:lnTo>
                  <a:pt x="1176" y="43"/>
                </a:lnTo>
                <a:lnTo>
                  <a:pt x="1169" y="41"/>
                </a:lnTo>
                <a:lnTo>
                  <a:pt x="1160" y="41"/>
                </a:lnTo>
                <a:lnTo>
                  <a:pt x="1159" y="39"/>
                </a:lnTo>
                <a:lnTo>
                  <a:pt x="1157" y="38"/>
                </a:lnTo>
                <a:lnTo>
                  <a:pt x="1153" y="34"/>
                </a:lnTo>
                <a:lnTo>
                  <a:pt x="1148" y="32"/>
                </a:lnTo>
                <a:lnTo>
                  <a:pt x="1147" y="31"/>
                </a:lnTo>
                <a:lnTo>
                  <a:pt x="1147" y="27"/>
                </a:lnTo>
                <a:lnTo>
                  <a:pt x="1145" y="24"/>
                </a:lnTo>
                <a:lnTo>
                  <a:pt x="1143" y="21"/>
                </a:lnTo>
                <a:lnTo>
                  <a:pt x="1140" y="19"/>
                </a:lnTo>
                <a:lnTo>
                  <a:pt x="1140" y="14"/>
                </a:lnTo>
                <a:lnTo>
                  <a:pt x="1128" y="12"/>
                </a:lnTo>
                <a:lnTo>
                  <a:pt x="1118" y="10"/>
                </a:lnTo>
                <a:lnTo>
                  <a:pt x="1097" y="5"/>
                </a:lnTo>
                <a:lnTo>
                  <a:pt x="1075" y="2"/>
                </a:lnTo>
                <a:lnTo>
                  <a:pt x="1063" y="0"/>
                </a:lnTo>
                <a:lnTo>
                  <a:pt x="1051" y="0"/>
                </a:lnTo>
                <a:lnTo>
                  <a:pt x="1043" y="2"/>
                </a:lnTo>
                <a:lnTo>
                  <a:pt x="1037" y="3"/>
                </a:lnTo>
                <a:lnTo>
                  <a:pt x="1026" y="9"/>
                </a:lnTo>
                <a:lnTo>
                  <a:pt x="1020" y="12"/>
                </a:lnTo>
                <a:lnTo>
                  <a:pt x="1014" y="14"/>
                </a:lnTo>
                <a:lnTo>
                  <a:pt x="1007" y="15"/>
                </a:lnTo>
                <a:lnTo>
                  <a:pt x="997" y="14"/>
                </a:lnTo>
                <a:lnTo>
                  <a:pt x="969" y="27"/>
                </a:lnTo>
                <a:lnTo>
                  <a:pt x="957" y="32"/>
                </a:lnTo>
                <a:lnTo>
                  <a:pt x="952" y="36"/>
                </a:lnTo>
                <a:lnTo>
                  <a:pt x="949" y="41"/>
                </a:lnTo>
                <a:lnTo>
                  <a:pt x="916" y="43"/>
                </a:lnTo>
                <a:lnTo>
                  <a:pt x="886" y="46"/>
                </a:lnTo>
                <a:lnTo>
                  <a:pt x="857" y="51"/>
                </a:lnTo>
                <a:lnTo>
                  <a:pt x="826" y="55"/>
                </a:lnTo>
                <a:lnTo>
                  <a:pt x="816" y="60"/>
                </a:lnTo>
                <a:lnTo>
                  <a:pt x="805" y="65"/>
                </a:lnTo>
                <a:lnTo>
                  <a:pt x="795" y="68"/>
                </a:lnTo>
                <a:lnTo>
                  <a:pt x="785" y="75"/>
                </a:lnTo>
                <a:lnTo>
                  <a:pt x="785" y="78"/>
                </a:lnTo>
                <a:lnTo>
                  <a:pt x="785" y="82"/>
                </a:lnTo>
                <a:lnTo>
                  <a:pt x="781" y="82"/>
                </a:lnTo>
                <a:lnTo>
                  <a:pt x="778" y="82"/>
                </a:lnTo>
                <a:lnTo>
                  <a:pt x="770" y="89"/>
                </a:lnTo>
                <a:lnTo>
                  <a:pt x="759" y="96"/>
                </a:lnTo>
                <a:lnTo>
                  <a:pt x="756" y="99"/>
                </a:lnTo>
                <a:lnTo>
                  <a:pt x="752" y="104"/>
                </a:lnTo>
                <a:lnTo>
                  <a:pt x="751" y="109"/>
                </a:lnTo>
                <a:lnTo>
                  <a:pt x="751" y="116"/>
                </a:lnTo>
                <a:lnTo>
                  <a:pt x="744" y="116"/>
                </a:lnTo>
                <a:lnTo>
                  <a:pt x="742" y="121"/>
                </a:lnTo>
                <a:lnTo>
                  <a:pt x="741" y="123"/>
                </a:lnTo>
                <a:lnTo>
                  <a:pt x="737" y="123"/>
                </a:lnTo>
                <a:lnTo>
                  <a:pt x="730" y="123"/>
                </a:lnTo>
                <a:lnTo>
                  <a:pt x="730" y="130"/>
                </a:lnTo>
                <a:lnTo>
                  <a:pt x="718" y="130"/>
                </a:lnTo>
                <a:lnTo>
                  <a:pt x="708" y="131"/>
                </a:lnTo>
                <a:lnTo>
                  <a:pt x="703" y="131"/>
                </a:lnTo>
                <a:lnTo>
                  <a:pt x="700" y="135"/>
                </a:lnTo>
                <a:lnTo>
                  <a:pt x="696" y="138"/>
                </a:lnTo>
                <a:lnTo>
                  <a:pt x="696" y="143"/>
                </a:lnTo>
                <a:lnTo>
                  <a:pt x="686" y="143"/>
                </a:lnTo>
                <a:lnTo>
                  <a:pt x="676" y="143"/>
                </a:lnTo>
                <a:lnTo>
                  <a:pt x="669" y="147"/>
                </a:lnTo>
                <a:lnTo>
                  <a:pt x="662" y="150"/>
                </a:lnTo>
                <a:lnTo>
                  <a:pt x="654" y="152"/>
                </a:lnTo>
                <a:lnTo>
                  <a:pt x="645" y="154"/>
                </a:lnTo>
                <a:lnTo>
                  <a:pt x="633" y="162"/>
                </a:lnTo>
                <a:lnTo>
                  <a:pt x="621" y="171"/>
                </a:lnTo>
                <a:lnTo>
                  <a:pt x="614" y="174"/>
                </a:lnTo>
                <a:lnTo>
                  <a:pt x="608" y="177"/>
                </a:lnTo>
                <a:lnTo>
                  <a:pt x="604" y="186"/>
                </a:lnTo>
                <a:lnTo>
                  <a:pt x="599" y="193"/>
                </a:lnTo>
                <a:lnTo>
                  <a:pt x="596" y="201"/>
                </a:lnTo>
                <a:lnTo>
                  <a:pt x="594" y="207"/>
                </a:lnTo>
                <a:lnTo>
                  <a:pt x="594" y="212"/>
                </a:lnTo>
                <a:lnTo>
                  <a:pt x="589" y="212"/>
                </a:lnTo>
                <a:lnTo>
                  <a:pt x="585" y="213"/>
                </a:lnTo>
                <a:lnTo>
                  <a:pt x="584" y="217"/>
                </a:lnTo>
                <a:lnTo>
                  <a:pt x="582" y="220"/>
                </a:lnTo>
                <a:lnTo>
                  <a:pt x="580" y="229"/>
                </a:lnTo>
                <a:lnTo>
                  <a:pt x="577" y="230"/>
                </a:lnTo>
                <a:lnTo>
                  <a:pt x="573" y="232"/>
                </a:lnTo>
                <a:lnTo>
                  <a:pt x="572" y="237"/>
                </a:lnTo>
                <a:lnTo>
                  <a:pt x="570" y="239"/>
                </a:lnTo>
                <a:lnTo>
                  <a:pt x="565" y="244"/>
                </a:lnTo>
                <a:lnTo>
                  <a:pt x="562" y="246"/>
                </a:lnTo>
                <a:lnTo>
                  <a:pt x="560" y="249"/>
                </a:lnTo>
                <a:lnTo>
                  <a:pt x="558" y="254"/>
                </a:lnTo>
                <a:lnTo>
                  <a:pt x="560" y="259"/>
                </a:lnTo>
                <a:lnTo>
                  <a:pt x="553" y="263"/>
                </a:lnTo>
                <a:lnTo>
                  <a:pt x="548" y="268"/>
                </a:lnTo>
                <a:lnTo>
                  <a:pt x="543" y="273"/>
                </a:lnTo>
                <a:lnTo>
                  <a:pt x="539" y="280"/>
                </a:lnTo>
                <a:lnTo>
                  <a:pt x="533" y="278"/>
                </a:lnTo>
                <a:lnTo>
                  <a:pt x="527" y="278"/>
                </a:lnTo>
                <a:lnTo>
                  <a:pt x="521" y="282"/>
                </a:lnTo>
                <a:lnTo>
                  <a:pt x="515" y="287"/>
                </a:lnTo>
                <a:lnTo>
                  <a:pt x="510" y="287"/>
                </a:lnTo>
                <a:lnTo>
                  <a:pt x="505" y="287"/>
                </a:lnTo>
                <a:lnTo>
                  <a:pt x="500" y="290"/>
                </a:lnTo>
                <a:lnTo>
                  <a:pt x="493" y="292"/>
                </a:lnTo>
                <a:lnTo>
                  <a:pt x="488" y="295"/>
                </a:lnTo>
                <a:lnTo>
                  <a:pt x="487" y="297"/>
                </a:lnTo>
                <a:lnTo>
                  <a:pt x="485" y="300"/>
                </a:lnTo>
                <a:lnTo>
                  <a:pt x="480" y="300"/>
                </a:lnTo>
                <a:lnTo>
                  <a:pt x="475" y="300"/>
                </a:lnTo>
                <a:lnTo>
                  <a:pt x="469" y="306"/>
                </a:lnTo>
                <a:lnTo>
                  <a:pt x="461" y="309"/>
                </a:lnTo>
                <a:lnTo>
                  <a:pt x="457" y="309"/>
                </a:lnTo>
                <a:lnTo>
                  <a:pt x="451" y="307"/>
                </a:lnTo>
                <a:lnTo>
                  <a:pt x="449" y="311"/>
                </a:lnTo>
                <a:lnTo>
                  <a:pt x="447" y="312"/>
                </a:lnTo>
                <a:lnTo>
                  <a:pt x="440" y="314"/>
                </a:lnTo>
                <a:lnTo>
                  <a:pt x="434" y="316"/>
                </a:lnTo>
                <a:lnTo>
                  <a:pt x="430" y="317"/>
                </a:lnTo>
                <a:lnTo>
                  <a:pt x="430" y="321"/>
                </a:lnTo>
                <a:lnTo>
                  <a:pt x="396" y="321"/>
                </a:lnTo>
                <a:lnTo>
                  <a:pt x="375" y="329"/>
                </a:lnTo>
                <a:lnTo>
                  <a:pt x="355" y="336"/>
                </a:lnTo>
                <a:lnTo>
                  <a:pt x="314" y="348"/>
                </a:lnTo>
                <a:lnTo>
                  <a:pt x="275" y="360"/>
                </a:lnTo>
                <a:lnTo>
                  <a:pt x="253" y="365"/>
                </a:lnTo>
                <a:lnTo>
                  <a:pt x="232" y="369"/>
                </a:lnTo>
                <a:lnTo>
                  <a:pt x="224" y="374"/>
                </a:lnTo>
                <a:lnTo>
                  <a:pt x="219" y="375"/>
                </a:lnTo>
                <a:lnTo>
                  <a:pt x="212" y="375"/>
                </a:lnTo>
                <a:lnTo>
                  <a:pt x="210" y="377"/>
                </a:lnTo>
                <a:lnTo>
                  <a:pt x="208" y="379"/>
                </a:lnTo>
                <a:lnTo>
                  <a:pt x="205" y="382"/>
                </a:lnTo>
                <a:lnTo>
                  <a:pt x="200" y="384"/>
                </a:lnTo>
                <a:lnTo>
                  <a:pt x="198" y="386"/>
                </a:lnTo>
                <a:lnTo>
                  <a:pt x="198" y="389"/>
                </a:lnTo>
                <a:lnTo>
                  <a:pt x="171" y="389"/>
                </a:lnTo>
                <a:lnTo>
                  <a:pt x="167" y="391"/>
                </a:lnTo>
                <a:lnTo>
                  <a:pt x="166" y="394"/>
                </a:lnTo>
                <a:lnTo>
                  <a:pt x="164" y="403"/>
                </a:lnTo>
                <a:lnTo>
                  <a:pt x="150" y="403"/>
                </a:lnTo>
                <a:lnTo>
                  <a:pt x="145" y="406"/>
                </a:lnTo>
                <a:lnTo>
                  <a:pt x="140" y="410"/>
                </a:lnTo>
                <a:lnTo>
                  <a:pt x="135" y="415"/>
                </a:lnTo>
                <a:lnTo>
                  <a:pt x="130" y="416"/>
                </a:lnTo>
                <a:lnTo>
                  <a:pt x="128" y="421"/>
                </a:lnTo>
                <a:lnTo>
                  <a:pt x="126" y="423"/>
                </a:lnTo>
                <a:lnTo>
                  <a:pt x="123" y="423"/>
                </a:lnTo>
                <a:lnTo>
                  <a:pt x="115" y="428"/>
                </a:lnTo>
                <a:lnTo>
                  <a:pt x="111" y="432"/>
                </a:lnTo>
                <a:lnTo>
                  <a:pt x="109" y="437"/>
                </a:lnTo>
                <a:lnTo>
                  <a:pt x="84" y="442"/>
                </a:lnTo>
                <a:lnTo>
                  <a:pt x="72" y="445"/>
                </a:lnTo>
                <a:lnTo>
                  <a:pt x="62" y="450"/>
                </a:lnTo>
                <a:lnTo>
                  <a:pt x="63" y="462"/>
                </a:lnTo>
                <a:lnTo>
                  <a:pt x="67" y="473"/>
                </a:lnTo>
                <a:lnTo>
                  <a:pt x="69" y="483"/>
                </a:lnTo>
                <a:lnTo>
                  <a:pt x="69" y="498"/>
                </a:lnTo>
                <a:lnTo>
                  <a:pt x="75" y="498"/>
                </a:lnTo>
                <a:lnTo>
                  <a:pt x="80" y="496"/>
                </a:lnTo>
                <a:lnTo>
                  <a:pt x="84" y="493"/>
                </a:lnTo>
                <a:lnTo>
                  <a:pt x="87" y="490"/>
                </a:lnTo>
                <a:lnTo>
                  <a:pt x="94" y="483"/>
                </a:lnTo>
                <a:lnTo>
                  <a:pt x="98" y="479"/>
                </a:lnTo>
                <a:lnTo>
                  <a:pt x="103" y="478"/>
                </a:lnTo>
                <a:lnTo>
                  <a:pt x="109" y="478"/>
                </a:lnTo>
                <a:lnTo>
                  <a:pt x="115" y="478"/>
                </a:lnTo>
                <a:lnTo>
                  <a:pt x="116" y="481"/>
                </a:lnTo>
                <a:lnTo>
                  <a:pt x="120" y="485"/>
                </a:lnTo>
                <a:lnTo>
                  <a:pt x="121" y="488"/>
                </a:lnTo>
                <a:lnTo>
                  <a:pt x="125" y="491"/>
                </a:lnTo>
                <a:lnTo>
                  <a:pt x="130" y="491"/>
                </a:lnTo>
                <a:lnTo>
                  <a:pt x="137" y="491"/>
                </a:lnTo>
                <a:lnTo>
                  <a:pt x="142" y="488"/>
                </a:lnTo>
                <a:lnTo>
                  <a:pt x="147" y="483"/>
                </a:lnTo>
                <a:lnTo>
                  <a:pt x="150" y="476"/>
                </a:lnTo>
                <a:lnTo>
                  <a:pt x="152" y="469"/>
                </a:lnTo>
                <a:lnTo>
                  <a:pt x="154" y="452"/>
                </a:lnTo>
                <a:lnTo>
                  <a:pt x="157" y="437"/>
                </a:lnTo>
                <a:lnTo>
                  <a:pt x="167" y="430"/>
                </a:lnTo>
                <a:lnTo>
                  <a:pt x="176" y="421"/>
                </a:lnTo>
                <a:lnTo>
                  <a:pt x="184" y="413"/>
                </a:lnTo>
                <a:lnTo>
                  <a:pt x="191" y="403"/>
                </a:lnTo>
                <a:lnTo>
                  <a:pt x="195" y="404"/>
                </a:lnTo>
                <a:lnTo>
                  <a:pt x="196" y="406"/>
                </a:lnTo>
                <a:lnTo>
                  <a:pt x="196" y="410"/>
                </a:lnTo>
                <a:lnTo>
                  <a:pt x="196" y="411"/>
                </a:lnTo>
                <a:lnTo>
                  <a:pt x="193" y="418"/>
                </a:lnTo>
                <a:lnTo>
                  <a:pt x="191" y="423"/>
                </a:lnTo>
                <a:lnTo>
                  <a:pt x="188" y="425"/>
                </a:lnTo>
                <a:lnTo>
                  <a:pt x="186" y="428"/>
                </a:lnTo>
                <a:lnTo>
                  <a:pt x="184" y="437"/>
                </a:lnTo>
                <a:lnTo>
                  <a:pt x="171" y="437"/>
                </a:lnTo>
                <a:lnTo>
                  <a:pt x="169" y="444"/>
                </a:lnTo>
                <a:lnTo>
                  <a:pt x="167" y="450"/>
                </a:lnTo>
                <a:lnTo>
                  <a:pt x="164" y="456"/>
                </a:lnTo>
                <a:lnTo>
                  <a:pt x="164" y="464"/>
                </a:lnTo>
                <a:lnTo>
                  <a:pt x="162" y="469"/>
                </a:lnTo>
                <a:lnTo>
                  <a:pt x="161" y="471"/>
                </a:lnTo>
                <a:lnTo>
                  <a:pt x="157" y="471"/>
                </a:lnTo>
                <a:lnTo>
                  <a:pt x="157" y="483"/>
                </a:lnTo>
                <a:lnTo>
                  <a:pt x="154" y="491"/>
                </a:lnTo>
                <a:lnTo>
                  <a:pt x="150" y="500"/>
                </a:lnTo>
                <a:lnTo>
                  <a:pt x="145" y="507"/>
                </a:lnTo>
                <a:lnTo>
                  <a:pt x="133" y="519"/>
                </a:lnTo>
                <a:lnTo>
                  <a:pt x="128" y="525"/>
                </a:lnTo>
                <a:lnTo>
                  <a:pt x="123" y="532"/>
                </a:lnTo>
                <a:lnTo>
                  <a:pt x="126" y="546"/>
                </a:lnTo>
                <a:lnTo>
                  <a:pt x="132" y="558"/>
                </a:lnTo>
                <a:lnTo>
                  <a:pt x="140" y="566"/>
                </a:lnTo>
                <a:lnTo>
                  <a:pt x="150" y="573"/>
                </a:lnTo>
                <a:lnTo>
                  <a:pt x="150" y="583"/>
                </a:lnTo>
                <a:lnTo>
                  <a:pt x="150" y="594"/>
                </a:lnTo>
                <a:lnTo>
                  <a:pt x="154" y="600"/>
                </a:lnTo>
                <a:lnTo>
                  <a:pt x="157" y="607"/>
                </a:lnTo>
                <a:lnTo>
                  <a:pt x="161" y="612"/>
                </a:lnTo>
                <a:lnTo>
                  <a:pt x="162" y="619"/>
                </a:lnTo>
                <a:lnTo>
                  <a:pt x="166" y="624"/>
                </a:lnTo>
                <a:lnTo>
                  <a:pt x="167" y="626"/>
                </a:lnTo>
                <a:lnTo>
                  <a:pt x="171" y="628"/>
                </a:lnTo>
                <a:lnTo>
                  <a:pt x="174" y="633"/>
                </a:lnTo>
                <a:lnTo>
                  <a:pt x="176" y="641"/>
                </a:lnTo>
                <a:lnTo>
                  <a:pt x="178" y="650"/>
                </a:lnTo>
                <a:lnTo>
                  <a:pt x="178" y="658"/>
                </a:lnTo>
                <a:lnTo>
                  <a:pt x="176" y="665"/>
                </a:lnTo>
                <a:lnTo>
                  <a:pt x="173" y="672"/>
                </a:lnTo>
                <a:lnTo>
                  <a:pt x="169" y="674"/>
                </a:lnTo>
                <a:lnTo>
                  <a:pt x="166" y="676"/>
                </a:lnTo>
                <a:lnTo>
                  <a:pt x="162" y="676"/>
                </a:lnTo>
                <a:lnTo>
                  <a:pt x="157" y="676"/>
                </a:lnTo>
                <a:lnTo>
                  <a:pt x="152" y="667"/>
                </a:lnTo>
                <a:lnTo>
                  <a:pt x="150" y="662"/>
                </a:lnTo>
                <a:lnTo>
                  <a:pt x="150" y="655"/>
                </a:lnTo>
                <a:lnTo>
                  <a:pt x="152" y="655"/>
                </a:lnTo>
                <a:lnTo>
                  <a:pt x="154" y="653"/>
                </a:lnTo>
                <a:lnTo>
                  <a:pt x="155" y="648"/>
                </a:lnTo>
                <a:lnTo>
                  <a:pt x="157" y="635"/>
                </a:lnTo>
                <a:lnTo>
                  <a:pt x="155" y="629"/>
                </a:lnTo>
                <a:lnTo>
                  <a:pt x="152" y="624"/>
                </a:lnTo>
                <a:lnTo>
                  <a:pt x="144" y="618"/>
                </a:lnTo>
                <a:lnTo>
                  <a:pt x="140" y="614"/>
                </a:lnTo>
                <a:lnTo>
                  <a:pt x="137" y="609"/>
                </a:lnTo>
                <a:lnTo>
                  <a:pt x="135" y="602"/>
                </a:lnTo>
                <a:lnTo>
                  <a:pt x="137" y="594"/>
                </a:lnTo>
                <a:lnTo>
                  <a:pt x="133" y="594"/>
                </a:lnTo>
                <a:lnTo>
                  <a:pt x="132" y="592"/>
                </a:lnTo>
                <a:lnTo>
                  <a:pt x="132" y="585"/>
                </a:lnTo>
                <a:lnTo>
                  <a:pt x="132" y="578"/>
                </a:lnTo>
                <a:lnTo>
                  <a:pt x="132" y="575"/>
                </a:lnTo>
                <a:lnTo>
                  <a:pt x="130" y="573"/>
                </a:lnTo>
                <a:lnTo>
                  <a:pt x="126" y="573"/>
                </a:lnTo>
                <a:lnTo>
                  <a:pt x="123" y="573"/>
                </a:lnTo>
                <a:lnTo>
                  <a:pt x="123" y="570"/>
                </a:lnTo>
                <a:lnTo>
                  <a:pt x="123" y="566"/>
                </a:lnTo>
                <a:lnTo>
                  <a:pt x="123" y="563"/>
                </a:lnTo>
                <a:lnTo>
                  <a:pt x="123" y="560"/>
                </a:lnTo>
                <a:lnTo>
                  <a:pt x="118" y="558"/>
                </a:lnTo>
                <a:lnTo>
                  <a:pt x="116" y="556"/>
                </a:lnTo>
                <a:lnTo>
                  <a:pt x="116" y="553"/>
                </a:lnTo>
                <a:lnTo>
                  <a:pt x="115" y="549"/>
                </a:lnTo>
                <a:lnTo>
                  <a:pt x="113" y="544"/>
                </a:lnTo>
                <a:lnTo>
                  <a:pt x="101" y="537"/>
                </a:lnTo>
                <a:lnTo>
                  <a:pt x="75" y="525"/>
                </a:lnTo>
                <a:lnTo>
                  <a:pt x="69" y="522"/>
                </a:lnTo>
                <a:lnTo>
                  <a:pt x="57" y="519"/>
                </a:lnTo>
                <a:lnTo>
                  <a:pt x="51" y="519"/>
                </a:lnTo>
                <a:lnTo>
                  <a:pt x="48" y="522"/>
                </a:lnTo>
                <a:lnTo>
                  <a:pt x="43" y="525"/>
                </a:lnTo>
                <a:lnTo>
                  <a:pt x="41" y="532"/>
                </a:lnTo>
                <a:lnTo>
                  <a:pt x="40" y="539"/>
                </a:lnTo>
                <a:lnTo>
                  <a:pt x="40" y="544"/>
                </a:lnTo>
                <a:lnTo>
                  <a:pt x="43" y="551"/>
                </a:lnTo>
                <a:lnTo>
                  <a:pt x="48" y="556"/>
                </a:lnTo>
                <a:lnTo>
                  <a:pt x="48" y="561"/>
                </a:lnTo>
                <a:lnTo>
                  <a:pt x="48" y="566"/>
                </a:lnTo>
                <a:lnTo>
                  <a:pt x="53" y="566"/>
                </a:lnTo>
                <a:lnTo>
                  <a:pt x="58" y="566"/>
                </a:lnTo>
                <a:lnTo>
                  <a:pt x="60" y="570"/>
                </a:lnTo>
                <a:lnTo>
                  <a:pt x="62" y="573"/>
                </a:lnTo>
                <a:lnTo>
                  <a:pt x="65" y="580"/>
                </a:lnTo>
                <a:lnTo>
                  <a:pt x="67" y="583"/>
                </a:lnTo>
                <a:lnTo>
                  <a:pt x="69" y="587"/>
                </a:lnTo>
                <a:lnTo>
                  <a:pt x="69" y="592"/>
                </a:lnTo>
                <a:lnTo>
                  <a:pt x="69" y="595"/>
                </a:lnTo>
                <a:lnTo>
                  <a:pt x="74" y="604"/>
                </a:lnTo>
                <a:lnTo>
                  <a:pt x="79" y="612"/>
                </a:lnTo>
                <a:lnTo>
                  <a:pt x="82" y="621"/>
                </a:lnTo>
                <a:lnTo>
                  <a:pt x="82" y="628"/>
                </a:lnTo>
                <a:lnTo>
                  <a:pt x="82" y="635"/>
                </a:lnTo>
                <a:lnTo>
                  <a:pt x="82" y="641"/>
                </a:lnTo>
                <a:lnTo>
                  <a:pt x="82" y="648"/>
                </a:lnTo>
                <a:lnTo>
                  <a:pt x="89" y="648"/>
                </a:lnTo>
                <a:lnTo>
                  <a:pt x="91" y="655"/>
                </a:lnTo>
                <a:lnTo>
                  <a:pt x="91" y="669"/>
                </a:lnTo>
                <a:lnTo>
                  <a:pt x="89" y="689"/>
                </a:lnTo>
                <a:lnTo>
                  <a:pt x="86" y="689"/>
                </a:lnTo>
                <a:lnTo>
                  <a:pt x="82" y="689"/>
                </a:lnTo>
                <a:lnTo>
                  <a:pt x="82" y="693"/>
                </a:lnTo>
                <a:lnTo>
                  <a:pt x="82" y="699"/>
                </a:lnTo>
                <a:lnTo>
                  <a:pt x="82" y="710"/>
                </a:lnTo>
                <a:lnTo>
                  <a:pt x="80" y="715"/>
                </a:lnTo>
                <a:lnTo>
                  <a:pt x="79" y="717"/>
                </a:lnTo>
                <a:lnTo>
                  <a:pt x="77" y="720"/>
                </a:lnTo>
                <a:lnTo>
                  <a:pt x="75" y="723"/>
                </a:lnTo>
                <a:lnTo>
                  <a:pt x="74" y="728"/>
                </a:lnTo>
                <a:lnTo>
                  <a:pt x="72" y="730"/>
                </a:lnTo>
                <a:lnTo>
                  <a:pt x="70" y="734"/>
                </a:lnTo>
                <a:lnTo>
                  <a:pt x="69" y="737"/>
                </a:lnTo>
                <a:lnTo>
                  <a:pt x="69" y="758"/>
                </a:lnTo>
                <a:lnTo>
                  <a:pt x="65" y="758"/>
                </a:lnTo>
                <a:lnTo>
                  <a:pt x="63" y="759"/>
                </a:lnTo>
                <a:lnTo>
                  <a:pt x="62" y="764"/>
                </a:lnTo>
                <a:lnTo>
                  <a:pt x="62" y="770"/>
                </a:lnTo>
                <a:lnTo>
                  <a:pt x="60" y="775"/>
                </a:lnTo>
                <a:lnTo>
                  <a:pt x="57" y="783"/>
                </a:lnTo>
                <a:lnTo>
                  <a:pt x="53" y="792"/>
                </a:lnTo>
                <a:lnTo>
                  <a:pt x="53" y="799"/>
                </a:lnTo>
                <a:lnTo>
                  <a:pt x="55" y="805"/>
                </a:lnTo>
                <a:lnTo>
                  <a:pt x="51" y="805"/>
                </a:lnTo>
                <a:lnTo>
                  <a:pt x="50" y="807"/>
                </a:lnTo>
                <a:lnTo>
                  <a:pt x="48" y="812"/>
                </a:lnTo>
                <a:lnTo>
                  <a:pt x="48" y="819"/>
                </a:lnTo>
                <a:lnTo>
                  <a:pt x="46" y="824"/>
                </a:lnTo>
                <a:lnTo>
                  <a:pt x="41" y="833"/>
                </a:lnTo>
                <a:lnTo>
                  <a:pt x="38" y="834"/>
                </a:lnTo>
                <a:lnTo>
                  <a:pt x="36" y="836"/>
                </a:lnTo>
                <a:lnTo>
                  <a:pt x="33" y="841"/>
                </a:lnTo>
                <a:lnTo>
                  <a:pt x="31" y="848"/>
                </a:lnTo>
                <a:lnTo>
                  <a:pt x="28" y="853"/>
                </a:lnTo>
                <a:lnTo>
                  <a:pt x="17" y="860"/>
                </a:lnTo>
                <a:lnTo>
                  <a:pt x="9" y="868"/>
                </a:lnTo>
                <a:lnTo>
                  <a:pt x="4" y="880"/>
                </a:lnTo>
                <a:lnTo>
                  <a:pt x="0" y="894"/>
                </a:lnTo>
                <a:lnTo>
                  <a:pt x="4" y="909"/>
                </a:lnTo>
                <a:lnTo>
                  <a:pt x="7" y="925"/>
                </a:lnTo>
                <a:lnTo>
                  <a:pt x="7" y="943"/>
                </a:lnTo>
                <a:lnTo>
                  <a:pt x="7" y="962"/>
                </a:lnTo>
                <a:lnTo>
                  <a:pt x="12" y="964"/>
                </a:lnTo>
                <a:lnTo>
                  <a:pt x="14" y="966"/>
                </a:lnTo>
                <a:lnTo>
                  <a:pt x="14" y="969"/>
                </a:lnTo>
                <a:lnTo>
                  <a:pt x="22" y="971"/>
                </a:lnTo>
                <a:lnTo>
                  <a:pt x="26" y="972"/>
                </a:lnTo>
                <a:lnTo>
                  <a:pt x="28" y="976"/>
                </a:lnTo>
                <a:lnTo>
                  <a:pt x="36" y="978"/>
                </a:lnTo>
                <a:lnTo>
                  <a:pt x="45" y="979"/>
                </a:lnTo>
                <a:lnTo>
                  <a:pt x="50" y="984"/>
                </a:lnTo>
                <a:lnTo>
                  <a:pt x="55" y="989"/>
                </a:lnTo>
                <a:lnTo>
                  <a:pt x="60" y="991"/>
                </a:lnTo>
                <a:lnTo>
                  <a:pt x="62" y="993"/>
                </a:lnTo>
                <a:lnTo>
                  <a:pt x="62" y="996"/>
                </a:lnTo>
                <a:lnTo>
                  <a:pt x="70" y="998"/>
                </a:lnTo>
                <a:lnTo>
                  <a:pt x="74" y="1000"/>
                </a:lnTo>
                <a:lnTo>
                  <a:pt x="75" y="1003"/>
                </a:lnTo>
                <a:lnTo>
                  <a:pt x="79" y="1005"/>
                </a:lnTo>
                <a:lnTo>
                  <a:pt x="80" y="1008"/>
                </a:lnTo>
                <a:lnTo>
                  <a:pt x="82" y="1012"/>
                </a:lnTo>
                <a:lnTo>
                  <a:pt x="82" y="1017"/>
                </a:lnTo>
                <a:lnTo>
                  <a:pt x="91" y="1018"/>
                </a:lnTo>
                <a:lnTo>
                  <a:pt x="94" y="1020"/>
                </a:lnTo>
                <a:lnTo>
                  <a:pt x="96" y="1024"/>
                </a:lnTo>
                <a:lnTo>
                  <a:pt x="103" y="1024"/>
                </a:lnTo>
                <a:lnTo>
                  <a:pt x="103" y="1027"/>
                </a:lnTo>
                <a:lnTo>
                  <a:pt x="104" y="1029"/>
                </a:lnTo>
                <a:lnTo>
                  <a:pt x="109" y="1030"/>
                </a:lnTo>
                <a:lnTo>
                  <a:pt x="109" y="1037"/>
                </a:lnTo>
                <a:lnTo>
                  <a:pt x="111" y="1042"/>
                </a:lnTo>
                <a:lnTo>
                  <a:pt x="115" y="1046"/>
                </a:lnTo>
                <a:lnTo>
                  <a:pt x="118" y="1049"/>
                </a:lnTo>
                <a:lnTo>
                  <a:pt x="125" y="1056"/>
                </a:lnTo>
                <a:lnTo>
                  <a:pt x="128" y="1059"/>
                </a:lnTo>
                <a:lnTo>
                  <a:pt x="130" y="1065"/>
                </a:lnTo>
                <a:lnTo>
                  <a:pt x="130" y="1075"/>
                </a:lnTo>
                <a:lnTo>
                  <a:pt x="130" y="1083"/>
                </a:lnTo>
                <a:lnTo>
                  <a:pt x="126" y="1099"/>
                </a:lnTo>
                <a:lnTo>
                  <a:pt x="121" y="1112"/>
                </a:lnTo>
                <a:lnTo>
                  <a:pt x="116" y="1126"/>
                </a:lnTo>
                <a:lnTo>
                  <a:pt x="116" y="1174"/>
                </a:lnTo>
                <a:lnTo>
                  <a:pt x="116" y="1180"/>
                </a:lnTo>
                <a:lnTo>
                  <a:pt x="118" y="1186"/>
                </a:lnTo>
                <a:lnTo>
                  <a:pt x="121" y="1189"/>
                </a:lnTo>
                <a:lnTo>
                  <a:pt x="125" y="1192"/>
                </a:lnTo>
                <a:lnTo>
                  <a:pt x="132" y="1199"/>
                </a:lnTo>
                <a:lnTo>
                  <a:pt x="135" y="1203"/>
                </a:lnTo>
                <a:lnTo>
                  <a:pt x="137" y="1208"/>
                </a:lnTo>
                <a:lnTo>
                  <a:pt x="137" y="1242"/>
                </a:lnTo>
                <a:lnTo>
                  <a:pt x="137" y="1249"/>
                </a:lnTo>
                <a:lnTo>
                  <a:pt x="138" y="1254"/>
                </a:lnTo>
                <a:lnTo>
                  <a:pt x="144" y="1262"/>
                </a:lnTo>
                <a:lnTo>
                  <a:pt x="149" y="1271"/>
                </a:lnTo>
                <a:lnTo>
                  <a:pt x="150" y="1276"/>
                </a:lnTo>
                <a:lnTo>
                  <a:pt x="150" y="1283"/>
                </a:lnTo>
                <a:lnTo>
                  <a:pt x="147" y="1300"/>
                </a:lnTo>
                <a:lnTo>
                  <a:pt x="145" y="1315"/>
                </a:lnTo>
                <a:lnTo>
                  <a:pt x="142" y="1332"/>
                </a:lnTo>
                <a:lnTo>
                  <a:pt x="144" y="1351"/>
                </a:lnTo>
                <a:lnTo>
                  <a:pt x="142" y="1358"/>
                </a:lnTo>
                <a:lnTo>
                  <a:pt x="140" y="1365"/>
                </a:lnTo>
                <a:lnTo>
                  <a:pt x="135" y="1377"/>
                </a:lnTo>
                <a:lnTo>
                  <a:pt x="132" y="1390"/>
                </a:lnTo>
                <a:lnTo>
                  <a:pt x="130" y="1397"/>
                </a:lnTo>
                <a:lnTo>
                  <a:pt x="130" y="1406"/>
                </a:lnTo>
                <a:lnTo>
                  <a:pt x="130" y="1409"/>
                </a:lnTo>
                <a:lnTo>
                  <a:pt x="130" y="1413"/>
                </a:lnTo>
                <a:lnTo>
                  <a:pt x="130" y="1418"/>
                </a:lnTo>
                <a:lnTo>
                  <a:pt x="130" y="1419"/>
                </a:lnTo>
                <a:lnTo>
                  <a:pt x="133" y="1419"/>
                </a:lnTo>
                <a:lnTo>
                  <a:pt x="137" y="1419"/>
                </a:lnTo>
                <a:lnTo>
                  <a:pt x="137" y="1426"/>
                </a:lnTo>
                <a:lnTo>
                  <a:pt x="137" y="1431"/>
                </a:lnTo>
                <a:lnTo>
                  <a:pt x="137" y="1433"/>
                </a:lnTo>
                <a:lnTo>
                  <a:pt x="140" y="1433"/>
                </a:lnTo>
                <a:lnTo>
                  <a:pt x="144" y="1433"/>
                </a:lnTo>
                <a:lnTo>
                  <a:pt x="149" y="1445"/>
                </a:lnTo>
                <a:lnTo>
                  <a:pt x="152" y="1450"/>
                </a:lnTo>
                <a:lnTo>
                  <a:pt x="157" y="1454"/>
                </a:lnTo>
                <a:lnTo>
                  <a:pt x="157" y="1459"/>
                </a:lnTo>
                <a:lnTo>
                  <a:pt x="157" y="1460"/>
                </a:lnTo>
                <a:lnTo>
                  <a:pt x="155" y="1464"/>
                </a:lnTo>
                <a:lnTo>
                  <a:pt x="155" y="1465"/>
                </a:lnTo>
                <a:lnTo>
                  <a:pt x="155" y="1469"/>
                </a:lnTo>
                <a:lnTo>
                  <a:pt x="157" y="1471"/>
                </a:lnTo>
                <a:lnTo>
                  <a:pt x="157" y="1472"/>
                </a:lnTo>
                <a:lnTo>
                  <a:pt x="157" y="1474"/>
                </a:lnTo>
                <a:lnTo>
                  <a:pt x="157" y="1476"/>
                </a:lnTo>
                <a:lnTo>
                  <a:pt x="157" y="1477"/>
                </a:lnTo>
                <a:lnTo>
                  <a:pt x="159" y="1479"/>
                </a:lnTo>
                <a:lnTo>
                  <a:pt x="159" y="1483"/>
                </a:lnTo>
                <a:lnTo>
                  <a:pt x="161" y="1486"/>
                </a:lnTo>
                <a:lnTo>
                  <a:pt x="161" y="1491"/>
                </a:lnTo>
                <a:lnTo>
                  <a:pt x="162" y="1491"/>
                </a:lnTo>
                <a:lnTo>
                  <a:pt x="162" y="1494"/>
                </a:lnTo>
                <a:lnTo>
                  <a:pt x="162" y="1496"/>
                </a:lnTo>
                <a:lnTo>
                  <a:pt x="164" y="1498"/>
                </a:lnTo>
                <a:lnTo>
                  <a:pt x="164" y="1500"/>
                </a:lnTo>
                <a:lnTo>
                  <a:pt x="164" y="1501"/>
                </a:lnTo>
                <a:lnTo>
                  <a:pt x="164" y="1503"/>
                </a:lnTo>
                <a:lnTo>
                  <a:pt x="164" y="1506"/>
                </a:lnTo>
                <a:lnTo>
                  <a:pt x="164" y="1508"/>
                </a:lnTo>
                <a:lnTo>
                  <a:pt x="164" y="1510"/>
                </a:lnTo>
                <a:lnTo>
                  <a:pt x="164" y="1511"/>
                </a:lnTo>
                <a:lnTo>
                  <a:pt x="164" y="1515"/>
                </a:lnTo>
                <a:lnTo>
                  <a:pt x="164" y="1517"/>
                </a:lnTo>
                <a:lnTo>
                  <a:pt x="164" y="1522"/>
                </a:lnTo>
                <a:lnTo>
                  <a:pt x="166" y="1530"/>
                </a:lnTo>
                <a:lnTo>
                  <a:pt x="167" y="1534"/>
                </a:lnTo>
                <a:lnTo>
                  <a:pt x="171" y="1535"/>
                </a:lnTo>
                <a:lnTo>
                  <a:pt x="174" y="1537"/>
                </a:lnTo>
                <a:lnTo>
                  <a:pt x="178" y="1539"/>
                </a:lnTo>
                <a:lnTo>
                  <a:pt x="181" y="1540"/>
                </a:lnTo>
                <a:lnTo>
                  <a:pt x="184" y="1542"/>
                </a:lnTo>
                <a:lnTo>
                  <a:pt x="188" y="1544"/>
                </a:lnTo>
                <a:lnTo>
                  <a:pt x="191" y="1546"/>
                </a:lnTo>
                <a:lnTo>
                  <a:pt x="195" y="1547"/>
                </a:lnTo>
                <a:lnTo>
                  <a:pt x="198" y="1549"/>
                </a:lnTo>
                <a:lnTo>
                  <a:pt x="202" y="1549"/>
                </a:lnTo>
                <a:lnTo>
                  <a:pt x="203" y="1551"/>
                </a:lnTo>
                <a:lnTo>
                  <a:pt x="208" y="1556"/>
                </a:lnTo>
                <a:lnTo>
                  <a:pt x="213" y="1559"/>
                </a:lnTo>
                <a:lnTo>
                  <a:pt x="219" y="1563"/>
                </a:lnTo>
                <a:lnTo>
                  <a:pt x="217" y="1571"/>
                </a:lnTo>
                <a:lnTo>
                  <a:pt x="217" y="1578"/>
                </a:lnTo>
                <a:lnTo>
                  <a:pt x="219" y="1583"/>
                </a:lnTo>
                <a:lnTo>
                  <a:pt x="220" y="1588"/>
                </a:lnTo>
                <a:lnTo>
                  <a:pt x="227" y="1595"/>
                </a:lnTo>
                <a:lnTo>
                  <a:pt x="232" y="1604"/>
                </a:lnTo>
                <a:lnTo>
                  <a:pt x="232" y="1610"/>
                </a:lnTo>
                <a:lnTo>
                  <a:pt x="234" y="1617"/>
                </a:lnTo>
                <a:lnTo>
                  <a:pt x="237" y="1629"/>
                </a:lnTo>
                <a:lnTo>
                  <a:pt x="239" y="1641"/>
                </a:lnTo>
                <a:lnTo>
                  <a:pt x="241" y="1650"/>
                </a:lnTo>
                <a:lnTo>
                  <a:pt x="239" y="1658"/>
                </a:lnTo>
                <a:lnTo>
                  <a:pt x="224" y="1728"/>
                </a:lnTo>
                <a:lnTo>
                  <a:pt x="217" y="1764"/>
                </a:lnTo>
                <a:lnTo>
                  <a:pt x="212" y="1801"/>
                </a:lnTo>
                <a:lnTo>
                  <a:pt x="219" y="1803"/>
                </a:lnTo>
                <a:lnTo>
                  <a:pt x="224" y="1807"/>
                </a:lnTo>
                <a:lnTo>
                  <a:pt x="230" y="1808"/>
                </a:lnTo>
                <a:lnTo>
                  <a:pt x="239" y="1808"/>
                </a:lnTo>
                <a:lnTo>
                  <a:pt x="244" y="1803"/>
                </a:lnTo>
                <a:lnTo>
                  <a:pt x="249" y="1798"/>
                </a:lnTo>
                <a:lnTo>
                  <a:pt x="251" y="1790"/>
                </a:lnTo>
                <a:lnTo>
                  <a:pt x="253" y="1781"/>
                </a:lnTo>
                <a:lnTo>
                  <a:pt x="253" y="1769"/>
                </a:lnTo>
                <a:lnTo>
                  <a:pt x="253" y="1759"/>
                </a:lnTo>
                <a:lnTo>
                  <a:pt x="254" y="1754"/>
                </a:lnTo>
                <a:lnTo>
                  <a:pt x="258" y="1750"/>
                </a:lnTo>
                <a:lnTo>
                  <a:pt x="261" y="1749"/>
                </a:lnTo>
                <a:lnTo>
                  <a:pt x="266" y="1747"/>
                </a:lnTo>
                <a:lnTo>
                  <a:pt x="294" y="1750"/>
                </a:lnTo>
                <a:lnTo>
                  <a:pt x="319" y="1755"/>
                </a:lnTo>
                <a:lnTo>
                  <a:pt x="341" y="1764"/>
                </a:lnTo>
                <a:lnTo>
                  <a:pt x="362" y="1774"/>
                </a:lnTo>
                <a:lnTo>
                  <a:pt x="362" y="1795"/>
                </a:lnTo>
                <a:lnTo>
                  <a:pt x="365" y="1795"/>
                </a:lnTo>
                <a:lnTo>
                  <a:pt x="367" y="1796"/>
                </a:lnTo>
                <a:lnTo>
                  <a:pt x="369" y="1801"/>
                </a:lnTo>
                <a:lnTo>
                  <a:pt x="372" y="1805"/>
                </a:lnTo>
                <a:lnTo>
                  <a:pt x="374" y="1807"/>
                </a:lnTo>
                <a:lnTo>
                  <a:pt x="375" y="1808"/>
                </a:lnTo>
                <a:lnTo>
                  <a:pt x="375" y="1815"/>
                </a:lnTo>
                <a:lnTo>
                  <a:pt x="377" y="1820"/>
                </a:lnTo>
                <a:lnTo>
                  <a:pt x="381" y="1824"/>
                </a:lnTo>
                <a:lnTo>
                  <a:pt x="384" y="1827"/>
                </a:lnTo>
                <a:lnTo>
                  <a:pt x="387" y="1831"/>
                </a:lnTo>
                <a:lnTo>
                  <a:pt x="389" y="1836"/>
                </a:lnTo>
                <a:lnTo>
                  <a:pt x="391" y="1841"/>
                </a:lnTo>
                <a:lnTo>
                  <a:pt x="389" y="1849"/>
                </a:lnTo>
                <a:lnTo>
                  <a:pt x="398" y="1849"/>
                </a:lnTo>
                <a:lnTo>
                  <a:pt x="406" y="1849"/>
                </a:lnTo>
                <a:lnTo>
                  <a:pt x="416" y="1849"/>
                </a:lnTo>
                <a:lnTo>
                  <a:pt x="420" y="1849"/>
                </a:lnTo>
                <a:lnTo>
                  <a:pt x="422" y="1851"/>
                </a:lnTo>
                <a:lnTo>
                  <a:pt x="423" y="1853"/>
                </a:lnTo>
                <a:lnTo>
                  <a:pt x="423" y="1856"/>
                </a:lnTo>
                <a:lnTo>
                  <a:pt x="451" y="1856"/>
                </a:lnTo>
                <a:lnTo>
                  <a:pt x="452" y="1853"/>
                </a:lnTo>
                <a:lnTo>
                  <a:pt x="456" y="1851"/>
                </a:lnTo>
                <a:lnTo>
                  <a:pt x="459" y="1849"/>
                </a:lnTo>
                <a:lnTo>
                  <a:pt x="464" y="1849"/>
                </a:lnTo>
                <a:lnTo>
                  <a:pt x="464" y="1854"/>
                </a:lnTo>
                <a:lnTo>
                  <a:pt x="466" y="1858"/>
                </a:lnTo>
                <a:lnTo>
                  <a:pt x="469" y="1860"/>
                </a:lnTo>
                <a:lnTo>
                  <a:pt x="473" y="1861"/>
                </a:lnTo>
                <a:lnTo>
                  <a:pt x="481" y="1863"/>
                </a:lnTo>
                <a:lnTo>
                  <a:pt x="483" y="1866"/>
                </a:lnTo>
                <a:lnTo>
                  <a:pt x="485" y="1870"/>
                </a:lnTo>
                <a:lnTo>
                  <a:pt x="493" y="1872"/>
                </a:lnTo>
                <a:lnTo>
                  <a:pt x="502" y="1873"/>
                </a:lnTo>
                <a:lnTo>
                  <a:pt x="507" y="1878"/>
                </a:lnTo>
                <a:lnTo>
                  <a:pt x="512" y="1883"/>
                </a:lnTo>
                <a:lnTo>
                  <a:pt x="519" y="1882"/>
                </a:lnTo>
                <a:lnTo>
                  <a:pt x="522" y="1882"/>
                </a:lnTo>
                <a:lnTo>
                  <a:pt x="531" y="1885"/>
                </a:lnTo>
                <a:lnTo>
                  <a:pt x="536" y="1890"/>
                </a:lnTo>
                <a:lnTo>
                  <a:pt x="541" y="1890"/>
                </a:lnTo>
                <a:lnTo>
                  <a:pt x="546" y="1890"/>
                </a:lnTo>
                <a:lnTo>
                  <a:pt x="548" y="1894"/>
                </a:lnTo>
                <a:lnTo>
                  <a:pt x="550" y="1897"/>
                </a:lnTo>
                <a:lnTo>
                  <a:pt x="551" y="1900"/>
                </a:lnTo>
                <a:lnTo>
                  <a:pt x="551" y="1904"/>
                </a:lnTo>
                <a:lnTo>
                  <a:pt x="553" y="1906"/>
                </a:lnTo>
                <a:lnTo>
                  <a:pt x="553" y="1907"/>
                </a:lnTo>
                <a:lnTo>
                  <a:pt x="555" y="1909"/>
                </a:lnTo>
                <a:lnTo>
                  <a:pt x="556" y="1911"/>
                </a:lnTo>
                <a:lnTo>
                  <a:pt x="562" y="1911"/>
                </a:lnTo>
                <a:lnTo>
                  <a:pt x="567" y="1911"/>
                </a:lnTo>
                <a:lnTo>
                  <a:pt x="589" y="1906"/>
                </a:lnTo>
                <a:lnTo>
                  <a:pt x="609" y="1900"/>
                </a:lnTo>
                <a:lnTo>
                  <a:pt x="631" y="1894"/>
                </a:lnTo>
                <a:lnTo>
                  <a:pt x="655" y="1890"/>
                </a:lnTo>
                <a:lnTo>
                  <a:pt x="655" y="1894"/>
                </a:lnTo>
                <a:lnTo>
                  <a:pt x="657" y="1895"/>
                </a:lnTo>
                <a:lnTo>
                  <a:pt x="662" y="1897"/>
                </a:lnTo>
                <a:lnTo>
                  <a:pt x="666" y="1900"/>
                </a:lnTo>
                <a:lnTo>
                  <a:pt x="667" y="1902"/>
                </a:lnTo>
                <a:lnTo>
                  <a:pt x="669" y="1904"/>
                </a:lnTo>
                <a:lnTo>
                  <a:pt x="671" y="1909"/>
                </a:lnTo>
                <a:lnTo>
                  <a:pt x="674" y="1912"/>
                </a:lnTo>
                <a:lnTo>
                  <a:pt x="683" y="1918"/>
                </a:lnTo>
                <a:lnTo>
                  <a:pt x="691" y="1923"/>
                </a:lnTo>
                <a:lnTo>
                  <a:pt x="698" y="1929"/>
                </a:lnTo>
                <a:lnTo>
                  <a:pt x="705" y="1936"/>
                </a:lnTo>
                <a:lnTo>
                  <a:pt x="710" y="1945"/>
                </a:lnTo>
                <a:lnTo>
                  <a:pt x="703" y="1955"/>
                </a:lnTo>
                <a:lnTo>
                  <a:pt x="695" y="1964"/>
                </a:lnTo>
                <a:lnTo>
                  <a:pt x="677" y="1981"/>
                </a:lnTo>
                <a:lnTo>
                  <a:pt x="669" y="1989"/>
                </a:lnTo>
                <a:lnTo>
                  <a:pt x="662" y="1999"/>
                </a:lnTo>
                <a:lnTo>
                  <a:pt x="657" y="2011"/>
                </a:lnTo>
                <a:lnTo>
                  <a:pt x="655" y="2027"/>
                </a:lnTo>
                <a:lnTo>
                  <a:pt x="657" y="2033"/>
                </a:lnTo>
                <a:lnTo>
                  <a:pt x="662" y="2037"/>
                </a:lnTo>
                <a:lnTo>
                  <a:pt x="666" y="2042"/>
                </a:lnTo>
                <a:lnTo>
                  <a:pt x="669" y="2047"/>
                </a:lnTo>
                <a:lnTo>
                  <a:pt x="677" y="2049"/>
                </a:lnTo>
                <a:lnTo>
                  <a:pt x="686" y="2051"/>
                </a:lnTo>
                <a:lnTo>
                  <a:pt x="691" y="2056"/>
                </a:lnTo>
                <a:lnTo>
                  <a:pt x="696" y="2061"/>
                </a:lnTo>
                <a:lnTo>
                  <a:pt x="700" y="2069"/>
                </a:lnTo>
                <a:lnTo>
                  <a:pt x="703" y="2078"/>
                </a:lnTo>
                <a:lnTo>
                  <a:pt x="706" y="2086"/>
                </a:lnTo>
                <a:lnTo>
                  <a:pt x="710" y="2095"/>
                </a:lnTo>
                <a:lnTo>
                  <a:pt x="715" y="2098"/>
                </a:lnTo>
                <a:lnTo>
                  <a:pt x="718" y="2103"/>
                </a:lnTo>
                <a:lnTo>
                  <a:pt x="724" y="2115"/>
                </a:lnTo>
                <a:lnTo>
                  <a:pt x="724" y="2120"/>
                </a:lnTo>
                <a:lnTo>
                  <a:pt x="724" y="2124"/>
                </a:lnTo>
                <a:lnTo>
                  <a:pt x="793" y="2148"/>
                </a:lnTo>
                <a:lnTo>
                  <a:pt x="795" y="2143"/>
                </a:lnTo>
                <a:lnTo>
                  <a:pt x="799" y="2137"/>
                </a:lnTo>
                <a:lnTo>
                  <a:pt x="800" y="2136"/>
                </a:lnTo>
                <a:lnTo>
                  <a:pt x="804" y="2136"/>
                </a:lnTo>
                <a:lnTo>
                  <a:pt x="807" y="2136"/>
                </a:lnTo>
                <a:lnTo>
                  <a:pt x="812" y="2136"/>
                </a:lnTo>
                <a:lnTo>
                  <a:pt x="814" y="2131"/>
                </a:lnTo>
                <a:lnTo>
                  <a:pt x="817" y="2127"/>
                </a:lnTo>
                <a:lnTo>
                  <a:pt x="824" y="2122"/>
                </a:lnTo>
                <a:lnTo>
                  <a:pt x="834" y="2117"/>
                </a:lnTo>
                <a:lnTo>
                  <a:pt x="846" y="2115"/>
                </a:lnTo>
                <a:lnTo>
                  <a:pt x="846" y="2107"/>
                </a:lnTo>
                <a:lnTo>
                  <a:pt x="848" y="2098"/>
                </a:lnTo>
                <a:lnTo>
                  <a:pt x="850" y="2091"/>
                </a:lnTo>
                <a:lnTo>
                  <a:pt x="853" y="2085"/>
                </a:lnTo>
                <a:lnTo>
                  <a:pt x="860" y="2074"/>
                </a:lnTo>
                <a:lnTo>
                  <a:pt x="867" y="2061"/>
                </a:lnTo>
                <a:lnTo>
                  <a:pt x="863" y="2061"/>
                </a:lnTo>
                <a:lnTo>
                  <a:pt x="862" y="2059"/>
                </a:lnTo>
                <a:lnTo>
                  <a:pt x="860" y="2054"/>
                </a:lnTo>
                <a:lnTo>
                  <a:pt x="857" y="2051"/>
                </a:lnTo>
                <a:lnTo>
                  <a:pt x="855" y="2049"/>
                </a:lnTo>
                <a:lnTo>
                  <a:pt x="853" y="2047"/>
                </a:lnTo>
                <a:lnTo>
                  <a:pt x="853" y="2040"/>
                </a:lnTo>
                <a:lnTo>
                  <a:pt x="851" y="2035"/>
                </a:lnTo>
                <a:lnTo>
                  <a:pt x="846" y="2027"/>
                </a:lnTo>
                <a:lnTo>
                  <a:pt x="841" y="2025"/>
                </a:lnTo>
                <a:lnTo>
                  <a:pt x="838" y="2022"/>
                </a:lnTo>
                <a:lnTo>
                  <a:pt x="833" y="2013"/>
                </a:lnTo>
                <a:lnTo>
                  <a:pt x="826" y="2013"/>
                </a:lnTo>
                <a:lnTo>
                  <a:pt x="822" y="2010"/>
                </a:lnTo>
                <a:lnTo>
                  <a:pt x="819" y="2006"/>
                </a:lnTo>
                <a:lnTo>
                  <a:pt x="819" y="1999"/>
                </a:lnTo>
                <a:lnTo>
                  <a:pt x="834" y="1999"/>
                </a:lnTo>
                <a:lnTo>
                  <a:pt x="846" y="2001"/>
                </a:lnTo>
                <a:lnTo>
                  <a:pt x="858" y="2005"/>
                </a:lnTo>
                <a:lnTo>
                  <a:pt x="867" y="2010"/>
                </a:lnTo>
                <a:lnTo>
                  <a:pt x="884" y="2022"/>
                </a:lnTo>
                <a:lnTo>
                  <a:pt x="901" y="2033"/>
                </a:lnTo>
                <a:lnTo>
                  <a:pt x="906" y="2035"/>
                </a:lnTo>
                <a:lnTo>
                  <a:pt x="908" y="2037"/>
                </a:lnTo>
                <a:lnTo>
                  <a:pt x="908" y="2040"/>
                </a:lnTo>
                <a:lnTo>
                  <a:pt x="913" y="2042"/>
                </a:lnTo>
                <a:lnTo>
                  <a:pt x="915" y="2044"/>
                </a:lnTo>
                <a:lnTo>
                  <a:pt x="915" y="2047"/>
                </a:lnTo>
                <a:lnTo>
                  <a:pt x="915" y="2052"/>
                </a:lnTo>
                <a:lnTo>
                  <a:pt x="918" y="2054"/>
                </a:lnTo>
                <a:lnTo>
                  <a:pt x="920" y="2057"/>
                </a:lnTo>
                <a:lnTo>
                  <a:pt x="921" y="2061"/>
                </a:lnTo>
                <a:lnTo>
                  <a:pt x="927" y="2062"/>
                </a:lnTo>
                <a:lnTo>
                  <a:pt x="928" y="2064"/>
                </a:lnTo>
                <a:lnTo>
                  <a:pt x="928" y="2068"/>
                </a:lnTo>
                <a:lnTo>
                  <a:pt x="942" y="2068"/>
                </a:lnTo>
                <a:lnTo>
                  <a:pt x="957" y="2061"/>
                </a:lnTo>
                <a:lnTo>
                  <a:pt x="974" y="2056"/>
                </a:lnTo>
                <a:lnTo>
                  <a:pt x="995" y="2054"/>
                </a:lnTo>
                <a:lnTo>
                  <a:pt x="1017" y="2054"/>
                </a:lnTo>
                <a:lnTo>
                  <a:pt x="1017" y="2051"/>
                </a:lnTo>
                <a:lnTo>
                  <a:pt x="1019" y="2049"/>
                </a:lnTo>
                <a:lnTo>
                  <a:pt x="1024" y="2047"/>
                </a:lnTo>
                <a:lnTo>
                  <a:pt x="1027" y="2044"/>
                </a:lnTo>
                <a:lnTo>
                  <a:pt x="1029" y="2042"/>
                </a:lnTo>
                <a:lnTo>
                  <a:pt x="1031" y="2040"/>
                </a:lnTo>
                <a:lnTo>
                  <a:pt x="1039" y="2040"/>
                </a:lnTo>
                <a:lnTo>
                  <a:pt x="1044" y="2037"/>
                </a:lnTo>
                <a:lnTo>
                  <a:pt x="1049" y="2035"/>
                </a:lnTo>
                <a:lnTo>
                  <a:pt x="1058" y="2033"/>
                </a:lnTo>
                <a:lnTo>
                  <a:pt x="1065" y="2037"/>
                </a:lnTo>
                <a:lnTo>
                  <a:pt x="1070" y="2044"/>
                </a:lnTo>
                <a:lnTo>
                  <a:pt x="1075" y="2049"/>
                </a:lnTo>
                <a:lnTo>
                  <a:pt x="1080" y="2056"/>
                </a:lnTo>
                <a:lnTo>
                  <a:pt x="1087" y="2071"/>
                </a:lnTo>
                <a:lnTo>
                  <a:pt x="1092" y="2088"/>
                </a:lnTo>
                <a:lnTo>
                  <a:pt x="1087" y="2090"/>
                </a:lnTo>
                <a:lnTo>
                  <a:pt x="1085" y="2091"/>
                </a:lnTo>
                <a:lnTo>
                  <a:pt x="1085" y="2095"/>
                </a:lnTo>
                <a:lnTo>
                  <a:pt x="1084" y="2098"/>
                </a:lnTo>
                <a:lnTo>
                  <a:pt x="1080" y="2100"/>
                </a:lnTo>
                <a:lnTo>
                  <a:pt x="1077" y="2102"/>
                </a:lnTo>
                <a:lnTo>
                  <a:pt x="1072" y="2102"/>
                </a:lnTo>
                <a:lnTo>
                  <a:pt x="1065" y="2105"/>
                </a:lnTo>
                <a:lnTo>
                  <a:pt x="1060" y="2110"/>
                </a:lnTo>
                <a:lnTo>
                  <a:pt x="1055" y="2115"/>
                </a:lnTo>
                <a:lnTo>
                  <a:pt x="1051" y="2122"/>
                </a:lnTo>
                <a:lnTo>
                  <a:pt x="1056" y="2124"/>
                </a:lnTo>
                <a:lnTo>
                  <a:pt x="1061" y="2127"/>
                </a:lnTo>
                <a:lnTo>
                  <a:pt x="1068" y="2136"/>
                </a:lnTo>
                <a:lnTo>
                  <a:pt x="1075" y="2144"/>
                </a:lnTo>
                <a:lnTo>
                  <a:pt x="1080" y="2148"/>
                </a:lnTo>
                <a:lnTo>
                  <a:pt x="1085" y="2149"/>
                </a:lnTo>
                <a:lnTo>
                  <a:pt x="1092" y="2158"/>
                </a:lnTo>
                <a:lnTo>
                  <a:pt x="1097" y="2168"/>
                </a:lnTo>
                <a:lnTo>
                  <a:pt x="1102" y="2172"/>
                </a:lnTo>
                <a:lnTo>
                  <a:pt x="1107" y="2173"/>
                </a:lnTo>
                <a:lnTo>
                  <a:pt x="1113" y="2177"/>
                </a:lnTo>
                <a:lnTo>
                  <a:pt x="1119" y="2177"/>
                </a:lnTo>
                <a:lnTo>
                  <a:pt x="1124" y="2175"/>
                </a:lnTo>
                <a:lnTo>
                  <a:pt x="1128" y="2173"/>
                </a:lnTo>
                <a:lnTo>
                  <a:pt x="1133" y="2170"/>
                </a:lnTo>
                <a:lnTo>
                  <a:pt x="1140" y="2170"/>
                </a:lnTo>
                <a:lnTo>
                  <a:pt x="1142" y="2165"/>
                </a:lnTo>
                <a:lnTo>
                  <a:pt x="1143" y="2163"/>
                </a:lnTo>
                <a:lnTo>
                  <a:pt x="1147" y="2163"/>
                </a:lnTo>
                <a:lnTo>
                  <a:pt x="1152" y="2161"/>
                </a:lnTo>
                <a:lnTo>
                  <a:pt x="1153" y="2160"/>
                </a:lnTo>
                <a:lnTo>
                  <a:pt x="1153" y="2156"/>
                </a:lnTo>
                <a:lnTo>
                  <a:pt x="1164" y="2156"/>
                </a:lnTo>
                <a:lnTo>
                  <a:pt x="1172" y="2158"/>
                </a:lnTo>
                <a:lnTo>
                  <a:pt x="1179" y="2161"/>
                </a:lnTo>
                <a:lnTo>
                  <a:pt x="1186" y="2165"/>
                </a:lnTo>
                <a:lnTo>
                  <a:pt x="1198" y="2173"/>
                </a:lnTo>
                <a:lnTo>
                  <a:pt x="1206" y="2175"/>
                </a:lnTo>
                <a:lnTo>
                  <a:pt x="1215" y="2177"/>
                </a:lnTo>
                <a:lnTo>
                  <a:pt x="1263" y="2177"/>
                </a:lnTo>
                <a:lnTo>
                  <a:pt x="1273" y="2184"/>
                </a:lnTo>
                <a:lnTo>
                  <a:pt x="1286" y="2187"/>
                </a:lnTo>
                <a:lnTo>
                  <a:pt x="1298" y="2192"/>
                </a:lnTo>
                <a:lnTo>
                  <a:pt x="1310" y="2197"/>
                </a:lnTo>
                <a:lnTo>
                  <a:pt x="1315" y="2199"/>
                </a:lnTo>
                <a:lnTo>
                  <a:pt x="1317" y="2201"/>
                </a:lnTo>
                <a:lnTo>
                  <a:pt x="1317" y="2204"/>
                </a:lnTo>
                <a:lnTo>
                  <a:pt x="1322" y="2206"/>
                </a:lnTo>
                <a:lnTo>
                  <a:pt x="1324" y="2207"/>
                </a:lnTo>
                <a:lnTo>
                  <a:pt x="1324" y="2211"/>
                </a:lnTo>
                <a:lnTo>
                  <a:pt x="1324" y="2223"/>
                </a:lnTo>
                <a:lnTo>
                  <a:pt x="1324" y="2235"/>
                </a:lnTo>
                <a:lnTo>
                  <a:pt x="1322" y="2245"/>
                </a:lnTo>
                <a:lnTo>
                  <a:pt x="1317" y="2252"/>
                </a:lnTo>
                <a:lnTo>
                  <a:pt x="1321" y="2253"/>
                </a:lnTo>
                <a:lnTo>
                  <a:pt x="1322" y="2257"/>
                </a:lnTo>
                <a:lnTo>
                  <a:pt x="1324" y="2260"/>
                </a:lnTo>
                <a:lnTo>
                  <a:pt x="1324" y="2265"/>
                </a:lnTo>
                <a:lnTo>
                  <a:pt x="1326" y="2274"/>
                </a:lnTo>
                <a:lnTo>
                  <a:pt x="1327" y="2277"/>
                </a:lnTo>
                <a:lnTo>
                  <a:pt x="1331" y="2279"/>
                </a:lnTo>
                <a:lnTo>
                  <a:pt x="1336" y="2281"/>
                </a:lnTo>
                <a:lnTo>
                  <a:pt x="1338" y="2282"/>
                </a:lnTo>
                <a:lnTo>
                  <a:pt x="1338" y="2286"/>
                </a:lnTo>
                <a:lnTo>
                  <a:pt x="1341" y="2288"/>
                </a:lnTo>
                <a:lnTo>
                  <a:pt x="1344" y="2289"/>
                </a:lnTo>
                <a:lnTo>
                  <a:pt x="1348" y="2291"/>
                </a:lnTo>
                <a:lnTo>
                  <a:pt x="1351" y="2293"/>
                </a:lnTo>
                <a:lnTo>
                  <a:pt x="1356" y="2294"/>
                </a:lnTo>
                <a:lnTo>
                  <a:pt x="1358" y="2296"/>
                </a:lnTo>
                <a:lnTo>
                  <a:pt x="1358" y="2300"/>
                </a:lnTo>
                <a:lnTo>
                  <a:pt x="1367" y="2305"/>
                </a:lnTo>
                <a:lnTo>
                  <a:pt x="1373" y="2312"/>
                </a:lnTo>
                <a:lnTo>
                  <a:pt x="1380" y="2318"/>
                </a:lnTo>
                <a:lnTo>
                  <a:pt x="1385" y="2327"/>
                </a:lnTo>
                <a:lnTo>
                  <a:pt x="1389" y="2337"/>
                </a:lnTo>
                <a:lnTo>
                  <a:pt x="1389" y="2342"/>
                </a:lnTo>
                <a:lnTo>
                  <a:pt x="1385" y="2347"/>
                </a:lnTo>
                <a:lnTo>
                  <a:pt x="1394" y="2353"/>
                </a:lnTo>
                <a:lnTo>
                  <a:pt x="1401" y="2359"/>
                </a:lnTo>
                <a:lnTo>
                  <a:pt x="1407" y="2366"/>
                </a:lnTo>
                <a:lnTo>
                  <a:pt x="1413" y="2375"/>
                </a:lnTo>
                <a:lnTo>
                  <a:pt x="1411" y="2380"/>
                </a:lnTo>
                <a:lnTo>
                  <a:pt x="1409" y="2382"/>
                </a:lnTo>
                <a:lnTo>
                  <a:pt x="1407" y="2385"/>
                </a:lnTo>
                <a:lnTo>
                  <a:pt x="1406" y="2388"/>
                </a:lnTo>
                <a:lnTo>
                  <a:pt x="1413" y="2404"/>
                </a:lnTo>
                <a:lnTo>
                  <a:pt x="1419" y="2417"/>
                </a:lnTo>
                <a:lnTo>
                  <a:pt x="1433" y="2450"/>
                </a:lnTo>
                <a:lnTo>
                  <a:pt x="1450" y="2453"/>
                </a:lnTo>
                <a:lnTo>
                  <a:pt x="1462" y="2453"/>
                </a:lnTo>
                <a:lnTo>
                  <a:pt x="1476" y="2451"/>
                </a:lnTo>
                <a:lnTo>
                  <a:pt x="1495" y="2450"/>
                </a:lnTo>
                <a:lnTo>
                  <a:pt x="1507" y="2424"/>
                </a:lnTo>
                <a:lnTo>
                  <a:pt x="1512" y="2411"/>
                </a:lnTo>
                <a:lnTo>
                  <a:pt x="1515" y="2395"/>
                </a:lnTo>
                <a:lnTo>
                  <a:pt x="1519" y="2395"/>
                </a:lnTo>
                <a:lnTo>
                  <a:pt x="1520" y="2394"/>
                </a:lnTo>
                <a:lnTo>
                  <a:pt x="1520" y="2390"/>
                </a:lnTo>
                <a:lnTo>
                  <a:pt x="1522" y="2388"/>
                </a:lnTo>
                <a:lnTo>
                  <a:pt x="1529" y="2385"/>
                </a:lnTo>
                <a:lnTo>
                  <a:pt x="1536" y="2382"/>
                </a:lnTo>
                <a:lnTo>
                  <a:pt x="1539" y="2382"/>
                </a:lnTo>
                <a:lnTo>
                  <a:pt x="1542" y="2382"/>
                </a:lnTo>
                <a:lnTo>
                  <a:pt x="1542" y="2380"/>
                </a:lnTo>
                <a:lnTo>
                  <a:pt x="1542" y="2375"/>
                </a:lnTo>
                <a:lnTo>
                  <a:pt x="1542" y="2371"/>
                </a:lnTo>
                <a:lnTo>
                  <a:pt x="1542" y="2368"/>
                </a:lnTo>
                <a:lnTo>
                  <a:pt x="1546" y="2366"/>
                </a:lnTo>
                <a:lnTo>
                  <a:pt x="1549" y="2364"/>
                </a:lnTo>
                <a:lnTo>
                  <a:pt x="1553" y="2363"/>
                </a:lnTo>
                <a:lnTo>
                  <a:pt x="1556" y="2361"/>
                </a:lnTo>
                <a:lnTo>
                  <a:pt x="1563" y="2359"/>
                </a:lnTo>
                <a:lnTo>
                  <a:pt x="1568" y="2356"/>
                </a:lnTo>
                <a:lnTo>
                  <a:pt x="1575" y="2354"/>
                </a:lnTo>
                <a:lnTo>
                  <a:pt x="1583" y="2354"/>
                </a:lnTo>
                <a:lnTo>
                  <a:pt x="1585" y="2346"/>
                </a:lnTo>
                <a:lnTo>
                  <a:pt x="1587" y="2342"/>
                </a:lnTo>
                <a:lnTo>
                  <a:pt x="1590" y="2341"/>
                </a:lnTo>
                <a:lnTo>
                  <a:pt x="1590" y="2327"/>
                </a:lnTo>
                <a:lnTo>
                  <a:pt x="1597" y="2329"/>
                </a:lnTo>
                <a:lnTo>
                  <a:pt x="1604" y="2330"/>
                </a:lnTo>
                <a:lnTo>
                  <a:pt x="1607" y="2335"/>
                </a:lnTo>
                <a:lnTo>
                  <a:pt x="1611" y="2341"/>
                </a:lnTo>
                <a:lnTo>
                  <a:pt x="1614" y="2349"/>
                </a:lnTo>
                <a:lnTo>
                  <a:pt x="1617" y="2358"/>
                </a:lnTo>
                <a:lnTo>
                  <a:pt x="1623" y="2364"/>
                </a:lnTo>
                <a:lnTo>
                  <a:pt x="1626" y="2366"/>
                </a:lnTo>
                <a:lnTo>
                  <a:pt x="1631" y="2368"/>
                </a:lnTo>
                <a:lnTo>
                  <a:pt x="1629" y="2375"/>
                </a:lnTo>
                <a:lnTo>
                  <a:pt x="1629" y="2380"/>
                </a:lnTo>
                <a:lnTo>
                  <a:pt x="1633" y="2385"/>
                </a:lnTo>
                <a:lnTo>
                  <a:pt x="1635" y="2388"/>
                </a:lnTo>
                <a:lnTo>
                  <a:pt x="1640" y="2394"/>
                </a:lnTo>
                <a:lnTo>
                  <a:pt x="1643" y="2399"/>
                </a:lnTo>
                <a:lnTo>
                  <a:pt x="1645" y="2402"/>
                </a:lnTo>
                <a:lnTo>
                  <a:pt x="1658" y="2400"/>
                </a:lnTo>
                <a:lnTo>
                  <a:pt x="1670" y="2402"/>
                </a:lnTo>
                <a:lnTo>
                  <a:pt x="1679" y="2405"/>
                </a:lnTo>
                <a:lnTo>
                  <a:pt x="1686" y="2412"/>
                </a:lnTo>
                <a:lnTo>
                  <a:pt x="1692" y="2419"/>
                </a:lnTo>
                <a:lnTo>
                  <a:pt x="1698" y="2426"/>
                </a:lnTo>
                <a:lnTo>
                  <a:pt x="1706" y="2443"/>
                </a:lnTo>
                <a:lnTo>
                  <a:pt x="1706" y="2450"/>
                </a:lnTo>
                <a:lnTo>
                  <a:pt x="1706" y="2455"/>
                </a:lnTo>
                <a:lnTo>
                  <a:pt x="1703" y="2463"/>
                </a:lnTo>
                <a:lnTo>
                  <a:pt x="1699" y="2472"/>
                </a:lnTo>
                <a:lnTo>
                  <a:pt x="1698" y="2477"/>
                </a:lnTo>
                <a:lnTo>
                  <a:pt x="1699" y="2484"/>
                </a:lnTo>
                <a:lnTo>
                  <a:pt x="1718" y="2480"/>
                </a:lnTo>
                <a:lnTo>
                  <a:pt x="1732" y="2480"/>
                </a:lnTo>
                <a:lnTo>
                  <a:pt x="1768" y="2484"/>
                </a:lnTo>
                <a:lnTo>
                  <a:pt x="1773" y="2474"/>
                </a:lnTo>
                <a:lnTo>
                  <a:pt x="1779" y="2462"/>
                </a:lnTo>
                <a:lnTo>
                  <a:pt x="1781" y="2446"/>
                </a:lnTo>
                <a:lnTo>
                  <a:pt x="1781" y="2440"/>
                </a:lnTo>
                <a:lnTo>
                  <a:pt x="1781" y="2429"/>
                </a:lnTo>
                <a:lnTo>
                  <a:pt x="1788" y="2429"/>
                </a:lnTo>
                <a:lnTo>
                  <a:pt x="1795" y="2426"/>
                </a:lnTo>
                <a:lnTo>
                  <a:pt x="1798" y="2421"/>
                </a:lnTo>
                <a:lnTo>
                  <a:pt x="1802" y="2416"/>
                </a:lnTo>
                <a:lnTo>
                  <a:pt x="1810" y="2416"/>
                </a:lnTo>
                <a:lnTo>
                  <a:pt x="1817" y="2414"/>
                </a:lnTo>
                <a:lnTo>
                  <a:pt x="1824" y="2412"/>
                </a:lnTo>
                <a:lnTo>
                  <a:pt x="1829" y="2409"/>
                </a:lnTo>
                <a:lnTo>
                  <a:pt x="1843" y="2405"/>
                </a:lnTo>
                <a:lnTo>
                  <a:pt x="1856" y="2402"/>
                </a:lnTo>
                <a:lnTo>
                  <a:pt x="1866" y="2395"/>
                </a:lnTo>
                <a:lnTo>
                  <a:pt x="1877" y="2388"/>
                </a:lnTo>
                <a:lnTo>
                  <a:pt x="1887" y="2390"/>
                </a:lnTo>
                <a:lnTo>
                  <a:pt x="1897" y="2388"/>
                </a:lnTo>
                <a:lnTo>
                  <a:pt x="1904" y="2385"/>
                </a:lnTo>
                <a:lnTo>
                  <a:pt x="1911" y="2382"/>
                </a:lnTo>
                <a:lnTo>
                  <a:pt x="1918" y="2378"/>
                </a:lnTo>
                <a:lnTo>
                  <a:pt x="1924" y="2375"/>
                </a:lnTo>
                <a:lnTo>
                  <a:pt x="1933" y="2375"/>
                </a:lnTo>
                <a:lnTo>
                  <a:pt x="1945" y="2375"/>
                </a:lnTo>
                <a:lnTo>
                  <a:pt x="1953" y="2380"/>
                </a:lnTo>
                <a:lnTo>
                  <a:pt x="1964" y="2383"/>
                </a:lnTo>
                <a:lnTo>
                  <a:pt x="1972" y="2388"/>
                </a:lnTo>
                <a:lnTo>
                  <a:pt x="1976" y="2392"/>
                </a:lnTo>
                <a:lnTo>
                  <a:pt x="1979" y="2395"/>
                </a:lnTo>
                <a:lnTo>
                  <a:pt x="1982" y="2399"/>
                </a:lnTo>
                <a:lnTo>
                  <a:pt x="1988" y="2400"/>
                </a:lnTo>
                <a:lnTo>
                  <a:pt x="2000" y="2402"/>
                </a:lnTo>
                <a:lnTo>
                  <a:pt x="2027" y="2402"/>
                </a:lnTo>
                <a:lnTo>
                  <a:pt x="2029" y="2397"/>
                </a:lnTo>
                <a:lnTo>
                  <a:pt x="2030" y="2395"/>
                </a:lnTo>
                <a:lnTo>
                  <a:pt x="2034" y="2395"/>
                </a:lnTo>
                <a:lnTo>
                  <a:pt x="2035" y="2387"/>
                </a:lnTo>
                <a:lnTo>
                  <a:pt x="2037" y="2383"/>
                </a:lnTo>
                <a:lnTo>
                  <a:pt x="2041" y="2382"/>
                </a:lnTo>
                <a:lnTo>
                  <a:pt x="2041" y="2371"/>
                </a:lnTo>
                <a:lnTo>
                  <a:pt x="2042" y="2363"/>
                </a:lnTo>
                <a:lnTo>
                  <a:pt x="2047" y="2358"/>
                </a:lnTo>
                <a:lnTo>
                  <a:pt x="2054" y="2354"/>
                </a:lnTo>
                <a:lnTo>
                  <a:pt x="2061" y="2358"/>
                </a:lnTo>
                <a:lnTo>
                  <a:pt x="2068" y="2361"/>
                </a:lnTo>
                <a:lnTo>
                  <a:pt x="2078" y="2361"/>
                </a:lnTo>
                <a:lnTo>
                  <a:pt x="2088" y="2361"/>
                </a:lnTo>
                <a:lnTo>
                  <a:pt x="2088" y="2358"/>
                </a:lnTo>
                <a:lnTo>
                  <a:pt x="2090" y="2356"/>
                </a:lnTo>
                <a:lnTo>
                  <a:pt x="2095" y="2354"/>
                </a:lnTo>
                <a:lnTo>
                  <a:pt x="2095" y="2347"/>
                </a:lnTo>
                <a:lnTo>
                  <a:pt x="2095" y="2344"/>
                </a:lnTo>
                <a:lnTo>
                  <a:pt x="2095" y="2341"/>
                </a:lnTo>
                <a:lnTo>
                  <a:pt x="2097" y="2341"/>
                </a:lnTo>
                <a:lnTo>
                  <a:pt x="2102" y="2341"/>
                </a:lnTo>
                <a:lnTo>
                  <a:pt x="2109" y="2341"/>
                </a:lnTo>
                <a:lnTo>
                  <a:pt x="2109" y="2339"/>
                </a:lnTo>
                <a:lnTo>
                  <a:pt x="2110" y="2335"/>
                </a:lnTo>
                <a:lnTo>
                  <a:pt x="2112" y="2334"/>
                </a:lnTo>
                <a:lnTo>
                  <a:pt x="2116" y="2334"/>
                </a:lnTo>
                <a:lnTo>
                  <a:pt x="2122" y="2335"/>
                </a:lnTo>
                <a:lnTo>
                  <a:pt x="2126" y="2335"/>
                </a:lnTo>
                <a:lnTo>
                  <a:pt x="2134" y="2332"/>
                </a:lnTo>
                <a:lnTo>
                  <a:pt x="2139" y="2327"/>
                </a:lnTo>
                <a:lnTo>
                  <a:pt x="2145" y="2327"/>
                </a:lnTo>
                <a:lnTo>
                  <a:pt x="2150" y="2327"/>
                </a:lnTo>
                <a:lnTo>
                  <a:pt x="2157" y="2330"/>
                </a:lnTo>
                <a:lnTo>
                  <a:pt x="2165" y="2330"/>
                </a:lnTo>
                <a:lnTo>
                  <a:pt x="2184" y="2329"/>
                </a:lnTo>
                <a:lnTo>
                  <a:pt x="2208" y="2325"/>
                </a:lnTo>
                <a:lnTo>
                  <a:pt x="2220" y="2325"/>
                </a:lnTo>
                <a:lnTo>
                  <a:pt x="2232" y="2327"/>
                </a:lnTo>
                <a:lnTo>
                  <a:pt x="2235" y="2330"/>
                </a:lnTo>
                <a:lnTo>
                  <a:pt x="2238" y="2332"/>
                </a:lnTo>
                <a:lnTo>
                  <a:pt x="2247" y="2334"/>
                </a:lnTo>
                <a:lnTo>
                  <a:pt x="2255" y="2334"/>
                </a:lnTo>
                <a:lnTo>
                  <a:pt x="2266" y="2334"/>
                </a:lnTo>
                <a:lnTo>
                  <a:pt x="2269" y="2335"/>
                </a:lnTo>
                <a:lnTo>
                  <a:pt x="2272" y="2337"/>
                </a:lnTo>
                <a:lnTo>
                  <a:pt x="2276" y="2339"/>
                </a:lnTo>
                <a:lnTo>
                  <a:pt x="2279" y="2341"/>
                </a:lnTo>
                <a:lnTo>
                  <a:pt x="2290" y="2341"/>
                </a:lnTo>
                <a:lnTo>
                  <a:pt x="2300" y="2341"/>
                </a:lnTo>
                <a:lnTo>
                  <a:pt x="2300" y="2344"/>
                </a:lnTo>
                <a:lnTo>
                  <a:pt x="2301" y="2346"/>
                </a:lnTo>
                <a:lnTo>
                  <a:pt x="2301" y="2347"/>
                </a:lnTo>
                <a:lnTo>
                  <a:pt x="2303" y="2349"/>
                </a:lnTo>
                <a:lnTo>
                  <a:pt x="2305" y="2351"/>
                </a:lnTo>
                <a:lnTo>
                  <a:pt x="2308" y="2353"/>
                </a:lnTo>
                <a:lnTo>
                  <a:pt x="2318" y="2353"/>
                </a:lnTo>
                <a:lnTo>
                  <a:pt x="2327" y="2353"/>
                </a:lnTo>
                <a:lnTo>
                  <a:pt x="2332" y="2353"/>
                </a:lnTo>
                <a:lnTo>
                  <a:pt x="2336" y="2356"/>
                </a:lnTo>
                <a:lnTo>
                  <a:pt x="2339" y="2359"/>
                </a:lnTo>
                <a:lnTo>
                  <a:pt x="2341" y="2364"/>
                </a:lnTo>
                <a:lnTo>
                  <a:pt x="2344" y="2368"/>
                </a:lnTo>
                <a:lnTo>
                  <a:pt x="2349" y="2375"/>
                </a:lnTo>
                <a:lnTo>
                  <a:pt x="2351" y="2378"/>
                </a:lnTo>
                <a:lnTo>
                  <a:pt x="2361" y="2382"/>
                </a:lnTo>
                <a:lnTo>
                  <a:pt x="2366" y="2388"/>
                </a:lnTo>
                <a:lnTo>
                  <a:pt x="2368" y="2392"/>
                </a:lnTo>
                <a:lnTo>
                  <a:pt x="2376" y="2400"/>
                </a:lnTo>
                <a:lnTo>
                  <a:pt x="2382" y="2404"/>
                </a:lnTo>
                <a:lnTo>
                  <a:pt x="2387" y="2407"/>
                </a:lnTo>
                <a:lnTo>
                  <a:pt x="2390" y="2407"/>
                </a:lnTo>
                <a:lnTo>
                  <a:pt x="2395" y="2405"/>
                </a:lnTo>
                <a:lnTo>
                  <a:pt x="2399" y="2405"/>
                </a:lnTo>
                <a:lnTo>
                  <a:pt x="2409" y="2409"/>
                </a:lnTo>
                <a:lnTo>
                  <a:pt x="2412" y="2412"/>
                </a:lnTo>
                <a:lnTo>
                  <a:pt x="2416" y="2414"/>
                </a:lnTo>
                <a:lnTo>
                  <a:pt x="2423" y="2416"/>
                </a:lnTo>
                <a:lnTo>
                  <a:pt x="2431" y="2419"/>
                </a:lnTo>
                <a:lnTo>
                  <a:pt x="2438" y="2424"/>
                </a:lnTo>
                <a:lnTo>
                  <a:pt x="2443" y="2429"/>
                </a:lnTo>
                <a:lnTo>
                  <a:pt x="2446" y="2429"/>
                </a:lnTo>
                <a:lnTo>
                  <a:pt x="2477" y="2429"/>
                </a:lnTo>
                <a:lnTo>
                  <a:pt x="2482" y="2431"/>
                </a:lnTo>
                <a:lnTo>
                  <a:pt x="2487" y="2436"/>
                </a:lnTo>
                <a:lnTo>
                  <a:pt x="2492" y="2440"/>
                </a:lnTo>
                <a:lnTo>
                  <a:pt x="2498" y="2443"/>
                </a:lnTo>
                <a:lnTo>
                  <a:pt x="2504" y="2441"/>
                </a:lnTo>
                <a:lnTo>
                  <a:pt x="2508" y="2441"/>
                </a:lnTo>
                <a:lnTo>
                  <a:pt x="2516" y="2445"/>
                </a:lnTo>
                <a:lnTo>
                  <a:pt x="2522" y="2450"/>
                </a:lnTo>
                <a:lnTo>
                  <a:pt x="2527" y="2450"/>
                </a:lnTo>
                <a:lnTo>
                  <a:pt x="2532" y="2450"/>
                </a:lnTo>
                <a:lnTo>
                  <a:pt x="2532" y="2457"/>
                </a:lnTo>
                <a:lnTo>
                  <a:pt x="2539" y="2457"/>
                </a:lnTo>
                <a:lnTo>
                  <a:pt x="2547" y="2457"/>
                </a:lnTo>
                <a:lnTo>
                  <a:pt x="2554" y="2457"/>
                </a:lnTo>
                <a:lnTo>
                  <a:pt x="2566" y="2460"/>
                </a:lnTo>
                <a:lnTo>
                  <a:pt x="2578" y="2463"/>
                </a:lnTo>
                <a:lnTo>
                  <a:pt x="2585" y="2465"/>
                </a:lnTo>
                <a:lnTo>
                  <a:pt x="2593" y="2463"/>
                </a:lnTo>
                <a:lnTo>
                  <a:pt x="2593" y="2457"/>
                </a:lnTo>
                <a:lnTo>
                  <a:pt x="2583" y="2451"/>
                </a:lnTo>
                <a:lnTo>
                  <a:pt x="2573" y="2446"/>
                </a:lnTo>
                <a:lnTo>
                  <a:pt x="2564" y="2440"/>
                </a:lnTo>
                <a:lnTo>
                  <a:pt x="2561" y="2434"/>
                </a:lnTo>
                <a:lnTo>
                  <a:pt x="2559" y="2429"/>
                </a:lnTo>
                <a:lnTo>
                  <a:pt x="2556" y="2421"/>
                </a:lnTo>
                <a:lnTo>
                  <a:pt x="2554" y="2416"/>
                </a:lnTo>
                <a:lnTo>
                  <a:pt x="2552" y="2409"/>
                </a:lnTo>
                <a:lnTo>
                  <a:pt x="2551" y="2405"/>
                </a:lnTo>
                <a:lnTo>
                  <a:pt x="2549" y="2404"/>
                </a:lnTo>
                <a:lnTo>
                  <a:pt x="2545" y="2402"/>
                </a:lnTo>
                <a:lnTo>
                  <a:pt x="2545" y="2395"/>
                </a:lnTo>
                <a:lnTo>
                  <a:pt x="2545" y="2388"/>
                </a:lnTo>
                <a:lnTo>
                  <a:pt x="2545" y="2382"/>
                </a:lnTo>
                <a:lnTo>
                  <a:pt x="2545" y="2375"/>
                </a:lnTo>
                <a:lnTo>
                  <a:pt x="2544" y="2371"/>
                </a:lnTo>
                <a:lnTo>
                  <a:pt x="2542" y="2370"/>
                </a:lnTo>
                <a:lnTo>
                  <a:pt x="2540" y="2370"/>
                </a:lnTo>
                <a:lnTo>
                  <a:pt x="2539" y="2368"/>
                </a:lnTo>
                <a:lnTo>
                  <a:pt x="2535" y="2358"/>
                </a:lnTo>
                <a:lnTo>
                  <a:pt x="2535" y="2349"/>
                </a:lnTo>
                <a:lnTo>
                  <a:pt x="2533" y="2342"/>
                </a:lnTo>
                <a:lnTo>
                  <a:pt x="2532" y="2334"/>
                </a:lnTo>
                <a:lnTo>
                  <a:pt x="2532" y="2293"/>
                </a:lnTo>
                <a:lnTo>
                  <a:pt x="2527" y="2286"/>
                </a:lnTo>
                <a:lnTo>
                  <a:pt x="2523" y="2279"/>
                </a:lnTo>
                <a:lnTo>
                  <a:pt x="2522" y="2271"/>
                </a:lnTo>
                <a:lnTo>
                  <a:pt x="2518" y="2260"/>
                </a:lnTo>
                <a:lnTo>
                  <a:pt x="2518" y="2240"/>
                </a:lnTo>
                <a:lnTo>
                  <a:pt x="2518" y="2218"/>
                </a:lnTo>
                <a:lnTo>
                  <a:pt x="2525" y="2202"/>
                </a:lnTo>
                <a:lnTo>
                  <a:pt x="2533" y="2189"/>
                </a:lnTo>
                <a:lnTo>
                  <a:pt x="2540" y="2173"/>
                </a:lnTo>
                <a:lnTo>
                  <a:pt x="2544" y="2165"/>
                </a:lnTo>
                <a:lnTo>
                  <a:pt x="2545" y="2156"/>
                </a:lnTo>
                <a:lnTo>
                  <a:pt x="2549" y="2155"/>
                </a:lnTo>
                <a:lnTo>
                  <a:pt x="2551" y="2151"/>
                </a:lnTo>
                <a:lnTo>
                  <a:pt x="2552" y="2148"/>
                </a:lnTo>
                <a:lnTo>
                  <a:pt x="2552" y="2143"/>
                </a:lnTo>
                <a:lnTo>
                  <a:pt x="2559" y="2139"/>
                </a:lnTo>
                <a:lnTo>
                  <a:pt x="2563" y="2136"/>
                </a:lnTo>
                <a:lnTo>
                  <a:pt x="2566" y="2129"/>
                </a:lnTo>
                <a:lnTo>
                  <a:pt x="2569" y="2122"/>
                </a:lnTo>
                <a:lnTo>
                  <a:pt x="2571" y="2115"/>
                </a:lnTo>
                <a:lnTo>
                  <a:pt x="2574" y="2109"/>
                </a:lnTo>
                <a:lnTo>
                  <a:pt x="2580" y="2105"/>
                </a:lnTo>
                <a:lnTo>
                  <a:pt x="2586" y="2102"/>
                </a:lnTo>
                <a:lnTo>
                  <a:pt x="2590" y="2093"/>
                </a:lnTo>
                <a:lnTo>
                  <a:pt x="2595" y="2086"/>
                </a:lnTo>
                <a:lnTo>
                  <a:pt x="2598" y="2078"/>
                </a:lnTo>
                <a:lnTo>
                  <a:pt x="2600" y="2073"/>
                </a:lnTo>
                <a:lnTo>
                  <a:pt x="2600" y="2068"/>
                </a:lnTo>
                <a:lnTo>
                  <a:pt x="2602" y="2064"/>
                </a:lnTo>
                <a:lnTo>
                  <a:pt x="2603" y="2059"/>
                </a:lnTo>
                <a:lnTo>
                  <a:pt x="2610" y="2054"/>
                </a:lnTo>
                <a:lnTo>
                  <a:pt x="2612" y="2051"/>
                </a:lnTo>
                <a:lnTo>
                  <a:pt x="2614" y="2045"/>
                </a:lnTo>
                <a:lnTo>
                  <a:pt x="2615" y="2040"/>
                </a:lnTo>
                <a:lnTo>
                  <a:pt x="2614" y="2033"/>
                </a:lnTo>
                <a:lnTo>
                  <a:pt x="2619" y="2032"/>
                </a:lnTo>
                <a:lnTo>
                  <a:pt x="2622" y="2030"/>
                </a:lnTo>
                <a:lnTo>
                  <a:pt x="2627" y="2023"/>
                </a:lnTo>
                <a:lnTo>
                  <a:pt x="2631" y="2015"/>
                </a:lnTo>
                <a:lnTo>
                  <a:pt x="2634" y="2006"/>
                </a:lnTo>
                <a:lnTo>
                  <a:pt x="2638" y="1998"/>
                </a:lnTo>
                <a:lnTo>
                  <a:pt x="2643" y="1991"/>
                </a:lnTo>
                <a:lnTo>
                  <a:pt x="2646" y="1982"/>
                </a:lnTo>
                <a:lnTo>
                  <a:pt x="2648" y="1977"/>
                </a:lnTo>
                <a:lnTo>
                  <a:pt x="2648" y="1972"/>
                </a:lnTo>
                <a:lnTo>
                  <a:pt x="2655" y="1969"/>
                </a:lnTo>
                <a:lnTo>
                  <a:pt x="2660" y="1964"/>
                </a:lnTo>
                <a:lnTo>
                  <a:pt x="2665" y="1958"/>
                </a:lnTo>
                <a:lnTo>
                  <a:pt x="2668" y="1952"/>
                </a:lnTo>
                <a:lnTo>
                  <a:pt x="2673" y="1952"/>
                </a:lnTo>
                <a:lnTo>
                  <a:pt x="2677" y="1950"/>
                </a:lnTo>
                <a:lnTo>
                  <a:pt x="2679" y="1947"/>
                </a:lnTo>
                <a:lnTo>
                  <a:pt x="2680" y="1943"/>
                </a:lnTo>
                <a:lnTo>
                  <a:pt x="2682" y="1935"/>
                </a:lnTo>
                <a:lnTo>
                  <a:pt x="2685" y="1933"/>
                </a:lnTo>
                <a:lnTo>
                  <a:pt x="2689" y="1931"/>
                </a:lnTo>
                <a:lnTo>
                  <a:pt x="2696" y="1918"/>
                </a:lnTo>
                <a:lnTo>
                  <a:pt x="2702" y="1904"/>
                </a:lnTo>
                <a:lnTo>
                  <a:pt x="2708" y="1895"/>
                </a:lnTo>
                <a:lnTo>
                  <a:pt x="2713" y="1889"/>
                </a:lnTo>
                <a:lnTo>
                  <a:pt x="2719" y="1880"/>
                </a:lnTo>
                <a:lnTo>
                  <a:pt x="2723" y="1870"/>
                </a:lnTo>
                <a:lnTo>
                  <a:pt x="2725" y="1860"/>
                </a:lnTo>
                <a:lnTo>
                  <a:pt x="2728" y="1853"/>
                </a:lnTo>
                <a:lnTo>
                  <a:pt x="2735" y="1839"/>
                </a:lnTo>
                <a:lnTo>
                  <a:pt x="2736" y="1836"/>
                </a:lnTo>
                <a:lnTo>
                  <a:pt x="2738" y="1827"/>
                </a:lnTo>
                <a:lnTo>
                  <a:pt x="2738" y="1819"/>
                </a:lnTo>
                <a:lnTo>
                  <a:pt x="2740" y="1817"/>
                </a:lnTo>
                <a:lnTo>
                  <a:pt x="2743" y="1815"/>
                </a:lnTo>
                <a:lnTo>
                  <a:pt x="2745" y="1813"/>
                </a:lnTo>
                <a:lnTo>
                  <a:pt x="2750" y="1807"/>
                </a:lnTo>
                <a:lnTo>
                  <a:pt x="2754" y="1798"/>
                </a:lnTo>
                <a:lnTo>
                  <a:pt x="2755" y="1795"/>
                </a:lnTo>
                <a:lnTo>
                  <a:pt x="2759" y="1791"/>
                </a:lnTo>
                <a:lnTo>
                  <a:pt x="2764" y="1788"/>
                </a:lnTo>
                <a:lnTo>
                  <a:pt x="2767" y="1786"/>
                </a:lnTo>
                <a:lnTo>
                  <a:pt x="2772" y="1784"/>
                </a:lnTo>
                <a:lnTo>
                  <a:pt x="2781" y="1784"/>
                </a:lnTo>
                <a:lnTo>
                  <a:pt x="2788" y="1783"/>
                </a:lnTo>
                <a:lnTo>
                  <a:pt x="2791" y="1783"/>
                </a:lnTo>
                <a:lnTo>
                  <a:pt x="2794" y="1781"/>
                </a:lnTo>
                <a:lnTo>
                  <a:pt x="2801" y="1779"/>
                </a:lnTo>
                <a:lnTo>
                  <a:pt x="2808" y="1776"/>
                </a:lnTo>
                <a:lnTo>
                  <a:pt x="2813" y="1774"/>
                </a:lnTo>
                <a:lnTo>
                  <a:pt x="2820" y="1772"/>
                </a:lnTo>
                <a:lnTo>
                  <a:pt x="2823" y="1771"/>
                </a:lnTo>
                <a:lnTo>
                  <a:pt x="2832" y="1767"/>
                </a:lnTo>
                <a:lnTo>
                  <a:pt x="2837" y="1733"/>
                </a:lnTo>
                <a:lnTo>
                  <a:pt x="2839" y="1714"/>
                </a:lnTo>
                <a:lnTo>
                  <a:pt x="2839" y="1692"/>
                </a:lnTo>
                <a:close/>
                <a:moveTo>
                  <a:pt x="239" y="1605"/>
                </a:moveTo>
                <a:lnTo>
                  <a:pt x="237" y="1605"/>
                </a:lnTo>
                <a:lnTo>
                  <a:pt x="239" y="1605"/>
                </a:lnTo>
                <a:close/>
                <a:moveTo>
                  <a:pt x="1341" y="246"/>
                </a:moveTo>
                <a:lnTo>
                  <a:pt x="1341" y="24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1" name="Freeform 20">
            <a:extLst>
              <a:ext uri="{FF2B5EF4-FFF2-40B4-BE49-F238E27FC236}">
                <a16:creationId xmlns:a16="http://schemas.microsoft.com/office/drawing/2014/main" id="{0C60C5C6-E545-4C91-9730-8FD79B812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26" y="669290"/>
            <a:ext cx="2393331" cy="2358162"/>
          </a:xfrm>
          <a:custGeom>
            <a:avLst/>
            <a:gdLst>
              <a:gd name="T0" fmla="*/ 1340933 w 6040"/>
              <a:gd name="T1" fmla="*/ 528832 h 6306"/>
              <a:gd name="T2" fmla="*/ 1152252 w 6040"/>
              <a:gd name="T3" fmla="*/ 697669 h 6306"/>
              <a:gd name="T4" fmla="*/ 1174937 w 6040"/>
              <a:gd name="T5" fmla="*/ 661310 h 6306"/>
              <a:gd name="T6" fmla="*/ 1248033 w 6040"/>
              <a:gd name="T7" fmla="*/ 567351 h 6306"/>
              <a:gd name="T8" fmla="*/ 1098240 w 6040"/>
              <a:gd name="T9" fmla="*/ 763188 h 6306"/>
              <a:gd name="T10" fmla="*/ 1098240 w 6040"/>
              <a:gd name="T11" fmla="*/ 1029224 h 6306"/>
              <a:gd name="T12" fmla="*/ 1582186 w 6040"/>
              <a:gd name="T13" fmla="*/ 343795 h 6306"/>
              <a:gd name="T14" fmla="*/ 1700291 w 6040"/>
              <a:gd name="T15" fmla="*/ 194037 h 6306"/>
              <a:gd name="T16" fmla="*/ 1818757 w 6040"/>
              <a:gd name="T17" fmla="*/ 155878 h 6306"/>
              <a:gd name="T18" fmla="*/ 1736299 w 6040"/>
              <a:gd name="T19" fmla="*/ 172437 h 6306"/>
              <a:gd name="T20" fmla="*/ 1410428 w 6040"/>
              <a:gd name="T21" fmla="*/ 464393 h 6306"/>
              <a:gd name="T22" fmla="*/ 1455798 w 6040"/>
              <a:gd name="T23" fmla="*/ 395634 h 6306"/>
              <a:gd name="T24" fmla="*/ 1474162 w 6040"/>
              <a:gd name="T25" fmla="*/ 326515 h 6306"/>
              <a:gd name="T26" fmla="*/ 1100760 w 6040"/>
              <a:gd name="T27" fmla="*/ 984945 h 6306"/>
              <a:gd name="T28" fmla="*/ 1006060 w 6040"/>
              <a:gd name="T29" fmla="*/ 1178622 h 6306"/>
              <a:gd name="T30" fmla="*/ 510592 w 6040"/>
              <a:gd name="T31" fmla="*/ 2076088 h 6306"/>
              <a:gd name="T32" fmla="*/ 1337692 w 6040"/>
              <a:gd name="T33" fmla="*/ 624590 h 6306"/>
              <a:gd name="T34" fmla="*/ 2137427 w 6040"/>
              <a:gd name="T35" fmla="*/ 181797 h 6306"/>
              <a:gd name="T36" fmla="*/ 1967470 w 6040"/>
              <a:gd name="T37" fmla="*/ 115918 h 6306"/>
              <a:gd name="T38" fmla="*/ 1842162 w 6040"/>
              <a:gd name="T39" fmla="*/ 230396 h 6306"/>
              <a:gd name="T40" fmla="*/ 1770867 w 6040"/>
              <a:gd name="T41" fmla="*/ 178557 h 6306"/>
              <a:gd name="T42" fmla="*/ 1667524 w 6040"/>
              <a:gd name="T43" fmla="*/ 311395 h 6306"/>
              <a:gd name="T44" fmla="*/ 1592628 w 6040"/>
              <a:gd name="T45" fmla="*/ 380154 h 6306"/>
              <a:gd name="T46" fmla="*/ 1523493 w 6040"/>
              <a:gd name="T47" fmla="*/ 417594 h 6306"/>
              <a:gd name="T48" fmla="*/ 1444636 w 6040"/>
              <a:gd name="T49" fmla="*/ 466553 h 6306"/>
              <a:gd name="T50" fmla="*/ 1332291 w 6040"/>
              <a:gd name="T51" fmla="*/ 551511 h 6306"/>
              <a:gd name="T52" fmla="*/ 1316808 w 6040"/>
              <a:gd name="T53" fmla="*/ 626390 h 6306"/>
              <a:gd name="T54" fmla="*/ 1314647 w 6040"/>
              <a:gd name="T55" fmla="*/ 673190 h 6306"/>
              <a:gd name="T56" fmla="*/ 1273238 w 6040"/>
              <a:gd name="T57" fmla="*/ 740509 h 6306"/>
              <a:gd name="T58" fmla="*/ 1262436 w 6040"/>
              <a:gd name="T59" fmla="*/ 805668 h 6306"/>
              <a:gd name="T60" fmla="*/ 1159813 w 6040"/>
              <a:gd name="T61" fmla="*/ 891706 h 6306"/>
              <a:gd name="T62" fmla="*/ 1140009 w 6040"/>
              <a:gd name="T63" fmla="*/ 1016984 h 6306"/>
              <a:gd name="T64" fmla="*/ 1059711 w 6040"/>
              <a:gd name="T65" fmla="*/ 1147302 h 6306"/>
              <a:gd name="T66" fmla="*/ 1020463 w 6040"/>
              <a:gd name="T67" fmla="*/ 1259981 h 6306"/>
              <a:gd name="T68" fmla="*/ 888314 w 6040"/>
              <a:gd name="T69" fmla="*/ 1366539 h 6306"/>
              <a:gd name="T70" fmla="*/ 768408 w 6040"/>
              <a:gd name="T71" fmla="*/ 1438898 h 6306"/>
              <a:gd name="T72" fmla="*/ 742122 w 6040"/>
              <a:gd name="T73" fmla="*/ 1449338 h 6306"/>
              <a:gd name="T74" fmla="*/ 713676 w 6040"/>
              <a:gd name="T75" fmla="*/ 1530336 h 6306"/>
              <a:gd name="T76" fmla="*/ 603132 w 6040"/>
              <a:gd name="T77" fmla="*/ 1589735 h 6306"/>
              <a:gd name="T78" fmla="*/ 571805 w 6040"/>
              <a:gd name="T79" fmla="*/ 1627175 h 6306"/>
              <a:gd name="T80" fmla="*/ 519593 w 6040"/>
              <a:gd name="T81" fmla="*/ 1741653 h 6306"/>
              <a:gd name="T82" fmla="*/ 494028 w 6040"/>
              <a:gd name="T83" fmla="*/ 1799252 h 6306"/>
              <a:gd name="T84" fmla="*/ 510952 w 6040"/>
              <a:gd name="T85" fmla="*/ 1852531 h 6306"/>
              <a:gd name="T86" fmla="*/ 526435 w 6040"/>
              <a:gd name="T87" fmla="*/ 1974930 h 6306"/>
              <a:gd name="T88" fmla="*/ 501950 w 6040"/>
              <a:gd name="T89" fmla="*/ 2040449 h 6306"/>
              <a:gd name="T90" fmla="*/ 523914 w 6040"/>
              <a:gd name="T91" fmla="*/ 2172567 h 6306"/>
              <a:gd name="T92" fmla="*/ 791093 w 6040"/>
              <a:gd name="T93" fmla="*/ 2183726 h 6306"/>
              <a:gd name="T94" fmla="*/ 921441 w 6040"/>
              <a:gd name="T95" fmla="*/ 2041889 h 6306"/>
              <a:gd name="T96" fmla="*/ 1033786 w 6040"/>
              <a:gd name="T97" fmla="*/ 2027849 h 6306"/>
              <a:gd name="T98" fmla="*/ 1124166 w 6040"/>
              <a:gd name="T99" fmla="*/ 1744173 h 6306"/>
              <a:gd name="T100" fmla="*/ 1115524 w 6040"/>
              <a:gd name="T101" fmla="*/ 1343139 h 6306"/>
              <a:gd name="T102" fmla="*/ 1248033 w 6040"/>
              <a:gd name="T103" fmla="*/ 1028144 h 6306"/>
              <a:gd name="T104" fmla="*/ 1405387 w 6040"/>
              <a:gd name="T105" fmla="*/ 682909 h 6306"/>
              <a:gd name="T106" fmla="*/ 1674006 w 6040"/>
              <a:gd name="T107" fmla="*/ 488152 h 6306"/>
              <a:gd name="T108" fmla="*/ 1910937 w 6040"/>
              <a:gd name="T109" fmla="*/ 308875 h 6306"/>
              <a:gd name="T110" fmla="*/ 545519 w 6040"/>
              <a:gd name="T111" fmla="*/ 1979969 h 6306"/>
              <a:gd name="T112" fmla="*/ 965731 w 6040"/>
              <a:gd name="T113" fmla="*/ 1390299 h 6306"/>
              <a:gd name="T114" fmla="*/ 1010381 w 6040"/>
              <a:gd name="T115" fmla="*/ 1352859 h 6306"/>
              <a:gd name="T116" fmla="*/ 877152 w 6040"/>
              <a:gd name="T117" fmla="*/ 1343499 h 6306"/>
              <a:gd name="T118" fmla="*/ 834302 w 6040"/>
              <a:gd name="T119" fmla="*/ 1368699 h 6306"/>
              <a:gd name="T120" fmla="*/ 801535 w 6040"/>
              <a:gd name="T121" fmla="*/ 1420538 h 6306"/>
              <a:gd name="T122" fmla="*/ 497629 w 6040"/>
              <a:gd name="T123" fmla="*/ 2050888 h 6306"/>
              <a:gd name="T124" fmla="*/ 506271 w 6040"/>
              <a:gd name="T125" fmla="*/ 1712854 h 63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040" h="6306">
                <a:moveTo>
                  <a:pt x="3256" y="2434"/>
                </a:moveTo>
                <a:lnTo>
                  <a:pt x="3256" y="2438"/>
                </a:lnTo>
                <a:lnTo>
                  <a:pt x="3258" y="2439"/>
                </a:lnTo>
                <a:lnTo>
                  <a:pt x="3263" y="2441"/>
                </a:lnTo>
                <a:lnTo>
                  <a:pt x="3277" y="2441"/>
                </a:lnTo>
                <a:lnTo>
                  <a:pt x="3279" y="2439"/>
                </a:lnTo>
                <a:lnTo>
                  <a:pt x="3279" y="2436"/>
                </a:lnTo>
                <a:lnTo>
                  <a:pt x="3275" y="2431"/>
                </a:lnTo>
                <a:lnTo>
                  <a:pt x="3270" y="2427"/>
                </a:lnTo>
                <a:lnTo>
                  <a:pt x="3267" y="2422"/>
                </a:lnTo>
                <a:lnTo>
                  <a:pt x="3263" y="2422"/>
                </a:lnTo>
                <a:lnTo>
                  <a:pt x="3256" y="2422"/>
                </a:lnTo>
                <a:lnTo>
                  <a:pt x="3255" y="2424"/>
                </a:lnTo>
                <a:lnTo>
                  <a:pt x="3255" y="2426"/>
                </a:lnTo>
                <a:lnTo>
                  <a:pt x="3256" y="2434"/>
                </a:lnTo>
                <a:close/>
                <a:moveTo>
                  <a:pt x="3337" y="2327"/>
                </a:moveTo>
                <a:lnTo>
                  <a:pt x="3337" y="2320"/>
                </a:lnTo>
                <a:lnTo>
                  <a:pt x="3328" y="2320"/>
                </a:lnTo>
                <a:lnTo>
                  <a:pt x="3321" y="2322"/>
                </a:lnTo>
                <a:lnTo>
                  <a:pt x="3316" y="2327"/>
                </a:lnTo>
                <a:lnTo>
                  <a:pt x="3316" y="2334"/>
                </a:lnTo>
                <a:lnTo>
                  <a:pt x="3323" y="2334"/>
                </a:lnTo>
                <a:lnTo>
                  <a:pt x="3328" y="2334"/>
                </a:lnTo>
                <a:lnTo>
                  <a:pt x="3332" y="2332"/>
                </a:lnTo>
                <a:lnTo>
                  <a:pt x="3335" y="2330"/>
                </a:lnTo>
                <a:lnTo>
                  <a:pt x="3337" y="2327"/>
                </a:lnTo>
                <a:close/>
                <a:moveTo>
                  <a:pt x="3357" y="2218"/>
                </a:moveTo>
                <a:lnTo>
                  <a:pt x="3356" y="2223"/>
                </a:lnTo>
                <a:lnTo>
                  <a:pt x="3352" y="2226"/>
                </a:lnTo>
                <a:lnTo>
                  <a:pt x="3345" y="2233"/>
                </a:lnTo>
                <a:lnTo>
                  <a:pt x="3342" y="2236"/>
                </a:lnTo>
                <a:lnTo>
                  <a:pt x="3338" y="2240"/>
                </a:lnTo>
                <a:lnTo>
                  <a:pt x="3337" y="2245"/>
                </a:lnTo>
                <a:lnTo>
                  <a:pt x="3337" y="2252"/>
                </a:lnTo>
                <a:lnTo>
                  <a:pt x="3345" y="2252"/>
                </a:lnTo>
                <a:lnTo>
                  <a:pt x="3350" y="2248"/>
                </a:lnTo>
                <a:lnTo>
                  <a:pt x="3356" y="2247"/>
                </a:lnTo>
                <a:lnTo>
                  <a:pt x="3364" y="2245"/>
                </a:lnTo>
                <a:lnTo>
                  <a:pt x="3364" y="2228"/>
                </a:lnTo>
                <a:lnTo>
                  <a:pt x="3362" y="2221"/>
                </a:lnTo>
                <a:lnTo>
                  <a:pt x="3361" y="2219"/>
                </a:lnTo>
                <a:lnTo>
                  <a:pt x="3357" y="2218"/>
                </a:lnTo>
                <a:close/>
                <a:moveTo>
                  <a:pt x="3187" y="2559"/>
                </a:moveTo>
                <a:lnTo>
                  <a:pt x="3192" y="2557"/>
                </a:lnTo>
                <a:lnTo>
                  <a:pt x="3195" y="2555"/>
                </a:lnTo>
                <a:lnTo>
                  <a:pt x="3197" y="2552"/>
                </a:lnTo>
                <a:lnTo>
                  <a:pt x="3198" y="2548"/>
                </a:lnTo>
                <a:lnTo>
                  <a:pt x="3200" y="2536"/>
                </a:lnTo>
                <a:lnTo>
                  <a:pt x="3200" y="2525"/>
                </a:lnTo>
                <a:lnTo>
                  <a:pt x="3197" y="2526"/>
                </a:lnTo>
                <a:lnTo>
                  <a:pt x="3195" y="2528"/>
                </a:lnTo>
                <a:lnTo>
                  <a:pt x="3193" y="2535"/>
                </a:lnTo>
                <a:lnTo>
                  <a:pt x="3192" y="2542"/>
                </a:lnTo>
                <a:lnTo>
                  <a:pt x="3190" y="2545"/>
                </a:lnTo>
                <a:lnTo>
                  <a:pt x="3187" y="2545"/>
                </a:lnTo>
                <a:lnTo>
                  <a:pt x="3185" y="2547"/>
                </a:lnTo>
                <a:lnTo>
                  <a:pt x="3183" y="2548"/>
                </a:lnTo>
                <a:lnTo>
                  <a:pt x="3180" y="2552"/>
                </a:lnTo>
                <a:lnTo>
                  <a:pt x="3175" y="2554"/>
                </a:lnTo>
                <a:lnTo>
                  <a:pt x="3173" y="2555"/>
                </a:lnTo>
                <a:lnTo>
                  <a:pt x="3173" y="2559"/>
                </a:lnTo>
                <a:lnTo>
                  <a:pt x="3187" y="2559"/>
                </a:lnTo>
                <a:close/>
                <a:moveTo>
                  <a:pt x="2545" y="3657"/>
                </a:moveTo>
                <a:lnTo>
                  <a:pt x="2540" y="3659"/>
                </a:lnTo>
                <a:lnTo>
                  <a:pt x="2537" y="3662"/>
                </a:lnTo>
                <a:lnTo>
                  <a:pt x="2538" y="3666"/>
                </a:lnTo>
                <a:lnTo>
                  <a:pt x="2540" y="3669"/>
                </a:lnTo>
                <a:lnTo>
                  <a:pt x="2542" y="3671"/>
                </a:lnTo>
                <a:lnTo>
                  <a:pt x="2545" y="3669"/>
                </a:lnTo>
                <a:lnTo>
                  <a:pt x="2547" y="3666"/>
                </a:lnTo>
                <a:lnTo>
                  <a:pt x="2545" y="3657"/>
                </a:lnTo>
                <a:close/>
                <a:moveTo>
                  <a:pt x="3166" y="2620"/>
                </a:moveTo>
                <a:lnTo>
                  <a:pt x="3168" y="2615"/>
                </a:lnTo>
                <a:lnTo>
                  <a:pt x="3169" y="2613"/>
                </a:lnTo>
                <a:lnTo>
                  <a:pt x="3173" y="2613"/>
                </a:lnTo>
                <a:lnTo>
                  <a:pt x="3173" y="2607"/>
                </a:lnTo>
                <a:lnTo>
                  <a:pt x="3173" y="2600"/>
                </a:lnTo>
                <a:lnTo>
                  <a:pt x="3166" y="2600"/>
                </a:lnTo>
                <a:lnTo>
                  <a:pt x="3163" y="2600"/>
                </a:lnTo>
                <a:lnTo>
                  <a:pt x="3159" y="2601"/>
                </a:lnTo>
                <a:lnTo>
                  <a:pt x="3158" y="2605"/>
                </a:lnTo>
                <a:lnTo>
                  <a:pt x="3152" y="2610"/>
                </a:lnTo>
                <a:lnTo>
                  <a:pt x="3149" y="2613"/>
                </a:lnTo>
                <a:lnTo>
                  <a:pt x="3146" y="2613"/>
                </a:lnTo>
                <a:lnTo>
                  <a:pt x="3142" y="2618"/>
                </a:lnTo>
                <a:lnTo>
                  <a:pt x="3140" y="2625"/>
                </a:lnTo>
                <a:lnTo>
                  <a:pt x="3139" y="2632"/>
                </a:lnTo>
                <a:lnTo>
                  <a:pt x="3139" y="2641"/>
                </a:lnTo>
                <a:lnTo>
                  <a:pt x="3144" y="2642"/>
                </a:lnTo>
                <a:lnTo>
                  <a:pt x="3146" y="2644"/>
                </a:lnTo>
                <a:lnTo>
                  <a:pt x="3146" y="2648"/>
                </a:lnTo>
                <a:lnTo>
                  <a:pt x="3154" y="2649"/>
                </a:lnTo>
                <a:lnTo>
                  <a:pt x="3156" y="2649"/>
                </a:lnTo>
                <a:lnTo>
                  <a:pt x="3158" y="2648"/>
                </a:lnTo>
                <a:lnTo>
                  <a:pt x="3159" y="2642"/>
                </a:lnTo>
                <a:lnTo>
                  <a:pt x="3159" y="2637"/>
                </a:lnTo>
                <a:lnTo>
                  <a:pt x="3159" y="2630"/>
                </a:lnTo>
                <a:lnTo>
                  <a:pt x="3159" y="2625"/>
                </a:lnTo>
                <a:lnTo>
                  <a:pt x="3161" y="2622"/>
                </a:lnTo>
                <a:lnTo>
                  <a:pt x="3163" y="2620"/>
                </a:lnTo>
                <a:lnTo>
                  <a:pt x="3166" y="2620"/>
                </a:lnTo>
                <a:close/>
                <a:moveTo>
                  <a:pt x="3180" y="2538"/>
                </a:moveTo>
                <a:lnTo>
                  <a:pt x="3181" y="2533"/>
                </a:lnTo>
                <a:lnTo>
                  <a:pt x="3183" y="2531"/>
                </a:lnTo>
                <a:lnTo>
                  <a:pt x="3187" y="2531"/>
                </a:lnTo>
                <a:lnTo>
                  <a:pt x="3187" y="2530"/>
                </a:lnTo>
                <a:lnTo>
                  <a:pt x="3185" y="2528"/>
                </a:lnTo>
                <a:lnTo>
                  <a:pt x="3180" y="2526"/>
                </a:lnTo>
                <a:lnTo>
                  <a:pt x="3176" y="2526"/>
                </a:lnTo>
                <a:lnTo>
                  <a:pt x="3175" y="2528"/>
                </a:lnTo>
                <a:lnTo>
                  <a:pt x="3173" y="2531"/>
                </a:lnTo>
                <a:lnTo>
                  <a:pt x="3175" y="2536"/>
                </a:lnTo>
                <a:lnTo>
                  <a:pt x="3176" y="2538"/>
                </a:lnTo>
                <a:lnTo>
                  <a:pt x="3180" y="2538"/>
                </a:lnTo>
                <a:close/>
                <a:moveTo>
                  <a:pt x="3780" y="1453"/>
                </a:moveTo>
                <a:lnTo>
                  <a:pt x="3772" y="1452"/>
                </a:lnTo>
                <a:lnTo>
                  <a:pt x="3767" y="1450"/>
                </a:lnTo>
                <a:lnTo>
                  <a:pt x="3761" y="1446"/>
                </a:lnTo>
                <a:lnTo>
                  <a:pt x="3753" y="1446"/>
                </a:lnTo>
                <a:lnTo>
                  <a:pt x="3753" y="1450"/>
                </a:lnTo>
                <a:lnTo>
                  <a:pt x="3751" y="1452"/>
                </a:lnTo>
                <a:lnTo>
                  <a:pt x="3746" y="1453"/>
                </a:lnTo>
                <a:lnTo>
                  <a:pt x="3746" y="1460"/>
                </a:lnTo>
                <a:lnTo>
                  <a:pt x="3755" y="1465"/>
                </a:lnTo>
                <a:lnTo>
                  <a:pt x="3760" y="1467"/>
                </a:lnTo>
                <a:lnTo>
                  <a:pt x="3767" y="1467"/>
                </a:lnTo>
                <a:lnTo>
                  <a:pt x="3775" y="1462"/>
                </a:lnTo>
                <a:lnTo>
                  <a:pt x="3778" y="1458"/>
                </a:lnTo>
                <a:lnTo>
                  <a:pt x="3780" y="1453"/>
                </a:lnTo>
                <a:close/>
                <a:moveTo>
                  <a:pt x="3432" y="2190"/>
                </a:moveTo>
                <a:lnTo>
                  <a:pt x="3432" y="2185"/>
                </a:lnTo>
                <a:lnTo>
                  <a:pt x="3434" y="2180"/>
                </a:lnTo>
                <a:lnTo>
                  <a:pt x="3437" y="2172"/>
                </a:lnTo>
                <a:lnTo>
                  <a:pt x="3441" y="2163"/>
                </a:lnTo>
                <a:lnTo>
                  <a:pt x="3441" y="2156"/>
                </a:lnTo>
                <a:lnTo>
                  <a:pt x="3439" y="2149"/>
                </a:lnTo>
                <a:lnTo>
                  <a:pt x="3431" y="2149"/>
                </a:lnTo>
                <a:lnTo>
                  <a:pt x="3425" y="2153"/>
                </a:lnTo>
                <a:lnTo>
                  <a:pt x="3419" y="2155"/>
                </a:lnTo>
                <a:lnTo>
                  <a:pt x="3412" y="2156"/>
                </a:lnTo>
                <a:lnTo>
                  <a:pt x="3412" y="2163"/>
                </a:lnTo>
                <a:lnTo>
                  <a:pt x="3410" y="2166"/>
                </a:lnTo>
                <a:lnTo>
                  <a:pt x="3407" y="2170"/>
                </a:lnTo>
                <a:lnTo>
                  <a:pt x="3403" y="2172"/>
                </a:lnTo>
                <a:lnTo>
                  <a:pt x="3398" y="2173"/>
                </a:lnTo>
                <a:lnTo>
                  <a:pt x="3395" y="2175"/>
                </a:lnTo>
                <a:lnTo>
                  <a:pt x="3391" y="2178"/>
                </a:lnTo>
                <a:lnTo>
                  <a:pt x="3391" y="2183"/>
                </a:lnTo>
                <a:lnTo>
                  <a:pt x="3395" y="2185"/>
                </a:lnTo>
                <a:lnTo>
                  <a:pt x="3397" y="2189"/>
                </a:lnTo>
                <a:lnTo>
                  <a:pt x="3398" y="2192"/>
                </a:lnTo>
                <a:lnTo>
                  <a:pt x="3398" y="2197"/>
                </a:lnTo>
                <a:lnTo>
                  <a:pt x="3403" y="2197"/>
                </a:lnTo>
                <a:lnTo>
                  <a:pt x="3408" y="2197"/>
                </a:lnTo>
                <a:lnTo>
                  <a:pt x="3414" y="2192"/>
                </a:lnTo>
                <a:lnTo>
                  <a:pt x="3420" y="2189"/>
                </a:lnTo>
                <a:lnTo>
                  <a:pt x="3425" y="2189"/>
                </a:lnTo>
                <a:lnTo>
                  <a:pt x="3432" y="2190"/>
                </a:lnTo>
                <a:close/>
                <a:moveTo>
                  <a:pt x="3732" y="1501"/>
                </a:moveTo>
                <a:lnTo>
                  <a:pt x="3739" y="1503"/>
                </a:lnTo>
                <a:lnTo>
                  <a:pt x="3746" y="1504"/>
                </a:lnTo>
                <a:lnTo>
                  <a:pt x="3758" y="1510"/>
                </a:lnTo>
                <a:lnTo>
                  <a:pt x="3763" y="1513"/>
                </a:lnTo>
                <a:lnTo>
                  <a:pt x="3770" y="1515"/>
                </a:lnTo>
                <a:lnTo>
                  <a:pt x="3777" y="1516"/>
                </a:lnTo>
                <a:lnTo>
                  <a:pt x="3787" y="1515"/>
                </a:lnTo>
                <a:lnTo>
                  <a:pt x="3789" y="1508"/>
                </a:lnTo>
                <a:lnTo>
                  <a:pt x="3787" y="1503"/>
                </a:lnTo>
                <a:lnTo>
                  <a:pt x="3785" y="1496"/>
                </a:lnTo>
                <a:lnTo>
                  <a:pt x="3780" y="1491"/>
                </a:lnTo>
                <a:lnTo>
                  <a:pt x="3780" y="1486"/>
                </a:lnTo>
                <a:lnTo>
                  <a:pt x="3780" y="1481"/>
                </a:lnTo>
                <a:lnTo>
                  <a:pt x="3770" y="1482"/>
                </a:lnTo>
                <a:lnTo>
                  <a:pt x="3763" y="1482"/>
                </a:lnTo>
                <a:lnTo>
                  <a:pt x="3758" y="1479"/>
                </a:lnTo>
                <a:lnTo>
                  <a:pt x="3753" y="1477"/>
                </a:lnTo>
                <a:lnTo>
                  <a:pt x="3744" y="1470"/>
                </a:lnTo>
                <a:lnTo>
                  <a:pt x="3739" y="1467"/>
                </a:lnTo>
                <a:lnTo>
                  <a:pt x="3732" y="1467"/>
                </a:lnTo>
                <a:lnTo>
                  <a:pt x="3724" y="1469"/>
                </a:lnTo>
                <a:lnTo>
                  <a:pt x="3720" y="1470"/>
                </a:lnTo>
                <a:lnTo>
                  <a:pt x="3719" y="1474"/>
                </a:lnTo>
                <a:lnTo>
                  <a:pt x="3724" y="1479"/>
                </a:lnTo>
                <a:lnTo>
                  <a:pt x="3729" y="1484"/>
                </a:lnTo>
                <a:lnTo>
                  <a:pt x="3731" y="1493"/>
                </a:lnTo>
                <a:lnTo>
                  <a:pt x="3732" y="1501"/>
                </a:lnTo>
                <a:close/>
                <a:moveTo>
                  <a:pt x="3807" y="1501"/>
                </a:moveTo>
                <a:lnTo>
                  <a:pt x="3807" y="1474"/>
                </a:lnTo>
                <a:lnTo>
                  <a:pt x="3801" y="1474"/>
                </a:lnTo>
                <a:lnTo>
                  <a:pt x="3796" y="1472"/>
                </a:lnTo>
                <a:lnTo>
                  <a:pt x="3787" y="1467"/>
                </a:lnTo>
                <a:lnTo>
                  <a:pt x="3787" y="1474"/>
                </a:lnTo>
                <a:lnTo>
                  <a:pt x="3787" y="1481"/>
                </a:lnTo>
                <a:lnTo>
                  <a:pt x="3789" y="1486"/>
                </a:lnTo>
                <a:lnTo>
                  <a:pt x="3792" y="1489"/>
                </a:lnTo>
                <a:lnTo>
                  <a:pt x="3799" y="1496"/>
                </a:lnTo>
                <a:lnTo>
                  <a:pt x="3807" y="1501"/>
                </a:lnTo>
                <a:close/>
                <a:moveTo>
                  <a:pt x="3603" y="1522"/>
                </a:moveTo>
                <a:lnTo>
                  <a:pt x="3601" y="1513"/>
                </a:lnTo>
                <a:lnTo>
                  <a:pt x="3603" y="1506"/>
                </a:lnTo>
                <a:lnTo>
                  <a:pt x="3610" y="1496"/>
                </a:lnTo>
                <a:lnTo>
                  <a:pt x="3610" y="1493"/>
                </a:lnTo>
                <a:lnTo>
                  <a:pt x="3611" y="1484"/>
                </a:lnTo>
                <a:lnTo>
                  <a:pt x="3613" y="1479"/>
                </a:lnTo>
                <a:lnTo>
                  <a:pt x="3616" y="1475"/>
                </a:lnTo>
                <a:lnTo>
                  <a:pt x="3623" y="1474"/>
                </a:lnTo>
                <a:lnTo>
                  <a:pt x="3627" y="1474"/>
                </a:lnTo>
                <a:lnTo>
                  <a:pt x="3628" y="1472"/>
                </a:lnTo>
                <a:lnTo>
                  <a:pt x="3630" y="1470"/>
                </a:lnTo>
                <a:lnTo>
                  <a:pt x="3635" y="1465"/>
                </a:lnTo>
                <a:lnTo>
                  <a:pt x="3640" y="1462"/>
                </a:lnTo>
                <a:lnTo>
                  <a:pt x="3647" y="1458"/>
                </a:lnTo>
                <a:lnTo>
                  <a:pt x="3657" y="1460"/>
                </a:lnTo>
                <a:lnTo>
                  <a:pt x="3657" y="1453"/>
                </a:lnTo>
                <a:lnTo>
                  <a:pt x="3661" y="1450"/>
                </a:lnTo>
                <a:lnTo>
                  <a:pt x="3664" y="1448"/>
                </a:lnTo>
                <a:lnTo>
                  <a:pt x="3671" y="1446"/>
                </a:lnTo>
                <a:lnTo>
                  <a:pt x="3671" y="1419"/>
                </a:lnTo>
                <a:lnTo>
                  <a:pt x="3676" y="1417"/>
                </a:lnTo>
                <a:lnTo>
                  <a:pt x="3680" y="1414"/>
                </a:lnTo>
                <a:lnTo>
                  <a:pt x="3683" y="1411"/>
                </a:lnTo>
                <a:lnTo>
                  <a:pt x="3685" y="1405"/>
                </a:lnTo>
                <a:lnTo>
                  <a:pt x="3686" y="1400"/>
                </a:lnTo>
                <a:lnTo>
                  <a:pt x="3690" y="1397"/>
                </a:lnTo>
                <a:lnTo>
                  <a:pt x="3693" y="1394"/>
                </a:lnTo>
                <a:lnTo>
                  <a:pt x="3698" y="1392"/>
                </a:lnTo>
                <a:lnTo>
                  <a:pt x="3698" y="1375"/>
                </a:lnTo>
                <a:lnTo>
                  <a:pt x="3698" y="1358"/>
                </a:lnTo>
                <a:lnTo>
                  <a:pt x="3700" y="1342"/>
                </a:lnTo>
                <a:lnTo>
                  <a:pt x="3702" y="1336"/>
                </a:lnTo>
                <a:lnTo>
                  <a:pt x="3705" y="1330"/>
                </a:lnTo>
                <a:lnTo>
                  <a:pt x="3698" y="1330"/>
                </a:lnTo>
                <a:lnTo>
                  <a:pt x="3693" y="1329"/>
                </a:lnTo>
                <a:lnTo>
                  <a:pt x="3690" y="1325"/>
                </a:lnTo>
                <a:lnTo>
                  <a:pt x="3685" y="1324"/>
                </a:lnTo>
                <a:lnTo>
                  <a:pt x="3678" y="1324"/>
                </a:lnTo>
                <a:lnTo>
                  <a:pt x="3673" y="1327"/>
                </a:lnTo>
                <a:lnTo>
                  <a:pt x="3671" y="1327"/>
                </a:lnTo>
                <a:lnTo>
                  <a:pt x="3662" y="1330"/>
                </a:lnTo>
                <a:lnTo>
                  <a:pt x="3656" y="1334"/>
                </a:lnTo>
                <a:lnTo>
                  <a:pt x="3649" y="1342"/>
                </a:lnTo>
                <a:lnTo>
                  <a:pt x="3642" y="1353"/>
                </a:lnTo>
                <a:lnTo>
                  <a:pt x="3642" y="1356"/>
                </a:lnTo>
                <a:lnTo>
                  <a:pt x="3642" y="1370"/>
                </a:lnTo>
                <a:lnTo>
                  <a:pt x="3639" y="1383"/>
                </a:lnTo>
                <a:lnTo>
                  <a:pt x="3637" y="1388"/>
                </a:lnTo>
                <a:lnTo>
                  <a:pt x="3634" y="1394"/>
                </a:lnTo>
                <a:lnTo>
                  <a:pt x="3628" y="1397"/>
                </a:lnTo>
                <a:lnTo>
                  <a:pt x="3623" y="1399"/>
                </a:lnTo>
                <a:lnTo>
                  <a:pt x="3622" y="1404"/>
                </a:lnTo>
                <a:lnTo>
                  <a:pt x="3620" y="1405"/>
                </a:lnTo>
                <a:lnTo>
                  <a:pt x="3616" y="1405"/>
                </a:lnTo>
                <a:lnTo>
                  <a:pt x="3603" y="1405"/>
                </a:lnTo>
                <a:lnTo>
                  <a:pt x="3603" y="1412"/>
                </a:lnTo>
                <a:lnTo>
                  <a:pt x="3601" y="1417"/>
                </a:lnTo>
                <a:lnTo>
                  <a:pt x="3598" y="1423"/>
                </a:lnTo>
                <a:lnTo>
                  <a:pt x="3596" y="1428"/>
                </a:lnTo>
                <a:lnTo>
                  <a:pt x="3594" y="1431"/>
                </a:lnTo>
                <a:lnTo>
                  <a:pt x="3591" y="1434"/>
                </a:lnTo>
                <a:lnTo>
                  <a:pt x="3591" y="1438"/>
                </a:lnTo>
                <a:lnTo>
                  <a:pt x="3591" y="1445"/>
                </a:lnTo>
                <a:lnTo>
                  <a:pt x="3589" y="1450"/>
                </a:lnTo>
                <a:lnTo>
                  <a:pt x="3589" y="1453"/>
                </a:lnTo>
                <a:lnTo>
                  <a:pt x="3587" y="1457"/>
                </a:lnTo>
                <a:lnTo>
                  <a:pt x="3582" y="1460"/>
                </a:lnTo>
                <a:lnTo>
                  <a:pt x="3582" y="1462"/>
                </a:lnTo>
                <a:lnTo>
                  <a:pt x="3582" y="1482"/>
                </a:lnTo>
                <a:lnTo>
                  <a:pt x="3582" y="1493"/>
                </a:lnTo>
                <a:lnTo>
                  <a:pt x="3584" y="1501"/>
                </a:lnTo>
                <a:lnTo>
                  <a:pt x="3586" y="1508"/>
                </a:lnTo>
                <a:lnTo>
                  <a:pt x="3589" y="1515"/>
                </a:lnTo>
                <a:lnTo>
                  <a:pt x="3596" y="1520"/>
                </a:lnTo>
                <a:lnTo>
                  <a:pt x="3603" y="1522"/>
                </a:lnTo>
                <a:close/>
                <a:moveTo>
                  <a:pt x="3152" y="2675"/>
                </a:moveTo>
                <a:lnTo>
                  <a:pt x="3147" y="2673"/>
                </a:lnTo>
                <a:lnTo>
                  <a:pt x="3146" y="2671"/>
                </a:lnTo>
                <a:lnTo>
                  <a:pt x="3146" y="2668"/>
                </a:lnTo>
                <a:lnTo>
                  <a:pt x="3140" y="2668"/>
                </a:lnTo>
                <a:lnTo>
                  <a:pt x="3135" y="2668"/>
                </a:lnTo>
                <a:lnTo>
                  <a:pt x="3132" y="2668"/>
                </a:lnTo>
                <a:lnTo>
                  <a:pt x="3132" y="2673"/>
                </a:lnTo>
                <a:lnTo>
                  <a:pt x="3129" y="2677"/>
                </a:lnTo>
                <a:lnTo>
                  <a:pt x="3122" y="2685"/>
                </a:lnTo>
                <a:lnTo>
                  <a:pt x="3120" y="2690"/>
                </a:lnTo>
                <a:lnTo>
                  <a:pt x="3118" y="2695"/>
                </a:lnTo>
                <a:lnTo>
                  <a:pt x="3122" y="2702"/>
                </a:lnTo>
                <a:lnTo>
                  <a:pt x="3127" y="2709"/>
                </a:lnTo>
                <a:lnTo>
                  <a:pt x="3130" y="2711"/>
                </a:lnTo>
                <a:lnTo>
                  <a:pt x="3139" y="2716"/>
                </a:lnTo>
                <a:lnTo>
                  <a:pt x="3139" y="2711"/>
                </a:lnTo>
                <a:lnTo>
                  <a:pt x="3139" y="2707"/>
                </a:lnTo>
                <a:lnTo>
                  <a:pt x="3139" y="2705"/>
                </a:lnTo>
                <a:lnTo>
                  <a:pt x="3139" y="2704"/>
                </a:lnTo>
                <a:lnTo>
                  <a:pt x="3144" y="2702"/>
                </a:lnTo>
                <a:lnTo>
                  <a:pt x="3147" y="2699"/>
                </a:lnTo>
                <a:lnTo>
                  <a:pt x="3149" y="2699"/>
                </a:lnTo>
                <a:lnTo>
                  <a:pt x="3147" y="2697"/>
                </a:lnTo>
                <a:lnTo>
                  <a:pt x="3149" y="2695"/>
                </a:lnTo>
                <a:lnTo>
                  <a:pt x="3152" y="2692"/>
                </a:lnTo>
                <a:lnTo>
                  <a:pt x="3154" y="2687"/>
                </a:lnTo>
                <a:lnTo>
                  <a:pt x="3154" y="2682"/>
                </a:lnTo>
                <a:lnTo>
                  <a:pt x="3152" y="2675"/>
                </a:lnTo>
                <a:close/>
                <a:moveTo>
                  <a:pt x="3507" y="1487"/>
                </a:moveTo>
                <a:lnTo>
                  <a:pt x="3501" y="1487"/>
                </a:lnTo>
                <a:lnTo>
                  <a:pt x="3497" y="1489"/>
                </a:lnTo>
                <a:lnTo>
                  <a:pt x="3494" y="1493"/>
                </a:lnTo>
                <a:lnTo>
                  <a:pt x="3492" y="1496"/>
                </a:lnTo>
                <a:lnTo>
                  <a:pt x="3489" y="1504"/>
                </a:lnTo>
                <a:lnTo>
                  <a:pt x="3487" y="1515"/>
                </a:lnTo>
                <a:lnTo>
                  <a:pt x="3494" y="1515"/>
                </a:lnTo>
                <a:lnTo>
                  <a:pt x="3497" y="1515"/>
                </a:lnTo>
                <a:lnTo>
                  <a:pt x="3502" y="1511"/>
                </a:lnTo>
                <a:lnTo>
                  <a:pt x="3504" y="1508"/>
                </a:lnTo>
                <a:lnTo>
                  <a:pt x="3506" y="1504"/>
                </a:lnTo>
                <a:lnTo>
                  <a:pt x="3507" y="1499"/>
                </a:lnTo>
                <a:lnTo>
                  <a:pt x="3507" y="1487"/>
                </a:lnTo>
                <a:close/>
                <a:moveTo>
                  <a:pt x="3501" y="1788"/>
                </a:moveTo>
                <a:lnTo>
                  <a:pt x="3499" y="1793"/>
                </a:lnTo>
                <a:lnTo>
                  <a:pt x="3497" y="1796"/>
                </a:lnTo>
                <a:lnTo>
                  <a:pt x="3490" y="1801"/>
                </a:lnTo>
                <a:lnTo>
                  <a:pt x="3483" y="1806"/>
                </a:lnTo>
                <a:lnTo>
                  <a:pt x="3482" y="1810"/>
                </a:lnTo>
                <a:lnTo>
                  <a:pt x="3480" y="1815"/>
                </a:lnTo>
                <a:lnTo>
                  <a:pt x="3478" y="1820"/>
                </a:lnTo>
                <a:lnTo>
                  <a:pt x="3477" y="1822"/>
                </a:lnTo>
                <a:lnTo>
                  <a:pt x="3473" y="1822"/>
                </a:lnTo>
                <a:lnTo>
                  <a:pt x="3473" y="1827"/>
                </a:lnTo>
                <a:lnTo>
                  <a:pt x="3475" y="1830"/>
                </a:lnTo>
                <a:lnTo>
                  <a:pt x="3477" y="1834"/>
                </a:lnTo>
                <a:lnTo>
                  <a:pt x="3480" y="1835"/>
                </a:lnTo>
                <a:lnTo>
                  <a:pt x="3482" y="1830"/>
                </a:lnTo>
                <a:lnTo>
                  <a:pt x="3483" y="1829"/>
                </a:lnTo>
                <a:lnTo>
                  <a:pt x="3487" y="1829"/>
                </a:lnTo>
                <a:lnTo>
                  <a:pt x="3492" y="1820"/>
                </a:lnTo>
                <a:lnTo>
                  <a:pt x="3495" y="1817"/>
                </a:lnTo>
                <a:lnTo>
                  <a:pt x="3501" y="1815"/>
                </a:lnTo>
                <a:lnTo>
                  <a:pt x="3499" y="1810"/>
                </a:lnTo>
                <a:lnTo>
                  <a:pt x="3501" y="1806"/>
                </a:lnTo>
                <a:lnTo>
                  <a:pt x="3506" y="1798"/>
                </a:lnTo>
                <a:lnTo>
                  <a:pt x="3507" y="1794"/>
                </a:lnTo>
                <a:lnTo>
                  <a:pt x="3507" y="1793"/>
                </a:lnTo>
                <a:lnTo>
                  <a:pt x="3506" y="1789"/>
                </a:lnTo>
                <a:lnTo>
                  <a:pt x="3501" y="1788"/>
                </a:lnTo>
                <a:close/>
                <a:moveTo>
                  <a:pt x="3166" y="1985"/>
                </a:moveTo>
                <a:lnTo>
                  <a:pt x="3168" y="1980"/>
                </a:lnTo>
                <a:lnTo>
                  <a:pt x="3169" y="1979"/>
                </a:lnTo>
                <a:lnTo>
                  <a:pt x="3173" y="1979"/>
                </a:lnTo>
                <a:lnTo>
                  <a:pt x="3175" y="1974"/>
                </a:lnTo>
                <a:lnTo>
                  <a:pt x="3176" y="1972"/>
                </a:lnTo>
                <a:lnTo>
                  <a:pt x="3180" y="1972"/>
                </a:lnTo>
                <a:lnTo>
                  <a:pt x="3181" y="1967"/>
                </a:lnTo>
                <a:lnTo>
                  <a:pt x="3183" y="1965"/>
                </a:lnTo>
                <a:lnTo>
                  <a:pt x="3187" y="1965"/>
                </a:lnTo>
                <a:lnTo>
                  <a:pt x="3193" y="1965"/>
                </a:lnTo>
                <a:lnTo>
                  <a:pt x="3200" y="1962"/>
                </a:lnTo>
                <a:lnTo>
                  <a:pt x="3204" y="1956"/>
                </a:lnTo>
                <a:lnTo>
                  <a:pt x="3207" y="1951"/>
                </a:lnTo>
                <a:lnTo>
                  <a:pt x="3204" y="1950"/>
                </a:lnTo>
                <a:lnTo>
                  <a:pt x="3202" y="1946"/>
                </a:lnTo>
                <a:lnTo>
                  <a:pt x="3200" y="1938"/>
                </a:lnTo>
                <a:lnTo>
                  <a:pt x="3197" y="1938"/>
                </a:lnTo>
                <a:lnTo>
                  <a:pt x="3195" y="1934"/>
                </a:lnTo>
                <a:lnTo>
                  <a:pt x="3197" y="1933"/>
                </a:lnTo>
                <a:lnTo>
                  <a:pt x="3200" y="1931"/>
                </a:lnTo>
                <a:lnTo>
                  <a:pt x="3204" y="1929"/>
                </a:lnTo>
                <a:lnTo>
                  <a:pt x="3207" y="1927"/>
                </a:lnTo>
                <a:lnTo>
                  <a:pt x="3209" y="1926"/>
                </a:lnTo>
                <a:lnTo>
                  <a:pt x="3214" y="1924"/>
                </a:lnTo>
                <a:lnTo>
                  <a:pt x="3214" y="1907"/>
                </a:lnTo>
                <a:lnTo>
                  <a:pt x="3216" y="1900"/>
                </a:lnTo>
                <a:lnTo>
                  <a:pt x="3217" y="1898"/>
                </a:lnTo>
                <a:lnTo>
                  <a:pt x="3221" y="1897"/>
                </a:lnTo>
                <a:lnTo>
                  <a:pt x="3226" y="1905"/>
                </a:lnTo>
                <a:lnTo>
                  <a:pt x="3229" y="1916"/>
                </a:lnTo>
                <a:lnTo>
                  <a:pt x="3233" y="1919"/>
                </a:lnTo>
                <a:lnTo>
                  <a:pt x="3236" y="1922"/>
                </a:lnTo>
                <a:lnTo>
                  <a:pt x="3241" y="1924"/>
                </a:lnTo>
                <a:lnTo>
                  <a:pt x="3248" y="1924"/>
                </a:lnTo>
                <a:lnTo>
                  <a:pt x="3248" y="1917"/>
                </a:lnTo>
                <a:lnTo>
                  <a:pt x="3250" y="1914"/>
                </a:lnTo>
                <a:lnTo>
                  <a:pt x="3253" y="1909"/>
                </a:lnTo>
                <a:lnTo>
                  <a:pt x="3255" y="1904"/>
                </a:lnTo>
                <a:lnTo>
                  <a:pt x="3256" y="1902"/>
                </a:lnTo>
                <a:lnTo>
                  <a:pt x="3258" y="1900"/>
                </a:lnTo>
                <a:lnTo>
                  <a:pt x="3262" y="1897"/>
                </a:lnTo>
                <a:lnTo>
                  <a:pt x="3263" y="1892"/>
                </a:lnTo>
                <a:lnTo>
                  <a:pt x="3265" y="1890"/>
                </a:lnTo>
                <a:lnTo>
                  <a:pt x="3268" y="1890"/>
                </a:lnTo>
                <a:lnTo>
                  <a:pt x="3303" y="1890"/>
                </a:lnTo>
                <a:lnTo>
                  <a:pt x="3306" y="1885"/>
                </a:lnTo>
                <a:lnTo>
                  <a:pt x="3309" y="1880"/>
                </a:lnTo>
                <a:lnTo>
                  <a:pt x="3315" y="1876"/>
                </a:lnTo>
                <a:lnTo>
                  <a:pt x="3323" y="1876"/>
                </a:lnTo>
                <a:lnTo>
                  <a:pt x="3326" y="1870"/>
                </a:lnTo>
                <a:lnTo>
                  <a:pt x="3332" y="1864"/>
                </a:lnTo>
                <a:lnTo>
                  <a:pt x="3337" y="1859"/>
                </a:lnTo>
                <a:lnTo>
                  <a:pt x="3344" y="1856"/>
                </a:lnTo>
                <a:lnTo>
                  <a:pt x="3344" y="1849"/>
                </a:lnTo>
                <a:lnTo>
                  <a:pt x="3347" y="1842"/>
                </a:lnTo>
                <a:lnTo>
                  <a:pt x="3352" y="1839"/>
                </a:lnTo>
                <a:lnTo>
                  <a:pt x="3357" y="1835"/>
                </a:lnTo>
                <a:lnTo>
                  <a:pt x="3361" y="1834"/>
                </a:lnTo>
                <a:lnTo>
                  <a:pt x="3364" y="1832"/>
                </a:lnTo>
                <a:lnTo>
                  <a:pt x="3366" y="1830"/>
                </a:lnTo>
                <a:lnTo>
                  <a:pt x="3371" y="1829"/>
                </a:lnTo>
                <a:lnTo>
                  <a:pt x="3376" y="1832"/>
                </a:lnTo>
                <a:lnTo>
                  <a:pt x="3381" y="1834"/>
                </a:lnTo>
                <a:lnTo>
                  <a:pt x="3395" y="1835"/>
                </a:lnTo>
                <a:lnTo>
                  <a:pt x="3425" y="1835"/>
                </a:lnTo>
                <a:lnTo>
                  <a:pt x="3427" y="1830"/>
                </a:lnTo>
                <a:lnTo>
                  <a:pt x="3429" y="1829"/>
                </a:lnTo>
                <a:lnTo>
                  <a:pt x="3432" y="1829"/>
                </a:lnTo>
                <a:lnTo>
                  <a:pt x="3436" y="1827"/>
                </a:lnTo>
                <a:lnTo>
                  <a:pt x="3439" y="1825"/>
                </a:lnTo>
                <a:lnTo>
                  <a:pt x="3441" y="1823"/>
                </a:lnTo>
                <a:lnTo>
                  <a:pt x="3446" y="1822"/>
                </a:lnTo>
                <a:lnTo>
                  <a:pt x="3448" y="1817"/>
                </a:lnTo>
                <a:lnTo>
                  <a:pt x="3449" y="1815"/>
                </a:lnTo>
                <a:lnTo>
                  <a:pt x="3453" y="1815"/>
                </a:lnTo>
                <a:lnTo>
                  <a:pt x="3460" y="1812"/>
                </a:lnTo>
                <a:lnTo>
                  <a:pt x="3465" y="1806"/>
                </a:lnTo>
                <a:lnTo>
                  <a:pt x="3466" y="1798"/>
                </a:lnTo>
                <a:lnTo>
                  <a:pt x="3466" y="1788"/>
                </a:lnTo>
                <a:lnTo>
                  <a:pt x="3470" y="1789"/>
                </a:lnTo>
                <a:lnTo>
                  <a:pt x="3473" y="1791"/>
                </a:lnTo>
                <a:lnTo>
                  <a:pt x="3475" y="1794"/>
                </a:lnTo>
                <a:lnTo>
                  <a:pt x="3480" y="1794"/>
                </a:lnTo>
                <a:lnTo>
                  <a:pt x="3487" y="1783"/>
                </a:lnTo>
                <a:lnTo>
                  <a:pt x="3497" y="1774"/>
                </a:lnTo>
                <a:lnTo>
                  <a:pt x="3509" y="1767"/>
                </a:lnTo>
                <a:lnTo>
                  <a:pt x="3521" y="1760"/>
                </a:lnTo>
                <a:lnTo>
                  <a:pt x="3523" y="1752"/>
                </a:lnTo>
                <a:lnTo>
                  <a:pt x="3524" y="1745"/>
                </a:lnTo>
                <a:lnTo>
                  <a:pt x="3533" y="1735"/>
                </a:lnTo>
                <a:lnTo>
                  <a:pt x="3536" y="1730"/>
                </a:lnTo>
                <a:lnTo>
                  <a:pt x="3540" y="1723"/>
                </a:lnTo>
                <a:lnTo>
                  <a:pt x="3541" y="1716"/>
                </a:lnTo>
                <a:lnTo>
                  <a:pt x="3541" y="1706"/>
                </a:lnTo>
                <a:lnTo>
                  <a:pt x="3535" y="1706"/>
                </a:lnTo>
                <a:lnTo>
                  <a:pt x="3528" y="1706"/>
                </a:lnTo>
                <a:lnTo>
                  <a:pt x="3528" y="1709"/>
                </a:lnTo>
                <a:lnTo>
                  <a:pt x="3526" y="1711"/>
                </a:lnTo>
                <a:lnTo>
                  <a:pt x="3521" y="1713"/>
                </a:lnTo>
                <a:lnTo>
                  <a:pt x="3501" y="1713"/>
                </a:lnTo>
                <a:lnTo>
                  <a:pt x="3495" y="1721"/>
                </a:lnTo>
                <a:lnTo>
                  <a:pt x="3494" y="1726"/>
                </a:lnTo>
                <a:lnTo>
                  <a:pt x="3494" y="1733"/>
                </a:lnTo>
                <a:lnTo>
                  <a:pt x="3494" y="1738"/>
                </a:lnTo>
                <a:lnTo>
                  <a:pt x="3492" y="1742"/>
                </a:lnTo>
                <a:lnTo>
                  <a:pt x="3490" y="1745"/>
                </a:lnTo>
                <a:lnTo>
                  <a:pt x="3487" y="1747"/>
                </a:lnTo>
                <a:lnTo>
                  <a:pt x="3487" y="1740"/>
                </a:lnTo>
                <a:lnTo>
                  <a:pt x="3487" y="1733"/>
                </a:lnTo>
                <a:lnTo>
                  <a:pt x="3485" y="1728"/>
                </a:lnTo>
                <a:lnTo>
                  <a:pt x="3480" y="1726"/>
                </a:lnTo>
                <a:lnTo>
                  <a:pt x="3477" y="1731"/>
                </a:lnTo>
                <a:lnTo>
                  <a:pt x="3473" y="1737"/>
                </a:lnTo>
                <a:lnTo>
                  <a:pt x="3466" y="1740"/>
                </a:lnTo>
                <a:lnTo>
                  <a:pt x="3460" y="1740"/>
                </a:lnTo>
                <a:lnTo>
                  <a:pt x="3461" y="1737"/>
                </a:lnTo>
                <a:lnTo>
                  <a:pt x="3463" y="1733"/>
                </a:lnTo>
                <a:lnTo>
                  <a:pt x="3465" y="1731"/>
                </a:lnTo>
                <a:lnTo>
                  <a:pt x="3466" y="1726"/>
                </a:lnTo>
                <a:lnTo>
                  <a:pt x="3461" y="1725"/>
                </a:lnTo>
                <a:lnTo>
                  <a:pt x="3460" y="1723"/>
                </a:lnTo>
                <a:lnTo>
                  <a:pt x="3460" y="1719"/>
                </a:lnTo>
                <a:lnTo>
                  <a:pt x="3453" y="1719"/>
                </a:lnTo>
                <a:lnTo>
                  <a:pt x="3451" y="1725"/>
                </a:lnTo>
                <a:lnTo>
                  <a:pt x="3449" y="1726"/>
                </a:lnTo>
                <a:lnTo>
                  <a:pt x="3446" y="1726"/>
                </a:lnTo>
                <a:lnTo>
                  <a:pt x="3441" y="1728"/>
                </a:lnTo>
                <a:lnTo>
                  <a:pt x="3437" y="1731"/>
                </a:lnTo>
                <a:lnTo>
                  <a:pt x="3434" y="1735"/>
                </a:lnTo>
                <a:lnTo>
                  <a:pt x="3432" y="1740"/>
                </a:lnTo>
                <a:lnTo>
                  <a:pt x="3431" y="1745"/>
                </a:lnTo>
                <a:lnTo>
                  <a:pt x="3427" y="1748"/>
                </a:lnTo>
                <a:lnTo>
                  <a:pt x="3424" y="1752"/>
                </a:lnTo>
                <a:lnTo>
                  <a:pt x="3419" y="1754"/>
                </a:lnTo>
                <a:lnTo>
                  <a:pt x="3417" y="1764"/>
                </a:lnTo>
                <a:lnTo>
                  <a:pt x="3415" y="1776"/>
                </a:lnTo>
                <a:lnTo>
                  <a:pt x="3414" y="1786"/>
                </a:lnTo>
                <a:lnTo>
                  <a:pt x="3412" y="1794"/>
                </a:lnTo>
                <a:lnTo>
                  <a:pt x="3408" y="1794"/>
                </a:lnTo>
                <a:lnTo>
                  <a:pt x="3405" y="1794"/>
                </a:lnTo>
                <a:lnTo>
                  <a:pt x="3403" y="1798"/>
                </a:lnTo>
                <a:lnTo>
                  <a:pt x="3403" y="1803"/>
                </a:lnTo>
                <a:lnTo>
                  <a:pt x="3403" y="1806"/>
                </a:lnTo>
                <a:lnTo>
                  <a:pt x="3402" y="1808"/>
                </a:lnTo>
                <a:lnTo>
                  <a:pt x="3398" y="1808"/>
                </a:lnTo>
                <a:lnTo>
                  <a:pt x="3391" y="1808"/>
                </a:lnTo>
                <a:lnTo>
                  <a:pt x="3391" y="1801"/>
                </a:lnTo>
                <a:lnTo>
                  <a:pt x="3393" y="1796"/>
                </a:lnTo>
                <a:lnTo>
                  <a:pt x="3398" y="1788"/>
                </a:lnTo>
                <a:lnTo>
                  <a:pt x="3403" y="1779"/>
                </a:lnTo>
                <a:lnTo>
                  <a:pt x="3405" y="1774"/>
                </a:lnTo>
                <a:lnTo>
                  <a:pt x="3405" y="1767"/>
                </a:lnTo>
                <a:lnTo>
                  <a:pt x="3385" y="1767"/>
                </a:lnTo>
                <a:lnTo>
                  <a:pt x="3385" y="1772"/>
                </a:lnTo>
                <a:lnTo>
                  <a:pt x="3383" y="1776"/>
                </a:lnTo>
                <a:lnTo>
                  <a:pt x="3381" y="1779"/>
                </a:lnTo>
                <a:lnTo>
                  <a:pt x="3378" y="1781"/>
                </a:lnTo>
                <a:lnTo>
                  <a:pt x="3374" y="1783"/>
                </a:lnTo>
                <a:lnTo>
                  <a:pt x="3371" y="1784"/>
                </a:lnTo>
                <a:lnTo>
                  <a:pt x="3369" y="1793"/>
                </a:lnTo>
                <a:lnTo>
                  <a:pt x="3368" y="1796"/>
                </a:lnTo>
                <a:lnTo>
                  <a:pt x="3366" y="1800"/>
                </a:lnTo>
                <a:lnTo>
                  <a:pt x="3362" y="1801"/>
                </a:lnTo>
                <a:lnTo>
                  <a:pt x="3357" y="1801"/>
                </a:lnTo>
                <a:lnTo>
                  <a:pt x="3357" y="1767"/>
                </a:lnTo>
                <a:lnTo>
                  <a:pt x="3323" y="1767"/>
                </a:lnTo>
                <a:lnTo>
                  <a:pt x="3321" y="1776"/>
                </a:lnTo>
                <a:lnTo>
                  <a:pt x="3323" y="1784"/>
                </a:lnTo>
                <a:lnTo>
                  <a:pt x="3326" y="1800"/>
                </a:lnTo>
                <a:lnTo>
                  <a:pt x="3326" y="1805"/>
                </a:lnTo>
                <a:lnTo>
                  <a:pt x="3326" y="1810"/>
                </a:lnTo>
                <a:lnTo>
                  <a:pt x="3323" y="1813"/>
                </a:lnTo>
                <a:lnTo>
                  <a:pt x="3316" y="1815"/>
                </a:lnTo>
                <a:lnTo>
                  <a:pt x="3313" y="1806"/>
                </a:lnTo>
                <a:lnTo>
                  <a:pt x="3308" y="1800"/>
                </a:lnTo>
                <a:lnTo>
                  <a:pt x="3304" y="1791"/>
                </a:lnTo>
                <a:lnTo>
                  <a:pt x="3303" y="1786"/>
                </a:lnTo>
                <a:lnTo>
                  <a:pt x="3303" y="1781"/>
                </a:lnTo>
                <a:lnTo>
                  <a:pt x="3296" y="1779"/>
                </a:lnTo>
                <a:lnTo>
                  <a:pt x="3289" y="1781"/>
                </a:lnTo>
                <a:lnTo>
                  <a:pt x="3285" y="1783"/>
                </a:lnTo>
                <a:lnTo>
                  <a:pt x="3282" y="1784"/>
                </a:lnTo>
                <a:lnTo>
                  <a:pt x="3275" y="1791"/>
                </a:lnTo>
                <a:lnTo>
                  <a:pt x="3272" y="1793"/>
                </a:lnTo>
                <a:lnTo>
                  <a:pt x="3268" y="1794"/>
                </a:lnTo>
                <a:lnTo>
                  <a:pt x="3268" y="1800"/>
                </a:lnTo>
                <a:lnTo>
                  <a:pt x="3270" y="1803"/>
                </a:lnTo>
                <a:lnTo>
                  <a:pt x="3272" y="1806"/>
                </a:lnTo>
                <a:lnTo>
                  <a:pt x="3275" y="1808"/>
                </a:lnTo>
                <a:lnTo>
                  <a:pt x="3279" y="1808"/>
                </a:lnTo>
                <a:lnTo>
                  <a:pt x="3280" y="1810"/>
                </a:lnTo>
                <a:lnTo>
                  <a:pt x="3282" y="1815"/>
                </a:lnTo>
                <a:lnTo>
                  <a:pt x="3277" y="1817"/>
                </a:lnTo>
                <a:lnTo>
                  <a:pt x="3274" y="1820"/>
                </a:lnTo>
                <a:lnTo>
                  <a:pt x="3267" y="1829"/>
                </a:lnTo>
                <a:lnTo>
                  <a:pt x="3263" y="1837"/>
                </a:lnTo>
                <a:lnTo>
                  <a:pt x="3262" y="1849"/>
                </a:lnTo>
                <a:lnTo>
                  <a:pt x="3255" y="1849"/>
                </a:lnTo>
                <a:lnTo>
                  <a:pt x="3250" y="1849"/>
                </a:lnTo>
                <a:lnTo>
                  <a:pt x="3246" y="1852"/>
                </a:lnTo>
                <a:lnTo>
                  <a:pt x="3245" y="1856"/>
                </a:lnTo>
                <a:lnTo>
                  <a:pt x="3241" y="1859"/>
                </a:lnTo>
                <a:lnTo>
                  <a:pt x="3239" y="1863"/>
                </a:lnTo>
                <a:lnTo>
                  <a:pt x="3234" y="1863"/>
                </a:lnTo>
                <a:lnTo>
                  <a:pt x="3227" y="1863"/>
                </a:lnTo>
                <a:lnTo>
                  <a:pt x="3224" y="1868"/>
                </a:lnTo>
                <a:lnTo>
                  <a:pt x="3222" y="1875"/>
                </a:lnTo>
                <a:lnTo>
                  <a:pt x="3219" y="1880"/>
                </a:lnTo>
                <a:lnTo>
                  <a:pt x="3217" y="1881"/>
                </a:lnTo>
                <a:lnTo>
                  <a:pt x="3214" y="1883"/>
                </a:lnTo>
                <a:lnTo>
                  <a:pt x="3214" y="1856"/>
                </a:lnTo>
                <a:lnTo>
                  <a:pt x="3209" y="1856"/>
                </a:lnTo>
                <a:lnTo>
                  <a:pt x="3205" y="1858"/>
                </a:lnTo>
                <a:lnTo>
                  <a:pt x="3202" y="1859"/>
                </a:lnTo>
                <a:lnTo>
                  <a:pt x="3200" y="1863"/>
                </a:lnTo>
                <a:lnTo>
                  <a:pt x="3200" y="1866"/>
                </a:lnTo>
                <a:lnTo>
                  <a:pt x="3198" y="1868"/>
                </a:lnTo>
                <a:lnTo>
                  <a:pt x="3193" y="1870"/>
                </a:lnTo>
                <a:lnTo>
                  <a:pt x="3190" y="1875"/>
                </a:lnTo>
                <a:lnTo>
                  <a:pt x="3187" y="1880"/>
                </a:lnTo>
                <a:lnTo>
                  <a:pt x="3181" y="1883"/>
                </a:lnTo>
                <a:lnTo>
                  <a:pt x="3180" y="1890"/>
                </a:lnTo>
                <a:lnTo>
                  <a:pt x="3178" y="1895"/>
                </a:lnTo>
                <a:lnTo>
                  <a:pt x="3176" y="1897"/>
                </a:lnTo>
                <a:lnTo>
                  <a:pt x="3173" y="1897"/>
                </a:lnTo>
                <a:lnTo>
                  <a:pt x="3173" y="1924"/>
                </a:lnTo>
                <a:lnTo>
                  <a:pt x="3171" y="1929"/>
                </a:lnTo>
                <a:lnTo>
                  <a:pt x="3169" y="1931"/>
                </a:lnTo>
                <a:lnTo>
                  <a:pt x="3166" y="1931"/>
                </a:lnTo>
                <a:lnTo>
                  <a:pt x="3164" y="1939"/>
                </a:lnTo>
                <a:lnTo>
                  <a:pt x="3163" y="1948"/>
                </a:lnTo>
                <a:lnTo>
                  <a:pt x="3154" y="1960"/>
                </a:lnTo>
                <a:lnTo>
                  <a:pt x="3151" y="1967"/>
                </a:lnTo>
                <a:lnTo>
                  <a:pt x="3147" y="1974"/>
                </a:lnTo>
                <a:lnTo>
                  <a:pt x="3146" y="1982"/>
                </a:lnTo>
                <a:lnTo>
                  <a:pt x="3146" y="1992"/>
                </a:lnTo>
                <a:lnTo>
                  <a:pt x="3152" y="1992"/>
                </a:lnTo>
                <a:lnTo>
                  <a:pt x="3156" y="1991"/>
                </a:lnTo>
                <a:lnTo>
                  <a:pt x="3161" y="1987"/>
                </a:lnTo>
                <a:lnTo>
                  <a:pt x="3166" y="1985"/>
                </a:lnTo>
                <a:close/>
                <a:moveTo>
                  <a:pt x="3425" y="1624"/>
                </a:moveTo>
                <a:lnTo>
                  <a:pt x="3431" y="1633"/>
                </a:lnTo>
                <a:lnTo>
                  <a:pt x="3432" y="1638"/>
                </a:lnTo>
                <a:lnTo>
                  <a:pt x="3432" y="1644"/>
                </a:lnTo>
                <a:lnTo>
                  <a:pt x="3439" y="1646"/>
                </a:lnTo>
                <a:lnTo>
                  <a:pt x="3443" y="1646"/>
                </a:lnTo>
                <a:lnTo>
                  <a:pt x="3451" y="1643"/>
                </a:lnTo>
                <a:lnTo>
                  <a:pt x="3456" y="1638"/>
                </a:lnTo>
                <a:lnTo>
                  <a:pt x="3461" y="1638"/>
                </a:lnTo>
                <a:lnTo>
                  <a:pt x="3466" y="1638"/>
                </a:lnTo>
                <a:lnTo>
                  <a:pt x="3466" y="1624"/>
                </a:lnTo>
                <a:lnTo>
                  <a:pt x="3468" y="1619"/>
                </a:lnTo>
                <a:lnTo>
                  <a:pt x="3470" y="1617"/>
                </a:lnTo>
                <a:lnTo>
                  <a:pt x="3473" y="1617"/>
                </a:lnTo>
                <a:lnTo>
                  <a:pt x="3478" y="1614"/>
                </a:lnTo>
                <a:lnTo>
                  <a:pt x="3485" y="1612"/>
                </a:lnTo>
                <a:lnTo>
                  <a:pt x="3492" y="1610"/>
                </a:lnTo>
                <a:lnTo>
                  <a:pt x="3501" y="1610"/>
                </a:lnTo>
                <a:lnTo>
                  <a:pt x="3504" y="1605"/>
                </a:lnTo>
                <a:lnTo>
                  <a:pt x="3507" y="1600"/>
                </a:lnTo>
                <a:lnTo>
                  <a:pt x="3511" y="1597"/>
                </a:lnTo>
                <a:lnTo>
                  <a:pt x="3514" y="1590"/>
                </a:lnTo>
                <a:lnTo>
                  <a:pt x="3519" y="1586"/>
                </a:lnTo>
                <a:lnTo>
                  <a:pt x="3523" y="1585"/>
                </a:lnTo>
                <a:lnTo>
                  <a:pt x="3526" y="1586"/>
                </a:lnTo>
                <a:lnTo>
                  <a:pt x="3528" y="1590"/>
                </a:lnTo>
                <a:lnTo>
                  <a:pt x="3526" y="1597"/>
                </a:lnTo>
                <a:lnTo>
                  <a:pt x="3524" y="1602"/>
                </a:lnTo>
                <a:lnTo>
                  <a:pt x="3523" y="1607"/>
                </a:lnTo>
                <a:lnTo>
                  <a:pt x="3519" y="1612"/>
                </a:lnTo>
                <a:lnTo>
                  <a:pt x="3514" y="1614"/>
                </a:lnTo>
                <a:lnTo>
                  <a:pt x="3507" y="1617"/>
                </a:lnTo>
                <a:lnTo>
                  <a:pt x="3502" y="1617"/>
                </a:lnTo>
                <a:lnTo>
                  <a:pt x="3494" y="1617"/>
                </a:lnTo>
                <a:lnTo>
                  <a:pt x="3494" y="1624"/>
                </a:lnTo>
                <a:lnTo>
                  <a:pt x="3490" y="1629"/>
                </a:lnTo>
                <a:lnTo>
                  <a:pt x="3489" y="1633"/>
                </a:lnTo>
                <a:lnTo>
                  <a:pt x="3487" y="1638"/>
                </a:lnTo>
                <a:lnTo>
                  <a:pt x="3487" y="1644"/>
                </a:lnTo>
                <a:lnTo>
                  <a:pt x="3490" y="1646"/>
                </a:lnTo>
                <a:lnTo>
                  <a:pt x="3492" y="1648"/>
                </a:lnTo>
                <a:lnTo>
                  <a:pt x="3492" y="1651"/>
                </a:lnTo>
                <a:lnTo>
                  <a:pt x="3490" y="1656"/>
                </a:lnTo>
                <a:lnTo>
                  <a:pt x="3489" y="1658"/>
                </a:lnTo>
                <a:lnTo>
                  <a:pt x="3487" y="1658"/>
                </a:lnTo>
                <a:lnTo>
                  <a:pt x="3482" y="1655"/>
                </a:lnTo>
                <a:lnTo>
                  <a:pt x="3475" y="1653"/>
                </a:lnTo>
                <a:lnTo>
                  <a:pt x="3468" y="1651"/>
                </a:lnTo>
                <a:lnTo>
                  <a:pt x="3460" y="1651"/>
                </a:lnTo>
                <a:lnTo>
                  <a:pt x="3460" y="1665"/>
                </a:lnTo>
                <a:lnTo>
                  <a:pt x="3456" y="1665"/>
                </a:lnTo>
                <a:lnTo>
                  <a:pt x="3454" y="1667"/>
                </a:lnTo>
                <a:lnTo>
                  <a:pt x="3453" y="1672"/>
                </a:lnTo>
                <a:lnTo>
                  <a:pt x="3460" y="1673"/>
                </a:lnTo>
                <a:lnTo>
                  <a:pt x="3466" y="1675"/>
                </a:lnTo>
                <a:lnTo>
                  <a:pt x="3470" y="1680"/>
                </a:lnTo>
                <a:lnTo>
                  <a:pt x="3473" y="1685"/>
                </a:lnTo>
                <a:lnTo>
                  <a:pt x="3480" y="1685"/>
                </a:lnTo>
                <a:lnTo>
                  <a:pt x="3483" y="1689"/>
                </a:lnTo>
                <a:lnTo>
                  <a:pt x="3485" y="1694"/>
                </a:lnTo>
                <a:lnTo>
                  <a:pt x="3487" y="1699"/>
                </a:lnTo>
                <a:lnTo>
                  <a:pt x="3494" y="1699"/>
                </a:lnTo>
                <a:lnTo>
                  <a:pt x="3495" y="1697"/>
                </a:lnTo>
                <a:lnTo>
                  <a:pt x="3504" y="1692"/>
                </a:lnTo>
                <a:lnTo>
                  <a:pt x="3511" y="1687"/>
                </a:lnTo>
                <a:lnTo>
                  <a:pt x="3514" y="1680"/>
                </a:lnTo>
                <a:lnTo>
                  <a:pt x="3514" y="1673"/>
                </a:lnTo>
                <a:lnTo>
                  <a:pt x="3512" y="1670"/>
                </a:lnTo>
                <a:lnTo>
                  <a:pt x="3507" y="1661"/>
                </a:lnTo>
                <a:lnTo>
                  <a:pt x="3509" y="1660"/>
                </a:lnTo>
                <a:lnTo>
                  <a:pt x="3514" y="1658"/>
                </a:lnTo>
                <a:lnTo>
                  <a:pt x="3526" y="1656"/>
                </a:lnTo>
                <a:lnTo>
                  <a:pt x="3536" y="1651"/>
                </a:lnTo>
                <a:lnTo>
                  <a:pt x="3545" y="1644"/>
                </a:lnTo>
                <a:lnTo>
                  <a:pt x="3552" y="1638"/>
                </a:lnTo>
                <a:lnTo>
                  <a:pt x="3565" y="1622"/>
                </a:lnTo>
                <a:lnTo>
                  <a:pt x="3574" y="1615"/>
                </a:lnTo>
                <a:lnTo>
                  <a:pt x="3582" y="1610"/>
                </a:lnTo>
                <a:lnTo>
                  <a:pt x="3582" y="1604"/>
                </a:lnTo>
                <a:lnTo>
                  <a:pt x="3582" y="1597"/>
                </a:lnTo>
                <a:lnTo>
                  <a:pt x="3582" y="1590"/>
                </a:lnTo>
                <a:lnTo>
                  <a:pt x="3582" y="1583"/>
                </a:lnTo>
                <a:lnTo>
                  <a:pt x="3581" y="1580"/>
                </a:lnTo>
                <a:lnTo>
                  <a:pt x="3579" y="1576"/>
                </a:lnTo>
                <a:lnTo>
                  <a:pt x="3576" y="1575"/>
                </a:lnTo>
                <a:lnTo>
                  <a:pt x="3576" y="1569"/>
                </a:lnTo>
                <a:lnTo>
                  <a:pt x="3577" y="1566"/>
                </a:lnTo>
                <a:lnTo>
                  <a:pt x="3581" y="1561"/>
                </a:lnTo>
                <a:lnTo>
                  <a:pt x="3582" y="1556"/>
                </a:lnTo>
                <a:lnTo>
                  <a:pt x="3582" y="1549"/>
                </a:lnTo>
                <a:lnTo>
                  <a:pt x="3579" y="1549"/>
                </a:lnTo>
                <a:lnTo>
                  <a:pt x="3581" y="1544"/>
                </a:lnTo>
                <a:lnTo>
                  <a:pt x="3579" y="1540"/>
                </a:lnTo>
                <a:lnTo>
                  <a:pt x="3574" y="1534"/>
                </a:lnTo>
                <a:lnTo>
                  <a:pt x="3570" y="1532"/>
                </a:lnTo>
                <a:lnTo>
                  <a:pt x="3569" y="1528"/>
                </a:lnTo>
                <a:lnTo>
                  <a:pt x="3569" y="1523"/>
                </a:lnTo>
                <a:lnTo>
                  <a:pt x="3569" y="1518"/>
                </a:lnTo>
                <a:lnTo>
                  <a:pt x="3569" y="1515"/>
                </a:lnTo>
                <a:lnTo>
                  <a:pt x="3569" y="1510"/>
                </a:lnTo>
                <a:lnTo>
                  <a:pt x="3567" y="1504"/>
                </a:lnTo>
                <a:lnTo>
                  <a:pt x="3562" y="1498"/>
                </a:lnTo>
                <a:lnTo>
                  <a:pt x="3555" y="1493"/>
                </a:lnTo>
                <a:lnTo>
                  <a:pt x="3548" y="1487"/>
                </a:lnTo>
                <a:lnTo>
                  <a:pt x="3548" y="1484"/>
                </a:lnTo>
                <a:lnTo>
                  <a:pt x="3548" y="1453"/>
                </a:lnTo>
                <a:lnTo>
                  <a:pt x="3541" y="1453"/>
                </a:lnTo>
                <a:lnTo>
                  <a:pt x="3535" y="1453"/>
                </a:lnTo>
                <a:lnTo>
                  <a:pt x="3530" y="1455"/>
                </a:lnTo>
                <a:lnTo>
                  <a:pt x="3528" y="1460"/>
                </a:lnTo>
                <a:lnTo>
                  <a:pt x="3526" y="1465"/>
                </a:lnTo>
                <a:lnTo>
                  <a:pt x="3524" y="1467"/>
                </a:lnTo>
                <a:lnTo>
                  <a:pt x="3521" y="1467"/>
                </a:lnTo>
                <a:lnTo>
                  <a:pt x="3521" y="1477"/>
                </a:lnTo>
                <a:lnTo>
                  <a:pt x="3521" y="1487"/>
                </a:lnTo>
                <a:lnTo>
                  <a:pt x="3524" y="1494"/>
                </a:lnTo>
                <a:lnTo>
                  <a:pt x="3526" y="1503"/>
                </a:lnTo>
                <a:lnTo>
                  <a:pt x="3533" y="1516"/>
                </a:lnTo>
                <a:lnTo>
                  <a:pt x="3535" y="1525"/>
                </a:lnTo>
                <a:lnTo>
                  <a:pt x="3535" y="1535"/>
                </a:lnTo>
                <a:lnTo>
                  <a:pt x="3531" y="1537"/>
                </a:lnTo>
                <a:lnTo>
                  <a:pt x="3528" y="1539"/>
                </a:lnTo>
                <a:lnTo>
                  <a:pt x="3524" y="1542"/>
                </a:lnTo>
                <a:lnTo>
                  <a:pt x="3521" y="1542"/>
                </a:lnTo>
                <a:lnTo>
                  <a:pt x="3516" y="1534"/>
                </a:lnTo>
                <a:lnTo>
                  <a:pt x="3512" y="1530"/>
                </a:lnTo>
                <a:lnTo>
                  <a:pt x="3507" y="1528"/>
                </a:lnTo>
                <a:lnTo>
                  <a:pt x="3507" y="1556"/>
                </a:lnTo>
                <a:lnTo>
                  <a:pt x="3497" y="1554"/>
                </a:lnTo>
                <a:lnTo>
                  <a:pt x="3490" y="1556"/>
                </a:lnTo>
                <a:lnTo>
                  <a:pt x="3485" y="1559"/>
                </a:lnTo>
                <a:lnTo>
                  <a:pt x="3482" y="1564"/>
                </a:lnTo>
                <a:lnTo>
                  <a:pt x="3477" y="1576"/>
                </a:lnTo>
                <a:lnTo>
                  <a:pt x="3472" y="1581"/>
                </a:lnTo>
                <a:lnTo>
                  <a:pt x="3466" y="1583"/>
                </a:lnTo>
                <a:lnTo>
                  <a:pt x="3466" y="1576"/>
                </a:lnTo>
                <a:lnTo>
                  <a:pt x="3468" y="1568"/>
                </a:lnTo>
                <a:lnTo>
                  <a:pt x="3472" y="1554"/>
                </a:lnTo>
                <a:lnTo>
                  <a:pt x="3473" y="1547"/>
                </a:lnTo>
                <a:lnTo>
                  <a:pt x="3472" y="1542"/>
                </a:lnTo>
                <a:lnTo>
                  <a:pt x="3466" y="1539"/>
                </a:lnTo>
                <a:lnTo>
                  <a:pt x="3460" y="1535"/>
                </a:lnTo>
                <a:lnTo>
                  <a:pt x="3454" y="1544"/>
                </a:lnTo>
                <a:lnTo>
                  <a:pt x="3453" y="1549"/>
                </a:lnTo>
                <a:lnTo>
                  <a:pt x="3453" y="1556"/>
                </a:lnTo>
                <a:lnTo>
                  <a:pt x="3456" y="1557"/>
                </a:lnTo>
                <a:lnTo>
                  <a:pt x="3456" y="1559"/>
                </a:lnTo>
                <a:lnTo>
                  <a:pt x="3456" y="1563"/>
                </a:lnTo>
                <a:lnTo>
                  <a:pt x="3453" y="1563"/>
                </a:lnTo>
                <a:lnTo>
                  <a:pt x="3448" y="1563"/>
                </a:lnTo>
                <a:lnTo>
                  <a:pt x="3446" y="1559"/>
                </a:lnTo>
                <a:lnTo>
                  <a:pt x="3446" y="1549"/>
                </a:lnTo>
                <a:lnTo>
                  <a:pt x="3444" y="1545"/>
                </a:lnTo>
                <a:lnTo>
                  <a:pt x="3443" y="1542"/>
                </a:lnTo>
                <a:lnTo>
                  <a:pt x="3439" y="1540"/>
                </a:lnTo>
                <a:lnTo>
                  <a:pt x="3432" y="1542"/>
                </a:lnTo>
                <a:lnTo>
                  <a:pt x="3429" y="1549"/>
                </a:lnTo>
                <a:lnTo>
                  <a:pt x="3425" y="1556"/>
                </a:lnTo>
                <a:lnTo>
                  <a:pt x="3425" y="1566"/>
                </a:lnTo>
                <a:lnTo>
                  <a:pt x="3425" y="1576"/>
                </a:lnTo>
                <a:lnTo>
                  <a:pt x="3429" y="1578"/>
                </a:lnTo>
                <a:lnTo>
                  <a:pt x="3429" y="1580"/>
                </a:lnTo>
                <a:lnTo>
                  <a:pt x="3429" y="1581"/>
                </a:lnTo>
                <a:lnTo>
                  <a:pt x="3425" y="1583"/>
                </a:lnTo>
                <a:lnTo>
                  <a:pt x="3424" y="1588"/>
                </a:lnTo>
                <a:lnTo>
                  <a:pt x="3422" y="1590"/>
                </a:lnTo>
                <a:lnTo>
                  <a:pt x="3417" y="1595"/>
                </a:lnTo>
                <a:lnTo>
                  <a:pt x="3414" y="1597"/>
                </a:lnTo>
                <a:lnTo>
                  <a:pt x="3412" y="1600"/>
                </a:lnTo>
                <a:lnTo>
                  <a:pt x="3410" y="1605"/>
                </a:lnTo>
                <a:lnTo>
                  <a:pt x="3412" y="1610"/>
                </a:lnTo>
                <a:lnTo>
                  <a:pt x="3414" y="1612"/>
                </a:lnTo>
                <a:lnTo>
                  <a:pt x="3415" y="1614"/>
                </a:lnTo>
                <a:lnTo>
                  <a:pt x="3419" y="1617"/>
                </a:lnTo>
                <a:lnTo>
                  <a:pt x="3420" y="1622"/>
                </a:lnTo>
                <a:lnTo>
                  <a:pt x="3422" y="1624"/>
                </a:lnTo>
                <a:lnTo>
                  <a:pt x="3425" y="1624"/>
                </a:lnTo>
                <a:close/>
                <a:moveTo>
                  <a:pt x="3139" y="2579"/>
                </a:moveTo>
                <a:lnTo>
                  <a:pt x="3139" y="2583"/>
                </a:lnTo>
                <a:lnTo>
                  <a:pt x="3142" y="2584"/>
                </a:lnTo>
                <a:lnTo>
                  <a:pt x="3149" y="2586"/>
                </a:lnTo>
                <a:lnTo>
                  <a:pt x="3156" y="2584"/>
                </a:lnTo>
                <a:lnTo>
                  <a:pt x="3158" y="2583"/>
                </a:lnTo>
                <a:lnTo>
                  <a:pt x="3159" y="2579"/>
                </a:lnTo>
                <a:lnTo>
                  <a:pt x="3156" y="2577"/>
                </a:lnTo>
                <a:lnTo>
                  <a:pt x="3152" y="2576"/>
                </a:lnTo>
                <a:lnTo>
                  <a:pt x="3151" y="2567"/>
                </a:lnTo>
                <a:lnTo>
                  <a:pt x="3149" y="2564"/>
                </a:lnTo>
                <a:lnTo>
                  <a:pt x="3147" y="2560"/>
                </a:lnTo>
                <a:lnTo>
                  <a:pt x="3144" y="2559"/>
                </a:lnTo>
                <a:lnTo>
                  <a:pt x="3139" y="2559"/>
                </a:lnTo>
                <a:lnTo>
                  <a:pt x="3139" y="2579"/>
                </a:lnTo>
                <a:close/>
                <a:moveTo>
                  <a:pt x="3009" y="2586"/>
                </a:moveTo>
                <a:lnTo>
                  <a:pt x="3011" y="2591"/>
                </a:lnTo>
                <a:lnTo>
                  <a:pt x="3013" y="2593"/>
                </a:lnTo>
                <a:lnTo>
                  <a:pt x="3016" y="2593"/>
                </a:lnTo>
                <a:lnTo>
                  <a:pt x="3016" y="2572"/>
                </a:lnTo>
                <a:lnTo>
                  <a:pt x="3011" y="2571"/>
                </a:lnTo>
                <a:lnTo>
                  <a:pt x="3009" y="2569"/>
                </a:lnTo>
                <a:lnTo>
                  <a:pt x="3009" y="2566"/>
                </a:lnTo>
                <a:lnTo>
                  <a:pt x="3006" y="2564"/>
                </a:lnTo>
                <a:lnTo>
                  <a:pt x="3002" y="2566"/>
                </a:lnTo>
                <a:lnTo>
                  <a:pt x="2999" y="2567"/>
                </a:lnTo>
                <a:lnTo>
                  <a:pt x="2997" y="2571"/>
                </a:lnTo>
                <a:lnTo>
                  <a:pt x="2994" y="2579"/>
                </a:lnTo>
                <a:lnTo>
                  <a:pt x="2994" y="2584"/>
                </a:lnTo>
                <a:lnTo>
                  <a:pt x="2996" y="2586"/>
                </a:lnTo>
                <a:lnTo>
                  <a:pt x="2999" y="2586"/>
                </a:lnTo>
                <a:lnTo>
                  <a:pt x="3002" y="2586"/>
                </a:lnTo>
                <a:lnTo>
                  <a:pt x="3006" y="2586"/>
                </a:lnTo>
                <a:lnTo>
                  <a:pt x="3009" y="2586"/>
                </a:lnTo>
                <a:close/>
                <a:moveTo>
                  <a:pt x="3023" y="2975"/>
                </a:moveTo>
                <a:lnTo>
                  <a:pt x="3023" y="2968"/>
                </a:lnTo>
                <a:lnTo>
                  <a:pt x="3023" y="2961"/>
                </a:lnTo>
                <a:lnTo>
                  <a:pt x="3016" y="2961"/>
                </a:lnTo>
                <a:lnTo>
                  <a:pt x="3011" y="2963"/>
                </a:lnTo>
                <a:lnTo>
                  <a:pt x="3008" y="2965"/>
                </a:lnTo>
                <a:lnTo>
                  <a:pt x="3006" y="2968"/>
                </a:lnTo>
                <a:lnTo>
                  <a:pt x="3002" y="2971"/>
                </a:lnTo>
                <a:lnTo>
                  <a:pt x="3002" y="2977"/>
                </a:lnTo>
                <a:lnTo>
                  <a:pt x="3002" y="2989"/>
                </a:lnTo>
                <a:lnTo>
                  <a:pt x="3008" y="2989"/>
                </a:lnTo>
                <a:lnTo>
                  <a:pt x="3011" y="2987"/>
                </a:lnTo>
                <a:lnTo>
                  <a:pt x="3014" y="2985"/>
                </a:lnTo>
                <a:lnTo>
                  <a:pt x="3016" y="2982"/>
                </a:lnTo>
                <a:lnTo>
                  <a:pt x="3018" y="2977"/>
                </a:lnTo>
                <a:lnTo>
                  <a:pt x="3019" y="2975"/>
                </a:lnTo>
                <a:lnTo>
                  <a:pt x="3023" y="2975"/>
                </a:lnTo>
                <a:close/>
                <a:moveTo>
                  <a:pt x="2886" y="3221"/>
                </a:moveTo>
                <a:lnTo>
                  <a:pt x="2881" y="3222"/>
                </a:lnTo>
                <a:lnTo>
                  <a:pt x="2880" y="3224"/>
                </a:lnTo>
                <a:lnTo>
                  <a:pt x="2880" y="3227"/>
                </a:lnTo>
                <a:lnTo>
                  <a:pt x="2890" y="3229"/>
                </a:lnTo>
                <a:lnTo>
                  <a:pt x="2897" y="3227"/>
                </a:lnTo>
                <a:lnTo>
                  <a:pt x="2902" y="3224"/>
                </a:lnTo>
                <a:lnTo>
                  <a:pt x="2905" y="3219"/>
                </a:lnTo>
                <a:lnTo>
                  <a:pt x="2907" y="3212"/>
                </a:lnTo>
                <a:lnTo>
                  <a:pt x="2907" y="3204"/>
                </a:lnTo>
                <a:lnTo>
                  <a:pt x="2907" y="3187"/>
                </a:lnTo>
                <a:lnTo>
                  <a:pt x="2900" y="3187"/>
                </a:lnTo>
                <a:lnTo>
                  <a:pt x="2895" y="3185"/>
                </a:lnTo>
                <a:lnTo>
                  <a:pt x="2886" y="3180"/>
                </a:lnTo>
                <a:lnTo>
                  <a:pt x="2883" y="3190"/>
                </a:lnTo>
                <a:lnTo>
                  <a:pt x="2876" y="3199"/>
                </a:lnTo>
                <a:lnTo>
                  <a:pt x="2871" y="3205"/>
                </a:lnTo>
                <a:lnTo>
                  <a:pt x="2866" y="3214"/>
                </a:lnTo>
                <a:lnTo>
                  <a:pt x="2878" y="3216"/>
                </a:lnTo>
                <a:lnTo>
                  <a:pt x="2883" y="3217"/>
                </a:lnTo>
                <a:lnTo>
                  <a:pt x="2885" y="3219"/>
                </a:lnTo>
                <a:lnTo>
                  <a:pt x="2886" y="3221"/>
                </a:lnTo>
                <a:close/>
                <a:moveTo>
                  <a:pt x="2955" y="2982"/>
                </a:moveTo>
                <a:lnTo>
                  <a:pt x="2956" y="2985"/>
                </a:lnTo>
                <a:lnTo>
                  <a:pt x="2956" y="2990"/>
                </a:lnTo>
                <a:lnTo>
                  <a:pt x="2956" y="2995"/>
                </a:lnTo>
                <a:lnTo>
                  <a:pt x="2958" y="2995"/>
                </a:lnTo>
                <a:lnTo>
                  <a:pt x="2961" y="2995"/>
                </a:lnTo>
                <a:lnTo>
                  <a:pt x="2963" y="2989"/>
                </a:lnTo>
                <a:lnTo>
                  <a:pt x="2968" y="2985"/>
                </a:lnTo>
                <a:lnTo>
                  <a:pt x="2977" y="2977"/>
                </a:lnTo>
                <a:lnTo>
                  <a:pt x="2982" y="2973"/>
                </a:lnTo>
                <a:lnTo>
                  <a:pt x="2985" y="2968"/>
                </a:lnTo>
                <a:lnTo>
                  <a:pt x="2989" y="2963"/>
                </a:lnTo>
                <a:lnTo>
                  <a:pt x="2989" y="2954"/>
                </a:lnTo>
                <a:lnTo>
                  <a:pt x="2996" y="2954"/>
                </a:lnTo>
                <a:lnTo>
                  <a:pt x="2999" y="2951"/>
                </a:lnTo>
                <a:lnTo>
                  <a:pt x="3001" y="2948"/>
                </a:lnTo>
                <a:lnTo>
                  <a:pt x="3002" y="2941"/>
                </a:lnTo>
                <a:lnTo>
                  <a:pt x="2992" y="2939"/>
                </a:lnTo>
                <a:lnTo>
                  <a:pt x="2984" y="2936"/>
                </a:lnTo>
                <a:lnTo>
                  <a:pt x="2979" y="2934"/>
                </a:lnTo>
                <a:lnTo>
                  <a:pt x="2977" y="2931"/>
                </a:lnTo>
                <a:lnTo>
                  <a:pt x="2975" y="2927"/>
                </a:lnTo>
                <a:lnTo>
                  <a:pt x="2975" y="2920"/>
                </a:lnTo>
                <a:lnTo>
                  <a:pt x="2967" y="2922"/>
                </a:lnTo>
                <a:lnTo>
                  <a:pt x="2958" y="2924"/>
                </a:lnTo>
                <a:lnTo>
                  <a:pt x="2951" y="2929"/>
                </a:lnTo>
                <a:lnTo>
                  <a:pt x="2948" y="2934"/>
                </a:lnTo>
                <a:lnTo>
                  <a:pt x="2946" y="2939"/>
                </a:lnTo>
                <a:lnTo>
                  <a:pt x="2944" y="2941"/>
                </a:lnTo>
                <a:lnTo>
                  <a:pt x="2941" y="2941"/>
                </a:lnTo>
                <a:lnTo>
                  <a:pt x="2938" y="2944"/>
                </a:lnTo>
                <a:lnTo>
                  <a:pt x="2936" y="2949"/>
                </a:lnTo>
                <a:lnTo>
                  <a:pt x="2934" y="2961"/>
                </a:lnTo>
                <a:lnTo>
                  <a:pt x="2932" y="2973"/>
                </a:lnTo>
                <a:lnTo>
                  <a:pt x="2931" y="2978"/>
                </a:lnTo>
                <a:lnTo>
                  <a:pt x="2927" y="2982"/>
                </a:lnTo>
                <a:lnTo>
                  <a:pt x="2934" y="2982"/>
                </a:lnTo>
                <a:lnTo>
                  <a:pt x="2941" y="2982"/>
                </a:lnTo>
                <a:lnTo>
                  <a:pt x="2948" y="2980"/>
                </a:lnTo>
                <a:lnTo>
                  <a:pt x="2951" y="2980"/>
                </a:lnTo>
                <a:lnTo>
                  <a:pt x="2955" y="2982"/>
                </a:lnTo>
                <a:close/>
                <a:moveTo>
                  <a:pt x="2996" y="3057"/>
                </a:moveTo>
                <a:lnTo>
                  <a:pt x="2994" y="3062"/>
                </a:lnTo>
                <a:lnTo>
                  <a:pt x="2992" y="3064"/>
                </a:lnTo>
                <a:lnTo>
                  <a:pt x="2989" y="3064"/>
                </a:lnTo>
                <a:lnTo>
                  <a:pt x="2989" y="3070"/>
                </a:lnTo>
                <a:lnTo>
                  <a:pt x="2996" y="3070"/>
                </a:lnTo>
                <a:lnTo>
                  <a:pt x="3001" y="3069"/>
                </a:lnTo>
                <a:lnTo>
                  <a:pt x="3006" y="3065"/>
                </a:lnTo>
                <a:lnTo>
                  <a:pt x="3009" y="3060"/>
                </a:lnTo>
                <a:lnTo>
                  <a:pt x="3013" y="3048"/>
                </a:lnTo>
                <a:lnTo>
                  <a:pt x="3016" y="3036"/>
                </a:lnTo>
                <a:lnTo>
                  <a:pt x="3011" y="3036"/>
                </a:lnTo>
                <a:lnTo>
                  <a:pt x="3006" y="3036"/>
                </a:lnTo>
                <a:lnTo>
                  <a:pt x="3004" y="3040"/>
                </a:lnTo>
                <a:lnTo>
                  <a:pt x="3001" y="3043"/>
                </a:lnTo>
                <a:lnTo>
                  <a:pt x="2999" y="3050"/>
                </a:lnTo>
                <a:lnTo>
                  <a:pt x="2997" y="3053"/>
                </a:lnTo>
                <a:lnTo>
                  <a:pt x="2996" y="3057"/>
                </a:lnTo>
                <a:close/>
                <a:moveTo>
                  <a:pt x="3023" y="2136"/>
                </a:moveTo>
                <a:lnTo>
                  <a:pt x="3025" y="2132"/>
                </a:lnTo>
                <a:lnTo>
                  <a:pt x="3028" y="2129"/>
                </a:lnTo>
                <a:lnTo>
                  <a:pt x="3038" y="2127"/>
                </a:lnTo>
                <a:lnTo>
                  <a:pt x="3043" y="2127"/>
                </a:lnTo>
                <a:lnTo>
                  <a:pt x="3047" y="2124"/>
                </a:lnTo>
                <a:lnTo>
                  <a:pt x="3050" y="2120"/>
                </a:lnTo>
                <a:lnTo>
                  <a:pt x="3050" y="2115"/>
                </a:lnTo>
                <a:lnTo>
                  <a:pt x="3038" y="2112"/>
                </a:lnTo>
                <a:lnTo>
                  <a:pt x="3025" y="2108"/>
                </a:lnTo>
                <a:lnTo>
                  <a:pt x="3019" y="2110"/>
                </a:lnTo>
                <a:lnTo>
                  <a:pt x="3014" y="2112"/>
                </a:lnTo>
                <a:lnTo>
                  <a:pt x="3011" y="2115"/>
                </a:lnTo>
                <a:lnTo>
                  <a:pt x="3009" y="2122"/>
                </a:lnTo>
                <a:lnTo>
                  <a:pt x="3013" y="2122"/>
                </a:lnTo>
                <a:lnTo>
                  <a:pt x="3014" y="2124"/>
                </a:lnTo>
                <a:lnTo>
                  <a:pt x="3016" y="2129"/>
                </a:lnTo>
                <a:lnTo>
                  <a:pt x="3019" y="2132"/>
                </a:lnTo>
                <a:lnTo>
                  <a:pt x="3021" y="2134"/>
                </a:lnTo>
                <a:lnTo>
                  <a:pt x="3023" y="2136"/>
                </a:lnTo>
                <a:close/>
                <a:moveTo>
                  <a:pt x="3057" y="2661"/>
                </a:moveTo>
                <a:lnTo>
                  <a:pt x="3060" y="2654"/>
                </a:lnTo>
                <a:lnTo>
                  <a:pt x="3064" y="2644"/>
                </a:lnTo>
                <a:lnTo>
                  <a:pt x="3064" y="2639"/>
                </a:lnTo>
                <a:lnTo>
                  <a:pt x="3062" y="2636"/>
                </a:lnTo>
                <a:lnTo>
                  <a:pt x="3057" y="2634"/>
                </a:lnTo>
                <a:lnTo>
                  <a:pt x="3050" y="2634"/>
                </a:lnTo>
                <a:lnTo>
                  <a:pt x="3050" y="2651"/>
                </a:lnTo>
                <a:lnTo>
                  <a:pt x="3052" y="2658"/>
                </a:lnTo>
                <a:lnTo>
                  <a:pt x="3054" y="2659"/>
                </a:lnTo>
                <a:lnTo>
                  <a:pt x="3057" y="2661"/>
                </a:lnTo>
                <a:close/>
                <a:moveTo>
                  <a:pt x="3084" y="2545"/>
                </a:moveTo>
                <a:lnTo>
                  <a:pt x="3071" y="2545"/>
                </a:lnTo>
                <a:lnTo>
                  <a:pt x="3060" y="2545"/>
                </a:lnTo>
                <a:lnTo>
                  <a:pt x="3057" y="2547"/>
                </a:lnTo>
                <a:lnTo>
                  <a:pt x="3059" y="2550"/>
                </a:lnTo>
                <a:lnTo>
                  <a:pt x="3064" y="2552"/>
                </a:lnTo>
                <a:lnTo>
                  <a:pt x="3071" y="2554"/>
                </a:lnTo>
                <a:lnTo>
                  <a:pt x="3077" y="2554"/>
                </a:lnTo>
                <a:lnTo>
                  <a:pt x="3083" y="2550"/>
                </a:lnTo>
                <a:lnTo>
                  <a:pt x="3084" y="2548"/>
                </a:lnTo>
                <a:lnTo>
                  <a:pt x="3084" y="2545"/>
                </a:lnTo>
                <a:close/>
                <a:moveTo>
                  <a:pt x="3050" y="2920"/>
                </a:moveTo>
                <a:lnTo>
                  <a:pt x="3057" y="2922"/>
                </a:lnTo>
                <a:lnTo>
                  <a:pt x="3062" y="2920"/>
                </a:lnTo>
                <a:lnTo>
                  <a:pt x="3067" y="2919"/>
                </a:lnTo>
                <a:lnTo>
                  <a:pt x="3071" y="2917"/>
                </a:lnTo>
                <a:lnTo>
                  <a:pt x="3076" y="2910"/>
                </a:lnTo>
                <a:lnTo>
                  <a:pt x="3079" y="2908"/>
                </a:lnTo>
                <a:lnTo>
                  <a:pt x="3084" y="2907"/>
                </a:lnTo>
                <a:lnTo>
                  <a:pt x="3086" y="2902"/>
                </a:lnTo>
                <a:lnTo>
                  <a:pt x="3089" y="2895"/>
                </a:lnTo>
                <a:lnTo>
                  <a:pt x="3089" y="2893"/>
                </a:lnTo>
                <a:lnTo>
                  <a:pt x="3089" y="2890"/>
                </a:lnTo>
                <a:lnTo>
                  <a:pt x="3088" y="2888"/>
                </a:lnTo>
                <a:lnTo>
                  <a:pt x="3084" y="2886"/>
                </a:lnTo>
                <a:lnTo>
                  <a:pt x="3083" y="2893"/>
                </a:lnTo>
                <a:lnTo>
                  <a:pt x="3077" y="2898"/>
                </a:lnTo>
                <a:lnTo>
                  <a:pt x="3074" y="2902"/>
                </a:lnTo>
                <a:lnTo>
                  <a:pt x="3067" y="2903"/>
                </a:lnTo>
                <a:lnTo>
                  <a:pt x="3057" y="2910"/>
                </a:lnTo>
                <a:lnTo>
                  <a:pt x="3054" y="2915"/>
                </a:lnTo>
                <a:lnTo>
                  <a:pt x="3050" y="2920"/>
                </a:lnTo>
                <a:close/>
                <a:moveTo>
                  <a:pt x="3125" y="2641"/>
                </a:moveTo>
                <a:lnTo>
                  <a:pt x="3112" y="2641"/>
                </a:lnTo>
                <a:lnTo>
                  <a:pt x="3112" y="2644"/>
                </a:lnTo>
                <a:lnTo>
                  <a:pt x="3110" y="2646"/>
                </a:lnTo>
                <a:lnTo>
                  <a:pt x="3105" y="2648"/>
                </a:lnTo>
                <a:lnTo>
                  <a:pt x="3096" y="2653"/>
                </a:lnTo>
                <a:lnTo>
                  <a:pt x="3093" y="2656"/>
                </a:lnTo>
                <a:lnTo>
                  <a:pt x="3091" y="2661"/>
                </a:lnTo>
                <a:lnTo>
                  <a:pt x="3091" y="2668"/>
                </a:lnTo>
                <a:lnTo>
                  <a:pt x="3103" y="2665"/>
                </a:lnTo>
                <a:lnTo>
                  <a:pt x="3115" y="2661"/>
                </a:lnTo>
                <a:lnTo>
                  <a:pt x="3118" y="2658"/>
                </a:lnTo>
                <a:lnTo>
                  <a:pt x="3122" y="2654"/>
                </a:lnTo>
                <a:lnTo>
                  <a:pt x="3125" y="2648"/>
                </a:lnTo>
                <a:lnTo>
                  <a:pt x="3125" y="2641"/>
                </a:lnTo>
                <a:close/>
                <a:moveTo>
                  <a:pt x="3118" y="2538"/>
                </a:moveTo>
                <a:lnTo>
                  <a:pt x="3105" y="2538"/>
                </a:lnTo>
                <a:lnTo>
                  <a:pt x="3100" y="2540"/>
                </a:lnTo>
                <a:lnTo>
                  <a:pt x="3098" y="2542"/>
                </a:lnTo>
                <a:lnTo>
                  <a:pt x="3098" y="2545"/>
                </a:lnTo>
                <a:lnTo>
                  <a:pt x="3110" y="2545"/>
                </a:lnTo>
                <a:lnTo>
                  <a:pt x="3115" y="2543"/>
                </a:lnTo>
                <a:lnTo>
                  <a:pt x="3117" y="2542"/>
                </a:lnTo>
                <a:lnTo>
                  <a:pt x="3118" y="2538"/>
                </a:lnTo>
                <a:close/>
                <a:moveTo>
                  <a:pt x="3113" y="2571"/>
                </a:moveTo>
                <a:lnTo>
                  <a:pt x="3115" y="2566"/>
                </a:lnTo>
                <a:lnTo>
                  <a:pt x="3118" y="2560"/>
                </a:lnTo>
                <a:lnTo>
                  <a:pt x="3122" y="2555"/>
                </a:lnTo>
                <a:lnTo>
                  <a:pt x="3122" y="2554"/>
                </a:lnTo>
                <a:lnTo>
                  <a:pt x="3120" y="2550"/>
                </a:lnTo>
                <a:lnTo>
                  <a:pt x="3105" y="2552"/>
                </a:lnTo>
                <a:lnTo>
                  <a:pt x="3105" y="2555"/>
                </a:lnTo>
                <a:lnTo>
                  <a:pt x="3106" y="2559"/>
                </a:lnTo>
                <a:lnTo>
                  <a:pt x="3108" y="2562"/>
                </a:lnTo>
                <a:lnTo>
                  <a:pt x="3106" y="2569"/>
                </a:lnTo>
                <a:lnTo>
                  <a:pt x="3106" y="2572"/>
                </a:lnTo>
                <a:lnTo>
                  <a:pt x="3110" y="2572"/>
                </a:lnTo>
                <a:lnTo>
                  <a:pt x="3113" y="2571"/>
                </a:lnTo>
                <a:close/>
                <a:moveTo>
                  <a:pt x="3139" y="2067"/>
                </a:moveTo>
                <a:lnTo>
                  <a:pt x="3139" y="2040"/>
                </a:lnTo>
                <a:lnTo>
                  <a:pt x="3130" y="2042"/>
                </a:lnTo>
                <a:lnTo>
                  <a:pt x="3125" y="2044"/>
                </a:lnTo>
                <a:lnTo>
                  <a:pt x="3120" y="2047"/>
                </a:lnTo>
                <a:lnTo>
                  <a:pt x="3112" y="2047"/>
                </a:lnTo>
                <a:lnTo>
                  <a:pt x="3110" y="2050"/>
                </a:lnTo>
                <a:lnTo>
                  <a:pt x="3106" y="2052"/>
                </a:lnTo>
                <a:lnTo>
                  <a:pt x="3098" y="2054"/>
                </a:lnTo>
                <a:lnTo>
                  <a:pt x="3098" y="2067"/>
                </a:lnTo>
                <a:lnTo>
                  <a:pt x="3106" y="2073"/>
                </a:lnTo>
                <a:lnTo>
                  <a:pt x="3112" y="2074"/>
                </a:lnTo>
                <a:lnTo>
                  <a:pt x="3118" y="2074"/>
                </a:lnTo>
                <a:lnTo>
                  <a:pt x="3120" y="2069"/>
                </a:lnTo>
                <a:lnTo>
                  <a:pt x="3125" y="2067"/>
                </a:lnTo>
                <a:lnTo>
                  <a:pt x="3132" y="2067"/>
                </a:lnTo>
                <a:lnTo>
                  <a:pt x="3139" y="2067"/>
                </a:lnTo>
                <a:close/>
                <a:moveTo>
                  <a:pt x="3917" y="1412"/>
                </a:moveTo>
                <a:lnTo>
                  <a:pt x="3896" y="1412"/>
                </a:lnTo>
                <a:lnTo>
                  <a:pt x="3896" y="1417"/>
                </a:lnTo>
                <a:lnTo>
                  <a:pt x="3896" y="1424"/>
                </a:lnTo>
                <a:lnTo>
                  <a:pt x="3895" y="1436"/>
                </a:lnTo>
                <a:lnTo>
                  <a:pt x="3895" y="1443"/>
                </a:lnTo>
                <a:lnTo>
                  <a:pt x="3896" y="1448"/>
                </a:lnTo>
                <a:lnTo>
                  <a:pt x="3898" y="1452"/>
                </a:lnTo>
                <a:lnTo>
                  <a:pt x="3903" y="1453"/>
                </a:lnTo>
                <a:lnTo>
                  <a:pt x="3908" y="1445"/>
                </a:lnTo>
                <a:lnTo>
                  <a:pt x="3913" y="1438"/>
                </a:lnTo>
                <a:lnTo>
                  <a:pt x="3917" y="1433"/>
                </a:lnTo>
                <a:lnTo>
                  <a:pt x="3919" y="1428"/>
                </a:lnTo>
                <a:lnTo>
                  <a:pt x="3919" y="1421"/>
                </a:lnTo>
                <a:lnTo>
                  <a:pt x="3917" y="1412"/>
                </a:lnTo>
                <a:close/>
                <a:moveTo>
                  <a:pt x="3084" y="2716"/>
                </a:moveTo>
                <a:lnTo>
                  <a:pt x="3081" y="2717"/>
                </a:lnTo>
                <a:lnTo>
                  <a:pt x="3079" y="2721"/>
                </a:lnTo>
                <a:lnTo>
                  <a:pt x="3077" y="2729"/>
                </a:lnTo>
                <a:lnTo>
                  <a:pt x="3072" y="2731"/>
                </a:lnTo>
                <a:lnTo>
                  <a:pt x="3071" y="2733"/>
                </a:lnTo>
                <a:lnTo>
                  <a:pt x="3071" y="2736"/>
                </a:lnTo>
                <a:lnTo>
                  <a:pt x="3077" y="2736"/>
                </a:lnTo>
                <a:lnTo>
                  <a:pt x="3083" y="2738"/>
                </a:lnTo>
                <a:lnTo>
                  <a:pt x="3084" y="2740"/>
                </a:lnTo>
                <a:lnTo>
                  <a:pt x="3084" y="2743"/>
                </a:lnTo>
                <a:lnTo>
                  <a:pt x="3084" y="2750"/>
                </a:lnTo>
                <a:lnTo>
                  <a:pt x="3077" y="2748"/>
                </a:lnTo>
                <a:lnTo>
                  <a:pt x="3072" y="2750"/>
                </a:lnTo>
                <a:lnTo>
                  <a:pt x="3069" y="2753"/>
                </a:lnTo>
                <a:lnTo>
                  <a:pt x="3067" y="2757"/>
                </a:lnTo>
                <a:lnTo>
                  <a:pt x="3064" y="2765"/>
                </a:lnTo>
                <a:lnTo>
                  <a:pt x="3060" y="2769"/>
                </a:lnTo>
                <a:lnTo>
                  <a:pt x="3057" y="2770"/>
                </a:lnTo>
                <a:lnTo>
                  <a:pt x="3055" y="2775"/>
                </a:lnTo>
                <a:lnTo>
                  <a:pt x="3054" y="2777"/>
                </a:lnTo>
                <a:lnTo>
                  <a:pt x="3048" y="2782"/>
                </a:lnTo>
                <a:lnTo>
                  <a:pt x="3045" y="2784"/>
                </a:lnTo>
                <a:lnTo>
                  <a:pt x="3043" y="2787"/>
                </a:lnTo>
                <a:lnTo>
                  <a:pt x="3042" y="2792"/>
                </a:lnTo>
                <a:lnTo>
                  <a:pt x="3043" y="2798"/>
                </a:lnTo>
                <a:lnTo>
                  <a:pt x="3057" y="2798"/>
                </a:lnTo>
                <a:lnTo>
                  <a:pt x="3059" y="2794"/>
                </a:lnTo>
                <a:lnTo>
                  <a:pt x="3060" y="2792"/>
                </a:lnTo>
                <a:lnTo>
                  <a:pt x="3067" y="2791"/>
                </a:lnTo>
                <a:lnTo>
                  <a:pt x="3084" y="2791"/>
                </a:lnTo>
                <a:lnTo>
                  <a:pt x="3088" y="2784"/>
                </a:lnTo>
                <a:lnTo>
                  <a:pt x="3093" y="2779"/>
                </a:lnTo>
                <a:lnTo>
                  <a:pt x="3098" y="2774"/>
                </a:lnTo>
                <a:lnTo>
                  <a:pt x="3105" y="2770"/>
                </a:lnTo>
                <a:lnTo>
                  <a:pt x="3105" y="2752"/>
                </a:lnTo>
                <a:lnTo>
                  <a:pt x="3105" y="2733"/>
                </a:lnTo>
                <a:lnTo>
                  <a:pt x="3105" y="2724"/>
                </a:lnTo>
                <a:lnTo>
                  <a:pt x="3103" y="2716"/>
                </a:lnTo>
                <a:lnTo>
                  <a:pt x="3098" y="2711"/>
                </a:lnTo>
                <a:lnTo>
                  <a:pt x="3091" y="2709"/>
                </a:lnTo>
                <a:lnTo>
                  <a:pt x="3091" y="2712"/>
                </a:lnTo>
                <a:lnTo>
                  <a:pt x="3089" y="2714"/>
                </a:lnTo>
                <a:lnTo>
                  <a:pt x="3084" y="2716"/>
                </a:lnTo>
                <a:close/>
                <a:moveTo>
                  <a:pt x="3071" y="2811"/>
                </a:moveTo>
                <a:lnTo>
                  <a:pt x="3071" y="2816"/>
                </a:lnTo>
                <a:lnTo>
                  <a:pt x="3071" y="2821"/>
                </a:lnTo>
                <a:lnTo>
                  <a:pt x="3065" y="2827"/>
                </a:lnTo>
                <a:lnTo>
                  <a:pt x="3062" y="2833"/>
                </a:lnTo>
                <a:lnTo>
                  <a:pt x="3062" y="2838"/>
                </a:lnTo>
                <a:lnTo>
                  <a:pt x="3064" y="2845"/>
                </a:lnTo>
                <a:lnTo>
                  <a:pt x="3059" y="2849"/>
                </a:lnTo>
                <a:lnTo>
                  <a:pt x="3054" y="2852"/>
                </a:lnTo>
                <a:lnTo>
                  <a:pt x="3050" y="2859"/>
                </a:lnTo>
                <a:lnTo>
                  <a:pt x="3050" y="2866"/>
                </a:lnTo>
                <a:lnTo>
                  <a:pt x="3054" y="2866"/>
                </a:lnTo>
                <a:lnTo>
                  <a:pt x="3057" y="2864"/>
                </a:lnTo>
                <a:lnTo>
                  <a:pt x="3064" y="2862"/>
                </a:lnTo>
                <a:lnTo>
                  <a:pt x="3067" y="2861"/>
                </a:lnTo>
                <a:lnTo>
                  <a:pt x="3069" y="2862"/>
                </a:lnTo>
                <a:lnTo>
                  <a:pt x="3071" y="2866"/>
                </a:lnTo>
                <a:lnTo>
                  <a:pt x="3069" y="2869"/>
                </a:lnTo>
                <a:lnTo>
                  <a:pt x="3067" y="2873"/>
                </a:lnTo>
                <a:lnTo>
                  <a:pt x="3060" y="2879"/>
                </a:lnTo>
                <a:lnTo>
                  <a:pt x="3059" y="2883"/>
                </a:lnTo>
                <a:lnTo>
                  <a:pt x="3059" y="2885"/>
                </a:lnTo>
                <a:lnTo>
                  <a:pt x="3062" y="2886"/>
                </a:lnTo>
                <a:lnTo>
                  <a:pt x="3071" y="2886"/>
                </a:lnTo>
                <a:lnTo>
                  <a:pt x="3074" y="2886"/>
                </a:lnTo>
                <a:lnTo>
                  <a:pt x="3076" y="2885"/>
                </a:lnTo>
                <a:lnTo>
                  <a:pt x="3077" y="2879"/>
                </a:lnTo>
                <a:lnTo>
                  <a:pt x="3079" y="2874"/>
                </a:lnTo>
                <a:lnTo>
                  <a:pt x="3081" y="2873"/>
                </a:lnTo>
                <a:lnTo>
                  <a:pt x="3084" y="2873"/>
                </a:lnTo>
                <a:lnTo>
                  <a:pt x="3084" y="2871"/>
                </a:lnTo>
                <a:lnTo>
                  <a:pt x="3086" y="2867"/>
                </a:lnTo>
                <a:lnTo>
                  <a:pt x="3091" y="2866"/>
                </a:lnTo>
                <a:lnTo>
                  <a:pt x="3093" y="2862"/>
                </a:lnTo>
                <a:lnTo>
                  <a:pt x="3096" y="2856"/>
                </a:lnTo>
                <a:lnTo>
                  <a:pt x="3098" y="2849"/>
                </a:lnTo>
                <a:lnTo>
                  <a:pt x="3101" y="2847"/>
                </a:lnTo>
                <a:lnTo>
                  <a:pt x="3105" y="2845"/>
                </a:lnTo>
                <a:lnTo>
                  <a:pt x="3106" y="2842"/>
                </a:lnTo>
                <a:lnTo>
                  <a:pt x="3108" y="2840"/>
                </a:lnTo>
                <a:lnTo>
                  <a:pt x="3110" y="2837"/>
                </a:lnTo>
                <a:lnTo>
                  <a:pt x="3113" y="2833"/>
                </a:lnTo>
                <a:lnTo>
                  <a:pt x="3118" y="2832"/>
                </a:lnTo>
                <a:lnTo>
                  <a:pt x="3123" y="2828"/>
                </a:lnTo>
                <a:lnTo>
                  <a:pt x="3129" y="2825"/>
                </a:lnTo>
                <a:lnTo>
                  <a:pt x="3132" y="2820"/>
                </a:lnTo>
                <a:lnTo>
                  <a:pt x="3139" y="2818"/>
                </a:lnTo>
                <a:lnTo>
                  <a:pt x="3144" y="2818"/>
                </a:lnTo>
                <a:lnTo>
                  <a:pt x="3147" y="2816"/>
                </a:lnTo>
                <a:lnTo>
                  <a:pt x="3151" y="2815"/>
                </a:lnTo>
                <a:lnTo>
                  <a:pt x="3152" y="2811"/>
                </a:lnTo>
                <a:lnTo>
                  <a:pt x="3147" y="2808"/>
                </a:lnTo>
                <a:lnTo>
                  <a:pt x="3142" y="2804"/>
                </a:lnTo>
                <a:lnTo>
                  <a:pt x="3137" y="2799"/>
                </a:lnTo>
                <a:lnTo>
                  <a:pt x="3132" y="2798"/>
                </a:lnTo>
                <a:lnTo>
                  <a:pt x="3130" y="2801"/>
                </a:lnTo>
                <a:lnTo>
                  <a:pt x="3129" y="2803"/>
                </a:lnTo>
                <a:lnTo>
                  <a:pt x="3123" y="2804"/>
                </a:lnTo>
                <a:lnTo>
                  <a:pt x="3112" y="2804"/>
                </a:lnTo>
                <a:lnTo>
                  <a:pt x="3112" y="2791"/>
                </a:lnTo>
                <a:lnTo>
                  <a:pt x="3103" y="2791"/>
                </a:lnTo>
                <a:lnTo>
                  <a:pt x="3098" y="2792"/>
                </a:lnTo>
                <a:lnTo>
                  <a:pt x="3094" y="2796"/>
                </a:lnTo>
                <a:lnTo>
                  <a:pt x="3091" y="2801"/>
                </a:lnTo>
                <a:lnTo>
                  <a:pt x="3088" y="2806"/>
                </a:lnTo>
                <a:lnTo>
                  <a:pt x="3084" y="2810"/>
                </a:lnTo>
                <a:lnTo>
                  <a:pt x="3077" y="2811"/>
                </a:lnTo>
                <a:lnTo>
                  <a:pt x="3071" y="2811"/>
                </a:lnTo>
                <a:close/>
                <a:moveTo>
                  <a:pt x="2572" y="3650"/>
                </a:moveTo>
                <a:lnTo>
                  <a:pt x="2572" y="3644"/>
                </a:lnTo>
                <a:lnTo>
                  <a:pt x="2574" y="3640"/>
                </a:lnTo>
                <a:lnTo>
                  <a:pt x="2578" y="3635"/>
                </a:lnTo>
                <a:lnTo>
                  <a:pt x="2579" y="3630"/>
                </a:lnTo>
                <a:lnTo>
                  <a:pt x="2572" y="3632"/>
                </a:lnTo>
                <a:lnTo>
                  <a:pt x="2567" y="3633"/>
                </a:lnTo>
                <a:lnTo>
                  <a:pt x="2562" y="3635"/>
                </a:lnTo>
                <a:lnTo>
                  <a:pt x="2557" y="3640"/>
                </a:lnTo>
                <a:lnTo>
                  <a:pt x="2552" y="3649"/>
                </a:lnTo>
                <a:lnTo>
                  <a:pt x="2545" y="3657"/>
                </a:lnTo>
                <a:lnTo>
                  <a:pt x="2552" y="3656"/>
                </a:lnTo>
                <a:lnTo>
                  <a:pt x="2559" y="3654"/>
                </a:lnTo>
                <a:lnTo>
                  <a:pt x="2564" y="3650"/>
                </a:lnTo>
                <a:lnTo>
                  <a:pt x="2572" y="3650"/>
                </a:lnTo>
                <a:close/>
                <a:moveTo>
                  <a:pt x="3185" y="2497"/>
                </a:moveTo>
                <a:lnTo>
                  <a:pt x="3185" y="2499"/>
                </a:lnTo>
                <a:lnTo>
                  <a:pt x="3181" y="2504"/>
                </a:lnTo>
                <a:lnTo>
                  <a:pt x="3181" y="2507"/>
                </a:lnTo>
                <a:lnTo>
                  <a:pt x="3183" y="2511"/>
                </a:lnTo>
                <a:lnTo>
                  <a:pt x="3187" y="2511"/>
                </a:lnTo>
                <a:lnTo>
                  <a:pt x="3195" y="2511"/>
                </a:lnTo>
                <a:lnTo>
                  <a:pt x="3202" y="2509"/>
                </a:lnTo>
                <a:lnTo>
                  <a:pt x="3200" y="2506"/>
                </a:lnTo>
                <a:lnTo>
                  <a:pt x="3197" y="2501"/>
                </a:lnTo>
                <a:lnTo>
                  <a:pt x="3192" y="2497"/>
                </a:lnTo>
                <a:lnTo>
                  <a:pt x="3185" y="2497"/>
                </a:lnTo>
                <a:close/>
                <a:moveTo>
                  <a:pt x="4790" y="669"/>
                </a:moveTo>
                <a:lnTo>
                  <a:pt x="4790" y="641"/>
                </a:lnTo>
                <a:lnTo>
                  <a:pt x="4782" y="641"/>
                </a:lnTo>
                <a:lnTo>
                  <a:pt x="4776" y="638"/>
                </a:lnTo>
                <a:lnTo>
                  <a:pt x="4770" y="636"/>
                </a:lnTo>
                <a:lnTo>
                  <a:pt x="4763" y="635"/>
                </a:lnTo>
                <a:lnTo>
                  <a:pt x="4761" y="643"/>
                </a:lnTo>
                <a:lnTo>
                  <a:pt x="4763" y="650"/>
                </a:lnTo>
                <a:lnTo>
                  <a:pt x="4766" y="655"/>
                </a:lnTo>
                <a:lnTo>
                  <a:pt x="4770" y="658"/>
                </a:lnTo>
                <a:lnTo>
                  <a:pt x="4780" y="664"/>
                </a:lnTo>
                <a:lnTo>
                  <a:pt x="4790" y="669"/>
                </a:lnTo>
                <a:close/>
                <a:moveTo>
                  <a:pt x="4517" y="798"/>
                </a:moveTo>
                <a:lnTo>
                  <a:pt x="4517" y="808"/>
                </a:lnTo>
                <a:lnTo>
                  <a:pt x="4517" y="819"/>
                </a:lnTo>
                <a:lnTo>
                  <a:pt x="4517" y="824"/>
                </a:lnTo>
                <a:lnTo>
                  <a:pt x="4521" y="826"/>
                </a:lnTo>
                <a:lnTo>
                  <a:pt x="4524" y="827"/>
                </a:lnTo>
                <a:lnTo>
                  <a:pt x="4531" y="826"/>
                </a:lnTo>
                <a:lnTo>
                  <a:pt x="4536" y="824"/>
                </a:lnTo>
                <a:lnTo>
                  <a:pt x="4538" y="819"/>
                </a:lnTo>
                <a:lnTo>
                  <a:pt x="4538" y="812"/>
                </a:lnTo>
                <a:lnTo>
                  <a:pt x="4538" y="805"/>
                </a:lnTo>
                <a:lnTo>
                  <a:pt x="4538" y="798"/>
                </a:lnTo>
                <a:lnTo>
                  <a:pt x="4536" y="793"/>
                </a:lnTo>
                <a:lnTo>
                  <a:pt x="4531" y="785"/>
                </a:lnTo>
                <a:lnTo>
                  <a:pt x="4526" y="783"/>
                </a:lnTo>
                <a:lnTo>
                  <a:pt x="4524" y="781"/>
                </a:lnTo>
                <a:lnTo>
                  <a:pt x="4524" y="778"/>
                </a:lnTo>
                <a:lnTo>
                  <a:pt x="4519" y="776"/>
                </a:lnTo>
                <a:lnTo>
                  <a:pt x="4514" y="774"/>
                </a:lnTo>
                <a:lnTo>
                  <a:pt x="4510" y="771"/>
                </a:lnTo>
                <a:lnTo>
                  <a:pt x="4504" y="771"/>
                </a:lnTo>
                <a:lnTo>
                  <a:pt x="4504" y="781"/>
                </a:lnTo>
                <a:lnTo>
                  <a:pt x="4505" y="790"/>
                </a:lnTo>
                <a:lnTo>
                  <a:pt x="4510" y="795"/>
                </a:lnTo>
                <a:lnTo>
                  <a:pt x="4517" y="798"/>
                </a:lnTo>
                <a:close/>
                <a:moveTo>
                  <a:pt x="4381" y="996"/>
                </a:moveTo>
                <a:lnTo>
                  <a:pt x="4381" y="986"/>
                </a:lnTo>
                <a:lnTo>
                  <a:pt x="4379" y="977"/>
                </a:lnTo>
                <a:lnTo>
                  <a:pt x="4374" y="972"/>
                </a:lnTo>
                <a:lnTo>
                  <a:pt x="4367" y="969"/>
                </a:lnTo>
                <a:lnTo>
                  <a:pt x="4367" y="989"/>
                </a:lnTo>
                <a:lnTo>
                  <a:pt x="4372" y="991"/>
                </a:lnTo>
                <a:lnTo>
                  <a:pt x="4374" y="993"/>
                </a:lnTo>
                <a:lnTo>
                  <a:pt x="4374" y="996"/>
                </a:lnTo>
                <a:lnTo>
                  <a:pt x="4381" y="996"/>
                </a:lnTo>
                <a:close/>
                <a:moveTo>
                  <a:pt x="4633" y="771"/>
                </a:moveTo>
                <a:lnTo>
                  <a:pt x="4631" y="778"/>
                </a:lnTo>
                <a:lnTo>
                  <a:pt x="4631" y="785"/>
                </a:lnTo>
                <a:lnTo>
                  <a:pt x="4635" y="793"/>
                </a:lnTo>
                <a:lnTo>
                  <a:pt x="4638" y="802"/>
                </a:lnTo>
                <a:lnTo>
                  <a:pt x="4640" y="807"/>
                </a:lnTo>
                <a:lnTo>
                  <a:pt x="4640" y="812"/>
                </a:lnTo>
                <a:lnTo>
                  <a:pt x="4652" y="810"/>
                </a:lnTo>
                <a:lnTo>
                  <a:pt x="4664" y="810"/>
                </a:lnTo>
                <a:lnTo>
                  <a:pt x="4686" y="815"/>
                </a:lnTo>
                <a:lnTo>
                  <a:pt x="4695" y="817"/>
                </a:lnTo>
                <a:lnTo>
                  <a:pt x="4705" y="819"/>
                </a:lnTo>
                <a:lnTo>
                  <a:pt x="4713" y="817"/>
                </a:lnTo>
                <a:lnTo>
                  <a:pt x="4722" y="812"/>
                </a:lnTo>
                <a:lnTo>
                  <a:pt x="4724" y="805"/>
                </a:lnTo>
                <a:lnTo>
                  <a:pt x="4722" y="800"/>
                </a:lnTo>
                <a:lnTo>
                  <a:pt x="4720" y="793"/>
                </a:lnTo>
                <a:lnTo>
                  <a:pt x="4715" y="788"/>
                </a:lnTo>
                <a:lnTo>
                  <a:pt x="4715" y="783"/>
                </a:lnTo>
                <a:lnTo>
                  <a:pt x="4715" y="778"/>
                </a:lnTo>
                <a:lnTo>
                  <a:pt x="4706" y="778"/>
                </a:lnTo>
                <a:lnTo>
                  <a:pt x="4701" y="774"/>
                </a:lnTo>
                <a:lnTo>
                  <a:pt x="4696" y="771"/>
                </a:lnTo>
                <a:lnTo>
                  <a:pt x="4695" y="764"/>
                </a:lnTo>
                <a:lnTo>
                  <a:pt x="4691" y="759"/>
                </a:lnTo>
                <a:lnTo>
                  <a:pt x="4688" y="754"/>
                </a:lnTo>
                <a:lnTo>
                  <a:pt x="4683" y="750"/>
                </a:lnTo>
                <a:lnTo>
                  <a:pt x="4674" y="750"/>
                </a:lnTo>
                <a:lnTo>
                  <a:pt x="4672" y="756"/>
                </a:lnTo>
                <a:lnTo>
                  <a:pt x="4674" y="759"/>
                </a:lnTo>
                <a:lnTo>
                  <a:pt x="4679" y="768"/>
                </a:lnTo>
                <a:lnTo>
                  <a:pt x="4681" y="771"/>
                </a:lnTo>
                <a:lnTo>
                  <a:pt x="4681" y="773"/>
                </a:lnTo>
                <a:lnTo>
                  <a:pt x="4679" y="776"/>
                </a:lnTo>
                <a:lnTo>
                  <a:pt x="4674" y="778"/>
                </a:lnTo>
                <a:lnTo>
                  <a:pt x="4672" y="774"/>
                </a:lnTo>
                <a:lnTo>
                  <a:pt x="4669" y="773"/>
                </a:lnTo>
                <a:lnTo>
                  <a:pt x="4660" y="771"/>
                </a:lnTo>
                <a:lnTo>
                  <a:pt x="4660" y="757"/>
                </a:lnTo>
                <a:lnTo>
                  <a:pt x="4643" y="757"/>
                </a:lnTo>
                <a:lnTo>
                  <a:pt x="4637" y="759"/>
                </a:lnTo>
                <a:lnTo>
                  <a:pt x="4635" y="761"/>
                </a:lnTo>
                <a:lnTo>
                  <a:pt x="4633" y="764"/>
                </a:lnTo>
                <a:lnTo>
                  <a:pt x="4637" y="766"/>
                </a:lnTo>
                <a:lnTo>
                  <a:pt x="4637" y="768"/>
                </a:lnTo>
                <a:lnTo>
                  <a:pt x="4637" y="769"/>
                </a:lnTo>
                <a:lnTo>
                  <a:pt x="4633" y="771"/>
                </a:lnTo>
                <a:close/>
                <a:moveTo>
                  <a:pt x="4394" y="955"/>
                </a:moveTo>
                <a:lnTo>
                  <a:pt x="4394" y="996"/>
                </a:lnTo>
                <a:lnTo>
                  <a:pt x="4400" y="998"/>
                </a:lnTo>
                <a:lnTo>
                  <a:pt x="4405" y="996"/>
                </a:lnTo>
                <a:lnTo>
                  <a:pt x="4408" y="994"/>
                </a:lnTo>
                <a:lnTo>
                  <a:pt x="4410" y="991"/>
                </a:lnTo>
                <a:lnTo>
                  <a:pt x="4415" y="986"/>
                </a:lnTo>
                <a:lnTo>
                  <a:pt x="4417" y="984"/>
                </a:lnTo>
                <a:lnTo>
                  <a:pt x="4422" y="983"/>
                </a:lnTo>
                <a:lnTo>
                  <a:pt x="4423" y="977"/>
                </a:lnTo>
                <a:lnTo>
                  <a:pt x="4425" y="974"/>
                </a:lnTo>
                <a:lnTo>
                  <a:pt x="4432" y="969"/>
                </a:lnTo>
                <a:lnTo>
                  <a:pt x="4439" y="964"/>
                </a:lnTo>
                <a:lnTo>
                  <a:pt x="4441" y="960"/>
                </a:lnTo>
                <a:lnTo>
                  <a:pt x="4442" y="955"/>
                </a:lnTo>
                <a:lnTo>
                  <a:pt x="4435" y="957"/>
                </a:lnTo>
                <a:lnTo>
                  <a:pt x="4432" y="955"/>
                </a:lnTo>
                <a:lnTo>
                  <a:pt x="4430" y="952"/>
                </a:lnTo>
                <a:lnTo>
                  <a:pt x="4429" y="948"/>
                </a:lnTo>
                <a:lnTo>
                  <a:pt x="4427" y="945"/>
                </a:lnTo>
                <a:lnTo>
                  <a:pt x="4425" y="942"/>
                </a:lnTo>
                <a:lnTo>
                  <a:pt x="4422" y="940"/>
                </a:lnTo>
                <a:lnTo>
                  <a:pt x="4415" y="942"/>
                </a:lnTo>
                <a:lnTo>
                  <a:pt x="4413" y="950"/>
                </a:lnTo>
                <a:lnTo>
                  <a:pt x="4410" y="953"/>
                </a:lnTo>
                <a:lnTo>
                  <a:pt x="4403" y="955"/>
                </a:lnTo>
                <a:lnTo>
                  <a:pt x="4394" y="955"/>
                </a:lnTo>
                <a:close/>
                <a:moveTo>
                  <a:pt x="4476" y="812"/>
                </a:moveTo>
                <a:lnTo>
                  <a:pt x="4481" y="814"/>
                </a:lnTo>
                <a:lnTo>
                  <a:pt x="4483" y="815"/>
                </a:lnTo>
                <a:lnTo>
                  <a:pt x="4483" y="819"/>
                </a:lnTo>
                <a:lnTo>
                  <a:pt x="4487" y="817"/>
                </a:lnTo>
                <a:lnTo>
                  <a:pt x="4488" y="815"/>
                </a:lnTo>
                <a:lnTo>
                  <a:pt x="4490" y="808"/>
                </a:lnTo>
                <a:lnTo>
                  <a:pt x="4490" y="791"/>
                </a:lnTo>
                <a:lnTo>
                  <a:pt x="4485" y="790"/>
                </a:lnTo>
                <a:lnTo>
                  <a:pt x="4483" y="788"/>
                </a:lnTo>
                <a:lnTo>
                  <a:pt x="4483" y="785"/>
                </a:lnTo>
                <a:lnTo>
                  <a:pt x="4483" y="778"/>
                </a:lnTo>
                <a:lnTo>
                  <a:pt x="4476" y="778"/>
                </a:lnTo>
                <a:lnTo>
                  <a:pt x="4471" y="781"/>
                </a:lnTo>
                <a:lnTo>
                  <a:pt x="4464" y="783"/>
                </a:lnTo>
                <a:lnTo>
                  <a:pt x="4459" y="786"/>
                </a:lnTo>
                <a:lnTo>
                  <a:pt x="4458" y="788"/>
                </a:lnTo>
                <a:lnTo>
                  <a:pt x="4456" y="791"/>
                </a:lnTo>
                <a:lnTo>
                  <a:pt x="4461" y="791"/>
                </a:lnTo>
                <a:lnTo>
                  <a:pt x="4464" y="793"/>
                </a:lnTo>
                <a:lnTo>
                  <a:pt x="4466" y="797"/>
                </a:lnTo>
                <a:lnTo>
                  <a:pt x="4468" y="800"/>
                </a:lnTo>
                <a:lnTo>
                  <a:pt x="4469" y="808"/>
                </a:lnTo>
                <a:lnTo>
                  <a:pt x="4473" y="810"/>
                </a:lnTo>
                <a:lnTo>
                  <a:pt x="4476" y="812"/>
                </a:lnTo>
                <a:close/>
                <a:moveTo>
                  <a:pt x="4408" y="928"/>
                </a:moveTo>
                <a:lnTo>
                  <a:pt x="4408" y="921"/>
                </a:lnTo>
                <a:lnTo>
                  <a:pt x="4406" y="914"/>
                </a:lnTo>
                <a:lnTo>
                  <a:pt x="4405" y="907"/>
                </a:lnTo>
                <a:lnTo>
                  <a:pt x="4400" y="904"/>
                </a:lnTo>
                <a:lnTo>
                  <a:pt x="4394" y="901"/>
                </a:lnTo>
                <a:lnTo>
                  <a:pt x="4389" y="909"/>
                </a:lnTo>
                <a:lnTo>
                  <a:pt x="4388" y="914"/>
                </a:lnTo>
                <a:lnTo>
                  <a:pt x="4388" y="921"/>
                </a:lnTo>
                <a:lnTo>
                  <a:pt x="4388" y="924"/>
                </a:lnTo>
                <a:lnTo>
                  <a:pt x="4389" y="928"/>
                </a:lnTo>
                <a:lnTo>
                  <a:pt x="4396" y="935"/>
                </a:lnTo>
                <a:lnTo>
                  <a:pt x="4401" y="935"/>
                </a:lnTo>
                <a:lnTo>
                  <a:pt x="4405" y="935"/>
                </a:lnTo>
                <a:lnTo>
                  <a:pt x="4406" y="933"/>
                </a:lnTo>
                <a:lnTo>
                  <a:pt x="4408" y="928"/>
                </a:lnTo>
                <a:close/>
                <a:moveTo>
                  <a:pt x="4347" y="948"/>
                </a:moveTo>
                <a:lnTo>
                  <a:pt x="4350" y="950"/>
                </a:lnTo>
                <a:lnTo>
                  <a:pt x="4352" y="953"/>
                </a:lnTo>
                <a:lnTo>
                  <a:pt x="4353" y="962"/>
                </a:lnTo>
                <a:lnTo>
                  <a:pt x="4367" y="962"/>
                </a:lnTo>
                <a:lnTo>
                  <a:pt x="4367" y="955"/>
                </a:lnTo>
                <a:lnTo>
                  <a:pt x="4370" y="948"/>
                </a:lnTo>
                <a:lnTo>
                  <a:pt x="4376" y="945"/>
                </a:lnTo>
                <a:lnTo>
                  <a:pt x="4381" y="942"/>
                </a:lnTo>
                <a:lnTo>
                  <a:pt x="4382" y="935"/>
                </a:lnTo>
                <a:lnTo>
                  <a:pt x="4381" y="930"/>
                </a:lnTo>
                <a:lnTo>
                  <a:pt x="4379" y="923"/>
                </a:lnTo>
                <a:lnTo>
                  <a:pt x="4374" y="918"/>
                </a:lnTo>
                <a:lnTo>
                  <a:pt x="4374" y="912"/>
                </a:lnTo>
                <a:lnTo>
                  <a:pt x="4374" y="907"/>
                </a:lnTo>
                <a:lnTo>
                  <a:pt x="4377" y="899"/>
                </a:lnTo>
                <a:lnTo>
                  <a:pt x="4384" y="890"/>
                </a:lnTo>
                <a:lnTo>
                  <a:pt x="4388" y="880"/>
                </a:lnTo>
                <a:lnTo>
                  <a:pt x="4388" y="873"/>
                </a:lnTo>
                <a:lnTo>
                  <a:pt x="4388" y="866"/>
                </a:lnTo>
                <a:lnTo>
                  <a:pt x="4381" y="866"/>
                </a:lnTo>
                <a:lnTo>
                  <a:pt x="4376" y="865"/>
                </a:lnTo>
                <a:lnTo>
                  <a:pt x="4374" y="863"/>
                </a:lnTo>
                <a:lnTo>
                  <a:pt x="4374" y="860"/>
                </a:lnTo>
                <a:lnTo>
                  <a:pt x="4347" y="860"/>
                </a:lnTo>
                <a:lnTo>
                  <a:pt x="4347" y="863"/>
                </a:lnTo>
                <a:lnTo>
                  <a:pt x="4345" y="865"/>
                </a:lnTo>
                <a:lnTo>
                  <a:pt x="4340" y="866"/>
                </a:lnTo>
                <a:lnTo>
                  <a:pt x="4333" y="882"/>
                </a:lnTo>
                <a:lnTo>
                  <a:pt x="4324" y="895"/>
                </a:lnTo>
                <a:lnTo>
                  <a:pt x="4321" y="904"/>
                </a:lnTo>
                <a:lnTo>
                  <a:pt x="4319" y="912"/>
                </a:lnTo>
                <a:lnTo>
                  <a:pt x="4318" y="923"/>
                </a:lnTo>
                <a:lnTo>
                  <a:pt x="4319" y="935"/>
                </a:lnTo>
                <a:lnTo>
                  <a:pt x="4328" y="936"/>
                </a:lnTo>
                <a:lnTo>
                  <a:pt x="4336" y="938"/>
                </a:lnTo>
                <a:lnTo>
                  <a:pt x="4341" y="943"/>
                </a:lnTo>
                <a:lnTo>
                  <a:pt x="4347" y="948"/>
                </a:lnTo>
                <a:close/>
                <a:moveTo>
                  <a:pt x="4771" y="858"/>
                </a:moveTo>
                <a:lnTo>
                  <a:pt x="4773" y="853"/>
                </a:lnTo>
                <a:lnTo>
                  <a:pt x="4771" y="848"/>
                </a:lnTo>
                <a:lnTo>
                  <a:pt x="4770" y="846"/>
                </a:lnTo>
                <a:lnTo>
                  <a:pt x="4766" y="844"/>
                </a:lnTo>
                <a:lnTo>
                  <a:pt x="4759" y="844"/>
                </a:lnTo>
                <a:lnTo>
                  <a:pt x="4754" y="844"/>
                </a:lnTo>
                <a:lnTo>
                  <a:pt x="4753" y="848"/>
                </a:lnTo>
                <a:lnTo>
                  <a:pt x="4753" y="851"/>
                </a:lnTo>
                <a:lnTo>
                  <a:pt x="4754" y="854"/>
                </a:lnTo>
                <a:lnTo>
                  <a:pt x="4756" y="856"/>
                </a:lnTo>
                <a:lnTo>
                  <a:pt x="4759" y="858"/>
                </a:lnTo>
                <a:lnTo>
                  <a:pt x="4764" y="858"/>
                </a:lnTo>
                <a:lnTo>
                  <a:pt x="4771" y="858"/>
                </a:lnTo>
                <a:close/>
                <a:moveTo>
                  <a:pt x="4551" y="682"/>
                </a:moveTo>
                <a:lnTo>
                  <a:pt x="4551" y="679"/>
                </a:lnTo>
                <a:lnTo>
                  <a:pt x="4560" y="675"/>
                </a:lnTo>
                <a:lnTo>
                  <a:pt x="4567" y="672"/>
                </a:lnTo>
                <a:lnTo>
                  <a:pt x="4574" y="667"/>
                </a:lnTo>
                <a:lnTo>
                  <a:pt x="4582" y="664"/>
                </a:lnTo>
                <a:lnTo>
                  <a:pt x="4584" y="665"/>
                </a:lnTo>
                <a:lnTo>
                  <a:pt x="4585" y="669"/>
                </a:lnTo>
                <a:lnTo>
                  <a:pt x="4584" y="672"/>
                </a:lnTo>
                <a:lnTo>
                  <a:pt x="4580" y="684"/>
                </a:lnTo>
                <a:lnTo>
                  <a:pt x="4579" y="687"/>
                </a:lnTo>
                <a:lnTo>
                  <a:pt x="4575" y="687"/>
                </a:lnTo>
                <a:lnTo>
                  <a:pt x="4575" y="691"/>
                </a:lnTo>
                <a:lnTo>
                  <a:pt x="4570" y="708"/>
                </a:lnTo>
                <a:lnTo>
                  <a:pt x="4565" y="723"/>
                </a:lnTo>
                <a:lnTo>
                  <a:pt x="4577" y="723"/>
                </a:lnTo>
                <a:lnTo>
                  <a:pt x="4589" y="723"/>
                </a:lnTo>
                <a:lnTo>
                  <a:pt x="4601" y="725"/>
                </a:lnTo>
                <a:lnTo>
                  <a:pt x="4613" y="725"/>
                </a:lnTo>
                <a:lnTo>
                  <a:pt x="4616" y="723"/>
                </a:lnTo>
                <a:lnTo>
                  <a:pt x="4620" y="721"/>
                </a:lnTo>
                <a:lnTo>
                  <a:pt x="4623" y="720"/>
                </a:lnTo>
                <a:lnTo>
                  <a:pt x="4631" y="716"/>
                </a:lnTo>
                <a:lnTo>
                  <a:pt x="4640" y="713"/>
                </a:lnTo>
                <a:lnTo>
                  <a:pt x="4645" y="710"/>
                </a:lnTo>
                <a:lnTo>
                  <a:pt x="4649" y="710"/>
                </a:lnTo>
                <a:lnTo>
                  <a:pt x="4655" y="704"/>
                </a:lnTo>
                <a:lnTo>
                  <a:pt x="4660" y="703"/>
                </a:lnTo>
                <a:lnTo>
                  <a:pt x="4667" y="703"/>
                </a:lnTo>
                <a:lnTo>
                  <a:pt x="4674" y="693"/>
                </a:lnTo>
                <a:lnTo>
                  <a:pt x="4683" y="684"/>
                </a:lnTo>
                <a:lnTo>
                  <a:pt x="4691" y="675"/>
                </a:lnTo>
                <a:lnTo>
                  <a:pt x="4701" y="669"/>
                </a:lnTo>
                <a:lnTo>
                  <a:pt x="4701" y="662"/>
                </a:lnTo>
                <a:lnTo>
                  <a:pt x="4705" y="657"/>
                </a:lnTo>
                <a:lnTo>
                  <a:pt x="4706" y="652"/>
                </a:lnTo>
                <a:lnTo>
                  <a:pt x="4710" y="648"/>
                </a:lnTo>
                <a:lnTo>
                  <a:pt x="4720" y="641"/>
                </a:lnTo>
                <a:lnTo>
                  <a:pt x="4729" y="635"/>
                </a:lnTo>
                <a:lnTo>
                  <a:pt x="4729" y="614"/>
                </a:lnTo>
                <a:lnTo>
                  <a:pt x="4734" y="612"/>
                </a:lnTo>
                <a:lnTo>
                  <a:pt x="4737" y="611"/>
                </a:lnTo>
                <a:lnTo>
                  <a:pt x="4742" y="604"/>
                </a:lnTo>
                <a:lnTo>
                  <a:pt x="4746" y="595"/>
                </a:lnTo>
                <a:lnTo>
                  <a:pt x="4749" y="587"/>
                </a:lnTo>
                <a:lnTo>
                  <a:pt x="4749" y="583"/>
                </a:lnTo>
                <a:lnTo>
                  <a:pt x="4753" y="580"/>
                </a:lnTo>
                <a:lnTo>
                  <a:pt x="4758" y="575"/>
                </a:lnTo>
                <a:lnTo>
                  <a:pt x="4761" y="573"/>
                </a:lnTo>
                <a:lnTo>
                  <a:pt x="4763" y="570"/>
                </a:lnTo>
                <a:lnTo>
                  <a:pt x="4763" y="566"/>
                </a:lnTo>
                <a:lnTo>
                  <a:pt x="4763" y="560"/>
                </a:lnTo>
                <a:lnTo>
                  <a:pt x="4759" y="560"/>
                </a:lnTo>
                <a:lnTo>
                  <a:pt x="4758" y="558"/>
                </a:lnTo>
                <a:lnTo>
                  <a:pt x="4756" y="553"/>
                </a:lnTo>
                <a:lnTo>
                  <a:pt x="4754" y="548"/>
                </a:lnTo>
                <a:lnTo>
                  <a:pt x="4753" y="544"/>
                </a:lnTo>
                <a:lnTo>
                  <a:pt x="4749" y="542"/>
                </a:lnTo>
                <a:lnTo>
                  <a:pt x="4744" y="541"/>
                </a:lnTo>
                <a:lnTo>
                  <a:pt x="4734" y="539"/>
                </a:lnTo>
                <a:lnTo>
                  <a:pt x="4722" y="539"/>
                </a:lnTo>
                <a:lnTo>
                  <a:pt x="4720" y="544"/>
                </a:lnTo>
                <a:lnTo>
                  <a:pt x="4722" y="549"/>
                </a:lnTo>
                <a:lnTo>
                  <a:pt x="4725" y="554"/>
                </a:lnTo>
                <a:lnTo>
                  <a:pt x="4729" y="556"/>
                </a:lnTo>
                <a:lnTo>
                  <a:pt x="4732" y="560"/>
                </a:lnTo>
                <a:lnTo>
                  <a:pt x="4735" y="561"/>
                </a:lnTo>
                <a:lnTo>
                  <a:pt x="4734" y="565"/>
                </a:lnTo>
                <a:lnTo>
                  <a:pt x="4729" y="566"/>
                </a:lnTo>
                <a:lnTo>
                  <a:pt x="4715" y="560"/>
                </a:lnTo>
                <a:lnTo>
                  <a:pt x="4701" y="553"/>
                </a:lnTo>
                <a:lnTo>
                  <a:pt x="4701" y="561"/>
                </a:lnTo>
                <a:lnTo>
                  <a:pt x="4705" y="566"/>
                </a:lnTo>
                <a:lnTo>
                  <a:pt x="4715" y="578"/>
                </a:lnTo>
                <a:lnTo>
                  <a:pt x="4718" y="582"/>
                </a:lnTo>
                <a:lnTo>
                  <a:pt x="4720" y="585"/>
                </a:lnTo>
                <a:lnTo>
                  <a:pt x="4717" y="590"/>
                </a:lnTo>
                <a:lnTo>
                  <a:pt x="4708" y="594"/>
                </a:lnTo>
                <a:lnTo>
                  <a:pt x="4706" y="582"/>
                </a:lnTo>
                <a:lnTo>
                  <a:pt x="4703" y="578"/>
                </a:lnTo>
                <a:lnTo>
                  <a:pt x="4701" y="573"/>
                </a:lnTo>
                <a:lnTo>
                  <a:pt x="4696" y="571"/>
                </a:lnTo>
                <a:lnTo>
                  <a:pt x="4693" y="568"/>
                </a:lnTo>
                <a:lnTo>
                  <a:pt x="4681" y="566"/>
                </a:lnTo>
                <a:lnTo>
                  <a:pt x="4681" y="570"/>
                </a:lnTo>
                <a:lnTo>
                  <a:pt x="4683" y="580"/>
                </a:lnTo>
                <a:lnTo>
                  <a:pt x="4684" y="589"/>
                </a:lnTo>
                <a:lnTo>
                  <a:pt x="4686" y="595"/>
                </a:lnTo>
                <a:lnTo>
                  <a:pt x="4686" y="604"/>
                </a:lnTo>
                <a:lnTo>
                  <a:pt x="4686" y="607"/>
                </a:lnTo>
                <a:lnTo>
                  <a:pt x="4691" y="614"/>
                </a:lnTo>
                <a:lnTo>
                  <a:pt x="4698" y="619"/>
                </a:lnTo>
                <a:lnTo>
                  <a:pt x="4700" y="623"/>
                </a:lnTo>
                <a:lnTo>
                  <a:pt x="4700" y="624"/>
                </a:lnTo>
                <a:lnTo>
                  <a:pt x="4698" y="626"/>
                </a:lnTo>
                <a:lnTo>
                  <a:pt x="4695" y="628"/>
                </a:lnTo>
                <a:lnTo>
                  <a:pt x="4689" y="624"/>
                </a:lnTo>
                <a:lnTo>
                  <a:pt x="4684" y="621"/>
                </a:lnTo>
                <a:lnTo>
                  <a:pt x="4679" y="616"/>
                </a:lnTo>
                <a:lnTo>
                  <a:pt x="4674" y="614"/>
                </a:lnTo>
                <a:lnTo>
                  <a:pt x="4674" y="607"/>
                </a:lnTo>
                <a:lnTo>
                  <a:pt x="4671" y="604"/>
                </a:lnTo>
                <a:lnTo>
                  <a:pt x="4666" y="602"/>
                </a:lnTo>
                <a:lnTo>
                  <a:pt x="4660" y="600"/>
                </a:lnTo>
                <a:lnTo>
                  <a:pt x="4660" y="606"/>
                </a:lnTo>
                <a:lnTo>
                  <a:pt x="4662" y="611"/>
                </a:lnTo>
                <a:lnTo>
                  <a:pt x="4666" y="619"/>
                </a:lnTo>
                <a:lnTo>
                  <a:pt x="4669" y="628"/>
                </a:lnTo>
                <a:lnTo>
                  <a:pt x="4669" y="635"/>
                </a:lnTo>
                <a:lnTo>
                  <a:pt x="4667" y="641"/>
                </a:lnTo>
                <a:lnTo>
                  <a:pt x="4664" y="641"/>
                </a:lnTo>
                <a:lnTo>
                  <a:pt x="4659" y="643"/>
                </a:lnTo>
                <a:lnTo>
                  <a:pt x="4654" y="645"/>
                </a:lnTo>
                <a:lnTo>
                  <a:pt x="4650" y="646"/>
                </a:lnTo>
                <a:lnTo>
                  <a:pt x="4649" y="645"/>
                </a:lnTo>
                <a:lnTo>
                  <a:pt x="4647" y="641"/>
                </a:lnTo>
                <a:lnTo>
                  <a:pt x="4649" y="638"/>
                </a:lnTo>
                <a:lnTo>
                  <a:pt x="4652" y="636"/>
                </a:lnTo>
                <a:lnTo>
                  <a:pt x="4660" y="635"/>
                </a:lnTo>
                <a:lnTo>
                  <a:pt x="4660" y="621"/>
                </a:lnTo>
                <a:lnTo>
                  <a:pt x="4654" y="616"/>
                </a:lnTo>
                <a:lnTo>
                  <a:pt x="4643" y="614"/>
                </a:lnTo>
                <a:lnTo>
                  <a:pt x="4631" y="614"/>
                </a:lnTo>
                <a:lnTo>
                  <a:pt x="4620" y="614"/>
                </a:lnTo>
                <a:lnTo>
                  <a:pt x="4614" y="626"/>
                </a:lnTo>
                <a:lnTo>
                  <a:pt x="4611" y="631"/>
                </a:lnTo>
                <a:lnTo>
                  <a:pt x="4608" y="636"/>
                </a:lnTo>
                <a:lnTo>
                  <a:pt x="4602" y="640"/>
                </a:lnTo>
                <a:lnTo>
                  <a:pt x="4596" y="641"/>
                </a:lnTo>
                <a:lnTo>
                  <a:pt x="4589" y="643"/>
                </a:lnTo>
                <a:lnTo>
                  <a:pt x="4579" y="641"/>
                </a:lnTo>
                <a:lnTo>
                  <a:pt x="4558" y="641"/>
                </a:lnTo>
                <a:lnTo>
                  <a:pt x="4555" y="648"/>
                </a:lnTo>
                <a:lnTo>
                  <a:pt x="4551" y="657"/>
                </a:lnTo>
                <a:lnTo>
                  <a:pt x="4551" y="660"/>
                </a:lnTo>
                <a:lnTo>
                  <a:pt x="4553" y="665"/>
                </a:lnTo>
                <a:lnTo>
                  <a:pt x="4551" y="669"/>
                </a:lnTo>
                <a:lnTo>
                  <a:pt x="4548" y="670"/>
                </a:lnTo>
                <a:lnTo>
                  <a:pt x="4546" y="674"/>
                </a:lnTo>
                <a:lnTo>
                  <a:pt x="4546" y="677"/>
                </a:lnTo>
                <a:lnTo>
                  <a:pt x="4548" y="681"/>
                </a:lnTo>
                <a:lnTo>
                  <a:pt x="4551" y="682"/>
                </a:lnTo>
                <a:close/>
                <a:moveTo>
                  <a:pt x="4974" y="430"/>
                </a:moveTo>
                <a:lnTo>
                  <a:pt x="4974" y="402"/>
                </a:lnTo>
                <a:lnTo>
                  <a:pt x="4954" y="402"/>
                </a:lnTo>
                <a:lnTo>
                  <a:pt x="4954" y="414"/>
                </a:lnTo>
                <a:lnTo>
                  <a:pt x="4954" y="420"/>
                </a:lnTo>
                <a:lnTo>
                  <a:pt x="4957" y="423"/>
                </a:lnTo>
                <a:lnTo>
                  <a:pt x="4959" y="426"/>
                </a:lnTo>
                <a:lnTo>
                  <a:pt x="4963" y="430"/>
                </a:lnTo>
                <a:lnTo>
                  <a:pt x="4968" y="430"/>
                </a:lnTo>
                <a:lnTo>
                  <a:pt x="4974" y="430"/>
                </a:lnTo>
                <a:close/>
                <a:moveTo>
                  <a:pt x="4770" y="791"/>
                </a:moveTo>
                <a:lnTo>
                  <a:pt x="4771" y="785"/>
                </a:lnTo>
                <a:lnTo>
                  <a:pt x="4773" y="778"/>
                </a:lnTo>
                <a:lnTo>
                  <a:pt x="4778" y="766"/>
                </a:lnTo>
                <a:lnTo>
                  <a:pt x="4785" y="756"/>
                </a:lnTo>
                <a:lnTo>
                  <a:pt x="4790" y="744"/>
                </a:lnTo>
                <a:lnTo>
                  <a:pt x="4790" y="737"/>
                </a:lnTo>
                <a:lnTo>
                  <a:pt x="4793" y="730"/>
                </a:lnTo>
                <a:lnTo>
                  <a:pt x="4799" y="727"/>
                </a:lnTo>
                <a:lnTo>
                  <a:pt x="4804" y="723"/>
                </a:lnTo>
                <a:lnTo>
                  <a:pt x="4804" y="713"/>
                </a:lnTo>
                <a:lnTo>
                  <a:pt x="4804" y="710"/>
                </a:lnTo>
                <a:lnTo>
                  <a:pt x="4805" y="704"/>
                </a:lnTo>
                <a:lnTo>
                  <a:pt x="4805" y="699"/>
                </a:lnTo>
                <a:lnTo>
                  <a:pt x="4805" y="696"/>
                </a:lnTo>
                <a:lnTo>
                  <a:pt x="4804" y="693"/>
                </a:lnTo>
                <a:lnTo>
                  <a:pt x="4797" y="687"/>
                </a:lnTo>
                <a:lnTo>
                  <a:pt x="4788" y="682"/>
                </a:lnTo>
                <a:lnTo>
                  <a:pt x="4785" y="681"/>
                </a:lnTo>
                <a:lnTo>
                  <a:pt x="4778" y="674"/>
                </a:lnTo>
                <a:lnTo>
                  <a:pt x="4770" y="669"/>
                </a:lnTo>
                <a:lnTo>
                  <a:pt x="4768" y="674"/>
                </a:lnTo>
                <a:lnTo>
                  <a:pt x="4764" y="679"/>
                </a:lnTo>
                <a:lnTo>
                  <a:pt x="4763" y="682"/>
                </a:lnTo>
                <a:lnTo>
                  <a:pt x="4763" y="689"/>
                </a:lnTo>
                <a:lnTo>
                  <a:pt x="4759" y="691"/>
                </a:lnTo>
                <a:lnTo>
                  <a:pt x="4758" y="693"/>
                </a:lnTo>
                <a:lnTo>
                  <a:pt x="4756" y="699"/>
                </a:lnTo>
                <a:lnTo>
                  <a:pt x="4754" y="706"/>
                </a:lnTo>
                <a:lnTo>
                  <a:pt x="4753" y="708"/>
                </a:lnTo>
                <a:lnTo>
                  <a:pt x="4749" y="710"/>
                </a:lnTo>
                <a:lnTo>
                  <a:pt x="4747" y="699"/>
                </a:lnTo>
                <a:lnTo>
                  <a:pt x="4744" y="691"/>
                </a:lnTo>
                <a:lnTo>
                  <a:pt x="4742" y="687"/>
                </a:lnTo>
                <a:lnTo>
                  <a:pt x="4739" y="684"/>
                </a:lnTo>
                <a:lnTo>
                  <a:pt x="4734" y="682"/>
                </a:lnTo>
                <a:lnTo>
                  <a:pt x="4729" y="682"/>
                </a:lnTo>
                <a:lnTo>
                  <a:pt x="4724" y="684"/>
                </a:lnTo>
                <a:lnTo>
                  <a:pt x="4720" y="686"/>
                </a:lnTo>
                <a:lnTo>
                  <a:pt x="4715" y="693"/>
                </a:lnTo>
                <a:lnTo>
                  <a:pt x="4710" y="699"/>
                </a:lnTo>
                <a:lnTo>
                  <a:pt x="4706" y="701"/>
                </a:lnTo>
                <a:lnTo>
                  <a:pt x="4701" y="703"/>
                </a:lnTo>
                <a:lnTo>
                  <a:pt x="4701" y="730"/>
                </a:lnTo>
                <a:lnTo>
                  <a:pt x="4700" y="742"/>
                </a:lnTo>
                <a:lnTo>
                  <a:pt x="4698" y="747"/>
                </a:lnTo>
                <a:lnTo>
                  <a:pt x="4695" y="750"/>
                </a:lnTo>
                <a:lnTo>
                  <a:pt x="4701" y="752"/>
                </a:lnTo>
                <a:lnTo>
                  <a:pt x="4706" y="754"/>
                </a:lnTo>
                <a:lnTo>
                  <a:pt x="4712" y="756"/>
                </a:lnTo>
                <a:lnTo>
                  <a:pt x="4715" y="761"/>
                </a:lnTo>
                <a:lnTo>
                  <a:pt x="4722" y="769"/>
                </a:lnTo>
                <a:lnTo>
                  <a:pt x="4729" y="778"/>
                </a:lnTo>
                <a:lnTo>
                  <a:pt x="4730" y="781"/>
                </a:lnTo>
                <a:lnTo>
                  <a:pt x="4732" y="785"/>
                </a:lnTo>
                <a:lnTo>
                  <a:pt x="4734" y="791"/>
                </a:lnTo>
                <a:lnTo>
                  <a:pt x="4737" y="795"/>
                </a:lnTo>
                <a:lnTo>
                  <a:pt x="4739" y="798"/>
                </a:lnTo>
                <a:lnTo>
                  <a:pt x="4744" y="798"/>
                </a:lnTo>
                <a:lnTo>
                  <a:pt x="4749" y="798"/>
                </a:lnTo>
                <a:lnTo>
                  <a:pt x="4754" y="797"/>
                </a:lnTo>
                <a:lnTo>
                  <a:pt x="4758" y="795"/>
                </a:lnTo>
                <a:lnTo>
                  <a:pt x="4763" y="791"/>
                </a:lnTo>
                <a:lnTo>
                  <a:pt x="4770" y="791"/>
                </a:lnTo>
                <a:close/>
                <a:moveTo>
                  <a:pt x="5111" y="519"/>
                </a:moveTo>
                <a:lnTo>
                  <a:pt x="5107" y="529"/>
                </a:lnTo>
                <a:lnTo>
                  <a:pt x="5107" y="534"/>
                </a:lnTo>
                <a:lnTo>
                  <a:pt x="5111" y="539"/>
                </a:lnTo>
                <a:lnTo>
                  <a:pt x="5113" y="544"/>
                </a:lnTo>
                <a:lnTo>
                  <a:pt x="5118" y="546"/>
                </a:lnTo>
                <a:lnTo>
                  <a:pt x="5124" y="546"/>
                </a:lnTo>
                <a:lnTo>
                  <a:pt x="5131" y="546"/>
                </a:lnTo>
                <a:lnTo>
                  <a:pt x="5131" y="534"/>
                </a:lnTo>
                <a:lnTo>
                  <a:pt x="5130" y="529"/>
                </a:lnTo>
                <a:lnTo>
                  <a:pt x="5128" y="525"/>
                </a:lnTo>
                <a:lnTo>
                  <a:pt x="5126" y="522"/>
                </a:lnTo>
                <a:lnTo>
                  <a:pt x="5121" y="520"/>
                </a:lnTo>
                <a:lnTo>
                  <a:pt x="5118" y="519"/>
                </a:lnTo>
                <a:lnTo>
                  <a:pt x="5111" y="519"/>
                </a:lnTo>
                <a:close/>
                <a:moveTo>
                  <a:pt x="5029" y="409"/>
                </a:moveTo>
                <a:lnTo>
                  <a:pt x="5032" y="408"/>
                </a:lnTo>
                <a:lnTo>
                  <a:pt x="5036" y="406"/>
                </a:lnTo>
                <a:lnTo>
                  <a:pt x="5038" y="397"/>
                </a:lnTo>
                <a:lnTo>
                  <a:pt x="5039" y="394"/>
                </a:lnTo>
                <a:lnTo>
                  <a:pt x="5041" y="390"/>
                </a:lnTo>
                <a:lnTo>
                  <a:pt x="5044" y="389"/>
                </a:lnTo>
                <a:lnTo>
                  <a:pt x="5049" y="389"/>
                </a:lnTo>
                <a:lnTo>
                  <a:pt x="5049" y="420"/>
                </a:lnTo>
                <a:lnTo>
                  <a:pt x="5051" y="433"/>
                </a:lnTo>
                <a:lnTo>
                  <a:pt x="5053" y="438"/>
                </a:lnTo>
                <a:lnTo>
                  <a:pt x="5056" y="443"/>
                </a:lnTo>
                <a:lnTo>
                  <a:pt x="5084" y="443"/>
                </a:lnTo>
                <a:lnTo>
                  <a:pt x="5084" y="437"/>
                </a:lnTo>
                <a:lnTo>
                  <a:pt x="5084" y="430"/>
                </a:lnTo>
                <a:lnTo>
                  <a:pt x="5085" y="425"/>
                </a:lnTo>
                <a:lnTo>
                  <a:pt x="5090" y="423"/>
                </a:lnTo>
                <a:lnTo>
                  <a:pt x="5111" y="423"/>
                </a:lnTo>
                <a:lnTo>
                  <a:pt x="5113" y="418"/>
                </a:lnTo>
                <a:lnTo>
                  <a:pt x="5114" y="414"/>
                </a:lnTo>
                <a:lnTo>
                  <a:pt x="5121" y="409"/>
                </a:lnTo>
                <a:lnTo>
                  <a:pt x="5130" y="406"/>
                </a:lnTo>
                <a:lnTo>
                  <a:pt x="5138" y="402"/>
                </a:lnTo>
                <a:lnTo>
                  <a:pt x="5142" y="401"/>
                </a:lnTo>
                <a:lnTo>
                  <a:pt x="5145" y="399"/>
                </a:lnTo>
                <a:lnTo>
                  <a:pt x="5152" y="396"/>
                </a:lnTo>
                <a:lnTo>
                  <a:pt x="5155" y="394"/>
                </a:lnTo>
                <a:lnTo>
                  <a:pt x="5159" y="392"/>
                </a:lnTo>
                <a:lnTo>
                  <a:pt x="5159" y="387"/>
                </a:lnTo>
                <a:lnTo>
                  <a:pt x="5159" y="382"/>
                </a:lnTo>
                <a:lnTo>
                  <a:pt x="5159" y="379"/>
                </a:lnTo>
                <a:lnTo>
                  <a:pt x="5155" y="373"/>
                </a:lnTo>
                <a:lnTo>
                  <a:pt x="5152" y="370"/>
                </a:lnTo>
                <a:lnTo>
                  <a:pt x="5147" y="368"/>
                </a:lnTo>
                <a:lnTo>
                  <a:pt x="5142" y="367"/>
                </a:lnTo>
                <a:lnTo>
                  <a:pt x="5136" y="368"/>
                </a:lnTo>
                <a:lnTo>
                  <a:pt x="5133" y="370"/>
                </a:lnTo>
                <a:lnTo>
                  <a:pt x="5131" y="375"/>
                </a:lnTo>
                <a:lnTo>
                  <a:pt x="5126" y="377"/>
                </a:lnTo>
                <a:lnTo>
                  <a:pt x="5124" y="379"/>
                </a:lnTo>
                <a:lnTo>
                  <a:pt x="5119" y="384"/>
                </a:lnTo>
                <a:lnTo>
                  <a:pt x="5118" y="387"/>
                </a:lnTo>
                <a:lnTo>
                  <a:pt x="5114" y="389"/>
                </a:lnTo>
                <a:lnTo>
                  <a:pt x="5109" y="390"/>
                </a:lnTo>
                <a:lnTo>
                  <a:pt x="5104" y="389"/>
                </a:lnTo>
                <a:lnTo>
                  <a:pt x="5102" y="382"/>
                </a:lnTo>
                <a:lnTo>
                  <a:pt x="5102" y="377"/>
                </a:lnTo>
                <a:lnTo>
                  <a:pt x="5106" y="370"/>
                </a:lnTo>
                <a:lnTo>
                  <a:pt x="5111" y="365"/>
                </a:lnTo>
                <a:lnTo>
                  <a:pt x="5111" y="360"/>
                </a:lnTo>
                <a:lnTo>
                  <a:pt x="5111" y="355"/>
                </a:lnTo>
                <a:lnTo>
                  <a:pt x="5104" y="351"/>
                </a:lnTo>
                <a:lnTo>
                  <a:pt x="5097" y="348"/>
                </a:lnTo>
                <a:lnTo>
                  <a:pt x="5087" y="348"/>
                </a:lnTo>
                <a:lnTo>
                  <a:pt x="5077" y="348"/>
                </a:lnTo>
                <a:lnTo>
                  <a:pt x="5077" y="341"/>
                </a:lnTo>
                <a:lnTo>
                  <a:pt x="5075" y="336"/>
                </a:lnTo>
                <a:lnTo>
                  <a:pt x="5070" y="334"/>
                </a:lnTo>
                <a:lnTo>
                  <a:pt x="5063" y="332"/>
                </a:lnTo>
                <a:lnTo>
                  <a:pt x="5056" y="334"/>
                </a:lnTo>
                <a:lnTo>
                  <a:pt x="5051" y="336"/>
                </a:lnTo>
                <a:lnTo>
                  <a:pt x="5043" y="341"/>
                </a:lnTo>
                <a:lnTo>
                  <a:pt x="5041" y="350"/>
                </a:lnTo>
                <a:lnTo>
                  <a:pt x="5043" y="355"/>
                </a:lnTo>
                <a:lnTo>
                  <a:pt x="5048" y="356"/>
                </a:lnTo>
                <a:lnTo>
                  <a:pt x="5051" y="360"/>
                </a:lnTo>
                <a:lnTo>
                  <a:pt x="5056" y="361"/>
                </a:lnTo>
                <a:lnTo>
                  <a:pt x="5061" y="363"/>
                </a:lnTo>
                <a:lnTo>
                  <a:pt x="5063" y="368"/>
                </a:lnTo>
                <a:lnTo>
                  <a:pt x="5063" y="375"/>
                </a:lnTo>
                <a:lnTo>
                  <a:pt x="5072" y="377"/>
                </a:lnTo>
                <a:lnTo>
                  <a:pt x="5075" y="379"/>
                </a:lnTo>
                <a:lnTo>
                  <a:pt x="5077" y="382"/>
                </a:lnTo>
                <a:lnTo>
                  <a:pt x="5068" y="380"/>
                </a:lnTo>
                <a:lnTo>
                  <a:pt x="5065" y="379"/>
                </a:lnTo>
                <a:lnTo>
                  <a:pt x="5063" y="375"/>
                </a:lnTo>
                <a:lnTo>
                  <a:pt x="5056" y="375"/>
                </a:lnTo>
                <a:lnTo>
                  <a:pt x="5051" y="372"/>
                </a:lnTo>
                <a:lnTo>
                  <a:pt x="5041" y="365"/>
                </a:lnTo>
                <a:lnTo>
                  <a:pt x="5038" y="363"/>
                </a:lnTo>
                <a:lnTo>
                  <a:pt x="5032" y="360"/>
                </a:lnTo>
                <a:lnTo>
                  <a:pt x="5024" y="360"/>
                </a:lnTo>
                <a:lnTo>
                  <a:pt x="5015" y="361"/>
                </a:lnTo>
                <a:lnTo>
                  <a:pt x="5012" y="367"/>
                </a:lnTo>
                <a:lnTo>
                  <a:pt x="5009" y="375"/>
                </a:lnTo>
                <a:lnTo>
                  <a:pt x="5009" y="384"/>
                </a:lnTo>
                <a:lnTo>
                  <a:pt x="5009" y="392"/>
                </a:lnTo>
                <a:lnTo>
                  <a:pt x="5010" y="399"/>
                </a:lnTo>
                <a:lnTo>
                  <a:pt x="5014" y="406"/>
                </a:lnTo>
                <a:lnTo>
                  <a:pt x="5017" y="408"/>
                </a:lnTo>
                <a:lnTo>
                  <a:pt x="5020" y="409"/>
                </a:lnTo>
                <a:lnTo>
                  <a:pt x="5024" y="409"/>
                </a:lnTo>
                <a:lnTo>
                  <a:pt x="5029" y="409"/>
                </a:lnTo>
                <a:close/>
                <a:moveTo>
                  <a:pt x="4940" y="423"/>
                </a:moveTo>
                <a:lnTo>
                  <a:pt x="4940" y="416"/>
                </a:lnTo>
                <a:lnTo>
                  <a:pt x="4939" y="409"/>
                </a:lnTo>
                <a:lnTo>
                  <a:pt x="4933" y="404"/>
                </a:lnTo>
                <a:lnTo>
                  <a:pt x="4928" y="399"/>
                </a:lnTo>
                <a:lnTo>
                  <a:pt x="4922" y="397"/>
                </a:lnTo>
                <a:lnTo>
                  <a:pt x="4913" y="396"/>
                </a:lnTo>
                <a:lnTo>
                  <a:pt x="4908" y="397"/>
                </a:lnTo>
                <a:lnTo>
                  <a:pt x="4903" y="402"/>
                </a:lnTo>
                <a:lnTo>
                  <a:pt x="4899" y="409"/>
                </a:lnTo>
                <a:lnTo>
                  <a:pt x="4906" y="409"/>
                </a:lnTo>
                <a:lnTo>
                  <a:pt x="4911" y="411"/>
                </a:lnTo>
                <a:lnTo>
                  <a:pt x="4915" y="414"/>
                </a:lnTo>
                <a:lnTo>
                  <a:pt x="4918" y="418"/>
                </a:lnTo>
                <a:lnTo>
                  <a:pt x="4922" y="421"/>
                </a:lnTo>
                <a:lnTo>
                  <a:pt x="4927" y="423"/>
                </a:lnTo>
                <a:lnTo>
                  <a:pt x="4932" y="425"/>
                </a:lnTo>
                <a:lnTo>
                  <a:pt x="4940" y="423"/>
                </a:lnTo>
                <a:close/>
                <a:moveTo>
                  <a:pt x="4838" y="675"/>
                </a:moveTo>
                <a:lnTo>
                  <a:pt x="4838" y="674"/>
                </a:lnTo>
                <a:lnTo>
                  <a:pt x="4839" y="672"/>
                </a:lnTo>
                <a:lnTo>
                  <a:pt x="4845" y="670"/>
                </a:lnTo>
                <a:lnTo>
                  <a:pt x="4858" y="669"/>
                </a:lnTo>
                <a:lnTo>
                  <a:pt x="4863" y="658"/>
                </a:lnTo>
                <a:lnTo>
                  <a:pt x="4869" y="648"/>
                </a:lnTo>
                <a:lnTo>
                  <a:pt x="4872" y="636"/>
                </a:lnTo>
                <a:lnTo>
                  <a:pt x="4872" y="629"/>
                </a:lnTo>
                <a:lnTo>
                  <a:pt x="4872" y="621"/>
                </a:lnTo>
                <a:lnTo>
                  <a:pt x="4869" y="619"/>
                </a:lnTo>
                <a:lnTo>
                  <a:pt x="4867" y="616"/>
                </a:lnTo>
                <a:lnTo>
                  <a:pt x="4867" y="612"/>
                </a:lnTo>
                <a:lnTo>
                  <a:pt x="4855" y="600"/>
                </a:lnTo>
                <a:lnTo>
                  <a:pt x="4848" y="595"/>
                </a:lnTo>
                <a:lnTo>
                  <a:pt x="4845" y="594"/>
                </a:lnTo>
                <a:lnTo>
                  <a:pt x="4839" y="594"/>
                </a:lnTo>
                <a:lnTo>
                  <a:pt x="4836" y="594"/>
                </a:lnTo>
                <a:lnTo>
                  <a:pt x="4833" y="592"/>
                </a:lnTo>
                <a:lnTo>
                  <a:pt x="4829" y="590"/>
                </a:lnTo>
                <a:lnTo>
                  <a:pt x="4828" y="590"/>
                </a:lnTo>
                <a:lnTo>
                  <a:pt x="4826" y="589"/>
                </a:lnTo>
                <a:lnTo>
                  <a:pt x="4826" y="582"/>
                </a:lnTo>
                <a:lnTo>
                  <a:pt x="4824" y="575"/>
                </a:lnTo>
                <a:lnTo>
                  <a:pt x="4822" y="571"/>
                </a:lnTo>
                <a:lnTo>
                  <a:pt x="4819" y="571"/>
                </a:lnTo>
                <a:lnTo>
                  <a:pt x="4816" y="571"/>
                </a:lnTo>
                <a:lnTo>
                  <a:pt x="4809" y="573"/>
                </a:lnTo>
                <a:lnTo>
                  <a:pt x="4805" y="577"/>
                </a:lnTo>
                <a:lnTo>
                  <a:pt x="4802" y="589"/>
                </a:lnTo>
                <a:lnTo>
                  <a:pt x="4800" y="592"/>
                </a:lnTo>
                <a:lnTo>
                  <a:pt x="4797" y="599"/>
                </a:lnTo>
                <a:lnTo>
                  <a:pt x="4793" y="607"/>
                </a:lnTo>
                <a:lnTo>
                  <a:pt x="4790" y="616"/>
                </a:lnTo>
                <a:lnTo>
                  <a:pt x="4790" y="628"/>
                </a:lnTo>
                <a:lnTo>
                  <a:pt x="4800" y="641"/>
                </a:lnTo>
                <a:lnTo>
                  <a:pt x="4812" y="653"/>
                </a:lnTo>
                <a:lnTo>
                  <a:pt x="4824" y="665"/>
                </a:lnTo>
                <a:lnTo>
                  <a:pt x="4838" y="675"/>
                </a:lnTo>
                <a:close/>
                <a:moveTo>
                  <a:pt x="4831" y="430"/>
                </a:moveTo>
                <a:lnTo>
                  <a:pt x="4836" y="428"/>
                </a:lnTo>
                <a:lnTo>
                  <a:pt x="4836" y="425"/>
                </a:lnTo>
                <a:lnTo>
                  <a:pt x="4836" y="420"/>
                </a:lnTo>
                <a:lnTo>
                  <a:pt x="4838" y="416"/>
                </a:lnTo>
                <a:lnTo>
                  <a:pt x="4841" y="414"/>
                </a:lnTo>
                <a:lnTo>
                  <a:pt x="4846" y="414"/>
                </a:lnTo>
                <a:lnTo>
                  <a:pt x="4850" y="413"/>
                </a:lnTo>
                <a:lnTo>
                  <a:pt x="4851" y="411"/>
                </a:lnTo>
                <a:lnTo>
                  <a:pt x="4851" y="409"/>
                </a:lnTo>
                <a:lnTo>
                  <a:pt x="4838" y="409"/>
                </a:lnTo>
                <a:lnTo>
                  <a:pt x="4831" y="409"/>
                </a:lnTo>
                <a:lnTo>
                  <a:pt x="4826" y="411"/>
                </a:lnTo>
                <a:lnTo>
                  <a:pt x="4821" y="414"/>
                </a:lnTo>
                <a:lnTo>
                  <a:pt x="4819" y="418"/>
                </a:lnTo>
                <a:lnTo>
                  <a:pt x="4817" y="423"/>
                </a:lnTo>
                <a:lnTo>
                  <a:pt x="4817" y="430"/>
                </a:lnTo>
                <a:lnTo>
                  <a:pt x="4824" y="430"/>
                </a:lnTo>
                <a:lnTo>
                  <a:pt x="4831" y="430"/>
                </a:lnTo>
                <a:close/>
                <a:moveTo>
                  <a:pt x="4824" y="491"/>
                </a:moveTo>
                <a:lnTo>
                  <a:pt x="4833" y="491"/>
                </a:lnTo>
                <a:lnTo>
                  <a:pt x="4839" y="490"/>
                </a:lnTo>
                <a:lnTo>
                  <a:pt x="4846" y="488"/>
                </a:lnTo>
                <a:lnTo>
                  <a:pt x="4850" y="484"/>
                </a:lnTo>
                <a:lnTo>
                  <a:pt x="4858" y="474"/>
                </a:lnTo>
                <a:lnTo>
                  <a:pt x="4865" y="464"/>
                </a:lnTo>
                <a:lnTo>
                  <a:pt x="4860" y="464"/>
                </a:lnTo>
                <a:lnTo>
                  <a:pt x="4855" y="462"/>
                </a:lnTo>
                <a:lnTo>
                  <a:pt x="4850" y="461"/>
                </a:lnTo>
                <a:lnTo>
                  <a:pt x="4846" y="457"/>
                </a:lnTo>
                <a:lnTo>
                  <a:pt x="4841" y="450"/>
                </a:lnTo>
                <a:lnTo>
                  <a:pt x="4838" y="443"/>
                </a:lnTo>
                <a:lnTo>
                  <a:pt x="4829" y="443"/>
                </a:lnTo>
                <a:lnTo>
                  <a:pt x="4822" y="445"/>
                </a:lnTo>
                <a:lnTo>
                  <a:pt x="4816" y="447"/>
                </a:lnTo>
                <a:lnTo>
                  <a:pt x="4811" y="450"/>
                </a:lnTo>
                <a:lnTo>
                  <a:pt x="4811" y="457"/>
                </a:lnTo>
                <a:lnTo>
                  <a:pt x="4812" y="462"/>
                </a:lnTo>
                <a:lnTo>
                  <a:pt x="4817" y="471"/>
                </a:lnTo>
                <a:lnTo>
                  <a:pt x="4822" y="479"/>
                </a:lnTo>
                <a:lnTo>
                  <a:pt x="4824" y="484"/>
                </a:lnTo>
                <a:lnTo>
                  <a:pt x="4824" y="491"/>
                </a:lnTo>
                <a:close/>
                <a:moveTo>
                  <a:pt x="3801" y="1440"/>
                </a:moveTo>
                <a:lnTo>
                  <a:pt x="3804" y="1440"/>
                </a:lnTo>
                <a:lnTo>
                  <a:pt x="3813" y="1445"/>
                </a:lnTo>
                <a:lnTo>
                  <a:pt x="3819" y="1446"/>
                </a:lnTo>
                <a:lnTo>
                  <a:pt x="3823" y="1446"/>
                </a:lnTo>
                <a:lnTo>
                  <a:pt x="3828" y="1446"/>
                </a:lnTo>
                <a:lnTo>
                  <a:pt x="3833" y="1443"/>
                </a:lnTo>
                <a:lnTo>
                  <a:pt x="3838" y="1440"/>
                </a:lnTo>
                <a:lnTo>
                  <a:pt x="3842" y="1440"/>
                </a:lnTo>
                <a:lnTo>
                  <a:pt x="3840" y="1434"/>
                </a:lnTo>
                <a:lnTo>
                  <a:pt x="3842" y="1426"/>
                </a:lnTo>
                <a:lnTo>
                  <a:pt x="3843" y="1423"/>
                </a:lnTo>
                <a:lnTo>
                  <a:pt x="3847" y="1419"/>
                </a:lnTo>
                <a:lnTo>
                  <a:pt x="3854" y="1417"/>
                </a:lnTo>
                <a:lnTo>
                  <a:pt x="3862" y="1419"/>
                </a:lnTo>
                <a:lnTo>
                  <a:pt x="3860" y="1423"/>
                </a:lnTo>
                <a:lnTo>
                  <a:pt x="3857" y="1424"/>
                </a:lnTo>
                <a:lnTo>
                  <a:pt x="3852" y="1429"/>
                </a:lnTo>
                <a:lnTo>
                  <a:pt x="3848" y="1431"/>
                </a:lnTo>
                <a:lnTo>
                  <a:pt x="3847" y="1434"/>
                </a:lnTo>
                <a:lnTo>
                  <a:pt x="3847" y="1440"/>
                </a:lnTo>
                <a:lnTo>
                  <a:pt x="3848" y="1446"/>
                </a:lnTo>
                <a:lnTo>
                  <a:pt x="3852" y="1446"/>
                </a:lnTo>
                <a:lnTo>
                  <a:pt x="3855" y="1446"/>
                </a:lnTo>
                <a:lnTo>
                  <a:pt x="3859" y="1445"/>
                </a:lnTo>
                <a:lnTo>
                  <a:pt x="3860" y="1445"/>
                </a:lnTo>
                <a:lnTo>
                  <a:pt x="3867" y="1450"/>
                </a:lnTo>
                <a:lnTo>
                  <a:pt x="3872" y="1453"/>
                </a:lnTo>
                <a:lnTo>
                  <a:pt x="3874" y="1453"/>
                </a:lnTo>
                <a:lnTo>
                  <a:pt x="3878" y="1452"/>
                </a:lnTo>
                <a:lnTo>
                  <a:pt x="3879" y="1446"/>
                </a:lnTo>
                <a:lnTo>
                  <a:pt x="3883" y="1441"/>
                </a:lnTo>
                <a:lnTo>
                  <a:pt x="3884" y="1436"/>
                </a:lnTo>
                <a:lnTo>
                  <a:pt x="3884" y="1433"/>
                </a:lnTo>
                <a:lnTo>
                  <a:pt x="3883" y="1429"/>
                </a:lnTo>
                <a:lnTo>
                  <a:pt x="3883" y="1424"/>
                </a:lnTo>
                <a:lnTo>
                  <a:pt x="3884" y="1416"/>
                </a:lnTo>
                <a:lnTo>
                  <a:pt x="3888" y="1407"/>
                </a:lnTo>
                <a:lnTo>
                  <a:pt x="3896" y="1392"/>
                </a:lnTo>
                <a:lnTo>
                  <a:pt x="3896" y="1388"/>
                </a:lnTo>
                <a:lnTo>
                  <a:pt x="3898" y="1387"/>
                </a:lnTo>
                <a:lnTo>
                  <a:pt x="3900" y="1387"/>
                </a:lnTo>
                <a:lnTo>
                  <a:pt x="3903" y="1387"/>
                </a:lnTo>
                <a:lnTo>
                  <a:pt x="3912" y="1385"/>
                </a:lnTo>
                <a:lnTo>
                  <a:pt x="3915" y="1385"/>
                </a:lnTo>
                <a:lnTo>
                  <a:pt x="3919" y="1385"/>
                </a:lnTo>
                <a:lnTo>
                  <a:pt x="3924" y="1388"/>
                </a:lnTo>
                <a:lnTo>
                  <a:pt x="3925" y="1392"/>
                </a:lnTo>
                <a:lnTo>
                  <a:pt x="3929" y="1392"/>
                </a:lnTo>
                <a:lnTo>
                  <a:pt x="3937" y="1392"/>
                </a:lnTo>
                <a:lnTo>
                  <a:pt x="3944" y="1388"/>
                </a:lnTo>
                <a:lnTo>
                  <a:pt x="3958" y="1382"/>
                </a:lnTo>
                <a:lnTo>
                  <a:pt x="3970" y="1375"/>
                </a:lnTo>
                <a:lnTo>
                  <a:pt x="3976" y="1373"/>
                </a:lnTo>
                <a:lnTo>
                  <a:pt x="3985" y="1371"/>
                </a:lnTo>
                <a:lnTo>
                  <a:pt x="3987" y="1361"/>
                </a:lnTo>
                <a:lnTo>
                  <a:pt x="3985" y="1354"/>
                </a:lnTo>
                <a:lnTo>
                  <a:pt x="3982" y="1341"/>
                </a:lnTo>
                <a:lnTo>
                  <a:pt x="3978" y="1327"/>
                </a:lnTo>
                <a:lnTo>
                  <a:pt x="3978" y="1319"/>
                </a:lnTo>
                <a:lnTo>
                  <a:pt x="3978" y="1310"/>
                </a:lnTo>
                <a:lnTo>
                  <a:pt x="3982" y="1303"/>
                </a:lnTo>
                <a:lnTo>
                  <a:pt x="3987" y="1298"/>
                </a:lnTo>
                <a:lnTo>
                  <a:pt x="3992" y="1293"/>
                </a:lnTo>
                <a:lnTo>
                  <a:pt x="3999" y="1290"/>
                </a:lnTo>
                <a:lnTo>
                  <a:pt x="3999" y="1272"/>
                </a:lnTo>
                <a:lnTo>
                  <a:pt x="3997" y="1266"/>
                </a:lnTo>
                <a:lnTo>
                  <a:pt x="3995" y="1264"/>
                </a:lnTo>
                <a:lnTo>
                  <a:pt x="3992" y="1262"/>
                </a:lnTo>
                <a:lnTo>
                  <a:pt x="3990" y="1266"/>
                </a:lnTo>
                <a:lnTo>
                  <a:pt x="3987" y="1267"/>
                </a:lnTo>
                <a:lnTo>
                  <a:pt x="3978" y="1269"/>
                </a:lnTo>
                <a:lnTo>
                  <a:pt x="3978" y="1274"/>
                </a:lnTo>
                <a:lnTo>
                  <a:pt x="3976" y="1278"/>
                </a:lnTo>
                <a:lnTo>
                  <a:pt x="3975" y="1281"/>
                </a:lnTo>
                <a:lnTo>
                  <a:pt x="3971" y="1283"/>
                </a:lnTo>
                <a:lnTo>
                  <a:pt x="3970" y="1274"/>
                </a:lnTo>
                <a:lnTo>
                  <a:pt x="3971" y="1267"/>
                </a:lnTo>
                <a:lnTo>
                  <a:pt x="3975" y="1262"/>
                </a:lnTo>
                <a:lnTo>
                  <a:pt x="3978" y="1259"/>
                </a:lnTo>
                <a:lnTo>
                  <a:pt x="3982" y="1255"/>
                </a:lnTo>
                <a:lnTo>
                  <a:pt x="3985" y="1250"/>
                </a:lnTo>
                <a:lnTo>
                  <a:pt x="3987" y="1243"/>
                </a:lnTo>
                <a:lnTo>
                  <a:pt x="3985" y="1235"/>
                </a:lnTo>
                <a:lnTo>
                  <a:pt x="3988" y="1233"/>
                </a:lnTo>
                <a:lnTo>
                  <a:pt x="3990" y="1232"/>
                </a:lnTo>
                <a:lnTo>
                  <a:pt x="3990" y="1228"/>
                </a:lnTo>
                <a:lnTo>
                  <a:pt x="3988" y="1223"/>
                </a:lnTo>
                <a:lnTo>
                  <a:pt x="3987" y="1221"/>
                </a:lnTo>
                <a:lnTo>
                  <a:pt x="3985" y="1221"/>
                </a:lnTo>
                <a:lnTo>
                  <a:pt x="3980" y="1213"/>
                </a:lnTo>
                <a:lnTo>
                  <a:pt x="3976" y="1209"/>
                </a:lnTo>
                <a:lnTo>
                  <a:pt x="3971" y="1208"/>
                </a:lnTo>
                <a:lnTo>
                  <a:pt x="3971" y="1216"/>
                </a:lnTo>
                <a:lnTo>
                  <a:pt x="3971" y="1225"/>
                </a:lnTo>
                <a:lnTo>
                  <a:pt x="3971" y="1233"/>
                </a:lnTo>
                <a:lnTo>
                  <a:pt x="3968" y="1235"/>
                </a:lnTo>
                <a:lnTo>
                  <a:pt x="3966" y="1237"/>
                </a:lnTo>
                <a:lnTo>
                  <a:pt x="3963" y="1237"/>
                </a:lnTo>
                <a:lnTo>
                  <a:pt x="3959" y="1233"/>
                </a:lnTo>
                <a:lnTo>
                  <a:pt x="3959" y="1232"/>
                </a:lnTo>
                <a:lnTo>
                  <a:pt x="3963" y="1228"/>
                </a:lnTo>
                <a:lnTo>
                  <a:pt x="3966" y="1225"/>
                </a:lnTo>
                <a:lnTo>
                  <a:pt x="3963" y="1223"/>
                </a:lnTo>
                <a:lnTo>
                  <a:pt x="3965" y="1221"/>
                </a:lnTo>
                <a:lnTo>
                  <a:pt x="3966" y="1213"/>
                </a:lnTo>
                <a:lnTo>
                  <a:pt x="3966" y="1204"/>
                </a:lnTo>
                <a:lnTo>
                  <a:pt x="3963" y="1197"/>
                </a:lnTo>
                <a:lnTo>
                  <a:pt x="3961" y="1196"/>
                </a:lnTo>
                <a:lnTo>
                  <a:pt x="3958" y="1194"/>
                </a:lnTo>
                <a:lnTo>
                  <a:pt x="3956" y="1197"/>
                </a:lnTo>
                <a:lnTo>
                  <a:pt x="3953" y="1199"/>
                </a:lnTo>
                <a:lnTo>
                  <a:pt x="3944" y="1201"/>
                </a:lnTo>
                <a:lnTo>
                  <a:pt x="3944" y="1203"/>
                </a:lnTo>
                <a:lnTo>
                  <a:pt x="3944" y="1206"/>
                </a:lnTo>
                <a:lnTo>
                  <a:pt x="3944" y="1211"/>
                </a:lnTo>
                <a:lnTo>
                  <a:pt x="3941" y="1213"/>
                </a:lnTo>
                <a:lnTo>
                  <a:pt x="3937" y="1213"/>
                </a:lnTo>
                <a:lnTo>
                  <a:pt x="3932" y="1215"/>
                </a:lnTo>
                <a:lnTo>
                  <a:pt x="3924" y="1215"/>
                </a:lnTo>
                <a:lnTo>
                  <a:pt x="3920" y="1213"/>
                </a:lnTo>
                <a:lnTo>
                  <a:pt x="3917" y="1211"/>
                </a:lnTo>
                <a:lnTo>
                  <a:pt x="3915" y="1206"/>
                </a:lnTo>
                <a:lnTo>
                  <a:pt x="3917" y="1199"/>
                </a:lnTo>
                <a:lnTo>
                  <a:pt x="3915" y="1196"/>
                </a:lnTo>
                <a:lnTo>
                  <a:pt x="3913" y="1192"/>
                </a:lnTo>
                <a:lnTo>
                  <a:pt x="3908" y="1189"/>
                </a:lnTo>
                <a:lnTo>
                  <a:pt x="3903" y="1187"/>
                </a:lnTo>
                <a:lnTo>
                  <a:pt x="3896" y="1187"/>
                </a:lnTo>
                <a:lnTo>
                  <a:pt x="3896" y="1194"/>
                </a:lnTo>
                <a:lnTo>
                  <a:pt x="3896" y="1201"/>
                </a:lnTo>
                <a:lnTo>
                  <a:pt x="3896" y="1208"/>
                </a:lnTo>
                <a:lnTo>
                  <a:pt x="3898" y="1211"/>
                </a:lnTo>
                <a:lnTo>
                  <a:pt x="3900" y="1215"/>
                </a:lnTo>
                <a:lnTo>
                  <a:pt x="3903" y="1215"/>
                </a:lnTo>
                <a:lnTo>
                  <a:pt x="3903" y="1218"/>
                </a:lnTo>
                <a:lnTo>
                  <a:pt x="3903" y="1223"/>
                </a:lnTo>
                <a:lnTo>
                  <a:pt x="3903" y="1226"/>
                </a:lnTo>
                <a:lnTo>
                  <a:pt x="3903" y="1228"/>
                </a:lnTo>
                <a:lnTo>
                  <a:pt x="3907" y="1230"/>
                </a:lnTo>
                <a:lnTo>
                  <a:pt x="3910" y="1232"/>
                </a:lnTo>
                <a:lnTo>
                  <a:pt x="3917" y="1235"/>
                </a:lnTo>
                <a:lnTo>
                  <a:pt x="3920" y="1237"/>
                </a:lnTo>
                <a:lnTo>
                  <a:pt x="3924" y="1238"/>
                </a:lnTo>
                <a:lnTo>
                  <a:pt x="3924" y="1243"/>
                </a:lnTo>
                <a:lnTo>
                  <a:pt x="3924" y="1249"/>
                </a:lnTo>
                <a:lnTo>
                  <a:pt x="3915" y="1245"/>
                </a:lnTo>
                <a:lnTo>
                  <a:pt x="3907" y="1242"/>
                </a:lnTo>
                <a:lnTo>
                  <a:pt x="3900" y="1237"/>
                </a:lnTo>
                <a:lnTo>
                  <a:pt x="3898" y="1233"/>
                </a:lnTo>
                <a:lnTo>
                  <a:pt x="3896" y="1228"/>
                </a:lnTo>
                <a:lnTo>
                  <a:pt x="3893" y="1221"/>
                </a:lnTo>
                <a:lnTo>
                  <a:pt x="3888" y="1216"/>
                </a:lnTo>
                <a:lnTo>
                  <a:pt x="3879" y="1215"/>
                </a:lnTo>
                <a:lnTo>
                  <a:pt x="3869" y="1215"/>
                </a:lnTo>
                <a:lnTo>
                  <a:pt x="3869" y="1228"/>
                </a:lnTo>
                <a:lnTo>
                  <a:pt x="3874" y="1230"/>
                </a:lnTo>
                <a:lnTo>
                  <a:pt x="3876" y="1232"/>
                </a:lnTo>
                <a:lnTo>
                  <a:pt x="3876" y="1235"/>
                </a:lnTo>
                <a:lnTo>
                  <a:pt x="3874" y="1240"/>
                </a:lnTo>
                <a:lnTo>
                  <a:pt x="3871" y="1242"/>
                </a:lnTo>
                <a:lnTo>
                  <a:pt x="3866" y="1242"/>
                </a:lnTo>
                <a:lnTo>
                  <a:pt x="3862" y="1238"/>
                </a:lnTo>
                <a:lnTo>
                  <a:pt x="3859" y="1237"/>
                </a:lnTo>
                <a:lnTo>
                  <a:pt x="3855" y="1237"/>
                </a:lnTo>
                <a:lnTo>
                  <a:pt x="3854" y="1240"/>
                </a:lnTo>
                <a:lnTo>
                  <a:pt x="3855" y="1249"/>
                </a:lnTo>
                <a:lnTo>
                  <a:pt x="3857" y="1254"/>
                </a:lnTo>
                <a:lnTo>
                  <a:pt x="3860" y="1257"/>
                </a:lnTo>
                <a:lnTo>
                  <a:pt x="3867" y="1262"/>
                </a:lnTo>
                <a:lnTo>
                  <a:pt x="3878" y="1267"/>
                </a:lnTo>
                <a:lnTo>
                  <a:pt x="3889" y="1269"/>
                </a:lnTo>
                <a:lnTo>
                  <a:pt x="3891" y="1274"/>
                </a:lnTo>
                <a:lnTo>
                  <a:pt x="3895" y="1276"/>
                </a:lnTo>
                <a:lnTo>
                  <a:pt x="3903" y="1279"/>
                </a:lnTo>
                <a:lnTo>
                  <a:pt x="3912" y="1283"/>
                </a:lnTo>
                <a:lnTo>
                  <a:pt x="3915" y="1284"/>
                </a:lnTo>
                <a:lnTo>
                  <a:pt x="3917" y="1290"/>
                </a:lnTo>
                <a:lnTo>
                  <a:pt x="3908" y="1291"/>
                </a:lnTo>
                <a:lnTo>
                  <a:pt x="3901" y="1290"/>
                </a:lnTo>
                <a:lnTo>
                  <a:pt x="3891" y="1288"/>
                </a:lnTo>
                <a:lnTo>
                  <a:pt x="3883" y="1283"/>
                </a:lnTo>
                <a:lnTo>
                  <a:pt x="3876" y="1283"/>
                </a:lnTo>
                <a:lnTo>
                  <a:pt x="3869" y="1283"/>
                </a:lnTo>
                <a:lnTo>
                  <a:pt x="3869" y="1269"/>
                </a:lnTo>
                <a:lnTo>
                  <a:pt x="3864" y="1269"/>
                </a:lnTo>
                <a:lnTo>
                  <a:pt x="3859" y="1269"/>
                </a:lnTo>
                <a:lnTo>
                  <a:pt x="3854" y="1274"/>
                </a:lnTo>
                <a:lnTo>
                  <a:pt x="3845" y="1278"/>
                </a:lnTo>
                <a:lnTo>
                  <a:pt x="3842" y="1278"/>
                </a:lnTo>
                <a:lnTo>
                  <a:pt x="3835" y="1276"/>
                </a:lnTo>
                <a:lnTo>
                  <a:pt x="3825" y="1276"/>
                </a:lnTo>
                <a:lnTo>
                  <a:pt x="3821" y="1278"/>
                </a:lnTo>
                <a:lnTo>
                  <a:pt x="3818" y="1279"/>
                </a:lnTo>
                <a:lnTo>
                  <a:pt x="3816" y="1283"/>
                </a:lnTo>
                <a:lnTo>
                  <a:pt x="3814" y="1286"/>
                </a:lnTo>
                <a:lnTo>
                  <a:pt x="3814" y="1296"/>
                </a:lnTo>
                <a:lnTo>
                  <a:pt x="3828" y="1300"/>
                </a:lnTo>
                <a:lnTo>
                  <a:pt x="3842" y="1303"/>
                </a:lnTo>
                <a:lnTo>
                  <a:pt x="3847" y="1307"/>
                </a:lnTo>
                <a:lnTo>
                  <a:pt x="3852" y="1310"/>
                </a:lnTo>
                <a:lnTo>
                  <a:pt x="3855" y="1315"/>
                </a:lnTo>
                <a:lnTo>
                  <a:pt x="3855" y="1324"/>
                </a:lnTo>
                <a:lnTo>
                  <a:pt x="3845" y="1320"/>
                </a:lnTo>
                <a:lnTo>
                  <a:pt x="3838" y="1313"/>
                </a:lnTo>
                <a:lnTo>
                  <a:pt x="3828" y="1310"/>
                </a:lnTo>
                <a:lnTo>
                  <a:pt x="3821" y="1310"/>
                </a:lnTo>
                <a:lnTo>
                  <a:pt x="3814" y="1310"/>
                </a:lnTo>
                <a:lnTo>
                  <a:pt x="3814" y="1317"/>
                </a:lnTo>
                <a:lnTo>
                  <a:pt x="3814" y="1324"/>
                </a:lnTo>
                <a:lnTo>
                  <a:pt x="3816" y="1327"/>
                </a:lnTo>
                <a:lnTo>
                  <a:pt x="3818" y="1329"/>
                </a:lnTo>
                <a:lnTo>
                  <a:pt x="3825" y="1330"/>
                </a:lnTo>
                <a:lnTo>
                  <a:pt x="3842" y="1330"/>
                </a:lnTo>
                <a:lnTo>
                  <a:pt x="3842" y="1334"/>
                </a:lnTo>
                <a:lnTo>
                  <a:pt x="3843" y="1336"/>
                </a:lnTo>
                <a:lnTo>
                  <a:pt x="3847" y="1336"/>
                </a:lnTo>
                <a:lnTo>
                  <a:pt x="3857" y="1336"/>
                </a:lnTo>
                <a:lnTo>
                  <a:pt x="3859" y="1342"/>
                </a:lnTo>
                <a:lnTo>
                  <a:pt x="3857" y="1348"/>
                </a:lnTo>
                <a:lnTo>
                  <a:pt x="3855" y="1349"/>
                </a:lnTo>
                <a:lnTo>
                  <a:pt x="3852" y="1351"/>
                </a:lnTo>
                <a:lnTo>
                  <a:pt x="3843" y="1351"/>
                </a:lnTo>
                <a:lnTo>
                  <a:pt x="3838" y="1351"/>
                </a:lnTo>
                <a:lnTo>
                  <a:pt x="3835" y="1351"/>
                </a:lnTo>
                <a:lnTo>
                  <a:pt x="3821" y="1351"/>
                </a:lnTo>
                <a:lnTo>
                  <a:pt x="3819" y="1354"/>
                </a:lnTo>
                <a:lnTo>
                  <a:pt x="3816" y="1356"/>
                </a:lnTo>
                <a:lnTo>
                  <a:pt x="3807" y="1358"/>
                </a:lnTo>
                <a:lnTo>
                  <a:pt x="3807" y="1371"/>
                </a:lnTo>
                <a:lnTo>
                  <a:pt x="3813" y="1375"/>
                </a:lnTo>
                <a:lnTo>
                  <a:pt x="3818" y="1375"/>
                </a:lnTo>
                <a:lnTo>
                  <a:pt x="3828" y="1371"/>
                </a:lnTo>
                <a:lnTo>
                  <a:pt x="3835" y="1371"/>
                </a:lnTo>
                <a:lnTo>
                  <a:pt x="3842" y="1371"/>
                </a:lnTo>
                <a:lnTo>
                  <a:pt x="3847" y="1373"/>
                </a:lnTo>
                <a:lnTo>
                  <a:pt x="3848" y="1378"/>
                </a:lnTo>
                <a:lnTo>
                  <a:pt x="3845" y="1380"/>
                </a:lnTo>
                <a:lnTo>
                  <a:pt x="3842" y="1382"/>
                </a:lnTo>
                <a:lnTo>
                  <a:pt x="3838" y="1383"/>
                </a:lnTo>
                <a:lnTo>
                  <a:pt x="3835" y="1385"/>
                </a:lnTo>
                <a:lnTo>
                  <a:pt x="3835" y="1388"/>
                </a:lnTo>
                <a:lnTo>
                  <a:pt x="3835" y="1392"/>
                </a:lnTo>
                <a:lnTo>
                  <a:pt x="3826" y="1397"/>
                </a:lnTo>
                <a:lnTo>
                  <a:pt x="3816" y="1400"/>
                </a:lnTo>
                <a:lnTo>
                  <a:pt x="3811" y="1404"/>
                </a:lnTo>
                <a:lnTo>
                  <a:pt x="3807" y="1409"/>
                </a:lnTo>
                <a:lnTo>
                  <a:pt x="3802" y="1412"/>
                </a:lnTo>
                <a:lnTo>
                  <a:pt x="3801" y="1419"/>
                </a:lnTo>
                <a:lnTo>
                  <a:pt x="3804" y="1421"/>
                </a:lnTo>
                <a:lnTo>
                  <a:pt x="3804" y="1423"/>
                </a:lnTo>
                <a:lnTo>
                  <a:pt x="3804" y="1426"/>
                </a:lnTo>
                <a:lnTo>
                  <a:pt x="3801" y="1433"/>
                </a:lnTo>
                <a:lnTo>
                  <a:pt x="3801" y="1436"/>
                </a:lnTo>
                <a:lnTo>
                  <a:pt x="3801" y="1440"/>
                </a:lnTo>
                <a:close/>
                <a:moveTo>
                  <a:pt x="3999" y="1194"/>
                </a:moveTo>
                <a:lnTo>
                  <a:pt x="4002" y="1201"/>
                </a:lnTo>
                <a:lnTo>
                  <a:pt x="4007" y="1206"/>
                </a:lnTo>
                <a:lnTo>
                  <a:pt x="4012" y="1211"/>
                </a:lnTo>
                <a:lnTo>
                  <a:pt x="4019" y="1215"/>
                </a:lnTo>
                <a:lnTo>
                  <a:pt x="4021" y="1211"/>
                </a:lnTo>
                <a:lnTo>
                  <a:pt x="4023" y="1209"/>
                </a:lnTo>
                <a:lnTo>
                  <a:pt x="4029" y="1208"/>
                </a:lnTo>
                <a:lnTo>
                  <a:pt x="4036" y="1206"/>
                </a:lnTo>
                <a:lnTo>
                  <a:pt x="4038" y="1204"/>
                </a:lnTo>
                <a:lnTo>
                  <a:pt x="4040" y="1201"/>
                </a:lnTo>
                <a:lnTo>
                  <a:pt x="4067" y="1201"/>
                </a:lnTo>
                <a:lnTo>
                  <a:pt x="4069" y="1197"/>
                </a:lnTo>
                <a:lnTo>
                  <a:pt x="4072" y="1196"/>
                </a:lnTo>
                <a:lnTo>
                  <a:pt x="4080" y="1194"/>
                </a:lnTo>
                <a:lnTo>
                  <a:pt x="4084" y="1187"/>
                </a:lnTo>
                <a:lnTo>
                  <a:pt x="4089" y="1182"/>
                </a:lnTo>
                <a:lnTo>
                  <a:pt x="4094" y="1177"/>
                </a:lnTo>
                <a:lnTo>
                  <a:pt x="4101" y="1174"/>
                </a:lnTo>
                <a:lnTo>
                  <a:pt x="4101" y="1139"/>
                </a:lnTo>
                <a:lnTo>
                  <a:pt x="4108" y="1136"/>
                </a:lnTo>
                <a:lnTo>
                  <a:pt x="4115" y="1131"/>
                </a:lnTo>
                <a:lnTo>
                  <a:pt x="4125" y="1119"/>
                </a:lnTo>
                <a:lnTo>
                  <a:pt x="4142" y="1092"/>
                </a:lnTo>
                <a:lnTo>
                  <a:pt x="4140" y="1090"/>
                </a:lnTo>
                <a:lnTo>
                  <a:pt x="4138" y="1088"/>
                </a:lnTo>
                <a:lnTo>
                  <a:pt x="4135" y="1085"/>
                </a:lnTo>
                <a:lnTo>
                  <a:pt x="4133" y="1080"/>
                </a:lnTo>
                <a:lnTo>
                  <a:pt x="4132" y="1078"/>
                </a:lnTo>
                <a:lnTo>
                  <a:pt x="4128" y="1078"/>
                </a:lnTo>
                <a:lnTo>
                  <a:pt x="4123" y="1070"/>
                </a:lnTo>
                <a:lnTo>
                  <a:pt x="4120" y="1066"/>
                </a:lnTo>
                <a:lnTo>
                  <a:pt x="4115" y="1064"/>
                </a:lnTo>
                <a:lnTo>
                  <a:pt x="4108" y="1059"/>
                </a:lnTo>
                <a:lnTo>
                  <a:pt x="4098" y="1058"/>
                </a:lnTo>
                <a:lnTo>
                  <a:pt x="4086" y="1058"/>
                </a:lnTo>
                <a:lnTo>
                  <a:pt x="4074" y="1058"/>
                </a:lnTo>
                <a:lnTo>
                  <a:pt x="4072" y="1068"/>
                </a:lnTo>
                <a:lnTo>
                  <a:pt x="4075" y="1075"/>
                </a:lnTo>
                <a:lnTo>
                  <a:pt x="4079" y="1080"/>
                </a:lnTo>
                <a:lnTo>
                  <a:pt x="4084" y="1085"/>
                </a:lnTo>
                <a:lnTo>
                  <a:pt x="4089" y="1090"/>
                </a:lnTo>
                <a:lnTo>
                  <a:pt x="4092" y="1095"/>
                </a:lnTo>
                <a:lnTo>
                  <a:pt x="4094" y="1102"/>
                </a:lnTo>
                <a:lnTo>
                  <a:pt x="4094" y="1112"/>
                </a:lnTo>
                <a:lnTo>
                  <a:pt x="4092" y="1116"/>
                </a:lnTo>
                <a:lnTo>
                  <a:pt x="4089" y="1117"/>
                </a:lnTo>
                <a:lnTo>
                  <a:pt x="4080" y="1119"/>
                </a:lnTo>
                <a:lnTo>
                  <a:pt x="4080" y="1122"/>
                </a:lnTo>
                <a:lnTo>
                  <a:pt x="4079" y="1124"/>
                </a:lnTo>
                <a:lnTo>
                  <a:pt x="4074" y="1126"/>
                </a:lnTo>
                <a:lnTo>
                  <a:pt x="4070" y="1131"/>
                </a:lnTo>
                <a:lnTo>
                  <a:pt x="4067" y="1136"/>
                </a:lnTo>
                <a:lnTo>
                  <a:pt x="4060" y="1139"/>
                </a:lnTo>
                <a:lnTo>
                  <a:pt x="4053" y="1139"/>
                </a:lnTo>
                <a:lnTo>
                  <a:pt x="4041" y="1139"/>
                </a:lnTo>
                <a:lnTo>
                  <a:pt x="4029" y="1139"/>
                </a:lnTo>
                <a:lnTo>
                  <a:pt x="4019" y="1138"/>
                </a:lnTo>
                <a:lnTo>
                  <a:pt x="4012" y="1133"/>
                </a:lnTo>
                <a:lnTo>
                  <a:pt x="4012" y="1141"/>
                </a:lnTo>
                <a:lnTo>
                  <a:pt x="4014" y="1148"/>
                </a:lnTo>
                <a:lnTo>
                  <a:pt x="4017" y="1153"/>
                </a:lnTo>
                <a:lnTo>
                  <a:pt x="4019" y="1160"/>
                </a:lnTo>
                <a:lnTo>
                  <a:pt x="4026" y="1160"/>
                </a:lnTo>
                <a:lnTo>
                  <a:pt x="4028" y="1162"/>
                </a:lnTo>
                <a:lnTo>
                  <a:pt x="4029" y="1163"/>
                </a:lnTo>
                <a:lnTo>
                  <a:pt x="4031" y="1168"/>
                </a:lnTo>
                <a:lnTo>
                  <a:pt x="4033" y="1180"/>
                </a:lnTo>
                <a:lnTo>
                  <a:pt x="4028" y="1180"/>
                </a:lnTo>
                <a:lnTo>
                  <a:pt x="4023" y="1179"/>
                </a:lnTo>
                <a:lnTo>
                  <a:pt x="4014" y="1175"/>
                </a:lnTo>
                <a:lnTo>
                  <a:pt x="4007" y="1170"/>
                </a:lnTo>
                <a:lnTo>
                  <a:pt x="3999" y="1167"/>
                </a:lnTo>
                <a:lnTo>
                  <a:pt x="3997" y="1162"/>
                </a:lnTo>
                <a:lnTo>
                  <a:pt x="3995" y="1160"/>
                </a:lnTo>
                <a:lnTo>
                  <a:pt x="3994" y="1162"/>
                </a:lnTo>
                <a:lnTo>
                  <a:pt x="3990" y="1163"/>
                </a:lnTo>
                <a:lnTo>
                  <a:pt x="3985" y="1172"/>
                </a:lnTo>
                <a:lnTo>
                  <a:pt x="3982" y="1174"/>
                </a:lnTo>
                <a:lnTo>
                  <a:pt x="3978" y="1174"/>
                </a:lnTo>
                <a:lnTo>
                  <a:pt x="3978" y="1179"/>
                </a:lnTo>
                <a:lnTo>
                  <a:pt x="3978" y="1184"/>
                </a:lnTo>
                <a:lnTo>
                  <a:pt x="3982" y="1186"/>
                </a:lnTo>
                <a:lnTo>
                  <a:pt x="3983" y="1187"/>
                </a:lnTo>
                <a:lnTo>
                  <a:pt x="3992" y="1191"/>
                </a:lnTo>
                <a:lnTo>
                  <a:pt x="3995" y="1192"/>
                </a:lnTo>
                <a:lnTo>
                  <a:pt x="3999" y="1194"/>
                </a:lnTo>
                <a:close/>
                <a:moveTo>
                  <a:pt x="4033" y="1133"/>
                </a:moveTo>
                <a:lnTo>
                  <a:pt x="4060" y="1133"/>
                </a:lnTo>
                <a:lnTo>
                  <a:pt x="4062" y="1129"/>
                </a:lnTo>
                <a:lnTo>
                  <a:pt x="4065" y="1124"/>
                </a:lnTo>
                <a:lnTo>
                  <a:pt x="4069" y="1109"/>
                </a:lnTo>
                <a:lnTo>
                  <a:pt x="4069" y="1100"/>
                </a:lnTo>
                <a:lnTo>
                  <a:pt x="4067" y="1093"/>
                </a:lnTo>
                <a:lnTo>
                  <a:pt x="4065" y="1088"/>
                </a:lnTo>
                <a:lnTo>
                  <a:pt x="4060" y="1085"/>
                </a:lnTo>
                <a:lnTo>
                  <a:pt x="4057" y="1090"/>
                </a:lnTo>
                <a:lnTo>
                  <a:pt x="4055" y="1097"/>
                </a:lnTo>
                <a:lnTo>
                  <a:pt x="4052" y="1102"/>
                </a:lnTo>
                <a:lnTo>
                  <a:pt x="4050" y="1104"/>
                </a:lnTo>
                <a:lnTo>
                  <a:pt x="4046" y="1105"/>
                </a:lnTo>
                <a:lnTo>
                  <a:pt x="4045" y="1102"/>
                </a:lnTo>
                <a:lnTo>
                  <a:pt x="4043" y="1099"/>
                </a:lnTo>
                <a:lnTo>
                  <a:pt x="4040" y="1097"/>
                </a:lnTo>
                <a:lnTo>
                  <a:pt x="4040" y="1092"/>
                </a:lnTo>
                <a:lnTo>
                  <a:pt x="4033" y="1092"/>
                </a:lnTo>
                <a:lnTo>
                  <a:pt x="4026" y="1092"/>
                </a:lnTo>
                <a:lnTo>
                  <a:pt x="4024" y="1099"/>
                </a:lnTo>
                <a:lnTo>
                  <a:pt x="4026" y="1104"/>
                </a:lnTo>
                <a:lnTo>
                  <a:pt x="4029" y="1112"/>
                </a:lnTo>
                <a:lnTo>
                  <a:pt x="4033" y="1121"/>
                </a:lnTo>
                <a:lnTo>
                  <a:pt x="4033" y="1126"/>
                </a:lnTo>
                <a:lnTo>
                  <a:pt x="4033" y="1133"/>
                </a:lnTo>
                <a:close/>
                <a:moveTo>
                  <a:pt x="4005" y="1153"/>
                </a:moveTo>
                <a:lnTo>
                  <a:pt x="4004" y="1145"/>
                </a:lnTo>
                <a:lnTo>
                  <a:pt x="4002" y="1136"/>
                </a:lnTo>
                <a:lnTo>
                  <a:pt x="3997" y="1131"/>
                </a:lnTo>
                <a:lnTo>
                  <a:pt x="3992" y="1126"/>
                </a:lnTo>
                <a:lnTo>
                  <a:pt x="3992" y="1136"/>
                </a:lnTo>
                <a:lnTo>
                  <a:pt x="3992" y="1146"/>
                </a:lnTo>
                <a:lnTo>
                  <a:pt x="3992" y="1151"/>
                </a:lnTo>
                <a:lnTo>
                  <a:pt x="3995" y="1153"/>
                </a:lnTo>
                <a:lnTo>
                  <a:pt x="3999" y="1155"/>
                </a:lnTo>
                <a:lnTo>
                  <a:pt x="4005" y="1153"/>
                </a:lnTo>
                <a:close/>
                <a:moveTo>
                  <a:pt x="4080" y="989"/>
                </a:moveTo>
                <a:lnTo>
                  <a:pt x="4080" y="986"/>
                </a:lnTo>
                <a:lnTo>
                  <a:pt x="4084" y="983"/>
                </a:lnTo>
                <a:lnTo>
                  <a:pt x="4089" y="977"/>
                </a:lnTo>
                <a:lnTo>
                  <a:pt x="4092" y="976"/>
                </a:lnTo>
                <a:lnTo>
                  <a:pt x="4094" y="972"/>
                </a:lnTo>
                <a:lnTo>
                  <a:pt x="4094" y="969"/>
                </a:lnTo>
                <a:lnTo>
                  <a:pt x="4094" y="962"/>
                </a:lnTo>
                <a:lnTo>
                  <a:pt x="4104" y="962"/>
                </a:lnTo>
                <a:lnTo>
                  <a:pt x="4108" y="960"/>
                </a:lnTo>
                <a:lnTo>
                  <a:pt x="4109" y="959"/>
                </a:lnTo>
                <a:lnTo>
                  <a:pt x="4113" y="955"/>
                </a:lnTo>
                <a:lnTo>
                  <a:pt x="4115" y="952"/>
                </a:lnTo>
                <a:lnTo>
                  <a:pt x="4115" y="942"/>
                </a:lnTo>
                <a:lnTo>
                  <a:pt x="4108" y="943"/>
                </a:lnTo>
                <a:lnTo>
                  <a:pt x="4104" y="942"/>
                </a:lnTo>
                <a:lnTo>
                  <a:pt x="4103" y="938"/>
                </a:lnTo>
                <a:lnTo>
                  <a:pt x="4101" y="935"/>
                </a:lnTo>
                <a:lnTo>
                  <a:pt x="4099" y="931"/>
                </a:lnTo>
                <a:lnTo>
                  <a:pt x="4098" y="928"/>
                </a:lnTo>
                <a:lnTo>
                  <a:pt x="4094" y="926"/>
                </a:lnTo>
                <a:lnTo>
                  <a:pt x="4087" y="928"/>
                </a:lnTo>
                <a:lnTo>
                  <a:pt x="4087" y="933"/>
                </a:lnTo>
                <a:lnTo>
                  <a:pt x="4086" y="938"/>
                </a:lnTo>
                <a:lnTo>
                  <a:pt x="4082" y="947"/>
                </a:lnTo>
                <a:lnTo>
                  <a:pt x="4077" y="953"/>
                </a:lnTo>
                <a:lnTo>
                  <a:pt x="4074" y="962"/>
                </a:lnTo>
                <a:lnTo>
                  <a:pt x="4069" y="964"/>
                </a:lnTo>
                <a:lnTo>
                  <a:pt x="4067" y="967"/>
                </a:lnTo>
                <a:lnTo>
                  <a:pt x="4065" y="972"/>
                </a:lnTo>
                <a:lnTo>
                  <a:pt x="4067" y="977"/>
                </a:lnTo>
                <a:lnTo>
                  <a:pt x="4069" y="983"/>
                </a:lnTo>
                <a:lnTo>
                  <a:pt x="4072" y="986"/>
                </a:lnTo>
                <a:lnTo>
                  <a:pt x="4077" y="989"/>
                </a:lnTo>
                <a:lnTo>
                  <a:pt x="4080" y="989"/>
                </a:lnTo>
                <a:close/>
                <a:moveTo>
                  <a:pt x="4067" y="1078"/>
                </a:moveTo>
                <a:lnTo>
                  <a:pt x="4069" y="1071"/>
                </a:lnTo>
                <a:lnTo>
                  <a:pt x="4067" y="1066"/>
                </a:lnTo>
                <a:lnTo>
                  <a:pt x="4065" y="1061"/>
                </a:lnTo>
                <a:lnTo>
                  <a:pt x="4062" y="1059"/>
                </a:lnTo>
                <a:lnTo>
                  <a:pt x="4055" y="1054"/>
                </a:lnTo>
                <a:lnTo>
                  <a:pt x="4046" y="1051"/>
                </a:lnTo>
                <a:lnTo>
                  <a:pt x="4045" y="1058"/>
                </a:lnTo>
                <a:lnTo>
                  <a:pt x="4041" y="1063"/>
                </a:lnTo>
                <a:lnTo>
                  <a:pt x="4040" y="1070"/>
                </a:lnTo>
                <a:lnTo>
                  <a:pt x="4040" y="1078"/>
                </a:lnTo>
                <a:lnTo>
                  <a:pt x="4067" y="1078"/>
                </a:lnTo>
                <a:close/>
                <a:moveTo>
                  <a:pt x="3930" y="1201"/>
                </a:moveTo>
                <a:lnTo>
                  <a:pt x="3929" y="1201"/>
                </a:lnTo>
                <a:lnTo>
                  <a:pt x="3930" y="1199"/>
                </a:lnTo>
                <a:lnTo>
                  <a:pt x="3932" y="1197"/>
                </a:lnTo>
                <a:lnTo>
                  <a:pt x="3937" y="1194"/>
                </a:lnTo>
                <a:lnTo>
                  <a:pt x="3942" y="1192"/>
                </a:lnTo>
                <a:lnTo>
                  <a:pt x="3946" y="1191"/>
                </a:lnTo>
                <a:lnTo>
                  <a:pt x="3946" y="1189"/>
                </a:lnTo>
                <a:lnTo>
                  <a:pt x="3944" y="1187"/>
                </a:lnTo>
                <a:lnTo>
                  <a:pt x="3937" y="1187"/>
                </a:lnTo>
                <a:lnTo>
                  <a:pt x="3930" y="1187"/>
                </a:lnTo>
                <a:lnTo>
                  <a:pt x="3925" y="1189"/>
                </a:lnTo>
                <a:lnTo>
                  <a:pt x="3924" y="1194"/>
                </a:lnTo>
                <a:lnTo>
                  <a:pt x="3924" y="1197"/>
                </a:lnTo>
                <a:lnTo>
                  <a:pt x="3925" y="1199"/>
                </a:lnTo>
                <a:lnTo>
                  <a:pt x="3927" y="1201"/>
                </a:lnTo>
                <a:lnTo>
                  <a:pt x="3930" y="1201"/>
                </a:lnTo>
                <a:close/>
                <a:moveTo>
                  <a:pt x="3835" y="1522"/>
                </a:moveTo>
                <a:lnTo>
                  <a:pt x="3826" y="1544"/>
                </a:lnTo>
                <a:lnTo>
                  <a:pt x="3823" y="1556"/>
                </a:lnTo>
                <a:lnTo>
                  <a:pt x="3821" y="1569"/>
                </a:lnTo>
                <a:lnTo>
                  <a:pt x="3828" y="1568"/>
                </a:lnTo>
                <a:lnTo>
                  <a:pt x="3833" y="1569"/>
                </a:lnTo>
                <a:lnTo>
                  <a:pt x="3842" y="1573"/>
                </a:lnTo>
                <a:lnTo>
                  <a:pt x="3850" y="1576"/>
                </a:lnTo>
                <a:lnTo>
                  <a:pt x="3855" y="1578"/>
                </a:lnTo>
                <a:lnTo>
                  <a:pt x="3862" y="1576"/>
                </a:lnTo>
                <a:lnTo>
                  <a:pt x="3864" y="1568"/>
                </a:lnTo>
                <a:lnTo>
                  <a:pt x="3866" y="1564"/>
                </a:lnTo>
                <a:lnTo>
                  <a:pt x="3869" y="1563"/>
                </a:lnTo>
                <a:lnTo>
                  <a:pt x="3869" y="1549"/>
                </a:lnTo>
                <a:lnTo>
                  <a:pt x="3860" y="1547"/>
                </a:lnTo>
                <a:lnTo>
                  <a:pt x="3857" y="1545"/>
                </a:lnTo>
                <a:lnTo>
                  <a:pt x="3855" y="1542"/>
                </a:lnTo>
                <a:lnTo>
                  <a:pt x="3855" y="1532"/>
                </a:lnTo>
                <a:lnTo>
                  <a:pt x="3854" y="1528"/>
                </a:lnTo>
                <a:lnTo>
                  <a:pt x="3850" y="1525"/>
                </a:lnTo>
                <a:lnTo>
                  <a:pt x="3848" y="1523"/>
                </a:lnTo>
                <a:lnTo>
                  <a:pt x="3845" y="1522"/>
                </a:lnTo>
                <a:lnTo>
                  <a:pt x="3835" y="1522"/>
                </a:lnTo>
                <a:close/>
                <a:moveTo>
                  <a:pt x="3889" y="1535"/>
                </a:moveTo>
                <a:lnTo>
                  <a:pt x="3895" y="1525"/>
                </a:lnTo>
                <a:lnTo>
                  <a:pt x="3901" y="1516"/>
                </a:lnTo>
                <a:lnTo>
                  <a:pt x="3908" y="1508"/>
                </a:lnTo>
                <a:lnTo>
                  <a:pt x="3910" y="1501"/>
                </a:lnTo>
                <a:lnTo>
                  <a:pt x="3910" y="1494"/>
                </a:lnTo>
                <a:lnTo>
                  <a:pt x="3905" y="1491"/>
                </a:lnTo>
                <a:lnTo>
                  <a:pt x="3898" y="1489"/>
                </a:lnTo>
                <a:lnTo>
                  <a:pt x="3891" y="1487"/>
                </a:lnTo>
                <a:lnTo>
                  <a:pt x="3883" y="1487"/>
                </a:lnTo>
                <a:lnTo>
                  <a:pt x="3874" y="1489"/>
                </a:lnTo>
                <a:lnTo>
                  <a:pt x="3869" y="1491"/>
                </a:lnTo>
                <a:lnTo>
                  <a:pt x="3864" y="1494"/>
                </a:lnTo>
                <a:lnTo>
                  <a:pt x="3855" y="1494"/>
                </a:lnTo>
                <a:lnTo>
                  <a:pt x="3859" y="1510"/>
                </a:lnTo>
                <a:lnTo>
                  <a:pt x="3862" y="1516"/>
                </a:lnTo>
                <a:lnTo>
                  <a:pt x="3866" y="1522"/>
                </a:lnTo>
                <a:lnTo>
                  <a:pt x="3869" y="1527"/>
                </a:lnTo>
                <a:lnTo>
                  <a:pt x="3874" y="1532"/>
                </a:lnTo>
                <a:lnTo>
                  <a:pt x="3881" y="1534"/>
                </a:lnTo>
                <a:lnTo>
                  <a:pt x="3889" y="1535"/>
                </a:lnTo>
                <a:close/>
                <a:moveTo>
                  <a:pt x="4203" y="901"/>
                </a:moveTo>
                <a:lnTo>
                  <a:pt x="4207" y="902"/>
                </a:lnTo>
                <a:lnTo>
                  <a:pt x="4208" y="906"/>
                </a:lnTo>
                <a:lnTo>
                  <a:pt x="4210" y="914"/>
                </a:lnTo>
                <a:lnTo>
                  <a:pt x="4213" y="914"/>
                </a:lnTo>
                <a:lnTo>
                  <a:pt x="4215" y="916"/>
                </a:lnTo>
                <a:lnTo>
                  <a:pt x="4217" y="921"/>
                </a:lnTo>
                <a:lnTo>
                  <a:pt x="4220" y="926"/>
                </a:lnTo>
                <a:lnTo>
                  <a:pt x="4222" y="933"/>
                </a:lnTo>
                <a:lnTo>
                  <a:pt x="4224" y="940"/>
                </a:lnTo>
                <a:lnTo>
                  <a:pt x="4224" y="948"/>
                </a:lnTo>
                <a:lnTo>
                  <a:pt x="4265" y="948"/>
                </a:lnTo>
                <a:lnTo>
                  <a:pt x="4265" y="943"/>
                </a:lnTo>
                <a:lnTo>
                  <a:pt x="4268" y="940"/>
                </a:lnTo>
                <a:lnTo>
                  <a:pt x="4278" y="935"/>
                </a:lnTo>
                <a:lnTo>
                  <a:pt x="4283" y="931"/>
                </a:lnTo>
                <a:lnTo>
                  <a:pt x="4285" y="928"/>
                </a:lnTo>
                <a:lnTo>
                  <a:pt x="4285" y="924"/>
                </a:lnTo>
                <a:lnTo>
                  <a:pt x="4278" y="921"/>
                </a:lnTo>
                <a:lnTo>
                  <a:pt x="4277" y="924"/>
                </a:lnTo>
                <a:lnTo>
                  <a:pt x="4273" y="924"/>
                </a:lnTo>
                <a:lnTo>
                  <a:pt x="4270" y="923"/>
                </a:lnTo>
                <a:lnTo>
                  <a:pt x="4265" y="921"/>
                </a:lnTo>
                <a:lnTo>
                  <a:pt x="4258" y="906"/>
                </a:lnTo>
                <a:lnTo>
                  <a:pt x="4248" y="894"/>
                </a:lnTo>
                <a:lnTo>
                  <a:pt x="4237" y="882"/>
                </a:lnTo>
                <a:lnTo>
                  <a:pt x="4224" y="873"/>
                </a:lnTo>
                <a:lnTo>
                  <a:pt x="4219" y="872"/>
                </a:lnTo>
                <a:lnTo>
                  <a:pt x="4217" y="870"/>
                </a:lnTo>
                <a:lnTo>
                  <a:pt x="4217" y="866"/>
                </a:lnTo>
                <a:lnTo>
                  <a:pt x="4217" y="860"/>
                </a:lnTo>
                <a:lnTo>
                  <a:pt x="4212" y="858"/>
                </a:lnTo>
                <a:lnTo>
                  <a:pt x="4210" y="856"/>
                </a:lnTo>
                <a:lnTo>
                  <a:pt x="4210" y="853"/>
                </a:lnTo>
                <a:lnTo>
                  <a:pt x="4203" y="853"/>
                </a:lnTo>
                <a:lnTo>
                  <a:pt x="4202" y="858"/>
                </a:lnTo>
                <a:lnTo>
                  <a:pt x="4200" y="860"/>
                </a:lnTo>
                <a:lnTo>
                  <a:pt x="4195" y="865"/>
                </a:lnTo>
                <a:lnTo>
                  <a:pt x="4191" y="866"/>
                </a:lnTo>
                <a:lnTo>
                  <a:pt x="4190" y="870"/>
                </a:lnTo>
                <a:lnTo>
                  <a:pt x="4188" y="875"/>
                </a:lnTo>
                <a:lnTo>
                  <a:pt x="4190" y="880"/>
                </a:lnTo>
                <a:lnTo>
                  <a:pt x="4195" y="883"/>
                </a:lnTo>
                <a:lnTo>
                  <a:pt x="4200" y="887"/>
                </a:lnTo>
                <a:lnTo>
                  <a:pt x="4202" y="894"/>
                </a:lnTo>
                <a:lnTo>
                  <a:pt x="4203" y="901"/>
                </a:lnTo>
                <a:close/>
                <a:moveTo>
                  <a:pt x="4094" y="907"/>
                </a:moveTo>
                <a:lnTo>
                  <a:pt x="4080" y="907"/>
                </a:lnTo>
                <a:lnTo>
                  <a:pt x="4080" y="921"/>
                </a:lnTo>
                <a:lnTo>
                  <a:pt x="4094" y="921"/>
                </a:lnTo>
                <a:lnTo>
                  <a:pt x="4094" y="907"/>
                </a:lnTo>
                <a:close/>
                <a:moveTo>
                  <a:pt x="4258" y="976"/>
                </a:moveTo>
                <a:lnTo>
                  <a:pt x="4266" y="977"/>
                </a:lnTo>
                <a:lnTo>
                  <a:pt x="4270" y="976"/>
                </a:lnTo>
                <a:lnTo>
                  <a:pt x="4270" y="974"/>
                </a:lnTo>
                <a:lnTo>
                  <a:pt x="4270" y="971"/>
                </a:lnTo>
                <a:lnTo>
                  <a:pt x="4266" y="967"/>
                </a:lnTo>
                <a:lnTo>
                  <a:pt x="4263" y="964"/>
                </a:lnTo>
                <a:lnTo>
                  <a:pt x="4260" y="964"/>
                </a:lnTo>
                <a:lnTo>
                  <a:pt x="4258" y="964"/>
                </a:lnTo>
                <a:lnTo>
                  <a:pt x="4256" y="967"/>
                </a:lnTo>
                <a:lnTo>
                  <a:pt x="4258" y="976"/>
                </a:lnTo>
                <a:close/>
                <a:moveTo>
                  <a:pt x="4299" y="887"/>
                </a:moveTo>
                <a:lnTo>
                  <a:pt x="4302" y="883"/>
                </a:lnTo>
                <a:lnTo>
                  <a:pt x="4304" y="878"/>
                </a:lnTo>
                <a:lnTo>
                  <a:pt x="4306" y="866"/>
                </a:lnTo>
                <a:lnTo>
                  <a:pt x="4306" y="839"/>
                </a:lnTo>
                <a:lnTo>
                  <a:pt x="4292" y="832"/>
                </a:lnTo>
                <a:lnTo>
                  <a:pt x="4278" y="826"/>
                </a:lnTo>
                <a:lnTo>
                  <a:pt x="4273" y="834"/>
                </a:lnTo>
                <a:lnTo>
                  <a:pt x="4271" y="844"/>
                </a:lnTo>
                <a:lnTo>
                  <a:pt x="4271" y="853"/>
                </a:lnTo>
                <a:lnTo>
                  <a:pt x="4273" y="863"/>
                </a:lnTo>
                <a:lnTo>
                  <a:pt x="4278" y="872"/>
                </a:lnTo>
                <a:lnTo>
                  <a:pt x="4283" y="878"/>
                </a:lnTo>
                <a:lnTo>
                  <a:pt x="4292" y="883"/>
                </a:lnTo>
                <a:lnTo>
                  <a:pt x="4299" y="887"/>
                </a:lnTo>
                <a:close/>
                <a:moveTo>
                  <a:pt x="4285" y="907"/>
                </a:moveTo>
                <a:lnTo>
                  <a:pt x="4285" y="901"/>
                </a:lnTo>
                <a:lnTo>
                  <a:pt x="4285" y="894"/>
                </a:lnTo>
                <a:lnTo>
                  <a:pt x="4275" y="894"/>
                </a:lnTo>
                <a:lnTo>
                  <a:pt x="4265" y="894"/>
                </a:lnTo>
                <a:lnTo>
                  <a:pt x="4265" y="897"/>
                </a:lnTo>
                <a:lnTo>
                  <a:pt x="4265" y="901"/>
                </a:lnTo>
                <a:lnTo>
                  <a:pt x="4263" y="906"/>
                </a:lnTo>
                <a:lnTo>
                  <a:pt x="4265" y="909"/>
                </a:lnTo>
                <a:lnTo>
                  <a:pt x="4268" y="911"/>
                </a:lnTo>
                <a:lnTo>
                  <a:pt x="4271" y="911"/>
                </a:lnTo>
                <a:lnTo>
                  <a:pt x="4280" y="911"/>
                </a:lnTo>
                <a:lnTo>
                  <a:pt x="4283" y="909"/>
                </a:lnTo>
                <a:lnTo>
                  <a:pt x="4285" y="907"/>
                </a:lnTo>
                <a:close/>
                <a:moveTo>
                  <a:pt x="4231" y="989"/>
                </a:moveTo>
                <a:lnTo>
                  <a:pt x="4231" y="996"/>
                </a:lnTo>
                <a:lnTo>
                  <a:pt x="4231" y="1001"/>
                </a:lnTo>
                <a:lnTo>
                  <a:pt x="4227" y="1010"/>
                </a:lnTo>
                <a:lnTo>
                  <a:pt x="4222" y="1017"/>
                </a:lnTo>
                <a:lnTo>
                  <a:pt x="4217" y="1024"/>
                </a:lnTo>
                <a:lnTo>
                  <a:pt x="4203" y="1051"/>
                </a:lnTo>
                <a:lnTo>
                  <a:pt x="4213" y="1053"/>
                </a:lnTo>
                <a:lnTo>
                  <a:pt x="4220" y="1051"/>
                </a:lnTo>
                <a:lnTo>
                  <a:pt x="4227" y="1049"/>
                </a:lnTo>
                <a:lnTo>
                  <a:pt x="4232" y="1046"/>
                </a:lnTo>
                <a:lnTo>
                  <a:pt x="4241" y="1037"/>
                </a:lnTo>
                <a:lnTo>
                  <a:pt x="4246" y="1034"/>
                </a:lnTo>
                <a:lnTo>
                  <a:pt x="4251" y="1030"/>
                </a:lnTo>
                <a:lnTo>
                  <a:pt x="4249" y="1022"/>
                </a:lnTo>
                <a:lnTo>
                  <a:pt x="4249" y="1013"/>
                </a:lnTo>
                <a:lnTo>
                  <a:pt x="4253" y="1001"/>
                </a:lnTo>
                <a:lnTo>
                  <a:pt x="4256" y="989"/>
                </a:lnTo>
                <a:lnTo>
                  <a:pt x="4258" y="983"/>
                </a:lnTo>
                <a:lnTo>
                  <a:pt x="4258" y="976"/>
                </a:lnTo>
                <a:lnTo>
                  <a:pt x="4251" y="976"/>
                </a:lnTo>
                <a:lnTo>
                  <a:pt x="4248" y="976"/>
                </a:lnTo>
                <a:lnTo>
                  <a:pt x="4244" y="977"/>
                </a:lnTo>
                <a:lnTo>
                  <a:pt x="4242" y="981"/>
                </a:lnTo>
                <a:lnTo>
                  <a:pt x="4237" y="986"/>
                </a:lnTo>
                <a:lnTo>
                  <a:pt x="4234" y="989"/>
                </a:lnTo>
                <a:lnTo>
                  <a:pt x="4231" y="989"/>
                </a:lnTo>
                <a:close/>
                <a:moveTo>
                  <a:pt x="4190" y="907"/>
                </a:moveTo>
                <a:lnTo>
                  <a:pt x="4183" y="907"/>
                </a:lnTo>
                <a:lnTo>
                  <a:pt x="4179" y="912"/>
                </a:lnTo>
                <a:lnTo>
                  <a:pt x="4178" y="919"/>
                </a:lnTo>
                <a:lnTo>
                  <a:pt x="4176" y="926"/>
                </a:lnTo>
                <a:lnTo>
                  <a:pt x="4176" y="935"/>
                </a:lnTo>
                <a:lnTo>
                  <a:pt x="4203" y="935"/>
                </a:lnTo>
                <a:lnTo>
                  <a:pt x="4203" y="924"/>
                </a:lnTo>
                <a:lnTo>
                  <a:pt x="4202" y="916"/>
                </a:lnTo>
                <a:lnTo>
                  <a:pt x="4196" y="911"/>
                </a:lnTo>
                <a:lnTo>
                  <a:pt x="4190" y="907"/>
                </a:lnTo>
                <a:close/>
                <a:moveTo>
                  <a:pt x="4101" y="996"/>
                </a:moveTo>
                <a:lnTo>
                  <a:pt x="4106" y="1005"/>
                </a:lnTo>
                <a:lnTo>
                  <a:pt x="4109" y="1008"/>
                </a:lnTo>
                <a:lnTo>
                  <a:pt x="4115" y="1010"/>
                </a:lnTo>
                <a:lnTo>
                  <a:pt x="4118" y="1015"/>
                </a:lnTo>
                <a:lnTo>
                  <a:pt x="4120" y="1018"/>
                </a:lnTo>
                <a:lnTo>
                  <a:pt x="4118" y="1022"/>
                </a:lnTo>
                <a:lnTo>
                  <a:pt x="4115" y="1024"/>
                </a:lnTo>
                <a:lnTo>
                  <a:pt x="4106" y="1018"/>
                </a:lnTo>
                <a:lnTo>
                  <a:pt x="4103" y="1015"/>
                </a:lnTo>
                <a:lnTo>
                  <a:pt x="4101" y="1010"/>
                </a:lnTo>
                <a:lnTo>
                  <a:pt x="4094" y="1010"/>
                </a:lnTo>
                <a:lnTo>
                  <a:pt x="4089" y="1013"/>
                </a:lnTo>
                <a:lnTo>
                  <a:pt x="4086" y="1015"/>
                </a:lnTo>
                <a:lnTo>
                  <a:pt x="4080" y="1017"/>
                </a:lnTo>
                <a:lnTo>
                  <a:pt x="4079" y="1025"/>
                </a:lnTo>
                <a:lnTo>
                  <a:pt x="4080" y="1030"/>
                </a:lnTo>
                <a:lnTo>
                  <a:pt x="4082" y="1035"/>
                </a:lnTo>
                <a:lnTo>
                  <a:pt x="4087" y="1037"/>
                </a:lnTo>
                <a:lnTo>
                  <a:pt x="4096" y="1042"/>
                </a:lnTo>
                <a:lnTo>
                  <a:pt x="4099" y="1046"/>
                </a:lnTo>
                <a:lnTo>
                  <a:pt x="4101" y="1051"/>
                </a:lnTo>
                <a:lnTo>
                  <a:pt x="4115" y="1051"/>
                </a:lnTo>
                <a:lnTo>
                  <a:pt x="4120" y="1053"/>
                </a:lnTo>
                <a:lnTo>
                  <a:pt x="4121" y="1054"/>
                </a:lnTo>
                <a:lnTo>
                  <a:pt x="4121" y="1058"/>
                </a:lnTo>
                <a:lnTo>
                  <a:pt x="4127" y="1059"/>
                </a:lnTo>
                <a:lnTo>
                  <a:pt x="4132" y="1063"/>
                </a:lnTo>
                <a:lnTo>
                  <a:pt x="4138" y="1071"/>
                </a:lnTo>
                <a:lnTo>
                  <a:pt x="4142" y="1075"/>
                </a:lnTo>
                <a:lnTo>
                  <a:pt x="4147" y="1078"/>
                </a:lnTo>
                <a:lnTo>
                  <a:pt x="4154" y="1080"/>
                </a:lnTo>
                <a:lnTo>
                  <a:pt x="4162" y="1078"/>
                </a:lnTo>
                <a:lnTo>
                  <a:pt x="4167" y="1076"/>
                </a:lnTo>
                <a:lnTo>
                  <a:pt x="4171" y="1075"/>
                </a:lnTo>
                <a:lnTo>
                  <a:pt x="4176" y="1068"/>
                </a:lnTo>
                <a:lnTo>
                  <a:pt x="4181" y="1061"/>
                </a:lnTo>
                <a:lnTo>
                  <a:pt x="4184" y="1059"/>
                </a:lnTo>
                <a:lnTo>
                  <a:pt x="4190" y="1058"/>
                </a:lnTo>
                <a:lnTo>
                  <a:pt x="4193" y="1042"/>
                </a:lnTo>
                <a:lnTo>
                  <a:pt x="4198" y="1025"/>
                </a:lnTo>
                <a:lnTo>
                  <a:pt x="4202" y="1018"/>
                </a:lnTo>
                <a:lnTo>
                  <a:pt x="4205" y="1012"/>
                </a:lnTo>
                <a:lnTo>
                  <a:pt x="4210" y="1006"/>
                </a:lnTo>
                <a:lnTo>
                  <a:pt x="4217" y="1003"/>
                </a:lnTo>
                <a:lnTo>
                  <a:pt x="4215" y="996"/>
                </a:lnTo>
                <a:lnTo>
                  <a:pt x="4217" y="991"/>
                </a:lnTo>
                <a:lnTo>
                  <a:pt x="4220" y="983"/>
                </a:lnTo>
                <a:lnTo>
                  <a:pt x="4224" y="974"/>
                </a:lnTo>
                <a:lnTo>
                  <a:pt x="4224" y="969"/>
                </a:lnTo>
                <a:lnTo>
                  <a:pt x="4224" y="962"/>
                </a:lnTo>
                <a:lnTo>
                  <a:pt x="4215" y="959"/>
                </a:lnTo>
                <a:lnTo>
                  <a:pt x="4205" y="952"/>
                </a:lnTo>
                <a:lnTo>
                  <a:pt x="4193" y="948"/>
                </a:lnTo>
                <a:lnTo>
                  <a:pt x="4188" y="947"/>
                </a:lnTo>
                <a:lnTo>
                  <a:pt x="4183" y="948"/>
                </a:lnTo>
                <a:lnTo>
                  <a:pt x="4178" y="950"/>
                </a:lnTo>
                <a:lnTo>
                  <a:pt x="4176" y="955"/>
                </a:lnTo>
                <a:lnTo>
                  <a:pt x="4174" y="960"/>
                </a:lnTo>
                <a:lnTo>
                  <a:pt x="4173" y="962"/>
                </a:lnTo>
                <a:lnTo>
                  <a:pt x="4169" y="962"/>
                </a:lnTo>
                <a:lnTo>
                  <a:pt x="4169" y="942"/>
                </a:lnTo>
                <a:lnTo>
                  <a:pt x="4135" y="942"/>
                </a:lnTo>
                <a:lnTo>
                  <a:pt x="4130" y="950"/>
                </a:lnTo>
                <a:lnTo>
                  <a:pt x="4127" y="953"/>
                </a:lnTo>
                <a:lnTo>
                  <a:pt x="4121" y="955"/>
                </a:lnTo>
                <a:lnTo>
                  <a:pt x="4121" y="964"/>
                </a:lnTo>
                <a:lnTo>
                  <a:pt x="4120" y="969"/>
                </a:lnTo>
                <a:lnTo>
                  <a:pt x="4116" y="972"/>
                </a:lnTo>
                <a:lnTo>
                  <a:pt x="4111" y="976"/>
                </a:lnTo>
                <a:lnTo>
                  <a:pt x="4106" y="979"/>
                </a:lnTo>
                <a:lnTo>
                  <a:pt x="4103" y="983"/>
                </a:lnTo>
                <a:lnTo>
                  <a:pt x="4101" y="989"/>
                </a:lnTo>
                <a:lnTo>
                  <a:pt x="4101" y="996"/>
                </a:lnTo>
                <a:close/>
                <a:moveTo>
                  <a:pt x="4156" y="873"/>
                </a:moveTo>
                <a:lnTo>
                  <a:pt x="4145" y="875"/>
                </a:lnTo>
                <a:lnTo>
                  <a:pt x="4138" y="878"/>
                </a:lnTo>
                <a:lnTo>
                  <a:pt x="4133" y="885"/>
                </a:lnTo>
                <a:lnTo>
                  <a:pt x="4130" y="892"/>
                </a:lnTo>
                <a:lnTo>
                  <a:pt x="4127" y="899"/>
                </a:lnTo>
                <a:lnTo>
                  <a:pt x="4125" y="909"/>
                </a:lnTo>
                <a:lnTo>
                  <a:pt x="4121" y="928"/>
                </a:lnTo>
                <a:lnTo>
                  <a:pt x="4121" y="935"/>
                </a:lnTo>
                <a:lnTo>
                  <a:pt x="4149" y="935"/>
                </a:lnTo>
                <a:lnTo>
                  <a:pt x="4150" y="926"/>
                </a:lnTo>
                <a:lnTo>
                  <a:pt x="4152" y="919"/>
                </a:lnTo>
                <a:lnTo>
                  <a:pt x="4159" y="902"/>
                </a:lnTo>
                <a:lnTo>
                  <a:pt x="4161" y="895"/>
                </a:lnTo>
                <a:lnTo>
                  <a:pt x="4162" y="889"/>
                </a:lnTo>
                <a:lnTo>
                  <a:pt x="4161" y="880"/>
                </a:lnTo>
                <a:lnTo>
                  <a:pt x="4156" y="873"/>
                </a:lnTo>
                <a:close/>
                <a:moveTo>
                  <a:pt x="3043" y="2729"/>
                </a:moveTo>
                <a:lnTo>
                  <a:pt x="3038" y="2738"/>
                </a:lnTo>
                <a:lnTo>
                  <a:pt x="3036" y="2743"/>
                </a:lnTo>
                <a:lnTo>
                  <a:pt x="3036" y="2750"/>
                </a:lnTo>
                <a:lnTo>
                  <a:pt x="3040" y="2752"/>
                </a:lnTo>
                <a:lnTo>
                  <a:pt x="3043" y="2753"/>
                </a:lnTo>
                <a:lnTo>
                  <a:pt x="3045" y="2757"/>
                </a:lnTo>
                <a:lnTo>
                  <a:pt x="3050" y="2757"/>
                </a:lnTo>
                <a:lnTo>
                  <a:pt x="3055" y="2748"/>
                </a:lnTo>
                <a:lnTo>
                  <a:pt x="3057" y="2743"/>
                </a:lnTo>
                <a:lnTo>
                  <a:pt x="3057" y="2736"/>
                </a:lnTo>
                <a:lnTo>
                  <a:pt x="3052" y="2734"/>
                </a:lnTo>
                <a:lnTo>
                  <a:pt x="3050" y="2733"/>
                </a:lnTo>
                <a:lnTo>
                  <a:pt x="3050" y="2729"/>
                </a:lnTo>
                <a:lnTo>
                  <a:pt x="3043" y="2729"/>
                </a:lnTo>
                <a:close/>
                <a:moveTo>
                  <a:pt x="1447" y="4688"/>
                </a:moveTo>
                <a:lnTo>
                  <a:pt x="1448" y="4691"/>
                </a:lnTo>
                <a:lnTo>
                  <a:pt x="1450" y="4693"/>
                </a:lnTo>
                <a:lnTo>
                  <a:pt x="1453" y="4693"/>
                </a:lnTo>
                <a:lnTo>
                  <a:pt x="1455" y="4693"/>
                </a:lnTo>
                <a:lnTo>
                  <a:pt x="1460" y="4688"/>
                </a:lnTo>
                <a:lnTo>
                  <a:pt x="1460" y="4684"/>
                </a:lnTo>
                <a:lnTo>
                  <a:pt x="1460" y="4681"/>
                </a:lnTo>
                <a:lnTo>
                  <a:pt x="1455" y="4681"/>
                </a:lnTo>
                <a:lnTo>
                  <a:pt x="1452" y="4682"/>
                </a:lnTo>
                <a:lnTo>
                  <a:pt x="1448" y="4684"/>
                </a:lnTo>
                <a:lnTo>
                  <a:pt x="1447" y="4688"/>
                </a:lnTo>
                <a:close/>
                <a:moveTo>
                  <a:pt x="1474" y="4640"/>
                </a:moveTo>
                <a:lnTo>
                  <a:pt x="1474" y="4635"/>
                </a:lnTo>
                <a:lnTo>
                  <a:pt x="1470" y="4633"/>
                </a:lnTo>
                <a:lnTo>
                  <a:pt x="1465" y="4633"/>
                </a:lnTo>
                <a:lnTo>
                  <a:pt x="1460" y="4633"/>
                </a:lnTo>
                <a:lnTo>
                  <a:pt x="1450" y="4633"/>
                </a:lnTo>
                <a:lnTo>
                  <a:pt x="1443" y="4633"/>
                </a:lnTo>
                <a:lnTo>
                  <a:pt x="1440" y="4633"/>
                </a:lnTo>
                <a:lnTo>
                  <a:pt x="1440" y="4638"/>
                </a:lnTo>
                <a:lnTo>
                  <a:pt x="1443" y="4640"/>
                </a:lnTo>
                <a:lnTo>
                  <a:pt x="1447" y="4641"/>
                </a:lnTo>
                <a:lnTo>
                  <a:pt x="1452" y="4640"/>
                </a:lnTo>
                <a:lnTo>
                  <a:pt x="1464" y="4640"/>
                </a:lnTo>
                <a:lnTo>
                  <a:pt x="1469" y="4640"/>
                </a:lnTo>
                <a:lnTo>
                  <a:pt x="1474" y="4640"/>
                </a:lnTo>
                <a:close/>
                <a:moveTo>
                  <a:pt x="1385" y="5145"/>
                </a:moveTo>
                <a:lnTo>
                  <a:pt x="1387" y="5148"/>
                </a:lnTo>
                <a:lnTo>
                  <a:pt x="1389" y="5152"/>
                </a:lnTo>
                <a:lnTo>
                  <a:pt x="1390" y="5155"/>
                </a:lnTo>
                <a:lnTo>
                  <a:pt x="1392" y="5158"/>
                </a:lnTo>
                <a:lnTo>
                  <a:pt x="1392" y="5163"/>
                </a:lnTo>
                <a:lnTo>
                  <a:pt x="1394" y="5167"/>
                </a:lnTo>
                <a:lnTo>
                  <a:pt x="1395" y="5170"/>
                </a:lnTo>
                <a:lnTo>
                  <a:pt x="1399" y="5172"/>
                </a:lnTo>
                <a:lnTo>
                  <a:pt x="1406" y="5174"/>
                </a:lnTo>
                <a:lnTo>
                  <a:pt x="1411" y="5172"/>
                </a:lnTo>
                <a:lnTo>
                  <a:pt x="1413" y="5169"/>
                </a:lnTo>
                <a:lnTo>
                  <a:pt x="1413" y="5162"/>
                </a:lnTo>
                <a:lnTo>
                  <a:pt x="1413" y="5150"/>
                </a:lnTo>
                <a:lnTo>
                  <a:pt x="1413" y="5143"/>
                </a:lnTo>
                <a:lnTo>
                  <a:pt x="1413" y="5138"/>
                </a:lnTo>
                <a:lnTo>
                  <a:pt x="1402" y="5133"/>
                </a:lnTo>
                <a:lnTo>
                  <a:pt x="1394" y="5126"/>
                </a:lnTo>
                <a:lnTo>
                  <a:pt x="1385" y="5119"/>
                </a:lnTo>
                <a:lnTo>
                  <a:pt x="1378" y="5117"/>
                </a:lnTo>
                <a:lnTo>
                  <a:pt x="1372" y="5117"/>
                </a:lnTo>
                <a:lnTo>
                  <a:pt x="1370" y="5124"/>
                </a:lnTo>
                <a:lnTo>
                  <a:pt x="1372" y="5128"/>
                </a:lnTo>
                <a:lnTo>
                  <a:pt x="1373" y="5131"/>
                </a:lnTo>
                <a:lnTo>
                  <a:pt x="1377" y="5133"/>
                </a:lnTo>
                <a:lnTo>
                  <a:pt x="1382" y="5138"/>
                </a:lnTo>
                <a:lnTo>
                  <a:pt x="1384" y="5141"/>
                </a:lnTo>
                <a:lnTo>
                  <a:pt x="1385" y="5145"/>
                </a:lnTo>
                <a:close/>
                <a:moveTo>
                  <a:pt x="2463" y="5895"/>
                </a:moveTo>
                <a:lnTo>
                  <a:pt x="2467" y="5895"/>
                </a:lnTo>
                <a:lnTo>
                  <a:pt x="2468" y="5897"/>
                </a:lnTo>
                <a:lnTo>
                  <a:pt x="2470" y="5902"/>
                </a:lnTo>
                <a:lnTo>
                  <a:pt x="2472" y="5907"/>
                </a:lnTo>
                <a:lnTo>
                  <a:pt x="2477" y="5909"/>
                </a:lnTo>
                <a:lnTo>
                  <a:pt x="2480" y="5909"/>
                </a:lnTo>
                <a:lnTo>
                  <a:pt x="2484" y="5909"/>
                </a:lnTo>
                <a:lnTo>
                  <a:pt x="2484" y="5902"/>
                </a:lnTo>
                <a:lnTo>
                  <a:pt x="2487" y="5899"/>
                </a:lnTo>
                <a:lnTo>
                  <a:pt x="2491" y="5897"/>
                </a:lnTo>
                <a:lnTo>
                  <a:pt x="2497" y="5895"/>
                </a:lnTo>
                <a:lnTo>
                  <a:pt x="2496" y="5890"/>
                </a:lnTo>
                <a:lnTo>
                  <a:pt x="2492" y="5889"/>
                </a:lnTo>
                <a:lnTo>
                  <a:pt x="2487" y="5887"/>
                </a:lnTo>
                <a:lnTo>
                  <a:pt x="2480" y="5889"/>
                </a:lnTo>
                <a:lnTo>
                  <a:pt x="2468" y="5889"/>
                </a:lnTo>
                <a:lnTo>
                  <a:pt x="2462" y="5890"/>
                </a:lnTo>
                <a:lnTo>
                  <a:pt x="2457" y="5889"/>
                </a:lnTo>
                <a:lnTo>
                  <a:pt x="2457" y="5895"/>
                </a:lnTo>
                <a:lnTo>
                  <a:pt x="2458" y="5899"/>
                </a:lnTo>
                <a:lnTo>
                  <a:pt x="2462" y="5899"/>
                </a:lnTo>
                <a:lnTo>
                  <a:pt x="2463" y="5895"/>
                </a:lnTo>
                <a:close/>
                <a:moveTo>
                  <a:pt x="3461" y="2852"/>
                </a:moveTo>
                <a:lnTo>
                  <a:pt x="3463" y="2852"/>
                </a:lnTo>
                <a:lnTo>
                  <a:pt x="3461" y="2852"/>
                </a:lnTo>
                <a:close/>
                <a:moveTo>
                  <a:pt x="2825" y="3384"/>
                </a:moveTo>
                <a:lnTo>
                  <a:pt x="2816" y="3383"/>
                </a:lnTo>
                <a:lnTo>
                  <a:pt x="2811" y="3381"/>
                </a:lnTo>
                <a:lnTo>
                  <a:pt x="2806" y="3378"/>
                </a:lnTo>
                <a:lnTo>
                  <a:pt x="2798" y="3378"/>
                </a:lnTo>
                <a:lnTo>
                  <a:pt x="2798" y="3388"/>
                </a:lnTo>
                <a:lnTo>
                  <a:pt x="2799" y="3395"/>
                </a:lnTo>
                <a:lnTo>
                  <a:pt x="2803" y="3401"/>
                </a:lnTo>
                <a:lnTo>
                  <a:pt x="2806" y="3405"/>
                </a:lnTo>
                <a:lnTo>
                  <a:pt x="2811" y="3408"/>
                </a:lnTo>
                <a:lnTo>
                  <a:pt x="2818" y="3408"/>
                </a:lnTo>
                <a:lnTo>
                  <a:pt x="2825" y="3408"/>
                </a:lnTo>
                <a:lnTo>
                  <a:pt x="2832" y="3405"/>
                </a:lnTo>
                <a:lnTo>
                  <a:pt x="2835" y="3398"/>
                </a:lnTo>
                <a:lnTo>
                  <a:pt x="2837" y="3393"/>
                </a:lnTo>
                <a:lnTo>
                  <a:pt x="2835" y="3389"/>
                </a:lnTo>
                <a:lnTo>
                  <a:pt x="2834" y="3388"/>
                </a:lnTo>
                <a:lnTo>
                  <a:pt x="2825" y="3384"/>
                </a:lnTo>
                <a:close/>
                <a:moveTo>
                  <a:pt x="2805" y="3418"/>
                </a:moveTo>
                <a:lnTo>
                  <a:pt x="2801" y="3412"/>
                </a:lnTo>
                <a:lnTo>
                  <a:pt x="2796" y="3407"/>
                </a:lnTo>
                <a:lnTo>
                  <a:pt x="2791" y="3401"/>
                </a:lnTo>
                <a:lnTo>
                  <a:pt x="2784" y="3398"/>
                </a:lnTo>
                <a:lnTo>
                  <a:pt x="2779" y="3401"/>
                </a:lnTo>
                <a:lnTo>
                  <a:pt x="2775" y="3405"/>
                </a:lnTo>
                <a:lnTo>
                  <a:pt x="2775" y="3408"/>
                </a:lnTo>
                <a:lnTo>
                  <a:pt x="2777" y="3413"/>
                </a:lnTo>
                <a:lnTo>
                  <a:pt x="2782" y="3422"/>
                </a:lnTo>
                <a:lnTo>
                  <a:pt x="2784" y="3427"/>
                </a:lnTo>
                <a:lnTo>
                  <a:pt x="2784" y="3432"/>
                </a:lnTo>
                <a:lnTo>
                  <a:pt x="2789" y="3429"/>
                </a:lnTo>
                <a:lnTo>
                  <a:pt x="2796" y="3427"/>
                </a:lnTo>
                <a:lnTo>
                  <a:pt x="2801" y="3424"/>
                </a:lnTo>
                <a:lnTo>
                  <a:pt x="2803" y="3422"/>
                </a:lnTo>
                <a:lnTo>
                  <a:pt x="2805" y="3418"/>
                </a:lnTo>
                <a:close/>
                <a:moveTo>
                  <a:pt x="1938" y="4244"/>
                </a:moveTo>
                <a:lnTo>
                  <a:pt x="1935" y="4241"/>
                </a:lnTo>
                <a:lnTo>
                  <a:pt x="1933" y="4241"/>
                </a:lnTo>
                <a:lnTo>
                  <a:pt x="1935" y="4243"/>
                </a:lnTo>
                <a:lnTo>
                  <a:pt x="1935" y="4244"/>
                </a:lnTo>
                <a:lnTo>
                  <a:pt x="1938" y="4244"/>
                </a:lnTo>
                <a:close/>
                <a:moveTo>
                  <a:pt x="1952" y="4217"/>
                </a:moveTo>
                <a:lnTo>
                  <a:pt x="1952" y="4222"/>
                </a:lnTo>
                <a:lnTo>
                  <a:pt x="1952" y="4225"/>
                </a:lnTo>
                <a:lnTo>
                  <a:pt x="1953" y="4227"/>
                </a:lnTo>
                <a:lnTo>
                  <a:pt x="1957" y="4229"/>
                </a:lnTo>
                <a:lnTo>
                  <a:pt x="1964" y="4231"/>
                </a:lnTo>
                <a:lnTo>
                  <a:pt x="1972" y="4231"/>
                </a:lnTo>
                <a:lnTo>
                  <a:pt x="1974" y="4234"/>
                </a:lnTo>
                <a:lnTo>
                  <a:pt x="1975" y="4234"/>
                </a:lnTo>
                <a:lnTo>
                  <a:pt x="1979" y="4234"/>
                </a:lnTo>
                <a:lnTo>
                  <a:pt x="1984" y="4231"/>
                </a:lnTo>
                <a:lnTo>
                  <a:pt x="1989" y="4231"/>
                </a:lnTo>
                <a:lnTo>
                  <a:pt x="1992" y="4231"/>
                </a:lnTo>
                <a:lnTo>
                  <a:pt x="1991" y="4227"/>
                </a:lnTo>
                <a:lnTo>
                  <a:pt x="1989" y="4224"/>
                </a:lnTo>
                <a:lnTo>
                  <a:pt x="1987" y="4220"/>
                </a:lnTo>
                <a:lnTo>
                  <a:pt x="1986" y="4217"/>
                </a:lnTo>
                <a:lnTo>
                  <a:pt x="1981" y="4217"/>
                </a:lnTo>
                <a:lnTo>
                  <a:pt x="1975" y="4215"/>
                </a:lnTo>
                <a:lnTo>
                  <a:pt x="1967" y="4212"/>
                </a:lnTo>
                <a:lnTo>
                  <a:pt x="1962" y="4210"/>
                </a:lnTo>
                <a:lnTo>
                  <a:pt x="1957" y="4208"/>
                </a:lnTo>
                <a:lnTo>
                  <a:pt x="1953" y="4212"/>
                </a:lnTo>
                <a:lnTo>
                  <a:pt x="1952" y="4217"/>
                </a:lnTo>
                <a:close/>
                <a:moveTo>
                  <a:pt x="3548" y="2717"/>
                </a:moveTo>
                <a:lnTo>
                  <a:pt x="3550" y="2716"/>
                </a:lnTo>
                <a:lnTo>
                  <a:pt x="3548" y="2716"/>
                </a:lnTo>
                <a:lnTo>
                  <a:pt x="3548" y="2717"/>
                </a:lnTo>
                <a:close/>
                <a:moveTo>
                  <a:pt x="3543" y="2723"/>
                </a:moveTo>
                <a:lnTo>
                  <a:pt x="3543" y="2723"/>
                </a:lnTo>
                <a:close/>
                <a:moveTo>
                  <a:pt x="2716" y="5957"/>
                </a:moveTo>
                <a:lnTo>
                  <a:pt x="2716" y="5960"/>
                </a:lnTo>
                <a:lnTo>
                  <a:pt x="2717" y="5962"/>
                </a:lnTo>
                <a:lnTo>
                  <a:pt x="2723" y="5964"/>
                </a:lnTo>
                <a:lnTo>
                  <a:pt x="2723" y="5960"/>
                </a:lnTo>
                <a:lnTo>
                  <a:pt x="2721" y="5959"/>
                </a:lnTo>
                <a:lnTo>
                  <a:pt x="2716" y="5957"/>
                </a:lnTo>
                <a:close/>
                <a:moveTo>
                  <a:pt x="2709" y="5977"/>
                </a:moveTo>
                <a:lnTo>
                  <a:pt x="2712" y="5974"/>
                </a:lnTo>
                <a:lnTo>
                  <a:pt x="2712" y="5972"/>
                </a:lnTo>
                <a:lnTo>
                  <a:pt x="2711" y="5974"/>
                </a:lnTo>
                <a:lnTo>
                  <a:pt x="2709" y="5976"/>
                </a:lnTo>
                <a:lnTo>
                  <a:pt x="2709" y="5977"/>
                </a:lnTo>
                <a:close/>
                <a:moveTo>
                  <a:pt x="3541" y="2723"/>
                </a:moveTo>
                <a:lnTo>
                  <a:pt x="3543" y="2723"/>
                </a:lnTo>
                <a:lnTo>
                  <a:pt x="3541" y="2723"/>
                </a:lnTo>
                <a:close/>
                <a:moveTo>
                  <a:pt x="3569" y="2709"/>
                </a:moveTo>
                <a:lnTo>
                  <a:pt x="3570" y="2709"/>
                </a:lnTo>
                <a:lnTo>
                  <a:pt x="3569" y="2709"/>
                </a:lnTo>
                <a:close/>
                <a:moveTo>
                  <a:pt x="3726" y="2675"/>
                </a:moveTo>
                <a:lnTo>
                  <a:pt x="3726" y="2675"/>
                </a:lnTo>
                <a:close/>
                <a:moveTo>
                  <a:pt x="2839" y="3268"/>
                </a:moveTo>
                <a:lnTo>
                  <a:pt x="2798" y="3268"/>
                </a:lnTo>
                <a:lnTo>
                  <a:pt x="2794" y="3274"/>
                </a:lnTo>
                <a:lnTo>
                  <a:pt x="2791" y="3279"/>
                </a:lnTo>
                <a:lnTo>
                  <a:pt x="2784" y="3282"/>
                </a:lnTo>
                <a:lnTo>
                  <a:pt x="2777" y="3282"/>
                </a:lnTo>
                <a:lnTo>
                  <a:pt x="2777" y="3279"/>
                </a:lnTo>
                <a:lnTo>
                  <a:pt x="2781" y="3275"/>
                </a:lnTo>
                <a:lnTo>
                  <a:pt x="2786" y="3270"/>
                </a:lnTo>
                <a:lnTo>
                  <a:pt x="2789" y="3268"/>
                </a:lnTo>
                <a:lnTo>
                  <a:pt x="2791" y="3265"/>
                </a:lnTo>
                <a:lnTo>
                  <a:pt x="2791" y="3262"/>
                </a:lnTo>
                <a:lnTo>
                  <a:pt x="2791" y="3255"/>
                </a:lnTo>
                <a:lnTo>
                  <a:pt x="2798" y="3251"/>
                </a:lnTo>
                <a:lnTo>
                  <a:pt x="2803" y="3246"/>
                </a:lnTo>
                <a:lnTo>
                  <a:pt x="2805" y="3238"/>
                </a:lnTo>
                <a:lnTo>
                  <a:pt x="2805" y="3227"/>
                </a:lnTo>
                <a:lnTo>
                  <a:pt x="2796" y="3227"/>
                </a:lnTo>
                <a:lnTo>
                  <a:pt x="2789" y="3229"/>
                </a:lnTo>
                <a:lnTo>
                  <a:pt x="2784" y="3234"/>
                </a:lnTo>
                <a:lnTo>
                  <a:pt x="2784" y="3241"/>
                </a:lnTo>
                <a:lnTo>
                  <a:pt x="2782" y="3243"/>
                </a:lnTo>
                <a:lnTo>
                  <a:pt x="2781" y="3245"/>
                </a:lnTo>
                <a:lnTo>
                  <a:pt x="2777" y="3248"/>
                </a:lnTo>
                <a:lnTo>
                  <a:pt x="2772" y="3250"/>
                </a:lnTo>
                <a:lnTo>
                  <a:pt x="2770" y="3251"/>
                </a:lnTo>
                <a:lnTo>
                  <a:pt x="2770" y="3255"/>
                </a:lnTo>
                <a:lnTo>
                  <a:pt x="2767" y="3253"/>
                </a:lnTo>
                <a:lnTo>
                  <a:pt x="2765" y="3250"/>
                </a:lnTo>
                <a:lnTo>
                  <a:pt x="2764" y="3241"/>
                </a:lnTo>
                <a:lnTo>
                  <a:pt x="2750" y="3241"/>
                </a:lnTo>
                <a:lnTo>
                  <a:pt x="2748" y="3243"/>
                </a:lnTo>
                <a:lnTo>
                  <a:pt x="2746" y="3245"/>
                </a:lnTo>
                <a:lnTo>
                  <a:pt x="2743" y="3248"/>
                </a:lnTo>
                <a:lnTo>
                  <a:pt x="2741" y="3253"/>
                </a:lnTo>
                <a:lnTo>
                  <a:pt x="2740" y="3255"/>
                </a:lnTo>
                <a:lnTo>
                  <a:pt x="2736" y="3255"/>
                </a:lnTo>
                <a:lnTo>
                  <a:pt x="2740" y="3260"/>
                </a:lnTo>
                <a:lnTo>
                  <a:pt x="2741" y="3263"/>
                </a:lnTo>
                <a:lnTo>
                  <a:pt x="2740" y="3267"/>
                </a:lnTo>
                <a:lnTo>
                  <a:pt x="2736" y="3268"/>
                </a:lnTo>
                <a:lnTo>
                  <a:pt x="2733" y="3280"/>
                </a:lnTo>
                <a:lnTo>
                  <a:pt x="2731" y="3291"/>
                </a:lnTo>
                <a:lnTo>
                  <a:pt x="2728" y="3303"/>
                </a:lnTo>
                <a:lnTo>
                  <a:pt x="2729" y="3316"/>
                </a:lnTo>
                <a:lnTo>
                  <a:pt x="2738" y="3316"/>
                </a:lnTo>
                <a:lnTo>
                  <a:pt x="2745" y="3314"/>
                </a:lnTo>
                <a:lnTo>
                  <a:pt x="2752" y="3313"/>
                </a:lnTo>
                <a:lnTo>
                  <a:pt x="2755" y="3309"/>
                </a:lnTo>
                <a:lnTo>
                  <a:pt x="2764" y="3299"/>
                </a:lnTo>
                <a:lnTo>
                  <a:pt x="2770" y="3289"/>
                </a:lnTo>
                <a:lnTo>
                  <a:pt x="2772" y="3291"/>
                </a:lnTo>
                <a:lnTo>
                  <a:pt x="2774" y="3292"/>
                </a:lnTo>
                <a:lnTo>
                  <a:pt x="2775" y="3297"/>
                </a:lnTo>
                <a:lnTo>
                  <a:pt x="2777" y="3309"/>
                </a:lnTo>
                <a:lnTo>
                  <a:pt x="2779" y="3313"/>
                </a:lnTo>
                <a:lnTo>
                  <a:pt x="2781" y="3316"/>
                </a:lnTo>
                <a:lnTo>
                  <a:pt x="2782" y="3320"/>
                </a:lnTo>
                <a:lnTo>
                  <a:pt x="2784" y="3323"/>
                </a:lnTo>
                <a:lnTo>
                  <a:pt x="2798" y="3316"/>
                </a:lnTo>
                <a:lnTo>
                  <a:pt x="2811" y="3309"/>
                </a:lnTo>
                <a:lnTo>
                  <a:pt x="2811" y="3301"/>
                </a:lnTo>
                <a:lnTo>
                  <a:pt x="2815" y="3296"/>
                </a:lnTo>
                <a:lnTo>
                  <a:pt x="2818" y="3291"/>
                </a:lnTo>
                <a:lnTo>
                  <a:pt x="2823" y="3287"/>
                </a:lnTo>
                <a:lnTo>
                  <a:pt x="2832" y="3279"/>
                </a:lnTo>
                <a:lnTo>
                  <a:pt x="2835" y="3275"/>
                </a:lnTo>
                <a:lnTo>
                  <a:pt x="2839" y="3268"/>
                </a:lnTo>
                <a:close/>
                <a:moveTo>
                  <a:pt x="3466" y="2856"/>
                </a:moveTo>
                <a:lnTo>
                  <a:pt x="3463" y="2852"/>
                </a:lnTo>
                <a:lnTo>
                  <a:pt x="3466" y="2856"/>
                </a:lnTo>
                <a:close/>
                <a:moveTo>
                  <a:pt x="4531" y="976"/>
                </a:moveTo>
                <a:lnTo>
                  <a:pt x="4533" y="979"/>
                </a:lnTo>
                <a:lnTo>
                  <a:pt x="4536" y="981"/>
                </a:lnTo>
                <a:lnTo>
                  <a:pt x="4545" y="983"/>
                </a:lnTo>
                <a:lnTo>
                  <a:pt x="4545" y="976"/>
                </a:lnTo>
                <a:lnTo>
                  <a:pt x="4531" y="976"/>
                </a:lnTo>
                <a:close/>
                <a:moveTo>
                  <a:pt x="1440" y="4858"/>
                </a:moveTo>
                <a:lnTo>
                  <a:pt x="1436" y="4857"/>
                </a:lnTo>
                <a:lnTo>
                  <a:pt x="1433" y="4853"/>
                </a:lnTo>
                <a:lnTo>
                  <a:pt x="1430" y="4845"/>
                </a:lnTo>
                <a:lnTo>
                  <a:pt x="1428" y="4841"/>
                </a:lnTo>
                <a:lnTo>
                  <a:pt x="1424" y="4838"/>
                </a:lnTo>
                <a:lnTo>
                  <a:pt x="1419" y="4836"/>
                </a:lnTo>
                <a:lnTo>
                  <a:pt x="1413" y="4838"/>
                </a:lnTo>
                <a:lnTo>
                  <a:pt x="1413" y="4865"/>
                </a:lnTo>
                <a:lnTo>
                  <a:pt x="1430" y="4865"/>
                </a:lnTo>
                <a:lnTo>
                  <a:pt x="1436" y="4863"/>
                </a:lnTo>
                <a:lnTo>
                  <a:pt x="1438" y="4862"/>
                </a:lnTo>
                <a:lnTo>
                  <a:pt x="1440" y="4858"/>
                </a:lnTo>
                <a:close/>
                <a:moveTo>
                  <a:pt x="1563" y="5343"/>
                </a:moveTo>
                <a:lnTo>
                  <a:pt x="1564" y="5339"/>
                </a:lnTo>
                <a:lnTo>
                  <a:pt x="1566" y="5338"/>
                </a:lnTo>
                <a:lnTo>
                  <a:pt x="1571" y="5334"/>
                </a:lnTo>
                <a:lnTo>
                  <a:pt x="1578" y="5333"/>
                </a:lnTo>
                <a:lnTo>
                  <a:pt x="1583" y="5329"/>
                </a:lnTo>
                <a:lnTo>
                  <a:pt x="1583" y="5302"/>
                </a:lnTo>
                <a:lnTo>
                  <a:pt x="1563" y="5302"/>
                </a:lnTo>
                <a:lnTo>
                  <a:pt x="1564" y="5309"/>
                </a:lnTo>
                <a:lnTo>
                  <a:pt x="1563" y="5314"/>
                </a:lnTo>
                <a:lnTo>
                  <a:pt x="1557" y="5326"/>
                </a:lnTo>
                <a:lnTo>
                  <a:pt x="1556" y="5331"/>
                </a:lnTo>
                <a:lnTo>
                  <a:pt x="1554" y="5336"/>
                </a:lnTo>
                <a:lnTo>
                  <a:pt x="1557" y="5339"/>
                </a:lnTo>
                <a:lnTo>
                  <a:pt x="1563" y="5343"/>
                </a:lnTo>
                <a:close/>
                <a:moveTo>
                  <a:pt x="1419" y="5322"/>
                </a:moveTo>
                <a:lnTo>
                  <a:pt x="1414" y="5329"/>
                </a:lnTo>
                <a:lnTo>
                  <a:pt x="1413" y="5339"/>
                </a:lnTo>
                <a:lnTo>
                  <a:pt x="1413" y="5351"/>
                </a:lnTo>
                <a:lnTo>
                  <a:pt x="1413" y="5363"/>
                </a:lnTo>
                <a:lnTo>
                  <a:pt x="1419" y="5363"/>
                </a:lnTo>
                <a:lnTo>
                  <a:pt x="1424" y="5365"/>
                </a:lnTo>
                <a:lnTo>
                  <a:pt x="1428" y="5368"/>
                </a:lnTo>
                <a:lnTo>
                  <a:pt x="1431" y="5372"/>
                </a:lnTo>
                <a:lnTo>
                  <a:pt x="1438" y="5379"/>
                </a:lnTo>
                <a:lnTo>
                  <a:pt x="1442" y="5382"/>
                </a:lnTo>
                <a:lnTo>
                  <a:pt x="1447" y="5384"/>
                </a:lnTo>
                <a:lnTo>
                  <a:pt x="1447" y="5391"/>
                </a:lnTo>
                <a:lnTo>
                  <a:pt x="1448" y="5396"/>
                </a:lnTo>
                <a:lnTo>
                  <a:pt x="1450" y="5401"/>
                </a:lnTo>
                <a:lnTo>
                  <a:pt x="1455" y="5402"/>
                </a:lnTo>
                <a:lnTo>
                  <a:pt x="1460" y="5404"/>
                </a:lnTo>
                <a:lnTo>
                  <a:pt x="1467" y="5404"/>
                </a:lnTo>
                <a:lnTo>
                  <a:pt x="1481" y="5404"/>
                </a:lnTo>
                <a:lnTo>
                  <a:pt x="1482" y="5389"/>
                </a:lnTo>
                <a:lnTo>
                  <a:pt x="1486" y="5375"/>
                </a:lnTo>
                <a:lnTo>
                  <a:pt x="1488" y="5362"/>
                </a:lnTo>
                <a:lnTo>
                  <a:pt x="1489" y="5353"/>
                </a:lnTo>
                <a:lnTo>
                  <a:pt x="1488" y="5343"/>
                </a:lnTo>
                <a:lnTo>
                  <a:pt x="1482" y="5343"/>
                </a:lnTo>
                <a:lnTo>
                  <a:pt x="1477" y="5343"/>
                </a:lnTo>
                <a:lnTo>
                  <a:pt x="1472" y="5338"/>
                </a:lnTo>
                <a:lnTo>
                  <a:pt x="1464" y="5334"/>
                </a:lnTo>
                <a:lnTo>
                  <a:pt x="1460" y="5334"/>
                </a:lnTo>
                <a:lnTo>
                  <a:pt x="1453" y="5336"/>
                </a:lnTo>
                <a:lnTo>
                  <a:pt x="1450" y="5338"/>
                </a:lnTo>
                <a:lnTo>
                  <a:pt x="1447" y="5339"/>
                </a:lnTo>
                <a:lnTo>
                  <a:pt x="1445" y="5348"/>
                </a:lnTo>
                <a:lnTo>
                  <a:pt x="1443" y="5351"/>
                </a:lnTo>
                <a:lnTo>
                  <a:pt x="1442" y="5355"/>
                </a:lnTo>
                <a:lnTo>
                  <a:pt x="1438" y="5356"/>
                </a:lnTo>
                <a:lnTo>
                  <a:pt x="1433" y="5356"/>
                </a:lnTo>
                <a:lnTo>
                  <a:pt x="1433" y="5351"/>
                </a:lnTo>
                <a:lnTo>
                  <a:pt x="1433" y="5344"/>
                </a:lnTo>
                <a:lnTo>
                  <a:pt x="1433" y="5333"/>
                </a:lnTo>
                <a:lnTo>
                  <a:pt x="1433" y="5327"/>
                </a:lnTo>
                <a:lnTo>
                  <a:pt x="1431" y="5322"/>
                </a:lnTo>
                <a:lnTo>
                  <a:pt x="1426" y="5321"/>
                </a:lnTo>
                <a:lnTo>
                  <a:pt x="1419" y="5322"/>
                </a:lnTo>
                <a:close/>
                <a:moveTo>
                  <a:pt x="1447" y="4660"/>
                </a:moveTo>
                <a:lnTo>
                  <a:pt x="1447" y="4664"/>
                </a:lnTo>
                <a:lnTo>
                  <a:pt x="1448" y="4665"/>
                </a:lnTo>
                <a:lnTo>
                  <a:pt x="1452" y="4665"/>
                </a:lnTo>
                <a:lnTo>
                  <a:pt x="1453" y="4664"/>
                </a:lnTo>
                <a:lnTo>
                  <a:pt x="1457" y="4659"/>
                </a:lnTo>
                <a:lnTo>
                  <a:pt x="1460" y="4653"/>
                </a:lnTo>
                <a:lnTo>
                  <a:pt x="1452" y="4653"/>
                </a:lnTo>
                <a:lnTo>
                  <a:pt x="1447" y="4650"/>
                </a:lnTo>
                <a:lnTo>
                  <a:pt x="1440" y="4648"/>
                </a:lnTo>
                <a:lnTo>
                  <a:pt x="1433" y="4647"/>
                </a:lnTo>
                <a:lnTo>
                  <a:pt x="1433" y="4653"/>
                </a:lnTo>
                <a:lnTo>
                  <a:pt x="1436" y="4657"/>
                </a:lnTo>
                <a:lnTo>
                  <a:pt x="1440" y="4660"/>
                </a:lnTo>
                <a:lnTo>
                  <a:pt x="1447" y="4660"/>
                </a:lnTo>
                <a:close/>
                <a:moveTo>
                  <a:pt x="2074" y="4053"/>
                </a:moveTo>
                <a:lnTo>
                  <a:pt x="2074" y="4062"/>
                </a:lnTo>
                <a:lnTo>
                  <a:pt x="2078" y="4067"/>
                </a:lnTo>
                <a:lnTo>
                  <a:pt x="2079" y="4073"/>
                </a:lnTo>
                <a:lnTo>
                  <a:pt x="2081" y="4080"/>
                </a:lnTo>
                <a:lnTo>
                  <a:pt x="2090" y="4080"/>
                </a:lnTo>
                <a:lnTo>
                  <a:pt x="2097" y="4079"/>
                </a:lnTo>
                <a:lnTo>
                  <a:pt x="2103" y="4077"/>
                </a:lnTo>
                <a:lnTo>
                  <a:pt x="2107" y="4072"/>
                </a:lnTo>
                <a:lnTo>
                  <a:pt x="2110" y="4067"/>
                </a:lnTo>
                <a:lnTo>
                  <a:pt x="2112" y="4060"/>
                </a:lnTo>
                <a:lnTo>
                  <a:pt x="2115" y="4046"/>
                </a:lnTo>
                <a:lnTo>
                  <a:pt x="2103" y="4046"/>
                </a:lnTo>
                <a:lnTo>
                  <a:pt x="2091" y="4046"/>
                </a:lnTo>
                <a:lnTo>
                  <a:pt x="2081" y="4048"/>
                </a:lnTo>
                <a:lnTo>
                  <a:pt x="2074" y="4053"/>
                </a:lnTo>
                <a:close/>
                <a:moveTo>
                  <a:pt x="1419" y="5752"/>
                </a:moveTo>
                <a:lnTo>
                  <a:pt x="1418" y="5761"/>
                </a:lnTo>
                <a:lnTo>
                  <a:pt x="1418" y="5767"/>
                </a:lnTo>
                <a:lnTo>
                  <a:pt x="1419" y="5773"/>
                </a:lnTo>
                <a:lnTo>
                  <a:pt x="1421" y="5778"/>
                </a:lnTo>
                <a:lnTo>
                  <a:pt x="1428" y="5785"/>
                </a:lnTo>
                <a:lnTo>
                  <a:pt x="1433" y="5793"/>
                </a:lnTo>
                <a:lnTo>
                  <a:pt x="1438" y="5793"/>
                </a:lnTo>
                <a:lnTo>
                  <a:pt x="1443" y="5793"/>
                </a:lnTo>
                <a:lnTo>
                  <a:pt x="1448" y="5788"/>
                </a:lnTo>
                <a:lnTo>
                  <a:pt x="1455" y="5785"/>
                </a:lnTo>
                <a:lnTo>
                  <a:pt x="1460" y="5785"/>
                </a:lnTo>
                <a:lnTo>
                  <a:pt x="1467" y="5786"/>
                </a:lnTo>
                <a:lnTo>
                  <a:pt x="1470" y="5779"/>
                </a:lnTo>
                <a:lnTo>
                  <a:pt x="1476" y="5774"/>
                </a:lnTo>
                <a:lnTo>
                  <a:pt x="1486" y="5764"/>
                </a:lnTo>
                <a:lnTo>
                  <a:pt x="1491" y="5759"/>
                </a:lnTo>
                <a:lnTo>
                  <a:pt x="1494" y="5752"/>
                </a:lnTo>
                <a:lnTo>
                  <a:pt x="1496" y="5744"/>
                </a:lnTo>
                <a:lnTo>
                  <a:pt x="1494" y="5732"/>
                </a:lnTo>
                <a:lnTo>
                  <a:pt x="1486" y="5730"/>
                </a:lnTo>
                <a:lnTo>
                  <a:pt x="1481" y="5732"/>
                </a:lnTo>
                <a:lnTo>
                  <a:pt x="1476" y="5733"/>
                </a:lnTo>
                <a:lnTo>
                  <a:pt x="1474" y="5738"/>
                </a:lnTo>
                <a:lnTo>
                  <a:pt x="1469" y="5747"/>
                </a:lnTo>
                <a:lnTo>
                  <a:pt x="1465" y="5750"/>
                </a:lnTo>
                <a:lnTo>
                  <a:pt x="1460" y="5752"/>
                </a:lnTo>
                <a:lnTo>
                  <a:pt x="1453" y="5752"/>
                </a:lnTo>
                <a:lnTo>
                  <a:pt x="1447" y="5752"/>
                </a:lnTo>
                <a:lnTo>
                  <a:pt x="1442" y="5749"/>
                </a:lnTo>
                <a:lnTo>
                  <a:pt x="1440" y="5747"/>
                </a:lnTo>
                <a:lnTo>
                  <a:pt x="1440" y="5745"/>
                </a:lnTo>
                <a:lnTo>
                  <a:pt x="1433" y="5745"/>
                </a:lnTo>
                <a:lnTo>
                  <a:pt x="1428" y="5747"/>
                </a:lnTo>
                <a:lnTo>
                  <a:pt x="1419" y="5752"/>
                </a:lnTo>
                <a:close/>
                <a:moveTo>
                  <a:pt x="4463" y="901"/>
                </a:moveTo>
                <a:lnTo>
                  <a:pt x="4463" y="921"/>
                </a:lnTo>
                <a:lnTo>
                  <a:pt x="4469" y="923"/>
                </a:lnTo>
                <a:lnTo>
                  <a:pt x="4473" y="921"/>
                </a:lnTo>
                <a:lnTo>
                  <a:pt x="4476" y="916"/>
                </a:lnTo>
                <a:lnTo>
                  <a:pt x="4478" y="911"/>
                </a:lnTo>
                <a:lnTo>
                  <a:pt x="4476" y="906"/>
                </a:lnTo>
                <a:lnTo>
                  <a:pt x="4473" y="901"/>
                </a:lnTo>
                <a:lnTo>
                  <a:pt x="4469" y="899"/>
                </a:lnTo>
                <a:lnTo>
                  <a:pt x="4463" y="901"/>
                </a:lnTo>
                <a:close/>
                <a:moveTo>
                  <a:pt x="5070" y="744"/>
                </a:moveTo>
                <a:lnTo>
                  <a:pt x="5070" y="757"/>
                </a:lnTo>
                <a:lnTo>
                  <a:pt x="5077" y="757"/>
                </a:lnTo>
                <a:lnTo>
                  <a:pt x="5080" y="750"/>
                </a:lnTo>
                <a:lnTo>
                  <a:pt x="5084" y="744"/>
                </a:lnTo>
                <a:lnTo>
                  <a:pt x="5084" y="733"/>
                </a:lnTo>
                <a:lnTo>
                  <a:pt x="5084" y="723"/>
                </a:lnTo>
                <a:lnTo>
                  <a:pt x="5078" y="723"/>
                </a:lnTo>
                <a:lnTo>
                  <a:pt x="5075" y="723"/>
                </a:lnTo>
                <a:lnTo>
                  <a:pt x="5073" y="725"/>
                </a:lnTo>
                <a:lnTo>
                  <a:pt x="5072" y="728"/>
                </a:lnTo>
                <a:lnTo>
                  <a:pt x="5070" y="735"/>
                </a:lnTo>
                <a:lnTo>
                  <a:pt x="5070" y="744"/>
                </a:lnTo>
                <a:close/>
                <a:moveTo>
                  <a:pt x="2805" y="3364"/>
                </a:moveTo>
                <a:lnTo>
                  <a:pt x="2803" y="3360"/>
                </a:lnTo>
                <a:lnTo>
                  <a:pt x="2801" y="3359"/>
                </a:lnTo>
                <a:lnTo>
                  <a:pt x="2799" y="3360"/>
                </a:lnTo>
                <a:lnTo>
                  <a:pt x="2798" y="3364"/>
                </a:lnTo>
                <a:lnTo>
                  <a:pt x="2798" y="3367"/>
                </a:lnTo>
                <a:lnTo>
                  <a:pt x="2801" y="3369"/>
                </a:lnTo>
                <a:lnTo>
                  <a:pt x="2803" y="3367"/>
                </a:lnTo>
                <a:lnTo>
                  <a:pt x="2805" y="3364"/>
                </a:lnTo>
                <a:close/>
                <a:moveTo>
                  <a:pt x="3303" y="2443"/>
                </a:moveTo>
                <a:lnTo>
                  <a:pt x="3303" y="2422"/>
                </a:lnTo>
                <a:lnTo>
                  <a:pt x="3297" y="2424"/>
                </a:lnTo>
                <a:lnTo>
                  <a:pt x="3294" y="2426"/>
                </a:lnTo>
                <a:lnTo>
                  <a:pt x="3291" y="2429"/>
                </a:lnTo>
                <a:lnTo>
                  <a:pt x="3291" y="2432"/>
                </a:lnTo>
                <a:lnTo>
                  <a:pt x="3291" y="2436"/>
                </a:lnTo>
                <a:lnTo>
                  <a:pt x="3294" y="2439"/>
                </a:lnTo>
                <a:lnTo>
                  <a:pt x="3297" y="2441"/>
                </a:lnTo>
                <a:lnTo>
                  <a:pt x="3303" y="2443"/>
                </a:lnTo>
                <a:close/>
                <a:moveTo>
                  <a:pt x="3323" y="2306"/>
                </a:moveTo>
                <a:lnTo>
                  <a:pt x="3323" y="2310"/>
                </a:lnTo>
                <a:lnTo>
                  <a:pt x="3326" y="2313"/>
                </a:lnTo>
                <a:lnTo>
                  <a:pt x="3332" y="2315"/>
                </a:lnTo>
                <a:lnTo>
                  <a:pt x="3337" y="2315"/>
                </a:lnTo>
                <a:lnTo>
                  <a:pt x="3340" y="2313"/>
                </a:lnTo>
                <a:lnTo>
                  <a:pt x="3344" y="2310"/>
                </a:lnTo>
                <a:lnTo>
                  <a:pt x="3345" y="2305"/>
                </a:lnTo>
                <a:lnTo>
                  <a:pt x="3344" y="2299"/>
                </a:lnTo>
                <a:lnTo>
                  <a:pt x="3337" y="2299"/>
                </a:lnTo>
                <a:lnTo>
                  <a:pt x="3330" y="2299"/>
                </a:lnTo>
                <a:lnTo>
                  <a:pt x="3325" y="2301"/>
                </a:lnTo>
                <a:lnTo>
                  <a:pt x="3323" y="2306"/>
                </a:lnTo>
                <a:close/>
                <a:moveTo>
                  <a:pt x="3535" y="2074"/>
                </a:moveTo>
                <a:lnTo>
                  <a:pt x="3555" y="2074"/>
                </a:lnTo>
                <a:lnTo>
                  <a:pt x="3555" y="2069"/>
                </a:lnTo>
                <a:lnTo>
                  <a:pt x="3555" y="2066"/>
                </a:lnTo>
                <a:lnTo>
                  <a:pt x="3553" y="2064"/>
                </a:lnTo>
                <a:lnTo>
                  <a:pt x="3550" y="2062"/>
                </a:lnTo>
                <a:lnTo>
                  <a:pt x="3543" y="2061"/>
                </a:lnTo>
                <a:lnTo>
                  <a:pt x="3535" y="2061"/>
                </a:lnTo>
                <a:lnTo>
                  <a:pt x="3531" y="2066"/>
                </a:lnTo>
                <a:lnTo>
                  <a:pt x="3530" y="2069"/>
                </a:lnTo>
                <a:lnTo>
                  <a:pt x="3531" y="2073"/>
                </a:lnTo>
                <a:lnTo>
                  <a:pt x="3535" y="2074"/>
                </a:lnTo>
                <a:close/>
                <a:moveTo>
                  <a:pt x="3036" y="2982"/>
                </a:moveTo>
                <a:lnTo>
                  <a:pt x="3033" y="2982"/>
                </a:lnTo>
                <a:lnTo>
                  <a:pt x="3031" y="2983"/>
                </a:lnTo>
                <a:lnTo>
                  <a:pt x="3030" y="2989"/>
                </a:lnTo>
                <a:lnTo>
                  <a:pt x="3028" y="2994"/>
                </a:lnTo>
                <a:lnTo>
                  <a:pt x="3026" y="2995"/>
                </a:lnTo>
                <a:lnTo>
                  <a:pt x="3023" y="2995"/>
                </a:lnTo>
                <a:lnTo>
                  <a:pt x="3023" y="3004"/>
                </a:lnTo>
                <a:lnTo>
                  <a:pt x="3023" y="3014"/>
                </a:lnTo>
                <a:lnTo>
                  <a:pt x="3021" y="3026"/>
                </a:lnTo>
                <a:lnTo>
                  <a:pt x="3023" y="3035"/>
                </a:lnTo>
                <a:lnTo>
                  <a:pt x="3023" y="3038"/>
                </a:lnTo>
                <a:lnTo>
                  <a:pt x="3023" y="3041"/>
                </a:lnTo>
                <a:lnTo>
                  <a:pt x="3026" y="3043"/>
                </a:lnTo>
                <a:lnTo>
                  <a:pt x="3035" y="3045"/>
                </a:lnTo>
                <a:lnTo>
                  <a:pt x="3035" y="3050"/>
                </a:lnTo>
                <a:lnTo>
                  <a:pt x="3033" y="3053"/>
                </a:lnTo>
                <a:lnTo>
                  <a:pt x="3026" y="3062"/>
                </a:lnTo>
                <a:lnTo>
                  <a:pt x="3011" y="3072"/>
                </a:lnTo>
                <a:lnTo>
                  <a:pt x="3011" y="3076"/>
                </a:lnTo>
                <a:lnTo>
                  <a:pt x="3011" y="3077"/>
                </a:lnTo>
                <a:lnTo>
                  <a:pt x="3004" y="3084"/>
                </a:lnTo>
                <a:lnTo>
                  <a:pt x="2999" y="3093"/>
                </a:lnTo>
                <a:lnTo>
                  <a:pt x="2994" y="3101"/>
                </a:lnTo>
                <a:lnTo>
                  <a:pt x="2992" y="3108"/>
                </a:lnTo>
                <a:lnTo>
                  <a:pt x="2992" y="3111"/>
                </a:lnTo>
                <a:lnTo>
                  <a:pt x="2989" y="3130"/>
                </a:lnTo>
                <a:lnTo>
                  <a:pt x="2987" y="3140"/>
                </a:lnTo>
                <a:lnTo>
                  <a:pt x="2989" y="3152"/>
                </a:lnTo>
                <a:lnTo>
                  <a:pt x="3001" y="3149"/>
                </a:lnTo>
                <a:lnTo>
                  <a:pt x="3011" y="3146"/>
                </a:lnTo>
                <a:lnTo>
                  <a:pt x="3019" y="3140"/>
                </a:lnTo>
                <a:lnTo>
                  <a:pt x="3025" y="3134"/>
                </a:lnTo>
                <a:lnTo>
                  <a:pt x="3026" y="3130"/>
                </a:lnTo>
                <a:lnTo>
                  <a:pt x="3030" y="3118"/>
                </a:lnTo>
                <a:lnTo>
                  <a:pt x="3031" y="3113"/>
                </a:lnTo>
                <a:lnTo>
                  <a:pt x="3035" y="3108"/>
                </a:lnTo>
                <a:lnTo>
                  <a:pt x="3038" y="3106"/>
                </a:lnTo>
                <a:lnTo>
                  <a:pt x="3042" y="3105"/>
                </a:lnTo>
                <a:lnTo>
                  <a:pt x="3043" y="3103"/>
                </a:lnTo>
                <a:lnTo>
                  <a:pt x="3048" y="3096"/>
                </a:lnTo>
                <a:lnTo>
                  <a:pt x="3050" y="3086"/>
                </a:lnTo>
                <a:lnTo>
                  <a:pt x="3055" y="3079"/>
                </a:lnTo>
                <a:lnTo>
                  <a:pt x="3057" y="3077"/>
                </a:lnTo>
                <a:lnTo>
                  <a:pt x="3059" y="3074"/>
                </a:lnTo>
                <a:lnTo>
                  <a:pt x="3064" y="3070"/>
                </a:lnTo>
                <a:lnTo>
                  <a:pt x="3065" y="3055"/>
                </a:lnTo>
                <a:lnTo>
                  <a:pt x="3064" y="3041"/>
                </a:lnTo>
                <a:lnTo>
                  <a:pt x="3062" y="3029"/>
                </a:lnTo>
                <a:lnTo>
                  <a:pt x="3059" y="3018"/>
                </a:lnTo>
                <a:lnTo>
                  <a:pt x="3054" y="3007"/>
                </a:lnTo>
                <a:lnTo>
                  <a:pt x="3048" y="2999"/>
                </a:lnTo>
                <a:lnTo>
                  <a:pt x="3036" y="2982"/>
                </a:lnTo>
                <a:close/>
                <a:moveTo>
                  <a:pt x="3043" y="2941"/>
                </a:moveTo>
                <a:lnTo>
                  <a:pt x="3042" y="2946"/>
                </a:lnTo>
                <a:lnTo>
                  <a:pt x="3040" y="2948"/>
                </a:lnTo>
                <a:lnTo>
                  <a:pt x="3036" y="2948"/>
                </a:lnTo>
                <a:lnTo>
                  <a:pt x="3036" y="2954"/>
                </a:lnTo>
                <a:lnTo>
                  <a:pt x="3038" y="2960"/>
                </a:lnTo>
                <a:lnTo>
                  <a:pt x="3040" y="2961"/>
                </a:lnTo>
                <a:lnTo>
                  <a:pt x="3042" y="2960"/>
                </a:lnTo>
                <a:lnTo>
                  <a:pt x="3045" y="2958"/>
                </a:lnTo>
                <a:lnTo>
                  <a:pt x="3050" y="2949"/>
                </a:lnTo>
                <a:lnTo>
                  <a:pt x="3054" y="2948"/>
                </a:lnTo>
                <a:lnTo>
                  <a:pt x="3057" y="2948"/>
                </a:lnTo>
                <a:lnTo>
                  <a:pt x="3055" y="2939"/>
                </a:lnTo>
                <a:lnTo>
                  <a:pt x="3055" y="2937"/>
                </a:lnTo>
                <a:lnTo>
                  <a:pt x="3054" y="2937"/>
                </a:lnTo>
                <a:lnTo>
                  <a:pt x="3048" y="2939"/>
                </a:lnTo>
                <a:lnTo>
                  <a:pt x="3043" y="2941"/>
                </a:lnTo>
                <a:close/>
                <a:moveTo>
                  <a:pt x="3732" y="1679"/>
                </a:moveTo>
                <a:lnTo>
                  <a:pt x="3724" y="1684"/>
                </a:lnTo>
                <a:lnTo>
                  <a:pt x="3720" y="1687"/>
                </a:lnTo>
                <a:lnTo>
                  <a:pt x="3719" y="1692"/>
                </a:lnTo>
                <a:lnTo>
                  <a:pt x="3714" y="1694"/>
                </a:lnTo>
                <a:lnTo>
                  <a:pt x="3709" y="1696"/>
                </a:lnTo>
                <a:lnTo>
                  <a:pt x="3707" y="1701"/>
                </a:lnTo>
                <a:lnTo>
                  <a:pt x="3705" y="1706"/>
                </a:lnTo>
                <a:lnTo>
                  <a:pt x="3705" y="1719"/>
                </a:lnTo>
                <a:lnTo>
                  <a:pt x="3705" y="1733"/>
                </a:lnTo>
                <a:lnTo>
                  <a:pt x="3715" y="1735"/>
                </a:lnTo>
                <a:lnTo>
                  <a:pt x="3722" y="1731"/>
                </a:lnTo>
                <a:lnTo>
                  <a:pt x="3727" y="1728"/>
                </a:lnTo>
                <a:lnTo>
                  <a:pt x="3732" y="1723"/>
                </a:lnTo>
                <a:lnTo>
                  <a:pt x="3738" y="1718"/>
                </a:lnTo>
                <a:lnTo>
                  <a:pt x="3743" y="1714"/>
                </a:lnTo>
                <a:lnTo>
                  <a:pt x="3749" y="1713"/>
                </a:lnTo>
                <a:lnTo>
                  <a:pt x="3760" y="1713"/>
                </a:lnTo>
                <a:lnTo>
                  <a:pt x="3761" y="1704"/>
                </a:lnTo>
                <a:lnTo>
                  <a:pt x="3760" y="1697"/>
                </a:lnTo>
                <a:lnTo>
                  <a:pt x="3756" y="1692"/>
                </a:lnTo>
                <a:lnTo>
                  <a:pt x="3753" y="1689"/>
                </a:lnTo>
                <a:lnTo>
                  <a:pt x="3749" y="1685"/>
                </a:lnTo>
                <a:lnTo>
                  <a:pt x="3746" y="1680"/>
                </a:lnTo>
                <a:lnTo>
                  <a:pt x="3744" y="1673"/>
                </a:lnTo>
                <a:lnTo>
                  <a:pt x="3746" y="1665"/>
                </a:lnTo>
                <a:lnTo>
                  <a:pt x="3739" y="1665"/>
                </a:lnTo>
                <a:lnTo>
                  <a:pt x="3736" y="1668"/>
                </a:lnTo>
                <a:lnTo>
                  <a:pt x="3732" y="1673"/>
                </a:lnTo>
                <a:lnTo>
                  <a:pt x="3732" y="1679"/>
                </a:lnTo>
                <a:close/>
                <a:moveTo>
                  <a:pt x="6032" y="812"/>
                </a:moveTo>
                <a:lnTo>
                  <a:pt x="6024" y="807"/>
                </a:lnTo>
                <a:lnTo>
                  <a:pt x="6017" y="802"/>
                </a:lnTo>
                <a:lnTo>
                  <a:pt x="6015" y="800"/>
                </a:lnTo>
                <a:lnTo>
                  <a:pt x="6013" y="795"/>
                </a:lnTo>
                <a:lnTo>
                  <a:pt x="6012" y="790"/>
                </a:lnTo>
                <a:lnTo>
                  <a:pt x="6012" y="785"/>
                </a:lnTo>
                <a:lnTo>
                  <a:pt x="6003" y="779"/>
                </a:lnTo>
                <a:lnTo>
                  <a:pt x="5996" y="774"/>
                </a:lnTo>
                <a:lnTo>
                  <a:pt x="5995" y="773"/>
                </a:lnTo>
                <a:lnTo>
                  <a:pt x="5993" y="768"/>
                </a:lnTo>
                <a:lnTo>
                  <a:pt x="5991" y="762"/>
                </a:lnTo>
                <a:lnTo>
                  <a:pt x="5991" y="757"/>
                </a:lnTo>
                <a:lnTo>
                  <a:pt x="5977" y="757"/>
                </a:lnTo>
                <a:lnTo>
                  <a:pt x="5964" y="757"/>
                </a:lnTo>
                <a:lnTo>
                  <a:pt x="5960" y="757"/>
                </a:lnTo>
                <a:lnTo>
                  <a:pt x="5948" y="750"/>
                </a:lnTo>
                <a:lnTo>
                  <a:pt x="5943" y="749"/>
                </a:lnTo>
                <a:lnTo>
                  <a:pt x="5940" y="749"/>
                </a:lnTo>
                <a:lnTo>
                  <a:pt x="5936" y="749"/>
                </a:lnTo>
                <a:lnTo>
                  <a:pt x="5933" y="750"/>
                </a:lnTo>
                <a:lnTo>
                  <a:pt x="5928" y="752"/>
                </a:lnTo>
                <a:lnTo>
                  <a:pt x="5921" y="756"/>
                </a:lnTo>
                <a:lnTo>
                  <a:pt x="5914" y="757"/>
                </a:lnTo>
                <a:lnTo>
                  <a:pt x="5909" y="757"/>
                </a:lnTo>
                <a:lnTo>
                  <a:pt x="5906" y="756"/>
                </a:lnTo>
                <a:lnTo>
                  <a:pt x="5902" y="756"/>
                </a:lnTo>
                <a:lnTo>
                  <a:pt x="5894" y="750"/>
                </a:lnTo>
                <a:lnTo>
                  <a:pt x="5887" y="744"/>
                </a:lnTo>
                <a:lnTo>
                  <a:pt x="5878" y="739"/>
                </a:lnTo>
                <a:lnTo>
                  <a:pt x="5873" y="737"/>
                </a:lnTo>
                <a:lnTo>
                  <a:pt x="5868" y="737"/>
                </a:lnTo>
                <a:lnTo>
                  <a:pt x="5860" y="742"/>
                </a:lnTo>
                <a:lnTo>
                  <a:pt x="5856" y="745"/>
                </a:lnTo>
                <a:lnTo>
                  <a:pt x="5855" y="750"/>
                </a:lnTo>
                <a:lnTo>
                  <a:pt x="5855" y="757"/>
                </a:lnTo>
                <a:lnTo>
                  <a:pt x="5855" y="764"/>
                </a:lnTo>
                <a:lnTo>
                  <a:pt x="5855" y="768"/>
                </a:lnTo>
                <a:lnTo>
                  <a:pt x="5855" y="771"/>
                </a:lnTo>
                <a:lnTo>
                  <a:pt x="5855" y="778"/>
                </a:lnTo>
                <a:lnTo>
                  <a:pt x="5855" y="785"/>
                </a:lnTo>
                <a:lnTo>
                  <a:pt x="5855" y="797"/>
                </a:lnTo>
                <a:lnTo>
                  <a:pt x="5855" y="802"/>
                </a:lnTo>
                <a:lnTo>
                  <a:pt x="5853" y="803"/>
                </a:lnTo>
                <a:lnTo>
                  <a:pt x="5848" y="805"/>
                </a:lnTo>
                <a:lnTo>
                  <a:pt x="5841" y="805"/>
                </a:lnTo>
                <a:lnTo>
                  <a:pt x="5829" y="803"/>
                </a:lnTo>
                <a:lnTo>
                  <a:pt x="5827" y="803"/>
                </a:lnTo>
                <a:lnTo>
                  <a:pt x="5829" y="802"/>
                </a:lnTo>
                <a:lnTo>
                  <a:pt x="5836" y="797"/>
                </a:lnTo>
                <a:lnTo>
                  <a:pt x="5839" y="795"/>
                </a:lnTo>
                <a:lnTo>
                  <a:pt x="5841" y="791"/>
                </a:lnTo>
                <a:lnTo>
                  <a:pt x="5841" y="788"/>
                </a:lnTo>
                <a:lnTo>
                  <a:pt x="5843" y="786"/>
                </a:lnTo>
                <a:lnTo>
                  <a:pt x="5848" y="781"/>
                </a:lnTo>
                <a:lnTo>
                  <a:pt x="5848" y="776"/>
                </a:lnTo>
                <a:lnTo>
                  <a:pt x="5846" y="771"/>
                </a:lnTo>
                <a:lnTo>
                  <a:pt x="5841" y="766"/>
                </a:lnTo>
                <a:lnTo>
                  <a:pt x="5837" y="762"/>
                </a:lnTo>
                <a:lnTo>
                  <a:pt x="5834" y="757"/>
                </a:lnTo>
                <a:lnTo>
                  <a:pt x="5832" y="752"/>
                </a:lnTo>
                <a:lnTo>
                  <a:pt x="5834" y="747"/>
                </a:lnTo>
                <a:lnTo>
                  <a:pt x="5834" y="744"/>
                </a:lnTo>
                <a:lnTo>
                  <a:pt x="5831" y="744"/>
                </a:lnTo>
                <a:lnTo>
                  <a:pt x="5827" y="744"/>
                </a:lnTo>
                <a:lnTo>
                  <a:pt x="5820" y="735"/>
                </a:lnTo>
                <a:lnTo>
                  <a:pt x="5819" y="733"/>
                </a:lnTo>
                <a:lnTo>
                  <a:pt x="5817" y="733"/>
                </a:lnTo>
                <a:lnTo>
                  <a:pt x="5810" y="737"/>
                </a:lnTo>
                <a:lnTo>
                  <a:pt x="5800" y="744"/>
                </a:lnTo>
                <a:lnTo>
                  <a:pt x="5800" y="752"/>
                </a:lnTo>
                <a:lnTo>
                  <a:pt x="5798" y="759"/>
                </a:lnTo>
                <a:lnTo>
                  <a:pt x="5793" y="764"/>
                </a:lnTo>
                <a:lnTo>
                  <a:pt x="5786" y="764"/>
                </a:lnTo>
                <a:lnTo>
                  <a:pt x="5788" y="757"/>
                </a:lnTo>
                <a:lnTo>
                  <a:pt x="5786" y="754"/>
                </a:lnTo>
                <a:lnTo>
                  <a:pt x="5785" y="750"/>
                </a:lnTo>
                <a:lnTo>
                  <a:pt x="5779" y="750"/>
                </a:lnTo>
                <a:lnTo>
                  <a:pt x="5769" y="750"/>
                </a:lnTo>
                <a:lnTo>
                  <a:pt x="5759" y="750"/>
                </a:lnTo>
                <a:lnTo>
                  <a:pt x="5761" y="747"/>
                </a:lnTo>
                <a:lnTo>
                  <a:pt x="5762" y="744"/>
                </a:lnTo>
                <a:lnTo>
                  <a:pt x="5764" y="742"/>
                </a:lnTo>
                <a:lnTo>
                  <a:pt x="5766" y="737"/>
                </a:lnTo>
                <a:lnTo>
                  <a:pt x="5766" y="730"/>
                </a:lnTo>
                <a:lnTo>
                  <a:pt x="5757" y="727"/>
                </a:lnTo>
                <a:lnTo>
                  <a:pt x="5749" y="723"/>
                </a:lnTo>
                <a:lnTo>
                  <a:pt x="5742" y="718"/>
                </a:lnTo>
                <a:lnTo>
                  <a:pt x="5740" y="715"/>
                </a:lnTo>
                <a:lnTo>
                  <a:pt x="5739" y="710"/>
                </a:lnTo>
                <a:lnTo>
                  <a:pt x="5716" y="710"/>
                </a:lnTo>
                <a:lnTo>
                  <a:pt x="5694" y="708"/>
                </a:lnTo>
                <a:lnTo>
                  <a:pt x="5686" y="706"/>
                </a:lnTo>
                <a:lnTo>
                  <a:pt x="5677" y="704"/>
                </a:lnTo>
                <a:lnTo>
                  <a:pt x="5670" y="701"/>
                </a:lnTo>
                <a:lnTo>
                  <a:pt x="5664" y="696"/>
                </a:lnTo>
                <a:lnTo>
                  <a:pt x="5609" y="696"/>
                </a:lnTo>
                <a:lnTo>
                  <a:pt x="5609" y="689"/>
                </a:lnTo>
                <a:lnTo>
                  <a:pt x="5611" y="684"/>
                </a:lnTo>
                <a:lnTo>
                  <a:pt x="5616" y="682"/>
                </a:lnTo>
                <a:lnTo>
                  <a:pt x="5623" y="681"/>
                </a:lnTo>
                <a:lnTo>
                  <a:pt x="5636" y="682"/>
                </a:lnTo>
                <a:lnTo>
                  <a:pt x="5650" y="682"/>
                </a:lnTo>
                <a:lnTo>
                  <a:pt x="5679" y="682"/>
                </a:lnTo>
                <a:lnTo>
                  <a:pt x="5704" y="682"/>
                </a:lnTo>
                <a:lnTo>
                  <a:pt x="5710" y="684"/>
                </a:lnTo>
                <a:lnTo>
                  <a:pt x="5715" y="682"/>
                </a:lnTo>
                <a:lnTo>
                  <a:pt x="5718" y="681"/>
                </a:lnTo>
                <a:lnTo>
                  <a:pt x="5720" y="677"/>
                </a:lnTo>
                <a:lnTo>
                  <a:pt x="5725" y="672"/>
                </a:lnTo>
                <a:lnTo>
                  <a:pt x="5727" y="670"/>
                </a:lnTo>
                <a:lnTo>
                  <a:pt x="5732" y="669"/>
                </a:lnTo>
                <a:lnTo>
                  <a:pt x="5752" y="669"/>
                </a:lnTo>
                <a:lnTo>
                  <a:pt x="5761" y="669"/>
                </a:lnTo>
                <a:lnTo>
                  <a:pt x="5769" y="667"/>
                </a:lnTo>
                <a:lnTo>
                  <a:pt x="5773" y="667"/>
                </a:lnTo>
                <a:lnTo>
                  <a:pt x="5778" y="662"/>
                </a:lnTo>
                <a:lnTo>
                  <a:pt x="5781" y="662"/>
                </a:lnTo>
                <a:lnTo>
                  <a:pt x="5785" y="664"/>
                </a:lnTo>
                <a:lnTo>
                  <a:pt x="5788" y="669"/>
                </a:lnTo>
                <a:lnTo>
                  <a:pt x="5791" y="674"/>
                </a:lnTo>
                <a:lnTo>
                  <a:pt x="5795" y="677"/>
                </a:lnTo>
                <a:lnTo>
                  <a:pt x="5798" y="677"/>
                </a:lnTo>
                <a:lnTo>
                  <a:pt x="5803" y="675"/>
                </a:lnTo>
                <a:lnTo>
                  <a:pt x="5807" y="675"/>
                </a:lnTo>
                <a:lnTo>
                  <a:pt x="5814" y="675"/>
                </a:lnTo>
                <a:lnTo>
                  <a:pt x="5819" y="672"/>
                </a:lnTo>
                <a:lnTo>
                  <a:pt x="5826" y="670"/>
                </a:lnTo>
                <a:lnTo>
                  <a:pt x="5831" y="667"/>
                </a:lnTo>
                <a:lnTo>
                  <a:pt x="5832" y="665"/>
                </a:lnTo>
                <a:lnTo>
                  <a:pt x="5834" y="662"/>
                </a:lnTo>
                <a:lnTo>
                  <a:pt x="5836" y="650"/>
                </a:lnTo>
                <a:lnTo>
                  <a:pt x="5837" y="645"/>
                </a:lnTo>
                <a:lnTo>
                  <a:pt x="5841" y="641"/>
                </a:lnTo>
                <a:lnTo>
                  <a:pt x="5848" y="638"/>
                </a:lnTo>
                <a:lnTo>
                  <a:pt x="5853" y="636"/>
                </a:lnTo>
                <a:lnTo>
                  <a:pt x="5855" y="635"/>
                </a:lnTo>
                <a:lnTo>
                  <a:pt x="5855" y="633"/>
                </a:lnTo>
                <a:lnTo>
                  <a:pt x="5856" y="624"/>
                </a:lnTo>
                <a:lnTo>
                  <a:pt x="5860" y="616"/>
                </a:lnTo>
                <a:lnTo>
                  <a:pt x="5863" y="607"/>
                </a:lnTo>
                <a:lnTo>
                  <a:pt x="5868" y="597"/>
                </a:lnTo>
                <a:lnTo>
                  <a:pt x="5868" y="594"/>
                </a:lnTo>
                <a:lnTo>
                  <a:pt x="5872" y="594"/>
                </a:lnTo>
                <a:lnTo>
                  <a:pt x="5878" y="582"/>
                </a:lnTo>
                <a:lnTo>
                  <a:pt x="5887" y="571"/>
                </a:lnTo>
                <a:lnTo>
                  <a:pt x="5892" y="566"/>
                </a:lnTo>
                <a:lnTo>
                  <a:pt x="5899" y="563"/>
                </a:lnTo>
                <a:lnTo>
                  <a:pt x="5907" y="560"/>
                </a:lnTo>
                <a:lnTo>
                  <a:pt x="5916" y="558"/>
                </a:lnTo>
                <a:lnTo>
                  <a:pt x="5924" y="554"/>
                </a:lnTo>
                <a:lnTo>
                  <a:pt x="5926" y="553"/>
                </a:lnTo>
                <a:lnTo>
                  <a:pt x="5930" y="549"/>
                </a:lnTo>
                <a:lnTo>
                  <a:pt x="5933" y="548"/>
                </a:lnTo>
                <a:lnTo>
                  <a:pt x="5940" y="542"/>
                </a:lnTo>
                <a:lnTo>
                  <a:pt x="5942" y="539"/>
                </a:lnTo>
                <a:lnTo>
                  <a:pt x="5943" y="536"/>
                </a:lnTo>
                <a:lnTo>
                  <a:pt x="5942" y="529"/>
                </a:lnTo>
                <a:lnTo>
                  <a:pt x="5940" y="522"/>
                </a:lnTo>
                <a:lnTo>
                  <a:pt x="5938" y="519"/>
                </a:lnTo>
                <a:lnTo>
                  <a:pt x="5936" y="505"/>
                </a:lnTo>
                <a:lnTo>
                  <a:pt x="5931" y="495"/>
                </a:lnTo>
                <a:lnTo>
                  <a:pt x="5926" y="486"/>
                </a:lnTo>
                <a:lnTo>
                  <a:pt x="5916" y="471"/>
                </a:lnTo>
                <a:lnTo>
                  <a:pt x="5875" y="471"/>
                </a:lnTo>
                <a:lnTo>
                  <a:pt x="5873" y="467"/>
                </a:lnTo>
                <a:lnTo>
                  <a:pt x="5870" y="466"/>
                </a:lnTo>
                <a:lnTo>
                  <a:pt x="5861" y="464"/>
                </a:lnTo>
                <a:lnTo>
                  <a:pt x="5861" y="454"/>
                </a:lnTo>
                <a:lnTo>
                  <a:pt x="5860" y="450"/>
                </a:lnTo>
                <a:lnTo>
                  <a:pt x="5856" y="447"/>
                </a:lnTo>
                <a:lnTo>
                  <a:pt x="5855" y="445"/>
                </a:lnTo>
                <a:lnTo>
                  <a:pt x="5851" y="443"/>
                </a:lnTo>
                <a:lnTo>
                  <a:pt x="5841" y="443"/>
                </a:lnTo>
                <a:lnTo>
                  <a:pt x="5841" y="440"/>
                </a:lnTo>
                <a:lnTo>
                  <a:pt x="5839" y="438"/>
                </a:lnTo>
                <a:lnTo>
                  <a:pt x="5834" y="437"/>
                </a:lnTo>
                <a:lnTo>
                  <a:pt x="5826" y="437"/>
                </a:lnTo>
                <a:lnTo>
                  <a:pt x="5817" y="438"/>
                </a:lnTo>
                <a:lnTo>
                  <a:pt x="5810" y="440"/>
                </a:lnTo>
                <a:lnTo>
                  <a:pt x="5803" y="443"/>
                </a:lnTo>
                <a:lnTo>
                  <a:pt x="5798" y="449"/>
                </a:lnTo>
                <a:lnTo>
                  <a:pt x="5793" y="452"/>
                </a:lnTo>
                <a:lnTo>
                  <a:pt x="5786" y="464"/>
                </a:lnTo>
                <a:lnTo>
                  <a:pt x="5781" y="461"/>
                </a:lnTo>
                <a:lnTo>
                  <a:pt x="5779" y="455"/>
                </a:lnTo>
                <a:lnTo>
                  <a:pt x="5781" y="452"/>
                </a:lnTo>
                <a:lnTo>
                  <a:pt x="5785" y="449"/>
                </a:lnTo>
                <a:lnTo>
                  <a:pt x="5790" y="443"/>
                </a:lnTo>
                <a:lnTo>
                  <a:pt x="5793" y="438"/>
                </a:lnTo>
                <a:lnTo>
                  <a:pt x="5795" y="431"/>
                </a:lnTo>
                <a:lnTo>
                  <a:pt x="5793" y="423"/>
                </a:lnTo>
                <a:lnTo>
                  <a:pt x="5791" y="420"/>
                </a:lnTo>
                <a:lnTo>
                  <a:pt x="5788" y="420"/>
                </a:lnTo>
                <a:lnTo>
                  <a:pt x="5785" y="421"/>
                </a:lnTo>
                <a:lnTo>
                  <a:pt x="5779" y="423"/>
                </a:lnTo>
                <a:lnTo>
                  <a:pt x="5771" y="418"/>
                </a:lnTo>
                <a:lnTo>
                  <a:pt x="5766" y="416"/>
                </a:lnTo>
                <a:lnTo>
                  <a:pt x="5759" y="416"/>
                </a:lnTo>
                <a:lnTo>
                  <a:pt x="5759" y="411"/>
                </a:lnTo>
                <a:lnTo>
                  <a:pt x="5759" y="406"/>
                </a:lnTo>
                <a:lnTo>
                  <a:pt x="5756" y="404"/>
                </a:lnTo>
                <a:lnTo>
                  <a:pt x="5752" y="402"/>
                </a:lnTo>
                <a:lnTo>
                  <a:pt x="5745" y="399"/>
                </a:lnTo>
                <a:lnTo>
                  <a:pt x="5742" y="397"/>
                </a:lnTo>
                <a:lnTo>
                  <a:pt x="5739" y="396"/>
                </a:lnTo>
                <a:lnTo>
                  <a:pt x="5732" y="396"/>
                </a:lnTo>
                <a:lnTo>
                  <a:pt x="5725" y="399"/>
                </a:lnTo>
                <a:lnTo>
                  <a:pt x="5722" y="402"/>
                </a:lnTo>
                <a:lnTo>
                  <a:pt x="5718" y="406"/>
                </a:lnTo>
                <a:lnTo>
                  <a:pt x="5715" y="418"/>
                </a:lnTo>
                <a:lnTo>
                  <a:pt x="5711" y="430"/>
                </a:lnTo>
                <a:lnTo>
                  <a:pt x="5708" y="430"/>
                </a:lnTo>
                <a:lnTo>
                  <a:pt x="5706" y="428"/>
                </a:lnTo>
                <a:lnTo>
                  <a:pt x="5704" y="423"/>
                </a:lnTo>
                <a:lnTo>
                  <a:pt x="5704" y="409"/>
                </a:lnTo>
                <a:lnTo>
                  <a:pt x="5701" y="408"/>
                </a:lnTo>
                <a:lnTo>
                  <a:pt x="5699" y="404"/>
                </a:lnTo>
                <a:lnTo>
                  <a:pt x="5698" y="396"/>
                </a:lnTo>
                <a:lnTo>
                  <a:pt x="5672" y="401"/>
                </a:lnTo>
                <a:lnTo>
                  <a:pt x="5660" y="404"/>
                </a:lnTo>
                <a:lnTo>
                  <a:pt x="5650" y="409"/>
                </a:lnTo>
                <a:lnTo>
                  <a:pt x="5645" y="408"/>
                </a:lnTo>
                <a:lnTo>
                  <a:pt x="5643" y="406"/>
                </a:lnTo>
                <a:lnTo>
                  <a:pt x="5643" y="402"/>
                </a:lnTo>
                <a:lnTo>
                  <a:pt x="5643" y="394"/>
                </a:lnTo>
                <a:lnTo>
                  <a:pt x="5640" y="389"/>
                </a:lnTo>
                <a:lnTo>
                  <a:pt x="5636" y="384"/>
                </a:lnTo>
                <a:lnTo>
                  <a:pt x="5631" y="380"/>
                </a:lnTo>
                <a:lnTo>
                  <a:pt x="5623" y="372"/>
                </a:lnTo>
                <a:lnTo>
                  <a:pt x="5618" y="368"/>
                </a:lnTo>
                <a:lnTo>
                  <a:pt x="5616" y="361"/>
                </a:lnTo>
                <a:lnTo>
                  <a:pt x="5600" y="360"/>
                </a:lnTo>
                <a:lnTo>
                  <a:pt x="5587" y="356"/>
                </a:lnTo>
                <a:lnTo>
                  <a:pt x="5575" y="355"/>
                </a:lnTo>
                <a:lnTo>
                  <a:pt x="5561" y="355"/>
                </a:lnTo>
                <a:lnTo>
                  <a:pt x="5554" y="355"/>
                </a:lnTo>
                <a:lnTo>
                  <a:pt x="5551" y="355"/>
                </a:lnTo>
                <a:lnTo>
                  <a:pt x="5548" y="358"/>
                </a:lnTo>
                <a:lnTo>
                  <a:pt x="5542" y="361"/>
                </a:lnTo>
                <a:lnTo>
                  <a:pt x="5534" y="365"/>
                </a:lnTo>
                <a:lnTo>
                  <a:pt x="5531" y="367"/>
                </a:lnTo>
                <a:lnTo>
                  <a:pt x="5525" y="370"/>
                </a:lnTo>
                <a:lnTo>
                  <a:pt x="5524" y="373"/>
                </a:lnTo>
                <a:lnTo>
                  <a:pt x="5522" y="382"/>
                </a:lnTo>
                <a:lnTo>
                  <a:pt x="5520" y="390"/>
                </a:lnTo>
                <a:lnTo>
                  <a:pt x="5519" y="394"/>
                </a:lnTo>
                <a:lnTo>
                  <a:pt x="5513" y="397"/>
                </a:lnTo>
                <a:lnTo>
                  <a:pt x="5513" y="401"/>
                </a:lnTo>
                <a:lnTo>
                  <a:pt x="5512" y="421"/>
                </a:lnTo>
                <a:lnTo>
                  <a:pt x="5508" y="440"/>
                </a:lnTo>
                <a:lnTo>
                  <a:pt x="5505" y="461"/>
                </a:lnTo>
                <a:lnTo>
                  <a:pt x="5505" y="472"/>
                </a:lnTo>
                <a:lnTo>
                  <a:pt x="5507" y="484"/>
                </a:lnTo>
                <a:lnTo>
                  <a:pt x="5508" y="493"/>
                </a:lnTo>
                <a:lnTo>
                  <a:pt x="5512" y="500"/>
                </a:lnTo>
                <a:lnTo>
                  <a:pt x="5517" y="515"/>
                </a:lnTo>
                <a:lnTo>
                  <a:pt x="5524" y="529"/>
                </a:lnTo>
                <a:lnTo>
                  <a:pt x="5525" y="537"/>
                </a:lnTo>
                <a:lnTo>
                  <a:pt x="5527" y="546"/>
                </a:lnTo>
                <a:lnTo>
                  <a:pt x="5520" y="546"/>
                </a:lnTo>
                <a:lnTo>
                  <a:pt x="5515" y="544"/>
                </a:lnTo>
                <a:lnTo>
                  <a:pt x="5513" y="542"/>
                </a:lnTo>
                <a:lnTo>
                  <a:pt x="5513" y="539"/>
                </a:lnTo>
                <a:lnTo>
                  <a:pt x="5508" y="539"/>
                </a:lnTo>
                <a:lnTo>
                  <a:pt x="5503" y="541"/>
                </a:lnTo>
                <a:lnTo>
                  <a:pt x="5495" y="544"/>
                </a:lnTo>
                <a:lnTo>
                  <a:pt x="5486" y="548"/>
                </a:lnTo>
                <a:lnTo>
                  <a:pt x="5479" y="548"/>
                </a:lnTo>
                <a:lnTo>
                  <a:pt x="5473" y="546"/>
                </a:lnTo>
                <a:lnTo>
                  <a:pt x="5474" y="534"/>
                </a:lnTo>
                <a:lnTo>
                  <a:pt x="5478" y="524"/>
                </a:lnTo>
                <a:lnTo>
                  <a:pt x="5486" y="505"/>
                </a:lnTo>
                <a:lnTo>
                  <a:pt x="5490" y="495"/>
                </a:lnTo>
                <a:lnTo>
                  <a:pt x="5493" y="484"/>
                </a:lnTo>
                <a:lnTo>
                  <a:pt x="5495" y="472"/>
                </a:lnTo>
                <a:lnTo>
                  <a:pt x="5493" y="457"/>
                </a:lnTo>
                <a:lnTo>
                  <a:pt x="5483" y="457"/>
                </a:lnTo>
                <a:lnTo>
                  <a:pt x="5476" y="459"/>
                </a:lnTo>
                <a:lnTo>
                  <a:pt x="5469" y="462"/>
                </a:lnTo>
                <a:lnTo>
                  <a:pt x="5466" y="467"/>
                </a:lnTo>
                <a:lnTo>
                  <a:pt x="5457" y="478"/>
                </a:lnTo>
                <a:lnTo>
                  <a:pt x="5452" y="481"/>
                </a:lnTo>
                <a:lnTo>
                  <a:pt x="5445" y="484"/>
                </a:lnTo>
                <a:lnTo>
                  <a:pt x="5445" y="488"/>
                </a:lnTo>
                <a:lnTo>
                  <a:pt x="5443" y="488"/>
                </a:lnTo>
                <a:lnTo>
                  <a:pt x="5442" y="490"/>
                </a:lnTo>
                <a:lnTo>
                  <a:pt x="5442" y="488"/>
                </a:lnTo>
                <a:lnTo>
                  <a:pt x="5445" y="484"/>
                </a:lnTo>
                <a:lnTo>
                  <a:pt x="5443" y="478"/>
                </a:lnTo>
                <a:lnTo>
                  <a:pt x="5443" y="472"/>
                </a:lnTo>
                <a:lnTo>
                  <a:pt x="5447" y="466"/>
                </a:lnTo>
                <a:lnTo>
                  <a:pt x="5452" y="461"/>
                </a:lnTo>
                <a:lnTo>
                  <a:pt x="5452" y="455"/>
                </a:lnTo>
                <a:lnTo>
                  <a:pt x="5452" y="450"/>
                </a:lnTo>
                <a:lnTo>
                  <a:pt x="5443" y="449"/>
                </a:lnTo>
                <a:lnTo>
                  <a:pt x="5435" y="449"/>
                </a:lnTo>
                <a:lnTo>
                  <a:pt x="5423" y="452"/>
                </a:lnTo>
                <a:lnTo>
                  <a:pt x="5411" y="455"/>
                </a:lnTo>
                <a:lnTo>
                  <a:pt x="5404" y="457"/>
                </a:lnTo>
                <a:lnTo>
                  <a:pt x="5397" y="457"/>
                </a:lnTo>
                <a:lnTo>
                  <a:pt x="5397" y="454"/>
                </a:lnTo>
                <a:lnTo>
                  <a:pt x="5397" y="450"/>
                </a:lnTo>
                <a:lnTo>
                  <a:pt x="5397" y="447"/>
                </a:lnTo>
                <a:lnTo>
                  <a:pt x="5397" y="443"/>
                </a:lnTo>
                <a:lnTo>
                  <a:pt x="5401" y="443"/>
                </a:lnTo>
                <a:lnTo>
                  <a:pt x="5404" y="443"/>
                </a:lnTo>
                <a:lnTo>
                  <a:pt x="5411" y="433"/>
                </a:lnTo>
                <a:lnTo>
                  <a:pt x="5425" y="423"/>
                </a:lnTo>
                <a:lnTo>
                  <a:pt x="5428" y="423"/>
                </a:lnTo>
                <a:lnTo>
                  <a:pt x="5432" y="423"/>
                </a:lnTo>
                <a:lnTo>
                  <a:pt x="5432" y="416"/>
                </a:lnTo>
                <a:lnTo>
                  <a:pt x="5438" y="416"/>
                </a:lnTo>
                <a:lnTo>
                  <a:pt x="5445" y="416"/>
                </a:lnTo>
                <a:lnTo>
                  <a:pt x="5452" y="416"/>
                </a:lnTo>
                <a:lnTo>
                  <a:pt x="5459" y="416"/>
                </a:lnTo>
                <a:lnTo>
                  <a:pt x="5462" y="416"/>
                </a:lnTo>
                <a:lnTo>
                  <a:pt x="5466" y="414"/>
                </a:lnTo>
                <a:lnTo>
                  <a:pt x="5469" y="409"/>
                </a:lnTo>
                <a:lnTo>
                  <a:pt x="5471" y="408"/>
                </a:lnTo>
                <a:lnTo>
                  <a:pt x="5478" y="404"/>
                </a:lnTo>
                <a:lnTo>
                  <a:pt x="5484" y="399"/>
                </a:lnTo>
                <a:lnTo>
                  <a:pt x="5488" y="396"/>
                </a:lnTo>
                <a:lnTo>
                  <a:pt x="5488" y="392"/>
                </a:lnTo>
                <a:lnTo>
                  <a:pt x="5488" y="385"/>
                </a:lnTo>
                <a:lnTo>
                  <a:pt x="5484" y="379"/>
                </a:lnTo>
                <a:lnTo>
                  <a:pt x="5486" y="375"/>
                </a:lnTo>
                <a:lnTo>
                  <a:pt x="5488" y="370"/>
                </a:lnTo>
                <a:lnTo>
                  <a:pt x="5490" y="363"/>
                </a:lnTo>
                <a:lnTo>
                  <a:pt x="5490" y="360"/>
                </a:lnTo>
                <a:lnTo>
                  <a:pt x="5488" y="355"/>
                </a:lnTo>
                <a:lnTo>
                  <a:pt x="5488" y="350"/>
                </a:lnTo>
                <a:lnTo>
                  <a:pt x="5491" y="338"/>
                </a:lnTo>
                <a:lnTo>
                  <a:pt x="5491" y="332"/>
                </a:lnTo>
                <a:lnTo>
                  <a:pt x="5490" y="327"/>
                </a:lnTo>
                <a:lnTo>
                  <a:pt x="5484" y="324"/>
                </a:lnTo>
                <a:lnTo>
                  <a:pt x="5474" y="321"/>
                </a:lnTo>
                <a:lnTo>
                  <a:pt x="5473" y="321"/>
                </a:lnTo>
                <a:lnTo>
                  <a:pt x="5471" y="322"/>
                </a:lnTo>
                <a:lnTo>
                  <a:pt x="5467" y="322"/>
                </a:lnTo>
                <a:lnTo>
                  <a:pt x="5464" y="322"/>
                </a:lnTo>
                <a:lnTo>
                  <a:pt x="5461" y="326"/>
                </a:lnTo>
                <a:lnTo>
                  <a:pt x="5454" y="331"/>
                </a:lnTo>
                <a:lnTo>
                  <a:pt x="5449" y="332"/>
                </a:lnTo>
                <a:lnTo>
                  <a:pt x="5445" y="331"/>
                </a:lnTo>
                <a:lnTo>
                  <a:pt x="5442" y="327"/>
                </a:lnTo>
                <a:lnTo>
                  <a:pt x="5438" y="321"/>
                </a:lnTo>
                <a:lnTo>
                  <a:pt x="5438" y="317"/>
                </a:lnTo>
                <a:lnTo>
                  <a:pt x="5438" y="293"/>
                </a:lnTo>
                <a:lnTo>
                  <a:pt x="5430" y="298"/>
                </a:lnTo>
                <a:lnTo>
                  <a:pt x="5420" y="302"/>
                </a:lnTo>
                <a:lnTo>
                  <a:pt x="5416" y="305"/>
                </a:lnTo>
                <a:lnTo>
                  <a:pt x="5413" y="309"/>
                </a:lnTo>
                <a:lnTo>
                  <a:pt x="5411" y="314"/>
                </a:lnTo>
                <a:lnTo>
                  <a:pt x="5411" y="321"/>
                </a:lnTo>
                <a:lnTo>
                  <a:pt x="5402" y="324"/>
                </a:lnTo>
                <a:lnTo>
                  <a:pt x="5396" y="329"/>
                </a:lnTo>
                <a:lnTo>
                  <a:pt x="5387" y="332"/>
                </a:lnTo>
                <a:lnTo>
                  <a:pt x="5382" y="334"/>
                </a:lnTo>
                <a:lnTo>
                  <a:pt x="5377" y="334"/>
                </a:lnTo>
                <a:lnTo>
                  <a:pt x="5368" y="336"/>
                </a:lnTo>
                <a:lnTo>
                  <a:pt x="5367" y="336"/>
                </a:lnTo>
                <a:lnTo>
                  <a:pt x="5365" y="334"/>
                </a:lnTo>
                <a:lnTo>
                  <a:pt x="5363" y="329"/>
                </a:lnTo>
                <a:lnTo>
                  <a:pt x="5363" y="324"/>
                </a:lnTo>
                <a:lnTo>
                  <a:pt x="5363" y="317"/>
                </a:lnTo>
                <a:lnTo>
                  <a:pt x="5363" y="312"/>
                </a:lnTo>
                <a:lnTo>
                  <a:pt x="5361" y="309"/>
                </a:lnTo>
                <a:lnTo>
                  <a:pt x="5360" y="307"/>
                </a:lnTo>
                <a:lnTo>
                  <a:pt x="5356" y="307"/>
                </a:lnTo>
                <a:lnTo>
                  <a:pt x="5348" y="307"/>
                </a:lnTo>
                <a:lnTo>
                  <a:pt x="5341" y="309"/>
                </a:lnTo>
                <a:lnTo>
                  <a:pt x="5336" y="312"/>
                </a:lnTo>
                <a:lnTo>
                  <a:pt x="5329" y="314"/>
                </a:lnTo>
                <a:lnTo>
                  <a:pt x="5327" y="324"/>
                </a:lnTo>
                <a:lnTo>
                  <a:pt x="5329" y="331"/>
                </a:lnTo>
                <a:lnTo>
                  <a:pt x="5333" y="336"/>
                </a:lnTo>
                <a:lnTo>
                  <a:pt x="5338" y="339"/>
                </a:lnTo>
                <a:lnTo>
                  <a:pt x="5343" y="343"/>
                </a:lnTo>
                <a:lnTo>
                  <a:pt x="5346" y="348"/>
                </a:lnTo>
                <a:lnTo>
                  <a:pt x="5350" y="353"/>
                </a:lnTo>
                <a:lnTo>
                  <a:pt x="5350" y="361"/>
                </a:lnTo>
                <a:lnTo>
                  <a:pt x="5343" y="361"/>
                </a:lnTo>
                <a:lnTo>
                  <a:pt x="5338" y="360"/>
                </a:lnTo>
                <a:lnTo>
                  <a:pt x="5334" y="356"/>
                </a:lnTo>
                <a:lnTo>
                  <a:pt x="5329" y="355"/>
                </a:lnTo>
                <a:lnTo>
                  <a:pt x="5327" y="353"/>
                </a:lnTo>
                <a:lnTo>
                  <a:pt x="5326" y="351"/>
                </a:lnTo>
                <a:lnTo>
                  <a:pt x="5322" y="348"/>
                </a:lnTo>
                <a:lnTo>
                  <a:pt x="5321" y="343"/>
                </a:lnTo>
                <a:lnTo>
                  <a:pt x="5319" y="341"/>
                </a:lnTo>
                <a:lnTo>
                  <a:pt x="5315" y="341"/>
                </a:lnTo>
                <a:lnTo>
                  <a:pt x="5312" y="343"/>
                </a:lnTo>
                <a:lnTo>
                  <a:pt x="5309" y="344"/>
                </a:lnTo>
                <a:lnTo>
                  <a:pt x="5305" y="351"/>
                </a:lnTo>
                <a:lnTo>
                  <a:pt x="5304" y="360"/>
                </a:lnTo>
                <a:lnTo>
                  <a:pt x="5302" y="368"/>
                </a:lnTo>
                <a:lnTo>
                  <a:pt x="5302" y="382"/>
                </a:lnTo>
                <a:lnTo>
                  <a:pt x="5302" y="396"/>
                </a:lnTo>
                <a:lnTo>
                  <a:pt x="5305" y="401"/>
                </a:lnTo>
                <a:lnTo>
                  <a:pt x="5309" y="406"/>
                </a:lnTo>
                <a:lnTo>
                  <a:pt x="5314" y="409"/>
                </a:lnTo>
                <a:lnTo>
                  <a:pt x="5319" y="413"/>
                </a:lnTo>
                <a:lnTo>
                  <a:pt x="5333" y="416"/>
                </a:lnTo>
                <a:lnTo>
                  <a:pt x="5350" y="416"/>
                </a:lnTo>
                <a:lnTo>
                  <a:pt x="5350" y="423"/>
                </a:lnTo>
                <a:lnTo>
                  <a:pt x="5346" y="426"/>
                </a:lnTo>
                <a:lnTo>
                  <a:pt x="5344" y="428"/>
                </a:lnTo>
                <a:lnTo>
                  <a:pt x="5339" y="430"/>
                </a:lnTo>
                <a:lnTo>
                  <a:pt x="5338" y="431"/>
                </a:lnTo>
                <a:lnTo>
                  <a:pt x="5334" y="440"/>
                </a:lnTo>
                <a:lnTo>
                  <a:pt x="5331" y="447"/>
                </a:lnTo>
                <a:lnTo>
                  <a:pt x="5329" y="450"/>
                </a:lnTo>
                <a:lnTo>
                  <a:pt x="5324" y="452"/>
                </a:lnTo>
                <a:lnTo>
                  <a:pt x="5321" y="454"/>
                </a:lnTo>
                <a:lnTo>
                  <a:pt x="5314" y="457"/>
                </a:lnTo>
                <a:lnTo>
                  <a:pt x="5310" y="461"/>
                </a:lnTo>
                <a:lnTo>
                  <a:pt x="5307" y="467"/>
                </a:lnTo>
                <a:lnTo>
                  <a:pt x="5309" y="478"/>
                </a:lnTo>
                <a:lnTo>
                  <a:pt x="5309" y="481"/>
                </a:lnTo>
                <a:lnTo>
                  <a:pt x="5309" y="512"/>
                </a:lnTo>
                <a:lnTo>
                  <a:pt x="5310" y="515"/>
                </a:lnTo>
                <a:lnTo>
                  <a:pt x="5312" y="520"/>
                </a:lnTo>
                <a:lnTo>
                  <a:pt x="5314" y="524"/>
                </a:lnTo>
                <a:lnTo>
                  <a:pt x="5317" y="529"/>
                </a:lnTo>
                <a:lnTo>
                  <a:pt x="5317" y="532"/>
                </a:lnTo>
                <a:lnTo>
                  <a:pt x="5315" y="536"/>
                </a:lnTo>
                <a:lnTo>
                  <a:pt x="5314" y="537"/>
                </a:lnTo>
                <a:lnTo>
                  <a:pt x="5309" y="544"/>
                </a:lnTo>
                <a:lnTo>
                  <a:pt x="5309" y="548"/>
                </a:lnTo>
                <a:lnTo>
                  <a:pt x="5309" y="553"/>
                </a:lnTo>
                <a:lnTo>
                  <a:pt x="5309" y="556"/>
                </a:lnTo>
                <a:lnTo>
                  <a:pt x="5309" y="565"/>
                </a:lnTo>
                <a:lnTo>
                  <a:pt x="5307" y="573"/>
                </a:lnTo>
                <a:lnTo>
                  <a:pt x="5309" y="575"/>
                </a:lnTo>
                <a:lnTo>
                  <a:pt x="5310" y="578"/>
                </a:lnTo>
                <a:lnTo>
                  <a:pt x="5312" y="580"/>
                </a:lnTo>
                <a:lnTo>
                  <a:pt x="5315" y="580"/>
                </a:lnTo>
                <a:lnTo>
                  <a:pt x="5310" y="590"/>
                </a:lnTo>
                <a:lnTo>
                  <a:pt x="5307" y="594"/>
                </a:lnTo>
                <a:lnTo>
                  <a:pt x="5302" y="597"/>
                </a:lnTo>
                <a:lnTo>
                  <a:pt x="5297" y="599"/>
                </a:lnTo>
                <a:lnTo>
                  <a:pt x="5290" y="600"/>
                </a:lnTo>
                <a:lnTo>
                  <a:pt x="5283" y="600"/>
                </a:lnTo>
                <a:lnTo>
                  <a:pt x="5275" y="600"/>
                </a:lnTo>
                <a:lnTo>
                  <a:pt x="5273" y="609"/>
                </a:lnTo>
                <a:lnTo>
                  <a:pt x="5271" y="616"/>
                </a:lnTo>
                <a:lnTo>
                  <a:pt x="5264" y="628"/>
                </a:lnTo>
                <a:lnTo>
                  <a:pt x="5257" y="640"/>
                </a:lnTo>
                <a:lnTo>
                  <a:pt x="5256" y="646"/>
                </a:lnTo>
                <a:lnTo>
                  <a:pt x="5254" y="655"/>
                </a:lnTo>
                <a:lnTo>
                  <a:pt x="5251" y="653"/>
                </a:lnTo>
                <a:lnTo>
                  <a:pt x="5247" y="652"/>
                </a:lnTo>
                <a:lnTo>
                  <a:pt x="5247" y="646"/>
                </a:lnTo>
                <a:lnTo>
                  <a:pt x="5246" y="641"/>
                </a:lnTo>
                <a:lnTo>
                  <a:pt x="5247" y="614"/>
                </a:lnTo>
                <a:lnTo>
                  <a:pt x="5247" y="594"/>
                </a:lnTo>
                <a:lnTo>
                  <a:pt x="5247" y="583"/>
                </a:lnTo>
                <a:lnTo>
                  <a:pt x="5247" y="573"/>
                </a:lnTo>
                <a:lnTo>
                  <a:pt x="5244" y="561"/>
                </a:lnTo>
                <a:lnTo>
                  <a:pt x="5240" y="553"/>
                </a:lnTo>
                <a:lnTo>
                  <a:pt x="5235" y="544"/>
                </a:lnTo>
                <a:lnTo>
                  <a:pt x="5234" y="536"/>
                </a:lnTo>
                <a:lnTo>
                  <a:pt x="5234" y="532"/>
                </a:lnTo>
                <a:lnTo>
                  <a:pt x="5227" y="527"/>
                </a:lnTo>
                <a:lnTo>
                  <a:pt x="5223" y="522"/>
                </a:lnTo>
                <a:lnTo>
                  <a:pt x="5225" y="519"/>
                </a:lnTo>
                <a:lnTo>
                  <a:pt x="5228" y="515"/>
                </a:lnTo>
                <a:lnTo>
                  <a:pt x="5237" y="510"/>
                </a:lnTo>
                <a:lnTo>
                  <a:pt x="5240" y="507"/>
                </a:lnTo>
                <a:lnTo>
                  <a:pt x="5242" y="505"/>
                </a:lnTo>
                <a:lnTo>
                  <a:pt x="5244" y="502"/>
                </a:lnTo>
                <a:lnTo>
                  <a:pt x="5247" y="493"/>
                </a:lnTo>
                <a:lnTo>
                  <a:pt x="5249" y="483"/>
                </a:lnTo>
                <a:lnTo>
                  <a:pt x="5249" y="479"/>
                </a:lnTo>
                <a:lnTo>
                  <a:pt x="5247" y="467"/>
                </a:lnTo>
                <a:lnTo>
                  <a:pt x="5244" y="459"/>
                </a:lnTo>
                <a:lnTo>
                  <a:pt x="5240" y="449"/>
                </a:lnTo>
                <a:lnTo>
                  <a:pt x="5240" y="437"/>
                </a:lnTo>
                <a:lnTo>
                  <a:pt x="5239" y="431"/>
                </a:lnTo>
                <a:lnTo>
                  <a:pt x="5235" y="426"/>
                </a:lnTo>
                <a:lnTo>
                  <a:pt x="5228" y="416"/>
                </a:lnTo>
                <a:lnTo>
                  <a:pt x="5228" y="413"/>
                </a:lnTo>
                <a:lnTo>
                  <a:pt x="5228" y="394"/>
                </a:lnTo>
                <a:lnTo>
                  <a:pt x="5225" y="392"/>
                </a:lnTo>
                <a:lnTo>
                  <a:pt x="5222" y="392"/>
                </a:lnTo>
                <a:lnTo>
                  <a:pt x="5215" y="394"/>
                </a:lnTo>
                <a:lnTo>
                  <a:pt x="5210" y="397"/>
                </a:lnTo>
                <a:lnTo>
                  <a:pt x="5208" y="401"/>
                </a:lnTo>
                <a:lnTo>
                  <a:pt x="5208" y="406"/>
                </a:lnTo>
                <a:lnTo>
                  <a:pt x="5206" y="406"/>
                </a:lnTo>
                <a:lnTo>
                  <a:pt x="5200" y="411"/>
                </a:lnTo>
                <a:lnTo>
                  <a:pt x="5196" y="416"/>
                </a:lnTo>
                <a:lnTo>
                  <a:pt x="5193" y="425"/>
                </a:lnTo>
                <a:lnTo>
                  <a:pt x="5193" y="437"/>
                </a:lnTo>
                <a:lnTo>
                  <a:pt x="5181" y="443"/>
                </a:lnTo>
                <a:lnTo>
                  <a:pt x="5177" y="449"/>
                </a:lnTo>
                <a:lnTo>
                  <a:pt x="5172" y="454"/>
                </a:lnTo>
                <a:lnTo>
                  <a:pt x="5169" y="461"/>
                </a:lnTo>
                <a:lnTo>
                  <a:pt x="5167" y="467"/>
                </a:lnTo>
                <a:lnTo>
                  <a:pt x="5165" y="476"/>
                </a:lnTo>
                <a:lnTo>
                  <a:pt x="5165" y="484"/>
                </a:lnTo>
                <a:lnTo>
                  <a:pt x="5164" y="490"/>
                </a:lnTo>
                <a:lnTo>
                  <a:pt x="5162" y="491"/>
                </a:lnTo>
                <a:lnTo>
                  <a:pt x="5159" y="491"/>
                </a:lnTo>
                <a:lnTo>
                  <a:pt x="5155" y="496"/>
                </a:lnTo>
                <a:lnTo>
                  <a:pt x="5152" y="502"/>
                </a:lnTo>
                <a:lnTo>
                  <a:pt x="5147" y="505"/>
                </a:lnTo>
                <a:lnTo>
                  <a:pt x="5145" y="512"/>
                </a:lnTo>
                <a:lnTo>
                  <a:pt x="5145" y="573"/>
                </a:lnTo>
                <a:lnTo>
                  <a:pt x="5145" y="578"/>
                </a:lnTo>
                <a:lnTo>
                  <a:pt x="5143" y="583"/>
                </a:lnTo>
                <a:lnTo>
                  <a:pt x="5142" y="589"/>
                </a:lnTo>
                <a:lnTo>
                  <a:pt x="5138" y="590"/>
                </a:lnTo>
                <a:lnTo>
                  <a:pt x="5131" y="595"/>
                </a:lnTo>
                <a:lnTo>
                  <a:pt x="5124" y="600"/>
                </a:lnTo>
                <a:lnTo>
                  <a:pt x="5124" y="607"/>
                </a:lnTo>
                <a:lnTo>
                  <a:pt x="5124" y="614"/>
                </a:lnTo>
                <a:lnTo>
                  <a:pt x="5119" y="624"/>
                </a:lnTo>
                <a:lnTo>
                  <a:pt x="5116" y="635"/>
                </a:lnTo>
                <a:lnTo>
                  <a:pt x="5116" y="640"/>
                </a:lnTo>
                <a:lnTo>
                  <a:pt x="5118" y="648"/>
                </a:lnTo>
                <a:lnTo>
                  <a:pt x="5113" y="650"/>
                </a:lnTo>
                <a:lnTo>
                  <a:pt x="5111" y="653"/>
                </a:lnTo>
                <a:lnTo>
                  <a:pt x="5107" y="662"/>
                </a:lnTo>
                <a:lnTo>
                  <a:pt x="5104" y="670"/>
                </a:lnTo>
                <a:lnTo>
                  <a:pt x="5101" y="674"/>
                </a:lnTo>
                <a:lnTo>
                  <a:pt x="5097" y="675"/>
                </a:lnTo>
                <a:lnTo>
                  <a:pt x="5097" y="693"/>
                </a:lnTo>
                <a:lnTo>
                  <a:pt x="5097" y="710"/>
                </a:lnTo>
                <a:lnTo>
                  <a:pt x="5096" y="725"/>
                </a:lnTo>
                <a:lnTo>
                  <a:pt x="5094" y="732"/>
                </a:lnTo>
                <a:lnTo>
                  <a:pt x="5090" y="737"/>
                </a:lnTo>
                <a:lnTo>
                  <a:pt x="5094" y="739"/>
                </a:lnTo>
                <a:lnTo>
                  <a:pt x="5094" y="740"/>
                </a:lnTo>
                <a:lnTo>
                  <a:pt x="5094" y="742"/>
                </a:lnTo>
                <a:lnTo>
                  <a:pt x="5090" y="744"/>
                </a:lnTo>
                <a:lnTo>
                  <a:pt x="5090" y="756"/>
                </a:lnTo>
                <a:lnTo>
                  <a:pt x="5089" y="764"/>
                </a:lnTo>
                <a:lnTo>
                  <a:pt x="5084" y="783"/>
                </a:lnTo>
                <a:lnTo>
                  <a:pt x="5078" y="798"/>
                </a:lnTo>
                <a:lnTo>
                  <a:pt x="5077" y="808"/>
                </a:lnTo>
                <a:lnTo>
                  <a:pt x="5077" y="819"/>
                </a:lnTo>
                <a:lnTo>
                  <a:pt x="5068" y="824"/>
                </a:lnTo>
                <a:lnTo>
                  <a:pt x="5065" y="827"/>
                </a:lnTo>
                <a:lnTo>
                  <a:pt x="5063" y="832"/>
                </a:lnTo>
                <a:lnTo>
                  <a:pt x="5060" y="831"/>
                </a:lnTo>
                <a:lnTo>
                  <a:pt x="5058" y="829"/>
                </a:lnTo>
                <a:lnTo>
                  <a:pt x="5056" y="822"/>
                </a:lnTo>
                <a:lnTo>
                  <a:pt x="5056" y="805"/>
                </a:lnTo>
                <a:lnTo>
                  <a:pt x="5051" y="807"/>
                </a:lnTo>
                <a:lnTo>
                  <a:pt x="5048" y="812"/>
                </a:lnTo>
                <a:lnTo>
                  <a:pt x="5046" y="817"/>
                </a:lnTo>
                <a:lnTo>
                  <a:pt x="5044" y="824"/>
                </a:lnTo>
                <a:lnTo>
                  <a:pt x="5043" y="831"/>
                </a:lnTo>
                <a:lnTo>
                  <a:pt x="5041" y="836"/>
                </a:lnTo>
                <a:lnTo>
                  <a:pt x="5036" y="839"/>
                </a:lnTo>
                <a:lnTo>
                  <a:pt x="5029" y="839"/>
                </a:lnTo>
                <a:lnTo>
                  <a:pt x="5029" y="771"/>
                </a:lnTo>
                <a:lnTo>
                  <a:pt x="5029" y="764"/>
                </a:lnTo>
                <a:lnTo>
                  <a:pt x="5031" y="759"/>
                </a:lnTo>
                <a:lnTo>
                  <a:pt x="5034" y="756"/>
                </a:lnTo>
                <a:lnTo>
                  <a:pt x="5038" y="752"/>
                </a:lnTo>
                <a:lnTo>
                  <a:pt x="5044" y="745"/>
                </a:lnTo>
                <a:lnTo>
                  <a:pt x="5048" y="742"/>
                </a:lnTo>
                <a:lnTo>
                  <a:pt x="5049" y="737"/>
                </a:lnTo>
                <a:lnTo>
                  <a:pt x="5051" y="730"/>
                </a:lnTo>
                <a:lnTo>
                  <a:pt x="5049" y="725"/>
                </a:lnTo>
                <a:lnTo>
                  <a:pt x="5048" y="718"/>
                </a:lnTo>
                <a:lnTo>
                  <a:pt x="5043" y="713"/>
                </a:lnTo>
                <a:lnTo>
                  <a:pt x="5043" y="708"/>
                </a:lnTo>
                <a:lnTo>
                  <a:pt x="5043" y="703"/>
                </a:lnTo>
                <a:lnTo>
                  <a:pt x="5041" y="698"/>
                </a:lnTo>
                <a:lnTo>
                  <a:pt x="5043" y="693"/>
                </a:lnTo>
                <a:lnTo>
                  <a:pt x="5044" y="689"/>
                </a:lnTo>
                <a:lnTo>
                  <a:pt x="5048" y="687"/>
                </a:lnTo>
                <a:lnTo>
                  <a:pt x="5053" y="682"/>
                </a:lnTo>
                <a:lnTo>
                  <a:pt x="5055" y="681"/>
                </a:lnTo>
                <a:lnTo>
                  <a:pt x="5056" y="675"/>
                </a:lnTo>
                <a:lnTo>
                  <a:pt x="5056" y="669"/>
                </a:lnTo>
                <a:lnTo>
                  <a:pt x="5056" y="664"/>
                </a:lnTo>
                <a:lnTo>
                  <a:pt x="5053" y="662"/>
                </a:lnTo>
                <a:lnTo>
                  <a:pt x="5049" y="658"/>
                </a:lnTo>
                <a:lnTo>
                  <a:pt x="5046" y="657"/>
                </a:lnTo>
                <a:lnTo>
                  <a:pt x="5043" y="653"/>
                </a:lnTo>
                <a:lnTo>
                  <a:pt x="5043" y="648"/>
                </a:lnTo>
                <a:lnTo>
                  <a:pt x="5043" y="641"/>
                </a:lnTo>
                <a:lnTo>
                  <a:pt x="5043" y="614"/>
                </a:lnTo>
                <a:lnTo>
                  <a:pt x="5044" y="602"/>
                </a:lnTo>
                <a:lnTo>
                  <a:pt x="5048" y="592"/>
                </a:lnTo>
                <a:lnTo>
                  <a:pt x="5056" y="573"/>
                </a:lnTo>
                <a:lnTo>
                  <a:pt x="5060" y="573"/>
                </a:lnTo>
                <a:lnTo>
                  <a:pt x="5061" y="571"/>
                </a:lnTo>
                <a:lnTo>
                  <a:pt x="5061" y="566"/>
                </a:lnTo>
                <a:lnTo>
                  <a:pt x="5061" y="560"/>
                </a:lnTo>
                <a:lnTo>
                  <a:pt x="5063" y="553"/>
                </a:lnTo>
                <a:lnTo>
                  <a:pt x="5067" y="551"/>
                </a:lnTo>
                <a:lnTo>
                  <a:pt x="5068" y="549"/>
                </a:lnTo>
                <a:lnTo>
                  <a:pt x="5070" y="546"/>
                </a:lnTo>
                <a:lnTo>
                  <a:pt x="5070" y="539"/>
                </a:lnTo>
                <a:lnTo>
                  <a:pt x="5070" y="532"/>
                </a:lnTo>
                <a:lnTo>
                  <a:pt x="5078" y="527"/>
                </a:lnTo>
                <a:lnTo>
                  <a:pt x="5084" y="525"/>
                </a:lnTo>
                <a:lnTo>
                  <a:pt x="5090" y="525"/>
                </a:lnTo>
                <a:lnTo>
                  <a:pt x="5090" y="491"/>
                </a:lnTo>
                <a:lnTo>
                  <a:pt x="5099" y="484"/>
                </a:lnTo>
                <a:lnTo>
                  <a:pt x="5107" y="479"/>
                </a:lnTo>
                <a:lnTo>
                  <a:pt x="5113" y="474"/>
                </a:lnTo>
                <a:lnTo>
                  <a:pt x="5114" y="469"/>
                </a:lnTo>
                <a:lnTo>
                  <a:pt x="5116" y="464"/>
                </a:lnTo>
                <a:lnTo>
                  <a:pt x="5118" y="457"/>
                </a:lnTo>
                <a:lnTo>
                  <a:pt x="5107" y="457"/>
                </a:lnTo>
                <a:lnTo>
                  <a:pt x="5097" y="459"/>
                </a:lnTo>
                <a:lnTo>
                  <a:pt x="5090" y="461"/>
                </a:lnTo>
                <a:lnTo>
                  <a:pt x="5084" y="464"/>
                </a:lnTo>
                <a:lnTo>
                  <a:pt x="5077" y="467"/>
                </a:lnTo>
                <a:lnTo>
                  <a:pt x="5072" y="472"/>
                </a:lnTo>
                <a:lnTo>
                  <a:pt x="5063" y="484"/>
                </a:lnTo>
                <a:lnTo>
                  <a:pt x="5060" y="484"/>
                </a:lnTo>
                <a:lnTo>
                  <a:pt x="5058" y="484"/>
                </a:lnTo>
                <a:lnTo>
                  <a:pt x="5056" y="479"/>
                </a:lnTo>
                <a:lnTo>
                  <a:pt x="5055" y="474"/>
                </a:lnTo>
                <a:lnTo>
                  <a:pt x="5056" y="467"/>
                </a:lnTo>
                <a:lnTo>
                  <a:pt x="5056" y="461"/>
                </a:lnTo>
                <a:lnTo>
                  <a:pt x="5056" y="455"/>
                </a:lnTo>
                <a:lnTo>
                  <a:pt x="5055" y="450"/>
                </a:lnTo>
                <a:lnTo>
                  <a:pt x="5053" y="450"/>
                </a:lnTo>
                <a:lnTo>
                  <a:pt x="5049" y="450"/>
                </a:lnTo>
                <a:lnTo>
                  <a:pt x="5048" y="445"/>
                </a:lnTo>
                <a:lnTo>
                  <a:pt x="5046" y="442"/>
                </a:lnTo>
                <a:lnTo>
                  <a:pt x="5039" y="437"/>
                </a:lnTo>
                <a:lnTo>
                  <a:pt x="5031" y="433"/>
                </a:lnTo>
                <a:lnTo>
                  <a:pt x="5022" y="430"/>
                </a:lnTo>
                <a:lnTo>
                  <a:pt x="5019" y="431"/>
                </a:lnTo>
                <a:lnTo>
                  <a:pt x="5017" y="433"/>
                </a:lnTo>
                <a:lnTo>
                  <a:pt x="5017" y="437"/>
                </a:lnTo>
                <a:lnTo>
                  <a:pt x="5017" y="438"/>
                </a:lnTo>
                <a:lnTo>
                  <a:pt x="5020" y="445"/>
                </a:lnTo>
                <a:lnTo>
                  <a:pt x="5022" y="450"/>
                </a:lnTo>
                <a:lnTo>
                  <a:pt x="5026" y="452"/>
                </a:lnTo>
                <a:lnTo>
                  <a:pt x="5027" y="455"/>
                </a:lnTo>
                <a:lnTo>
                  <a:pt x="5029" y="464"/>
                </a:lnTo>
                <a:lnTo>
                  <a:pt x="5032" y="464"/>
                </a:lnTo>
                <a:lnTo>
                  <a:pt x="5034" y="466"/>
                </a:lnTo>
                <a:lnTo>
                  <a:pt x="5036" y="471"/>
                </a:lnTo>
                <a:lnTo>
                  <a:pt x="5034" y="478"/>
                </a:lnTo>
                <a:lnTo>
                  <a:pt x="5034" y="484"/>
                </a:lnTo>
                <a:lnTo>
                  <a:pt x="5038" y="493"/>
                </a:lnTo>
                <a:lnTo>
                  <a:pt x="5041" y="502"/>
                </a:lnTo>
                <a:lnTo>
                  <a:pt x="5043" y="507"/>
                </a:lnTo>
                <a:lnTo>
                  <a:pt x="5043" y="512"/>
                </a:lnTo>
                <a:lnTo>
                  <a:pt x="5034" y="508"/>
                </a:lnTo>
                <a:lnTo>
                  <a:pt x="5026" y="505"/>
                </a:lnTo>
                <a:lnTo>
                  <a:pt x="5019" y="500"/>
                </a:lnTo>
                <a:lnTo>
                  <a:pt x="5017" y="496"/>
                </a:lnTo>
                <a:lnTo>
                  <a:pt x="5015" y="491"/>
                </a:lnTo>
                <a:lnTo>
                  <a:pt x="5012" y="484"/>
                </a:lnTo>
                <a:lnTo>
                  <a:pt x="5007" y="479"/>
                </a:lnTo>
                <a:lnTo>
                  <a:pt x="5002" y="474"/>
                </a:lnTo>
                <a:lnTo>
                  <a:pt x="4995" y="471"/>
                </a:lnTo>
                <a:lnTo>
                  <a:pt x="4988" y="476"/>
                </a:lnTo>
                <a:lnTo>
                  <a:pt x="4985" y="481"/>
                </a:lnTo>
                <a:lnTo>
                  <a:pt x="4983" y="490"/>
                </a:lnTo>
                <a:lnTo>
                  <a:pt x="4981" y="498"/>
                </a:lnTo>
                <a:lnTo>
                  <a:pt x="4978" y="496"/>
                </a:lnTo>
                <a:lnTo>
                  <a:pt x="4976" y="495"/>
                </a:lnTo>
                <a:lnTo>
                  <a:pt x="4974" y="488"/>
                </a:lnTo>
                <a:lnTo>
                  <a:pt x="4974" y="471"/>
                </a:lnTo>
                <a:lnTo>
                  <a:pt x="4974" y="464"/>
                </a:lnTo>
                <a:lnTo>
                  <a:pt x="4978" y="457"/>
                </a:lnTo>
                <a:lnTo>
                  <a:pt x="4981" y="452"/>
                </a:lnTo>
                <a:lnTo>
                  <a:pt x="4981" y="443"/>
                </a:lnTo>
                <a:lnTo>
                  <a:pt x="4974" y="443"/>
                </a:lnTo>
                <a:lnTo>
                  <a:pt x="4971" y="447"/>
                </a:lnTo>
                <a:lnTo>
                  <a:pt x="4968" y="452"/>
                </a:lnTo>
                <a:lnTo>
                  <a:pt x="4968" y="457"/>
                </a:lnTo>
                <a:lnTo>
                  <a:pt x="4964" y="459"/>
                </a:lnTo>
                <a:lnTo>
                  <a:pt x="4963" y="461"/>
                </a:lnTo>
                <a:lnTo>
                  <a:pt x="4961" y="466"/>
                </a:lnTo>
                <a:lnTo>
                  <a:pt x="4961" y="478"/>
                </a:lnTo>
                <a:lnTo>
                  <a:pt x="4956" y="478"/>
                </a:lnTo>
                <a:lnTo>
                  <a:pt x="4951" y="478"/>
                </a:lnTo>
                <a:lnTo>
                  <a:pt x="4947" y="476"/>
                </a:lnTo>
                <a:lnTo>
                  <a:pt x="4945" y="472"/>
                </a:lnTo>
                <a:lnTo>
                  <a:pt x="4942" y="466"/>
                </a:lnTo>
                <a:lnTo>
                  <a:pt x="4939" y="459"/>
                </a:lnTo>
                <a:lnTo>
                  <a:pt x="4937" y="450"/>
                </a:lnTo>
                <a:lnTo>
                  <a:pt x="4932" y="445"/>
                </a:lnTo>
                <a:lnTo>
                  <a:pt x="4928" y="443"/>
                </a:lnTo>
                <a:lnTo>
                  <a:pt x="4925" y="442"/>
                </a:lnTo>
                <a:lnTo>
                  <a:pt x="4920" y="442"/>
                </a:lnTo>
                <a:lnTo>
                  <a:pt x="4913" y="443"/>
                </a:lnTo>
                <a:lnTo>
                  <a:pt x="4908" y="445"/>
                </a:lnTo>
                <a:lnTo>
                  <a:pt x="4906" y="449"/>
                </a:lnTo>
                <a:lnTo>
                  <a:pt x="4904" y="454"/>
                </a:lnTo>
                <a:lnTo>
                  <a:pt x="4906" y="461"/>
                </a:lnTo>
                <a:lnTo>
                  <a:pt x="4910" y="471"/>
                </a:lnTo>
                <a:lnTo>
                  <a:pt x="4913" y="478"/>
                </a:lnTo>
                <a:lnTo>
                  <a:pt x="4913" y="483"/>
                </a:lnTo>
                <a:lnTo>
                  <a:pt x="4915" y="488"/>
                </a:lnTo>
                <a:lnTo>
                  <a:pt x="4918" y="496"/>
                </a:lnTo>
                <a:lnTo>
                  <a:pt x="4922" y="505"/>
                </a:lnTo>
                <a:lnTo>
                  <a:pt x="4922" y="512"/>
                </a:lnTo>
                <a:lnTo>
                  <a:pt x="4920" y="519"/>
                </a:lnTo>
                <a:lnTo>
                  <a:pt x="4911" y="519"/>
                </a:lnTo>
                <a:lnTo>
                  <a:pt x="4906" y="515"/>
                </a:lnTo>
                <a:lnTo>
                  <a:pt x="4903" y="510"/>
                </a:lnTo>
                <a:lnTo>
                  <a:pt x="4899" y="505"/>
                </a:lnTo>
                <a:lnTo>
                  <a:pt x="4894" y="503"/>
                </a:lnTo>
                <a:lnTo>
                  <a:pt x="4892" y="502"/>
                </a:lnTo>
                <a:lnTo>
                  <a:pt x="4892" y="498"/>
                </a:lnTo>
                <a:lnTo>
                  <a:pt x="4886" y="498"/>
                </a:lnTo>
                <a:lnTo>
                  <a:pt x="4884" y="498"/>
                </a:lnTo>
                <a:lnTo>
                  <a:pt x="4882" y="500"/>
                </a:lnTo>
                <a:lnTo>
                  <a:pt x="4880" y="503"/>
                </a:lnTo>
                <a:lnTo>
                  <a:pt x="4880" y="508"/>
                </a:lnTo>
                <a:lnTo>
                  <a:pt x="4879" y="512"/>
                </a:lnTo>
                <a:lnTo>
                  <a:pt x="4874" y="513"/>
                </a:lnTo>
                <a:lnTo>
                  <a:pt x="4872" y="515"/>
                </a:lnTo>
                <a:lnTo>
                  <a:pt x="4872" y="519"/>
                </a:lnTo>
                <a:lnTo>
                  <a:pt x="4872" y="539"/>
                </a:lnTo>
                <a:lnTo>
                  <a:pt x="4874" y="542"/>
                </a:lnTo>
                <a:lnTo>
                  <a:pt x="4877" y="544"/>
                </a:lnTo>
                <a:lnTo>
                  <a:pt x="4886" y="546"/>
                </a:lnTo>
                <a:lnTo>
                  <a:pt x="4886" y="549"/>
                </a:lnTo>
                <a:lnTo>
                  <a:pt x="4887" y="551"/>
                </a:lnTo>
                <a:lnTo>
                  <a:pt x="4892" y="553"/>
                </a:lnTo>
                <a:lnTo>
                  <a:pt x="4894" y="554"/>
                </a:lnTo>
                <a:lnTo>
                  <a:pt x="4896" y="556"/>
                </a:lnTo>
                <a:lnTo>
                  <a:pt x="4899" y="560"/>
                </a:lnTo>
                <a:lnTo>
                  <a:pt x="4901" y="565"/>
                </a:lnTo>
                <a:lnTo>
                  <a:pt x="4903" y="566"/>
                </a:lnTo>
                <a:lnTo>
                  <a:pt x="4906" y="566"/>
                </a:lnTo>
                <a:lnTo>
                  <a:pt x="4918" y="573"/>
                </a:lnTo>
                <a:lnTo>
                  <a:pt x="4930" y="580"/>
                </a:lnTo>
                <a:lnTo>
                  <a:pt x="4935" y="583"/>
                </a:lnTo>
                <a:lnTo>
                  <a:pt x="4939" y="590"/>
                </a:lnTo>
                <a:lnTo>
                  <a:pt x="4940" y="597"/>
                </a:lnTo>
                <a:lnTo>
                  <a:pt x="4940" y="607"/>
                </a:lnTo>
                <a:lnTo>
                  <a:pt x="4930" y="600"/>
                </a:lnTo>
                <a:lnTo>
                  <a:pt x="4922" y="592"/>
                </a:lnTo>
                <a:lnTo>
                  <a:pt x="4911" y="585"/>
                </a:lnTo>
                <a:lnTo>
                  <a:pt x="4906" y="582"/>
                </a:lnTo>
                <a:lnTo>
                  <a:pt x="4899" y="580"/>
                </a:lnTo>
                <a:lnTo>
                  <a:pt x="4894" y="580"/>
                </a:lnTo>
                <a:lnTo>
                  <a:pt x="4892" y="583"/>
                </a:lnTo>
                <a:lnTo>
                  <a:pt x="4891" y="589"/>
                </a:lnTo>
                <a:lnTo>
                  <a:pt x="4891" y="594"/>
                </a:lnTo>
                <a:lnTo>
                  <a:pt x="4892" y="604"/>
                </a:lnTo>
                <a:lnTo>
                  <a:pt x="4892" y="609"/>
                </a:lnTo>
                <a:lnTo>
                  <a:pt x="4892" y="614"/>
                </a:lnTo>
                <a:lnTo>
                  <a:pt x="4892" y="623"/>
                </a:lnTo>
                <a:lnTo>
                  <a:pt x="4891" y="629"/>
                </a:lnTo>
                <a:lnTo>
                  <a:pt x="4887" y="635"/>
                </a:lnTo>
                <a:lnTo>
                  <a:pt x="4886" y="641"/>
                </a:lnTo>
                <a:lnTo>
                  <a:pt x="4889" y="650"/>
                </a:lnTo>
                <a:lnTo>
                  <a:pt x="4892" y="658"/>
                </a:lnTo>
                <a:lnTo>
                  <a:pt x="4898" y="665"/>
                </a:lnTo>
                <a:lnTo>
                  <a:pt x="4901" y="667"/>
                </a:lnTo>
                <a:lnTo>
                  <a:pt x="4906" y="669"/>
                </a:lnTo>
                <a:lnTo>
                  <a:pt x="4906" y="674"/>
                </a:lnTo>
                <a:lnTo>
                  <a:pt x="4910" y="675"/>
                </a:lnTo>
                <a:lnTo>
                  <a:pt x="4915" y="681"/>
                </a:lnTo>
                <a:lnTo>
                  <a:pt x="4918" y="682"/>
                </a:lnTo>
                <a:lnTo>
                  <a:pt x="4920" y="686"/>
                </a:lnTo>
                <a:lnTo>
                  <a:pt x="4920" y="691"/>
                </a:lnTo>
                <a:lnTo>
                  <a:pt x="4920" y="696"/>
                </a:lnTo>
                <a:lnTo>
                  <a:pt x="4913" y="696"/>
                </a:lnTo>
                <a:lnTo>
                  <a:pt x="4908" y="694"/>
                </a:lnTo>
                <a:lnTo>
                  <a:pt x="4904" y="691"/>
                </a:lnTo>
                <a:lnTo>
                  <a:pt x="4901" y="687"/>
                </a:lnTo>
                <a:lnTo>
                  <a:pt x="4894" y="681"/>
                </a:lnTo>
                <a:lnTo>
                  <a:pt x="4891" y="677"/>
                </a:lnTo>
                <a:lnTo>
                  <a:pt x="4886" y="675"/>
                </a:lnTo>
                <a:lnTo>
                  <a:pt x="4880" y="674"/>
                </a:lnTo>
                <a:lnTo>
                  <a:pt x="4879" y="672"/>
                </a:lnTo>
                <a:lnTo>
                  <a:pt x="4879" y="669"/>
                </a:lnTo>
                <a:lnTo>
                  <a:pt x="4865" y="675"/>
                </a:lnTo>
                <a:lnTo>
                  <a:pt x="4853" y="684"/>
                </a:lnTo>
                <a:lnTo>
                  <a:pt x="4845" y="696"/>
                </a:lnTo>
                <a:lnTo>
                  <a:pt x="4838" y="710"/>
                </a:lnTo>
                <a:lnTo>
                  <a:pt x="4828" y="713"/>
                </a:lnTo>
                <a:lnTo>
                  <a:pt x="4819" y="720"/>
                </a:lnTo>
                <a:lnTo>
                  <a:pt x="4812" y="725"/>
                </a:lnTo>
                <a:lnTo>
                  <a:pt x="4804" y="730"/>
                </a:lnTo>
                <a:lnTo>
                  <a:pt x="4802" y="739"/>
                </a:lnTo>
                <a:lnTo>
                  <a:pt x="4800" y="747"/>
                </a:lnTo>
                <a:lnTo>
                  <a:pt x="4795" y="752"/>
                </a:lnTo>
                <a:lnTo>
                  <a:pt x="4790" y="757"/>
                </a:lnTo>
                <a:lnTo>
                  <a:pt x="4790" y="764"/>
                </a:lnTo>
                <a:lnTo>
                  <a:pt x="4790" y="771"/>
                </a:lnTo>
                <a:lnTo>
                  <a:pt x="4792" y="776"/>
                </a:lnTo>
                <a:lnTo>
                  <a:pt x="4797" y="778"/>
                </a:lnTo>
                <a:lnTo>
                  <a:pt x="4795" y="781"/>
                </a:lnTo>
                <a:lnTo>
                  <a:pt x="4792" y="783"/>
                </a:lnTo>
                <a:lnTo>
                  <a:pt x="4783" y="785"/>
                </a:lnTo>
                <a:lnTo>
                  <a:pt x="4783" y="788"/>
                </a:lnTo>
                <a:lnTo>
                  <a:pt x="4782" y="790"/>
                </a:lnTo>
                <a:lnTo>
                  <a:pt x="4776" y="791"/>
                </a:lnTo>
                <a:lnTo>
                  <a:pt x="4776" y="798"/>
                </a:lnTo>
                <a:lnTo>
                  <a:pt x="4780" y="802"/>
                </a:lnTo>
                <a:lnTo>
                  <a:pt x="4783" y="805"/>
                </a:lnTo>
                <a:lnTo>
                  <a:pt x="4790" y="805"/>
                </a:lnTo>
                <a:lnTo>
                  <a:pt x="4788" y="808"/>
                </a:lnTo>
                <a:lnTo>
                  <a:pt x="4787" y="810"/>
                </a:lnTo>
                <a:lnTo>
                  <a:pt x="4782" y="812"/>
                </a:lnTo>
                <a:lnTo>
                  <a:pt x="4770" y="812"/>
                </a:lnTo>
                <a:lnTo>
                  <a:pt x="4764" y="820"/>
                </a:lnTo>
                <a:lnTo>
                  <a:pt x="4761" y="824"/>
                </a:lnTo>
                <a:lnTo>
                  <a:pt x="4756" y="826"/>
                </a:lnTo>
                <a:lnTo>
                  <a:pt x="4759" y="829"/>
                </a:lnTo>
                <a:lnTo>
                  <a:pt x="4763" y="832"/>
                </a:lnTo>
                <a:lnTo>
                  <a:pt x="4771" y="837"/>
                </a:lnTo>
                <a:lnTo>
                  <a:pt x="4778" y="844"/>
                </a:lnTo>
                <a:lnTo>
                  <a:pt x="4782" y="848"/>
                </a:lnTo>
                <a:lnTo>
                  <a:pt x="4783" y="853"/>
                </a:lnTo>
                <a:lnTo>
                  <a:pt x="4783" y="860"/>
                </a:lnTo>
                <a:lnTo>
                  <a:pt x="4782" y="865"/>
                </a:lnTo>
                <a:lnTo>
                  <a:pt x="4778" y="868"/>
                </a:lnTo>
                <a:lnTo>
                  <a:pt x="4773" y="870"/>
                </a:lnTo>
                <a:lnTo>
                  <a:pt x="4761" y="872"/>
                </a:lnTo>
                <a:lnTo>
                  <a:pt x="4758" y="875"/>
                </a:lnTo>
                <a:lnTo>
                  <a:pt x="4756" y="880"/>
                </a:lnTo>
                <a:lnTo>
                  <a:pt x="4758" y="882"/>
                </a:lnTo>
                <a:lnTo>
                  <a:pt x="4759" y="883"/>
                </a:lnTo>
                <a:lnTo>
                  <a:pt x="4763" y="887"/>
                </a:lnTo>
                <a:lnTo>
                  <a:pt x="4768" y="889"/>
                </a:lnTo>
                <a:lnTo>
                  <a:pt x="4770" y="890"/>
                </a:lnTo>
                <a:lnTo>
                  <a:pt x="4770" y="894"/>
                </a:lnTo>
                <a:lnTo>
                  <a:pt x="4773" y="895"/>
                </a:lnTo>
                <a:lnTo>
                  <a:pt x="4776" y="897"/>
                </a:lnTo>
                <a:lnTo>
                  <a:pt x="4778" y="901"/>
                </a:lnTo>
                <a:lnTo>
                  <a:pt x="4783" y="901"/>
                </a:lnTo>
                <a:lnTo>
                  <a:pt x="4790" y="904"/>
                </a:lnTo>
                <a:lnTo>
                  <a:pt x="4797" y="907"/>
                </a:lnTo>
                <a:lnTo>
                  <a:pt x="4807" y="907"/>
                </a:lnTo>
                <a:lnTo>
                  <a:pt x="4817" y="907"/>
                </a:lnTo>
                <a:lnTo>
                  <a:pt x="4812" y="916"/>
                </a:lnTo>
                <a:lnTo>
                  <a:pt x="4809" y="919"/>
                </a:lnTo>
                <a:lnTo>
                  <a:pt x="4804" y="921"/>
                </a:lnTo>
                <a:lnTo>
                  <a:pt x="4795" y="916"/>
                </a:lnTo>
                <a:lnTo>
                  <a:pt x="4790" y="914"/>
                </a:lnTo>
                <a:lnTo>
                  <a:pt x="4783" y="914"/>
                </a:lnTo>
                <a:lnTo>
                  <a:pt x="4778" y="916"/>
                </a:lnTo>
                <a:lnTo>
                  <a:pt x="4775" y="919"/>
                </a:lnTo>
                <a:lnTo>
                  <a:pt x="4768" y="928"/>
                </a:lnTo>
                <a:lnTo>
                  <a:pt x="4764" y="936"/>
                </a:lnTo>
                <a:lnTo>
                  <a:pt x="4763" y="948"/>
                </a:lnTo>
                <a:lnTo>
                  <a:pt x="4759" y="947"/>
                </a:lnTo>
                <a:lnTo>
                  <a:pt x="4758" y="945"/>
                </a:lnTo>
                <a:lnTo>
                  <a:pt x="4756" y="938"/>
                </a:lnTo>
                <a:lnTo>
                  <a:pt x="4756" y="921"/>
                </a:lnTo>
                <a:lnTo>
                  <a:pt x="4751" y="912"/>
                </a:lnTo>
                <a:lnTo>
                  <a:pt x="4747" y="909"/>
                </a:lnTo>
                <a:lnTo>
                  <a:pt x="4742" y="907"/>
                </a:lnTo>
                <a:lnTo>
                  <a:pt x="4742" y="901"/>
                </a:lnTo>
                <a:lnTo>
                  <a:pt x="4742" y="894"/>
                </a:lnTo>
                <a:lnTo>
                  <a:pt x="4741" y="889"/>
                </a:lnTo>
                <a:lnTo>
                  <a:pt x="4735" y="887"/>
                </a:lnTo>
                <a:lnTo>
                  <a:pt x="4735" y="875"/>
                </a:lnTo>
                <a:lnTo>
                  <a:pt x="4734" y="870"/>
                </a:lnTo>
                <a:lnTo>
                  <a:pt x="4732" y="866"/>
                </a:lnTo>
                <a:lnTo>
                  <a:pt x="4730" y="863"/>
                </a:lnTo>
                <a:lnTo>
                  <a:pt x="4725" y="861"/>
                </a:lnTo>
                <a:lnTo>
                  <a:pt x="4722" y="860"/>
                </a:lnTo>
                <a:lnTo>
                  <a:pt x="4715" y="860"/>
                </a:lnTo>
                <a:lnTo>
                  <a:pt x="4720" y="851"/>
                </a:lnTo>
                <a:lnTo>
                  <a:pt x="4722" y="846"/>
                </a:lnTo>
                <a:lnTo>
                  <a:pt x="4722" y="839"/>
                </a:lnTo>
                <a:lnTo>
                  <a:pt x="4722" y="832"/>
                </a:lnTo>
                <a:lnTo>
                  <a:pt x="4708" y="834"/>
                </a:lnTo>
                <a:lnTo>
                  <a:pt x="4696" y="834"/>
                </a:lnTo>
                <a:lnTo>
                  <a:pt x="4676" y="831"/>
                </a:lnTo>
                <a:lnTo>
                  <a:pt x="4655" y="827"/>
                </a:lnTo>
                <a:lnTo>
                  <a:pt x="4633" y="826"/>
                </a:lnTo>
                <a:lnTo>
                  <a:pt x="4630" y="827"/>
                </a:lnTo>
                <a:lnTo>
                  <a:pt x="4628" y="829"/>
                </a:lnTo>
                <a:lnTo>
                  <a:pt x="4626" y="836"/>
                </a:lnTo>
                <a:lnTo>
                  <a:pt x="4626" y="853"/>
                </a:lnTo>
                <a:lnTo>
                  <a:pt x="4630" y="858"/>
                </a:lnTo>
                <a:lnTo>
                  <a:pt x="4631" y="865"/>
                </a:lnTo>
                <a:lnTo>
                  <a:pt x="4633" y="872"/>
                </a:lnTo>
                <a:lnTo>
                  <a:pt x="4633" y="880"/>
                </a:lnTo>
                <a:lnTo>
                  <a:pt x="4626" y="875"/>
                </a:lnTo>
                <a:lnTo>
                  <a:pt x="4623" y="870"/>
                </a:lnTo>
                <a:lnTo>
                  <a:pt x="4621" y="861"/>
                </a:lnTo>
                <a:lnTo>
                  <a:pt x="4620" y="853"/>
                </a:lnTo>
                <a:lnTo>
                  <a:pt x="4616" y="851"/>
                </a:lnTo>
                <a:lnTo>
                  <a:pt x="4614" y="849"/>
                </a:lnTo>
                <a:lnTo>
                  <a:pt x="4613" y="843"/>
                </a:lnTo>
                <a:lnTo>
                  <a:pt x="4613" y="826"/>
                </a:lnTo>
                <a:lnTo>
                  <a:pt x="4608" y="826"/>
                </a:lnTo>
                <a:lnTo>
                  <a:pt x="4606" y="822"/>
                </a:lnTo>
                <a:lnTo>
                  <a:pt x="4601" y="817"/>
                </a:lnTo>
                <a:lnTo>
                  <a:pt x="4599" y="814"/>
                </a:lnTo>
                <a:lnTo>
                  <a:pt x="4596" y="812"/>
                </a:lnTo>
                <a:lnTo>
                  <a:pt x="4591" y="812"/>
                </a:lnTo>
                <a:lnTo>
                  <a:pt x="4585" y="812"/>
                </a:lnTo>
                <a:lnTo>
                  <a:pt x="4579" y="814"/>
                </a:lnTo>
                <a:lnTo>
                  <a:pt x="4575" y="812"/>
                </a:lnTo>
                <a:lnTo>
                  <a:pt x="4574" y="808"/>
                </a:lnTo>
                <a:lnTo>
                  <a:pt x="4572" y="805"/>
                </a:lnTo>
                <a:lnTo>
                  <a:pt x="4570" y="802"/>
                </a:lnTo>
                <a:lnTo>
                  <a:pt x="4568" y="798"/>
                </a:lnTo>
                <a:lnTo>
                  <a:pt x="4565" y="797"/>
                </a:lnTo>
                <a:lnTo>
                  <a:pt x="4558" y="798"/>
                </a:lnTo>
                <a:lnTo>
                  <a:pt x="4555" y="800"/>
                </a:lnTo>
                <a:lnTo>
                  <a:pt x="4553" y="802"/>
                </a:lnTo>
                <a:lnTo>
                  <a:pt x="4555" y="805"/>
                </a:lnTo>
                <a:lnTo>
                  <a:pt x="4558" y="805"/>
                </a:lnTo>
                <a:lnTo>
                  <a:pt x="4555" y="808"/>
                </a:lnTo>
                <a:lnTo>
                  <a:pt x="4553" y="814"/>
                </a:lnTo>
                <a:lnTo>
                  <a:pt x="4551" y="826"/>
                </a:lnTo>
                <a:lnTo>
                  <a:pt x="4550" y="837"/>
                </a:lnTo>
                <a:lnTo>
                  <a:pt x="4548" y="843"/>
                </a:lnTo>
                <a:lnTo>
                  <a:pt x="4545" y="846"/>
                </a:lnTo>
                <a:lnTo>
                  <a:pt x="4543" y="851"/>
                </a:lnTo>
                <a:lnTo>
                  <a:pt x="4541" y="853"/>
                </a:lnTo>
                <a:lnTo>
                  <a:pt x="4538" y="853"/>
                </a:lnTo>
                <a:lnTo>
                  <a:pt x="4531" y="849"/>
                </a:lnTo>
                <a:lnTo>
                  <a:pt x="4526" y="844"/>
                </a:lnTo>
                <a:lnTo>
                  <a:pt x="4521" y="839"/>
                </a:lnTo>
                <a:lnTo>
                  <a:pt x="4517" y="832"/>
                </a:lnTo>
                <a:lnTo>
                  <a:pt x="4509" y="832"/>
                </a:lnTo>
                <a:lnTo>
                  <a:pt x="4502" y="831"/>
                </a:lnTo>
                <a:lnTo>
                  <a:pt x="4497" y="827"/>
                </a:lnTo>
                <a:lnTo>
                  <a:pt x="4490" y="826"/>
                </a:lnTo>
                <a:lnTo>
                  <a:pt x="4488" y="832"/>
                </a:lnTo>
                <a:lnTo>
                  <a:pt x="4488" y="837"/>
                </a:lnTo>
                <a:lnTo>
                  <a:pt x="4492" y="844"/>
                </a:lnTo>
                <a:lnTo>
                  <a:pt x="4497" y="849"/>
                </a:lnTo>
                <a:lnTo>
                  <a:pt x="4497" y="854"/>
                </a:lnTo>
                <a:lnTo>
                  <a:pt x="4497" y="860"/>
                </a:lnTo>
                <a:lnTo>
                  <a:pt x="4488" y="854"/>
                </a:lnTo>
                <a:lnTo>
                  <a:pt x="4481" y="849"/>
                </a:lnTo>
                <a:lnTo>
                  <a:pt x="4480" y="848"/>
                </a:lnTo>
                <a:lnTo>
                  <a:pt x="4478" y="843"/>
                </a:lnTo>
                <a:lnTo>
                  <a:pt x="4476" y="837"/>
                </a:lnTo>
                <a:lnTo>
                  <a:pt x="4476" y="832"/>
                </a:lnTo>
                <a:lnTo>
                  <a:pt x="4468" y="837"/>
                </a:lnTo>
                <a:lnTo>
                  <a:pt x="4463" y="839"/>
                </a:lnTo>
                <a:lnTo>
                  <a:pt x="4456" y="839"/>
                </a:lnTo>
                <a:lnTo>
                  <a:pt x="4454" y="844"/>
                </a:lnTo>
                <a:lnTo>
                  <a:pt x="4452" y="846"/>
                </a:lnTo>
                <a:lnTo>
                  <a:pt x="4449" y="846"/>
                </a:lnTo>
                <a:lnTo>
                  <a:pt x="4449" y="851"/>
                </a:lnTo>
                <a:lnTo>
                  <a:pt x="4447" y="854"/>
                </a:lnTo>
                <a:lnTo>
                  <a:pt x="4446" y="858"/>
                </a:lnTo>
                <a:lnTo>
                  <a:pt x="4442" y="860"/>
                </a:lnTo>
                <a:lnTo>
                  <a:pt x="4444" y="863"/>
                </a:lnTo>
                <a:lnTo>
                  <a:pt x="4446" y="866"/>
                </a:lnTo>
                <a:lnTo>
                  <a:pt x="4447" y="870"/>
                </a:lnTo>
                <a:lnTo>
                  <a:pt x="4449" y="873"/>
                </a:lnTo>
                <a:lnTo>
                  <a:pt x="4456" y="873"/>
                </a:lnTo>
                <a:lnTo>
                  <a:pt x="4456" y="880"/>
                </a:lnTo>
                <a:lnTo>
                  <a:pt x="4456" y="883"/>
                </a:lnTo>
                <a:lnTo>
                  <a:pt x="4458" y="885"/>
                </a:lnTo>
                <a:lnTo>
                  <a:pt x="4463" y="887"/>
                </a:lnTo>
                <a:lnTo>
                  <a:pt x="4464" y="890"/>
                </a:lnTo>
                <a:lnTo>
                  <a:pt x="4468" y="892"/>
                </a:lnTo>
                <a:lnTo>
                  <a:pt x="4476" y="894"/>
                </a:lnTo>
                <a:lnTo>
                  <a:pt x="4480" y="895"/>
                </a:lnTo>
                <a:lnTo>
                  <a:pt x="4483" y="897"/>
                </a:lnTo>
                <a:lnTo>
                  <a:pt x="4485" y="901"/>
                </a:lnTo>
                <a:lnTo>
                  <a:pt x="4490" y="901"/>
                </a:lnTo>
                <a:lnTo>
                  <a:pt x="4493" y="907"/>
                </a:lnTo>
                <a:lnTo>
                  <a:pt x="4498" y="912"/>
                </a:lnTo>
                <a:lnTo>
                  <a:pt x="4504" y="918"/>
                </a:lnTo>
                <a:lnTo>
                  <a:pt x="4510" y="921"/>
                </a:lnTo>
                <a:lnTo>
                  <a:pt x="4516" y="921"/>
                </a:lnTo>
                <a:lnTo>
                  <a:pt x="4519" y="923"/>
                </a:lnTo>
                <a:lnTo>
                  <a:pt x="4522" y="924"/>
                </a:lnTo>
                <a:lnTo>
                  <a:pt x="4524" y="928"/>
                </a:lnTo>
                <a:lnTo>
                  <a:pt x="4531" y="930"/>
                </a:lnTo>
                <a:lnTo>
                  <a:pt x="4536" y="928"/>
                </a:lnTo>
                <a:lnTo>
                  <a:pt x="4545" y="924"/>
                </a:lnTo>
                <a:lnTo>
                  <a:pt x="4553" y="921"/>
                </a:lnTo>
                <a:lnTo>
                  <a:pt x="4558" y="919"/>
                </a:lnTo>
                <a:lnTo>
                  <a:pt x="4565" y="921"/>
                </a:lnTo>
                <a:lnTo>
                  <a:pt x="4562" y="926"/>
                </a:lnTo>
                <a:lnTo>
                  <a:pt x="4560" y="933"/>
                </a:lnTo>
                <a:lnTo>
                  <a:pt x="4558" y="940"/>
                </a:lnTo>
                <a:lnTo>
                  <a:pt x="4558" y="948"/>
                </a:lnTo>
                <a:lnTo>
                  <a:pt x="4560" y="950"/>
                </a:lnTo>
                <a:lnTo>
                  <a:pt x="4562" y="952"/>
                </a:lnTo>
                <a:lnTo>
                  <a:pt x="4565" y="955"/>
                </a:lnTo>
                <a:lnTo>
                  <a:pt x="4567" y="960"/>
                </a:lnTo>
                <a:lnTo>
                  <a:pt x="4568" y="962"/>
                </a:lnTo>
                <a:lnTo>
                  <a:pt x="4572" y="962"/>
                </a:lnTo>
                <a:lnTo>
                  <a:pt x="4572" y="989"/>
                </a:lnTo>
                <a:lnTo>
                  <a:pt x="4565" y="989"/>
                </a:lnTo>
                <a:lnTo>
                  <a:pt x="4560" y="988"/>
                </a:lnTo>
                <a:lnTo>
                  <a:pt x="4556" y="984"/>
                </a:lnTo>
                <a:lnTo>
                  <a:pt x="4551" y="983"/>
                </a:lnTo>
                <a:lnTo>
                  <a:pt x="4545" y="983"/>
                </a:lnTo>
                <a:lnTo>
                  <a:pt x="4545" y="989"/>
                </a:lnTo>
                <a:lnTo>
                  <a:pt x="4546" y="994"/>
                </a:lnTo>
                <a:lnTo>
                  <a:pt x="4550" y="998"/>
                </a:lnTo>
                <a:lnTo>
                  <a:pt x="4555" y="1000"/>
                </a:lnTo>
                <a:lnTo>
                  <a:pt x="4565" y="1001"/>
                </a:lnTo>
                <a:lnTo>
                  <a:pt x="4570" y="1005"/>
                </a:lnTo>
                <a:lnTo>
                  <a:pt x="4572" y="1010"/>
                </a:lnTo>
                <a:lnTo>
                  <a:pt x="4577" y="1012"/>
                </a:lnTo>
                <a:lnTo>
                  <a:pt x="4579" y="1013"/>
                </a:lnTo>
                <a:lnTo>
                  <a:pt x="4579" y="1017"/>
                </a:lnTo>
                <a:lnTo>
                  <a:pt x="4579" y="1024"/>
                </a:lnTo>
                <a:lnTo>
                  <a:pt x="4579" y="1029"/>
                </a:lnTo>
                <a:lnTo>
                  <a:pt x="4579" y="1030"/>
                </a:lnTo>
                <a:lnTo>
                  <a:pt x="4572" y="1027"/>
                </a:lnTo>
                <a:lnTo>
                  <a:pt x="4567" y="1022"/>
                </a:lnTo>
                <a:lnTo>
                  <a:pt x="4555" y="1010"/>
                </a:lnTo>
                <a:lnTo>
                  <a:pt x="4548" y="1005"/>
                </a:lnTo>
                <a:lnTo>
                  <a:pt x="4541" y="1000"/>
                </a:lnTo>
                <a:lnTo>
                  <a:pt x="4533" y="998"/>
                </a:lnTo>
                <a:lnTo>
                  <a:pt x="4524" y="996"/>
                </a:lnTo>
                <a:lnTo>
                  <a:pt x="4522" y="993"/>
                </a:lnTo>
                <a:lnTo>
                  <a:pt x="4521" y="989"/>
                </a:lnTo>
                <a:lnTo>
                  <a:pt x="4517" y="988"/>
                </a:lnTo>
                <a:lnTo>
                  <a:pt x="4517" y="983"/>
                </a:lnTo>
                <a:lnTo>
                  <a:pt x="4517" y="977"/>
                </a:lnTo>
                <a:lnTo>
                  <a:pt x="4516" y="974"/>
                </a:lnTo>
                <a:lnTo>
                  <a:pt x="4514" y="971"/>
                </a:lnTo>
                <a:lnTo>
                  <a:pt x="4510" y="969"/>
                </a:lnTo>
                <a:lnTo>
                  <a:pt x="4507" y="964"/>
                </a:lnTo>
                <a:lnTo>
                  <a:pt x="4504" y="959"/>
                </a:lnTo>
                <a:lnTo>
                  <a:pt x="4498" y="955"/>
                </a:lnTo>
                <a:lnTo>
                  <a:pt x="4497" y="948"/>
                </a:lnTo>
                <a:lnTo>
                  <a:pt x="4493" y="948"/>
                </a:lnTo>
                <a:lnTo>
                  <a:pt x="4490" y="948"/>
                </a:lnTo>
                <a:lnTo>
                  <a:pt x="4485" y="948"/>
                </a:lnTo>
                <a:lnTo>
                  <a:pt x="4483" y="948"/>
                </a:lnTo>
                <a:lnTo>
                  <a:pt x="4483" y="942"/>
                </a:lnTo>
                <a:lnTo>
                  <a:pt x="4480" y="942"/>
                </a:lnTo>
                <a:lnTo>
                  <a:pt x="4478" y="945"/>
                </a:lnTo>
                <a:lnTo>
                  <a:pt x="4475" y="947"/>
                </a:lnTo>
                <a:lnTo>
                  <a:pt x="4476" y="948"/>
                </a:lnTo>
                <a:lnTo>
                  <a:pt x="4471" y="947"/>
                </a:lnTo>
                <a:lnTo>
                  <a:pt x="4469" y="942"/>
                </a:lnTo>
                <a:lnTo>
                  <a:pt x="4468" y="936"/>
                </a:lnTo>
                <a:lnTo>
                  <a:pt x="4466" y="935"/>
                </a:lnTo>
                <a:lnTo>
                  <a:pt x="4463" y="935"/>
                </a:lnTo>
                <a:lnTo>
                  <a:pt x="4458" y="938"/>
                </a:lnTo>
                <a:lnTo>
                  <a:pt x="4454" y="942"/>
                </a:lnTo>
                <a:lnTo>
                  <a:pt x="4454" y="945"/>
                </a:lnTo>
                <a:lnTo>
                  <a:pt x="4456" y="950"/>
                </a:lnTo>
                <a:lnTo>
                  <a:pt x="4461" y="959"/>
                </a:lnTo>
                <a:lnTo>
                  <a:pt x="4463" y="964"/>
                </a:lnTo>
                <a:lnTo>
                  <a:pt x="4463" y="969"/>
                </a:lnTo>
                <a:lnTo>
                  <a:pt x="4463" y="1010"/>
                </a:lnTo>
                <a:lnTo>
                  <a:pt x="4454" y="1015"/>
                </a:lnTo>
                <a:lnTo>
                  <a:pt x="4449" y="1017"/>
                </a:lnTo>
                <a:lnTo>
                  <a:pt x="4442" y="1017"/>
                </a:lnTo>
                <a:lnTo>
                  <a:pt x="4441" y="1022"/>
                </a:lnTo>
                <a:lnTo>
                  <a:pt x="4439" y="1024"/>
                </a:lnTo>
                <a:lnTo>
                  <a:pt x="4435" y="1024"/>
                </a:lnTo>
                <a:lnTo>
                  <a:pt x="4435" y="1034"/>
                </a:lnTo>
                <a:lnTo>
                  <a:pt x="4435" y="1044"/>
                </a:lnTo>
                <a:lnTo>
                  <a:pt x="4432" y="1051"/>
                </a:lnTo>
                <a:lnTo>
                  <a:pt x="4429" y="1058"/>
                </a:lnTo>
                <a:lnTo>
                  <a:pt x="4425" y="1058"/>
                </a:lnTo>
                <a:lnTo>
                  <a:pt x="4423" y="1056"/>
                </a:lnTo>
                <a:lnTo>
                  <a:pt x="4422" y="1051"/>
                </a:lnTo>
                <a:lnTo>
                  <a:pt x="4422" y="1037"/>
                </a:lnTo>
                <a:lnTo>
                  <a:pt x="4422" y="1017"/>
                </a:lnTo>
                <a:lnTo>
                  <a:pt x="4429" y="1012"/>
                </a:lnTo>
                <a:lnTo>
                  <a:pt x="4435" y="1006"/>
                </a:lnTo>
                <a:lnTo>
                  <a:pt x="4439" y="1005"/>
                </a:lnTo>
                <a:lnTo>
                  <a:pt x="4441" y="1000"/>
                </a:lnTo>
                <a:lnTo>
                  <a:pt x="4442" y="994"/>
                </a:lnTo>
                <a:lnTo>
                  <a:pt x="4442" y="989"/>
                </a:lnTo>
                <a:lnTo>
                  <a:pt x="4437" y="989"/>
                </a:lnTo>
                <a:lnTo>
                  <a:pt x="4434" y="991"/>
                </a:lnTo>
                <a:lnTo>
                  <a:pt x="4430" y="993"/>
                </a:lnTo>
                <a:lnTo>
                  <a:pt x="4429" y="996"/>
                </a:lnTo>
                <a:lnTo>
                  <a:pt x="4429" y="1000"/>
                </a:lnTo>
                <a:lnTo>
                  <a:pt x="4427" y="1001"/>
                </a:lnTo>
                <a:lnTo>
                  <a:pt x="4422" y="1003"/>
                </a:lnTo>
                <a:lnTo>
                  <a:pt x="4417" y="1006"/>
                </a:lnTo>
                <a:lnTo>
                  <a:pt x="4410" y="1008"/>
                </a:lnTo>
                <a:lnTo>
                  <a:pt x="4405" y="1012"/>
                </a:lnTo>
                <a:lnTo>
                  <a:pt x="4403" y="1013"/>
                </a:lnTo>
                <a:lnTo>
                  <a:pt x="4401" y="1017"/>
                </a:lnTo>
                <a:lnTo>
                  <a:pt x="4388" y="1010"/>
                </a:lnTo>
                <a:lnTo>
                  <a:pt x="4374" y="1003"/>
                </a:lnTo>
                <a:lnTo>
                  <a:pt x="4369" y="1003"/>
                </a:lnTo>
                <a:lnTo>
                  <a:pt x="4365" y="1005"/>
                </a:lnTo>
                <a:lnTo>
                  <a:pt x="4365" y="1010"/>
                </a:lnTo>
                <a:lnTo>
                  <a:pt x="4367" y="1015"/>
                </a:lnTo>
                <a:lnTo>
                  <a:pt x="4370" y="1025"/>
                </a:lnTo>
                <a:lnTo>
                  <a:pt x="4374" y="1030"/>
                </a:lnTo>
                <a:lnTo>
                  <a:pt x="4365" y="1035"/>
                </a:lnTo>
                <a:lnTo>
                  <a:pt x="4362" y="1039"/>
                </a:lnTo>
                <a:lnTo>
                  <a:pt x="4360" y="1044"/>
                </a:lnTo>
                <a:lnTo>
                  <a:pt x="4362" y="1047"/>
                </a:lnTo>
                <a:lnTo>
                  <a:pt x="4364" y="1051"/>
                </a:lnTo>
                <a:lnTo>
                  <a:pt x="4367" y="1054"/>
                </a:lnTo>
                <a:lnTo>
                  <a:pt x="4367" y="1058"/>
                </a:lnTo>
                <a:lnTo>
                  <a:pt x="4374" y="1058"/>
                </a:lnTo>
                <a:lnTo>
                  <a:pt x="4379" y="1056"/>
                </a:lnTo>
                <a:lnTo>
                  <a:pt x="4384" y="1053"/>
                </a:lnTo>
                <a:lnTo>
                  <a:pt x="4388" y="1047"/>
                </a:lnTo>
                <a:lnTo>
                  <a:pt x="4391" y="1035"/>
                </a:lnTo>
                <a:lnTo>
                  <a:pt x="4394" y="1024"/>
                </a:lnTo>
                <a:lnTo>
                  <a:pt x="4400" y="1027"/>
                </a:lnTo>
                <a:lnTo>
                  <a:pt x="4403" y="1030"/>
                </a:lnTo>
                <a:lnTo>
                  <a:pt x="4401" y="1034"/>
                </a:lnTo>
                <a:lnTo>
                  <a:pt x="4400" y="1039"/>
                </a:lnTo>
                <a:lnTo>
                  <a:pt x="4396" y="1047"/>
                </a:lnTo>
                <a:lnTo>
                  <a:pt x="4394" y="1053"/>
                </a:lnTo>
                <a:lnTo>
                  <a:pt x="4394" y="1058"/>
                </a:lnTo>
                <a:lnTo>
                  <a:pt x="4389" y="1061"/>
                </a:lnTo>
                <a:lnTo>
                  <a:pt x="4382" y="1063"/>
                </a:lnTo>
                <a:lnTo>
                  <a:pt x="4377" y="1066"/>
                </a:lnTo>
                <a:lnTo>
                  <a:pt x="4376" y="1068"/>
                </a:lnTo>
                <a:lnTo>
                  <a:pt x="4374" y="1071"/>
                </a:lnTo>
                <a:lnTo>
                  <a:pt x="4370" y="1076"/>
                </a:lnTo>
                <a:lnTo>
                  <a:pt x="4367" y="1082"/>
                </a:lnTo>
                <a:lnTo>
                  <a:pt x="4362" y="1085"/>
                </a:lnTo>
                <a:lnTo>
                  <a:pt x="4360" y="1092"/>
                </a:lnTo>
                <a:lnTo>
                  <a:pt x="4360" y="1100"/>
                </a:lnTo>
                <a:lnTo>
                  <a:pt x="4360" y="1109"/>
                </a:lnTo>
                <a:lnTo>
                  <a:pt x="4359" y="1117"/>
                </a:lnTo>
                <a:lnTo>
                  <a:pt x="4360" y="1126"/>
                </a:lnTo>
                <a:lnTo>
                  <a:pt x="4364" y="1131"/>
                </a:lnTo>
                <a:lnTo>
                  <a:pt x="4367" y="1136"/>
                </a:lnTo>
                <a:lnTo>
                  <a:pt x="4370" y="1139"/>
                </a:lnTo>
                <a:lnTo>
                  <a:pt x="4374" y="1146"/>
                </a:lnTo>
                <a:lnTo>
                  <a:pt x="4379" y="1148"/>
                </a:lnTo>
                <a:lnTo>
                  <a:pt x="4381" y="1150"/>
                </a:lnTo>
                <a:lnTo>
                  <a:pt x="4381" y="1153"/>
                </a:lnTo>
                <a:lnTo>
                  <a:pt x="4381" y="1160"/>
                </a:lnTo>
                <a:lnTo>
                  <a:pt x="4393" y="1160"/>
                </a:lnTo>
                <a:lnTo>
                  <a:pt x="4398" y="1162"/>
                </a:lnTo>
                <a:lnTo>
                  <a:pt x="4401" y="1163"/>
                </a:lnTo>
                <a:lnTo>
                  <a:pt x="4405" y="1165"/>
                </a:lnTo>
                <a:lnTo>
                  <a:pt x="4406" y="1170"/>
                </a:lnTo>
                <a:lnTo>
                  <a:pt x="4408" y="1174"/>
                </a:lnTo>
                <a:lnTo>
                  <a:pt x="4408" y="1180"/>
                </a:lnTo>
                <a:lnTo>
                  <a:pt x="4403" y="1180"/>
                </a:lnTo>
                <a:lnTo>
                  <a:pt x="4401" y="1177"/>
                </a:lnTo>
                <a:lnTo>
                  <a:pt x="4396" y="1172"/>
                </a:lnTo>
                <a:lnTo>
                  <a:pt x="4394" y="1168"/>
                </a:lnTo>
                <a:lnTo>
                  <a:pt x="4391" y="1167"/>
                </a:lnTo>
                <a:lnTo>
                  <a:pt x="4386" y="1167"/>
                </a:lnTo>
                <a:lnTo>
                  <a:pt x="4381" y="1167"/>
                </a:lnTo>
                <a:lnTo>
                  <a:pt x="4376" y="1165"/>
                </a:lnTo>
                <a:lnTo>
                  <a:pt x="4374" y="1163"/>
                </a:lnTo>
                <a:lnTo>
                  <a:pt x="4374" y="1160"/>
                </a:lnTo>
                <a:lnTo>
                  <a:pt x="4369" y="1160"/>
                </a:lnTo>
                <a:lnTo>
                  <a:pt x="4365" y="1162"/>
                </a:lnTo>
                <a:lnTo>
                  <a:pt x="4360" y="1167"/>
                </a:lnTo>
                <a:lnTo>
                  <a:pt x="4360" y="1170"/>
                </a:lnTo>
                <a:lnTo>
                  <a:pt x="4360" y="1174"/>
                </a:lnTo>
                <a:lnTo>
                  <a:pt x="4357" y="1174"/>
                </a:lnTo>
                <a:lnTo>
                  <a:pt x="4353" y="1174"/>
                </a:lnTo>
                <a:lnTo>
                  <a:pt x="4352" y="1177"/>
                </a:lnTo>
                <a:lnTo>
                  <a:pt x="4352" y="1182"/>
                </a:lnTo>
                <a:lnTo>
                  <a:pt x="4353" y="1191"/>
                </a:lnTo>
                <a:lnTo>
                  <a:pt x="4353" y="1194"/>
                </a:lnTo>
                <a:lnTo>
                  <a:pt x="4352" y="1197"/>
                </a:lnTo>
                <a:lnTo>
                  <a:pt x="4350" y="1201"/>
                </a:lnTo>
                <a:lnTo>
                  <a:pt x="4347" y="1201"/>
                </a:lnTo>
                <a:lnTo>
                  <a:pt x="4347" y="1218"/>
                </a:lnTo>
                <a:lnTo>
                  <a:pt x="4345" y="1225"/>
                </a:lnTo>
                <a:lnTo>
                  <a:pt x="4343" y="1226"/>
                </a:lnTo>
                <a:lnTo>
                  <a:pt x="4340" y="1228"/>
                </a:lnTo>
                <a:lnTo>
                  <a:pt x="4338" y="1232"/>
                </a:lnTo>
                <a:lnTo>
                  <a:pt x="4336" y="1233"/>
                </a:lnTo>
                <a:lnTo>
                  <a:pt x="4335" y="1232"/>
                </a:lnTo>
                <a:lnTo>
                  <a:pt x="4333" y="1228"/>
                </a:lnTo>
                <a:lnTo>
                  <a:pt x="4331" y="1220"/>
                </a:lnTo>
                <a:lnTo>
                  <a:pt x="4331" y="1215"/>
                </a:lnTo>
                <a:lnTo>
                  <a:pt x="4335" y="1204"/>
                </a:lnTo>
                <a:lnTo>
                  <a:pt x="4340" y="1194"/>
                </a:lnTo>
                <a:lnTo>
                  <a:pt x="4340" y="1187"/>
                </a:lnTo>
                <a:lnTo>
                  <a:pt x="4340" y="1180"/>
                </a:lnTo>
                <a:lnTo>
                  <a:pt x="4340" y="1174"/>
                </a:lnTo>
                <a:lnTo>
                  <a:pt x="4341" y="1168"/>
                </a:lnTo>
                <a:lnTo>
                  <a:pt x="4345" y="1165"/>
                </a:lnTo>
                <a:lnTo>
                  <a:pt x="4348" y="1162"/>
                </a:lnTo>
                <a:lnTo>
                  <a:pt x="4355" y="1155"/>
                </a:lnTo>
                <a:lnTo>
                  <a:pt x="4359" y="1151"/>
                </a:lnTo>
                <a:lnTo>
                  <a:pt x="4360" y="1146"/>
                </a:lnTo>
                <a:lnTo>
                  <a:pt x="4357" y="1139"/>
                </a:lnTo>
                <a:lnTo>
                  <a:pt x="4353" y="1134"/>
                </a:lnTo>
                <a:lnTo>
                  <a:pt x="4350" y="1128"/>
                </a:lnTo>
                <a:lnTo>
                  <a:pt x="4347" y="1119"/>
                </a:lnTo>
                <a:lnTo>
                  <a:pt x="4345" y="1111"/>
                </a:lnTo>
                <a:lnTo>
                  <a:pt x="4345" y="1100"/>
                </a:lnTo>
                <a:lnTo>
                  <a:pt x="4347" y="1080"/>
                </a:lnTo>
                <a:lnTo>
                  <a:pt x="4347" y="1058"/>
                </a:lnTo>
                <a:lnTo>
                  <a:pt x="4347" y="1037"/>
                </a:lnTo>
                <a:lnTo>
                  <a:pt x="4347" y="1030"/>
                </a:lnTo>
                <a:lnTo>
                  <a:pt x="4345" y="1024"/>
                </a:lnTo>
                <a:lnTo>
                  <a:pt x="4343" y="1017"/>
                </a:lnTo>
                <a:lnTo>
                  <a:pt x="4338" y="1013"/>
                </a:lnTo>
                <a:lnTo>
                  <a:pt x="4333" y="1010"/>
                </a:lnTo>
                <a:lnTo>
                  <a:pt x="4331" y="1003"/>
                </a:lnTo>
                <a:lnTo>
                  <a:pt x="4329" y="996"/>
                </a:lnTo>
                <a:lnTo>
                  <a:pt x="4324" y="993"/>
                </a:lnTo>
                <a:lnTo>
                  <a:pt x="4319" y="989"/>
                </a:lnTo>
                <a:lnTo>
                  <a:pt x="4316" y="991"/>
                </a:lnTo>
                <a:lnTo>
                  <a:pt x="4314" y="993"/>
                </a:lnTo>
                <a:lnTo>
                  <a:pt x="4312" y="1000"/>
                </a:lnTo>
                <a:lnTo>
                  <a:pt x="4312" y="1017"/>
                </a:lnTo>
                <a:lnTo>
                  <a:pt x="4304" y="1012"/>
                </a:lnTo>
                <a:lnTo>
                  <a:pt x="4299" y="1010"/>
                </a:lnTo>
                <a:lnTo>
                  <a:pt x="4292" y="1010"/>
                </a:lnTo>
                <a:lnTo>
                  <a:pt x="4292" y="1024"/>
                </a:lnTo>
                <a:lnTo>
                  <a:pt x="4292" y="1030"/>
                </a:lnTo>
                <a:lnTo>
                  <a:pt x="4292" y="1035"/>
                </a:lnTo>
                <a:lnTo>
                  <a:pt x="4294" y="1041"/>
                </a:lnTo>
                <a:lnTo>
                  <a:pt x="4297" y="1049"/>
                </a:lnTo>
                <a:lnTo>
                  <a:pt x="4300" y="1058"/>
                </a:lnTo>
                <a:lnTo>
                  <a:pt x="4300" y="1064"/>
                </a:lnTo>
                <a:lnTo>
                  <a:pt x="4299" y="1071"/>
                </a:lnTo>
                <a:lnTo>
                  <a:pt x="4295" y="1071"/>
                </a:lnTo>
                <a:lnTo>
                  <a:pt x="4294" y="1070"/>
                </a:lnTo>
                <a:lnTo>
                  <a:pt x="4294" y="1063"/>
                </a:lnTo>
                <a:lnTo>
                  <a:pt x="4294" y="1056"/>
                </a:lnTo>
                <a:lnTo>
                  <a:pt x="4294" y="1053"/>
                </a:lnTo>
                <a:lnTo>
                  <a:pt x="4292" y="1051"/>
                </a:lnTo>
                <a:lnTo>
                  <a:pt x="4285" y="1049"/>
                </a:lnTo>
                <a:lnTo>
                  <a:pt x="4282" y="1049"/>
                </a:lnTo>
                <a:lnTo>
                  <a:pt x="4278" y="1054"/>
                </a:lnTo>
                <a:lnTo>
                  <a:pt x="4275" y="1059"/>
                </a:lnTo>
                <a:lnTo>
                  <a:pt x="4268" y="1071"/>
                </a:lnTo>
                <a:lnTo>
                  <a:pt x="4263" y="1076"/>
                </a:lnTo>
                <a:lnTo>
                  <a:pt x="4258" y="1078"/>
                </a:lnTo>
                <a:lnTo>
                  <a:pt x="4254" y="1117"/>
                </a:lnTo>
                <a:lnTo>
                  <a:pt x="4249" y="1155"/>
                </a:lnTo>
                <a:lnTo>
                  <a:pt x="4246" y="1194"/>
                </a:lnTo>
                <a:lnTo>
                  <a:pt x="4244" y="1235"/>
                </a:lnTo>
                <a:lnTo>
                  <a:pt x="4242" y="1233"/>
                </a:lnTo>
                <a:lnTo>
                  <a:pt x="4241" y="1232"/>
                </a:lnTo>
                <a:lnTo>
                  <a:pt x="4237" y="1228"/>
                </a:lnTo>
                <a:lnTo>
                  <a:pt x="4236" y="1223"/>
                </a:lnTo>
                <a:lnTo>
                  <a:pt x="4234" y="1221"/>
                </a:lnTo>
                <a:lnTo>
                  <a:pt x="4231" y="1221"/>
                </a:lnTo>
                <a:lnTo>
                  <a:pt x="4231" y="1201"/>
                </a:lnTo>
                <a:lnTo>
                  <a:pt x="4231" y="1160"/>
                </a:lnTo>
                <a:lnTo>
                  <a:pt x="4241" y="1116"/>
                </a:lnTo>
                <a:lnTo>
                  <a:pt x="4244" y="1092"/>
                </a:lnTo>
                <a:lnTo>
                  <a:pt x="4244" y="1078"/>
                </a:lnTo>
                <a:lnTo>
                  <a:pt x="4244" y="1064"/>
                </a:lnTo>
                <a:lnTo>
                  <a:pt x="4231" y="1066"/>
                </a:lnTo>
                <a:lnTo>
                  <a:pt x="4219" y="1070"/>
                </a:lnTo>
                <a:lnTo>
                  <a:pt x="4196" y="1078"/>
                </a:lnTo>
                <a:lnTo>
                  <a:pt x="4191" y="1078"/>
                </a:lnTo>
                <a:lnTo>
                  <a:pt x="4188" y="1080"/>
                </a:lnTo>
                <a:lnTo>
                  <a:pt x="4184" y="1082"/>
                </a:lnTo>
                <a:lnTo>
                  <a:pt x="4183" y="1085"/>
                </a:lnTo>
                <a:lnTo>
                  <a:pt x="4176" y="1085"/>
                </a:lnTo>
                <a:lnTo>
                  <a:pt x="4173" y="1085"/>
                </a:lnTo>
                <a:lnTo>
                  <a:pt x="4169" y="1087"/>
                </a:lnTo>
                <a:lnTo>
                  <a:pt x="4167" y="1090"/>
                </a:lnTo>
                <a:lnTo>
                  <a:pt x="4162" y="1095"/>
                </a:lnTo>
                <a:lnTo>
                  <a:pt x="4159" y="1099"/>
                </a:lnTo>
                <a:lnTo>
                  <a:pt x="4156" y="1099"/>
                </a:lnTo>
                <a:lnTo>
                  <a:pt x="4150" y="1102"/>
                </a:lnTo>
                <a:lnTo>
                  <a:pt x="4145" y="1105"/>
                </a:lnTo>
                <a:lnTo>
                  <a:pt x="4140" y="1111"/>
                </a:lnTo>
                <a:lnTo>
                  <a:pt x="4135" y="1112"/>
                </a:lnTo>
                <a:lnTo>
                  <a:pt x="4135" y="1119"/>
                </a:lnTo>
                <a:lnTo>
                  <a:pt x="4135" y="1122"/>
                </a:lnTo>
                <a:lnTo>
                  <a:pt x="4133" y="1126"/>
                </a:lnTo>
                <a:lnTo>
                  <a:pt x="4130" y="1128"/>
                </a:lnTo>
                <a:lnTo>
                  <a:pt x="4125" y="1133"/>
                </a:lnTo>
                <a:lnTo>
                  <a:pt x="4121" y="1136"/>
                </a:lnTo>
                <a:lnTo>
                  <a:pt x="4121" y="1139"/>
                </a:lnTo>
                <a:lnTo>
                  <a:pt x="4120" y="1146"/>
                </a:lnTo>
                <a:lnTo>
                  <a:pt x="4120" y="1150"/>
                </a:lnTo>
                <a:lnTo>
                  <a:pt x="4123" y="1157"/>
                </a:lnTo>
                <a:lnTo>
                  <a:pt x="4128" y="1163"/>
                </a:lnTo>
                <a:lnTo>
                  <a:pt x="4128" y="1168"/>
                </a:lnTo>
                <a:lnTo>
                  <a:pt x="4128" y="1174"/>
                </a:lnTo>
                <a:lnTo>
                  <a:pt x="4133" y="1175"/>
                </a:lnTo>
                <a:lnTo>
                  <a:pt x="4135" y="1177"/>
                </a:lnTo>
                <a:lnTo>
                  <a:pt x="4135" y="1180"/>
                </a:lnTo>
                <a:lnTo>
                  <a:pt x="4135" y="1194"/>
                </a:lnTo>
                <a:lnTo>
                  <a:pt x="4142" y="1194"/>
                </a:lnTo>
                <a:lnTo>
                  <a:pt x="4149" y="1191"/>
                </a:lnTo>
                <a:lnTo>
                  <a:pt x="4152" y="1186"/>
                </a:lnTo>
                <a:lnTo>
                  <a:pt x="4156" y="1180"/>
                </a:lnTo>
                <a:lnTo>
                  <a:pt x="4161" y="1177"/>
                </a:lnTo>
                <a:lnTo>
                  <a:pt x="4166" y="1177"/>
                </a:lnTo>
                <a:lnTo>
                  <a:pt x="4176" y="1180"/>
                </a:lnTo>
                <a:lnTo>
                  <a:pt x="4171" y="1187"/>
                </a:lnTo>
                <a:lnTo>
                  <a:pt x="4166" y="1194"/>
                </a:lnTo>
                <a:lnTo>
                  <a:pt x="4162" y="1197"/>
                </a:lnTo>
                <a:lnTo>
                  <a:pt x="4159" y="1199"/>
                </a:lnTo>
                <a:lnTo>
                  <a:pt x="4154" y="1201"/>
                </a:lnTo>
                <a:lnTo>
                  <a:pt x="4149" y="1201"/>
                </a:lnTo>
                <a:lnTo>
                  <a:pt x="4149" y="1211"/>
                </a:lnTo>
                <a:lnTo>
                  <a:pt x="4150" y="1220"/>
                </a:lnTo>
                <a:lnTo>
                  <a:pt x="4154" y="1228"/>
                </a:lnTo>
                <a:lnTo>
                  <a:pt x="4157" y="1237"/>
                </a:lnTo>
                <a:lnTo>
                  <a:pt x="4157" y="1240"/>
                </a:lnTo>
                <a:lnTo>
                  <a:pt x="4156" y="1242"/>
                </a:lnTo>
                <a:lnTo>
                  <a:pt x="4156" y="1245"/>
                </a:lnTo>
                <a:lnTo>
                  <a:pt x="4161" y="1247"/>
                </a:lnTo>
                <a:lnTo>
                  <a:pt x="4164" y="1250"/>
                </a:lnTo>
                <a:lnTo>
                  <a:pt x="4164" y="1254"/>
                </a:lnTo>
                <a:lnTo>
                  <a:pt x="4162" y="1255"/>
                </a:lnTo>
                <a:lnTo>
                  <a:pt x="4166" y="1255"/>
                </a:lnTo>
                <a:lnTo>
                  <a:pt x="4196" y="1255"/>
                </a:lnTo>
                <a:lnTo>
                  <a:pt x="4198" y="1261"/>
                </a:lnTo>
                <a:lnTo>
                  <a:pt x="4200" y="1266"/>
                </a:lnTo>
                <a:lnTo>
                  <a:pt x="4203" y="1269"/>
                </a:lnTo>
                <a:lnTo>
                  <a:pt x="4203" y="1276"/>
                </a:lnTo>
                <a:lnTo>
                  <a:pt x="4207" y="1278"/>
                </a:lnTo>
                <a:lnTo>
                  <a:pt x="4208" y="1279"/>
                </a:lnTo>
                <a:lnTo>
                  <a:pt x="4212" y="1284"/>
                </a:lnTo>
                <a:lnTo>
                  <a:pt x="4213" y="1291"/>
                </a:lnTo>
                <a:lnTo>
                  <a:pt x="4217" y="1296"/>
                </a:lnTo>
                <a:lnTo>
                  <a:pt x="4217" y="1300"/>
                </a:lnTo>
                <a:lnTo>
                  <a:pt x="4219" y="1303"/>
                </a:lnTo>
                <a:lnTo>
                  <a:pt x="4225" y="1308"/>
                </a:lnTo>
                <a:lnTo>
                  <a:pt x="4229" y="1312"/>
                </a:lnTo>
                <a:lnTo>
                  <a:pt x="4231" y="1313"/>
                </a:lnTo>
                <a:lnTo>
                  <a:pt x="4229" y="1315"/>
                </a:lnTo>
                <a:lnTo>
                  <a:pt x="4224" y="1317"/>
                </a:lnTo>
                <a:lnTo>
                  <a:pt x="4203" y="1317"/>
                </a:lnTo>
                <a:lnTo>
                  <a:pt x="4203" y="1276"/>
                </a:lnTo>
                <a:lnTo>
                  <a:pt x="4198" y="1274"/>
                </a:lnTo>
                <a:lnTo>
                  <a:pt x="4193" y="1272"/>
                </a:lnTo>
                <a:lnTo>
                  <a:pt x="4190" y="1269"/>
                </a:lnTo>
                <a:lnTo>
                  <a:pt x="4183" y="1269"/>
                </a:lnTo>
                <a:lnTo>
                  <a:pt x="4178" y="1267"/>
                </a:lnTo>
                <a:lnTo>
                  <a:pt x="4176" y="1266"/>
                </a:lnTo>
                <a:lnTo>
                  <a:pt x="4176" y="1262"/>
                </a:lnTo>
                <a:lnTo>
                  <a:pt x="4166" y="1262"/>
                </a:lnTo>
                <a:lnTo>
                  <a:pt x="4162" y="1262"/>
                </a:lnTo>
                <a:lnTo>
                  <a:pt x="4154" y="1250"/>
                </a:lnTo>
                <a:lnTo>
                  <a:pt x="4150" y="1245"/>
                </a:lnTo>
                <a:lnTo>
                  <a:pt x="4147" y="1237"/>
                </a:lnTo>
                <a:lnTo>
                  <a:pt x="4147" y="1233"/>
                </a:lnTo>
                <a:lnTo>
                  <a:pt x="4145" y="1228"/>
                </a:lnTo>
                <a:lnTo>
                  <a:pt x="4144" y="1225"/>
                </a:lnTo>
                <a:lnTo>
                  <a:pt x="4140" y="1221"/>
                </a:lnTo>
                <a:lnTo>
                  <a:pt x="4135" y="1221"/>
                </a:lnTo>
                <a:lnTo>
                  <a:pt x="4137" y="1215"/>
                </a:lnTo>
                <a:lnTo>
                  <a:pt x="4135" y="1209"/>
                </a:lnTo>
                <a:lnTo>
                  <a:pt x="4133" y="1203"/>
                </a:lnTo>
                <a:lnTo>
                  <a:pt x="4128" y="1197"/>
                </a:lnTo>
                <a:lnTo>
                  <a:pt x="4128" y="1192"/>
                </a:lnTo>
                <a:lnTo>
                  <a:pt x="4128" y="1187"/>
                </a:lnTo>
                <a:lnTo>
                  <a:pt x="4121" y="1186"/>
                </a:lnTo>
                <a:lnTo>
                  <a:pt x="4116" y="1187"/>
                </a:lnTo>
                <a:lnTo>
                  <a:pt x="4108" y="1191"/>
                </a:lnTo>
                <a:lnTo>
                  <a:pt x="4099" y="1194"/>
                </a:lnTo>
                <a:lnTo>
                  <a:pt x="4094" y="1196"/>
                </a:lnTo>
                <a:lnTo>
                  <a:pt x="4087" y="1194"/>
                </a:lnTo>
                <a:lnTo>
                  <a:pt x="4087" y="1196"/>
                </a:lnTo>
                <a:lnTo>
                  <a:pt x="4086" y="1197"/>
                </a:lnTo>
                <a:lnTo>
                  <a:pt x="4082" y="1199"/>
                </a:lnTo>
                <a:lnTo>
                  <a:pt x="4077" y="1199"/>
                </a:lnTo>
                <a:lnTo>
                  <a:pt x="4074" y="1201"/>
                </a:lnTo>
                <a:lnTo>
                  <a:pt x="4074" y="1208"/>
                </a:lnTo>
                <a:lnTo>
                  <a:pt x="4069" y="1208"/>
                </a:lnTo>
                <a:lnTo>
                  <a:pt x="4063" y="1208"/>
                </a:lnTo>
                <a:lnTo>
                  <a:pt x="4058" y="1208"/>
                </a:lnTo>
                <a:lnTo>
                  <a:pt x="4053" y="1208"/>
                </a:lnTo>
                <a:lnTo>
                  <a:pt x="4052" y="1221"/>
                </a:lnTo>
                <a:lnTo>
                  <a:pt x="4055" y="1230"/>
                </a:lnTo>
                <a:lnTo>
                  <a:pt x="4058" y="1238"/>
                </a:lnTo>
                <a:lnTo>
                  <a:pt x="4065" y="1243"/>
                </a:lnTo>
                <a:lnTo>
                  <a:pt x="4077" y="1255"/>
                </a:lnTo>
                <a:lnTo>
                  <a:pt x="4084" y="1261"/>
                </a:lnTo>
                <a:lnTo>
                  <a:pt x="4087" y="1269"/>
                </a:lnTo>
                <a:lnTo>
                  <a:pt x="4089" y="1269"/>
                </a:lnTo>
                <a:lnTo>
                  <a:pt x="4091" y="1269"/>
                </a:lnTo>
                <a:lnTo>
                  <a:pt x="4096" y="1269"/>
                </a:lnTo>
                <a:lnTo>
                  <a:pt x="4099" y="1271"/>
                </a:lnTo>
                <a:lnTo>
                  <a:pt x="4106" y="1276"/>
                </a:lnTo>
                <a:lnTo>
                  <a:pt x="4113" y="1283"/>
                </a:lnTo>
                <a:lnTo>
                  <a:pt x="4121" y="1290"/>
                </a:lnTo>
                <a:lnTo>
                  <a:pt x="4123" y="1290"/>
                </a:lnTo>
                <a:lnTo>
                  <a:pt x="4130" y="1290"/>
                </a:lnTo>
                <a:lnTo>
                  <a:pt x="4135" y="1290"/>
                </a:lnTo>
                <a:lnTo>
                  <a:pt x="4133" y="1293"/>
                </a:lnTo>
                <a:lnTo>
                  <a:pt x="4132" y="1295"/>
                </a:lnTo>
                <a:lnTo>
                  <a:pt x="4125" y="1296"/>
                </a:lnTo>
                <a:lnTo>
                  <a:pt x="4108" y="1296"/>
                </a:lnTo>
                <a:lnTo>
                  <a:pt x="4108" y="1303"/>
                </a:lnTo>
                <a:lnTo>
                  <a:pt x="4104" y="1307"/>
                </a:lnTo>
                <a:lnTo>
                  <a:pt x="4099" y="1310"/>
                </a:lnTo>
                <a:lnTo>
                  <a:pt x="4094" y="1310"/>
                </a:lnTo>
                <a:lnTo>
                  <a:pt x="4094" y="1303"/>
                </a:lnTo>
                <a:lnTo>
                  <a:pt x="4091" y="1300"/>
                </a:lnTo>
                <a:lnTo>
                  <a:pt x="4089" y="1295"/>
                </a:lnTo>
                <a:lnTo>
                  <a:pt x="4087" y="1290"/>
                </a:lnTo>
                <a:lnTo>
                  <a:pt x="4087" y="1283"/>
                </a:lnTo>
                <a:lnTo>
                  <a:pt x="4086" y="1279"/>
                </a:lnTo>
                <a:lnTo>
                  <a:pt x="4082" y="1278"/>
                </a:lnTo>
                <a:lnTo>
                  <a:pt x="4074" y="1276"/>
                </a:lnTo>
                <a:lnTo>
                  <a:pt x="4072" y="1283"/>
                </a:lnTo>
                <a:lnTo>
                  <a:pt x="4072" y="1290"/>
                </a:lnTo>
                <a:lnTo>
                  <a:pt x="4077" y="1301"/>
                </a:lnTo>
                <a:lnTo>
                  <a:pt x="4079" y="1307"/>
                </a:lnTo>
                <a:lnTo>
                  <a:pt x="4079" y="1308"/>
                </a:lnTo>
                <a:lnTo>
                  <a:pt x="4075" y="1310"/>
                </a:lnTo>
                <a:lnTo>
                  <a:pt x="4067" y="1310"/>
                </a:lnTo>
                <a:lnTo>
                  <a:pt x="4067" y="1303"/>
                </a:lnTo>
                <a:lnTo>
                  <a:pt x="4065" y="1296"/>
                </a:lnTo>
                <a:lnTo>
                  <a:pt x="4062" y="1284"/>
                </a:lnTo>
                <a:lnTo>
                  <a:pt x="4060" y="1281"/>
                </a:lnTo>
                <a:lnTo>
                  <a:pt x="4053" y="1271"/>
                </a:lnTo>
                <a:lnTo>
                  <a:pt x="4048" y="1262"/>
                </a:lnTo>
                <a:lnTo>
                  <a:pt x="4043" y="1252"/>
                </a:lnTo>
                <a:lnTo>
                  <a:pt x="4038" y="1243"/>
                </a:lnTo>
                <a:lnTo>
                  <a:pt x="4036" y="1242"/>
                </a:lnTo>
                <a:lnTo>
                  <a:pt x="4033" y="1242"/>
                </a:lnTo>
                <a:lnTo>
                  <a:pt x="4026" y="1240"/>
                </a:lnTo>
                <a:lnTo>
                  <a:pt x="4021" y="1242"/>
                </a:lnTo>
                <a:lnTo>
                  <a:pt x="4019" y="1245"/>
                </a:lnTo>
                <a:lnTo>
                  <a:pt x="4019" y="1249"/>
                </a:lnTo>
                <a:lnTo>
                  <a:pt x="4019" y="1259"/>
                </a:lnTo>
                <a:lnTo>
                  <a:pt x="4017" y="1262"/>
                </a:lnTo>
                <a:lnTo>
                  <a:pt x="4012" y="1262"/>
                </a:lnTo>
                <a:lnTo>
                  <a:pt x="4012" y="1296"/>
                </a:lnTo>
                <a:lnTo>
                  <a:pt x="4009" y="1298"/>
                </a:lnTo>
                <a:lnTo>
                  <a:pt x="4007" y="1301"/>
                </a:lnTo>
                <a:lnTo>
                  <a:pt x="4005" y="1310"/>
                </a:lnTo>
                <a:lnTo>
                  <a:pt x="4002" y="1310"/>
                </a:lnTo>
                <a:lnTo>
                  <a:pt x="4000" y="1312"/>
                </a:lnTo>
                <a:lnTo>
                  <a:pt x="3999" y="1317"/>
                </a:lnTo>
                <a:lnTo>
                  <a:pt x="3999" y="1322"/>
                </a:lnTo>
                <a:lnTo>
                  <a:pt x="4000" y="1325"/>
                </a:lnTo>
                <a:lnTo>
                  <a:pt x="4002" y="1329"/>
                </a:lnTo>
                <a:lnTo>
                  <a:pt x="4005" y="1330"/>
                </a:lnTo>
                <a:lnTo>
                  <a:pt x="4009" y="1330"/>
                </a:lnTo>
                <a:lnTo>
                  <a:pt x="4011" y="1332"/>
                </a:lnTo>
                <a:lnTo>
                  <a:pt x="4012" y="1337"/>
                </a:lnTo>
                <a:lnTo>
                  <a:pt x="4011" y="1344"/>
                </a:lnTo>
                <a:lnTo>
                  <a:pt x="4011" y="1351"/>
                </a:lnTo>
                <a:lnTo>
                  <a:pt x="4014" y="1359"/>
                </a:lnTo>
                <a:lnTo>
                  <a:pt x="4017" y="1368"/>
                </a:lnTo>
                <a:lnTo>
                  <a:pt x="4019" y="1373"/>
                </a:lnTo>
                <a:lnTo>
                  <a:pt x="4019" y="1378"/>
                </a:lnTo>
                <a:lnTo>
                  <a:pt x="4012" y="1376"/>
                </a:lnTo>
                <a:lnTo>
                  <a:pt x="4007" y="1378"/>
                </a:lnTo>
                <a:lnTo>
                  <a:pt x="3999" y="1382"/>
                </a:lnTo>
                <a:lnTo>
                  <a:pt x="3990" y="1385"/>
                </a:lnTo>
                <a:lnTo>
                  <a:pt x="3985" y="1387"/>
                </a:lnTo>
                <a:lnTo>
                  <a:pt x="3978" y="1385"/>
                </a:lnTo>
                <a:lnTo>
                  <a:pt x="3975" y="1392"/>
                </a:lnTo>
                <a:lnTo>
                  <a:pt x="3970" y="1397"/>
                </a:lnTo>
                <a:lnTo>
                  <a:pt x="3961" y="1399"/>
                </a:lnTo>
                <a:lnTo>
                  <a:pt x="3951" y="1399"/>
                </a:lnTo>
                <a:lnTo>
                  <a:pt x="3949" y="1411"/>
                </a:lnTo>
                <a:lnTo>
                  <a:pt x="3946" y="1421"/>
                </a:lnTo>
                <a:lnTo>
                  <a:pt x="3937" y="1440"/>
                </a:lnTo>
                <a:lnTo>
                  <a:pt x="3934" y="1443"/>
                </a:lnTo>
                <a:lnTo>
                  <a:pt x="3932" y="1448"/>
                </a:lnTo>
                <a:lnTo>
                  <a:pt x="3930" y="1460"/>
                </a:lnTo>
                <a:lnTo>
                  <a:pt x="3929" y="1472"/>
                </a:lnTo>
                <a:lnTo>
                  <a:pt x="3927" y="1477"/>
                </a:lnTo>
                <a:lnTo>
                  <a:pt x="3924" y="1481"/>
                </a:lnTo>
                <a:lnTo>
                  <a:pt x="3927" y="1486"/>
                </a:lnTo>
                <a:lnTo>
                  <a:pt x="3932" y="1487"/>
                </a:lnTo>
                <a:lnTo>
                  <a:pt x="3936" y="1486"/>
                </a:lnTo>
                <a:lnTo>
                  <a:pt x="3939" y="1482"/>
                </a:lnTo>
                <a:lnTo>
                  <a:pt x="3944" y="1477"/>
                </a:lnTo>
                <a:lnTo>
                  <a:pt x="3949" y="1474"/>
                </a:lnTo>
                <a:lnTo>
                  <a:pt x="3956" y="1472"/>
                </a:lnTo>
                <a:lnTo>
                  <a:pt x="3965" y="1474"/>
                </a:lnTo>
                <a:lnTo>
                  <a:pt x="3965" y="1481"/>
                </a:lnTo>
                <a:lnTo>
                  <a:pt x="3965" y="1486"/>
                </a:lnTo>
                <a:lnTo>
                  <a:pt x="3968" y="1489"/>
                </a:lnTo>
                <a:lnTo>
                  <a:pt x="3971" y="1491"/>
                </a:lnTo>
                <a:lnTo>
                  <a:pt x="3975" y="1494"/>
                </a:lnTo>
                <a:lnTo>
                  <a:pt x="3978" y="1496"/>
                </a:lnTo>
                <a:lnTo>
                  <a:pt x="3978" y="1501"/>
                </a:lnTo>
                <a:lnTo>
                  <a:pt x="3978" y="1508"/>
                </a:lnTo>
                <a:lnTo>
                  <a:pt x="3959" y="1504"/>
                </a:lnTo>
                <a:lnTo>
                  <a:pt x="3951" y="1503"/>
                </a:lnTo>
                <a:lnTo>
                  <a:pt x="3944" y="1503"/>
                </a:lnTo>
                <a:lnTo>
                  <a:pt x="3937" y="1504"/>
                </a:lnTo>
                <a:lnTo>
                  <a:pt x="3932" y="1508"/>
                </a:lnTo>
                <a:lnTo>
                  <a:pt x="3927" y="1513"/>
                </a:lnTo>
                <a:lnTo>
                  <a:pt x="3924" y="1522"/>
                </a:lnTo>
                <a:lnTo>
                  <a:pt x="3925" y="1525"/>
                </a:lnTo>
                <a:lnTo>
                  <a:pt x="3929" y="1527"/>
                </a:lnTo>
                <a:lnTo>
                  <a:pt x="3937" y="1528"/>
                </a:lnTo>
                <a:lnTo>
                  <a:pt x="3937" y="1532"/>
                </a:lnTo>
                <a:lnTo>
                  <a:pt x="3939" y="1534"/>
                </a:lnTo>
                <a:lnTo>
                  <a:pt x="3944" y="1535"/>
                </a:lnTo>
                <a:lnTo>
                  <a:pt x="3951" y="1537"/>
                </a:lnTo>
                <a:lnTo>
                  <a:pt x="3958" y="1539"/>
                </a:lnTo>
                <a:lnTo>
                  <a:pt x="3963" y="1542"/>
                </a:lnTo>
                <a:lnTo>
                  <a:pt x="3971" y="1542"/>
                </a:lnTo>
                <a:lnTo>
                  <a:pt x="3970" y="1545"/>
                </a:lnTo>
                <a:lnTo>
                  <a:pt x="3966" y="1549"/>
                </a:lnTo>
                <a:lnTo>
                  <a:pt x="3963" y="1551"/>
                </a:lnTo>
                <a:lnTo>
                  <a:pt x="3958" y="1551"/>
                </a:lnTo>
                <a:lnTo>
                  <a:pt x="3947" y="1551"/>
                </a:lnTo>
                <a:lnTo>
                  <a:pt x="3937" y="1549"/>
                </a:lnTo>
                <a:lnTo>
                  <a:pt x="3932" y="1547"/>
                </a:lnTo>
                <a:lnTo>
                  <a:pt x="3925" y="1544"/>
                </a:lnTo>
                <a:lnTo>
                  <a:pt x="3919" y="1542"/>
                </a:lnTo>
                <a:lnTo>
                  <a:pt x="3915" y="1542"/>
                </a:lnTo>
                <a:lnTo>
                  <a:pt x="3910" y="1542"/>
                </a:lnTo>
                <a:lnTo>
                  <a:pt x="3889" y="1542"/>
                </a:lnTo>
                <a:lnTo>
                  <a:pt x="3888" y="1552"/>
                </a:lnTo>
                <a:lnTo>
                  <a:pt x="3889" y="1561"/>
                </a:lnTo>
                <a:lnTo>
                  <a:pt x="3891" y="1568"/>
                </a:lnTo>
                <a:lnTo>
                  <a:pt x="3893" y="1569"/>
                </a:lnTo>
                <a:lnTo>
                  <a:pt x="3896" y="1571"/>
                </a:lnTo>
                <a:lnTo>
                  <a:pt x="3900" y="1571"/>
                </a:lnTo>
                <a:lnTo>
                  <a:pt x="3908" y="1569"/>
                </a:lnTo>
                <a:lnTo>
                  <a:pt x="3915" y="1571"/>
                </a:lnTo>
                <a:lnTo>
                  <a:pt x="3922" y="1575"/>
                </a:lnTo>
                <a:lnTo>
                  <a:pt x="3929" y="1581"/>
                </a:lnTo>
                <a:lnTo>
                  <a:pt x="3932" y="1581"/>
                </a:lnTo>
                <a:lnTo>
                  <a:pt x="3937" y="1583"/>
                </a:lnTo>
                <a:lnTo>
                  <a:pt x="3934" y="1586"/>
                </a:lnTo>
                <a:lnTo>
                  <a:pt x="3930" y="1590"/>
                </a:lnTo>
                <a:lnTo>
                  <a:pt x="3925" y="1590"/>
                </a:lnTo>
                <a:lnTo>
                  <a:pt x="3920" y="1588"/>
                </a:lnTo>
                <a:lnTo>
                  <a:pt x="3917" y="1586"/>
                </a:lnTo>
                <a:lnTo>
                  <a:pt x="3917" y="1583"/>
                </a:lnTo>
                <a:lnTo>
                  <a:pt x="3915" y="1581"/>
                </a:lnTo>
                <a:lnTo>
                  <a:pt x="3908" y="1581"/>
                </a:lnTo>
                <a:lnTo>
                  <a:pt x="3901" y="1583"/>
                </a:lnTo>
                <a:lnTo>
                  <a:pt x="3900" y="1581"/>
                </a:lnTo>
                <a:lnTo>
                  <a:pt x="3900" y="1578"/>
                </a:lnTo>
                <a:lnTo>
                  <a:pt x="3898" y="1576"/>
                </a:lnTo>
                <a:lnTo>
                  <a:pt x="3889" y="1576"/>
                </a:lnTo>
                <a:lnTo>
                  <a:pt x="3884" y="1576"/>
                </a:lnTo>
                <a:lnTo>
                  <a:pt x="3881" y="1578"/>
                </a:lnTo>
                <a:lnTo>
                  <a:pt x="3878" y="1580"/>
                </a:lnTo>
                <a:lnTo>
                  <a:pt x="3876" y="1583"/>
                </a:lnTo>
                <a:lnTo>
                  <a:pt x="3872" y="1585"/>
                </a:lnTo>
                <a:lnTo>
                  <a:pt x="3871" y="1588"/>
                </a:lnTo>
                <a:lnTo>
                  <a:pt x="3869" y="1597"/>
                </a:lnTo>
                <a:lnTo>
                  <a:pt x="3864" y="1595"/>
                </a:lnTo>
                <a:lnTo>
                  <a:pt x="3860" y="1593"/>
                </a:lnTo>
                <a:lnTo>
                  <a:pt x="3855" y="1586"/>
                </a:lnTo>
                <a:lnTo>
                  <a:pt x="3852" y="1585"/>
                </a:lnTo>
                <a:lnTo>
                  <a:pt x="3847" y="1583"/>
                </a:lnTo>
                <a:lnTo>
                  <a:pt x="3842" y="1581"/>
                </a:lnTo>
                <a:lnTo>
                  <a:pt x="3835" y="1583"/>
                </a:lnTo>
                <a:lnTo>
                  <a:pt x="3833" y="1588"/>
                </a:lnTo>
                <a:lnTo>
                  <a:pt x="3831" y="1590"/>
                </a:lnTo>
                <a:lnTo>
                  <a:pt x="3828" y="1590"/>
                </a:lnTo>
                <a:lnTo>
                  <a:pt x="3828" y="1595"/>
                </a:lnTo>
                <a:lnTo>
                  <a:pt x="3826" y="1598"/>
                </a:lnTo>
                <a:lnTo>
                  <a:pt x="3823" y="1600"/>
                </a:lnTo>
                <a:lnTo>
                  <a:pt x="3819" y="1602"/>
                </a:lnTo>
                <a:lnTo>
                  <a:pt x="3811" y="1604"/>
                </a:lnTo>
                <a:lnTo>
                  <a:pt x="3809" y="1607"/>
                </a:lnTo>
                <a:lnTo>
                  <a:pt x="3807" y="1610"/>
                </a:lnTo>
                <a:lnTo>
                  <a:pt x="3802" y="1612"/>
                </a:lnTo>
                <a:lnTo>
                  <a:pt x="3801" y="1614"/>
                </a:lnTo>
                <a:lnTo>
                  <a:pt x="3796" y="1619"/>
                </a:lnTo>
                <a:lnTo>
                  <a:pt x="3794" y="1622"/>
                </a:lnTo>
                <a:lnTo>
                  <a:pt x="3790" y="1624"/>
                </a:lnTo>
                <a:lnTo>
                  <a:pt x="3785" y="1626"/>
                </a:lnTo>
                <a:lnTo>
                  <a:pt x="3780" y="1624"/>
                </a:lnTo>
                <a:lnTo>
                  <a:pt x="3780" y="1644"/>
                </a:lnTo>
                <a:lnTo>
                  <a:pt x="3767" y="1644"/>
                </a:lnTo>
                <a:lnTo>
                  <a:pt x="3765" y="1638"/>
                </a:lnTo>
                <a:lnTo>
                  <a:pt x="3765" y="1633"/>
                </a:lnTo>
                <a:lnTo>
                  <a:pt x="3768" y="1627"/>
                </a:lnTo>
                <a:lnTo>
                  <a:pt x="3770" y="1624"/>
                </a:lnTo>
                <a:lnTo>
                  <a:pt x="3775" y="1619"/>
                </a:lnTo>
                <a:lnTo>
                  <a:pt x="3778" y="1615"/>
                </a:lnTo>
                <a:lnTo>
                  <a:pt x="3780" y="1610"/>
                </a:lnTo>
                <a:lnTo>
                  <a:pt x="3777" y="1605"/>
                </a:lnTo>
                <a:lnTo>
                  <a:pt x="3777" y="1600"/>
                </a:lnTo>
                <a:lnTo>
                  <a:pt x="3780" y="1590"/>
                </a:lnTo>
                <a:lnTo>
                  <a:pt x="3780" y="1585"/>
                </a:lnTo>
                <a:lnTo>
                  <a:pt x="3778" y="1580"/>
                </a:lnTo>
                <a:lnTo>
                  <a:pt x="3775" y="1571"/>
                </a:lnTo>
                <a:lnTo>
                  <a:pt x="3772" y="1563"/>
                </a:lnTo>
                <a:lnTo>
                  <a:pt x="3772" y="1556"/>
                </a:lnTo>
                <a:lnTo>
                  <a:pt x="3773" y="1549"/>
                </a:lnTo>
                <a:lnTo>
                  <a:pt x="3772" y="1544"/>
                </a:lnTo>
                <a:lnTo>
                  <a:pt x="3768" y="1539"/>
                </a:lnTo>
                <a:lnTo>
                  <a:pt x="3760" y="1532"/>
                </a:lnTo>
                <a:lnTo>
                  <a:pt x="3751" y="1525"/>
                </a:lnTo>
                <a:lnTo>
                  <a:pt x="3748" y="1520"/>
                </a:lnTo>
                <a:lnTo>
                  <a:pt x="3746" y="1515"/>
                </a:lnTo>
                <a:lnTo>
                  <a:pt x="3736" y="1511"/>
                </a:lnTo>
                <a:lnTo>
                  <a:pt x="3727" y="1506"/>
                </a:lnTo>
                <a:lnTo>
                  <a:pt x="3720" y="1499"/>
                </a:lnTo>
                <a:lnTo>
                  <a:pt x="3712" y="1494"/>
                </a:lnTo>
                <a:lnTo>
                  <a:pt x="3710" y="1503"/>
                </a:lnTo>
                <a:lnTo>
                  <a:pt x="3712" y="1510"/>
                </a:lnTo>
                <a:lnTo>
                  <a:pt x="3715" y="1515"/>
                </a:lnTo>
                <a:lnTo>
                  <a:pt x="3719" y="1518"/>
                </a:lnTo>
                <a:lnTo>
                  <a:pt x="3722" y="1522"/>
                </a:lnTo>
                <a:lnTo>
                  <a:pt x="3726" y="1527"/>
                </a:lnTo>
                <a:lnTo>
                  <a:pt x="3727" y="1534"/>
                </a:lnTo>
                <a:lnTo>
                  <a:pt x="3726" y="1542"/>
                </a:lnTo>
                <a:lnTo>
                  <a:pt x="3717" y="1537"/>
                </a:lnTo>
                <a:lnTo>
                  <a:pt x="3712" y="1535"/>
                </a:lnTo>
                <a:lnTo>
                  <a:pt x="3705" y="1535"/>
                </a:lnTo>
                <a:lnTo>
                  <a:pt x="3703" y="1532"/>
                </a:lnTo>
                <a:lnTo>
                  <a:pt x="3700" y="1532"/>
                </a:lnTo>
                <a:lnTo>
                  <a:pt x="3697" y="1534"/>
                </a:lnTo>
                <a:lnTo>
                  <a:pt x="3691" y="1535"/>
                </a:lnTo>
                <a:lnTo>
                  <a:pt x="3691" y="1556"/>
                </a:lnTo>
                <a:lnTo>
                  <a:pt x="3697" y="1557"/>
                </a:lnTo>
                <a:lnTo>
                  <a:pt x="3698" y="1559"/>
                </a:lnTo>
                <a:lnTo>
                  <a:pt x="3698" y="1563"/>
                </a:lnTo>
                <a:lnTo>
                  <a:pt x="3703" y="1564"/>
                </a:lnTo>
                <a:lnTo>
                  <a:pt x="3705" y="1566"/>
                </a:lnTo>
                <a:lnTo>
                  <a:pt x="3705" y="1569"/>
                </a:lnTo>
                <a:lnTo>
                  <a:pt x="3714" y="1575"/>
                </a:lnTo>
                <a:lnTo>
                  <a:pt x="3719" y="1576"/>
                </a:lnTo>
                <a:lnTo>
                  <a:pt x="3726" y="1576"/>
                </a:lnTo>
                <a:lnTo>
                  <a:pt x="3722" y="1583"/>
                </a:lnTo>
                <a:lnTo>
                  <a:pt x="3720" y="1586"/>
                </a:lnTo>
                <a:lnTo>
                  <a:pt x="3717" y="1588"/>
                </a:lnTo>
                <a:lnTo>
                  <a:pt x="3714" y="1586"/>
                </a:lnTo>
                <a:lnTo>
                  <a:pt x="3707" y="1581"/>
                </a:lnTo>
                <a:lnTo>
                  <a:pt x="3698" y="1576"/>
                </a:lnTo>
                <a:lnTo>
                  <a:pt x="3695" y="1578"/>
                </a:lnTo>
                <a:lnTo>
                  <a:pt x="3693" y="1581"/>
                </a:lnTo>
                <a:lnTo>
                  <a:pt x="3691" y="1590"/>
                </a:lnTo>
                <a:lnTo>
                  <a:pt x="3690" y="1593"/>
                </a:lnTo>
                <a:lnTo>
                  <a:pt x="3688" y="1597"/>
                </a:lnTo>
                <a:lnTo>
                  <a:pt x="3685" y="1600"/>
                </a:lnTo>
                <a:lnTo>
                  <a:pt x="3685" y="1604"/>
                </a:lnTo>
                <a:lnTo>
                  <a:pt x="3680" y="1607"/>
                </a:lnTo>
                <a:lnTo>
                  <a:pt x="3674" y="1610"/>
                </a:lnTo>
                <a:lnTo>
                  <a:pt x="3669" y="1615"/>
                </a:lnTo>
                <a:lnTo>
                  <a:pt x="3664" y="1617"/>
                </a:lnTo>
                <a:lnTo>
                  <a:pt x="3662" y="1631"/>
                </a:lnTo>
                <a:lnTo>
                  <a:pt x="3659" y="1643"/>
                </a:lnTo>
                <a:lnTo>
                  <a:pt x="3651" y="1665"/>
                </a:lnTo>
                <a:lnTo>
                  <a:pt x="3647" y="1665"/>
                </a:lnTo>
                <a:lnTo>
                  <a:pt x="3644" y="1661"/>
                </a:lnTo>
                <a:lnTo>
                  <a:pt x="3642" y="1656"/>
                </a:lnTo>
                <a:lnTo>
                  <a:pt x="3642" y="1651"/>
                </a:lnTo>
                <a:lnTo>
                  <a:pt x="3642" y="1646"/>
                </a:lnTo>
                <a:lnTo>
                  <a:pt x="3644" y="1641"/>
                </a:lnTo>
                <a:lnTo>
                  <a:pt x="3647" y="1638"/>
                </a:lnTo>
                <a:lnTo>
                  <a:pt x="3651" y="1638"/>
                </a:lnTo>
                <a:lnTo>
                  <a:pt x="3651" y="1633"/>
                </a:lnTo>
                <a:lnTo>
                  <a:pt x="3651" y="1627"/>
                </a:lnTo>
                <a:lnTo>
                  <a:pt x="3656" y="1622"/>
                </a:lnTo>
                <a:lnTo>
                  <a:pt x="3657" y="1615"/>
                </a:lnTo>
                <a:lnTo>
                  <a:pt x="3659" y="1610"/>
                </a:lnTo>
                <a:lnTo>
                  <a:pt x="3657" y="1604"/>
                </a:lnTo>
                <a:lnTo>
                  <a:pt x="3669" y="1597"/>
                </a:lnTo>
                <a:lnTo>
                  <a:pt x="3673" y="1592"/>
                </a:lnTo>
                <a:lnTo>
                  <a:pt x="3678" y="1586"/>
                </a:lnTo>
                <a:lnTo>
                  <a:pt x="3681" y="1580"/>
                </a:lnTo>
                <a:lnTo>
                  <a:pt x="3683" y="1573"/>
                </a:lnTo>
                <a:lnTo>
                  <a:pt x="3685" y="1564"/>
                </a:lnTo>
                <a:lnTo>
                  <a:pt x="3685" y="1556"/>
                </a:lnTo>
                <a:lnTo>
                  <a:pt x="3680" y="1552"/>
                </a:lnTo>
                <a:lnTo>
                  <a:pt x="3676" y="1551"/>
                </a:lnTo>
                <a:lnTo>
                  <a:pt x="3673" y="1552"/>
                </a:lnTo>
                <a:lnTo>
                  <a:pt x="3671" y="1556"/>
                </a:lnTo>
                <a:lnTo>
                  <a:pt x="3668" y="1557"/>
                </a:lnTo>
                <a:lnTo>
                  <a:pt x="3666" y="1559"/>
                </a:lnTo>
                <a:lnTo>
                  <a:pt x="3664" y="1564"/>
                </a:lnTo>
                <a:lnTo>
                  <a:pt x="3664" y="1576"/>
                </a:lnTo>
                <a:lnTo>
                  <a:pt x="3657" y="1576"/>
                </a:lnTo>
                <a:lnTo>
                  <a:pt x="3657" y="1566"/>
                </a:lnTo>
                <a:lnTo>
                  <a:pt x="3657" y="1556"/>
                </a:lnTo>
                <a:lnTo>
                  <a:pt x="3661" y="1549"/>
                </a:lnTo>
                <a:lnTo>
                  <a:pt x="3664" y="1542"/>
                </a:lnTo>
                <a:lnTo>
                  <a:pt x="3671" y="1539"/>
                </a:lnTo>
                <a:lnTo>
                  <a:pt x="3676" y="1534"/>
                </a:lnTo>
                <a:lnTo>
                  <a:pt x="3678" y="1525"/>
                </a:lnTo>
                <a:lnTo>
                  <a:pt x="3678" y="1515"/>
                </a:lnTo>
                <a:lnTo>
                  <a:pt x="3674" y="1501"/>
                </a:lnTo>
                <a:lnTo>
                  <a:pt x="3673" y="1494"/>
                </a:lnTo>
                <a:lnTo>
                  <a:pt x="3669" y="1489"/>
                </a:lnTo>
                <a:lnTo>
                  <a:pt x="3666" y="1484"/>
                </a:lnTo>
                <a:lnTo>
                  <a:pt x="3659" y="1482"/>
                </a:lnTo>
                <a:lnTo>
                  <a:pt x="3652" y="1481"/>
                </a:lnTo>
                <a:lnTo>
                  <a:pt x="3644" y="1481"/>
                </a:lnTo>
                <a:lnTo>
                  <a:pt x="3644" y="1474"/>
                </a:lnTo>
                <a:lnTo>
                  <a:pt x="3634" y="1481"/>
                </a:lnTo>
                <a:lnTo>
                  <a:pt x="3623" y="1489"/>
                </a:lnTo>
                <a:lnTo>
                  <a:pt x="3620" y="1493"/>
                </a:lnTo>
                <a:lnTo>
                  <a:pt x="3618" y="1499"/>
                </a:lnTo>
                <a:lnTo>
                  <a:pt x="3616" y="1506"/>
                </a:lnTo>
                <a:lnTo>
                  <a:pt x="3616" y="1515"/>
                </a:lnTo>
                <a:lnTo>
                  <a:pt x="3596" y="1556"/>
                </a:lnTo>
                <a:lnTo>
                  <a:pt x="3596" y="1563"/>
                </a:lnTo>
                <a:lnTo>
                  <a:pt x="3598" y="1568"/>
                </a:lnTo>
                <a:lnTo>
                  <a:pt x="3603" y="1576"/>
                </a:lnTo>
                <a:lnTo>
                  <a:pt x="3608" y="1585"/>
                </a:lnTo>
                <a:lnTo>
                  <a:pt x="3610" y="1590"/>
                </a:lnTo>
                <a:lnTo>
                  <a:pt x="3610" y="1597"/>
                </a:lnTo>
                <a:lnTo>
                  <a:pt x="3603" y="1598"/>
                </a:lnTo>
                <a:lnTo>
                  <a:pt x="3599" y="1602"/>
                </a:lnTo>
                <a:lnTo>
                  <a:pt x="3598" y="1605"/>
                </a:lnTo>
                <a:lnTo>
                  <a:pt x="3599" y="1609"/>
                </a:lnTo>
                <a:lnTo>
                  <a:pt x="3603" y="1617"/>
                </a:lnTo>
                <a:lnTo>
                  <a:pt x="3603" y="1624"/>
                </a:lnTo>
                <a:lnTo>
                  <a:pt x="3603" y="1631"/>
                </a:lnTo>
                <a:lnTo>
                  <a:pt x="3596" y="1631"/>
                </a:lnTo>
                <a:lnTo>
                  <a:pt x="3593" y="1631"/>
                </a:lnTo>
                <a:lnTo>
                  <a:pt x="3589" y="1633"/>
                </a:lnTo>
                <a:lnTo>
                  <a:pt x="3587" y="1636"/>
                </a:lnTo>
                <a:lnTo>
                  <a:pt x="3582" y="1641"/>
                </a:lnTo>
                <a:lnTo>
                  <a:pt x="3579" y="1644"/>
                </a:lnTo>
                <a:lnTo>
                  <a:pt x="3576" y="1644"/>
                </a:lnTo>
                <a:lnTo>
                  <a:pt x="3570" y="1650"/>
                </a:lnTo>
                <a:lnTo>
                  <a:pt x="3565" y="1655"/>
                </a:lnTo>
                <a:lnTo>
                  <a:pt x="3557" y="1656"/>
                </a:lnTo>
                <a:lnTo>
                  <a:pt x="3548" y="1658"/>
                </a:lnTo>
                <a:lnTo>
                  <a:pt x="3548" y="1667"/>
                </a:lnTo>
                <a:lnTo>
                  <a:pt x="3552" y="1672"/>
                </a:lnTo>
                <a:lnTo>
                  <a:pt x="3557" y="1675"/>
                </a:lnTo>
                <a:lnTo>
                  <a:pt x="3562" y="1679"/>
                </a:lnTo>
                <a:lnTo>
                  <a:pt x="3562" y="1706"/>
                </a:lnTo>
                <a:lnTo>
                  <a:pt x="3562" y="1713"/>
                </a:lnTo>
                <a:lnTo>
                  <a:pt x="3560" y="1718"/>
                </a:lnTo>
                <a:lnTo>
                  <a:pt x="3555" y="1728"/>
                </a:lnTo>
                <a:lnTo>
                  <a:pt x="3548" y="1735"/>
                </a:lnTo>
                <a:lnTo>
                  <a:pt x="3543" y="1743"/>
                </a:lnTo>
                <a:lnTo>
                  <a:pt x="3541" y="1747"/>
                </a:lnTo>
                <a:lnTo>
                  <a:pt x="3533" y="1760"/>
                </a:lnTo>
                <a:lnTo>
                  <a:pt x="3521" y="1776"/>
                </a:lnTo>
                <a:lnTo>
                  <a:pt x="3521" y="1777"/>
                </a:lnTo>
                <a:lnTo>
                  <a:pt x="3521" y="1788"/>
                </a:lnTo>
                <a:lnTo>
                  <a:pt x="3523" y="1791"/>
                </a:lnTo>
                <a:lnTo>
                  <a:pt x="3526" y="1791"/>
                </a:lnTo>
                <a:lnTo>
                  <a:pt x="3530" y="1789"/>
                </a:lnTo>
                <a:lnTo>
                  <a:pt x="3535" y="1788"/>
                </a:lnTo>
                <a:lnTo>
                  <a:pt x="3538" y="1786"/>
                </a:lnTo>
                <a:lnTo>
                  <a:pt x="3540" y="1784"/>
                </a:lnTo>
                <a:lnTo>
                  <a:pt x="3545" y="1781"/>
                </a:lnTo>
                <a:lnTo>
                  <a:pt x="3548" y="1781"/>
                </a:lnTo>
                <a:lnTo>
                  <a:pt x="3550" y="1771"/>
                </a:lnTo>
                <a:lnTo>
                  <a:pt x="3552" y="1760"/>
                </a:lnTo>
                <a:lnTo>
                  <a:pt x="3553" y="1757"/>
                </a:lnTo>
                <a:lnTo>
                  <a:pt x="3555" y="1754"/>
                </a:lnTo>
                <a:lnTo>
                  <a:pt x="3555" y="1747"/>
                </a:lnTo>
                <a:lnTo>
                  <a:pt x="3560" y="1745"/>
                </a:lnTo>
                <a:lnTo>
                  <a:pt x="3564" y="1743"/>
                </a:lnTo>
                <a:lnTo>
                  <a:pt x="3570" y="1735"/>
                </a:lnTo>
                <a:lnTo>
                  <a:pt x="3576" y="1726"/>
                </a:lnTo>
                <a:lnTo>
                  <a:pt x="3579" y="1723"/>
                </a:lnTo>
                <a:lnTo>
                  <a:pt x="3582" y="1719"/>
                </a:lnTo>
                <a:lnTo>
                  <a:pt x="3586" y="1713"/>
                </a:lnTo>
                <a:lnTo>
                  <a:pt x="3591" y="1706"/>
                </a:lnTo>
                <a:lnTo>
                  <a:pt x="3594" y="1702"/>
                </a:lnTo>
                <a:lnTo>
                  <a:pt x="3599" y="1701"/>
                </a:lnTo>
                <a:lnTo>
                  <a:pt x="3605" y="1699"/>
                </a:lnTo>
                <a:lnTo>
                  <a:pt x="3610" y="1699"/>
                </a:lnTo>
                <a:lnTo>
                  <a:pt x="3598" y="1725"/>
                </a:lnTo>
                <a:lnTo>
                  <a:pt x="3582" y="1747"/>
                </a:lnTo>
                <a:lnTo>
                  <a:pt x="3582" y="1752"/>
                </a:lnTo>
                <a:lnTo>
                  <a:pt x="3584" y="1755"/>
                </a:lnTo>
                <a:lnTo>
                  <a:pt x="3587" y="1757"/>
                </a:lnTo>
                <a:lnTo>
                  <a:pt x="3591" y="1759"/>
                </a:lnTo>
                <a:lnTo>
                  <a:pt x="3599" y="1760"/>
                </a:lnTo>
                <a:lnTo>
                  <a:pt x="3601" y="1764"/>
                </a:lnTo>
                <a:lnTo>
                  <a:pt x="3603" y="1767"/>
                </a:lnTo>
                <a:lnTo>
                  <a:pt x="3606" y="1769"/>
                </a:lnTo>
                <a:lnTo>
                  <a:pt x="3610" y="1771"/>
                </a:lnTo>
                <a:lnTo>
                  <a:pt x="3615" y="1776"/>
                </a:lnTo>
                <a:lnTo>
                  <a:pt x="3616" y="1779"/>
                </a:lnTo>
                <a:lnTo>
                  <a:pt x="3620" y="1781"/>
                </a:lnTo>
                <a:lnTo>
                  <a:pt x="3623" y="1783"/>
                </a:lnTo>
                <a:lnTo>
                  <a:pt x="3630" y="1781"/>
                </a:lnTo>
                <a:lnTo>
                  <a:pt x="3634" y="1781"/>
                </a:lnTo>
                <a:lnTo>
                  <a:pt x="3635" y="1779"/>
                </a:lnTo>
                <a:lnTo>
                  <a:pt x="3637" y="1774"/>
                </a:lnTo>
                <a:lnTo>
                  <a:pt x="3639" y="1769"/>
                </a:lnTo>
                <a:lnTo>
                  <a:pt x="3640" y="1767"/>
                </a:lnTo>
                <a:lnTo>
                  <a:pt x="3644" y="1767"/>
                </a:lnTo>
                <a:lnTo>
                  <a:pt x="3644" y="1762"/>
                </a:lnTo>
                <a:lnTo>
                  <a:pt x="3644" y="1757"/>
                </a:lnTo>
                <a:lnTo>
                  <a:pt x="3649" y="1752"/>
                </a:lnTo>
                <a:lnTo>
                  <a:pt x="3651" y="1745"/>
                </a:lnTo>
                <a:lnTo>
                  <a:pt x="3652" y="1740"/>
                </a:lnTo>
                <a:lnTo>
                  <a:pt x="3651" y="1733"/>
                </a:lnTo>
                <a:lnTo>
                  <a:pt x="3654" y="1733"/>
                </a:lnTo>
                <a:lnTo>
                  <a:pt x="3656" y="1735"/>
                </a:lnTo>
                <a:lnTo>
                  <a:pt x="3657" y="1740"/>
                </a:lnTo>
                <a:lnTo>
                  <a:pt x="3659" y="1745"/>
                </a:lnTo>
                <a:lnTo>
                  <a:pt x="3661" y="1747"/>
                </a:lnTo>
                <a:lnTo>
                  <a:pt x="3664" y="1747"/>
                </a:lnTo>
                <a:lnTo>
                  <a:pt x="3668" y="1745"/>
                </a:lnTo>
                <a:lnTo>
                  <a:pt x="3671" y="1743"/>
                </a:lnTo>
                <a:lnTo>
                  <a:pt x="3673" y="1740"/>
                </a:lnTo>
                <a:lnTo>
                  <a:pt x="3678" y="1740"/>
                </a:lnTo>
                <a:lnTo>
                  <a:pt x="3680" y="1735"/>
                </a:lnTo>
                <a:lnTo>
                  <a:pt x="3681" y="1733"/>
                </a:lnTo>
                <a:lnTo>
                  <a:pt x="3685" y="1733"/>
                </a:lnTo>
                <a:lnTo>
                  <a:pt x="3688" y="1731"/>
                </a:lnTo>
                <a:lnTo>
                  <a:pt x="3690" y="1728"/>
                </a:lnTo>
                <a:lnTo>
                  <a:pt x="3691" y="1719"/>
                </a:lnTo>
                <a:lnTo>
                  <a:pt x="3695" y="1719"/>
                </a:lnTo>
                <a:lnTo>
                  <a:pt x="3697" y="1718"/>
                </a:lnTo>
                <a:lnTo>
                  <a:pt x="3698" y="1713"/>
                </a:lnTo>
                <a:lnTo>
                  <a:pt x="3698" y="1685"/>
                </a:lnTo>
                <a:lnTo>
                  <a:pt x="3703" y="1682"/>
                </a:lnTo>
                <a:lnTo>
                  <a:pt x="3710" y="1680"/>
                </a:lnTo>
                <a:lnTo>
                  <a:pt x="3715" y="1677"/>
                </a:lnTo>
                <a:lnTo>
                  <a:pt x="3717" y="1675"/>
                </a:lnTo>
                <a:lnTo>
                  <a:pt x="3719" y="1672"/>
                </a:lnTo>
                <a:lnTo>
                  <a:pt x="3724" y="1663"/>
                </a:lnTo>
                <a:lnTo>
                  <a:pt x="3726" y="1658"/>
                </a:lnTo>
                <a:lnTo>
                  <a:pt x="3726" y="1651"/>
                </a:lnTo>
                <a:lnTo>
                  <a:pt x="3753" y="1651"/>
                </a:lnTo>
                <a:lnTo>
                  <a:pt x="3751" y="1655"/>
                </a:lnTo>
                <a:lnTo>
                  <a:pt x="3749" y="1658"/>
                </a:lnTo>
                <a:lnTo>
                  <a:pt x="3746" y="1661"/>
                </a:lnTo>
                <a:lnTo>
                  <a:pt x="3746" y="1665"/>
                </a:lnTo>
                <a:lnTo>
                  <a:pt x="3748" y="1667"/>
                </a:lnTo>
                <a:lnTo>
                  <a:pt x="3749" y="1668"/>
                </a:lnTo>
                <a:lnTo>
                  <a:pt x="3753" y="1672"/>
                </a:lnTo>
                <a:lnTo>
                  <a:pt x="3755" y="1677"/>
                </a:lnTo>
                <a:lnTo>
                  <a:pt x="3756" y="1679"/>
                </a:lnTo>
                <a:lnTo>
                  <a:pt x="3760" y="1679"/>
                </a:lnTo>
                <a:lnTo>
                  <a:pt x="3761" y="1679"/>
                </a:lnTo>
                <a:lnTo>
                  <a:pt x="3763" y="1677"/>
                </a:lnTo>
                <a:lnTo>
                  <a:pt x="3765" y="1672"/>
                </a:lnTo>
                <a:lnTo>
                  <a:pt x="3767" y="1658"/>
                </a:lnTo>
                <a:lnTo>
                  <a:pt x="3770" y="1660"/>
                </a:lnTo>
                <a:lnTo>
                  <a:pt x="3772" y="1661"/>
                </a:lnTo>
                <a:lnTo>
                  <a:pt x="3773" y="1668"/>
                </a:lnTo>
                <a:lnTo>
                  <a:pt x="3773" y="1685"/>
                </a:lnTo>
                <a:lnTo>
                  <a:pt x="3773" y="1692"/>
                </a:lnTo>
                <a:lnTo>
                  <a:pt x="3775" y="1697"/>
                </a:lnTo>
                <a:lnTo>
                  <a:pt x="3778" y="1701"/>
                </a:lnTo>
                <a:lnTo>
                  <a:pt x="3780" y="1706"/>
                </a:lnTo>
                <a:lnTo>
                  <a:pt x="3828" y="1706"/>
                </a:lnTo>
                <a:lnTo>
                  <a:pt x="3830" y="1701"/>
                </a:lnTo>
                <a:lnTo>
                  <a:pt x="3833" y="1699"/>
                </a:lnTo>
                <a:lnTo>
                  <a:pt x="3842" y="1696"/>
                </a:lnTo>
                <a:lnTo>
                  <a:pt x="3850" y="1692"/>
                </a:lnTo>
                <a:lnTo>
                  <a:pt x="3854" y="1690"/>
                </a:lnTo>
                <a:lnTo>
                  <a:pt x="3855" y="1685"/>
                </a:lnTo>
                <a:lnTo>
                  <a:pt x="3859" y="1687"/>
                </a:lnTo>
                <a:lnTo>
                  <a:pt x="3860" y="1690"/>
                </a:lnTo>
                <a:lnTo>
                  <a:pt x="3862" y="1699"/>
                </a:lnTo>
                <a:lnTo>
                  <a:pt x="3866" y="1699"/>
                </a:lnTo>
                <a:lnTo>
                  <a:pt x="3867" y="1701"/>
                </a:lnTo>
                <a:lnTo>
                  <a:pt x="3869" y="1706"/>
                </a:lnTo>
                <a:lnTo>
                  <a:pt x="3872" y="1706"/>
                </a:lnTo>
                <a:lnTo>
                  <a:pt x="3874" y="1704"/>
                </a:lnTo>
                <a:lnTo>
                  <a:pt x="3874" y="1701"/>
                </a:lnTo>
                <a:lnTo>
                  <a:pt x="3876" y="1699"/>
                </a:lnTo>
                <a:lnTo>
                  <a:pt x="3879" y="1699"/>
                </a:lnTo>
                <a:lnTo>
                  <a:pt x="3883" y="1699"/>
                </a:lnTo>
                <a:lnTo>
                  <a:pt x="3886" y="1699"/>
                </a:lnTo>
                <a:lnTo>
                  <a:pt x="3889" y="1699"/>
                </a:lnTo>
                <a:lnTo>
                  <a:pt x="3896" y="1696"/>
                </a:lnTo>
                <a:lnTo>
                  <a:pt x="3903" y="1692"/>
                </a:lnTo>
                <a:lnTo>
                  <a:pt x="3903" y="1689"/>
                </a:lnTo>
                <a:lnTo>
                  <a:pt x="3903" y="1685"/>
                </a:lnTo>
                <a:lnTo>
                  <a:pt x="3907" y="1685"/>
                </a:lnTo>
                <a:lnTo>
                  <a:pt x="3910" y="1685"/>
                </a:lnTo>
                <a:lnTo>
                  <a:pt x="3910" y="1682"/>
                </a:lnTo>
                <a:lnTo>
                  <a:pt x="3910" y="1679"/>
                </a:lnTo>
                <a:lnTo>
                  <a:pt x="3913" y="1679"/>
                </a:lnTo>
                <a:lnTo>
                  <a:pt x="3917" y="1679"/>
                </a:lnTo>
                <a:lnTo>
                  <a:pt x="3917" y="1675"/>
                </a:lnTo>
                <a:lnTo>
                  <a:pt x="3917" y="1672"/>
                </a:lnTo>
                <a:lnTo>
                  <a:pt x="3925" y="1667"/>
                </a:lnTo>
                <a:lnTo>
                  <a:pt x="3930" y="1665"/>
                </a:lnTo>
                <a:lnTo>
                  <a:pt x="3937" y="1665"/>
                </a:lnTo>
                <a:lnTo>
                  <a:pt x="3937" y="1672"/>
                </a:lnTo>
                <a:lnTo>
                  <a:pt x="3936" y="1679"/>
                </a:lnTo>
                <a:lnTo>
                  <a:pt x="3929" y="1687"/>
                </a:lnTo>
                <a:lnTo>
                  <a:pt x="3925" y="1692"/>
                </a:lnTo>
                <a:lnTo>
                  <a:pt x="3924" y="1697"/>
                </a:lnTo>
                <a:lnTo>
                  <a:pt x="3924" y="1704"/>
                </a:lnTo>
                <a:lnTo>
                  <a:pt x="3924" y="1713"/>
                </a:lnTo>
                <a:lnTo>
                  <a:pt x="3917" y="1713"/>
                </a:lnTo>
                <a:lnTo>
                  <a:pt x="3910" y="1713"/>
                </a:lnTo>
                <a:lnTo>
                  <a:pt x="3905" y="1714"/>
                </a:lnTo>
                <a:lnTo>
                  <a:pt x="3903" y="1719"/>
                </a:lnTo>
                <a:lnTo>
                  <a:pt x="3901" y="1721"/>
                </a:lnTo>
                <a:lnTo>
                  <a:pt x="3900" y="1723"/>
                </a:lnTo>
                <a:lnTo>
                  <a:pt x="3896" y="1726"/>
                </a:lnTo>
                <a:lnTo>
                  <a:pt x="3895" y="1731"/>
                </a:lnTo>
                <a:lnTo>
                  <a:pt x="3893" y="1733"/>
                </a:lnTo>
                <a:lnTo>
                  <a:pt x="3889" y="1733"/>
                </a:lnTo>
                <a:lnTo>
                  <a:pt x="3848" y="1733"/>
                </a:lnTo>
                <a:lnTo>
                  <a:pt x="3842" y="1735"/>
                </a:lnTo>
                <a:lnTo>
                  <a:pt x="3838" y="1733"/>
                </a:lnTo>
                <a:lnTo>
                  <a:pt x="3835" y="1731"/>
                </a:lnTo>
                <a:lnTo>
                  <a:pt x="3833" y="1728"/>
                </a:lnTo>
                <a:lnTo>
                  <a:pt x="3828" y="1723"/>
                </a:lnTo>
                <a:lnTo>
                  <a:pt x="3825" y="1721"/>
                </a:lnTo>
                <a:lnTo>
                  <a:pt x="3821" y="1719"/>
                </a:lnTo>
                <a:lnTo>
                  <a:pt x="3767" y="1719"/>
                </a:lnTo>
                <a:lnTo>
                  <a:pt x="3756" y="1726"/>
                </a:lnTo>
                <a:lnTo>
                  <a:pt x="3746" y="1735"/>
                </a:lnTo>
                <a:lnTo>
                  <a:pt x="3743" y="1738"/>
                </a:lnTo>
                <a:lnTo>
                  <a:pt x="3741" y="1745"/>
                </a:lnTo>
                <a:lnTo>
                  <a:pt x="3739" y="1752"/>
                </a:lnTo>
                <a:lnTo>
                  <a:pt x="3739" y="1760"/>
                </a:lnTo>
                <a:lnTo>
                  <a:pt x="3727" y="1759"/>
                </a:lnTo>
                <a:lnTo>
                  <a:pt x="3717" y="1755"/>
                </a:lnTo>
                <a:lnTo>
                  <a:pt x="3705" y="1754"/>
                </a:lnTo>
                <a:lnTo>
                  <a:pt x="3691" y="1754"/>
                </a:lnTo>
                <a:lnTo>
                  <a:pt x="3690" y="1762"/>
                </a:lnTo>
                <a:lnTo>
                  <a:pt x="3691" y="1767"/>
                </a:lnTo>
                <a:lnTo>
                  <a:pt x="3697" y="1769"/>
                </a:lnTo>
                <a:lnTo>
                  <a:pt x="3700" y="1772"/>
                </a:lnTo>
                <a:lnTo>
                  <a:pt x="3705" y="1774"/>
                </a:lnTo>
                <a:lnTo>
                  <a:pt x="3710" y="1776"/>
                </a:lnTo>
                <a:lnTo>
                  <a:pt x="3712" y="1781"/>
                </a:lnTo>
                <a:lnTo>
                  <a:pt x="3712" y="1788"/>
                </a:lnTo>
                <a:lnTo>
                  <a:pt x="3719" y="1793"/>
                </a:lnTo>
                <a:lnTo>
                  <a:pt x="3726" y="1798"/>
                </a:lnTo>
                <a:lnTo>
                  <a:pt x="3729" y="1800"/>
                </a:lnTo>
                <a:lnTo>
                  <a:pt x="3731" y="1805"/>
                </a:lnTo>
                <a:lnTo>
                  <a:pt x="3732" y="1810"/>
                </a:lnTo>
                <a:lnTo>
                  <a:pt x="3732" y="1815"/>
                </a:lnTo>
                <a:lnTo>
                  <a:pt x="3738" y="1818"/>
                </a:lnTo>
                <a:lnTo>
                  <a:pt x="3744" y="1820"/>
                </a:lnTo>
                <a:lnTo>
                  <a:pt x="3751" y="1822"/>
                </a:lnTo>
                <a:lnTo>
                  <a:pt x="3760" y="1822"/>
                </a:lnTo>
                <a:lnTo>
                  <a:pt x="3758" y="1823"/>
                </a:lnTo>
                <a:lnTo>
                  <a:pt x="3756" y="1825"/>
                </a:lnTo>
                <a:lnTo>
                  <a:pt x="3753" y="1829"/>
                </a:lnTo>
                <a:lnTo>
                  <a:pt x="3748" y="1830"/>
                </a:lnTo>
                <a:lnTo>
                  <a:pt x="3746" y="1832"/>
                </a:lnTo>
                <a:lnTo>
                  <a:pt x="3746" y="1835"/>
                </a:lnTo>
                <a:lnTo>
                  <a:pt x="3744" y="1839"/>
                </a:lnTo>
                <a:lnTo>
                  <a:pt x="3743" y="1842"/>
                </a:lnTo>
                <a:lnTo>
                  <a:pt x="3739" y="1846"/>
                </a:lnTo>
                <a:lnTo>
                  <a:pt x="3739" y="1849"/>
                </a:lnTo>
                <a:lnTo>
                  <a:pt x="3736" y="1858"/>
                </a:lnTo>
                <a:lnTo>
                  <a:pt x="3731" y="1864"/>
                </a:lnTo>
                <a:lnTo>
                  <a:pt x="3727" y="1873"/>
                </a:lnTo>
                <a:lnTo>
                  <a:pt x="3726" y="1878"/>
                </a:lnTo>
                <a:lnTo>
                  <a:pt x="3726" y="1883"/>
                </a:lnTo>
                <a:lnTo>
                  <a:pt x="3722" y="1883"/>
                </a:lnTo>
                <a:lnTo>
                  <a:pt x="3720" y="1881"/>
                </a:lnTo>
                <a:lnTo>
                  <a:pt x="3719" y="1876"/>
                </a:lnTo>
                <a:lnTo>
                  <a:pt x="3719" y="1863"/>
                </a:lnTo>
                <a:lnTo>
                  <a:pt x="3719" y="1835"/>
                </a:lnTo>
                <a:lnTo>
                  <a:pt x="3710" y="1817"/>
                </a:lnTo>
                <a:lnTo>
                  <a:pt x="3707" y="1806"/>
                </a:lnTo>
                <a:lnTo>
                  <a:pt x="3705" y="1794"/>
                </a:lnTo>
                <a:lnTo>
                  <a:pt x="3697" y="1794"/>
                </a:lnTo>
                <a:lnTo>
                  <a:pt x="3690" y="1796"/>
                </a:lnTo>
                <a:lnTo>
                  <a:pt x="3683" y="1798"/>
                </a:lnTo>
                <a:lnTo>
                  <a:pt x="3678" y="1801"/>
                </a:lnTo>
                <a:lnTo>
                  <a:pt x="3674" y="1803"/>
                </a:lnTo>
                <a:lnTo>
                  <a:pt x="3673" y="1803"/>
                </a:lnTo>
                <a:lnTo>
                  <a:pt x="3671" y="1805"/>
                </a:lnTo>
                <a:lnTo>
                  <a:pt x="3671" y="1808"/>
                </a:lnTo>
                <a:lnTo>
                  <a:pt x="3669" y="1812"/>
                </a:lnTo>
                <a:lnTo>
                  <a:pt x="3668" y="1815"/>
                </a:lnTo>
                <a:lnTo>
                  <a:pt x="3664" y="1818"/>
                </a:lnTo>
                <a:lnTo>
                  <a:pt x="3664" y="1822"/>
                </a:lnTo>
                <a:lnTo>
                  <a:pt x="3664" y="1839"/>
                </a:lnTo>
                <a:lnTo>
                  <a:pt x="3662" y="1846"/>
                </a:lnTo>
                <a:lnTo>
                  <a:pt x="3661" y="1847"/>
                </a:lnTo>
                <a:lnTo>
                  <a:pt x="3657" y="1849"/>
                </a:lnTo>
                <a:lnTo>
                  <a:pt x="3652" y="1858"/>
                </a:lnTo>
                <a:lnTo>
                  <a:pt x="3651" y="1863"/>
                </a:lnTo>
                <a:lnTo>
                  <a:pt x="3651" y="1870"/>
                </a:lnTo>
                <a:lnTo>
                  <a:pt x="3647" y="1870"/>
                </a:lnTo>
                <a:lnTo>
                  <a:pt x="3645" y="1868"/>
                </a:lnTo>
                <a:lnTo>
                  <a:pt x="3642" y="1863"/>
                </a:lnTo>
                <a:lnTo>
                  <a:pt x="3642" y="1858"/>
                </a:lnTo>
                <a:lnTo>
                  <a:pt x="3644" y="1849"/>
                </a:lnTo>
                <a:lnTo>
                  <a:pt x="3644" y="1842"/>
                </a:lnTo>
                <a:lnTo>
                  <a:pt x="3644" y="1835"/>
                </a:lnTo>
                <a:lnTo>
                  <a:pt x="3642" y="1830"/>
                </a:lnTo>
                <a:lnTo>
                  <a:pt x="3640" y="1829"/>
                </a:lnTo>
                <a:lnTo>
                  <a:pt x="3637" y="1829"/>
                </a:lnTo>
                <a:lnTo>
                  <a:pt x="3627" y="1829"/>
                </a:lnTo>
                <a:lnTo>
                  <a:pt x="3625" y="1830"/>
                </a:lnTo>
                <a:lnTo>
                  <a:pt x="3623" y="1832"/>
                </a:lnTo>
                <a:lnTo>
                  <a:pt x="3623" y="1837"/>
                </a:lnTo>
                <a:lnTo>
                  <a:pt x="3625" y="1844"/>
                </a:lnTo>
                <a:lnTo>
                  <a:pt x="3628" y="1851"/>
                </a:lnTo>
                <a:lnTo>
                  <a:pt x="3630" y="1856"/>
                </a:lnTo>
                <a:lnTo>
                  <a:pt x="3630" y="1859"/>
                </a:lnTo>
                <a:lnTo>
                  <a:pt x="3628" y="1861"/>
                </a:lnTo>
                <a:lnTo>
                  <a:pt x="3627" y="1863"/>
                </a:lnTo>
                <a:lnTo>
                  <a:pt x="3623" y="1863"/>
                </a:lnTo>
                <a:lnTo>
                  <a:pt x="3616" y="1864"/>
                </a:lnTo>
                <a:lnTo>
                  <a:pt x="3611" y="1864"/>
                </a:lnTo>
                <a:lnTo>
                  <a:pt x="3610" y="1861"/>
                </a:lnTo>
                <a:lnTo>
                  <a:pt x="3610" y="1856"/>
                </a:lnTo>
                <a:lnTo>
                  <a:pt x="3610" y="1846"/>
                </a:lnTo>
                <a:lnTo>
                  <a:pt x="3608" y="1842"/>
                </a:lnTo>
                <a:lnTo>
                  <a:pt x="3603" y="1842"/>
                </a:lnTo>
                <a:lnTo>
                  <a:pt x="3599" y="1842"/>
                </a:lnTo>
                <a:lnTo>
                  <a:pt x="3596" y="1844"/>
                </a:lnTo>
                <a:lnTo>
                  <a:pt x="3589" y="1854"/>
                </a:lnTo>
                <a:lnTo>
                  <a:pt x="3584" y="1864"/>
                </a:lnTo>
                <a:lnTo>
                  <a:pt x="3582" y="1870"/>
                </a:lnTo>
                <a:lnTo>
                  <a:pt x="3589" y="1870"/>
                </a:lnTo>
                <a:lnTo>
                  <a:pt x="3589" y="1873"/>
                </a:lnTo>
                <a:lnTo>
                  <a:pt x="3589" y="1876"/>
                </a:lnTo>
                <a:lnTo>
                  <a:pt x="3586" y="1880"/>
                </a:lnTo>
                <a:lnTo>
                  <a:pt x="3581" y="1883"/>
                </a:lnTo>
                <a:lnTo>
                  <a:pt x="3576" y="1883"/>
                </a:lnTo>
                <a:lnTo>
                  <a:pt x="3576" y="1890"/>
                </a:lnTo>
                <a:lnTo>
                  <a:pt x="3576" y="1902"/>
                </a:lnTo>
                <a:lnTo>
                  <a:pt x="3574" y="1902"/>
                </a:lnTo>
                <a:lnTo>
                  <a:pt x="3570" y="1902"/>
                </a:lnTo>
                <a:lnTo>
                  <a:pt x="3565" y="1897"/>
                </a:lnTo>
                <a:lnTo>
                  <a:pt x="3560" y="1897"/>
                </a:lnTo>
                <a:lnTo>
                  <a:pt x="3555" y="1897"/>
                </a:lnTo>
                <a:lnTo>
                  <a:pt x="3555" y="1914"/>
                </a:lnTo>
                <a:lnTo>
                  <a:pt x="3557" y="1921"/>
                </a:lnTo>
                <a:lnTo>
                  <a:pt x="3558" y="1922"/>
                </a:lnTo>
                <a:lnTo>
                  <a:pt x="3562" y="1924"/>
                </a:lnTo>
                <a:lnTo>
                  <a:pt x="3560" y="1927"/>
                </a:lnTo>
                <a:lnTo>
                  <a:pt x="3557" y="1929"/>
                </a:lnTo>
                <a:lnTo>
                  <a:pt x="3555" y="1929"/>
                </a:lnTo>
                <a:lnTo>
                  <a:pt x="3553" y="1929"/>
                </a:lnTo>
                <a:lnTo>
                  <a:pt x="3547" y="1926"/>
                </a:lnTo>
                <a:lnTo>
                  <a:pt x="3541" y="1924"/>
                </a:lnTo>
                <a:lnTo>
                  <a:pt x="3535" y="1924"/>
                </a:lnTo>
                <a:lnTo>
                  <a:pt x="3530" y="1927"/>
                </a:lnTo>
                <a:lnTo>
                  <a:pt x="3526" y="1929"/>
                </a:lnTo>
                <a:lnTo>
                  <a:pt x="3521" y="1931"/>
                </a:lnTo>
                <a:lnTo>
                  <a:pt x="3514" y="1931"/>
                </a:lnTo>
                <a:lnTo>
                  <a:pt x="3514" y="1938"/>
                </a:lnTo>
                <a:lnTo>
                  <a:pt x="3516" y="1943"/>
                </a:lnTo>
                <a:lnTo>
                  <a:pt x="3521" y="1945"/>
                </a:lnTo>
                <a:lnTo>
                  <a:pt x="3526" y="1946"/>
                </a:lnTo>
                <a:lnTo>
                  <a:pt x="3538" y="1948"/>
                </a:lnTo>
                <a:lnTo>
                  <a:pt x="3543" y="1950"/>
                </a:lnTo>
                <a:lnTo>
                  <a:pt x="3548" y="1951"/>
                </a:lnTo>
                <a:lnTo>
                  <a:pt x="3557" y="1946"/>
                </a:lnTo>
                <a:lnTo>
                  <a:pt x="3562" y="1945"/>
                </a:lnTo>
                <a:lnTo>
                  <a:pt x="3569" y="1945"/>
                </a:lnTo>
                <a:lnTo>
                  <a:pt x="3574" y="1945"/>
                </a:lnTo>
                <a:lnTo>
                  <a:pt x="3576" y="1941"/>
                </a:lnTo>
                <a:lnTo>
                  <a:pt x="3576" y="1938"/>
                </a:lnTo>
                <a:lnTo>
                  <a:pt x="3576" y="1931"/>
                </a:lnTo>
                <a:lnTo>
                  <a:pt x="3576" y="1921"/>
                </a:lnTo>
                <a:lnTo>
                  <a:pt x="3574" y="1916"/>
                </a:lnTo>
                <a:lnTo>
                  <a:pt x="3576" y="1910"/>
                </a:lnTo>
                <a:lnTo>
                  <a:pt x="3579" y="1910"/>
                </a:lnTo>
                <a:lnTo>
                  <a:pt x="3582" y="1912"/>
                </a:lnTo>
                <a:lnTo>
                  <a:pt x="3589" y="1914"/>
                </a:lnTo>
                <a:lnTo>
                  <a:pt x="3593" y="1916"/>
                </a:lnTo>
                <a:lnTo>
                  <a:pt x="3594" y="1914"/>
                </a:lnTo>
                <a:lnTo>
                  <a:pt x="3596" y="1910"/>
                </a:lnTo>
                <a:lnTo>
                  <a:pt x="3599" y="1909"/>
                </a:lnTo>
                <a:lnTo>
                  <a:pt x="3603" y="1907"/>
                </a:lnTo>
                <a:lnTo>
                  <a:pt x="3606" y="1905"/>
                </a:lnTo>
                <a:lnTo>
                  <a:pt x="3610" y="1904"/>
                </a:lnTo>
                <a:lnTo>
                  <a:pt x="3610" y="1900"/>
                </a:lnTo>
                <a:lnTo>
                  <a:pt x="3610" y="1897"/>
                </a:lnTo>
                <a:lnTo>
                  <a:pt x="3613" y="1897"/>
                </a:lnTo>
                <a:lnTo>
                  <a:pt x="3616" y="1897"/>
                </a:lnTo>
                <a:lnTo>
                  <a:pt x="3620" y="1897"/>
                </a:lnTo>
                <a:lnTo>
                  <a:pt x="3623" y="1897"/>
                </a:lnTo>
                <a:lnTo>
                  <a:pt x="3623" y="1890"/>
                </a:lnTo>
                <a:lnTo>
                  <a:pt x="3634" y="1888"/>
                </a:lnTo>
                <a:lnTo>
                  <a:pt x="3642" y="1890"/>
                </a:lnTo>
                <a:lnTo>
                  <a:pt x="3652" y="1890"/>
                </a:lnTo>
                <a:lnTo>
                  <a:pt x="3664" y="1890"/>
                </a:lnTo>
                <a:lnTo>
                  <a:pt x="3664" y="1895"/>
                </a:lnTo>
                <a:lnTo>
                  <a:pt x="3662" y="1898"/>
                </a:lnTo>
                <a:lnTo>
                  <a:pt x="3659" y="1900"/>
                </a:lnTo>
                <a:lnTo>
                  <a:pt x="3656" y="1902"/>
                </a:lnTo>
                <a:lnTo>
                  <a:pt x="3647" y="1904"/>
                </a:lnTo>
                <a:lnTo>
                  <a:pt x="3637" y="1904"/>
                </a:lnTo>
                <a:lnTo>
                  <a:pt x="3627" y="1904"/>
                </a:lnTo>
                <a:lnTo>
                  <a:pt x="3618" y="1905"/>
                </a:lnTo>
                <a:lnTo>
                  <a:pt x="3615" y="1907"/>
                </a:lnTo>
                <a:lnTo>
                  <a:pt x="3611" y="1909"/>
                </a:lnTo>
                <a:lnTo>
                  <a:pt x="3610" y="1912"/>
                </a:lnTo>
                <a:lnTo>
                  <a:pt x="3610" y="1917"/>
                </a:lnTo>
                <a:lnTo>
                  <a:pt x="3610" y="1921"/>
                </a:lnTo>
                <a:lnTo>
                  <a:pt x="3611" y="1922"/>
                </a:lnTo>
                <a:lnTo>
                  <a:pt x="3616" y="1924"/>
                </a:lnTo>
                <a:lnTo>
                  <a:pt x="3630" y="1924"/>
                </a:lnTo>
                <a:lnTo>
                  <a:pt x="3637" y="1924"/>
                </a:lnTo>
                <a:lnTo>
                  <a:pt x="3640" y="1922"/>
                </a:lnTo>
                <a:lnTo>
                  <a:pt x="3645" y="1919"/>
                </a:lnTo>
                <a:lnTo>
                  <a:pt x="3651" y="1917"/>
                </a:lnTo>
                <a:lnTo>
                  <a:pt x="3657" y="1917"/>
                </a:lnTo>
                <a:lnTo>
                  <a:pt x="3664" y="1917"/>
                </a:lnTo>
                <a:lnTo>
                  <a:pt x="3669" y="1916"/>
                </a:lnTo>
                <a:lnTo>
                  <a:pt x="3671" y="1910"/>
                </a:lnTo>
                <a:lnTo>
                  <a:pt x="3673" y="1907"/>
                </a:lnTo>
                <a:lnTo>
                  <a:pt x="3676" y="1907"/>
                </a:lnTo>
                <a:lnTo>
                  <a:pt x="3680" y="1909"/>
                </a:lnTo>
                <a:lnTo>
                  <a:pt x="3685" y="1910"/>
                </a:lnTo>
                <a:lnTo>
                  <a:pt x="3685" y="1916"/>
                </a:lnTo>
                <a:lnTo>
                  <a:pt x="3683" y="1921"/>
                </a:lnTo>
                <a:lnTo>
                  <a:pt x="3681" y="1926"/>
                </a:lnTo>
                <a:lnTo>
                  <a:pt x="3678" y="1927"/>
                </a:lnTo>
                <a:lnTo>
                  <a:pt x="3671" y="1933"/>
                </a:lnTo>
                <a:lnTo>
                  <a:pt x="3664" y="1938"/>
                </a:lnTo>
                <a:lnTo>
                  <a:pt x="3664" y="1933"/>
                </a:lnTo>
                <a:lnTo>
                  <a:pt x="3661" y="1931"/>
                </a:lnTo>
                <a:lnTo>
                  <a:pt x="3656" y="1931"/>
                </a:lnTo>
                <a:lnTo>
                  <a:pt x="3651" y="1931"/>
                </a:lnTo>
                <a:lnTo>
                  <a:pt x="3640" y="1931"/>
                </a:lnTo>
                <a:lnTo>
                  <a:pt x="3634" y="1931"/>
                </a:lnTo>
                <a:lnTo>
                  <a:pt x="3630" y="1931"/>
                </a:lnTo>
                <a:lnTo>
                  <a:pt x="3627" y="1933"/>
                </a:lnTo>
                <a:lnTo>
                  <a:pt x="3623" y="1934"/>
                </a:lnTo>
                <a:lnTo>
                  <a:pt x="3620" y="1938"/>
                </a:lnTo>
                <a:lnTo>
                  <a:pt x="3616" y="1938"/>
                </a:lnTo>
                <a:lnTo>
                  <a:pt x="3615" y="1943"/>
                </a:lnTo>
                <a:lnTo>
                  <a:pt x="3613" y="1945"/>
                </a:lnTo>
                <a:lnTo>
                  <a:pt x="3610" y="1945"/>
                </a:lnTo>
                <a:lnTo>
                  <a:pt x="3596" y="1948"/>
                </a:lnTo>
                <a:lnTo>
                  <a:pt x="3582" y="1953"/>
                </a:lnTo>
                <a:lnTo>
                  <a:pt x="3555" y="1962"/>
                </a:lnTo>
                <a:lnTo>
                  <a:pt x="3541" y="1965"/>
                </a:lnTo>
                <a:lnTo>
                  <a:pt x="3526" y="1968"/>
                </a:lnTo>
                <a:lnTo>
                  <a:pt x="3511" y="1972"/>
                </a:lnTo>
                <a:lnTo>
                  <a:pt x="3494" y="1972"/>
                </a:lnTo>
                <a:lnTo>
                  <a:pt x="3490" y="1989"/>
                </a:lnTo>
                <a:lnTo>
                  <a:pt x="3489" y="1996"/>
                </a:lnTo>
                <a:lnTo>
                  <a:pt x="3489" y="2003"/>
                </a:lnTo>
                <a:lnTo>
                  <a:pt x="3490" y="2008"/>
                </a:lnTo>
                <a:lnTo>
                  <a:pt x="3495" y="2011"/>
                </a:lnTo>
                <a:lnTo>
                  <a:pt x="3502" y="2013"/>
                </a:lnTo>
                <a:lnTo>
                  <a:pt x="3514" y="2013"/>
                </a:lnTo>
                <a:lnTo>
                  <a:pt x="3521" y="2013"/>
                </a:lnTo>
                <a:lnTo>
                  <a:pt x="3521" y="2020"/>
                </a:lnTo>
                <a:lnTo>
                  <a:pt x="3514" y="2020"/>
                </a:lnTo>
                <a:lnTo>
                  <a:pt x="3509" y="2021"/>
                </a:lnTo>
                <a:lnTo>
                  <a:pt x="3504" y="2025"/>
                </a:lnTo>
                <a:lnTo>
                  <a:pt x="3499" y="2032"/>
                </a:lnTo>
                <a:lnTo>
                  <a:pt x="3494" y="2040"/>
                </a:lnTo>
                <a:lnTo>
                  <a:pt x="3490" y="2044"/>
                </a:lnTo>
                <a:lnTo>
                  <a:pt x="3487" y="2047"/>
                </a:lnTo>
                <a:lnTo>
                  <a:pt x="3483" y="2047"/>
                </a:lnTo>
                <a:lnTo>
                  <a:pt x="3482" y="2049"/>
                </a:lnTo>
                <a:lnTo>
                  <a:pt x="3480" y="2054"/>
                </a:lnTo>
                <a:lnTo>
                  <a:pt x="3483" y="2061"/>
                </a:lnTo>
                <a:lnTo>
                  <a:pt x="3489" y="2066"/>
                </a:lnTo>
                <a:lnTo>
                  <a:pt x="3495" y="2067"/>
                </a:lnTo>
                <a:lnTo>
                  <a:pt x="3502" y="2067"/>
                </a:lnTo>
                <a:lnTo>
                  <a:pt x="3521" y="2064"/>
                </a:lnTo>
                <a:lnTo>
                  <a:pt x="3535" y="2061"/>
                </a:lnTo>
                <a:lnTo>
                  <a:pt x="3536" y="2057"/>
                </a:lnTo>
                <a:lnTo>
                  <a:pt x="3538" y="2056"/>
                </a:lnTo>
                <a:lnTo>
                  <a:pt x="3545" y="2054"/>
                </a:lnTo>
                <a:lnTo>
                  <a:pt x="3548" y="2054"/>
                </a:lnTo>
                <a:lnTo>
                  <a:pt x="3560" y="2042"/>
                </a:lnTo>
                <a:lnTo>
                  <a:pt x="3570" y="2030"/>
                </a:lnTo>
                <a:lnTo>
                  <a:pt x="3572" y="2028"/>
                </a:lnTo>
                <a:lnTo>
                  <a:pt x="3576" y="2026"/>
                </a:lnTo>
                <a:lnTo>
                  <a:pt x="3576" y="2023"/>
                </a:lnTo>
                <a:lnTo>
                  <a:pt x="3576" y="2020"/>
                </a:lnTo>
                <a:lnTo>
                  <a:pt x="3579" y="2018"/>
                </a:lnTo>
                <a:lnTo>
                  <a:pt x="3582" y="2016"/>
                </a:lnTo>
                <a:lnTo>
                  <a:pt x="3589" y="2013"/>
                </a:lnTo>
                <a:lnTo>
                  <a:pt x="3591" y="2011"/>
                </a:lnTo>
                <a:lnTo>
                  <a:pt x="3591" y="2009"/>
                </a:lnTo>
                <a:lnTo>
                  <a:pt x="3593" y="2008"/>
                </a:lnTo>
                <a:lnTo>
                  <a:pt x="3596" y="2006"/>
                </a:lnTo>
                <a:lnTo>
                  <a:pt x="3601" y="2006"/>
                </a:lnTo>
                <a:lnTo>
                  <a:pt x="3606" y="2006"/>
                </a:lnTo>
                <a:lnTo>
                  <a:pt x="3611" y="2006"/>
                </a:lnTo>
                <a:lnTo>
                  <a:pt x="3616" y="2006"/>
                </a:lnTo>
                <a:lnTo>
                  <a:pt x="3625" y="2006"/>
                </a:lnTo>
                <a:lnTo>
                  <a:pt x="3632" y="2008"/>
                </a:lnTo>
                <a:lnTo>
                  <a:pt x="3639" y="2009"/>
                </a:lnTo>
                <a:lnTo>
                  <a:pt x="3642" y="2015"/>
                </a:lnTo>
                <a:lnTo>
                  <a:pt x="3651" y="2023"/>
                </a:lnTo>
                <a:lnTo>
                  <a:pt x="3657" y="2033"/>
                </a:lnTo>
                <a:lnTo>
                  <a:pt x="3649" y="2033"/>
                </a:lnTo>
                <a:lnTo>
                  <a:pt x="3644" y="2032"/>
                </a:lnTo>
                <a:lnTo>
                  <a:pt x="3640" y="2028"/>
                </a:lnTo>
                <a:lnTo>
                  <a:pt x="3637" y="2023"/>
                </a:lnTo>
                <a:lnTo>
                  <a:pt x="3634" y="2018"/>
                </a:lnTo>
                <a:lnTo>
                  <a:pt x="3630" y="2015"/>
                </a:lnTo>
                <a:lnTo>
                  <a:pt x="3623" y="2013"/>
                </a:lnTo>
                <a:lnTo>
                  <a:pt x="3616" y="2013"/>
                </a:lnTo>
                <a:lnTo>
                  <a:pt x="3611" y="2013"/>
                </a:lnTo>
                <a:lnTo>
                  <a:pt x="3608" y="2015"/>
                </a:lnTo>
                <a:lnTo>
                  <a:pt x="3605" y="2016"/>
                </a:lnTo>
                <a:lnTo>
                  <a:pt x="3603" y="2020"/>
                </a:lnTo>
                <a:lnTo>
                  <a:pt x="3603" y="2026"/>
                </a:lnTo>
                <a:lnTo>
                  <a:pt x="3601" y="2030"/>
                </a:lnTo>
                <a:lnTo>
                  <a:pt x="3599" y="2032"/>
                </a:lnTo>
                <a:lnTo>
                  <a:pt x="3598" y="2030"/>
                </a:lnTo>
                <a:lnTo>
                  <a:pt x="3596" y="2026"/>
                </a:lnTo>
                <a:lnTo>
                  <a:pt x="3591" y="2026"/>
                </a:lnTo>
                <a:lnTo>
                  <a:pt x="3586" y="2028"/>
                </a:lnTo>
                <a:lnTo>
                  <a:pt x="3577" y="2033"/>
                </a:lnTo>
                <a:lnTo>
                  <a:pt x="3576" y="2035"/>
                </a:lnTo>
                <a:lnTo>
                  <a:pt x="3572" y="2040"/>
                </a:lnTo>
                <a:lnTo>
                  <a:pt x="3570" y="2047"/>
                </a:lnTo>
                <a:lnTo>
                  <a:pt x="3567" y="2052"/>
                </a:lnTo>
                <a:lnTo>
                  <a:pt x="3564" y="2057"/>
                </a:lnTo>
                <a:lnTo>
                  <a:pt x="3562" y="2061"/>
                </a:lnTo>
                <a:lnTo>
                  <a:pt x="3562" y="2069"/>
                </a:lnTo>
                <a:lnTo>
                  <a:pt x="3564" y="2076"/>
                </a:lnTo>
                <a:lnTo>
                  <a:pt x="3567" y="2081"/>
                </a:lnTo>
                <a:lnTo>
                  <a:pt x="3576" y="2081"/>
                </a:lnTo>
                <a:lnTo>
                  <a:pt x="3576" y="2088"/>
                </a:lnTo>
                <a:lnTo>
                  <a:pt x="3576" y="2091"/>
                </a:lnTo>
                <a:lnTo>
                  <a:pt x="3574" y="2095"/>
                </a:lnTo>
                <a:lnTo>
                  <a:pt x="3570" y="2097"/>
                </a:lnTo>
                <a:lnTo>
                  <a:pt x="3565" y="2102"/>
                </a:lnTo>
                <a:lnTo>
                  <a:pt x="3562" y="2105"/>
                </a:lnTo>
                <a:lnTo>
                  <a:pt x="3562" y="2108"/>
                </a:lnTo>
                <a:lnTo>
                  <a:pt x="3564" y="2112"/>
                </a:lnTo>
                <a:lnTo>
                  <a:pt x="3567" y="2114"/>
                </a:lnTo>
                <a:lnTo>
                  <a:pt x="3576" y="2115"/>
                </a:lnTo>
                <a:lnTo>
                  <a:pt x="3577" y="2119"/>
                </a:lnTo>
                <a:lnTo>
                  <a:pt x="3581" y="2120"/>
                </a:lnTo>
                <a:lnTo>
                  <a:pt x="3589" y="2122"/>
                </a:lnTo>
                <a:lnTo>
                  <a:pt x="3606" y="2122"/>
                </a:lnTo>
                <a:lnTo>
                  <a:pt x="3613" y="2120"/>
                </a:lnTo>
                <a:lnTo>
                  <a:pt x="3615" y="2119"/>
                </a:lnTo>
                <a:lnTo>
                  <a:pt x="3616" y="2115"/>
                </a:lnTo>
                <a:lnTo>
                  <a:pt x="3620" y="2115"/>
                </a:lnTo>
                <a:lnTo>
                  <a:pt x="3623" y="2115"/>
                </a:lnTo>
                <a:lnTo>
                  <a:pt x="3627" y="2115"/>
                </a:lnTo>
                <a:lnTo>
                  <a:pt x="3630" y="2115"/>
                </a:lnTo>
                <a:lnTo>
                  <a:pt x="3630" y="2112"/>
                </a:lnTo>
                <a:lnTo>
                  <a:pt x="3630" y="2108"/>
                </a:lnTo>
                <a:lnTo>
                  <a:pt x="3637" y="2108"/>
                </a:lnTo>
                <a:lnTo>
                  <a:pt x="3640" y="2108"/>
                </a:lnTo>
                <a:lnTo>
                  <a:pt x="3644" y="2108"/>
                </a:lnTo>
                <a:lnTo>
                  <a:pt x="3645" y="2105"/>
                </a:lnTo>
                <a:lnTo>
                  <a:pt x="3651" y="2098"/>
                </a:lnTo>
                <a:lnTo>
                  <a:pt x="3654" y="2097"/>
                </a:lnTo>
                <a:lnTo>
                  <a:pt x="3659" y="2095"/>
                </a:lnTo>
                <a:lnTo>
                  <a:pt x="3664" y="2093"/>
                </a:lnTo>
                <a:lnTo>
                  <a:pt x="3671" y="2095"/>
                </a:lnTo>
                <a:lnTo>
                  <a:pt x="3669" y="2103"/>
                </a:lnTo>
                <a:lnTo>
                  <a:pt x="3666" y="2110"/>
                </a:lnTo>
                <a:lnTo>
                  <a:pt x="3662" y="2115"/>
                </a:lnTo>
                <a:lnTo>
                  <a:pt x="3657" y="2119"/>
                </a:lnTo>
                <a:lnTo>
                  <a:pt x="3652" y="2122"/>
                </a:lnTo>
                <a:lnTo>
                  <a:pt x="3645" y="2126"/>
                </a:lnTo>
                <a:lnTo>
                  <a:pt x="3630" y="2129"/>
                </a:lnTo>
                <a:lnTo>
                  <a:pt x="3630" y="2156"/>
                </a:lnTo>
                <a:lnTo>
                  <a:pt x="3630" y="2160"/>
                </a:lnTo>
                <a:lnTo>
                  <a:pt x="3632" y="2161"/>
                </a:lnTo>
                <a:lnTo>
                  <a:pt x="3637" y="2163"/>
                </a:lnTo>
                <a:lnTo>
                  <a:pt x="3637" y="2166"/>
                </a:lnTo>
                <a:lnTo>
                  <a:pt x="3637" y="2170"/>
                </a:lnTo>
                <a:lnTo>
                  <a:pt x="3637" y="2175"/>
                </a:lnTo>
                <a:lnTo>
                  <a:pt x="3637" y="2177"/>
                </a:lnTo>
                <a:lnTo>
                  <a:pt x="3634" y="2178"/>
                </a:lnTo>
                <a:lnTo>
                  <a:pt x="3630" y="2177"/>
                </a:lnTo>
                <a:lnTo>
                  <a:pt x="3627" y="2168"/>
                </a:lnTo>
                <a:lnTo>
                  <a:pt x="3622" y="2160"/>
                </a:lnTo>
                <a:lnTo>
                  <a:pt x="3620" y="2156"/>
                </a:lnTo>
                <a:lnTo>
                  <a:pt x="3616" y="2156"/>
                </a:lnTo>
                <a:lnTo>
                  <a:pt x="3615" y="2149"/>
                </a:lnTo>
                <a:lnTo>
                  <a:pt x="3613" y="2143"/>
                </a:lnTo>
                <a:lnTo>
                  <a:pt x="3610" y="2137"/>
                </a:lnTo>
                <a:lnTo>
                  <a:pt x="3610" y="2129"/>
                </a:lnTo>
                <a:lnTo>
                  <a:pt x="3601" y="2127"/>
                </a:lnTo>
                <a:lnTo>
                  <a:pt x="3594" y="2129"/>
                </a:lnTo>
                <a:lnTo>
                  <a:pt x="3582" y="2132"/>
                </a:lnTo>
                <a:lnTo>
                  <a:pt x="3577" y="2134"/>
                </a:lnTo>
                <a:lnTo>
                  <a:pt x="3574" y="2132"/>
                </a:lnTo>
                <a:lnTo>
                  <a:pt x="3570" y="2129"/>
                </a:lnTo>
                <a:lnTo>
                  <a:pt x="3569" y="2122"/>
                </a:lnTo>
                <a:lnTo>
                  <a:pt x="3562" y="2122"/>
                </a:lnTo>
                <a:lnTo>
                  <a:pt x="3558" y="2119"/>
                </a:lnTo>
                <a:lnTo>
                  <a:pt x="3555" y="2115"/>
                </a:lnTo>
                <a:lnTo>
                  <a:pt x="3555" y="2108"/>
                </a:lnTo>
                <a:lnTo>
                  <a:pt x="3555" y="2102"/>
                </a:lnTo>
                <a:lnTo>
                  <a:pt x="3552" y="2098"/>
                </a:lnTo>
                <a:lnTo>
                  <a:pt x="3550" y="2093"/>
                </a:lnTo>
                <a:lnTo>
                  <a:pt x="3548" y="2088"/>
                </a:lnTo>
                <a:lnTo>
                  <a:pt x="3540" y="2088"/>
                </a:lnTo>
                <a:lnTo>
                  <a:pt x="3538" y="2088"/>
                </a:lnTo>
                <a:lnTo>
                  <a:pt x="3531" y="2091"/>
                </a:lnTo>
                <a:lnTo>
                  <a:pt x="3523" y="2093"/>
                </a:lnTo>
                <a:lnTo>
                  <a:pt x="3514" y="2097"/>
                </a:lnTo>
                <a:lnTo>
                  <a:pt x="3506" y="2100"/>
                </a:lnTo>
                <a:lnTo>
                  <a:pt x="3502" y="2102"/>
                </a:lnTo>
                <a:lnTo>
                  <a:pt x="3495" y="2108"/>
                </a:lnTo>
                <a:lnTo>
                  <a:pt x="3490" y="2115"/>
                </a:lnTo>
                <a:lnTo>
                  <a:pt x="3489" y="2119"/>
                </a:lnTo>
                <a:lnTo>
                  <a:pt x="3482" y="2124"/>
                </a:lnTo>
                <a:lnTo>
                  <a:pt x="3473" y="2129"/>
                </a:lnTo>
                <a:lnTo>
                  <a:pt x="3473" y="2136"/>
                </a:lnTo>
                <a:lnTo>
                  <a:pt x="3477" y="2143"/>
                </a:lnTo>
                <a:lnTo>
                  <a:pt x="3480" y="2148"/>
                </a:lnTo>
                <a:lnTo>
                  <a:pt x="3480" y="2156"/>
                </a:lnTo>
                <a:lnTo>
                  <a:pt x="3453" y="2156"/>
                </a:lnTo>
                <a:lnTo>
                  <a:pt x="3453" y="2163"/>
                </a:lnTo>
                <a:lnTo>
                  <a:pt x="3456" y="2170"/>
                </a:lnTo>
                <a:lnTo>
                  <a:pt x="3460" y="2175"/>
                </a:lnTo>
                <a:lnTo>
                  <a:pt x="3460" y="2183"/>
                </a:lnTo>
                <a:lnTo>
                  <a:pt x="3456" y="2185"/>
                </a:lnTo>
                <a:lnTo>
                  <a:pt x="3453" y="2187"/>
                </a:lnTo>
                <a:lnTo>
                  <a:pt x="3451" y="2195"/>
                </a:lnTo>
                <a:lnTo>
                  <a:pt x="3449" y="2199"/>
                </a:lnTo>
                <a:lnTo>
                  <a:pt x="3448" y="2202"/>
                </a:lnTo>
                <a:lnTo>
                  <a:pt x="3444" y="2204"/>
                </a:lnTo>
                <a:lnTo>
                  <a:pt x="3439" y="2204"/>
                </a:lnTo>
                <a:lnTo>
                  <a:pt x="3437" y="2209"/>
                </a:lnTo>
                <a:lnTo>
                  <a:pt x="3436" y="2211"/>
                </a:lnTo>
                <a:lnTo>
                  <a:pt x="3431" y="2216"/>
                </a:lnTo>
                <a:lnTo>
                  <a:pt x="3427" y="2218"/>
                </a:lnTo>
                <a:lnTo>
                  <a:pt x="3425" y="2221"/>
                </a:lnTo>
                <a:lnTo>
                  <a:pt x="3424" y="2226"/>
                </a:lnTo>
                <a:lnTo>
                  <a:pt x="3425" y="2231"/>
                </a:lnTo>
                <a:lnTo>
                  <a:pt x="3427" y="2235"/>
                </a:lnTo>
                <a:lnTo>
                  <a:pt x="3431" y="2238"/>
                </a:lnTo>
                <a:lnTo>
                  <a:pt x="3437" y="2240"/>
                </a:lnTo>
                <a:lnTo>
                  <a:pt x="3446" y="2240"/>
                </a:lnTo>
                <a:lnTo>
                  <a:pt x="3453" y="2240"/>
                </a:lnTo>
                <a:lnTo>
                  <a:pt x="3460" y="2238"/>
                </a:lnTo>
                <a:lnTo>
                  <a:pt x="3465" y="2235"/>
                </a:lnTo>
                <a:lnTo>
                  <a:pt x="3466" y="2231"/>
                </a:lnTo>
                <a:lnTo>
                  <a:pt x="3472" y="2235"/>
                </a:lnTo>
                <a:lnTo>
                  <a:pt x="3477" y="2238"/>
                </a:lnTo>
                <a:lnTo>
                  <a:pt x="3480" y="2243"/>
                </a:lnTo>
                <a:lnTo>
                  <a:pt x="3487" y="2245"/>
                </a:lnTo>
                <a:lnTo>
                  <a:pt x="3490" y="2243"/>
                </a:lnTo>
                <a:lnTo>
                  <a:pt x="3494" y="2241"/>
                </a:lnTo>
                <a:lnTo>
                  <a:pt x="3495" y="2240"/>
                </a:lnTo>
                <a:lnTo>
                  <a:pt x="3501" y="2238"/>
                </a:lnTo>
                <a:lnTo>
                  <a:pt x="3506" y="2238"/>
                </a:lnTo>
                <a:lnTo>
                  <a:pt x="3509" y="2236"/>
                </a:lnTo>
                <a:lnTo>
                  <a:pt x="3512" y="2235"/>
                </a:lnTo>
                <a:lnTo>
                  <a:pt x="3514" y="2231"/>
                </a:lnTo>
                <a:lnTo>
                  <a:pt x="3519" y="2235"/>
                </a:lnTo>
                <a:lnTo>
                  <a:pt x="3523" y="2236"/>
                </a:lnTo>
                <a:lnTo>
                  <a:pt x="3531" y="2238"/>
                </a:lnTo>
                <a:lnTo>
                  <a:pt x="3535" y="2238"/>
                </a:lnTo>
                <a:lnTo>
                  <a:pt x="3535" y="2241"/>
                </a:lnTo>
                <a:lnTo>
                  <a:pt x="3536" y="2243"/>
                </a:lnTo>
                <a:lnTo>
                  <a:pt x="3552" y="2245"/>
                </a:lnTo>
                <a:lnTo>
                  <a:pt x="3558" y="2247"/>
                </a:lnTo>
                <a:lnTo>
                  <a:pt x="3569" y="2245"/>
                </a:lnTo>
                <a:lnTo>
                  <a:pt x="3570" y="2250"/>
                </a:lnTo>
                <a:lnTo>
                  <a:pt x="3574" y="2252"/>
                </a:lnTo>
                <a:lnTo>
                  <a:pt x="3582" y="2255"/>
                </a:lnTo>
                <a:lnTo>
                  <a:pt x="3591" y="2259"/>
                </a:lnTo>
                <a:lnTo>
                  <a:pt x="3594" y="2260"/>
                </a:lnTo>
                <a:lnTo>
                  <a:pt x="3596" y="2265"/>
                </a:lnTo>
                <a:lnTo>
                  <a:pt x="3601" y="2270"/>
                </a:lnTo>
                <a:lnTo>
                  <a:pt x="3606" y="2276"/>
                </a:lnTo>
                <a:lnTo>
                  <a:pt x="3608" y="2284"/>
                </a:lnTo>
                <a:lnTo>
                  <a:pt x="3610" y="2293"/>
                </a:lnTo>
                <a:lnTo>
                  <a:pt x="3605" y="2293"/>
                </a:lnTo>
                <a:lnTo>
                  <a:pt x="3601" y="2289"/>
                </a:lnTo>
                <a:lnTo>
                  <a:pt x="3599" y="2286"/>
                </a:lnTo>
                <a:lnTo>
                  <a:pt x="3598" y="2281"/>
                </a:lnTo>
                <a:lnTo>
                  <a:pt x="3596" y="2277"/>
                </a:lnTo>
                <a:lnTo>
                  <a:pt x="3593" y="2274"/>
                </a:lnTo>
                <a:lnTo>
                  <a:pt x="3589" y="2272"/>
                </a:lnTo>
                <a:lnTo>
                  <a:pt x="3582" y="2272"/>
                </a:lnTo>
                <a:lnTo>
                  <a:pt x="3582" y="2267"/>
                </a:lnTo>
                <a:lnTo>
                  <a:pt x="3581" y="2264"/>
                </a:lnTo>
                <a:lnTo>
                  <a:pt x="3577" y="2262"/>
                </a:lnTo>
                <a:lnTo>
                  <a:pt x="3574" y="2260"/>
                </a:lnTo>
                <a:lnTo>
                  <a:pt x="3565" y="2259"/>
                </a:lnTo>
                <a:lnTo>
                  <a:pt x="3564" y="2255"/>
                </a:lnTo>
                <a:lnTo>
                  <a:pt x="3562" y="2252"/>
                </a:lnTo>
                <a:lnTo>
                  <a:pt x="3557" y="2252"/>
                </a:lnTo>
                <a:lnTo>
                  <a:pt x="3552" y="2252"/>
                </a:lnTo>
                <a:lnTo>
                  <a:pt x="3540" y="2252"/>
                </a:lnTo>
                <a:lnTo>
                  <a:pt x="3536" y="2252"/>
                </a:lnTo>
                <a:lnTo>
                  <a:pt x="3528" y="2250"/>
                </a:lnTo>
                <a:lnTo>
                  <a:pt x="3519" y="2248"/>
                </a:lnTo>
                <a:lnTo>
                  <a:pt x="3512" y="2247"/>
                </a:lnTo>
                <a:lnTo>
                  <a:pt x="3504" y="2250"/>
                </a:lnTo>
                <a:lnTo>
                  <a:pt x="3501" y="2250"/>
                </a:lnTo>
                <a:lnTo>
                  <a:pt x="3485" y="2252"/>
                </a:lnTo>
                <a:lnTo>
                  <a:pt x="3466" y="2252"/>
                </a:lnTo>
                <a:lnTo>
                  <a:pt x="3461" y="2252"/>
                </a:lnTo>
                <a:lnTo>
                  <a:pt x="3456" y="2252"/>
                </a:lnTo>
                <a:lnTo>
                  <a:pt x="3451" y="2257"/>
                </a:lnTo>
                <a:lnTo>
                  <a:pt x="3443" y="2260"/>
                </a:lnTo>
                <a:lnTo>
                  <a:pt x="3439" y="2260"/>
                </a:lnTo>
                <a:lnTo>
                  <a:pt x="3432" y="2259"/>
                </a:lnTo>
                <a:lnTo>
                  <a:pt x="3424" y="2264"/>
                </a:lnTo>
                <a:lnTo>
                  <a:pt x="3419" y="2265"/>
                </a:lnTo>
                <a:lnTo>
                  <a:pt x="3412" y="2265"/>
                </a:lnTo>
                <a:lnTo>
                  <a:pt x="3407" y="2267"/>
                </a:lnTo>
                <a:lnTo>
                  <a:pt x="3403" y="2269"/>
                </a:lnTo>
                <a:lnTo>
                  <a:pt x="3398" y="2276"/>
                </a:lnTo>
                <a:lnTo>
                  <a:pt x="3393" y="2282"/>
                </a:lnTo>
                <a:lnTo>
                  <a:pt x="3390" y="2284"/>
                </a:lnTo>
                <a:lnTo>
                  <a:pt x="3385" y="2286"/>
                </a:lnTo>
                <a:lnTo>
                  <a:pt x="3350" y="2286"/>
                </a:lnTo>
                <a:lnTo>
                  <a:pt x="3347" y="2288"/>
                </a:lnTo>
                <a:lnTo>
                  <a:pt x="3345" y="2291"/>
                </a:lnTo>
                <a:lnTo>
                  <a:pt x="3344" y="2299"/>
                </a:lnTo>
                <a:lnTo>
                  <a:pt x="3364" y="2299"/>
                </a:lnTo>
                <a:lnTo>
                  <a:pt x="3362" y="2303"/>
                </a:lnTo>
                <a:lnTo>
                  <a:pt x="3361" y="2306"/>
                </a:lnTo>
                <a:lnTo>
                  <a:pt x="3357" y="2310"/>
                </a:lnTo>
                <a:lnTo>
                  <a:pt x="3357" y="2313"/>
                </a:lnTo>
                <a:lnTo>
                  <a:pt x="3359" y="2316"/>
                </a:lnTo>
                <a:lnTo>
                  <a:pt x="3362" y="2318"/>
                </a:lnTo>
                <a:lnTo>
                  <a:pt x="3371" y="2320"/>
                </a:lnTo>
                <a:lnTo>
                  <a:pt x="3378" y="2323"/>
                </a:lnTo>
                <a:lnTo>
                  <a:pt x="3383" y="2327"/>
                </a:lnTo>
                <a:lnTo>
                  <a:pt x="3385" y="2335"/>
                </a:lnTo>
                <a:lnTo>
                  <a:pt x="3385" y="2347"/>
                </a:lnTo>
                <a:lnTo>
                  <a:pt x="3390" y="2345"/>
                </a:lnTo>
                <a:lnTo>
                  <a:pt x="3393" y="2344"/>
                </a:lnTo>
                <a:lnTo>
                  <a:pt x="3395" y="2340"/>
                </a:lnTo>
                <a:lnTo>
                  <a:pt x="3397" y="2337"/>
                </a:lnTo>
                <a:lnTo>
                  <a:pt x="3398" y="2325"/>
                </a:lnTo>
                <a:lnTo>
                  <a:pt x="3398" y="2313"/>
                </a:lnTo>
                <a:lnTo>
                  <a:pt x="3397" y="2308"/>
                </a:lnTo>
                <a:lnTo>
                  <a:pt x="3398" y="2303"/>
                </a:lnTo>
                <a:lnTo>
                  <a:pt x="3400" y="2299"/>
                </a:lnTo>
                <a:lnTo>
                  <a:pt x="3403" y="2298"/>
                </a:lnTo>
                <a:lnTo>
                  <a:pt x="3408" y="2293"/>
                </a:lnTo>
                <a:lnTo>
                  <a:pt x="3410" y="2291"/>
                </a:lnTo>
                <a:lnTo>
                  <a:pt x="3412" y="2286"/>
                </a:lnTo>
                <a:lnTo>
                  <a:pt x="3415" y="2288"/>
                </a:lnTo>
                <a:lnTo>
                  <a:pt x="3417" y="2289"/>
                </a:lnTo>
                <a:lnTo>
                  <a:pt x="3417" y="2293"/>
                </a:lnTo>
                <a:lnTo>
                  <a:pt x="3415" y="2298"/>
                </a:lnTo>
                <a:lnTo>
                  <a:pt x="3414" y="2299"/>
                </a:lnTo>
                <a:lnTo>
                  <a:pt x="3412" y="2299"/>
                </a:lnTo>
                <a:lnTo>
                  <a:pt x="3412" y="2306"/>
                </a:lnTo>
                <a:lnTo>
                  <a:pt x="3408" y="2311"/>
                </a:lnTo>
                <a:lnTo>
                  <a:pt x="3407" y="2315"/>
                </a:lnTo>
                <a:lnTo>
                  <a:pt x="3405" y="2320"/>
                </a:lnTo>
                <a:lnTo>
                  <a:pt x="3407" y="2322"/>
                </a:lnTo>
                <a:lnTo>
                  <a:pt x="3408" y="2323"/>
                </a:lnTo>
                <a:lnTo>
                  <a:pt x="3410" y="2328"/>
                </a:lnTo>
                <a:lnTo>
                  <a:pt x="3412" y="2340"/>
                </a:lnTo>
                <a:lnTo>
                  <a:pt x="3408" y="2342"/>
                </a:lnTo>
                <a:lnTo>
                  <a:pt x="3407" y="2344"/>
                </a:lnTo>
                <a:lnTo>
                  <a:pt x="3405" y="2349"/>
                </a:lnTo>
                <a:lnTo>
                  <a:pt x="3405" y="2361"/>
                </a:lnTo>
                <a:lnTo>
                  <a:pt x="3397" y="2361"/>
                </a:lnTo>
                <a:lnTo>
                  <a:pt x="3388" y="2359"/>
                </a:lnTo>
                <a:lnTo>
                  <a:pt x="3383" y="2357"/>
                </a:lnTo>
                <a:lnTo>
                  <a:pt x="3379" y="2352"/>
                </a:lnTo>
                <a:lnTo>
                  <a:pt x="3376" y="2347"/>
                </a:lnTo>
                <a:lnTo>
                  <a:pt x="3374" y="2340"/>
                </a:lnTo>
                <a:lnTo>
                  <a:pt x="3371" y="2327"/>
                </a:lnTo>
                <a:lnTo>
                  <a:pt x="3366" y="2330"/>
                </a:lnTo>
                <a:lnTo>
                  <a:pt x="3361" y="2334"/>
                </a:lnTo>
                <a:lnTo>
                  <a:pt x="3359" y="2335"/>
                </a:lnTo>
                <a:lnTo>
                  <a:pt x="3359" y="2339"/>
                </a:lnTo>
                <a:lnTo>
                  <a:pt x="3361" y="2339"/>
                </a:lnTo>
                <a:lnTo>
                  <a:pt x="3364" y="2340"/>
                </a:lnTo>
                <a:lnTo>
                  <a:pt x="3364" y="2347"/>
                </a:lnTo>
                <a:lnTo>
                  <a:pt x="3361" y="2352"/>
                </a:lnTo>
                <a:lnTo>
                  <a:pt x="3359" y="2356"/>
                </a:lnTo>
                <a:lnTo>
                  <a:pt x="3357" y="2361"/>
                </a:lnTo>
                <a:lnTo>
                  <a:pt x="3337" y="2361"/>
                </a:lnTo>
                <a:lnTo>
                  <a:pt x="3328" y="2361"/>
                </a:lnTo>
                <a:lnTo>
                  <a:pt x="3321" y="2363"/>
                </a:lnTo>
                <a:lnTo>
                  <a:pt x="3316" y="2368"/>
                </a:lnTo>
                <a:lnTo>
                  <a:pt x="3316" y="2374"/>
                </a:lnTo>
                <a:lnTo>
                  <a:pt x="3308" y="2374"/>
                </a:lnTo>
                <a:lnTo>
                  <a:pt x="3299" y="2374"/>
                </a:lnTo>
                <a:lnTo>
                  <a:pt x="3285" y="2378"/>
                </a:lnTo>
                <a:lnTo>
                  <a:pt x="3262" y="2388"/>
                </a:lnTo>
                <a:lnTo>
                  <a:pt x="3263" y="2393"/>
                </a:lnTo>
                <a:lnTo>
                  <a:pt x="3267" y="2397"/>
                </a:lnTo>
                <a:lnTo>
                  <a:pt x="3274" y="2402"/>
                </a:lnTo>
                <a:lnTo>
                  <a:pt x="3282" y="2405"/>
                </a:lnTo>
                <a:lnTo>
                  <a:pt x="3292" y="2409"/>
                </a:lnTo>
                <a:lnTo>
                  <a:pt x="3301" y="2412"/>
                </a:lnTo>
                <a:lnTo>
                  <a:pt x="3304" y="2415"/>
                </a:lnTo>
                <a:lnTo>
                  <a:pt x="3308" y="2419"/>
                </a:lnTo>
                <a:lnTo>
                  <a:pt x="3309" y="2422"/>
                </a:lnTo>
                <a:lnTo>
                  <a:pt x="3311" y="2427"/>
                </a:lnTo>
                <a:lnTo>
                  <a:pt x="3311" y="2434"/>
                </a:lnTo>
                <a:lnTo>
                  <a:pt x="3309" y="2443"/>
                </a:lnTo>
                <a:lnTo>
                  <a:pt x="3303" y="2443"/>
                </a:lnTo>
                <a:lnTo>
                  <a:pt x="3301" y="2446"/>
                </a:lnTo>
                <a:lnTo>
                  <a:pt x="3299" y="2448"/>
                </a:lnTo>
                <a:lnTo>
                  <a:pt x="3292" y="2449"/>
                </a:lnTo>
                <a:lnTo>
                  <a:pt x="3284" y="2449"/>
                </a:lnTo>
                <a:lnTo>
                  <a:pt x="3275" y="2449"/>
                </a:lnTo>
                <a:lnTo>
                  <a:pt x="3270" y="2451"/>
                </a:lnTo>
                <a:lnTo>
                  <a:pt x="3263" y="2455"/>
                </a:lnTo>
                <a:lnTo>
                  <a:pt x="3256" y="2456"/>
                </a:lnTo>
                <a:lnTo>
                  <a:pt x="3248" y="2456"/>
                </a:lnTo>
                <a:lnTo>
                  <a:pt x="3251" y="2461"/>
                </a:lnTo>
                <a:lnTo>
                  <a:pt x="3255" y="2465"/>
                </a:lnTo>
                <a:lnTo>
                  <a:pt x="3267" y="2468"/>
                </a:lnTo>
                <a:lnTo>
                  <a:pt x="3272" y="2472"/>
                </a:lnTo>
                <a:lnTo>
                  <a:pt x="3275" y="2475"/>
                </a:lnTo>
                <a:lnTo>
                  <a:pt x="3277" y="2482"/>
                </a:lnTo>
                <a:lnTo>
                  <a:pt x="3275" y="2490"/>
                </a:lnTo>
                <a:lnTo>
                  <a:pt x="3268" y="2490"/>
                </a:lnTo>
                <a:lnTo>
                  <a:pt x="3263" y="2490"/>
                </a:lnTo>
                <a:lnTo>
                  <a:pt x="3260" y="2487"/>
                </a:lnTo>
                <a:lnTo>
                  <a:pt x="3258" y="2484"/>
                </a:lnTo>
                <a:lnTo>
                  <a:pt x="3255" y="2480"/>
                </a:lnTo>
                <a:lnTo>
                  <a:pt x="3253" y="2477"/>
                </a:lnTo>
                <a:lnTo>
                  <a:pt x="3248" y="2477"/>
                </a:lnTo>
                <a:lnTo>
                  <a:pt x="3241" y="2477"/>
                </a:lnTo>
                <a:lnTo>
                  <a:pt x="3238" y="2475"/>
                </a:lnTo>
                <a:lnTo>
                  <a:pt x="3234" y="2473"/>
                </a:lnTo>
                <a:lnTo>
                  <a:pt x="3231" y="2470"/>
                </a:lnTo>
                <a:lnTo>
                  <a:pt x="3227" y="2470"/>
                </a:lnTo>
                <a:lnTo>
                  <a:pt x="3226" y="2473"/>
                </a:lnTo>
                <a:lnTo>
                  <a:pt x="3224" y="2475"/>
                </a:lnTo>
                <a:lnTo>
                  <a:pt x="3221" y="2477"/>
                </a:lnTo>
                <a:lnTo>
                  <a:pt x="3214" y="2477"/>
                </a:lnTo>
                <a:lnTo>
                  <a:pt x="3214" y="2487"/>
                </a:lnTo>
                <a:lnTo>
                  <a:pt x="3216" y="2490"/>
                </a:lnTo>
                <a:lnTo>
                  <a:pt x="3217" y="2494"/>
                </a:lnTo>
                <a:lnTo>
                  <a:pt x="3221" y="2496"/>
                </a:lnTo>
                <a:lnTo>
                  <a:pt x="3224" y="2497"/>
                </a:lnTo>
                <a:lnTo>
                  <a:pt x="3234" y="2497"/>
                </a:lnTo>
                <a:lnTo>
                  <a:pt x="3239" y="2497"/>
                </a:lnTo>
                <a:lnTo>
                  <a:pt x="3245" y="2497"/>
                </a:lnTo>
                <a:lnTo>
                  <a:pt x="3248" y="2499"/>
                </a:lnTo>
                <a:lnTo>
                  <a:pt x="3250" y="2502"/>
                </a:lnTo>
                <a:lnTo>
                  <a:pt x="3255" y="2507"/>
                </a:lnTo>
                <a:lnTo>
                  <a:pt x="3256" y="2511"/>
                </a:lnTo>
                <a:lnTo>
                  <a:pt x="3262" y="2511"/>
                </a:lnTo>
                <a:lnTo>
                  <a:pt x="3260" y="2514"/>
                </a:lnTo>
                <a:lnTo>
                  <a:pt x="3256" y="2516"/>
                </a:lnTo>
                <a:lnTo>
                  <a:pt x="3255" y="2516"/>
                </a:lnTo>
                <a:lnTo>
                  <a:pt x="3253" y="2516"/>
                </a:lnTo>
                <a:lnTo>
                  <a:pt x="3246" y="2513"/>
                </a:lnTo>
                <a:lnTo>
                  <a:pt x="3241" y="2511"/>
                </a:lnTo>
                <a:lnTo>
                  <a:pt x="3214" y="2511"/>
                </a:lnTo>
                <a:lnTo>
                  <a:pt x="3214" y="2525"/>
                </a:lnTo>
                <a:lnTo>
                  <a:pt x="3217" y="2526"/>
                </a:lnTo>
                <a:lnTo>
                  <a:pt x="3217" y="2528"/>
                </a:lnTo>
                <a:lnTo>
                  <a:pt x="3217" y="2530"/>
                </a:lnTo>
                <a:lnTo>
                  <a:pt x="3214" y="2531"/>
                </a:lnTo>
                <a:lnTo>
                  <a:pt x="3214" y="2542"/>
                </a:lnTo>
                <a:lnTo>
                  <a:pt x="3214" y="2552"/>
                </a:lnTo>
                <a:lnTo>
                  <a:pt x="3217" y="2559"/>
                </a:lnTo>
                <a:lnTo>
                  <a:pt x="3221" y="2566"/>
                </a:lnTo>
                <a:lnTo>
                  <a:pt x="3229" y="2560"/>
                </a:lnTo>
                <a:lnTo>
                  <a:pt x="3239" y="2557"/>
                </a:lnTo>
                <a:lnTo>
                  <a:pt x="3248" y="2552"/>
                </a:lnTo>
                <a:lnTo>
                  <a:pt x="3251" y="2548"/>
                </a:lnTo>
                <a:lnTo>
                  <a:pt x="3255" y="2545"/>
                </a:lnTo>
                <a:lnTo>
                  <a:pt x="3263" y="2542"/>
                </a:lnTo>
                <a:lnTo>
                  <a:pt x="3270" y="2536"/>
                </a:lnTo>
                <a:lnTo>
                  <a:pt x="3279" y="2533"/>
                </a:lnTo>
                <a:lnTo>
                  <a:pt x="3284" y="2531"/>
                </a:lnTo>
                <a:lnTo>
                  <a:pt x="3289" y="2531"/>
                </a:lnTo>
                <a:lnTo>
                  <a:pt x="3291" y="2540"/>
                </a:lnTo>
                <a:lnTo>
                  <a:pt x="3291" y="2545"/>
                </a:lnTo>
                <a:lnTo>
                  <a:pt x="3287" y="2548"/>
                </a:lnTo>
                <a:lnTo>
                  <a:pt x="3284" y="2550"/>
                </a:lnTo>
                <a:lnTo>
                  <a:pt x="3280" y="2552"/>
                </a:lnTo>
                <a:lnTo>
                  <a:pt x="3277" y="2555"/>
                </a:lnTo>
                <a:lnTo>
                  <a:pt x="3275" y="2559"/>
                </a:lnTo>
                <a:lnTo>
                  <a:pt x="3275" y="2566"/>
                </a:lnTo>
                <a:lnTo>
                  <a:pt x="3272" y="2566"/>
                </a:lnTo>
                <a:lnTo>
                  <a:pt x="3268" y="2566"/>
                </a:lnTo>
                <a:lnTo>
                  <a:pt x="3263" y="2566"/>
                </a:lnTo>
                <a:lnTo>
                  <a:pt x="3262" y="2566"/>
                </a:lnTo>
                <a:lnTo>
                  <a:pt x="3262" y="2572"/>
                </a:lnTo>
                <a:lnTo>
                  <a:pt x="3258" y="2571"/>
                </a:lnTo>
                <a:lnTo>
                  <a:pt x="3255" y="2569"/>
                </a:lnTo>
                <a:lnTo>
                  <a:pt x="3251" y="2566"/>
                </a:lnTo>
                <a:lnTo>
                  <a:pt x="3248" y="2566"/>
                </a:lnTo>
                <a:lnTo>
                  <a:pt x="3245" y="2567"/>
                </a:lnTo>
                <a:lnTo>
                  <a:pt x="3241" y="2569"/>
                </a:lnTo>
                <a:lnTo>
                  <a:pt x="3233" y="2572"/>
                </a:lnTo>
                <a:lnTo>
                  <a:pt x="3231" y="2574"/>
                </a:lnTo>
                <a:lnTo>
                  <a:pt x="3227" y="2576"/>
                </a:lnTo>
                <a:lnTo>
                  <a:pt x="3227" y="2581"/>
                </a:lnTo>
                <a:lnTo>
                  <a:pt x="3227" y="2586"/>
                </a:lnTo>
                <a:lnTo>
                  <a:pt x="3217" y="2581"/>
                </a:lnTo>
                <a:lnTo>
                  <a:pt x="3209" y="2574"/>
                </a:lnTo>
                <a:lnTo>
                  <a:pt x="3200" y="2567"/>
                </a:lnTo>
                <a:lnTo>
                  <a:pt x="3193" y="2566"/>
                </a:lnTo>
                <a:lnTo>
                  <a:pt x="3187" y="2566"/>
                </a:lnTo>
                <a:lnTo>
                  <a:pt x="3173" y="2566"/>
                </a:lnTo>
                <a:lnTo>
                  <a:pt x="3176" y="2572"/>
                </a:lnTo>
                <a:lnTo>
                  <a:pt x="3181" y="2577"/>
                </a:lnTo>
                <a:lnTo>
                  <a:pt x="3192" y="2588"/>
                </a:lnTo>
                <a:lnTo>
                  <a:pt x="3195" y="2595"/>
                </a:lnTo>
                <a:lnTo>
                  <a:pt x="3198" y="2601"/>
                </a:lnTo>
                <a:lnTo>
                  <a:pt x="3200" y="2610"/>
                </a:lnTo>
                <a:lnTo>
                  <a:pt x="3200" y="2620"/>
                </a:lnTo>
                <a:lnTo>
                  <a:pt x="3192" y="2615"/>
                </a:lnTo>
                <a:lnTo>
                  <a:pt x="3187" y="2613"/>
                </a:lnTo>
                <a:lnTo>
                  <a:pt x="3180" y="2613"/>
                </a:lnTo>
                <a:lnTo>
                  <a:pt x="3180" y="2661"/>
                </a:lnTo>
                <a:lnTo>
                  <a:pt x="3185" y="2663"/>
                </a:lnTo>
                <a:lnTo>
                  <a:pt x="3187" y="2665"/>
                </a:lnTo>
                <a:lnTo>
                  <a:pt x="3187" y="2668"/>
                </a:lnTo>
                <a:lnTo>
                  <a:pt x="3234" y="2668"/>
                </a:lnTo>
                <a:lnTo>
                  <a:pt x="3226" y="2680"/>
                </a:lnTo>
                <a:lnTo>
                  <a:pt x="3216" y="2690"/>
                </a:lnTo>
                <a:lnTo>
                  <a:pt x="3209" y="2695"/>
                </a:lnTo>
                <a:lnTo>
                  <a:pt x="3202" y="2699"/>
                </a:lnTo>
                <a:lnTo>
                  <a:pt x="3195" y="2700"/>
                </a:lnTo>
                <a:lnTo>
                  <a:pt x="3187" y="2702"/>
                </a:lnTo>
                <a:lnTo>
                  <a:pt x="3190" y="2697"/>
                </a:lnTo>
                <a:lnTo>
                  <a:pt x="3192" y="2690"/>
                </a:lnTo>
                <a:lnTo>
                  <a:pt x="3193" y="2683"/>
                </a:lnTo>
                <a:lnTo>
                  <a:pt x="3193" y="2675"/>
                </a:lnTo>
                <a:lnTo>
                  <a:pt x="3187" y="2675"/>
                </a:lnTo>
                <a:lnTo>
                  <a:pt x="3181" y="2678"/>
                </a:lnTo>
                <a:lnTo>
                  <a:pt x="3178" y="2680"/>
                </a:lnTo>
                <a:lnTo>
                  <a:pt x="3173" y="2682"/>
                </a:lnTo>
                <a:lnTo>
                  <a:pt x="3171" y="2687"/>
                </a:lnTo>
                <a:lnTo>
                  <a:pt x="3169" y="2688"/>
                </a:lnTo>
                <a:lnTo>
                  <a:pt x="3166" y="2688"/>
                </a:lnTo>
                <a:lnTo>
                  <a:pt x="3164" y="2692"/>
                </a:lnTo>
                <a:lnTo>
                  <a:pt x="3163" y="2695"/>
                </a:lnTo>
                <a:lnTo>
                  <a:pt x="3159" y="2699"/>
                </a:lnTo>
                <a:lnTo>
                  <a:pt x="3159" y="2702"/>
                </a:lnTo>
                <a:lnTo>
                  <a:pt x="3161" y="2707"/>
                </a:lnTo>
                <a:lnTo>
                  <a:pt x="3164" y="2711"/>
                </a:lnTo>
                <a:lnTo>
                  <a:pt x="3173" y="2716"/>
                </a:lnTo>
                <a:lnTo>
                  <a:pt x="3175" y="2717"/>
                </a:lnTo>
                <a:lnTo>
                  <a:pt x="3175" y="2721"/>
                </a:lnTo>
                <a:lnTo>
                  <a:pt x="3176" y="2723"/>
                </a:lnTo>
                <a:lnTo>
                  <a:pt x="3180" y="2723"/>
                </a:lnTo>
                <a:lnTo>
                  <a:pt x="3181" y="2717"/>
                </a:lnTo>
                <a:lnTo>
                  <a:pt x="3183" y="2716"/>
                </a:lnTo>
                <a:lnTo>
                  <a:pt x="3185" y="2716"/>
                </a:lnTo>
                <a:lnTo>
                  <a:pt x="3187" y="2716"/>
                </a:lnTo>
                <a:lnTo>
                  <a:pt x="3195" y="2717"/>
                </a:lnTo>
                <a:lnTo>
                  <a:pt x="3200" y="2716"/>
                </a:lnTo>
                <a:lnTo>
                  <a:pt x="3210" y="2714"/>
                </a:lnTo>
                <a:lnTo>
                  <a:pt x="3221" y="2709"/>
                </a:lnTo>
                <a:lnTo>
                  <a:pt x="3227" y="2709"/>
                </a:lnTo>
                <a:lnTo>
                  <a:pt x="3234" y="2709"/>
                </a:lnTo>
                <a:lnTo>
                  <a:pt x="3233" y="2714"/>
                </a:lnTo>
                <a:lnTo>
                  <a:pt x="3229" y="2717"/>
                </a:lnTo>
                <a:lnTo>
                  <a:pt x="3224" y="2719"/>
                </a:lnTo>
                <a:lnTo>
                  <a:pt x="3217" y="2721"/>
                </a:lnTo>
                <a:lnTo>
                  <a:pt x="3207" y="2723"/>
                </a:lnTo>
                <a:lnTo>
                  <a:pt x="3202" y="2726"/>
                </a:lnTo>
                <a:lnTo>
                  <a:pt x="3200" y="2729"/>
                </a:lnTo>
                <a:lnTo>
                  <a:pt x="3192" y="2733"/>
                </a:lnTo>
                <a:lnTo>
                  <a:pt x="3185" y="2738"/>
                </a:lnTo>
                <a:lnTo>
                  <a:pt x="3176" y="2741"/>
                </a:lnTo>
                <a:lnTo>
                  <a:pt x="3171" y="2743"/>
                </a:lnTo>
                <a:lnTo>
                  <a:pt x="3166" y="2743"/>
                </a:lnTo>
                <a:lnTo>
                  <a:pt x="3166" y="2736"/>
                </a:lnTo>
                <a:lnTo>
                  <a:pt x="3166" y="2729"/>
                </a:lnTo>
                <a:lnTo>
                  <a:pt x="3164" y="2724"/>
                </a:lnTo>
                <a:lnTo>
                  <a:pt x="3159" y="2723"/>
                </a:lnTo>
                <a:lnTo>
                  <a:pt x="3154" y="2723"/>
                </a:lnTo>
                <a:lnTo>
                  <a:pt x="3151" y="2723"/>
                </a:lnTo>
                <a:lnTo>
                  <a:pt x="3149" y="2724"/>
                </a:lnTo>
                <a:lnTo>
                  <a:pt x="3147" y="2728"/>
                </a:lnTo>
                <a:lnTo>
                  <a:pt x="3146" y="2734"/>
                </a:lnTo>
                <a:lnTo>
                  <a:pt x="3146" y="2743"/>
                </a:lnTo>
                <a:lnTo>
                  <a:pt x="3142" y="2741"/>
                </a:lnTo>
                <a:lnTo>
                  <a:pt x="3139" y="2738"/>
                </a:lnTo>
                <a:lnTo>
                  <a:pt x="3135" y="2729"/>
                </a:lnTo>
                <a:lnTo>
                  <a:pt x="3134" y="2726"/>
                </a:lnTo>
                <a:lnTo>
                  <a:pt x="3130" y="2723"/>
                </a:lnTo>
                <a:lnTo>
                  <a:pt x="3125" y="2721"/>
                </a:lnTo>
                <a:lnTo>
                  <a:pt x="3118" y="2723"/>
                </a:lnTo>
                <a:lnTo>
                  <a:pt x="3115" y="2724"/>
                </a:lnTo>
                <a:lnTo>
                  <a:pt x="3113" y="2726"/>
                </a:lnTo>
                <a:lnTo>
                  <a:pt x="3113" y="2729"/>
                </a:lnTo>
                <a:lnTo>
                  <a:pt x="3115" y="2734"/>
                </a:lnTo>
                <a:lnTo>
                  <a:pt x="3117" y="2736"/>
                </a:lnTo>
                <a:lnTo>
                  <a:pt x="3118" y="2736"/>
                </a:lnTo>
                <a:lnTo>
                  <a:pt x="3120" y="2740"/>
                </a:lnTo>
                <a:lnTo>
                  <a:pt x="3123" y="2741"/>
                </a:lnTo>
                <a:lnTo>
                  <a:pt x="3132" y="2743"/>
                </a:lnTo>
                <a:lnTo>
                  <a:pt x="3132" y="2750"/>
                </a:lnTo>
                <a:lnTo>
                  <a:pt x="3130" y="2755"/>
                </a:lnTo>
                <a:lnTo>
                  <a:pt x="3127" y="2758"/>
                </a:lnTo>
                <a:lnTo>
                  <a:pt x="3123" y="2762"/>
                </a:lnTo>
                <a:lnTo>
                  <a:pt x="3117" y="2769"/>
                </a:lnTo>
                <a:lnTo>
                  <a:pt x="3113" y="2772"/>
                </a:lnTo>
                <a:lnTo>
                  <a:pt x="3112" y="2777"/>
                </a:lnTo>
                <a:lnTo>
                  <a:pt x="3115" y="2779"/>
                </a:lnTo>
                <a:lnTo>
                  <a:pt x="3118" y="2781"/>
                </a:lnTo>
                <a:lnTo>
                  <a:pt x="3123" y="2786"/>
                </a:lnTo>
                <a:lnTo>
                  <a:pt x="3125" y="2789"/>
                </a:lnTo>
                <a:lnTo>
                  <a:pt x="3129" y="2791"/>
                </a:lnTo>
                <a:lnTo>
                  <a:pt x="3132" y="2792"/>
                </a:lnTo>
                <a:lnTo>
                  <a:pt x="3139" y="2791"/>
                </a:lnTo>
                <a:lnTo>
                  <a:pt x="3147" y="2791"/>
                </a:lnTo>
                <a:lnTo>
                  <a:pt x="3154" y="2792"/>
                </a:lnTo>
                <a:lnTo>
                  <a:pt x="3159" y="2796"/>
                </a:lnTo>
                <a:lnTo>
                  <a:pt x="3166" y="2798"/>
                </a:lnTo>
                <a:lnTo>
                  <a:pt x="3166" y="2825"/>
                </a:lnTo>
                <a:lnTo>
                  <a:pt x="3166" y="2828"/>
                </a:lnTo>
                <a:lnTo>
                  <a:pt x="3168" y="2830"/>
                </a:lnTo>
                <a:lnTo>
                  <a:pt x="3173" y="2832"/>
                </a:lnTo>
                <a:lnTo>
                  <a:pt x="3187" y="2832"/>
                </a:lnTo>
                <a:lnTo>
                  <a:pt x="3195" y="2837"/>
                </a:lnTo>
                <a:lnTo>
                  <a:pt x="3198" y="2840"/>
                </a:lnTo>
                <a:lnTo>
                  <a:pt x="3200" y="2845"/>
                </a:lnTo>
                <a:lnTo>
                  <a:pt x="3202" y="2847"/>
                </a:lnTo>
                <a:lnTo>
                  <a:pt x="3204" y="2849"/>
                </a:lnTo>
                <a:lnTo>
                  <a:pt x="3207" y="2852"/>
                </a:lnTo>
                <a:lnTo>
                  <a:pt x="3209" y="2857"/>
                </a:lnTo>
                <a:lnTo>
                  <a:pt x="3210" y="2859"/>
                </a:lnTo>
                <a:lnTo>
                  <a:pt x="3214" y="2859"/>
                </a:lnTo>
                <a:lnTo>
                  <a:pt x="3214" y="2866"/>
                </a:lnTo>
                <a:lnTo>
                  <a:pt x="3210" y="2871"/>
                </a:lnTo>
                <a:lnTo>
                  <a:pt x="3209" y="2874"/>
                </a:lnTo>
                <a:lnTo>
                  <a:pt x="3207" y="2879"/>
                </a:lnTo>
                <a:lnTo>
                  <a:pt x="3195" y="2876"/>
                </a:lnTo>
                <a:lnTo>
                  <a:pt x="3183" y="2873"/>
                </a:lnTo>
                <a:lnTo>
                  <a:pt x="3178" y="2869"/>
                </a:lnTo>
                <a:lnTo>
                  <a:pt x="3175" y="2866"/>
                </a:lnTo>
                <a:lnTo>
                  <a:pt x="3173" y="2859"/>
                </a:lnTo>
                <a:lnTo>
                  <a:pt x="3173" y="2852"/>
                </a:lnTo>
                <a:lnTo>
                  <a:pt x="3163" y="2849"/>
                </a:lnTo>
                <a:lnTo>
                  <a:pt x="3154" y="2844"/>
                </a:lnTo>
                <a:lnTo>
                  <a:pt x="3147" y="2837"/>
                </a:lnTo>
                <a:lnTo>
                  <a:pt x="3139" y="2832"/>
                </a:lnTo>
                <a:lnTo>
                  <a:pt x="3135" y="2833"/>
                </a:lnTo>
                <a:lnTo>
                  <a:pt x="3134" y="2837"/>
                </a:lnTo>
                <a:lnTo>
                  <a:pt x="3132" y="2845"/>
                </a:lnTo>
                <a:lnTo>
                  <a:pt x="3118" y="2845"/>
                </a:lnTo>
                <a:lnTo>
                  <a:pt x="3118" y="2849"/>
                </a:lnTo>
                <a:lnTo>
                  <a:pt x="3117" y="2850"/>
                </a:lnTo>
                <a:lnTo>
                  <a:pt x="3112" y="2852"/>
                </a:lnTo>
                <a:lnTo>
                  <a:pt x="3112" y="2864"/>
                </a:lnTo>
                <a:lnTo>
                  <a:pt x="3112" y="2874"/>
                </a:lnTo>
                <a:lnTo>
                  <a:pt x="3110" y="2883"/>
                </a:lnTo>
                <a:lnTo>
                  <a:pt x="3106" y="2891"/>
                </a:lnTo>
                <a:lnTo>
                  <a:pt x="3098" y="2905"/>
                </a:lnTo>
                <a:lnTo>
                  <a:pt x="3091" y="2920"/>
                </a:lnTo>
                <a:lnTo>
                  <a:pt x="3091" y="2927"/>
                </a:lnTo>
                <a:lnTo>
                  <a:pt x="3094" y="2934"/>
                </a:lnTo>
                <a:lnTo>
                  <a:pt x="3098" y="2939"/>
                </a:lnTo>
                <a:lnTo>
                  <a:pt x="3098" y="2948"/>
                </a:lnTo>
                <a:lnTo>
                  <a:pt x="3093" y="2944"/>
                </a:lnTo>
                <a:lnTo>
                  <a:pt x="3088" y="2941"/>
                </a:lnTo>
                <a:lnTo>
                  <a:pt x="3084" y="2936"/>
                </a:lnTo>
                <a:lnTo>
                  <a:pt x="3084" y="2927"/>
                </a:lnTo>
                <a:lnTo>
                  <a:pt x="3077" y="2927"/>
                </a:lnTo>
                <a:lnTo>
                  <a:pt x="3072" y="2929"/>
                </a:lnTo>
                <a:lnTo>
                  <a:pt x="3071" y="2932"/>
                </a:lnTo>
                <a:lnTo>
                  <a:pt x="3069" y="2936"/>
                </a:lnTo>
                <a:lnTo>
                  <a:pt x="3067" y="2941"/>
                </a:lnTo>
                <a:lnTo>
                  <a:pt x="3065" y="2944"/>
                </a:lnTo>
                <a:lnTo>
                  <a:pt x="3062" y="2948"/>
                </a:lnTo>
                <a:lnTo>
                  <a:pt x="3057" y="2948"/>
                </a:lnTo>
                <a:lnTo>
                  <a:pt x="3055" y="2963"/>
                </a:lnTo>
                <a:lnTo>
                  <a:pt x="3059" y="2973"/>
                </a:lnTo>
                <a:lnTo>
                  <a:pt x="3060" y="2985"/>
                </a:lnTo>
                <a:lnTo>
                  <a:pt x="3064" y="2995"/>
                </a:lnTo>
                <a:lnTo>
                  <a:pt x="3067" y="3004"/>
                </a:lnTo>
                <a:lnTo>
                  <a:pt x="3071" y="3012"/>
                </a:lnTo>
                <a:lnTo>
                  <a:pt x="3076" y="3019"/>
                </a:lnTo>
                <a:lnTo>
                  <a:pt x="3079" y="3021"/>
                </a:lnTo>
                <a:lnTo>
                  <a:pt x="3084" y="3023"/>
                </a:lnTo>
                <a:lnTo>
                  <a:pt x="3084" y="3028"/>
                </a:lnTo>
                <a:lnTo>
                  <a:pt x="3086" y="3033"/>
                </a:lnTo>
                <a:lnTo>
                  <a:pt x="3088" y="3038"/>
                </a:lnTo>
                <a:lnTo>
                  <a:pt x="3089" y="3040"/>
                </a:lnTo>
                <a:lnTo>
                  <a:pt x="3096" y="3045"/>
                </a:lnTo>
                <a:lnTo>
                  <a:pt x="3105" y="3050"/>
                </a:lnTo>
                <a:lnTo>
                  <a:pt x="3103" y="3053"/>
                </a:lnTo>
                <a:lnTo>
                  <a:pt x="3100" y="3055"/>
                </a:lnTo>
                <a:lnTo>
                  <a:pt x="3098" y="3055"/>
                </a:lnTo>
                <a:lnTo>
                  <a:pt x="3096" y="3055"/>
                </a:lnTo>
                <a:lnTo>
                  <a:pt x="3089" y="3052"/>
                </a:lnTo>
                <a:lnTo>
                  <a:pt x="3084" y="3050"/>
                </a:lnTo>
                <a:lnTo>
                  <a:pt x="3081" y="3052"/>
                </a:lnTo>
                <a:lnTo>
                  <a:pt x="3079" y="3055"/>
                </a:lnTo>
                <a:lnTo>
                  <a:pt x="3077" y="3064"/>
                </a:lnTo>
                <a:lnTo>
                  <a:pt x="3074" y="3064"/>
                </a:lnTo>
                <a:lnTo>
                  <a:pt x="3072" y="3065"/>
                </a:lnTo>
                <a:lnTo>
                  <a:pt x="3071" y="3070"/>
                </a:lnTo>
                <a:lnTo>
                  <a:pt x="3064" y="3070"/>
                </a:lnTo>
                <a:lnTo>
                  <a:pt x="3065" y="3077"/>
                </a:lnTo>
                <a:lnTo>
                  <a:pt x="3064" y="3082"/>
                </a:lnTo>
                <a:lnTo>
                  <a:pt x="3062" y="3089"/>
                </a:lnTo>
                <a:lnTo>
                  <a:pt x="3057" y="3094"/>
                </a:lnTo>
                <a:lnTo>
                  <a:pt x="3057" y="3099"/>
                </a:lnTo>
                <a:lnTo>
                  <a:pt x="3057" y="3105"/>
                </a:lnTo>
                <a:lnTo>
                  <a:pt x="3055" y="3110"/>
                </a:lnTo>
                <a:lnTo>
                  <a:pt x="3054" y="3111"/>
                </a:lnTo>
                <a:lnTo>
                  <a:pt x="3050" y="3111"/>
                </a:lnTo>
                <a:lnTo>
                  <a:pt x="3045" y="3113"/>
                </a:lnTo>
                <a:lnTo>
                  <a:pt x="3043" y="3115"/>
                </a:lnTo>
                <a:lnTo>
                  <a:pt x="3040" y="3117"/>
                </a:lnTo>
                <a:lnTo>
                  <a:pt x="3036" y="3118"/>
                </a:lnTo>
                <a:lnTo>
                  <a:pt x="3036" y="3125"/>
                </a:lnTo>
                <a:lnTo>
                  <a:pt x="3036" y="3132"/>
                </a:lnTo>
                <a:lnTo>
                  <a:pt x="3035" y="3137"/>
                </a:lnTo>
                <a:lnTo>
                  <a:pt x="3030" y="3139"/>
                </a:lnTo>
                <a:lnTo>
                  <a:pt x="3030" y="3142"/>
                </a:lnTo>
                <a:lnTo>
                  <a:pt x="3031" y="3144"/>
                </a:lnTo>
                <a:lnTo>
                  <a:pt x="3036" y="3146"/>
                </a:lnTo>
                <a:lnTo>
                  <a:pt x="3040" y="3144"/>
                </a:lnTo>
                <a:lnTo>
                  <a:pt x="3042" y="3142"/>
                </a:lnTo>
                <a:lnTo>
                  <a:pt x="3043" y="3139"/>
                </a:lnTo>
                <a:lnTo>
                  <a:pt x="3047" y="3140"/>
                </a:lnTo>
                <a:lnTo>
                  <a:pt x="3050" y="3142"/>
                </a:lnTo>
                <a:lnTo>
                  <a:pt x="3052" y="3146"/>
                </a:lnTo>
                <a:lnTo>
                  <a:pt x="3057" y="3146"/>
                </a:lnTo>
                <a:lnTo>
                  <a:pt x="3055" y="3154"/>
                </a:lnTo>
                <a:lnTo>
                  <a:pt x="3054" y="3159"/>
                </a:lnTo>
                <a:lnTo>
                  <a:pt x="3048" y="3163"/>
                </a:lnTo>
                <a:lnTo>
                  <a:pt x="3043" y="3166"/>
                </a:lnTo>
                <a:lnTo>
                  <a:pt x="3043" y="3173"/>
                </a:lnTo>
                <a:lnTo>
                  <a:pt x="3045" y="3178"/>
                </a:lnTo>
                <a:lnTo>
                  <a:pt x="3048" y="3181"/>
                </a:lnTo>
                <a:lnTo>
                  <a:pt x="3050" y="3187"/>
                </a:lnTo>
                <a:lnTo>
                  <a:pt x="3055" y="3187"/>
                </a:lnTo>
                <a:lnTo>
                  <a:pt x="3060" y="3187"/>
                </a:lnTo>
                <a:lnTo>
                  <a:pt x="3065" y="3188"/>
                </a:lnTo>
                <a:lnTo>
                  <a:pt x="3071" y="3187"/>
                </a:lnTo>
                <a:lnTo>
                  <a:pt x="3072" y="3185"/>
                </a:lnTo>
                <a:lnTo>
                  <a:pt x="3074" y="3180"/>
                </a:lnTo>
                <a:lnTo>
                  <a:pt x="3076" y="3176"/>
                </a:lnTo>
                <a:lnTo>
                  <a:pt x="3077" y="3173"/>
                </a:lnTo>
                <a:lnTo>
                  <a:pt x="3086" y="3170"/>
                </a:lnTo>
                <a:lnTo>
                  <a:pt x="3089" y="3170"/>
                </a:lnTo>
                <a:lnTo>
                  <a:pt x="3098" y="3168"/>
                </a:lnTo>
                <a:lnTo>
                  <a:pt x="3103" y="3164"/>
                </a:lnTo>
                <a:lnTo>
                  <a:pt x="3108" y="3159"/>
                </a:lnTo>
                <a:lnTo>
                  <a:pt x="3112" y="3154"/>
                </a:lnTo>
                <a:lnTo>
                  <a:pt x="3113" y="3151"/>
                </a:lnTo>
                <a:lnTo>
                  <a:pt x="3112" y="3154"/>
                </a:lnTo>
                <a:lnTo>
                  <a:pt x="3112" y="3159"/>
                </a:lnTo>
                <a:lnTo>
                  <a:pt x="3117" y="3158"/>
                </a:lnTo>
                <a:lnTo>
                  <a:pt x="3120" y="3154"/>
                </a:lnTo>
                <a:lnTo>
                  <a:pt x="3118" y="3158"/>
                </a:lnTo>
                <a:lnTo>
                  <a:pt x="3112" y="3168"/>
                </a:lnTo>
                <a:lnTo>
                  <a:pt x="3105" y="3178"/>
                </a:lnTo>
                <a:lnTo>
                  <a:pt x="3103" y="3181"/>
                </a:lnTo>
                <a:lnTo>
                  <a:pt x="3098" y="3183"/>
                </a:lnTo>
                <a:lnTo>
                  <a:pt x="3091" y="3187"/>
                </a:lnTo>
                <a:lnTo>
                  <a:pt x="3086" y="3187"/>
                </a:lnTo>
                <a:lnTo>
                  <a:pt x="3077" y="3187"/>
                </a:lnTo>
                <a:lnTo>
                  <a:pt x="3071" y="3195"/>
                </a:lnTo>
                <a:lnTo>
                  <a:pt x="3064" y="3205"/>
                </a:lnTo>
                <a:lnTo>
                  <a:pt x="3060" y="3209"/>
                </a:lnTo>
                <a:lnTo>
                  <a:pt x="3055" y="3210"/>
                </a:lnTo>
                <a:lnTo>
                  <a:pt x="3050" y="3214"/>
                </a:lnTo>
                <a:lnTo>
                  <a:pt x="3043" y="3214"/>
                </a:lnTo>
                <a:lnTo>
                  <a:pt x="3040" y="3207"/>
                </a:lnTo>
                <a:lnTo>
                  <a:pt x="3036" y="3200"/>
                </a:lnTo>
                <a:lnTo>
                  <a:pt x="3036" y="3190"/>
                </a:lnTo>
                <a:lnTo>
                  <a:pt x="3036" y="3180"/>
                </a:lnTo>
                <a:lnTo>
                  <a:pt x="3033" y="3178"/>
                </a:lnTo>
                <a:lnTo>
                  <a:pt x="3031" y="3175"/>
                </a:lnTo>
                <a:lnTo>
                  <a:pt x="3030" y="3166"/>
                </a:lnTo>
                <a:lnTo>
                  <a:pt x="3025" y="3166"/>
                </a:lnTo>
                <a:lnTo>
                  <a:pt x="3021" y="3164"/>
                </a:lnTo>
                <a:lnTo>
                  <a:pt x="3018" y="3163"/>
                </a:lnTo>
                <a:lnTo>
                  <a:pt x="3016" y="3159"/>
                </a:lnTo>
                <a:lnTo>
                  <a:pt x="3009" y="3159"/>
                </a:lnTo>
                <a:lnTo>
                  <a:pt x="3004" y="3161"/>
                </a:lnTo>
                <a:lnTo>
                  <a:pt x="2999" y="3164"/>
                </a:lnTo>
                <a:lnTo>
                  <a:pt x="2997" y="3168"/>
                </a:lnTo>
                <a:lnTo>
                  <a:pt x="2996" y="3173"/>
                </a:lnTo>
                <a:lnTo>
                  <a:pt x="2996" y="3180"/>
                </a:lnTo>
                <a:lnTo>
                  <a:pt x="2996" y="3193"/>
                </a:lnTo>
                <a:lnTo>
                  <a:pt x="2992" y="3190"/>
                </a:lnTo>
                <a:lnTo>
                  <a:pt x="2989" y="3187"/>
                </a:lnTo>
                <a:lnTo>
                  <a:pt x="2984" y="3178"/>
                </a:lnTo>
                <a:lnTo>
                  <a:pt x="2977" y="3171"/>
                </a:lnTo>
                <a:lnTo>
                  <a:pt x="2973" y="3168"/>
                </a:lnTo>
                <a:lnTo>
                  <a:pt x="2968" y="3166"/>
                </a:lnTo>
                <a:lnTo>
                  <a:pt x="2960" y="3171"/>
                </a:lnTo>
                <a:lnTo>
                  <a:pt x="2953" y="3176"/>
                </a:lnTo>
                <a:lnTo>
                  <a:pt x="2951" y="3180"/>
                </a:lnTo>
                <a:lnTo>
                  <a:pt x="2943" y="3187"/>
                </a:lnTo>
                <a:lnTo>
                  <a:pt x="2938" y="3192"/>
                </a:lnTo>
                <a:lnTo>
                  <a:pt x="2932" y="3199"/>
                </a:lnTo>
                <a:lnTo>
                  <a:pt x="2931" y="3207"/>
                </a:lnTo>
                <a:lnTo>
                  <a:pt x="2929" y="3209"/>
                </a:lnTo>
                <a:lnTo>
                  <a:pt x="2927" y="3214"/>
                </a:lnTo>
                <a:lnTo>
                  <a:pt x="2926" y="3216"/>
                </a:lnTo>
                <a:lnTo>
                  <a:pt x="2924" y="3217"/>
                </a:lnTo>
                <a:lnTo>
                  <a:pt x="2921" y="3221"/>
                </a:lnTo>
                <a:lnTo>
                  <a:pt x="2919" y="3226"/>
                </a:lnTo>
                <a:lnTo>
                  <a:pt x="2917" y="3227"/>
                </a:lnTo>
                <a:lnTo>
                  <a:pt x="2914" y="3227"/>
                </a:lnTo>
                <a:lnTo>
                  <a:pt x="2915" y="3231"/>
                </a:lnTo>
                <a:lnTo>
                  <a:pt x="2919" y="3233"/>
                </a:lnTo>
                <a:lnTo>
                  <a:pt x="2927" y="3234"/>
                </a:lnTo>
                <a:lnTo>
                  <a:pt x="2927" y="3248"/>
                </a:lnTo>
                <a:lnTo>
                  <a:pt x="2919" y="3243"/>
                </a:lnTo>
                <a:lnTo>
                  <a:pt x="2917" y="3243"/>
                </a:lnTo>
                <a:lnTo>
                  <a:pt x="2915" y="3245"/>
                </a:lnTo>
                <a:lnTo>
                  <a:pt x="2912" y="3243"/>
                </a:lnTo>
                <a:lnTo>
                  <a:pt x="2909" y="3241"/>
                </a:lnTo>
                <a:lnTo>
                  <a:pt x="2903" y="3239"/>
                </a:lnTo>
                <a:lnTo>
                  <a:pt x="2900" y="3239"/>
                </a:lnTo>
                <a:lnTo>
                  <a:pt x="2897" y="3239"/>
                </a:lnTo>
                <a:lnTo>
                  <a:pt x="2893" y="3245"/>
                </a:lnTo>
                <a:lnTo>
                  <a:pt x="2890" y="3251"/>
                </a:lnTo>
                <a:lnTo>
                  <a:pt x="2886" y="3258"/>
                </a:lnTo>
                <a:lnTo>
                  <a:pt x="2883" y="3265"/>
                </a:lnTo>
                <a:lnTo>
                  <a:pt x="2878" y="3267"/>
                </a:lnTo>
                <a:lnTo>
                  <a:pt x="2876" y="3267"/>
                </a:lnTo>
                <a:lnTo>
                  <a:pt x="2873" y="3267"/>
                </a:lnTo>
                <a:lnTo>
                  <a:pt x="2871" y="3268"/>
                </a:lnTo>
                <a:lnTo>
                  <a:pt x="2868" y="3270"/>
                </a:lnTo>
                <a:lnTo>
                  <a:pt x="2866" y="3274"/>
                </a:lnTo>
                <a:lnTo>
                  <a:pt x="2863" y="3277"/>
                </a:lnTo>
                <a:lnTo>
                  <a:pt x="2859" y="3279"/>
                </a:lnTo>
                <a:lnTo>
                  <a:pt x="2856" y="3279"/>
                </a:lnTo>
                <a:lnTo>
                  <a:pt x="2852" y="3275"/>
                </a:lnTo>
                <a:lnTo>
                  <a:pt x="2846" y="3279"/>
                </a:lnTo>
                <a:lnTo>
                  <a:pt x="2839" y="3285"/>
                </a:lnTo>
                <a:lnTo>
                  <a:pt x="2830" y="3292"/>
                </a:lnTo>
                <a:lnTo>
                  <a:pt x="2823" y="3301"/>
                </a:lnTo>
                <a:lnTo>
                  <a:pt x="2818" y="3309"/>
                </a:lnTo>
                <a:lnTo>
                  <a:pt x="2811" y="3309"/>
                </a:lnTo>
                <a:lnTo>
                  <a:pt x="2811" y="3316"/>
                </a:lnTo>
                <a:lnTo>
                  <a:pt x="2808" y="3320"/>
                </a:lnTo>
                <a:lnTo>
                  <a:pt x="2803" y="3323"/>
                </a:lnTo>
                <a:lnTo>
                  <a:pt x="2798" y="3323"/>
                </a:lnTo>
                <a:lnTo>
                  <a:pt x="2799" y="3330"/>
                </a:lnTo>
                <a:lnTo>
                  <a:pt x="2803" y="3333"/>
                </a:lnTo>
                <a:lnTo>
                  <a:pt x="2806" y="3335"/>
                </a:lnTo>
                <a:lnTo>
                  <a:pt x="2810" y="3333"/>
                </a:lnTo>
                <a:lnTo>
                  <a:pt x="2818" y="3330"/>
                </a:lnTo>
                <a:lnTo>
                  <a:pt x="2825" y="3330"/>
                </a:lnTo>
                <a:lnTo>
                  <a:pt x="2832" y="3330"/>
                </a:lnTo>
                <a:lnTo>
                  <a:pt x="2832" y="3337"/>
                </a:lnTo>
                <a:lnTo>
                  <a:pt x="2828" y="3340"/>
                </a:lnTo>
                <a:lnTo>
                  <a:pt x="2823" y="3343"/>
                </a:lnTo>
                <a:lnTo>
                  <a:pt x="2818" y="3343"/>
                </a:lnTo>
                <a:lnTo>
                  <a:pt x="2818" y="3350"/>
                </a:lnTo>
                <a:lnTo>
                  <a:pt x="2815" y="3355"/>
                </a:lnTo>
                <a:lnTo>
                  <a:pt x="2813" y="3359"/>
                </a:lnTo>
                <a:lnTo>
                  <a:pt x="2811" y="3364"/>
                </a:lnTo>
                <a:lnTo>
                  <a:pt x="2813" y="3367"/>
                </a:lnTo>
                <a:lnTo>
                  <a:pt x="2816" y="3367"/>
                </a:lnTo>
                <a:lnTo>
                  <a:pt x="2820" y="3366"/>
                </a:lnTo>
                <a:lnTo>
                  <a:pt x="2825" y="3364"/>
                </a:lnTo>
                <a:lnTo>
                  <a:pt x="2827" y="3362"/>
                </a:lnTo>
                <a:lnTo>
                  <a:pt x="2828" y="3359"/>
                </a:lnTo>
                <a:lnTo>
                  <a:pt x="2832" y="3357"/>
                </a:lnTo>
                <a:lnTo>
                  <a:pt x="2840" y="3355"/>
                </a:lnTo>
                <a:lnTo>
                  <a:pt x="2844" y="3354"/>
                </a:lnTo>
                <a:lnTo>
                  <a:pt x="2847" y="3352"/>
                </a:lnTo>
                <a:lnTo>
                  <a:pt x="2849" y="3349"/>
                </a:lnTo>
                <a:lnTo>
                  <a:pt x="2851" y="3343"/>
                </a:lnTo>
                <a:lnTo>
                  <a:pt x="2852" y="3342"/>
                </a:lnTo>
                <a:lnTo>
                  <a:pt x="2856" y="3342"/>
                </a:lnTo>
                <a:lnTo>
                  <a:pt x="2859" y="3340"/>
                </a:lnTo>
                <a:lnTo>
                  <a:pt x="2864" y="3332"/>
                </a:lnTo>
                <a:lnTo>
                  <a:pt x="2868" y="3328"/>
                </a:lnTo>
                <a:lnTo>
                  <a:pt x="2871" y="3325"/>
                </a:lnTo>
                <a:lnTo>
                  <a:pt x="2875" y="3323"/>
                </a:lnTo>
                <a:lnTo>
                  <a:pt x="2881" y="3323"/>
                </a:lnTo>
                <a:lnTo>
                  <a:pt x="2883" y="3321"/>
                </a:lnTo>
                <a:lnTo>
                  <a:pt x="2885" y="3320"/>
                </a:lnTo>
                <a:lnTo>
                  <a:pt x="2886" y="3316"/>
                </a:lnTo>
                <a:lnTo>
                  <a:pt x="2885" y="3311"/>
                </a:lnTo>
                <a:lnTo>
                  <a:pt x="2890" y="3313"/>
                </a:lnTo>
                <a:lnTo>
                  <a:pt x="2895" y="3314"/>
                </a:lnTo>
                <a:lnTo>
                  <a:pt x="2902" y="3321"/>
                </a:lnTo>
                <a:lnTo>
                  <a:pt x="2902" y="3325"/>
                </a:lnTo>
                <a:lnTo>
                  <a:pt x="2902" y="3330"/>
                </a:lnTo>
                <a:lnTo>
                  <a:pt x="2898" y="3333"/>
                </a:lnTo>
                <a:lnTo>
                  <a:pt x="2897" y="3335"/>
                </a:lnTo>
                <a:lnTo>
                  <a:pt x="2893" y="3337"/>
                </a:lnTo>
                <a:lnTo>
                  <a:pt x="2885" y="3340"/>
                </a:lnTo>
                <a:lnTo>
                  <a:pt x="2883" y="3343"/>
                </a:lnTo>
                <a:lnTo>
                  <a:pt x="2880" y="3347"/>
                </a:lnTo>
                <a:lnTo>
                  <a:pt x="2880" y="3350"/>
                </a:lnTo>
                <a:lnTo>
                  <a:pt x="2876" y="3352"/>
                </a:lnTo>
                <a:lnTo>
                  <a:pt x="2875" y="3354"/>
                </a:lnTo>
                <a:lnTo>
                  <a:pt x="2869" y="3354"/>
                </a:lnTo>
                <a:lnTo>
                  <a:pt x="2866" y="3354"/>
                </a:lnTo>
                <a:lnTo>
                  <a:pt x="2864" y="3354"/>
                </a:lnTo>
                <a:lnTo>
                  <a:pt x="2863" y="3355"/>
                </a:lnTo>
                <a:lnTo>
                  <a:pt x="2863" y="3359"/>
                </a:lnTo>
                <a:lnTo>
                  <a:pt x="2854" y="3371"/>
                </a:lnTo>
                <a:lnTo>
                  <a:pt x="2852" y="3378"/>
                </a:lnTo>
                <a:lnTo>
                  <a:pt x="2852" y="3389"/>
                </a:lnTo>
                <a:lnTo>
                  <a:pt x="2852" y="3393"/>
                </a:lnTo>
                <a:lnTo>
                  <a:pt x="2857" y="3400"/>
                </a:lnTo>
                <a:lnTo>
                  <a:pt x="2861" y="3408"/>
                </a:lnTo>
                <a:lnTo>
                  <a:pt x="2864" y="3415"/>
                </a:lnTo>
                <a:lnTo>
                  <a:pt x="2866" y="3425"/>
                </a:lnTo>
                <a:lnTo>
                  <a:pt x="2857" y="3420"/>
                </a:lnTo>
                <a:lnTo>
                  <a:pt x="2849" y="3415"/>
                </a:lnTo>
                <a:lnTo>
                  <a:pt x="2842" y="3408"/>
                </a:lnTo>
                <a:lnTo>
                  <a:pt x="2832" y="3405"/>
                </a:lnTo>
                <a:lnTo>
                  <a:pt x="2827" y="3413"/>
                </a:lnTo>
                <a:lnTo>
                  <a:pt x="2827" y="3417"/>
                </a:lnTo>
                <a:lnTo>
                  <a:pt x="2823" y="3422"/>
                </a:lnTo>
                <a:lnTo>
                  <a:pt x="2823" y="3427"/>
                </a:lnTo>
                <a:lnTo>
                  <a:pt x="2825" y="3432"/>
                </a:lnTo>
                <a:lnTo>
                  <a:pt x="2828" y="3436"/>
                </a:lnTo>
                <a:lnTo>
                  <a:pt x="2835" y="3441"/>
                </a:lnTo>
                <a:lnTo>
                  <a:pt x="2842" y="3446"/>
                </a:lnTo>
                <a:lnTo>
                  <a:pt x="2844" y="3449"/>
                </a:lnTo>
                <a:lnTo>
                  <a:pt x="2851" y="3454"/>
                </a:lnTo>
                <a:lnTo>
                  <a:pt x="2859" y="3459"/>
                </a:lnTo>
                <a:lnTo>
                  <a:pt x="2861" y="3447"/>
                </a:lnTo>
                <a:lnTo>
                  <a:pt x="2864" y="3444"/>
                </a:lnTo>
                <a:lnTo>
                  <a:pt x="2866" y="3439"/>
                </a:lnTo>
                <a:lnTo>
                  <a:pt x="2871" y="3437"/>
                </a:lnTo>
                <a:lnTo>
                  <a:pt x="2875" y="3434"/>
                </a:lnTo>
                <a:lnTo>
                  <a:pt x="2886" y="3432"/>
                </a:lnTo>
                <a:lnTo>
                  <a:pt x="2883" y="3439"/>
                </a:lnTo>
                <a:lnTo>
                  <a:pt x="2880" y="3442"/>
                </a:lnTo>
                <a:lnTo>
                  <a:pt x="2876" y="3447"/>
                </a:lnTo>
                <a:lnTo>
                  <a:pt x="2873" y="3453"/>
                </a:lnTo>
                <a:lnTo>
                  <a:pt x="2868" y="3454"/>
                </a:lnTo>
                <a:lnTo>
                  <a:pt x="2866" y="3456"/>
                </a:lnTo>
                <a:lnTo>
                  <a:pt x="2866" y="3459"/>
                </a:lnTo>
                <a:lnTo>
                  <a:pt x="2864" y="3463"/>
                </a:lnTo>
                <a:lnTo>
                  <a:pt x="2861" y="3464"/>
                </a:lnTo>
                <a:lnTo>
                  <a:pt x="2857" y="3466"/>
                </a:lnTo>
                <a:lnTo>
                  <a:pt x="2852" y="3466"/>
                </a:lnTo>
                <a:lnTo>
                  <a:pt x="2837" y="3456"/>
                </a:lnTo>
                <a:lnTo>
                  <a:pt x="2834" y="3454"/>
                </a:lnTo>
                <a:lnTo>
                  <a:pt x="2830" y="3453"/>
                </a:lnTo>
                <a:lnTo>
                  <a:pt x="2828" y="3449"/>
                </a:lnTo>
                <a:lnTo>
                  <a:pt x="2825" y="3441"/>
                </a:lnTo>
                <a:lnTo>
                  <a:pt x="2823" y="3436"/>
                </a:lnTo>
                <a:lnTo>
                  <a:pt x="2822" y="3432"/>
                </a:lnTo>
                <a:lnTo>
                  <a:pt x="2816" y="3429"/>
                </a:lnTo>
                <a:lnTo>
                  <a:pt x="2810" y="3429"/>
                </a:lnTo>
                <a:lnTo>
                  <a:pt x="2806" y="3429"/>
                </a:lnTo>
                <a:lnTo>
                  <a:pt x="2801" y="3432"/>
                </a:lnTo>
                <a:lnTo>
                  <a:pt x="2796" y="3437"/>
                </a:lnTo>
                <a:lnTo>
                  <a:pt x="2793" y="3444"/>
                </a:lnTo>
                <a:lnTo>
                  <a:pt x="2791" y="3453"/>
                </a:lnTo>
                <a:lnTo>
                  <a:pt x="2796" y="3454"/>
                </a:lnTo>
                <a:lnTo>
                  <a:pt x="2798" y="3456"/>
                </a:lnTo>
                <a:lnTo>
                  <a:pt x="2798" y="3459"/>
                </a:lnTo>
                <a:lnTo>
                  <a:pt x="2805" y="3459"/>
                </a:lnTo>
                <a:lnTo>
                  <a:pt x="2811" y="3463"/>
                </a:lnTo>
                <a:lnTo>
                  <a:pt x="2815" y="3468"/>
                </a:lnTo>
                <a:lnTo>
                  <a:pt x="2818" y="3473"/>
                </a:lnTo>
                <a:lnTo>
                  <a:pt x="2846" y="3473"/>
                </a:lnTo>
                <a:lnTo>
                  <a:pt x="2846" y="3476"/>
                </a:lnTo>
                <a:lnTo>
                  <a:pt x="2847" y="3478"/>
                </a:lnTo>
                <a:lnTo>
                  <a:pt x="2852" y="3480"/>
                </a:lnTo>
                <a:lnTo>
                  <a:pt x="2856" y="3483"/>
                </a:lnTo>
                <a:lnTo>
                  <a:pt x="2857" y="3485"/>
                </a:lnTo>
                <a:lnTo>
                  <a:pt x="2859" y="3487"/>
                </a:lnTo>
                <a:lnTo>
                  <a:pt x="2854" y="3488"/>
                </a:lnTo>
                <a:lnTo>
                  <a:pt x="2852" y="3490"/>
                </a:lnTo>
                <a:lnTo>
                  <a:pt x="2852" y="3493"/>
                </a:lnTo>
                <a:lnTo>
                  <a:pt x="2844" y="3495"/>
                </a:lnTo>
                <a:lnTo>
                  <a:pt x="2840" y="3497"/>
                </a:lnTo>
                <a:lnTo>
                  <a:pt x="2839" y="3500"/>
                </a:lnTo>
                <a:lnTo>
                  <a:pt x="2834" y="3500"/>
                </a:lnTo>
                <a:lnTo>
                  <a:pt x="2830" y="3502"/>
                </a:lnTo>
                <a:lnTo>
                  <a:pt x="2828" y="3505"/>
                </a:lnTo>
                <a:lnTo>
                  <a:pt x="2827" y="3509"/>
                </a:lnTo>
                <a:lnTo>
                  <a:pt x="2825" y="3517"/>
                </a:lnTo>
                <a:lnTo>
                  <a:pt x="2822" y="3519"/>
                </a:lnTo>
                <a:lnTo>
                  <a:pt x="2818" y="3521"/>
                </a:lnTo>
                <a:lnTo>
                  <a:pt x="2822" y="3511"/>
                </a:lnTo>
                <a:lnTo>
                  <a:pt x="2822" y="3500"/>
                </a:lnTo>
                <a:lnTo>
                  <a:pt x="2820" y="3493"/>
                </a:lnTo>
                <a:lnTo>
                  <a:pt x="2818" y="3487"/>
                </a:lnTo>
                <a:lnTo>
                  <a:pt x="2808" y="3473"/>
                </a:lnTo>
                <a:lnTo>
                  <a:pt x="2798" y="3459"/>
                </a:lnTo>
                <a:lnTo>
                  <a:pt x="2793" y="3458"/>
                </a:lnTo>
                <a:lnTo>
                  <a:pt x="2791" y="3456"/>
                </a:lnTo>
                <a:lnTo>
                  <a:pt x="2791" y="3453"/>
                </a:lnTo>
                <a:lnTo>
                  <a:pt x="2787" y="3453"/>
                </a:lnTo>
                <a:lnTo>
                  <a:pt x="2786" y="3451"/>
                </a:lnTo>
                <a:lnTo>
                  <a:pt x="2784" y="3446"/>
                </a:lnTo>
                <a:lnTo>
                  <a:pt x="2784" y="3432"/>
                </a:lnTo>
                <a:lnTo>
                  <a:pt x="2777" y="3432"/>
                </a:lnTo>
                <a:lnTo>
                  <a:pt x="2772" y="3430"/>
                </a:lnTo>
                <a:lnTo>
                  <a:pt x="2770" y="3427"/>
                </a:lnTo>
                <a:lnTo>
                  <a:pt x="2769" y="3424"/>
                </a:lnTo>
                <a:lnTo>
                  <a:pt x="2767" y="3418"/>
                </a:lnTo>
                <a:lnTo>
                  <a:pt x="2765" y="3415"/>
                </a:lnTo>
                <a:lnTo>
                  <a:pt x="2762" y="3412"/>
                </a:lnTo>
                <a:lnTo>
                  <a:pt x="2757" y="3412"/>
                </a:lnTo>
                <a:lnTo>
                  <a:pt x="2748" y="3415"/>
                </a:lnTo>
                <a:lnTo>
                  <a:pt x="2745" y="3418"/>
                </a:lnTo>
                <a:lnTo>
                  <a:pt x="2743" y="3424"/>
                </a:lnTo>
                <a:lnTo>
                  <a:pt x="2745" y="3430"/>
                </a:lnTo>
                <a:lnTo>
                  <a:pt x="2748" y="3444"/>
                </a:lnTo>
                <a:lnTo>
                  <a:pt x="2750" y="3453"/>
                </a:lnTo>
                <a:lnTo>
                  <a:pt x="2750" y="3459"/>
                </a:lnTo>
                <a:lnTo>
                  <a:pt x="2733" y="3459"/>
                </a:lnTo>
                <a:lnTo>
                  <a:pt x="2726" y="3461"/>
                </a:lnTo>
                <a:lnTo>
                  <a:pt x="2724" y="3463"/>
                </a:lnTo>
                <a:lnTo>
                  <a:pt x="2723" y="3466"/>
                </a:lnTo>
                <a:lnTo>
                  <a:pt x="2721" y="3470"/>
                </a:lnTo>
                <a:lnTo>
                  <a:pt x="2719" y="3471"/>
                </a:lnTo>
                <a:lnTo>
                  <a:pt x="2712" y="3473"/>
                </a:lnTo>
                <a:lnTo>
                  <a:pt x="2695" y="3473"/>
                </a:lnTo>
                <a:lnTo>
                  <a:pt x="2695" y="3478"/>
                </a:lnTo>
                <a:lnTo>
                  <a:pt x="2695" y="3483"/>
                </a:lnTo>
                <a:lnTo>
                  <a:pt x="2699" y="3485"/>
                </a:lnTo>
                <a:lnTo>
                  <a:pt x="2700" y="3487"/>
                </a:lnTo>
                <a:lnTo>
                  <a:pt x="2709" y="3490"/>
                </a:lnTo>
                <a:lnTo>
                  <a:pt x="2712" y="3492"/>
                </a:lnTo>
                <a:lnTo>
                  <a:pt x="2716" y="3493"/>
                </a:lnTo>
                <a:lnTo>
                  <a:pt x="2719" y="3499"/>
                </a:lnTo>
                <a:lnTo>
                  <a:pt x="2721" y="3505"/>
                </a:lnTo>
                <a:lnTo>
                  <a:pt x="2723" y="3512"/>
                </a:lnTo>
                <a:lnTo>
                  <a:pt x="2723" y="3521"/>
                </a:lnTo>
                <a:lnTo>
                  <a:pt x="2717" y="3517"/>
                </a:lnTo>
                <a:lnTo>
                  <a:pt x="2714" y="3514"/>
                </a:lnTo>
                <a:lnTo>
                  <a:pt x="2709" y="3504"/>
                </a:lnTo>
                <a:lnTo>
                  <a:pt x="2705" y="3499"/>
                </a:lnTo>
                <a:lnTo>
                  <a:pt x="2702" y="3495"/>
                </a:lnTo>
                <a:lnTo>
                  <a:pt x="2695" y="3493"/>
                </a:lnTo>
                <a:lnTo>
                  <a:pt x="2688" y="3493"/>
                </a:lnTo>
                <a:lnTo>
                  <a:pt x="2688" y="3488"/>
                </a:lnTo>
                <a:lnTo>
                  <a:pt x="2687" y="3485"/>
                </a:lnTo>
                <a:lnTo>
                  <a:pt x="2685" y="3482"/>
                </a:lnTo>
                <a:lnTo>
                  <a:pt x="2682" y="3480"/>
                </a:lnTo>
                <a:lnTo>
                  <a:pt x="2673" y="3483"/>
                </a:lnTo>
                <a:lnTo>
                  <a:pt x="2665" y="3487"/>
                </a:lnTo>
                <a:lnTo>
                  <a:pt x="2658" y="3492"/>
                </a:lnTo>
                <a:lnTo>
                  <a:pt x="2656" y="3495"/>
                </a:lnTo>
                <a:lnTo>
                  <a:pt x="2654" y="3500"/>
                </a:lnTo>
                <a:lnTo>
                  <a:pt x="2654" y="3505"/>
                </a:lnTo>
                <a:lnTo>
                  <a:pt x="2658" y="3507"/>
                </a:lnTo>
                <a:lnTo>
                  <a:pt x="2668" y="3507"/>
                </a:lnTo>
                <a:lnTo>
                  <a:pt x="2671" y="3509"/>
                </a:lnTo>
                <a:lnTo>
                  <a:pt x="2675" y="3511"/>
                </a:lnTo>
                <a:lnTo>
                  <a:pt x="2676" y="3514"/>
                </a:lnTo>
                <a:lnTo>
                  <a:pt x="2675" y="3521"/>
                </a:lnTo>
                <a:lnTo>
                  <a:pt x="2654" y="3521"/>
                </a:lnTo>
                <a:lnTo>
                  <a:pt x="2653" y="3524"/>
                </a:lnTo>
                <a:lnTo>
                  <a:pt x="2651" y="3528"/>
                </a:lnTo>
                <a:lnTo>
                  <a:pt x="2647" y="3531"/>
                </a:lnTo>
                <a:lnTo>
                  <a:pt x="2647" y="3534"/>
                </a:lnTo>
                <a:lnTo>
                  <a:pt x="2647" y="3540"/>
                </a:lnTo>
                <a:lnTo>
                  <a:pt x="2646" y="3543"/>
                </a:lnTo>
                <a:lnTo>
                  <a:pt x="2644" y="3546"/>
                </a:lnTo>
                <a:lnTo>
                  <a:pt x="2641" y="3548"/>
                </a:lnTo>
                <a:lnTo>
                  <a:pt x="2636" y="3551"/>
                </a:lnTo>
                <a:lnTo>
                  <a:pt x="2630" y="3555"/>
                </a:lnTo>
                <a:lnTo>
                  <a:pt x="2625" y="3560"/>
                </a:lnTo>
                <a:lnTo>
                  <a:pt x="2620" y="3562"/>
                </a:lnTo>
                <a:lnTo>
                  <a:pt x="2620" y="3589"/>
                </a:lnTo>
                <a:lnTo>
                  <a:pt x="2613" y="3589"/>
                </a:lnTo>
                <a:lnTo>
                  <a:pt x="2608" y="3587"/>
                </a:lnTo>
                <a:lnTo>
                  <a:pt x="2605" y="3584"/>
                </a:lnTo>
                <a:lnTo>
                  <a:pt x="2600" y="3582"/>
                </a:lnTo>
                <a:lnTo>
                  <a:pt x="2600" y="3589"/>
                </a:lnTo>
                <a:lnTo>
                  <a:pt x="2600" y="3596"/>
                </a:lnTo>
                <a:lnTo>
                  <a:pt x="2598" y="3601"/>
                </a:lnTo>
                <a:lnTo>
                  <a:pt x="2595" y="3604"/>
                </a:lnTo>
                <a:lnTo>
                  <a:pt x="2588" y="3611"/>
                </a:lnTo>
                <a:lnTo>
                  <a:pt x="2579" y="3616"/>
                </a:lnTo>
                <a:lnTo>
                  <a:pt x="2581" y="3620"/>
                </a:lnTo>
                <a:lnTo>
                  <a:pt x="2584" y="3621"/>
                </a:lnTo>
                <a:lnTo>
                  <a:pt x="2593" y="3623"/>
                </a:lnTo>
                <a:lnTo>
                  <a:pt x="2593" y="3637"/>
                </a:lnTo>
                <a:lnTo>
                  <a:pt x="2588" y="3640"/>
                </a:lnTo>
                <a:lnTo>
                  <a:pt x="2583" y="3644"/>
                </a:lnTo>
                <a:lnTo>
                  <a:pt x="2579" y="3650"/>
                </a:lnTo>
                <a:lnTo>
                  <a:pt x="2579" y="3657"/>
                </a:lnTo>
                <a:lnTo>
                  <a:pt x="2571" y="3659"/>
                </a:lnTo>
                <a:lnTo>
                  <a:pt x="2566" y="3661"/>
                </a:lnTo>
                <a:lnTo>
                  <a:pt x="2561" y="3664"/>
                </a:lnTo>
                <a:lnTo>
                  <a:pt x="2552" y="3664"/>
                </a:lnTo>
                <a:lnTo>
                  <a:pt x="2555" y="3671"/>
                </a:lnTo>
                <a:lnTo>
                  <a:pt x="2559" y="3678"/>
                </a:lnTo>
                <a:lnTo>
                  <a:pt x="2561" y="3683"/>
                </a:lnTo>
                <a:lnTo>
                  <a:pt x="2561" y="3686"/>
                </a:lnTo>
                <a:lnTo>
                  <a:pt x="2561" y="3690"/>
                </a:lnTo>
                <a:lnTo>
                  <a:pt x="2566" y="3691"/>
                </a:lnTo>
                <a:lnTo>
                  <a:pt x="2576" y="3691"/>
                </a:lnTo>
                <a:lnTo>
                  <a:pt x="2586" y="3691"/>
                </a:lnTo>
                <a:lnTo>
                  <a:pt x="2591" y="3691"/>
                </a:lnTo>
                <a:lnTo>
                  <a:pt x="2593" y="3695"/>
                </a:lnTo>
                <a:lnTo>
                  <a:pt x="2595" y="3698"/>
                </a:lnTo>
                <a:lnTo>
                  <a:pt x="2593" y="3705"/>
                </a:lnTo>
                <a:lnTo>
                  <a:pt x="2569" y="3705"/>
                </a:lnTo>
                <a:lnTo>
                  <a:pt x="2566" y="3705"/>
                </a:lnTo>
                <a:lnTo>
                  <a:pt x="2561" y="3707"/>
                </a:lnTo>
                <a:lnTo>
                  <a:pt x="2555" y="3709"/>
                </a:lnTo>
                <a:lnTo>
                  <a:pt x="2549" y="3714"/>
                </a:lnTo>
                <a:lnTo>
                  <a:pt x="2545" y="3717"/>
                </a:lnTo>
                <a:lnTo>
                  <a:pt x="2545" y="3719"/>
                </a:lnTo>
                <a:lnTo>
                  <a:pt x="2542" y="3722"/>
                </a:lnTo>
                <a:lnTo>
                  <a:pt x="2537" y="3726"/>
                </a:lnTo>
                <a:lnTo>
                  <a:pt x="2532" y="3726"/>
                </a:lnTo>
                <a:lnTo>
                  <a:pt x="2528" y="3727"/>
                </a:lnTo>
                <a:lnTo>
                  <a:pt x="2523" y="3734"/>
                </a:lnTo>
                <a:lnTo>
                  <a:pt x="2518" y="3743"/>
                </a:lnTo>
                <a:lnTo>
                  <a:pt x="2514" y="3744"/>
                </a:lnTo>
                <a:lnTo>
                  <a:pt x="2509" y="3744"/>
                </a:lnTo>
                <a:lnTo>
                  <a:pt x="2504" y="3746"/>
                </a:lnTo>
                <a:lnTo>
                  <a:pt x="2497" y="3746"/>
                </a:lnTo>
                <a:lnTo>
                  <a:pt x="2497" y="3741"/>
                </a:lnTo>
                <a:lnTo>
                  <a:pt x="2497" y="3738"/>
                </a:lnTo>
                <a:lnTo>
                  <a:pt x="2499" y="3736"/>
                </a:lnTo>
                <a:lnTo>
                  <a:pt x="2503" y="3734"/>
                </a:lnTo>
                <a:lnTo>
                  <a:pt x="2509" y="3732"/>
                </a:lnTo>
                <a:lnTo>
                  <a:pt x="2514" y="3732"/>
                </a:lnTo>
                <a:lnTo>
                  <a:pt x="2516" y="3732"/>
                </a:lnTo>
                <a:lnTo>
                  <a:pt x="2514" y="3729"/>
                </a:lnTo>
                <a:lnTo>
                  <a:pt x="2509" y="3727"/>
                </a:lnTo>
                <a:lnTo>
                  <a:pt x="2497" y="3726"/>
                </a:lnTo>
                <a:lnTo>
                  <a:pt x="2494" y="3727"/>
                </a:lnTo>
                <a:lnTo>
                  <a:pt x="2491" y="3729"/>
                </a:lnTo>
                <a:lnTo>
                  <a:pt x="2487" y="3732"/>
                </a:lnTo>
                <a:lnTo>
                  <a:pt x="2484" y="3732"/>
                </a:lnTo>
                <a:lnTo>
                  <a:pt x="2482" y="3736"/>
                </a:lnTo>
                <a:lnTo>
                  <a:pt x="2480" y="3739"/>
                </a:lnTo>
                <a:lnTo>
                  <a:pt x="2477" y="3743"/>
                </a:lnTo>
                <a:lnTo>
                  <a:pt x="2477" y="3746"/>
                </a:lnTo>
                <a:lnTo>
                  <a:pt x="2477" y="3751"/>
                </a:lnTo>
                <a:lnTo>
                  <a:pt x="2475" y="3755"/>
                </a:lnTo>
                <a:lnTo>
                  <a:pt x="2474" y="3758"/>
                </a:lnTo>
                <a:lnTo>
                  <a:pt x="2470" y="3760"/>
                </a:lnTo>
                <a:lnTo>
                  <a:pt x="2470" y="3765"/>
                </a:lnTo>
                <a:lnTo>
                  <a:pt x="2474" y="3767"/>
                </a:lnTo>
                <a:lnTo>
                  <a:pt x="2477" y="3767"/>
                </a:lnTo>
                <a:lnTo>
                  <a:pt x="2484" y="3767"/>
                </a:lnTo>
                <a:lnTo>
                  <a:pt x="2489" y="3767"/>
                </a:lnTo>
                <a:lnTo>
                  <a:pt x="2494" y="3767"/>
                </a:lnTo>
                <a:lnTo>
                  <a:pt x="2497" y="3768"/>
                </a:lnTo>
                <a:lnTo>
                  <a:pt x="2497" y="3773"/>
                </a:lnTo>
                <a:lnTo>
                  <a:pt x="2497" y="3780"/>
                </a:lnTo>
                <a:lnTo>
                  <a:pt x="2494" y="3784"/>
                </a:lnTo>
                <a:lnTo>
                  <a:pt x="2489" y="3787"/>
                </a:lnTo>
                <a:lnTo>
                  <a:pt x="2484" y="3787"/>
                </a:lnTo>
                <a:lnTo>
                  <a:pt x="2482" y="3784"/>
                </a:lnTo>
                <a:lnTo>
                  <a:pt x="2479" y="3784"/>
                </a:lnTo>
                <a:lnTo>
                  <a:pt x="2475" y="3785"/>
                </a:lnTo>
                <a:lnTo>
                  <a:pt x="2470" y="3787"/>
                </a:lnTo>
                <a:lnTo>
                  <a:pt x="2467" y="3796"/>
                </a:lnTo>
                <a:lnTo>
                  <a:pt x="2462" y="3802"/>
                </a:lnTo>
                <a:lnTo>
                  <a:pt x="2458" y="3811"/>
                </a:lnTo>
                <a:lnTo>
                  <a:pt x="2457" y="3816"/>
                </a:lnTo>
                <a:lnTo>
                  <a:pt x="2457" y="3821"/>
                </a:lnTo>
                <a:lnTo>
                  <a:pt x="2474" y="3821"/>
                </a:lnTo>
                <a:lnTo>
                  <a:pt x="2480" y="3819"/>
                </a:lnTo>
                <a:lnTo>
                  <a:pt x="2482" y="3818"/>
                </a:lnTo>
                <a:lnTo>
                  <a:pt x="2484" y="3814"/>
                </a:lnTo>
                <a:lnTo>
                  <a:pt x="2486" y="3811"/>
                </a:lnTo>
                <a:lnTo>
                  <a:pt x="2489" y="3809"/>
                </a:lnTo>
                <a:lnTo>
                  <a:pt x="2497" y="3807"/>
                </a:lnTo>
                <a:lnTo>
                  <a:pt x="2499" y="3804"/>
                </a:lnTo>
                <a:lnTo>
                  <a:pt x="2501" y="3802"/>
                </a:lnTo>
                <a:lnTo>
                  <a:pt x="2508" y="3801"/>
                </a:lnTo>
                <a:lnTo>
                  <a:pt x="2511" y="3801"/>
                </a:lnTo>
                <a:lnTo>
                  <a:pt x="2530" y="3792"/>
                </a:lnTo>
                <a:lnTo>
                  <a:pt x="2538" y="3790"/>
                </a:lnTo>
                <a:lnTo>
                  <a:pt x="2547" y="3789"/>
                </a:lnTo>
                <a:lnTo>
                  <a:pt x="2550" y="3790"/>
                </a:lnTo>
                <a:lnTo>
                  <a:pt x="2552" y="3794"/>
                </a:lnTo>
                <a:lnTo>
                  <a:pt x="2549" y="3796"/>
                </a:lnTo>
                <a:lnTo>
                  <a:pt x="2547" y="3799"/>
                </a:lnTo>
                <a:lnTo>
                  <a:pt x="2543" y="3801"/>
                </a:lnTo>
                <a:lnTo>
                  <a:pt x="2533" y="3802"/>
                </a:lnTo>
                <a:lnTo>
                  <a:pt x="2523" y="3802"/>
                </a:lnTo>
                <a:lnTo>
                  <a:pt x="2518" y="3804"/>
                </a:lnTo>
                <a:lnTo>
                  <a:pt x="2514" y="3807"/>
                </a:lnTo>
                <a:lnTo>
                  <a:pt x="2513" y="3809"/>
                </a:lnTo>
                <a:lnTo>
                  <a:pt x="2511" y="3814"/>
                </a:lnTo>
                <a:lnTo>
                  <a:pt x="2508" y="3816"/>
                </a:lnTo>
                <a:lnTo>
                  <a:pt x="2506" y="3818"/>
                </a:lnTo>
                <a:lnTo>
                  <a:pt x="2508" y="3821"/>
                </a:lnTo>
                <a:lnTo>
                  <a:pt x="2511" y="3821"/>
                </a:lnTo>
                <a:lnTo>
                  <a:pt x="2511" y="3838"/>
                </a:lnTo>
                <a:lnTo>
                  <a:pt x="2511" y="3842"/>
                </a:lnTo>
                <a:lnTo>
                  <a:pt x="2511" y="3847"/>
                </a:lnTo>
                <a:lnTo>
                  <a:pt x="2513" y="3850"/>
                </a:lnTo>
                <a:lnTo>
                  <a:pt x="2516" y="3854"/>
                </a:lnTo>
                <a:lnTo>
                  <a:pt x="2521" y="3855"/>
                </a:lnTo>
                <a:lnTo>
                  <a:pt x="2523" y="3857"/>
                </a:lnTo>
                <a:lnTo>
                  <a:pt x="2525" y="3860"/>
                </a:lnTo>
                <a:lnTo>
                  <a:pt x="2526" y="3865"/>
                </a:lnTo>
                <a:lnTo>
                  <a:pt x="2526" y="3874"/>
                </a:lnTo>
                <a:lnTo>
                  <a:pt x="2525" y="3881"/>
                </a:lnTo>
                <a:lnTo>
                  <a:pt x="2521" y="3888"/>
                </a:lnTo>
                <a:lnTo>
                  <a:pt x="2520" y="3889"/>
                </a:lnTo>
                <a:lnTo>
                  <a:pt x="2518" y="3889"/>
                </a:lnTo>
                <a:lnTo>
                  <a:pt x="2520" y="3882"/>
                </a:lnTo>
                <a:lnTo>
                  <a:pt x="2518" y="3877"/>
                </a:lnTo>
                <a:lnTo>
                  <a:pt x="2516" y="3874"/>
                </a:lnTo>
                <a:lnTo>
                  <a:pt x="2513" y="3865"/>
                </a:lnTo>
                <a:lnTo>
                  <a:pt x="2509" y="3857"/>
                </a:lnTo>
                <a:lnTo>
                  <a:pt x="2508" y="3848"/>
                </a:lnTo>
                <a:lnTo>
                  <a:pt x="2504" y="3842"/>
                </a:lnTo>
                <a:lnTo>
                  <a:pt x="2504" y="3838"/>
                </a:lnTo>
                <a:lnTo>
                  <a:pt x="2504" y="3835"/>
                </a:lnTo>
                <a:lnTo>
                  <a:pt x="2503" y="3831"/>
                </a:lnTo>
                <a:lnTo>
                  <a:pt x="2501" y="3828"/>
                </a:lnTo>
                <a:lnTo>
                  <a:pt x="2497" y="3826"/>
                </a:lnTo>
                <a:lnTo>
                  <a:pt x="2497" y="3821"/>
                </a:lnTo>
                <a:lnTo>
                  <a:pt x="2487" y="3825"/>
                </a:lnTo>
                <a:lnTo>
                  <a:pt x="2479" y="3831"/>
                </a:lnTo>
                <a:lnTo>
                  <a:pt x="2472" y="3836"/>
                </a:lnTo>
                <a:lnTo>
                  <a:pt x="2463" y="3842"/>
                </a:lnTo>
                <a:lnTo>
                  <a:pt x="2455" y="3847"/>
                </a:lnTo>
                <a:lnTo>
                  <a:pt x="2445" y="3850"/>
                </a:lnTo>
                <a:lnTo>
                  <a:pt x="2441" y="3854"/>
                </a:lnTo>
                <a:lnTo>
                  <a:pt x="2438" y="3857"/>
                </a:lnTo>
                <a:lnTo>
                  <a:pt x="2436" y="3862"/>
                </a:lnTo>
                <a:lnTo>
                  <a:pt x="2436" y="3869"/>
                </a:lnTo>
                <a:lnTo>
                  <a:pt x="2433" y="3867"/>
                </a:lnTo>
                <a:lnTo>
                  <a:pt x="2431" y="3864"/>
                </a:lnTo>
                <a:lnTo>
                  <a:pt x="2429" y="3855"/>
                </a:lnTo>
                <a:lnTo>
                  <a:pt x="2421" y="3859"/>
                </a:lnTo>
                <a:lnTo>
                  <a:pt x="2414" y="3862"/>
                </a:lnTo>
                <a:lnTo>
                  <a:pt x="2402" y="3872"/>
                </a:lnTo>
                <a:lnTo>
                  <a:pt x="2390" y="3882"/>
                </a:lnTo>
                <a:lnTo>
                  <a:pt x="2383" y="3886"/>
                </a:lnTo>
                <a:lnTo>
                  <a:pt x="2375" y="3889"/>
                </a:lnTo>
                <a:lnTo>
                  <a:pt x="2375" y="3893"/>
                </a:lnTo>
                <a:lnTo>
                  <a:pt x="2376" y="3894"/>
                </a:lnTo>
                <a:lnTo>
                  <a:pt x="2380" y="3896"/>
                </a:lnTo>
                <a:lnTo>
                  <a:pt x="2381" y="3896"/>
                </a:lnTo>
                <a:lnTo>
                  <a:pt x="2381" y="3900"/>
                </a:lnTo>
                <a:lnTo>
                  <a:pt x="2381" y="3903"/>
                </a:lnTo>
                <a:lnTo>
                  <a:pt x="2381" y="3910"/>
                </a:lnTo>
                <a:lnTo>
                  <a:pt x="2383" y="3911"/>
                </a:lnTo>
                <a:lnTo>
                  <a:pt x="2385" y="3911"/>
                </a:lnTo>
                <a:lnTo>
                  <a:pt x="2388" y="3913"/>
                </a:lnTo>
                <a:lnTo>
                  <a:pt x="2388" y="3917"/>
                </a:lnTo>
                <a:lnTo>
                  <a:pt x="2383" y="3918"/>
                </a:lnTo>
                <a:lnTo>
                  <a:pt x="2381" y="3920"/>
                </a:lnTo>
                <a:lnTo>
                  <a:pt x="2380" y="3922"/>
                </a:lnTo>
                <a:lnTo>
                  <a:pt x="2381" y="3923"/>
                </a:lnTo>
                <a:lnTo>
                  <a:pt x="2381" y="3930"/>
                </a:lnTo>
                <a:lnTo>
                  <a:pt x="2383" y="3935"/>
                </a:lnTo>
                <a:lnTo>
                  <a:pt x="2387" y="3939"/>
                </a:lnTo>
                <a:lnTo>
                  <a:pt x="2388" y="3944"/>
                </a:lnTo>
                <a:lnTo>
                  <a:pt x="2395" y="3944"/>
                </a:lnTo>
                <a:lnTo>
                  <a:pt x="2399" y="3947"/>
                </a:lnTo>
                <a:lnTo>
                  <a:pt x="2400" y="3952"/>
                </a:lnTo>
                <a:lnTo>
                  <a:pt x="2402" y="3958"/>
                </a:lnTo>
                <a:lnTo>
                  <a:pt x="2388" y="3958"/>
                </a:lnTo>
                <a:lnTo>
                  <a:pt x="2383" y="3961"/>
                </a:lnTo>
                <a:lnTo>
                  <a:pt x="2376" y="3963"/>
                </a:lnTo>
                <a:lnTo>
                  <a:pt x="2371" y="3966"/>
                </a:lnTo>
                <a:lnTo>
                  <a:pt x="2370" y="3968"/>
                </a:lnTo>
                <a:lnTo>
                  <a:pt x="2368" y="3971"/>
                </a:lnTo>
                <a:lnTo>
                  <a:pt x="2363" y="3968"/>
                </a:lnTo>
                <a:lnTo>
                  <a:pt x="2361" y="3963"/>
                </a:lnTo>
                <a:lnTo>
                  <a:pt x="2363" y="3959"/>
                </a:lnTo>
                <a:lnTo>
                  <a:pt x="2366" y="3956"/>
                </a:lnTo>
                <a:lnTo>
                  <a:pt x="2371" y="3951"/>
                </a:lnTo>
                <a:lnTo>
                  <a:pt x="2375" y="3946"/>
                </a:lnTo>
                <a:lnTo>
                  <a:pt x="2376" y="3939"/>
                </a:lnTo>
                <a:lnTo>
                  <a:pt x="2375" y="3930"/>
                </a:lnTo>
                <a:lnTo>
                  <a:pt x="2371" y="3920"/>
                </a:lnTo>
                <a:lnTo>
                  <a:pt x="2364" y="3913"/>
                </a:lnTo>
                <a:lnTo>
                  <a:pt x="2359" y="3905"/>
                </a:lnTo>
                <a:lnTo>
                  <a:pt x="2354" y="3896"/>
                </a:lnTo>
                <a:lnTo>
                  <a:pt x="2347" y="3894"/>
                </a:lnTo>
                <a:lnTo>
                  <a:pt x="2344" y="3896"/>
                </a:lnTo>
                <a:lnTo>
                  <a:pt x="2342" y="3900"/>
                </a:lnTo>
                <a:lnTo>
                  <a:pt x="2341" y="3903"/>
                </a:lnTo>
                <a:lnTo>
                  <a:pt x="2339" y="3906"/>
                </a:lnTo>
                <a:lnTo>
                  <a:pt x="2337" y="3910"/>
                </a:lnTo>
                <a:lnTo>
                  <a:pt x="2334" y="3911"/>
                </a:lnTo>
                <a:lnTo>
                  <a:pt x="2327" y="3910"/>
                </a:lnTo>
                <a:lnTo>
                  <a:pt x="2325" y="3906"/>
                </a:lnTo>
                <a:lnTo>
                  <a:pt x="2322" y="3905"/>
                </a:lnTo>
                <a:lnTo>
                  <a:pt x="2313" y="3903"/>
                </a:lnTo>
                <a:lnTo>
                  <a:pt x="2293" y="3903"/>
                </a:lnTo>
                <a:lnTo>
                  <a:pt x="2293" y="3910"/>
                </a:lnTo>
                <a:lnTo>
                  <a:pt x="2288" y="3913"/>
                </a:lnTo>
                <a:lnTo>
                  <a:pt x="2284" y="3918"/>
                </a:lnTo>
                <a:lnTo>
                  <a:pt x="2284" y="3923"/>
                </a:lnTo>
                <a:lnTo>
                  <a:pt x="2286" y="3929"/>
                </a:lnTo>
                <a:lnTo>
                  <a:pt x="2291" y="3940"/>
                </a:lnTo>
                <a:lnTo>
                  <a:pt x="2293" y="3946"/>
                </a:lnTo>
                <a:lnTo>
                  <a:pt x="2293" y="3951"/>
                </a:lnTo>
                <a:lnTo>
                  <a:pt x="2288" y="3954"/>
                </a:lnTo>
                <a:lnTo>
                  <a:pt x="2281" y="3956"/>
                </a:lnTo>
                <a:lnTo>
                  <a:pt x="2265" y="3959"/>
                </a:lnTo>
                <a:lnTo>
                  <a:pt x="2252" y="3961"/>
                </a:lnTo>
                <a:lnTo>
                  <a:pt x="2238" y="3964"/>
                </a:lnTo>
                <a:lnTo>
                  <a:pt x="2242" y="3971"/>
                </a:lnTo>
                <a:lnTo>
                  <a:pt x="2245" y="3978"/>
                </a:lnTo>
                <a:lnTo>
                  <a:pt x="2245" y="3988"/>
                </a:lnTo>
                <a:lnTo>
                  <a:pt x="2245" y="3998"/>
                </a:lnTo>
                <a:lnTo>
                  <a:pt x="2248" y="4000"/>
                </a:lnTo>
                <a:lnTo>
                  <a:pt x="2250" y="4004"/>
                </a:lnTo>
                <a:lnTo>
                  <a:pt x="2252" y="4012"/>
                </a:lnTo>
                <a:lnTo>
                  <a:pt x="2255" y="4014"/>
                </a:lnTo>
                <a:lnTo>
                  <a:pt x="2257" y="4017"/>
                </a:lnTo>
                <a:lnTo>
                  <a:pt x="2259" y="4026"/>
                </a:lnTo>
                <a:lnTo>
                  <a:pt x="2255" y="4026"/>
                </a:lnTo>
                <a:lnTo>
                  <a:pt x="2253" y="4027"/>
                </a:lnTo>
                <a:lnTo>
                  <a:pt x="2252" y="4033"/>
                </a:lnTo>
                <a:lnTo>
                  <a:pt x="2247" y="4036"/>
                </a:lnTo>
                <a:lnTo>
                  <a:pt x="2245" y="4038"/>
                </a:lnTo>
                <a:lnTo>
                  <a:pt x="2245" y="4039"/>
                </a:lnTo>
                <a:lnTo>
                  <a:pt x="2242" y="4038"/>
                </a:lnTo>
                <a:lnTo>
                  <a:pt x="2238" y="4036"/>
                </a:lnTo>
                <a:lnTo>
                  <a:pt x="2235" y="4033"/>
                </a:lnTo>
                <a:lnTo>
                  <a:pt x="2231" y="4033"/>
                </a:lnTo>
                <a:lnTo>
                  <a:pt x="2190" y="4033"/>
                </a:lnTo>
                <a:lnTo>
                  <a:pt x="2190" y="4024"/>
                </a:lnTo>
                <a:lnTo>
                  <a:pt x="2189" y="4017"/>
                </a:lnTo>
                <a:lnTo>
                  <a:pt x="2185" y="4012"/>
                </a:lnTo>
                <a:lnTo>
                  <a:pt x="2183" y="4005"/>
                </a:lnTo>
                <a:lnTo>
                  <a:pt x="2180" y="4000"/>
                </a:lnTo>
                <a:lnTo>
                  <a:pt x="2178" y="3993"/>
                </a:lnTo>
                <a:lnTo>
                  <a:pt x="2175" y="3988"/>
                </a:lnTo>
                <a:lnTo>
                  <a:pt x="2173" y="3986"/>
                </a:lnTo>
                <a:lnTo>
                  <a:pt x="2170" y="3985"/>
                </a:lnTo>
                <a:lnTo>
                  <a:pt x="2160" y="3985"/>
                </a:lnTo>
                <a:lnTo>
                  <a:pt x="2149" y="3985"/>
                </a:lnTo>
                <a:lnTo>
                  <a:pt x="2143" y="3988"/>
                </a:lnTo>
                <a:lnTo>
                  <a:pt x="2136" y="3992"/>
                </a:lnTo>
                <a:lnTo>
                  <a:pt x="2134" y="3997"/>
                </a:lnTo>
                <a:lnTo>
                  <a:pt x="2132" y="3998"/>
                </a:lnTo>
                <a:lnTo>
                  <a:pt x="2127" y="4004"/>
                </a:lnTo>
                <a:lnTo>
                  <a:pt x="2124" y="4005"/>
                </a:lnTo>
                <a:lnTo>
                  <a:pt x="2122" y="4009"/>
                </a:lnTo>
                <a:lnTo>
                  <a:pt x="2120" y="4014"/>
                </a:lnTo>
                <a:lnTo>
                  <a:pt x="2122" y="4019"/>
                </a:lnTo>
                <a:lnTo>
                  <a:pt x="2124" y="4024"/>
                </a:lnTo>
                <a:lnTo>
                  <a:pt x="2129" y="4026"/>
                </a:lnTo>
                <a:lnTo>
                  <a:pt x="2134" y="4027"/>
                </a:lnTo>
                <a:lnTo>
                  <a:pt x="2141" y="4026"/>
                </a:lnTo>
                <a:lnTo>
                  <a:pt x="2156" y="4026"/>
                </a:lnTo>
                <a:lnTo>
                  <a:pt x="2163" y="4026"/>
                </a:lnTo>
                <a:lnTo>
                  <a:pt x="2170" y="4026"/>
                </a:lnTo>
                <a:lnTo>
                  <a:pt x="2170" y="4029"/>
                </a:lnTo>
                <a:lnTo>
                  <a:pt x="2166" y="4031"/>
                </a:lnTo>
                <a:lnTo>
                  <a:pt x="2165" y="4031"/>
                </a:lnTo>
                <a:lnTo>
                  <a:pt x="2161" y="4034"/>
                </a:lnTo>
                <a:lnTo>
                  <a:pt x="2154" y="4034"/>
                </a:lnTo>
                <a:lnTo>
                  <a:pt x="2156" y="4044"/>
                </a:lnTo>
                <a:lnTo>
                  <a:pt x="2158" y="4053"/>
                </a:lnTo>
                <a:lnTo>
                  <a:pt x="2161" y="4062"/>
                </a:lnTo>
                <a:lnTo>
                  <a:pt x="2165" y="4065"/>
                </a:lnTo>
                <a:lnTo>
                  <a:pt x="2166" y="4068"/>
                </a:lnTo>
                <a:lnTo>
                  <a:pt x="2173" y="4082"/>
                </a:lnTo>
                <a:lnTo>
                  <a:pt x="2175" y="4085"/>
                </a:lnTo>
                <a:lnTo>
                  <a:pt x="2177" y="4089"/>
                </a:lnTo>
                <a:lnTo>
                  <a:pt x="2177" y="4092"/>
                </a:lnTo>
                <a:lnTo>
                  <a:pt x="2183" y="4099"/>
                </a:lnTo>
                <a:lnTo>
                  <a:pt x="2190" y="4108"/>
                </a:lnTo>
                <a:lnTo>
                  <a:pt x="2197" y="4118"/>
                </a:lnTo>
                <a:lnTo>
                  <a:pt x="2201" y="4119"/>
                </a:lnTo>
                <a:lnTo>
                  <a:pt x="2206" y="4123"/>
                </a:lnTo>
                <a:lnTo>
                  <a:pt x="2209" y="4125"/>
                </a:lnTo>
                <a:lnTo>
                  <a:pt x="2211" y="4128"/>
                </a:lnTo>
                <a:lnTo>
                  <a:pt x="2211" y="4133"/>
                </a:lnTo>
                <a:lnTo>
                  <a:pt x="2212" y="4138"/>
                </a:lnTo>
                <a:lnTo>
                  <a:pt x="2216" y="4147"/>
                </a:lnTo>
                <a:lnTo>
                  <a:pt x="2218" y="4152"/>
                </a:lnTo>
                <a:lnTo>
                  <a:pt x="2219" y="4155"/>
                </a:lnTo>
                <a:lnTo>
                  <a:pt x="2216" y="4159"/>
                </a:lnTo>
                <a:lnTo>
                  <a:pt x="2211" y="4162"/>
                </a:lnTo>
                <a:lnTo>
                  <a:pt x="2212" y="4155"/>
                </a:lnTo>
                <a:lnTo>
                  <a:pt x="2211" y="4152"/>
                </a:lnTo>
                <a:lnTo>
                  <a:pt x="2207" y="4150"/>
                </a:lnTo>
                <a:lnTo>
                  <a:pt x="2204" y="4149"/>
                </a:lnTo>
                <a:lnTo>
                  <a:pt x="2201" y="4147"/>
                </a:lnTo>
                <a:lnTo>
                  <a:pt x="2197" y="4145"/>
                </a:lnTo>
                <a:lnTo>
                  <a:pt x="2195" y="4142"/>
                </a:lnTo>
                <a:lnTo>
                  <a:pt x="2197" y="4135"/>
                </a:lnTo>
                <a:lnTo>
                  <a:pt x="2194" y="4133"/>
                </a:lnTo>
                <a:lnTo>
                  <a:pt x="2192" y="4131"/>
                </a:lnTo>
                <a:lnTo>
                  <a:pt x="2190" y="4128"/>
                </a:lnTo>
                <a:lnTo>
                  <a:pt x="2190" y="4125"/>
                </a:lnTo>
                <a:lnTo>
                  <a:pt x="2190" y="4121"/>
                </a:lnTo>
                <a:lnTo>
                  <a:pt x="2189" y="4118"/>
                </a:lnTo>
                <a:lnTo>
                  <a:pt x="2187" y="4113"/>
                </a:lnTo>
                <a:lnTo>
                  <a:pt x="2178" y="4106"/>
                </a:lnTo>
                <a:lnTo>
                  <a:pt x="2172" y="4099"/>
                </a:lnTo>
                <a:lnTo>
                  <a:pt x="2168" y="4096"/>
                </a:lnTo>
                <a:lnTo>
                  <a:pt x="2168" y="4092"/>
                </a:lnTo>
                <a:lnTo>
                  <a:pt x="2166" y="4089"/>
                </a:lnTo>
                <a:lnTo>
                  <a:pt x="2165" y="4084"/>
                </a:lnTo>
                <a:lnTo>
                  <a:pt x="2163" y="4080"/>
                </a:lnTo>
                <a:lnTo>
                  <a:pt x="2158" y="4072"/>
                </a:lnTo>
                <a:lnTo>
                  <a:pt x="2158" y="4070"/>
                </a:lnTo>
                <a:lnTo>
                  <a:pt x="2156" y="4062"/>
                </a:lnTo>
                <a:lnTo>
                  <a:pt x="2156" y="4053"/>
                </a:lnTo>
                <a:lnTo>
                  <a:pt x="2154" y="4050"/>
                </a:lnTo>
                <a:lnTo>
                  <a:pt x="2151" y="4046"/>
                </a:lnTo>
                <a:lnTo>
                  <a:pt x="2148" y="4044"/>
                </a:lnTo>
                <a:lnTo>
                  <a:pt x="2141" y="4044"/>
                </a:lnTo>
                <a:lnTo>
                  <a:pt x="2136" y="4046"/>
                </a:lnTo>
                <a:lnTo>
                  <a:pt x="2131" y="4050"/>
                </a:lnTo>
                <a:lnTo>
                  <a:pt x="2125" y="4053"/>
                </a:lnTo>
                <a:lnTo>
                  <a:pt x="2122" y="4058"/>
                </a:lnTo>
                <a:lnTo>
                  <a:pt x="2119" y="4063"/>
                </a:lnTo>
                <a:lnTo>
                  <a:pt x="2114" y="4075"/>
                </a:lnTo>
                <a:lnTo>
                  <a:pt x="2108" y="4087"/>
                </a:lnTo>
                <a:lnTo>
                  <a:pt x="2108" y="4091"/>
                </a:lnTo>
                <a:lnTo>
                  <a:pt x="2110" y="4092"/>
                </a:lnTo>
                <a:lnTo>
                  <a:pt x="2115" y="4094"/>
                </a:lnTo>
                <a:lnTo>
                  <a:pt x="2129" y="4094"/>
                </a:lnTo>
                <a:lnTo>
                  <a:pt x="2131" y="4097"/>
                </a:lnTo>
                <a:lnTo>
                  <a:pt x="2134" y="4099"/>
                </a:lnTo>
                <a:lnTo>
                  <a:pt x="2143" y="4101"/>
                </a:lnTo>
                <a:lnTo>
                  <a:pt x="2149" y="4128"/>
                </a:lnTo>
                <a:lnTo>
                  <a:pt x="2153" y="4135"/>
                </a:lnTo>
                <a:lnTo>
                  <a:pt x="2154" y="4138"/>
                </a:lnTo>
                <a:lnTo>
                  <a:pt x="2156" y="4142"/>
                </a:lnTo>
                <a:lnTo>
                  <a:pt x="2158" y="4157"/>
                </a:lnTo>
                <a:lnTo>
                  <a:pt x="2160" y="4164"/>
                </a:lnTo>
                <a:lnTo>
                  <a:pt x="2163" y="4169"/>
                </a:lnTo>
                <a:lnTo>
                  <a:pt x="2165" y="4172"/>
                </a:lnTo>
                <a:lnTo>
                  <a:pt x="2166" y="4176"/>
                </a:lnTo>
                <a:lnTo>
                  <a:pt x="2168" y="4179"/>
                </a:lnTo>
                <a:lnTo>
                  <a:pt x="2170" y="4183"/>
                </a:lnTo>
                <a:lnTo>
                  <a:pt x="2173" y="4183"/>
                </a:lnTo>
                <a:lnTo>
                  <a:pt x="2177" y="4183"/>
                </a:lnTo>
                <a:lnTo>
                  <a:pt x="2180" y="4190"/>
                </a:lnTo>
                <a:lnTo>
                  <a:pt x="2182" y="4193"/>
                </a:lnTo>
                <a:lnTo>
                  <a:pt x="2183" y="4196"/>
                </a:lnTo>
                <a:lnTo>
                  <a:pt x="2190" y="4200"/>
                </a:lnTo>
                <a:lnTo>
                  <a:pt x="2197" y="4203"/>
                </a:lnTo>
                <a:lnTo>
                  <a:pt x="2199" y="4205"/>
                </a:lnTo>
                <a:lnTo>
                  <a:pt x="2199" y="4207"/>
                </a:lnTo>
                <a:lnTo>
                  <a:pt x="2201" y="4210"/>
                </a:lnTo>
                <a:lnTo>
                  <a:pt x="2204" y="4210"/>
                </a:lnTo>
                <a:lnTo>
                  <a:pt x="2211" y="4210"/>
                </a:lnTo>
                <a:lnTo>
                  <a:pt x="2211" y="4213"/>
                </a:lnTo>
                <a:lnTo>
                  <a:pt x="2212" y="4215"/>
                </a:lnTo>
                <a:lnTo>
                  <a:pt x="2218" y="4217"/>
                </a:lnTo>
                <a:lnTo>
                  <a:pt x="2223" y="4225"/>
                </a:lnTo>
                <a:lnTo>
                  <a:pt x="2224" y="4231"/>
                </a:lnTo>
                <a:lnTo>
                  <a:pt x="2224" y="4237"/>
                </a:lnTo>
                <a:lnTo>
                  <a:pt x="2214" y="4231"/>
                </a:lnTo>
                <a:lnTo>
                  <a:pt x="2206" y="4222"/>
                </a:lnTo>
                <a:lnTo>
                  <a:pt x="2195" y="4215"/>
                </a:lnTo>
                <a:lnTo>
                  <a:pt x="2190" y="4212"/>
                </a:lnTo>
                <a:lnTo>
                  <a:pt x="2183" y="4210"/>
                </a:lnTo>
                <a:lnTo>
                  <a:pt x="2177" y="4200"/>
                </a:lnTo>
                <a:lnTo>
                  <a:pt x="2168" y="4191"/>
                </a:lnTo>
                <a:lnTo>
                  <a:pt x="2160" y="4183"/>
                </a:lnTo>
                <a:lnTo>
                  <a:pt x="2149" y="4176"/>
                </a:lnTo>
                <a:lnTo>
                  <a:pt x="2151" y="4167"/>
                </a:lnTo>
                <a:lnTo>
                  <a:pt x="2149" y="4162"/>
                </a:lnTo>
                <a:lnTo>
                  <a:pt x="2146" y="4152"/>
                </a:lnTo>
                <a:lnTo>
                  <a:pt x="2143" y="4142"/>
                </a:lnTo>
                <a:lnTo>
                  <a:pt x="2143" y="4135"/>
                </a:lnTo>
                <a:lnTo>
                  <a:pt x="2143" y="4128"/>
                </a:lnTo>
                <a:lnTo>
                  <a:pt x="2139" y="4119"/>
                </a:lnTo>
                <a:lnTo>
                  <a:pt x="2134" y="4114"/>
                </a:lnTo>
                <a:lnTo>
                  <a:pt x="2127" y="4111"/>
                </a:lnTo>
                <a:lnTo>
                  <a:pt x="2119" y="4106"/>
                </a:lnTo>
                <a:lnTo>
                  <a:pt x="2105" y="4099"/>
                </a:lnTo>
                <a:lnTo>
                  <a:pt x="2098" y="4094"/>
                </a:lnTo>
                <a:lnTo>
                  <a:pt x="2095" y="4087"/>
                </a:lnTo>
                <a:lnTo>
                  <a:pt x="2090" y="4087"/>
                </a:lnTo>
                <a:lnTo>
                  <a:pt x="2086" y="4089"/>
                </a:lnTo>
                <a:lnTo>
                  <a:pt x="2085" y="4092"/>
                </a:lnTo>
                <a:lnTo>
                  <a:pt x="2083" y="4096"/>
                </a:lnTo>
                <a:lnTo>
                  <a:pt x="2081" y="4104"/>
                </a:lnTo>
                <a:lnTo>
                  <a:pt x="2078" y="4106"/>
                </a:lnTo>
                <a:lnTo>
                  <a:pt x="2074" y="4108"/>
                </a:lnTo>
                <a:lnTo>
                  <a:pt x="2068" y="4108"/>
                </a:lnTo>
                <a:lnTo>
                  <a:pt x="2061" y="4108"/>
                </a:lnTo>
                <a:lnTo>
                  <a:pt x="2056" y="4109"/>
                </a:lnTo>
                <a:lnTo>
                  <a:pt x="2054" y="4114"/>
                </a:lnTo>
                <a:lnTo>
                  <a:pt x="2050" y="4113"/>
                </a:lnTo>
                <a:lnTo>
                  <a:pt x="2049" y="4111"/>
                </a:lnTo>
                <a:lnTo>
                  <a:pt x="2049" y="4108"/>
                </a:lnTo>
                <a:lnTo>
                  <a:pt x="2050" y="4102"/>
                </a:lnTo>
                <a:lnTo>
                  <a:pt x="2052" y="4101"/>
                </a:lnTo>
                <a:lnTo>
                  <a:pt x="2054" y="4101"/>
                </a:lnTo>
                <a:lnTo>
                  <a:pt x="2061" y="4101"/>
                </a:lnTo>
                <a:lnTo>
                  <a:pt x="2064" y="4099"/>
                </a:lnTo>
                <a:lnTo>
                  <a:pt x="2069" y="4096"/>
                </a:lnTo>
                <a:lnTo>
                  <a:pt x="2074" y="4094"/>
                </a:lnTo>
                <a:lnTo>
                  <a:pt x="2074" y="4087"/>
                </a:lnTo>
                <a:lnTo>
                  <a:pt x="2073" y="4080"/>
                </a:lnTo>
                <a:lnTo>
                  <a:pt x="2069" y="4068"/>
                </a:lnTo>
                <a:lnTo>
                  <a:pt x="2066" y="4056"/>
                </a:lnTo>
                <a:lnTo>
                  <a:pt x="2066" y="4048"/>
                </a:lnTo>
                <a:lnTo>
                  <a:pt x="2068" y="4039"/>
                </a:lnTo>
                <a:lnTo>
                  <a:pt x="2073" y="4039"/>
                </a:lnTo>
                <a:lnTo>
                  <a:pt x="2081" y="4039"/>
                </a:lnTo>
                <a:lnTo>
                  <a:pt x="2095" y="4039"/>
                </a:lnTo>
                <a:lnTo>
                  <a:pt x="2103" y="4041"/>
                </a:lnTo>
                <a:lnTo>
                  <a:pt x="2108" y="4039"/>
                </a:lnTo>
                <a:lnTo>
                  <a:pt x="2114" y="4038"/>
                </a:lnTo>
                <a:lnTo>
                  <a:pt x="2115" y="4033"/>
                </a:lnTo>
                <a:lnTo>
                  <a:pt x="2114" y="4029"/>
                </a:lnTo>
                <a:lnTo>
                  <a:pt x="2110" y="4027"/>
                </a:lnTo>
                <a:lnTo>
                  <a:pt x="2102" y="4026"/>
                </a:lnTo>
                <a:lnTo>
                  <a:pt x="2081" y="4026"/>
                </a:lnTo>
                <a:lnTo>
                  <a:pt x="2078" y="4026"/>
                </a:lnTo>
                <a:lnTo>
                  <a:pt x="2073" y="4027"/>
                </a:lnTo>
                <a:lnTo>
                  <a:pt x="2068" y="4029"/>
                </a:lnTo>
                <a:lnTo>
                  <a:pt x="2064" y="4031"/>
                </a:lnTo>
                <a:lnTo>
                  <a:pt x="2062" y="4029"/>
                </a:lnTo>
                <a:lnTo>
                  <a:pt x="2061" y="4026"/>
                </a:lnTo>
                <a:lnTo>
                  <a:pt x="2057" y="4027"/>
                </a:lnTo>
                <a:lnTo>
                  <a:pt x="2056" y="4031"/>
                </a:lnTo>
                <a:lnTo>
                  <a:pt x="2054" y="4039"/>
                </a:lnTo>
                <a:lnTo>
                  <a:pt x="2050" y="4041"/>
                </a:lnTo>
                <a:lnTo>
                  <a:pt x="2049" y="4044"/>
                </a:lnTo>
                <a:lnTo>
                  <a:pt x="2047" y="4053"/>
                </a:lnTo>
                <a:lnTo>
                  <a:pt x="2037" y="4051"/>
                </a:lnTo>
                <a:lnTo>
                  <a:pt x="2030" y="4053"/>
                </a:lnTo>
                <a:lnTo>
                  <a:pt x="2023" y="4055"/>
                </a:lnTo>
                <a:lnTo>
                  <a:pt x="2018" y="4058"/>
                </a:lnTo>
                <a:lnTo>
                  <a:pt x="2010" y="4067"/>
                </a:lnTo>
                <a:lnTo>
                  <a:pt x="2004" y="4070"/>
                </a:lnTo>
                <a:lnTo>
                  <a:pt x="1999" y="4073"/>
                </a:lnTo>
                <a:lnTo>
                  <a:pt x="1998" y="4080"/>
                </a:lnTo>
                <a:lnTo>
                  <a:pt x="1999" y="4084"/>
                </a:lnTo>
                <a:lnTo>
                  <a:pt x="2001" y="4087"/>
                </a:lnTo>
                <a:lnTo>
                  <a:pt x="2004" y="4089"/>
                </a:lnTo>
                <a:lnTo>
                  <a:pt x="2010" y="4094"/>
                </a:lnTo>
                <a:lnTo>
                  <a:pt x="2011" y="4097"/>
                </a:lnTo>
                <a:lnTo>
                  <a:pt x="2013" y="4101"/>
                </a:lnTo>
                <a:lnTo>
                  <a:pt x="2018" y="4104"/>
                </a:lnTo>
                <a:lnTo>
                  <a:pt x="2023" y="4108"/>
                </a:lnTo>
                <a:lnTo>
                  <a:pt x="2027" y="4113"/>
                </a:lnTo>
                <a:lnTo>
                  <a:pt x="2033" y="4114"/>
                </a:lnTo>
                <a:lnTo>
                  <a:pt x="2030" y="4119"/>
                </a:lnTo>
                <a:lnTo>
                  <a:pt x="2028" y="4121"/>
                </a:lnTo>
                <a:lnTo>
                  <a:pt x="2025" y="4121"/>
                </a:lnTo>
                <a:lnTo>
                  <a:pt x="2020" y="4118"/>
                </a:lnTo>
                <a:lnTo>
                  <a:pt x="2013" y="4111"/>
                </a:lnTo>
                <a:lnTo>
                  <a:pt x="2010" y="4109"/>
                </a:lnTo>
                <a:lnTo>
                  <a:pt x="2006" y="4108"/>
                </a:lnTo>
                <a:lnTo>
                  <a:pt x="2004" y="4104"/>
                </a:lnTo>
                <a:lnTo>
                  <a:pt x="2001" y="4099"/>
                </a:lnTo>
                <a:lnTo>
                  <a:pt x="1996" y="4094"/>
                </a:lnTo>
                <a:lnTo>
                  <a:pt x="1994" y="4091"/>
                </a:lnTo>
                <a:lnTo>
                  <a:pt x="1991" y="4085"/>
                </a:lnTo>
                <a:lnTo>
                  <a:pt x="1991" y="4080"/>
                </a:lnTo>
                <a:lnTo>
                  <a:pt x="1992" y="4073"/>
                </a:lnTo>
                <a:lnTo>
                  <a:pt x="1986" y="4075"/>
                </a:lnTo>
                <a:lnTo>
                  <a:pt x="1979" y="4075"/>
                </a:lnTo>
                <a:lnTo>
                  <a:pt x="1964" y="4072"/>
                </a:lnTo>
                <a:lnTo>
                  <a:pt x="1948" y="4070"/>
                </a:lnTo>
                <a:lnTo>
                  <a:pt x="1941" y="4070"/>
                </a:lnTo>
                <a:lnTo>
                  <a:pt x="1938" y="4073"/>
                </a:lnTo>
                <a:lnTo>
                  <a:pt x="1936" y="4079"/>
                </a:lnTo>
                <a:lnTo>
                  <a:pt x="1936" y="4082"/>
                </a:lnTo>
                <a:lnTo>
                  <a:pt x="1936" y="4085"/>
                </a:lnTo>
                <a:lnTo>
                  <a:pt x="1931" y="4087"/>
                </a:lnTo>
                <a:lnTo>
                  <a:pt x="1924" y="4087"/>
                </a:lnTo>
                <a:lnTo>
                  <a:pt x="1919" y="4089"/>
                </a:lnTo>
                <a:lnTo>
                  <a:pt x="1917" y="4091"/>
                </a:lnTo>
                <a:lnTo>
                  <a:pt x="1912" y="4096"/>
                </a:lnTo>
                <a:lnTo>
                  <a:pt x="1911" y="4099"/>
                </a:lnTo>
                <a:lnTo>
                  <a:pt x="1907" y="4101"/>
                </a:lnTo>
                <a:lnTo>
                  <a:pt x="1902" y="4102"/>
                </a:lnTo>
                <a:lnTo>
                  <a:pt x="1897" y="4101"/>
                </a:lnTo>
                <a:lnTo>
                  <a:pt x="1900" y="4111"/>
                </a:lnTo>
                <a:lnTo>
                  <a:pt x="1906" y="4119"/>
                </a:lnTo>
                <a:lnTo>
                  <a:pt x="1912" y="4126"/>
                </a:lnTo>
                <a:lnTo>
                  <a:pt x="1917" y="4135"/>
                </a:lnTo>
                <a:lnTo>
                  <a:pt x="1923" y="4135"/>
                </a:lnTo>
                <a:lnTo>
                  <a:pt x="1928" y="4137"/>
                </a:lnTo>
                <a:lnTo>
                  <a:pt x="1936" y="4140"/>
                </a:lnTo>
                <a:lnTo>
                  <a:pt x="1943" y="4145"/>
                </a:lnTo>
                <a:lnTo>
                  <a:pt x="1952" y="4149"/>
                </a:lnTo>
                <a:lnTo>
                  <a:pt x="1950" y="4154"/>
                </a:lnTo>
                <a:lnTo>
                  <a:pt x="1946" y="4155"/>
                </a:lnTo>
                <a:lnTo>
                  <a:pt x="1941" y="4157"/>
                </a:lnTo>
                <a:lnTo>
                  <a:pt x="1935" y="4155"/>
                </a:lnTo>
                <a:lnTo>
                  <a:pt x="1923" y="4155"/>
                </a:lnTo>
                <a:lnTo>
                  <a:pt x="1916" y="4155"/>
                </a:lnTo>
                <a:lnTo>
                  <a:pt x="1911" y="4155"/>
                </a:lnTo>
                <a:lnTo>
                  <a:pt x="1906" y="4162"/>
                </a:lnTo>
                <a:lnTo>
                  <a:pt x="1904" y="4172"/>
                </a:lnTo>
                <a:lnTo>
                  <a:pt x="1904" y="4184"/>
                </a:lnTo>
                <a:lnTo>
                  <a:pt x="1904" y="4196"/>
                </a:lnTo>
                <a:lnTo>
                  <a:pt x="1931" y="4196"/>
                </a:lnTo>
                <a:lnTo>
                  <a:pt x="1931" y="4190"/>
                </a:lnTo>
                <a:lnTo>
                  <a:pt x="1935" y="4186"/>
                </a:lnTo>
                <a:lnTo>
                  <a:pt x="1938" y="4184"/>
                </a:lnTo>
                <a:lnTo>
                  <a:pt x="1945" y="4183"/>
                </a:lnTo>
                <a:lnTo>
                  <a:pt x="1946" y="4186"/>
                </a:lnTo>
                <a:lnTo>
                  <a:pt x="1950" y="4188"/>
                </a:lnTo>
                <a:lnTo>
                  <a:pt x="1958" y="4190"/>
                </a:lnTo>
                <a:lnTo>
                  <a:pt x="1958" y="4193"/>
                </a:lnTo>
                <a:lnTo>
                  <a:pt x="1960" y="4195"/>
                </a:lnTo>
                <a:lnTo>
                  <a:pt x="1965" y="4196"/>
                </a:lnTo>
                <a:lnTo>
                  <a:pt x="1975" y="4195"/>
                </a:lnTo>
                <a:lnTo>
                  <a:pt x="1984" y="4191"/>
                </a:lnTo>
                <a:lnTo>
                  <a:pt x="2001" y="4184"/>
                </a:lnTo>
                <a:lnTo>
                  <a:pt x="2020" y="4179"/>
                </a:lnTo>
                <a:lnTo>
                  <a:pt x="2030" y="4178"/>
                </a:lnTo>
                <a:lnTo>
                  <a:pt x="2040" y="4176"/>
                </a:lnTo>
                <a:lnTo>
                  <a:pt x="2039" y="4181"/>
                </a:lnTo>
                <a:lnTo>
                  <a:pt x="2035" y="4184"/>
                </a:lnTo>
                <a:lnTo>
                  <a:pt x="2032" y="4188"/>
                </a:lnTo>
                <a:lnTo>
                  <a:pt x="2027" y="4190"/>
                </a:lnTo>
                <a:lnTo>
                  <a:pt x="2021" y="4191"/>
                </a:lnTo>
                <a:lnTo>
                  <a:pt x="2018" y="4195"/>
                </a:lnTo>
                <a:lnTo>
                  <a:pt x="2015" y="4198"/>
                </a:lnTo>
                <a:lnTo>
                  <a:pt x="2013" y="4203"/>
                </a:lnTo>
                <a:lnTo>
                  <a:pt x="2003" y="4203"/>
                </a:lnTo>
                <a:lnTo>
                  <a:pt x="1992" y="4203"/>
                </a:lnTo>
                <a:lnTo>
                  <a:pt x="1987" y="4203"/>
                </a:lnTo>
                <a:lnTo>
                  <a:pt x="1986" y="4207"/>
                </a:lnTo>
                <a:lnTo>
                  <a:pt x="1984" y="4210"/>
                </a:lnTo>
                <a:lnTo>
                  <a:pt x="1986" y="4217"/>
                </a:lnTo>
                <a:lnTo>
                  <a:pt x="1994" y="4220"/>
                </a:lnTo>
                <a:lnTo>
                  <a:pt x="2003" y="4220"/>
                </a:lnTo>
                <a:lnTo>
                  <a:pt x="2015" y="4217"/>
                </a:lnTo>
                <a:lnTo>
                  <a:pt x="2018" y="4217"/>
                </a:lnTo>
                <a:lnTo>
                  <a:pt x="2023" y="4219"/>
                </a:lnTo>
                <a:lnTo>
                  <a:pt x="2027" y="4219"/>
                </a:lnTo>
                <a:lnTo>
                  <a:pt x="2032" y="4215"/>
                </a:lnTo>
                <a:lnTo>
                  <a:pt x="2039" y="4210"/>
                </a:lnTo>
                <a:lnTo>
                  <a:pt x="2042" y="4208"/>
                </a:lnTo>
                <a:lnTo>
                  <a:pt x="2047" y="4210"/>
                </a:lnTo>
                <a:lnTo>
                  <a:pt x="2050" y="4210"/>
                </a:lnTo>
                <a:lnTo>
                  <a:pt x="2054" y="4210"/>
                </a:lnTo>
                <a:lnTo>
                  <a:pt x="2056" y="4205"/>
                </a:lnTo>
                <a:lnTo>
                  <a:pt x="2061" y="4203"/>
                </a:lnTo>
                <a:lnTo>
                  <a:pt x="2068" y="4203"/>
                </a:lnTo>
                <a:lnTo>
                  <a:pt x="2074" y="4203"/>
                </a:lnTo>
                <a:lnTo>
                  <a:pt x="2079" y="4202"/>
                </a:lnTo>
                <a:lnTo>
                  <a:pt x="2083" y="4200"/>
                </a:lnTo>
                <a:lnTo>
                  <a:pt x="2088" y="4196"/>
                </a:lnTo>
                <a:lnTo>
                  <a:pt x="2095" y="4196"/>
                </a:lnTo>
                <a:lnTo>
                  <a:pt x="2112" y="4196"/>
                </a:lnTo>
                <a:lnTo>
                  <a:pt x="2119" y="4198"/>
                </a:lnTo>
                <a:lnTo>
                  <a:pt x="2120" y="4200"/>
                </a:lnTo>
                <a:lnTo>
                  <a:pt x="2122" y="4203"/>
                </a:lnTo>
                <a:lnTo>
                  <a:pt x="2112" y="4203"/>
                </a:lnTo>
                <a:lnTo>
                  <a:pt x="2102" y="4203"/>
                </a:lnTo>
                <a:lnTo>
                  <a:pt x="2085" y="4207"/>
                </a:lnTo>
                <a:lnTo>
                  <a:pt x="2071" y="4213"/>
                </a:lnTo>
                <a:lnTo>
                  <a:pt x="2054" y="4217"/>
                </a:lnTo>
                <a:lnTo>
                  <a:pt x="2050" y="4217"/>
                </a:lnTo>
                <a:lnTo>
                  <a:pt x="2047" y="4217"/>
                </a:lnTo>
                <a:lnTo>
                  <a:pt x="2042" y="4217"/>
                </a:lnTo>
                <a:lnTo>
                  <a:pt x="2035" y="4222"/>
                </a:lnTo>
                <a:lnTo>
                  <a:pt x="2027" y="4225"/>
                </a:lnTo>
                <a:lnTo>
                  <a:pt x="2021" y="4227"/>
                </a:lnTo>
                <a:lnTo>
                  <a:pt x="2016" y="4225"/>
                </a:lnTo>
                <a:lnTo>
                  <a:pt x="2013" y="4225"/>
                </a:lnTo>
                <a:lnTo>
                  <a:pt x="2004" y="4231"/>
                </a:lnTo>
                <a:lnTo>
                  <a:pt x="1999" y="4231"/>
                </a:lnTo>
                <a:lnTo>
                  <a:pt x="1992" y="4231"/>
                </a:lnTo>
                <a:lnTo>
                  <a:pt x="1991" y="4234"/>
                </a:lnTo>
                <a:lnTo>
                  <a:pt x="1989" y="4237"/>
                </a:lnTo>
                <a:lnTo>
                  <a:pt x="1986" y="4241"/>
                </a:lnTo>
                <a:lnTo>
                  <a:pt x="1986" y="4244"/>
                </a:lnTo>
                <a:lnTo>
                  <a:pt x="1989" y="4246"/>
                </a:lnTo>
                <a:lnTo>
                  <a:pt x="1991" y="4248"/>
                </a:lnTo>
                <a:lnTo>
                  <a:pt x="1992" y="4251"/>
                </a:lnTo>
                <a:lnTo>
                  <a:pt x="1992" y="4258"/>
                </a:lnTo>
                <a:lnTo>
                  <a:pt x="1994" y="4261"/>
                </a:lnTo>
                <a:lnTo>
                  <a:pt x="1998" y="4261"/>
                </a:lnTo>
                <a:lnTo>
                  <a:pt x="1999" y="4263"/>
                </a:lnTo>
                <a:lnTo>
                  <a:pt x="2001" y="4270"/>
                </a:lnTo>
                <a:lnTo>
                  <a:pt x="2003" y="4277"/>
                </a:lnTo>
                <a:lnTo>
                  <a:pt x="2006" y="4278"/>
                </a:lnTo>
                <a:lnTo>
                  <a:pt x="2010" y="4278"/>
                </a:lnTo>
                <a:lnTo>
                  <a:pt x="2013" y="4278"/>
                </a:lnTo>
                <a:lnTo>
                  <a:pt x="2047" y="4278"/>
                </a:lnTo>
                <a:lnTo>
                  <a:pt x="2042" y="4283"/>
                </a:lnTo>
                <a:lnTo>
                  <a:pt x="2037" y="4289"/>
                </a:lnTo>
                <a:lnTo>
                  <a:pt x="2028" y="4290"/>
                </a:lnTo>
                <a:lnTo>
                  <a:pt x="2020" y="4292"/>
                </a:lnTo>
                <a:lnTo>
                  <a:pt x="2015" y="4292"/>
                </a:lnTo>
                <a:lnTo>
                  <a:pt x="2010" y="4292"/>
                </a:lnTo>
                <a:lnTo>
                  <a:pt x="2006" y="4292"/>
                </a:lnTo>
                <a:lnTo>
                  <a:pt x="2004" y="4289"/>
                </a:lnTo>
                <a:lnTo>
                  <a:pt x="2003" y="4283"/>
                </a:lnTo>
                <a:lnTo>
                  <a:pt x="1994" y="4277"/>
                </a:lnTo>
                <a:lnTo>
                  <a:pt x="1987" y="4268"/>
                </a:lnTo>
                <a:lnTo>
                  <a:pt x="1986" y="4263"/>
                </a:lnTo>
                <a:lnTo>
                  <a:pt x="1986" y="4258"/>
                </a:lnTo>
                <a:lnTo>
                  <a:pt x="1986" y="4254"/>
                </a:lnTo>
                <a:lnTo>
                  <a:pt x="1986" y="4251"/>
                </a:lnTo>
                <a:lnTo>
                  <a:pt x="1982" y="4251"/>
                </a:lnTo>
                <a:lnTo>
                  <a:pt x="1979" y="4251"/>
                </a:lnTo>
                <a:lnTo>
                  <a:pt x="1979" y="4248"/>
                </a:lnTo>
                <a:lnTo>
                  <a:pt x="1979" y="4244"/>
                </a:lnTo>
                <a:lnTo>
                  <a:pt x="1975" y="4244"/>
                </a:lnTo>
                <a:lnTo>
                  <a:pt x="1972" y="4244"/>
                </a:lnTo>
                <a:lnTo>
                  <a:pt x="1969" y="4244"/>
                </a:lnTo>
                <a:lnTo>
                  <a:pt x="1965" y="4244"/>
                </a:lnTo>
                <a:lnTo>
                  <a:pt x="1964" y="4239"/>
                </a:lnTo>
                <a:lnTo>
                  <a:pt x="1962" y="4237"/>
                </a:lnTo>
                <a:lnTo>
                  <a:pt x="1958" y="4237"/>
                </a:lnTo>
                <a:lnTo>
                  <a:pt x="1952" y="4237"/>
                </a:lnTo>
                <a:lnTo>
                  <a:pt x="1946" y="4241"/>
                </a:lnTo>
                <a:lnTo>
                  <a:pt x="1943" y="4243"/>
                </a:lnTo>
                <a:lnTo>
                  <a:pt x="1938" y="4244"/>
                </a:lnTo>
                <a:lnTo>
                  <a:pt x="1940" y="4249"/>
                </a:lnTo>
                <a:lnTo>
                  <a:pt x="1938" y="4253"/>
                </a:lnTo>
                <a:lnTo>
                  <a:pt x="1936" y="4254"/>
                </a:lnTo>
                <a:lnTo>
                  <a:pt x="1935" y="4254"/>
                </a:lnTo>
                <a:lnTo>
                  <a:pt x="1928" y="4254"/>
                </a:lnTo>
                <a:lnTo>
                  <a:pt x="1924" y="4251"/>
                </a:lnTo>
                <a:lnTo>
                  <a:pt x="1923" y="4246"/>
                </a:lnTo>
                <a:lnTo>
                  <a:pt x="1923" y="4241"/>
                </a:lnTo>
                <a:lnTo>
                  <a:pt x="1923" y="4229"/>
                </a:lnTo>
                <a:lnTo>
                  <a:pt x="1921" y="4224"/>
                </a:lnTo>
                <a:lnTo>
                  <a:pt x="1917" y="4219"/>
                </a:lnTo>
                <a:lnTo>
                  <a:pt x="1912" y="4217"/>
                </a:lnTo>
                <a:lnTo>
                  <a:pt x="1904" y="4217"/>
                </a:lnTo>
                <a:lnTo>
                  <a:pt x="1897" y="4217"/>
                </a:lnTo>
                <a:lnTo>
                  <a:pt x="1892" y="4219"/>
                </a:lnTo>
                <a:lnTo>
                  <a:pt x="1890" y="4224"/>
                </a:lnTo>
                <a:lnTo>
                  <a:pt x="1888" y="4231"/>
                </a:lnTo>
                <a:lnTo>
                  <a:pt x="1890" y="4244"/>
                </a:lnTo>
                <a:lnTo>
                  <a:pt x="1890" y="4251"/>
                </a:lnTo>
                <a:lnTo>
                  <a:pt x="1890" y="4258"/>
                </a:lnTo>
                <a:lnTo>
                  <a:pt x="1885" y="4256"/>
                </a:lnTo>
                <a:lnTo>
                  <a:pt x="1880" y="4253"/>
                </a:lnTo>
                <a:lnTo>
                  <a:pt x="1878" y="4248"/>
                </a:lnTo>
                <a:lnTo>
                  <a:pt x="1875" y="4243"/>
                </a:lnTo>
                <a:lnTo>
                  <a:pt x="1873" y="4229"/>
                </a:lnTo>
                <a:lnTo>
                  <a:pt x="1870" y="4217"/>
                </a:lnTo>
                <a:lnTo>
                  <a:pt x="1865" y="4220"/>
                </a:lnTo>
                <a:lnTo>
                  <a:pt x="1858" y="4222"/>
                </a:lnTo>
                <a:lnTo>
                  <a:pt x="1842" y="4225"/>
                </a:lnTo>
                <a:lnTo>
                  <a:pt x="1829" y="4227"/>
                </a:lnTo>
                <a:lnTo>
                  <a:pt x="1815" y="4231"/>
                </a:lnTo>
                <a:lnTo>
                  <a:pt x="1815" y="4224"/>
                </a:lnTo>
                <a:lnTo>
                  <a:pt x="1812" y="4220"/>
                </a:lnTo>
                <a:lnTo>
                  <a:pt x="1810" y="4215"/>
                </a:lnTo>
                <a:lnTo>
                  <a:pt x="1808" y="4210"/>
                </a:lnTo>
                <a:lnTo>
                  <a:pt x="1800" y="4215"/>
                </a:lnTo>
                <a:lnTo>
                  <a:pt x="1796" y="4219"/>
                </a:lnTo>
                <a:lnTo>
                  <a:pt x="1795" y="4224"/>
                </a:lnTo>
                <a:lnTo>
                  <a:pt x="1790" y="4220"/>
                </a:lnTo>
                <a:lnTo>
                  <a:pt x="1786" y="4219"/>
                </a:lnTo>
                <a:lnTo>
                  <a:pt x="1783" y="4220"/>
                </a:lnTo>
                <a:lnTo>
                  <a:pt x="1781" y="4224"/>
                </a:lnTo>
                <a:lnTo>
                  <a:pt x="1774" y="4224"/>
                </a:lnTo>
                <a:lnTo>
                  <a:pt x="1769" y="4227"/>
                </a:lnTo>
                <a:lnTo>
                  <a:pt x="1766" y="4229"/>
                </a:lnTo>
                <a:lnTo>
                  <a:pt x="1761" y="4231"/>
                </a:lnTo>
                <a:lnTo>
                  <a:pt x="1755" y="4231"/>
                </a:lnTo>
                <a:lnTo>
                  <a:pt x="1752" y="4232"/>
                </a:lnTo>
                <a:lnTo>
                  <a:pt x="1749" y="4234"/>
                </a:lnTo>
                <a:lnTo>
                  <a:pt x="1747" y="4237"/>
                </a:lnTo>
                <a:lnTo>
                  <a:pt x="1747" y="4244"/>
                </a:lnTo>
                <a:lnTo>
                  <a:pt x="1747" y="4251"/>
                </a:lnTo>
                <a:lnTo>
                  <a:pt x="1750" y="4256"/>
                </a:lnTo>
                <a:lnTo>
                  <a:pt x="1755" y="4260"/>
                </a:lnTo>
                <a:lnTo>
                  <a:pt x="1764" y="4263"/>
                </a:lnTo>
                <a:lnTo>
                  <a:pt x="1774" y="4265"/>
                </a:lnTo>
                <a:lnTo>
                  <a:pt x="1781" y="4263"/>
                </a:lnTo>
                <a:lnTo>
                  <a:pt x="1786" y="4265"/>
                </a:lnTo>
                <a:lnTo>
                  <a:pt x="1795" y="4268"/>
                </a:lnTo>
                <a:lnTo>
                  <a:pt x="1803" y="4271"/>
                </a:lnTo>
                <a:lnTo>
                  <a:pt x="1808" y="4273"/>
                </a:lnTo>
                <a:lnTo>
                  <a:pt x="1815" y="4271"/>
                </a:lnTo>
                <a:lnTo>
                  <a:pt x="1817" y="4275"/>
                </a:lnTo>
                <a:lnTo>
                  <a:pt x="1820" y="4277"/>
                </a:lnTo>
                <a:lnTo>
                  <a:pt x="1829" y="4278"/>
                </a:lnTo>
                <a:lnTo>
                  <a:pt x="1829" y="4292"/>
                </a:lnTo>
                <a:lnTo>
                  <a:pt x="1836" y="4290"/>
                </a:lnTo>
                <a:lnTo>
                  <a:pt x="1842" y="4290"/>
                </a:lnTo>
                <a:lnTo>
                  <a:pt x="1851" y="4294"/>
                </a:lnTo>
                <a:lnTo>
                  <a:pt x="1859" y="4297"/>
                </a:lnTo>
                <a:lnTo>
                  <a:pt x="1865" y="4299"/>
                </a:lnTo>
                <a:lnTo>
                  <a:pt x="1870" y="4299"/>
                </a:lnTo>
                <a:lnTo>
                  <a:pt x="1870" y="4311"/>
                </a:lnTo>
                <a:lnTo>
                  <a:pt x="1871" y="4321"/>
                </a:lnTo>
                <a:lnTo>
                  <a:pt x="1875" y="4329"/>
                </a:lnTo>
                <a:lnTo>
                  <a:pt x="1878" y="4338"/>
                </a:lnTo>
                <a:lnTo>
                  <a:pt x="1883" y="4345"/>
                </a:lnTo>
                <a:lnTo>
                  <a:pt x="1887" y="4353"/>
                </a:lnTo>
                <a:lnTo>
                  <a:pt x="1890" y="4362"/>
                </a:lnTo>
                <a:lnTo>
                  <a:pt x="1890" y="4374"/>
                </a:lnTo>
                <a:lnTo>
                  <a:pt x="1917" y="4387"/>
                </a:lnTo>
                <a:lnTo>
                  <a:pt x="1926" y="4389"/>
                </a:lnTo>
                <a:lnTo>
                  <a:pt x="1933" y="4389"/>
                </a:lnTo>
                <a:lnTo>
                  <a:pt x="1936" y="4391"/>
                </a:lnTo>
                <a:lnTo>
                  <a:pt x="1938" y="4393"/>
                </a:lnTo>
                <a:lnTo>
                  <a:pt x="1938" y="4396"/>
                </a:lnTo>
                <a:lnTo>
                  <a:pt x="1938" y="4401"/>
                </a:lnTo>
                <a:lnTo>
                  <a:pt x="1923" y="4398"/>
                </a:lnTo>
                <a:lnTo>
                  <a:pt x="1909" y="4393"/>
                </a:lnTo>
                <a:lnTo>
                  <a:pt x="1883" y="4381"/>
                </a:lnTo>
                <a:lnTo>
                  <a:pt x="1883" y="4370"/>
                </a:lnTo>
                <a:lnTo>
                  <a:pt x="1882" y="4360"/>
                </a:lnTo>
                <a:lnTo>
                  <a:pt x="1877" y="4353"/>
                </a:lnTo>
                <a:lnTo>
                  <a:pt x="1873" y="4347"/>
                </a:lnTo>
                <a:lnTo>
                  <a:pt x="1868" y="4340"/>
                </a:lnTo>
                <a:lnTo>
                  <a:pt x="1865" y="4333"/>
                </a:lnTo>
                <a:lnTo>
                  <a:pt x="1863" y="4323"/>
                </a:lnTo>
                <a:lnTo>
                  <a:pt x="1863" y="4312"/>
                </a:lnTo>
                <a:lnTo>
                  <a:pt x="1849" y="4309"/>
                </a:lnTo>
                <a:lnTo>
                  <a:pt x="1839" y="4309"/>
                </a:lnTo>
                <a:lnTo>
                  <a:pt x="1827" y="4311"/>
                </a:lnTo>
                <a:lnTo>
                  <a:pt x="1817" y="4314"/>
                </a:lnTo>
                <a:lnTo>
                  <a:pt x="1795" y="4323"/>
                </a:lnTo>
                <a:lnTo>
                  <a:pt x="1783" y="4326"/>
                </a:lnTo>
                <a:lnTo>
                  <a:pt x="1767" y="4326"/>
                </a:lnTo>
                <a:lnTo>
                  <a:pt x="1769" y="4343"/>
                </a:lnTo>
                <a:lnTo>
                  <a:pt x="1771" y="4358"/>
                </a:lnTo>
                <a:lnTo>
                  <a:pt x="1776" y="4372"/>
                </a:lnTo>
                <a:lnTo>
                  <a:pt x="1781" y="4384"/>
                </a:lnTo>
                <a:lnTo>
                  <a:pt x="1786" y="4398"/>
                </a:lnTo>
                <a:lnTo>
                  <a:pt x="1790" y="4410"/>
                </a:lnTo>
                <a:lnTo>
                  <a:pt x="1793" y="4425"/>
                </a:lnTo>
                <a:lnTo>
                  <a:pt x="1795" y="4442"/>
                </a:lnTo>
                <a:lnTo>
                  <a:pt x="1791" y="4440"/>
                </a:lnTo>
                <a:lnTo>
                  <a:pt x="1790" y="4437"/>
                </a:lnTo>
                <a:lnTo>
                  <a:pt x="1788" y="4428"/>
                </a:lnTo>
                <a:lnTo>
                  <a:pt x="1786" y="4425"/>
                </a:lnTo>
                <a:lnTo>
                  <a:pt x="1784" y="4422"/>
                </a:lnTo>
                <a:lnTo>
                  <a:pt x="1781" y="4420"/>
                </a:lnTo>
                <a:lnTo>
                  <a:pt x="1781" y="4415"/>
                </a:lnTo>
                <a:lnTo>
                  <a:pt x="1779" y="4408"/>
                </a:lnTo>
                <a:lnTo>
                  <a:pt x="1778" y="4401"/>
                </a:lnTo>
                <a:lnTo>
                  <a:pt x="1774" y="4396"/>
                </a:lnTo>
                <a:lnTo>
                  <a:pt x="1774" y="4387"/>
                </a:lnTo>
                <a:lnTo>
                  <a:pt x="1764" y="4364"/>
                </a:lnTo>
                <a:lnTo>
                  <a:pt x="1761" y="4350"/>
                </a:lnTo>
                <a:lnTo>
                  <a:pt x="1761" y="4341"/>
                </a:lnTo>
                <a:lnTo>
                  <a:pt x="1761" y="4333"/>
                </a:lnTo>
                <a:lnTo>
                  <a:pt x="1750" y="4335"/>
                </a:lnTo>
                <a:lnTo>
                  <a:pt x="1743" y="4338"/>
                </a:lnTo>
                <a:lnTo>
                  <a:pt x="1735" y="4343"/>
                </a:lnTo>
                <a:lnTo>
                  <a:pt x="1726" y="4347"/>
                </a:lnTo>
                <a:lnTo>
                  <a:pt x="1718" y="4348"/>
                </a:lnTo>
                <a:lnTo>
                  <a:pt x="1709" y="4350"/>
                </a:lnTo>
                <a:lnTo>
                  <a:pt x="1701" y="4352"/>
                </a:lnTo>
                <a:lnTo>
                  <a:pt x="1692" y="4353"/>
                </a:lnTo>
                <a:lnTo>
                  <a:pt x="1697" y="4345"/>
                </a:lnTo>
                <a:lnTo>
                  <a:pt x="1701" y="4341"/>
                </a:lnTo>
                <a:lnTo>
                  <a:pt x="1706" y="4340"/>
                </a:lnTo>
                <a:lnTo>
                  <a:pt x="1702" y="4335"/>
                </a:lnTo>
                <a:lnTo>
                  <a:pt x="1699" y="4329"/>
                </a:lnTo>
                <a:lnTo>
                  <a:pt x="1694" y="4326"/>
                </a:lnTo>
                <a:lnTo>
                  <a:pt x="1692" y="4319"/>
                </a:lnTo>
                <a:lnTo>
                  <a:pt x="1689" y="4314"/>
                </a:lnTo>
                <a:lnTo>
                  <a:pt x="1687" y="4307"/>
                </a:lnTo>
                <a:lnTo>
                  <a:pt x="1684" y="4302"/>
                </a:lnTo>
                <a:lnTo>
                  <a:pt x="1682" y="4300"/>
                </a:lnTo>
                <a:lnTo>
                  <a:pt x="1679" y="4299"/>
                </a:lnTo>
                <a:lnTo>
                  <a:pt x="1665" y="4299"/>
                </a:lnTo>
                <a:lnTo>
                  <a:pt x="1660" y="4300"/>
                </a:lnTo>
                <a:lnTo>
                  <a:pt x="1656" y="4302"/>
                </a:lnTo>
                <a:lnTo>
                  <a:pt x="1650" y="4309"/>
                </a:lnTo>
                <a:lnTo>
                  <a:pt x="1646" y="4318"/>
                </a:lnTo>
                <a:lnTo>
                  <a:pt x="1644" y="4329"/>
                </a:lnTo>
                <a:lnTo>
                  <a:pt x="1644" y="4341"/>
                </a:lnTo>
                <a:lnTo>
                  <a:pt x="1644" y="4367"/>
                </a:lnTo>
                <a:lnTo>
                  <a:pt x="1648" y="4374"/>
                </a:lnTo>
                <a:lnTo>
                  <a:pt x="1653" y="4379"/>
                </a:lnTo>
                <a:lnTo>
                  <a:pt x="1661" y="4381"/>
                </a:lnTo>
                <a:lnTo>
                  <a:pt x="1672" y="4381"/>
                </a:lnTo>
                <a:lnTo>
                  <a:pt x="1667" y="4387"/>
                </a:lnTo>
                <a:lnTo>
                  <a:pt x="1665" y="4394"/>
                </a:lnTo>
                <a:lnTo>
                  <a:pt x="1667" y="4401"/>
                </a:lnTo>
                <a:lnTo>
                  <a:pt x="1672" y="4408"/>
                </a:lnTo>
                <a:lnTo>
                  <a:pt x="1673" y="4413"/>
                </a:lnTo>
                <a:lnTo>
                  <a:pt x="1675" y="4416"/>
                </a:lnTo>
                <a:lnTo>
                  <a:pt x="1682" y="4422"/>
                </a:lnTo>
                <a:lnTo>
                  <a:pt x="1689" y="4427"/>
                </a:lnTo>
                <a:lnTo>
                  <a:pt x="1690" y="4430"/>
                </a:lnTo>
                <a:lnTo>
                  <a:pt x="1692" y="4435"/>
                </a:lnTo>
                <a:lnTo>
                  <a:pt x="1694" y="4437"/>
                </a:lnTo>
                <a:lnTo>
                  <a:pt x="1696" y="4439"/>
                </a:lnTo>
                <a:lnTo>
                  <a:pt x="1699" y="4442"/>
                </a:lnTo>
                <a:lnTo>
                  <a:pt x="1701" y="4447"/>
                </a:lnTo>
                <a:lnTo>
                  <a:pt x="1702" y="4449"/>
                </a:lnTo>
                <a:lnTo>
                  <a:pt x="1706" y="4449"/>
                </a:lnTo>
                <a:lnTo>
                  <a:pt x="1709" y="4451"/>
                </a:lnTo>
                <a:lnTo>
                  <a:pt x="1711" y="4454"/>
                </a:lnTo>
                <a:lnTo>
                  <a:pt x="1713" y="4462"/>
                </a:lnTo>
                <a:lnTo>
                  <a:pt x="1708" y="4459"/>
                </a:lnTo>
                <a:lnTo>
                  <a:pt x="1701" y="4457"/>
                </a:lnTo>
                <a:lnTo>
                  <a:pt x="1696" y="4454"/>
                </a:lnTo>
                <a:lnTo>
                  <a:pt x="1694" y="4452"/>
                </a:lnTo>
                <a:lnTo>
                  <a:pt x="1692" y="4449"/>
                </a:lnTo>
                <a:lnTo>
                  <a:pt x="1689" y="4444"/>
                </a:lnTo>
                <a:lnTo>
                  <a:pt x="1685" y="4439"/>
                </a:lnTo>
                <a:lnTo>
                  <a:pt x="1680" y="4435"/>
                </a:lnTo>
                <a:lnTo>
                  <a:pt x="1679" y="4428"/>
                </a:lnTo>
                <a:lnTo>
                  <a:pt x="1675" y="4430"/>
                </a:lnTo>
                <a:lnTo>
                  <a:pt x="1673" y="4433"/>
                </a:lnTo>
                <a:lnTo>
                  <a:pt x="1672" y="4442"/>
                </a:lnTo>
                <a:lnTo>
                  <a:pt x="1668" y="4442"/>
                </a:lnTo>
                <a:lnTo>
                  <a:pt x="1667" y="4444"/>
                </a:lnTo>
                <a:lnTo>
                  <a:pt x="1665" y="4449"/>
                </a:lnTo>
                <a:lnTo>
                  <a:pt x="1660" y="4447"/>
                </a:lnTo>
                <a:lnTo>
                  <a:pt x="1658" y="4444"/>
                </a:lnTo>
                <a:lnTo>
                  <a:pt x="1658" y="4440"/>
                </a:lnTo>
                <a:lnTo>
                  <a:pt x="1660" y="4435"/>
                </a:lnTo>
                <a:lnTo>
                  <a:pt x="1665" y="4427"/>
                </a:lnTo>
                <a:lnTo>
                  <a:pt x="1667" y="4422"/>
                </a:lnTo>
                <a:lnTo>
                  <a:pt x="1665" y="4415"/>
                </a:lnTo>
                <a:lnTo>
                  <a:pt x="1661" y="4408"/>
                </a:lnTo>
                <a:lnTo>
                  <a:pt x="1656" y="4403"/>
                </a:lnTo>
                <a:lnTo>
                  <a:pt x="1651" y="4398"/>
                </a:lnTo>
                <a:lnTo>
                  <a:pt x="1644" y="4394"/>
                </a:lnTo>
                <a:lnTo>
                  <a:pt x="1636" y="4394"/>
                </a:lnTo>
                <a:lnTo>
                  <a:pt x="1629" y="4396"/>
                </a:lnTo>
                <a:lnTo>
                  <a:pt x="1624" y="4399"/>
                </a:lnTo>
                <a:lnTo>
                  <a:pt x="1617" y="4401"/>
                </a:lnTo>
                <a:lnTo>
                  <a:pt x="1614" y="4403"/>
                </a:lnTo>
                <a:lnTo>
                  <a:pt x="1612" y="4404"/>
                </a:lnTo>
                <a:lnTo>
                  <a:pt x="1610" y="4411"/>
                </a:lnTo>
                <a:lnTo>
                  <a:pt x="1610" y="4428"/>
                </a:lnTo>
                <a:lnTo>
                  <a:pt x="1607" y="4428"/>
                </a:lnTo>
                <a:lnTo>
                  <a:pt x="1605" y="4427"/>
                </a:lnTo>
                <a:lnTo>
                  <a:pt x="1603" y="4422"/>
                </a:lnTo>
                <a:lnTo>
                  <a:pt x="1603" y="4408"/>
                </a:lnTo>
                <a:lnTo>
                  <a:pt x="1595" y="4408"/>
                </a:lnTo>
                <a:lnTo>
                  <a:pt x="1590" y="4406"/>
                </a:lnTo>
                <a:lnTo>
                  <a:pt x="1586" y="4403"/>
                </a:lnTo>
                <a:lnTo>
                  <a:pt x="1583" y="4398"/>
                </a:lnTo>
                <a:lnTo>
                  <a:pt x="1580" y="4393"/>
                </a:lnTo>
                <a:lnTo>
                  <a:pt x="1576" y="4389"/>
                </a:lnTo>
                <a:lnTo>
                  <a:pt x="1569" y="4387"/>
                </a:lnTo>
                <a:lnTo>
                  <a:pt x="1563" y="4387"/>
                </a:lnTo>
                <a:lnTo>
                  <a:pt x="1557" y="4389"/>
                </a:lnTo>
                <a:lnTo>
                  <a:pt x="1554" y="4391"/>
                </a:lnTo>
                <a:lnTo>
                  <a:pt x="1551" y="4394"/>
                </a:lnTo>
                <a:lnTo>
                  <a:pt x="1549" y="4399"/>
                </a:lnTo>
                <a:lnTo>
                  <a:pt x="1549" y="4410"/>
                </a:lnTo>
                <a:lnTo>
                  <a:pt x="1549" y="4422"/>
                </a:lnTo>
                <a:lnTo>
                  <a:pt x="1551" y="4427"/>
                </a:lnTo>
                <a:lnTo>
                  <a:pt x="1552" y="4430"/>
                </a:lnTo>
                <a:lnTo>
                  <a:pt x="1559" y="4435"/>
                </a:lnTo>
                <a:lnTo>
                  <a:pt x="1561" y="4439"/>
                </a:lnTo>
                <a:lnTo>
                  <a:pt x="1563" y="4444"/>
                </a:lnTo>
                <a:lnTo>
                  <a:pt x="1564" y="4449"/>
                </a:lnTo>
                <a:lnTo>
                  <a:pt x="1563" y="4456"/>
                </a:lnTo>
                <a:lnTo>
                  <a:pt x="1556" y="4456"/>
                </a:lnTo>
                <a:lnTo>
                  <a:pt x="1551" y="4456"/>
                </a:lnTo>
                <a:lnTo>
                  <a:pt x="1549" y="4452"/>
                </a:lnTo>
                <a:lnTo>
                  <a:pt x="1544" y="4447"/>
                </a:lnTo>
                <a:lnTo>
                  <a:pt x="1542" y="4444"/>
                </a:lnTo>
                <a:lnTo>
                  <a:pt x="1539" y="4442"/>
                </a:lnTo>
                <a:lnTo>
                  <a:pt x="1534" y="4442"/>
                </a:lnTo>
                <a:lnTo>
                  <a:pt x="1528" y="4442"/>
                </a:lnTo>
                <a:lnTo>
                  <a:pt x="1530" y="4439"/>
                </a:lnTo>
                <a:lnTo>
                  <a:pt x="1534" y="4437"/>
                </a:lnTo>
                <a:lnTo>
                  <a:pt x="1539" y="4432"/>
                </a:lnTo>
                <a:lnTo>
                  <a:pt x="1542" y="4430"/>
                </a:lnTo>
                <a:lnTo>
                  <a:pt x="1544" y="4427"/>
                </a:lnTo>
                <a:lnTo>
                  <a:pt x="1544" y="4422"/>
                </a:lnTo>
                <a:lnTo>
                  <a:pt x="1542" y="4415"/>
                </a:lnTo>
                <a:lnTo>
                  <a:pt x="1542" y="4381"/>
                </a:lnTo>
                <a:lnTo>
                  <a:pt x="1547" y="4381"/>
                </a:lnTo>
                <a:lnTo>
                  <a:pt x="1552" y="4379"/>
                </a:lnTo>
                <a:lnTo>
                  <a:pt x="1561" y="4376"/>
                </a:lnTo>
                <a:lnTo>
                  <a:pt x="1566" y="4374"/>
                </a:lnTo>
                <a:lnTo>
                  <a:pt x="1569" y="4372"/>
                </a:lnTo>
                <a:lnTo>
                  <a:pt x="1573" y="4376"/>
                </a:lnTo>
                <a:lnTo>
                  <a:pt x="1576" y="4381"/>
                </a:lnTo>
                <a:lnTo>
                  <a:pt x="1583" y="4384"/>
                </a:lnTo>
                <a:lnTo>
                  <a:pt x="1588" y="4389"/>
                </a:lnTo>
                <a:lnTo>
                  <a:pt x="1593" y="4394"/>
                </a:lnTo>
                <a:lnTo>
                  <a:pt x="1597" y="4401"/>
                </a:lnTo>
                <a:lnTo>
                  <a:pt x="1605" y="4398"/>
                </a:lnTo>
                <a:lnTo>
                  <a:pt x="1614" y="4391"/>
                </a:lnTo>
                <a:lnTo>
                  <a:pt x="1624" y="4387"/>
                </a:lnTo>
                <a:lnTo>
                  <a:pt x="1631" y="4387"/>
                </a:lnTo>
                <a:lnTo>
                  <a:pt x="1638" y="4387"/>
                </a:lnTo>
                <a:lnTo>
                  <a:pt x="1638" y="4360"/>
                </a:lnTo>
                <a:lnTo>
                  <a:pt x="1634" y="4353"/>
                </a:lnTo>
                <a:lnTo>
                  <a:pt x="1629" y="4348"/>
                </a:lnTo>
                <a:lnTo>
                  <a:pt x="1621" y="4347"/>
                </a:lnTo>
                <a:lnTo>
                  <a:pt x="1610" y="4347"/>
                </a:lnTo>
                <a:lnTo>
                  <a:pt x="1600" y="4347"/>
                </a:lnTo>
                <a:lnTo>
                  <a:pt x="1590" y="4347"/>
                </a:lnTo>
                <a:lnTo>
                  <a:pt x="1585" y="4347"/>
                </a:lnTo>
                <a:lnTo>
                  <a:pt x="1583" y="4350"/>
                </a:lnTo>
                <a:lnTo>
                  <a:pt x="1581" y="4353"/>
                </a:lnTo>
                <a:lnTo>
                  <a:pt x="1583" y="4360"/>
                </a:lnTo>
                <a:lnTo>
                  <a:pt x="1575" y="4355"/>
                </a:lnTo>
                <a:lnTo>
                  <a:pt x="1569" y="4353"/>
                </a:lnTo>
                <a:lnTo>
                  <a:pt x="1563" y="4353"/>
                </a:lnTo>
                <a:lnTo>
                  <a:pt x="1554" y="4358"/>
                </a:lnTo>
                <a:lnTo>
                  <a:pt x="1551" y="4362"/>
                </a:lnTo>
                <a:lnTo>
                  <a:pt x="1549" y="4367"/>
                </a:lnTo>
                <a:lnTo>
                  <a:pt x="1542" y="4367"/>
                </a:lnTo>
                <a:lnTo>
                  <a:pt x="1539" y="4370"/>
                </a:lnTo>
                <a:lnTo>
                  <a:pt x="1535" y="4376"/>
                </a:lnTo>
                <a:lnTo>
                  <a:pt x="1535" y="4381"/>
                </a:lnTo>
                <a:lnTo>
                  <a:pt x="1535" y="4387"/>
                </a:lnTo>
                <a:lnTo>
                  <a:pt x="1530" y="4386"/>
                </a:lnTo>
                <a:lnTo>
                  <a:pt x="1527" y="4382"/>
                </a:lnTo>
                <a:lnTo>
                  <a:pt x="1520" y="4376"/>
                </a:lnTo>
                <a:lnTo>
                  <a:pt x="1517" y="4372"/>
                </a:lnTo>
                <a:lnTo>
                  <a:pt x="1513" y="4369"/>
                </a:lnTo>
                <a:lnTo>
                  <a:pt x="1508" y="4367"/>
                </a:lnTo>
                <a:lnTo>
                  <a:pt x="1501" y="4367"/>
                </a:lnTo>
                <a:lnTo>
                  <a:pt x="1496" y="4370"/>
                </a:lnTo>
                <a:lnTo>
                  <a:pt x="1489" y="4372"/>
                </a:lnTo>
                <a:lnTo>
                  <a:pt x="1482" y="4374"/>
                </a:lnTo>
                <a:lnTo>
                  <a:pt x="1474" y="4374"/>
                </a:lnTo>
                <a:lnTo>
                  <a:pt x="1472" y="4384"/>
                </a:lnTo>
                <a:lnTo>
                  <a:pt x="1474" y="4393"/>
                </a:lnTo>
                <a:lnTo>
                  <a:pt x="1476" y="4399"/>
                </a:lnTo>
                <a:lnTo>
                  <a:pt x="1479" y="4406"/>
                </a:lnTo>
                <a:lnTo>
                  <a:pt x="1488" y="4416"/>
                </a:lnTo>
                <a:lnTo>
                  <a:pt x="1494" y="4428"/>
                </a:lnTo>
                <a:lnTo>
                  <a:pt x="1505" y="4430"/>
                </a:lnTo>
                <a:lnTo>
                  <a:pt x="1510" y="4432"/>
                </a:lnTo>
                <a:lnTo>
                  <a:pt x="1513" y="4435"/>
                </a:lnTo>
                <a:lnTo>
                  <a:pt x="1513" y="4440"/>
                </a:lnTo>
                <a:lnTo>
                  <a:pt x="1510" y="4454"/>
                </a:lnTo>
                <a:lnTo>
                  <a:pt x="1508" y="4461"/>
                </a:lnTo>
                <a:lnTo>
                  <a:pt x="1508" y="4469"/>
                </a:lnTo>
                <a:lnTo>
                  <a:pt x="1498" y="4469"/>
                </a:lnTo>
                <a:lnTo>
                  <a:pt x="1494" y="4468"/>
                </a:lnTo>
                <a:lnTo>
                  <a:pt x="1491" y="4466"/>
                </a:lnTo>
                <a:lnTo>
                  <a:pt x="1489" y="4462"/>
                </a:lnTo>
                <a:lnTo>
                  <a:pt x="1488" y="4459"/>
                </a:lnTo>
                <a:lnTo>
                  <a:pt x="1488" y="4449"/>
                </a:lnTo>
                <a:lnTo>
                  <a:pt x="1447" y="4449"/>
                </a:lnTo>
                <a:lnTo>
                  <a:pt x="1447" y="4457"/>
                </a:lnTo>
                <a:lnTo>
                  <a:pt x="1447" y="4464"/>
                </a:lnTo>
                <a:lnTo>
                  <a:pt x="1448" y="4471"/>
                </a:lnTo>
                <a:lnTo>
                  <a:pt x="1450" y="4476"/>
                </a:lnTo>
                <a:lnTo>
                  <a:pt x="1457" y="4485"/>
                </a:lnTo>
                <a:lnTo>
                  <a:pt x="1467" y="4490"/>
                </a:lnTo>
                <a:lnTo>
                  <a:pt x="1477" y="4495"/>
                </a:lnTo>
                <a:lnTo>
                  <a:pt x="1488" y="4500"/>
                </a:lnTo>
                <a:lnTo>
                  <a:pt x="1498" y="4505"/>
                </a:lnTo>
                <a:lnTo>
                  <a:pt x="1508" y="4510"/>
                </a:lnTo>
                <a:lnTo>
                  <a:pt x="1515" y="4512"/>
                </a:lnTo>
                <a:lnTo>
                  <a:pt x="1522" y="4512"/>
                </a:lnTo>
                <a:lnTo>
                  <a:pt x="1530" y="4508"/>
                </a:lnTo>
                <a:lnTo>
                  <a:pt x="1539" y="4505"/>
                </a:lnTo>
                <a:lnTo>
                  <a:pt x="1544" y="4503"/>
                </a:lnTo>
                <a:lnTo>
                  <a:pt x="1549" y="4503"/>
                </a:lnTo>
                <a:lnTo>
                  <a:pt x="1551" y="4507"/>
                </a:lnTo>
                <a:lnTo>
                  <a:pt x="1554" y="4508"/>
                </a:lnTo>
                <a:lnTo>
                  <a:pt x="1563" y="4510"/>
                </a:lnTo>
                <a:lnTo>
                  <a:pt x="1568" y="4510"/>
                </a:lnTo>
                <a:lnTo>
                  <a:pt x="1573" y="4512"/>
                </a:lnTo>
                <a:lnTo>
                  <a:pt x="1581" y="4515"/>
                </a:lnTo>
                <a:lnTo>
                  <a:pt x="1588" y="4520"/>
                </a:lnTo>
                <a:lnTo>
                  <a:pt x="1597" y="4524"/>
                </a:lnTo>
                <a:lnTo>
                  <a:pt x="1644" y="4524"/>
                </a:lnTo>
                <a:lnTo>
                  <a:pt x="1641" y="4531"/>
                </a:lnTo>
                <a:lnTo>
                  <a:pt x="1636" y="4536"/>
                </a:lnTo>
                <a:lnTo>
                  <a:pt x="1627" y="4537"/>
                </a:lnTo>
                <a:lnTo>
                  <a:pt x="1617" y="4537"/>
                </a:lnTo>
                <a:lnTo>
                  <a:pt x="1619" y="4543"/>
                </a:lnTo>
                <a:lnTo>
                  <a:pt x="1622" y="4544"/>
                </a:lnTo>
                <a:lnTo>
                  <a:pt x="1627" y="4546"/>
                </a:lnTo>
                <a:lnTo>
                  <a:pt x="1632" y="4544"/>
                </a:lnTo>
                <a:lnTo>
                  <a:pt x="1646" y="4544"/>
                </a:lnTo>
                <a:lnTo>
                  <a:pt x="1653" y="4544"/>
                </a:lnTo>
                <a:lnTo>
                  <a:pt x="1658" y="4544"/>
                </a:lnTo>
                <a:lnTo>
                  <a:pt x="1663" y="4553"/>
                </a:lnTo>
                <a:lnTo>
                  <a:pt x="1667" y="4556"/>
                </a:lnTo>
                <a:lnTo>
                  <a:pt x="1672" y="4558"/>
                </a:lnTo>
                <a:lnTo>
                  <a:pt x="1720" y="4558"/>
                </a:lnTo>
                <a:lnTo>
                  <a:pt x="1720" y="4565"/>
                </a:lnTo>
                <a:lnTo>
                  <a:pt x="1679" y="4565"/>
                </a:lnTo>
                <a:lnTo>
                  <a:pt x="1682" y="4570"/>
                </a:lnTo>
                <a:lnTo>
                  <a:pt x="1684" y="4577"/>
                </a:lnTo>
                <a:lnTo>
                  <a:pt x="1687" y="4582"/>
                </a:lnTo>
                <a:lnTo>
                  <a:pt x="1689" y="4584"/>
                </a:lnTo>
                <a:lnTo>
                  <a:pt x="1692" y="4585"/>
                </a:lnTo>
                <a:lnTo>
                  <a:pt x="1689" y="4592"/>
                </a:lnTo>
                <a:lnTo>
                  <a:pt x="1687" y="4594"/>
                </a:lnTo>
                <a:lnTo>
                  <a:pt x="1684" y="4592"/>
                </a:lnTo>
                <a:lnTo>
                  <a:pt x="1682" y="4590"/>
                </a:lnTo>
                <a:lnTo>
                  <a:pt x="1677" y="4582"/>
                </a:lnTo>
                <a:lnTo>
                  <a:pt x="1673" y="4580"/>
                </a:lnTo>
                <a:lnTo>
                  <a:pt x="1672" y="4578"/>
                </a:lnTo>
                <a:lnTo>
                  <a:pt x="1668" y="4572"/>
                </a:lnTo>
                <a:lnTo>
                  <a:pt x="1663" y="4566"/>
                </a:lnTo>
                <a:lnTo>
                  <a:pt x="1658" y="4561"/>
                </a:lnTo>
                <a:lnTo>
                  <a:pt x="1651" y="4558"/>
                </a:lnTo>
                <a:lnTo>
                  <a:pt x="1651" y="4563"/>
                </a:lnTo>
                <a:lnTo>
                  <a:pt x="1653" y="4566"/>
                </a:lnTo>
                <a:lnTo>
                  <a:pt x="1655" y="4570"/>
                </a:lnTo>
                <a:lnTo>
                  <a:pt x="1658" y="4572"/>
                </a:lnTo>
                <a:lnTo>
                  <a:pt x="1656" y="4575"/>
                </a:lnTo>
                <a:lnTo>
                  <a:pt x="1653" y="4577"/>
                </a:lnTo>
                <a:lnTo>
                  <a:pt x="1644" y="4578"/>
                </a:lnTo>
                <a:lnTo>
                  <a:pt x="1644" y="4558"/>
                </a:lnTo>
                <a:lnTo>
                  <a:pt x="1643" y="4556"/>
                </a:lnTo>
                <a:lnTo>
                  <a:pt x="1641" y="4555"/>
                </a:lnTo>
                <a:lnTo>
                  <a:pt x="1638" y="4555"/>
                </a:lnTo>
                <a:lnTo>
                  <a:pt x="1631" y="4558"/>
                </a:lnTo>
                <a:lnTo>
                  <a:pt x="1624" y="4558"/>
                </a:lnTo>
                <a:lnTo>
                  <a:pt x="1624" y="4551"/>
                </a:lnTo>
                <a:lnTo>
                  <a:pt x="1621" y="4549"/>
                </a:lnTo>
                <a:lnTo>
                  <a:pt x="1614" y="4551"/>
                </a:lnTo>
                <a:lnTo>
                  <a:pt x="1609" y="4551"/>
                </a:lnTo>
                <a:lnTo>
                  <a:pt x="1603" y="4551"/>
                </a:lnTo>
                <a:lnTo>
                  <a:pt x="1598" y="4543"/>
                </a:lnTo>
                <a:lnTo>
                  <a:pt x="1592" y="4536"/>
                </a:lnTo>
                <a:lnTo>
                  <a:pt x="1585" y="4529"/>
                </a:lnTo>
                <a:lnTo>
                  <a:pt x="1576" y="4524"/>
                </a:lnTo>
                <a:lnTo>
                  <a:pt x="1549" y="4524"/>
                </a:lnTo>
                <a:lnTo>
                  <a:pt x="1542" y="4524"/>
                </a:lnTo>
                <a:lnTo>
                  <a:pt x="1535" y="4524"/>
                </a:lnTo>
                <a:lnTo>
                  <a:pt x="1530" y="4522"/>
                </a:lnTo>
                <a:lnTo>
                  <a:pt x="1528" y="4517"/>
                </a:lnTo>
                <a:lnTo>
                  <a:pt x="1523" y="4520"/>
                </a:lnTo>
                <a:lnTo>
                  <a:pt x="1517" y="4522"/>
                </a:lnTo>
                <a:lnTo>
                  <a:pt x="1511" y="4526"/>
                </a:lnTo>
                <a:lnTo>
                  <a:pt x="1510" y="4527"/>
                </a:lnTo>
                <a:lnTo>
                  <a:pt x="1508" y="4531"/>
                </a:lnTo>
                <a:lnTo>
                  <a:pt x="1499" y="4536"/>
                </a:lnTo>
                <a:lnTo>
                  <a:pt x="1494" y="4537"/>
                </a:lnTo>
                <a:lnTo>
                  <a:pt x="1488" y="4537"/>
                </a:lnTo>
                <a:lnTo>
                  <a:pt x="1484" y="4543"/>
                </a:lnTo>
                <a:lnTo>
                  <a:pt x="1481" y="4548"/>
                </a:lnTo>
                <a:lnTo>
                  <a:pt x="1476" y="4551"/>
                </a:lnTo>
                <a:lnTo>
                  <a:pt x="1474" y="4558"/>
                </a:lnTo>
                <a:lnTo>
                  <a:pt x="1467" y="4558"/>
                </a:lnTo>
                <a:lnTo>
                  <a:pt x="1464" y="4561"/>
                </a:lnTo>
                <a:lnTo>
                  <a:pt x="1460" y="4566"/>
                </a:lnTo>
                <a:lnTo>
                  <a:pt x="1460" y="4572"/>
                </a:lnTo>
                <a:lnTo>
                  <a:pt x="1452" y="4566"/>
                </a:lnTo>
                <a:lnTo>
                  <a:pt x="1447" y="4565"/>
                </a:lnTo>
                <a:lnTo>
                  <a:pt x="1440" y="4565"/>
                </a:lnTo>
                <a:lnTo>
                  <a:pt x="1435" y="4573"/>
                </a:lnTo>
                <a:lnTo>
                  <a:pt x="1431" y="4577"/>
                </a:lnTo>
                <a:lnTo>
                  <a:pt x="1426" y="4578"/>
                </a:lnTo>
                <a:lnTo>
                  <a:pt x="1426" y="4613"/>
                </a:lnTo>
                <a:lnTo>
                  <a:pt x="1430" y="4618"/>
                </a:lnTo>
                <a:lnTo>
                  <a:pt x="1431" y="4624"/>
                </a:lnTo>
                <a:lnTo>
                  <a:pt x="1435" y="4630"/>
                </a:lnTo>
                <a:lnTo>
                  <a:pt x="1436" y="4631"/>
                </a:lnTo>
                <a:lnTo>
                  <a:pt x="1440" y="4633"/>
                </a:lnTo>
                <a:lnTo>
                  <a:pt x="1442" y="4630"/>
                </a:lnTo>
                <a:lnTo>
                  <a:pt x="1443" y="4628"/>
                </a:lnTo>
                <a:lnTo>
                  <a:pt x="1450" y="4626"/>
                </a:lnTo>
                <a:lnTo>
                  <a:pt x="1467" y="4626"/>
                </a:lnTo>
                <a:lnTo>
                  <a:pt x="1501" y="4626"/>
                </a:lnTo>
                <a:lnTo>
                  <a:pt x="1498" y="4631"/>
                </a:lnTo>
                <a:lnTo>
                  <a:pt x="1494" y="4636"/>
                </a:lnTo>
                <a:lnTo>
                  <a:pt x="1488" y="4640"/>
                </a:lnTo>
                <a:lnTo>
                  <a:pt x="1481" y="4640"/>
                </a:lnTo>
                <a:lnTo>
                  <a:pt x="1477" y="4645"/>
                </a:lnTo>
                <a:lnTo>
                  <a:pt x="1476" y="4648"/>
                </a:lnTo>
                <a:lnTo>
                  <a:pt x="1477" y="4652"/>
                </a:lnTo>
                <a:lnTo>
                  <a:pt x="1481" y="4653"/>
                </a:lnTo>
                <a:lnTo>
                  <a:pt x="1481" y="4659"/>
                </a:lnTo>
                <a:lnTo>
                  <a:pt x="1477" y="4662"/>
                </a:lnTo>
                <a:lnTo>
                  <a:pt x="1474" y="4664"/>
                </a:lnTo>
                <a:lnTo>
                  <a:pt x="1469" y="4665"/>
                </a:lnTo>
                <a:lnTo>
                  <a:pt x="1464" y="4667"/>
                </a:lnTo>
                <a:lnTo>
                  <a:pt x="1460" y="4671"/>
                </a:lnTo>
                <a:lnTo>
                  <a:pt x="1459" y="4674"/>
                </a:lnTo>
                <a:lnTo>
                  <a:pt x="1460" y="4681"/>
                </a:lnTo>
                <a:lnTo>
                  <a:pt x="1467" y="4684"/>
                </a:lnTo>
                <a:lnTo>
                  <a:pt x="1476" y="4686"/>
                </a:lnTo>
                <a:lnTo>
                  <a:pt x="1496" y="4689"/>
                </a:lnTo>
                <a:lnTo>
                  <a:pt x="1505" y="4693"/>
                </a:lnTo>
                <a:lnTo>
                  <a:pt x="1513" y="4694"/>
                </a:lnTo>
                <a:lnTo>
                  <a:pt x="1518" y="4701"/>
                </a:lnTo>
                <a:lnTo>
                  <a:pt x="1522" y="4708"/>
                </a:lnTo>
                <a:lnTo>
                  <a:pt x="1522" y="4717"/>
                </a:lnTo>
                <a:lnTo>
                  <a:pt x="1520" y="4720"/>
                </a:lnTo>
                <a:lnTo>
                  <a:pt x="1518" y="4720"/>
                </a:lnTo>
                <a:lnTo>
                  <a:pt x="1515" y="4718"/>
                </a:lnTo>
                <a:lnTo>
                  <a:pt x="1508" y="4712"/>
                </a:lnTo>
                <a:lnTo>
                  <a:pt x="1505" y="4710"/>
                </a:lnTo>
                <a:lnTo>
                  <a:pt x="1501" y="4708"/>
                </a:lnTo>
                <a:lnTo>
                  <a:pt x="1494" y="4706"/>
                </a:lnTo>
                <a:lnTo>
                  <a:pt x="1489" y="4706"/>
                </a:lnTo>
                <a:lnTo>
                  <a:pt x="1482" y="4710"/>
                </a:lnTo>
                <a:lnTo>
                  <a:pt x="1477" y="4715"/>
                </a:lnTo>
                <a:lnTo>
                  <a:pt x="1472" y="4715"/>
                </a:lnTo>
                <a:lnTo>
                  <a:pt x="1467" y="4715"/>
                </a:lnTo>
                <a:lnTo>
                  <a:pt x="1465" y="4712"/>
                </a:lnTo>
                <a:lnTo>
                  <a:pt x="1464" y="4710"/>
                </a:lnTo>
                <a:lnTo>
                  <a:pt x="1457" y="4708"/>
                </a:lnTo>
                <a:lnTo>
                  <a:pt x="1440" y="4708"/>
                </a:lnTo>
                <a:lnTo>
                  <a:pt x="1440" y="4718"/>
                </a:lnTo>
                <a:lnTo>
                  <a:pt x="1440" y="4729"/>
                </a:lnTo>
                <a:lnTo>
                  <a:pt x="1443" y="4735"/>
                </a:lnTo>
                <a:lnTo>
                  <a:pt x="1447" y="4742"/>
                </a:lnTo>
                <a:lnTo>
                  <a:pt x="1447" y="4747"/>
                </a:lnTo>
                <a:lnTo>
                  <a:pt x="1450" y="4749"/>
                </a:lnTo>
                <a:lnTo>
                  <a:pt x="1455" y="4746"/>
                </a:lnTo>
                <a:lnTo>
                  <a:pt x="1459" y="4744"/>
                </a:lnTo>
                <a:lnTo>
                  <a:pt x="1460" y="4744"/>
                </a:lnTo>
                <a:lnTo>
                  <a:pt x="1460" y="4747"/>
                </a:lnTo>
                <a:lnTo>
                  <a:pt x="1460" y="4756"/>
                </a:lnTo>
                <a:lnTo>
                  <a:pt x="1436" y="4766"/>
                </a:lnTo>
                <a:lnTo>
                  <a:pt x="1423" y="4770"/>
                </a:lnTo>
                <a:lnTo>
                  <a:pt x="1414" y="4770"/>
                </a:lnTo>
                <a:lnTo>
                  <a:pt x="1406" y="4770"/>
                </a:lnTo>
                <a:lnTo>
                  <a:pt x="1406" y="4797"/>
                </a:lnTo>
                <a:lnTo>
                  <a:pt x="1407" y="4799"/>
                </a:lnTo>
                <a:lnTo>
                  <a:pt x="1409" y="4800"/>
                </a:lnTo>
                <a:lnTo>
                  <a:pt x="1413" y="4804"/>
                </a:lnTo>
                <a:lnTo>
                  <a:pt x="1414" y="4809"/>
                </a:lnTo>
                <a:lnTo>
                  <a:pt x="1416" y="4811"/>
                </a:lnTo>
                <a:lnTo>
                  <a:pt x="1419" y="4811"/>
                </a:lnTo>
                <a:lnTo>
                  <a:pt x="1423" y="4812"/>
                </a:lnTo>
                <a:lnTo>
                  <a:pt x="1424" y="4816"/>
                </a:lnTo>
                <a:lnTo>
                  <a:pt x="1426" y="4824"/>
                </a:lnTo>
                <a:lnTo>
                  <a:pt x="1433" y="4822"/>
                </a:lnTo>
                <a:lnTo>
                  <a:pt x="1440" y="4821"/>
                </a:lnTo>
                <a:lnTo>
                  <a:pt x="1445" y="4817"/>
                </a:lnTo>
                <a:lnTo>
                  <a:pt x="1453" y="4817"/>
                </a:lnTo>
                <a:lnTo>
                  <a:pt x="1455" y="4814"/>
                </a:lnTo>
                <a:lnTo>
                  <a:pt x="1457" y="4812"/>
                </a:lnTo>
                <a:lnTo>
                  <a:pt x="1460" y="4812"/>
                </a:lnTo>
                <a:lnTo>
                  <a:pt x="1462" y="4812"/>
                </a:lnTo>
                <a:lnTo>
                  <a:pt x="1467" y="4816"/>
                </a:lnTo>
                <a:lnTo>
                  <a:pt x="1474" y="4817"/>
                </a:lnTo>
                <a:lnTo>
                  <a:pt x="1472" y="4821"/>
                </a:lnTo>
                <a:lnTo>
                  <a:pt x="1470" y="4822"/>
                </a:lnTo>
                <a:lnTo>
                  <a:pt x="1465" y="4824"/>
                </a:lnTo>
                <a:lnTo>
                  <a:pt x="1453" y="4824"/>
                </a:lnTo>
                <a:lnTo>
                  <a:pt x="1450" y="4826"/>
                </a:lnTo>
                <a:lnTo>
                  <a:pt x="1447" y="4828"/>
                </a:lnTo>
                <a:lnTo>
                  <a:pt x="1443" y="4831"/>
                </a:lnTo>
                <a:lnTo>
                  <a:pt x="1440" y="4831"/>
                </a:lnTo>
                <a:lnTo>
                  <a:pt x="1440" y="4836"/>
                </a:lnTo>
                <a:lnTo>
                  <a:pt x="1443" y="4838"/>
                </a:lnTo>
                <a:lnTo>
                  <a:pt x="1448" y="4843"/>
                </a:lnTo>
                <a:lnTo>
                  <a:pt x="1452" y="4845"/>
                </a:lnTo>
                <a:lnTo>
                  <a:pt x="1453" y="4848"/>
                </a:lnTo>
                <a:lnTo>
                  <a:pt x="1453" y="4853"/>
                </a:lnTo>
                <a:lnTo>
                  <a:pt x="1453" y="4858"/>
                </a:lnTo>
                <a:lnTo>
                  <a:pt x="1455" y="4862"/>
                </a:lnTo>
                <a:lnTo>
                  <a:pt x="1459" y="4863"/>
                </a:lnTo>
                <a:lnTo>
                  <a:pt x="1467" y="4865"/>
                </a:lnTo>
                <a:lnTo>
                  <a:pt x="1467" y="4869"/>
                </a:lnTo>
                <a:lnTo>
                  <a:pt x="1469" y="4870"/>
                </a:lnTo>
                <a:lnTo>
                  <a:pt x="1474" y="4872"/>
                </a:lnTo>
                <a:lnTo>
                  <a:pt x="1479" y="4880"/>
                </a:lnTo>
                <a:lnTo>
                  <a:pt x="1482" y="4884"/>
                </a:lnTo>
                <a:lnTo>
                  <a:pt x="1488" y="4886"/>
                </a:lnTo>
                <a:lnTo>
                  <a:pt x="1494" y="4884"/>
                </a:lnTo>
                <a:lnTo>
                  <a:pt x="1501" y="4882"/>
                </a:lnTo>
                <a:lnTo>
                  <a:pt x="1506" y="4879"/>
                </a:lnTo>
                <a:lnTo>
                  <a:pt x="1515" y="4879"/>
                </a:lnTo>
                <a:lnTo>
                  <a:pt x="1517" y="4877"/>
                </a:lnTo>
                <a:lnTo>
                  <a:pt x="1518" y="4875"/>
                </a:lnTo>
                <a:lnTo>
                  <a:pt x="1522" y="4872"/>
                </a:lnTo>
                <a:lnTo>
                  <a:pt x="1527" y="4870"/>
                </a:lnTo>
                <a:lnTo>
                  <a:pt x="1528" y="4869"/>
                </a:lnTo>
                <a:lnTo>
                  <a:pt x="1528" y="4865"/>
                </a:lnTo>
                <a:lnTo>
                  <a:pt x="1544" y="4863"/>
                </a:lnTo>
                <a:lnTo>
                  <a:pt x="1557" y="4860"/>
                </a:lnTo>
                <a:lnTo>
                  <a:pt x="1571" y="4857"/>
                </a:lnTo>
                <a:lnTo>
                  <a:pt x="1583" y="4851"/>
                </a:lnTo>
                <a:lnTo>
                  <a:pt x="1644" y="4851"/>
                </a:lnTo>
                <a:lnTo>
                  <a:pt x="1646" y="4855"/>
                </a:lnTo>
                <a:lnTo>
                  <a:pt x="1650" y="4857"/>
                </a:lnTo>
                <a:lnTo>
                  <a:pt x="1658" y="4858"/>
                </a:lnTo>
                <a:lnTo>
                  <a:pt x="1658" y="4862"/>
                </a:lnTo>
                <a:lnTo>
                  <a:pt x="1660" y="4863"/>
                </a:lnTo>
                <a:lnTo>
                  <a:pt x="1665" y="4865"/>
                </a:lnTo>
                <a:lnTo>
                  <a:pt x="1667" y="4867"/>
                </a:lnTo>
                <a:lnTo>
                  <a:pt x="1668" y="4869"/>
                </a:lnTo>
                <a:lnTo>
                  <a:pt x="1672" y="4872"/>
                </a:lnTo>
                <a:lnTo>
                  <a:pt x="1677" y="4874"/>
                </a:lnTo>
                <a:lnTo>
                  <a:pt x="1679" y="4875"/>
                </a:lnTo>
                <a:lnTo>
                  <a:pt x="1679" y="4879"/>
                </a:lnTo>
                <a:lnTo>
                  <a:pt x="1680" y="4884"/>
                </a:lnTo>
                <a:lnTo>
                  <a:pt x="1684" y="4887"/>
                </a:lnTo>
                <a:lnTo>
                  <a:pt x="1690" y="4892"/>
                </a:lnTo>
                <a:lnTo>
                  <a:pt x="1701" y="4898"/>
                </a:lnTo>
                <a:lnTo>
                  <a:pt x="1713" y="4899"/>
                </a:lnTo>
                <a:lnTo>
                  <a:pt x="1711" y="4906"/>
                </a:lnTo>
                <a:lnTo>
                  <a:pt x="1708" y="4909"/>
                </a:lnTo>
                <a:lnTo>
                  <a:pt x="1704" y="4911"/>
                </a:lnTo>
                <a:lnTo>
                  <a:pt x="1701" y="4909"/>
                </a:lnTo>
                <a:lnTo>
                  <a:pt x="1694" y="4904"/>
                </a:lnTo>
                <a:lnTo>
                  <a:pt x="1689" y="4901"/>
                </a:lnTo>
                <a:lnTo>
                  <a:pt x="1685" y="4899"/>
                </a:lnTo>
                <a:lnTo>
                  <a:pt x="1665" y="4894"/>
                </a:lnTo>
                <a:lnTo>
                  <a:pt x="1656" y="4892"/>
                </a:lnTo>
                <a:lnTo>
                  <a:pt x="1644" y="4892"/>
                </a:lnTo>
                <a:lnTo>
                  <a:pt x="1641" y="4889"/>
                </a:lnTo>
                <a:lnTo>
                  <a:pt x="1638" y="4886"/>
                </a:lnTo>
                <a:lnTo>
                  <a:pt x="1629" y="4880"/>
                </a:lnTo>
                <a:lnTo>
                  <a:pt x="1619" y="4877"/>
                </a:lnTo>
                <a:lnTo>
                  <a:pt x="1610" y="4872"/>
                </a:lnTo>
                <a:lnTo>
                  <a:pt x="1600" y="4872"/>
                </a:lnTo>
                <a:lnTo>
                  <a:pt x="1590" y="4872"/>
                </a:lnTo>
                <a:lnTo>
                  <a:pt x="1586" y="4874"/>
                </a:lnTo>
                <a:lnTo>
                  <a:pt x="1583" y="4875"/>
                </a:lnTo>
                <a:lnTo>
                  <a:pt x="1580" y="4877"/>
                </a:lnTo>
                <a:lnTo>
                  <a:pt x="1576" y="4879"/>
                </a:lnTo>
                <a:lnTo>
                  <a:pt x="1563" y="4879"/>
                </a:lnTo>
                <a:lnTo>
                  <a:pt x="1554" y="4877"/>
                </a:lnTo>
                <a:lnTo>
                  <a:pt x="1549" y="4879"/>
                </a:lnTo>
                <a:lnTo>
                  <a:pt x="1549" y="4886"/>
                </a:lnTo>
                <a:lnTo>
                  <a:pt x="1534" y="4887"/>
                </a:lnTo>
                <a:lnTo>
                  <a:pt x="1518" y="4891"/>
                </a:lnTo>
                <a:lnTo>
                  <a:pt x="1501" y="4892"/>
                </a:lnTo>
                <a:lnTo>
                  <a:pt x="1494" y="4896"/>
                </a:lnTo>
                <a:lnTo>
                  <a:pt x="1488" y="4899"/>
                </a:lnTo>
                <a:lnTo>
                  <a:pt x="1481" y="4899"/>
                </a:lnTo>
                <a:lnTo>
                  <a:pt x="1476" y="4898"/>
                </a:lnTo>
                <a:lnTo>
                  <a:pt x="1472" y="4894"/>
                </a:lnTo>
                <a:lnTo>
                  <a:pt x="1469" y="4891"/>
                </a:lnTo>
                <a:lnTo>
                  <a:pt x="1465" y="4887"/>
                </a:lnTo>
                <a:lnTo>
                  <a:pt x="1460" y="4886"/>
                </a:lnTo>
                <a:lnTo>
                  <a:pt x="1455" y="4884"/>
                </a:lnTo>
                <a:lnTo>
                  <a:pt x="1447" y="4886"/>
                </a:lnTo>
                <a:lnTo>
                  <a:pt x="1445" y="4880"/>
                </a:lnTo>
                <a:lnTo>
                  <a:pt x="1442" y="4879"/>
                </a:lnTo>
                <a:lnTo>
                  <a:pt x="1436" y="4877"/>
                </a:lnTo>
                <a:lnTo>
                  <a:pt x="1430" y="4879"/>
                </a:lnTo>
                <a:lnTo>
                  <a:pt x="1418" y="4879"/>
                </a:lnTo>
                <a:lnTo>
                  <a:pt x="1411" y="4880"/>
                </a:lnTo>
                <a:lnTo>
                  <a:pt x="1406" y="4879"/>
                </a:lnTo>
                <a:lnTo>
                  <a:pt x="1402" y="4880"/>
                </a:lnTo>
                <a:lnTo>
                  <a:pt x="1401" y="4882"/>
                </a:lnTo>
                <a:lnTo>
                  <a:pt x="1399" y="4887"/>
                </a:lnTo>
                <a:lnTo>
                  <a:pt x="1399" y="4899"/>
                </a:lnTo>
                <a:lnTo>
                  <a:pt x="1392" y="4899"/>
                </a:lnTo>
                <a:lnTo>
                  <a:pt x="1387" y="4903"/>
                </a:lnTo>
                <a:lnTo>
                  <a:pt x="1384" y="4904"/>
                </a:lnTo>
                <a:lnTo>
                  <a:pt x="1378" y="4906"/>
                </a:lnTo>
                <a:lnTo>
                  <a:pt x="1382" y="4909"/>
                </a:lnTo>
                <a:lnTo>
                  <a:pt x="1385" y="4913"/>
                </a:lnTo>
                <a:lnTo>
                  <a:pt x="1394" y="4918"/>
                </a:lnTo>
                <a:lnTo>
                  <a:pt x="1401" y="4925"/>
                </a:lnTo>
                <a:lnTo>
                  <a:pt x="1404" y="4928"/>
                </a:lnTo>
                <a:lnTo>
                  <a:pt x="1406" y="4933"/>
                </a:lnTo>
                <a:lnTo>
                  <a:pt x="1399" y="4935"/>
                </a:lnTo>
                <a:lnTo>
                  <a:pt x="1394" y="4935"/>
                </a:lnTo>
                <a:lnTo>
                  <a:pt x="1387" y="4932"/>
                </a:lnTo>
                <a:lnTo>
                  <a:pt x="1382" y="4926"/>
                </a:lnTo>
                <a:lnTo>
                  <a:pt x="1377" y="4926"/>
                </a:lnTo>
                <a:lnTo>
                  <a:pt x="1372" y="4926"/>
                </a:lnTo>
                <a:lnTo>
                  <a:pt x="1363" y="4932"/>
                </a:lnTo>
                <a:lnTo>
                  <a:pt x="1356" y="4938"/>
                </a:lnTo>
                <a:lnTo>
                  <a:pt x="1349" y="4945"/>
                </a:lnTo>
                <a:lnTo>
                  <a:pt x="1344" y="4954"/>
                </a:lnTo>
                <a:lnTo>
                  <a:pt x="1346" y="4957"/>
                </a:lnTo>
                <a:lnTo>
                  <a:pt x="1349" y="4959"/>
                </a:lnTo>
                <a:lnTo>
                  <a:pt x="1358" y="4961"/>
                </a:lnTo>
                <a:lnTo>
                  <a:pt x="1358" y="4964"/>
                </a:lnTo>
                <a:lnTo>
                  <a:pt x="1360" y="4966"/>
                </a:lnTo>
                <a:lnTo>
                  <a:pt x="1365" y="4967"/>
                </a:lnTo>
                <a:lnTo>
                  <a:pt x="1392" y="4967"/>
                </a:lnTo>
                <a:lnTo>
                  <a:pt x="1392" y="4973"/>
                </a:lnTo>
                <a:lnTo>
                  <a:pt x="1394" y="4976"/>
                </a:lnTo>
                <a:lnTo>
                  <a:pt x="1395" y="4979"/>
                </a:lnTo>
                <a:lnTo>
                  <a:pt x="1399" y="4981"/>
                </a:lnTo>
                <a:lnTo>
                  <a:pt x="1402" y="4981"/>
                </a:lnTo>
                <a:lnTo>
                  <a:pt x="1404" y="4983"/>
                </a:lnTo>
                <a:lnTo>
                  <a:pt x="1406" y="4988"/>
                </a:lnTo>
                <a:lnTo>
                  <a:pt x="1433" y="4988"/>
                </a:lnTo>
                <a:lnTo>
                  <a:pt x="1445" y="4990"/>
                </a:lnTo>
                <a:lnTo>
                  <a:pt x="1450" y="4991"/>
                </a:lnTo>
                <a:lnTo>
                  <a:pt x="1453" y="4995"/>
                </a:lnTo>
                <a:lnTo>
                  <a:pt x="1453" y="5002"/>
                </a:lnTo>
                <a:lnTo>
                  <a:pt x="1450" y="5005"/>
                </a:lnTo>
                <a:lnTo>
                  <a:pt x="1445" y="5008"/>
                </a:lnTo>
                <a:lnTo>
                  <a:pt x="1440" y="5008"/>
                </a:lnTo>
                <a:lnTo>
                  <a:pt x="1442" y="5015"/>
                </a:lnTo>
                <a:lnTo>
                  <a:pt x="1447" y="5019"/>
                </a:lnTo>
                <a:lnTo>
                  <a:pt x="1455" y="5027"/>
                </a:lnTo>
                <a:lnTo>
                  <a:pt x="1460" y="5030"/>
                </a:lnTo>
                <a:lnTo>
                  <a:pt x="1464" y="5036"/>
                </a:lnTo>
                <a:lnTo>
                  <a:pt x="1467" y="5041"/>
                </a:lnTo>
                <a:lnTo>
                  <a:pt x="1467" y="5049"/>
                </a:lnTo>
                <a:lnTo>
                  <a:pt x="1459" y="5044"/>
                </a:lnTo>
                <a:lnTo>
                  <a:pt x="1452" y="5039"/>
                </a:lnTo>
                <a:lnTo>
                  <a:pt x="1440" y="5025"/>
                </a:lnTo>
                <a:lnTo>
                  <a:pt x="1433" y="5019"/>
                </a:lnTo>
                <a:lnTo>
                  <a:pt x="1426" y="5013"/>
                </a:lnTo>
                <a:lnTo>
                  <a:pt x="1416" y="5010"/>
                </a:lnTo>
                <a:lnTo>
                  <a:pt x="1406" y="5008"/>
                </a:lnTo>
                <a:lnTo>
                  <a:pt x="1402" y="5003"/>
                </a:lnTo>
                <a:lnTo>
                  <a:pt x="1401" y="4996"/>
                </a:lnTo>
                <a:lnTo>
                  <a:pt x="1397" y="4991"/>
                </a:lnTo>
                <a:lnTo>
                  <a:pt x="1395" y="4990"/>
                </a:lnTo>
                <a:lnTo>
                  <a:pt x="1392" y="4988"/>
                </a:lnTo>
                <a:lnTo>
                  <a:pt x="1384" y="4983"/>
                </a:lnTo>
                <a:lnTo>
                  <a:pt x="1380" y="4979"/>
                </a:lnTo>
                <a:lnTo>
                  <a:pt x="1378" y="4974"/>
                </a:lnTo>
                <a:lnTo>
                  <a:pt x="1375" y="4974"/>
                </a:lnTo>
                <a:lnTo>
                  <a:pt x="1373" y="4976"/>
                </a:lnTo>
                <a:lnTo>
                  <a:pt x="1372" y="4981"/>
                </a:lnTo>
                <a:lnTo>
                  <a:pt x="1370" y="4984"/>
                </a:lnTo>
                <a:lnTo>
                  <a:pt x="1366" y="4986"/>
                </a:lnTo>
                <a:lnTo>
                  <a:pt x="1358" y="4988"/>
                </a:lnTo>
                <a:lnTo>
                  <a:pt x="1355" y="4990"/>
                </a:lnTo>
                <a:lnTo>
                  <a:pt x="1351" y="4991"/>
                </a:lnTo>
                <a:lnTo>
                  <a:pt x="1348" y="4995"/>
                </a:lnTo>
                <a:lnTo>
                  <a:pt x="1344" y="4995"/>
                </a:lnTo>
                <a:lnTo>
                  <a:pt x="1348" y="5002"/>
                </a:lnTo>
                <a:lnTo>
                  <a:pt x="1353" y="5008"/>
                </a:lnTo>
                <a:lnTo>
                  <a:pt x="1356" y="5012"/>
                </a:lnTo>
                <a:lnTo>
                  <a:pt x="1361" y="5013"/>
                </a:lnTo>
                <a:lnTo>
                  <a:pt x="1366" y="5015"/>
                </a:lnTo>
                <a:lnTo>
                  <a:pt x="1372" y="5015"/>
                </a:lnTo>
                <a:lnTo>
                  <a:pt x="1375" y="5013"/>
                </a:lnTo>
                <a:lnTo>
                  <a:pt x="1375" y="5012"/>
                </a:lnTo>
                <a:lnTo>
                  <a:pt x="1375" y="5008"/>
                </a:lnTo>
                <a:lnTo>
                  <a:pt x="1372" y="5003"/>
                </a:lnTo>
                <a:lnTo>
                  <a:pt x="1372" y="4998"/>
                </a:lnTo>
                <a:lnTo>
                  <a:pt x="1372" y="4995"/>
                </a:lnTo>
                <a:lnTo>
                  <a:pt x="1377" y="4995"/>
                </a:lnTo>
                <a:lnTo>
                  <a:pt x="1380" y="4996"/>
                </a:lnTo>
                <a:lnTo>
                  <a:pt x="1384" y="4998"/>
                </a:lnTo>
                <a:lnTo>
                  <a:pt x="1385" y="5002"/>
                </a:lnTo>
                <a:lnTo>
                  <a:pt x="1385" y="5005"/>
                </a:lnTo>
                <a:lnTo>
                  <a:pt x="1387" y="5007"/>
                </a:lnTo>
                <a:lnTo>
                  <a:pt x="1392" y="5008"/>
                </a:lnTo>
                <a:lnTo>
                  <a:pt x="1392" y="5015"/>
                </a:lnTo>
                <a:lnTo>
                  <a:pt x="1395" y="5022"/>
                </a:lnTo>
                <a:lnTo>
                  <a:pt x="1399" y="5027"/>
                </a:lnTo>
                <a:lnTo>
                  <a:pt x="1399" y="5036"/>
                </a:lnTo>
                <a:lnTo>
                  <a:pt x="1401" y="5041"/>
                </a:lnTo>
                <a:lnTo>
                  <a:pt x="1404" y="5044"/>
                </a:lnTo>
                <a:lnTo>
                  <a:pt x="1407" y="5048"/>
                </a:lnTo>
                <a:lnTo>
                  <a:pt x="1413" y="5049"/>
                </a:lnTo>
                <a:lnTo>
                  <a:pt x="1424" y="5051"/>
                </a:lnTo>
                <a:lnTo>
                  <a:pt x="1430" y="5053"/>
                </a:lnTo>
                <a:lnTo>
                  <a:pt x="1433" y="5056"/>
                </a:lnTo>
                <a:lnTo>
                  <a:pt x="1431" y="5059"/>
                </a:lnTo>
                <a:lnTo>
                  <a:pt x="1428" y="5061"/>
                </a:lnTo>
                <a:lnTo>
                  <a:pt x="1419" y="5063"/>
                </a:lnTo>
                <a:lnTo>
                  <a:pt x="1414" y="5063"/>
                </a:lnTo>
                <a:lnTo>
                  <a:pt x="1411" y="5061"/>
                </a:lnTo>
                <a:lnTo>
                  <a:pt x="1407" y="5059"/>
                </a:lnTo>
                <a:lnTo>
                  <a:pt x="1406" y="5056"/>
                </a:lnTo>
                <a:lnTo>
                  <a:pt x="1401" y="5053"/>
                </a:lnTo>
                <a:lnTo>
                  <a:pt x="1395" y="5049"/>
                </a:lnTo>
                <a:lnTo>
                  <a:pt x="1390" y="5044"/>
                </a:lnTo>
                <a:lnTo>
                  <a:pt x="1385" y="5042"/>
                </a:lnTo>
                <a:lnTo>
                  <a:pt x="1384" y="5036"/>
                </a:lnTo>
                <a:lnTo>
                  <a:pt x="1378" y="5032"/>
                </a:lnTo>
                <a:lnTo>
                  <a:pt x="1375" y="5027"/>
                </a:lnTo>
                <a:lnTo>
                  <a:pt x="1368" y="5025"/>
                </a:lnTo>
                <a:lnTo>
                  <a:pt x="1356" y="5020"/>
                </a:lnTo>
                <a:lnTo>
                  <a:pt x="1344" y="5015"/>
                </a:lnTo>
                <a:lnTo>
                  <a:pt x="1343" y="5022"/>
                </a:lnTo>
                <a:lnTo>
                  <a:pt x="1343" y="5027"/>
                </a:lnTo>
                <a:lnTo>
                  <a:pt x="1346" y="5032"/>
                </a:lnTo>
                <a:lnTo>
                  <a:pt x="1348" y="5036"/>
                </a:lnTo>
                <a:lnTo>
                  <a:pt x="1353" y="5041"/>
                </a:lnTo>
                <a:lnTo>
                  <a:pt x="1356" y="5046"/>
                </a:lnTo>
                <a:lnTo>
                  <a:pt x="1358" y="5049"/>
                </a:lnTo>
                <a:lnTo>
                  <a:pt x="1360" y="5053"/>
                </a:lnTo>
                <a:lnTo>
                  <a:pt x="1363" y="5054"/>
                </a:lnTo>
                <a:lnTo>
                  <a:pt x="1372" y="5056"/>
                </a:lnTo>
                <a:lnTo>
                  <a:pt x="1372" y="5070"/>
                </a:lnTo>
                <a:lnTo>
                  <a:pt x="1385" y="5077"/>
                </a:lnTo>
                <a:lnTo>
                  <a:pt x="1399" y="5083"/>
                </a:lnTo>
                <a:lnTo>
                  <a:pt x="1399" y="5088"/>
                </a:lnTo>
                <a:lnTo>
                  <a:pt x="1401" y="5092"/>
                </a:lnTo>
                <a:lnTo>
                  <a:pt x="1404" y="5094"/>
                </a:lnTo>
                <a:lnTo>
                  <a:pt x="1407" y="5095"/>
                </a:lnTo>
                <a:lnTo>
                  <a:pt x="1416" y="5097"/>
                </a:lnTo>
                <a:lnTo>
                  <a:pt x="1418" y="5100"/>
                </a:lnTo>
                <a:lnTo>
                  <a:pt x="1419" y="5104"/>
                </a:lnTo>
                <a:lnTo>
                  <a:pt x="1435" y="5104"/>
                </a:lnTo>
                <a:lnTo>
                  <a:pt x="1448" y="5104"/>
                </a:lnTo>
                <a:lnTo>
                  <a:pt x="1474" y="5097"/>
                </a:lnTo>
                <a:lnTo>
                  <a:pt x="1479" y="5088"/>
                </a:lnTo>
                <a:lnTo>
                  <a:pt x="1481" y="5087"/>
                </a:lnTo>
                <a:lnTo>
                  <a:pt x="1486" y="5083"/>
                </a:lnTo>
                <a:lnTo>
                  <a:pt x="1491" y="5080"/>
                </a:lnTo>
                <a:lnTo>
                  <a:pt x="1493" y="5077"/>
                </a:lnTo>
                <a:lnTo>
                  <a:pt x="1494" y="5073"/>
                </a:lnTo>
                <a:lnTo>
                  <a:pt x="1498" y="5070"/>
                </a:lnTo>
                <a:lnTo>
                  <a:pt x="1506" y="5066"/>
                </a:lnTo>
                <a:lnTo>
                  <a:pt x="1510" y="5061"/>
                </a:lnTo>
                <a:lnTo>
                  <a:pt x="1515" y="5056"/>
                </a:lnTo>
                <a:lnTo>
                  <a:pt x="1513" y="5051"/>
                </a:lnTo>
                <a:lnTo>
                  <a:pt x="1513" y="5048"/>
                </a:lnTo>
                <a:lnTo>
                  <a:pt x="1513" y="5044"/>
                </a:lnTo>
                <a:lnTo>
                  <a:pt x="1520" y="5049"/>
                </a:lnTo>
                <a:lnTo>
                  <a:pt x="1523" y="5053"/>
                </a:lnTo>
                <a:lnTo>
                  <a:pt x="1525" y="5054"/>
                </a:lnTo>
                <a:lnTo>
                  <a:pt x="1518" y="5054"/>
                </a:lnTo>
                <a:lnTo>
                  <a:pt x="1515" y="5056"/>
                </a:lnTo>
                <a:lnTo>
                  <a:pt x="1513" y="5059"/>
                </a:lnTo>
                <a:lnTo>
                  <a:pt x="1511" y="5063"/>
                </a:lnTo>
                <a:lnTo>
                  <a:pt x="1506" y="5066"/>
                </a:lnTo>
                <a:lnTo>
                  <a:pt x="1501" y="5075"/>
                </a:lnTo>
                <a:lnTo>
                  <a:pt x="1499" y="5080"/>
                </a:lnTo>
                <a:lnTo>
                  <a:pt x="1494" y="5082"/>
                </a:lnTo>
                <a:lnTo>
                  <a:pt x="1494" y="5083"/>
                </a:lnTo>
                <a:lnTo>
                  <a:pt x="1491" y="5092"/>
                </a:lnTo>
                <a:lnTo>
                  <a:pt x="1488" y="5094"/>
                </a:lnTo>
                <a:lnTo>
                  <a:pt x="1482" y="5095"/>
                </a:lnTo>
                <a:lnTo>
                  <a:pt x="1474" y="5097"/>
                </a:lnTo>
                <a:lnTo>
                  <a:pt x="1472" y="5102"/>
                </a:lnTo>
                <a:lnTo>
                  <a:pt x="1469" y="5107"/>
                </a:lnTo>
                <a:lnTo>
                  <a:pt x="1465" y="5109"/>
                </a:lnTo>
                <a:lnTo>
                  <a:pt x="1460" y="5111"/>
                </a:lnTo>
                <a:lnTo>
                  <a:pt x="1447" y="5111"/>
                </a:lnTo>
                <a:lnTo>
                  <a:pt x="1433" y="5111"/>
                </a:lnTo>
                <a:lnTo>
                  <a:pt x="1435" y="5116"/>
                </a:lnTo>
                <a:lnTo>
                  <a:pt x="1438" y="5119"/>
                </a:lnTo>
                <a:lnTo>
                  <a:pt x="1450" y="5121"/>
                </a:lnTo>
                <a:lnTo>
                  <a:pt x="1455" y="5123"/>
                </a:lnTo>
                <a:lnTo>
                  <a:pt x="1459" y="5126"/>
                </a:lnTo>
                <a:lnTo>
                  <a:pt x="1460" y="5131"/>
                </a:lnTo>
                <a:lnTo>
                  <a:pt x="1460" y="5138"/>
                </a:lnTo>
                <a:lnTo>
                  <a:pt x="1465" y="5141"/>
                </a:lnTo>
                <a:lnTo>
                  <a:pt x="1470" y="5145"/>
                </a:lnTo>
                <a:lnTo>
                  <a:pt x="1472" y="5152"/>
                </a:lnTo>
                <a:lnTo>
                  <a:pt x="1474" y="5158"/>
                </a:lnTo>
                <a:lnTo>
                  <a:pt x="1482" y="5158"/>
                </a:lnTo>
                <a:lnTo>
                  <a:pt x="1488" y="5162"/>
                </a:lnTo>
                <a:lnTo>
                  <a:pt x="1493" y="5163"/>
                </a:lnTo>
                <a:lnTo>
                  <a:pt x="1501" y="5165"/>
                </a:lnTo>
                <a:lnTo>
                  <a:pt x="1503" y="5162"/>
                </a:lnTo>
                <a:lnTo>
                  <a:pt x="1506" y="5160"/>
                </a:lnTo>
                <a:lnTo>
                  <a:pt x="1510" y="5158"/>
                </a:lnTo>
                <a:lnTo>
                  <a:pt x="1515" y="5158"/>
                </a:lnTo>
                <a:lnTo>
                  <a:pt x="1515" y="5153"/>
                </a:lnTo>
                <a:lnTo>
                  <a:pt x="1517" y="5148"/>
                </a:lnTo>
                <a:lnTo>
                  <a:pt x="1520" y="5140"/>
                </a:lnTo>
                <a:lnTo>
                  <a:pt x="1522" y="5138"/>
                </a:lnTo>
                <a:lnTo>
                  <a:pt x="1522" y="5131"/>
                </a:lnTo>
                <a:lnTo>
                  <a:pt x="1523" y="5124"/>
                </a:lnTo>
                <a:lnTo>
                  <a:pt x="1528" y="5109"/>
                </a:lnTo>
                <a:lnTo>
                  <a:pt x="1530" y="5106"/>
                </a:lnTo>
                <a:lnTo>
                  <a:pt x="1534" y="5088"/>
                </a:lnTo>
                <a:lnTo>
                  <a:pt x="1535" y="5068"/>
                </a:lnTo>
                <a:lnTo>
                  <a:pt x="1537" y="5065"/>
                </a:lnTo>
                <a:lnTo>
                  <a:pt x="1539" y="5061"/>
                </a:lnTo>
                <a:lnTo>
                  <a:pt x="1540" y="5059"/>
                </a:lnTo>
                <a:lnTo>
                  <a:pt x="1544" y="5058"/>
                </a:lnTo>
                <a:lnTo>
                  <a:pt x="1549" y="5056"/>
                </a:lnTo>
                <a:lnTo>
                  <a:pt x="1547" y="5061"/>
                </a:lnTo>
                <a:lnTo>
                  <a:pt x="1546" y="5070"/>
                </a:lnTo>
                <a:lnTo>
                  <a:pt x="1544" y="5073"/>
                </a:lnTo>
                <a:lnTo>
                  <a:pt x="1542" y="5080"/>
                </a:lnTo>
                <a:lnTo>
                  <a:pt x="1540" y="5088"/>
                </a:lnTo>
                <a:lnTo>
                  <a:pt x="1535" y="5100"/>
                </a:lnTo>
                <a:lnTo>
                  <a:pt x="1534" y="5104"/>
                </a:lnTo>
                <a:lnTo>
                  <a:pt x="1530" y="5109"/>
                </a:lnTo>
                <a:lnTo>
                  <a:pt x="1528" y="5112"/>
                </a:lnTo>
                <a:lnTo>
                  <a:pt x="1528" y="5126"/>
                </a:lnTo>
                <a:lnTo>
                  <a:pt x="1528" y="5136"/>
                </a:lnTo>
                <a:lnTo>
                  <a:pt x="1528" y="5141"/>
                </a:lnTo>
                <a:lnTo>
                  <a:pt x="1527" y="5148"/>
                </a:lnTo>
                <a:lnTo>
                  <a:pt x="1523" y="5155"/>
                </a:lnTo>
                <a:lnTo>
                  <a:pt x="1520" y="5162"/>
                </a:lnTo>
                <a:lnTo>
                  <a:pt x="1515" y="5167"/>
                </a:lnTo>
                <a:lnTo>
                  <a:pt x="1508" y="5170"/>
                </a:lnTo>
                <a:lnTo>
                  <a:pt x="1499" y="5172"/>
                </a:lnTo>
                <a:lnTo>
                  <a:pt x="1491" y="5172"/>
                </a:lnTo>
                <a:lnTo>
                  <a:pt x="1481" y="5172"/>
                </a:lnTo>
                <a:lnTo>
                  <a:pt x="1479" y="5169"/>
                </a:lnTo>
                <a:lnTo>
                  <a:pt x="1476" y="5167"/>
                </a:lnTo>
                <a:lnTo>
                  <a:pt x="1472" y="5165"/>
                </a:lnTo>
                <a:lnTo>
                  <a:pt x="1467" y="5165"/>
                </a:lnTo>
                <a:lnTo>
                  <a:pt x="1467" y="5157"/>
                </a:lnTo>
                <a:lnTo>
                  <a:pt x="1464" y="5152"/>
                </a:lnTo>
                <a:lnTo>
                  <a:pt x="1460" y="5145"/>
                </a:lnTo>
                <a:lnTo>
                  <a:pt x="1460" y="5138"/>
                </a:lnTo>
                <a:lnTo>
                  <a:pt x="1406" y="5111"/>
                </a:lnTo>
                <a:lnTo>
                  <a:pt x="1397" y="5099"/>
                </a:lnTo>
                <a:lnTo>
                  <a:pt x="1387" y="5088"/>
                </a:lnTo>
                <a:lnTo>
                  <a:pt x="1380" y="5083"/>
                </a:lnTo>
                <a:lnTo>
                  <a:pt x="1373" y="5080"/>
                </a:lnTo>
                <a:lnTo>
                  <a:pt x="1366" y="5078"/>
                </a:lnTo>
                <a:lnTo>
                  <a:pt x="1358" y="5077"/>
                </a:lnTo>
                <a:lnTo>
                  <a:pt x="1356" y="5087"/>
                </a:lnTo>
                <a:lnTo>
                  <a:pt x="1358" y="5092"/>
                </a:lnTo>
                <a:lnTo>
                  <a:pt x="1361" y="5095"/>
                </a:lnTo>
                <a:lnTo>
                  <a:pt x="1368" y="5097"/>
                </a:lnTo>
                <a:lnTo>
                  <a:pt x="1373" y="5099"/>
                </a:lnTo>
                <a:lnTo>
                  <a:pt x="1380" y="5100"/>
                </a:lnTo>
                <a:lnTo>
                  <a:pt x="1384" y="5104"/>
                </a:lnTo>
                <a:lnTo>
                  <a:pt x="1385" y="5111"/>
                </a:lnTo>
                <a:lnTo>
                  <a:pt x="1394" y="5116"/>
                </a:lnTo>
                <a:lnTo>
                  <a:pt x="1404" y="5119"/>
                </a:lnTo>
                <a:lnTo>
                  <a:pt x="1407" y="5123"/>
                </a:lnTo>
                <a:lnTo>
                  <a:pt x="1411" y="5126"/>
                </a:lnTo>
                <a:lnTo>
                  <a:pt x="1413" y="5131"/>
                </a:lnTo>
                <a:lnTo>
                  <a:pt x="1413" y="5138"/>
                </a:lnTo>
                <a:lnTo>
                  <a:pt x="1418" y="5138"/>
                </a:lnTo>
                <a:lnTo>
                  <a:pt x="1419" y="5141"/>
                </a:lnTo>
                <a:lnTo>
                  <a:pt x="1419" y="5146"/>
                </a:lnTo>
                <a:lnTo>
                  <a:pt x="1419" y="5152"/>
                </a:lnTo>
                <a:lnTo>
                  <a:pt x="1418" y="5157"/>
                </a:lnTo>
                <a:lnTo>
                  <a:pt x="1419" y="5162"/>
                </a:lnTo>
                <a:lnTo>
                  <a:pt x="1421" y="5165"/>
                </a:lnTo>
                <a:lnTo>
                  <a:pt x="1426" y="5165"/>
                </a:lnTo>
                <a:lnTo>
                  <a:pt x="1423" y="5170"/>
                </a:lnTo>
                <a:lnTo>
                  <a:pt x="1419" y="5175"/>
                </a:lnTo>
                <a:lnTo>
                  <a:pt x="1413" y="5179"/>
                </a:lnTo>
                <a:lnTo>
                  <a:pt x="1406" y="5179"/>
                </a:lnTo>
                <a:lnTo>
                  <a:pt x="1406" y="5186"/>
                </a:lnTo>
                <a:lnTo>
                  <a:pt x="1402" y="5191"/>
                </a:lnTo>
                <a:lnTo>
                  <a:pt x="1401" y="5194"/>
                </a:lnTo>
                <a:lnTo>
                  <a:pt x="1399" y="5199"/>
                </a:lnTo>
                <a:lnTo>
                  <a:pt x="1399" y="5204"/>
                </a:lnTo>
                <a:lnTo>
                  <a:pt x="1399" y="5210"/>
                </a:lnTo>
                <a:lnTo>
                  <a:pt x="1397" y="5220"/>
                </a:lnTo>
                <a:lnTo>
                  <a:pt x="1397" y="5227"/>
                </a:lnTo>
                <a:lnTo>
                  <a:pt x="1399" y="5230"/>
                </a:lnTo>
                <a:lnTo>
                  <a:pt x="1401" y="5234"/>
                </a:lnTo>
                <a:lnTo>
                  <a:pt x="1406" y="5234"/>
                </a:lnTo>
                <a:lnTo>
                  <a:pt x="1404" y="5240"/>
                </a:lnTo>
                <a:lnTo>
                  <a:pt x="1406" y="5244"/>
                </a:lnTo>
                <a:lnTo>
                  <a:pt x="1407" y="5247"/>
                </a:lnTo>
                <a:lnTo>
                  <a:pt x="1411" y="5249"/>
                </a:lnTo>
                <a:lnTo>
                  <a:pt x="1416" y="5254"/>
                </a:lnTo>
                <a:lnTo>
                  <a:pt x="1418" y="5257"/>
                </a:lnTo>
                <a:lnTo>
                  <a:pt x="1419" y="5261"/>
                </a:lnTo>
                <a:lnTo>
                  <a:pt x="1414" y="5263"/>
                </a:lnTo>
                <a:lnTo>
                  <a:pt x="1413" y="5264"/>
                </a:lnTo>
                <a:lnTo>
                  <a:pt x="1414" y="5266"/>
                </a:lnTo>
                <a:lnTo>
                  <a:pt x="1416" y="5269"/>
                </a:lnTo>
                <a:lnTo>
                  <a:pt x="1424" y="5275"/>
                </a:lnTo>
                <a:lnTo>
                  <a:pt x="1426" y="5278"/>
                </a:lnTo>
                <a:lnTo>
                  <a:pt x="1426" y="5281"/>
                </a:lnTo>
                <a:lnTo>
                  <a:pt x="1431" y="5285"/>
                </a:lnTo>
                <a:lnTo>
                  <a:pt x="1436" y="5288"/>
                </a:lnTo>
                <a:lnTo>
                  <a:pt x="1440" y="5293"/>
                </a:lnTo>
                <a:lnTo>
                  <a:pt x="1447" y="5295"/>
                </a:lnTo>
                <a:lnTo>
                  <a:pt x="1453" y="5295"/>
                </a:lnTo>
                <a:lnTo>
                  <a:pt x="1457" y="5293"/>
                </a:lnTo>
                <a:lnTo>
                  <a:pt x="1460" y="5290"/>
                </a:lnTo>
                <a:lnTo>
                  <a:pt x="1462" y="5286"/>
                </a:lnTo>
                <a:lnTo>
                  <a:pt x="1464" y="5283"/>
                </a:lnTo>
                <a:lnTo>
                  <a:pt x="1467" y="5280"/>
                </a:lnTo>
                <a:lnTo>
                  <a:pt x="1472" y="5280"/>
                </a:lnTo>
                <a:lnTo>
                  <a:pt x="1481" y="5281"/>
                </a:lnTo>
                <a:lnTo>
                  <a:pt x="1482" y="5285"/>
                </a:lnTo>
                <a:lnTo>
                  <a:pt x="1486" y="5286"/>
                </a:lnTo>
                <a:lnTo>
                  <a:pt x="1494" y="5288"/>
                </a:lnTo>
                <a:lnTo>
                  <a:pt x="1498" y="5293"/>
                </a:lnTo>
                <a:lnTo>
                  <a:pt x="1501" y="5304"/>
                </a:lnTo>
                <a:lnTo>
                  <a:pt x="1503" y="5307"/>
                </a:lnTo>
                <a:lnTo>
                  <a:pt x="1501" y="5312"/>
                </a:lnTo>
                <a:lnTo>
                  <a:pt x="1499" y="5314"/>
                </a:lnTo>
                <a:lnTo>
                  <a:pt x="1494" y="5315"/>
                </a:lnTo>
                <a:lnTo>
                  <a:pt x="1499" y="5322"/>
                </a:lnTo>
                <a:lnTo>
                  <a:pt x="1499" y="5329"/>
                </a:lnTo>
                <a:lnTo>
                  <a:pt x="1499" y="5336"/>
                </a:lnTo>
                <a:lnTo>
                  <a:pt x="1494" y="5343"/>
                </a:lnTo>
                <a:lnTo>
                  <a:pt x="1498" y="5348"/>
                </a:lnTo>
                <a:lnTo>
                  <a:pt x="1499" y="5355"/>
                </a:lnTo>
                <a:lnTo>
                  <a:pt x="1501" y="5362"/>
                </a:lnTo>
                <a:lnTo>
                  <a:pt x="1501" y="5370"/>
                </a:lnTo>
                <a:lnTo>
                  <a:pt x="1506" y="5379"/>
                </a:lnTo>
                <a:lnTo>
                  <a:pt x="1510" y="5382"/>
                </a:lnTo>
                <a:lnTo>
                  <a:pt x="1515" y="5384"/>
                </a:lnTo>
                <a:lnTo>
                  <a:pt x="1522" y="5384"/>
                </a:lnTo>
                <a:lnTo>
                  <a:pt x="1525" y="5382"/>
                </a:lnTo>
                <a:lnTo>
                  <a:pt x="1530" y="5379"/>
                </a:lnTo>
                <a:lnTo>
                  <a:pt x="1535" y="5377"/>
                </a:lnTo>
                <a:lnTo>
                  <a:pt x="1539" y="5375"/>
                </a:lnTo>
                <a:lnTo>
                  <a:pt x="1540" y="5373"/>
                </a:lnTo>
                <a:lnTo>
                  <a:pt x="1542" y="5367"/>
                </a:lnTo>
                <a:lnTo>
                  <a:pt x="1544" y="5360"/>
                </a:lnTo>
                <a:lnTo>
                  <a:pt x="1546" y="5358"/>
                </a:lnTo>
                <a:lnTo>
                  <a:pt x="1549" y="5356"/>
                </a:lnTo>
                <a:lnTo>
                  <a:pt x="1547" y="5344"/>
                </a:lnTo>
                <a:lnTo>
                  <a:pt x="1549" y="5336"/>
                </a:lnTo>
                <a:lnTo>
                  <a:pt x="1552" y="5319"/>
                </a:lnTo>
                <a:lnTo>
                  <a:pt x="1556" y="5302"/>
                </a:lnTo>
                <a:lnTo>
                  <a:pt x="1556" y="5292"/>
                </a:lnTo>
                <a:lnTo>
                  <a:pt x="1556" y="5281"/>
                </a:lnTo>
                <a:lnTo>
                  <a:pt x="1561" y="5278"/>
                </a:lnTo>
                <a:lnTo>
                  <a:pt x="1566" y="5278"/>
                </a:lnTo>
                <a:lnTo>
                  <a:pt x="1576" y="5281"/>
                </a:lnTo>
                <a:lnTo>
                  <a:pt x="1578" y="5278"/>
                </a:lnTo>
                <a:lnTo>
                  <a:pt x="1581" y="5278"/>
                </a:lnTo>
                <a:lnTo>
                  <a:pt x="1585" y="5280"/>
                </a:lnTo>
                <a:lnTo>
                  <a:pt x="1590" y="5281"/>
                </a:lnTo>
                <a:lnTo>
                  <a:pt x="1597" y="5280"/>
                </a:lnTo>
                <a:lnTo>
                  <a:pt x="1600" y="5276"/>
                </a:lnTo>
                <a:lnTo>
                  <a:pt x="1605" y="5271"/>
                </a:lnTo>
                <a:lnTo>
                  <a:pt x="1607" y="5264"/>
                </a:lnTo>
                <a:lnTo>
                  <a:pt x="1614" y="5254"/>
                </a:lnTo>
                <a:lnTo>
                  <a:pt x="1619" y="5251"/>
                </a:lnTo>
                <a:lnTo>
                  <a:pt x="1624" y="5247"/>
                </a:lnTo>
                <a:lnTo>
                  <a:pt x="1631" y="5239"/>
                </a:lnTo>
                <a:lnTo>
                  <a:pt x="1636" y="5230"/>
                </a:lnTo>
                <a:lnTo>
                  <a:pt x="1641" y="5225"/>
                </a:lnTo>
                <a:lnTo>
                  <a:pt x="1646" y="5223"/>
                </a:lnTo>
                <a:lnTo>
                  <a:pt x="1651" y="5222"/>
                </a:lnTo>
                <a:lnTo>
                  <a:pt x="1658" y="5220"/>
                </a:lnTo>
                <a:lnTo>
                  <a:pt x="1658" y="5218"/>
                </a:lnTo>
                <a:lnTo>
                  <a:pt x="1660" y="5216"/>
                </a:lnTo>
                <a:lnTo>
                  <a:pt x="1665" y="5215"/>
                </a:lnTo>
                <a:lnTo>
                  <a:pt x="1668" y="5215"/>
                </a:lnTo>
                <a:lnTo>
                  <a:pt x="1670" y="5216"/>
                </a:lnTo>
                <a:lnTo>
                  <a:pt x="1672" y="5220"/>
                </a:lnTo>
                <a:lnTo>
                  <a:pt x="1658" y="5220"/>
                </a:lnTo>
                <a:lnTo>
                  <a:pt x="1644" y="5240"/>
                </a:lnTo>
                <a:lnTo>
                  <a:pt x="1631" y="5261"/>
                </a:lnTo>
                <a:lnTo>
                  <a:pt x="1626" y="5263"/>
                </a:lnTo>
                <a:lnTo>
                  <a:pt x="1621" y="5266"/>
                </a:lnTo>
                <a:lnTo>
                  <a:pt x="1614" y="5275"/>
                </a:lnTo>
                <a:lnTo>
                  <a:pt x="1607" y="5283"/>
                </a:lnTo>
                <a:lnTo>
                  <a:pt x="1602" y="5286"/>
                </a:lnTo>
                <a:lnTo>
                  <a:pt x="1597" y="5288"/>
                </a:lnTo>
                <a:lnTo>
                  <a:pt x="1597" y="5329"/>
                </a:lnTo>
                <a:lnTo>
                  <a:pt x="1593" y="5331"/>
                </a:lnTo>
                <a:lnTo>
                  <a:pt x="1592" y="5334"/>
                </a:lnTo>
                <a:lnTo>
                  <a:pt x="1590" y="5343"/>
                </a:lnTo>
                <a:lnTo>
                  <a:pt x="1586" y="5343"/>
                </a:lnTo>
                <a:lnTo>
                  <a:pt x="1585" y="5344"/>
                </a:lnTo>
                <a:lnTo>
                  <a:pt x="1583" y="5350"/>
                </a:lnTo>
                <a:lnTo>
                  <a:pt x="1576" y="5350"/>
                </a:lnTo>
                <a:lnTo>
                  <a:pt x="1571" y="5353"/>
                </a:lnTo>
                <a:lnTo>
                  <a:pt x="1568" y="5355"/>
                </a:lnTo>
                <a:lnTo>
                  <a:pt x="1563" y="5356"/>
                </a:lnTo>
                <a:lnTo>
                  <a:pt x="1559" y="5365"/>
                </a:lnTo>
                <a:lnTo>
                  <a:pt x="1556" y="5373"/>
                </a:lnTo>
                <a:lnTo>
                  <a:pt x="1552" y="5382"/>
                </a:lnTo>
                <a:lnTo>
                  <a:pt x="1549" y="5391"/>
                </a:lnTo>
                <a:lnTo>
                  <a:pt x="1528" y="5391"/>
                </a:lnTo>
                <a:lnTo>
                  <a:pt x="1520" y="5396"/>
                </a:lnTo>
                <a:lnTo>
                  <a:pt x="1517" y="5399"/>
                </a:lnTo>
                <a:lnTo>
                  <a:pt x="1515" y="5404"/>
                </a:lnTo>
                <a:lnTo>
                  <a:pt x="1510" y="5404"/>
                </a:lnTo>
                <a:lnTo>
                  <a:pt x="1506" y="5406"/>
                </a:lnTo>
                <a:lnTo>
                  <a:pt x="1503" y="5408"/>
                </a:lnTo>
                <a:lnTo>
                  <a:pt x="1501" y="5411"/>
                </a:lnTo>
                <a:lnTo>
                  <a:pt x="1496" y="5413"/>
                </a:lnTo>
                <a:lnTo>
                  <a:pt x="1493" y="5414"/>
                </a:lnTo>
                <a:lnTo>
                  <a:pt x="1488" y="5421"/>
                </a:lnTo>
                <a:lnTo>
                  <a:pt x="1484" y="5430"/>
                </a:lnTo>
                <a:lnTo>
                  <a:pt x="1481" y="5438"/>
                </a:lnTo>
                <a:lnTo>
                  <a:pt x="1481" y="5443"/>
                </a:lnTo>
                <a:lnTo>
                  <a:pt x="1482" y="5447"/>
                </a:lnTo>
                <a:lnTo>
                  <a:pt x="1486" y="5448"/>
                </a:lnTo>
                <a:lnTo>
                  <a:pt x="1489" y="5450"/>
                </a:lnTo>
                <a:lnTo>
                  <a:pt x="1498" y="5452"/>
                </a:lnTo>
                <a:lnTo>
                  <a:pt x="1499" y="5455"/>
                </a:lnTo>
                <a:lnTo>
                  <a:pt x="1501" y="5459"/>
                </a:lnTo>
                <a:lnTo>
                  <a:pt x="1481" y="5459"/>
                </a:lnTo>
                <a:lnTo>
                  <a:pt x="1481" y="5466"/>
                </a:lnTo>
                <a:lnTo>
                  <a:pt x="1482" y="5471"/>
                </a:lnTo>
                <a:lnTo>
                  <a:pt x="1486" y="5474"/>
                </a:lnTo>
                <a:lnTo>
                  <a:pt x="1489" y="5477"/>
                </a:lnTo>
                <a:lnTo>
                  <a:pt x="1493" y="5481"/>
                </a:lnTo>
                <a:lnTo>
                  <a:pt x="1494" y="5486"/>
                </a:lnTo>
                <a:lnTo>
                  <a:pt x="1496" y="5491"/>
                </a:lnTo>
                <a:lnTo>
                  <a:pt x="1494" y="5500"/>
                </a:lnTo>
                <a:lnTo>
                  <a:pt x="1499" y="5501"/>
                </a:lnTo>
                <a:lnTo>
                  <a:pt x="1501" y="5505"/>
                </a:lnTo>
                <a:lnTo>
                  <a:pt x="1501" y="5508"/>
                </a:lnTo>
                <a:lnTo>
                  <a:pt x="1499" y="5513"/>
                </a:lnTo>
                <a:lnTo>
                  <a:pt x="1496" y="5517"/>
                </a:lnTo>
                <a:lnTo>
                  <a:pt x="1491" y="5520"/>
                </a:lnTo>
                <a:lnTo>
                  <a:pt x="1486" y="5522"/>
                </a:lnTo>
                <a:lnTo>
                  <a:pt x="1481" y="5520"/>
                </a:lnTo>
                <a:lnTo>
                  <a:pt x="1477" y="5515"/>
                </a:lnTo>
                <a:lnTo>
                  <a:pt x="1476" y="5512"/>
                </a:lnTo>
                <a:lnTo>
                  <a:pt x="1477" y="5508"/>
                </a:lnTo>
                <a:lnTo>
                  <a:pt x="1481" y="5506"/>
                </a:lnTo>
                <a:lnTo>
                  <a:pt x="1482" y="5506"/>
                </a:lnTo>
                <a:lnTo>
                  <a:pt x="1484" y="5505"/>
                </a:lnTo>
                <a:lnTo>
                  <a:pt x="1486" y="5500"/>
                </a:lnTo>
                <a:lnTo>
                  <a:pt x="1488" y="5486"/>
                </a:lnTo>
                <a:lnTo>
                  <a:pt x="1477" y="5486"/>
                </a:lnTo>
                <a:lnTo>
                  <a:pt x="1467" y="5486"/>
                </a:lnTo>
                <a:lnTo>
                  <a:pt x="1462" y="5486"/>
                </a:lnTo>
                <a:lnTo>
                  <a:pt x="1460" y="5489"/>
                </a:lnTo>
                <a:lnTo>
                  <a:pt x="1459" y="5493"/>
                </a:lnTo>
                <a:lnTo>
                  <a:pt x="1460" y="5500"/>
                </a:lnTo>
                <a:lnTo>
                  <a:pt x="1452" y="5501"/>
                </a:lnTo>
                <a:lnTo>
                  <a:pt x="1450" y="5501"/>
                </a:lnTo>
                <a:lnTo>
                  <a:pt x="1448" y="5500"/>
                </a:lnTo>
                <a:lnTo>
                  <a:pt x="1447" y="5496"/>
                </a:lnTo>
                <a:lnTo>
                  <a:pt x="1445" y="5488"/>
                </a:lnTo>
                <a:lnTo>
                  <a:pt x="1445" y="5481"/>
                </a:lnTo>
                <a:lnTo>
                  <a:pt x="1440" y="5483"/>
                </a:lnTo>
                <a:lnTo>
                  <a:pt x="1435" y="5488"/>
                </a:lnTo>
                <a:lnTo>
                  <a:pt x="1430" y="5491"/>
                </a:lnTo>
                <a:lnTo>
                  <a:pt x="1428" y="5491"/>
                </a:lnTo>
                <a:lnTo>
                  <a:pt x="1424" y="5489"/>
                </a:lnTo>
                <a:lnTo>
                  <a:pt x="1421" y="5491"/>
                </a:lnTo>
                <a:lnTo>
                  <a:pt x="1419" y="5493"/>
                </a:lnTo>
                <a:lnTo>
                  <a:pt x="1418" y="5498"/>
                </a:lnTo>
                <a:lnTo>
                  <a:pt x="1416" y="5500"/>
                </a:lnTo>
                <a:lnTo>
                  <a:pt x="1413" y="5500"/>
                </a:lnTo>
                <a:lnTo>
                  <a:pt x="1411" y="5508"/>
                </a:lnTo>
                <a:lnTo>
                  <a:pt x="1409" y="5512"/>
                </a:lnTo>
                <a:lnTo>
                  <a:pt x="1406" y="5513"/>
                </a:lnTo>
                <a:lnTo>
                  <a:pt x="1401" y="5515"/>
                </a:lnTo>
                <a:lnTo>
                  <a:pt x="1397" y="5517"/>
                </a:lnTo>
                <a:lnTo>
                  <a:pt x="1392" y="5524"/>
                </a:lnTo>
                <a:lnTo>
                  <a:pt x="1387" y="5530"/>
                </a:lnTo>
                <a:lnTo>
                  <a:pt x="1384" y="5532"/>
                </a:lnTo>
                <a:lnTo>
                  <a:pt x="1378" y="5534"/>
                </a:lnTo>
                <a:lnTo>
                  <a:pt x="1375" y="5522"/>
                </a:lnTo>
                <a:lnTo>
                  <a:pt x="1373" y="5513"/>
                </a:lnTo>
                <a:lnTo>
                  <a:pt x="1375" y="5505"/>
                </a:lnTo>
                <a:lnTo>
                  <a:pt x="1378" y="5493"/>
                </a:lnTo>
                <a:lnTo>
                  <a:pt x="1384" y="5491"/>
                </a:lnTo>
                <a:lnTo>
                  <a:pt x="1387" y="5489"/>
                </a:lnTo>
                <a:lnTo>
                  <a:pt x="1392" y="5486"/>
                </a:lnTo>
                <a:lnTo>
                  <a:pt x="1399" y="5486"/>
                </a:lnTo>
                <a:lnTo>
                  <a:pt x="1401" y="5481"/>
                </a:lnTo>
                <a:lnTo>
                  <a:pt x="1402" y="5479"/>
                </a:lnTo>
                <a:lnTo>
                  <a:pt x="1406" y="5479"/>
                </a:lnTo>
                <a:lnTo>
                  <a:pt x="1407" y="5471"/>
                </a:lnTo>
                <a:lnTo>
                  <a:pt x="1409" y="5467"/>
                </a:lnTo>
                <a:lnTo>
                  <a:pt x="1413" y="5466"/>
                </a:lnTo>
                <a:lnTo>
                  <a:pt x="1411" y="5471"/>
                </a:lnTo>
                <a:lnTo>
                  <a:pt x="1411" y="5476"/>
                </a:lnTo>
                <a:lnTo>
                  <a:pt x="1413" y="5477"/>
                </a:lnTo>
                <a:lnTo>
                  <a:pt x="1416" y="5479"/>
                </a:lnTo>
                <a:lnTo>
                  <a:pt x="1419" y="5479"/>
                </a:lnTo>
                <a:lnTo>
                  <a:pt x="1423" y="5481"/>
                </a:lnTo>
                <a:lnTo>
                  <a:pt x="1428" y="5483"/>
                </a:lnTo>
                <a:lnTo>
                  <a:pt x="1433" y="5481"/>
                </a:lnTo>
                <a:lnTo>
                  <a:pt x="1436" y="5479"/>
                </a:lnTo>
                <a:lnTo>
                  <a:pt x="1445" y="5472"/>
                </a:lnTo>
                <a:lnTo>
                  <a:pt x="1448" y="5467"/>
                </a:lnTo>
                <a:lnTo>
                  <a:pt x="1450" y="5466"/>
                </a:lnTo>
                <a:lnTo>
                  <a:pt x="1453" y="5459"/>
                </a:lnTo>
                <a:lnTo>
                  <a:pt x="1453" y="5454"/>
                </a:lnTo>
                <a:lnTo>
                  <a:pt x="1455" y="5450"/>
                </a:lnTo>
                <a:lnTo>
                  <a:pt x="1457" y="5447"/>
                </a:lnTo>
                <a:lnTo>
                  <a:pt x="1460" y="5445"/>
                </a:lnTo>
                <a:lnTo>
                  <a:pt x="1464" y="5445"/>
                </a:lnTo>
                <a:lnTo>
                  <a:pt x="1465" y="5443"/>
                </a:lnTo>
                <a:lnTo>
                  <a:pt x="1467" y="5438"/>
                </a:lnTo>
                <a:lnTo>
                  <a:pt x="1467" y="5433"/>
                </a:lnTo>
                <a:lnTo>
                  <a:pt x="1467" y="5430"/>
                </a:lnTo>
                <a:lnTo>
                  <a:pt x="1465" y="5428"/>
                </a:lnTo>
                <a:lnTo>
                  <a:pt x="1462" y="5426"/>
                </a:lnTo>
                <a:lnTo>
                  <a:pt x="1455" y="5425"/>
                </a:lnTo>
                <a:lnTo>
                  <a:pt x="1447" y="5425"/>
                </a:lnTo>
                <a:lnTo>
                  <a:pt x="1447" y="5418"/>
                </a:lnTo>
                <a:lnTo>
                  <a:pt x="1447" y="5411"/>
                </a:lnTo>
                <a:lnTo>
                  <a:pt x="1445" y="5406"/>
                </a:lnTo>
                <a:lnTo>
                  <a:pt x="1440" y="5404"/>
                </a:lnTo>
                <a:lnTo>
                  <a:pt x="1436" y="5391"/>
                </a:lnTo>
                <a:lnTo>
                  <a:pt x="1433" y="5385"/>
                </a:lnTo>
                <a:lnTo>
                  <a:pt x="1430" y="5380"/>
                </a:lnTo>
                <a:lnTo>
                  <a:pt x="1424" y="5377"/>
                </a:lnTo>
                <a:lnTo>
                  <a:pt x="1419" y="5373"/>
                </a:lnTo>
                <a:lnTo>
                  <a:pt x="1406" y="5370"/>
                </a:lnTo>
                <a:lnTo>
                  <a:pt x="1404" y="5372"/>
                </a:lnTo>
                <a:lnTo>
                  <a:pt x="1402" y="5373"/>
                </a:lnTo>
                <a:lnTo>
                  <a:pt x="1399" y="5377"/>
                </a:lnTo>
                <a:lnTo>
                  <a:pt x="1397" y="5382"/>
                </a:lnTo>
                <a:lnTo>
                  <a:pt x="1395" y="5384"/>
                </a:lnTo>
                <a:lnTo>
                  <a:pt x="1392" y="5384"/>
                </a:lnTo>
                <a:lnTo>
                  <a:pt x="1394" y="5387"/>
                </a:lnTo>
                <a:lnTo>
                  <a:pt x="1397" y="5389"/>
                </a:lnTo>
                <a:lnTo>
                  <a:pt x="1406" y="5391"/>
                </a:lnTo>
                <a:lnTo>
                  <a:pt x="1406" y="5394"/>
                </a:lnTo>
                <a:lnTo>
                  <a:pt x="1404" y="5397"/>
                </a:lnTo>
                <a:lnTo>
                  <a:pt x="1401" y="5397"/>
                </a:lnTo>
                <a:lnTo>
                  <a:pt x="1397" y="5397"/>
                </a:lnTo>
                <a:lnTo>
                  <a:pt x="1395" y="5397"/>
                </a:lnTo>
                <a:lnTo>
                  <a:pt x="1384" y="5399"/>
                </a:lnTo>
                <a:lnTo>
                  <a:pt x="1390" y="5404"/>
                </a:lnTo>
                <a:lnTo>
                  <a:pt x="1395" y="5409"/>
                </a:lnTo>
                <a:lnTo>
                  <a:pt x="1397" y="5413"/>
                </a:lnTo>
                <a:lnTo>
                  <a:pt x="1399" y="5416"/>
                </a:lnTo>
                <a:lnTo>
                  <a:pt x="1399" y="5421"/>
                </a:lnTo>
                <a:lnTo>
                  <a:pt x="1399" y="5426"/>
                </a:lnTo>
                <a:lnTo>
                  <a:pt x="1399" y="5428"/>
                </a:lnTo>
                <a:lnTo>
                  <a:pt x="1401" y="5430"/>
                </a:lnTo>
                <a:lnTo>
                  <a:pt x="1399" y="5433"/>
                </a:lnTo>
                <a:lnTo>
                  <a:pt x="1395" y="5437"/>
                </a:lnTo>
                <a:lnTo>
                  <a:pt x="1392" y="5438"/>
                </a:lnTo>
                <a:lnTo>
                  <a:pt x="1392" y="5433"/>
                </a:lnTo>
                <a:lnTo>
                  <a:pt x="1392" y="5430"/>
                </a:lnTo>
                <a:lnTo>
                  <a:pt x="1390" y="5428"/>
                </a:lnTo>
                <a:lnTo>
                  <a:pt x="1390" y="5423"/>
                </a:lnTo>
                <a:lnTo>
                  <a:pt x="1389" y="5420"/>
                </a:lnTo>
                <a:lnTo>
                  <a:pt x="1385" y="5416"/>
                </a:lnTo>
                <a:lnTo>
                  <a:pt x="1382" y="5414"/>
                </a:lnTo>
                <a:lnTo>
                  <a:pt x="1375" y="5413"/>
                </a:lnTo>
                <a:lnTo>
                  <a:pt x="1366" y="5413"/>
                </a:lnTo>
                <a:lnTo>
                  <a:pt x="1366" y="5416"/>
                </a:lnTo>
                <a:lnTo>
                  <a:pt x="1365" y="5425"/>
                </a:lnTo>
                <a:lnTo>
                  <a:pt x="1358" y="5428"/>
                </a:lnTo>
                <a:lnTo>
                  <a:pt x="1353" y="5433"/>
                </a:lnTo>
                <a:lnTo>
                  <a:pt x="1348" y="5438"/>
                </a:lnTo>
                <a:lnTo>
                  <a:pt x="1344" y="5445"/>
                </a:lnTo>
                <a:lnTo>
                  <a:pt x="1344" y="5452"/>
                </a:lnTo>
                <a:lnTo>
                  <a:pt x="1344" y="5457"/>
                </a:lnTo>
                <a:lnTo>
                  <a:pt x="1348" y="5460"/>
                </a:lnTo>
                <a:lnTo>
                  <a:pt x="1351" y="5462"/>
                </a:lnTo>
                <a:lnTo>
                  <a:pt x="1355" y="5466"/>
                </a:lnTo>
                <a:lnTo>
                  <a:pt x="1360" y="5466"/>
                </a:lnTo>
                <a:lnTo>
                  <a:pt x="1372" y="5466"/>
                </a:lnTo>
                <a:lnTo>
                  <a:pt x="1370" y="5471"/>
                </a:lnTo>
                <a:lnTo>
                  <a:pt x="1368" y="5474"/>
                </a:lnTo>
                <a:lnTo>
                  <a:pt x="1361" y="5479"/>
                </a:lnTo>
                <a:lnTo>
                  <a:pt x="1355" y="5484"/>
                </a:lnTo>
                <a:lnTo>
                  <a:pt x="1353" y="5488"/>
                </a:lnTo>
                <a:lnTo>
                  <a:pt x="1351" y="5493"/>
                </a:lnTo>
                <a:lnTo>
                  <a:pt x="1353" y="5505"/>
                </a:lnTo>
                <a:lnTo>
                  <a:pt x="1356" y="5515"/>
                </a:lnTo>
                <a:lnTo>
                  <a:pt x="1358" y="5525"/>
                </a:lnTo>
                <a:lnTo>
                  <a:pt x="1358" y="5541"/>
                </a:lnTo>
                <a:lnTo>
                  <a:pt x="1360" y="5544"/>
                </a:lnTo>
                <a:lnTo>
                  <a:pt x="1361" y="5546"/>
                </a:lnTo>
                <a:lnTo>
                  <a:pt x="1363" y="5544"/>
                </a:lnTo>
                <a:lnTo>
                  <a:pt x="1365" y="5541"/>
                </a:lnTo>
                <a:lnTo>
                  <a:pt x="1368" y="5542"/>
                </a:lnTo>
                <a:lnTo>
                  <a:pt x="1370" y="5544"/>
                </a:lnTo>
                <a:lnTo>
                  <a:pt x="1370" y="5547"/>
                </a:lnTo>
                <a:lnTo>
                  <a:pt x="1368" y="5552"/>
                </a:lnTo>
                <a:lnTo>
                  <a:pt x="1366" y="5554"/>
                </a:lnTo>
                <a:lnTo>
                  <a:pt x="1365" y="5554"/>
                </a:lnTo>
                <a:lnTo>
                  <a:pt x="1365" y="5581"/>
                </a:lnTo>
                <a:lnTo>
                  <a:pt x="1365" y="5616"/>
                </a:lnTo>
                <a:lnTo>
                  <a:pt x="1351" y="5619"/>
                </a:lnTo>
                <a:lnTo>
                  <a:pt x="1339" y="5624"/>
                </a:lnTo>
                <a:lnTo>
                  <a:pt x="1331" y="5633"/>
                </a:lnTo>
                <a:lnTo>
                  <a:pt x="1324" y="5643"/>
                </a:lnTo>
                <a:lnTo>
                  <a:pt x="1326" y="5646"/>
                </a:lnTo>
                <a:lnTo>
                  <a:pt x="1329" y="5648"/>
                </a:lnTo>
                <a:lnTo>
                  <a:pt x="1337" y="5650"/>
                </a:lnTo>
                <a:lnTo>
                  <a:pt x="1337" y="5663"/>
                </a:lnTo>
                <a:lnTo>
                  <a:pt x="1339" y="5674"/>
                </a:lnTo>
                <a:lnTo>
                  <a:pt x="1337" y="5684"/>
                </a:lnTo>
                <a:lnTo>
                  <a:pt x="1336" y="5699"/>
                </a:lnTo>
                <a:lnTo>
                  <a:pt x="1331" y="5714"/>
                </a:lnTo>
                <a:lnTo>
                  <a:pt x="1331" y="5721"/>
                </a:lnTo>
                <a:lnTo>
                  <a:pt x="1331" y="5732"/>
                </a:lnTo>
                <a:lnTo>
                  <a:pt x="1341" y="5732"/>
                </a:lnTo>
                <a:lnTo>
                  <a:pt x="1349" y="5730"/>
                </a:lnTo>
                <a:lnTo>
                  <a:pt x="1355" y="5725"/>
                </a:lnTo>
                <a:lnTo>
                  <a:pt x="1358" y="5718"/>
                </a:lnTo>
                <a:lnTo>
                  <a:pt x="1361" y="5713"/>
                </a:lnTo>
                <a:lnTo>
                  <a:pt x="1363" y="5706"/>
                </a:lnTo>
                <a:lnTo>
                  <a:pt x="1366" y="5701"/>
                </a:lnTo>
                <a:lnTo>
                  <a:pt x="1368" y="5699"/>
                </a:lnTo>
                <a:lnTo>
                  <a:pt x="1372" y="5697"/>
                </a:lnTo>
                <a:lnTo>
                  <a:pt x="1372" y="5677"/>
                </a:lnTo>
                <a:lnTo>
                  <a:pt x="1372" y="5657"/>
                </a:lnTo>
                <a:lnTo>
                  <a:pt x="1370" y="5638"/>
                </a:lnTo>
                <a:lnTo>
                  <a:pt x="1365" y="5622"/>
                </a:lnTo>
                <a:lnTo>
                  <a:pt x="1373" y="5629"/>
                </a:lnTo>
                <a:lnTo>
                  <a:pt x="1380" y="5638"/>
                </a:lnTo>
                <a:lnTo>
                  <a:pt x="1384" y="5650"/>
                </a:lnTo>
                <a:lnTo>
                  <a:pt x="1385" y="5663"/>
                </a:lnTo>
                <a:lnTo>
                  <a:pt x="1394" y="5668"/>
                </a:lnTo>
                <a:lnTo>
                  <a:pt x="1397" y="5672"/>
                </a:lnTo>
                <a:lnTo>
                  <a:pt x="1399" y="5677"/>
                </a:lnTo>
                <a:lnTo>
                  <a:pt x="1401" y="5679"/>
                </a:lnTo>
                <a:lnTo>
                  <a:pt x="1402" y="5680"/>
                </a:lnTo>
                <a:lnTo>
                  <a:pt x="1406" y="5684"/>
                </a:lnTo>
                <a:lnTo>
                  <a:pt x="1411" y="5685"/>
                </a:lnTo>
                <a:lnTo>
                  <a:pt x="1413" y="5687"/>
                </a:lnTo>
                <a:lnTo>
                  <a:pt x="1413" y="5691"/>
                </a:lnTo>
                <a:lnTo>
                  <a:pt x="1421" y="5685"/>
                </a:lnTo>
                <a:lnTo>
                  <a:pt x="1426" y="5684"/>
                </a:lnTo>
                <a:lnTo>
                  <a:pt x="1433" y="5684"/>
                </a:lnTo>
                <a:lnTo>
                  <a:pt x="1436" y="5682"/>
                </a:lnTo>
                <a:lnTo>
                  <a:pt x="1438" y="5679"/>
                </a:lnTo>
                <a:lnTo>
                  <a:pt x="1440" y="5670"/>
                </a:lnTo>
                <a:lnTo>
                  <a:pt x="1443" y="5672"/>
                </a:lnTo>
                <a:lnTo>
                  <a:pt x="1445" y="5674"/>
                </a:lnTo>
                <a:lnTo>
                  <a:pt x="1447" y="5680"/>
                </a:lnTo>
                <a:lnTo>
                  <a:pt x="1448" y="5687"/>
                </a:lnTo>
                <a:lnTo>
                  <a:pt x="1450" y="5691"/>
                </a:lnTo>
                <a:lnTo>
                  <a:pt x="1453" y="5691"/>
                </a:lnTo>
                <a:lnTo>
                  <a:pt x="1459" y="5691"/>
                </a:lnTo>
                <a:lnTo>
                  <a:pt x="1462" y="5689"/>
                </a:lnTo>
                <a:lnTo>
                  <a:pt x="1465" y="5687"/>
                </a:lnTo>
                <a:lnTo>
                  <a:pt x="1467" y="5684"/>
                </a:lnTo>
                <a:lnTo>
                  <a:pt x="1467" y="5680"/>
                </a:lnTo>
                <a:lnTo>
                  <a:pt x="1469" y="5679"/>
                </a:lnTo>
                <a:lnTo>
                  <a:pt x="1474" y="5677"/>
                </a:lnTo>
                <a:lnTo>
                  <a:pt x="1476" y="5674"/>
                </a:lnTo>
                <a:lnTo>
                  <a:pt x="1477" y="5672"/>
                </a:lnTo>
                <a:lnTo>
                  <a:pt x="1484" y="5670"/>
                </a:lnTo>
                <a:lnTo>
                  <a:pt x="1501" y="5670"/>
                </a:lnTo>
                <a:lnTo>
                  <a:pt x="1501" y="5636"/>
                </a:lnTo>
                <a:lnTo>
                  <a:pt x="1499" y="5633"/>
                </a:lnTo>
                <a:lnTo>
                  <a:pt x="1498" y="5633"/>
                </a:lnTo>
                <a:lnTo>
                  <a:pt x="1494" y="5633"/>
                </a:lnTo>
                <a:lnTo>
                  <a:pt x="1488" y="5636"/>
                </a:lnTo>
                <a:lnTo>
                  <a:pt x="1484" y="5636"/>
                </a:lnTo>
                <a:lnTo>
                  <a:pt x="1481" y="5636"/>
                </a:lnTo>
                <a:lnTo>
                  <a:pt x="1477" y="5629"/>
                </a:lnTo>
                <a:lnTo>
                  <a:pt x="1479" y="5624"/>
                </a:lnTo>
                <a:lnTo>
                  <a:pt x="1481" y="5622"/>
                </a:lnTo>
                <a:lnTo>
                  <a:pt x="1486" y="5622"/>
                </a:lnTo>
                <a:lnTo>
                  <a:pt x="1499" y="5624"/>
                </a:lnTo>
                <a:lnTo>
                  <a:pt x="1505" y="5624"/>
                </a:lnTo>
                <a:lnTo>
                  <a:pt x="1508" y="5622"/>
                </a:lnTo>
                <a:lnTo>
                  <a:pt x="1510" y="5617"/>
                </a:lnTo>
                <a:lnTo>
                  <a:pt x="1510" y="5614"/>
                </a:lnTo>
                <a:lnTo>
                  <a:pt x="1510" y="5610"/>
                </a:lnTo>
                <a:lnTo>
                  <a:pt x="1515" y="5609"/>
                </a:lnTo>
                <a:lnTo>
                  <a:pt x="1518" y="5610"/>
                </a:lnTo>
                <a:lnTo>
                  <a:pt x="1523" y="5614"/>
                </a:lnTo>
                <a:lnTo>
                  <a:pt x="1528" y="5616"/>
                </a:lnTo>
                <a:lnTo>
                  <a:pt x="1532" y="5616"/>
                </a:lnTo>
                <a:lnTo>
                  <a:pt x="1535" y="5616"/>
                </a:lnTo>
                <a:lnTo>
                  <a:pt x="1534" y="5619"/>
                </a:lnTo>
                <a:lnTo>
                  <a:pt x="1530" y="5621"/>
                </a:lnTo>
                <a:lnTo>
                  <a:pt x="1522" y="5622"/>
                </a:lnTo>
                <a:lnTo>
                  <a:pt x="1522" y="5626"/>
                </a:lnTo>
                <a:lnTo>
                  <a:pt x="1520" y="5628"/>
                </a:lnTo>
                <a:lnTo>
                  <a:pt x="1515" y="5629"/>
                </a:lnTo>
                <a:lnTo>
                  <a:pt x="1515" y="5636"/>
                </a:lnTo>
                <a:lnTo>
                  <a:pt x="1515" y="5643"/>
                </a:lnTo>
                <a:lnTo>
                  <a:pt x="1513" y="5648"/>
                </a:lnTo>
                <a:lnTo>
                  <a:pt x="1508" y="5650"/>
                </a:lnTo>
                <a:lnTo>
                  <a:pt x="1506" y="5658"/>
                </a:lnTo>
                <a:lnTo>
                  <a:pt x="1508" y="5663"/>
                </a:lnTo>
                <a:lnTo>
                  <a:pt x="1513" y="5665"/>
                </a:lnTo>
                <a:lnTo>
                  <a:pt x="1517" y="5668"/>
                </a:lnTo>
                <a:lnTo>
                  <a:pt x="1522" y="5670"/>
                </a:lnTo>
                <a:lnTo>
                  <a:pt x="1527" y="5672"/>
                </a:lnTo>
                <a:lnTo>
                  <a:pt x="1528" y="5677"/>
                </a:lnTo>
                <a:lnTo>
                  <a:pt x="1528" y="5684"/>
                </a:lnTo>
                <a:lnTo>
                  <a:pt x="1520" y="5687"/>
                </a:lnTo>
                <a:lnTo>
                  <a:pt x="1511" y="5691"/>
                </a:lnTo>
                <a:lnTo>
                  <a:pt x="1505" y="5696"/>
                </a:lnTo>
                <a:lnTo>
                  <a:pt x="1503" y="5699"/>
                </a:lnTo>
                <a:lnTo>
                  <a:pt x="1501" y="5704"/>
                </a:lnTo>
                <a:lnTo>
                  <a:pt x="1501" y="5708"/>
                </a:lnTo>
                <a:lnTo>
                  <a:pt x="1501" y="5711"/>
                </a:lnTo>
                <a:lnTo>
                  <a:pt x="1505" y="5720"/>
                </a:lnTo>
                <a:lnTo>
                  <a:pt x="1515" y="5732"/>
                </a:lnTo>
                <a:lnTo>
                  <a:pt x="1517" y="5738"/>
                </a:lnTo>
                <a:lnTo>
                  <a:pt x="1518" y="5745"/>
                </a:lnTo>
                <a:lnTo>
                  <a:pt x="1522" y="5750"/>
                </a:lnTo>
                <a:lnTo>
                  <a:pt x="1525" y="5752"/>
                </a:lnTo>
                <a:lnTo>
                  <a:pt x="1528" y="5752"/>
                </a:lnTo>
                <a:lnTo>
                  <a:pt x="1525" y="5759"/>
                </a:lnTo>
                <a:lnTo>
                  <a:pt x="1520" y="5762"/>
                </a:lnTo>
                <a:lnTo>
                  <a:pt x="1508" y="5769"/>
                </a:lnTo>
                <a:lnTo>
                  <a:pt x="1503" y="5773"/>
                </a:lnTo>
                <a:lnTo>
                  <a:pt x="1498" y="5778"/>
                </a:lnTo>
                <a:lnTo>
                  <a:pt x="1494" y="5785"/>
                </a:lnTo>
                <a:lnTo>
                  <a:pt x="1494" y="5793"/>
                </a:lnTo>
                <a:lnTo>
                  <a:pt x="1493" y="5800"/>
                </a:lnTo>
                <a:lnTo>
                  <a:pt x="1494" y="5805"/>
                </a:lnTo>
                <a:lnTo>
                  <a:pt x="1496" y="5810"/>
                </a:lnTo>
                <a:lnTo>
                  <a:pt x="1498" y="5814"/>
                </a:lnTo>
                <a:lnTo>
                  <a:pt x="1506" y="5817"/>
                </a:lnTo>
                <a:lnTo>
                  <a:pt x="1515" y="5820"/>
                </a:lnTo>
                <a:lnTo>
                  <a:pt x="1513" y="5824"/>
                </a:lnTo>
                <a:lnTo>
                  <a:pt x="1511" y="5827"/>
                </a:lnTo>
                <a:lnTo>
                  <a:pt x="1508" y="5831"/>
                </a:lnTo>
                <a:lnTo>
                  <a:pt x="1508" y="5834"/>
                </a:lnTo>
                <a:lnTo>
                  <a:pt x="1508" y="5837"/>
                </a:lnTo>
                <a:lnTo>
                  <a:pt x="1511" y="5841"/>
                </a:lnTo>
                <a:lnTo>
                  <a:pt x="1515" y="5848"/>
                </a:lnTo>
                <a:lnTo>
                  <a:pt x="1517" y="5851"/>
                </a:lnTo>
                <a:lnTo>
                  <a:pt x="1517" y="5855"/>
                </a:lnTo>
                <a:lnTo>
                  <a:pt x="1518" y="5866"/>
                </a:lnTo>
                <a:lnTo>
                  <a:pt x="1518" y="5875"/>
                </a:lnTo>
                <a:lnTo>
                  <a:pt x="1520" y="5878"/>
                </a:lnTo>
                <a:lnTo>
                  <a:pt x="1523" y="5882"/>
                </a:lnTo>
                <a:lnTo>
                  <a:pt x="1527" y="5884"/>
                </a:lnTo>
                <a:lnTo>
                  <a:pt x="1534" y="5884"/>
                </a:lnTo>
                <a:lnTo>
                  <a:pt x="1534" y="5885"/>
                </a:lnTo>
                <a:lnTo>
                  <a:pt x="1532" y="5887"/>
                </a:lnTo>
                <a:lnTo>
                  <a:pt x="1530" y="5885"/>
                </a:lnTo>
                <a:lnTo>
                  <a:pt x="1525" y="5884"/>
                </a:lnTo>
                <a:lnTo>
                  <a:pt x="1520" y="5882"/>
                </a:lnTo>
                <a:lnTo>
                  <a:pt x="1517" y="5878"/>
                </a:lnTo>
                <a:lnTo>
                  <a:pt x="1515" y="5875"/>
                </a:lnTo>
                <a:lnTo>
                  <a:pt x="1511" y="5865"/>
                </a:lnTo>
                <a:lnTo>
                  <a:pt x="1508" y="5855"/>
                </a:lnTo>
                <a:lnTo>
                  <a:pt x="1505" y="5853"/>
                </a:lnTo>
                <a:lnTo>
                  <a:pt x="1498" y="5848"/>
                </a:lnTo>
                <a:lnTo>
                  <a:pt x="1496" y="5846"/>
                </a:lnTo>
                <a:lnTo>
                  <a:pt x="1494" y="5841"/>
                </a:lnTo>
                <a:lnTo>
                  <a:pt x="1453" y="5841"/>
                </a:lnTo>
                <a:lnTo>
                  <a:pt x="1459" y="5832"/>
                </a:lnTo>
                <a:lnTo>
                  <a:pt x="1460" y="5827"/>
                </a:lnTo>
                <a:lnTo>
                  <a:pt x="1460" y="5820"/>
                </a:lnTo>
                <a:lnTo>
                  <a:pt x="1455" y="5817"/>
                </a:lnTo>
                <a:lnTo>
                  <a:pt x="1448" y="5815"/>
                </a:lnTo>
                <a:lnTo>
                  <a:pt x="1443" y="5812"/>
                </a:lnTo>
                <a:lnTo>
                  <a:pt x="1442" y="5810"/>
                </a:lnTo>
                <a:lnTo>
                  <a:pt x="1440" y="5807"/>
                </a:lnTo>
                <a:lnTo>
                  <a:pt x="1435" y="5803"/>
                </a:lnTo>
                <a:lnTo>
                  <a:pt x="1430" y="5800"/>
                </a:lnTo>
                <a:lnTo>
                  <a:pt x="1424" y="5795"/>
                </a:lnTo>
                <a:lnTo>
                  <a:pt x="1419" y="5793"/>
                </a:lnTo>
                <a:lnTo>
                  <a:pt x="1416" y="5795"/>
                </a:lnTo>
                <a:lnTo>
                  <a:pt x="1414" y="5796"/>
                </a:lnTo>
                <a:lnTo>
                  <a:pt x="1413" y="5802"/>
                </a:lnTo>
                <a:lnTo>
                  <a:pt x="1413" y="5814"/>
                </a:lnTo>
                <a:lnTo>
                  <a:pt x="1413" y="5834"/>
                </a:lnTo>
                <a:lnTo>
                  <a:pt x="1409" y="5834"/>
                </a:lnTo>
                <a:lnTo>
                  <a:pt x="1407" y="5836"/>
                </a:lnTo>
                <a:lnTo>
                  <a:pt x="1406" y="5841"/>
                </a:lnTo>
                <a:lnTo>
                  <a:pt x="1406" y="5848"/>
                </a:lnTo>
                <a:lnTo>
                  <a:pt x="1406" y="5853"/>
                </a:lnTo>
                <a:lnTo>
                  <a:pt x="1402" y="5856"/>
                </a:lnTo>
                <a:lnTo>
                  <a:pt x="1399" y="5858"/>
                </a:lnTo>
                <a:lnTo>
                  <a:pt x="1395" y="5861"/>
                </a:lnTo>
                <a:lnTo>
                  <a:pt x="1392" y="5863"/>
                </a:lnTo>
                <a:lnTo>
                  <a:pt x="1392" y="5868"/>
                </a:lnTo>
                <a:lnTo>
                  <a:pt x="1392" y="5875"/>
                </a:lnTo>
                <a:lnTo>
                  <a:pt x="1389" y="5884"/>
                </a:lnTo>
                <a:lnTo>
                  <a:pt x="1385" y="5892"/>
                </a:lnTo>
                <a:lnTo>
                  <a:pt x="1382" y="5901"/>
                </a:lnTo>
                <a:lnTo>
                  <a:pt x="1378" y="5909"/>
                </a:lnTo>
                <a:lnTo>
                  <a:pt x="1378" y="5924"/>
                </a:lnTo>
                <a:lnTo>
                  <a:pt x="1380" y="5936"/>
                </a:lnTo>
                <a:lnTo>
                  <a:pt x="1384" y="5948"/>
                </a:lnTo>
                <a:lnTo>
                  <a:pt x="1385" y="5960"/>
                </a:lnTo>
                <a:lnTo>
                  <a:pt x="1385" y="5964"/>
                </a:lnTo>
                <a:lnTo>
                  <a:pt x="1384" y="5970"/>
                </a:lnTo>
                <a:lnTo>
                  <a:pt x="1384" y="5976"/>
                </a:lnTo>
                <a:lnTo>
                  <a:pt x="1385" y="5981"/>
                </a:lnTo>
                <a:lnTo>
                  <a:pt x="1387" y="5984"/>
                </a:lnTo>
                <a:lnTo>
                  <a:pt x="1390" y="5988"/>
                </a:lnTo>
                <a:lnTo>
                  <a:pt x="1395" y="5996"/>
                </a:lnTo>
                <a:lnTo>
                  <a:pt x="1401" y="6003"/>
                </a:lnTo>
                <a:lnTo>
                  <a:pt x="1407" y="6008"/>
                </a:lnTo>
                <a:lnTo>
                  <a:pt x="1416" y="6013"/>
                </a:lnTo>
                <a:lnTo>
                  <a:pt x="1419" y="6013"/>
                </a:lnTo>
                <a:lnTo>
                  <a:pt x="1433" y="6022"/>
                </a:lnTo>
                <a:lnTo>
                  <a:pt x="1436" y="6023"/>
                </a:lnTo>
                <a:lnTo>
                  <a:pt x="1442" y="6028"/>
                </a:lnTo>
                <a:lnTo>
                  <a:pt x="1448" y="6032"/>
                </a:lnTo>
                <a:lnTo>
                  <a:pt x="1455" y="6035"/>
                </a:lnTo>
                <a:lnTo>
                  <a:pt x="1464" y="6039"/>
                </a:lnTo>
                <a:lnTo>
                  <a:pt x="1470" y="6042"/>
                </a:lnTo>
                <a:lnTo>
                  <a:pt x="1472" y="6044"/>
                </a:lnTo>
                <a:lnTo>
                  <a:pt x="1474" y="6047"/>
                </a:lnTo>
                <a:lnTo>
                  <a:pt x="1476" y="6051"/>
                </a:lnTo>
                <a:lnTo>
                  <a:pt x="1474" y="6057"/>
                </a:lnTo>
                <a:lnTo>
                  <a:pt x="1476" y="6063"/>
                </a:lnTo>
                <a:lnTo>
                  <a:pt x="1477" y="6068"/>
                </a:lnTo>
                <a:lnTo>
                  <a:pt x="1481" y="6073"/>
                </a:lnTo>
                <a:lnTo>
                  <a:pt x="1486" y="6076"/>
                </a:lnTo>
                <a:lnTo>
                  <a:pt x="1488" y="6080"/>
                </a:lnTo>
                <a:lnTo>
                  <a:pt x="1491" y="6085"/>
                </a:lnTo>
                <a:lnTo>
                  <a:pt x="1494" y="6088"/>
                </a:lnTo>
                <a:lnTo>
                  <a:pt x="1498" y="6088"/>
                </a:lnTo>
                <a:lnTo>
                  <a:pt x="1499" y="6097"/>
                </a:lnTo>
                <a:lnTo>
                  <a:pt x="1503" y="6105"/>
                </a:lnTo>
                <a:lnTo>
                  <a:pt x="1506" y="6112"/>
                </a:lnTo>
                <a:lnTo>
                  <a:pt x="1510" y="6119"/>
                </a:lnTo>
                <a:lnTo>
                  <a:pt x="1511" y="6122"/>
                </a:lnTo>
                <a:lnTo>
                  <a:pt x="1517" y="6127"/>
                </a:lnTo>
                <a:lnTo>
                  <a:pt x="1522" y="6131"/>
                </a:lnTo>
                <a:lnTo>
                  <a:pt x="1527" y="6132"/>
                </a:lnTo>
                <a:lnTo>
                  <a:pt x="1535" y="6134"/>
                </a:lnTo>
                <a:lnTo>
                  <a:pt x="1537" y="6139"/>
                </a:lnTo>
                <a:lnTo>
                  <a:pt x="1540" y="6143"/>
                </a:lnTo>
                <a:lnTo>
                  <a:pt x="1547" y="6148"/>
                </a:lnTo>
                <a:lnTo>
                  <a:pt x="1557" y="6153"/>
                </a:lnTo>
                <a:lnTo>
                  <a:pt x="1569" y="6155"/>
                </a:lnTo>
                <a:lnTo>
                  <a:pt x="1568" y="6160"/>
                </a:lnTo>
                <a:lnTo>
                  <a:pt x="1568" y="6165"/>
                </a:lnTo>
                <a:lnTo>
                  <a:pt x="1569" y="6168"/>
                </a:lnTo>
                <a:lnTo>
                  <a:pt x="1573" y="6170"/>
                </a:lnTo>
                <a:lnTo>
                  <a:pt x="1580" y="6173"/>
                </a:lnTo>
                <a:lnTo>
                  <a:pt x="1586" y="6173"/>
                </a:lnTo>
                <a:lnTo>
                  <a:pt x="1595" y="6175"/>
                </a:lnTo>
                <a:lnTo>
                  <a:pt x="1602" y="6179"/>
                </a:lnTo>
                <a:lnTo>
                  <a:pt x="1603" y="6182"/>
                </a:lnTo>
                <a:lnTo>
                  <a:pt x="1605" y="6185"/>
                </a:lnTo>
                <a:lnTo>
                  <a:pt x="1605" y="6189"/>
                </a:lnTo>
                <a:lnTo>
                  <a:pt x="1603" y="6196"/>
                </a:lnTo>
                <a:lnTo>
                  <a:pt x="1612" y="6197"/>
                </a:lnTo>
                <a:lnTo>
                  <a:pt x="1617" y="6197"/>
                </a:lnTo>
                <a:lnTo>
                  <a:pt x="1621" y="6194"/>
                </a:lnTo>
                <a:lnTo>
                  <a:pt x="1622" y="6190"/>
                </a:lnTo>
                <a:lnTo>
                  <a:pt x="1624" y="6187"/>
                </a:lnTo>
                <a:lnTo>
                  <a:pt x="1627" y="6184"/>
                </a:lnTo>
                <a:lnTo>
                  <a:pt x="1631" y="6182"/>
                </a:lnTo>
                <a:lnTo>
                  <a:pt x="1638" y="6182"/>
                </a:lnTo>
                <a:lnTo>
                  <a:pt x="1638" y="6187"/>
                </a:lnTo>
                <a:lnTo>
                  <a:pt x="1636" y="6192"/>
                </a:lnTo>
                <a:lnTo>
                  <a:pt x="1634" y="6197"/>
                </a:lnTo>
                <a:lnTo>
                  <a:pt x="1631" y="6199"/>
                </a:lnTo>
                <a:lnTo>
                  <a:pt x="1624" y="6204"/>
                </a:lnTo>
                <a:lnTo>
                  <a:pt x="1617" y="6209"/>
                </a:lnTo>
                <a:lnTo>
                  <a:pt x="1610" y="6214"/>
                </a:lnTo>
                <a:lnTo>
                  <a:pt x="1607" y="6219"/>
                </a:lnTo>
                <a:lnTo>
                  <a:pt x="1605" y="6228"/>
                </a:lnTo>
                <a:lnTo>
                  <a:pt x="1603" y="6236"/>
                </a:lnTo>
                <a:lnTo>
                  <a:pt x="1603" y="6243"/>
                </a:lnTo>
                <a:lnTo>
                  <a:pt x="1605" y="6248"/>
                </a:lnTo>
                <a:lnTo>
                  <a:pt x="1607" y="6254"/>
                </a:lnTo>
                <a:lnTo>
                  <a:pt x="1612" y="6255"/>
                </a:lnTo>
                <a:lnTo>
                  <a:pt x="1617" y="6257"/>
                </a:lnTo>
                <a:lnTo>
                  <a:pt x="1624" y="6257"/>
                </a:lnTo>
                <a:lnTo>
                  <a:pt x="1638" y="6257"/>
                </a:lnTo>
                <a:lnTo>
                  <a:pt x="1643" y="6259"/>
                </a:lnTo>
                <a:lnTo>
                  <a:pt x="1644" y="6260"/>
                </a:lnTo>
                <a:lnTo>
                  <a:pt x="1644" y="6264"/>
                </a:lnTo>
                <a:lnTo>
                  <a:pt x="1653" y="6265"/>
                </a:lnTo>
                <a:lnTo>
                  <a:pt x="1660" y="6265"/>
                </a:lnTo>
                <a:lnTo>
                  <a:pt x="1673" y="6262"/>
                </a:lnTo>
                <a:lnTo>
                  <a:pt x="1685" y="6259"/>
                </a:lnTo>
                <a:lnTo>
                  <a:pt x="1690" y="6257"/>
                </a:lnTo>
                <a:lnTo>
                  <a:pt x="1699" y="6257"/>
                </a:lnTo>
                <a:lnTo>
                  <a:pt x="1699" y="6265"/>
                </a:lnTo>
                <a:lnTo>
                  <a:pt x="1701" y="6272"/>
                </a:lnTo>
                <a:lnTo>
                  <a:pt x="1704" y="6277"/>
                </a:lnTo>
                <a:lnTo>
                  <a:pt x="1713" y="6277"/>
                </a:lnTo>
                <a:lnTo>
                  <a:pt x="1713" y="6286"/>
                </a:lnTo>
                <a:lnTo>
                  <a:pt x="1711" y="6293"/>
                </a:lnTo>
                <a:lnTo>
                  <a:pt x="1708" y="6298"/>
                </a:lnTo>
                <a:lnTo>
                  <a:pt x="1706" y="6305"/>
                </a:lnTo>
                <a:lnTo>
                  <a:pt x="1733" y="6305"/>
                </a:lnTo>
                <a:lnTo>
                  <a:pt x="1733" y="6298"/>
                </a:lnTo>
                <a:lnTo>
                  <a:pt x="1735" y="6295"/>
                </a:lnTo>
                <a:lnTo>
                  <a:pt x="1738" y="6289"/>
                </a:lnTo>
                <a:lnTo>
                  <a:pt x="1740" y="6284"/>
                </a:lnTo>
                <a:lnTo>
                  <a:pt x="1743" y="6284"/>
                </a:lnTo>
                <a:lnTo>
                  <a:pt x="1749" y="6284"/>
                </a:lnTo>
                <a:lnTo>
                  <a:pt x="1754" y="6288"/>
                </a:lnTo>
                <a:lnTo>
                  <a:pt x="1761" y="6295"/>
                </a:lnTo>
                <a:lnTo>
                  <a:pt x="1767" y="6298"/>
                </a:lnTo>
                <a:lnTo>
                  <a:pt x="1772" y="6298"/>
                </a:lnTo>
                <a:lnTo>
                  <a:pt x="1778" y="6298"/>
                </a:lnTo>
                <a:lnTo>
                  <a:pt x="1783" y="6298"/>
                </a:lnTo>
                <a:lnTo>
                  <a:pt x="1788" y="6298"/>
                </a:lnTo>
                <a:lnTo>
                  <a:pt x="1791" y="6300"/>
                </a:lnTo>
                <a:lnTo>
                  <a:pt x="1795" y="6301"/>
                </a:lnTo>
                <a:lnTo>
                  <a:pt x="1796" y="6305"/>
                </a:lnTo>
                <a:lnTo>
                  <a:pt x="1802" y="6305"/>
                </a:lnTo>
                <a:lnTo>
                  <a:pt x="1842" y="6305"/>
                </a:lnTo>
                <a:lnTo>
                  <a:pt x="1851" y="6303"/>
                </a:lnTo>
                <a:lnTo>
                  <a:pt x="1858" y="6301"/>
                </a:lnTo>
                <a:lnTo>
                  <a:pt x="1870" y="6295"/>
                </a:lnTo>
                <a:lnTo>
                  <a:pt x="1877" y="6293"/>
                </a:lnTo>
                <a:lnTo>
                  <a:pt x="1883" y="6291"/>
                </a:lnTo>
                <a:lnTo>
                  <a:pt x="1894" y="6289"/>
                </a:lnTo>
                <a:lnTo>
                  <a:pt x="1904" y="6291"/>
                </a:lnTo>
                <a:lnTo>
                  <a:pt x="1924" y="6291"/>
                </a:lnTo>
                <a:lnTo>
                  <a:pt x="1924" y="6296"/>
                </a:lnTo>
                <a:lnTo>
                  <a:pt x="1926" y="6300"/>
                </a:lnTo>
                <a:lnTo>
                  <a:pt x="1928" y="6303"/>
                </a:lnTo>
                <a:lnTo>
                  <a:pt x="1931" y="6305"/>
                </a:lnTo>
                <a:lnTo>
                  <a:pt x="1933" y="6303"/>
                </a:lnTo>
                <a:lnTo>
                  <a:pt x="1935" y="6301"/>
                </a:lnTo>
                <a:lnTo>
                  <a:pt x="1938" y="6298"/>
                </a:lnTo>
                <a:lnTo>
                  <a:pt x="1940" y="6293"/>
                </a:lnTo>
                <a:lnTo>
                  <a:pt x="1941" y="6291"/>
                </a:lnTo>
                <a:lnTo>
                  <a:pt x="1945" y="6291"/>
                </a:lnTo>
                <a:lnTo>
                  <a:pt x="1948" y="6289"/>
                </a:lnTo>
                <a:lnTo>
                  <a:pt x="1950" y="6286"/>
                </a:lnTo>
                <a:lnTo>
                  <a:pt x="1952" y="6277"/>
                </a:lnTo>
                <a:lnTo>
                  <a:pt x="1946" y="6276"/>
                </a:lnTo>
                <a:lnTo>
                  <a:pt x="1945" y="6274"/>
                </a:lnTo>
                <a:lnTo>
                  <a:pt x="1943" y="6269"/>
                </a:lnTo>
                <a:lnTo>
                  <a:pt x="1945" y="6265"/>
                </a:lnTo>
                <a:lnTo>
                  <a:pt x="1948" y="6255"/>
                </a:lnTo>
                <a:lnTo>
                  <a:pt x="1952" y="6250"/>
                </a:lnTo>
                <a:lnTo>
                  <a:pt x="1958" y="6250"/>
                </a:lnTo>
                <a:lnTo>
                  <a:pt x="1964" y="6252"/>
                </a:lnTo>
                <a:lnTo>
                  <a:pt x="1965" y="6255"/>
                </a:lnTo>
                <a:lnTo>
                  <a:pt x="1969" y="6260"/>
                </a:lnTo>
                <a:lnTo>
                  <a:pt x="1970" y="6272"/>
                </a:lnTo>
                <a:lnTo>
                  <a:pt x="1974" y="6276"/>
                </a:lnTo>
                <a:lnTo>
                  <a:pt x="1979" y="6277"/>
                </a:lnTo>
                <a:lnTo>
                  <a:pt x="1986" y="6277"/>
                </a:lnTo>
                <a:lnTo>
                  <a:pt x="1992" y="6274"/>
                </a:lnTo>
                <a:lnTo>
                  <a:pt x="1996" y="6269"/>
                </a:lnTo>
                <a:lnTo>
                  <a:pt x="1999" y="6264"/>
                </a:lnTo>
                <a:lnTo>
                  <a:pt x="2001" y="6262"/>
                </a:lnTo>
                <a:lnTo>
                  <a:pt x="2003" y="6260"/>
                </a:lnTo>
                <a:lnTo>
                  <a:pt x="2006" y="6257"/>
                </a:lnTo>
                <a:lnTo>
                  <a:pt x="2011" y="6255"/>
                </a:lnTo>
                <a:lnTo>
                  <a:pt x="2013" y="6254"/>
                </a:lnTo>
                <a:lnTo>
                  <a:pt x="2013" y="6250"/>
                </a:lnTo>
                <a:lnTo>
                  <a:pt x="2021" y="6245"/>
                </a:lnTo>
                <a:lnTo>
                  <a:pt x="2028" y="6238"/>
                </a:lnTo>
                <a:lnTo>
                  <a:pt x="2035" y="6231"/>
                </a:lnTo>
                <a:lnTo>
                  <a:pt x="2040" y="6223"/>
                </a:lnTo>
                <a:lnTo>
                  <a:pt x="2045" y="6223"/>
                </a:lnTo>
                <a:lnTo>
                  <a:pt x="2050" y="6223"/>
                </a:lnTo>
                <a:lnTo>
                  <a:pt x="2056" y="6218"/>
                </a:lnTo>
                <a:lnTo>
                  <a:pt x="2062" y="6214"/>
                </a:lnTo>
                <a:lnTo>
                  <a:pt x="2068" y="6214"/>
                </a:lnTo>
                <a:lnTo>
                  <a:pt x="2074" y="6216"/>
                </a:lnTo>
                <a:lnTo>
                  <a:pt x="2076" y="6211"/>
                </a:lnTo>
                <a:lnTo>
                  <a:pt x="2078" y="6209"/>
                </a:lnTo>
                <a:lnTo>
                  <a:pt x="2081" y="6209"/>
                </a:lnTo>
                <a:lnTo>
                  <a:pt x="2085" y="6207"/>
                </a:lnTo>
                <a:lnTo>
                  <a:pt x="2086" y="6204"/>
                </a:lnTo>
                <a:lnTo>
                  <a:pt x="2088" y="6196"/>
                </a:lnTo>
                <a:lnTo>
                  <a:pt x="2091" y="6196"/>
                </a:lnTo>
                <a:lnTo>
                  <a:pt x="2093" y="6194"/>
                </a:lnTo>
                <a:lnTo>
                  <a:pt x="2095" y="6189"/>
                </a:lnTo>
                <a:lnTo>
                  <a:pt x="2102" y="6185"/>
                </a:lnTo>
                <a:lnTo>
                  <a:pt x="2108" y="6180"/>
                </a:lnTo>
                <a:lnTo>
                  <a:pt x="2119" y="6168"/>
                </a:lnTo>
                <a:lnTo>
                  <a:pt x="2129" y="6156"/>
                </a:lnTo>
                <a:lnTo>
                  <a:pt x="2136" y="6151"/>
                </a:lnTo>
                <a:lnTo>
                  <a:pt x="2143" y="6148"/>
                </a:lnTo>
                <a:lnTo>
                  <a:pt x="2143" y="6141"/>
                </a:lnTo>
                <a:lnTo>
                  <a:pt x="2144" y="6136"/>
                </a:lnTo>
                <a:lnTo>
                  <a:pt x="2149" y="6127"/>
                </a:lnTo>
                <a:lnTo>
                  <a:pt x="2154" y="6119"/>
                </a:lnTo>
                <a:lnTo>
                  <a:pt x="2156" y="6114"/>
                </a:lnTo>
                <a:lnTo>
                  <a:pt x="2156" y="6107"/>
                </a:lnTo>
                <a:lnTo>
                  <a:pt x="2170" y="6100"/>
                </a:lnTo>
                <a:lnTo>
                  <a:pt x="2182" y="6092"/>
                </a:lnTo>
                <a:lnTo>
                  <a:pt x="2190" y="6080"/>
                </a:lnTo>
                <a:lnTo>
                  <a:pt x="2197" y="6066"/>
                </a:lnTo>
                <a:lnTo>
                  <a:pt x="2211" y="6063"/>
                </a:lnTo>
                <a:lnTo>
                  <a:pt x="2224" y="6059"/>
                </a:lnTo>
                <a:lnTo>
                  <a:pt x="2235" y="6052"/>
                </a:lnTo>
                <a:lnTo>
                  <a:pt x="2245" y="6046"/>
                </a:lnTo>
                <a:lnTo>
                  <a:pt x="2247" y="6040"/>
                </a:lnTo>
                <a:lnTo>
                  <a:pt x="2248" y="6039"/>
                </a:lnTo>
                <a:lnTo>
                  <a:pt x="2252" y="6039"/>
                </a:lnTo>
                <a:lnTo>
                  <a:pt x="2252" y="6025"/>
                </a:lnTo>
                <a:lnTo>
                  <a:pt x="2247" y="6023"/>
                </a:lnTo>
                <a:lnTo>
                  <a:pt x="2245" y="6022"/>
                </a:lnTo>
                <a:lnTo>
                  <a:pt x="2245" y="6018"/>
                </a:lnTo>
                <a:lnTo>
                  <a:pt x="2240" y="6015"/>
                </a:lnTo>
                <a:lnTo>
                  <a:pt x="2240" y="6013"/>
                </a:lnTo>
                <a:lnTo>
                  <a:pt x="2242" y="6013"/>
                </a:lnTo>
                <a:lnTo>
                  <a:pt x="2253" y="6011"/>
                </a:lnTo>
                <a:lnTo>
                  <a:pt x="2260" y="6010"/>
                </a:lnTo>
                <a:lnTo>
                  <a:pt x="2267" y="6006"/>
                </a:lnTo>
                <a:lnTo>
                  <a:pt x="2269" y="6005"/>
                </a:lnTo>
                <a:lnTo>
                  <a:pt x="2269" y="6001"/>
                </a:lnTo>
                <a:lnTo>
                  <a:pt x="2267" y="5996"/>
                </a:lnTo>
                <a:lnTo>
                  <a:pt x="2265" y="5991"/>
                </a:lnTo>
                <a:lnTo>
                  <a:pt x="2271" y="5993"/>
                </a:lnTo>
                <a:lnTo>
                  <a:pt x="2276" y="5991"/>
                </a:lnTo>
                <a:lnTo>
                  <a:pt x="2279" y="5989"/>
                </a:lnTo>
                <a:lnTo>
                  <a:pt x="2281" y="5986"/>
                </a:lnTo>
                <a:lnTo>
                  <a:pt x="2286" y="5981"/>
                </a:lnTo>
                <a:lnTo>
                  <a:pt x="2288" y="5979"/>
                </a:lnTo>
                <a:lnTo>
                  <a:pt x="2293" y="5977"/>
                </a:lnTo>
                <a:lnTo>
                  <a:pt x="2289" y="5972"/>
                </a:lnTo>
                <a:lnTo>
                  <a:pt x="2286" y="5969"/>
                </a:lnTo>
                <a:lnTo>
                  <a:pt x="2274" y="5965"/>
                </a:lnTo>
                <a:lnTo>
                  <a:pt x="2269" y="5962"/>
                </a:lnTo>
                <a:lnTo>
                  <a:pt x="2265" y="5959"/>
                </a:lnTo>
                <a:lnTo>
                  <a:pt x="2264" y="5952"/>
                </a:lnTo>
                <a:lnTo>
                  <a:pt x="2265" y="5943"/>
                </a:lnTo>
                <a:lnTo>
                  <a:pt x="2293" y="5943"/>
                </a:lnTo>
                <a:lnTo>
                  <a:pt x="2301" y="5938"/>
                </a:lnTo>
                <a:lnTo>
                  <a:pt x="2308" y="5931"/>
                </a:lnTo>
                <a:lnTo>
                  <a:pt x="2315" y="5924"/>
                </a:lnTo>
                <a:lnTo>
                  <a:pt x="2320" y="5916"/>
                </a:lnTo>
                <a:lnTo>
                  <a:pt x="2329" y="5916"/>
                </a:lnTo>
                <a:lnTo>
                  <a:pt x="2335" y="5914"/>
                </a:lnTo>
                <a:lnTo>
                  <a:pt x="2341" y="5911"/>
                </a:lnTo>
                <a:lnTo>
                  <a:pt x="2347" y="5909"/>
                </a:lnTo>
                <a:lnTo>
                  <a:pt x="2351" y="5907"/>
                </a:lnTo>
                <a:lnTo>
                  <a:pt x="2353" y="5904"/>
                </a:lnTo>
                <a:lnTo>
                  <a:pt x="2354" y="5895"/>
                </a:lnTo>
                <a:lnTo>
                  <a:pt x="2368" y="5895"/>
                </a:lnTo>
                <a:lnTo>
                  <a:pt x="2368" y="5889"/>
                </a:lnTo>
                <a:lnTo>
                  <a:pt x="2366" y="5882"/>
                </a:lnTo>
                <a:lnTo>
                  <a:pt x="2359" y="5873"/>
                </a:lnTo>
                <a:lnTo>
                  <a:pt x="2356" y="5868"/>
                </a:lnTo>
                <a:lnTo>
                  <a:pt x="2354" y="5863"/>
                </a:lnTo>
                <a:lnTo>
                  <a:pt x="2354" y="5856"/>
                </a:lnTo>
                <a:lnTo>
                  <a:pt x="2354" y="5848"/>
                </a:lnTo>
                <a:lnTo>
                  <a:pt x="2368" y="5848"/>
                </a:lnTo>
                <a:lnTo>
                  <a:pt x="2373" y="5851"/>
                </a:lnTo>
                <a:lnTo>
                  <a:pt x="2380" y="5853"/>
                </a:lnTo>
                <a:lnTo>
                  <a:pt x="2387" y="5855"/>
                </a:lnTo>
                <a:lnTo>
                  <a:pt x="2395" y="5855"/>
                </a:lnTo>
                <a:lnTo>
                  <a:pt x="2397" y="5863"/>
                </a:lnTo>
                <a:lnTo>
                  <a:pt x="2399" y="5872"/>
                </a:lnTo>
                <a:lnTo>
                  <a:pt x="2402" y="5878"/>
                </a:lnTo>
                <a:lnTo>
                  <a:pt x="2407" y="5884"/>
                </a:lnTo>
                <a:lnTo>
                  <a:pt x="2417" y="5894"/>
                </a:lnTo>
                <a:lnTo>
                  <a:pt x="2429" y="5902"/>
                </a:lnTo>
                <a:lnTo>
                  <a:pt x="2436" y="5904"/>
                </a:lnTo>
                <a:lnTo>
                  <a:pt x="2441" y="5904"/>
                </a:lnTo>
                <a:lnTo>
                  <a:pt x="2445" y="5902"/>
                </a:lnTo>
                <a:lnTo>
                  <a:pt x="2446" y="5899"/>
                </a:lnTo>
                <a:lnTo>
                  <a:pt x="2451" y="5894"/>
                </a:lnTo>
                <a:lnTo>
                  <a:pt x="2453" y="5890"/>
                </a:lnTo>
                <a:lnTo>
                  <a:pt x="2457" y="5889"/>
                </a:lnTo>
                <a:lnTo>
                  <a:pt x="2458" y="5885"/>
                </a:lnTo>
                <a:lnTo>
                  <a:pt x="2460" y="5884"/>
                </a:lnTo>
                <a:lnTo>
                  <a:pt x="2467" y="5882"/>
                </a:lnTo>
                <a:lnTo>
                  <a:pt x="2484" y="5882"/>
                </a:lnTo>
                <a:lnTo>
                  <a:pt x="2489" y="5882"/>
                </a:lnTo>
                <a:lnTo>
                  <a:pt x="2491" y="5878"/>
                </a:lnTo>
                <a:lnTo>
                  <a:pt x="2491" y="5873"/>
                </a:lnTo>
                <a:lnTo>
                  <a:pt x="2491" y="5868"/>
                </a:lnTo>
                <a:lnTo>
                  <a:pt x="2489" y="5863"/>
                </a:lnTo>
                <a:lnTo>
                  <a:pt x="2491" y="5858"/>
                </a:lnTo>
                <a:lnTo>
                  <a:pt x="2492" y="5855"/>
                </a:lnTo>
                <a:lnTo>
                  <a:pt x="2497" y="5855"/>
                </a:lnTo>
                <a:lnTo>
                  <a:pt x="2501" y="5848"/>
                </a:lnTo>
                <a:lnTo>
                  <a:pt x="2506" y="5843"/>
                </a:lnTo>
                <a:lnTo>
                  <a:pt x="2511" y="5837"/>
                </a:lnTo>
                <a:lnTo>
                  <a:pt x="2518" y="5834"/>
                </a:lnTo>
                <a:lnTo>
                  <a:pt x="2516" y="5829"/>
                </a:lnTo>
                <a:lnTo>
                  <a:pt x="2516" y="5826"/>
                </a:lnTo>
                <a:lnTo>
                  <a:pt x="2520" y="5819"/>
                </a:lnTo>
                <a:lnTo>
                  <a:pt x="2523" y="5814"/>
                </a:lnTo>
                <a:lnTo>
                  <a:pt x="2525" y="5807"/>
                </a:lnTo>
                <a:lnTo>
                  <a:pt x="2525" y="5803"/>
                </a:lnTo>
                <a:lnTo>
                  <a:pt x="2526" y="5802"/>
                </a:lnTo>
                <a:lnTo>
                  <a:pt x="2532" y="5800"/>
                </a:lnTo>
                <a:lnTo>
                  <a:pt x="2532" y="5798"/>
                </a:lnTo>
                <a:lnTo>
                  <a:pt x="2533" y="5796"/>
                </a:lnTo>
                <a:lnTo>
                  <a:pt x="2535" y="5795"/>
                </a:lnTo>
                <a:lnTo>
                  <a:pt x="2535" y="5796"/>
                </a:lnTo>
                <a:lnTo>
                  <a:pt x="2532" y="5800"/>
                </a:lnTo>
                <a:lnTo>
                  <a:pt x="2533" y="5807"/>
                </a:lnTo>
                <a:lnTo>
                  <a:pt x="2532" y="5812"/>
                </a:lnTo>
                <a:lnTo>
                  <a:pt x="2526" y="5824"/>
                </a:lnTo>
                <a:lnTo>
                  <a:pt x="2525" y="5829"/>
                </a:lnTo>
                <a:lnTo>
                  <a:pt x="2523" y="5834"/>
                </a:lnTo>
                <a:lnTo>
                  <a:pt x="2526" y="5837"/>
                </a:lnTo>
                <a:lnTo>
                  <a:pt x="2532" y="5841"/>
                </a:lnTo>
                <a:lnTo>
                  <a:pt x="2532" y="5848"/>
                </a:lnTo>
                <a:lnTo>
                  <a:pt x="2530" y="5853"/>
                </a:lnTo>
                <a:lnTo>
                  <a:pt x="2528" y="5855"/>
                </a:lnTo>
                <a:lnTo>
                  <a:pt x="2525" y="5855"/>
                </a:lnTo>
                <a:lnTo>
                  <a:pt x="2521" y="5856"/>
                </a:lnTo>
                <a:lnTo>
                  <a:pt x="2520" y="5858"/>
                </a:lnTo>
                <a:lnTo>
                  <a:pt x="2520" y="5861"/>
                </a:lnTo>
                <a:lnTo>
                  <a:pt x="2521" y="5866"/>
                </a:lnTo>
                <a:lnTo>
                  <a:pt x="2523" y="5868"/>
                </a:lnTo>
                <a:lnTo>
                  <a:pt x="2525" y="5868"/>
                </a:lnTo>
                <a:lnTo>
                  <a:pt x="2530" y="5870"/>
                </a:lnTo>
                <a:lnTo>
                  <a:pt x="2532" y="5872"/>
                </a:lnTo>
                <a:lnTo>
                  <a:pt x="2532" y="5875"/>
                </a:lnTo>
                <a:lnTo>
                  <a:pt x="2545" y="5875"/>
                </a:lnTo>
                <a:lnTo>
                  <a:pt x="2549" y="5873"/>
                </a:lnTo>
                <a:lnTo>
                  <a:pt x="2550" y="5872"/>
                </a:lnTo>
                <a:lnTo>
                  <a:pt x="2550" y="5868"/>
                </a:lnTo>
                <a:lnTo>
                  <a:pt x="2550" y="5866"/>
                </a:lnTo>
                <a:lnTo>
                  <a:pt x="2547" y="5860"/>
                </a:lnTo>
                <a:lnTo>
                  <a:pt x="2545" y="5855"/>
                </a:lnTo>
                <a:lnTo>
                  <a:pt x="2547" y="5853"/>
                </a:lnTo>
                <a:lnTo>
                  <a:pt x="2549" y="5851"/>
                </a:lnTo>
                <a:lnTo>
                  <a:pt x="2552" y="5848"/>
                </a:lnTo>
                <a:lnTo>
                  <a:pt x="2554" y="5843"/>
                </a:lnTo>
                <a:lnTo>
                  <a:pt x="2555" y="5841"/>
                </a:lnTo>
                <a:lnTo>
                  <a:pt x="2559" y="5841"/>
                </a:lnTo>
                <a:lnTo>
                  <a:pt x="2557" y="5839"/>
                </a:lnTo>
                <a:lnTo>
                  <a:pt x="2555" y="5837"/>
                </a:lnTo>
                <a:lnTo>
                  <a:pt x="2550" y="5836"/>
                </a:lnTo>
                <a:lnTo>
                  <a:pt x="2538" y="5834"/>
                </a:lnTo>
                <a:lnTo>
                  <a:pt x="2540" y="5831"/>
                </a:lnTo>
                <a:lnTo>
                  <a:pt x="2543" y="5829"/>
                </a:lnTo>
                <a:lnTo>
                  <a:pt x="2552" y="5827"/>
                </a:lnTo>
                <a:lnTo>
                  <a:pt x="2554" y="5822"/>
                </a:lnTo>
                <a:lnTo>
                  <a:pt x="2555" y="5820"/>
                </a:lnTo>
                <a:lnTo>
                  <a:pt x="2559" y="5820"/>
                </a:lnTo>
                <a:lnTo>
                  <a:pt x="2559" y="5800"/>
                </a:lnTo>
                <a:lnTo>
                  <a:pt x="2554" y="5798"/>
                </a:lnTo>
                <a:lnTo>
                  <a:pt x="2552" y="5796"/>
                </a:lnTo>
                <a:lnTo>
                  <a:pt x="2552" y="5793"/>
                </a:lnTo>
                <a:lnTo>
                  <a:pt x="2547" y="5791"/>
                </a:lnTo>
                <a:lnTo>
                  <a:pt x="2545" y="5790"/>
                </a:lnTo>
                <a:lnTo>
                  <a:pt x="2547" y="5788"/>
                </a:lnTo>
                <a:lnTo>
                  <a:pt x="2550" y="5786"/>
                </a:lnTo>
                <a:lnTo>
                  <a:pt x="2562" y="5786"/>
                </a:lnTo>
                <a:lnTo>
                  <a:pt x="2572" y="5786"/>
                </a:lnTo>
                <a:lnTo>
                  <a:pt x="2574" y="5776"/>
                </a:lnTo>
                <a:lnTo>
                  <a:pt x="2572" y="5767"/>
                </a:lnTo>
                <a:lnTo>
                  <a:pt x="2571" y="5750"/>
                </a:lnTo>
                <a:lnTo>
                  <a:pt x="2566" y="5737"/>
                </a:lnTo>
                <a:lnTo>
                  <a:pt x="2566" y="5728"/>
                </a:lnTo>
                <a:lnTo>
                  <a:pt x="2566" y="5718"/>
                </a:lnTo>
                <a:lnTo>
                  <a:pt x="2562" y="5713"/>
                </a:lnTo>
                <a:lnTo>
                  <a:pt x="2559" y="5708"/>
                </a:lnTo>
                <a:lnTo>
                  <a:pt x="2554" y="5704"/>
                </a:lnTo>
                <a:lnTo>
                  <a:pt x="2552" y="5697"/>
                </a:lnTo>
                <a:lnTo>
                  <a:pt x="2550" y="5692"/>
                </a:lnTo>
                <a:lnTo>
                  <a:pt x="2547" y="5689"/>
                </a:lnTo>
                <a:lnTo>
                  <a:pt x="2538" y="5684"/>
                </a:lnTo>
                <a:lnTo>
                  <a:pt x="2530" y="5679"/>
                </a:lnTo>
                <a:lnTo>
                  <a:pt x="2518" y="5677"/>
                </a:lnTo>
                <a:lnTo>
                  <a:pt x="2521" y="5670"/>
                </a:lnTo>
                <a:lnTo>
                  <a:pt x="2526" y="5665"/>
                </a:lnTo>
                <a:lnTo>
                  <a:pt x="2532" y="5660"/>
                </a:lnTo>
                <a:lnTo>
                  <a:pt x="2538" y="5657"/>
                </a:lnTo>
                <a:lnTo>
                  <a:pt x="2542" y="5658"/>
                </a:lnTo>
                <a:lnTo>
                  <a:pt x="2545" y="5660"/>
                </a:lnTo>
                <a:lnTo>
                  <a:pt x="2550" y="5665"/>
                </a:lnTo>
                <a:lnTo>
                  <a:pt x="2552" y="5668"/>
                </a:lnTo>
                <a:lnTo>
                  <a:pt x="2555" y="5670"/>
                </a:lnTo>
                <a:lnTo>
                  <a:pt x="2559" y="5672"/>
                </a:lnTo>
                <a:lnTo>
                  <a:pt x="2566" y="5670"/>
                </a:lnTo>
                <a:lnTo>
                  <a:pt x="2579" y="5663"/>
                </a:lnTo>
                <a:lnTo>
                  <a:pt x="2593" y="5657"/>
                </a:lnTo>
                <a:lnTo>
                  <a:pt x="2593" y="5639"/>
                </a:lnTo>
                <a:lnTo>
                  <a:pt x="2593" y="5622"/>
                </a:lnTo>
                <a:lnTo>
                  <a:pt x="2590" y="5609"/>
                </a:lnTo>
                <a:lnTo>
                  <a:pt x="2586" y="5595"/>
                </a:lnTo>
                <a:lnTo>
                  <a:pt x="2583" y="5590"/>
                </a:lnTo>
                <a:lnTo>
                  <a:pt x="2581" y="5583"/>
                </a:lnTo>
                <a:lnTo>
                  <a:pt x="2578" y="5578"/>
                </a:lnTo>
                <a:lnTo>
                  <a:pt x="2576" y="5576"/>
                </a:lnTo>
                <a:lnTo>
                  <a:pt x="2572" y="5575"/>
                </a:lnTo>
                <a:lnTo>
                  <a:pt x="2572" y="5568"/>
                </a:lnTo>
                <a:lnTo>
                  <a:pt x="2572" y="5561"/>
                </a:lnTo>
                <a:lnTo>
                  <a:pt x="2571" y="5556"/>
                </a:lnTo>
                <a:lnTo>
                  <a:pt x="2566" y="5554"/>
                </a:lnTo>
                <a:lnTo>
                  <a:pt x="2561" y="5554"/>
                </a:lnTo>
                <a:lnTo>
                  <a:pt x="2559" y="5551"/>
                </a:lnTo>
                <a:lnTo>
                  <a:pt x="2555" y="5549"/>
                </a:lnTo>
                <a:lnTo>
                  <a:pt x="2552" y="5547"/>
                </a:lnTo>
                <a:lnTo>
                  <a:pt x="2543" y="5546"/>
                </a:lnTo>
                <a:lnTo>
                  <a:pt x="2540" y="5544"/>
                </a:lnTo>
                <a:lnTo>
                  <a:pt x="2538" y="5541"/>
                </a:lnTo>
                <a:lnTo>
                  <a:pt x="2543" y="5506"/>
                </a:lnTo>
                <a:lnTo>
                  <a:pt x="2545" y="5488"/>
                </a:lnTo>
                <a:lnTo>
                  <a:pt x="2545" y="5466"/>
                </a:lnTo>
                <a:lnTo>
                  <a:pt x="2550" y="5466"/>
                </a:lnTo>
                <a:lnTo>
                  <a:pt x="2555" y="5464"/>
                </a:lnTo>
                <a:lnTo>
                  <a:pt x="2564" y="5460"/>
                </a:lnTo>
                <a:lnTo>
                  <a:pt x="2572" y="5457"/>
                </a:lnTo>
                <a:lnTo>
                  <a:pt x="2579" y="5457"/>
                </a:lnTo>
                <a:lnTo>
                  <a:pt x="2586" y="5459"/>
                </a:lnTo>
                <a:lnTo>
                  <a:pt x="2586" y="5466"/>
                </a:lnTo>
                <a:lnTo>
                  <a:pt x="2588" y="5471"/>
                </a:lnTo>
                <a:lnTo>
                  <a:pt x="2591" y="5474"/>
                </a:lnTo>
                <a:lnTo>
                  <a:pt x="2595" y="5477"/>
                </a:lnTo>
                <a:lnTo>
                  <a:pt x="2601" y="5484"/>
                </a:lnTo>
                <a:lnTo>
                  <a:pt x="2605" y="5488"/>
                </a:lnTo>
                <a:lnTo>
                  <a:pt x="2607" y="5493"/>
                </a:lnTo>
                <a:lnTo>
                  <a:pt x="2601" y="5495"/>
                </a:lnTo>
                <a:lnTo>
                  <a:pt x="2600" y="5496"/>
                </a:lnTo>
                <a:lnTo>
                  <a:pt x="2600" y="5500"/>
                </a:lnTo>
                <a:lnTo>
                  <a:pt x="2610" y="5505"/>
                </a:lnTo>
                <a:lnTo>
                  <a:pt x="2620" y="5510"/>
                </a:lnTo>
                <a:lnTo>
                  <a:pt x="2625" y="5515"/>
                </a:lnTo>
                <a:lnTo>
                  <a:pt x="2627" y="5518"/>
                </a:lnTo>
                <a:lnTo>
                  <a:pt x="2625" y="5524"/>
                </a:lnTo>
                <a:lnTo>
                  <a:pt x="2620" y="5527"/>
                </a:lnTo>
                <a:lnTo>
                  <a:pt x="2618" y="5522"/>
                </a:lnTo>
                <a:lnTo>
                  <a:pt x="2615" y="5520"/>
                </a:lnTo>
                <a:lnTo>
                  <a:pt x="2613" y="5520"/>
                </a:lnTo>
                <a:lnTo>
                  <a:pt x="2610" y="5522"/>
                </a:lnTo>
                <a:lnTo>
                  <a:pt x="2601" y="5527"/>
                </a:lnTo>
                <a:lnTo>
                  <a:pt x="2598" y="5529"/>
                </a:lnTo>
                <a:lnTo>
                  <a:pt x="2593" y="5527"/>
                </a:lnTo>
                <a:lnTo>
                  <a:pt x="2593" y="5532"/>
                </a:lnTo>
                <a:lnTo>
                  <a:pt x="2591" y="5535"/>
                </a:lnTo>
                <a:lnTo>
                  <a:pt x="2590" y="5539"/>
                </a:lnTo>
                <a:lnTo>
                  <a:pt x="2586" y="5541"/>
                </a:lnTo>
                <a:lnTo>
                  <a:pt x="2584" y="5552"/>
                </a:lnTo>
                <a:lnTo>
                  <a:pt x="2586" y="5561"/>
                </a:lnTo>
                <a:lnTo>
                  <a:pt x="2588" y="5570"/>
                </a:lnTo>
                <a:lnTo>
                  <a:pt x="2590" y="5576"/>
                </a:lnTo>
                <a:lnTo>
                  <a:pt x="2598" y="5590"/>
                </a:lnTo>
                <a:lnTo>
                  <a:pt x="2607" y="5602"/>
                </a:lnTo>
                <a:lnTo>
                  <a:pt x="2603" y="5629"/>
                </a:lnTo>
                <a:lnTo>
                  <a:pt x="2603" y="5653"/>
                </a:lnTo>
                <a:lnTo>
                  <a:pt x="2607" y="5704"/>
                </a:lnTo>
                <a:lnTo>
                  <a:pt x="2607" y="5718"/>
                </a:lnTo>
                <a:lnTo>
                  <a:pt x="2607" y="5745"/>
                </a:lnTo>
                <a:lnTo>
                  <a:pt x="2608" y="5747"/>
                </a:lnTo>
                <a:lnTo>
                  <a:pt x="2610" y="5749"/>
                </a:lnTo>
                <a:lnTo>
                  <a:pt x="2613" y="5752"/>
                </a:lnTo>
                <a:lnTo>
                  <a:pt x="2618" y="5754"/>
                </a:lnTo>
                <a:lnTo>
                  <a:pt x="2620" y="5755"/>
                </a:lnTo>
                <a:lnTo>
                  <a:pt x="2620" y="5759"/>
                </a:lnTo>
                <a:lnTo>
                  <a:pt x="2624" y="5761"/>
                </a:lnTo>
                <a:lnTo>
                  <a:pt x="2627" y="5762"/>
                </a:lnTo>
                <a:lnTo>
                  <a:pt x="2629" y="5766"/>
                </a:lnTo>
                <a:lnTo>
                  <a:pt x="2634" y="5766"/>
                </a:lnTo>
                <a:lnTo>
                  <a:pt x="2625" y="5785"/>
                </a:lnTo>
                <a:lnTo>
                  <a:pt x="2622" y="5795"/>
                </a:lnTo>
                <a:lnTo>
                  <a:pt x="2620" y="5807"/>
                </a:lnTo>
                <a:lnTo>
                  <a:pt x="2622" y="5810"/>
                </a:lnTo>
                <a:lnTo>
                  <a:pt x="2624" y="5814"/>
                </a:lnTo>
                <a:lnTo>
                  <a:pt x="2625" y="5817"/>
                </a:lnTo>
                <a:lnTo>
                  <a:pt x="2627" y="5820"/>
                </a:lnTo>
                <a:lnTo>
                  <a:pt x="2630" y="5820"/>
                </a:lnTo>
                <a:lnTo>
                  <a:pt x="2634" y="5820"/>
                </a:lnTo>
                <a:lnTo>
                  <a:pt x="2637" y="5820"/>
                </a:lnTo>
                <a:lnTo>
                  <a:pt x="2641" y="5820"/>
                </a:lnTo>
                <a:lnTo>
                  <a:pt x="2644" y="5826"/>
                </a:lnTo>
                <a:lnTo>
                  <a:pt x="2651" y="5831"/>
                </a:lnTo>
                <a:lnTo>
                  <a:pt x="2654" y="5834"/>
                </a:lnTo>
                <a:lnTo>
                  <a:pt x="2659" y="5836"/>
                </a:lnTo>
                <a:lnTo>
                  <a:pt x="2666" y="5836"/>
                </a:lnTo>
                <a:lnTo>
                  <a:pt x="2675" y="5834"/>
                </a:lnTo>
                <a:lnTo>
                  <a:pt x="2675" y="5841"/>
                </a:lnTo>
                <a:lnTo>
                  <a:pt x="2676" y="5846"/>
                </a:lnTo>
                <a:lnTo>
                  <a:pt x="2680" y="5849"/>
                </a:lnTo>
                <a:lnTo>
                  <a:pt x="2682" y="5855"/>
                </a:lnTo>
                <a:lnTo>
                  <a:pt x="2687" y="5855"/>
                </a:lnTo>
                <a:lnTo>
                  <a:pt x="2694" y="5855"/>
                </a:lnTo>
                <a:lnTo>
                  <a:pt x="2705" y="5855"/>
                </a:lnTo>
                <a:lnTo>
                  <a:pt x="2711" y="5855"/>
                </a:lnTo>
                <a:lnTo>
                  <a:pt x="2716" y="5856"/>
                </a:lnTo>
                <a:lnTo>
                  <a:pt x="2717" y="5861"/>
                </a:lnTo>
                <a:lnTo>
                  <a:pt x="2716" y="5868"/>
                </a:lnTo>
                <a:lnTo>
                  <a:pt x="2719" y="5868"/>
                </a:lnTo>
                <a:lnTo>
                  <a:pt x="2721" y="5870"/>
                </a:lnTo>
                <a:lnTo>
                  <a:pt x="2723" y="5875"/>
                </a:lnTo>
                <a:lnTo>
                  <a:pt x="2734" y="5875"/>
                </a:lnTo>
                <a:lnTo>
                  <a:pt x="2746" y="5875"/>
                </a:lnTo>
                <a:lnTo>
                  <a:pt x="2757" y="5877"/>
                </a:lnTo>
                <a:lnTo>
                  <a:pt x="2764" y="5882"/>
                </a:lnTo>
                <a:lnTo>
                  <a:pt x="2764" y="5892"/>
                </a:lnTo>
                <a:lnTo>
                  <a:pt x="2764" y="5902"/>
                </a:lnTo>
                <a:lnTo>
                  <a:pt x="2767" y="5909"/>
                </a:lnTo>
                <a:lnTo>
                  <a:pt x="2770" y="5916"/>
                </a:lnTo>
                <a:lnTo>
                  <a:pt x="2770" y="5935"/>
                </a:lnTo>
                <a:lnTo>
                  <a:pt x="2770" y="5953"/>
                </a:lnTo>
                <a:lnTo>
                  <a:pt x="2770" y="5970"/>
                </a:lnTo>
                <a:lnTo>
                  <a:pt x="2774" y="5979"/>
                </a:lnTo>
                <a:lnTo>
                  <a:pt x="2777" y="5984"/>
                </a:lnTo>
                <a:lnTo>
                  <a:pt x="2793" y="5982"/>
                </a:lnTo>
                <a:lnTo>
                  <a:pt x="2806" y="5979"/>
                </a:lnTo>
                <a:lnTo>
                  <a:pt x="2820" y="5976"/>
                </a:lnTo>
                <a:lnTo>
                  <a:pt x="2828" y="5976"/>
                </a:lnTo>
                <a:lnTo>
                  <a:pt x="2839" y="5977"/>
                </a:lnTo>
                <a:lnTo>
                  <a:pt x="2840" y="5972"/>
                </a:lnTo>
                <a:lnTo>
                  <a:pt x="2842" y="5969"/>
                </a:lnTo>
                <a:lnTo>
                  <a:pt x="2849" y="5964"/>
                </a:lnTo>
                <a:lnTo>
                  <a:pt x="2856" y="5959"/>
                </a:lnTo>
                <a:lnTo>
                  <a:pt x="2857" y="5955"/>
                </a:lnTo>
                <a:lnTo>
                  <a:pt x="2859" y="5950"/>
                </a:lnTo>
                <a:lnTo>
                  <a:pt x="2868" y="5931"/>
                </a:lnTo>
                <a:lnTo>
                  <a:pt x="2871" y="5921"/>
                </a:lnTo>
                <a:lnTo>
                  <a:pt x="2873" y="5909"/>
                </a:lnTo>
                <a:lnTo>
                  <a:pt x="2876" y="5906"/>
                </a:lnTo>
                <a:lnTo>
                  <a:pt x="2878" y="5901"/>
                </a:lnTo>
                <a:lnTo>
                  <a:pt x="2880" y="5889"/>
                </a:lnTo>
                <a:lnTo>
                  <a:pt x="2881" y="5877"/>
                </a:lnTo>
                <a:lnTo>
                  <a:pt x="2883" y="5872"/>
                </a:lnTo>
                <a:lnTo>
                  <a:pt x="2886" y="5868"/>
                </a:lnTo>
                <a:lnTo>
                  <a:pt x="2888" y="5858"/>
                </a:lnTo>
                <a:lnTo>
                  <a:pt x="2892" y="5846"/>
                </a:lnTo>
                <a:lnTo>
                  <a:pt x="2893" y="5836"/>
                </a:lnTo>
                <a:lnTo>
                  <a:pt x="2893" y="5820"/>
                </a:lnTo>
                <a:lnTo>
                  <a:pt x="2892" y="5812"/>
                </a:lnTo>
                <a:lnTo>
                  <a:pt x="2888" y="5803"/>
                </a:lnTo>
                <a:lnTo>
                  <a:pt x="2880" y="5786"/>
                </a:lnTo>
                <a:lnTo>
                  <a:pt x="2880" y="5779"/>
                </a:lnTo>
                <a:lnTo>
                  <a:pt x="2880" y="5774"/>
                </a:lnTo>
                <a:lnTo>
                  <a:pt x="2880" y="5773"/>
                </a:lnTo>
                <a:lnTo>
                  <a:pt x="2876" y="5773"/>
                </a:lnTo>
                <a:lnTo>
                  <a:pt x="2873" y="5773"/>
                </a:lnTo>
                <a:lnTo>
                  <a:pt x="2873" y="5766"/>
                </a:lnTo>
                <a:lnTo>
                  <a:pt x="2873" y="5761"/>
                </a:lnTo>
                <a:lnTo>
                  <a:pt x="2873" y="5759"/>
                </a:lnTo>
                <a:lnTo>
                  <a:pt x="2869" y="5759"/>
                </a:lnTo>
                <a:lnTo>
                  <a:pt x="2866" y="5759"/>
                </a:lnTo>
                <a:lnTo>
                  <a:pt x="2863" y="5749"/>
                </a:lnTo>
                <a:lnTo>
                  <a:pt x="2863" y="5738"/>
                </a:lnTo>
                <a:lnTo>
                  <a:pt x="2861" y="5728"/>
                </a:lnTo>
                <a:lnTo>
                  <a:pt x="2859" y="5718"/>
                </a:lnTo>
                <a:lnTo>
                  <a:pt x="2857" y="5716"/>
                </a:lnTo>
                <a:lnTo>
                  <a:pt x="2856" y="5716"/>
                </a:lnTo>
                <a:lnTo>
                  <a:pt x="2854" y="5714"/>
                </a:lnTo>
                <a:lnTo>
                  <a:pt x="2852" y="5711"/>
                </a:lnTo>
                <a:lnTo>
                  <a:pt x="2851" y="5704"/>
                </a:lnTo>
                <a:lnTo>
                  <a:pt x="2849" y="5701"/>
                </a:lnTo>
                <a:lnTo>
                  <a:pt x="2846" y="5691"/>
                </a:lnTo>
                <a:lnTo>
                  <a:pt x="2846" y="5643"/>
                </a:lnTo>
                <a:lnTo>
                  <a:pt x="2849" y="5641"/>
                </a:lnTo>
                <a:lnTo>
                  <a:pt x="2852" y="5639"/>
                </a:lnTo>
                <a:lnTo>
                  <a:pt x="2854" y="5638"/>
                </a:lnTo>
                <a:lnTo>
                  <a:pt x="2859" y="5636"/>
                </a:lnTo>
                <a:lnTo>
                  <a:pt x="2864" y="5636"/>
                </a:lnTo>
                <a:lnTo>
                  <a:pt x="2868" y="5634"/>
                </a:lnTo>
                <a:lnTo>
                  <a:pt x="2871" y="5633"/>
                </a:lnTo>
                <a:lnTo>
                  <a:pt x="2873" y="5629"/>
                </a:lnTo>
                <a:lnTo>
                  <a:pt x="2886" y="5622"/>
                </a:lnTo>
                <a:lnTo>
                  <a:pt x="2900" y="5616"/>
                </a:lnTo>
                <a:lnTo>
                  <a:pt x="2902" y="5607"/>
                </a:lnTo>
                <a:lnTo>
                  <a:pt x="2900" y="5600"/>
                </a:lnTo>
                <a:lnTo>
                  <a:pt x="2897" y="5595"/>
                </a:lnTo>
                <a:lnTo>
                  <a:pt x="2893" y="5592"/>
                </a:lnTo>
                <a:lnTo>
                  <a:pt x="2885" y="5585"/>
                </a:lnTo>
                <a:lnTo>
                  <a:pt x="2881" y="5580"/>
                </a:lnTo>
                <a:lnTo>
                  <a:pt x="2880" y="5575"/>
                </a:lnTo>
                <a:lnTo>
                  <a:pt x="2880" y="5568"/>
                </a:lnTo>
                <a:lnTo>
                  <a:pt x="2880" y="5561"/>
                </a:lnTo>
                <a:lnTo>
                  <a:pt x="2881" y="5556"/>
                </a:lnTo>
                <a:lnTo>
                  <a:pt x="2886" y="5554"/>
                </a:lnTo>
                <a:lnTo>
                  <a:pt x="2892" y="5554"/>
                </a:lnTo>
                <a:lnTo>
                  <a:pt x="2897" y="5554"/>
                </a:lnTo>
                <a:lnTo>
                  <a:pt x="2902" y="5554"/>
                </a:lnTo>
                <a:lnTo>
                  <a:pt x="2907" y="5554"/>
                </a:lnTo>
                <a:lnTo>
                  <a:pt x="2907" y="5547"/>
                </a:lnTo>
                <a:lnTo>
                  <a:pt x="2910" y="5546"/>
                </a:lnTo>
                <a:lnTo>
                  <a:pt x="2915" y="5546"/>
                </a:lnTo>
                <a:lnTo>
                  <a:pt x="2919" y="5544"/>
                </a:lnTo>
                <a:lnTo>
                  <a:pt x="2921" y="5542"/>
                </a:lnTo>
                <a:lnTo>
                  <a:pt x="2921" y="5541"/>
                </a:lnTo>
                <a:lnTo>
                  <a:pt x="2924" y="5541"/>
                </a:lnTo>
                <a:lnTo>
                  <a:pt x="2926" y="5542"/>
                </a:lnTo>
                <a:lnTo>
                  <a:pt x="2927" y="5542"/>
                </a:lnTo>
                <a:lnTo>
                  <a:pt x="2929" y="5542"/>
                </a:lnTo>
                <a:lnTo>
                  <a:pt x="2931" y="5542"/>
                </a:lnTo>
                <a:lnTo>
                  <a:pt x="2932" y="5542"/>
                </a:lnTo>
                <a:lnTo>
                  <a:pt x="2934" y="5542"/>
                </a:lnTo>
                <a:lnTo>
                  <a:pt x="2936" y="5541"/>
                </a:lnTo>
                <a:lnTo>
                  <a:pt x="2938" y="5541"/>
                </a:lnTo>
                <a:lnTo>
                  <a:pt x="2939" y="5541"/>
                </a:lnTo>
                <a:lnTo>
                  <a:pt x="2941" y="5541"/>
                </a:lnTo>
                <a:lnTo>
                  <a:pt x="2943" y="5539"/>
                </a:lnTo>
                <a:lnTo>
                  <a:pt x="2944" y="5539"/>
                </a:lnTo>
                <a:lnTo>
                  <a:pt x="2946" y="5537"/>
                </a:lnTo>
                <a:lnTo>
                  <a:pt x="2948" y="5537"/>
                </a:lnTo>
                <a:lnTo>
                  <a:pt x="2950" y="5537"/>
                </a:lnTo>
                <a:lnTo>
                  <a:pt x="2950" y="5535"/>
                </a:lnTo>
                <a:lnTo>
                  <a:pt x="2951" y="5535"/>
                </a:lnTo>
                <a:lnTo>
                  <a:pt x="2953" y="5535"/>
                </a:lnTo>
                <a:lnTo>
                  <a:pt x="2955" y="5534"/>
                </a:lnTo>
                <a:lnTo>
                  <a:pt x="2958" y="5534"/>
                </a:lnTo>
                <a:lnTo>
                  <a:pt x="2961" y="5534"/>
                </a:lnTo>
                <a:lnTo>
                  <a:pt x="2965" y="5534"/>
                </a:lnTo>
                <a:lnTo>
                  <a:pt x="2967" y="5534"/>
                </a:lnTo>
                <a:lnTo>
                  <a:pt x="2970" y="5529"/>
                </a:lnTo>
                <a:lnTo>
                  <a:pt x="2977" y="5522"/>
                </a:lnTo>
                <a:lnTo>
                  <a:pt x="2984" y="5517"/>
                </a:lnTo>
                <a:lnTo>
                  <a:pt x="2990" y="5512"/>
                </a:lnTo>
                <a:lnTo>
                  <a:pt x="2990" y="5510"/>
                </a:lnTo>
                <a:lnTo>
                  <a:pt x="2992" y="5508"/>
                </a:lnTo>
                <a:lnTo>
                  <a:pt x="2992" y="5506"/>
                </a:lnTo>
                <a:lnTo>
                  <a:pt x="2996" y="5506"/>
                </a:lnTo>
                <a:lnTo>
                  <a:pt x="2997" y="5503"/>
                </a:lnTo>
                <a:lnTo>
                  <a:pt x="2999" y="5503"/>
                </a:lnTo>
                <a:lnTo>
                  <a:pt x="3004" y="5496"/>
                </a:lnTo>
                <a:lnTo>
                  <a:pt x="3011" y="5491"/>
                </a:lnTo>
                <a:lnTo>
                  <a:pt x="3016" y="5488"/>
                </a:lnTo>
                <a:lnTo>
                  <a:pt x="3018" y="5484"/>
                </a:lnTo>
                <a:lnTo>
                  <a:pt x="3019" y="5481"/>
                </a:lnTo>
                <a:lnTo>
                  <a:pt x="3021" y="5477"/>
                </a:lnTo>
                <a:lnTo>
                  <a:pt x="3025" y="5472"/>
                </a:lnTo>
                <a:lnTo>
                  <a:pt x="3026" y="5471"/>
                </a:lnTo>
                <a:lnTo>
                  <a:pt x="3030" y="5467"/>
                </a:lnTo>
                <a:lnTo>
                  <a:pt x="3033" y="5464"/>
                </a:lnTo>
                <a:lnTo>
                  <a:pt x="3035" y="5455"/>
                </a:lnTo>
                <a:lnTo>
                  <a:pt x="3036" y="5450"/>
                </a:lnTo>
                <a:lnTo>
                  <a:pt x="3040" y="5447"/>
                </a:lnTo>
                <a:lnTo>
                  <a:pt x="3043" y="5443"/>
                </a:lnTo>
                <a:lnTo>
                  <a:pt x="3048" y="5442"/>
                </a:lnTo>
                <a:lnTo>
                  <a:pt x="3050" y="5438"/>
                </a:lnTo>
                <a:lnTo>
                  <a:pt x="3054" y="5438"/>
                </a:lnTo>
                <a:lnTo>
                  <a:pt x="3055" y="5435"/>
                </a:lnTo>
                <a:lnTo>
                  <a:pt x="3057" y="5428"/>
                </a:lnTo>
                <a:lnTo>
                  <a:pt x="3059" y="5421"/>
                </a:lnTo>
                <a:lnTo>
                  <a:pt x="3060" y="5420"/>
                </a:lnTo>
                <a:lnTo>
                  <a:pt x="3064" y="5418"/>
                </a:lnTo>
                <a:lnTo>
                  <a:pt x="3064" y="5409"/>
                </a:lnTo>
                <a:lnTo>
                  <a:pt x="3064" y="5402"/>
                </a:lnTo>
                <a:lnTo>
                  <a:pt x="3060" y="5397"/>
                </a:lnTo>
                <a:lnTo>
                  <a:pt x="3059" y="5392"/>
                </a:lnTo>
                <a:lnTo>
                  <a:pt x="3052" y="5384"/>
                </a:lnTo>
                <a:lnTo>
                  <a:pt x="3050" y="5377"/>
                </a:lnTo>
                <a:lnTo>
                  <a:pt x="3050" y="5370"/>
                </a:lnTo>
                <a:lnTo>
                  <a:pt x="3054" y="5367"/>
                </a:lnTo>
                <a:lnTo>
                  <a:pt x="3055" y="5362"/>
                </a:lnTo>
                <a:lnTo>
                  <a:pt x="3057" y="5350"/>
                </a:lnTo>
                <a:lnTo>
                  <a:pt x="3059" y="5338"/>
                </a:lnTo>
                <a:lnTo>
                  <a:pt x="3060" y="5333"/>
                </a:lnTo>
                <a:lnTo>
                  <a:pt x="3064" y="5329"/>
                </a:lnTo>
                <a:lnTo>
                  <a:pt x="3065" y="5324"/>
                </a:lnTo>
                <a:lnTo>
                  <a:pt x="3067" y="5322"/>
                </a:lnTo>
                <a:lnTo>
                  <a:pt x="3071" y="5322"/>
                </a:lnTo>
                <a:lnTo>
                  <a:pt x="3074" y="5314"/>
                </a:lnTo>
                <a:lnTo>
                  <a:pt x="3079" y="5307"/>
                </a:lnTo>
                <a:lnTo>
                  <a:pt x="3083" y="5298"/>
                </a:lnTo>
                <a:lnTo>
                  <a:pt x="3084" y="5293"/>
                </a:lnTo>
                <a:lnTo>
                  <a:pt x="3084" y="5288"/>
                </a:lnTo>
                <a:lnTo>
                  <a:pt x="3084" y="5261"/>
                </a:lnTo>
                <a:lnTo>
                  <a:pt x="3081" y="5261"/>
                </a:lnTo>
                <a:lnTo>
                  <a:pt x="3079" y="5257"/>
                </a:lnTo>
                <a:lnTo>
                  <a:pt x="3077" y="5251"/>
                </a:lnTo>
                <a:lnTo>
                  <a:pt x="3076" y="5244"/>
                </a:lnTo>
                <a:lnTo>
                  <a:pt x="3074" y="5242"/>
                </a:lnTo>
                <a:lnTo>
                  <a:pt x="3071" y="5240"/>
                </a:lnTo>
                <a:lnTo>
                  <a:pt x="3071" y="5234"/>
                </a:lnTo>
                <a:lnTo>
                  <a:pt x="3071" y="5230"/>
                </a:lnTo>
                <a:lnTo>
                  <a:pt x="3062" y="5211"/>
                </a:lnTo>
                <a:lnTo>
                  <a:pt x="3062" y="5210"/>
                </a:lnTo>
                <a:lnTo>
                  <a:pt x="3060" y="5203"/>
                </a:lnTo>
                <a:lnTo>
                  <a:pt x="3062" y="5194"/>
                </a:lnTo>
                <a:lnTo>
                  <a:pt x="3060" y="5192"/>
                </a:lnTo>
                <a:lnTo>
                  <a:pt x="3059" y="5192"/>
                </a:lnTo>
                <a:lnTo>
                  <a:pt x="3057" y="5192"/>
                </a:lnTo>
                <a:lnTo>
                  <a:pt x="3057" y="5186"/>
                </a:lnTo>
                <a:lnTo>
                  <a:pt x="3055" y="5182"/>
                </a:lnTo>
                <a:lnTo>
                  <a:pt x="3054" y="5179"/>
                </a:lnTo>
                <a:lnTo>
                  <a:pt x="3048" y="5172"/>
                </a:lnTo>
                <a:lnTo>
                  <a:pt x="3047" y="5169"/>
                </a:lnTo>
                <a:lnTo>
                  <a:pt x="3045" y="5165"/>
                </a:lnTo>
                <a:lnTo>
                  <a:pt x="3047" y="5160"/>
                </a:lnTo>
                <a:lnTo>
                  <a:pt x="3048" y="5155"/>
                </a:lnTo>
                <a:lnTo>
                  <a:pt x="3048" y="5152"/>
                </a:lnTo>
                <a:lnTo>
                  <a:pt x="3043" y="5145"/>
                </a:lnTo>
                <a:lnTo>
                  <a:pt x="3040" y="5136"/>
                </a:lnTo>
                <a:lnTo>
                  <a:pt x="3038" y="5128"/>
                </a:lnTo>
                <a:lnTo>
                  <a:pt x="3040" y="5119"/>
                </a:lnTo>
                <a:lnTo>
                  <a:pt x="3036" y="5117"/>
                </a:lnTo>
                <a:lnTo>
                  <a:pt x="3036" y="5114"/>
                </a:lnTo>
                <a:lnTo>
                  <a:pt x="3036" y="5112"/>
                </a:lnTo>
                <a:lnTo>
                  <a:pt x="3036" y="5111"/>
                </a:lnTo>
                <a:lnTo>
                  <a:pt x="3036" y="5109"/>
                </a:lnTo>
                <a:lnTo>
                  <a:pt x="3036" y="5106"/>
                </a:lnTo>
                <a:lnTo>
                  <a:pt x="3036" y="5104"/>
                </a:lnTo>
                <a:lnTo>
                  <a:pt x="3036" y="5100"/>
                </a:lnTo>
                <a:lnTo>
                  <a:pt x="3036" y="5097"/>
                </a:lnTo>
                <a:lnTo>
                  <a:pt x="3036" y="5094"/>
                </a:lnTo>
                <a:lnTo>
                  <a:pt x="3028" y="5078"/>
                </a:lnTo>
                <a:lnTo>
                  <a:pt x="3025" y="5071"/>
                </a:lnTo>
                <a:lnTo>
                  <a:pt x="3021" y="5065"/>
                </a:lnTo>
                <a:lnTo>
                  <a:pt x="3019" y="5063"/>
                </a:lnTo>
                <a:lnTo>
                  <a:pt x="3016" y="5056"/>
                </a:lnTo>
                <a:lnTo>
                  <a:pt x="3016" y="5053"/>
                </a:lnTo>
                <a:lnTo>
                  <a:pt x="3016" y="5048"/>
                </a:lnTo>
                <a:lnTo>
                  <a:pt x="3016" y="5044"/>
                </a:lnTo>
                <a:lnTo>
                  <a:pt x="3016" y="5042"/>
                </a:lnTo>
                <a:lnTo>
                  <a:pt x="3035" y="5039"/>
                </a:lnTo>
                <a:lnTo>
                  <a:pt x="3050" y="5034"/>
                </a:lnTo>
                <a:lnTo>
                  <a:pt x="3069" y="5029"/>
                </a:lnTo>
                <a:lnTo>
                  <a:pt x="3079" y="5029"/>
                </a:lnTo>
                <a:lnTo>
                  <a:pt x="3091" y="5029"/>
                </a:lnTo>
                <a:lnTo>
                  <a:pt x="3094" y="5022"/>
                </a:lnTo>
                <a:lnTo>
                  <a:pt x="3098" y="5015"/>
                </a:lnTo>
                <a:lnTo>
                  <a:pt x="3098" y="5012"/>
                </a:lnTo>
                <a:lnTo>
                  <a:pt x="3098" y="5008"/>
                </a:lnTo>
                <a:lnTo>
                  <a:pt x="3101" y="5008"/>
                </a:lnTo>
                <a:lnTo>
                  <a:pt x="3105" y="5008"/>
                </a:lnTo>
                <a:lnTo>
                  <a:pt x="3105" y="5005"/>
                </a:lnTo>
                <a:lnTo>
                  <a:pt x="3105" y="5002"/>
                </a:lnTo>
                <a:lnTo>
                  <a:pt x="3108" y="5002"/>
                </a:lnTo>
                <a:lnTo>
                  <a:pt x="3112" y="5002"/>
                </a:lnTo>
                <a:lnTo>
                  <a:pt x="3118" y="4988"/>
                </a:lnTo>
                <a:lnTo>
                  <a:pt x="3118" y="4984"/>
                </a:lnTo>
                <a:lnTo>
                  <a:pt x="3118" y="4981"/>
                </a:lnTo>
                <a:lnTo>
                  <a:pt x="3122" y="4981"/>
                </a:lnTo>
                <a:lnTo>
                  <a:pt x="3125" y="4981"/>
                </a:lnTo>
                <a:lnTo>
                  <a:pt x="3125" y="4978"/>
                </a:lnTo>
                <a:lnTo>
                  <a:pt x="3125" y="4974"/>
                </a:lnTo>
                <a:lnTo>
                  <a:pt x="3125" y="4971"/>
                </a:lnTo>
                <a:lnTo>
                  <a:pt x="3125" y="4967"/>
                </a:lnTo>
                <a:lnTo>
                  <a:pt x="3132" y="4949"/>
                </a:lnTo>
                <a:lnTo>
                  <a:pt x="3137" y="4930"/>
                </a:lnTo>
                <a:lnTo>
                  <a:pt x="3142" y="4908"/>
                </a:lnTo>
                <a:lnTo>
                  <a:pt x="3146" y="4886"/>
                </a:lnTo>
                <a:lnTo>
                  <a:pt x="3134" y="4863"/>
                </a:lnTo>
                <a:lnTo>
                  <a:pt x="3125" y="4845"/>
                </a:lnTo>
                <a:lnTo>
                  <a:pt x="3122" y="4845"/>
                </a:lnTo>
                <a:lnTo>
                  <a:pt x="3118" y="4845"/>
                </a:lnTo>
                <a:lnTo>
                  <a:pt x="3118" y="4843"/>
                </a:lnTo>
                <a:lnTo>
                  <a:pt x="3118" y="4838"/>
                </a:lnTo>
                <a:lnTo>
                  <a:pt x="3118" y="4834"/>
                </a:lnTo>
                <a:lnTo>
                  <a:pt x="3118" y="4831"/>
                </a:lnTo>
                <a:lnTo>
                  <a:pt x="3115" y="4829"/>
                </a:lnTo>
                <a:lnTo>
                  <a:pt x="3112" y="4828"/>
                </a:lnTo>
                <a:lnTo>
                  <a:pt x="3105" y="4824"/>
                </a:lnTo>
                <a:lnTo>
                  <a:pt x="3105" y="4821"/>
                </a:lnTo>
                <a:lnTo>
                  <a:pt x="3105" y="4817"/>
                </a:lnTo>
                <a:lnTo>
                  <a:pt x="3101" y="4816"/>
                </a:lnTo>
                <a:lnTo>
                  <a:pt x="3098" y="4814"/>
                </a:lnTo>
                <a:lnTo>
                  <a:pt x="3094" y="4812"/>
                </a:lnTo>
                <a:lnTo>
                  <a:pt x="3091" y="4811"/>
                </a:lnTo>
                <a:lnTo>
                  <a:pt x="3089" y="4805"/>
                </a:lnTo>
                <a:lnTo>
                  <a:pt x="3086" y="4802"/>
                </a:lnTo>
                <a:lnTo>
                  <a:pt x="3083" y="4799"/>
                </a:lnTo>
                <a:lnTo>
                  <a:pt x="3077" y="4797"/>
                </a:lnTo>
                <a:lnTo>
                  <a:pt x="3072" y="4795"/>
                </a:lnTo>
                <a:lnTo>
                  <a:pt x="3069" y="4792"/>
                </a:lnTo>
                <a:lnTo>
                  <a:pt x="3065" y="4788"/>
                </a:lnTo>
                <a:lnTo>
                  <a:pt x="3064" y="4783"/>
                </a:lnTo>
                <a:lnTo>
                  <a:pt x="3055" y="4778"/>
                </a:lnTo>
                <a:lnTo>
                  <a:pt x="3048" y="4771"/>
                </a:lnTo>
                <a:lnTo>
                  <a:pt x="3042" y="4764"/>
                </a:lnTo>
                <a:lnTo>
                  <a:pt x="3036" y="4756"/>
                </a:lnTo>
                <a:lnTo>
                  <a:pt x="3033" y="4753"/>
                </a:lnTo>
                <a:lnTo>
                  <a:pt x="3030" y="4749"/>
                </a:lnTo>
                <a:lnTo>
                  <a:pt x="3021" y="4744"/>
                </a:lnTo>
                <a:lnTo>
                  <a:pt x="3013" y="4739"/>
                </a:lnTo>
                <a:lnTo>
                  <a:pt x="3011" y="4734"/>
                </a:lnTo>
                <a:lnTo>
                  <a:pt x="3009" y="4729"/>
                </a:lnTo>
                <a:lnTo>
                  <a:pt x="3011" y="4722"/>
                </a:lnTo>
                <a:lnTo>
                  <a:pt x="3011" y="4715"/>
                </a:lnTo>
                <a:lnTo>
                  <a:pt x="3008" y="4706"/>
                </a:lnTo>
                <a:lnTo>
                  <a:pt x="3004" y="4698"/>
                </a:lnTo>
                <a:lnTo>
                  <a:pt x="3002" y="4693"/>
                </a:lnTo>
                <a:lnTo>
                  <a:pt x="3002" y="4688"/>
                </a:lnTo>
                <a:lnTo>
                  <a:pt x="3002" y="4682"/>
                </a:lnTo>
                <a:lnTo>
                  <a:pt x="3002" y="4677"/>
                </a:lnTo>
                <a:lnTo>
                  <a:pt x="3001" y="4671"/>
                </a:lnTo>
                <a:lnTo>
                  <a:pt x="3002" y="4667"/>
                </a:lnTo>
                <a:lnTo>
                  <a:pt x="3009" y="4667"/>
                </a:lnTo>
                <a:lnTo>
                  <a:pt x="3009" y="4659"/>
                </a:lnTo>
                <a:lnTo>
                  <a:pt x="3008" y="4652"/>
                </a:lnTo>
                <a:lnTo>
                  <a:pt x="3006" y="4645"/>
                </a:lnTo>
                <a:lnTo>
                  <a:pt x="3002" y="4640"/>
                </a:lnTo>
                <a:lnTo>
                  <a:pt x="3008" y="4636"/>
                </a:lnTo>
                <a:lnTo>
                  <a:pt x="3009" y="4631"/>
                </a:lnTo>
                <a:lnTo>
                  <a:pt x="3011" y="4624"/>
                </a:lnTo>
                <a:lnTo>
                  <a:pt x="3009" y="4618"/>
                </a:lnTo>
                <a:lnTo>
                  <a:pt x="3009" y="4601"/>
                </a:lnTo>
                <a:lnTo>
                  <a:pt x="3008" y="4592"/>
                </a:lnTo>
                <a:lnTo>
                  <a:pt x="3009" y="4585"/>
                </a:lnTo>
                <a:lnTo>
                  <a:pt x="3013" y="4578"/>
                </a:lnTo>
                <a:lnTo>
                  <a:pt x="3014" y="4572"/>
                </a:lnTo>
                <a:lnTo>
                  <a:pt x="3016" y="4553"/>
                </a:lnTo>
                <a:lnTo>
                  <a:pt x="3016" y="4534"/>
                </a:lnTo>
                <a:lnTo>
                  <a:pt x="3016" y="4517"/>
                </a:lnTo>
                <a:lnTo>
                  <a:pt x="3019" y="4495"/>
                </a:lnTo>
                <a:lnTo>
                  <a:pt x="3023" y="4476"/>
                </a:lnTo>
                <a:lnTo>
                  <a:pt x="3016" y="4476"/>
                </a:lnTo>
                <a:lnTo>
                  <a:pt x="3016" y="4473"/>
                </a:lnTo>
                <a:lnTo>
                  <a:pt x="3016" y="4469"/>
                </a:lnTo>
                <a:lnTo>
                  <a:pt x="3014" y="4466"/>
                </a:lnTo>
                <a:lnTo>
                  <a:pt x="3011" y="4464"/>
                </a:lnTo>
                <a:lnTo>
                  <a:pt x="3002" y="4462"/>
                </a:lnTo>
                <a:lnTo>
                  <a:pt x="2999" y="4461"/>
                </a:lnTo>
                <a:lnTo>
                  <a:pt x="2996" y="4459"/>
                </a:lnTo>
                <a:lnTo>
                  <a:pt x="2992" y="4457"/>
                </a:lnTo>
                <a:lnTo>
                  <a:pt x="2989" y="4456"/>
                </a:lnTo>
                <a:lnTo>
                  <a:pt x="2989" y="4449"/>
                </a:lnTo>
                <a:lnTo>
                  <a:pt x="2989" y="4442"/>
                </a:lnTo>
                <a:lnTo>
                  <a:pt x="2989" y="4437"/>
                </a:lnTo>
                <a:lnTo>
                  <a:pt x="2985" y="4428"/>
                </a:lnTo>
                <a:lnTo>
                  <a:pt x="2982" y="4420"/>
                </a:lnTo>
                <a:lnTo>
                  <a:pt x="2980" y="4415"/>
                </a:lnTo>
                <a:lnTo>
                  <a:pt x="2982" y="4408"/>
                </a:lnTo>
                <a:lnTo>
                  <a:pt x="2979" y="4403"/>
                </a:lnTo>
                <a:lnTo>
                  <a:pt x="2977" y="4396"/>
                </a:lnTo>
                <a:lnTo>
                  <a:pt x="2973" y="4391"/>
                </a:lnTo>
                <a:lnTo>
                  <a:pt x="2972" y="4389"/>
                </a:lnTo>
                <a:lnTo>
                  <a:pt x="2968" y="4387"/>
                </a:lnTo>
                <a:lnTo>
                  <a:pt x="2968" y="4379"/>
                </a:lnTo>
                <a:lnTo>
                  <a:pt x="2967" y="4372"/>
                </a:lnTo>
                <a:lnTo>
                  <a:pt x="2961" y="4369"/>
                </a:lnTo>
                <a:lnTo>
                  <a:pt x="2955" y="4367"/>
                </a:lnTo>
                <a:lnTo>
                  <a:pt x="2955" y="4364"/>
                </a:lnTo>
                <a:lnTo>
                  <a:pt x="2955" y="4360"/>
                </a:lnTo>
                <a:lnTo>
                  <a:pt x="2955" y="4357"/>
                </a:lnTo>
                <a:lnTo>
                  <a:pt x="2955" y="4353"/>
                </a:lnTo>
                <a:lnTo>
                  <a:pt x="2961" y="4353"/>
                </a:lnTo>
                <a:lnTo>
                  <a:pt x="2960" y="4350"/>
                </a:lnTo>
                <a:lnTo>
                  <a:pt x="2958" y="4348"/>
                </a:lnTo>
                <a:lnTo>
                  <a:pt x="2955" y="4347"/>
                </a:lnTo>
                <a:lnTo>
                  <a:pt x="2953" y="4323"/>
                </a:lnTo>
                <a:lnTo>
                  <a:pt x="2953" y="4307"/>
                </a:lnTo>
                <a:lnTo>
                  <a:pt x="2953" y="4302"/>
                </a:lnTo>
                <a:lnTo>
                  <a:pt x="2955" y="4299"/>
                </a:lnTo>
                <a:lnTo>
                  <a:pt x="2961" y="4299"/>
                </a:lnTo>
                <a:lnTo>
                  <a:pt x="2961" y="4294"/>
                </a:lnTo>
                <a:lnTo>
                  <a:pt x="2961" y="4289"/>
                </a:lnTo>
                <a:lnTo>
                  <a:pt x="2961" y="4283"/>
                </a:lnTo>
                <a:lnTo>
                  <a:pt x="2961" y="4278"/>
                </a:lnTo>
                <a:lnTo>
                  <a:pt x="2963" y="4277"/>
                </a:lnTo>
                <a:lnTo>
                  <a:pt x="2965" y="4277"/>
                </a:lnTo>
                <a:lnTo>
                  <a:pt x="2967" y="4275"/>
                </a:lnTo>
                <a:lnTo>
                  <a:pt x="2968" y="4271"/>
                </a:lnTo>
                <a:lnTo>
                  <a:pt x="2970" y="4265"/>
                </a:lnTo>
                <a:lnTo>
                  <a:pt x="2972" y="4261"/>
                </a:lnTo>
                <a:lnTo>
                  <a:pt x="2975" y="4251"/>
                </a:lnTo>
                <a:lnTo>
                  <a:pt x="2973" y="4234"/>
                </a:lnTo>
                <a:lnTo>
                  <a:pt x="2970" y="4219"/>
                </a:lnTo>
                <a:lnTo>
                  <a:pt x="2967" y="4203"/>
                </a:lnTo>
                <a:lnTo>
                  <a:pt x="2968" y="4183"/>
                </a:lnTo>
                <a:lnTo>
                  <a:pt x="2970" y="4176"/>
                </a:lnTo>
                <a:lnTo>
                  <a:pt x="2972" y="4169"/>
                </a:lnTo>
                <a:lnTo>
                  <a:pt x="2977" y="4157"/>
                </a:lnTo>
                <a:lnTo>
                  <a:pt x="2984" y="4147"/>
                </a:lnTo>
                <a:lnTo>
                  <a:pt x="2989" y="4135"/>
                </a:lnTo>
                <a:lnTo>
                  <a:pt x="2987" y="4128"/>
                </a:lnTo>
                <a:lnTo>
                  <a:pt x="2985" y="4121"/>
                </a:lnTo>
                <a:lnTo>
                  <a:pt x="2982" y="4116"/>
                </a:lnTo>
                <a:lnTo>
                  <a:pt x="2982" y="4108"/>
                </a:lnTo>
                <a:lnTo>
                  <a:pt x="2979" y="4102"/>
                </a:lnTo>
                <a:lnTo>
                  <a:pt x="2977" y="4096"/>
                </a:lnTo>
                <a:lnTo>
                  <a:pt x="2973" y="4091"/>
                </a:lnTo>
                <a:lnTo>
                  <a:pt x="2972" y="4089"/>
                </a:lnTo>
                <a:lnTo>
                  <a:pt x="2968" y="4087"/>
                </a:lnTo>
                <a:lnTo>
                  <a:pt x="2968" y="4070"/>
                </a:lnTo>
                <a:lnTo>
                  <a:pt x="2967" y="4063"/>
                </a:lnTo>
                <a:lnTo>
                  <a:pt x="2965" y="4062"/>
                </a:lnTo>
                <a:lnTo>
                  <a:pt x="2961" y="4060"/>
                </a:lnTo>
                <a:lnTo>
                  <a:pt x="2961" y="4044"/>
                </a:lnTo>
                <a:lnTo>
                  <a:pt x="2960" y="4029"/>
                </a:lnTo>
                <a:lnTo>
                  <a:pt x="2955" y="4005"/>
                </a:lnTo>
                <a:lnTo>
                  <a:pt x="2960" y="4002"/>
                </a:lnTo>
                <a:lnTo>
                  <a:pt x="2965" y="3998"/>
                </a:lnTo>
                <a:lnTo>
                  <a:pt x="2968" y="3993"/>
                </a:lnTo>
                <a:lnTo>
                  <a:pt x="2972" y="3988"/>
                </a:lnTo>
                <a:lnTo>
                  <a:pt x="2975" y="3976"/>
                </a:lnTo>
                <a:lnTo>
                  <a:pt x="2982" y="3964"/>
                </a:lnTo>
                <a:lnTo>
                  <a:pt x="2985" y="3964"/>
                </a:lnTo>
                <a:lnTo>
                  <a:pt x="2987" y="3963"/>
                </a:lnTo>
                <a:lnTo>
                  <a:pt x="2989" y="3958"/>
                </a:lnTo>
                <a:lnTo>
                  <a:pt x="2992" y="3954"/>
                </a:lnTo>
                <a:lnTo>
                  <a:pt x="2994" y="3952"/>
                </a:lnTo>
                <a:lnTo>
                  <a:pt x="2996" y="3951"/>
                </a:lnTo>
                <a:lnTo>
                  <a:pt x="2996" y="3935"/>
                </a:lnTo>
                <a:lnTo>
                  <a:pt x="2996" y="3920"/>
                </a:lnTo>
                <a:lnTo>
                  <a:pt x="2996" y="3905"/>
                </a:lnTo>
                <a:lnTo>
                  <a:pt x="2996" y="3889"/>
                </a:lnTo>
                <a:lnTo>
                  <a:pt x="2994" y="3881"/>
                </a:lnTo>
                <a:lnTo>
                  <a:pt x="2992" y="3876"/>
                </a:lnTo>
                <a:lnTo>
                  <a:pt x="2990" y="3869"/>
                </a:lnTo>
                <a:lnTo>
                  <a:pt x="2989" y="3862"/>
                </a:lnTo>
                <a:lnTo>
                  <a:pt x="2996" y="3852"/>
                </a:lnTo>
                <a:lnTo>
                  <a:pt x="3004" y="3843"/>
                </a:lnTo>
                <a:lnTo>
                  <a:pt x="3013" y="3835"/>
                </a:lnTo>
                <a:lnTo>
                  <a:pt x="3023" y="3828"/>
                </a:lnTo>
                <a:lnTo>
                  <a:pt x="3023" y="3821"/>
                </a:lnTo>
                <a:lnTo>
                  <a:pt x="3023" y="3816"/>
                </a:lnTo>
                <a:lnTo>
                  <a:pt x="3026" y="3814"/>
                </a:lnTo>
                <a:lnTo>
                  <a:pt x="3030" y="3811"/>
                </a:lnTo>
                <a:lnTo>
                  <a:pt x="3033" y="3809"/>
                </a:lnTo>
                <a:lnTo>
                  <a:pt x="3036" y="3806"/>
                </a:lnTo>
                <a:lnTo>
                  <a:pt x="3036" y="3801"/>
                </a:lnTo>
                <a:lnTo>
                  <a:pt x="3036" y="3794"/>
                </a:lnTo>
                <a:lnTo>
                  <a:pt x="3043" y="3790"/>
                </a:lnTo>
                <a:lnTo>
                  <a:pt x="3050" y="3785"/>
                </a:lnTo>
                <a:lnTo>
                  <a:pt x="3060" y="3773"/>
                </a:lnTo>
                <a:lnTo>
                  <a:pt x="3071" y="3761"/>
                </a:lnTo>
                <a:lnTo>
                  <a:pt x="3077" y="3756"/>
                </a:lnTo>
                <a:lnTo>
                  <a:pt x="3084" y="3753"/>
                </a:lnTo>
                <a:lnTo>
                  <a:pt x="3084" y="3746"/>
                </a:lnTo>
                <a:lnTo>
                  <a:pt x="3084" y="3741"/>
                </a:lnTo>
                <a:lnTo>
                  <a:pt x="3088" y="3739"/>
                </a:lnTo>
                <a:lnTo>
                  <a:pt x="3091" y="3736"/>
                </a:lnTo>
                <a:lnTo>
                  <a:pt x="3094" y="3734"/>
                </a:lnTo>
                <a:lnTo>
                  <a:pt x="3098" y="3731"/>
                </a:lnTo>
                <a:lnTo>
                  <a:pt x="3098" y="3726"/>
                </a:lnTo>
                <a:lnTo>
                  <a:pt x="3098" y="3719"/>
                </a:lnTo>
                <a:lnTo>
                  <a:pt x="3103" y="3717"/>
                </a:lnTo>
                <a:lnTo>
                  <a:pt x="3108" y="3714"/>
                </a:lnTo>
                <a:lnTo>
                  <a:pt x="3115" y="3705"/>
                </a:lnTo>
                <a:lnTo>
                  <a:pt x="3122" y="3697"/>
                </a:lnTo>
                <a:lnTo>
                  <a:pt x="3127" y="3693"/>
                </a:lnTo>
                <a:lnTo>
                  <a:pt x="3132" y="3691"/>
                </a:lnTo>
                <a:lnTo>
                  <a:pt x="3134" y="3686"/>
                </a:lnTo>
                <a:lnTo>
                  <a:pt x="3137" y="3683"/>
                </a:lnTo>
                <a:lnTo>
                  <a:pt x="3146" y="3678"/>
                </a:lnTo>
                <a:lnTo>
                  <a:pt x="3147" y="3673"/>
                </a:lnTo>
                <a:lnTo>
                  <a:pt x="3149" y="3671"/>
                </a:lnTo>
                <a:lnTo>
                  <a:pt x="3152" y="3671"/>
                </a:lnTo>
                <a:lnTo>
                  <a:pt x="3154" y="3662"/>
                </a:lnTo>
                <a:lnTo>
                  <a:pt x="3156" y="3659"/>
                </a:lnTo>
                <a:lnTo>
                  <a:pt x="3159" y="3657"/>
                </a:lnTo>
                <a:lnTo>
                  <a:pt x="3163" y="3657"/>
                </a:lnTo>
                <a:lnTo>
                  <a:pt x="3166" y="3654"/>
                </a:lnTo>
                <a:lnTo>
                  <a:pt x="3169" y="3652"/>
                </a:lnTo>
                <a:lnTo>
                  <a:pt x="3173" y="3650"/>
                </a:lnTo>
                <a:lnTo>
                  <a:pt x="3192" y="3650"/>
                </a:lnTo>
                <a:lnTo>
                  <a:pt x="3209" y="3650"/>
                </a:lnTo>
                <a:lnTo>
                  <a:pt x="3226" y="3650"/>
                </a:lnTo>
                <a:lnTo>
                  <a:pt x="3241" y="3650"/>
                </a:lnTo>
                <a:lnTo>
                  <a:pt x="3245" y="3652"/>
                </a:lnTo>
                <a:lnTo>
                  <a:pt x="3248" y="3654"/>
                </a:lnTo>
                <a:lnTo>
                  <a:pt x="3251" y="3656"/>
                </a:lnTo>
                <a:lnTo>
                  <a:pt x="3255" y="3657"/>
                </a:lnTo>
                <a:lnTo>
                  <a:pt x="3260" y="3657"/>
                </a:lnTo>
                <a:lnTo>
                  <a:pt x="3265" y="3657"/>
                </a:lnTo>
                <a:lnTo>
                  <a:pt x="3270" y="3657"/>
                </a:lnTo>
                <a:lnTo>
                  <a:pt x="3275" y="3657"/>
                </a:lnTo>
                <a:lnTo>
                  <a:pt x="3275" y="3664"/>
                </a:lnTo>
                <a:lnTo>
                  <a:pt x="3277" y="3666"/>
                </a:lnTo>
                <a:lnTo>
                  <a:pt x="3282" y="3666"/>
                </a:lnTo>
                <a:lnTo>
                  <a:pt x="3292" y="3664"/>
                </a:lnTo>
                <a:lnTo>
                  <a:pt x="3303" y="3662"/>
                </a:lnTo>
                <a:lnTo>
                  <a:pt x="3306" y="3662"/>
                </a:lnTo>
                <a:lnTo>
                  <a:pt x="3309" y="3664"/>
                </a:lnTo>
                <a:lnTo>
                  <a:pt x="3309" y="3668"/>
                </a:lnTo>
                <a:lnTo>
                  <a:pt x="3311" y="3669"/>
                </a:lnTo>
                <a:lnTo>
                  <a:pt x="3316" y="3671"/>
                </a:lnTo>
                <a:lnTo>
                  <a:pt x="3320" y="3674"/>
                </a:lnTo>
                <a:lnTo>
                  <a:pt x="3321" y="3676"/>
                </a:lnTo>
                <a:lnTo>
                  <a:pt x="3323" y="3678"/>
                </a:lnTo>
                <a:lnTo>
                  <a:pt x="3330" y="3676"/>
                </a:lnTo>
                <a:lnTo>
                  <a:pt x="3337" y="3676"/>
                </a:lnTo>
                <a:lnTo>
                  <a:pt x="3345" y="3680"/>
                </a:lnTo>
                <a:lnTo>
                  <a:pt x="3354" y="3683"/>
                </a:lnTo>
                <a:lnTo>
                  <a:pt x="3359" y="3685"/>
                </a:lnTo>
                <a:lnTo>
                  <a:pt x="3364" y="3685"/>
                </a:lnTo>
                <a:lnTo>
                  <a:pt x="3368" y="3678"/>
                </a:lnTo>
                <a:lnTo>
                  <a:pt x="3373" y="3673"/>
                </a:lnTo>
                <a:lnTo>
                  <a:pt x="3378" y="3668"/>
                </a:lnTo>
                <a:lnTo>
                  <a:pt x="3385" y="3664"/>
                </a:lnTo>
                <a:lnTo>
                  <a:pt x="3386" y="3656"/>
                </a:lnTo>
                <a:lnTo>
                  <a:pt x="3388" y="3652"/>
                </a:lnTo>
                <a:lnTo>
                  <a:pt x="3391" y="3650"/>
                </a:lnTo>
                <a:lnTo>
                  <a:pt x="3393" y="3642"/>
                </a:lnTo>
                <a:lnTo>
                  <a:pt x="3395" y="3639"/>
                </a:lnTo>
                <a:lnTo>
                  <a:pt x="3398" y="3637"/>
                </a:lnTo>
                <a:lnTo>
                  <a:pt x="3398" y="3618"/>
                </a:lnTo>
                <a:lnTo>
                  <a:pt x="3398" y="3599"/>
                </a:lnTo>
                <a:lnTo>
                  <a:pt x="3393" y="3567"/>
                </a:lnTo>
                <a:lnTo>
                  <a:pt x="3388" y="3534"/>
                </a:lnTo>
                <a:lnTo>
                  <a:pt x="3385" y="3500"/>
                </a:lnTo>
                <a:lnTo>
                  <a:pt x="3379" y="3499"/>
                </a:lnTo>
                <a:lnTo>
                  <a:pt x="3376" y="3495"/>
                </a:lnTo>
                <a:lnTo>
                  <a:pt x="3371" y="3487"/>
                </a:lnTo>
                <a:lnTo>
                  <a:pt x="3368" y="3487"/>
                </a:lnTo>
                <a:lnTo>
                  <a:pt x="3364" y="3487"/>
                </a:lnTo>
                <a:lnTo>
                  <a:pt x="3361" y="3487"/>
                </a:lnTo>
                <a:lnTo>
                  <a:pt x="3357" y="3487"/>
                </a:lnTo>
                <a:lnTo>
                  <a:pt x="3356" y="3483"/>
                </a:lnTo>
                <a:lnTo>
                  <a:pt x="3354" y="3480"/>
                </a:lnTo>
                <a:lnTo>
                  <a:pt x="3352" y="3476"/>
                </a:lnTo>
                <a:lnTo>
                  <a:pt x="3350" y="3473"/>
                </a:lnTo>
                <a:lnTo>
                  <a:pt x="3347" y="3471"/>
                </a:lnTo>
                <a:lnTo>
                  <a:pt x="3342" y="3471"/>
                </a:lnTo>
                <a:lnTo>
                  <a:pt x="3338" y="3470"/>
                </a:lnTo>
                <a:lnTo>
                  <a:pt x="3337" y="3468"/>
                </a:lnTo>
                <a:lnTo>
                  <a:pt x="3337" y="3466"/>
                </a:lnTo>
                <a:lnTo>
                  <a:pt x="3332" y="3464"/>
                </a:lnTo>
                <a:lnTo>
                  <a:pt x="3326" y="3463"/>
                </a:lnTo>
                <a:lnTo>
                  <a:pt x="3323" y="3459"/>
                </a:lnTo>
                <a:lnTo>
                  <a:pt x="3316" y="3459"/>
                </a:lnTo>
                <a:lnTo>
                  <a:pt x="3316" y="3453"/>
                </a:lnTo>
                <a:lnTo>
                  <a:pt x="3315" y="3446"/>
                </a:lnTo>
                <a:lnTo>
                  <a:pt x="3311" y="3442"/>
                </a:lnTo>
                <a:lnTo>
                  <a:pt x="3306" y="3439"/>
                </a:lnTo>
                <a:lnTo>
                  <a:pt x="3301" y="3436"/>
                </a:lnTo>
                <a:lnTo>
                  <a:pt x="3297" y="3432"/>
                </a:lnTo>
                <a:lnTo>
                  <a:pt x="3296" y="3427"/>
                </a:lnTo>
                <a:lnTo>
                  <a:pt x="3296" y="3418"/>
                </a:lnTo>
                <a:lnTo>
                  <a:pt x="3299" y="3413"/>
                </a:lnTo>
                <a:lnTo>
                  <a:pt x="3301" y="3408"/>
                </a:lnTo>
                <a:lnTo>
                  <a:pt x="3304" y="3396"/>
                </a:lnTo>
                <a:lnTo>
                  <a:pt x="3308" y="3384"/>
                </a:lnTo>
                <a:lnTo>
                  <a:pt x="3311" y="3381"/>
                </a:lnTo>
                <a:lnTo>
                  <a:pt x="3316" y="3378"/>
                </a:lnTo>
                <a:lnTo>
                  <a:pt x="3337" y="3337"/>
                </a:lnTo>
                <a:lnTo>
                  <a:pt x="3338" y="3332"/>
                </a:lnTo>
                <a:lnTo>
                  <a:pt x="3340" y="3330"/>
                </a:lnTo>
                <a:lnTo>
                  <a:pt x="3344" y="3330"/>
                </a:lnTo>
                <a:lnTo>
                  <a:pt x="3350" y="3316"/>
                </a:lnTo>
                <a:lnTo>
                  <a:pt x="3357" y="3303"/>
                </a:lnTo>
                <a:lnTo>
                  <a:pt x="3361" y="3296"/>
                </a:lnTo>
                <a:lnTo>
                  <a:pt x="3364" y="3289"/>
                </a:lnTo>
                <a:lnTo>
                  <a:pt x="3364" y="3279"/>
                </a:lnTo>
                <a:lnTo>
                  <a:pt x="3364" y="3268"/>
                </a:lnTo>
                <a:lnTo>
                  <a:pt x="3368" y="3267"/>
                </a:lnTo>
                <a:lnTo>
                  <a:pt x="3371" y="3265"/>
                </a:lnTo>
                <a:lnTo>
                  <a:pt x="3373" y="3256"/>
                </a:lnTo>
                <a:lnTo>
                  <a:pt x="3374" y="3253"/>
                </a:lnTo>
                <a:lnTo>
                  <a:pt x="3376" y="3250"/>
                </a:lnTo>
                <a:lnTo>
                  <a:pt x="3379" y="3248"/>
                </a:lnTo>
                <a:lnTo>
                  <a:pt x="3385" y="3248"/>
                </a:lnTo>
                <a:lnTo>
                  <a:pt x="3383" y="3241"/>
                </a:lnTo>
                <a:lnTo>
                  <a:pt x="3383" y="3236"/>
                </a:lnTo>
                <a:lnTo>
                  <a:pt x="3386" y="3229"/>
                </a:lnTo>
                <a:lnTo>
                  <a:pt x="3391" y="3224"/>
                </a:lnTo>
                <a:lnTo>
                  <a:pt x="3391" y="3219"/>
                </a:lnTo>
                <a:lnTo>
                  <a:pt x="3391" y="3214"/>
                </a:lnTo>
                <a:lnTo>
                  <a:pt x="3398" y="3212"/>
                </a:lnTo>
                <a:lnTo>
                  <a:pt x="3403" y="3209"/>
                </a:lnTo>
                <a:lnTo>
                  <a:pt x="3410" y="3207"/>
                </a:lnTo>
                <a:lnTo>
                  <a:pt x="3419" y="3207"/>
                </a:lnTo>
                <a:lnTo>
                  <a:pt x="3417" y="3195"/>
                </a:lnTo>
                <a:lnTo>
                  <a:pt x="3417" y="3185"/>
                </a:lnTo>
                <a:lnTo>
                  <a:pt x="3420" y="3168"/>
                </a:lnTo>
                <a:lnTo>
                  <a:pt x="3424" y="3151"/>
                </a:lnTo>
                <a:lnTo>
                  <a:pt x="3425" y="3142"/>
                </a:lnTo>
                <a:lnTo>
                  <a:pt x="3425" y="3132"/>
                </a:lnTo>
                <a:lnTo>
                  <a:pt x="3429" y="3130"/>
                </a:lnTo>
                <a:lnTo>
                  <a:pt x="3431" y="3129"/>
                </a:lnTo>
                <a:lnTo>
                  <a:pt x="3434" y="3123"/>
                </a:lnTo>
                <a:lnTo>
                  <a:pt x="3436" y="3117"/>
                </a:lnTo>
                <a:lnTo>
                  <a:pt x="3439" y="3111"/>
                </a:lnTo>
                <a:lnTo>
                  <a:pt x="3444" y="3108"/>
                </a:lnTo>
                <a:lnTo>
                  <a:pt x="3449" y="3105"/>
                </a:lnTo>
                <a:lnTo>
                  <a:pt x="3451" y="3099"/>
                </a:lnTo>
                <a:lnTo>
                  <a:pt x="3453" y="3091"/>
                </a:lnTo>
                <a:lnTo>
                  <a:pt x="3453" y="3082"/>
                </a:lnTo>
                <a:lnTo>
                  <a:pt x="3453" y="3081"/>
                </a:lnTo>
                <a:lnTo>
                  <a:pt x="3453" y="3072"/>
                </a:lnTo>
                <a:lnTo>
                  <a:pt x="3453" y="3070"/>
                </a:lnTo>
                <a:lnTo>
                  <a:pt x="3453" y="3069"/>
                </a:lnTo>
                <a:lnTo>
                  <a:pt x="3453" y="3067"/>
                </a:lnTo>
                <a:lnTo>
                  <a:pt x="3451" y="3057"/>
                </a:lnTo>
                <a:lnTo>
                  <a:pt x="3446" y="3050"/>
                </a:lnTo>
                <a:lnTo>
                  <a:pt x="3448" y="3043"/>
                </a:lnTo>
                <a:lnTo>
                  <a:pt x="3453" y="3033"/>
                </a:lnTo>
                <a:lnTo>
                  <a:pt x="3448" y="3043"/>
                </a:lnTo>
                <a:lnTo>
                  <a:pt x="3446" y="3050"/>
                </a:lnTo>
                <a:lnTo>
                  <a:pt x="3451" y="3048"/>
                </a:lnTo>
                <a:lnTo>
                  <a:pt x="3453" y="3043"/>
                </a:lnTo>
                <a:lnTo>
                  <a:pt x="3453" y="3036"/>
                </a:lnTo>
                <a:lnTo>
                  <a:pt x="3453" y="3029"/>
                </a:lnTo>
                <a:lnTo>
                  <a:pt x="3453" y="2995"/>
                </a:lnTo>
                <a:lnTo>
                  <a:pt x="3456" y="2989"/>
                </a:lnTo>
                <a:lnTo>
                  <a:pt x="3460" y="2982"/>
                </a:lnTo>
                <a:lnTo>
                  <a:pt x="3460" y="2973"/>
                </a:lnTo>
                <a:lnTo>
                  <a:pt x="3460" y="2963"/>
                </a:lnTo>
                <a:lnTo>
                  <a:pt x="3460" y="2944"/>
                </a:lnTo>
                <a:lnTo>
                  <a:pt x="3460" y="2927"/>
                </a:lnTo>
                <a:lnTo>
                  <a:pt x="3461" y="2924"/>
                </a:lnTo>
                <a:lnTo>
                  <a:pt x="3463" y="2922"/>
                </a:lnTo>
                <a:lnTo>
                  <a:pt x="3465" y="2922"/>
                </a:lnTo>
                <a:lnTo>
                  <a:pt x="3466" y="2920"/>
                </a:lnTo>
                <a:lnTo>
                  <a:pt x="3468" y="2914"/>
                </a:lnTo>
                <a:lnTo>
                  <a:pt x="3470" y="2905"/>
                </a:lnTo>
                <a:lnTo>
                  <a:pt x="3470" y="2898"/>
                </a:lnTo>
                <a:lnTo>
                  <a:pt x="3470" y="2890"/>
                </a:lnTo>
                <a:lnTo>
                  <a:pt x="3470" y="2876"/>
                </a:lnTo>
                <a:lnTo>
                  <a:pt x="3472" y="2871"/>
                </a:lnTo>
                <a:lnTo>
                  <a:pt x="3473" y="2866"/>
                </a:lnTo>
                <a:lnTo>
                  <a:pt x="3473" y="2862"/>
                </a:lnTo>
                <a:lnTo>
                  <a:pt x="3472" y="2859"/>
                </a:lnTo>
                <a:lnTo>
                  <a:pt x="3466" y="2856"/>
                </a:lnTo>
                <a:lnTo>
                  <a:pt x="3468" y="2859"/>
                </a:lnTo>
                <a:lnTo>
                  <a:pt x="3468" y="2861"/>
                </a:lnTo>
                <a:lnTo>
                  <a:pt x="3470" y="2862"/>
                </a:lnTo>
                <a:lnTo>
                  <a:pt x="3470" y="2864"/>
                </a:lnTo>
                <a:lnTo>
                  <a:pt x="3470" y="2866"/>
                </a:lnTo>
                <a:lnTo>
                  <a:pt x="3470" y="2867"/>
                </a:lnTo>
                <a:lnTo>
                  <a:pt x="3470" y="2869"/>
                </a:lnTo>
                <a:lnTo>
                  <a:pt x="3466" y="2861"/>
                </a:lnTo>
                <a:lnTo>
                  <a:pt x="3461" y="2854"/>
                </a:lnTo>
                <a:lnTo>
                  <a:pt x="3458" y="2845"/>
                </a:lnTo>
                <a:lnTo>
                  <a:pt x="3458" y="2842"/>
                </a:lnTo>
                <a:lnTo>
                  <a:pt x="3460" y="2835"/>
                </a:lnTo>
                <a:lnTo>
                  <a:pt x="3460" y="2791"/>
                </a:lnTo>
                <a:lnTo>
                  <a:pt x="3456" y="2782"/>
                </a:lnTo>
                <a:lnTo>
                  <a:pt x="3451" y="2775"/>
                </a:lnTo>
                <a:lnTo>
                  <a:pt x="3448" y="2767"/>
                </a:lnTo>
                <a:lnTo>
                  <a:pt x="3446" y="2762"/>
                </a:lnTo>
                <a:lnTo>
                  <a:pt x="3446" y="2757"/>
                </a:lnTo>
                <a:lnTo>
                  <a:pt x="3449" y="2750"/>
                </a:lnTo>
                <a:lnTo>
                  <a:pt x="3454" y="2745"/>
                </a:lnTo>
                <a:lnTo>
                  <a:pt x="3460" y="2740"/>
                </a:lnTo>
                <a:lnTo>
                  <a:pt x="3466" y="2736"/>
                </a:lnTo>
                <a:lnTo>
                  <a:pt x="3477" y="2734"/>
                </a:lnTo>
                <a:lnTo>
                  <a:pt x="3489" y="2731"/>
                </a:lnTo>
                <a:lnTo>
                  <a:pt x="3499" y="2729"/>
                </a:lnTo>
                <a:lnTo>
                  <a:pt x="3514" y="2729"/>
                </a:lnTo>
                <a:lnTo>
                  <a:pt x="3518" y="2728"/>
                </a:lnTo>
                <a:lnTo>
                  <a:pt x="3519" y="2728"/>
                </a:lnTo>
                <a:lnTo>
                  <a:pt x="3521" y="2726"/>
                </a:lnTo>
                <a:lnTo>
                  <a:pt x="3523" y="2726"/>
                </a:lnTo>
                <a:lnTo>
                  <a:pt x="3524" y="2726"/>
                </a:lnTo>
                <a:lnTo>
                  <a:pt x="3531" y="2724"/>
                </a:lnTo>
                <a:lnTo>
                  <a:pt x="3535" y="2723"/>
                </a:lnTo>
                <a:lnTo>
                  <a:pt x="3543" y="2719"/>
                </a:lnTo>
                <a:lnTo>
                  <a:pt x="3550" y="2714"/>
                </a:lnTo>
                <a:lnTo>
                  <a:pt x="3552" y="2712"/>
                </a:lnTo>
                <a:lnTo>
                  <a:pt x="3553" y="2711"/>
                </a:lnTo>
                <a:lnTo>
                  <a:pt x="3555" y="2709"/>
                </a:lnTo>
                <a:lnTo>
                  <a:pt x="3557" y="2709"/>
                </a:lnTo>
                <a:lnTo>
                  <a:pt x="3560" y="2709"/>
                </a:lnTo>
                <a:lnTo>
                  <a:pt x="3565" y="2707"/>
                </a:lnTo>
                <a:lnTo>
                  <a:pt x="3570" y="2705"/>
                </a:lnTo>
                <a:lnTo>
                  <a:pt x="3577" y="2702"/>
                </a:lnTo>
                <a:lnTo>
                  <a:pt x="3582" y="2697"/>
                </a:lnTo>
                <a:lnTo>
                  <a:pt x="3586" y="2695"/>
                </a:lnTo>
                <a:lnTo>
                  <a:pt x="3591" y="2694"/>
                </a:lnTo>
                <a:lnTo>
                  <a:pt x="3593" y="2694"/>
                </a:lnTo>
                <a:lnTo>
                  <a:pt x="3594" y="2694"/>
                </a:lnTo>
                <a:lnTo>
                  <a:pt x="3596" y="2694"/>
                </a:lnTo>
                <a:lnTo>
                  <a:pt x="3598" y="2695"/>
                </a:lnTo>
                <a:lnTo>
                  <a:pt x="3601" y="2694"/>
                </a:lnTo>
                <a:lnTo>
                  <a:pt x="3616" y="2688"/>
                </a:lnTo>
                <a:lnTo>
                  <a:pt x="3616" y="2685"/>
                </a:lnTo>
                <a:lnTo>
                  <a:pt x="3618" y="2683"/>
                </a:lnTo>
                <a:lnTo>
                  <a:pt x="3618" y="2682"/>
                </a:lnTo>
                <a:lnTo>
                  <a:pt x="3620" y="2682"/>
                </a:lnTo>
                <a:lnTo>
                  <a:pt x="3623" y="2682"/>
                </a:lnTo>
                <a:lnTo>
                  <a:pt x="3623" y="2675"/>
                </a:lnTo>
                <a:lnTo>
                  <a:pt x="3628" y="2670"/>
                </a:lnTo>
                <a:lnTo>
                  <a:pt x="3635" y="2668"/>
                </a:lnTo>
                <a:lnTo>
                  <a:pt x="3644" y="2668"/>
                </a:lnTo>
                <a:lnTo>
                  <a:pt x="3645" y="2658"/>
                </a:lnTo>
                <a:lnTo>
                  <a:pt x="3644" y="2649"/>
                </a:lnTo>
                <a:lnTo>
                  <a:pt x="3642" y="2632"/>
                </a:lnTo>
                <a:lnTo>
                  <a:pt x="3637" y="2618"/>
                </a:lnTo>
                <a:lnTo>
                  <a:pt x="3637" y="2610"/>
                </a:lnTo>
                <a:lnTo>
                  <a:pt x="3637" y="2600"/>
                </a:lnTo>
                <a:lnTo>
                  <a:pt x="3637" y="2593"/>
                </a:lnTo>
                <a:lnTo>
                  <a:pt x="3640" y="2586"/>
                </a:lnTo>
                <a:lnTo>
                  <a:pt x="3645" y="2574"/>
                </a:lnTo>
                <a:lnTo>
                  <a:pt x="3649" y="2569"/>
                </a:lnTo>
                <a:lnTo>
                  <a:pt x="3651" y="2562"/>
                </a:lnTo>
                <a:lnTo>
                  <a:pt x="3652" y="2555"/>
                </a:lnTo>
                <a:lnTo>
                  <a:pt x="3651" y="2545"/>
                </a:lnTo>
                <a:lnTo>
                  <a:pt x="3654" y="2545"/>
                </a:lnTo>
                <a:lnTo>
                  <a:pt x="3656" y="2543"/>
                </a:lnTo>
                <a:lnTo>
                  <a:pt x="3657" y="2538"/>
                </a:lnTo>
                <a:lnTo>
                  <a:pt x="3661" y="2538"/>
                </a:lnTo>
                <a:lnTo>
                  <a:pt x="3662" y="2536"/>
                </a:lnTo>
                <a:lnTo>
                  <a:pt x="3664" y="2531"/>
                </a:lnTo>
                <a:lnTo>
                  <a:pt x="3664" y="2525"/>
                </a:lnTo>
                <a:lnTo>
                  <a:pt x="3668" y="2525"/>
                </a:lnTo>
                <a:lnTo>
                  <a:pt x="3669" y="2523"/>
                </a:lnTo>
                <a:lnTo>
                  <a:pt x="3671" y="2518"/>
                </a:lnTo>
                <a:lnTo>
                  <a:pt x="3674" y="2518"/>
                </a:lnTo>
                <a:lnTo>
                  <a:pt x="3676" y="2516"/>
                </a:lnTo>
                <a:lnTo>
                  <a:pt x="3678" y="2511"/>
                </a:lnTo>
                <a:lnTo>
                  <a:pt x="3683" y="2502"/>
                </a:lnTo>
                <a:lnTo>
                  <a:pt x="3690" y="2496"/>
                </a:lnTo>
                <a:lnTo>
                  <a:pt x="3697" y="2489"/>
                </a:lnTo>
                <a:lnTo>
                  <a:pt x="3705" y="2484"/>
                </a:lnTo>
                <a:lnTo>
                  <a:pt x="3705" y="2475"/>
                </a:lnTo>
                <a:lnTo>
                  <a:pt x="3707" y="2467"/>
                </a:lnTo>
                <a:lnTo>
                  <a:pt x="3712" y="2453"/>
                </a:lnTo>
                <a:lnTo>
                  <a:pt x="3717" y="2439"/>
                </a:lnTo>
                <a:lnTo>
                  <a:pt x="3719" y="2431"/>
                </a:lnTo>
                <a:lnTo>
                  <a:pt x="3719" y="2422"/>
                </a:lnTo>
                <a:lnTo>
                  <a:pt x="3726" y="2417"/>
                </a:lnTo>
                <a:lnTo>
                  <a:pt x="3732" y="2412"/>
                </a:lnTo>
                <a:lnTo>
                  <a:pt x="3736" y="2410"/>
                </a:lnTo>
                <a:lnTo>
                  <a:pt x="3738" y="2405"/>
                </a:lnTo>
                <a:lnTo>
                  <a:pt x="3739" y="2400"/>
                </a:lnTo>
                <a:lnTo>
                  <a:pt x="3739" y="2395"/>
                </a:lnTo>
                <a:lnTo>
                  <a:pt x="3746" y="2392"/>
                </a:lnTo>
                <a:lnTo>
                  <a:pt x="3751" y="2386"/>
                </a:lnTo>
                <a:lnTo>
                  <a:pt x="3756" y="2381"/>
                </a:lnTo>
                <a:lnTo>
                  <a:pt x="3760" y="2374"/>
                </a:lnTo>
                <a:lnTo>
                  <a:pt x="3767" y="2371"/>
                </a:lnTo>
                <a:lnTo>
                  <a:pt x="3772" y="2366"/>
                </a:lnTo>
                <a:lnTo>
                  <a:pt x="3777" y="2361"/>
                </a:lnTo>
                <a:lnTo>
                  <a:pt x="3780" y="2354"/>
                </a:lnTo>
                <a:lnTo>
                  <a:pt x="3785" y="2354"/>
                </a:lnTo>
                <a:lnTo>
                  <a:pt x="3789" y="2352"/>
                </a:lnTo>
                <a:lnTo>
                  <a:pt x="3790" y="2349"/>
                </a:lnTo>
                <a:lnTo>
                  <a:pt x="3792" y="2345"/>
                </a:lnTo>
                <a:lnTo>
                  <a:pt x="3794" y="2337"/>
                </a:lnTo>
                <a:lnTo>
                  <a:pt x="3797" y="2335"/>
                </a:lnTo>
                <a:lnTo>
                  <a:pt x="3801" y="2334"/>
                </a:lnTo>
                <a:lnTo>
                  <a:pt x="3802" y="2318"/>
                </a:lnTo>
                <a:lnTo>
                  <a:pt x="3801" y="2305"/>
                </a:lnTo>
                <a:lnTo>
                  <a:pt x="3799" y="2281"/>
                </a:lnTo>
                <a:lnTo>
                  <a:pt x="3796" y="2257"/>
                </a:lnTo>
                <a:lnTo>
                  <a:pt x="3794" y="2231"/>
                </a:lnTo>
                <a:lnTo>
                  <a:pt x="3790" y="2223"/>
                </a:lnTo>
                <a:lnTo>
                  <a:pt x="3784" y="2214"/>
                </a:lnTo>
                <a:lnTo>
                  <a:pt x="3778" y="2206"/>
                </a:lnTo>
                <a:lnTo>
                  <a:pt x="3773" y="2197"/>
                </a:lnTo>
                <a:lnTo>
                  <a:pt x="3773" y="2194"/>
                </a:lnTo>
                <a:lnTo>
                  <a:pt x="3773" y="2190"/>
                </a:lnTo>
                <a:lnTo>
                  <a:pt x="3773" y="2187"/>
                </a:lnTo>
                <a:lnTo>
                  <a:pt x="3773" y="2183"/>
                </a:lnTo>
                <a:lnTo>
                  <a:pt x="3770" y="2183"/>
                </a:lnTo>
                <a:lnTo>
                  <a:pt x="3767" y="2183"/>
                </a:lnTo>
                <a:lnTo>
                  <a:pt x="3767" y="2180"/>
                </a:lnTo>
                <a:lnTo>
                  <a:pt x="3767" y="2177"/>
                </a:lnTo>
                <a:lnTo>
                  <a:pt x="3765" y="2175"/>
                </a:lnTo>
                <a:lnTo>
                  <a:pt x="3763" y="2175"/>
                </a:lnTo>
                <a:lnTo>
                  <a:pt x="3761" y="2173"/>
                </a:lnTo>
                <a:lnTo>
                  <a:pt x="3760" y="2170"/>
                </a:lnTo>
                <a:lnTo>
                  <a:pt x="3760" y="2163"/>
                </a:lnTo>
                <a:lnTo>
                  <a:pt x="3760" y="2156"/>
                </a:lnTo>
                <a:lnTo>
                  <a:pt x="3761" y="2146"/>
                </a:lnTo>
                <a:lnTo>
                  <a:pt x="3765" y="2137"/>
                </a:lnTo>
                <a:lnTo>
                  <a:pt x="3767" y="2134"/>
                </a:lnTo>
                <a:lnTo>
                  <a:pt x="3770" y="2131"/>
                </a:lnTo>
                <a:lnTo>
                  <a:pt x="3773" y="2129"/>
                </a:lnTo>
                <a:lnTo>
                  <a:pt x="3780" y="2129"/>
                </a:lnTo>
                <a:lnTo>
                  <a:pt x="3784" y="2122"/>
                </a:lnTo>
                <a:lnTo>
                  <a:pt x="3789" y="2117"/>
                </a:lnTo>
                <a:lnTo>
                  <a:pt x="3794" y="2112"/>
                </a:lnTo>
                <a:lnTo>
                  <a:pt x="3801" y="2108"/>
                </a:lnTo>
                <a:lnTo>
                  <a:pt x="3801" y="2102"/>
                </a:lnTo>
                <a:lnTo>
                  <a:pt x="3804" y="2095"/>
                </a:lnTo>
                <a:lnTo>
                  <a:pt x="3807" y="2090"/>
                </a:lnTo>
                <a:lnTo>
                  <a:pt x="3807" y="2081"/>
                </a:lnTo>
                <a:lnTo>
                  <a:pt x="3809" y="2079"/>
                </a:lnTo>
                <a:lnTo>
                  <a:pt x="3811" y="2078"/>
                </a:lnTo>
                <a:lnTo>
                  <a:pt x="3814" y="2074"/>
                </a:lnTo>
                <a:lnTo>
                  <a:pt x="3816" y="2069"/>
                </a:lnTo>
                <a:lnTo>
                  <a:pt x="3818" y="2067"/>
                </a:lnTo>
                <a:lnTo>
                  <a:pt x="3821" y="2067"/>
                </a:lnTo>
                <a:lnTo>
                  <a:pt x="3821" y="2049"/>
                </a:lnTo>
                <a:lnTo>
                  <a:pt x="3823" y="2030"/>
                </a:lnTo>
                <a:lnTo>
                  <a:pt x="3826" y="2015"/>
                </a:lnTo>
                <a:lnTo>
                  <a:pt x="3831" y="1999"/>
                </a:lnTo>
                <a:lnTo>
                  <a:pt x="3840" y="1970"/>
                </a:lnTo>
                <a:lnTo>
                  <a:pt x="3845" y="1955"/>
                </a:lnTo>
                <a:lnTo>
                  <a:pt x="3848" y="1938"/>
                </a:lnTo>
                <a:lnTo>
                  <a:pt x="3854" y="1936"/>
                </a:lnTo>
                <a:lnTo>
                  <a:pt x="3859" y="1933"/>
                </a:lnTo>
                <a:lnTo>
                  <a:pt x="3866" y="1924"/>
                </a:lnTo>
                <a:lnTo>
                  <a:pt x="3872" y="1916"/>
                </a:lnTo>
                <a:lnTo>
                  <a:pt x="3878" y="1912"/>
                </a:lnTo>
                <a:lnTo>
                  <a:pt x="3883" y="1910"/>
                </a:lnTo>
                <a:lnTo>
                  <a:pt x="3884" y="1907"/>
                </a:lnTo>
                <a:lnTo>
                  <a:pt x="3888" y="1905"/>
                </a:lnTo>
                <a:lnTo>
                  <a:pt x="3896" y="1904"/>
                </a:lnTo>
                <a:lnTo>
                  <a:pt x="3896" y="1900"/>
                </a:lnTo>
                <a:lnTo>
                  <a:pt x="3898" y="1898"/>
                </a:lnTo>
                <a:lnTo>
                  <a:pt x="3903" y="1897"/>
                </a:lnTo>
                <a:lnTo>
                  <a:pt x="3908" y="1888"/>
                </a:lnTo>
                <a:lnTo>
                  <a:pt x="3912" y="1885"/>
                </a:lnTo>
                <a:lnTo>
                  <a:pt x="3917" y="1883"/>
                </a:lnTo>
                <a:lnTo>
                  <a:pt x="3932" y="1885"/>
                </a:lnTo>
                <a:lnTo>
                  <a:pt x="3946" y="1887"/>
                </a:lnTo>
                <a:lnTo>
                  <a:pt x="3970" y="1895"/>
                </a:lnTo>
                <a:lnTo>
                  <a:pt x="3994" y="1904"/>
                </a:lnTo>
                <a:lnTo>
                  <a:pt x="4005" y="1907"/>
                </a:lnTo>
                <a:lnTo>
                  <a:pt x="4019" y="1910"/>
                </a:lnTo>
                <a:lnTo>
                  <a:pt x="4023" y="1909"/>
                </a:lnTo>
                <a:lnTo>
                  <a:pt x="4026" y="1907"/>
                </a:lnTo>
                <a:lnTo>
                  <a:pt x="4028" y="1905"/>
                </a:lnTo>
                <a:lnTo>
                  <a:pt x="4033" y="1904"/>
                </a:lnTo>
                <a:lnTo>
                  <a:pt x="4034" y="1904"/>
                </a:lnTo>
                <a:lnTo>
                  <a:pt x="4036" y="1902"/>
                </a:lnTo>
                <a:lnTo>
                  <a:pt x="4038" y="1897"/>
                </a:lnTo>
                <a:lnTo>
                  <a:pt x="4040" y="1883"/>
                </a:lnTo>
                <a:lnTo>
                  <a:pt x="4043" y="1881"/>
                </a:lnTo>
                <a:lnTo>
                  <a:pt x="4045" y="1878"/>
                </a:lnTo>
                <a:lnTo>
                  <a:pt x="4046" y="1870"/>
                </a:lnTo>
                <a:lnTo>
                  <a:pt x="4052" y="1870"/>
                </a:lnTo>
                <a:lnTo>
                  <a:pt x="4055" y="1868"/>
                </a:lnTo>
                <a:lnTo>
                  <a:pt x="4057" y="1864"/>
                </a:lnTo>
                <a:lnTo>
                  <a:pt x="4058" y="1861"/>
                </a:lnTo>
                <a:lnTo>
                  <a:pt x="4060" y="1852"/>
                </a:lnTo>
                <a:lnTo>
                  <a:pt x="4063" y="1851"/>
                </a:lnTo>
                <a:lnTo>
                  <a:pt x="4067" y="1849"/>
                </a:lnTo>
                <a:lnTo>
                  <a:pt x="4067" y="1837"/>
                </a:lnTo>
                <a:lnTo>
                  <a:pt x="4067" y="1825"/>
                </a:lnTo>
                <a:lnTo>
                  <a:pt x="4069" y="1815"/>
                </a:lnTo>
                <a:lnTo>
                  <a:pt x="4074" y="1808"/>
                </a:lnTo>
                <a:lnTo>
                  <a:pt x="4065" y="1772"/>
                </a:lnTo>
                <a:lnTo>
                  <a:pt x="4062" y="1754"/>
                </a:lnTo>
                <a:lnTo>
                  <a:pt x="4060" y="1733"/>
                </a:lnTo>
                <a:lnTo>
                  <a:pt x="4060" y="1728"/>
                </a:lnTo>
                <a:lnTo>
                  <a:pt x="4058" y="1725"/>
                </a:lnTo>
                <a:lnTo>
                  <a:pt x="4057" y="1721"/>
                </a:lnTo>
                <a:lnTo>
                  <a:pt x="4053" y="1719"/>
                </a:lnTo>
                <a:lnTo>
                  <a:pt x="4057" y="1714"/>
                </a:lnTo>
                <a:lnTo>
                  <a:pt x="4058" y="1709"/>
                </a:lnTo>
                <a:lnTo>
                  <a:pt x="4060" y="1696"/>
                </a:lnTo>
                <a:lnTo>
                  <a:pt x="4060" y="1665"/>
                </a:lnTo>
                <a:lnTo>
                  <a:pt x="4067" y="1665"/>
                </a:lnTo>
                <a:lnTo>
                  <a:pt x="4069" y="1670"/>
                </a:lnTo>
                <a:lnTo>
                  <a:pt x="4070" y="1670"/>
                </a:lnTo>
                <a:lnTo>
                  <a:pt x="4072" y="1668"/>
                </a:lnTo>
                <a:lnTo>
                  <a:pt x="4074" y="1663"/>
                </a:lnTo>
                <a:lnTo>
                  <a:pt x="4074" y="1658"/>
                </a:lnTo>
                <a:lnTo>
                  <a:pt x="4080" y="1658"/>
                </a:lnTo>
                <a:lnTo>
                  <a:pt x="4084" y="1661"/>
                </a:lnTo>
                <a:lnTo>
                  <a:pt x="4089" y="1663"/>
                </a:lnTo>
                <a:lnTo>
                  <a:pt x="4094" y="1665"/>
                </a:lnTo>
                <a:lnTo>
                  <a:pt x="4098" y="1663"/>
                </a:lnTo>
                <a:lnTo>
                  <a:pt x="4101" y="1661"/>
                </a:lnTo>
                <a:lnTo>
                  <a:pt x="4103" y="1660"/>
                </a:lnTo>
                <a:lnTo>
                  <a:pt x="4108" y="1658"/>
                </a:lnTo>
                <a:lnTo>
                  <a:pt x="4118" y="1658"/>
                </a:lnTo>
                <a:lnTo>
                  <a:pt x="4128" y="1658"/>
                </a:lnTo>
                <a:lnTo>
                  <a:pt x="4132" y="1656"/>
                </a:lnTo>
                <a:lnTo>
                  <a:pt x="4133" y="1655"/>
                </a:lnTo>
                <a:lnTo>
                  <a:pt x="4133" y="1653"/>
                </a:lnTo>
                <a:lnTo>
                  <a:pt x="4135" y="1651"/>
                </a:lnTo>
                <a:lnTo>
                  <a:pt x="4144" y="1648"/>
                </a:lnTo>
                <a:lnTo>
                  <a:pt x="4154" y="1648"/>
                </a:lnTo>
                <a:lnTo>
                  <a:pt x="4162" y="1648"/>
                </a:lnTo>
                <a:lnTo>
                  <a:pt x="4171" y="1651"/>
                </a:lnTo>
                <a:lnTo>
                  <a:pt x="4186" y="1655"/>
                </a:lnTo>
                <a:lnTo>
                  <a:pt x="4196" y="1658"/>
                </a:lnTo>
                <a:lnTo>
                  <a:pt x="4213" y="1658"/>
                </a:lnTo>
                <a:lnTo>
                  <a:pt x="4231" y="1658"/>
                </a:lnTo>
                <a:lnTo>
                  <a:pt x="4234" y="1663"/>
                </a:lnTo>
                <a:lnTo>
                  <a:pt x="4237" y="1667"/>
                </a:lnTo>
                <a:lnTo>
                  <a:pt x="4249" y="1670"/>
                </a:lnTo>
                <a:lnTo>
                  <a:pt x="4254" y="1673"/>
                </a:lnTo>
                <a:lnTo>
                  <a:pt x="4260" y="1675"/>
                </a:lnTo>
                <a:lnTo>
                  <a:pt x="4263" y="1680"/>
                </a:lnTo>
                <a:lnTo>
                  <a:pt x="4265" y="1685"/>
                </a:lnTo>
                <a:lnTo>
                  <a:pt x="4287" y="1687"/>
                </a:lnTo>
                <a:lnTo>
                  <a:pt x="4307" y="1690"/>
                </a:lnTo>
                <a:lnTo>
                  <a:pt x="4328" y="1694"/>
                </a:lnTo>
                <a:lnTo>
                  <a:pt x="4340" y="1694"/>
                </a:lnTo>
                <a:lnTo>
                  <a:pt x="4353" y="1692"/>
                </a:lnTo>
                <a:lnTo>
                  <a:pt x="4353" y="1689"/>
                </a:lnTo>
                <a:lnTo>
                  <a:pt x="4357" y="1685"/>
                </a:lnTo>
                <a:lnTo>
                  <a:pt x="4362" y="1680"/>
                </a:lnTo>
                <a:lnTo>
                  <a:pt x="4365" y="1679"/>
                </a:lnTo>
                <a:lnTo>
                  <a:pt x="4367" y="1675"/>
                </a:lnTo>
                <a:lnTo>
                  <a:pt x="4367" y="1672"/>
                </a:lnTo>
                <a:lnTo>
                  <a:pt x="4367" y="1665"/>
                </a:lnTo>
                <a:lnTo>
                  <a:pt x="4374" y="1661"/>
                </a:lnTo>
                <a:lnTo>
                  <a:pt x="4379" y="1656"/>
                </a:lnTo>
                <a:lnTo>
                  <a:pt x="4381" y="1648"/>
                </a:lnTo>
                <a:lnTo>
                  <a:pt x="4381" y="1638"/>
                </a:lnTo>
                <a:lnTo>
                  <a:pt x="4381" y="1634"/>
                </a:lnTo>
                <a:lnTo>
                  <a:pt x="4379" y="1631"/>
                </a:lnTo>
                <a:lnTo>
                  <a:pt x="4376" y="1629"/>
                </a:lnTo>
                <a:lnTo>
                  <a:pt x="4374" y="1627"/>
                </a:lnTo>
                <a:lnTo>
                  <a:pt x="4365" y="1627"/>
                </a:lnTo>
                <a:lnTo>
                  <a:pt x="4362" y="1626"/>
                </a:lnTo>
                <a:lnTo>
                  <a:pt x="4360" y="1624"/>
                </a:lnTo>
                <a:lnTo>
                  <a:pt x="4360" y="1621"/>
                </a:lnTo>
                <a:lnTo>
                  <a:pt x="4360" y="1617"/>
                </a:lnTo>
                <a:lnTo>
                  <a:pt x="4357" y="1610"/>
                </a:lnTo>
                <a:lnTo>
                  <a:pt x="4353" y="1604"/>
                </a:lnTo>
                <a:lnTo>
                  <a:pt x="4360" y="1590"/>
                </a:lnTo>
                <a:lnTo>
                  <a:pt x="4367" y="1576"/>
                </a:lnTo>
                <a:lnTo>
                  <a:pt x="4370" y="1576"/>
                </a:lnTo>
                <a:lnTo>
                  <a:pt x="4374" y="1576"/>
                </a:lnTo>
                <a:lnTo>
                  <a:pt x="4374" y="1575"/>
                </a:lnTo>
                <a:lnTo>
                  <a:pt x="4374" y="1569"/>
                </a:lnTo>
                <a:lnTo>
                  <a:pt x="4374" y="1563"/>
                </a:lnTo>
                <a:lnTo>
                  <a:pt x="4377" y="1563"/>
                </a:lnTo>
                <a:lnTo>
                  <a:pt x="4381" y="1563"/>
                </a:lnTo>
                <a:lnTo>
                  <a:pt x="4381" y="1561"/>
                </a:lnTo>
                <a:lnTo>
                  <a:pt x="4381" y="1556"/>
                </a:lnTo>
                <a:lnTo>
                  <a:pt x="4381" y="1549"/>
                </a:lnTo>
                <a:lnTo>
                  <a:pt x="4394" y="1520"/>
                </a:lnTo>
                <a:lnTo>
                  <a:pt x="4400" y="1504"/>
                </a:lnTo>
                <a:lnTo>
                  <a:pt x="4401" y="1496"/>
                </a:lnTo>
                <a:lnTo>
                  <a:pt x="4401" y="1487"/>
                </a:lnTo>
                <a:lnTo>
                  <a:pt x="4400" y="1481"/>
                </a:lnTo>
                <a:lnTo>
                  <a:pt x="4396" y="1475"/>
                </a:lnTo>
                <a:lnTo>
                  <a:pt x="4394" y="1469"/>
                </a:lnTo>
                <a:lnTo>
                  <a:pt x="4394" y="1460"/>
                </a:lnTo>
                <a:lnTo>
                  <a:pt x="4388" y="1455"/>
                </a:lnTo>
                <a:lnTo>
                  <a:pt x="4384" y="1450"/>
                </a:lnTo>
                <a:lnTo>
                  <a:pt x="4382" y="1441"/>
                </a:lnTo>
                <a:lnTo>
                  <a:pt x="4381" y="1433"/>
                </a:lnTo>
                <a:lnTo>
                  <a:pt x="4374" y="1428"/>
                </a:lnTo>
                <a:lnTo>
                  <a:pt x="4370" y="1423"/>
                </a:lnTo>
                <a:lnTo>
                  <a:pt x="4369" y="1414"/>
                </a:lnTo>
                <a:lnTo>
                  <a:pt x="4367" y="1405"/>
                </a:lnTo>
                <a:lnTo>
                  <a:pt x="4379" y="1407"/>
                </a:lnTo>
                <a:lnTo>
                  <a:pt x="4389" y="1405"/>
                </a:lnTo>
                <a:lnTo>
                  <a:pt x="4398" y="1404"/>
                </a:lnTo>
                <a:lnTo>
                  <a:pt x="4406" y="1399"/>
                </a:lnTo>
                <a:lnTo>
                  <a:pt x="4413" y="1395"/>
                </a:lnTo>
                <a:lnTo>
                  <a:pt x="4420" y="1394"/>
                </a:lnTo>
                <a:lnTo>
                  <a:pt x="4427" y="1394"/>
                </a:lnTo>
                <a:lnTo>
                  <a:pt x="4435" y="1399"/>
                </a:lnTo>
                <a:lnTo>
                  <a:pt x="4444" y="1399"/>
                </a:lnTo>
                <a:lnTo>
                  <a:pt x="4451" y="1397"/>
                </a:lnTo>
                <a:lnTo>
                  <a:pt x="4456" y="1394"/>
                </a:lnTo>
                <a:lnTo>
                  <a:pt x="4463" y="1392"/>
                </a:lnTo>
                <a:lnTo>
                  <a:pt x="4469" y="1394"/>
                </a:lnTo>
                <a:lnTo>
                  <a:pt x="4476" y="1395"/>
                </a:lnTo>
                <a:lnTo>
                  <a:pt x="4481" y="1399"/>
                </a:lnTo>
                <a:lnTo>
                  <a:pt x="4490" y="1399"/>
                </a:lnTo>
                <a:lnTo>
                  <a:pt x="4495" y="1397"/>
                </a:lnTo>
                <a:lnTo>
                  <a:pt x="4500" y="1394"/>
                </a:lnTo>
                <a:lnTo>
                  <a:pt x="4502" y="1388"/>
                </a:lnTo>
                <a:lnTo>
                  <a:pt x="4505" y="1383"/>
                </a:lnTo>
                <a:lnTo>
                  <a:pt x="4509" y="1371"/>
                </a:lnTo>
                <a:lnTo>
                  <a:pt x="4512" y="1368"/>
                </a:lnTo>
                <a:lnTo>
                  <a:pt x="4517" y="1365"/>
                </a:lnTo>
                <a:lnTo>
                  <a:pt x="4512" y="1348"/>
                </a:lnTo>
                <a:lnTo>
                  <a:pt x="4507" y="1330"/>
                </a:lnTo>
                <a:lnTo>
                  <a:pt x="4500" y="1313"/>
                </a:lnTo>
                <a:lnTo>
                  <a:pt x="4497" y="1296"/>
                </a:lnTo>
                <a:lnTo>
                  <a:pt x="4502" y="1293"/>
                </a:lnTo>
                <a:lnTo>
                  <a:pt x="4507" y="1290"/>
                </a:lnTo>
                <a:lnTo>
                  <a:pt x="4510" y="1284"/>
                </a:lnTo>
                <a:lnTo>
                  <a:pt x="4514" y="1283"/>
                </a:lnTo>
                <a:lnTo>
                  <a:pt x="4517" y="1283"/>
                </a:lnTo>
                <a:lnTo>
                  <a:pt x="4524" y="1283"/>
                </a:lnTo>
                <a:lnTo>
                  <a:pt x="4531" y="1283"/>
                </a:lnTo>
                <a:lnTo>
                  <a:pt x="4531" y="1276"/>
                </a:lnTo>
                <a:lnTo>
                  <a:pt x="4538" y="1276"/>
                </a:lnTo>
                <a:lnTo>
                  <a:pt x="4545" y="1276"/>
                </a:lnTo>
                <a:lnTo>
                  <a:pt x="4551" y="1276"/>
                </a:lnTo>
                <a:lnTo>
                  <a:pt x="4558" y="1276"/>
                </a:lnTo>
                <a:lnTo>
                  <a:pt x="4574" y="1281"/>
                </a:lnTo>
                <a:lnTo>
                  <a:pt x="4585" y="1288"/>
                </a:lnTo>
                <a:lnTo>
                  <a:pt x="4597" y="1296"/>
                </a:lnTo>
                <a:lnTo>
                  <a:pt x="4606" y="1307"/>
                </a:lnTo>
                <a:lnTo>
                  <a:pt x="4625" y="1327"/>
                </a:lnTo>
                <a:lnTo>
                  <a:pt x="4635" y="1336"/>
                </a:lnTo>
                <a:lnTo>
                  <a:pt x="4647" y="1344"/>
                </a:lnTo>
                <a:lnTo>
                  <a:pt x="4647" y="1351"/>
                </a:lnTo>
                <a:lnTo>
                  <a:pt x="4649" y="1356"/>
                </a:lnTo>
                <a:lnTo>
                  <a:pt x="4654" y="1365"/>
                </a:lnTo>
                <a:lnTo>
                  <a:pt x="4655" y="1365"/>
                </a:lnTo>
                <a:lnTo>
                  <a:pt x="4657" y="1365"/>
                </a:lnTo>
                <a:lnTo>
                  <a:pt x="4657" y="1366"/>
                </a:lnTo>
                <a:lnTo>
                  <a:pt x="4659" y="1368"/>
                </a:lnTo>
                <a:lnTo>
                  <a:pt x="4666" y="1375"/>
                </a:lnTo>
                <a:lnTo>
                  <a:pt x="4672" y="1383"/>
                </a:lnTo>
                <a:lnTo>
                  <a:pt x="4681" y="1399"/>
                </a:lnTo>
                <a:lnTo>
                  <a:pt x="4683" y="1400"/>
                </a:lnTo>
                <a:lnTo>
                  <a:pt x="4684" y="1404"/>
                </a:lnTo>
                <a:lnTo>
                  <a:pt x="4686" y="1405"/>
                </a:lnTo>
                <a:lnTo>
                  <a:pt x="4693" y="1409"/>
                </a:lnTo>
                <a:lnTo>
                  <a:pt x="4696" y="1412"/>
                </a:lnTo>
                <a:lnTo>
                  <a:pt x="4696" y="1417"/>
                </a:lnTo>
                <a:lnTo>
                  <a:pt x="4695" y="1423"/>
                </a:lnTo>
                <a:lnTo>
                  <a:pt x="4693" y="1433"/>
                </a:lnTo>
                <a:lnTo>
                  <a:pt x="4693" y="1438"/>
                </a:lnTo>
                <a:lnTo>
                  <a:pt x="4696" y="1441"/>
                </a:lnTo>
                <a:lnTo>
                  <a:pt x="4698" y="1443"/>
                </a:lnTo>
                <a:lnTo>
                  <a:pt x="4701" y="1446"/>
                </a:lnTo>
                <a:lnTo>
                  <a:pt x="4701" y="1450"/>
                </a:lnTo>
                <a:lnTo>
                  <a:pt x="4706" y="1453"/>
                </a:lnTo>
                <a:lnTo>
                  <a:pt x="4708" y="1457"/>
                </a:lnTo>
                <a:lnTo>
                  <a:pt x="4710" y="1465"/>
                </a:lnTo>
                <a:lnTo>
                  <a:pt x="4710" y="1474"/>
                </a:lnTo>
                <a:lnTo>
                  <a:pt x="4712" y="1477"/>
                </a:lnTo>
                <a:lnTo>
                  <a:pt x="4715" y="1481"/>
                </a:lnTo>
                <a:lnTo>
                  <a:pt x="4715" y="1484"/>
                </a:lnTo>
                <a:lnTo>
                  <a:pt x="4717" y="1484"/>
                </a:lnTo>
                <a:lnTo>
                  <a:pt x="4717" y="1486"/>
                </a:lnTo>
                <a:lnTo>
                  <a:pt x="4718" y="1487"/>
                </a:lnTo>
                <a:lnTo>
                  <a:pt x="4718" y="1489"/>
                </a:lnTo>
                <a:lnTo>
                  <a:pt x="4720" y="1489"/>
                </a:lnTo>
                <a:lnTo>
                  <a:pt x="4722" y="1491"/>
                </a:lnTo>
                <a:lnTo>
                  <a:pt x="4724" y="1493"/>
                </a:lnTo>
                <a:lnTo>
                  <a:pt x="4724" y="1494"/>
                </a:lnTo>
                <a:lnTo>
                  <a:pt x="4725" y="1494"/>
                </a:lnTo>
                <a:lnTo>
                  <a:pt x="4725" y="1496"/>
                </a:lnTo>
                <a:lnTo>
                  <a:pt x="4727" y="1498"/>
                </a:lnTo>
                <a:lnTo>
                  <a:pt x="4729" y="1501"/>
                </a:lnTo>
                <a:lnTo>
                  <a:pt x="4749" y="1501"/>
                </a:lnTo>
                <a:lnTo>
                  <a:pt x="4768" y="1504"/>
                </a:lnTo>
                <a:lnTo>
                  <a:pt x="4802" y="1513"/>
                </a:lnTo>
                <a:lnTo>
                  <a:pt x="4819" y="1516"/>
                </a:lnTo>
                <a:lnTo>
                  <a:pt x="4838" y="1520"/>
                </a:lnTo>
                <a:lnTo>
                  <a:pt x="4857" y="1522"/>
                </a:lnTo>
                <a:lnTo>
                  <a:pt x="4879" y="1522"/>
                </a:lnTo>
                <a:lnTo>
                  <a:pt x="4882" y="1518"/>
                </a:lnTo>
                <a:lnTo>
                  <a:pt x="4887" y="1516"/>
                </a:lnTo>
                <a:lnTo>
                  <a:pt x="4899" y="1515"/>
                </a:lnTo>
                <a:lnTo>
                  <a:pt x="4911" y="1513"/>
                </a:lnTo>
                <a:lnTo>
                  <a:pt x="4916" y="1511"/>
                </a:lnTo>
                <a:lnTo>
                  <a:pt x="4920" y="1508"/>
                </a:lnTo>
                <a:lnTo>
                  <a:pt x="4923" y="1504"/>
                </a:lnTo>
                <a:lnTo>
                  <a:pt x="4928" y="1503"/>
                </a:lnTo>
                <a:lnTo>
                  <a:pt x="4940" y="1501"/>
                </a:lnTo>
                <a:lnTo>
                  <a:pt x="4952" y="1499"/>
                </a:lnTo>
                <a:lnTo>
                  <a:pt x="4957" y="1498"/>
                </a:lnTo>
                <a:lnTo>
                  <a:pt x="4961" y="1494"/>
                </a:lnTo>
                <a:lnTo>
                  <a:pt x="4966" y="1487"/>
                </a:lnTo>
                <a:lnTo>
                  <a:pt x="4968" y="1477"/>
                </a:lnTo>
                <a:lnTo>
                  <a:pt x="4968" y="1465"/>
                </a:lnTo>
                <a:lnTo>
                  <a:pt x="4968" y="1453"/>
                </a:lnTo>
                <a:lnTo>
                  <a:pt x="4981" y="1446"/>
                </a:lnTo>
                <a:lnTo>
                  <a:pt x="4995" y="1440"/>
                </a:lnTo>
                <a:lnTo>
                  <a:pt x="5009" y="1443"/>
                </a:lnTo>
                <a:lnTo>
                  <a:pt x="5019" y="1443"/>
                </a:lnTo>
                <a:lnTo>
                  <a:pt x="5031" y="1443"/>
                </a:lnTo>
                <a:lnTo>
                  <a:pt x="5043" y="1446"/>
                </a:lnTo>
                <a:lnTo>
                  <a:pt x="5043" y="1450"/>
                </a:lnTo>
                <a:lnTo>
                  <a:pt x="5043" y="1453"/>
                </a:lnTo>
                <a:lnTo>
                  <a:pt x="5049" y="1457"/>
                </a:lnTo>
                <a:lnTo>
                  <a:pt x="5056" y="1460"/>
                </a:lnTo>
                <a:lnTo>
                  <a:pt x="5060" y="1460"/>
                </a:lnTo>
                <a:lnTo>
                  <a:pt x="5063" y="1460"/>
                </a:lnTo>
                <a:lnTo>
                  <a:pt x="5067" y="1460"/>
                </a:lnTo>
                <a:lnTo>
                  <a:pt x="5070" y="1460"/>
                </a:lnTo>
                <a:lnTo>
                  <a:pt x="5070" y="1463"/>
                </a:lnTo>
                <a:lnTo>
                  <a:pt x="5070" y="1467"/>
                </a:lnTo>
                <a:lnTo>
                  <a:pt x="5072" y="1467"/>
                </a:lnTo>
                <a:lnTo>
                  <a:pt x="5077" y="1467"/>
                </a:lnTo>
                <a:lnTo>
                  <a:pt x="5080" y="1467"/>
                </a:lnTo>
                <a:lnTo>
                  <a:pt x="5084" y="1467"/>
                </a:lnTo>
                <a:lnTo>
                  <a:pt x="5087" y="1472"/>
                </a:lnTo>
                <a:lnTo>
                  <a:pt x="5090" y="1477"/>
                </a:lnTo>
                <a:lnTo>
                  <a:pt x="5101" y="1484"/>
                </a:lnTo>
                <a:lnTo>
                  <a:pt x="5107" y="1486"/>
                </a:lnTo>
                <a:lnTo>
                  <a:pt x="5111" y="1491"/>
                </a:lnTo>
                <a:lnTo>
                  <a:pt x="5116" y="1494"/>
                </a:lnTo>
                <a:lnTo>
                  <a:pt x="5118" y="1501"/>
                </a:lnTo>
                <a:lnTo>
                  <a:pt x="5124" y="1499"/>
                </a:lnTo>
                <a:lnTo>
                  <a:pt x="5130" y="1501"/>
                </a:lnTo>
                <a:lnTo>
                  <a:pt x="5138" y="1504"/>
                </a:lnTo>
                <a:lnTo>
                  <a:pt x="5147" y="1508"/>
                </a:lnTo>
                <a:lnTo>
                  <a:pt x="5152" y="1510"/>
                </a:lnTo>
                <a:lnTo>
                  <a:pt x="5159" y="1508"/>
                </a:lnTo>
                <a:lnTo>
                  <a:pt x="5179" y="1494"/>
                </a:lnTo>
                <a:lnTo>
                  <a:pt x="5200" y="1481"/>
                </a:lnTo>
                <a:lnTo>
                  <a:pt x="5200" y="1399"/>
                </a:lnTo>
                <a:lnTo>
                  <a:pt x="5205" y="1388"/>
                </a:lnTo>
                <a:lnTo>
                  <a:pt x="5211" y="1380"/>
                </a:lnTo>
                <a:lnTo>
                  <a:pt x="5218" y="1371"/>
                </a:lnTo>
                <a:lnTo>
                  <a:pt x="5220" y="1365"/>
                </a:lnTo>
                <a:lnTo>
                  <a:pt x="5220" y="1358"/>
                </a:lnTo>
                <a:lnTo>
                  <a:pt x="5230" y="1351"/>
                </a:lnTo>
                <a:lnTo>
                  <a:pt x="5239" y="1342"/>
                </a:lnTo>
                <a:lnTo>
                  <a:pt x="5244" y="1330"/>
                </a:lnTo>
                <a:lnTo>
                  <a:pt x="5247" y="1317"/>
                </a:lnTo>
                <a:lnTo>
                  <a:pt x="5251" y="1315"/>
                </a:lnTo>
                <a:lnTo>
                  <a:pt x="5254" y="1313"/>
                </a:lnTo>
                <a:lnTo>
                  <a:pt x="5261" y="1310"/>
                </a:lnTo>
                <a:lnTo>
                  <a:pt x="5264" y="1308"/>
                </a:lnTo>
                <a:lnTo>
                  <a:pt x="5268" y="1307"/>
                </a:lnTo>
                <a:lnTo>
                  <a:pt x="5268" y="1301"/>
                </a:lnTo>
                <a:lnTo>
                  <a:pt x="5268" y="1296"/>
                </a:lnTo>
                <a:lnTo>
                  <a:pt x="5268" y="1288"/>
                </a:lnTo>
                <a:lnTo>
                  <a:pt x="5268" y="1279"/>
                </a:lnTo>
                <a:lnTo>
                  <a:pt x="5266" y="1264"/>
                </a:lnTo>
                <a:lnTo>
                  <a:pt x="5259" y="1254"/>
                </a:lnTo>
                <a:lnTo>
                  <a:pt x="5254" y="1242"/>
                </a:lnTo>
                <a:lnTo>
                  <a:pt x="5256" y="1237"/>
                </a:lnTo>
                <a:lnTo>
                  <a:pt x="5256" y="1230"/>
                </a:lnTo>
                <a:lnTo>
                  <a:pt x="5252" y="1218"/>
                </a:lnTo>
                <a:lnTo>
                  <a:pt x="5249" y="1206"/>
                </a:lnTo>
                <a:lnTo>
                  <a:pt x="5247" y="1194"/>
                </a:lnTo>
                <a:lnTo>
                  <a:pt x="5247" y="1175"/>
                </a:lnTo>
                <a:lnTo>
                  <a:pt x="5247" y="1155"/>
                </a:lnTo>
                <a:lnTo>
                  <a:pt x="5249" y="1136"/>
                </a:lnTo>
                <a:lnTo>
                  <a:pt x="5247" y="1119"/>
                </a:lnTo>
                <a:lnTo>
                  <a:pt x="5246" y="1114"/>
                </a:lnTo>
                <a:lnTo>
                  <a:pt x="5242" y="1111"/>
                </a:lnTo>
                <a:lnTo>
                  <a:pt x="5240" y="1105"/>
                </a:lnTo>
                <a:lnTo>
                  <a:pt x="5240" y="1099"/>
                </a:lnTo>
                <a:lnTo>
                  <a:pt x="5244" y="1087"/>
                </a:lnTo>
                <a:lnTo>
                  <a:pt x="5246" y="1075"/>
                </a:lnTo>
                <a:lnTo>
                  <a:pt x="5247" y="1049"/>
                </a:lnTo>
                <a:lnTo>
                  <a:pt x="5247" y="1024"/>
                </a:lnTo>
                <a:lnTo>
                  <a:pt x="5247" y="996"/>
                </a:lnTo>
                <a:lnTo>
                  <a:pt x="5251" y="989"/>
                </a:lnTo>
                <a:lnTo>
                  <a:pt x="5254" y="983"/>
                </a:lnTo>
                <a:lnTo>
                  <a:pt x="5254" y="972"/>
                </a:lnTo>
                <a:lnTo>
                  <a:pt x="5254" y="962"/>
                </a:lnTo>
                <a:lnTo>
                  <a:pt x="5257" y="960"/>
                </a:lnTo>
                <a:lnTo>
                  <a:pt x="5261" y="959"/>
                </a:lnTo>
                <a:lnTo>
                  <a:pt x="5261" y="957"/>
                </a:lnTo>
                <a:lnTo>
                  <a:pt x="5263" y="955"/>
                </a:lnTo>
                <a:lnTo>
                  <a:pt x="5263" y="953"/>
                </a:lnTo>
                <a:lnTo>
                  <a:pt x="5264" y="950"/>
                </a:lnTo>
                <a:lnTo>
                  <a:pt x="5264" y="947"/>
                </a:lnTo>
                <a:lnTo>
                  <a:pt x="5266" y="945"/>
                </a:lnTo>
                <a:lnTo>
                  <a:pt x="5264" y="936"/>
                </a:lnTo>
                <a:lnTo>
                  <a:pt x="5268" y="930"/>
                </a:lnTo>
                <a:lnTo>
                  <a:pt x="5278" y="914"/>
                </a:lnTo>
                <a:lnTo>
                  <a:pt x="5280" y="911"/>
                </a:lnTo>
                <a:lnTo>
                  <a:pt x="5281" y="909"/>
                </a:lnTo>
                <a:lnTo>
                  <a:pt x="5281" y="907"/>
                </a:lnTo>
                <a:lnTo>
                  <a:pt x="5285" y="906"/>
                </a:lnTo>
                <a:lnTo>
                  <a:pt x="5285" y="904"/>
                </a:lnTo>
                <a:lnTo>
                  <a:pt x="5286" y="902"/>
                </a:lnTo>
                <a:lnTo>
                  <a:pt x="5288" y="902"/>
                </a:lnTo>
                <a:lnTo>
                  <a:pt x="5290" y="899"/>
                </a:lnTo>
                <a:lnTo>
                  <a:pt x="5292" y="895"/>
                </a:lnTo>
                <a:lnTo>
                  <a:pt x="5292" y="894"/>
                </a:lnTo>
                <a:lnTo>
                  <a:pt x="5293" y="892"/>
                </a:lnTo>
                <a:lnTo>
                  <a:pt x="5293" y="890"/>
                </a:lnTo>
                <a:lnTo>
                  <a:pt x="5293" y="889"/>
                </a:lnTo>
                <a:lnTo>
                  <a:pt x="5295" y="887"/>
                </a:lnTo>
                <a:lnTo>
                  <a:pt x="5295" y="883"/>
                </a:lnTo>
                <a:lnTo>
                  <a:pt x="5295" y="882"/>
                </a:lnTo>
                <a:lnTo>
                  <a:pt x="5297" y="878"/>
                </a:lnTo>
                <a:lnTo>
                  <a:pt x="5298" y="875"/>
                </a:lnTo>
                <a:lnTo>
                  <a:pt x="5298" y="873"/>
                </a:lnTo>
                <a:lnTo>
                  <a:pt x="5298" y="870"/>
                </a:lnTo>
                <a:lnTo>
                  <a:pt x="5300" y="870"/>
                </a:lnTo>
                <a:lnTo>
                  <a:pt x="5300" y="866"/>
                </a:lnTo>
                <a:lnTo>
                  <a:pt x="5302" y="865"/>
                </a:lnTo>
                <a:lnTo>
                  <a:pt x="5302" y="863"/>
                </a:lnTo>
                <a:lnTo>
                  <a:pt x="5304" y="861"/>
                </a:lnTo>
                <a:lnTo>
                  <a:pt x="5305" y="860"/>
                </a:lnTo>
                <a:lnTo>
                  <a:pt x="5307" y="858"/>
                </a:lnTo>
                <a:lnTo>
                  <a:pt x="5309" y="856"/>
                </a:lnTo>
                <a:lnTo>
                  <a:pt x="5310" y="854"/>
                </a:lnTo>
                <a:lnTo>
                  <a:pt x="5312" y="854"/>
                </a:lnTo>
                <a:lnTo>
                  <a:pt x="5315" y="853"/>
                </a:lnTo>
                <a:lnTo>
                  <a:pt x="5322" y="853"/>
                </a:lnTo>
                <a:lnTo>
                  <a:pt x="5329" y="853"/>
                </a:lnTo>
                <a:lnTo>
                  <a:pt x="5339" y="849"/>
                </a:lnTo>
                <a:lnTo>
                  <a:pt x="5346" y="844"/>
                </a:lnTo>
                <a:lnTo>
                  <a:pt x="5356" y="839"/>
                </a:lnTo>
                <a:lnTo>
                  <a:pt x="5356" y="844"/>
                </a:lnTo>
                <a:lnTo>
                  <a:pt x="5360" y="846"/>
                </a:lnTo>
                <a:lnTo>
                  <a:pt x="5363" y="848"/>
                </a:lnTo>
                <a:lnTo>
                  <a:pt x="5368" y="846"/>
                </a:lnTo>
                <a:lnTo>
                  <a:pt x="5380" y="846"/>
                </a:lnTo>
                <a:lnTo>
                  <a:pt x="5385" y="846"/>
                </a:lnTo>
                <a:lnTo>
                  <a:pt x="5391" y="846"/>
                </a:lnTo>
                <a:lnTo>
                  <a:pt x="5392" y="843"/>
                </a:lnTo>
                <a:lnTo>
                  <a:pt x="5396" y="841"/>
                </a:lnTo>
                <a:lnTo>
                  <a:pt x="5399" y="839"/>
                </a:lnTo>
                <a:lnTo>
                  <a:pt x="5404" y="839"/>
                </a:lnTo>
                <a:lnTo>
                  <a:pt x="5409" y="831"/>
                </a:lnTo>
                <a:lnTo>
                  <a:pt x="5414" y="824"/>
                </a:lnTo>
                <a:lnTo>
                  <a:pt x="5421" y="815"/>
                </a:lnTo>
                <a:lnTo>
                  <a:pt x="5425" y="805"/>
                </a:lnTo>
                <a:lnTo>
                  <a:pt x="5432" y="805"/>
                </a:lnTo>
                <a:lnTo>
                  <a:pt x="5437" y="803"/>
                </a:lnTo>
                <a:lnTo>
                  <a:pt x="5440" y="800"/>
                </a:lnTo>
                <a:lnTo>
                  <a:pt x="5443" y="797"/>
                </a:lnTo>
                <a:lnTo>
                  <a:pt x="5450" y="790"/>
                </a:lnTo>
                <a:lnTo>
                  <a:pt x="5454" y="786"/>
                </a:lnTo>
                <a:lnTo>
                  <a:pt x="5459" y="785"/>
                </a:lnTo>
                <a:lnTo>
                  <a:pt x="5464" y="776"/>
                </a:lnTo>
                <a:lnTo>
                  <a:pt x="5474" y="769"/>
                </a:lnTo>
                <a:lnTo>
                  <a:pt x="5486" y="766"/>
                </a:lnTo>
                <a:lnTo>
                  <a:pt x="5500" y="764"/>
                </a:lnTo>
                <a:lnTo>
                  <a:pt x="5505" y="766"/>
                </a:lnTo>
                <a:lnTo>
                  <a:pt x="5507" y="768"/>
                </a:lnTo>
                <a:lnTo>
                  <a:pt x="5507" y="771"/>
                </a:lnTo>
                <a:lnTo>
                  <a:pt x="5508" y="774"/>
                </a:lnTo>
                <a:lnTo>
                  <a:pt x="5512" y="776"/>
                </a:lnTo>
                <a:lnTo>
                  <a:pt x="5515" y="778"/>
                </a:lnTo>
                <a:lnTo>
                  <a:pt x="5520" y="778"/>
                </a:lnTo>
                <a:lnTo>
                  <a:pt x="5524" y="783"/>
                </a:lnTo>
                <a:lnTo>
                  <a:pt x="5527" y="788"/>
                </a:lnTo>
                <a:lnTo>
                  <a:pt x="5532" y="791"/>
                </a:lnTo>
                <a:lnTo>
                  <a:pt x="5541" y="791"/>
                </a:lnTo>
                <a:lnTo>
                  <a:pt x="5542" y="798"/>
                </a:lnTo>
                <a:lnTo>
                  <a:pt x="5546" y="803"/>
                </a:lnTo>
                <a:lnTo>
                  <a:pt x="5551" y="807"/>
                </a:lnTo>
                <a:lnTo>
                  <a:pt x="5558" y="808"/>
                </a:lnTo>
                <a:lnTo>
                  <a:pt x="5568" y="815"/>
                </a:lnTo>
                <a:lnTo>
                  <a:pt x="5571" y="820"/>
                </a:lnTo>
                <a:lnTo>
                  <a:pt x="5575" y="826"/>
                </a:lnTo>
                <a:lnTo>
                  <a:pt x="5577" y="831"/>
                </a:lnTo>
                <a:lnTo>
                  <a:pt x="5580" y="834"/>
                </a:lnTo>
                <a:lnTo>
                  <a:pt x="5589" y="839"/>
                </a:lnTo>
                <a:lnTo>
                  <a:pt x="5585" y="849"/>
                </a:lnTo>
                <a:lnTo>
                  <a:pt x="5585" y="854"/>
                </a:lnTo>
                <a:lnTo>
                  <a:pt x="5589" y="860"/>
                </a:lnTo>
                <a:lnTo>
                  <a:pt x="5607" y="860"/>
                </a:lnTo>
                <a:lnTo>
                  <a:pt x="5626" y="860"/>
                </a:lnTo>
                <a:lnTo>
                  <a:pt x="5643" y="861"/>
                </a:lnTo>
                <a:lnTo>
                  <a:pt x="5658" y="865"/>
                </a:lnTo>
                <a:lnTo>
                  <a:pt x="5689" y="872"/>
                </a:lnTo>
                <a:lnTo>
                  <a:pt x="5718" y="880"/>
                </a:lnTo>
                <a:lnTo>
                  <a:pt x="5718" y="887"/>
                </a:lnTo>
                <a:lnTo>
                  <a:pt x="5722" y="892"/>
                </a:lnTo>
                <a:lnTo>
                  <a:pt x="5727" y="901"/>
                </a:lnTo>
                <a:lnTo>
                  <a:pt x="5730" y="906"/>
                </a:lnTo>
                <a:lnTo>
                  <a:pt x="5733" y="911"/>
                </a:lnTo>
                <a:lnTo>
                  <a:pt x="5733" y="919"/>
                </a:lnTo>
                <a:lnTo>
                  <a:pt x="5732" y="928"/>
                </a:lnTo>
                <a:lnTo>
                  <a:pt x="5740" y="928"/>
                </a:lnTo>
                <a:lnTo>
                  <a:pt x="5745" y="931"/>
                </a:lnTo>
                <a:lnTo>
                  <a:pt x="5749" y="936"/>
                </a:lnTo>
                <a:lnTo>
                  <a:pt x="5752" y="942"/>
                </a:lnTo>
                <a:lnTo>
                  <a:pt x="5756" y="955"/>
                </a:lnTo>
                <a:lnTo>
                  <a:pt x="5759" y="969"/>
                </a:lnTo>
                <a:lnTo>
                  <a:pt x="5757" y="974"/>
                </a:lnTo>
                <a:lnTo>
                  <a:pt x="5756" y="976"/>
                </a:lnTo>
                <a:lnTo>
                  <a:pt x="5752" y="976"/>
                </a:lnTo>
                <a:lnTo>
                  <a:pt x="5750" y="984"/>
                </a:lnTo>
                <a:lnTo>
                  <a:pt x="5749" y="988"/>
                </a:lnTo>
                <a:lnTo>
                  <a:pt x="5745" y="989"/>
                </a:lnTo>
                <a:lnTo>
                  <a:pt x="5744" y="998"/>
                </a:lnTo>
                <a:lnTo>
                  <a:pt x="5742" y="1006"/>
                </a:lnTo>
                <a:lnTo>
                  <a:pt x="5737" y="1012"/>
                </a:lnTo>
                <a:lnTo>
                  <a:pt x="5732" y="1017"/>
                </a:lnTo>
                <a:lnTo>
                  <a:pt x="5730" y="1030"/>
                </a:lnTo>
                <a:lnTo>
                  <a:pt x="5728" y="1035"/>
                </a:lnTo>
                <a:lnTo>
                  <a:pt x="5727" y="1037"/>
                </a:lnTo>
                <a:lnTo>
                  <a:pt x="5725" y="1037"/>
                </a:lnTo>
                <a:lnTo>
                  <a:pt x="5725" y="1133"/>
                </a:lnTo>
                <a:lnTo>
                  <a:pt x="5728" y="1134"/>
                </a:lnTo>
                <a:lnTo>
                  <a:pt x="5732" y="1136"/>
                </a:lnTo>
                <a:lnTo>
                  <a:pt x="5733" y="1145"/>
                </a:lnTo>
                <a:lnTo>
                  <a:pt x="5735" y="1148"/>
                </a:lnTo>
                <a:lnTo>
                  <a:pt x="5737" y="1151"/>
                </a:lnTo>
                <a:lnTo>
                  <a:pt x="5740" y="1153"/>
                </a:lnTo>
                <a:lnTo>
                  <a:pt x="5745" y="1153"/>
                </a:lnTo>
                <a:lnTo>
                  <a:pt x="5749" y="1155"/>
                </a:lnTo>
                <a:lnTo>
                  <a:pt x="5752" y="1157"/>
                </a:lnTo>
                <a:lnTo>
                  <a:pt x="5757" y="1162"/>
                </a:lnTo>
                <a:lnTo>
                  <a:pt x="5759" y="1165"/>
                </a:lnTo>
                <a:lnTo>
                  <a:pt x="5762" y="1167"/>
                </a:lnTo>
                <a:lnTo>
                  <a:pt x="5766" y="1168"/>
                </a:lnTo>
                <a:lnTo>
                  <a:pt x="5773" y="1167"/>
                </a:lnTo>
                <a:lnTo>
                  <a:pt x="5779" y="1167"/>
                </a:lnTo>
                <a:lnTo>
                  <a:pt x="5786" y="1167"/>
                </a:lnTo>
                <a:lnTo>
                  <a:pt x="5797" y="1163"/>
                </a:lnTo>
                <a:lnTo>
                  <a:pt x="5803" y="1158"/>
                </a:lnTo>
                <a:lnTo>
                  <a:pt x="5814" y="1153"/>
                </a:lnTo>
                <a:lnTo>
                  <a:pt x="5814" y="1146"/>
                </a:lnTo>
                <a:lnTo>
                  <a:pt x="5814" y="1141"/>
                </a:lnTo>
                <a:lnTo>
                  <a:pt x="5810" y="1133"/>
                </a:lnTo>
                <a:lnTo>
                  <a:pt x="5807" y="1124"/>
                </a:lnTo>
                <a:lnTo>
                  <a:pt x="5805" y="1119"/>
                </a:lnTo>
                <a:lnTo>
                  <a:pt x="5807" y="1112"/>
                </a:lnTo>
                <a:lnTo>
                  <a:pt x="5810" y="1109"/>
                </a:lnTo>
                <a:lnTo>
                  <a:pt x="5812" y="1104"/>
                </a:lnTo>
                <a:lnTo>
                  <a:pt x="5814" y="1092"/>
                </a:lnTo>
                <a:lnTo>
                  <a:pt x="5814" y="1064"/>
                </a:lnTo>
                <a:lnTo>
                  <a:pt x="5817" y="1063"/>
                </a:lnTo>
                <a:lnTo>
                  <a:pt x="5819" y="1061"/>
                </a:lnTo>
                <a:lnTo>
                  <a:pt x="5817" y="1058"/>
                </a:lnTo>
                <a:lnTo>
                  <a:pt x="5815" y="1053"/>
                </a:lnTo>
                <a:lnTo>
                  <a:pt x="5814" y="1047"/>
                </a:lnTo>
                <a:lnTo>
                  <a:pt x="5814" y="1044"/>
                </a:lnTo>
                <a:lnTo>
                  <a:pt x="5817" y="1042"/>
                </a:lnTo>
                <a:lnTo>
                  <a:pt x="5819" y="1039"/>
                </a:lnTo>
                <a:lnTo>
                  <a:pt x="5820" y="1035"/>
                </a:lnTo>
                <a:lnTo>
                  <a:pt x="5820" y="1030"/>
                </a:lnTo>
                <a:lnTo>
                  <a:pt x="5831" y="1027"/>
                </a:lnTo>
                <a:lnTo>
                  <a:pt x="5837" y="1022"/>
                </a:lnTo>
                <a:lnTo>
                  <a:pt x="5846" y="1015"/>
                </a:lnTo>
                <a:lnTo>
                  <a:pt x="5855" y="1010"/>
                </a:lnTo>
                <a:lnTo>
                  <a:pt x="5858" y="1001"/>
                </a:lnTo>
                <a:lnTo>
                  <a:pt x="5863" y="994"/>
                </a:lnTo>
                <a:lnTo>
                  <a:pt x="5866" y="986"/>
                </a:lnTo>
                <a:lnTo>
                  <a:pt x="5868" y="981"/>
                </a:lnTo>
                <a:lnTo>
                  <a:pt x="5868" y="976"/>
                </a:lnTo>
                <a:lnTo>
                  <a:pt x="5877" y="976"/>
                </a:lnTo>
                <a:lnTo>
                  <a:pt x="5883" y="972"/>
                </a:lnTo>
                <a:lnTo>
                  <a:pt x="5889" y="967"/>
                </a:lnTo>
                <a:lnTo>
                  <a:pt x="5892" y="962"/>
                </a:lnTo>
                <a:lnTo>
                  <a:pt x="5899" y="950"/>
                </a:lnTo>
                <a:lnTo>
                  <a:pt x="5902" y="945"/>
                </a:lnTo>
                <a:lnTo>
                  <a:pt x="5909" y="942"/>
                </a:lnTo>
                <a:lnTo>
                  <a:pt x="5909" y="901"/>
                </a:lnTo>
                <a:lnTo>
                  <a:pt x="5909" y="880"/>
                </a:lnTo>
                <a:lnTo>
                  <a:pt x="5906" y="880"/>
                </a:lnTo>
                <a:lnTo>
                  <a:pt x="5904" y="877"/>
                </a:lnTo>
                <a:lnTo>
                  <a:pt x="5906" y="875"/>
                </a:lnTo>
                <a:lnTo>
                  <a:pt x="5909" y="873"/>
                </a:lnTo>
                <a:lnTo>
                  <a:pt x="5916" y="877"/>
                </a:lnTo>
                <a:lnTo>
                  <a:pt x="5921" y="882"/>
                </a:lnTo>
                <a:lnTo>
                  <a:pt x="5926" y="887"/>
                </a:lnTo>
                <a:lnTo>
                  <a:pt x="5930" y="894"/>
                </a:lnTo>
                <a:lnTo>
                  <a:pt x="5931" y="897"/>
                </a:lnTo>
                <a:lnTo>
                  <a:pt x="5935" y="899"/>
                </a:lnTo>
                <a:lnTo>
                  <a:pt x="5938" y="901"/>
                </a:lnTo>
                <a:lnTo>
                  <a:pt x="5943" y="901"/>
                </a:lnTo>
                <a:lnTo>
                  <a:pt x="5947" y="897"/>
                </a:lnTo>
                <a:lnTo>
                  <a:pt x="5950" y="895"/>
                </a:lnTo>
                <a:lnTo>
                  <a:pt x="5959" y="894"/>
                </a:lnTo>
                <a:lnTo>
                  <a:pt x="5969" y="894"/>
                </a:lnTo>
                <a:lnTo>
                  <a:pt x="5977" y="894"/>
                </a:lnTo>
                <a:lnTo>
                  <a:pt x="5998" y="889"/>
                </a:lnTo>
                <a:lnTo>
                  <a:pt x="6008" y="887"/>
                </a:lnTo>
                <a:lnTo>
                  <a:pt x="6018" y="887"/>
                </a:lnTo>
                <a:lnTo>
                  <a:pt x="6024" y="875"/>
                </a:lnTo>
                <a:lnTo>
                  <a:pt x="6030" y="865"/>
                </a:lnTo>
                <a:lnTo>
                  <a:pt x="6035" y="853"/>
                </a:lnTo>
                <a:lnTo>
                  <a:pt x="6037" y="846"/>
                </a:lnTo>
                <a:lnTo>
                  <a:pt x="6039" y="839"/>
                </a:lnTo>
                <a:lnTo>
                  <a:pt x="6037" y="832"/>
                </a:lnTo>
                <a:lnTo>
                  <a:pt x="6034" y="827"/>
                </a:lnTo>
                <a:lnTo>
                  <a:pt x="6032" y="820"/>
                </a:lnTo>
                <a:lnTo>
                  <a:pt x="6032" y="812"/>
                </a:lnTo>
                <a:close/>
                <a:moveTo>
                  <a:pt x="1515" y="5500"/>
                </a:moveTo>
                <a:lnTo>
                  <a:pt x="1510" y="5496"/>
                </a:lnTo>
                <a:lnTo>
                  <a:pt x="1508" y="5491"/>
                </a:lnTo>
                <a:lnTo>
                  <a:pt x="1510" y="5488"/>
                </a:lnTo>
                <a:lnTo>
                  <a:pt x="1513" y="5483"/>
                </a:lnTo>
                <a:lnTo>
                  <a:pt x="1520" y="5481"/>
                </a:lnTo>
                <a:lnTo>
                  <a:pt x="1527" y="5477"/>
                </a:lnTo>
                <a:lnTo>
                  <a:pt x="1535" y="5477"/>
                </a:lnTo>
                <a:lnTo>
                  <a:pt x="1542" y="5479"/>
                </a:lnTo>
                <a:lnTo>
                  <a:pt x="1540" y="5483"/>
                </a:lnTo>
                <a:lnTo>
                  <a:pt x="1537" y="5486"/>
                </a:lnTo>
                <a:lnTo>
                  <a:pt x="1527" y="5488"/>
                </a:lnTo>
                <a:lnTo>
                  <a:pt x="1522" y="5489"/>
                </a:lnTo>
                <a:lnTo>
                  <a:pt x="1518" y="5491"/>
                </a:lnTo>
                <a:lnTo>
                  <a:pt x="1515" y="5495"/>
                </a:lnTo>
                <a:lnTo>
                  <a:pt x="1515" y="5500"/>
                </a:lnTo>
                <a:close/>
                <a:moveTo>
                  <a:pt x="1644" y="5602"/>
                </a:moveTo>
                <a:lnTo>
                  <a:pt x="1624" y="5602"/>
                </a:lnTo>
                <a:lnTo>
                  <a:pt x="1621" y="5604"/>
                </a:lnTo>
                <a:lnTo>
                  <a:pt x="1617" y="5605"/>
                </a:lnTo>
                <a:lnTo>
                  <a:pt x="1614" y="5609"/>
                </a:lnTo>
                <a:lnTo>
                  <a:pt x="1610" y="5609"/>
                </a:lnTo>
                <a:lnTo>
                  <a:pt x="1607" y="5610"/>
                </a:lnTo>
                <a:lnTo>
                  <a:pt x="1605" y="5614"/>
                </a:lnTo>
                <a:lnTo>
                  <a:pt x="1603" y="5622"/>
                </a:lnTo>
                <a:lnTo>
                  <a:pt x="1600" y="5622"/>
                </a:lnTo>
                <a:lnTo>
                  <a:pt x="1598" y="5624"/>
                </a:lnTo>
                <a:lnTo>
                  <a:pt x="1597" y="5629"/>
                </a:lnTo>
                <a:lnTo>
                  <a:pt x="1588" y="5634"/>
                </a:lnTo>
                <a:lnTo>
                  <a:pt x="1585" y="5638"/>
                </a:lnTo>
                <a:lnTo>
                  <a:pt x="1583" y="5643"/>
                </a:lnTo>
                <a:lnTo>
                  <a:pt x="1568" y="5646"/>
                </a:lnTo>
                <a:lnTo>
                  <a:pt x="1561" y="5650"/>
                </a:lnTo>
                <a:lnTo>
                  <a:pt x="1556" y="5653"/>
                </a:lnTo>
                <a:lnTo>
                  <a:pt x="1551" y="5657"/>
                </a:lnTo>
                <a:lnTo>
                  <a:pt x="1546" y="5662"/>
                </a:lnTo>
                <a:lnTo>
                  <a:pt x="1544" y="5668"/>
                </a:lnTo>
                <a:lnTo>
                  <a:pt x="1542" y="5677"/>
                </a:lnTo>
                <a:lnTo>
                  <a:pt x="1542" y="5682"/>
                </a:lnTo>
                <a:lnTo>
                  <a:pt x="1546" y="5684"/>
                </a:lnTo>
                <a:lnTo>
                  <a:pt x="1549" y="5685"/>
                </a:lnTo>
                <a:lnTo>
                  <a:pt x="1554" y="5684"/>
                </a:lnTo>
                <a:lnTo>
                  <a:pt x="1566" y="5684"/>
                </a:lnTo>
                <a:lnTo>
                  <a:pt x="1571" y="5684"/>
                </a:lnTo>
                <a:lnTo>
                  <a:pt x="1576" y="5684"/>
                </a:lnTo>
                <a:lnTo>
                  <a:pt x="1581" y="5692"/>
                </a:lnTo>
                <a:lnTo>
                  <a:pt x="1583" y="5697"/>
                </a:lnTo>
                <a:lnTo>
                  <a:pt x="1583" y="5704"/>
                </a:lnTo>
                <a:lnTo>
                  <a:pt x="1593" y="5704"/>
                </a:lnTo>
                <a:lnTo>
                  <a:pt x="1603" y="5704"/>
                </a:lnTo>
                <a:lnTo>
                  <a:pt x="1610" y="5701"/>
                </a:lnTo>
                <a:lnTo>
                  <a:pt x="1617" y="5697"/>
                </a:lnTo>
                <a:lnTo>
                  <a:pt x="1626" y="5697"/>
                </a:lnTo>
                <a:lnTo>
                  <a:pt x="1632" y="5699"/>
                </a:lnTo>
                <a:lnTo>
                  <a:pt x="1636" y="5704"/>
                </a:lnTo>
                <a:lnTo>
                  <a:pt x="1638" y="5711"/>
                </a:lnTo>
                <a:lnTo>
                  <a:pt x="1636" y="5713"/>
                </a:lnTo>
                <a:lnTo>
                  <a:pt x="1634" y="5711"/>
                </a:lnTo>
                <a:lnTo>
                  <a:pt x="1632" y="5709"/>
                </a:lnTo>
                <a:lnTo>
                  <a:pt x="1631" y="5704"/>
                </a:lnTo>
                <a:lnTo>
                  <a:pt x="1627" y="5704"/>
                </a:lnTo>
                <a:lnTo>
                  <a:pt x="1622" y="5704"/>
                </a:lnTo>
                <a:lnTo>
                  <a:pt x="1615" y="5708"/>
                </a:lnTo>
                <a:lnTo>
                  <a:pt x="1609" y="5711"/>
                </a:lnTo>
                <a:lnTo>
                  <a:pt x="1603" y="5713"/>
                </a:lnTo>
                <a:lnTo>
                  <a:pt x="1597" y="5711"/>
                </a:lnTo>
                <a:lnTo>
                  <a:pt x="1593" y="5713"/>
                </a:lnTo>
                <a:lnTo>
                  <a:pt x="1590" y="5714"/>
                </a:lnTo>
                <a:lnTo>
                  <a:pt x="1586" y="5718"/>
                </a:lnTo>
                <a:lnTo>
                  <a:pt x="1583" y="5718"/>
                </a:lnTo>
                <a:lnTo>
                  <a:pt x="1580" y="5720"/>
                </a:lnTo>
                <a:lnTo>
                  <a:pt x="1576" y="5721"/>
                </a:lnTo>
                <a:lnTo>
                  <a:pt x="1573" y="5723"/>
                </a:lnTo>
                <a:lnTo>
                  <a:pt x="1569" y="5725"/>
                </a:lnTo>
                <a:lnTo>
                  <a:pt x="1568" y="5728"/>
                </a:lnTo>
                <a:lnTo>
                  <a:pt x="1566" y="5732"/>
                </a:lnTo>
                <a:lnTo>
                  <a:pt x="1564" y="5735"/>
                </a:lnTo>
                <a:lnTo>
                  <a:pt x="1563" y="5738"/>
                </a:lnTo>
                <a:lnTo>
                  <a:pt x="1559" y="5738"/>
                </a:lnTo>
                <a:lnTo>
                  <a:pt x="1556" y="5738"/>
                </a:lnTo>
                <a:lnTo>
                  <a:pt x="1551" y="5738"/>
                </a:lnTo>
                <a:lnTo>
                  <a:pt x="1549" y="5738"/>
                </a:lnTo>
                <a:lnTo>
                  <a:pt x="1547" y="5744"/>
                </a:lnTo>
                <a:lnTo>
                  <a:pt x="1547" y="5747"/>
                </a:lnTo>
                <a:lnTo>
                  <a:pt x="1547" y="5750"/>
                </a:lnTo>
                <a:lnTo>
                  <a:pt x="1542" y="5752"/>
                </a:lnTo>
                <a:lnTo>
                  <a:pt x="1535" y="5752"/>
                </a:lnTo>
                <a:lnTo>
                  <a:pt x="1534" y="5745"/>
                </a:lnTo>
                <a:lnTo>
                  <a:pt x="1537" y="5740"/>
                </a:lnTo>
                <a:lnTo>
                  <a:pt x="1540" y="5737"/>
                </a:lnTo>
                <a:lnTo>
                  <a:pt x="1544" y="5732"/>
                </a:lnTo>
                <a:lnTo>
                  <a:pt x="1547" y="5728"/>
                </a:lnTo>
                <a:lnTo>
                  <a:pt x="1549" y="5725"/>
                </a:lnTo>
                <a:lnTo>
                  <a:pt x="1547" y="5721"/>
                </a:lnTo>
                <a:lnTo>
                  <a:pt x="1542" y="5718"/>
                </a:lnTo>
                <a:lnTo>
                  <a:pt x="1542" y="5716"/>
                </a:lnTo>
                <a:lnTo>
                  <a:pt x="1544" y="5714"/>
                </a:lnTo>
                <a:lnTo>
                  <a:pt x="1549" y="5713"/>
                </a:lnTo>
                <a:lnTo>
                  <a:pt x="1563" y="5711"/>
                </a:lnTo>
                <a:lnTo>
                  <a:pt x="1564" y="5714"/>
                </a:lnTo>
                <a:lnTo>
                  <a:pt x="1568" y="5714"/>
                </a:lnTo>
                <a:lnTo>
                  <a:pt x="1571" y="5713"/>
                </a:lnTo>
                <a:lnTo>
                  <a:pt x="1576" y="5711"/>
                </a:lnTo>
                <a:lnTo>
                  <a:pt x="1575" y="5708"/>
                </a:lnTo>
                <a:lnTo>
                  <a:pt x="1573" y="5704"/>
                </a:lnTo>
                <a:lnTo>
                  <a:pt x="1569" y="5703"/>
                </a:lnTo>
                <a:lnTo>
                  <a:pt x="1569" y="5697"/>
                </a:lnTo>
                <a:lnTo>
                  <a:pt x="1568" y="5694"/>
                </a:lnTo>
                <a:lnTo>
                  <a:pt x="1566" y="5694"/>
                </a:lnTo>
                <a:lnTo>
                  <a:pt x="1564" y="5694"/>
                </a:lnTo>
                <a:lnTo>
                  <a:pt x="1563" y="5694"/>
                </a:lnTo>
                <a:lnTo>
                  <a:pt x="1557" y="5699"/>
                </a:lnTo>
                <a:lnTo>
                  <a:pt x="1556" y="5704"/>
                </a:lnTo>
                <a:lnTo>
                  <a:pt x="1552" y="5703"/>
                </a:lnTo>
                <a:lnTo>
                  <a:pt x="1551" y="5699"/>
                </a:lnTo>
                <a:lnTo>
                  <a:pt x="1549" y="5691"/>
                </a:lnTo>
                <a:lnTo>
                  <a:pt x="1535" y="5691"/>
                </a:lnTo>
                <a:lnTo>
                  <a:pt x="1535" y="5657"/>
                </a:lnTo>
                <a:lnTo>
                  <a:pt x="1544" y="5651"/>
                </a:lnTo>
                <a:lnTo>
                  <a:pt x="1551" y="5646"/>
                </a:lnTo>
                <a:lnTo>
                  <a:pt x="1559" y="5639"/>
                </a:lnTo>
                <a:lnTo>
                  <a:pt x="1569" y="5636"/>
                </a:lnTo>
                <a:lnTo>
                  <a:pt x="1575" y="5634"/>
                </a:lnTo>
                <a:lnTo>
                  <a:pt x="1578" y="5633"/>
                </a:lnTo>
                <a:lnTo>
                  <a:pt x="1583" y="5626"/>
                </a:lnTo>
                <a:lnTo>
                  <a:pt x="1588" y="5619"/>
                </a:lnTo>
                <a:lnTo>
                  <a:pt x="1592" y="5617"/>
                </a:lnTo>
                <a:lnTo>
                  <a:pt x="1597" y="5616"/>
                </a:lnTo>
                <a:lnTo>
                  <a:pt x="1597" y="5605"/>
                </a:lnTo>
                <a:lnTo>
                  <a:pt x="1597" y="5595"/>
                </a:lnTo>
                <a:lnTo>
                  <a:pt x="1600" y="5588"/>
                </a:lnTo>
                <a:lnTo>
                  <a:pt x="1603" y="5581"/>
                </a:lnTo>
                <a:lnTo>
                  <a:pt x="1610" y="5581"/>
                </a:lnTo>
                <a:lnTo>
                  <a:pt x="1614" y="5585"/>
                </a:lnTo>
                <a:lnTo>
                  <a:pt x="1615" y="5590"/>
                </a:lnTo>
                <a:lnTo>
                  <a:pt x="1617" y="5595"/>
                </a:lnTo>
                <a:lnTo>
                  <a:pt x="1629" y="5592"/>
                </a:lnTo>
                <a:lnTo>
                  <a:pt x="1641" y="5590"/>
                </a:lnTo>
                <a:lnTo>
                  <a:pt x="1651" y="5592"/>
                </a:lnTo>
                <a:lnTo>
                  <a:pt x="1665" y="5595"/>
                </a:lnTo>
                <a:lnTo>
                  <a:pt x="1663" y="5599"/>
                </a:lnTo>
                <a:lnTo>
                  <a:pt x="1661" y="5600"/>
                </a:lnTo>
                <a:lnTo>
                  <a:pt x="1656" y="5602"/>
                </a:lnTo>
                <a:lnTo>
                  <a:pt x="1644" y="5602"/>
                </a:lnTo>
                <a:close/>
                <a:moveTo>
                  <a:pt x="1679" y="5213"/>
                </a:moveTo>
                <a:lnTo>
                  <a:pt x="1679" y="5210"/>
                </a:lnTo>
                <a:lnTo>
                  <a:pt x="1680" y="5208"/>
                </a:lnTo>
                <a:lnTo>
                  <a:pt x="1684" y="5206"/>
                </a:lnTo>
                <a:lnTo>
                  <a:pt x="1685" y="5206"/>
                </a:lnTo>
                <a:lnTo>
                  <a:pt x="1685" y="5210"/>
                </a:lnTo>
                <a:lnTo>
                  <a:pt x="1684" y="5211"/>
                </a:lnTo>
                <a:lnTo>
                  <a:pt x="1680" y="5213"/>
                </a:lnTo>
                <a:lnTo>
                  <a:pt x="1679" y="5213"/>
                </a:lnTo>
                <a:close/>
                <a:moveTo>
                  <a:pt x="2805" y="3789"/>
                </a:moveTo>
                <a:lnTo>
                  <a:pt x="2799" y="3789"/>
                </a:lnTo>
                <a:lnTo>
                  <a:pt x="2798" y="3787"/>
                </a:lnTo>
                <a:lnTo>
                  <a:pt x="2796" y="3787"/>
                </a:lnTo>
                <a:lnTo>
                  <a:pt x="2793" y="3790"/>
                </a:lnTo>
                <a:lnTo>
                  <a:pt x="2787" y="3794"/>
                </a:lnTo>
                <a:lnTo>
                  <a:pt x="2784" y="3799"/>
                </a:lnTo>
                <a:lnTo>
                  <a:pt x="2782" y="3801"/>
                </a:lnTo>
                <a:lnTo>
                  <a:pt x="2774" y="3807"/>
                </a:lnTo>
                <a:lnTo>
                  <a:pt x="2764" y="3814"/>
                </a:lnTo>
                <a:lnTo>
                  <a:pt x="2762" y="3809"/>
                </a:lnTo>
                <a:lnTo>
                  <a:pt x="2758" y="3807"/>
                </a:lnTo>
                <a:lnTo>
                  <a:pt x="2755" y="3807"/>
                </a:lnTo>
                <a:lnTo>
                  <a:pt x="2750" y="3811"/>
                </a:lnTo>
                <a:lnTo>
                  <a:pt x="2741" y="3816"/>
                </a:lnTo>
                <a:lnTo>
                  <a:pt x="2736" y="3816"/>
                </a:lnTo>
                <a:lnTo>
                  <a:pt x="2729" y="3814"/>
                </a:lnTo>
                <a:lnTo>
                  <a:pt x="2728" y="3819"/>
                </a:lnTo>
                <a:lnTo>
                  <a:pt x="2724" y="3823"/>
                </a:lnTo>
                <a:lnTo>
                  <a:pt x="2721" y="3825"/>
                </a:lnTo>
                <a:lnTo>
                  <a:pt x="2714" y="3831"/>
                </a:lnTo>
                <a:lnTo>
                  <a:pt x="2707" y="3836"/>
                </a:lnTo>
                <a:lnTo>
                  <a:pt x="2700" y="3840"/>
                </a:lnTo>
                <a:lnTo>
                  <a:pt x="2699" y="3843"/>
                </a:lnTo>
                <a:lnTo>
                  <a:pt x="2695" y="3847"/>
                </a:lnTo>
                <a:lnTo>
                  <a:pt x="2694" y="3850"/>
                </a:lnTo>
                <a:lnTo>
                  <a:pt x="2687" y="3859"/>
                </a:lnTo>
                <a:lnTo>
                  <a:pt x="2682" y="3862"/>
                </a:lnTo>
                <a:lnTo>
                  <a:pt x="2676" y="3864"/>
                </a:lnTo>
                <a:lnTo>
                  <a:pt x="2675" y="3865"/>
                </a:lnTo>
                <a:lnTo>
                  <a:pt x="2671" y="3867"/>
                </a:lnTo>
                <a:lnTo>
                  <a:pt x="2671" y="3869"/>
                </a:lnTo>
                <a:lnTo>
                  <a:pt x="2670" y="3871"/>
                </a:lnTo>
                <a:lnTo>
                  <a:pt x="2666" y="3872"/>
                </a:lnTo>
                <a:lnTo>
                  <a:pt x="2666" y="3874"/>
                </a:lnTo>
                <a:lnTo>
                  <a:pt x="2665" y="3876"/>
                </a:lnTo>
                <a:lnTo>
                  <a:pt x="2661" y="3882"/>
                </a:lnTo>
                <a:lnTo>
                  <a:pt x="2659" y="3889"/>
                </a:lnTo>
                <a:lnTo>
                  <a:pt x="2659" y="3891"/>
                </a:lnTo>
                <a:lnTo>
                  <a:pt x="2661" y="3894"/>
                </a:lnTo>
                <a:lnTo>
                  <a:pt x="2665" y="3896"/>
                </a:lnTo>
                <a:lnTo>
                  <a:pt x="2668" y="3896"/>
                </a:lnTo>
                <a:lnTo>
                  <a:pt x="2670" y="3893"/>
                </a:lnTo>
                <a:lnTo>
                  <a:pt x="2673" y="3891"/>
                </a:lnTo>
                <a:lnTo>
                  <a:pt x="2676" y="3889"/>
                </a:lnTo>
                <a:lnTo>
                  <a:pt x="2682" y="3889"/>
                </a:lnTo>
                <a:lnTo>
                  <a:pt x="2688" y="3889"/>
                </a:lnTo>
                <a:lnTo>
                  <a:pt x="2694" y="3888"/>
                </a:lnTo>
                <a:lnTo>
                  <a:pt x="2702" y="3882"/>
                </a:lnTo>
                <a:lnTo>
                  <a:pt x="2705" y="3874"/>
                </a:lnTo>
                <a:lnTo>
                  <a:pt x="2714" y="3865"/>
                </a:lnTo>
                <a:lnTo>
                  <a:pt x="2719" y="3864"/>
                </a:lnTo>
                <a:lnTo>
                  <a:pt x="2723" y="3862"/>
                </a:lnTo>
                <a:lnTo>
                  <a:pt x="2726" y="3864"/>
                </a:lnTo>
                <a:lnTo>
                  <a:pt x="2729" y="3869"/>
                </a:lnTo>
                <a:lnTo>
                  <a:pt x="2728" y="3872"/>
                </a:lnTo>
                <a:lnTo>
                  <a:pt x="2726" y="3876"/>
                </a:lnTo>
                <a:lnTo>
                  <a:pt x="2717" y="3877"/>
                </a:lnTo>
                <a:lnTo>
                  <a:pt x="2714" y="3879"/>
                </a:lnTo>
                <a:lnTo>
                  <a:pt x="2711" y="3881"/>
                </a:lnTo>
                <a:lnTo>
                  <a:pt x="2709" y="3884"/>
                </a:lnTo>
                <a:lnTo>
                  <a:pt x="2709" y="3889"/>
                </a:lnTo>
                <a:lnTo>
                  <a:pt x="2702" y="3893"/>
                </a:lnTo>
                <a:lnTo>
                  <a:pt x="2697" y="3898"/>
                </a:lnTo>
                <a:lnTo>
                  <a:pt x="2695" y="3906"/>
                </a:lnTo>
                <a:lnTo>
                  <a:pt x="2695" y="3917"/>
                </a:lnTo>
                <a:lnTo>
                  <a:pt x="2695" y="3920"/>
                </a:lnTo>
                <a:lnTo>
                  <a:pt x="2699" y="3922"/>
                </a:lnTo>
                <a:lnTo>
                  <a:pt x="2705" y="3923"/>
                </a:lnTo>
                <a:lnTo>
                  <a:pt x="2712" y="3925"/>
                </a:lnTo>
                <a:lnTo>
                  <a:pt x="2714" y="3927"/>
                </a:lnTo>
                <a:lnTo>
                  <a:pt x="2716" y="3930"/>
                </a:lnTo>
                <a:lnTo>
                  <a:pt x="2709" y="3932"/>
                </a:lnTo>
                <a:lnTo>
                  <a:pt x="2705" y="3934"/>
                </a:lnTo>
                <a:lnTo>
                  <a:pt x="2702" y="3937"/>
                </a:lnTo>
                <a:lnTo>
                  <a:pt x="2702" y="3944"/>
                </a:lnTo>
                <a:lnTo>
                  <a:pt x="2699" y="3942"/>
                </a:lnTo>
                <a:lnTo>
                  <a:pt x="2697" y="3939"/>
                </a:lnTo>
                <a:lnTo>
                  <a:pt x="2695" y="3935"/>
                </a:lnTo>
                <a:lnTo>
                  <a:pt x="2695" y="3930"/>
                </a:lnTo>
                <a:lnTo>
                  <a:pt x="2636" y="3922"/>
                </a:lnTo>
                <a:lnTo>
                  <a:pt x="2605" y="3918"/>
                </a:lnTo>
                <a:lnTo>
                  <a:pt x="2572" y="3917"/>
                </a:lnTo>
                <a:lnTo>
                  <a:pt x="2569" y="3923"/>
                </a:lnTo>
                <a:lnTo>
                  <a:pt x="2566" y="3927"/>
                </a:lnTo>
                <a:lnTo>
                  <a:pt x="2562" y="3932"/>
                </a:lnTo>
                <a:lnTo>
                  <a:pt x="2559" y="3937"/>
                </a:lnTo>
                <a:lnTo>
                  <a:pt x="2554" y="3937"/>
                </a:lnTo>
                <a:lnTo>
                  <a:pt x="2552" y="3940"/>
                </a:lnTo>
                <a:lnTo>
                  <a:pt x="2550" y="3946"/>
                </a:lnTo>
                <a:lnTo>
                  <a:pt x="2552" y="3951"/>
                </a:lnTo>
                <a:lnTo>
                  <a:pt x="2552" y="3956"/>
                </a:lnTo>
                <a:lnTo>
                  <a:pt x="2552" y="3961"/>
                </a:lnTo>
                <a:lnTo>
                  <a:pt x="2550" y="3964"/>
                </a:lnTo>
                <a:lnTo>
                  <a:pt x="2545" y="3964"/>
                </a:lnTo>
                <a:lnTo>
                  <a:pt x="2543" y="3959"/>
                </a:lnTo>
                <a:lnTo>
                  <a:pt x="2540" y="3956"/>
                </a:lnTo>
                <a:lnTo>
                  <a:pt x="2538" y="3951"/>
                </a:lnTo>
                <a:lnTo>
                  <a:pt x="2538" y="3944"/>
                </a:lnTo>
                <a:lnTo>
                  <a:pt x="2538" y="3935"/>
                </a:lnTo>
                <a:lnTo>
                  <a:pt x="2542" y="3930"/>
                </a:lnTo>
                <a:lnTo>
                  <a:pt x="2543" y="3923"/>
                </a:lnTo>
                <a:lnTo>
                  <a:pt x="2545" y="3917"/>
                </a:lnTo>
                <a:lnTo>
                  <a:pt x="2540" y="3915"/>
                </a:lnTo>
                <a:lnTo>
                  <a:pt x="2537" y="3911"/>
                </a:lnTo>
                <a:lnTo>
                  <a:pt x="2532" y="3903"/>
                </a:lnTo>
                <a:lnTo>
                  <a:pt x="2528" y="3903"/>
                </a:lnTo>
                <a:lnTo>
                  <a:pt x="2528" y="3901"/>
                </a:lnTo>
                <a:lnTo>
                  <a:pt x="2526" y="3900"/>
                </a:lnTo>
                <a:lnTo>
                  <a:pt x="2528" y="3900"/>
                </a:lnTo>
                <a:lnTo>
                  <a:pt x="2532" y="3903"/>
                </a:lnTo>
                <a:lnTo>
                  <a:pt x="2549" y="3906"/>
                </a:lnTo>
                <a:lnTo>
                  <a:pt x="2566" y="3903"/>
                </a:lnTo>
                <a:lnTo>
                  <a:pt x="2572" y="3903"/>
                </a:lnTo>
                <a:lnTo>
                  <a:pt x="2579" y="3900"/>
                </a:lnTo>
                <a:lnTo>
                  <a:pt x="2583" y="3894"/>
                </a:lnTo>
                <a:lnTo>
                  <a:pt x="2586" y="3889"/>
                </a:lnTo>
                <a:lnTo>
                  <a:pt x="2600" y="3882"/>
                </a:lnTo>
                <a:lnTo>
                  <a:pt x="2613" y="3876"/>
                </a:lnTo>
                <a:lnTo>
                  <a:pt x="2634" y="3876"/>
                </a:lnTo>
                <a:lnTo>
                  <a:pt x="2636" y="3871"/>
                </a:lnTo>
                <a:lnTo>
                  <a:pt x="2639" y="3867"/>
                </a:lnTo>
                <a:lnTo>
                  <a:pt x="2641" y="3865"/>
                </a:lnTo>
                <a:lnTo>
                  <a:pt x="2649" y="3862"/>
                </a:lnTo>
                <a:lnTo>
                  <a:pt x="2656" y="3857"/>
                </a:lnTo>
                <a:lnTo>
                  <a:pt x="2663" y="3852"/>
                </a:lnTo>
                <a:lnTo>
                  <a:pt x="2671" y="3848"/>
                </a:lnTo>
                <a:lnTo>
                  <a:pt x="2676" y="3848"/>
                </a:lnTo>
                <a:lnTo>
                  <a:pt x="2680" y="3847"/>
                </a:lnTo>
                <a:lnTo>
                  <a:pt x="2682" y="3845"/>
                </a:lnTo>
                <a:lnTo>
                  <a:pt x="2687" y="3842"/>
                </a:lnTo>
                <a:lnTo>
                  <a:pt x="2690" y="3836"/>
                </a:lnTo>
                <a:lnTo>
                  <a:pt x="2695" y="3831"/>
                </a:lnTo>
                <a:lnTo>
                  <a:pt x="2697" y="3828"/>
                </a:lnTo>
                <a:lnTo>
                  <a:pt x="2700" y="3823"/>
                </a:lnTo>
                <a:lnTo>
                  <a:pt x="2709" y="3821"/>
                </a:lnTo>
                <a:lnTo>
                  <a:pt x="2711" y="3819"/>
                </a:lnTo>
                <a:lnTo>
                  <a:pt x="2719" y="3816"/>
                </a:lnTo>
                <a:lnTo>
                  <a:pt x="2729" y="3814"/>
                </a:lnTo>
                <a:lnTo>
                  <a:pt x="2729" y="3811"/>
                </a:lnTo>
                <a:lnTo>
                  <a:pt x="2731" y="3809"/>
                </a:lnTo>
                <a:lnTo>
                  <a:pt x="2736" y="3807"/>
                </a:lnTo>
                <a:lnTo>
                  <a:pt x="2740" y="3804"/>
                </a:lnTo>
                <a:lnTo>
                  <a:pt x="2741" y="3802"/>
                </a:lnTo>
                <a:lnTo>
                  <a:pt x="2743" y="3801"/>
                </a:lnTo>
                <a:lnTo>
                  <a:pt x="2770" y="3801"/>
                </a:lnTo>
                <a:lnTo>
                  <a:pt x="2770" y="3797"/>
                </a:lnTo>
                <a:lnTo>
                  <a:pt x="2774" y="3794"/>
                </a:lnTo>
                <a:lnTo>
                  <a:pt x="2775" y="3792"/>
                </a:lnTo>
                <a:lnTo>
                  <a:pt x="2777" y="3789"/>
                </a:lnTo>
                <a:lnTo>
                  <a:pt x="2779" y="3785"/>
                </a:lnTo>
                <a:lnTo>
                  <a:pt x="2787" y="3782"/>
                </a:lnTo>
                <a:lnTo>
                  <a:pt x="2793" y="3778"/>
                </a:lnTo>
                <a:lnTo>
                  <a:pt x="2796" y="3777"/>
                </a:lnTo>
                <a:lnTo>
                  <a:pt x="2798" y="3773"/>
                </a:lnTo>
                <a:lnTo>
                  <a:pt x="2796" y="3768"/>
                </a:lnTo>
                <a:lnTo>
                  <a:pt x="2786" y="3768"/>
                </a:lnTo>
                <a:lnTo>
                  <a:pt x="2777" y="3767"/>
                </a:lnTo>
                <a:lnTo>
                  <a:pt x="2774" y="3767"/>
                </a:lnTo>
                <a:lnTo>
                  <a:pt x="2764" y="3767"/>
                </a:lnTo>
                <a:lnTo>
                  <a:pt x="2764" y="3758"/>
                </a:lnTo>
                <a:lnTo>
                  <a:pt x="2762" y="3751"/>
                </a:lnTo>
                <a:lnTo>
                  <a:pt x="2760" y="3744"/>
                </a:lnTo>
                <a:lnTo>
                  <a:pt x="2757" y="3739"/>
                </a:lnTo>
                <a:lnTo>
                  <a:pt x="2740" y="3739"/>
                </a:lnTo>
                <a:lnTo>
                  <a:pt x="2733" y="3738"/>
                </a:lnTo>
                <a:lnTo>
                  <a:pt x="2731" y="3736"/>
                </a:lnTo>
                <a:lnTo>
                  <a:pt x="2729" y="3732"/>
                </a:lnTo>
                <a:lnTo>
                  <a:pt x="2748" y="3724"/>
                </a:lnTo>
                <a:lnTo>
                  <a:pt x="2758" y="3721"/>
                </a:lnTo>
                <a:lnTo>
                  <a:pt x="2770" y="3719"/>
                </a:lnTo>
                <a:lnTo>
                  <a:pt x="2772" y="3714"/>
                </a:lnTo>
                <a:lnTo>
                  <a:pt x="2774" y="3710"/>
                </a:lnTo>
                <a:lnTo>
                  <a:pt x="2781" y="3705"/>
                </a:lnTo>
                <a:lnTo>
                  <a:pt x="2787" y="3700"/>
                </a:lnTo>
                <a:lnTo>
                  <a:pt x="2789" y="3697"/>
                </a:lnTo>
                <a:lnTo>
                  <a:pt x="2791" y="3691"/>
                </a:lnTo>
                <a:lnTo>
                  <a:pt x="2796" y="3693"/>
                </a:lnTo>
                <a:lnTo>
                  <a:pt x="2803" y="3690"/>
                </a:lnTo>
                <a:lnTo>
                  <a:pt x="2806" y="3686"/>
                </a:lnTo>
                <a:lnTo>
                  <a:pt x="2811" y="3683"/>
                </a:lnTo>
                <a:lnTo>
                  <a:pt x="2815" y="3680"/>
                </a:lnTo>
                <a:lnTo>
                  <a:pt x="2818" y="3678"/>
                </a:lnTo>
                <a:lnTo>
                  <a:pt x="2822" y="3680"/>
                </a:lnTo>
                <a:lnTo>
                  <a:pt x="2825" y="3685"/>
                </a:lnTo>
                <a:lnTo>
                  <a:pt x="2823" y="3693"/>
                </a:lnTo>
                <a:lnTo>
                  <a:pt x="2822" y="3697"/>
                </a:lnTo>
                <a:lnTo>
                  <a:pt x="2818" y="3698"/>
                </a:lnTo>
                <a:lnTo>
                  <a:pt x="2811" y="3698"/>
                </a:lnTo>
                <a:lnTo>
                  <a:pt x="2806" y="3700"/>
                </a:lnTo>
                <a:lnTo>
                  <a:pt x="2798" y="3705"/>
                </a:lnTo>
                <a:lnTo>
                  <a:pt x="2794" y="3712"/>
                </a:lnTo>
                <a:lnTo>
                  <a:pt x="2791" y="3717"/>
                </a:lnTo>
                <a:lnTo>
                  <a:pt x="2781" y="3726"/>
                </a:lnTo>
                <a:lnTo>
                  <a:pt x="2775" y="3729"/>
                </a:lnTo>
                <a:lnTo>
                  <a:pt x="2772" y="3736"/>
                </a:lnTo>
                <a:lnTo>
                  <a:pt x="2770" y="3743"/>
                </a:lnTo>
                <a:lnTo>
                  <a:pt x="2770" y="3753"/>
                </a:lnTo>
                <a:lnTo>
                  <a:pt x="2774" y="3751"/>
                </a:lnTo>
                <a:lnTo>
                  <a:pt x="2779" y="3751"/>
                </a:lnTo>
                <a:lnTo>
                  <a:pt x="2786" y="3755"/>
                </a:lnTo>
                <a:lnTo>
                  <a:pt x="2793" y="3758"/>
                </a:lnTo>
                <a:lnTo>
                  <a:pt x="2798" y="3760"/>
                </a:lnTo>
                <a:lnTo>
                  <a:pt x="2799" y="3755"/>
                </a:lnTo>
                <a:lnTo>
                  <a:pt x="2801" y="3753"/>
                </a:lnTo>
                <a:lnTo>
                  <a:pt x="2803" y="3751"/>
                </a:lnTo>
                <a:lnTo>
                  <a:pt x="2805" y="3753"/>
                </a:lnTo>
                <a:lnTo>
                  <a:pt x="2806" y="3758"/>
                </a:lnTo>
                <a:lnTo>
                  <a:pt x="2810" y="3761"/>
                </a:lnTo>
                <a:lnTo>
                  <a:pt x="2813" y="3765"/>
                </a:lnTo>
                <a:lnTo>
                  <a:pt x="2818" y="3767"/>
                </a:lnTo>
                <a:lnTo>
                  <a:pt x="2823" y="3768"/>
                </a:lnTo>
                <a:lnTo>
                  <a:pt x="2827" y="3772"/>
                </a:lnTo>
                <a:lnTo>
                  <a:pt x="2830" y="3775"/>
                </a:lnTo>
                <a:lnTo>
                  <a:pt x="2832" y="3780"/>
                </a:lnTo>
                <a:lnTo>
                  <a:pt x="2823" y="3782"/>
                </a:lnTo>
                <a:lnTo>
                  <a:pt x="2816" y="3784"/>
                </a:lnTo>
                <a:lnTo>
                  <a:pt x="2811" y="3787"/>
                </a:lnTo>
                <a:lnTo>
                  <a:pt x="2805" y="3789"/>
                </a:lnTo>
                <a:close/>
                <a:moveTo>
                  <a:pt x="2767" y="3773"/>
                </a:moveTo>
                <a:lnTo>
                  <a:pt x="2770" y="3773"/>
                </a:lnTo>
                <a:lnTo>
                  <a:pt x="2772" y="3777"/>
                </a:lnTo>
                <a:lnTo>
                  <a:pt x="2774" y="3778"/>
                </a:lnTo>
                <a:lnTo>
                  <a:pt x="2775" y="3780"/>
                </a:lnTo>
                <a:lnTo>
                  <a:pt x="2772" y="3782"/>
                </a:lnTo>
                <a:lnTo>
                  <a:pt x="2769" y="3784"/>
                </a:lnTo>
                <a:lnTo>
                  <a:pt x="2770" y="3785"/>
                </a:lnTo>
                <a:lnTo>
                  <a:pt x="2767" y="3787"/>
                </a:lnTo>
                <a:lnTo>
                  <a:pt x="2760" y="3787"/>
                </a:lnTo>
                <a:lnTo>
                  <a:pt x="2757" y="3785"/>
                </a:lnTo>
                <a:lnTo>
                  <a:pt x="2757" y="3784"/>
                </a:lnTo>
                <a:lnTo>
                  <a:pt x="2757" y="3782"/>
                </a:lnTo>
                <a:lnTo>
                  <a:pt x="2764" y="3780"/>
                </a:lnTo>
                <a:lnTo>
                  <a:pt x="2764" y="3777"/>
                </a:lnTo>
                <a:lnTo>
                  <a:pt x="2764" y="3775"/>
                </a:lnTo>
                <a:lnTo>
                  <a:pt x="2767" y="3773"/>
                </a:lnTo>
                <a:close/>
                <a:moveTo>
                  <a:pt x="5814" y="812"/>
                </a:moveTo>
                <a:lnTo>
                  <a:pt x="5810" y="817"/>
                </a:lnTo>
                <a:lnTo>
                  <a:pt x="5807" y="822"/>
                </a:lnTo>
                <a:lnTo>
                  <a:pt x="5800" y="826"/>
                </a:lnTo>
                <a:lnTo>
                  <a:pt x="5793" y="826"/>
                </a:lnTo>
                <a:lnTo>
                  <a:pt x="5790" y="819"/>
                </a:lnTo>
                <a:lnTo>
                  <a:pt x="5786" y="812"/>
                </a:lnTo>
                <a:lnTo>
                  <a:pt x="5786" y="802"/>
                </a:lnTo>
                <a:lnTo>
                  <a:pt x="5786" y="791"/>
                </a:lnTo>
                <a:lnTo>
                  <a:pt x="5791" y="793"/>
                </a:lnTo>
                <a:lnTo>
                  <a:pt x="5793" y="798"/>
                </a:lnTo>
                <a:lnTo>
                  <a:pt x="5793" y="805"/>
                </a:lnTo>
                <a:lnTo>
                  <a:pt x="5793" y="812"/>
                </a:lnTo>
                <a:lnTo>
                  <a:pt x="5814" y="812"/>
                </a:lnTo>
                <a:lnTo>
                  <a:pt x="5814" y="810"/>
                </a:lnTo>
                <a:lnTo>
                  <a:pt x="5815" y="808"/>
                </a:lnTo>
                <a:lnTo>
                  <a:pt x="5817" y="807"/>
                </a:lnTo>
                <a:lnTo>
                  <a:pt x="5817" y="808"/>
                </a:lnTo>
                <a:lnTo>
                  <a:pt x="5814" y="812"/>
                </a:lnTo>
                <a:close/>
                <a:moveTo>
                  <a:pt x="2695" y="5882"/>
                </a:moveTo>
                <a:lnTo>
                  <a:pt x="2694" y="5878"/>
                </a:lnTo>
                <a:lnTo>
                  <a:pt x="2692" y="5875"/>
                </a:lnTo>
                <a:lnTo>
                  <a:pt x="2688" y="5873"/>
                </a:lnTo>
                <a:lnTo>
                  <a:pt x="2688" y="5868"/>
                </a:lnTo>
                <a:lnTo>
                  <a:pt x="2682" y="5868"/>
                </a:lnTo>
                <a:lnTo>
                  <a:pt x="2676" y="5872"/>
                </a:lnTo>
                <a:lnTo>
                  <a:pt x="2673" y="5873"/>
                </a:lnTo>
                <a:lnTo>
                  <a:pt x="2668" y="5875"/>
                </a:lnTo>
                <a:lnTo>
                  <a:pt x="2668" y="5865"/>
                </a:lnTo>
                <a:lnTo>
                  <a:pt x="2666" y="5861"/>
                </a:lnTo>
                <a:lnTo>
                  <a:pt x="2663" y="5858"/>
                </a:lnTo>
                <a:lnTo>
                  <a:pt x="2661" y="5856"/>
                </a:lnTo>
                <a:lnTo>
                  <a:pt x="2658" y="5855"/>
                </a:lnTo>
                <a:lnTo>
                  <a:pt x="2647" y="5855"/>
                </a:lnTo>
                <a:lnTo>
                  <a:pt x="2647" y="5858"/>
                </a:lnTo>
                <a:lnTo>
                  <a:pt x="2646" y="5860"/>
                </a:lnTo>
                <a:lnTo>
                  <a:pt x="2641" y="5861"/>
                </a:lnTo>
                <a:lnTo>
                  <a:pt x="2637" y="5863"/>
                </a:lnTo>
                <a:lnTo>
                  <a:pt x="2636" y="5866"/>
                </a:lnTo>
                <a:lnTo>
                  <a:pt x="2634" y="5875"/>
                </a:lnTo>
                <a:lnTo>
                  <a:pt x="2639" y="5877"/>
                </a:lnTo>
                <a:lnTo>
                  <a:pt x="2641" y="5878"/>
                </a:lnTo>
                <a:lnTo>
                  <a:pt x="2641" y="5882"/>
                </a:lnTo>
                <a:lnTo>
                  <a:pt x="2647" y="5882"/>
                </a:lnTo>
                <a:lnTo>
                  <a:pt x="2651" y="5885"/>
                </a:lnTo>
                <a:lnTo>
                  <a:pt x="2653" y="5890"/>
                </a:lnTo>
                <a:lnTo>
                  <a:pt x="2654" y="5895"/>
                </a:lnTo>
                <a:lnTo>
                  <a:pt x="2661" y="5895"/>
                </a:lnTo>
                <a:lnTo>
                  <a:pt x="2666" y="5895"/>
                </a:lnTo>
                <a:lnTo>
                  <a:pt x="2668" y="5899"/>
                </a:lnTo>
                <a:lnTo>
                  <a:pt x="2671" y="5902"/>
                </a:lnTo>
                <a:lnTo>
                  <a:pt x="2673" y="5906"/>
                </a:lnTo>
                <a:lnTo>
                  <a:pt x="2676" y="5909"/>
                </a:lnTo>
                <a:lnTo>
                  <a:pt x="2682" y="5909"/>
                </a:lnTo>
                <a:lnTo>
                  <a:pt x="2688" y="5909"/>
                </a:lnTo>
                <a:lnTo>
                  <a:pt x="2692" y="5904"/>
                </a:lnTo>
                <a:lnTo>
                  <a:pt x="2695" y="5899"/>
                </a:lnTo>
                <a:lnTo>
                  <a:pt x="2699" y="5895"/>
                </a:lnTo>
                <a:lnTo>
                  <a:pt x="2702" y="5889"/>
                </a:lnTo>
                <a:lnTo>
                  <a:pt x="2699" y="5889"/>
                </a:lnTo>
                <a:lnTo>
                  <a:pt x="2697" y="5887"/>
                </a:lnTo>
                <a:lnTo>
                  <a:pt x="2695" y="5882"/>
                </a:lnTo>
                <a:close/>
                <a:moveTo>
                  <a:pt x="3460" y="2850"/>
                </a:moveTo>
                <a:lnTo>
                  <a:pt x="3460" y="2850"/>
                </a:lnTo>
                <a:close/>
                <a:moveTo>
                  <a:pt x="1890" y="4169"/>
                </a:moveTo>
                <a:lnTo>
                  <a:pt x="1894" y="4167"/>
                </a:lnTo>
                <a:lnTo>
                  <a:pt x="1895" y="4164"/>
                </a:lnTo>
                <a:lnTo>
                  <a:pt x="1897" y="4161"/>
                </a:lnTo>
                <a:lnTo>
                  <a:pt x="1897" y="4155"/>
                </a:lnTo>
                <a:lnTo>
                  <a:pt x="1902" y="4152"/>
                </a:lnTo>
                <a:lnTo>
                  <a:pt x="1907" y="4149"/>
                </a:lnTo>
                <a:lnTo>
                  <a:pt x="1909" y="4143"/>
                </a:lnTo>
                <a:lnTo>
                  <a:pt x="1911" y="4135"/>
                </a:lnTo>
                <a:lnTo>
                  <a:pt x="1906" y="4135"/>
                </a:lnTo>
                <a:lnTo>
                  <a:pt x="1900" y="4133"/>
                </a:lnTo>
                <a:lnTo>
                  <a:pt x="1892" y="4130"/>
                </a:lnTo>
                <a:lnTo>
                  <a:pt x="1883" y="4126"/>
                </a:lnTo>
                <a:lnTo>
                  <a:pt x="1877" y="4126"/>
                </a:lnTo>
                <a:lnTo>
                  <a:pt x="1870" y="4128"/>
                </a:lnTo>
                <a:lnTo>
                  <a:pt x="1870" y="4143"/>
                </a:lnTo>
                <a:lnTo>
                  <a:pt x="1870" y="4157"/>
                </a:lnTo>
                <a:lnTo>
                  <a:pt x="1873" y="4164"/>
                </a:lnTo>
                <a:lnTo>
                  <a:pt x="1877" y="4167"/>
                </a:lnTo>
                <a:lnTo>
                  <a:pt x="1882" y="4169"/>
                </a:lnTo>
                <a:lnTo>
                  <a:pt x="1890" y="4169"/>
                </a:lnTo>
                <a:close/>
                <a:moveTo>
                  <a:pt x="1788" y="4162"/>
                </a:moveTo>
                <a:lnTo>
                  <a:pt x="1788" y="4176"/>
                </a:lnTo>
                <a:lnTo>
                  <a:pt x="1808" y="4176"/>
                </a:lnTo>
                <a:lnTo>
                  <a:pt x="1807" y="4169"/>
                </a:lnTo>
                <a:lnTo>
                  <a:pt x="1803" y="4164"/>
                </a:lnTo>
                <a:lnTo>
                  <a:pt x="1796" y="4162"/>
                </a:lnTo>
                <a:lnTo>
                  <a:pt x="1788" y="4162"/>
                </a:lnTo>
                <a:close/>
                <a:moveTo>
                  <a:pt x="1699" y="4285"/>
                </a:moveTo>
                <a:lnTo>
                  <a:pt x="1701" y="4280"/>
                </a:lnTo>
                <a:lnTo>
                  <a:pt x="1701" y="4275"/>
                </a:lnTo>
                <a:lnTo>
                  <a:pt x="1699" y="4271"/>
                </a:lnTo>
                <a:lnTo>
                  <a:pt x="1697" y="4268"/>
                </a:lnTo>
                <a:lnTo>
                  <a:pt x="1690" y="4265"/>
                </a:lnTo>
                <a:lnTo>
                  <a:pt x="1682" y="4263"/>
                </a:lnTo>
                <a:lnTo>
                  <a:pt x="1675" y="4266"/>
                </a:lnTo>
                <a:lnTo>
                  <a:pt x="1668" y="4270"/>
                </a:lnTo>
                <a:lnTo>
                  <a:pt x="1665" y="4273"/>
                </a:lnTo>
                <a:lnTo>
                  <a:pt x="1663" y="4277"/>
                </a:lnTo>
                <a:lnTo>
                  <a:pt x="1663" y="4280"/>
                </a:lnTo>
                <a:lnTo>
                  <a:pt x="1665" y="4285"/>
                </a:lnTo>
                <a:lnTo>
                  <a:pt x="1699" y="4285"/>
                </a:lnTo>
                <a:close/>
                <a:moveTo>
                  <a:pt x="1726" y="4224"/>
                </a:moveTo>
                <a:lnTo>
                  <a:pt x="1733" y="4225"/>
                </a:lnTo>
                <a:lnTo>
                  <a:pt x="1740" y="4225"/>
                </a:lnTo>
                <a:lnTo>
                  <a:pt x="1749" y="4222"/>
                </a:lnTo>
                <a:lnTo>
                  <a:pt x="1757" y="4219"/>
                </a:lnTo>
                <a:lnTo>
                  <a:pt x="1762" y="4217"/>
                </a:lnTo>
                <a:lnTo>
                  <a:pt x="1767" y="4217"/>
                </a:lnTo>
                <a:lnTo>
                  <a:pt x="1769" y="4212"/>
                </a:lnTo>
                <a:lnTo>
                  <a:pt x="1772" y="4208"/>
                </a:lnTo>
                <a:lnTo>
                  <a:pt x="1779" y="4202"/>
                </a:lnTo>
                <a:lnTo>
                  <a:pt x="1783" y="4198"/>
                </a:lnTo>
                <a:lnTo>
                  <a:pt x="1786" y="4195"/>
                </a:lnTo>
                <a:lnTo>
                  <a:pt x="1788" y="4190"/>
                </a:lnTo>
                <a:lnTo>
                  <a:pt x="1788" y="4183"/>
                </a:lnTo>
                <a:lnTo>
                  <a:pt x="1733" y="4183"/>
                </a:lnTo>
                <a:lnTo>
                  <a:pt x="1733" y="4190"/>
                </a:lnTo>
                <a:lnTo>
                  <a:pt x="1733" y="4195"/>
                </a:lnTo>
                <a:lnTo>
                  <a:pt x="1730" y="4203"/>
                </a:lnTo>
                <a:lnTo>
                  <a:pt x="1726" y="4212"/>
                </a:lnTo>
                <a:lnTo>
                  <a:pt x="1725" y="4217"/>
                </a:lnTo>
                <a:lnTo>
                  <a:pt x="1726" y="4224"/>
                </a:lnTo>
                <a:close/>
                <a:moveTo>
                  <a:pt x="1897" y="4190"/>
                </a:moveTo>
                <a:lnTo>
                  <a:pt x="1894" y="4183"/>
                </a:lnTo>
                <a:lnTo>
                  <a:pt x="1890" y="4179"/>
                </a:lnTo>
                <a:lnTo>
                  <a:pt x="1883" y="4178"/>
                </a:lnTo>
                <a:lnTo>
                  <a:pt x="1877" y="4176"/>
                </a:lnTo>
                <a:lnTo>
                  <a:pt x="1863" y="4172"/>
                </a:lnTo>
                <a:lnTo>
                  <a:pt x="1856" y="4171"/>
                </a:lnTo>
                <a:lnTo>
                  <a:pt x="1849" y="4169"/>
                </a:lnTo>
                <a:lnTo>
                  <a:pt x="1844" y="4176"/>
                </a:lnTo>
                <a:lnTo>
                  <a:pt x="1842" y="4186"/>
                </a:lnTo>
                <a:lnTo>
                  <a:pt x="1842" y="4198"/>
                </a:lnTo>
                <a:lnTo>
                  <a:pt x="1842" y="4210"/>
                </a:lnTo>
                <a:lnTo>
                  <a:pt x="1861" y="4210"/>
                </a:lnTo>
                <a:lnTo>
                  <a:pt x="1880" y="4210"/>
                </a:lnTo>
                <a:lnTo>
                  <a:pt x="1888" y="4208"/>
                </a:lnTo>
                <a:lnTo>
                  <a:pt x="1894" y="4205"/>
                </a:lnTo>
                <a:lnTo>
                  <a:pt x="1897" y="4198"/>
                </a:lnTo>
                <a:lnTo>
                  <a:pt x="1897" y="4190"/>
                </a:lnTo>
                <a:close/>
                <a:moveTo>
                  <a:pt x="2450" y="3760"/>
                </a:moveTo>
                <a:lnTo>
                  <a:pt x="2450" y="3749"/>
                </a:lnTo>
                <a:lnTo>
                  <a:pt x="2450" y="3739"/>
                </a:lnTo>
                <a:lnTo>
                  <a:pt x="2450" y="3734"/>
                </a:lnTo>
                <a:lnTo>
                  <a:pt x="2446" y="3732"/>
                </a:lnTo>
                <a:lnTo>
                  <a:pt x="2443" y="3731"/>
                </a:lnTo>
                <a:lnTo>
                  <a:pt x="2436" y="3732"/>
                </a:lnTo>
                <a:lnTo>
                  <a:pt x="2434" y="3739"/>
                </a:lnTo>
                <a:lnTo>
                  <a:pt x="2431" y="3744"/>
                </a:lnTo>
                <a:lnTo>
                  <a:pt x="2429" y="3751"/>
                </a:lnTo>
                <a:lnTo>
                  <a:pt x="2429" y="3760"/>
                </a:lnTo>
                <a:lnTo>
                  <a:pt x="2450" y="3760"/>
                </a:lnTo>
                <a:close/>
                <a:moveTo>
                  <a:pt x="1699" y="4285"/>
                </a:moveTo>
                <a:lnTo>
                  <a:pt x="1702" y="4289"/>
                </a:lnTo>
                <a:lnTo>
                  <a:pt x="1704" y="4289"/>
                </a:lnTo>
                <a:lnTo>
                  <a:pt x="1702" y="4287"/>
                </a:lnTo>
                <a:lnTo>
                  <a:pt x="1701" y="4285"/>
                </a:lnTo>
                <a:lnTo>
                  <a:pt x="1699" y="4285"/>
                </a:lnTo>
                <a:close/>
                <a:moveTo>
                  <a:pt x="1713" y="4278"/>
                </a:moveTo>
                <a:lnTo>
                  <a:pt x="1726" y="4278"/>
                </a:lnTo>
                <a:lnTo>
                  <a:pt x="1740" y="4278"/>
                </a:lnTo>
                <a:lnTo>
                  <a:pt x="1745" y="4277"/>
                </a:lnTo>
                <a:lnTo>
                  <a:pt x="1749" y="4275"/>
                </a:lnTo>
                <a:lnTo>
                  <a:pt x="1752" y="4270"/>
                </a:lnTo>
                <a:lnTo>
                  <a:pt x="1754" y="4265"/>
                </a:lnTo>
                <a:lnTo>
                  <a:pt x="1737" y="4265"/>
                </a:lnTo>
                <a:lnTo>
                  <a:pt x="1730" y="4263"/>
                </a:lnTo>
                <a:lnTo>
                  <a:pt x="1728" y="4261"/>
                </a:lnTo>
                <a:lnTo>
                  <a:pt x="1726" y="4258"/>
                </a:lnTo>
                <a:lnTo>
                  <a:pt x="1726" y="4231"/>
                </a:lnTo>
                <a:lnTo>
                  <a:pt x="1718" y="4231"/>
                </a:lnTo>
                <a:lnTo>
                  <a:pt x="1711" y="4232"/>
                </a:lnTo>
                <a:lnTo>
                  <a:pt x="1704" y="4234"/>
                </a:lnTo>
                <a:lnTo>
                  <a:pt x="1699" y="4237"/>
                </a:lnTo>
                <a:lnTo>
                  <a:pt x="1696" y="4239"/>
                </a:lnTo>
                <a:lnTo>
                  <a:pt x="1694" y="4243"/>
                </a:lnTo>
                <a:lnTo>
                  <a:pt x="1692" y="4246"/>
                </a:lnTo>
                <a:lnTo>
                  <a:pt x="1692" y="4251"/>
                </a:lnTo>
                <a:lnTo>
                  <a:pt x="1694" y="4254"/>
                </a:lnTo>
                <a:lnTo>
                  <a:pt x="1697" y="4258"/>
                </a:lnTo>
                <a:lnTo>
                  <a:pt x="1708" y="4260"/>
                </a:lnTo>
                <a:lnTo>
                  <a:pt x="1711" y="4261"/>
                </a:lnTo>
                <a:lnTo>
                  <a:pt x="1714" y="4265"/>
                </a:lnTo>
                <a:lnTo>
                  <a:pt x="1714" y="4270"/>
                </a:lnTo>
                <a:lnTo>
                  <a:pt x="1713" y="4278"/>
                </a:lnTo>
                <a:close/>
                <a:moveTo>
                  <a:pt x="1733" y="4326"/>
                </a:moveTo>
                <a:lnTo>
                  <a:pt x="1735" y="4323"/>
                </a:lnTo>
                <a:lnTo>
                  <a:pt x="1738" y="4321"/>
                </a:lnTo>
                <a:lnTo>
                  <a:pt x="1742" y="4319"/>
                </a:lnTo>
                <a:lnTo>
                  <a:pt x="1747" y="4319"/>
                </a:lnTo>
                <a:lnTo>
                  <a:pt x="1747" y="4292"/>
                </a:lnTo>
                <a:lnTo>
                  <a:pt x="1740" y="4289"/>
                </a:lnTo>
                <a:lnTo>
                  <a:pt x="1733" y="4285"/>
                </a:lnTo>
                <a:lnTo>
                  <a:pt x="1723" y="4285"/>
                </a:lnTo>
                <a:lnTo>
                  <a:pt x="1713" y="4285"/>
                </a:lnTo>
                <a:lnTo>
                  <a:pt x="1713" y="4294"/>
                </a:lnTo>
                <a:lnTo>
                  <a:pt x="1709" y="4299"/>
                </a:lnTo>
                <a:lnTo>
                  <a:pt x="1706" y="4306"/>
                </a:lnTo>
                <a:lnTo>
                  <a:pt x="1706" y="4312"/>
                </a:lnTo>
                <a:lnTo>
                  <a:pt x="1709" y="4314"/>
                </a:lnTo>
                <a:lnTo>
                  <a:pt x="1713" y="4316"/>
                </a:lnTo>
                <a:lnTo>
                  <a:pt x="1718" y="4321"/>
                </a:lnTo>
                <a:lnTo>
                  <a:pt x="1720" y="4324"/>
                </a:lnTo>
                <a:lnTo>
                  <a:pt x="1723" y="4326"/>
                </a:lnTo>
                <a:lnTo>
                  <a:pt x="1726" y="4328"/>
                </a:lnTo>
                <a:lnTo>
                  <a:pt x="1733" y="4326"/>
                </a:lnTo>
                <a:close/>
                <a:moveTo>
                  <a:pt x="1761" y="4312"/>
                </a:moveTo>
                <a:lnTo>
                  <a:pt x="1769" y="4312"/>
                </a:lnTo>
                <a:lnTo>
                  <a:pt x="1778" y="4311"/>
                </a:lnTo>
                <a:lnTo>
                  <a:pt x="1795" y="4306"/>
                </a:lnTo>
                <a:lnTo>
                  <a:pt x="1812" y="4302"/>
                </a:lnTo>
                <a:lnTo>
                  <a:pt x="1819" y="4299"/>
                </a:lnTo>
                <a:lnTo>
                  <a:pt x="1820" y="4295"/>
                </a:lnTo>
                <a:lnTo>
                  <a:pt x="1822" y="4292"/>
                </a:lnTo>
                <a:lnTo>
                  <a:pt x="1815" y="4292"/>
                </a:lnTo>
                <a:lnTo>
                  <a:pt x="1810" y="4290"/>
                </a:lnTo>
                <a:lnTo>
                  <a:pt x="1802" y="4285"/>
                </a:lnTo>
                <a:lnTo>
                  <a:pt x="1793" y="4280"/>
                </a:lnTo>
                <a:lnTo>
                  <a:pt x="1788" y="4278"/>
                </a:lnTo>
                <a:lnTo>
                  <a:pt x="1781" y="4278"/>
                </a:lnTo>
                <a:lnTo>
                  <a:pt x="1772" y="4278"/>
                </a:lnTo>
                <a:lnTo>
                  <a:pt x="1767" y="4282"/>
                </a:lnTo>
                <a:lnTo>
                  <a:pt x="1761" y="4283"/>
                </a:lnTo>
                <a:lnTo>
                  <a:pt x="1754" y="4285"/>
                </a:lnTo>
                <a:lnTo>
                  <a:pt x="1754" y="4294"/>
                </a:lnTo>
                <a:lnTo>
                  <a:pt x="1757" y="4299"/>
                </a:lnTo>
                <a:lnTo>
                  <a:pt x="1759" y="4306"/>
                </a:lnTo>
                <a:lnTo>
                  <a:pt x="1761" y="4312"/>
                </a:lnTo>
                <a:close/>
                <a:moveTo>
                  <a:pt x="1829" y="4217"/>
                </a:moveTo>
                <a:lnTo>
                  <a:pt x="1829" y="4213"/>
                </a:lnTo>
                <a:lnTo>
                  <a:pt x="1832" y="4210"/>
                </a:lnTo>
                <a:lnTo>
                  <a:pt x="1834" y="4207"/>
                </a:lnTo>
                <a:lnTo>
                  <a:pt x="1836" y="4203"/>
                </a:lnTo>
                <a:lnTo>
                  <a:pt x="1832" y="4203"/>
                </a:lnTo>
                <a:lnTo>
                  <a:pt x="1831" y="4202"/>
                </a:lnTo>
                <a:lnTo>
                  <a:pt x="1829" y="4196"/>
                </a:lnTo>
                <a:lnTo>
                  <a:pt x="1825" y="4193"/>
                </a:lnTo>
                <a:lnTo>
                  <a:pt x="1824" y="4191"/>
                </a:lnTo>
                <a:lnTo>
                  <a:pt x="1822" y="4190"/>
                </a:lnTo>
                <a:lnTo>
                  <a:pt x="1820" y="4195"/>
                </a:lnTo>
                <a:lnTo>
                  <a:pt x="1817" y="4200"/>
                </a:lnTo>
                <a:lnTo>
                  <a:pt x="1815" y="4203"/>
                </a:lnTo>
                <a:lnTo>
                  <a:pt x="1815" y="4210"/>
                </a:lnTo>
                <a:lnTo>
                  <a:pt x="1819" y="4212"/>
                </a:lnTo>
                <a:lnTo>
                  <a:pt x="1822" y="4213"/>
                </a:lnTo>
                <a:lnTo>
                  <a:pt x="1825" y="4215"/>
                </a:lnTo>
                <a:lnTo>
                  <a:pt x="1829" y="4217"/>
                </a:lnTo>
                <a:close/>
                <a:moveTo>
                  <a:pt x="2395" y="3814"/>
                </a:moveTo>
                <a:lnTo>
                  <a:pt x="2390" y="3814"/>
                </a:lnTo>
                <a:lnTo>
                  <a:pt x="2385" y="3814"/>
                </a:lnTo>
                <a:lnTo>
                  <a:pt x="2380" y="3809"/>
                </a:lnTo>
                <a:lnTo>
                  <a:pt x="2371" y="3806"/>
                </a:lnTo>
                <a:lnTo>
                  <a:pt x="2368" y="3806"/>
                </a:lnTo>
                <a:lnTo>
                  <a:pt x="2361" y="3807"/>
                </a:lnTo>
                <a:lnTo>
                  <a:pt x="2361" y="3813"/>
                </a:lnTo>
                <a:lnTo>
                  <a:pt x="2359" y="3816"/>
                </a:lnTo>
                <a:lnTo>
                  <a:pt x="2358" y="3819"/>
                </a:lnTo>
                <a:lnTo>
                  <a:pt x="2354" y="3821"/>
                </a:lnTo>
                <a:lnTo>
                  <a:pt x="2354" y="3828"/>
                </a:lnTo>
                <a:lnTo>
                  <a:pt x="2359" y="3831"/>
                </a:lnTo>
                <a:lnTo>
                  <a:pt x="2366" y="3835"/>
                </a:lnTo>
                <a:lnTo>
                  <a:pt x="2373" y="3835"/>
                </a:lnTo>
                <a:lnTo>
                  <a:pt x="2381" y="3835"/>
                </a:lnTo>
                <a:lnTo>
                  <a:pt x="2387" y="3833"/>
                </a:lnTo>
                <a:lnTo>
                  <a:pt x="2392" y="3830"/>
                </a:lnTo>
                <a:lnTo>
                  <a:pt x="2395" y="3823"/>
                </a:lnTo>
                <a:lnTo>
                  <a:pt x="2395" y="3814"/>
                </a:lnTo>
                <a:close/>
                <a:moveTo>
                  <a:pt x="2224" y="3910"/>
                </a:moveTo>
                <a:lnTo>
                  <a:pt x="2233" y="3911"/>
                </a:lnTo>
                <a:lnTo>
                  <a:pt x="2242" y="3911"/>
                </a:lnTo>
                <a:lnTo>
                  <a:pt x="2248" y="3910"/>
                </a:lnTo>
                <a:lnTo>
                  <a:pt x="2255" y="3908"/>
                </a:lnTo>
                <a:lnTo>
                  <a:pt x="2279" y="3896"/>
                </a:lnTo>
                <a:lnTo>
                  <a:pt x="2286" y="3896"/>
                </a:lnTo>
                <a:lnTo>
                  <a:pt x="2291" y="3896"/>
                </a:lnTo>
                <a:lnTo>
                  <a:pt x="2293" y="3896"/>
                </a:lnTo>
                <a:lnTo>
                  <a:pt x="2293" y="3893"/>
                </a:lnTo>
                <a:lnTo>
                  <a:pt x="2293" y="3889"/>
                </a:lnTo>
                <a:lnTo>
                  <a:pt x="2300" y="3889"/>
                </a:lnTo>
                <a:lnTo>
                  <a:pt x="2306" y="3889"/>
                </a:lnTo>
                <a:lnTo>
                  <a:pt x="2315" y="3894"/>
                </a:lnTo>
                <a:lnTo>
                  <a:pt x="2320" y="3896"/>
                </a:lnTo>
                <a:lnTo>
                  <a:pt x="2327" y="3896"/>
                </a:lnTo>
                <a:lnTo>
                  <a:pt x="2327" y="3891"/>
                </a:lnTo>
                <a:lnTo>
                  <a:pt x="2330" y="3889"/>
                </a:lnTo>
                <a:lnTo>
                  <a:pt x="2334" y="3889"/>
                </a:lnTo>
                <a:lnTo>
                  <a:pt x="2339" y="3889"/>
                </a:lnTo>
                <a:lnTo>
                  <a:pt x="2351" y="3889"/>
                </a:lnTo>
                <a:lnTo>
                  <a:pt x="2356" y="3889"/>
                </a:lnTo>
                <a:lnTo>
                  <a:pt x="2361" y="3889"/>
                </a:lnTo>
                <a:lnTo>
                  <a:pt x="2364" y="3884"/>
                </a:lnTo>
                <a:lnTo>
                  <a:pt x="2371" y="3879"/>
                </a:lnTo>
                <a:lnTo>
                  <a:pt x="2380" y="3877"/>
                </a:lnTo>
                <a:lnTo>
                  <a:pt x="2388" y="3876"/>
                </a:lnTo>
                <a:lnTo>
                  <a:pt x="2392" y="3871"/>
                </a:lnTo>
                <a:lnTo>
                  <a:pt x="2393" y="3864"/>
                </a:lnTo>
                <a:lnTo>
                  <a:pt x="2395" y="3857"/>
                </a:lnTo>
                <a:lnTo>
                  <a:pt x="2395" y="3848"/>
                </a:lnTo>
                <a:lnTo>
                  <a:pt x="2388" y="3845"/>
                </a:lnTo>
                <a:lnTo>
                  <a:pt x="2381" y="3842"/>
                </a:lnTo>
                <a:lnTo>
                  <a:pt x="2370" y="3842"/>
                </a:lnTo>
                <a:lnTo>
                  <a:pt x="2358" y="3840"/>
                </a:lnTo>
                <a:lnTo>
                  <a:pt x="2353" y="3838"/>
                </a:lnTo>
                <a:lnTo>
                  <a:pt x="2349" y="3835"/>
                </a:lnTo>
                <a:lnTo>
                  <a:pt x="2347" y="3830"/>
                </a:lnTo>
                <a:lnTo>
                  <a:pt x="2347" y="3821"/>
                </a:lnTo>
                <a:lnTo>
                  <a:pt x="2354" y="3821"/>
                </a:lnTo>
                <a:lnTo>
                  <a:pt x="2354" y="3816"/>
                </a:lnTo>
                <a:lnTo>
                  <a:pt x="2354" y="3813"/>
                </a:lnTo>
                <a:lnTo>
                  <a:pt x="2353" y="3811"/>
                </a:lnTo>
                <a:lnTo>
                  <a:pt x="2349" y="3809"/>
                </a:lnTo>
                <a:lnTo>
                  <a:pt x="2342" y="3807"/>
                </a:lnTo>
                <a:lnTo>
                  <a:pt x="2334" y="3807"/>
                </a:lnTo>
                <a:lnTo>
                  <a:pt x="2334" y="3811"/>
                </a:lnTo>
                <a:lnTo>
                  <a:pt x="2330" y="3816"/>
                </a:lnTo>
                <a:lnTo>
                  <a:pt x="2327" y="3819"/>
                </a:lnTo>
                <a:lnTo>
                  <a:pt x="2322" y="3821"/>
                </a:lnTo>
                <a:lnTo>
                  <a:pt x="2317" y="3823"/>
                </a:lnTo>
                <a:lnTo>
                  <a:pt x="2312" y="3821"/>
                </a:lnTo>
                <a:lnTo>
                  <a:pt x="2308" y="3819"/>
                </a:lnTo>
                <a:lnTo>
                  <a:pt x="2306" y="3814"/>
                </a:lnTo>
                <a:lnTo>
                  <a:pt x="2313" y="3814"/>
                </a:lnTo>
                <a:lnTo>
                  <a:pt x="2320" y="3811"/>
                </a:lnTo>
                <a:lnTo>
                  <a:pt x="2324" y="3806"/>
                </a:lnTo>
                <a:lnTo>
                  <a:pt x="2327" y="3801"/>
                </a:lnTo>
                <a:lnTo>
                  <a:pt x="2322" y="3801"/>
                </a:lnTo>
                <a:lnTo>
                  <a:pt x="2317" y="3802"/>
                </a:lnTo>
                <a:lnTo>
                  <a:pt x="2308" y="3806"/>
                </a:lnTo>
                <a:lnTo>
                  <a:pt x="2300" y="3809"/>
                </a:lnTo>
                <a:lnTo>
                  <a:pt x="2293" y="3809"/>
                </a:lnTo>
                <a:lnTo>
                  <a:pt x="2286" y="3807"/>
                </a:lnTo>
                <a:lnTo>
                  <a:pt x="2286" y="3813"/>
                </a:lnTo>
                <a:lnTo>
                  <a:pt x="2286" y="3818"/>
                </a:lnTo>
                <a:lnTo>
                  <a:pt x="2283" y="3819"/>
                </a:lnTo>
                <a:lnTo>
                  <a:pt x="2279" y="3821"/>
                </a:lnTo>
                <a:lnTo>
                  <a:pt x="2272" y="3825"/>
                </a:lnTo>
                <a:lnTo>
                  <a:pt x="2269" y="3826"/>
                </a:lnTo>
                <a:lnTo>
                  <a:pt x="2265" y="3828"/>
                </a:lnTo>
                <a:lnTo>
                  <a:pt x="2260" y="3831"/>
                </a:lnTo>
                <a:lnTo>
                  <a:pt x="2253" y="3833"/>
                </a:lnTo>
                <a:lnTo>
                  <a:pt x="2247" y="3835"/>
                </a:lnTo>
                <a:lnTo>
                  <a:pt x="2238" y="3835"/>
                </a:lnTo>
                <a:lnTo>
                  <a:pt x="2233" y="3842"/>
                </a:lnTo>
                <a:lnTo>
                  <a:pt x="2228" y="3848"/>
                </a:lnTo>
                <a:lnTo>
                  <a:pt x="2219" y="3860"/>
                </a:lnTo>
                <a:lnTo>
                  <a:pt x="2214" y="3867"/>
                </a:lnTo>
                <a:lnTo>
                  <a:pt x="2211" y="3874"/>
                </a:lnTo>
                <a:lnTo>
                  <a:pt x="2211" y="3884"/>
                </a:lnTo>
                <a:lnTo>
                  <a:pt x="2211" y="3896"/>
                </a:lnTo>
                <a:lnTo>
                  <a:pt x="2219" y="3901"/>
                </a:lnTo>
                <a:lnTo>
                  <a:pt x="2223" y="3905"/>
                </a:lnTo>
                <a:lnTo>
                  <a:pt x="2224" y="3910"/>
                </a:lnTo>
                <a:close/>
                <a:moveTo>
                  <a:pt x="2129" y="3937"/>
                </a:moveTo>
                <a:lnTo>
                  <a:pt x="2136" y="3942"/>
                </a:lnTo>
                <a:lnTo>
                  <a:pt x="2146" y="3944"/>
                </a:lnTo>
                <a:lnTo>
                  <a:pt x="2158" y="3944"/>
                </a:lnTo>
                <a:lnTo>
                  <a:pt x="2170" y="3944"/>
                </a:lnTo>
                <a:lnTo>
                  <a:pt x="2172" y="3939"/>
                </a:lnTo>
                <a:lnTo>
                  <a:pt x="2173" y="3935"/>
                </a:lnTo>
                <a:lnTo>
                  <a:pt x="2180" y="3930"/>
                </a:lnTo>
                <a:lnTo>
                  <a:pt x="2187" y="3925"/>
                </a:lnTo>
                <a:lnTo>
                  <a:pt x="2189" y="3922"/>
                </a:lnTo>
                <a:lnTo>
                  <a:pt x="2190" y="3917"/>
                </a:lnTo>
                <a:lnTo>
                  <a:pt x="2187" y="3915"/>
                </a:lnTo>
                <a:lnTo>
                  <a:pt x="2183" y="3913"/>
                </a:lnTo>
                <a:lnTo>
                  <a:pt x="2180" y="3905"/>
                </a:lnTo>
                <a:lnTo>
                  <a:pt x="2178" y="3896"/>
                </a:lnTo>
                <a:lnTo>
                  <a:pt x="2177" y="3889"/>
                </a:lnTo>
                <a:lnTo>
                  <a:pt x="2173" y="3884"/>
                </a:lnTo>
                <a:lnTo>
                  <a:pt x="2170" y="3879"/>
                </a:lnTo>
                <a:lnTo>
                  <a:pt x="2166" y="3874"/>
                </a:lnTo>
                <a:lnTo>
                  <a:pt x="2163" y="3869"/>
                </a:lnTo>
                <a:lnTo>
                  <a:pt x="2156" y="3869"/>
                </a:lnTo>
                <a:lnTo>
                  <a:pt x="2153" y="3869"/>
                </a:lnTo>
                <a:lnTo>
                  <a:pt x="2149" y="3871"/>
                </a:lnTo>
                <a:lnTo>
                  <a:pt x="2148" y="3874"/>
                </a:lnTo>
                <a:lnTo>
                  <a:pt x="2143" y="3879"/>
                </a:lnTo>
                <a:lnTo>
                  <a:pt x="2139" y="3882"/>
                </a:lnTo>
                <a:lnTo>
                  <a:pt x="2136" y="3882"/>
                </a:lnTo>
                <a:lnTo>
                  <a:pt x="2131" y="3882"/>
                </a:lnTo>
                <a:lnTo>
                  <a:pt x="2125" y="3882"/>
                </a:lnTo>
                <a:lnTo>
                  <a:pt x="2120" y="3888"/>
                </a:lnTo>
                <a:lnTo>
                  <a:pt x="2112" y="3891"/>
                </a:lnTo>
                <a:lnTo>
                  <a:pt x="2108" y="3891"/>
                </a:lnTo>
                <a:lnTo>
                  <a:pt x="2102" y="3889"/>
                </a:lnTo>
                <a:lnTo>
                  <a:pt x="2102" y="3917"/>
                </a:lnTo>
                <a:lnTo>
                  <a:pt x="2103" y="3920"/>
                </a:lnTo>
                <a:lnTo>
                  <a:pt x="2107" y="3923"/>
                </a:lnTo>
                <a:lnTo>
                  <a:pt x="2117" y="3925"/>
                </a:lnTo>
                <a:lnTo>
                  <a:pt x="2122" y="3927"/>
                </a:lnTo>
                <a:lnTo>
                  <a:pt x="2125" y="3929"/>
                </a:lnTo>
                <a:lnTo>
                  <a:pt x="2129" y="3932"/>
                </a:lnTo>
                <a:lnTo>
                  <a:pt x="2129" y="3937"/>
                </a:lnTo>
                <a:close/>
                <a:moveTo>
                  <a:pt x="2424" y="3823"/>
                </a:moveTo>
                <a:lnTo>
                  <a:pt x="2428" y="3823"/>
                </a:lnTo>
                <a:lnTo>
                  <a:pt x="2436" y="3821"/>
                </a:lnTo>
                <a:lnTo>
                  <a:pt x="2439" y="3819"/>
                </a:lnTo>
                <a:lnTo>
                  <a:pt x="2441" y="3818"/>
                </a:lnTo>
                <a:lnTo>
                  <a:pt x="2441" y="3814"/>
                </a:lnTo>
                <a:lnTo>
                  <a:pt x="2441" y="3811"/>
                </a:lnTo>
                <a:lnTo>
                  <a:pt x="2438" y="3806"/>
                </a:lnTo>
                <a:lnTo>
                  <a:pt x="2434" y="3801"/>
                </a:lnTo>
                <a:lnTo>
                  <a:pt x="2431" y="3801"/>
                </a:lnTo>
                <a:lnTo>
                  <a:pt x="2429" y="3801"/>
                </a:lnTo>
                <a:lnTo>
                  <a:pt x="2429" y="3804"/>
                </a:lnTo>
                <a:lnTo>
                  <a:pt x="2426" y="3807"/>
                </a:lnTo>
                <a:lnTo>
                  <a:pt x="2422" y="3813"/>
                </a:lnTo>
                <a:lnTo>
                  <a:pt x="2419" y="3818"/>
                </a:lnTo>
                <a:lnTo>
                  <a:pt x="2419" y="3821"/>
                </a:lnTo>
                <a:lnTo>
                  <a:pt x="2421" y="3823"/>
                </a:lnTo>
                <a:lnTo>
                  <a:pt x="2424" y="3823"/>
                </a:lnTo>
                <a:close/>
                <a:moveTo>
                  <a:pt x="2252" y="3801"/>
                </a:moveTo>
                <a:lnTo>
                  <a:pt x="2264" y="3802"/>
                </a:lnTo>
                <a:lnTo>
                  <a:pt x="2274" y="3802"/>
                </a:lnTo>
                <a:lnTo>
                  <a:pt x="2294" y="3799"/>
                </a:lnTo>
                <a:lnTo>
                  <a:pt x="2312" y="3794"/>
                </a:lnTo>
                <a:lnTo>
                  <a:pt x="2322" y="3794"/>
                </a:lnTo>
                <a:lnTo>
                  <a:pt x="2334" y="3794"/>
                </a:lnTo>
                <a:lnTo>
                  <a:pt x="2332" y="3787"/>
                </a:lnTo>
                <a:lnTo>
                  <a:pt x="2334" y="3777"/>
                </a:lnTo>
                <a:lnTo>
                  <a:pt x="2335" y="3758"/>
                </a:lnTo>
                <a:lnTo>
                  <a:pt x="2335" y="3749"/>
                </a:lnTo>
                <a:lnTo>
                  <a:pt x="2332" y="3744"/>
                </a:lnTo>
                <a:lnTo>
                  <a:pt x="2330" y="3741"/>
                </a:lnTo>
                <a:lnTo>
                  <a:pt x="2329" y="3739"/>
                </a:lnTo>
                <a:lnTo>
                  <a:pt x="2325" y="3739"/>
                </a:lnTo>
                <a:lnTo>
                  <a:pt x="2320" y="3739"/>
                </a:lnTo>
                <a:lnTo>
                  <a:pt x="2318" y="3743"/>
                </a:lnTo>
                <a:lnTo>
                  <a:pt x="2317" y="3744"/>
                </a:lnTo>
                <a:lnTo>
                  <a:pt x="2312" y="3748"/>
                </a:lnTo>
                <a:lnTo>
                  <a:pt x="2305" y="3749"/>
                </a:lnTo>
                <a:lnTo>
                  <a:pt x="2300" y="3753"/>
                </a:lnTo>
                <a:lnTo>
                  <a:pt x="2296" y="3760"/>
                </a:lnTo>
                <a:lnTo>
                  <a:pt x="2291" y="3765"/>
                </a:lnTo>
                <a:lnTo>
                  <a:pt x="2286" y="3770"/>
                </a:lnTo>
                <a:lnTo>
                  <a:pt x="2279" y="3773"/>
                </a:lnTo>
                <a:lnTo>
                  <a:pt x="2260" y="3773"/>
                </a:lnTo>
                <a:lnTo>
                  <a:pt x="2250" y="3773"/>
                </a:lnTo>
                <a:lnTo>
                  <a:pt x="2243" y="3775"/>
                </a:lnTo>
                <a:lnTo>
                  <a:pt x="2236" y="3778"/>
                </a:lnTo>
                <a:lnTo>
                  <a:pt x="2231" y="3782"/>
                </a:lnTo>
                <a:lnTo>
                  <a:pt x="2226" y="3787"/>
                </a:lnTo>
                <a:lnTo>
                  <a:pt x="2224" y="3794"/>
                </a:lnTo>
                <a:lnTo>
                  <a:pt x="2242" y="3794"/>
                </a:lnTo>
                <a:lnTo>
                  <a:pt x="2248" y="3796"/>
                </a:lnTo>
                <a:lnTo>
                  <a:pt x="2250" y="3797"/>
                </a:lnTo>
                <a:lnTo>
                  <a:pt x="2252" y="3801"/>
                </a:lnTo>
                <a:close/>
                <a:moveTo>
                  <a:pt x="2265" y="3944"/>
                </a:moveTo>
                <a:lnTo>
                  <a:pt x="2272" y="3944"/>
                </a:lnTo>
                <a:lnTo>
                  <a:pt x="2276" y="3940"/>
                </a:lnTo>
                <a:lnTo>
                  <a:pt x="2277" y="3937"/>
                </a:lnTo>
                <a:lnTo>
                  <a:pt x="2279" y="3930"/>
                </a:lnTo>
                <a:lnTo>
                  <a:pt x="2277" y="3929"/>
                </a:lnTo>
                <a:lnTo>
                  <a:pt x="2276" y="3927"/>
                </a:lnTo>
                <a:lnTo>
                  <a:pt x="2272" y="3923"/>
                </a:lnTo>
                <a:lnTo>
                  <a:pt x="2267" y="3922"/>
                </a:lnTo>
                <a:lnTo>
                  <a:pt x="2265" y="3920"/>
                </a:lnTo>
                <a:lnTo>
                  <a:pt x="2265" y="3917"/>
                </a:lnTo>
                <a:lnTo>
                  <a:pt x="2238" y="3917"/>
                </a:lnTo>
                <a:lnTo>
                  <a:pt x="2238" y="3951"/>
                </a:lnTo>
                <a:lnTo>
                  <a:pt x="2247" y="3951"/>
                </a:lnTo>
                <a:lnTo>
                  <a:pt x="2253" y="3949"/>
                </a:lnTo>
                <a:lnTo>
                  <a:pt x="2259" y="3946"/>
                </a:lnTo>
                <a:lnTo>
                  <a:pt x="2265" y="3944"/>
                </a:lnTo>
                <a:close/>
                <a:moveTo>
                  <a:pt x="2156" y="3964"/>
                </a:moveTo>
                <a:lnTo>
                  <a:pt x="2165" y="3964"/>
                </a:lnTo>
                <a:lnTo>
                  <a:pt x="2172" y="3963"/>
                </a:lnTo>
                <a:lnTo>
                  <a:pt x="2177" y="3959"/>
                </a:lnTo>
                <a:lnTo>
                  <a:pt x="2183" y="3958"/>
                </a:lnTo>
                <a:lnTo>
                  <a:pt x="2187" y="3956"/>
                </a:lnTo>
                <a:lnTo>
                  <a:pt x="2189" y="3952"/>
                </a:lnTo>
                <a:lnTo>
                  <a:pt x="2190" y="3944"/>
                </a:lnTo>
                <a:lnTo>
                  <a:pt x="2170" y="3944"/>
                </a:lnTo>
                <a:lnTo>
                  <a:pt x="2166" y="3949"/>
                </a:lnTo>
                <a:lnTo>
                  <a:pt x="2163" y="3954"/>
                </a:lnTo>
                <a:lnTo>
                  <a:pt x="2158" y="3958"/>
                </a:lnTo>
                <a:lnTo>
                  <a:pt x="2156" y="3964"/>
                </a:lnTo>
                <a:close/>
                <a:moveTo>
                  <a:pt x="2211" y="3958"/>
                </a:moveTo>
                <a:lnTo>
                  <a:pt x="2214" y="3963"/>
                </a:lnTo>
                <a:lnTo>
                  <a:pt x="2216" y="3966"/>
                </a:lnTo>
                <a:lnTo>
                  <a:pt x="2214" y="3969"/>
                </a:lnTo>
                <a:lnTo>
                  <a:pt x="2211" y="3971"/>
                </a:lnTo>
                <a:lnTo>
                  <a:pt x="2183" y="3971"/>
                </a:lnTo>
                <a:lnTo>
                  <a:pt x="2183" y="3981"/>
                </a:lnTo>
                <a:lnTo>
                  <a:pt x="2185" y="3990"/>
                </a:lnTo>
                <a:lnTo>
                  <a:pt x="2189" y="3998"/>
                </a:lnTo>
                <a:lnTo>
                  <a:pt x="2194" y="4005"/>
                </a:lnTo>
                <a:lnTo>
                  <a:pt x="2199" y="4012"/>
                </a:lnTo>
                <a:lnTo>
                  <a:pt x="2204" y="4017"/>
                </a:lnTo>
                <a:lnTo>
                  <a:pt x="2218" y="4026"/>
                </a:lnTo>
                <a:lnTo>
                  <a:pt x="2219" y="4021"/>
                </a:lnTo>
                <a:lnTo>
                  <a:pt x="2221" y="4019"/>
                </a:lnTo>
                <a:lnTo>
                  <a:pt x="2224" y="4019"/>
                </a:lnTo>
                <a:lnTo>
                  <a:pt x="2228" y="4021"/>
                </a:lnTo>
                <a:lnTo>
                  <a:pt x="2236" y="4026"/>
                </a:lnTo>
                <a:lnTo>
                  <a:pt x="2240" y="4027"/>
                </a:lnTo>
                <a:lnTo>
                  <a:pt x="2245" y="4026"/>
                </a:lnTo>
                <a:lnTo>
                  <a:pt x="2243" y="4010"/>
                </a:lnTo>
                <a:lnTo>
                  <a:pt x="2240" y="3997"/>
                </a:lnTo>
                <a:lnTo>
                  <a:pt x="2236" y="3983"/>
                </a:lnTo>
                <a:lnTo>
                  <a:pt x="2231" y="3971"/>
                </a:lnTo>
                <a:lnTo>
                  <a:pt x="2231" y="3964"/>
                </a:lnTo>
                <a:lnTo>
                  <a:pt x="2233" y="3961"/>
                </a:lnTo>
                <a:lnTo>
                  <a:pt x="2236" y="3956"/>
                </a:lnTo>
                <a:lnTo>
                  <a:pt x="2238" y="3951"/>
                </a:lnTo>
                <a:lnTo>
                  <a:pt x="2233" y="3947"/>
                </a:lnTo>
                <a:lnTo>
                  <a:pt x="2226" y="3946"/>
                </a:lnTo>
                <a:lnTo>
                  <a:pt x="2219" y="3944"/>
                </a:lnTo>
                <a:lnTo>
                  <a:pt x="2211" y="3944"/>
                </a:lnTo>
                <a:lnTo>
                  <a:pt x="2207" y="3949"/>
                </a:lnTo>
                <a:lnTo>
                  <a:pt x="2206" y="3952"/>
                </a:lnTo>
                <a:lnTo>
                  <a:pt x="2207" y="3956"/>
                </a:lnTo>
                <a:lnTo>
                  <a:pt x="2211" y="3958"/>
                </a:lnTo>
                <a:close/>
                <a:moveTo>
                  <a:pt x="1358" y="4886"/>
                </a:moveTo>
                <a:lnTo>
                  <a:pt x="1361" y="4889"/>
                </a:lnTo>
                <a:lnTo>
                  <a:pt x="1363" y="4889"/>
                </a:lnTo>
                <a:lnTo>
                  <a:pt x="1361" y="4887"/>
                </a:lnTo>
                <a:lnTo>
                  <a:pt x="1360" y="4886"/>
                </a:lnTo>
                <a:lnTo>
                  <a:pt x="1358" y="4886"/>
                </a:lnTo>
                <a:close/>
                <a:moveTo>
                  <a:pt x="1337" y="4906"/>
                </a:moveTo>
                <a:lnTo>
                  <a:pt x="1339" y="4903"/>
                </a:lnTo>
                <a:lnTo>
                  <a:pt x="1341" y="4899"/>
                </a:lnTo>
                <a:lnTo>
                  <a:pt x="1343" y="4892"/>
                </a:lnTo>
                <a:lnTo>
                  <a:pt x="1346" y="4889"/>
                </a:lnTo>
                <a:lnTo>
                  <a:pt x="1348" y="4886"/>
                </a:lnTo>
                <a:lnTo>
                  <a:pt x="1353" y="4886"/>
                </a:lnTo>
                <a:lnTo>
                  <a:pt x="1358" y="4886"/>
                </a:lnTo>
                <a:lnTo>
                  <a:pt x="1358" y="4880"/>
                </a:lnTo>
                <a:lnTo>
                  <a:pt x="1360" y="4877"/>
                </a:lnTo>
                <a:lnTo>
                  <a:pt x="1363" y="4875"/>
                </a:lnTo>
                <a:lnTo>
                  <a:pt x="1365" y="4875"/>
                </a:lnTo>
                <a:lnTo>
                  <a:pt x="1373" y="4874"/>
                </a:lnTo>
                <a:lnTo>
                  <a:pt x="1385" y="4872"/>
                </a:lnTo>
                <a:lnTo>
                  <a:pt x="1390" y="4870"/>
                </a:lnTo>
                <a:lnTo>
                  <a:pt x="1395" y="4865"/>
                </a:lnTo>
                <a:lnTo>
                  <a:pt x="1401" y="4860"/>
                </a:lnTo>
                <a:lnTo>
                  <a:pt x="1406" y="4851"/>
                </a:lnTo>
                <a:lnTo>
                  <a:pt x="1404" y="4851"/>
                </a:lnTo>
                <a:lnTo>
                  <a:pt x="1401" y="4850"/>
                </a:lnTo>
                <a:lnTo>
                  <a:pt x="1399" y="4848"/>
                </a:lnTo>
                <a:lnTo>
                  <a:pt x="1399" y="4845"/>
                </a:lnTo>
                <a:lnTo>
                  <a:pt x="1406" y="4845"/>
                </a:lnTo>
                <a:lnTo>
                  <a:pt x="1406" y="4834"/>
                </a:lnTo>
                <a:lnTo>
                  <a:pt x="1406" y="4824"/>
                </a:lnTo>
                <a:lnTo>
                  <a:pt x="1404" y="4817"/>
                </a:lnTo>
                <a:lnTo>
                  <a:pt x="1402" y="4811"/>
                </a:lnTo>
                <a:lnTo>
                  <a:pt x="1397" y="4807"/>
                </a:lnTo>
                <a:lnTo>
                  <a:pt x="1392" y="4804"/>
                </a:lnTo>
                <a:lnTo>
                  <a:pt x="1390" y="4805"/>
                </a:lnTo>
                <a:lnTo>
                  <a:pt x="1389" y="4807"/>
                </a:lnTo>
                <a:lnTo>
                  <a:pt x="1385" y="4811"/>
                </a:lnTo>
                <a:lnTo>
                  <a:pt x="1380" y="4812"/>
                </a:lnTo>
                <a:lnTo>
                  <a:pt x="1378" y="4814"/>
                </a:lnTo>
                <a:lnTo>
                  <a:pt x="1378" y="4817"/>
                </a:lnTo>
                <a:lnTo>
                  <a:pt x="1375" y="4819"/>
                </a:lnTo>
                <a:lnTo>
                  <a:pt x="1372" y="4821"/>
                </a:lnTo>
                <a:lnTo>
                  <a:pt x="1368" y="4824"/>
                </a:lnTo>
                <a:lnTo>
                  <a:pt x="1365" y="4824"/>
                </a:lnTo>
                <a:lnTo>
                  <a:pt x="1361" y="4833"/>
                </a:lnTo>
                <a:lnTo>
                  <a:pt x="1358" y="4841"/>
                </a:lnTo>
                <a:lnTo>
                  <a:pt x="1353" y="4848"/>
                </a:lnTo>
                <a:lnTo>
                  <a:pt x="1349" y="4850"/>
                </a:lnTo>
                <a:lnTo>
                  <a:pt x="1344" y="4851"/>
                </a:lnTo>
                <a:lnTo>
                  <a:pt x="1344" y="4869"/>
                </a:lnTo>
                <a:lnTo>
                  <a:pt x="1343" y="4875"/>
                </a:lnTo>
                <a:lnTo>
                  <a:pt x="1341" y="4877"/>
                </a:lnTo>
                <a:lnTo>
                  <a:pt x="1337" y="4879"/>
                </a:lnTo>
                <a:lnTo>
                  <a:pt x="1337" y="4862"/>
                </a:lnTo>
                <a:lnTo>
                  <a:pt x="1336" y="4855"/>
                </a:lnTo>
                <a:lnTo>
                  <a:pt x="1334" y="4853"/>
                </a:lnTo>
                <a:lnTo>
                  <a:pt x="1331" y="4851"/>
                </a:lnTo>
                <a:lnTo>
                  <a:pt x="1329" y="4857"/>
                </a:lnTo>
                <a:lnTo>
                  <a:pt x="1327" y="4858"/>
                </a:lnTo>
                <a:lnTo>
                  <a:pt x="1322" y="4863"/>
                </a:lnTo>
                <a:lnTo>
                  <a:pt x="1319" y="4865"/>
                </a:lnTo>
                <a:lnTo>
                  <a:pt x="1317" y="4869"/>
                </a:lnTo>
                <a:lnTo>
                  <a:pt x="1315" y="4874"/>
                </a:lnTo>
                <a:lnTo>
                  <a:pt x="1317" y="4879"/>
                </a:lnTo>
                <a:lnTo>
                  <a:pt x="1317" y="4884"/>
                </a:lnTo>
                <a:lnTo>
                  <a:pt x="1319" y="4889"/>
                </a:lnTo>
                <a:lnTo>
                  <a:pt x="1320" y="4894"/>
                </a:lnTo>
                <a:lnTo>
                  <a:pt x="1322" y="4896"/>
                </a:lnTo>
                <a:lnTo>
                  <a:pt x="1329" y="4901"/>
                </a:lnTo>
                <a:lnTo>
                  <a:pt x="1337" y="4906"/>
                </a:lnTo>
                <a:close/>
                <a:moveTo>
                  <a:pt x="1331" y="5090"/>
                </a:moveTo>
                <a:lnTo>
                  <a:pt x="1332" y="5085"/>
                </a:lnTo>
                <a:lnTo>
                  <a:pt x="1334" y="5083"/>
                </a:lnTo>
                <a:lnTo>
                  <a:pt x="1337" y="5083"/>
                </a:lnTo>
                <a:lnTo>
                  <a:pt x="1341" y="5082"/>
                </a:lnTo>
                <a:lnTo>
                  <a:pt x="1344" y="5077"/>
                </a:lnTo>
                <a:lnTo>
                  <a:pt x="1346" y="5071"/>
                </a:lnTo>
                <a:lnTo>
                  <a:pt x="1346" y="5063"/>
                </a:lnTo>
                <a:lnTo>
                  <a:pt x="1346" y="5056"/>
                </a:lnTo>
                <a:lnTo>
                  <a:pt x="1344" y="5049"/>
                </a:lnTo>
                <a:lnTo>
                  <a:pt x="1341" y="5044"/>
                </a:lnTo>
                <a:lnTo>
                  <a:pt x="1337" y="5042"/>
                </a:lnTo>
                <a:lnTo>
                  <a:pt x="1336" y="5049"/>
                </a:lnTo>
                <a:lnTo>
                  <a:pt x="1334" y="5053"/>
                </a:lnTo>
                <a:lnTo>
                  <a:pt x="1331" y="5056"/>
                </a:lnTo>
                <a:lnTo>
                  <a:pt x="1324" y="5056"/>
                </a:lnTo>
                <a:lnTo>
                  <a:pt x="1324" y="5061"/>
                </a:lnTo>
                <a:lnTo>
                  <a:pt x="1324" y="5066"/>
                </a:lnTo>
                <a:lnTo>
                  <a:pt x="1322" y="5077"/>
                </a:lnTo>
                <a:lnTo>
                  <a:pt x="1322" y="5083"/>
                </a:lnTo>
                <a:lnTo>
                  <a:pt x="1324" y="5087"/>
                </a:lnTo>
                <a:lnTo>
                  <a:pt x="1326" y="5090"/>
                </a:lnTo>
                <a:lnTo>
                  <a:pt x="1331" y="5090"/>
                </a:lnTo>
                <a:close/>
                <a:moveTo>
                  <a:pt x="2190" y="6107"/>
                </a:moveTo>
                <a:lnTo>
                  <a:pt x="2183" y="6107"/>
                </a:lnTo>
                <a:lnTo>
                  <a:pt x="2173" y="6107"/>
                </a:lnTo>
                <a:lnTo>
                  <a:pt x="2170" y="6109"/>
                </a:lnTo>
                <a:lnTo>
                  <a:pt x="2166" y="6110"/>
                </a:lnTo>
                <a:lnTo>
                  <a:pt x="2165" y="6114"/>
                </a:lnTo>
                <a:lnTo>
                  <a:pt x="2163" y="6117"/>
                </a:lnTo>
                <a:lnTo>
                  <a:pt x="2163" y="6127"/>
                </a:lnTo>
                <a:lnTo>
                  <a:pt x="2172" y="6127"/>
                </a:lnTo>
                <a:lnTo>
                  <a:pt x="2178" y="6126"/>
                </a:lnTo>
                <a:lnTo>
                  <a:pt x="2183" y="6122"/>
                </a:lnTo>
                <a:lnTo>
                  <a:pt x="2190" y="6121"/>
                </a:lnTo>
                <a:lnTo>
                  <a:pt x="2194" y="6119"/>
                </a:lnTo>
                <a:lnTo>
                  <a:pt x="2195" y="6117"/>
                </a:lnTo>
                <a:lnTo>
                  <a:pt x="2195" y="6114"/>
                </a:lnTo>
                <a:lnTo>
                  <a:pt x="2194" y="6109"/>
                </a:lnTo>
                <a:lnTo>
                  <a:pt x="2192" y="6107"/>
                </a:lnTo>
                <a:lnTo>
                  <a:pt x="2190" y="6107"/>
                </a:lnTo>
                <a:close/>
                <a:moveTo>
                  <a:pt x="1133" y="5438"/>
                </a:moveTo>
                <a:lnTo>
                  <a:pt x="1133" y="5445"/>
                </a:lnTo>
                <a:lnTo>
                  <a:pt x="1136" y="5443"/>
                </a:lnTo>
                <a:lnTo>
                  <a:pt x="1136" y="5442"/>
                </a:lnTo>
                <a:lnTo>
                  <a:pt x="1136" y="5440"/>
                </a:lnTo>
                <a:lnTo>
                  <a:pt x="1133" y="5438"/>
                </a:lnTo>
                <a:close/>
                <a:moveTo>
                  <a:pt x="1351" y="5172"/>
                </a:moveTo>
                <a:lnTo>
                  <a:pt x="1351" y="5182"/>
                </a:lnTo>
                <a:lnTo>
                  <a:pt x="1351" y="5192"/>
                </a:lnTo>
                <a:lnTo>
                  <a:pt x="1353" y="5204"/>
                </a:lnTo>
                <a:lnTo>
                  <a:pt x="1355" y="5210"/>
                </a:lnTo>
                <a:lnTo>
                  <a:pt x="1358" y="5213"/>
                </a:lnTo>
                <a:lnTo>
                  <a:pt x="1349" y="5215"/>
                </a:lnTo>
                <a:lnTo>
                  <a:pt x="1346" y="5216"/>
                </a:lnTo>
                <a:lnTo>
                  <a:pt x="1344" y="5220"/>
                </a:lnTo>
                <a:lnTo>
                  <a:pt x="1341" y="5222"/>
                </a:lnTo>
                <a:lnTo>
                  <a:pt x="1339" y="5225"/>
                </a:lnTo>
                <a:lnTo>
                  <a:pt x="1337" y="5228"/>
                </a:lnTo>
                <a:lnTo>
                  <a:pt x="1337" y="5234"/>
                </a:lnTo>
                <a:lnTo>
                  <a:pt x="1343" y="5235"/>
                </a:lnTo>
                <a:lnTo>
                  <a:pt x="1344" y="5240"/>
                </a:lnTo>
                <a:lnTo>
                  <a:pt x="1344" y="5247"/>
                </a:lnTo>
                <a:lnTo>
                  <a:pt x="1344" y="5254"/>
                </a:lnTo>
                <a:lnTo>
                  <a:pt x="1349" y="5256"/>
                </a:lnTo>
                <a:lnTo>
                  <a:pt x="1351" y="5257"/>
                </a:lnTo>
                <a:lnTo>
                  <a:pt x="1351" y="5261"/>
                </a:lnTo>
                <a:lnTo>
                  <a:pt x="1360" y="5263"/>
                </a:lnTo>
                <a:lnTo>
                  <a:pt x="1363" y="5264"/>
                </a:lnTo>
                <a:lnTo>
                  <a:pt x="1365" y="5268"/>
                </a:lnTo>
                <a:lnTo>
                  <a:pt x="1366" y="5271"/>
                </a:lnTo>
                <a:lnTo>
                  <a:pt x="1368" y="5273"/>
                </a:lnTo>
                <a:lnTo>
                  <a:pt x="1375" y="5275"/>
                </a:lnTo>
                <a:lnTo>
                  <a:pt x="1392" y="5275"/>
                </a:lnTo>
                <a:lnTo>
                  <a:pt x="1390" y="5249"/>
                </a:lnTo>
                <a:lnTo>
                  <a:pt x="1389" y="5232"/>
                </a:lnTo>
                <a:lnTo>
                  <a:pt x="1389" y="5216"/>
                </a:lnTo>
                <a:lnTo>
                  <a:pt x="1392" y="5199"/>
                </a:lnTo>
                <a:lnTo>
                  <a:pt x="1387" y="5198"/>
                </a:lnTo>
                <a:lnTo>
                  <a:pt x="1385" y="5192"/>
                </a:lnTo>
                <a:lnTo>
                  <a:pt x="1385" y="5186"/>
                </a:lnTo>
                <a:lnTo>
                  <a:pt x="1385" y="5179"/>
                </a:lnTo>
                <a:lnTo>
                  <a:pt x="1378" y="5175"/>
                </a:lnTo>
                <a:lnTo>
                  <a:pt x="1373" y="5170"/>
                </a:lnTo>
                <a:lnTo>
                  <a:pt x="1372" y="5162"/>
                </a:lnTo>
                <a:lnTo>
                  <a:pt x="1372" y="5152"/>
                </a:lnTo>
                <a:lnTo>
                  <a:pt x="1365" y="5148"/>
                </a:lnTo>
                <a:lnTo>
                  <a:pt x="1360" y="5143"/>
                </a:lnTo>
                <a:lnTo>
                  <a:pt x="1358" y="5135"/>
                </a:lnTo>
                <a:lnTo>
                  <a:pt x="1358" y="5124"/>
                </a:lnTo>
                <a:lnTo>
                  <a:pt x="1356" y="5119"/>
                </a:lnTo>
                <a:lnTo>
                  <a:pt x="1355" y="5117"/>
                </a:lnTo>
                <a:lnTo>
                  <a:pt x="1351" y="5117"/>
                </a:lnTo>
                <a:lnTo>
                  <a:pt x="1351" y="5126"/>
                </a:lnTo>
                <a:lnTo>
                  <a:pt x="1348" y="5131"/>
                </a:lnTo>
                <a:lnTo>
                  <a:pt x="1344" y="5138"/>
                </a:lnTo>
                <a:lnTo>
                  <a:pt x="1344" y="5145"/>
                </a:lnTo>
                <a:lnTo>
                  <a:pt x="1346" y="5153"/>
                </a:lnTo>
                <a:lnTo>
                  <a:pt x="1348" y="5158"/>
                </a:lnTo>
                <a:lnTo>
                  <a:pt x="1349" y="5165"/>
                </a:lnTo>
                <a:lnTo>
                  <a:pt x="1351" y="5172"/>
                </a:lnTo>
                <a:close/>
                <a:moveTo>
                  <a:pt x="1385" y="5697"/>
                </a:moveTo>
                <a:lnTo>
                  <a:pt x="1382" y="5697"/>
                </a:lnTo>
                <a:lnTo>
                  <a:pt x="1380" y="5699"/>
                </a:lnTo>
                <a:lnTo>
                  <a:pt x="1378" y="5704"/>
                </a:lnTo>
                <a:lnTo>
                  <a:pt x="1375" y="5708"/>
                </a:lnTo>
                <a:lnTo>
                  <a:pt x="1373" y="5709"/>
                </a:lnTo>
                <a:lnTo>
                  <a:pt x="1372" y="5711"/>
                </a:lnTo>
                <a:lnTo>
                  <a:pt x="1372" y="5738"/>
                </a:lnTo>
                <a:lnTo>
                  <a:pt x="1380" y="5738"/>
                </a:lnTo>
                <a:lnTo>
                  <a:pt x="1385" y="5742"/>
                </a:lnTo>
                <a:lnTo>
                  <a:pt x="1390" y="5744"/>
                </a:lnTo>
                <a:lnTo>
                  <a:pt x="1399" y="5745"/>
                </a:lnTo>
                <a:lnTo>
                  <a:pt x="1402" y="5740"/>
                </a:lnTo>
                <a:lnTo>
                  <a:pt x="1404" y="5732"/>
                </a:lnTo>
                <a:lnTo>
                  <a:pt x="1406" y="5723"/>
                </a:lnTo>
                <a:lnTo>
                  <a:pt x="1406" y="5714"/>
                </a:lnTo>
                <a:lnTo>
                  <a:pt x="1404" y="5708"/>
                </a:lnTo>
                <a:lnTo>
                  <a:pt x="1401" y="5701"/>
                </a:lnTo>
                <a:lnTo>
                  <a:pt x="1397" y="5699"/>
                </a:lnTo>
                <a:lnTo>
                  <a:pt x="1394" y="5697"/>
                </a:lnTo>
                <a:lnTo>
                  <a:pt x="1390" y="5697"/>
                </a:lnTo>
                <a:lnTo>
                  <a:pt x="1385" y="5697"/>
                </a:lnTo>
                <a:close/>
                <a:moveTo>
                  <a:pt x="1392" y="5309"/>
                </a:moveTo>
                <a:lnTo>
                  <a:pt x="1392" y="5312"/>
                </a:lnTo>
                <a:lnTo>
                  <a:pt x="1390" y="5314"/>
                </a:lnTo>
                <a:lnTo>
                  <a:pt x="1387" y="5314"/>
                </a:lnTo>
                <a:lnTo>
                  <a:pt x="1385" y="5315"/>
                </a:lnTo>
                <a:lnTo>
                  <a:pt x="1385" y="5319"/>
                </a:lnTo>
                <a:lnTo>
                  <a:pt x="1385" y="5322"/>
                </a:lnTo>
                <a:lnTo>
                  <a:pt x="1378" y="5322"/>
                </a:lnTo>
                <a:lnTo>
                  <a:pt x="1378" y="5329"/>
                </a:lnTo>
                <a:lnTo>
                  <a:pt x="1380" y="5334"/>
                </a:lnTo>
                <a:lnTo>
                  <a:pt x="1385" y="5343"/>
                </a:lnTo>
                <a:lnTo>
                  <a:pt x="1377" y="5343"/>
                </a:lnTo>
                <a:lnTo>
                  <a:pt x="1372" y="5346"/>
                </a:lnTo>
                <a:lnTo>
                  <a:pt x="1365" y="5348"/>
                </a:lnTo>
                <a:lnTo>
                  <a:pt x="1358" y="5350"/>
                </a:lnTo>
                <a:lnTo>
                  <a:pt x="1358" y="5356"/>
                </a:lnTo>
                <a:lnTo>
                  <a:pt x="1358" y="5362"/>
                </a:lnTo>
                <a:lnTo>
                  <a:pt x="1361" y="5365"/>
                </a:lnTo>
                <a:lnTo>
                  <a:pt x="1365" y="5367"/>
                </a:lnTo>
                <a:lnTo>
                  <a:pt x="1368" y="5370"/>
                </a:lnTo>
                <a:lnTo>
                  <a:pt x="1373" y="5370"/>
                </a:lnTo>
                <a:lnTo>
                  <a:pt x="1385" y="5370"/>
                </a:lnTo>
                <a:lnTo>
                  <a:pt x="1385" y="5358"/>
                </a:lnTo>
                <a:lnTo>
                  <a:pt x="1387" y="5353"/>
                </a:lnTo>
                <a:lnTo>
                  <a:pt x="1389" y="5351"/>
                </a:lnTo>
                <a:lnTo>
                  <a:pt x="1392" y="5350"/>
                </a:lnTo>
                <a:lnTo>
                  <a:pt x="1392" y="5356"/>
                </a:lnTo>
                <a:lnTo>
                  <a:pt x="1395" y="5360"/>
                </a:lnTo>
                <a:lnTo>
                  <a:pt x="1399" y="5363"/>
                </a:lnTo>
                <a:lnTo>
                  <a:pt x="1406" y="5363"/>
                </a:lnTo>
                <a:lnTo>
                  <a:pt x="1406" y="5346"/>
                </a:lnTo>
                <a:lnTo>
                  <a:pt x="1406" y="5329"/>
                </a:lnTo>
                <a:lnTo>
                  <a:pt x="1406" y="5321"/>
                </a:lnTo>
                <a:lnTo>
                  <a:pt x="1402" y="5315"/>
                </a:lnTo>
                <a:lnTo>
                  <a:pt x="1399" y="5310"/>
                </a:lnTo>
                <a:lnTo>
                  <a:pt x="1392" y="5309"/>
                </a:lnTo>
                <a:close/>
                <a:moveTo>
                  <a:pt x="1365" y="5302"/>
                </a:moveTo>
                <a:lnTo>
                  <a:pt x="1368" y="5302"/>
                </a:lnTo>
                <a:lnTo>
                  <a:pt x="1372" y="5302"/>
                </a:lnTo>
                <a:lnTo>
                  <a:pt x="1373" y="5305"/>
                </a:lnTo>
                <a:lnTo>
                  <a:pt x="1373" y="5310"/>
                </a:lnTo>
                <a:lnTo>
                  <a:pt x="1375" y="5314"/>
                </a:lnTo>
                <a:lnTo>
                  <a:pt x="1375" y="5315"/>
                </a:lnTo>
                <a:lnTo>
                  <a:pt x="1378" y="5315"/>
                </a:lnTo>
                <a:lnTo>
                  <a:pt x="1382" y="5309"/>
                </a:lnTo>
                <a:lnTo>
                  <a:pt x="1385" y="5302"/>
                </a:lnTo>
                <a:lnTo>
                  <a:pt x="1385" y="5292"/>
                </a:lnTo>
                <a:lnTo>
                  <a:pt x="1385" y="5281"/>
                </a:lnTo>
                <a:lnTo>
                  <a:pt x="1365" y="5281"/>
                </a:lnTo>
                <a:lnTo>
                  <a:pt x="1365" y="5286"/>
                </a:lnTo>
                <a:lnTo>
                  <a:pt x="1365" y="5292"/>
                </a:lnTo>
                <a:lnTo>
                  <a:pt x="1365" y="5297"/>
                </a:lnTo>
                <a:lnTo>
                  <a:pt x="1365" y="5302"/>
                </a:lnTo>
                <a:close/>
                <a:moveTo>
                  <a:pt x="1406" y="4660"/>
                </a:moveTo>
                <a:lnTo>
                  <a:pt x="1406" y="4681"/>
                </a:lnTo>
                <a:lnTo>
                  <a:pt x="1426" y="4681"/>
                </a:lnTo>
                <a:lnTo>
                  <a:pt x="1426" y="4671"/>
                </a:lnTo>
                <a:lnTo>
                  <a:pt x="1424" y="4667"/>
                </a:lnTo>
                <a:lnTo>
                  <a:pt x="1421" y="4664"/>
                </a:lnTo>
                <a:lnTo>
                  <a:pt x="1419" y="4662"/>
                </a:lnTo>
                <a:lnTo>
                  <a:pt x="1416" y="4660"/>
                </a:lnTo>
                <a:lnTo>
                  <a:pt x="1406" y="4660"/>
                </a:lnTo>
                <a:close/>
                <a:moveTo>
                  <a:pt x="1419" y="4763"/>
                </a:moveTo>
                <a:lnTo>
                  <a:pt x="1421" y="4763"/>
                </a:lnTo>
                <a:lnTo>
                  <a:pt x="1424" y="4761"/>
                </a:lnTo>
                <a:lnTo>
                  <a:pt x="1426" y="4759"/>
                </a:lnTo>
                <a:lnTo>
                  <a:pt x="1426" y="4756"/>
                </a:lnTo>
                <a:lnTo>
                  <a:pt x="1424" y="4756"/>
                </a:lnTo>
                <a:lnTo>
                  <a:pt x="1421" y="4758"/>
                </a:lnTo>
                <a:lnTo>
                  <a:pt x="1419" y="4759"/>
                </a:lnTo>
                <a:lnTo>
                  <a:pt x="1419" y="4763"/>
                </a:lnTo>
                <a:close/>
                <a:moveTo>
                  <a:pt x="1467" y="4544"/>
                </a:moveTo>
                <a:lnTo>
                  <a:pt x="1469" y="4539"/>
                </a:lnTo>
                <a:lnTo>
                  <a:pt x="1472" y="4536"/>
                </a:lnTo>
                <a:lnTo>
                  <a:pt x="1476" y="4532"/>
                </a:lnTo>
                <a:lnTo>
                  <a:pt x="1481" y="4531"/>
                </a:lnTo>
                <a:lnTo>
                  <a:pt x="1486" y="4529"/>
                </a:lnTo>
                <a:lnTo>
                  <a:pt x="1489" y="4526"/>
                </a:lnTo>
                <a:lnTo>
                  <a:pt x="1493" y="4522"/>
                </a:lnTo>
                <a:lnTo>
                  <a:pt x="1494" y="4517"/>
                </a:lnTo>
                <a:lnTo>
                  <a:pt x="1486" y="4517"/>
                </a:lnTo>
                <a:lnTo>
                  <a:pt x="1481" y="4514"/>
                </a:lnTo>
                <a:lnTo>
                  <a:pt x="1474" y="4512"/>
                </a:lnTo>
                <a:lnTo>
                  <a:pt x="1467" y="4510"/>
                </a:lnTo>
                <a:lnTo>
                  <a:pt x="1465" y="4507"/>
                </a:lnTo>
                <a:lnTo>
                  <a:pt x="1464" y="4503"/>
                </a:lnTo>
                <a:lnTo>
                  <a:pt x="1455" y="4502"/>
                </a:lnTo>
                <a:lnTo>
                  <a:pt x="1452" y="4500"/>
                </a:lnTo>
                <a:lnTo>
                  <a:pt x="1448" y="4498"/>
                </a:lnTo>
                <a:lnTo>
                  <a:pt x="1447" y="4495"/>
                </a:lnTo>
                <a:lnTo>
                  <a:pt x="1447" y="4490"/>
                </a:lnTo>
                <a:lnTo>
                  <a:pt x="1426" y="4490"/>
                </a:lnTo>
                <a:lnTo>
                  <a:pt x="1426" y="4497"/>
                </a:lnTo>
                <a:lnTo>
                  <a:pt x="1424" y="4502"/>
                </a:lnTo>
                <a:lnTo>
                  <a:pt x="1419" y="4503"/>
                </a:lnTo>
                <a:lnTo>
                  <a:pt x="1414" y="4507"/>
                </a:lnTo>
                <a:lnTo>
                  <a:pt x="1411" y="4508"/>
                </a:lnTo>
                <a:lnTo>
                  <a:pt x="1406" y="4512"/>
                </a:lnTo>
                <a:lnTo>
                  <a:pt x="1404" y="4515"/>
                </a:lnTo>
                <a:lnTo>
                  <a:pt x="1406" y="4524"/>
                </a:lnTo>
                <a:lnTo>
                  <a:pt x="1414" y="4526"/>
                </a:lnTo>
                <a:lnTo>
                  <a:pt x="1418" y="4527"/>
                </a:lnTo>
                <a:lnTo>
                  <a:pt x="1414" y="4529"/>
                </a:lnTo>
                <a:lnTo>
                  <a:pt x="1409" y="4532"/>
                </a:lnTo>
                <a:lnTo>
                  <a:pt x="1404" y="4536"/>
                </a:lnTo>
                <a:lnTo>
                  <a:pt x="1399" y="4543"/>
                </a:lnTo>
                <a:lnTo>
                  <a:pt x="1397" y="4546"/>
                </a:lnTo>
                <a:lnTo>
                  <a:pt x="1395" y="4549"/>
                </a:lnTo>
                <a:lnTo>
                  <a:pt x="1397" y="4553"/>
                </a:lnTo>
                <a:lnTo>
                  <a:pt x="1399" y="4558"/>
                </a:lnTo>
                <a:lnTo>
                  <a:pt x="1409" y="4558"/>
                </a:lnTo>
                <a:lnTo>
                  <a:pt x="1418" y="4556"/>
                </a:lnTo>
                <a:lnTo>
                  <a:pt x="1435" y="4553"/>
                </a:lnTo>
                <a:lnTo>
                  <a:pt x="1450" y="4548"/>
                </a:lnTo>
                <a:lnTo>
                  <a:pt x="1467" y="4544"/>
                </a:lnTo>
                <a:close/>
                <a:moveTo>
                  <a:pt x="1617" y="4312"/>
                </a:moveTo>
                <a:lnTo>
                  <a:pt x="1617" y="4299"/>
                </a:lnTo>
                <a:lnTo>
                  <a:pt x="1615" y="4295"/>
                </a:lnTo>
                <a:lnTo>
                  <a:pt x="1612" y="4294"/>
                </a:lnTo>
                <a:lnTo>
                  <a:pt x="1610" y="4294"/>
                </a:lnTo>
                <a:lnTo>
                  <a:pt x="1609" y="4294"/>
                </a:lnTo>
                <a:lnTo>
                  <a:pt x="1602" y="4297"/>
                </a:lnTo>
                <a:lnTo>
                  <a:pt x="1597" y="4299"/>
                </a:lnTo>
                <a:lnTo>
                  <a:pt x="1592" y="4300"/>
                </a:lnTo>
                <a:lnTo>
                  <a:pt x="1588" y="4302"/>
                </a:lnTo>
                <a:lnTo>
                  <a:pt x="1585" y="4306"/>
                </a:lnTo>
                <a:lnTo>
                  <a:pt x="1583" y="4311"/>
                </a:lnTo>
                <a:lnTo>
                  <a:pt x="1583" y="4321"/>
                </a:lnTo>
                <a:lnTo>
                  <a:pt x="1583" y="4333"/>
                </a:lnTo>
                <a:lnTo>
                  <a:pt x="1592" y="4335"/>
                </a:lnTo>
                <a:lnTo>
                  <a:pt x="1597" y="4333"/>
                </a:lnTo>
                <a:lnTo>
                  <a:pt x="1600" y="4331"/>
                </a:lnTo>
                <a:lnTo>
                  <a:pt x="1603" y="4326"/>
                </a:lnTo>
                <a:lnTo>
                  <a:pt x="1609" y="4318"/>
                </a:lnTo>
                <a:lnTo>
                  <a:pt x="1612" y="4314"/>
                </a:lnTo>
                <a:lnTo>
                  <a:pt x="1617" y="4312"/>
                </a:lnTo>
                <a:close/>
                <a:moveTo>
                  <a:pt x="1433" y="4742"/>
                </a:moveTo>
                <a:lnTo>
                  <a:pt x="1430" y="4742"/>
                </a:lnTo>
                <a:lnTo>
                  <a:pt x="1428" y="4741"/>
                </a:lnTo>
                <a:lnTo>
                  <a:pt x="1426" y="4735"/>
                </a:lnTo>
                <a:lnTo>
                  <a:pt x="1423" y="4732"/>
                </a:lnTo>
                <a:lnTo>
                  <a:pt x="1421" y="4730"/>
                </a:lnTo>
                <a:lnTo>
                  <a:pt x="1419" y="4729"/>
                </a:lnTo>
                <a:lnTo>
                  <a:pt x="1418" y="4732"/>
                </a:lnTo>
                <a:lnTo>
                  <a:pt x="1416" y="4734"/>
                </a:lnTo>
                <a:lnTo>
                  <a:pt x="1413" y="4732"/>
                </a:lnTo>
                <a:lnTo>
                  <a:pt x="1406" y="4730"/>
                </a:lnTo>
                <a:lnTo>
                  <a:pt x="1402" y="4729"/>
                </a:lnTo>
                <a:lnTo>
                  <a:pt x="1399" y="4729"/>
                </a:lnTo>
                <a:lnTo>
                  <a:pt x="1401" y="4735"/>
                </a:lnTo>
                <a:lnTo>
                  <a:pt x="1401" y="4741"/>
                </a:lnTo>
                <a:lnTo>
                  <a:pt x="1399" y="4744"/>
                </a:lnTo>
                <a:lnTo>
                  <a:pt x="1395" y="4746"/>
                </a:lnTo>
                <a:lnTo>
                  <a:pt x="1390" y="4751"/>
                </a:lnTo>
                <a:lnTo>
                  <a:pt x="1387" y="4753"/>
                </a:lnTo>
                <a:lnTo>
                  <a:pt x="1385" y="4756"/>
                </a:lnTo>
                <a:lnTo>
                  <a:pt x="1392" y="4756"/>
                </a:lnTo>
                <a:lnTo>
                  <a:pt x="1397" y="4758"/>
                </a:lnTo>
                <a:lnTo>
                  <a:pt x="1406" y="4763"/>
                </a:lnTo>
                <a:lnTo>
                  <a:pt x="1406" y="4758"/>
                </a:lnTo>
                <a:lnTo>
                  <a:pt x="1409" y="4754"/>
                </a:lnTo>
                <a:lnTo>
                  <a:pt x="1413" y="4753"/>
                </a:lnTo>
                <a:lnTo>
                  <a:pt x="1418" y="4751"/>
                </a:lnTo>
                <a:lnTo>
                  <a:pt x="1428" y="4749"/>
                </a:lnTo>
                <a:lnTo>
                  <a:pt x="1431" y="4746"/>
                </a:lnTo>
                <a:lnTo>
                  <a:pt x="1433" y="4742"/>
                </a:lnTo>
                <a:close/>
                <a:moveTo>
                  <a:pt x="1399" y="4640"/>
                </a:moveTo>
                <a:lnTo>
                  <a:pt x="1402" y="4638"/>
                </a:lnTo>
                <a:lnTo>
                  <a:pt x="1404" y="4638"/>
                </a:lnTo>
                <a:lnTo>
                  <a:pt x="1404" y="4636"/>
                </a:lnTo>
                <a:lnTo>
                  <a:pt x="1406" y="4633"/>
                </a:lnTo>
                <a:lnTo>
                  <a:pt x="1409" y="4633"/>
                </a:lnTo>
                <a:lnTo>
                  <a:pt x="1413" y="4633"/>
                </a:lnTo>
                <a:lnTo>
                  <a:pt x="1414" y="4630"/>
                </a:lnTo>
                <a:lnTo>
                  <a:pt x="1414" y="4624"/>
                </a:lnTo>
                <a:lnTo>
                  <a:pt x="1411" y="4618"/>
                </a:lnTo>
                <a:lnTo>
                  <a:pt x="1407" y="4611"/>
                </a:lnTo>
                <a:lnTo>
                  <a:pt x="1406" y="4606"/>
                </a:lnTo>
                <a:lnTo>
                  <a:pt x="1413" y="4606"/>
                </a:lnTo>
                <a:lnTo>
                  <a:pt x="1413" y="4604"/>
                </a:lnTo>
                <a:lnTo>
                  <a:pt x="1413" y="4599"/>
                </a:lnTo>
                <a:lnTo>
                  <a:pt x="1413" y="4595"/>
                </a:lnTo>
                <a:lnTo>
                  <a:pt x="1413" y="4592"/>
                </a:lnTo>
                <a:lnTo>
                  <a:pt x="1411" y="4587"/>
                </a:lnTo>
                <a:lnTo>
                  <a:pt x="1409" y="4582"/>
                </a:lnTo>
                <a:lnTo>
                  <a:pt x="1406" y="4578"/>
                </a:lnTo>
                <a:lnTo>
                  <a:pt x="1399" y="4578"/>
                </a:lnTo>
                <a:lnTo>
                  <a:pt x="1395" y="4584"/>
                </a:lnTo>
                <a:lnTo>
                  <a:pt x="1394" y="4587"/>
                </a:lnTo>
                <a:lnTo>
                  <a:pt x="1392" y="4597"/>
                </a:lnTo>
                <a:lnTo>
                  <a:pt x="1394" y="4606"/>
                </a:lnTo>
                <a:lnTo>
                  <a:pt x="1399" y="4613"/>
                </a:lnTo>
                <a:lnTo>
                  <a:pt x="1397" y="4618"/>
                </a:lnTo>
                <a:lnTo>
                  <a:pt x="1395" y="4619"/>
                </a:lnTo>
                <a:lnTo>
                  <a:pt x="1390" y="4624"/>
                </a:lnTo>
                <a:lnTo>
                  <a:pt x="1387" y="4626"/>
                </a:lnTo>
                <a:lnTo>
                  <a:pt x="1385" y="4630"/>
                </a:lnTo>
                <a:lnTo>
                  <a:pt x="1384" y="4635"/>
                </a:lnTo>
                <a:lnTo>
                  <a:pt x="1385" y="4640"/>
                </a:lnTo>
                <a:lnTo>
                  <a:pt x="1392" y="4640"/>
                </a:lnTo>
                <a:lnTo>
                  <a:pt x="1399" y="4640"/>
                </a:lnTo>
                <a:close/>
                <a:moveTo>
                  <a:pt x="1631" y="4340"/>
                </a:moveTo>
                <a:lnTo>
                  <a:pt x="1631" y="4329"/>
                </a:lnTo>
                <a:lnTo>
                  <a:pt x="1629" y="4321"/>
                </a:lnTo>
                <a:lnTo>
                  <a:pt x="1624" y="4316"/>
                </a:lnTo>
                <a:lnTo>
                  <a:pt x="1617" y="4312"/>
                </a:lnTo>
                <a:lnTo>
                  <a:pt x="1617" y="4323"/>
                </a:lnTo>
                <a:lnTo>
                  <a:pt x="1617" y="4333"/>
                </a:lnTo>
                <a:lnTo>
                  <a:pt x="1617" y="4338"/>
                </a:lnTo>
                <a:lnTo>
                  <a:pt x="1621" y="4340"/>
                </a:lnTo>
                <a:lnTo>
                  <a:pt x="1624" y="4341"/>
                </a:lnTo>
                <a:lnTo>
                  <a:pt x="1631" y="4340"/>
                </a:lnTo>
                <a:close/>
                <a:moveTo>
                  <a:pt x="1365" y="4770"/>
                </a:moveTo>
                <a:lnTo>
                  <a:pt x="1366" y="4764"/>
                </a:lnTo>
                <a:lnTo>
                  <a:pt x="1368" y="4763"/>
                </a:lnTo>
                <a:lnTo>
                  <a:pt x="1372" y="4763"/>
                </a:lnTo>
                <a:lnTo>
                  <a:pt x="1375" y="4761"/>
                </a:lnTo>
                <a:lnTo>
                  <a:pt x="1377" y="4758"/>
                </a:lnTo>
                <a:lnTo>
                  <a:pt x="1378" y="4754"/>
                </a:lnTo>
                <a:lnTo>
                  <a:pt x="1378" y="4749"/>
                </a:lnTo>
                <a:lnTo>
                  <a:pt x="1372" y="4751"/>
                </a:lnTo>
                <a:lnTo>
                  <a:pt x="1366" y="4751"/>
                </a:lnTo>
                <a:lnTo>
                  <a:pt x="1360" y="4747"/>
                </a:lnTo>
                <a:lnTo>
                  <a:pt x="1355" y="4742"/>
                </a:lnTo>
                <a:lnTo>
                  <a:pt x="1349" y="4742"/>
                </a:lnTo>
                <a:lnTo>
                  <a:pt x="1344" y="4742"/>
                </a:lnTo>
                <a:lnTo>
                  <a:pt x="1344" y="4753"/>
                </a:lnTo>
                <a:lnTo>
                  <a:pt x="1344" y="4763"/>
                </a:lnTo>
                <a:lnTo>
                  <a:pt x="1341" y="4770"/>
                </a:lnTo>
                <a:lnTo>
                  <a:pt x="1337" y="4776"/>
                </a:lnTo>
                <a:lnTo>
                  <a:pt x="1346" y="4776"/>
                </a:lnTo>
                <a:lnTo>
                  <a:pt x="1351" y="4773"/>
                </a:lnTo>
                <a:lnTo>
                  <a:pt x="1356" y="4771"/>
                </a:lnTo>
                <a:lnTo>
                  <a:pt x="1365" y="4770"/>
                </a:lnTo>
                <a:close/>
                <a:moveTo>
                  <a:pt x="191" y="7"/>
                </a:moveTo>
                <a:lnTo>
                  <a:pt x="181" y="7"/>
                </a:lnTo>
                <a:lnTo>
                  <a:pt x="174" y="7"/>
                </a:lnTo>
                <a:lnTo>
                  <a:pt x="171" y="7"/>
                </a:lnTo>
                <a:lnTo>
                  <a:pt x="171" y="3"/>
                </a:lnTo>
                <a:lnTo>
                  <a:pt x="171" y="0"/>
                </a:lnTo>
                <a:lnTo>
                  <a:pt x="164" y="0"/>
                </a:lnTo>
                <a:lnTo>
                  <a:pt x="157" y="0"/>
                </a:lnTo>
                <a:lnTo>
                  <a:pt x="155" y="3"/>
                </a:lnTo>
                <a:lnTo>
                  <a:pt x="154" y="5"/>
                </a:lnTo>
                <a:lnTo>
                  <a:pt x="148" y="7"/>
                </a:lnTo>
                <a:lnTo>
                  <a:pt x="136" y="7"/>
                </a:lnTo>
                <a:lnTo>
                  <a:pt x="135" y="12"/>
                </a:lnTo>
                <a:lnTo>
                  <a:pt x="133" y="14"/>
                </a:lnTo>
                <a:lnTo>
                  <a:pt x="130" y="14"/>
                </a:lnTo>
                <a:lnTo>
                  <a:pt x="128" y="19"/>
                </a:lnTo>
                <a:lnTo>
                  <a:pt x="126" y="20"/>
                </a:lnTo>
                <a:lnTo>
                  <a:pt x="123" y="20"/>
                </a:lnTo>
                <a:lnTo>
                  <a:pt x="121" y="26"/>
                </a:lnTo>
                <a:lnTo>
                  <a:pt x="119" y="27"/>
                </a:lnTo>
                <a:lnTo>
                  <a:pt x="116" y="27"/>
                </a:lnTo>
                <a:lnTo>
                  <a:pt x="114" y="32"/>
                </a:lnTo>
                <a:lnTo>
                  <a:pt x="113" y="34"/>
                </a:lnTo>
                <a:lnTo>
                  <a:pt x="109" y="34"/>
                </a:lnTo>
                <a:lnTo>
                  <a:pt x="107" y="41"/>
                </a:lnTo>
                <a:lnTo>
                  <a:pt x="102" y="46"/>
                </a:lnTo>
                <a:lnTo>
                  <a:pt x="94" y="48"/>
                </a:lnTo>
                <a:lnTo>
                  <a:pt x="85" y="48"/>
                </a:lnTo>
                <a:lnTo>
                  <a:pt x="66" y="48"/>
                </a:lnTo>
                <a:lnTo>
                  <a:pt x="48" y="48"/>
                </a:lnTo>
                <a:lnTo>
                  <a:pt x="43" y="55"/>
                </a:lnTo>
                <a:lnTo>
                  <a:pt x="36" y="61"/>
                </a:lnTo>
                <a:lnTo>
                  <a:pt x="20" y="68"/>
                </a:lnTo>
                <a:lnTo>
                  <a:pt x="12" y="72"/>
                </a:lnTo>
                <a:lnTo>
                  <a:pt x="5" y="78"/>
                </a:lnTo>
                <a:lnTo>
                  <a:pt x="2" y="85"/>
                </a:lnTo>
                <a:lnTo>
                  <a:pt x="0" y="95"/>
                </a:lnTo>
                <a:lnTo>
                  <a:pt x="2" y="97"/>
                </a:lnTo>
                <a:lnTo>
                  <a:pt x="3" y="99"/>
                </a:lnTo>
                <a:lnTo>
                  <a:pt x="5" y="104"/>
                </a:lnTo>
                <a:lnTo>
                  <a:pt x="7" y="116"/>
                </a:lnTo>
                <a:lnTo>
                  <a:pt x="17" y="116"/>
                </a:lnTo>
                <a:lnTo>
                  <a:pt x="26" y="114"/>
                </a:lnTo>
                <a:lnTo>
                  <a:pt x="32" y="111"/>
                </a:lnTo>
                <a:lnTo>
                  <a:pt x="39" y="107"/>
                </a:lnTo>
                <a:lnTo>
                  <a:pt x="51" y="99"/>
                </a:lnTo>
                <a:lnTo>
                  <a:pt x="60" y="97"/>
                </a:lnTo>
                <a:lnTo>
                  <a:pt x="68" y="95"/>
                </a:lnTo>
                <a:lnTo>
                  <a:pt x="77" y="90"/>
                </a:lnTo>
                <a:lnTo>
                  <a:pt x="82" y="89"/>
                </a:lnTo>
                <a:lnTo>
                  <a:pt x="89" y="89"/>
                </a:lnTo>
                <a:lnTo>
                  <a:pt x="143" y="89"/>
                </a:lnTo>
                <a:lnTo>
                  <a:pt x="143" y="87"/>
                </a:lnTo>
                <a:lnTo>
                  <a:pt x="145" y="85"/>
                </a:lnTo>
                <a:lnTo>
                  <a:pt x="150" y="84"/>
                </a:lnTo>
                <a:lnTo>
                  <a:pt x="164" y="82"/>
                </a:lnTo>
                <a:lnTo>
                  <a:pt x="169" y="73"/>
                </a:lnTo>
                <a:lnTo>
                  <a:pt x="172" y="70"/>
                </a:lnTo>
                <a:lnTo>
                  <a:pt x="177" y="68"/>
                </a:lnTo>
                <a:lnTo>
                  <a:pt x="179" y="67"/>
                </a:lnTo>
                <a:lnTo>
                  <a:pt x="181" y="65"/>
                </a:lnTo>
                <a:lnTo>
                  <a:pt x="184" y="61"/>
                </a:lnTo>
                <a:lnTo>
                  <a:pt x="186" y="56"/>
                </a:lnTo>
                <a:lnTo>
                  <a:pt x="188" y="55"/>
                </a:lnTo>
                <a:lnTo>
                  <a:pt x="191" y="55"/>
                </a:lnTo>
                <a:lnTo>
                  <a:pt x="193" y="49"/>
                </a:lnTo>
                <a:lnTo>
                  <a:pt x="196" y="46"/>
                </a:lnTo>
                <a:lnTo>
                  <a:pt x="203" y="39"/>
                </a:lnTo>
                <a:lnTo>
                  <a:pt x="207" y="36"/>
                </a:lnTo>
                <a:lnTo>
                  <a:pt x="210" y="32"/>
                </a:lnTo>
                <a:lnTo>
                  <a:pt x="212" y="27"/>
                </a:lnTo>
                <a:lnTo>
                  <a:pt x="212" y="20"/>
                </a:lnTo>
                <a:lnTo>
                  <a:pt x="207" y="17"/>
                </a:lnTo>
                <a:lnTo>
                  <a:pt x="201" y="14"/>
                </a:lnTo>
                <a:lnTo>
                  <a:pt x="196" y="9"/>
                </a:lnTo>
                <a:lnTo>
                  <a:pt x="195" y="7"/>
                </a:lnTo>
                <a:lnTo>
                  <a:pt x="191" y="7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2" name="Freeform 21">
            <a:extLst>
              <a:ext uri="{FF2B5EF4-FFF2-40B4-BE49-F238E27FC236}">
                <a16:creationId xmlns:a16="http://schemas.microsoft.com/office/drawing/2014/main" id="{782561AF-7536-4B49-93FA-6A1930D2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709" y="3756339"/>
            <a:ext cx="454209" cy="466686"/>
          </a:xfrm>
          <a:custGeom>
            <a:avLst/>
            <a:gdLst>
              <a:gd name="T0" fmla="*/ 261612 w 1147"/>
              <a:gd name="T1" fmla="*/ 9360 h 1248"/>
              <a:gd name="T2" fmla="*/ 247578 w 1147"/>
              <a:gd name="T3" fmla="*/ 11160 h 1248"/>
              <a:gd name="T4" fmla="*/ 211233 w 1147"/>
              <a:gd name="T5" fmla="*/ 19799 h 1248"/>
              <a:gd name="T6" fmla="*/ 323507 w 1147"/>
              <a:gd name="T7" fmla="*/ 4320 h 1248"/>
              <a:gd name="T8" fmla="*/ 184964 w 1147"/>
              <a:gd name="T9" fmla="*/ 47878 h 1248"/>
              <a:gd name="T10" fmla="*/ 193960 w 1147"/>
              <a:gd name="T11" fmla="*/ 31319 h 1248"/>
              <a:gd name="T12" fmla="*/ 344018 w 1147"/>
              <a:gd name="T13" fmla="*/ 6840 h 1248"/>
              <a:gd name="T14" fmla="*/ 59016 w 1147"/>
              <a:gd name="T15" fmla="*/ 264590 h 1248"/>
              <a:gd name="T16" fmla="*/ 105796 w 1147"/>
              <a:gd name="T17" fmla="*/ 286909 h 1248"/>
              <a:gd name="T18" fmla="*/ 100039 w 1147"/>
              <a:gd name="T19" fmla="*/ 277549 h 1248"/>
              <a:gd name="T20" fmla="*/ 52898 w 1147"/>
              <a:gd name="T21" fmla="*/ 260270 h 1248"/>
              <a:gd name="T22" fmla="*/ 169490 w 1147"/>
              <a:gd name="T23" fmla="*/ 74877 h 1248"/>
              <a:gd name="T24" fmla="*/ 53978 w 1147"/>
              <a:gd name="T25" fmla="*/ 332267 h 1248"/>
              <a:gd name="T26" fmla="*/ 4318 w 1147"/>
              <a:gd name="T27" fmla="*/ 339107 h 1248"/>
              <a:gd name="T28" fmla="*/ 44262 w 1147"/>
              <a:gd name="T29" fmla="*/ 350627 h 1248"/>
              <a:gd name="T30" fmla="*/ 410231 w 1147"/>
              <a:gd name="T31" fmla="*/ 58318 h 1248"/>
              <a:gd name="T32" fmla="*/ 374966 w 1147"/>
              <a:gd name="T33" fmla="*/ 21599 h 1248"/>
              <a:gd name="T34" fmla="*/ 258014 w 1147"/>
              <a:gd name="T35" fmla="*/ 36359 h 1248"/>
              <a:gd name="T36" fmla="*/ 225267 w 1147"/>
              <a:gd name="T37" fmla="*/ 64438 h 1248"/>
              <a:gd name="T38" fmla="*/ 222388 w 1147"/>
              <a:gd name="T39" fmla="*/ 101876 h 1248"/>
              <a:gd name="T40" fmla="*/ 242540 w 1147"/>
              <a:gd name="T41" fmla="*/ 125275 h 1248"/>
              <a:gd name="T42" fmla="*/ 215551 w 1147"/>
              <a:gd name="T43" fmla="*/ 165954 h 1248"/>
              <a:gd name="T44" fmla="*/ 189642 w 1147"/>
              <a:gd name="T45" fmla="*/ 172073 h 1248"/>
              <a:gd name="T46" fmla="*/ 209434 w 1147"/>
              <a:gd name="T47" fmla="*/ 133195 h 1248"/>
              <a:gd name="T48" fmla="*/ 200797 w 1147"/>
              <a:gd name="T49" fmla="*/ 96476 h 1248"/>
              <a:gd name="T50" fmla="*/ 194680 w 1147"/>
              <a:gd name="T51" fmla="*/ 83517 h 1248"/>
              <a:gd name="T52" fmla="*/ 159774 w 1147"/>
              <a:gd name="T53" fmla="*/ 88917 h 1248"/>
              <a:gd name="T54" fmla="*/ 142501 w 1147"/>
              <a:gd name="T55" fmla="*/ 143635 h 1248"/>
              <a:gd name="T56" fmla="*/ 127747 w 1147"/>
              <a:gd name="T57" fmla="*/ 180713 h 1248"/>
              <a:gd name="T58" fmla="*/ 103277 w 1147"/>
              <a:gd name="T59" fmla="*/ 211672 h 1248"/>
              <a:gd name="T60" fmla="*/ 76289 w 1147"/>
              <a:gd name="T61" fmla="*/ 245151 h 1248"/>
              <a:gd name="T62" fmla="*/ 95361 w 1147"/>
              <a:gd name="T63" fmla="*/ 265310 h 1248"/>
              <a:gd name="T64" fmla="*/ 110474 w 1147"/>
              <a:gd name="T65" fmla="*/ 286909 h 1248"/>
              <a:gd name="T66" fmla="*/ 83126 w 1147"/>
              <a:gd name="T67" fmla="*/ 296629 h 1248"/>
              <a:gd name="T68" fmla="*/ 68372 w 1147"/>
              <a:gd name="T69" fmla="*/ 301669 h 1248"/>
              <a:gd name="T70" fmla="*/ 73770 w 1147"/>
              <a:gd name="T71" fmla="*/ 313908 h 1248"/>
              <a:gd name="T72" fmla="*/ 43542 w 1147"/>
              <a:gd name="T73" fmla="*/ 299869 h 1248"/>
              <a:gd name="T74" fmla="*/ 18352 w 1147"/>
              <a:gd name="T75" fmla="*/ 291229 h 1248"/>
              <a:gd name="T76" fmla="*/ 31307 w 1147"/>
              <a:gd name="T77" fmla="*/ 316428 h 1248"/>
              <a:gd name="T78" fmla="*/ 61535 w 1147"/>
              <a:gd name="T79" fmla="*/ 321108 h 1248"/>
              <a:gd name="T80" fmla="*/ 102558 w 1147"/>
              <a:gd name="T81" fmla="*/ 327948 h 1248"/>
              <a:gd name="T82" fmla="*/ 159774 w 1147"/>
              <a:gd name="T83" fmla="*/ 332987 h 1248"/>
              <a:gd name="T84" fmla="*/ 180646 w 1147"/>
              <a:gd name="T85" fmla="*/ 333347 h 1248"/>
              <a:gd name="T86" fmla="*/ 205116 w 1147"/>
              <a:gd name="T87" fmla="*/ 355667 h 1248"/>
              <a:gd name="T88" fmla="*/ 235703 w 1147"/>
              <a:gd name="T89" fmla="*/ 380146 h 1248"/>
              <a:gd name="T90" fmla="*/ 235703 w 1147"/>
              <a:gd name="T91" fmla="*/ 416864 h 1248"/>
              <a:gd name="T92" fmla="*/ 263412 w 1147"/>
              <a:gd name="T93" fmla="*/ 438463 h 1248"/>
              <a:gd name="T94" fmla="*/ 267730 w 1147"/>
              <a:gd name="T95" fmla="*/ 394905 h 1248"/>
              <a:gd name="T96" fmla="*/ 287881 w 1147"/>
              <a:gd name="T97" fmla="*/ 361066 h 1248"/>
              <a:gd name="T98" fmla="*/ 279965 w 1147"/>
              <a:gd name="T99" fmla="*/ 318588 h 1248"/>
              <a:gd name="T100" fmla="*/ 284283 w 1147"/>
              <a:gd name="T101" fmla="*/ 273230 h 1248"/>
              <a:gd name="T102" fmla="*/ 335382 w 1147"/>
              <a:gd name="T103" fmla="*/ 270350 h 1248"/>
              <a:gd name="T104" fmla="*/ 366689 w 1147"/>
              <a:gd name="T105" fmla="*/ 226071 h 1248"/>
              <a:gd name="T106" fmla="*/ 385401 w 1147"/>
              <a:gd name="T107" fmla="*/ 187193 h 1248"/>
              <a:gd name="T108" fmla="*/ 354814 w 1147"/>
              <a:gd name="T109" fmla="*/ 167034 h 1248"/>
              <a:gd name="T110" fmla="*/ 394038 w 1147"/>
              <a:gd name="T111" fmla="*/ 140035 h 1248"/>
              <a:gd name="T112" fmla="*/ 410231 w 1147"/>
              <a:gd name="T113" fmla="*/ 58318 h 1248"/>
              <a:gd name="T114" fmla="*/ 260893 w 1147"/>
              <a:gd name="T115" fmla="*/ 158394 h 1248"/>
              <a:gd name="T116" fmla="*/ 282484 w 1147"/>
              <a:gd name="T117" fmla="*/ 150474 h 1248"/>
              <a:gd name="T118" fmla="*/ 53618 w 1147"/>
              <a:gd name="T119" fmla="*/ 292309 h 1248"/>
              <a:gd name="T120" fmla="*/ 44262 w 1147"/>
              <a:gd name="T121" fmla="*/ 278989 h 1248"/>
              <a:gd name="T122" fmla="*/ 73770 w 1147"/>
              <a:gd name="T123" fmla="*/ 288709 h 1248"/>
              <a:gd name="T124" fmla="*/ 34546 w 1147"/>
              <a:gd name="T125" fmla="*/ 265310 h 12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47" h="1248">
                <a:moveTo>
                  <a:pt x="758" y="39"/>
                </a:moveTo>
                <a:lnTo>
                  <a:pt x="761" y="41"/>
                </a:lnTo>
                <a:lnTo>
                  <a:pt x="764" y="43"/>
                </a:lnTo>
                <a:lnTo>
                  <a:pt x="768" y="44"/>
                </a:lnTo>
                <a:lnTo>
                  <a:pt x="771" y="46"/>
                </a:lnTo>
                <a:lnTo>
                  <a:pt x="788" y="48"/>
                </a:lnTo>
                <a:lnTo>
                  <a:pt x="795" y="48"/>
                </a:lnTo>
                <a:lnTo>
                  <a:pt x="800" y="46"/>
                </a:lnTo>
                <a:lnTo>
                  <a:pt x="805" y="44"/>
                </a:lnTo>
                <a:lnTo>
                  <a:pt x="809" y="39"/>
                </a:lnTo>
                <a:lnTo>
                  <a:pt x="812" y="34"/>
                </a:lnTo>
                <a:lnTo>
                  <a:pt x="812" y="26"/>
                </a:lnTo>
                <a:lnTo>
                  <a:pt x="792" y="27"/>
                </a:lnTo>
                <a:lnTo>
                  <a:pt x="776" y="24"/>
                </a:lnTo>
                <a:lnTo>
                  <a:pt x="759" y="20"/>
                </a:lnTo>
                <a:lnTo>
                  <a:pt x="744" y="19"/>
                </a:lnTo>
                <a:lnTo>
                  <a:pt x="744" y="22"/>
                </a:lnTo>
                <a:lnTo>
                  <a:pt x="742" y="24"/>
                </a:lnTo>
                <a:lnTo>
                  <a:pt x="739" y="26"/>
                </a:lnTo>
                <a:lnTo>
                  <a:pt x="734" y="26"/>
                </a:lnTo>
                <a:lnTo>
                  <a:pt x="727" y="26"/>
                </a:lnTo>
                <a:lnTo>
                  <a:pt x="722" y="26"/>
                </a:lnTo>
                <a:lnTo>
                  <a:pt x="717" y="27"/>
                </a:lnTo>
                <a:lnTo>
                  <a:pt x="715" y="29"/>
                </a:lnTo>
                <a:lnTo>
                  <a:pt x="715" y="31"/>
                </a:lnTo>
                <a:lnTo>
                  <a:pt x="717" y="39"/>
                </a:lnTo>
                <a:lnTo>
                  <a:pt x="727" y="39"/>
                </a:lnTo>
                <a:lnTo>
                  <a:pt x="737" y="39"/>
                </a:lnTo>
                <a:lnTo>
                  <a:pt x="747" y="39"/>
                </a:lnTo>
                <a:lnTo>
                  <a:pt x="758" y="39"/>
                </a:lnTo>
                <a:close/>
                <a:moveTo>
                  <a:pt x="621" y="73"/>
                </a:moveTo>
                <a:lnTo>
                  <a:pt x="624" y="68"/>
                </a:lnTo>
                <a:lnTo>
                  <a:pt x="628" y="63"/>
                </a:lnTo>
                <a:lnTo>
                  <a:pt x="633" y="60"/>
                </a:lnTo>
                <a:lnTo>
                  <a:pt x="638" y="56"/>
                </a:lnTo>
                <a:lnTo>
                  <a:pt x="650" y="53"/>
                </a:lnTo>
                <a:lnTo>
                  <a:pt x="662" y="46"/>
                </a:lnTo>
                <a:lnTo>
                  <a:pt x="696" y="46"/>
                </a:lnTo>
                <a:lnTo>
                  <a:pt x="696" y="39"/>
                </a:lnTo>
                <a:lnTo>
                  <a:pt x="694" y="36"/>
                </a:lnTo>
                <a:lnTo>
                  <a:pt x="691" y="32"/>
                </a:lnTo>
                <a:lnTo>
                  <a:pt x="688" y="31"/>
                </a:lnTo>
                <a:lnTo>
                  <a:pt x="682" y="29"/>
                </a:lnTo>
                <a:lnTo>
                  <a:pt x="679" y="27"/>
                </a:lnTo>
                <a:lnTo>
                  <a:pt x="676" y="24"/>
                </a:lnTo>
                <a:lnTo>
                  <a:pt x="676" y="19"/>
                </a:lnTo>
                <a:lnTo>
                  <a:pt x="662" y="19"/>
                </a:lnTo>
                <a:lnTo>
                  <a:pt x="660" y="22"/>
                </a:lnTo>
                <a:lnTo>
                  <a:pt x="659" y="24"/>
                </a:lnTo>
                <a:lnTo>
                  <a:pt x="652" y="26"/>
                </a:lnTo>
                <a:lnTo>
                  <a:pt x="635" y="26"/>
                </a:lnTo>
                <a:lnTo>
                  <a:pt x="635" y="31"/>
                </a:lnTo>
                <a:lnTo>
                  <a:pt x="633" y="34"/>
                </a:lnTo>
                <a:lnTo>
                  <a:pt x="630" y="36"/>
                </a:lnTo>
                <a:lnTo>
                  <a:pt x="626" y="37"/>
                </a:lnTo>
                <a:lnTo>
                  <a:pt x="618" y="39"/>
                </a:lnTo>
                <a:lnTo>
                  <a:pt x="616" y="43"/>
                </a:lnTo>
                <a:lnTo>
                  <a:pt x="614" y="46"/>
                </a:lnTo>
                <a:lnTo>
                  <a:pt x="609" y="46"/>
                </a:lnTo>
                <a:lnTo>
                  <a:pt x="604" y="46"/>
                </a:lnTo>
                <a:lnTo>
                  <a:pt x="599" y="51"/>
                </a:lnTo>
                <a:lnTo>
                  <a:pt x="590" y="55"/>
                </a:lnTo>
                <a:lnTo>
                  <a:pt x="587" y="55"/>
                </a:lnTo>
                <a:lnTo>
                  <a:pt x="580" y="53"/>
                </a:lnTo>
                <a:lnTo>
                  <a:pt x="580" y="61"/>
                </a:lnTo>
                <a:lnTo>
                  <a:pt x="582" y="66"/>
                </a:lnTo>
                <a:lnTo>
                  <a:pt x="585" y="70"/>
                </a:lnTo>
                <a:lnTo>
                  <a:pt x="590" y="72"/>
                </a:lnTo>
                <a:lnTo>
                  <a:pt x="606" y="73"/>
                </a:lnTo>
                <a:lnTo>
                  <a:pt x="621" y="73"/>
                </a:lnTo>
                <a:close/>
                <a:moveTo>
                  <a:pt x="887" y="39"/>
                </a:moveTo>
                <a:lnTo>
                  <a:pt x="889" y="34"/>
                </a:lnTo>
                <a:lnTo>
                  <a:pt x="891" y="32"/>
                </a:lnTo>
                <a:lnTo>
                  <a:pt x="894" y="32"/>
                </a:lnTo>
                <a:lnTo>
                  <a:pt x="898" y="31"/>
                </a:lnTo>
                <a:lnTo>
                  <a:pt x="901" y="29"/>
                </a:lnTo>
                <a:lnTo>
                  <a:pt x="903" y="27"/>
                </a:lnTo>
                <a:lnTo>
                  <a:pt x="908" y="26"/>
                </a:lnTo>
                <a:lnTo>
                  <a:pt x="909" y="20"/>
                </a:lnTo>
                <a:lnTo>
                  <a:pt x="911" y="19"/>
                </a:lnTo>
                <a:lnTo>
                  <a:pt x="915" y="19"/>
                </a:lnTo>
                <a:lnTo>
                  <a:pt x="915" y="12"/>
                </a:lnTo>
                <a:lnTo>
                  <a:pt x="906" y="10"/>
                </a:lnTo>
                <a:lnTo>
                  <a:pt x="899" y="12"/>
                </a:lnTo>
                <a:lnTo>
                  <a:pt x="889" y="15"/>
                </a:lnTo>
                <a:lnTo>
                  <a:pt x="880" y="19"/>
                </a:lnTo>
                <a:lnTo>
                  <a:pt x="874" y="19"/>
                </a:lnTo>
                <a:lnTo>
                  <a:pt x="867" y="19"/>
                </a:lnTo>
                <a:lnTo>
                  <a:pt x="860" y="17"/>
                </a:lnTo>
                <a:lnTo>
                  <a:pt x="853" y="17"/>
                </a:lnTo>
                <a:lnTo>
                  <a:pt x="850" y="20"/>
                </a:lnTo>
                <a:lnTo>
                  <a:pt x="848" y="24"/>
                </a:lnTo>
                <a:lnTo>
                  <a:pt x="846" y="27"/>
                </a:lnTo>
                <a:lnTo>
                  <a:pt x="845" y="34"/>
                </a:lnTo>
                <a:lnTo>
                  <a:pt x="846" y="46"/>
                </a:lnTo>
                <a:lnTo>
                  <a:pt x="853" y="48"/>
                </a:lnTo>
                <a:lnTo>
                  <a:pt x="860" y="48"/>
                </a:lnTo>
                <a:lnTo>
                  <a:pt x="869" y="44"/>
                </a:lnTo>
                <a:lnTo>
                  <a:pt x="877" y="41"/>
                </a:lnTo>
                <a:lnTo>
                  <a:pt x="882" y="39"/>
                </a:lnTo>
                <a:lnTo>
                  <a:pt x="887" y="39"/>
                </a:lnTo>
                <a:close/>
                <a:moveTo>
                  <a:pt x="498" y="128"/>
                </a:moveTo>
                <a:lnTo>
                  <a:pt x="512" y="128"/>
                </a:lnTo>
                <a:lnTo>
                  <a:pt x="512" y="131"/>
                </a:lnTo>
                <a:lnTo>
                  <a:pt x="514" y="133"/>
                </a:lnTo>
                <a:lnTo>
                  <a:pt x="519" y="135"/>
                </a:lnTo>
                <a:lnTo>
                  <a:pt x="519" y="130"/>
                </a:lnTo>
                <a:lnTo>
                  <a:pt x="520" y="124"/>
                </a:lnTo>
                <a:lnTo>
                  <a:pt x="522" y="119"/>
                </a:lnTo>
                <a:lnTo>
                  <a:pt x="524" y="118"/>
                </a:lnTo>
                <a:lnTo>
                  <a:pt x="531" y="113"/>
                </a:lnTo>
                <a:lnTo>
                  <a:pt x="539" y="107"/>
                </a:lnTo>
                <a:lnTo>
                  <a:pt x="544" y="104"/>
                </a:lnTo>
                <a:lnTo>
                  <a:pt x="549" y="101"/>
                </a:lnTo>
                <a:lnTo>
                  <a:pt x="553" y="95"/>
                </a:lnTo>
                <a:lnTo>
                  <a:pt x="560" y="94"/>
                </a:lnTo>
                <a:lnTo>
                  <a:pt x="567" y="94"/>
                </a:lnTo>
                <a:lnTo>
                  <a:pt x="573" y="90"/>
                </a:lnTo>
                <a:lnTo>
                  <a:pt x="577" y="85"/>
                </a:lnTo>
                <a:lnTo>
                  <a:pt x="580" y="80"/>
                </a:lnTo>
                <a:lnTo>
                  <a:pt x="573" y="78"/>
                </a:lnTo>
                <a:lnTo>
                  <a:pt x="567" y="78"/>
                </a:lnTo>
                <a:lnTo>
                  <a:pt x="558" y="82"/>
                </a:lnTo>
                <a:lnTo>
                  <a:pt x="549" y="85"/>
                </a:lnTo>
                <a:lnTo>
                  <a:pt x="544" y="87"/>
                </a:lnTo>
                <a:lnTo>
                  <a:pt x="539" y="87"/>
                </a:lnTo>
                <a:lnTo>
                  <a:pt x="538" y="92"/>
                </a:lnTo>
                <a:lnTo>
                  <a:pt x="536" y="94"/>
                </a:lnTo>
                <a:lnTo>
                  <a:pt x="532" y="94"/>
                </a:lnTo>
                <a:lnTo>
                  <a:pt x="529" y="94"/>
                </a:lnTo>
                <a:lnTo>
                  <a:pt x="526" y="94"/>
                </a:lnTo>
                <a:lnTo>
                  <a:pt x="524" y="97"/>
                </a:lnTo>
                <a:lnTo>
                  <a:pt x="522" y="101"/>
                </a:lnTo>
                <a:lnTo>
                  <a:pt x="520" y="106"/>
                </a:lnTo>
                <a:lnTo>
                  <a:pt x="519" y="107"/>
                </a:lnTo>
                <a:lnTo>
                  <a:pt x="515" y="107"/>
                </a:lnTo>
                <a:lnTo>
                  <a:pt x="512" y="107"/>
                </a:lnTo>
                <a:lnTo>
                  <a:pt x="507" y="107"/>
                </a:lnTo>
                <a:lnTo>
                  <a:pt x="505" y="107"/>
                </a:lnTo>
                <a:lnTo>
                  <a:pt x="505" y="111"/>
                </a:lnTo>
                <a:lnTo>
                  <a:pt x="505" y="114"/>
                </a:lnTo>
                <a:lnTo>
                  <a:pt x="502" y="114"/>
                </a:lnTo>
                <a:lnTo>
                  <a:pt x="498" y="114"/>
                </a:lnTo>
                <a:lnTo>
                  <a:pt x="498" y="118"/>
                </a:lnTo>
                <a:lnTo>
                  <a:pt x="498" y="121"/>
                </a:lnTo>
                <a:lnTo>
                  <a:pt x="498" y="128"/>
                </a:lnTo>
                <a:close/>
                <a:moveTo>
                  <a:pt x="956" y="19"/>
                </a:moveTo>
                <a:lnTo>
                  <a:pt x="954" y="14"/>
                </a:lnTo>
                <a:lnTo>
                  <a:pt x="952" y="9"/>
                </a:lnTo>
                <a:lnTo>
                  <a:pt x="949" y="5"/>
                </a:lnTo>
                <a:lnTo>
                  <a:pt x="942" y="5"/>
                </a:lnTo>
                <a:lnTo>
                  <a:pt x="940" y="2"/>
                </a:lnTo>
                <a:lnTo>
                  <a:pt x="938" y="0"/>
                </a:lnTo>
                <a:lnTo>
                  <a:pt x="937" y="2"/>
                </a:lnTo>
                <a:lnTo>
                  <a:pt x="935" y="5"/>
                </a:lnTo>
                <a:lnTo>
                  <a:pt x="932" y="7"/>
                </a:lnTo>
                <a:lnTo>
                  <a:pt x="930" y="10"/>
                </a:lnTo>
                <a:lnTo>
                  <a:pt x="928" y="14"/>
                </a:lnTo>
                <a:lnTo>
                  <a:pt x="928" y="19"/>
                </a:lnTo>
                <a:lnTo>
                  <a:pt x="956" y="19"/>
                </a:lnTo>
                <a:close/>
                <a:moveTo>
                  <a:pt x="983" y="5"/>
                </a:moveTo>
                <a:lnTo>
                  <a:pt x="969" y="5"/>
                </a:lnTo>
                <a:lnTo>
                  <a:pt x="969" y="19"/>
                </a:lnTo>
                <a:lnTo>
                  <a:pt x="976" y="19"/>
                </a:lnTo>
                <a:lnTo>
                  <a:pt x="979" y="15"/>
                </a:lnTo>
                <a:lnTo>
                  <a:pt x="981" y="12"/>
                </a:lnTo>
                <a:lnTo>
                  <a:pt x="983" y="5"/>
                </a:lnTo>
                <a:close/>
                <a:moveTo>
                  <a:pt x="164" y="735"/>
                </a:moveTo>
                <a:lnTo>
                  <a:pt x="172" y="740"/>
                </a:lnTo>
                <a:lnTo>
                  <a:pt x="176" y="744"/>
                </a:lnTo>
                <a:lnTo>
                  <a:pt x="178" y="749"/>
                </a:lnTo>
                <a:lnTo>
                  <a:pt x="184" y="749"/>
                </a:lnTo>
                <a:lnTo>
                  <a:pt x="205" y="749"/>
                </a:lnTo>
                <a:lnTo>
                  <a:pt x="205" y="756"/>
                </a:lnTo>
                <a:lnTo>
                  <a:pt x="207" y="763"/>
                </a:lnTo>
                <a:lnTo>
                  <a:pt x="212" y="771"/>
                </a:lnTo>
                <a:lnTo>
                  <a:pt x="217" y="778"/>
                </a:lnTo>
                <a:lnTo>
                  <a:pt x="220" y="783"/>
                </a:lnTo>
                <a:lnTo>
                  <a:pt x="225" y="788"/>
                </a:lnTo>
                <a:lnTo>
                  <a:pt x="231" y="792"/>
                </a:lnTo>
                <a:lnTo>
                  <a:pt x="237" y="795"/>
                </a:lnTo>
                <a:lnTo>
                  <a:pt x="242" y="800"/>
                </a:lnTo>
                <a:lnTo>
                  <a:pt x="248" y="804"/>
                </a:lnTo>
                <a:lnTo>
                  <a:pt x="254" y="805"/>
                </a:lnTo>
                <a:lnTo>
                  <a:pt x="258" y="805"/>
                </a:lnTo>
                <a:lnTo>
                  <a:pt x="263" y="807"/>
                </a:lnTo>
                <a:lnTo>
                  <a:pt x="268" y="807"/>
                </a:lnTo>
                <a:lnTo>
                  <a:pt x="277" y="805"/>
                </a:lnTo>
                <a:lnTo>
                  <a:pt x="294" y="797"/>
                </a:lnTo>
                <a:lnTo>
                  <a:pt x="295" y="797"/>
                </a:lnTo>
                <a:lnTo>
                  <a:pt x="301" y="793"/>
                </a:lnTo>
                <a:lnTo>
                  <a:pt x="304" y="792"/>
                </a:lnTo>
                <a:lnTo>
                  <a:pt x="312" y="792"/>
                </a:lnTo>
                <a:lnTo>
                  <a:pt x="319" y="793"/>
                </a:lnTo>
                <a:lnTo>
                  <a:pt x="323" y="793"/>
                </a:lnTo>
                <a:lnTo>
                  <a:pt x="326" y="792"/>
                </a:lnTo>
                <a:lnTo>
                  <a:pt x="330" y="792"/>
                </a:lnTo>
                <a:lnTo>
                  <a:pt x="333" y="792"/>
                </a:lnTo>
                <a:lnTo>
                  <a:pt x="331" y="790"/>
                </a:lnTo>
                <a:lnTo>
                  <a:pt x="328" y="788"/>
                </a:lnTo>
                <a:lnTo>
                  <a:pt x="323" y="788"/>
                </a:lnTo>
                <a:lnTo>
                  <a:pt x="318" y="788"/>
                </a:lnTo>
                <a:lnTo>
                  <a:pt x="309" y="785"/>
                </a:lnTo>
                <a:lnTo>
                  <a:pt x="302" y="780"/>
                </a:lnTo>
                <a:lnTo>
                  <a:pt x="299" y="778"/>
                </a:lnTo>
                <a:lnTo>
                  <a:pt x="294" y="778"/>
                </a:lnTo>
                <a:lnTo>
                  <a:pt x="292" y="776"/>
                </a:lnTo>
                <a:lnTo>
                  <a:pt x="289" y="775"/>
                </a:lnTo>
                <a:lnTo>
                  <a:pt x="287" y="773"/>
                </a:lnTo>
                <a:lnTo>
                  <a:pt x="278" y="771"/>
                </a:lnTo>
                <a:lnTo>
                  <a:pt x="277" y="768"/>
                </a:lnTo>
                <a:lnTo>
                  <a:pt x="272" y="763"/>
                </a:lnTo>
                <a:lnTo>
                  <a:pt x="266" y="757"/>
                </a:lnTo>
                <a:lnTo>
                  <a:pt x="261" y="754"/>
                </a:lnTo>
                <a:lnTo>
                  <a:pt x="256" y="751"/>
                </a:lnTo>
                <a:lnTo>
                  <a:pt x="253" y="749"/>
                </a:lnTo>
                <a:lnTo>
                  <a:pt x="248" y="746"/>
                </a:lnTo>
                <a:lnTo>
                  <a:pt x="234" y="735"/>
                </a:lnTo>
                <a:lnTo>
                  <a:pt x="227" y="732"/>
                </a:lnTo>
                <a:lnTo>
                  <a:pt x="219" y="728"/>
                </a:lnTo>
                <a:lnTo>
                  <a:pt x="213" y="722"/>
                </a:lnTo>
                <a:lnTo>
                  <a:pt x="208" y="715"/>
                </a:lnTo>
                <a:lnTo>
                  <a:pt x="205" y="711"/>
                </a:lnTo>
                <a:lnTo>
                  <a:pt x="201" y="710"/>
                </a:lnTo>
                <a:lnTo>
                  <a:pt x="196" y="708"/>
                </a:lnTo>
                <a:lnTo>
                  <a:pt x="191" y="708"/>
                </a:lnTo>
                <a:lnTo>
                  <a:pt x="174" y="708"/>
                </a:lnTo>
                <a:lnTo>
                  <a:pt x="160" y="711"/>
                </a:lnTo>
                <a:lnTo>
                  <a:pt x="155" y="715"/>
                </a:lnTo>
                <a:lnTo>
                  <a:pt x="150" y="718"/>
                </a:lnTo>
                <a:lnTo>
                  <a:pt x="147" y="723"/>
                </a:lnTo>
                <a:lnTo>
                  <a:pt x="143" y="728"/>
                </a:lnTo>
                <a:lnTo>
                  <a:pt x="143" y="732"/>
                </a:lnTo>
                <a:lnTo>
                  <a:pt x="145" y="734"/>
                </a:lnTo>
                <a:lnTo>
                  <a:pt x="150" y="735"/>
                </a:lnTo>
                <a:lnTo>
                  <a:pt x="164" y="735"/>
                </a:lnTo>
                <a:close/>
                <a:moveTo>
                  <a:pt x="512" y="169"/>
                </a:moveTo>
                <a:lnTo>
                  <a:pt x="512" y="160"/>
                </a:lnTo>
                <a:lnTo>
                  <a:pt x="512" y="150"/>
                </a:lnTo>
                <a:lnTo>
                  <a:pt x="510" y="145"/>
                </a:lnTo>
                <a:lnTo>
                  <a:pt x="509" y="140"/>
                </a:lnTo>
                <a:lnTo>
                  <a:pt x="503" y="136"/>
                </a:lnTo>
                <a:lnTo>
                  <a:pt x="498" y="135"/>
                </a:lnTo>
                <a:lnTo>
                  <a:pt x="491" y="145"/>
                </a:lnTo>
                <a:lnTo>
                  <a:pt x="485" y="152"/>
                </a:lnTo>
                <a:lnTo>
                  <a:pt x="469" y="167"/>
                </a:lnTo>
                <a:lnTo>
                  <a:pt x="461" y="176"/>
                </a:lnTo>
                <a:lnTo>
                  <a:pt x="456" y="184"/>
                </a:lnTo>
                <a:lnTo>
                  <a:pt x="452" y="196"/>
                </a:lnTo>
                <a:lnTo>
                  <a:pt x="451" y="210"/>
                </a:lnTo>
                <a:lnTo>
                  <a:pt x="461" y="210"/>
                </a:lnTo>
                <a:lnTo>
                  <a:pt x="471" y="208"/>
                </a:lnTo>
                <a:lnTo>
                  <a:pt x="481" y="205"/>
                </a:lnTo>
                <a:lnTo>
                  <a:pt x="491" y="200"/>
                </a:lnTo>
                <a:lnTo>
                  <a:pt x="498" y="194"/>
                </a:lnTo>
                <a:lnTo>
                  <a:pt x="505" y="186"/>
                </a:lnTo>
                <a:lnTo>
                  <a:pt x="510" y="177"/>
                </a:lnTo>
                <a:lnTo>
                  <a:pt x="512" y="169"/>
                </a:lnTo>
                <a:close/>
                <a:moveTo>
                  <a:pt x="205" y="940"/>
                </a:moveTo>
                <a:lnTo>
                  <a:pt x="203" y="938"/>
                </a:lnTo>
                <a:lnTo>
                  <a:pt x="201" y="935"/>
                </a:lnTo>
                <a:lnTo>
                  <a:pt x="201" y="926"/>
                </a:lnTo>
                <a:lnTo>
                  <a:pt x="200" y="925"/>
                </a:lnTo>
                <a:lnTo>
                  <a:pt x="198" y="921"/>
                </a:lnTo>
                <a:lnTo>
                  <a:pt x="195" y="920"/>
                </a:lnTo>
                <a:lnTo>
                  <a:pt x="191" y="920"/>
                </a:lnTo>
                <a:lnTo>
                  <a:pt x="186" y="918"/>
                </a:lnTo>
                <a:lnTo>
                  <a:pt x="183" y="920"/>
                </a:lnTo>
                <a:lnTo>
                  <a:pt x="176" y="921"/>
                </a:lnTo>
                <a:lnTo>
                  <a:pt x="171" y="925"/>
                </a:lnTo>
                <a:lnTo>
                  <a:pt x="164" y="926"/>
                </a:lnTo>
                <a:lnTo>
                  <a:pt x="157" y="926"/>
                </a:lnTo>
                <a:lnTo>
                  <a:pt x="150" y="923"/>
                </a:lnTo>
                <a:lnTo>
                  <a:pt x="143" y="921"/>
                </a:lnTo>
                <a:lnTo>
                  <a:pt x="137" y="920"/>
                </a:lnTo>
                <a:lnTo>
                  <a:pt x="123" y="920"/>
                </a:lnTo>
                <a:lnTo>
                  <a:pt x="109" y="920"/>
                </a:lnTo>
                <a:lnTo>
                  <a:pt x="108" y="916"/>
                </a:lnTo>
                <a:lnTo>
                  <a:pt x="106" y="913"/>
                </a:lnTo>
                <a:lnTo>
                  <a:pt x="97" y="909"/>
                </a:lnTo>
                <a:lnTo>
                  <a:pt x="89" y="908"/>
                </a:lnTo>
                <a:lnTo>
                  <a:pt x="82" y="906"/>
                </a:lnTo>
                <a:lnTo>
                  <a:pt x="68" y="899"/>
                </a:lnTo>
                <a:lnTo>
                  <a:pt x="55" y="892"/>
                </a:lnTo>
                <a:lnTo>
                  <a:pt x="21" y="892"/>
                </a:lnTo>
                <a:lnTo>
                  <a:pt x="16" y="896"/>
                </a:lnTo>
                <a:lnTo>
                  <a:pt x="9" y="897"/>
                </a:lnTo>
                <a:lnTo>
                  <a:pt x="4" y="901"/>
                </a:lnTo>
                <a:lnTo>
                  <a:pt x="2" y="902"/>
                </a:lnTo>
                <a:lnTo>
                  <a:pt x="0" y="906"/>
                </a:lnTo>
                <a:lnTo>
                  <a:pt x="0" y="926"/>
                </a:lnTo>
                <a:lnTo>
                  <a:pt x="0" y="933"/>
                </a:lnTo>
                <a:lnTo>
                  <a:pt x="0" y="940"/>
                </a:lnTo>
                <a:lnTo>
                  <a:pt x="12" y="942"/>
                </a:lnTo>
                <a:lnTo>
                  <a:pt x="17" y="943"/>
                </a:lnTo>
                <a:lnTo>
                  <a:pt x="19" y="945"/>
                </a:lnTo>
                <a:lnTo>
                  <a:pt x="21" y="947"/>
                </a:lnTo>
                <a:lnTo>
                  <a:pt x="24" y="947"/>
                </a:lnTo>
                <a:lnTo>
                  <a:pt x="26" y="949"/>
                </a:lnTo>
                <a:lnTo>
                  <a:pt x="27" y="954"/>
                </a:lnTo>
                <a:lnTo>
                  <a:pt x="31" y="957"/>
                </a:lnTo>
                <a:lnTo>
                  <a:pt x="33" y="959"/>
                </a:lnTo>
                <a:lnTo>
                  <a:pt x="34" y="960"/>
                </a:lnTo>
                <a:lnTo>
                  <a:pt x="34" y="955"/>
                </a:lnTo>
                <a:lnTo>
                  <a:pt x="38" y="950"/>
                </a:lnTo>
                <a:lnTo>
                  <a:pt x="41" y="947"/>
                </a:lnTo>
                <a:lnTo>
                  <a:pt x="48" y="947"/>
                </a:lnTo>
                <a:lnTo>
                  <a:pt x="102" y="947"/>
                </a:lnTo>
                <a:lnTo>
                  <a:pt x="104" y="950"/>
                </a:lnTo>
                <a:lnTo>
                  <a:pt x="108" y="952"/>
                </a:lnTo>
                <a:lnTo>
                  <a:pt x="111" y="954"/>
                </a:lnTo>
                <a:lnTo>
                  <a:pt x="116" y="954"/>
                </a:lnTo>
                <a:lnTo>
                  <a:pt x="116" y="960"/>
                </a:lnTo>
                <a:lnTo>
                  <a:pt x="118" y="966"/>
                </a:lnTo>
                <a:lnTo>
                  <a:pt x="123" y="974"/>
                </a:lnTo>
                <a:lnTo>
                  <a:pt x="130" y="972"/>
                </a:lnTo>
                <a:lnTo>
                  <a:pt x="133" y="972"/>
                </a:lnTo>
                <a:lnTo>
                  <a:pt x="142" y="976"/>
                </a:lnTo>
                <a:lnTo>
                  <a:pt x="147" y="981"/>
                </a:lnTo>
                <a:lnTo>
                  <a:pt x="152" y="981"/>
                </a:lnTo>
                <a:lnTo>
                  <a:pt x="157" y="981"/>
                </a:lnTo>
                <a:lnTo>
                  <a:pt x="167" y="979"/>
                </a:lnTo>
                <a:lnTo>
                  <a:pt x="174" y="976"/>
                </a:lnTo>
                <a:lnTo>
                  <a:pt x="181" y="972"/>
                </a:lnTo>
                <a:lnTo>
                  <a:pt x="188" y="967"/>
                </a:lnTo>
                <a:lnTo>
                  <a:pt x="195" y="962"/>
                </a:lnTo>
                <a:lnTo>
                  <a:pt x="201" y="959"/>
                </a:lnTo>
                <a:lnTo>
                  <a:pt x="208" y="955"/>
                </a:lnTo>
                <a:lnTo>
                  <a:pt x="219" y="954"/>
                </a:lnTo>
                <a:lnTo>
                  <a:pt x="219" y="947"/>
                </a:lnTo>
                <a:lnTo>
                  <a:pt x="219" y="945"/>
                </a:lnTo>
                <a:lnTo>
                  <a:pt x="217" y="943"/>
                </a:lnTo>
                <a:lnTo>
                  <a:pt x="213" y="942"/>
                </a:lnTo>
                <a:lnTo>
                  <a:pt x="208" y="942"/>
                </a:lnTo>
                <a:lnTo>
                  <a:pt x="205" y="940"/>
                </a:lnTo>
                <a:close/>
                <a:moveTo>
                  <a:pt x="1140" y="162"/>
                </a:moveTo>
                <a:lnTo>
                  <a:pt x="1135" y="160"/>
                </a:lnTo>
                <a:lnTo>
                  <a:pt x="1131" y="157"/>
                </a:lnTo>
                <a:lnTo>
                  <a:pt x="1126" y="148"/>
                </a:lnTo>
                <a:lnTo>
                  <a:pt x="1121" y="148"/>
                </a:lnTo>
                <a:lnTo>
                  <a:pt x="1116" y="147"/>
                </a:lnTo>
                <a:lnTo>
                  <a:pt x="1111" y="145"/>
                </a:lnTo>
                <a:lnTo>
                  <a:pt x="1107" y="142"/>
                </a:lnTo>
                <a:lnTo>
                  <a:pt x="1102" y="135"/>
                </a:lnTo>
                <a:lnTo>
                  <a:pt x="1099" y="128"/>
                </a:lnTo>
                <a:lnTo>
                  <a:pt x="1092" y="128"/>
                </a:lnTo>
                <a:lnTo>
                  <a:pt x="1087" y="124"/>
                </a:lnTo>
                <a:lnTo>
                  <a:pt x="1082" y="123"/>
                </a:lnTo>
                <a:lnTo>
                  <a:pt x="1077" y="119"/>
                </a:lnTo>
                <a:lnTo>
                  <a:pt x="1071" y="109"/>
                </a:lnTo>
                <a:lnTo>
                  <a:pt x="1065" y="101"/>
                </a:lnTo>
                <a:lnTo>
                  <a:pt x="1060" y="92"/>
                </a:lnTo>
                <a:lnTo>
                  <a:pt x="1054" y="84"/>
                </a:lnTo>
                <a:lnTo>
                  <a:pt x="1051" y="73"/>
                </a:lnTo>
                <a:lnTo>
                  <a:pt x="1051" y="66"/>
                </a:lnTo>
                <a:lnTo>
                  <a:pt x="1051" y="60"/>
                </a:lnTo>
                <a:lnTo>
                  <a:pt x="1042" y="60"/>
                </a:lnTo>
                <a:lnTo>
                  <a:pt x="1036" y="58"/>
                </a:lnTo>
                <a:lnTo>
                  <a:pt x="1031" y="55"/>
                </a:lnTo>
                <a:lnTo>
                  <a:pt x="1031" y="46"/>
                </a:lnTo>
                <a:lnTo>
                  <a:pt x="1020" y="49"/>
                </a:lnTo>
                <a:lnTo>
                  <a:pt x="1008" y="51"/>
                </a:lnTo>
                <a:lnTo>
                  <a:pt x="983" y="53"/>
                </a:lnTo>
                <a:lnTo>
                  <a:pt x="928" y="53"/>
                </a:lnTo>
                <a:lnTo>
                  <a:pt x="927" y="58"/>
                </a:lnTo>
                <a:lnTo>
                  <a:pt x="925" y="60"/>
                </a:lnTo>
                <a:lnTo>
                  <a:pt x="921" y="60"/>
                </a:lnTo>
                <a:lnTo>
                  <a:pt x="860" y="60"/>
                </a:lnTo>
                <a:lnTo>
                  <a:pt x="840" y="60"/>
                </a:lnTo>
                <a:lnTo>
                  <a:pt x="819" y="63"/>
                </a:lnTo>
                <a:lnTo>
                  <a:pt x="804" y="66"/>
                </a:lnTo>
                <a:lnTo>
                  <a:pt x="787" y="72"/>
                </a:lnTo>
                <a:lnTo>
                  <a:pt x="756" y="84"/>
                </a:lnTo>
                <a:lnTo>
                  <a:pt x="741" y="90"/>
                </a:lnTo>
                <a:lnTo>
                  <a:pt x="723" y="94"/>
                </a:lnTo>
                <a:lnTo>
                  <a:pt x="722" y="95"/>
                </a:lnTo>
                <a:lnTo>
                  <a:pt x="720" y="97"/>
                </a:lnTo>
                <a:lnTo>
                  <a:pt x="717" y="101"/>
                </a:lnTo>
                <a:lnTo>
                  <a:pt x="711" y="102"/>
                </a:lnTo>
                <a:lnTo>
                  <a:pt x="710" y="104"/>
                </a:lnTo>
                <a:lnTo>
                  <a:pt x="710" y="107"/>
                </a:lnTo>
                <a:lnTo>
                  <a:pt x="701" y="107"/>
                </a:lnTo>
                <a:lnTo>
                  <a:pt x="694" y="109"/>
                </a:lnTo>
                <a:lnTo>
                  <a:pt x="689" y="113"/>
                </a:lnTo>
                <a:lnTo>
                  <a:pt x="682" y="114"/>
                </a:lnTo>
                <a:lnTo>
                  <a:pt x="677" y="116"/>
                </a:lnTo>
                <a:lnTo>
                  <a:pt x="674" y="119"/>
                </a:lnTo>
                <a:lnTo>
                  <a:pt x="667" y="126"/>
                </a:lnTo>
                <a:lnTo>
                  <a:pt x="664" y="130"/>
                </a:lnTo>
                <a:lnTo>
                  <a:pt x="660" y="133"/>
                </a:lnTo>
                <a:lnTo>
                  <a:pt x="655" y="135"/>
                </a:lnTo>
                <a:lnTo>
                  <a:pt x="648" y="135"/>
                </a:lnTo>
                <a:lnTo>
                  <a:pt x="648" y="142"/>
                </a:lnTo>
                <a:lnTo>
                  <a:pt x="647" y="147"/>
                </a:lnTo>
                <a:lnTo>
                  <a:pt x="642" y="155"/>
                </a:lnTo>
                <a:lnTo>
                  <a:pt x="636" y="164"/>
                </a:lnTo>
                <a:lnTo>
                  <a:pt x="635" y="169"/>
                </a:lnTo>
                <a:lnTo>
                  <a:pt x="635" y="176"/>
                </a:lnTo>
                <a:lnTo>
                  <a:pt x="626" y="179"/>
                </a:lnTo>
                <a:lnTo>
                  <a:pt x="618" y="183"/>
                </a:lnTo>
                <a:lnTo>
                  <a:pt x="611" y="188"/>
                </a:lnTo>
                <a:lnTo>
                  <a:pt x="609" y="191"/>
                </a:lnTo>
                <a:lnTo>
                  <a:pt x="607" y="196"/>
                </a:lnTo>
                <a:lnTo>
                  <a:pt x="607" y="200"/>
                </a:lnTo>
                <a:lnTo>
                  <a:pt x="609" y="201"/>
                </a:lnTo>
                <a:lnTo>
                  <a:pt x="614" y="203"/>
                </a:lnTo>
                <a:lnTo>
                  <a:pt x="628" y="203"/>
                </a:lnTo>
                <a:lnTo>
                  <a:pt x="631" y="205"/>
                </a:lnTo>
                <a:lnTo>
                  <a:pt x="635" y="206"/>
                </a:lnTo>
                <a:lnTo>
                  <a:pt x="636" y="210"/>
                </a:lnTo>
                <a:lnTo>
                  <a:pt x="642" y="210"/>
                </a:lnTo>
                <a:lnTo>
                  <a:pt x="642" y="237"/>
                </a:lnTo>
                <a:lnTo>
                  <a:pt x="640" y="249"/>
                </a:lnTo>
                <a:lnTo>
                  <a:pt x="638" y="254"/>
                </a:lnTo>
                <a:lnTo>
                  <a:pt x="635" y="258"/>
                </a:lnTo>
                <a:lnTo>
                  <a:pt x="630" y="259"/>
                </a:lnTo>
                <a:lnTo>
                  <a:pt x="628" y="263"/>
                </a:lnTo>
                <a:lnTo>
                  <a:pt x="624" y="271"/>
                </a:lnTo>
                <a:lnTo>
                  <a:pt x="621" y="280"/>
                </a:lnTo>
                <a:lnTo>
                  <a:pt x="618" y="283"/>
                </a:lnTo>
                <a:lnTo>
                  <a:pt x="614" y="285"/>
                </a:lnTo>
                <a:lnTo>
                  <a:pt x="616" y="288"/>
                </a:lnTo>
                <a:lnTo>
                  <a:pt x="619" y="292"/>
                </a:lnTo>
                <a:lnTo>
                  <a:pt x="630" y="294"/>
                </a:lnTo>
                <a:lnTo>
                  <a:pt x="635" y="295"/>
                </a:lnTo>
                <a:lnTo>
                  <a:pt x="638" y="297"/>
                </a:lnTo>
                <a:lnTo>
                  <a:pt x="642" y="300"/>
                </a:lnTo>
                <a:lnTo>
                  <a:pt x="642" y="305"/>
                </a:lnTo>
                <a:lnTo>
                  <a:pt x="660" y="305"/>
                </a:lnTo>
                <a:lnTo>
                  <a:pt x="679" y="305"/>
                </a:lnTo>
                <a:lnTo>
                  <a:pt x="694" y="309"/>
                </a:lnTo>
                <a:lnTo>
                  <a:pt x="710" y="312"/>
                </a:lnTo>
                <a:lnTo>
                  <a:pt x="708" y="316"/>
                </a:lnTo>
                <a:lnTo>
                  <a:pt x="705" y="317"/>
                </a:lnTo>
                <a:lnTo>
                  <a:pt x="696" y="319"/>
                </a:lnTo>
                <a:lnTo>
                  <a:pt x="689" y="322"/>
                </a:lnTo>
                <a:lnTo>
                  <a:pt x="686" y="324"/>
                </a:lnTo>
                <a:lnTo>
                  <a:pt x="682" y="326"/>
                </a:lnTo>
                <a:lnTo>
                  <a:pt x="681" y="334"/>
                </a:lnTo>
                <a:lnTo>
                  <a:pt x="679" y="343"/>
                </a:lnTo>
                <a:lnTo>
                  <a:pt x="674" y="348"/>
                </a:lnTo>
                <a:lnTo>
                  <a:pt x="669" y="353"/>
                </a:lnTo>
                <a:lnTo>
                  <a:pt x="669" y="401"/>
                </a:lnTo>
                <a:lnTo>
                  <a:pt x="674" y="403"/>
                </a:lnTo>
                <a:lnTo>
                  <a:pt x="676" y="404"/>
                </a:lnTo>
                <a:lnTo>
                  <a:pt x="676" y="408"/>
                </a:lnTo>
                <a:lnTo>
                  <a:pt x="676" y="411"/>
                </a:lnTo>
                <a:lnTo>
                  <a:pt x="674" y="413"/>
                </a:lnTo>
                <a:lnTo>
                  <a:pt x="667" y="413"/>
                </a:lnTo>
                <a:lnTo>
                  <a:pt x="660" y="413"/>
                </a:lnTo>
                <a:lnTo>
                  <a:pt x="655" y="415"/>
                </a:lnTo>
                <a:lnTo>
                  <a:pt x="653" y="418"/>
                </a:lnTo>
                <a:lnTo>
                  <a:pt x="652" y="421"/>
                </a:lnTo>
                <a:lnTo>
                  <a:pt x="650" y="425"/>
                </a:lnTo>
                <a:lnTo>
                  <a:pt x="648" y="428"/>
                </a:lnTo>
                <a:lnTo>
                  <a:pt x="636" y="437"/>
                </a:lnTo>
                <a:lnTo>
                  <a:pt x="631" y="442"/>
                </a:lnTo>
                <a:lnTo>
                  <a:pt x="628" y="445"/>
                </a:lnTo>
                <a:lnTo>
                  <a:pt x="628" y="449"/>
                </a:lnTo>
                <a:lnTo>
                  <a:pt x="619" y="450"/>
                </a:lnTo>
                <a:lnTo>
                  <a:pt x="611" y="452"/>
                </a:lnTo>
                <a:lnTo>
                  <a:pt x="599" y="461"/>
                </a:lnTo>
                <a:lnTo>
                  <a:pt x="587" y="469"/>
                </a:lnTo>
                <a:lnTo>
                  <a:pt x="580" y="473"/>
                </a:lnTo>
                <a:lnTo>
                  <a:pt x="573" y="476"/>
                </a:lnTo>
                <a:lnTo>
                  <a:pt x="567" y="476"/>
                </a:lnTo>
                <a:lnTo>
                  <a:pt x="567" y="483"/>
                </a:lnTo>
                <a:lnTo>
                  <a:pt x="560" y="483"/>
                </a:lnTo>
                <a:lnTo>
                  <a:pt x="553" y="486"/>
                </a:lnTo>
                <a:lnTo>
                  <a:pt x="548" y="491"/>
                </a:lnTo>
                <a:lnTo>
                  <a:pt x="538" y="502"/>
                </a:lnTo>
                <a:lnTo>
                  <a:pt x="534" y="507"/>
                </a:lnTo>
                <a:lnTo>
                  <a:pt x="527" y="512"/>
                </a:lnTo>
                <a:lnTo>
                  <a:pt x="520" y="515"/>
                </a:lnTo>
                <a:lnTo>
                  <a:pt x="514" y="517"/>
                </a:lnTo>
                <a:lnTo>
                  <a:pt x="512" y="517"/>
                </a:lnTo>
                <a:lnTo>
                  <a:pt x="512" y="515"/>
                </a:lnTo>
                <a:lnTo>
                  <a:pt x="514" y="508"/>
                </a:lnTo>
                <a:lnTo>
                  <a:pt x="515" y="503"/>
                </a:lnTo>
                <a:lnTo>
                  <a:pt x="522" y="495"/>
                </a:lnTo>
                <a:lnTo>
                  <a:pt x="524" y="491"/>
                </a:lnTo>
                <a:lnTo>
                  <a:pt x="527" y="484"/>
                </a:lnTo>
                <a:lnTo>
                  <a:pt x="527" y="478"/>
                </a:lnTo>
                <a:lnTo>
                  <a:pt x="526" y="469"/>
                </a:lnTo>
                <a:lnTo>
                  <a:pt x="527" y="464"/>
                </a:lnTo>
                <a:lnTo>
                  <a:pt x="529" y="462"/>
                </a:lnTo>
                <a:lnTo>
                  <a:pt x="532" y="462"/>
                </a:lnTo>
                <a:lnTo>
                  <a:pt x="532" y="435"/>
                </a:lnTo>
                <a:lnTo>
                  <a:pt x="527" y="433"/>
                </a:lnTo>
                <a:lnTo>
                  <a:pt x="526" y="432"/>
                </a:lnTo>
                <a:lnTo>
                  <a:pt x="526" y="428"/>
                </a:lnTo>
                <a:lnTo>
                  <a:pt x="526" y="411"/>
                </a:lnTo>
                <a:lnTo>
                  <a:pt x="527" y="404"/>
                </a:lnTo>
                <a:lnTo>
                  <a:pt x="529" y="403"/>
                </a:lnTo>
                <a:lnTo>
                  <a:pt x="532" y="401"/>
                </a:lnTo>
                <a:lnTo>
                  <a:pt x="534" y="396"/>
                </a:lnTo>
                <a:lnTo>
                  <a:pt x="536" y="394"/>
                </a:lnTo>
                <a:lnTo>
                  <a:pt x="539" y="394"/>
                </a:lnTo>
                <a:lnTo>
                  <a:pt x="567" y="394"/>
                </a:lnTo>
                <a:lnTo>
                  <a:pt x="572" y="391"/>
                </a:lnTo>
                <a:lnTo>
                  <a:pt x="577" y="387"/>
                </a:lnTo>
                <a:lnTo>
                  <a:pt x="578" y="382"/>
                </a:lnTo>
                <a:lnTo>
                  <a:pt x="580" y="374"/>
                </a:lnTo>
                <a:lnTo>
                  <a:pt x="582" y="370"/>
                </a:lnTo>
                <a:lnTo>
                  <a:pt x="585" y="370"/>
                </a:lnTo>
                <a:lnTo>
                  <a:pt x="589" y="372"/>
                </a:lnTo>
                <a:lnTo>
                  <a:pt x="594" y="374"/>
                </a:lnTo>
                <a:lnTo>
                  <a:pt x="596" y="362"/>
                </a:lnTo>
                <a:lnTo>
                  <a:pt x="594" y="351"/>
                </a:lnTo>
                <a:lnTo>
                  <a:pt x="589" y="345"/>
                </a:lnTo>
                <a:lnTo>
                  <a:pt x="584" y="340"/>
                </a:lnTo>
                <a:lnTo>
                  <a:pt x="577" y="336"/>
                </a:lnTo>
                <a:lnTo>
                  <a:pt x="568" y="333"/>
                </a:lnTo>
                <a:lnTo>
                  <a:pt x="553" y="326"/>
                </a:lnTo>
                <a:lnTo>
                  <a:pt x="551" y="319"/>
                </a:lnTo>
                <a:lnTo>
                  <a:pt x="551" y="314"/>
                </a:lnTo>
                <a:lnTo>
                  <a:pt x="555" y="309"/>
                </a:lnTo>
                <a:lnTo>
                  <a:pt x="556" y="305"/>
                </a:lnTo>
                <a:lnTo>
                  <a:pt x="561" y="300"/>
                </a:lnTo>
                <a:lnTo>
                  <a:pt x="565" y="297"/>
                </a:lnTo>
                <a:lnTo>
                  <a:pt x="567" y="292"/>
                </a:lnTo>
                <a:lnTo>
                  <a:pt x="568" y="283"/>
                </a:lnTo>
                <a:lnTo>
                  <a:pt x="567" y="278"/>
                </a:lnTo>
                <a:lnTo>
                  <a:pt x="563" y="271"/>
                </a:lnTo>
                <a:lnTo>
                  <a:pt x="558" y="268"/>
                </a:lnTo>
                <a:lnTo>
                  <a:pt x="555" y="263"/>
                </a:lnTo>
                <a:lnTo>
                  <a:pt x="553" y="259"/>
                </a:lnTo>
                <a:lnTo>
                  <a:pt x="555" y="256"/>
                </a:lnTo>
                <a:lnTo>
                  <a:pt x="560" y="251"/>
                </a:lnTo>
                <a:lnTo>
                  <a:pt x="561" y="246"/>
                </a:lnTo>
                <a:lnTo>
                  <a:pt x="563" y="244"/>
                </a:lnTo>
                <a:lnTo>
                  <a:pt x="567" y="244"/>
                </a:lnTo>
                <a:lnTo>
                  <a:pt x="577" y="237"/>
                </a:lnTo>
                <a:lnTo>
                  <a:pt x="585" y="229"/>
                </a:lnTo>
                <a:lnTo>
                  <a:pt x="590" y="217"/>
                </a:lnTo>
                <a:lnTo>
                  <a:pt x="594" y="203"/>
                </a:lnTo>
                <a:lnTo>
                  <a:pt x="584" y="203"/>
                </a:lnTo>
                <a:lnTo>
                  <a:pt x="575" y="205"/>
                </a:lnTo>
                <a:lnTo>
                  <a:pt x="570" y="210"/>
                </a:lnTo>
                <a:lnTo>
                  <a:pt x="567" y="217"/>
                </a:lnTo>
                <a:lnTo>
                  <a:pt x="561" y="220"/>
                </a:lnTo>
                <a:lnTo>
                  <a:pt x="555" y="222"/>
                </a:lnTo>
                <a:lnTo>
                  <a:pt x="549" y="225"/>
                </a:lnTo>
                <a:lnTo>
                  <a:pt x="548" y="227"/>
                </a:lnTo>
                <a:lnTo>
                  <a:pt x="546" y="230"/>
                </a:lnTo>
                <a:lnTo>
                  <a:pt x="541" y="232"/>
                </a:lnTo>
                <a:lnTo>
                  <a:pt x="539" y="234"/>
                </a:lnTo>
                <a:lnTo>
                  <a:pt x="534" y="239"/>
                </a:lnTo>
                <a:lnTo>
                  <a:pt x="532" y="242"/>
                </a:lnTo>
                <a:lnTo>
                  <a:pt x="529" y="244"/>
                </a:lnTo>
                <a:lnTo>
                  <a:pt x="524" y="246"/>
                </a:lnTo>
                <a:lnTo>
                  <a:pt x="519" y="244"/>
                </a:lnTo>
                <a:lnTo>
                  <a:pt x="515" y="249"/>
                </a:lnTo>
                <a:lnTo>
                  <a:pt x="512" y="254"/>
                </a:lnTo>
                <a:lnTo>
                  <a:pt x="505" y="258"/>
                </a:lnTo>
                <a:lnTo>
                  <a:pt x="498" y="258"/>
                </a:lnTo>
                <a:lnTo>
                  <a:pt x="488" y="259"/>
                </a:lnTo>
                <a:lnTo>
                  <a:pt x="481" y="258"/>
                </a:lnTo>
                <a:lnTo>
                  <a:pt x="476" y="254"/>
                </a:lnTo>
                <a:lnTo>
                  <a:pt x="473" y="249"/>
                </a:lnTo>
                <a:lnTo>
                  <a:pt x="468" y="237"/>
                </a:lnTo>
                <a:lnTo>
                  <a:pt x="463" y="232"/>
                </a:lnTo>
                <a:lnTo>
                  <a:pt x="457" y="230"/>
                </a:lnTo>
                <a:lnTo>
                  <a:pt x="451" y="232"/>
                </a:lnTo>
                <a:lnTo>
                  <a:pt x="447" y="236"/>
                </a:lnTo>
                <a:lnTo>
                  <a:pt x="445" y="241"/>
                </a:lnTo>
                <a:lnTo>
                  <a:pt x="444" y="247"/>
                </a:lnTo>
                <a:lnTo>
                  <a:pt x="442" y="254"/>
                </a:lnTo>
                <a:lnTo>
                  <a:pt x="440" y="259"/>
                </a:lnTo>
                <a:lnTo>
                  <a:pt x="437" y="263"/>
                </a:lnTo>
                <a:lnTo>
                  <a:pt x="430" y="265"/>
                </a:lnTo>
                <a:lnTo>
                  <a:pt x="430" y="273"/>
                </a:lnTo>
                <a:lnTo>
                  <a:pt x="430" y="280"/>
                </a:lnTo>
                <a:lnTo>
                  <a:pt x="427" y="292"/>
                </a:lnTo>
                <a:lnTo>
                  <a:pt x="423" y="304"/>
                </a:lnTo>
                <a:lnTo>
                  <a:pt x="422" y="311"/>
                </a:lnTo>
                <a:lnTo>
                  <a:pt x="423" y="319"/>
                </a:lnTo>
                <a:lnTo>
                  <a:pt x="418" y="321"/>
                </a:lnTo>
                <a:lnTo>
                  <a:pt x="416" y="324"/>
                </a:lnTo>
                <a:lnTo>
                  <a:pt x="413" y="333"/>
                </a:lnTo>
                <a:lnTo>
                  <a:pt x="410" y="341"/>
                </a:lnTo>
                <a:lnTo>
                  <a:pt x="406" y="345"/>
                </a:lnTo>
                <a:lnTo>
                  <a:pt x="403" y="346"/>
                </a:lnTo>
                <a:lnTo>
                  <a:pt x="405" y="357"/>
                </a:lnTo>
                <a:lnTo>
                  <a:pt x="403" y="363"/>
                </a:lnTo>
                <a:lnTo>
                  <a:pt x="399" y="377"/>
                </a:lnTo>
                <a:lnTo>
                  <a:pt x="396" y="391"/>
                </a:lnTo>
                <a:lnTo>
                  <a:pt x="396" y="399"/>
                </a:lnTo>
                <a:lnTo>
                  <a:pt x="396" y="408"/>
                </a:lnTo>
                <a:lnTo>
                  <a:pt x="394" y="413"/>
                </a:lnTo>
                <a:lnTo>
                  <a:pt x="393" y="415"/>
                </a:lnTo>
                <a:lnTo>
                  <a:pt x="389" y="415"/>
                </a:lnTo>
                <a:lnTo>
                  <a:pt x="386" y="421"/>
                </a:lnTo>
                <a:lnTo>
                  <a:pt x="382" y="428"/>
                </a:lnTo>
                <a:lnTo>
                  <a:pt x="382" y="438"/>
                </a:lnTo>
                <a:lnTo>
                  <a:pt x="382" y="449"/>
                </a:lnTo>
                <a:lnTo>
                  <a:pt x="389" y="449"/>
                </a:lnTo>
                <a:lnTo>
                  <a:pt x="391" y="455"/>
                </a:lnTo>
                <a:lnTo>
                  <a:pt x="389" y="459"/>
                </a:lnTo>
                <a:lnTo>
                  <a:pt x="389" y="462"/>
                </a:lnTo>
                <a:lnTo>
                  <a:pt x="386" y="462"/>
                </a:lnTo>
                <a:lnTo>
                  <a:pt x="379" y="466"/>
                </a:lnTo>
                <a:lnTo>
                  <a:pt x="372" y="467"/>
                </a:lnTo>
                <a:lnTo>
                  <a:pt x="369" y="473"/>
                </a:lnTo>
                <a:lnTo>
                  <a:pt x="365" y="476"/>
                </a:lnTo>
                <a:lnTo>
                  <a:pt x="362" y="484"/>
                </a:lnTo>
                <a:lnTo>
                  <a:pt x="358" y="493"/>
                </a:lnTo>
                <a:lnTo>
                  <a:pt x="358" y="496"/>
                </a:lnTo>
                <a:lnTo>
                  <a:pt x="355" y="502"/>
                </a:lnTo>
                <a:lnTo>
                  <a:pt x="355" y="510"/>
                </a:lnTo>
                <a:lnTo>
                  <a:pt x="353" y="513"/>
                </a:lnTo>
                <a:lnTo>
                  <a:pt x="352" y="517"/>
                </a:lnTo>
                <a:lnTo>
                  <a:pt x="348" y="520"/>
                </a:lnTo>
                <a:lnTo>
                  <a:pt x="348" y="524"/>
                </a:lnTo>
                <a:lnTo>
                  <a:pt x="347" y="529"/>
                </a:lnTo>
                <a:lnTo>
                  <a:pt x="345" y="531"/>
                </a:lnTo>
                <a:lnTo>
                  <a:pt x="341" y="531"/>
                </a:lnTo>
                <a:lnTo>
                  <a:pt x="336" y="539"/>
                </a:lnTo>
                <a:lnTo>
                  <a:pt x="330" y="548"/>
                </a:lnTo>
                <a:lnTo>
                  <a:pt x="324" y="554"/>
                </a:lnTo>
                <a:lnTo>
                  <a:pt x="321" y="565"/>
                </a:lnTo>
                <a:lnTo>
                  <a:pt x="316" y="568"/>
                </a:lnTo>
                <a:lnTo>
                  <a:pt x="311" y="571"/>
                </a:lnTo>
                <a:lnTo>
                  <a:pt x="306" y="577"/>
                </a:lnTo>
                <a:lnTo>
                  <a:pt x="301" y="578"/>
                </a:lnTo>
                <a:lnTo>
                  <a:pt x="299" y="580"/>
                </a:lnTo>
                <a:lnTo>
                  <a:pt x="297" y="582"/>
                </a:lnTo>
                <a:lnTo>
                  <a:pt x="294" y="585"/>
                </a:lnTo>
                <a:lnTo>
                  <a:pt x="289" y="587"/>
                </a:lnTo>
                <a:lnTo>
                  <a:pt x="287" y="588"/>
                </a:lnTo>
                <a:lnTo>
                  <a:pt x="287" y="592"/>
                </a:lnTo>
                <a:lnTo>
                  <a:pt x="283" y="594"/>
                </a:lnTo>
                <a:lnTo>
                  <a:pt x="282" y="597"/>
                </a:lnTo>
                <a:lnTo>
                  <a:pt x="280" y="606"/>
                </a:lnTo>
                <a:lnTo>
                  <a:pt x="277" y="606"/>
                </a:lnTo>
                <a:lnTo>
                  <a:pt x="275" y="607"/>
                </a:lnTo>
                <a:lnTo>
                  <a:pt x="273" y="612"/>
                </a:lnTo>
                <a:lnTo>
                  <a:pt x="265" y="614"/>
                </a:lnTo>
                <a:lnTo>
                  <a:pt x="260" y="616"/>
                </a:lnTo>
                <a:lnTo>
                  <a:pt x="253" y="621"/>
                </a:lnTo>
                <a:lnTo>
                  <a:pt x="249" y="624"/>
                </a:lnTo>
                <a:lnTo>
                  <a:pt x="241" y="636"/>
                </a:lnTo>
                <a:lnTo>
                  <a:pt x="236" y="648"/>
                </a:lnTo>
                <a:lnTo>
                  <a:pt x="231" y="650"/>
                </a:lnTo>
                <a:lnTo>
                  <a:pt x="222" y="657"/>
                </a:lnTo>
                <a:lnTo>
                  <a:pt x="219" y="660"/>
                </a:lnTo>
                <a:lnTo>
                  <a:pt x="217" y="665"/>
                </a:lnTo>
                <a:lnTo>
                  <a:pt x="213" y="669"/>
                </a:lnTo>
                <a:lnTo>
                  <a:pt x="212" y="674"/>
                </a:lnTo>
                <a:lnTo>
                  <a:pt x="213" y="674"/>
                </a:lnTo>
                <a:lnTo>
                  <a:pt x="212" y="681"/>
                </a:lnTo>
                <a:lnTo>
                  <a:pt x="208" y="681"/>
                </a:lnTo>
                <a:lnTo>
                  <a:pt x="207" y="682"/>
                </a:lnTo>
                <a:lnTo>
                  <a:pt x="205" y="687"/>
                </a:lnTo>
                <a:lnTo>
                  <a:pt x="207" y="699"/>
                </a:lnTo>
                <a:lnTo>
                  <a:pt x="212" y="708"/>
                </a:lnTo>
                <a:lnTo>
                  <a:pt x="215" y="708"/>
                </a:lnTo>
                <a:lnTo>
                  <a:pt x="219" y="708"/>
                </a:lnTo>
                <a:lnTo>
                  <a:pt x="219" y="711"/>
                </a:lnTo>
                <a:lnTo>
                  <a:pt x="219" y="715"/>
                </a:lnTo>
                <a:lnTo>
                  <a:pt x="222" y="715"/>
                </a:lnTo>
                <a:lnTo>
                  <a:pt x="225" y="715"/>
                </a:lnTo>
                <a:lnTo>
                  <a:pt x="225" y="718"/>
                </a:lnTo>
                <a:lnTo>
                  <a:pt x="225" y="722"/>
                </a:lnTo>
                <a:lnTo>
                  <a:pt x="234" y="727"/>
                </a:lnTo>
                <a:lnTo>
                  <a:pt x="242" y="730"/>
                </a:lnTo>
                <a:lnTo>
                  <a:pt x="246" y="732"/>
                </a:lnTo>
                <a:lnTo>
                  <a:pt x="249" y="734"/>
                </a:lnTo>
                <a:lnTo>
                  <a:pt x="251" y="737"/>
                </a:lnTo>
                <a:lnTo>
                  <a:pt x="253" y="742"/>
                </a:lnTo>
                <a:lnTo>
                  <a:pt x="258" y="739"/>
                </a:lnTo>
                <a:lnTo>
                  <a:pt x="265" y="737"/>
                </a:lnTo>
                <a:lnTo>
                  <a:pt x="277" y="742"/>
                </a:lnTo>
                <a:lnTo>
                  <a:pt x="273" y="744"/>
                </a:lnTo>
                <a:lnTo>
                  <a:pt x="273" y="746"/>
                </a:lnTo>
                <a:lnTo>
                  <a:pt x="273" y="749"/>
                </a:lnTo>
                <a:lnTo>
                  <a:pt x="277" y="751"/>
                </a:lnTo>
                <a:lnTo>
                  <a:pt x="280" y="752"/>
                </a:lnTo>
                <a:lnTo>
                  <a:pt x="283" y="754"/>
                </a:lnTo>
                <a:lnTo>
                  <a:pt x="287" y="756"/>
                </a:lnTo>
                <a:lnTo>
                  <a:pt x="287" y="761"/>
                </a:lnTo>
                <a:lnTo>
                  <a:pt x="289" y="764"/>
                </a:lnTo>
                <a:lnTo>
                  <a:pt x="292" y="766"/>
                </a:lnTo>
                <a:lnTo>
                  <a:pt x="295" y="768"/>
                </a:lnTo>
                <a:lnTo>
                  <a:pt x="304" y="769"/>
                </a:lnTo>
                <a:lnTo>
                  <a:pt x="306" y="773"/>
                </a:lnTo>
                <a:lnTo>
                  <a:pt x="307" y="776"/>
                </a:lnTo>
                <a:lnTo>
                  <a:pt x="319" y="776"/>
                </a:lnTo>
                <a:lnTo>
                  <a:pt x="330" y="780"/>
                </a:lnTo>
                <a:lnTo>
                  <a:pt x="347" y="787"/>
                </a:lnTo>
                <a:lnTo>
                  <a:pt x="340" y="795"/>
                </a:lnTo>
                <a:lnTo>
                  <a:pt x="338" y="797"/>
                </a:lnTo>
                <a:lnTo>
                  <a:pt x="307" y="797"/>
                </a:lnTo>
                <a:lnTo>
                  <a:pt x="301" y="797"/>
                </a:lnTo>
                <a:lnTo>
                  <a:pt x="295" y="798"/>
                </a:lnTo>
                <a:lnTo>
                  <a:pt x="287" y="804"/>
                </a:lnTo>
                <a:lnTo>
                  <a:pt x="278" y="809"/>
                </a:lnTo>
                <a:lnTo>
                  <a:pt x="273" y="810"/>
                </a:lnTo>
                <a:lnTo>
                  <a:pt x="266" y="810"/>
                </a:lnTo>
                <a:lnTo>
                  <a:pt x="261" y="810"/>
                </a:lnTo>
                <a:lnTo>
                  <a:pt x="258" y="812"/>
                </a:lnTo>
                <a:lnTo>
                  <a:pt x="254" y="814"/>
                </a:lnTo>
                <a:lnTo>
                  <a:pt x="253" y="817"/>
                </a:lnTo>
                <a:lnTo>
                  <a:pt x="253" y="822"/>
                </a:lnTo>
                <a:lnTo>
                  <a:pt x="244" y="816"/>
                </a:lnTo>
                <a:lnTo>
                  <a:pt x="242" y="814"/>
                </a:lnTo>
                <a:lnTo>
                  <a:pt x="239" y="812"/>
                </a:lnTo>
                <a:lnTo>
                  <a:pt x="237" y="810"/>
                </a:lnTo>
                <a:lnTo>
                  <a:pt x="236" y="810"/>
                </a:lnTo>
                <a:lnTo>
                  <a:pt x="232" y="812"/>
                </a:lnTo>
                <a:lnTo>
                  <a:pt x="231" y="814"/>
                </a:lnTo>
                <a:lnTo>
                  <a:pt x="231" y="816"/>
                </a:lnTo>
                <a:lnTo>
                  <a:pt x="231" y="822"/>
                </a:lnTo>
                <a:lnTo>
                  <a:pt x="231" y="824"/>
                </a:lnTo>
                <a:lnTo>
                  <a:pt x="232" y="824"/>
                </a:lnTo>
                <a:lnTo>
                  <a:pt x="234" y="826"/>
                </a:lnTo>
                <a:lnTo>
                  <a:pt x="236" y="826"/>
                </a:lnTo>
                <a:lnTo>
                  <a:pt x="237" y="827"/>
                </a:lnTo>
                <a:lnTo>
                  <a:pt x="237" y="829"/>
                </a:lnTo>
                <a:lnTo>
                  <a:pt x="236" y="834"/>
                </a:lnTo>
                <a:lnTo>
                  <a:pt x="236" y="838"/>
                </a:lnTo>
                <a:lnTo>
                  <a:pt x="237" y="839"/>
                </a:lnTo>
                <a:lnTo>
                  <a:pt x="227" y="839"/>
                </a:lnTo>
                <a:lnTo>
                  <a:pt x="224" y="839"/>
                </a:lnTo>
                <a:lnTo>
                  <a:pt x="217" y="838"/>
                </a:lnTo>
                <a:lnTo>
                  <a:pt x="210" y="836"/>
                </a:lnTo>
                <a:lnTo>
                  <a:pt x="195" y="826"/>
                </a:lnTo>
                <a:lnTo>
                  <a:pt x="193" y="826"/>
                </a:lnTo>
                <a:lnTo>
                  <a:pt x="190" y="824"/>
                </a:lnTo>
                <a:lnTo>
                  <a:pt x="188" y="826"/>
                </a:lnTo>
                <a:lnTo>
                  <a:pt x="184" y="827"/>
                </a:lnTo>
                <a:lnTo>
                  <a:pt x="183" y="833"/>
                </a:lnTo>
                <a:lnTo>
                  <a:pt x="184" y="834"/>
                </a:lnTo>
                <a:lnTo>
                  <a:pt x="186" y="836"/>
                </a:lnTo>
                <a:lnTo>
                  <a:pt x="190" y="838"/>
                </a:lnTo>
                <a:lnTo>
                  <a:pt x="195" y="839"/>
                </a:lnTo>
                <a:lnTo>
                  <a:pt x="200" y="841"/>
                </a:lnTo>
                <a:lnTo>
                  <a:pt x="203" y="846"/>
                </a:lnTo>
                <a:lnTo>
                  <a:pt x="205" y="853"/>
                </a:lnTo>
                <a:lnTo>
                  <a:pt x="207" y="856"/>
                </a:lnTo>
                <a:lnTo>
                  <a:pt x="210" y="862"/>
                </a:lnTo>
                <a:lnTo>
                  <a:pt x="217" y="867"/>
                </a:lnTo>
                <a:lnTo>
                  <a:pt x="224" y="870"/>
                </a:lnTo>
                <a:lnTo>
                  <a:pt x="232" y="872"/>
                </a:lnTo>
                <a:lnTo>
                  <a:pt x="232" y="877"/>
                </a:lnTo>
                <a:lnTo>
                  <a:pt x="234" y="880"/>
                </a:lnTo>
                <a:lnTo>
                  <a:pt x="236" y="884"/>
                </a:lnTo>
                <a:lnTo>
                  <a:pt x="239" y="885"/>
                </a:lnTo>
                <a:lnTo>
                  <a:pt x="236" y="891"/>
                </a:lnTo>
                <a:lnTo>
                  <a:pt x="231" y="892"/>
                </a:lnTo>
                <a:lnTo>
                  <a:pt x="225" y="892"/>
                </a:lnTo>
                <a:lnTo>
                  <a:pt x="219" y="891"/>
                </a:lnTo>
                <a:lnTo>
                  <a:pt x="213" y="885"/>
                </a:lnTo>
                <a:lnTo>
                  <a:pt x="210" y="880"/>
                </a:lnTo>
                <a:lnTo>
                  <a:pt x="207" y="877"/>
                </a:lnTo>
                <a:lnTo>
                  <a:pt x="205" y="872"/>
                </a:lnTo>
                <a:lnTo>
                  <a:pt x="205" y="868"/>
                </a:lnTo>
                <a:lnTo>
                  <a:pt x="203" y="867"/>
                </a:lnTo>
                <a:lnTo>
                  <a:pt x="198" y="865"/>
                </a:lnTo>
                <a:lnTo>
                  <a:pt x="193" y="863"/>
                </a:lnTo>
                <a:lnTo>
                  <a:pt x="190" y="862"/>
                </a:lnTo>
                <a:lnTo>
                  <a:pt x="184" y="856"/>
                </a:lnTo>
                <a:lnTo>
                  <a:pt x="183" y="853"/>
                </a:lnTo>
                <a:lnTo>
                  <a:pt x="181" y="848"/>
                </a:lnTo>
                <a:lnTo>
                  <a:pt x="179" y="843"/>
                </a:lnTo>
                <a:lnTo>
                  <a:pt x="174" y="839"/>
                </a:lnTo>
                <a:lnTo>
                  <a:pt x="171" y="838"/>
                </a:lnTo>
                <a:lnTo>
                  <a:pt x="167" y="836"/>
                </a:lnTo>
                <a:lnTo>
                  <a:pt x="160" y="831"/>
                </a:lnTo>
                <a:lnTo>
                  <a:pt x="159" y="831"/>
                </a:lnTo>
                <a:lnTo>
                  <a:pt x="154" y="826"/>
                </a:lnTo>
                <a:lnTo>
                  <a:pt x="150" y="824"/>
                </a:lnTo>
                <a:lnTo>
                  <a:pt x="142" y="826"/>
                </a:lnTo>
                <a:lnTo>
                  <a:pt x="138" y="826"/>
                </a:lnTo>
                <a:lnTo>
                  <a:pt x="131" y="827"/>
                </a:lnTo>
                <a:lnTo>
                  <a:pt x="125" y="831"/>
                </a:lnTo>
                <a:lnTo>
                  <a:pt x="121" y="833"/>
                </a:lnTo>
                <a:lnTo>
                  <a:pt x="116" y="834"/>
                </a:lnTo>
                <a:lnTo>
                  <a:pt x="113" y="834"/>
                </a:lnTo>
                <a:lnTo>
                  <a:pt x="104" y="833"/>
                </a:lnTo>
                <a:lnTo>
                  <a:pt x="96" y="829"/>
                </a:lnTo>
                <a:lnTo>
                  <a:pt x="92" y="827"/>
                </a:lnTo>
                <a:lnTo>
                  <a:pt x="87" y="827"/>
                </a:lnTo>
                <a:lnTo>
                  <a:pt x="85" y="826"/>
                </a:lnTo>
                <a:lnTo>
                  <a:pt x="82" y="824"/>
                </a:lnTo>
                <a:lnTo>
                  <a:pt x="80" y="821"/>
                </a:lnTo>
                <a:lnTo>
                  <a:pt x="77" y="814"/>
                </a:lnTo>
                <a:lnTo>
                  <a:pt x="75" y="807"/>
                </a:lnTo>
                <a:lnTo>
                  <a:pt x="72" y="805"/>
                </a:lnTo>
                <a:lnTo>
                  <a:pt x="70" y="804"/>
                </a:lnTo>
                <a:lnTo>
                  <a:pt x="68" y="802"/>
                </a:lnTo>
                <a:lnTo>
                  <a:pt x="67" y="804"/>
                </a:lnTo>
                <a:lnTo>
                  <a:pt x="63" y="805"/>
                </a:lnTo>
                <a:lnTo>
                  <a:pt x="60" y="805"/>
                </a:lnTo>
                <a:lnTo>
                  <a:pt x="58" y="805"/>
                </a:lnTo>
                <a:lnTo>
                  <a:pt x="53" y="805"/>
                </a:lnTo>
                <a:lnTo>
                  <a:pt x="53" y="807"/>
                </a:lnTo>
                <a:lnTo>
                  <a:pt x="51" y="809"/>
                </a:lnTo>
                <a:lnTo>
                  <a:pt x="48" y="810"/>
                </a:lnTo>
                <a:lnTo>
                  <a:pt x="41" y="814"/>
                </a:lnTo>
                <a:lnTo>
                  <a:pt x="36" y="819"/>
                </a:lnTo>
                <a:lnTo>
                  <a:pt x="31" y="824"/>
                </a:lnTo>
                <a:lnTo>
                  <a:pt x="27" y="831"/>
                </a:lnTo>
                <a:lnTo>
                  <a:pt x="27" y="838"/>
                </a:lnTo>
                <a:lnTo>
                  <a:pt x="27" y="843"/>
                </a:lnTo>
                <a:lnTo>
                  <a:pt x="33" y="851"/>
                </a:lnTo>
                <a:lnTo>
                  <a:pt x="33" y="855"/>
                </a:lnTo>
                <a:lnTo>
                  <a:pt x="36" y="863"/>
                </a:lnTo>
                <a:lnTo>
                  <a:pt x="39" y="868"/>
                </a:lnTo>
                <a:lnTo>
                  <a:pt x="45" y="870"/>
                </a:lnTo>
                <a:lnTo>
                  <a:pt x="50" y="870"/>
                </a:lnTo>
                <a:lnTo>
                  <a:pt x="56" y="868"/>
                </a:lnTo>
                <a:lnTo>
                  <a:pt x="62" y="870"/>
                </a:lnTo>
                <a:lnTo>
                  <a:pt x="67" y="872"/>
                </a:lnTo>
                <a:lnTo>
                  <a:pt x="70" y="877"/>
                </a:lnTo>
                <a:lnTo>
                  <a:pt x="72" y="879"/>
                </a:lnTo>
                <a:lnTo>
                  <a:pt x="77" y="880"/>
                </a:lnTo>
                <a:lnTo>
                  <a:pt x="84" y="879"/>
                </a:lnTo>
                <a:lnTo>
                  <a:pt x="87" y="879"/>
                </a:lnTo>
                <a:lnTo>
                  <a:pt x="92" y="877"/>
                </a:lnTo>
                <a:lnTo>
                  <a:pt x="97" y="877"/>
                </a:lnTo>
                <a:lnTo>
                  <a:pt x="101" y="879"/>
                </a:lnTo>
                <a:lnTo>
                  <a:pt x="104" y="882"/>
                </a:lnTo>
                <a:lnTo>
                  <a:pt x="109" y="887"/>
                </a:lnTo>
                <a:lnTo>
                  <a:pt x="113" y="889"/>
                </a:lnTo>
                <a:lnTo>
                  <a:pt x="116" y="889"/>
                </a:lnTo>
                <a:lnTo>
                  <a:pt x="120" y="891"/>
                </a:lnTo>
                <a:lnTo>
                  <a:pt x="123" y="894"/>
                </a:lnTo>
                <a:lnTo>
                  <a:pt x="123" y="899"/>
                </a:lnTo>
                <a:lnTo>
                  <a:pt x="128" y="902"/>
                </a:lnTo>
                <a:lnTo>
                  <a:pt x="135" y="904"/>
                </a:lnTo>
                <a:lnTo>
                  <a:pt x="140" y="908"/>
                </a:lnTo>
                <a:lnTo>
                  <a:pt x="142" y="909"/>
                </a:lnTo>
                <a:lnTo>
                  <a:pt x="143" y="913"/>
                </a:lnTo>
                <a:lnTo>
                  <a:pt x="149" y="911"/>
                </a:lnTo>
                <a:lnTo>
                  <a:pt x="152" y="909"/>
                </a:lnTo>
                <a:lnTo>
                  <a:pt x="157" y="902"/>
                </a:lnTo>
                <a:lnTo>
                  <a:pt x="162" y="896"/>
                </a:lnTo>
                <a:lnTo>
                  <a:pt x="166" y="894"/>
                </a:lnTo>
                <a:lnTo>
                  <a:pt x="171" y="892"/>
                </a:lnTo>
                <a:lnTo>
                  <a:pt x="178" y="892"/>
                </a:lnTo>
                <a:lnTo>
                  <a:pt x="183" y="894"/>
                </a:lnTo>
                <a:lnTo>
                  <a:pt x="191" y="899"/>
                </a:lnTo>
                <a:lnTo>
                  <a:pt x="200" y="904"/>
                </a:lnTo>
                <a:lnTo>
                  <a:pt x="205" y="906"/>
                </a:lnTo>
                <a:lnTo>
                  <a:pt x="212" y="906"/>
                </a:lnTo>
                <a:lnTo>
                  <a:pt x="217" y="908"/>
                </a:lnTo>
                <a:lnTo>
                  <a:pt x="220" y="911"/>
                </a:lnTo>
                <a:lnTo>
                  <a:pt x="227" y="918"/>
                </a:lnTo>
                <a:lnTo>
                  <a:pt x="231" y="921"/>
                </a:lnTo>
                <a:lnTo>
                  <a:pt x="234" y="925"/>
                </a:lnTo>
                <a:lnTo>
                  <a:pt x="239" y="926"/>
                </a:lnTo>
                <a:lnTo>
                  <a:pt x="246" y="926"/>
                </a:lnTo>
                <a:lnTo>
                  <a:pt x="254" y="925"/>
                </a:lnTo>
                <a:lnTo>
                  <a:pt x="258" y="923"/>
                </a:lnTo>
                <a:lnTo>
                  <a:pt x="260" y="920"/>
                </a:lnTo>
                <a:lnTo>
                  <a:pt x="272" y="920"/>
                </a:lnTo>
                <a:lnTo>
                  <a:pt x="277" y="918"/>
                </a:lnTo>
                <a:lnTo>
                  <a:pt x="278" y="916"/>
                </a:lnTo>
                <a:lnTo>
                  <a:pt x="280" y="913"/>
                </a:lnTo>
                <a:lnTo>
                  <a:pt x="285" y="911"/>
                </a:lnTo>
                <a:lnTo>
                  <a:pt x="287" y="909"/>
                </a:lnTo>
                <a:lnTo>
                  <a:pt x="287" y="906"/>
                </a:lnTo>
                <a:lnTo>
                  <a:pt x="289" y="902"/>
                </a:lnTo>
                <a:lnTo>
                  <a:pt x="292" y="901"/>
                </a:lnTo>
                <a:lnTo>
                  <a:pt x="295" y="899"/>
                </a:lnTo>
                <a:lnTo>
                  <a:pt x="301" y="899"/>
                </a:lnTo>
                <a:lnTo>
                  <a:pt x="369" y="899"/>
                </a:lnTo>
                <a:lnTo>
                  <a:pt x="379" y="894"/>
                </a:lnTo>
                <a:lnTo>
                  <a:pt x="387" y="887"/>
                </a:lnTo>
                <a:lnTo>
                  <a:pt x="396" y="880"/>
                </a:lnTo>
                <a:lnTo>
                  <a:pt x="403" y="879"/>
                </a:lnTo>
                <a:lnTo>
                  <a:pt x="410" y="879"/>
                </a:lnTo>
                <a:lnTo>
                  <a:pt x="411" y="882"/>
                </a:lnTo>
                <a:lnTo>
                  <a:pt x="413" y="884"/>
                </a:lnTo>
                <a:lnTo>
                  <a:pt x="418" y="887"/>
                </a:lnTo>
                <a:lnTo>
                  <a:pt x="425" y="889"/>
                </a:lnTo>
                <a:lnTo>
                  <a:pt x="430" y="892"/>
                </a:lnTo>
                <a:lnTo>
                  <a:pt x="430" y="926"/>
                </a:lnTo>
                <a:lnTo>
                  <a:pt x="435" y="928"/>
                </a:lnTo>
                <a:lnTo>
                  <a:pt x="440" y="926"/>
                </a:lnTo>
                <a:lnTo>
                  <a:pt x="444" y="925"/>
                </a:lnTo>
                <a:lnTo>
                  <a:pt x="445" y="921"/>
                </a:lnTo>
                <a:lnTo>
                  <a:pt x="451" y="916"/>
                </a:lnTo>
                <a:lnTo>
                  <a:pt x="452" y="914"/>
                </a:lnTo>
                <a:lnTo>
                  <a:pt x="457" y="913"/>
                </a:lnTo>
                <a:lnTo>
                  <a:pt x="457" y="908"/>
                </a:lnTo>
                <a:lnTo>
                  <a:pt x="457" y="902"/>
                </a:lnTo>
                <a:lnTo>
                  <a:pt x="461" y="901"/>
                </a:lnTo>
                <a:lnTo>
                  <a:pt x="463" y="899"/>
                </a:lnTo>
                <a:lnTo>
                  <a:pt x="471" y="896"/>
                </a:lnTo>
                <a:lnTo>
                  <a:pt x="474" y="894"/>
                </a:lnTo>
                <a:lnTo>
                  <a:pt x="478" y="892"/>
                </a:lnTo>
                <a:lnTo>
                  <a:pt x="480" y="896"/>
                </a:lnTo>
                <a:lnTo>
                  <a:pt x="481" y="897"/>
                </a:lnTo>
                <a:lnTo>
                  <a:pt x="486" y="901"/>
                </a:lnTo>
                <a:lnTo>
                  <a:pt x="493" y="902"/>
                </a:lnTo>
                <a:lnTo>
                  <a:pt x="498" y="906"/>
                </a:lnTo>
                <a:lnTo>
                  <a:pt x="498" y="911"/>
                </a:lnTo>
                <a:lnTo>
                  <a:pt x="502" y="913"/>
                </a:lnTo>
                <a:lnTo>
                  <a:pt x="503" y="916"/>
                </a:lnTo>
                <a:lnTo>
                  <a:pt x="505" y="920"/>
                </a:lnTo>
                <a:lnTo>
                  <a:pt x="502" y="926"/>
                </a:lnTo>
                <a:lnTo>
                  <a:pt x="498" y="933"/>
                </a:lnTo>
                <a:lnTo>
                  <a:pt x="498" y="943"/>
                </a:lnTo>
                <a:lnTo>
                  <a:pt x="498" y="954"/>
                </a:lnTo>
                <a:lnTo>
                  <a:pt x="503" y="955"/>
                </a:lnTo>
                <a:lnTo>
                  <a:pt x="505" y="960"/>
                </a:lnTo>
                <a:lnTo>
                  <a:pt x="505" y="967"/>
                </a:lnTo>
                <a:lnTo>
                  <a:pt x="505" y="974"/>
                </a:lnTo>
                <a:lnTo>
                  <a:pt x="510" y="976"/>
                </a:lnTo>
                <a:lnTo>
                  <a:pt x="514" y="977"/>
                </a:lnTo>
                <a:lnTo>
                  <a:pt x="519" y="984"/>
                </a:lnTo>
                <a:lnTo>
                  <a:pt x="522" y="993"/>
                </a:lnTo>
                <a:lnTo>
                  <a:pt x="526" y="1001"/>
                </a:lnTo>
                <a:lnTo>
                  <a:pt x="534" y="1003"/>
                </a:lnTo>
                <a:lnTo>
                  <a:pt x="538" y="1005"/>
                </a:lnTo>
                <a:lnTo>
                  <a:pt x="539" y="1008"/>
                </a:lnTo>
                <a:lnTo>
                  <a:pt x="548" y="1008"/>
                </a:lnTo>
                <a:lnTo>
                  <a:pt x="553" y="1005"/>
                </a:lnTo>
                <a:lnTo>
                  <a:pt x="558" y="1001"/>
                </a:lnTo>
                <a:lnTo>
                  <a:pt x="561" y="996"/>
                </a:lnTo>
                <a:lnTo>
                  <a:pt x="565" y="991"/>
                </a:lnTo>
                <a:lnTo>
                  <a:pt x="570" y="988"/>
                </a:lnTo>
                <a:lnTo>
                  <a:pt x="577" y="986"/>
                </a:lnTo>
                <a:lnTo>
                  <a:pt x="587" y="988"/>
                </a:lnTo>
                <a:lnTo>
                  <a:pt x="592" y="989"/>
                </a:lnTo>
                <a:lnTo>
                  <a:pt x="596" y="993"/>
                </a:lnTo>
                <a:lnTo>
                  <a:pt x="601" y="995"/>
                </a:lnTo>
                <a:lnTo>
                  <a:pt x="607" y="995"/>
                </a:lnTo>
                <a:lnTo>
                  <a:pt x="609" y="1000"/>
                </a:lnTo>
                <a:lnTo>
                  <a:pt x="611" y="1001"/>
                </a:lnTo>
                <a:lnTo>
                  <a:pt x="614" y="1001"/>
                </a:lnTo>
                <a:lnTo>
                  <a:pt x="616" y="1010"/>
                </a:lnTo>
                <a:lnTo>
                  <a:pt x="618" y="1013"/>
                </a:lnTo>
                <a:lnTo>
                  <a:pt x="621" y="1015"/>
                </a:lnTo>
                <a:lnTo>
                  <a:pt x="621" y="1029"/>
                </a:lnTo>
                <a:lnTo>
                  <a:pt x="626" y="1030"/>
                </a:lnTo>
                <a:lnTo>
                  <a:pt x="631" y="1032"/>
                </a:lnTo>
                <a:lnTo>
                  <a:pt x="635" y="1035"/>
                </a:lnTo>
                <a:lnTo>
                  <a:pt x="635" y="1042"/>
                </a:lnTo>
                <a:lnTo>
                  <a:pt x="642" y="1044"/>
                </a:lnTo>
                <a:lnTo>
                  <a:pt x="648" y="1046"/>
                </a:lnTo>
                <a:lnTo>
                  <a:pt x="652" y="1051"/>
                </a:lnTo>
                <a:lnTo>
                  <a:pt x="655" y="1056"/>
                </a:lnTo>
                <a:lnTo>
                  <a:pt x="662" y="1056"/>
                </a:lnTo>
                <a:lnTo>
                  <a:pt x="667" y="1058"/>
                </a:lnTo>
                <a:lnTo>
                  <a:pt x="676" y="1063"/>
                </a:lnTo>
                <a:lnTo>
                  <a:pt x="677" y="1068"/>
                </a:lnTo>
                <a:lnTo>
                  <a:pt x="679" y="1070"/>
                </a:lnTo>
                <a:lnTo>
                  <a:pt x="682" y="1070"/>
                </a:lnTo>
                <a:lnTo>
                  <a:pt x="686" y="1071"/>
                </a:lnTo>
                <a:lnTo>
                  <a:pt x="688" y="1075"/>
                </a:lnTo>
                <a:lnTo>
                  <a:pt x="689" y="1078"/>
                </a:lnTo>
                <a:lnTo>
                  <a:pt x="689" y="1083"/>
                </a:lnTo>
                <a:lnTo>
                  <a:pt x="689" y="1090"/>
                </a:lnTo>
                <a:lnTo>
                  <a:pt x="688" y="1093"/>
                </a:lnTo>
                <a:lnTo>
                  <a:pt x="686" y="1095"/>
                </a:lnTo>
                <a:lnTo>
                  <a:pt x="684" y="1095"/>
                </a:lnTo>
                <a:lnTo>
                  <a:pt x="682" y="1097"/>
                </a:lnTo>
                <a:lnTo>
                  <a:pt x="676" y="1107"/>
                </a:lnTo>
                <a:lnTo>
                  <a:pt x="671" y="1117"/>
                </a:lnTo>
                <a:lnTo>
                  <a:pt x="665" y="1126"/>
                </a:lnTo>
                <a:lnTo>
                  <a:pt x="660" y="1129"/>
                </a:lnTo>
                <a:lnTo>
                  <a:pt x="655" y="1131"/>
                </a:lnTo>
                <a:lnTo>
                  <a:pt x="655" y="1158"/>
                </a:lnTo>
                <a:lnTo>
                  <a:pt x="645" y="1165"/>
                </a:lnTo>
                <a:lnTo>
                  <a:pt x="636" y="1174"/>
                </a:lnTo>
                <a:lnTo>
                  <a:pt x="631" y="1186"/>
                </a:lnTo>
                <a:lnTo>
                  <a:pt x="628" y="1199"/>
                </a:lnTo>
                <a:lnTo>
                  <a:pt x="624" y="1201"/>
                </a:lnTo>
                <a:lnTo>
                  <a:pt x="623" y="1203"/>
                </a:lnTo>
                <a:lnTo>
                  <a:pt x="621" y="1209"/>
                </a:lnTo>
                <a:lnTo>
                  <a:pt x="621" y="1226"/>
                </a:lnTo>
                <a:lnTo>
                  <a:pt x="628" y="1230"/>
                </a:lnTo>
                <a:lnTo>
                  <a:pt x="633" y="1235"/>
                </a:lnTo>
                <a:lnTo>
                  <a:pt x="638" y="1240"/>
                </a:lnTo>
                <a:lnTo>
                  <a:pt x="642" y="1247"/>
                </a:lnTo>
                <a:lnTo>
                  <a:pt x="710" y="1247"/>
                </a:lnTo>
                <a:lnTo>
                  <a:pt x="710" y="1233"/>
                </a:lnTo>
                <a:lnTo>
                  <a:pt x="713" y="1233"/>
                </a:lnTo>
                <a:lnTo>
                  <a:pt x="715" y="1232"/>
                </a:lnTo>
                <a:lnTo>
                  <a:pt x="717" y="1226"/>
                </a:lnTo>
                <a:lnTo>
                  <a:pt x="718" y="1223"/>
                </a:lnTo>
                <a:lnTo>
                  <a:pt x="723" y="1220"/>
                </a:lnTo>
                <a:lnTo>
                  <a:pt x="729" y="1218"/>
                </a:lnTo>
                <a:lnTo>
                  <a:pt x="732" y="1218"/>
                </a:lnTo>
                <a:lnTo>
                  <a:pt x="735" y="1218"/>
                </a:lnTo>
                <a:lnTo>
                  <a:pt x="737" y="1216"/>
                </a:lnTo>
                <a:lnTo>
                  <a:pt x="737" y="1213"/>
                </a:lnTo>
                <a:lnTo>
                  <a:pt x="737" y="1204"/>
                </a:lnTo>
                <a:lnTo>
                  <a:pt x="735" y="1197"/>
                </a:lnTo>
                <a:lnTo>
                  <a:pt x="732" y="1192"/>
                </a:lnTo>
                <a:lnTo>
                  <a:pt x="730" y="1186"/>
                </a:lnTo>
                <a:lnTo>
                  <a:pt x="727" y="1184"/>
                </a:lnTo>
                <a:lnTo>
                  <a:pt x="725" y="1180"/>
                </a:lnTo>
                <a:lnTo>
                  <a:pt x="723" y="1172"/>
                </a:lnTo>
                <a:lnTo>
                  <a:pt x="710" y="1172"/>
                </a:lnTo>
                <a:lnTo>
                  <a:pt x="703" y="1162"/>
                </a:lnTo>
                <a:lnTo>
                  <a:pt x="698" y="1150"/>
                </a:lnTo>
                <a:lnTo>
                  <a:pt x="696" y="1134"/>
                </a:lnTo>
                <a:lnTo>
                  <a:pt x="694" y="1128"/>
                </a:lnTo>
                <a:lnTo>
                  <a:pt x="696" y="1117"/>
                </a:lnTo>
                <a:lnTo>
                  <a:pt x="708" y="1112"/>
                </a:lnTo>
                <a:lnTo>
                  <a:pt x="718" y="1105"/>
                </a:lnTo>
                <a:lnTo>
                  <a:pt x="730" y="1100"/>
                </a:lnTo>
                <a:lnTo>
                  <a:pt x="737" y="1099"/>
                </a:lnTo>
                <a:lnTo>
                  <a:pt x="744" y="1097"/>
                </a:lnTo>
                <a:lnTo>
                  <a:pt x="746" y="1093"/>
                </a:lnTo>
                <a:lnTo>
                  <a:pt x="749" y="1092"/>
                </a:lnTo>
                <a:lnTo>
                  <a:pt x="758" y="1090"/>
                </a:lnTo>
                <a:lnTo>
                  <a:pt x="761" y="1083"/>
                </a:lnTo>
                <a:lnTo>
                  <a:pt x="766" y="1078"/>
                </a:lnTo>
                <a:lnTo>
                  <a:pt x="775" y="1076"/>
                </a:lnTo>
                <a:lnTo>
                  <a:pt x="785" y="1076"/>
                </a:lnTo>
                <a:lnTo>
                  <a:pt x="785" y="1071"/>
                </a:lnTo>
                <a:lnTo>
                  <a:pt x="783" y="1068"/>
                </a:lnTo>
                <a:lnTo>
                  <a:pt x="782" y="1064"/>
                </a:lnTo>
                <a:lnTo>
                  <a:pt x="778" y="1063"/>
                </a:lnTo>
                <a:lnTo>
                  <a:pt x="773" y="1063"/>
                </a:lnTo>
                <a:lnTo>
                  <a:pt x="770" y="1061"/>
                </a:lnTo>
                <a:lnTo>
                  <a:pt x="766" y="1059"/>
                </a:lnTo>
                <a:lnTo>
                  <a:pt x="764" y="1056"/>
                </a:lnTo>
                <a:lnTo>
                  <a:pt x="766" y="1046"/>
                </a:lnTo>
                <a:lnTo>
                  <a:pt x="770" y="1035"/>
                </a:lnTo>
                <a:lnTo>
                  <a:pt x="775" y="1029"/>
                </a:lnTo>
                <a:lnTo>
                  <a:pt x="782" y="1022"/>
                </a:lnTo>
                <a:lnTo>
                  <a:pt x="795" y="1010"/>
                </a:lnTo>
                <a:lnTo>
                  <a:pt x="800" y="1003"/>
                </a:lnTo>
                <a:lnTo>
                  <a:pt x="805" y="995"/>
                </a:lnTo>
                <a:lnTo>
                  <a:pt x="805" y="960"/>
                </a:lnTo>
                <a:lnTo>
                  <a:pt x="804" y="954"/>
                </a:lnTo>
                <a:lnTo>
                  <a:pt x="802" y="947"/>
                </a:lnTo>
                <a:lnTo>
                  <a:pt x="797" y="943"/>
                </a:lnTo>
                <a:lnTo>
                  <a:pt x="792" y="940"/>
                </a:lnTo>
                <a:lnTo>
                  <a:pt x="792" y="933"/>
                </a:lnTo>
                <a:lnTo>
                  <a:pt x="792" y="926"/>
                </a:lnTo>
                <a:lnTo>
                  <a:pt x="790" y="923"/>
                </a:lnTo>
                <a:lnTo>
                  <a:pt x="788" y="921"/>
                </a:lnTo>
                <a:lnTo>
                  <a:pt x="787" y="921"/>
                </a:lnTo>
                <a:lnTo>
                  <a:pt x="785" y="920"/>
                </a:lnTo>
                <a:lnTo>
                  <a:pt x="785" y="913"/>
                </a:lnTo>
                <a:lnTo>
                  <a:pt x="785" y="908"/>
                </a:lnTo>
                <a:lnTo>
                  <a:pt x="785" y="906"/>
                </a:lnTo>
                <a:lnTo>
                  <a:pt x="782" y="906"/>
                </a:lnTo>
                <a:lnTo>
                  <a:pt x="778" y="906"/>
                </a:lnTo>
                <a:lnTo>
                  <a:pt x="778" y="901"/>
                </a:lnTo>
                <a:lnTo>
                  <a:pt x="778" y="896"/>
                </a:lnTo>
                <a:lnTo>
                  <a:pt x="778" y="891"/>
                </a:lnTo>
                <a:lnTo>
                  <a:pt x="778" y="885"/>
                </a:lnTo>
                <a:lnTo>
                  <a:pt x="775" y="885"/>
                </a:lnTo>
                <a:lnTo>
                  <a:pt x="771" y="885"/>
                </a:lnTo>
                <a:lnTo>
                  <a:pt x="770" y="884"/>
                </a:lnTo>
                <a:lnTo>
                  <a:pt x="770" y="880"/>
                </a:lnTo>
                <a:lnTo>
                  <a:pt x="768" y="879"/>
                </a:lnTo>
                <a:lnTo>
                  <a:pt x="764" y="879"/>
                </a:lnTo>
                <a:lnTo>
                  <a:pt x="764" y="851"/>
                </a:lnTo>
                <a:lnTo>
                  <a:pt x="758" y="838"/>
                </a:lnTo>
                <a:lnTo>
                  <a:pt x="751" y="824"/>
                </a:lnTo>
                <a:lnTo>
                  <a:pt x="751" y="814"/>
                </a:lnTo>
                <a:lnTo>
                  <a:pt x="749" y="805"/>
                </a:lnTo>
                <a:lnTo>
                  <a:pt x="746" y="800"/>
                </a:lnTo>
                <a:lnTo>
                  <a:pt x="737" y="797"/>
                </a:lnTo>
                <a:lnTo>
                  <a:pt x="742" y="790"/>
                </a:lnTo>
                <a:lnTo>
                  <a:pt x="749" y="785"/>
                </a:lnTo>
                <a:lnTo>
                  <a:pt x="758" y="780"/>
                </a:lnTo>
                <a:lnTo>
                  <a:pt x="766" y="776"/>
                </a:lnTo>
                <a:lnTo>
                  <a:pt x="778" y="773"/>
                </a:lnTo>
                <a:lnTo>
                  <a:pt x="785" y="769"/>
                </a:lnTo>
                <a:lnTo>
                  <a:pt x="788" y="764"/>
                </a:lnTo>
                <a:lnTo>
                  <a:pt x="790" y="759"/>
                </a:lnTo>
                <a:lnTo>
                  <a:pt x="790" y="756"/>
                </a:lnTo>
                <a:lnTo>
                  <a:pt x="794" y="749"/>
                </a:lnTo>
                <a:lnTo>
                  <a:pt x="799" y="744"/>
                </a:lnTo>
                <a:lnTo>
                  <a:pt x="807" y="737"/>
                </a:lnTo>
                <a:lnTo>
                  <a:pt x="812" y="737"/>
                </a:lnTo>
                <a:lnTo>
                  <a:pt x="812" y="735"/>
                </a:lnTo>
                <a:lnTo>
                  <a:pt x="819" y="735"/>
                </a:lnTo>
                <a:lnTo>
                  <a:pt x="823" y="740"/>
                </a:lnTo>
                <a:lnTo>
                  <a:pt x="828" y="744"/>
                </a:lnTo>
                <a:lnTo>
                  <a:pt x="840" y="749"/>
                </a:lnTo>
                <a:lnTo>
                  <a:pt x="845" y="749"/>
                </a:lnTo>
                <a:lnTo>
                  <a:pt x="850" y="749"/>
                </a:lnTo>
                <a:lnTo>
                  <a:pt x="855" y="749"/>
                </a:lnTo>
                <a:lnTo>
                  <a:pt x="860" y="749"/>
                </a:lnTo>
                <a:lnTo>
                  <a:pt x="860" y="756"/>
                </a:lnTo>
                <a:lnTo>
                  <a:pt x="867" y="756"/>
                </a:lnTo>
                <a:lnTo>
                  <a:pt x="874" y="756"/>
                </a:lnTo>
                <a:lnTo>
                  <a:pt x="889" y="756"/>
                </a:lnTo>
                <a:lnTo>
                  <a:pt x="903" y="756"/>
                </a:lnTo>
                <a:lnTo>
                  <a:pt x="918" y="754"/>
                </a:lnTo>
                <a:lnTo>
                  <a:pt x="932" y="751"/>
                </a:lnTo>
                <a:lnTo>
                  <a:pt x="944" y="746"/>
                </a:lnTo>
                <a:lnTo>
                  <a:pt x="956" y="739"/>
                </a:lnTo>
                <a:lnTo>
                  <a:pt x="964" y="730"/>
                </a:lnTo>
                <a:lnTo>
                  <a:pt x="969" y="722"/>
                </a:lnTo>
                <a:lnTo>
                  <a:pt x="961" y="716"/>
                </a:lnTo>
                <a:lnTo>
                  <a:pt x="954" y="710"/>
                </a:lnTo>
                <a:lnTo>
                  <a:pt x="950" y="706"/>
                </a:lnTo>
                <a:lnTo>
                  <a:pt x="949" y="701"/>
                </a:lnTo>
                <a:lnTo>
                  <a:pt x="949" y="694"/>
                </a:lnTo>
                <a:lnTo>
                  <a:pt x="949" y="687"/>
                </a:lnTo>
                <a:lnTo>
                  <a:pt x="950" y="682"/>
                </a:lnTo>
                <a:lnTo>
                  <a:pt x="952" y="679"/>
                </a:lnTo>
                <a:lnTo>
                  <a:pt x="959" y="674"/>
                </a:lnTo>
                <a:lnTo>
                  <a:pt x="966" y="669"/>
                </a:lnTo>
                <a:lnTo>
                  <a:pt x="967" y="665"/>
                </a:lnTo>
                <a:lnTo>
                  <a:pt x="969" y="660"/>
                </a:lnTo>
                <a:lnTo>
                  <a:pt x="985" y="652"/>
                </a:lnTo>
                <a:lnTo>
                  <a:pt x="1000" y="645"/>
                </a:lnTo>
                <a:lnTo>
                  <a:pt x="1008" y="640"/>
                </a:lnTo>
                <a:lnTo>
                  <a:pt x="1013" y="633"/>
                </a:lnTo>
                <a:lnTo>
                  <a:pt x="1019" y="628"/>
                </a:lnTo>
                <a:lnTo>
                  <a:pt x="1024" y="619"/>
                </a:lnTo>
                <a:lnTo>
                  <a:pt x="1031" y="619"/>
                </a:lnTo>
                <a:lnTo>
                  <a:pt x="1037" y="616"/>
                </a:lnTo>
                <a:lnTo>
                  <a:pt x="1041" y="611"/>
                </a:lnTo>
                <a:lnTo>
                  <a:pt x="1044" y="606"/>
                </a:lnTo>
                <a:lnTo>
                  <a:pt x="1044" y="602"/>
                </a:lnTo>
                <a:lnTo>
                  <a:pt x="1048" y="600"/>
                </a:lnTo>
                <a:lnTo>
                  <a:pt x="1049" y="602"/>
                </a:lnTo>
                <a:lnTo>
                  <a:pt x="1051" y="606"/>
                </a:lnTo>
                <a:lnTo>
                  <a:pt x="1071" y="606"/>
                </a:lnTo>
                <a:lnTo>
                  <a:pt x="1071" y="599"/>
                </a:lnTo>
                <a:lnTo>
                  <a:pt x="1075" y="594"/>
                </a:lnTo>
                <a:lnTo>
                  <a:pt x="1077" y="588"/>
                </a:lnTo>
                <a:lnTo>
                  <a:pt x="1078" y="575"/>
                </a:lnTo>
                <a:lnTo>
                  <a:pt x="1078" y="544"/>
                </a:lnTo>
                <a:lnTo>
                  <a:pt x="1077" y="541"/>
                </a:lnTo>
                <a:lnTo>
                  <a:pt x="1075" y="539"/>
                </a:lnTo>
                <a:lnTo>
                  <a:pt x="1075" y="537"/>
                </a:lnTo>
                <a:lnTo>
                  <a:pt x="1077" y="531"/>
                </a:lnTo>
                <a:lnTo>
                  <a:pt x="1075" y="525"/>
                </a:lnTo>
                <a:lnTo>
                  <a:pt x="1071" y="520"/>
                </a:lnTo>
                <a:lnTo>
                  <a:pt x="1068" y="519"/>
                </a:lnTo>
                <a:lnTo>
                  <a:pt x="1060" y="513"/>
                </a:lnTo>
                <a:lnTo>
                  <a:pt x="1054" y="510"/>
                </a:lnTo>
                <a:lnTo>
                  <a:pt x="1053" y="507"/>
                </a:lnTo>
                <a:lnTo>
                  <a:pt x="1048" y="500"/>
                </a:lnTo>
                <a:lnTo>
                  <a:pt x="1044" y="498"/>
                </a:lnTo>
                <a:lnTo>
                  <a:pt x="1039" y="498"/>
                </a:lnTo>
                <a:lnTo>
                  <a:pt x="1036" y="496"/>
                </a:lnTo>
                <a:lnTo>
                  <a:pt x="1029" y="493"/>
                </a:lnTo>
                <a:lnTo>
                  <a:pt x="1020" y="491"/>
                </a:lnTo>
                <a:lnTo>
                  <a:pt x="1017" y="491"/>
                </a:lnTo>
                <a:lnTo>
                  <a:pt x="1012" y="493"/>
                </a:lnTo>
                <a:lnTo>
                  <a:pt x="1007" y="495"/>
                </a:lnTo>
                <a:lnTo>
                  <a:pt x="1002" y="493"/>
                </a:lnTo>
                <a:lnTo>
                  <a:pt x="1000" y="490"/>
                </a:lnTo>
                <a:lnTo>
                  <a:pt x="995" y="481"/>
                </a:lnTo>
                <a:lnTo>
                  <a:pt x="988" y="473"/>
                </a:lnTo>
                <a:lnTo>
                  <a:pt x="988" y="469"/>
                </a:lnTo>
                <a:lnTo>
                  <a:pt x="988" y="466"/>
                </a:lnTo>
                <a:lnTo>
                  <a:pt x="988" y="464"/>
                </a:lnTo>
                <a:lnTo>
                  <a:pt x="986" y="464"/>
                </a:lnTo>
                <a:lnTo>
                  <a:pt x="986" y="461"/>
                </a:lnTo>
                <a:lnTo>
                  <a:pt x="986" y="455"/>
                </a:lnTo>
                <a:lnTo>
                  <a:pt x="986" y="454"/>
                </a:lnTo>
                <a:lnTo>
                  <a:pt x="988" y="447"/>
                </a:lnTo>
                <a:lnTo>
                  <a:pt x="990" y="442"/>
                </a:lnTo>
                <a:lnTo>
                  <a:pt x="996" y="445"/>
                </a:lnTo>
                <a:lnTo>
                  <a:pt x="1005" y="449"/>
                </a:lnTo>
                <a:lnTo>
                  <a:pt x="1015" y="449"/>
                </a:lnTo>
                <a:lnTo>
                  <a:pt x="1027" y="449"/>
                </a:lnTo>
                <a:lnTo>
                  <a:pt x="1049" y="449"/>
                </a:lnTo>
                <a:lnTo>
                  <a:pt x="1071" y="449"/>
                </a:lnTo>
                <a:lnTo>
                  <a:pt x="1077" y="449"/>
                </a:lnTo>
                <a:lnTo>
                  <a:pt x="1080" y="445"/>
                </a:lnTo>
                <a:lnTo>
                  <a:pt x="1082" y="442"/>
                </a:lnTo>
                <a:lnTo>
                  <a:pt x="1083" y="437"/>
                </a:lnTo>
                <a:lnTo>
                  <a:pt x="1085" y="427"/>
                </a:lnTo>
                <a:lnTo>
                  <a:pt x="1089" y="423"/>
                </a:lnTo>
                <a:lnTo>
                  <a:pt x="1092" y="421"/>
                </a:lnTo>
                <a:lnTo>
                  <a:pt x="1090" y="409"/>
                </a:lnTo>
                <a:lnTo>
                  <a:pt x="1092" y="398"/>
                </a:lnTo>
                <a:lnTo>
                  <a:pt x="1095" y="389"/>
                </a:lnTo>
                <a:lnTo>
                  <a:pt x="1097" y="380"/>
                </a:lnTo>
                <a:lnTo>
                  <a:pt x="1104" y="362"/>
                </a:lnTo>
                <a:lnTo>
                  <a:pt x="1106" y="351"/>
                </a:lnTo>
                <a:lnTo>
                  <a:pt x="1106" y="340"/>
                </a:lnTo>
                <a:lnTo>
                  <a:pt x="1111" y="338"/>
                </a:lnTo>
                <a:lnTo>
                  <a:pt x="1114" y="336"/>
                </a:lnTo>
                <a:lnTo>
                  <a:pt x="1119" y="329"/>
                </a:lnTo>
                <a:lnTo>
                  <a:pt x="1123" y="321"/>
                </a:lnTo>
                <a:lnTo>
                  <a:pt x="1126" y="312"/>
                </a:lnTo>
                <a:lnTo>
                  <a:pt x="1131" y="312"/>
                </a:lnTo>
                <a:lnTo>
                  <a:pt x="1135" y="311"/>
                </a:lnTo>
                <a:lnTo>
                  <a:pt x="1136" y="307"/>
                </a:lnTo>
                <a:lnTo>
                  <a:pt x="1138" y="304"/>
                </a:lnTo>
                <a:lnTo>
                  <a:pt x="1140" y="295"/>
                </a:lnTo>
                <a:lnTo>
                  <a:pt x="1143" y="294"/>
                </a:lnTo>
                <a:lnTo>
                  <a:pt x="1146" y="292"/>
                </a:lnTo>
                <a:lnTo>
                  <a:pt x="1146" y="176"/>
                </a:lnTo>
                <a:lnTo>
                  <a:pt x="1145" y="172"/>
                </a:lnTo>
                <a:lnTo>
                  <a:pt x="1143" y="169"/>
                </a:lnTo>
                <a:lnTo>
                  <a:pt x="1140" y="167"/>
                </a:lnTo>
                <a:lnTo>
                  <a:pt x="1140" y="162"/>
                </a:lnTo>
                <a:close/>
                <a:moveTo>
                  <a:pt x="722" y="814"/>
                </a:moveTo>
                <a:lnTo>
                  <a:pt x="723" y="821"/>
                </a:lnTo>
                <a:lnTo>
                  <a:pt x="725" y="827"/>
                </a:lnTo>
                <a:lnTo>
                  <a:pt x="729" y="833"/>
                </a:lnTo>
                <a:lnTo>
                  <a:pt x="730" y="839"/>
                </a:lnTo>
                <a:lnTo>
                  <a:pt x="729" y="833"/>
                </a:lnTo>
                <a:lnTo>
                  <a:pt x="725" y="827"/>
                </a:lnTo>
                <a:lnTo>
                  <a:pt x="723" y="821"/>
                </a:lnTo>
                <a:lnTo>
                  <a:pt x="722" y="814"/>
                </a:lnTo>
                <a:close/>
                <a:moveTo>
                  <a:pt x="785" y="421"/>
                </a:moveTo>
                <a:lnTo>
                  <a:pt x="778" y="421"/>
                </a:lnTo>
                <a:lnTo>
                  <a:pt x="773" y="423"/>
                </a:lnTo>
                <a:lnTo>
                  <a:pt x="768" y="427"/>
                </a:lnTo>
                <a:lnTo>
                  <a:pt x="764" y="428"/>
                </a:lnTo>
                <a:lnTo>
                  <a:pt x="756" y="428"/>
                </a:lnTo>
                <a:lnTo>
                  <a:pt x="747" y="428"/>
                </a:lnTo>
                <a:lnTo>
                  <a:pt x="741" y="430"/>
                </a:lnTo>
                <a:lnTo>
                  <a:pt x="739" y="432"/>
                </a:lnTo>
                <a:lnTo>
                  <a:pt x="737" y="435"/>
                </a:lnTo>
                <a:lnTo>
                  <a:pt x="730" y="437"/>
                </a:lnTo>
                <a:lnTo>
                  <a:pt x="725" y="440"/>
                </a:lnTo>
                <a:lnTo>
                  <a:pt x="718" y="442"/>
                </a:lnTo>
                <a:lnTo>
                  <a:pt x="710" y="442"/>
                </a:lnTo>
                <a:lnTo>
                  <a:pt x="706" y="440"/>
                </a:lnTo>
                <a:lnTo>
                  <a:pt x="703" y="438"/>
                </a:lnTo>
                <a:lnTo>
                  <a:pt x="694" y="435"/>
                </a:lnTo>
                <a:lnTo>
                  <a:pt x="693" y="433"/>
                </a:lnTo>
                <a:lnTo>
                  <a:pt x="689" y="432"/>
                </a:lnTo>
                <a:lnTo>
                  <a:pt x="689" y="427"/>
                </a:lnTo>
                <a:lnTo>
                  <a:pt x="689" y="421"/>
                </a:lnTo>
                <a:lnTo>
                  <a:pt x="710" y="421"/>
                </a:lnTo>
                <a:lnTo>
                  <a:pt x="727" y="418"/>
                </a:lnTo>
                <a:lnTo>
                  <a:pt x="746" y="416"/>
                </a:lnTo>
                <a:lnTo>
                  <a:pt x="763" y="413"/>
                </a:lnTo>
                <a:lnTo>
                  <a:pt x="771" y="411"/>
                </a:lnTo>
                <a:lnTo>
                  <a:pt x="778" y="408"/>
                </a:lnTo>
                <a:lnTo>
                  <a:pt x="778" y="401"/>
                </a:lnTo>
                <a:lnTo>
                  <a:pt x="783" y="403"/>
                </a:lnTo>
                <a:lnTo>
                  <a:pt x="787" y="406"/>
                </a:lnTo>
                <a:lnTo>
                  <a:pt x="792" y="415"/>
                </a:lnTo>
                <a:lnTo>
                  <a:pt x="787" y="416"/>
                </a:lnTo>
                <a:lnTo>
                  <a:pt x="785" y="418"/>
                </a:lnTo>
                <a:lnTo>
                  <a:pt x="785" y="421"/>
                </a:lnTo>
                <a:close/>
                <a:moveTo>
                  <a:pt x="77" y="809"/>
                </a:moveTo>
                <a:lnTo>
                  <a:pt x="79" y="810"/>
                </a:lnTo>
                <a:lnTo>
                  <a:pt x="82" y="816"/>
                </a:lnTo>
                <a:lnTo>
                  <a:pt x="87" y="819"/>
                </a:lnTo>
                <a:lnTo>
                  <a:pt x="92" y="822"/>
                </a:lnTo>
                <a:lnTo>
                  <a:pt x="97" y="824"/>
                </a:lnTo>
                <a:lnTo>
                  <a:pt x="109" y="826"/>
                </a:lnTo>
                <a:lnTo>
                  <a:pt x="121" y="826"/>
                </a:lnTo>
                <a:lnTo>
                  <a:pt x="123" y="826"/>
                </a:lnTo>
                <a:lnTo>
                  <a:pt x="126" y="826"/>
                </a:lnTo>
                <a:lnTo>
                  <a:pt x="130" y="826"/>
                </a:lnTo>
                <a:lnTo>
                  <a:pt x="137" y="821"/>
                </a:lnTo>
                <a:lnTo>
                  <a:pt x="142" y="817"/>
                </a:lnTo>
                <a:lnTo>
                  <a:pt x="147" y="817"/>
                </a:lnTo>
                <a:lnTo>
                  <a:pt x="150" y="819"/>
                </a:lnTo>
                <a:lnTo>
                  <a:pt x="154" y="819"/>
                </a:lnTo>
                <a:lnTo>
                  <a:pt x="155" y="819"/>
                </a:lnTo>
                <a:lnTo>
                  <a:pt x="152" y="816"/>
                </a:lnTo>
                <a:lnTo>
                  <a:pt x="150" y="814"/>
                </a:lnTo>
                <a:lnTo>
                  <a:pt x="149" y="812"/>
                </a:lnTo>
                <a:lnTo>
                  <a:pt x="147" y="810"/>
                </a:lnTo>
                <a:lnTo>
                  <a:pt x="143" y="807"/>
                </a:lnTo>
                <a:lnTo>
                  <a:pt x="138" y="804"/>
                </a:lnTo>
                <a:lnTo>
                  <a:pt x="131" y="797"/>
                </a:lnTo>
                <a:lnTo>
                  <a:pt x="126" y="793"/>
                </a:lnTo>
                <a:lnTo>
                  <a:pt x="121" y="792"/>
                </a:lnTo>
                <a:lnTo>
                  <a:pt x="116" y="790"/>
                </a:lnTo>
                <a:lnTo>
                  <a:pt x="109" y="792"/>
                </a:lnTo>
                <a:lnTo>
                  <a:pt x="108" y="792"/>
                </a:lnTo>
                <a:lnTo>
                  <a:pt x="102" y="790"/>
                </a:lnTo>
                <a:lnTo>
                  <a:pt x="96" y="787"/>
                </a:lnTo>
                <a:lnTo>
                  <a:pt x="89" y="785"/>
                </a:lnTo>
                <a:lnTo>
                  <a:pt x="85" y="785"/>
                </a:lnTo>
                <a:lnTo>
                  <a:pt x="80" y="787"/>
                </a:lnTo>
                <a:lnTo>
                  <a:pt x="79" y="790"/>
                </a:lnTo>
                <a:lnTo>
                  <a:pt x="77" y="793"/>
                </a:lnTo>
                <a:lnTo>
                  <a:pt x="75" y="802"/>
                </a:lnTo>
                <a:lnTo>
                  <a:pt x="75" y="805"/>
                </a:lnTo>
                <a:lnTo>
                  <a:pt x="77" y="809"/>
                </a:lnTo>
                <a:close/>
                <a:moveTo>
                  <a:pt x="118" y="766"/>
                </a:moveTo>
                <a:lnTo>
                  <a:pt x="123" y="775"/>
                </a:lnTo>
                <a:lnTo>
                  <a:pt x="128" y="776"/>
                </a:lnTo>
                <a:lnTo>
                  <a:pt x="131" y="780"/>
                </a:lnTo>
                <a:lnTo>
                  <a:pt x="138" y="780"/>
                </a:lnTo>
                <a:lnTo>
                  <a:pt x="138" y="783"/>
                </a:lnTo>
                <a:lnTo>
                  <a:pt x="138" y="787"/>
                </a:lnTo>
                <a:lnTo>
                  <a:pt x="145" y="787"/>
                </a:lnTo>
                <a:lnTo>
                  <a:pt x="147" y="790"/>
                </a:lnTo>
                <a:lnTo>
                  <a:pt x="150" y="793"/>
                </a:lnTo>
                <a:lnTo>
                  <a:pt x="155" y="800"/>
                </a:lnTo>
                <a:lnTo>
                  <a:pt x="162" y="805"/>
                </a:lnTo>
                <a:lnTo>
                  <a:pt x="166" y="809"/>
                </a:lnTo>
                <a:lnTo>
                  <a:pt x="166" y="814"/>
                </a:lnTo>
                <a:lnTo>
                  <a:pt x="167" y="816"/>
                </a:lnTo>
                <a:lnTo>
                  <a:pt x="169" y="817"/>
                </a:lnTo>
                <a:lnTo>
                  <a:pt x="176" y="822"/>
                </a:lnTo>
                <a:lnTo>
                  <a:pt x="183" y="822"/>
                </a:lnTo>
                <a:lnTo>
                  <a:pt x="186" y="819"/>
                </a:lnTo>
                <a:lnTo>
                  <a:pt x="190" y="814"/>
                </a:lnTo>
                <a:lnTo>
                  <a:pt x="191" y="812"/>
                </a:lnTo>
                <a:lnTo>
                  <a:pt x="200" y="807"/>
                </a:lnTo>
                <a:lnTo>
                  <a:pt x="205" y="802"/>
                </a:lnTo>
                <a:lnTo>
                  <a:pt x="208" y="795"/>
                </a:lnTo>
                <a:lnTo>
                  <a:pt x="210" y="788"/>
                </a:lnTo>
                <a:lnTo>
                  <a:pt x="212" y="785"/>
                </a:lnTo>
                <a:lnTo>
                  <a:pt x="210" y="781"/>
                </a:lnTo>
                <a:lnTo>
                  <a:pt x="208" y="780"/>
                </a:lnTo>
                <a:lnTo>
                  <a:pt x="207" y="780"/>
                </a:lnTo>
                <a:lnTo>
                  <a:pt x="198" y="775"/>
                </a:lnTo>
                <a:lnTo>
                  <a:pt x="191" y="768"/>
                </a:lnTo>
                <a:lnTo>
                  <a:pt x="184" y="761"/>
                </a:lnTo>
                <a:lnTo>
                  <a:pt x="179" y="752"/>
                </a:lnTo>
                <a:lnTo>
                  <a:pt x="169" y="751"/>
                </a:lnTo>
                <a:lnTo>
                  <a:pt x="159" y="749"/>
                </a:lnTo>
                <a:lnTo>
                  <a:pt x="150" y="744"/>
                </a:lnTo>
                <a:lnTo>
                  <a:pt x="143" y="740"/>
                </a:lnTo>
                <a:lnTo>
                  <a:pt x="137" y="735"/>
                </a:lnTo>
                <a:lnTo>
                  <a:pt x="128" y="732"/>
                </a:lnTo>
                <a:lnTo>
                  <a:pt x="118" y="730"/>
                </a:lnTo>
                <a:lnTo>
                  <a:pt x="104" y="732"/>
                </a:lnTo>
                <a:lnTo>
                  <a:pt x="101" y="732"/>
                </a:lnTo>
                <a:lnTo>
                  <a:pt x="99" y="735"/>
                </a:lnTo>
                <a:lnTo>
                  <a:pt x="96" y="737"/>
                </a:lnTo>
                <a:lnTo>
                  <a:pt x="91" y="739"/>
                </a:lnTo>
                <a:lnTo>
                  <a:pt x="91" y="744"/>
                </a:lnTo>
                <a:lnTo>
                  <a:pt x="87" y="746"/>
                </a:lnTo>
                <a:lnTo>
                  <a:pt x="84" y="746"/>
                </a:lnTo>
                <a:lnTo>
                  <a:pt x="84" y="759"/>
                </a:lnTo>
                <a:lnTo>
                  <a:pt x="85" y="763"/>
                </a:lnTo>
                <a:lnTo>
                  <a:pt x="87" y="766"/>
                </a:lnTo>
                <a:lnTo>
                  <a:pt x="92" y="766"/>
                </a:lnTo>
                <a:lnTo>
                  <a:pt x="97" y="766"/>
                </a:lnTo>
                <a:lnTo>
                  <a:pt x="109" y="764"/>
                </a:lnTo>
                <a:lnTo>
                  <a:pt x="114" y="764"/>
                </a:lnTo>
                <a:lnTo>
                  <a:pt x="118" y="76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3" name="Freeform 22">
            <a:extLst>
              <a:ext uri="{FF2B5EF4-FFF2-40B4-BE49-F238E27FC236}">
                <a16:creationId xmlns:a16="http://schemas.microsoft.com/office/drawing/2014/main" id="{07C4EBD4-F212-468A-9234-D99A35E3E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047" y="4493471"/>
            <a:ext cx="443727" cy="478229"/>
          </a:xfrm>
          <a:custGeom>
            <a:avLst/>
            <a:gdLst>
              <a:gd name="T0" fmla="*/ 392794 w 1121"/>
              <a:gd name="T1" fmla="*/ 251081 h 1278"/>
              <a:gd name="T2" fmla="*/ 388118 w 1121"/>
              <a:gd name="T3" fmla="*/ 235231 h 1278"/>
              <a:gd name="T4" fmla="*/ 375528 w 1121"/>
              <a:gd name="T5" fmla="*/ 202089 h 1278"/>
              <a:gd name="T6" fmla="*/ 351068 w 1121"/>
              <a:gd name="T7" fmla="*/ 201369 h 1278"/>
              <a:gd name="T8" fmla="*/ 332724 w 1121"/>
              <a:gd name="T9" fmla="*/ 177954 h 1278"/>
              <a:gd name="T10" fmla="*/ 324091 w 1121"/>
              <a:gd name="T11" fmla="*/ 162824 h 1278"/>
              <a:gd name="T12" fmla="*/ 312580 w 1121"/>
              <a:gd name="T13" fmla="*/ 148055 h 1278"/>
              <a:gd name="T14" fmla="*/ 297113 w 1121"/>
              <a:gd name="T15" fmla="*/ 133285 h 1278"/>
              <a:gd name="T16" fmla="*/ 271215 w 1121"/>
              <a:gd name="T17" fmla="*/ 101945 h 1278"/>
              <a:gd name="T18" fmla="*/ 262222 w 1121"/>
              <a:gd name="T19" fmla="*/ 52594 h 1278"/>
              <a:gd name="T20" fmla="*/ 232727 w 1121"/>
              <a:gd name="T21" fmla="*/ 52594 h 1278"/>
              <a:gd name="T22" fmla="*/ 225892 w 1121"/>
              <a:gd name="T23" fmla="*/ 44669 h 1278"/>
              <a:gd name="T24" fmla="*/ 194598 w 1121"/>
              <a:gd name="T25" fmla="*/ 33501 h 1278"/>
              <a:gd name="T26" fmla="*/ 184886 w 1121"/>
              <a:gd name="T27" fmla="*/ 43948 h 1278"/>
              <a:gd name="T28" fmla="*/ 164743 w 1121"/>
              <a:gd name="T29" fmla="*/ 27378 h 1278"/>
              <a:gd name="T30" fmla="*/ 132730 w 1121"/>
              <a:gd name="T31" fmla="*/ 17651 h 1278"/>
              <a:gd name="T32" fmla="*/ 112946 w 1121"/>
              <a:gd name="T33" fmla="*/ 7925 h 1278"/>
              <a:gd name="T34" fmla="*/ 73739 w 1121"/>
              <a:gd name="T35" fmla="*/ 7205 h 1278"/>
              <a:gd name="T36" fmla="*/ 58272 w 1121"/>
              <a:gd name="T37" fmla="*/ 15130 h 1278"/>
              <a:gd name="T38" fmla="*/ 35610 w 1121"/>
              <a:gd name="T39" fmla="*/ 25216 h 1278"/>
              <a:gd name="T40" fmla="*/ 10072 w 1121"/>
              <a:gd name="T41" fmla="*/ 27017 h 1278"/>
              <a:gd name="T42" fmla="*/ 0 w 1121"/>
              <a:gd name="T43" fmla="*/ 47190 h 1278"/>
              <a:gd name="T44" fmla="*/ 8273 w 1121"/>
              <a:gd name="T45" fmla="*/ 50072 h 1278"/>
              <a:gd name="T46" fmla="*/ 17985 w 1121"/>
              <a:gd name="T47" fmla="*/ 60519 h 1278"/>
              <a:gd name="T48" fmla="*/ 33452 w 1121"/>
              <a:gd name="T49" fmla="*/ 66643 h 1278"/>
              <a:gd name="T50" fmla="*/ 46042 w 1121"/>
              <a:gd name="T51" fmla="*/ 82133 h 1278"/>
              <a:gd name="T52" fmla="*/ 68703 w 1121"/>
              <a:gd name="T53" fmla="*/ 115994 h 1278"/>
              <a:gd name="T54" fmla="*/ 90285 w 1121"/>
              <a:gd name="T55" fmla="*/ 141210 h 1278"/>
              <a:gd name="T56" fmla="*/ 110428 w 1121"/>
              <a:gd name="T57" fmla="*/ 162104 h 1278"/>
              <a:gd name="T58" fmla="*/ 119780 w 1121"/>
              <a:gd name="T59" fmla="*/ 173631 h 1278"/>
              <a:gd name="T60" fmla="*/ 133809 w 1121"/>
              <a:gd name="T61" fmla="*/ 185519 h 1278"/>
              <a:gd name="T62" fmla="*/ 139924 w 1121"/>
              <a:gd name="T63" fmla="*/ 190922 h 1278"/>
              <a:gd name="T64" fmla="*/ 144960 w 1121"/>
              <a:gd name="T65" fmla="*/ 195966 h 1278"/>
              <a:gd name="T66" fmla="*/ 147477 w 1121"/>
              <a:gd name="T67" fmla="*/ 204611 h 1278"/>
              <a:gd name="T68" fmla="*/ 186685 w 1121"/>
              <a:gd name="T69" fmla="*/ 232709 h 1278"/>
              <a:gd name="T70" fmla="*/ 201433 w 1121"/>
              <a:gd name="T71" fmla="*/ 256845 h 1278"/>
              <a:gd name="T72" fmla="*/ 211864 w 1121"/>
              <a:gd name="T73" fmla="*/ 272695 h 1278"/>
              <a:gd name="T74" fmla="*/ 212583 w 1121"/>
              <a:gd name="T75" fmla="*/ 280620 h 1278"/>
              <a:gd name="T76" fmla="*/ 212583 w 1121"/>
              <a:gd name="T77" fmla="*/ 286023 h 1278"/>
              <a:gd name="T78" fmla="*/ 216180 w 1121"/>
              <a:gd name="T79" fmla="*/ 310159 h 1278"/>
              <a:gd name="T80" fmla="*/ 203951 w 1121"/>
              <a:gd name="T81" fmla="*/ 361672 h 1278"/>
              <a:gd name="T82" fmla="*/ 213662 w 1121"/>
              <a:gd name="T83" fmla="*/ 391211 h 1278"/>
              <a:gd name="T84" fmla="*/ 223374 w 1121"/>
              <a:gd name="T85" fmla="*/ 426153 h 1278"/>
              <a:gd name="T86" fmla="*/ 216180 w 1121"/>
              <a:gd name="T87" fmla="*/ 438041 h 1278"/>
              <a:gd name="T88" fmla="*/ 233446 w 1121"/>
              <a:gd name="T89" fmla="*/ 458214 h 1278"/>
              <a:gd name="T90" fmla="*/ 250352 w 1121"/>
              <a:gd name="T91" fmla="*/ 450289 h 1278"/>
              <a:gd name="T92" fmla="*/ 279848 w 1121"/>
              <a:gd name="T93" fmla="*/ 420750 h 1278"/>
              <a:gd name="T94" fmla="*/ 283085 w 1121"/>
              <a:gd name="T95" fmla="*/ 402378 h 1278"/>
              <a:gd name="T96" fmla="*/ 297113 w 1121"/>
              <a:gd name="T97" fmla="*/ 385087 h 1278"/>
              <a:gd name="T98" fmla="*/ 314379 w 1121"/>
              <a:gd name="T99" fmla="*/ 354467 h 1278"/>
              <a:gd name="T100" fmla="*/ 310782 w 1121"/>
              <a:gd name="T101" fmla="*/ 337176 h 1278"/>
              <a:gd name="T102" fmla="*/ 312940 w 1121"/>
              <a:gd name="T103" fmla="*/ 317724 h 1278"/>
              <a:gd name="T104" fmla="*/ 287761 w 1121"/>
              <a:gd name="T105" fmla="*/ 293588 h 1278"/>
              <a:gd name="T106" fmla="*/ 304667 w 1121"/>
              <a:gd name="T107" fmla="*/ 265850 h 1278"/>
              <a:gd name="T108" fmla="*/ 320494 w 1121"/>
              <a:gd name="T109" fmla="*/ 265850 h 1278"/>
              <a:gd name="T110" fmla="*/ 338838 w 1121"/>
              <a:gd name="T111" fmla="*/ 268372 h 1278"/>
              <a:gd name="T112" fmla="*/ 356824 w 1121"/>
              <a:gd name="T113" fmla="*/ 271974 h 1278"/>
              <a:gd name="T114" fmla="*/ 372650 w 1121"/>
              <a:gd name="T115" fmla="*/ 262969 h 1278"/>
              <a:gd name="T116" fmla="*/ 392794 w 1121"/>
              <a:gd name="T117" fmla="*/ 267291 h 1278"/>
              <a:gd name="T118" fmla="*/ 402146 w 1121"/>
              <a:gd name="T119" fmla="*/ 262248 h 12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1" h="1278">
                <a:moveTo>
                  <a:pt x="1120" y="718"/>
                </a:moveTo>
                <a:lnTo>
                  <a:pt x="1120" y="718"/>
                </a:lnTo>
                <a:lnTo>
                  <a:pt x="1113" y="718"/>
                </a:lnTo>
                <a:lnTo>
                  <a:pt x="1101" y="709"/>
                </a:lnTo>
                <a:lnTo>
                  <a:pt x="1096" y="704"/>
                </a:lnTo>
                <a:lnTo>
                  <a:pt x="1092" y="704"/>
                </a:lnTo>
                <a:lnTo>
                  <a:pt x="1092" y="699"/>
                </a:lnTo>
                <a:lnTo>
                  <a:pt x="1092" y="697"/>
                </a:lnTo>
                <a:lnTo>
                  <a:pt x="1091" y="690"/>
                </a:lnTo>
                <a:lnTo>
                  <a:pt x="1091" y="689"/>
                </a:lnTo>
                <a:lnTo>
                  <a:pt x="1089" y="684"/>
                </a:lnTo>
                <a:lnTo>
                  <a:pt x="1084" y="670"/>
                </a:lnTo>
                <a:lnTo>
                  <a:pt x="1080" y="661"/>
                </a:lnTo>
                <a:lnTo>
                  <a:pt x="1079" y="653"/>
                </a:lnTo>
                <a:lnTo>
                  <a:pt x="1079" y="650"/>
                </a:lnTo>
                <a:lnTo>
                  <a:pt x="1079" y="643"/>
                </a:lnTo>
                <a:lnTo>
                  <a:pt x="1070" y="621"/>
                </a:lnTo>
                <a:lnTo>
                  <a:pt x="1067" y="609"/>
                </a:lnTo>
                <a:lnTo>
                  <a:pt x="1065" y="595"/>
                </a:lnTo>
                <a:lnTo>
                  <a:pt x="1063" y="590"/>
                </a:lnTo>
                <a:lnTo>
                  <a:pt x="1060" y="586"/>
                </a:lnTo>
                <a:lnTo>
                  <a:pt x="1053" y="580"/>
                </a:lnTo>
                <a:lnTo>
                  <a:pt x="1050" y="576"/>
                </a:lnTo>
                <a:lnTo>
                  <a:pt x="1046" y="573"/>
                </a:lnTo>
                <a:lnTo>
                  <a:pt x="1044" y="568"/>
                </a:lnTo>
                <a:lnTo>
                  <a:pt x="1044" y="561"/>
                </a:lnTo>
                <a:lnTo>
                  <a:pt x="1038" y="559"/>
                </a:lnTo>
                <a:lnTo>
                  <a:pt x="1031" y="559"/>
                </a:lnTo>
                <a:lnTo>
                  <a:pt x="1022" y="563"/>
                </a:lnTo>
                <a:lnTo>
                  <a:pt x="1014" y="566"/>
                </a:lnTo>
                <a:lnTo>
                  <a:pt x="1009" y="568"/>
                </a:lnTo>
                <a:lnTo>
                  <a:pt x="1004" y="568"/>
                </a:lnTo>
                <a:lnTo>
                  <a:pt x="1004" y="563"/>
                </a:lnTo>
                <a:lnTo>
                  <a:pt x="1000" y="561"/>
                </a:lnTo>
                <a:lnTo>
                  <a:pt x="995" y="561"/>
                </a:lnTo>
                <a:lnTo>
                  <a:pt x="990" y="561"/>
                </a:lnTo>
                <a:lnTo>
                  <a:pt x="983" y="561"/>
                </a:lnTo>
                <a:lnTo>
                  <a:pt x="980" y="561"/>
                </a:lnTo>
                <a:lnTo>
                  <a:pt x="976" y="559"/>
                </a:lnTo>
                <a:lnTo>
                  <a:pt x="976" y="554"/>
                </a:lnTo>
                <a:lnTo>
                  <a:pt x="968" y="556"/>
                </a:lnTo>
                <a:lnTo>
                  <a:pt x="963" y="557"/>
                </a:lnTo>
                <a:lnTo>
                  <a:pt x="958" y="561"/>
                </a:lnTo>
                <a:lnTo>
                  <a:pt x="949" y="561"/>
                </a:lnTo>
                <a:lnTo>
                  <a:pt x="946" y="556"/>
                </a:lnTo>
                <a:lnTo>
                  <a:pt x="942" y="551"/>
                </a:lnTo>
                <a:lnTo>
                  <a:pt x="935" y="549"/>
                </a:lnTo>
                <a:lnTo>
                  <a:pt x="929" y="547"/>
                </a:lnTo>
                <a:lnTo>
                  <a:pt x="929" y="499"/>
                </a:lnTo>
                <a:lnTo>
                  <a:pt x="927" y="496"/>
                </a:lnTo>
                <a:lnTo>
                  <a:pt x="925" y="494"/>
                </a:lnTo>
                <a:lnTo>
                  <a:pt x="920" y="494"/>
                </a:lnTo>
                <a:lnTo>
                  <a:pt x="915" y="494"/>
                </a:lnTo>
                <a:lnTo>
                  <a:pt x="908" y="493"/>
                </a:lnTo>
                <a:lnTo>
                  <a:pt x="906" y="491"/>
                </a:lnTo>
                <a:lnTo>
                  <a:pt x="906" y="489"/>
                </a:lnTo>
                <a:lnTo>
                  <a:pt x="905" y="488"/>
                </a:lnTo>
                <a:lnTo>
                  <a:pt x="901" y="486"/>
                </a:lnTo>
                <a:lnTo>
                  <a:pt x="894" y="486"/>
                </a:lnTo>
                <a:lnTo>
                  <a:pt x="894" y="459"/>
                </a:lnTo>
                <a:lnTo>
                  <a:pt x="896" y="457"/>
                </a:lnTo>
                <a:lnTo>
                  <a:pt x="898" y="455"/>
                </a:lnTo>
                <a:lnTo>
                  <a:pt x="901" y="452"/>
                </a:lnTo>
                <a:lnTo>
                  <a:pt x="903" y="447"/>
                </a:lnTo>
                <a:lnTo>
                  <a:pt x="905" y="445"/>
                </a:lnTo>
                <a:lnTo>
                  <a:pt x="908" y="445"/>
                </a:lnTo>
                <a:lnTo>
                  <a:pt x="905" y="430"/>
                </a:lnTo>
                <a:lnTo>
                  <a:pt x="901" y="414"/>
                </a:lnTo>
                <a:lnTo>
                  <a:pt x="898" y="399"/>
                </a:lnTo>
                <a:lnTo>
                  <a:pt x="894" y="383"/>
                </a:lnTo>
                <a:lnTo>
                  <a:pt x="888" y="385"/>
                </a:lnTo>
                <a:lnTo>
                  <a:pt x="884" y="389"/>
                </a:lnTo>
                <a:lnTo>
                  <a:pt x="879" y="399"/>
                </a:lnTo>
                <a:lnTo>
                  <a:pt x="877" y="404"/>
                </a:lnTo>
                <a:lnTo>
                  <a:pt x="874" y="409"/>
                </a:lnTo>
                <a:lnTo>
                  <a:pt x="869" y="411"/>
                </a:lnTo>
                <a:lnTo>
                  <a:pt x="860" y="411"/>
                </a:lnTo>
                <a:lnTo>
                  <a:pt x="857" y="402"/>
                </a:lnTo>
                <a:lnTo>
                  <a:pt x="853" y="394"/>
                </a:lnTo>
                <a:lnTo>
                  <a:pt x="848" y="387"/>
                </a:lnTo>
                <a:lnTo>
                  <a:pt x="845" y="385"/>
                </a:lnTo>
                <a:lnTo>
                  <a:pt x="840" y="383"/>
                </a:lnTo>
                <a:lnTo>
                  <a:pt x="838" y="382"/>
                </a:lnTo>
                <a:lnTo>
                  <a:pt x="836" y="380"/>
                </a:lnTo>
                <a:lnTo>
                  <a:pt x="833" y="377"/>
                </a:lnTo>
                <a:lnTo>
                  <a:pt x="831" y="371"/>
                </a:lnTo>
                <a:lnTo>
                  <a:pt x="829" y="370"/>
                </a:lnTo>
                <a:lnTo>
                  <a:pt x="826" y="370"/>
                </a:lnTo>
                <a:lnTo>
                  <a:pt x="824" y="366"/>
                </a:lnTo>
                <a:lnTo>
                  <a:pt x="823" y="363"/>
                </a:lnTo>
                <a:lnTo>
                  <a:pt x="819" y="361"/>
                </a:lnTo>
                <a:lnTo>
                  <a:pt x="819" y="356"/>
                </a:lnTo>
                <a:lnTo>
                  <a:pt x="771" y="356"/>
                </a:lnTo>
                <a:lnTo>
                  <a:pt x="765" y="344"/>
                </a:lnTo>
                <a:lnTo>
                  <a:pt x="758" y="332"/>
                </a:lnTo>
                <a:lnTo>
                  <a:pt x="749" y="320"/>
                </a:lnTo>
                <a:lnTo>
                  <a:pt x="744" y="308"/>
                </a:lnTo>
                <a:lnTo>
                  <a:pt x="744" y="303"/>
                </a:lnTo>
                <a:lnTo>
                  <a:pt x="746" y="298"/>
                </a:lnTo>
                <a:lnTo>
                  <a:pt x="749" y="289"/>
                </a:lnTo>
                <a:lnTo>
                  <a:pt x="754" y="283"/>
                </a:lnTo>
                <a:lnTo>
                  <a:pt x="758" y="274"/>
                </a:lnTo>
                <a:lnTo>
                  <a:pt x="758" y="213"/>
                </a:lnTo>
                <a:lnTo>
                  <a:pt x="758" y="206"/>
                </a:lnTo>
                <a:lnTo>
                  <a:pt x="756" y="201"/>
                </a:lnTo>
                <a:lnTo>
                  <a:pt x="753" y="197"/>
                </a:lnTo>
                <a:lnTo>
                  <a:pt x="749" y="194"/>
                </a:lnTo>
                <a:lnTo>
                  <a:pt x="746" y="191"/>
                </a:lnTo>
                <a:lnTo>
                  <a:pt x="744" y="185"/>
                </a:lnTo>
                <a:lnTo>
                  <a:pt x="742" y="180"/>
                </a:lnTo>
                <a:lnTo>
                  <a:pt x="744" y="172"/>
                </a:lnTo>
                <a:lnTo>
                  <a:pt x="741" y="162"/>
                </a:lnTo>
                <a:lnTo>
                  <a:pt x="734" y="155"/>
                </a:lnTo>
                <a:lnTo>
                  <a:pt x="729" y="146"/>
                </a:lnTo>
                <a:lnTo>
                  <a:pt x="724" y="138"/>
                </a:lnTo>
                <a:lnTo>
                  <a:pt x="719" y="138"/>
                </a:lnTo>
                <a:lnTo>
                  <a:pt x="713" y="139"/>
                </a:lnTo>
                <a:lnTo>
                  <a:pt x="708" y="141"/>
                </a:lnTo>
                <a:lnTo>
                  <a:pt x="705" y="145"/>
                </a:lnTo>
                <a:lnTo>
                  <a:pt x="700" y="151"/>
                </a:lnTo>
                <a:lnTo>
                  <a:pt x="696" y="158"/>
                </a:lnTo>
                <a:lnTo>
                  <a:pt x="690" y="153"/>
                </a:lnTo>
                <a:lnTo>
                  <a:pt x="679" y="151"/>
                </a:lnTo>
                <a:lnTo>
                  <a:pt x="667" y="151"/>
                </a:lnTo>
                <a:lnTo>
                  <a:pt x="655" y="151"/>
                </a:lnTo>
                <a:lnTo>
                  <a:pt x="647" y="146"/>
                </a:lnTo>
                <a:lnTo>
                  <a:pt x="642" y="145"/>
                </a:lnTo>
                <a:lnTo>
                  <a:pt x="635" y="145"/>
                </a:lnTo>
                <a:lnTo>
                  <a:pt x="635" y="138"/>
                </a:lnTo>
                <a:lnTo>
                  <a:pt x="633" y="134"/>
                </a:lnTo>
                <a:lnTo>
                  <a:pt x="630" y="131"/>
                </a:lnTo>
                <a:lnTo>
                  <a:pt x="628" y="128"/>
                </a:lnTo>
                <a:lnTo>
                  <a:pt x="628" y="124"/>
                </a:lnTo>
                <a:lnTo>
                  <a:pt x="626" y="119"/>
                </a:lnTo>
                <a:lnTo>
                  <a:pt x="620" y="112"/>
                </a:lnTo>
                <a:lnTo>
                  <a:pt x="613" y="107"/>
                </a:lnTo>
                <a:lnTo>
                  <a:pt x="604" y="104"/>
                </a:lnTo>
                <a:lnTo>
                  <a:pt x="594" y="100"/>
                </a:lnTo>
                <a:lnTo>
                  <a:pt x="574" y="95"/>
                </a:lnTo>
                <a:lnTo>
                  <a:pt x="553" y="90"/>
                </a:lnTo>
                <a:lnTo>
                  <a:pt x="548" y="90"/>
                </a:lnTo>
                <a:lnTo>
                  <a:pt x="545" y="92"/>
                </a:lnTo>
                <a:lnTo>
                  <a:pt x="541" y="93"/>
                </a:lnTo>
                <a:lnTo>
                  <a:pt x="540" y="97"/>
                </a:lnTo>
                <a:lnTo>
                  <a:pt x="546" y="97"/>
                </a:lnTo>
                <a:lnTo>
                  <a:pt x="540" y="100"/>
                </a:lnTo>
                <a:lnTo>
                  <a:pt x="534" y="105"/>
                </a:lnTo>
                <a:lnTo>
                  <a:pt x="531" y="107"/>
                </a:lnTo>
                <a:lnTo>
                  <a:pt x="528" y="110"/>
                </a:lnTo>
                <a:lnTo>
                  <a:pt x="526" y="116"/>
                </a:lnTo>
                <a:lnTo>
                  <a:pt x="526" y="121"/>
                </a:lnTo>
                <a:lnTo>
                  <a:pt x="524" y="124"/>
                </a:lnTo>
                <a:lnTo>
                  <a:pt x="519" y="124"/>
                </a:lnTo>
                <a:lnTo>
                  <a:pt x="514" y="122"/>
                </a:lnTo>
                <a:lnTo>
                  <a:pt x="507" y="117"/>
                </a:lnTo>
                <a:lnTo>
                  <a:pt x="502" y="110"/>
                </a:lnTo>
                <a:lnTo>
                  <a:pt x="499" y="104"/>
                </a:lnTo>
                <a:lnTo>
                  <a:pt x="492" y="100"/>
                </a:lnTo>
                <a:lnTo>
                  <a:pt x="483" y="97"/>
                </a:lnTo>
                <a:lnTo>
                  <a:pt x="480" y="95"/>
                </a:lnTo>
                <a:lnTo>
                  <a:pt x="475" y="97"/>
                </a:lnTo>
                <a:lnTo>
                  <a:pt x="473" y="99"/>
                </a:lnTo>
                <a:lnTo>
                  <a:pt x="471" y="104"/>
                </a:lnTo>
                <a:lnTo>
                  <a:pt x="465" y="100"/>
                </a:lnTo>
                <a:lnTo>
                  <a:pt x="459" y="95"/>
                </a:lnTo>
                <a:lnTo>
                  <a:pt x="458" y="87"/>
                </a:lnTo>
                <a:lnTo>
                  <a:pt x="458" y="76"/>
                </a:lnTo>
                <a:lnTo>
                  <a:pt x="447" y="78"/>
                </a:lnTo>
                <a:lnTo>
                  <a:pt x="439" y="76"/>
                </a:lnTo>
                <a:lnTo>
                  <a:pt x="424" y="73"/>
                </a:lnTo>
                <a:lnTo>
                  <a:pt x="408" y="70"/>
                </a:lnTo>
                <a:lnTo>
                  <a:pt x="400" y="70"/>
                </a:lnTo>
                <a:lnTo>
                  <a:pt x="389" y="70"/>
                </a:lnTo>
                <a:lnTo>
                  <a:pt x="389" y="64"/>
                </a:lnTo>
                <a:lnTo>
                  <a:pt x="389" y="59"/>
                </a:lnTo>
                <a:lnTo>
                  <a:pt x="386" y="58"/>
                </a:lnTo>
                <a:lnTo>
                  <a:pt x="383" y="56"/>
                </a:lnTo>
                <a:lnTo>
                  <a:pt x="376" y="52"/>
                </a:lnTo>
                <a:lnTo>
                  <a:pt x="372" y="51"/>
                </a:lnTo>
                <a:lnTo>
                  <a:pt x="369" y="49"/>
                </a:lnTo>
                <a:lnTo>
                  <a:pt x="366" y="47"/>
                </a:lnTo>
                <a:lnTo>
                  <a:pt x="362" y="46"/>
                </a:lnTo>
                <a:lnTo>
                  <a:pt x="359" y="44"/>
                </a:lnTo>
                <a:lnTo>
                  <a:pt x="355" y="42"/>
                </a:lnTo>
                <a:lnTo>
                  <a:pt x="350" y="42"/>
                </a:lnTo>
                <a:lnTo>
                  <a:pt x="347" y="41"/>
                </a:lnTo>
                <a:lnTo>
                  <a:pt x="343" y="39"/>
                </a:lnTo>
                <a:lnTo>
                  <a:pt x="342" y="35"/>
                </a:lnTo>
                <a:lnTo>
                  <a:pt x="333" y="34"/>
                </a:lnTo>
                <a:lnTo>
                  <a:pt x="325" y="32"/>
                </a:lnTo>
                <a:lnTo>
                  <a:pt x="318" y="27"/>
                </a:lnTo>
                <a:lnTo>
                  <a:pt x="314" y="22"/>
                </a:lnTo>
                <a:lnTo>
                  <a:pt x="306" y="22"/>
                </a:lnTo>
                <a:lnTo>
                  <a:pt x="301" y="18"/>
                </a:lnTo>
                <a:lnTo>
                  <a:pt x="297" y="13"/>
                </a:lnTo>
                <a:lnTo>
                  <a:pt x="294" y="8"/>
                </a:lnTo>
                <a:lnTo>
                  <a:pt x="282" y="8"/>
                </a:lnTo>
                <a:lnTo>
                  <a:pt x="270" y="8"/>
                </a:lnTo>
                <a:lnTo>
                  <a:pt x="249" y="5"/>
                </a:lnTo>
                <a:lnTo>
                  <a:pt x="229" y="1"/>
                </a:lnTo>
                <a:lnTo>
                  <a:pt x="219" y="0"/>
                </a:lnTo>
                <a:lnTo>
                  <a:pt x="205" y="1"/>
                </a:lnTo>
                <a:lnTo>
                  <a:pt x="205" y="15"/>
                </a:lnTo>
                <a:lnTo>
                  <a:pt x="205" y="20"/>
                </a:lnTo>
                <a:lnTo>
                  <a:pt x="203" y="24"/>
                </a:lnTo>
                <a:lnTo>
                  <a:pt x="202" y="27"/>
                </a:lnTo>
                <a:lnTo>
                  <a:pt x="198" y="29"/>
                </a:lnTo>
                <a:lnTo>
                  <a:pt x="195" y="29"/>
                </a:lnTo>
                <a:lnTo>
                  <a:pt x="193" y="30"/>
                </a:lnTo>
                <a:lnTo>
                  <a:pt x="191" y="35"/>
                </a:lnTo>
                <a:lnTo>
                  <a:pt x="183" y="35"/>
                </a:lnTo>
                <a:lnTo>
                  <a:pt x="176" y="37"/>
                </a:lnTo>
                <a:lnTo>
                  <a:pt x="171" y="41"/>
                </a:lnTo>
                <a:lnTo>
                  <a:pt x="164" y="42"/>
                </a:lnTo>
                <a:lnTo>
                  <a:pt x="162" y="42"/>
                </a:lnTo>
                <a:lnTo>
                  <a:pt x="157" y="46"/>
                </a:lnTo>
                <a:lnTo>
                  <a:pt x="154" y="49"/>
                </a:lnTo>
                <a:lnTo>
                  <a:pt x="147" y="56"/>
                </a:lnTo>
                <a:lnTo>
                  <a:pt x="140" y="64"/>
                </a:lnTo>
                <a:lnTo>
                  <a:pt x="135" y="68"/>
                </a:lnTo>
                <a:lnTo>
                  <a:pt x="130" y="70"/>
                </a:lnTo>
                <a:lnTo>
                  <a:pt x="123" y="70"/>
                </a:lnTo>
                <a:lnTo>
                  <a:pt x="118" y="68"/>
                </a:lnTo>
                <a:lnTo>
                  <a:pt x="115" y="64"/>
                </a:lnTo>
                <a:lnTo>
                  <a:pt x="110" y="63"/>
                </a:lnTo>
                <a:lnTo>
                  <a:pt x="106" y="64"/>
                </a:lnTo>
                <a:lnTo>
                  <a:pt x="103" y="66"/>
                </a:lnTo>
                <a:lnTo>
                  <a:pt x="99" y="70"/>
                </a:lnTo>
                <a:lnTo>
                  <a:pt x="96" y="70"/>
                </a:lnTo>
                <a:lnTo>
                  <a:pt x="89" y="68"/>
                </a:lnTo>
                <a:lnTo>
                  <a:pt x="82" y="70"/>
                </a:lnTo>
                <a:lnTo>
                  <a:pt x="79" y="71"/>
                </a:lnTo>
                <a:lnTo>
                  <a:pt x="76" y="73"/>
                </a:lnTo>
                <a:lnTo>
                  <a:pt x="69" y="80"/>
                </a:lnTo>
                <a:lnTo>
                  <a:pt x="65" y="81"/>
                </a:lnTo>
                <a:lnTo>
                  <a:pt x="62" y="83"/>
                </a:lnTo>
                <a:lnTo>
                  <a:pt x="57" y="83"/>
                </a:lnTo>
                <a:lnTo>
                  <a:pt x="52" y="81"/>
                </a:lnTo>
                <a:lnTo>
                  <a:pt x="43" y="78"/>
                </a:lnTo>
                <a:lnTo>
                  <a:pt x="35" y="75"/>
                </a:lnTo>
                <a:lnTo>
                  <a:pt x="28" y="75"/>
                </a:lnTo>
                <a:lnTo>
                  <a:pt x="21" y="76"/>
                </a:lnTo>
                <a:lnTo>
                  <a:pt x="18" y="81"/>
                </a:lnTo>
                <a:lnTo>
                  <a:pt x="18" y="87"/>
                </a:lnTo>
                <a:lnTo>
                  <a:pt x="21" y="97"/>
                </a:lnTo>
                <a:lnTo>
                  <a:pt x="23" y="99"/>
                </a:lnTo>
                <a:lnTo>
                  <a:pt x="24" y="100"/>
                </a:lnTo>
                <a:lnTo>
                  <a:pt x="26" y="105"/>
                </a:lnTo>
                <a:lnTo>
                  <a:pt x="28" y="117"/>
                </a:lnTo>
                <a:lnTo>
                  <a:pt x="19" y="119"/>
                </a:lnTo>
                <a:lnTo>
                  <a:pt x="11" y="121"/>
                </a:lnTo>
                <a:lnTo>
                  <a:pt x="4" y="126"/>
                </a:lnTo>
                <a:lnTo>
                  <a:pt x="0" y="131"/>
                </a:lnTo>
                <a:lnTo>
                  <a:pt x="7" y="131"/>
                </a:lnTo>
                <a:lnTo>
                  <a:pt x="12" y="133"/>
                </a:lnTo>
                <a:lnTo>
                  <a:pt x="14" y="133"/>
                </a:lnTo>
                <a:lnTo>
                  <a:pt x="18" y="136"/>
                </a:lnTo>
                <a:lnTo>
                  <a:pt x="19" y="136"/>
                </a:lnTo>
                <a:lnTo>
                  <a:pt x="23" y="139"/>
                </a:lnTo>
                <a:lnTo>
                  <a:pt x="24" y="139"/>
                </a:lnTo>
                <a:lnTo>
                  <a:pt x="26" y="141"/>
                </a:lnTo>
                <a:lnTo>
                  <a:pt x="33" y="150"/>
                </a:lnTo>
                <a:lnTo>
                  <a:pt x="36" y="156"/>
                </a:lnTo>
                <a:lnTo>
                  <a:pt x="41" y="163"/>
                </a:lnTo>
                <a:lnTo>
                  <a:pt x="45" y="165"/>
                </a:lnTo>
                <a:lnTo>
                  <a:pt x="48" y="167"/>
                </a:lnTo>
                <a:lnTo>
                  <a:pt x="50" y="168"/>
                </a:lnTo>
                <a:lnTo>
                  <a:pt x="53" y="170"/>
                </a:lnTo>
                <a:lnTo>
                  <a:pt x="55" y="172"/>
                </a:lnTo>
                <a:lnTo>
                  <a:pt x="58" y="172"/>
                </a:lnTo>
                <a:lnTo>
                  <a:pt x="64" y="170"/>
                </a:lnTo>
                <a:lnTo>
                  <a:pt x="67" y="174"/>
                </a:lnTo>
                <a:lnTo>
                  <a:pt x="77" y="180"/>
                </a:lnTo>
                <a:lnTo>
                  <a:pt x="82" y="184"/>
                </a:lnTo>
                <a:lnTo>
                  <a:pt x="87" y="185"/>
                </a:lnTo>
                <a:lnTo>
                  <a:pt x="91" y="185"/>
                </a:lnTo>
                <a:lnTo>
                  <a:pt x="93" y="185"/>
                </a:lnTo>
                <a:lnTo>
                  <a:pt x="94" y="189"/>
                </a:lnTo>
                <a:lnTo>
                  <a:pt x="96" y="189"/>
                </a:lnTo>
                <a:lnTo>
                  <a:pt x="103" y="196"/>
                </a:lnTo>
                <a:lnTo>
                  <a:pt x="106" y="199"/>
                </a:lnTo>
                <a:lnTo>
                  <a:pt x="116" y="206"/>
                </a:lnTo>
                <a:lnTo>
                  <a:pt x="116" y="214"/>
                </a:lnTo>
                <a:lnTo>
                  <a:pt x="120" y="220"/>
                </a:lnTo>
                <a:lnTo>
                  <a:pt x="123" y="225"/>
                </a:lnTo>
                <a:lnTo>
                  <a:pt x="128" y="228"/>
                </a:lnTo>
                <a:lnTo>
                  <a:pt x="137" y="237"/>
                </a:lnTo>
                <a:lnTo>
                  <a:pt x="140" y="240"/>
                </a:lnTo>
                <a:lnTo>
                  <a:pt x="144" y="247"/>
                </a:lnTo>
                <a:lnTo>
                  <a:pt x="147" y="254"/>
                </a:lnTo>
                <a:lnTo>
                  <a:pt x="151" y="261"/>
                </a:lnTo>
                <a:lnTo>
                  <a:pt x="159" y="272"/>
                </a:lnTo>
                <a:lnTo>
                  <a:pt x="168" y="284"/>
                </a:lnTo>
                <a:lnTo>
                  <a:pt x="169" y="293"/>
                </a:lnTo>
                <a:lnTo>
                  <a:pt x="171" y="301"/>
                </a:lnTo>
                <a:lnTo>
                  <a:pt x="178" y="305"/>
                </a:lnTo>
                <a:lnTo>
                  <a:pt x="183" y="310"/>
                </a:lnTo>
                <a:lnTo>
                  <a:pt x="188" y="315"/>
                </a:lnTo>
                <a:lnTo>
                  <a:pt x="191" y="322"/>
                </a:lnTo>
                <a:lnTo>
                  <a:pt x="191" y="327"/>
                </a:lnTo>
                <a:lnTo>
                  <a:pt x="195" y="329"/>
                </a:lnTo>
                <a:lnTo>
                  <a:pt x="200" y="334"/>
                </a:lnTo>
                <a:lnTo>
                  <a:pt x="203" y="336"/>
                </a:lnTo>
                <a:lnTo>
                  <a:pt x="205" y="339"/>
                </a:lnTo>
                <a:lnTo>
                  <a:pt x="205" y="344"/>
                </a:lnTo>
                <a:lnTo>
                  <a:pt x="205" y="349"/>
                </a:lnTo>
                <a:lnTo>
                  <a:pt x="217" y="358"/>
                </a:lnTo>
                <a:lnTo>
                  <a:pt x="227" y="368"/>
                </a:lnTo>
                <a:lnTo>
                  <a:pt x="237" y="378"/>
                </a:lnTo>
                <a:lnTo>
                  <a:pt x="246" y="390"/>
                </a:lnTo>
                <a:lnTo>
                  <a:pt x="251" y="392"/>
                </a:lnTo>
                <a:lnTo>
                  <a:pt x="256" y="395"/>
                </a:lnTo>
                <a:lnTo>
                  <a:pt x="263" y="404"/>
                </a:lnTo>
                <a:lnTo>
                  <a:pt x="268" y="414"/>
                </a:lnTo>
                <a:lnTo>
                  <a:pt x="273" y="424"/>
                </a:lnTo>
                <a:lnTo>
                  <a:pt x="285" y="426"/>
                </a:lnTo>
                <a:lnTo>
                  <a:pt x="294" y="431"/>
                </a:lnTo>
                <a:lnTo>
                  <a:pt x="302" y="436"/>
                </a:lnTo>
                <a:lnTo>
                  <a:pt x="306" y="440"/>
                </a:lnTo>
                <a:lnTo>
                  <a:pt x="307" y="445"/>
                </a:lnTo>
                <a:lnTo>
                  <a:pt x="307" y="448"/>
                </a:lnTo>
                <a:lnTo>
                  <a:pt x="307" y="450"/>
                </a:lnTo>
                <a:lnTo>
                  <a:pt x="307" y="452"/>
                </a:lnTo>
                <a:lnTo>
                  <a:pt x="307" y="453"/>
                </a:lnTo>
                <a:lnTo>
                  <a:pt x="309" y="457"/>
                </a:lnTo>
                <a:lnTo>
                  <a:pt x="311" y="459"/>
                </a:lnTo>
                <a:lnTo>
                  <a:pt x="313" y="464"/>
                </a:lnTo>
                <a:lnTo>
                  <a:pt x="316" y="465"/>
                </a:lnTo>
                <a:lnTo>
                  <a:pt x="323" y="470"/>
                </a:lnTo>
                <a:lnTo>
                  <a:pt x="328" y="476"/>
                </a:lnTo>
                <a:lnTo>
                  <a:pt x="331" y="479"/>
                </a:lnTo>
                <a:lnTo>
                  <a:pt x="333" y="482"/>
                </a:lnTo>
                <a:lnTo>
                  <a:pt x="335" y="482"/>
                </a:lnTo>
                <a:lnTo>
                  <a:pt x="342" y="484"/>
                </a:lnTo>
                <a:lnTo>
                  <a:pt x="347" y="488"/>
                </a:lnTo>
                <a:lnTo>
                  <a:pt x="350" y="489"/>
                </a:lnTo>
                <a:lnTo>
                  <a:pt x="354" y="493"/>
                </a:lnTo>
                <a:lnTo>
                  <a:pt x="357" y="494"/>
                </a:lnTo>
                <a:lnTo>
                  <a:pt x="366" y="498"/>
                </a:lnTo>
                <a:lnTo>
                  <a:pt x="369" y="499"/>
                </a:lnTo>
                <a:lnTo>
                  <a:pt x="372" y="503"/>
                </a:lnTo>
                <a:lnTo>
                  <a:pt x="374" y="508"/>
                </a:lnTo>
                <a:lnTo>
                  <a:pt x="372" y="515"/>
                </a:lnTo>
                <a:lnTo>
                  <a:pt x="376" y="517"/>
                </a:lnTo>
                <a:lnTo>
                  <a:pt x="378" y="520"/>
                </a:lnTo>
                <a:lnTo>
                  <a:pt x="383" y="523"/>
                </a:lnTo>
                <a:lnTo>
                  <a:pt x="386" y="527"/>
                </a:lnTo>
                <a:lnTo>
                  <a:pt x="389" y="528"/>
                </a:lnTo>
                <a:lnTo>
                  <a:pt x="389" y="530"/>
                </a:lnTo>
                <a:lnTo>
                  <a:pt x="393" y="532"/>
                </a:lnTo>
                <a:lnTo>
                  <a:pt x="395" y="534"/>
                </a:lnTo>
                <a:lnTo>
                  <a:pt x="396" y="535"/>
                </a:lnTo>
                <a:lnTo>
                  <a:pt x="398" y="537"/>
                </a:lnTo>
                <a:lnTo>
                  <a:pt x="401" y="540"/>
                </a:lnTo>
                <a:lnTo>
                  <a:pt x="403" y="544"/>
                </a:lnTo>
                <a:lnTo>
                  <a:pt x="405" y="546"/>
                </a:lnTo>
                <a:lnTo>
                  <a:pt x="407" y="549"/>
                </a:lnTo>
                <a:lnTo>
                  <a:pt x="408" y="554"/>
                </a:lnTo>
                <a:lnTo>
                  <a:pt x="408" y="556"/>
                </a:lnTo>
                <a:lnTo>
                  <a:pt x="410" y="559"/>
                </a:lnTo>
                <a:lnTo>
                  <a:pt x="410" y="561"/>
                </a:lnTo>
                <a:lnTo>
                  <a:pt x="410" y="568"/>
                </a:lnTo>
                <a:lnTo>
                  <a:pt x="427" y="573"/>
                </a:lnTo>
                <a:lnTo>
                  <a:pt x="444" y="578"/>
                </a:lnTo>
                <a:lnTo>
                  <a:pt x="461" y="583"/>
                </a:lnTo>
                <a:lnTo>
                  <a:pt x="478" y="588"/>
                </a:lnTo>
                <a:lnTo>
                  <a:pt x="482" y="595"/>
                </a:lnTo>
                <a:lnTo>
                  <a:pt x="485" y="600"/>
                </a:lnTo>
                <a:lnTo>
                  <a:pt x="495" y="609"/>
                </a:lnTo>
                <a:lnTo>
                  <a:pt x="505" y="617"/>
                </a:lnTo>
                <a:lnTo>
                  <a:pt x="509" y="622"/>
                </a:lnTo>
                <a:lnTo>
                  <a:pt x="512" y="629"/>
                </a:lnTo>
                <a:lnTo>
                  <a:pt x="517" y="636"/>
                </a:lnTo>
                <a:lnTo>
                  <a:pt x="519" y="646"/>
                </a:lnTo>
                <a:lnTo>
                  <a:pt x="519" y="658"/>
                </a:lnTo>
                <a:lnTo>
                  <a:pt x="519" y="670"/>
                </a:lnTo>
                <a:lnTo>
                  <a:pt x="529" y="677"/>
                </a:lnTo>
                <a:lnTo>
                  <a:pt x="531" y="678"/>
                </a:lnTo>
                <a:lnTo>
                  <a:pt x="536" y="684"/>
                </a:lnTo>
                <a:lnTo>
                  <a:pt x="540" y="685"/>
                </a:lnTo>
                <a:lnTo>
                  <a:pt x="545" y="690"/>
                </a:lnTo>
                <a:lnTo>
                  <a:pt x="551" y="697"/>
                </a:lnTo>
                <a:lnTo>
                  <a:pt x="560" y="713"/>
                </a:lnTo>
                <a:lnTo>
                  <a:pt x="562" y="714"/>
                </a:lnTo>
                <a:lnTo>
                  <a:pt x="565" y="721"/>
                </a:lnTo>
                <a:lnTo>
                  <a:pt x="567" y="723"/>
                </a:lnTo>
                <a:lnTo>
                  <a:pt x="569" y="726"/>
                </a:lnTo>
                <a:lnTo>
                  <a:pt x="569" y="728"/>
                </a:lnTo>
                <a:lnTo>
                  <a:pt x="577" y="735"/>
                </a:lnTo>
                <a:lnTo>
                  <a:pt x="584" y="742"/>
                </a:lnTo>
                <a:lnTo>
                  <a:pt x="587" y="748"/>
                </a:lnTo>
                <a:lnTo>
                  <a:pt x="589" y="757"/>
                </a:lnTo>
                <a:lnTo>
                  <a:pt x="589" y="760"/>
                </a:lnTo>
                <a:lnTo>
                  <a:pt x="589" y="764"/>
                </a:lnTo>
                <a:lnTo>
                  <a:pt x="587" y="767"/>
                </a:lnTo>
                <a:lnTo>
                  <a:pt x="589" y="771"/>
                </a:lnTo>
                <a:lnTo>
                  <a:pt x="591" y="776"/>
                </a:lnTo>
                <a:lnTo>
                  <a:pt x="591" y="779"/>
                </a:lnTo>
                <a:lnTo>
                  <a:pt x="592" y="784"/>
                </a:lnTo>
                <a:lnTo>
                  <a:pt x="592" y="788"/>
                </a:lnTo>
                <a:lnTo>
                  <a:pt x="591" y="791"/>
                </a:lnTo>
                <a:lnTo>
                  <a:pt x="591" y="794"/>
                </a:lnTo>
                <a:lnTo>
                  <a:pt x="591" y="796"/>
                </a:lnTo>
                <a:lnTo>
                  <a:pt x="589" y="800"/>
                </a:lnTo>
                <a:lnTo>
                  <a:pt x="589" y="801"/>
                </a:lnTo>
                <a:lnTo>
                  <a:pt x="587" y="806"/>
                </a:lnTo>
                <a:lnTo>
                  <a:pt x="592" y="810"/>
                </a:lnTo>
                <a:lnTo>
                  <a:pt x="598" y="813"/>
                </a:lnTo>
                <a:lnTo>
                  <a:pt x="599" y="820"/>
                </a:lnTo>
                <a:lnTo>
                  <a:pt x="601" y="827"/>
                </a:lnTo>
                <a:lnTo>
                  <a:pt x="601" y="846"/>
                </a:lnTo>
                <a:lnTo>
                  <a:pt x="601" y="861"/>
                </a:lnTo>
                <a:lnTo>
                  <a:pt x="598" y="875"/>
                </a:lnTo>
                <a:lnTo>
                  <a:pt x="594" y="888"/>
                </a:lnTo>
                <a:lnTo>
                  <a:pt x="586" y="914"/>
                </a:lnTo>
                <a:lnTo>
                  <a:pt x="582" y="928"/>
                </a:lnTo>
                <a:lnTo>
                  <a:pt x="580" y="943"/>
                </a:lnTo>
                <a:lnTo>
                  <a:pt x="582" y="955"/>
                </a:lnTo>
                <a:lnTo>
                  <a:pt x="586" y="965"/>
                </a:lnTo>
                <a:lnTo>
                  <a:pt x="587" y="975"/>
                </a:lnTo>
                <a:lnTo>
                  <a:pt x="587" y="991"/>
                </a:lnTo>
                <a:lnTo>
                  <a:pt x="584" y="996"/>
                </a:lnTo>
                <a:lnTo>
                  <a:pt x="580" y="1001"/>
                </a:lnTo>
                <a:lnTo>
                  <a:pt x="574" y="1004"/>
                </a:lnTo>
                <a:lnTo>
                  <a:pt x="567" y="1004"/>
                </a:lnTo>
                <a:lnTo>
                  <a:pt x="567" y="1018"/>
                </a:lnTo>
                <a:lnTo>
                  <a:pt x="570" y="1025"/>
                </a:lnTo>
                <a:lnTo>
                  <a:pt x="574" y="1032"/>
                </a:lnTo>
                <a:lnTo>
                  <a:pt x="574" y="1042"/>
                </a:lnTo>
                <a:lnTo>
                  <a:pt x="574" y="1052"/>
                </a:lnTo>
                <a:lnTo>
                  <a:pt x="579" y="1057"/>
                </a:lnTo>
                <a:lnTo>
                  <a:pt x="584" y="1062"/>
                </a:lnTo>
                <a:lnTo>
                  <a:pt x="586" y="1071"/>
                </a:lnTo>
                <a:lnTo>
                  <a:pt x="587" y="1079"/>
                </a:lnTo>
                <a:lnTo>
                  <a:pt x="587" y="1083"/>
                </a:lnTo>
                <a:lnTo>
                  <a:pt x="589" y="1085"/>
                </a:lnTo>
                <a:lnTo>
                  <a:pt x="594" y="1086"/>
                </a:lnTo>
                <a:lnTo>
                  <a:pt x="594" y="1134"/>
                </a:lnTo>
                <a:lnTo>
                  <a:pt x="598" y="1136"/>
                </a:lnTo>
                <a:lnTo>
                  <a:pt x="601" y="1137"/>
                </a:lnTo>
                <a:lnTo>
                  <a:pt x="603" y="1146"/>
                </a:lnTo>
                <a:lnTo>
                  <a:pt x="604" y="1149"/>
                </a:lnTo>
                <a:lnTo>
                  <a:pt x="606" y="1153"/>
                </a:lnTo>
                <a:lnTo>
                  <a:pt x="609" y="1154"/>
                </a:lnTo>
                <a:lnTo>
                  <a:pt x="615" y="1154"/>
                </a:lnTo>
                <a:lnTo>
                  <a:pt x="613" y="1161"/>
                </a:lnTo>
                <a:lnTo>
                  <a:pt x="613" y="1166"/>
                </a:lnTo>
                <a:lnTo>
                  <a:pt x="616" y="1173"/>
                </a:lnTo>
                <a:lnTo>
                  <a:pt x="621" y="1178"/>
                </a:lnTo>
                <a:lnTo>
                  <a:pt x="621" y="1183"/>
                </a:lnTo>
                <a:lnTo>
                  <a:pt x="621" y="1189"/>
                </a:lnTo>
                <a:lnTo>
                  <a:pt x="620" y="1194"/>
                </a:lnTo>
                <a:lnTo>
                  <a:pt x="618" y="1195"/>
                </a:lnTo>
                <a:lnTo>
                  <a:pt x="615" y="1195"/>
                </a:lnTo>
                <a:lnTo>
                  <a:pt x="611" y="1195"/>
                </a:lnTo>
                <a:lnTo>
                  <a:pt x="609" y="1197"/>
                </a:lnTo>
                <a:lnTo>
                  <a:pt x="608" y="1202"/>
                </a:lnTo>
                <a:lnTo>
                  <a:pt x="604" y="1204"/>
                </a:lnTo>
                <a:lnTo>
                  <a:pt x="603" y="1207"/>
                </a:lnTo>
                <a:lnTo>
                  <a:pt x="601" y="1211"/>
                </a:lnTo>
                <a:lnTo>
                  <a:pt x="601" y="1216"/>
                </a:lnTo>
                <a:lnTo>
                  <a:pt x="604" y="1221"/>
                </a:lnTo>
                <a:lnTo>
                  <a:pt x="608" y="1226"/>
                </a:lnTo>
                <a:lnTo>
                  <a:pt x="613" y="1229"/>
                </a:lnTo>
                <a:lnTo>
                  <a:pt x="621" y="1229"/>
                </a:lnTo>
                <a:lnTo>
                  <a:pt x="625" y="1236"/>
                </a:lnTo>
                <a:lnTo>
                  <a:pt x="630" y="1241"/>
                </a:lnTo>
                <a:lnTo>
                  <a:pt x="635" y="1247"/>
                </a:lnTo>
                <a:lnTo>
                  <a:pt x="642" y="1250"/>
                </a:lnTo>
                <a:lnTo>
                  <a:pt x="642" y="1255"/>
                </a:lnTo>
                <a:lnTo>
                  <a:pt x="644" y="1260"/>
                </a:lnTo>
                <a:lnTo>
                  <a:pt x="647" y="1269"/>
                </a:lnTo>
                <a:lnTo>
                  <a:pt x="649" y="1272"/>
                </a:lnTo>
                <a:lnTo>
                  <a:pt x="649" y="1277"/>
                </a:lnTo>
                <a:lnTo>
                  <a:pt x="654" y="1276"/>
                </a:lnTo>
                <a:lnTo>
                  <a:pt x="657" y="1272"/>
                </a:lnTo>
                <a:lnTo>
                  <a:pt x="662" y="1264"/>
                </a:lnTo>
                <a:lnTo>
                  <a:pt x="673" y="1264"/>
                </a:lnTo>
                <a:lnTo>
                  <a:pt x="681" y="1264"/>
                </a:lnTo>
                <a:lnTo>
                  <a:pt x="690" y="1267"/>
                </a:lnTo>
                <a:lnTo>
                  <a:pt x="695" y="1270"/>
                </a:lnTo>
                <a:lnTo>
                  <a:pt x="696" y="1270"/>
                </a:lnTo>
                <a:lnTo>
                  <a:pt x="696" y="1269"/>
                </a:lnTo>
                <a:lnTo>
                  <a:pt x="696" y="1250"/>
                </a:lnTo>
                <a:lnTo>
                  <a:pt x="702" y="1247"/>
                </a:lnTo>
                <a:lnTo>
                  <a:pt x="707" y="1243"/>
                </a:lnTo>
                <a:lnTo>
                  <a:pt x="710" y="1238"/>
                </a:lnTo>
                <a:lnTo>
                  <a:pt x="717" y="1236"/>
                </a:lnTo>
                <a:lnTo>
                  <a:pt x="751" y="1236"/>
                </a:lnTo>
                <a:lnTo>
                  <a:pt x="758" y="1233"/>
                </a:lnTo>
                <a:lnTo>
                  <a:pt x="765" y="1226"/>
                </a:lnTo>
                <a:lnTo>
                  <a:pt x="770" y="1219"/>
                </a:lnTo>
                <a:lnTo>
                  <a:pt x="775" y="1212"/>
                </a:lnTo>
                <a:lnTo>
                  <a:pt x="777" y="1202"/>
                </a:lnTo>
                <a:lnTo>
                  <a:pt x="778" y="1192"/>
                </a:lnTo>
                <a:lnTo>
                  <a:pt x="778" y="1180"/>
                </a:lnTo>
                <a:lnTo>
                  <a:pt x="778" y="1168"/>
                </a:lnTo>
                <a:lnTo>
                  <a:pt x="773" y="1160"/>
                </a:lnTo>
                <a:lnTo>
                  <a:pt x="771" y="1154"/>
                </a:lnTo>
                <a:lnTo>
                  <a:pt x="771" y="1148"/>
                </a:lnTo>
                <a:lnTo>
                  <a:pt x="765" y="1148"/>
                </a:lnTo>
                <a:lnTo>
                  <a:pt x="761" y="1144"/>
                </a:lnTo>
                <a:lnTo>
                  <a:pt x="758" y="1141"/>
                </a:lnTo>
                <a:lnTo>
                  <a:pt x="758" y="1134"/>
                </a:lnTo>
                <a:lnTo>
                  <a:pt x="766" y="1136"/>
                </a:lnTo>
                <a:lnTo>
                  <a:pt x="773" y="1134"/>
                </a:lnTo>
                <a:lnTo>
                  <a:pt x="778" y="1131"/>
                </a:lnTo>
                <a:lnTo>
                  <a:pt x="782" y="1127"/>
                </a:lnTo>
                <a:lnTo>
                  <a:pt x="787" y="1117"/>
                </a:lnTo>
                <a:lnTo>
                  <a:pt x="792" y="1107"/>
                </a:lnTo>
                <a:lnTo>
                  <a:pt x="799" y="1107"/>
                </a:lnTo>
                <a:lnTo>
                  <a:pt x="806" y="1107"/>
                </a:lnTo>
                <a:lnTo>
                  <a:pt x="809" y="1103"/>
                </a:lnTo>
                <a:lnTo>
                  <a:pt x="811" y="1100"/>
                </a:lnTo>
                <a:lnTo>
                  <a:pt x="812" y="1093"/>
                </a:lnTo>
                <a:lnTo>
                  <a:pt x="816" y="1093"/>
                </a:lnTo>
                <a:lnTo>
                  <a:pt x="818" y="1091"/>
                </a:lnTo>
                <a:lnTo>
                  <a:pt x="819" y="1086"/>
                </a:lnTo>
                <a:lnTo>
                  <a:pt x="826" y="1086"/>
                </a:lnTo>
                <a:lnTo>
                  <a:pt x="826" y="1076"/>
                </a:lnTo>
                <a:lnTo>
                  <a:pt x="826" y="1069"/>
                </a:lnTo>
                <a:lnTo>
                  <a:pt x="831" y="1054"/>
                </a:lnTo>
                <a:lnTo>
                  <a:pt x="833" y="1039"/>
                </a:lnTo>
                <a:lnTo>
                  <a:pt x="835" y="1028"/>
                </a:lnTo>
                <a:lnTo>
                  <a:pt x="833" y="1018"/>
                </a:lnTo>
                <a:lnTo>
                  <a:pt x="841" y="1015"/>
                </a:lnTo>
                <a:lnTo>
                  <a:pt x="850" y="1011"/>
                </a:lnTo>
                <a:lnTo>
                  <a:pt x="857" y="1006"/>
                </a:lnTo>
                <a:lnTo>
                  <a:pt x="859" y="1003"/>
                </a:lnTo>
                <a:lnTo>
                  <a:pt x="860" y="998"/>
                </a:lnTo>
                <a:lnTo>
                  <a:pt x="869" y="992"/>
                </a:lnTo>
                <a:lnTo>
                  <a:pt x="872" y="989"/>
                </a:lnTo>
                <a:lnTo>
                  <a:pt x="874" y="984"/>
                </a:lnTo>
                <a:lnTo>
                  <a:pt x="874" y="979"/>
                </a:lnTo>
                <a:lnTo>
                  <a:pt x="876" y="975"/>
                </a:lnTo>
                <a:lnTo>
                  <a:pt x="877" y="972"/>
                </a:lnTo>
                <a:lnTo>
                  <a:pt x="881" y="970"/>
                </a:lnTo>
                <a:lnTo>
                  <a:pt x="881" y="963"/>
                </a:lnTo>
                <a:lnTo>
                  <a:pt x="877" y="960"/>
                </a:lnTo>
                <a:lnTo>
                  <a:pt x="876" y="955"/>
                </a:lnTo>
                <a:lnTo>
                  <a:pt x="874" y="950"/>
                </a:lnTo>
                <a:lnTo>
                  <a:pt x="872" y="948"/>
                </a:lnTo>
                <a:lnTo>
                  <a:pt x="870" y="946"/>
                </a:lnTo>
                <a:lnTo>
                  <a:pt x="867" y="943"/>
                </a:lnTo>
                <a:lnTo>
                  <a:pt x="865" y="938"/>
                </a:lnTo>
                <a:lnTo>
                  <a:pt x="864" y="936"/>
                </a:lnTo>
                <a:lnTo>
                  <a:pt x="860" y="936"/>
                </a:lnTo>
                <a:lnTo>
                  <a:pt x="860" y="929"/>
                </a:lnTo>
                <a:lnTo>
                  <a:pt x="864" y="929"/>
                </a:lnTo>
                <a:lnTo>
                  <a:pt x="865" y="928"/>
                </a:lnTo>
                <a:lnTo>
                  <a:pt x="867" y="923"/>
                </a:lnTo>
                <a:lnTo>
                  <a:pt x="865" y="916"/>
                </a:lnTo>
                <a:lnTo>
                  <a:pt x="865" y="911"/>
                </a:lnTo>
                <a:lnTo>
                  <a:pt x="869" y="904"/>
                </a:lnTo>
                <a:lnTo>
                  <a:pt x="874" y="899"/>
                </a:lnTo>
                <a:lnTo>
                  <a:pt x="874" y="893"/>
                </a:lnTo>
                <a:lnTo>
                  <a:pt x="874" y="888"/>
                </a:lnTo>
                <a:lnTo>
                  <a:pt x="870" y="882"/>
                </a:lnTo>
                <a:lnTo>
                  <a:pt x="865" y="878"/>
                </a:lnTo>
                <a:lnTo>
                  <a:pt x="853" y="871"/>
                </a:lnTo>
                <a:lnTo>
                  <a:pt x="848" y="868"/>
                </a:lnTo>
                <a:lnTo>
                  <a:pt x="843" y="863"/>
                </a:lnTo>
                <a:lnTo>
                  <a:pt x="840" y="856"/>
                </a:lnTo>
                <a:lnTo>
                  <a:pt x="840" y="847"/>
                </a:lnTo>
                <a:lnTo>
                  <a:pt x="835" y="847"/>
                </a:lnTo>
                <a:lnTo>
                  <a:pt x="829" y="847"/>
                </a:lnTo>
                <a:lnTo>
                  <a:pt x="824" y="842"/>
                </a:lnTo>
                <a:lnTo>
                  <a:pt x="816" y="839"/>
                </a:lnTo>
                <a:lnTo>
                  <a:pt x="812" y="839"/>
                </a:lnTo>
                <a:lnTo>
                  <a:pt x="806" y="841"/>
                </a:lnTo>
                <a:lnTo>
                  <a:pt x="800" y="815"/>
                </a:lnTo>
                <a:lnTo>
                  <a:pt x="797" y="803"/>
                </a:lnTo>
                <a:lnTo>
                  <a:pt x="792" y="793"/>
                </a:lnTo>
                <a:lnTo>
                  <a:pt x="795" y="793"/>
                </a:lnTo>
                <a:lnTo>
                  <a:pt x="797" y="791"/>
                </a:lnTo>
                <a:lnTo>
                  <a:pt x="799" y="786"/>
                </a:lnTo>
                <a:lnTo>
                  <a:pt x="802" y="783"/>
                </a:lnTo>
                <a:lnTo>
                  <a:pt x="804" y="781"/>
                </a:lnTo>
                <a:lnTo>
                  <a:pt x="806" y="779"/>
                </a:lnTo>
                <a:lnTo>
                  <a:pt x="812" y="765"/>
                </a:lnTo>
                <a:lnTo>
                  <a:pt x="821" y="754"/>
                </a:lnTo>
                <a:lnTo>
                  <a:pt x="833" y="745"/>
                </a:lnTo>
                <a:lnTo>
                  <a:pt x="847" y="738"/>
                </a:lnTo>
                <a:lnTo>
                  <a:pt x="847" y="735"/>
                </a:lnTo>
                <a:lnTo>
                  <a:pt x="848" y="733"/>
                </a:lnTo>
                <a:lnTo>
                  <a:pt x="853" y="731"/>
                </a:lnTo>
                <a:lnTo>
                  <a:pt x="857" y="728"/>
                </a:lnTo>
                <a:lnTo>
                  <a:pt x="859" y="726"/>
                </a:lnTo>
                <a:lnTo>
                  <a:pt x="860" y="725"/>
                </a:lnTo>
                <a:lnTo>
                  <a:pt x="867" y="723"/>
                </a:lnTo>
                <a:lnTo>
                  <a:pt x="872" y="719"/>
                </a:lnTo>
                <a:lnTo>
                  <a:pt x="879" y="718"/>
                </a:lnTo>
                <a:lnTo>
                  <a:pt x="888" y="718"/>
                </a:lnTo>
                <a:lnTo>
                  <a:pt x="888" y="731"/>
                </a:lnTo>
                <a:lnTo>
                  <a:pt x="889" y="736"/>
                </a:lnTo>
                <a:lnTo>
                  <a:pt x="891" y="738"/>
                </a:lnTo>
                <a:lnTo>
                  <a:pt x="894" y="738"/>
                </a:lnTo>
                <a:lnTo>
                  <a:pt x="894" y="752"/>
                </a:lnTo>
                <a:lnTo>
                  <a:pt x="896" y="757"/>
                </a:lnTo>
                <a:lnTo>
                  <a:pt x="898" y="759"/>
                </a:lnTo>
                <a:lnTo>
                  <a:pt x="901" y="759"/>
                </a:lnTo>
                <a:lnTo>
                  <a:pt x="901" y="748"/>
                </a:lnTo>
                <a:lnTo>
                  <a:pt x="903" y="740"/>
                </a:lnTo>
                <a:lnTo>
                  <a:pt x="908" y="735"/>
                </a:lnTo>
                <a:lnTo>
                  <a:pt x="915" y="731"/>
                </a:lnTo>
                <a:lnTo>
                  <a:pt x="929" y="738"/>
                </a:lnTo>
                <a:lnTo>
                  <a:pt x="942" y="745"/>
                </a:lnTo>
                <a:lnTo>
                  <a:pt x="946" y="740"/>
                </a:lnTo>
                <a:lnTo>
                  <a:pt x="949" y="735"/>
                </a:lnTo>
                <a:lnTo>
                  <a:pt x="954" y="733"/>
                </a:lnTo>
                <a:lnTo>
                  <a:pt x="963" y="731"/>
                </a:lnTo>
                <a:lnTo>
                  <a:pt x="963" y="736"/>
                </a:lnTo>
                <a:lnTo>
                  <a:pt x="964" y="740"/>
                </a:lnTo>
                <a:lnTo>
                  <a:pt x="968" y="742"/>
                </a:lnTo>
                <a:lnTo>
                  <a:pt x="971" y="743"/>
                </a:lnTo>
                <a:lnTo>
                  <a:pt x="980" y="745"/>
                </a:lnTo>
                <a:lnTo>
                  <a:pt x="981" y="748"/>
                </a:lnTo>
                <a:lnTo>
                  <a:pt x="983" y="752"/>
                </a:lnTo>
                <a:lnTo>
                  <a:pt x="988" y="754"/>
                </a:lnTo>
                <a:lnTo>
                  <a:pt x="992" y="755"/>
                </a:lnTo>
                <a:lnTo>
                  <a:pt x="997" y="762"/>
                </a:lnTo>
                <a:lnTo>
                  <a:pt x="1002" y="769"/>
                </a:lnTo>
                <a:lnTo>
                  <a:pt x="1005" y="771"/>
                </a:lnTo>
                <a:lnTo>
                  <a:pt x="1010" y="772"/>
                </a:lnTo>
                <a:lnTo>
                  <a:pt x="1010" y="760"/>
                </a:lnTo>
                <a:lnTo>
                  <a:pt x="1010" y="750"/>
                </a:lnTo>
                <a:lnTo>
                  <a:pt x="1012" y="745"/>
                </a:lnTo>
                <a:lnTo>
                  <a:pt x="1015" y="742"/>
                </a:lnTo>
                <a:lnTo>
                  <a:pt x="1019" y="740"/>
                </a:lnTo>
                <a:lnTo>
                  <a:pt x="1024" y="738"/>
                </a:lnTo>
                <a:lnTo>
                  <a:pt x="1027" y="738"/>
                </a:lnTo>
                <a:lnTo>
                  <a:pt x="1031" y="735"/>
                </a:lnTo>
                <a:lnTo>
                  <a:pt x="1036" y="730"/>
                </a:lnTo>
                <a:lnTo>
                  <a:pt x="1038" y="726"/>
                </a:lnTo>
                <a:lnTo>
                  <a:pt x="1041" y="725"/>
                </a:lnTo>
                <a:lnTo>
                  <a:pt x="1044" y="725"/>
                </a:lnTo>
                <a:lnTo>
                  <a:pt x="1051" y="725"/>
                </a:lnTo>
                <a:lnTo>
                  <a:pt x="1056" y="726"/>
                </a:lnTo>
                <a:lnTo>
                  <a:pt x="1060" y="730"/>
                </a:lnTo>
                <a:lnTo>
                  <a:pt x="1067" y="736"/>
                </a:lnTo>
                <a:lnTo>
                  <a:pt x="1070" y="740"/>
                </a:lnTo>
                <a:lnTo>
                  <a:pt x="1073" y="743"/>
                </a:lnTo>
                <a:lnTo>
                  <a:pt x="1079" y="745"/>
                </a:lnTo>
                <a:lnTo>
                  <a:pt x="1085" y="745"/>
                </a:lnTo>
                <a:lnTo>
                  <a:pt x="1089" y="745"/>
                </a:lnTo>
                <a:lnTo>
                  <a:pt x="1092" y="742"/>
                </a:lnTo>
                <a:lnTo>
                  <a:pt x="1096" y="740"/>
                </a:lnTo>
                <a:lnTo>
                  <a:pt x="1099" y="738"/>
                </a:lnTo>
                <a:lnTo>
                  <a:pt x="1101" y="736"/>
                </a:lnTo>
                <a:lnTo>
                  <a:pt x="1104" y="735"/>
                </a:lnTo>
                <a:lnTo>
                  <a:pt x="1108" y="735"/>
                </a:lnTo>
                <a:lnTo>
                  <a:pt x="1113" y="731"/>
                </a:lnTo>
                <a:lnTo>
                  <a:pt x="1118" y="728"/>
                </a:lnTo>
                <a:lnTo>
                  <a:pt x="1120" y="726"/>
                </a:lnTo>
                <a:lnTo>
                  <a:pt x="1120" y="723"/>
                </a:lnTo>
                <a:lnTo>
                  <a:pt x="1120" y="718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4" name="Freeform 23">
            <a:extLst>
              <a:ext uri="{FF2B5EF4-FFF2-40B4-BE49-F238E27FC236}">
                <a16:creationId xmlns:a16="http://schemas.microsoft.com/office/drawing/2014/main" id="{4ECAF004-DA64-4419-A587-E4D7C60D7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637" y="5588450"/>
            <a:ext cx="354633" cy="296832"/>
          </a:xfrm>
          <a:custGeom>
            <a:avLst/>
            <a:gdLst>
              <a:gd name="T0" fmla="*/ 319026 w 896"/>
              <a:gd name="T1" fmla="*/ 99814 h 793"/>
              <a:gd name="T2" fmla="*/ 306078 w 896"/>
              <a:gd name="T3" fmla="*/ 76392 h 793"/>
              <a:gd name="T4" fmla="*/ 293130 w 896"/>
              <a:gd name="T5" fmla="*/ 48646 h 793"/>
              <a:gd name="T6" fmla="*/ 278383 w 896"/>
              <a:gd name="T7" fmla="*/ 42520 h 793"/>
              <a:gd name="T8" fmla="*/ 266874 w 896"/>
              <a:gd name="T9" fmla="*/ 39998 h 793"/>
              <a:gd name="T10" fmla="*/ 255724 w 896"/>
              <a:gd name="T11" fmla="*/ 37115 h 793"/>
              <a:gd name="T12" fmla="*/ 243496 w 896"/>
              <a:gd name="T13" fmla="*/ 28467 h 793"/>
              <a:gd name="T14" fmla="*/ 235943 w 896"/>
              <a:gd name="T15" fmla="*/ 19819 h 793"/>
              <a:gd name="T16" fmla="*/ 231267 w 896"/>
              <a:gd name="T17" fmla="*/ 5045 h 793"/>
              <a:gd name="T18" fmla="*/ 214003 w 896"/>
              <a:gd name="T19" fmla="*/ 0 h 793"/>
              <a:gd name="T20" fmla="*/ 189545 w 896"/>
              <a:gd name="T21" fmla="*/ 9369 h 793"/>
              <a:gd name="T22" fmla="*/ 175159 w 896"/>
              <a:gd name="T23" fmla="*/ 14414 h 793"/>
              <a:gd name="T24" fmla="*/ 156815 w 896"/>
              <a:gd name="T25" fmla="*/ 14414 h 793"/>
              <a:gd name="T26" fmla="*/ 146025 w 896"/>
              <a:gd name="T27" fmla="*/ 21260 h 793"/>
              <a:gd name="T28" fmla="*/ 135595 w 896"/>
              <a:gd name="T29" fmla="*/ 29548 h 793"/>
              <a:gd name="T30" fmla="*/ 107181 w 896"/>
              <a:gd name="T31" fmla="*/ 37115 h 793"/>
              <a:gd name="T32" fmla="*/ 96031 w 896"/>
              <a:gd name="T33" fmla="*/ 50808 h 793"/>
              <a:gd name="T34" fmla="*/ 83803 w 896"/>
              <a:gd name="T35" fmla="*/ 50808 h 793"/>
              <a:gd name="T36" fmla="*/ 83083 w 896"/>
              <a:gd name="T37" fmla="*/ 48286 h 793"/>
              <a:gd name="T38" fmla="*/ 79487 w 896"/>
              <a:gd name="T39" fmla="*/ 46844 h 793"/>
              <a:gd name="T40" fmla="*/ 66179 w 896"/>
              <a:gd name="T41" fmla="*/ 54772 h 793"/>
              <a:gd name="T42" fmla="*/ 59345 w 896"/>
              <a:gd name="T43" fmla="*/ 59096 h 793"/>
              <a:gd name="T44" fmla="*/ 49634 w 896"/>
              <a:gd name="T45" fmla="*/ 64141 h 793"/>
              <a:gd name="T46" fmla="*/ 47117 w 896"/>
              <a:gd name="T47" fmla="*/ 64861 h 793"/>
              <a:gd name="T48" fmla="*/ 33449 w 896"/>
              <a:gd name="T49" fmla="*/ 75672 h 793"/>
              <a:gd name="T50" fmla="*/ 32370 w 896"/>
              <a:gd name="T51" fmla="*/ 79635 h 793"/>
              <a:gd name="T52" fmla="*/ 31291 w 896"/>
              <a:gd name="T53" fmla="*/ 80716 h 793"/>
              <a:gd name="T54" fmla="*/ 25536 w 896"/>
              <a:gd name="T55" fmla="*/ 102697 h 793"/>
              <a:gd name="T56" fmla="*/ 12588 w 896"/>
              <a:gd name="T57" fmla="*/ 105940 h 793"/>
              <a:gd name="T58" fmla="*/ 5395 w 896"/>
              <a:gd name="T59" fmla="*/ 138010 h 793"/>
              <a:gd name="T60" fmla="*/ 9711 w 896"/>
              <a:gd name="T61" fmla="*/ 157108 h 793"/>
              <a:gd name="T62" fmla="*/ 2158 w 896"/>
              <a:gd name="T63" fmla="*/ 175846 h 793"/>
              <a:gd name="T64" fmla="*/ 10430 w 896"/>
              <a:gd name="T65" fmla="*/ 194584 h 793"/>
              <a:gd name="T66" fmla="*/ 10430 w 896"/>
              <a:gd name="T67" fmla="*/ 206835 h 793"/>
              <a:gd name="T68" fmla="*/ 16904 w 896"/>
              <a:gd name="T69" fmla="*/ 228096 h 793"/>
              <a:gd name="T70" fmla="*/ 27335 w 896"/>
              <a:gd name="T71" fmla="*/ 238545 h 793"/>
              <a:gd name="T72" fmla="*/ 28773 w 896"/>
              <a:gd name="T73" fmla="*/ 240707 h 793"/>
              <a:gd name="T74" fmla="*/ 30572 w 896"/>
              <a:gd name="T75" fmla="*/ 240707 h 793"/>
              <a:gd name="T76" fmla="*/ 39204 w 896"/>
              <a:gd name="T77" fmla="*/ 243590 h 793"/>
              <a:gd name="T78" fmla="*/ 61863 w 896"/>
              <a:gd name="T79" fmla="*/ 258364 h 793"/>
              <a:gd name="T80" fmla="*/ 83083 w 896"/>
              <a:gd name="T81" fmla="*/ 269535 h 793"/>
              <a:gd name="T82" fmla="*/ 86320 w 896"/>
              <a:gd name="T83" fmla="*/ 285390 h 793"/>
              <a:gd name="T84" fmla="*/ 93514 w 896"/>
              <a:gd name="T85" fmla="*/ 281066 h 793"/>
              <a:gd name="T86" fmla="*/ 115094 w 896"/>
              <a:gd name="T87" fmla="*/ 271336 h 793"/>
              <a:gd name="T88" fmla="*/ 118691 w 896"/>
              <a:gd name="T89" fmla="*/ 270616 h 793"/>
              <a:gd name="T90" fmla="*/ 123007 w 896"/>
              <a:gd name="T91" fmla="*/ 270255 h 793"/>
              <a:gd name="T92" fmla="*/ 131639 w 896"/>
              <a:gd name="T93" fmla="*/ 267012 h 793"/>
              <a:gd name="T94" fmla="*/ 145306 w 896"/>
              <a:gd name="T95" fmla="*/ 260887 h 793"/>
              <a:gd name="T96" fmla="*/ 155736 w 896"/>
              <a:gd name="T97" fmla="*/ 265931 h 793"/>
              <a:gd name="T98" fmla="*/ 167246 w 896"/>
              <a:gd name="T99" fmla="*/ 260887 h 793"/>
              <a:gd name="T100" fmla="*/ 187028 w 896"/>
              <a:gd name="T101" fmla="*/ 253319 h 793"/>
              <a:gd name="T102" fmla="*/ 191703 w 896"/>
              <a:gd name="T103" fmla="*/ 243590 h 793"/>
              <a:gd name="T104" fmla="*/ 199256 w 896"/>
              <a:gd name="T105" fmla="*/ 228816 h 793"/>
              <a:gd name="T106" fmla="*/ 211485 w 896"/>
              <a:gd name="T107" fmla="*/ 214763 h 793"/>
              <a:gd name="T108" fmla="*/ 229828 w 896"/>
              <a:gd name="T109" fmla="*/ 207196 h 793"/>
              <a:gd name="T110" fmla="*/ 253207 w 896"/>
              <a:gd name="T111" fmla="*/ 212241 h 793"/>
              <a:gd name="T112" fmla="*/ 262918 w 896"/>
              <a:gd name="T113" fmla="*/ 211520 h 793"/>
              <a:gd name="T114" fmla="*/ 280182 w 896"/>
              <a:gd name="T115" fmla="*/ 204313 h 793"/>
              <a:gd name="T116" fmla="*/ 286296 w 896"/>
              <a:gd name="T117" fmla="*/ 198548 h 793"/>
              <a:gd name="T118" fmla="*/ 298525 w 896"/>
              <a:gd name="T119" fmla="*/ 174044 h 793"/>
              <a:gd name="T120" fmla="*/ 307876 w 896"/>
              <a:gd name="T121" fmla="*/ 165396 h 793"/>
              <a:gd name="T122" fmla="*/ 321903 w 896"/>
              <a:gd name="T123" fmla="*/ 159991 h 7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96" h="793">
                <a:moveTo>
                  <a:pt x="888" y="349"/>
                </a:moveTo>
                <a:lnTo>
                  <a:pt x="888" y="349"/>
                </a:lnTo>
                <a:lnTo>
                  <a:pt x="882" y="343"/>
                </a:lnTo>
                <a:lnTo>
                  <a:pt x="878" y="338"/>
                </a:lnTo>
                <a:lnTo>
                  <a:pt x="876" y="330"/>
                </a:lnTo>
                <a:lnTo>
                  <a:pt x="875" y="321"/>
                </a:lnTo>
                <a:lnTo>
                  <a:pt x="878" y="306"/>
                </a:lnTo>
                <a:lnTo>
                  <a:pt x="882" y="292"/>
                </a:lnTo>
                <a:lnTo>
                  <a:pt x="887" y="277"/>
                </a:lnTo>
                <a:lnTo>
                  <a:pt x="888" y="260"/>
                </a:lnTo>
                <a:lnTo>
                  <a:pt x="885" y="251"/>
                </a:lnTo>
                <a:lnTo>
                  <a:pt x="880" y="245"/>
                </a:lnTo>
                <a:lnTo>
                  <a:pt x="876" y="236"/>
                </a:lnTo>
                <a:lnTo>
                  <a:pt x="875" y="231"/>
                </a:lnTo>
                <a:lnTo>
                  <a:pt x="875" y="226"/>
                </a:lnTo>
                <a:lnTo>
                  <a:pt x="863" y="219"/>
                </a:lnTo>
                <a:lnTo>
                  <a:pt x="851" y="212"/>
                </a:lnTo>
                <a:lnTo>
                  <a:pt x="841" y="204"/>
                </a:lnTo>
                <a:lnTo>
                  <a:pt x="834" y="192"/>
                </a:lnTo>
                <a:lnTo>
                  <a:pt x="830" y="181"/>
                </a:lnTo>
                <a:lnTo>
                  <a:pt x="829" y="170"/>
                </a:lnTo>
                <a:lnTo>
                  <a:pt x="825" y="159"/>
                </a:lnTo>
                <a:lnTo>
                  <a:pt x="827" y="144"/>
                </a:lnTo>
                <a:lnTo>
                  <a:pt x="820" y="141"/>
                </a:lnTo>
                <a:lnTo>
                  <a:pt x="815" y="135"/>
                </a:lnTo>
                <a:lnTo>
                  <a:pt x="810" y="130"/>
                </a:lnTo>
                <a:lnTo>
                  <a:pt x="806" y="123"/>
                </a:lnTo>
                <a:lnTo>
                  <a:pt x="799" y="123"/>
                </a:lnTo>
                <a:lnTo>
                  <a:pt x="793" y="123"/>
                </a:lnTo>
                <a:lnTo>
                  <a:pt x="786" y="123"/>
                </a:lnTo>
                <a:lnTo>
                  <a:pt x="779" y="123"/>
                </a:lnTo>
                <a:lnTo>
                  <a:pt x="777" y="120"/>
                </a:lnTo>
                <a:lnTo>
                  <a:pt x="774" y="118"/>
                </a:lnTo>
                <a:lnTo>
                  <a:pt x="772" y="117"/>
                </a:lnTo>
                <a:lnTo>
                  <a:pt x="765" y="117"/>
                </a:lnTo>
                <a:lnTo>
                  <a:pt x="759" y="117"/>
                </a:lnTo>
                <a:lnTo>
                  <a:pt x="752" y="118"/>
                </a:lnTo>
                <a:lnTo>
                  <a:pt x="745" y="117"/>
                </a:lnTo>
                <a:lnTo>
                  <a:pt x="743" y="115"/>
                </a:lnTo>
                <a:lnTo>
                  <a:pt x="743" y="113"/>
                </a:lnTo>
                <a:lnTo>
                  <a:pt x="742" y="111"/>
                </a:lnTo>
                <a:lnTo>
                  <a:pt x="738" y="110"/>
                </a:lnTo>
                <a:lnTo>
                  <a:pt x="728" y="110"/>
                </a:lnTo>
                <a:lnTo>
                  <a:pt x="723" y="110"/>
                </a:lnTo>
                <a:lnTo>
                  <a:pt x="718" y="110"/>
                </a:lnTo>
                <a:lnTo>
                  <a:pt x="716" y="108"/>
                </a:lnTo>
                <a:lnTo>
                  <a:pt x="716" y="106"/>
                </a:lnTo>
                <a:lnTo>
                  <a:pt x="714" y="105"/>
                </a:lnTo>
                <a:lnTo>
                  <a:pt x="711" y="103"/>
                </a:lnTo>
                <a:lnTo>
                  <a:pt x="706" y="101"/>
                </a:lnTo>
                <a:lnTo>
                  <a:pt x="702" y="98"/>
                </a:lnTo>
                <a:lnTo>
                  <a:pt x="697" y="96"/>
                </a:lnTo>
                <a:lnTo>
                  <a:pt x="690" y="96"/>
                </a:lnTo>
                <a:lnTo>
                  <a:pt x="687" y="91"/>
                </a:lnTo>
                <a:lnTo>
                  <a:pt x="684" y="86"/>
                </a:lnTo>
                <a:lnTo>
                  <a:pt x="678" y="82"/>
                </a:lnTo>
                <a:lnTo>
                  <a:pt x="677" y="79"/>
                </a:lnTo>
                <a:lnTo>
                  <a:pt x="677" y="76"/>
                </a:lnTo>
                <a:lnTo>
                  <a:pt x="675" y="70"/>
                </a:lnTo>
                <a:lnTo>
                  <a:pt x="672" y="67"/>
                </a:lnTo>
                <a:lnTo>
                  <a:pt x="663" y="62"/>
                </a:lnTo>
                <a:lnTo>
                  <a:pt x="661" y="60"/>
                </a:lnTo>
                <a:lnTo>
                  <a:pt x="661" y="57"/>
                </a:lnTo>
                <a:lnTo>
                  <a:pt x="660" y="55"/>
                </a:lnTo>
                <a:lnTo>
                  <a:pt x="656" y="55"/>
                </a:lnTo>
                <a:lnTo>
                  <a:pt x="656" y="38"/>
                </a:lnTo>
                <a:lnTo>
                  <a:pt x="658" y="31"/>
                </a:lnTo>
                <a:lnTo>
                  <a:pt x="660" y="29"/>
                </a:lnTo>
                <a:lnTo>
                  <a:pt x="663" y="28"/>
                </a:lnTo>
                <a:lnTo>
                  <a:pt x="660" y="23"/>
                </a:lnTo>
                <a:lnTo>
                  <a:pt x="656" y="18"/>
                </a:lnTo>
                <a:lnTo>
                  <a:pt x="649" y="14"/>
                </a:lnTo>
                <a:lnTo>
                  <a:pt x="643" y="14"/>
                </a:lnTo>
                <a:lnTo>
                  <a:pt x="636" y="14"/>
                </a:lnTo>
                <a:lnTo>
                  <a:pt x="627" y="16"/>
                </a:lnTo>
                <a:lnTo>
                  <a:pt x="622" y="14"/>
                </a:lnTo>
                <a:lnTo>
                  <a:pt x="617" y="12"/>
                </a:lnTo>
                <a:lnTo>
                  <a:pt x="614" y="9"/>
                </a:lnTo>
                <a:lnTo>
                  <a:pt x="610" y="6"/>
                </a:lnTo>
                <a:lnTo>
                  <a:pt x="607" y="2"/>
                </a:lnTo>
                <a:lnTo>
                  <a:pt x="602" y="0"/>
                </a:lnTo>
                <a:lnTo>
                  <a:pt x="595" y="0"/>
                </a:lnTo>
                <a:lnTo>
                  <a:pt x="586" y="0"/>
                </a:lnTo>
                <a:lnTo>
                  <a:pt x="580" y="2"/>
                </a:lnTo>
                <a:lnTo>
                  <a:pt x="574" y="6"/>
                </a:lnTo>
                <a:lnTo>
                  <a:pt x="568" y="7"/>
                </a:lnTo>
                <a:lnTo>
                  <a:pt x="556" y="12"/>
                </a:lnTo>
                <a:lnTo>
                  <a:pt x="545" y="19"/>
                </a:lnTo>
                <a:lnTo>
                  <a:pt x="533" y="24"/>
                </a:lnTo>
                <a:lnTo>
                  <a:pt x="527" y="26"/>
                </a:lnTo>
                <a:lnTo>
                  <a:pt x="520" y="28"/>
                </a:lnTo>
                <a:lnTo>
                  <a:pt x="515" y="31"/>
                </a:lnTo>
                <a:lnTo>
                  <a:pt x="508" y="33"/>
                </a:lnTo>
                <a:lnTo>
                  <a:pt x="503" y="36"/>
                </a:lnTo>
                <a:lnTo>
                  <a:pt x="501" y="38"/>
                </a:lnTo>
                <a:lnTo>
                  <a:pt x="499" y="41"/>
                </a:lnTo>
                <a:lnTo>
                  <a:pt x="493" y="41"/>
                </a:lnTo>
                <a:lnTo>
                  <a:pt x="487" y="40"/>
                </a:lnTo>
                <a:lnTo>
                  <a:pt x="479" y="35"/>
                </a:lnTo>
                <a:lnTo>
                  <a:pt x="470" y="29"/>
                </a:lnTo>
                <a:lnTo>
                  <a:pt x="465" y="28"/>
                </a:lnTo>
                <a:lnTo>
                  <a:pt x="458" y="28"/>
                </a:lnTo>
                <a:lnTo>
                  <a:pt x="450" y="33"/>
                </a:lnTo>
                <a:lnTo>
                  <a:pt x="445" y="35"/>
                </a:lnTo>
                <a:lnTo>
                  <a:pt x="438" y="35"/>
                </a:lnTo>
                <a:lnTo>
                  <a:pt x="436" y="40"/>
                </a:lnTo>
                <a:lnTo>
                  <a:pt x="435" y="41"/>
                </a:lnTo>
                <a:lnTo>
                  <a:pt x="431" y="41"/>
                </a:lnTo>
                <a:lnTo>
                  <a:pt x="423" y="47"/>
                </a:lnTo>
                <a:lnTo>
                  <a:pt x="419" y="50"/>
                </a:lnTo>
                <a:lnTo>
                  <a:pt x="418" y="55"/>
                </a:lnTo>
                <a:lnTo>
                  <a:pt x="412" y="55"/>
                </a:lnTo>
                <a:lnTo>
                  <a:pt x="409" y="57"/>
                </a:lnTo>
                <a:lnTo>
                  <a:pt x="406" y="59"/>
                </a:lnTo>
                <a:lnTo>
                  <a:pt x="404" y="62"/>
                </a:lnTo>
                <a:lnTo>
                  <a:pt x="395" y="67"/>
                </a:lnTo>
                <a:lnTo>
                  <a:pt x="392" y="70"/>
                </a:lnTo>
                <a:lnTo>
                  <a:pt x="390" y="76"/>
                </a:lnTo>
                <a:lnTo>
                  <a:pt x="385" y="76"/>
                </a:lnTo>
                <a:lnTo>
                  <a:pt x="382" y="77"/>
                </a:lnTo>
                <a:lnTo>
                  <a:pt x="378" y="79"/>
                </a:lnTo>
                <a:lnTo>
                  <a:pt x="377" y="82"/>
                </a:lnTo>
                <a:lnTo>
                  <a:pt x="363" y="82"/>
                </a:lnTo>
                <a:lnTo>
                  <a:pt x="358" y="86"/>
                </a:lnTo>
                <a:lnTo>
                  <a:pt x="351" y="88"/>
                </a:lnTo>
                <a:lnTo>
                  <a:pt x="336" y="91"/>
                </a:lnTo>
                <a:lnTo>
                  <a:pt x="322" y="93"/>
                </a:lnTo>
                <a:lnTo>
                  <a:pt x="308" y="96"/>
                </a:lnTo>
                <a:lnTo>
                  <a:pt x="303" y="100"/>
                </a:lnTo>
                <a:lnTo>
                  <a:pt x="298" y="103"/>
                </a:lnTo>
                <a:lnTo>
                  <a:pt x="293" y="108"/>
                </a:lnTo>
                <a:lnTo>
                  <a:pt x="288" y="110"/>
                </a:lnTo>
                <a:lnTo>
                  <a:pt x="283" y="113"/>
                </a:lnTo>
                <a:lnTo>
                  <a:pt x="278" y="117"/>
                </a:lnTo>
                <a:lnTo>
                  <a:pt x="274" y="123"/>
                </a:lnTo>
                <a:lnTo>
                  <a:pt x="274" y="130"/>
                </a:lnTo>
                <a:lnTo>
                  <a:pt x="271" y="135"/>
                </a:lnTo>
                <a:lnTo>
                  <a:pt x="267" y="141"/>
                </a:lnTo>
                <a:lnTo>
                  <a:pt x="262" y="144"/>
                </a:lnTo>
                <a:lnTo>
                  <a:pt x="260" y="151"/>
                </a:lnTo>
                <a:lnTo>
                  <a:pt x="252" y="149"/>
                </a:lnTo>
                <a:lnTo>
                  <a:pt x="247" y="147"/>
                </a:lnTo>
                <a:lnTo>
                  <a:pt x="242" y="144"/>
                </a:lnTo>
                <a:lnTo>
                  <a:pt x="233" y="144"/>
                </a:lnTo>
                <a:lnTo>
                  <a:pt x="233" y="141"/>
                </a:lnTo>
                <a:lnTo>
                  <a:pt x="233" y="139"/>
                </a:lnTo>
                <a:lnTo>
                  <a:pt x="233" y="137"/>
                </a:lnTo>
                <a:lnTo>
                  <a:pt x="233" y="135"/>
                </a:lnTo>
                <a:lnTo>
                  <a:pt x="231" y="134"/>
                </a:lnTo>
                <a:lnTo>
                  <a:pt x="228" y="132"/>
                </a:lnTo>
                <a:lnTo>
                  <a:pt x="225" y="132"/>
                </a:lnTo>
                <a:lnTo>
                  <a:pt x="225" y="130"/>
                </a:lnTo>
                <a:lnTo>
                  <a:pt x="221" y="130"/>
                </a:lnTo>
                <a:lnTo>
                  <a:pt x="216" y="130"/>
                </a:lnTo>
                <a:lnTo>
                  <a:pt x="206" y="132"/>
                </a:lnTo>
                <a:lnTo>
                  <a:pt x="196" y="134"/>
                </a:lnTo>
                <a:lnTo>
                  <a:pt x="189" y="141"/>
                </a:lnTo>
                <a:lnTo>
                  <a:pt x="187" y="144"/>
                </a:lnTo>
                <a:lnTo>
                  <a:pt x="185" y="147"/>
                </a:lnTo>
                <a:lnTo>
                  <a:pt x="184" y="152"/>
                </a:lnTo>
                <a:lnTo>
                  <a:pt x="182" y="158"/>
                </a:lnTo>
                <a:lnTo>
                  <a:pt x="180" y="159"/>
                </a:lnTo>
                <a:lnTo>
                  <a:pt x="177" y="161"/>
                </a:lnTo>
                <a:lnTo>
                  <a:pt x="175" y="163"/>
                </a:lnTo>
                <a:lnTo>
                  <a:pt x="165" y="164"/>
                </a:lnTo>
                <a:lnTo>
                  <a:pt x="156" y="168"/>
                </a:lnTo>
                <a:lnTo>
                  <a:pt x="151" y="173"/>
                </a:lnTo>
                <a:lnTo>
                  <a:pt x="144" y="178"/>
                </a:lnTo>
                <a:lnTo>
                  <a:pt x="141" y="178"/>
                </a:lnTo>
                <a:lnTo>
                  <a:pt x="138" y="178"/>
                </a:lnTo>
                <a:lnTo>
                  <a:pt x="136" y="178"/>
                </a:lnTo>
                <a:lnTo>
                  <a:pt x="134" y="178"/>
                </a:lnTo>
                <a:lnTo>
                  <a:pt x="133" y="180"/>
                </a:lnTo>
                <a:lnTo>
                  <a:pt x="131" y="180"/>
                </a:lnTo>
                <a:lnTo>
                  <a:pt x="129" y="185"/>
                </a:lnTo>
                <a:lnTo>
                  <a:pt x="126" y="190"/>
                </a:lnTo>
                <a:lnTo>
                  <a:pt x="117" y="197"/>
                </a:lnTo>
                <a:lnTo>
                  <a:pt x="109" y="202"/>
                </a:lnTo>
                <a:lnTo>
                  <a:pt x="100" y="207"/>
                </a:lnTo>
                <a:lnTo>
                  <a:pt x="98" y="209"/>
                </a:lnTo>
                <a:lnTo>
                  <a:pt x="97" y="210"/>
                </a:lnTo>
                <a:lnTo>
                  <a:pt x="93" y="210"/>
                </a:lnTo>
                <a:lnTo>
                  <a:pt x="92" y="214"/>
                </a:lnTo>
                <a:lnTo>
                  <a:pt x="92" y="216"/>
                </a:lnTo>
                <a:lnTo>
                  <a:pt x="92" y="217"/>
                </a:lnTo>
                <a:lnTo>
                  <a:pt x="90" y="221"/>
                </a:lnTo>
                <a:lnTo>
                  <a:pt x="88" y="222"/>
                </a:lnTo>
                <a:lnTo>
                  <a:pt x="87" y="224"/>
                </a:lnTo>
                <a:lnTo>
                  <a:pt x="83" y="226"/>
                </a:lnTo>
                <a:lnTo>
                  <a:pt x="83" y="243"/>
                </a:lnTo>
                <a:lnTo>
                  <a:pt x="83" y="260"/>
                </a:lnTo>
                <a:lnTo>
                  <a:pt x="81" y="275"/>
                </a:lnTo>
                <a:lnTo>
                  <a:pt x="80" y="282"/>
                </a:lnTo>
                <a:lnTo>
                  <a:pt x="76" y="287"/>
                </a:lnTo>
                <a:lnTo>
                  <a:pt x="71" y="285"/>
                </a:lnTo>
                <a:lnTo>
                  <a:pt x="68" y="284"/>
                </a:lnTo>
                <a:lnTo>
                  <a:pt x="63" y="277"/>
                </a:lnTo>
                <a:lnTo>
                  <a:pt x="59" y="275"/>
                </a:lnTo>
                <a:lnTo>
                  <a:pt x="54" y="274"/>
                </a:lnTo>
                <a:lnTo>
                  <a:pt x="49" y="272"/>
                </a:lnTo>
                <a:lnTo>
                  <a:pt x="42" y="274"/>
                </a:lnTo>
                <a:lnTo>
                  <a:pt x="39" y="277"/>
                </a:lnTo>
                <a:lnTo>
                  <a:pt x="37" y="282"/>
                </a:lnTo>
                <a:lnTo>
                  <a:pt x="35" y="294"/>
                </a:lnTo>
                <a:lnTo>
                  <a:pt x="35" y="321"/>
                </a:lnTo>
                <a:lnTo>
                  <a:pt x="32" y="323"/>
                </a:lnTo>
                <a:lnTo>
                  <a:pt x="30" y="326"/>
                </a:lnTo>
                <a:lnTo>
                  <a:pt x="29" y="330"/>
                </a:lnTo>
                <a:lnTo>
                  <a:pt x="29" y="335"/>
                </a:lnTo>
                <a:lnTo>
                  <a:pt x="23" y="345"/>
                </a:lnTo>
                <a:lnTo>
                  <a:pt x="20" y="357"/>
                </a:lnTo>
                <a:lnTo>
                  <a:pt x="15" y="383"/>
                </a:lnTo>
                <a:lnTo>
                  <a:pt x="18" y="386"/>
                </a:lnTo>
                <a:lnTo>
                  <a:pt x="20" y="391"/>
                </a:lnTo>
                <a:lnTo>
                  <a:pt x="22" y="403"/>
                </a:lnTo>
                <a:lnTo>
                  <a:pt x="23" y="415"/>
                </a:lnTo>
                <a:lnTo>
                  <a:pt x="25" y="420"/>
                </a:lnTo>
                <a:lnTo>
                  <a:pt x="29" y="424"/>
                </a:lnTo>
                <a:lnTo>
                  <a:pt x="29" y="430"/>
                </a:lnTo>
                <a:lnTo>
                  <a:pt x="27" y="436"/>
                </a:lnTo>
                <a:lnTo>
                  <a:pt x="22" y="439"/>
                </a:lnTo>
                <a:lnTo>
                  <a:pt x="11" y="441"/>
                </a:lnTo>
                <a:lnTo>
                  <a:pt x="6" y="442"/>
                </a:lnTo>
                <a:lnTo>
                  <a:pt x="3" y="446"/>
                </a:lnTo>
                <a:lnTo>
                  <a:pt x="1" y="451"/>
                </a:lnTo>
                <a:lnTo>
                  <a:pt x="1" y="458"/>
                </a:lnTo>
                <a:lnTo>
                  <a:pt x="0" y="471"/>
                </a:lnTo>
                <a:lnTo>
                  <a:pt x="3" y="480"/>
                </a:lnTo>
                <a:lnTo>
                  <a:pt x="6" y="488"/>
                </a:lnTo>
                <a:lnTo>
                  <a:pt x="13" y="493"/>
                </a:lnTo>
                <a:lnTo>
                  <a:pt x="25" y="505"/>
                </a:lnTo>
                <a:lnTo>
                  <a:pt x="32" y="511"/>
                </a:lnTo>
                <a:lnTo>
                  <a:pt x="35" y="519"/>
                </a:lnTo>
                <a:lnTo>
                  <a:pt x="30" y="521"/>
                </a:lnTo>
                <a:lnTo>
                  <a:pt x="29" y="526"/>
                </a:lnTo>
                <a:lnTo>
                  <a:pt x="29" y="533"/>
                </a:lnTo>
                <a:lnTo>
                  <a:pt x="29" y="540"/>
                </a:lnTo>
                <a:lnTo>
                  <a:pt x="27" y="545"/>
                </a:lnTo>
                <a:lnTo>
                  <a:pt x="23" y="550"/>
                </a:lnTo>
                <a:lnTo>
                  <a:pt x="22" y="553"/>
                </a:lnTo>
                <a:lnTo>
                  <a:pt x="22" y="560"/>
                </a:lnTo>
                <a:lnTo>
                  <a:pt x="22" y="565"/>
                </a:lnTo>
                <a:lnTo>
                  <a:pt x="25" y="567"/>
                </a:lnTo>
                <a:lnTo>
                  <a:pt x="27" y="570"/>
                </a:lnTo>
                <a:lnTo>
                  <a:pt x="29" y="574"/>
                </a:lnTo>
                <a:lnTo>
                  <a:pt x="22" y="574"/>
                </a:lnTo>
                <a:lnTo>
                  <a:pt x="22" y="577"/>
                </a:lnTo>
                <a:lnTo>
                  <a:pt x="22" y="580"/>
                </a:lnTo>
                <a:lnTo>
                  <a:pt x="22" y="584"/>
                </a:lnTo>
                <a:lnTo>
                  <a:pt x="22" y="587"/>
                </a:lnTo>
                <a:lnTo>
                  <a:pt x="37" y="613"/>
                </a:lnTo>
                <a:lnTo>
                  <a:pt x="44" y="625"/>
                </a:lnTo>
                <a:lnTo>
                  <a:pt x="47" y="633"/>
                </a:lnTo>
                <a:lnTo>
                  <a:pt x="49" y="642"/>
                </a:lnTo>
                <a:lnTo>
                  <a:pt x="56" y="642"/>
                </a:lnTo>
                <a:lnTo>
                  <a:pt x="59" y="644"/>
                </a:lnTo>
                <a:lnTo>
                  <a:pt x="63" y="647"/>
                </a:lnTo>
                <a:lnTo>
                  <a:pt x="64" y="651"/>
                </a:lnTo>
                <a:lnTo>
                  <a:pt x="66" y="656"/>
                </a:lnTo>
                <a:lnTo>
                  <a:pt x="68" y="659"/>
                </a:lnTo>
                <a:lnTo>
                  <a:pt x="71" y="662"/>
                </a:lnTo>
                <a:lnTo>
                  <a:pt x="76" y="662"/>
                </a:lnTo>
                <a:lnTo>
                  <a:pt x="76" y="664"/>
                </a:lnTo>
                <a:lnTo>
                  <a:pt x="76" y="666"/>
                </a:lnTo>
                <a:lnTo>
                  <a:pt x="78" y="666"/>
                </a:lnTo>
                <a:lnTo>
                  <a:pt x="78" y="668"/>
                </a:lnTo>
                <a:lnTo>
                  <a:pt x="80" y="668"/>
                </a:lnTo>
                <a:lnTo>
                  <a:pt x="81" y="668"/>
                </a:lnTo>
                <a:lnTo>
                  <a:pt x="83" y="668"/>
                </a:lnTo>
                <a:lnTo>
                  <a:pt x="85" y="668"/>
                </a:lnTo>
                <a:lnTo>
                  <a:pt x="90" y="669"/>
                </a:lnTo>
                <a:lnTo>
                  <a:pt x="98" y="673"/>
                </a:lnTo>
                <a:lnTo>
                  <a:pt x="102" y="674"/>
                </a:lnTo>
                <a:lnTo>
                  <a:pt x="107" y="676"/>
                </a:lnTo>
                <a:lnTo>
                  <a:pt x="109" y="676"/>
                </a:lnTo>
                <a:lnTo>
                  <a:pt x="114" y="676"/>
                </a:lnTo>
                <a:lnTo>
                  <a:pt x="121" y="680"/>
                </a:lnTo>
                <a:lnTo>
                  <a:pt x="133" y="688"/>
                </a:lnTo>
                <a:lnTo>
                  <a:pt x="156" y="707"/>
                </a:lnTo>
                <a:lnTo>
                  <a:pt x="165" y="712"/>
                </a:lnTo>
                <a:lnTo>
                  <a:pt x="172" y="717"/>
                </a:lnTo>
                <a:lnTo>
                  <a:pt x="180" y="717"/>
                </a:lnTo>
                <a:lnTo>
                  <a:pt x="185" y="721"/>
                </a:lnTo>
                <a:lnTo>
                  <a:pt x="192" y="724"/>
                </a:lnTo>
                <a:lnTo>
                  <a:pt x="199" y="724"/>
                </a:lnTo>
                <a:lnTo>
                  <a:pt x="202" y="729"/>
                </a:lnTo>
                <a:lnTo>
                  <a:pt x="204" y="736"/>
                </a:lnTo>
                <a:lnTo>
                  <a:pt x="225" y="743"/>
                </a:lnTo>
                <a:lnTo>
                  <a:pt x="231" y="748"/>
                </a:lnTo>
                <a:lnTo>
                  <a:pt x="235" y="751"/>
                </a:lnTo>
                <a:lnTo>
                  <a:pt x="237" y="756"/>
                </a:lnTo>
                <a:lnTo>
                  <a:pt x="238" y="765"/>
                </a:lnTo>
                <a:lnTo>
                  <a:pt x="238" y="775"/>
                </a:lnTo>
                <a:lnTo>
                  <a:pt x="238" y="784"/>
                </a:lnTo>
                <a:lnTo>
                  <a:pt x="240" y="790"/>
                </a:lnTo>
                <a:lnTo>
                  <a:pt x="240" y="792"/>
                </a:lnTo>
                <a:lnTo>
                  <a:pt x="243" y="790"/>
                </a:lnTo>
                <a:lnTo>
                  <a:pt x="245" y="789"/>
                </a:lnTo>
                <a:lnTo>
                  <a:pt x="247" y="782"/>
                </a:lnTo>
                <a:lnTo>
                  <a:pt x="248" y="775"/>
                </a:lnTo>
                <a:lnTo>
                  <a:pt x="250" y="773"/>
                </a:lnTo>
                <a:lnTo>
                  <a:pt x="254" y="772"/>
                </a:lnTo>
                <a:lnTo>
                  <a:pt x="257" y="777"/>
                </a:lnTo>
                <a:lnTo>
                  <a:pt x="260" y="780"/>
                </a:lnTo>
                <a:lnTo>
                  <a:pt x="266" y="778"/>
                </a:lnTo>
                <a:lnTo>
                  <a:pt x="271" y="777"/>
                </a:lnTo>
                <a:lnTo>
                  <a:pt x="279" y="770"/>
                </a:lnTo>
                <a:lnTo>
                  <a:pt x="288" y="765"/>
                </a:lnTo>
                <a:lnTo>
                  <a:pt x="288" y="758"/>
                </a:lnTo>
                <a:lnTo>
                  <a:pt x="298" y="758"/>
                </a:lnTo>
                <a:lnTo>
                  <a:pt x="307" y="758"/>
                </a:lnTo>
                <a:lnTo>
                  <a:pt x="320" y="753"/>
                </a:lnTo>
                <a:lnTo>
                  <a:pt x="322" y="753"/>
                </a:lnTo>
                <a:lnTo>
                  <a:pt x="325" y="753"/>
                </a:lnTo>
                <a:lnTo>
                  <a:pt x="327" y="751"/>
                </a:lnTo>
                <a:lnTo>
                  <a:pt x="329" y="751"/>
                </a:lnTo>
                <a:lnTo>
                  <a:pt x="330" y="751"/>
                </a:lnTo>
                <a:lnTo>
                  <a:pt x="334" y="751"/>
                </a:lnTo>
                <a:lnTo>
                  <a:pt x="336" y="751"/>
                </a:lnTo>
                <a:lnTo>
                  <a:pt x="337" y="750"/>
                </a:lnTo>
                <a:lnTo>
                  <a:pt x="341" y="750"/>
                </a:lnTo>
                <a:lnTo>
                  <a:pt x="342" y="750"/>
                </a:lnTo>
                <a:lnTo>
                  <a:pt x="344" y="750"/>
                </a:lnTo>
                <a:lnTo>
                  <a:pt x="348" y="750"/>
                </a:lnTo>
                <a:lnTo>
                  <a:pt x="351" y="751"/>
                </a:lnTo>
                <a:lnTo>
                  <a:pt x="356" y="751"/>
                </a:lnTo>
                <a:lnTo>
                  <a:pt x="360" y="746"/>
                </a:lnTo>
                <a:lnTo>
                  <a:pt x="366" y="741"/>
                </a:lnTo>
                <a:lnTo>
                  <a:pt x="375" y="739"/>
                </a:lnTo>
                <a:lnTo>
                  <a:pt x="383" y="738"/>
                </a:lnTo>
                <a:lnTo>
                  <a:pt x="385" y="734"/>
                </a:lnTo>
                <a:lnTo>
                  <a:pt x="389" y="732"/>
                </a:lnTo>
                <a:lnTo>
                  <a:pt x="392" y="731"/>
                </a:lnTo>
                <a:lnTo>
                  <a:pt x="397" y="731"/>
                </a:lnTo>
                <a:lnTo>
                  <a:pt x="399" y="726"/>
                </a:lnTo>
                <a:lnTo>
                  <a:pt x="404" y="724"/>
                </a:lnTo>
                <a:lnTo>
                  <a:pt x="411" y="724"/>
                </a:lnTo>
                <a:lnTo>
                  <a:pt x="418" y="724"/>
                </a:lnTo>
                <a:lnTo>
                  <a:pt x="423" y="726"/>
                </a:lnTo>
                <a:lnTo>
                  <a:pt x="424" y="727"/>
                </a:lnTo>
                <a:lnTo>
                  <a:pt x="424" y="731"/>
                </a:lnTo>
                <a:lnTo>
                  <a:pt x="426" y="734"/>
                </a:lnTo>
                <a:lnTo>
                  <a:pt x="429" y="736"/>
                </a:lnTo>
                <a:lnTo>
                  <a:pt x="433" y="738"/>
                </a:lnTo>
                <a:lnTo>
                  <a:pt x="438" y="738"/>
                </a:lnTo>
                <a:lnTo>
                  <a:pt x="443" y="739"/>
                </a:lnTo>
                <a:lnTo>
                  <a:pt x="448" y="738"/>
                </a:lnTo>
                <a:lnTo>
                  <a:pt x="452" y="736"/>
                </a:lnTo>
                <a:lnTo>
                  <a:pt x="453" y="732"/>
                </a:lnTo>
                <a:lnTo>
                  <a:pt x="458" y="727"/>
                </a:lnTo>
                <a:lnTo>
                  <a:pt x="460" y="726"/>
                </a:lnTo>
                <a:lnTo>
                  <a:pt x="465" y="724"/>
                </a:lnTo>
                <a:lnTo>
                  <a:pt x="470" y="722"/>
                </a:lnTo>
                <a:lnTo>
                  <a:pt x="474" y="721"/>
                </a:lnTo>
                <a:lnTo>
                  <a:pt x="479" y="714"/>
                </a:lnTo>
                <a:lnTo>
                  <a:pt x="484" y="707"/>
                </a:lnTo>
                <a:lnTo>
                  <a:pt x="487" y="705"/>
                </a:lnTo>
                <a:lnTo>
                  <a:pt x="493" y="703"/>
                </a:lnTo>
                <a:lnTo>
                  <a:pt x="513" y="703"/>
                </a:lnTo>
                <a:lnTo>
                  <a:pt x="516" y="703"/>
                </a:lnTo>
                <a:lnTo>
                  <a:pt x="520" y="703"/>
                </a:lnTo>
                <a:lnTo>
                  <a:pt x="525" y="703"/>
                </a:lnTo>
                <a:lnTo>
                  <a:pt x="527" y="703"/>
                </a:lnTo>
                <a:lnTo>
                  <a:pt x="527" y="700"/>
                </a:lnTo>
                <a:lnTo>
                  <a:pt x="527" y="697"/>
                </a:lnTo>
                <a:lnTo>
                  <a:pt x="527" y="690"/>
                </a:lnTo>
                <a:lnTo>
                  <a:pt x="530" y="683"/>
                </a:lnTo>
                <a:lnTo>
                  <a:pt x="533" y="676"/>
                </a:lnTo>
                <a:lnTo>
                  <a:pt x="539" y="669"/>
                </a:lnTo>
                <a:lnTo>
                  <a:pt x="544" y="662"/>
                </a:lnTo>
                <a:lnTo>
                  <a:pt x="547" y="657"/>
                </a:lnTo>
                <a:lnTo>
                  <a:pt x="547" y="652"/>
                </a:lnTo>
                <a:lnTo>
                  <a:pt x="547" y="649"/>
                </a:lnTo>
                <a:lnTo>
                  <a:pt x="551" y="647"/>
                </a:lnTo>
                <a:lnTo>
                  <a:pt x="552" y="644"/>
                </a:lnTo>
                <a:lnTo>
                  <a:pt x="552" y="640"/>
                </a:lnTo>
                <a:lnTo>
                  <a:pt x="554" y="635"/>
                </a:lnTo>
                <a:lnTo>
                  <a:pt x="557" y="628"/>
                </a:lnTo>
                <a:lnTo>
                  <a:pt x="561" y="621"/>
                </a:lnTo>
                <a:lnTo>
                  <a:pt x="564" y="615"/>
                </a:lnTo>
                <a:lnTo>
                  <a:pt x="569" y="610"/>
                </a:lnTo>
                <a:lnTo>
                  <a:pt x="574" y="604"/>
                </a:lnTo>
                <a:lnTo>
                  <a:pt x="581" y="601"/>
                </a:lnTo>
                <a:lnTo>
                  <a:pt x="588" y="596"/>
                </a:lnTo>
                <a:lnTo>
                  <a:pt x="598" y="594"/>
                </a:lnTo>
                <a:lnTo>
                  <a:pt x="610" y="594"/>
                </a:lnTo>
                <a:lnTo>
                  <a:pt x="622" y="594"/>
                </a:lnTo>
                <a:lnTo>
                  <a:pt x="627" y="594"/>
                </a:lnTo>
                <a:lnTo>
                  <a:pt x="631" y="592"/>
                </a:lnTo>
                <a:lnTo>
                  <a:pt x="632" y="589"/>
                </a:lnTo>
                <a:lnTo>
                  <a:pt x="634" y="586"/>
                </a:lnTo>
                <a:lnTo>
                  <a:pt x="636" y="577"/>
                </a:lnTo>
                <a:lnTo>
                  <a:pt x="639" y="575"/>
                </a:lnTo>
                <a:lnTo>
                  <a:pt x="643" y="574"/>
                </a:lnTo>
                <a:lnTo>
                  <a:pt x="646" y="580"/>
                </a:lnTo>
                <a:lnTo>
                  <a:pt x="651" y="586"/>
                </a:lnTo>
                <a:lnTo>
                  <a:pt x="660" y="587"/>
                </a:lnTo>
                <a:lnTo>
                  <a:pt x="670" y="587"/>
                </a:lnTo>
                <a:lnTo>
                  <a:pt x="682" y="587"/>
                </a:lnTo>
                <a:lnTo>
                  <a:pt x="694" y="587"/>
                </a:lnTo>
                <a:lnTo>
                  <a:pt x="704" y="589"/>
                </a:lnTo>
                <a:lnTo>
                  <a:pt x="711" y="587"/>
                </a:lnTo>
                <a:lnTo>
                  <a:pt x="713" y="586"/>
                </a:lnTo>
                <a:lnTo>
                  <a:pt x="713" y="584"/>
                </a:lnTo>
                <a:lnTo>
                  <a:pt x="714" y="580"/>
                </a:lnTo>
                <a:lnTo>
                  <a:pt x="718" y="580"/>
                </a:lnTo>
                <a:lnTo>
                  <a:pt x="723" y="582"/>
                </a:lnTo>
                <a:lnTo>
                  <a:pt x="726" y="586"/>
                </a:lnTo>
                <a:lnTo>
                  <a:pt x="731" y="587"/>
                </a:lnTo>
                <a:lnTo>
                  <a:pt x="738" y="587"/>
                </a:lnTo>
                <a:lnTo>
                  <a:pt x="740" y="584"/>
                </a:lnTo>
                <a:lnTo>
                  <a:pt x="742" y="582"/>
                </a:lnTo>
                <a:lnTo>
                  <a:pt x="748" y="580"/>
                </a:lnTo>
                <a:lnTo>
                  <a:pt x="765" y="580"/>
                </a:lnTo>
                <a:lnTo>
                  <a:pt x="767" y="575"/>
                </a:lnTo>
                <a:lnTo>
                  <a:pt x="770" y="572"/>
                </a:lnTo>
                <a:lnTo>
                  <a:pt x="779" y="567"/>
                </a:lnTo>
                <a:lnTo>
                  <a:pt x="781" y="562"/>
                </a:lnTo>
                <a:lnTo>
                  <a:pt x="782" y="560"/>
                </a:lnTo>
                <a:lnTo>
                  <a:pt x="786" y="560"/>
                </a:lnTo>
                <a:lnTo>
                  <a:pt x="788" y="551"/>
                </a:lnTo>
                <a:lnTo>
                  <a:pt x="789" y="548"/>
                </a:lnTo>
                <a:lnTo>
                  <a:pt x="793" y="546"/>
                </a:lnTo>
                <a:lnTo>
                  <a:pt x="796" y="551"/>
                </a:lnTo>
                <a:lnTo>
                  <a:pt x="803" y="557"/>
                </a:lnTo>
                <a:lnTo>
                  <a:pt x="811" y="558"/>
                </a:lnTo>
                <a:lnTo>
                  <a:pt x="820" y="560"/>
                </a:lnTo>
                <a:lnTo>
                  <a:pt x="825" y="545"/>
                </a:lnTo>
                <a:lnTo>
                  <a:pt x="827" y="526"/>
                </a:lnTo>
                <a:lnTo>
                  <a:pt x="827" y="505"/>
                </a:lnTo>
                <a:lnTo>
                  <a:pt x="827" y="485"/>
                </a:lnTo>
                <a:lnTo>
                  <a:pt x="830" y="483"/>
                </a:lnTo>
                <a:lnTo>
                  <a:pt x="832" y="480"/>
                </a:lnTo>
                <a:lnTo>
                  <a:pt x="834" y="476"/>
                </a:lnTo>
                <a:lnTo>
                  <a:pt x="834" y="471"/>
                </a:lnTo>
                <a:lnTo>
                  <a:pt x="839" y="473"/>
                </a:lnTo>
                <a:lnTo>
                  <a:pt x="844" y="471"/>
                </a:lnTo>
                <a:lnTo>
                  <a:pt x="847" y="470"/>
                </a:lnTo>
                <a:lnTo>
                  <a:pt x="849" y="466"/>
                </a:lnTo>
                <a:lnTo>
                  <a:pt x="854" y="461"/>
                </a:lnTo>
                <a:lnTo>
                  <a:pt x="856" y="459"/>
                </a:lnTo>
                <a:lnTo>
                  <a:pt x="861" y="458"/>
                </a:lnTo>
                <a:lnTo>
                  <a:pt x="868" y="458"/>
                </a:lnTo>
                <a:lnTo>
                  <a:pt x="873" y="458"/>
                </a:lnTo>
                <a:lnTo>
                  <a:pt x="875" y="454"/>
                </a:lnTo>
                <a:lnTo>
                  <a:pt x="878" y="451"/>
                </a:lnTo>
                <a:lnTo>
                  <a:pt x="880" y="447"/>
                </a:lnTo>
                <a:lnTo>
                  <a:pt x="883" y="444"/>
                </a:lnTo>
                <a:lnTo>
                  <a:pt x="888" y="444"/>
                </a:lnTo>
                <a:lnTo>
                  <a:pt x="895" y="444"/>
                </a:lnTo>
                <a:lnTo>
                  <a:pt x="895" y="383"/>
                </a:lnTo>
                <a:lnTo>
                  <a:pt x="892" y="376"/>
                </a:lnTo>
                <a:lnTo>
                  <a:pt x="888" y="369"/>
                </a:lnTo>
                <a:lnTo>
                  <a:pt x="888" y="359"/>
                </a:lnTo>
                <a:lnTo>
                  <a:pt x="888" y="349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5" name="Freeform 24">
            <a:extLst>
              <a:ext uri="{FF2B5EF4-FFF2-40B4-BE49-F238E27FC236}">
                <a16:creationId xmlns:a16="http://schemas.microsoft.com/office/drawing/2014/main" id="{BCEDB39C-A886-4908-A9E2-420F29632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231" y="3213797"/>
            <a:ext cx="599206" cy="433703"/>
          </a:xfrm>
          <a:custGeom>
            <a:avLst/>
            <a:gdLst>
              <a:gd name="T0" fmla="*/ 526133 w 1511"/>
              <a:gd name="T1" fmla="*/ 144565 h 1161"/>
              <a:gd name="T2" fmla="*/ 516404 w 1511"/>
              <a:gd name="T3" fmla="*/ 132338 h 1161"/>
              <a:gd name="T4" fmla="*/ 516404 w 1511"/>
              <a:gd name="T5" fmla="*/ 107884 h 1161"/>
              <a:gd name="T6" fmla="*/ 505953 w 1511"/>
              <a:gd name="T7" fmla="*/ 94938 h 1161"/>
              <a:gd name="T8" fmla="*/ 486133 w 1511"/>
              <a:gd name="T9" fmla="*/ 84509 h 1161"/>
              <a:gd name="T10" fmla="*/ 470277 w 1511"/>
              <a:gd name="T11" fmla="*/ 70484 h 1161"/>
              <a:gd name="T12" fmla="*/ 452619 w 1511"/>
              <a:gd name="T13" fmla="*/ 57538 h 1161"/>
              <a:gd name="T14" fmla="*/ 424150 w 1511"/>
              <a:gd name="T15" fmla="*/ 45311 h 1161"/>
              <a:gd name="T16" fmla="*/ 385951 w 1511"/>
              <a:gd name="T17" fmla="*/ 36681 h 1161"/>
              <a:gd name="T18" fmla="*/ 363969 w 1511"/>
              <a:gd name="T19" fmla="*/ 34883 h 1161"/>
              <a:gd name="T20" fmla="*/ 351717 w 1511"/>
              <a:gd name="T21" fmla="*/ 19779 h 1161"/>
              <a:gd name="T22" fmla="*/ 326491 w 1511"/>
              <a:gd name="T23" fmla="*/ 2877 h 1161"/>
              <a:gd name="T24" fmla="*/ 316761 w 1511"/>
              <a:gd name="T25" fmla="*/ 8990 h 1161"/>
              <a:gd name="T26" fmla="*/ 301265 w 1511"/>
              <a:gd name="T27" fmla="*/ 26252 h 1161"/>
              <a:gd name="T28" fmla="*/ 281445 w 1511"/>
              <a:gd name="T29" fmla="*/ 29488 h 1161"/>
              <a:gd name="T30" fmla="*/ 269193 w 1511"/>
              <a:gd name="T31" fmla="*/ 36321 h 1161"/>
              <a:gd name="T32" fmla="*/ 254058 w 1511"/>
              <a:gd name="T33" fmla="*/ 28769 h 1161"/>
              <a:gd name="T34" fmla="*/ 222706 w 1511"/>
              <a:gd name="T35" fmla="*/ 27690 h 1161"/>
              <a:gd name="T36" fmla="*/ 194237 w 1511"/>
              <a:gd name="T37" fmla="*/ 29488 h 1161"/>
              <a:gd name="T38" fmla="*/ 178381 w 1511"/>
              <a:gd name="T39" fmla="*/ 35602 h 1161"/>
              <a:gd name="T40" fmla="*/ 164687 w 1511"/>
              <a:gd name="T41" fmla="*/ 38119 h 1161"/>
              <a:gd name="T42" fmla="*/ 125407 w 1511"/>
              <a:gd name="T43" fmla="*/ 46750 h 1161"/>
              <a:gd name="T44" fmla="*/ 103785 w 1511"/>
              <a:gd name="T45" fmla="*/ 45311 h 1161"/>
              <a:gd name="T46" fmla="*/ 78560 w 1511"/>
              <a:gd name="T47" fmla="*/ 56459 h 1161"/>
              <a:gd name="T48" fmla="*/ 45406 w 1511"/>
              <a:gd name="T49" fmla="*/ 66169 h 1161"/>
              <a:gd name="T50" fmla="*/ 25946 w 1511"/>
              <a:gd name="T51" fmla="*/ 88465 h 1161"/>
              <a:gd name="T52" fmla="*/ 0 w 1511"/>
              <a:gd name="T53" fmla="*/ 125146 h 1161"/>
              <a:gd name="T54" fmla="*/ 0 w 1511"/>
              <a:gd name="T55" fmla="*/ 134855 h 1161"/>
              <a:gd name="T56" fmla="*/ 19820 w 1511"/>
              <a:gd name="T57" fmla="*/ 184122 h 1161"/>
              <a:gd name="T58" fmla="*/ 10451 w 1511"/>
              <a:gd name="T59" fmla="*/ 179088 h 1161"/>
              <a:gd name="T60" fmla="*/ 6847 w 1511"/>
              <a:gd name="T61" fmla="*/ 224399 h 1161"/>
              <a:gd name="T62" fmla="*/ 14775 w 1511"/>
              <a:gd name="T63" fmla="*/ 230513 h 1161"/>
              <a:gd name="T64" fmla="*/ 18018 w 1511"/>
              <a:gd name="T65" fmla="*/ 187719 h 1161"/>
              <a:gd name="T66" fmla="*/ 27027 w 1511"/>
              <a:gd name="T67" fmla="*/ 223320 h 1161"/>
              <a:gd name="T68" fmla="*/ 41802 w 1511"/>
              <a:gd name="T69" fmla="*/ 230513 h 1161"/>
              <a:gd name="T70" fmla="*/ 49370 w 1511"/>
              <a:gd name="T71" fmla="*/ 235547 h 1161"/>
              <a:gd name="T72" fmla="*/ 79280 w 1511"/>
              <a:gd name="T73" fmla="*/ 245257 h 1161"/>
              <a:gd name="T74" fmla="*/ 110632 w 1511"/>
              <a:gd name="T75" fmla="*/ 253528 h 1161"/>
              <a:gd name="T76" fmla="*/ 175858 w 1511"/>
              <a:gd name="T77" fmla="*/ 260001 h 1161"/>
              <a:gd name="T78" fmla="*/ 189552 w 1511"/>
              <a:gd name="T79" fmla="*/ 273666 h 1161"/>
              <a:gd name="T80" fmla="*/ 191714 w 1511"/>
              <a:gd name="T81" fmla="*/ 297401 h 1161"/>
              <a:gd name="T82" fmla="*/ 184507 w 1511"/>
              <a:gd name="T83" fmla="*/ 309268 h 1161"/>
              <a:gd name="T84" fmla="*/ 194237 w 1511"/>
              <a:gd name="T85" fmla="*/ 353141 h 1161"/>
              <a:gd name="T86" fmla="*/ 210814 w 1511"/>
              <a:gd name="T87" fmla="*/ 357097 h 1161"/>
              <a:gd name="T88" fmla="*/ 228832 w 1511"/>
              <a:gd name="T89" fmla="*/ 363210 h 1161"/>
              <a:gd name="T90" fmla="*/ 260544 w 1511"/>
              <a:gd name="T91" fmla="*/ 377954 h 1161"/>
              <a:gd name="T92" fmla="*/ 277842 w 1511"/>
              <a:gd name="T93" fmla="*/ 417152 h 1161"/>
              <a:gd name="T94" fmla="*/ 300545 w 1511"/>
              <a:gd name="T95" fmla="*/ 412118 h 1161"/>
              <a:gd name="T96" fmla="*/ 319284 w 1511"/>
              <a:gd name="T97" fmla="*/ 407443 h 1161"/>
              <a:gd name="T98" fmla="*/ 340545 w 1511"/>
              <a:gd name="T99" fmla="*/ 405645 h 1161"/>
              <a:gd name="T100" fmla="*/ 364690 w 1511"/>
              <a:gd name="T101" fmla="*/ 399172 h 1161"/>
              <a:gd name="T102" fmla="*/ 373699 w 1511"/>
              <a:gd name="T103" fmla="*/ 390181 h 1161"/>
              <a:gd name="T104" fmla="*/ 385951 w 1511"/>
              <a:gd name="T105" fmla="*/ 375437 h 1161"/>
              <a:gd name="T106" fmla="*/ 425591 w 1511"/>
              <a:gd name="T107" fmla="*/ 360693 h 1161"/>
              <a:gd name="T108" fmla="*/ 444330 w 1511"/>
              <a:gd name="T109" fmla="*/ 339835 h 1161"/>
              <a:gd name="T110" fmla="*/ 450096 w 1511"/>
              <a:gd name="T111" fmla="*/ 358176 h 1161"/>
              <a:gd name="T112" fmla="*/ 478926 w 1511"/>
              <a:gd name="T113" fmla="*/ 347028 h 1161"/>
              <a:gd name="T114" fmla="*/ 472079 w 1511"/>
              <a:gd name="T115" fmla="*/ 328687 h 1161"/>
              <a:gd name="T116" fmla="*/ 460547 w 1511"/>
              <a:gd name="T117" fmla="*/ 318259 h 1161"/>
              <a:gd name="T118" fmla="*/ 467033 w 1511"/>
              <a:gd name="T119" fmla="*/ 274745 h 1161"/>
              <a:gd name="T120" fmla="*/ 477124 w 1511"/>
              <a:gd name="T121" fmla="*/ 225838 h 1161"/>
              <a:gd name="T122" fmla="*/ 510277 w 1511"/>
              <a:gd name="T123" fmla="*/ 185201 h 1161"/>
              <a:gd name="T124" fmla="*/ 537305 w 1511"/>
              <a:gd name="T125" fmla="*/ 169738 h 116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511" h="1161">
                <a:moveTo>
                  <a:pt x="1508" y="416"/>
                </a:moveTo>
                <a:lnTo>
                  <a:pt x="1508" y="416"/>
                </a:lnTo>
                <a:lnTo>
                  <a:pt x="1506" y="413"/>
                </a:lnTo>
                <a:lnTo>
                  <a:pt x="1503" y="411"/>
                </a:lnTo>
                <a:lnTo>
                  <a:pt x="1495" y="409"/>
                </a:lnTo>
                <a:lnTo>
                  <a:pt x="1495" y="406"/>
                </a:lnTo>
                <a:lnTo>
                  <a:pt x="1493" y="404"/>
                </a:lnTo>
                <a:lnTo>
                  <a:pt x="1488" y="402"/>
                </a:lnTo>
                <a:lnTo>
                  <a:pt x="1460" y="402"/>
                </a:lnTo>
                <a:lnTo>
                  <a:pt x="1459" y="399"/>
                </a:lnTo>
                <a:lnTo>
                  <a:pt x="1455" y="397"/>
                </a:lnTo>
                <a:lnTo>
                  <a:pt x="1447" y="396"/>
                </a:lnTo>
                <a:lnTo>
                  <a:pt x="1445" y="392"/>
                </a:lnTo>
                <a:lnTo>
                  <a:pt x="1443" y="389"/>
                </a:lnTo>
                <a:lnTo>
                  <a:pt x="1438" y="384"/>
                </a:lnTo>
                <a:lnTo>
                  <a:pt x="1435" y="382"/>
                </a:lnTo>
                <a:lnTo>
                  <a:pt x="1433" y="379"/>
                </a:lnTo>
                <a:lnTo>
                  <a:pt x="1431" y="375"/>
                </a:lnTo>
                <a:lnTo>
                  <a:pt x="1433" y="368"/>
                </a:lnTo>
                <a:lnTo>
                  <a:pt x="1430" y="363"/>
                </a:lnTo>
                <a:lnTo>
                  <a:pt x="1426" y="358"/>
                </a:lnTo>
                <a:lnTo>
                  <a:pt x="1421" y="355"/>
                </a:lnTo>
                <a:lnTo>
                  <a:pt x="1419" y="348"/>
                </a:lnTo>
                <a:lnTo>
                  <a:pt x="1419" y="314"/>
                </a:lnTo>
                <a:lnTo>
                  <a:pt x="1421" y="312"/>
                </a:lnTo>
                <a:lnTo>
                  <a:pt x="1423" y="310"/>
                </a:lnTo>
                <a:lnTo>
                  <a:pt x="1426" y="307"/>
                </a:lnTo>
                <a:lnTo>
                  <a:pt x="1428" y="302"/>
                </a:lnTo>
                <a:lnTo>
                  <a:pt x="1430" y="300"/>
                </a:lnTo>
                <a:lnTo>
                  <a:pt x="1433" y="300"/>
                </a:lnTo>
                <a:lnTo>
                  <a:pt x="1433" y="293"/>
                </a:lnTo>
                <a:lnTo>
                  <a:pt x="1433" y="288"/>
                </a:lnTo>
                <a:lnTo>
                  <a:pt x="1430" y="287"/>
                </a:lnTo>
                <a:lnTo>
                  <a:pt x="1426" y="283"/>
                </a:lnTo>
                <a:lnTo>
                  <a:pt x="1423" y="281"/>
                </a:lnTo>
                <a:lnTo>
                  <a:pt x="1419" y="278"/>
                </a:lnTo>
                <a:lnTo>
                  <a:pt x="1419" y="273"/>
                </a:lnTo>
                <a:lnTo>
                  <a:pt x="1419" y="266"/>
                </a:lnTo>
                <a:lnTo>
                  <a:pt x="1411" y="266"/>
                </a:lnTo>
                <a:lnTo>
                  <a:pt x="1404" y="264"/>
                </a:lnTo>
                <a:lnTo>
                  <a:pt x="1399" y="261"/>
                </a:lnTo>
                <a:lnTo>
                  <a:pt x="1392" y="259"/>
                </a:lnTo>
                <a:lnTo>
                  <a:pt x="1387" y="256"/>
                </a:lnTo>
                <a:lnTo>
                  <a:pt x="1380" y="254"/>
                </a:lnTo>
                <a:lnTo>
                  <a:pt x="1375" y="251"/>
                </a:lnTo>
                <a:lnTo>
                  <a:pt x="1373" y="249"/>
                </a:lnTo>
                <a:lnTo>
                  <a:pt x="1372" y="246"/>
                </a:lnTo>
                <a:lnTo>
                  <a:pt x="1365" y="246"/>
                </a:lnTo>
                <a:lnTo>
                  <a:pt x="1360" y="242"/>
                </a:lnTo>
                <a:lnTo>
                  <a:pt x="1349" y="235"/>
                </a:lnTo>
                <a:lnTo>
                  <a:pt x="1346" y="234"/>
                </a:lnTo>
                <a:lnTo>
                  <a:pt x="1341" y="230"/>
                </a:lnTo>
                <a:lnTo>
                  <a:pt x="1332" y="230"/>
                </a:lnTo>
                <a:lnTo>
                  <a:pt x="1324" y="232"/>
                </a:lnTo>
                <a:lnTo>
                  <a:pt x="1320" y="227"/>
                </a:lnTo>
                <a:lnTo>
                  <a:pt x="1319" y="220"/>
                </a:lnTo>
                <a:lnTo>
                  <a:pt x="1317" y="213"/>
                </a:lnTo>
                <a:lnTo>
                  <a:pt x="1317" y="205"/>
                </a:lnTo>
                <a:lnTo>
                  <a:pt x="1308" y="200"/>
                </a:lnTo>
                <a:lnTo>
                  <a:pt x="1305" y="196"/>
                </a:lnTo>
                <a:lnTo>
                  <a:pt x="1303" y="191"/>
                </a:lnTo>
                <a:lnTo>
                  <a:pt x="1298" y="191"/>
                </a:lnTo>
                <a:lnTo>
                  <a:pt x="1293" y="189"/>
                </a:lnTo>
                <a:lnTo>
                  <a:pt x="1285" y="186"/>
                </a:lnTo>
                <a:lnTo>
                  <a:pt x="1276" y="183"/>
                </a:lnTo>
                <a:lnTo>
                  <a:pt x="1269" y="183"/>
                </a:lnTo>
                <a:lnTo>
                  <a:pt x="1262" y="184"/>
                </a:lnTo>
                <a:lnTo>
                  <a:pt x="1262" y="174"/>
                </a:lnTo>
                <a:lnTo>
                  <a:pt x="1261" y="165"/>
                </a:lnTo>
                <a:lnTo>
                  <a:pt x="1256" y="160"/>
                </a:lnTo>
                <a:lnTo>
                  <a:pt x="1250" y="155"/>
                </a:lnTo>
                <a:lnTo>
                  <a:pt x="1235" y="148"/>
                </a:lnTo>
                <a:lnTo>
                  <a:pt x="1221" y="143"/>
                </a:lnTo>
                <a:lnTo>
                  <a:pt x="1204" y="143"/>
                </a:lnTo>
                <a:lnTo>
                  <a:pt x="1198" y="142"/>
                </a:lnTo>
                <a:lnTo>
                  <a:pt x="1196" y="140"/>
                </a:lnTo>
                <a:lnTo>
                  <a:pt x="1194" y="136"/>
                </a:lnTo>
                <a:lnTo>
                  <a:pt x="1194" y="123"/>
                </a:lnTo>
                <a:lnTo>
                  <a:pt x="1186" y="126"/>
                </a:lnTo>
                <a:lnTo>
                  <a:pt x="1177" y="126"/>
                </a:lnTo>
                <a:lnTo>
                  <a:pt x="1170" y="126"/>
                </a:lnTo>
                <a:lnTo>
                  <a:pt x="1165" y="121"/>
                </a:lnTo>
                <a:lnTo>
                  <a:pt x="1160" y="116"/>
                </a:lnTo>
                <a:lnTo>
                  <a:pt x="1155" y="109"/>
                </a:lnTo>
                <a:lnTo>
                  <a:pt x="1153" y="99"/>
                </a:lnTo>
                <a:lnTo>
                  <a:pt x="1153" y="89"/>
                </a:lnTo>
                <a:lnTo>
                  <a:pt x="1129" y="90"/>
                </a:lnTo>
                <a:lnTo>
                  <a:pt x="1111" y="94"/>
                </a:lnTo>
                <a:lnTo>
                  <a:pt x="1090" y="99"/>
                </a:lnTo>
                <a:lnTo>
                  <a:pt x="1071" y="102"/>
                </a:lnTo>
                <a:lnTo>
                  <a:pt x="1065" y="104"/>
                </a:lnTo>
                <a:lnTo>
                  <a:pt x="1058" y="102"/>
                </a:lnTo>
                <a:lnTo>
                  <a:pt x="1054" y="101"/>
                </a:lnTo>
                <a:lnTo>
                  <a:pt x="1051" y="99"/>
                </a:lnTo>
                <a:lnTo>
                  <a:pt x="1044" y="92"/>
                </a:lnTo>
                <a:lnTo>
                  <a:pt x="1041" y="90"/>
                </a:lnTo>
                <a:lnTo>
                  <a:pt x="1037" y="89"/>
                </a:lnTo>
                <a:lnTo>
                  <a:pt x="1032" y="89"/>
                </a:lnTo>
                <a:lnTo>
                  <a:pt x="1027" y="90"/>
                </a:lnTo>
                <a:lnTo>
                  <a:pt x="1019" y="94"/>
                </a:lnTo>
                <a:lnTo>
                  <a:pt x="1010" y="97"/>
                </a:lnTo>
                <a:lnTo>
                  <a:pt x="1003" y="97"/>
                </a:lnTo>
                <a:lnTo>
                  <a:pt x="996" y="96"/>
                </a:lnTo>
                <a:lnTo>
                  <a:pt x="996" y="90"/>
                </a:lnTo>
                <a:lnTo>
                  <a:pt x="996" y="85"/>
                </a:lnTo>
                <a:lnTo>
                  <a:pt x="995" y="82"/>
                </a:lnTo>
                <a:lnTo>
                  <a:pt x="991" y="80"/>
                </a:lnTo>
                <a:lnTo>
                  <a:pt x="986" y="75"/>
                </a:lnTo>
                <a:lnTo>
                  <a:pt x="983" y="73"/>
                </a:lnTo>
                <a:lnTo>
                  <a:pt x="983" y="68"/>
                </a:lnTo>
                <a:lnTo>
                  <a:pt x="976" y="55"/>
                </a:lnTo>
                <a:lnTo>
                  <a:pt x="969" y="41"/>
                </a:lnTo>
                <a:lnTo>
                  <a:pt x="961" y="29"/>
                </a:lnTo>
                <a:lnTo>
                  <a:pt x="950" y="19"/>
                </a:lnTo>
                <a:lnTo>
                  <a:pt x="940" y="8"/>
                </a:lnTo>
                <a:lnTo>
                  <a:pt x="928" y="0"/>
                </a:lnTo>
                <a:lnTo>
                  <a:pt x="921" y="0"/>
                </a:lnTo>
                <a:lnTo>
                  <a:pt x="916" y="2"/>
                </a:lnTo>
                <a:lnTo>
                  <a:pt x="908" y="7"/>
                </a:lnTo>
                <a:lnTo>
                  <a:pt x="906" y="8"/>
                </a:lnTo>
                <a:lnTo>
                  <a:pt x="906" y="10"/>
                </a:lnTo>
                <a:lnTo>
                  <a:pt x="904" y="12"/>
                </a:lnTo>
                <a:lnTo>
                  <a:pt x="901" y="14"/>
                </a:lnTo>
                <a:lnTo>
                  <a:pt x="894" y="14"/>
                </a:lnTo>
                <a:lnTo>
                  <a:pt x="891" y="14"/>
                </a:lnTo>
                <a:lnTo>
                  <a:pt x="887" y="14"/>
                </a:lnTo>
                <a:lnTo>
                  <a:pt x="882" y="17"/>
                </a:lnTo>
                <a:lnTo>
                  <a:pt x="880" y="20"/>
                </a:lnTo>
                <a:lnTo>
                  <a:pt x="879" y="25"/>
                </a:lnTo>
                <a:lnTo>
                  <a:pt x="877" y="27"/>
                </a:lnTo>
                <a:lnTo>
                  <a:pt x="874" y="27"/>
                </a:lnTo>
                <a:lnTo>
                  <a:pt x="872" y="31"/>
                </a:lnTo>
                <a:lnTo>
                  <a:pt x="870" y="32"/>
                </a:lnTo>
                <a:lnTo>
                  <a:pt x="865" y="34"/>
                </a:lnTo>
                <a:lnTo>
                  <a:pt x="853" y="34"/>
                </a:lnTo>
                <a:lnTo>
                  <a:pt x="851" y="43"/>
                </a:lnTo>
                <a:lnTo>
                  <a:pt x="850" y="49"/>
                </a:lnTo>
                <a:lnTo>
                  <a:pt x="843" y="61"/>
                </a:lnTo>
                <a:lnTo>
                  <a:pt x="836" y="73"/>
                </a:lnTo>
                <a:lnTo>
                  <a:pt x="834" y="80"/>
                </a:lnTo>
                <a:lnTo>
                  <a:pt x="833" y="89"/>
                </a:lnTo>
                <a:lnTo>
                  <a:pt x="826" y="90"/>
                </a:lnTo>
                <a:lnTo>
                  <a:pt x="821" y="89"/>
                </a:lnTo>
                <a:lnTo>
                  <a:pt x="812" y="85"/>
                </a:lnTo>
                <a:lnTo>
                  <a:pt x="804" y="82"/>
                </a:lnTo>
                <a:lnTo>
                  <a:pt x="798" y="80"/>
                </a:lnTo>
                <a:lnTo>
                  <a:pt x="792" y="82"/>
                </a:lnTo>
                <a:lnTo>
                  <a:pt x="785" y="82"/>
                </a:lnTo>
                <a:lnTo>
                  <a:pt x="781" y="82"/>
                </a:lnTo>
                <a:lnTo>
                  <a:pt x="778" y="84"/>
                </a:lnTo>
                <a:lnTo>
                  <a:pt x="776" y="87"/>
                </a:lnTo>
                <a:lnTo>
                  <a:pt x="771" y="92"/>
                </a:lnTo>
                <a:lnTo>
                  <a:pt x="768" y="96"/>
                </a:lnTo>
                <a:lnTo>
                  <a:pt x="764" y="96"/>
                </a:lnTo>
                <a:lnTo>
                  <a:pt x="759" y="96"/>
                </a:lnTo>
                <a:lnTo>
                  <a:pt x="756" y="97"/>
                </a:lnTo>
                <a:lnTo>
                  <a:pt x="752" y="99"/>
                </a:lnTo>
                <a:lnTo>
                  <a:pt x="751" y="102"/>
                </a:lnTo>
                <a:lnTo>
                  <a:pt x="747" y="101"/>
                </a:lnTo>
                <a:lnTo>
                  <a:pt x="744" y="99"/>
                </a:lnTo>
                <a:lnTo>
                  <a:pt x="740" y="97"/>
                </a:lnTo>
                <a:lnTo>
                  <a:pt x="737" y="96"/>
                </a:lnTo>
                <a:lnTo>
                  <a:pt x="730" y="96"/>
                </a:lnTo>
                <a:lnTo>
                  <a:pt x="727" y="92"/>
                </a:lnTo>
                <a:lnTo>
                  <a:pt x="723" y="89"/>
                </a:lnTo>
                <a:lnTo>
                  <a:pt x="723" y="82"/>
                </a:lnTo>
                <a:lnTo>
                  <a:pt x="717" y="82"/>
                </a:lnTo>
                <a:lnTo>
                  <a:pt x="710" y="82"/>
                </a:lnTo>
                <a:lnTo>
                  <a:pt x="705" y="80"/>
                </a:lnTo>
                <a:lnTo>
                  <a:pt x="703" y="75"/>
                </a:lnTo>
                <a:lnTo>
                  <a:pt x="698" y="75"/>
                </a:lnTo>
                <a:lnTo>
                  <a:pt x="694" y="73"/>
                </a:lnTo>
                <a:lnTo>
                  <a:pt x="691" y="72"/>
                </a:lnTo>
                <a:lnTo>
                  <a:pt x="689" y="68"/>
                </a:lnTo>
                <a:lnTo>
                  <a:pt x="635" y="68"/>
                </a:lnTo>
                <a:lnTo>
                  <a:pt x="626" y="70"/>
                </a:lnTo>
                <a:lnTo>
                  <a:pt x="621" y="72"/>
                </a:lnTo>
                <a:lnTo>
                  <a:pt x="618" y="77"/>
                </a:lnTo>
                <a:lnTo>
                  <a:pt x="614" y="82"/>
                </a:lnTo>
                <a:lnTo>
                  <a:pt x="606" y="84"/>
                </a:lnTo>
                <a:lnTo>
                  <a:pt x="601" y="85"/>
                </a:lnTo>
                <a:lnTo>
                  <a:pt x="597" y="90"/>
                </a:lnTo>
                <a:lnTo>
                  <a:pt x="594" y="96"/>
                </a:lnTo>
                <a:lnTo>
                  <a:pt x="580" y="92"/>
                </a:lnTo>
                <a:lnTo>
                  <a:pt x="565" y="90"/>
                </a:lnTo>
                <a:lnTo>
                  <a:pt x="551" y="87"/>
                </a:lnTo>
                <a:lnTo>
                  <a:pt x="544" y="85"/>
                </a:lnTo>
                <a:lnTo>
                  <a:pt x="539" y="82"/>
                </a:lnTo>
                <a:lnTo>
                  <a:pt x="531" y="87"/>
                </a:lnTo>
                <a:lnTo>
                  <a:pt x="526" y="89"/>
                </a:lnTo>
                <a:lnTo>
                  <a:pt x="519" y="89"/>
                </a:lnTo>
                <a:lnTo>
                  <a:pt x="512" y="89"/>
                </a:lnTo>
                <a:lnTo>
                  <a:pt x="507" y="92"/>
                </a:lnTo>
                <a:lnTo>
                  <a:pt x="503" y="94"/>
                </a:lnTo>
                <a:lnTo>
                  <a:pt x="498" y="96"/>
                </a:lnTo>
                <a:lnTo>
                  <a:pt x="497" y="97"/>
                </a:lnTo>
                <a:lnTo>
                  <a:pt x="495" y="99"/>
                </a:lnTo>
                <a:lnTo>
                  <a:pt x="491" y="102"/>
                </a:lnTo>
                <a:lnTo>
                  <a:pt x="486" y="104"/>
                </a:lnTo>
                <a:lnTo>
                  <a:pt x="485" y="106"/>
                </a:lnTo>
                <a:lnTo>
                  <a:pt x="485" y="109"/>
                </a:lnTo>
                <a:lnTo>
                  <a:pt x="481" y="107"/>
                </a:lnTo>
                <a:lnTo>
                  <a:pt x="480" y="104"/>
                </a:lnTo>
                <a:lnTo>
                  <a:pt x="478" y="96"/>
                </a:lnTo>
                <a:lnTo>
                  <a:pt x="464" y="96"/>
                </a:lnTo>
                <a:lnTo>
                  <a:pt x="457" y="106"/>
                </a:lnTo>
                <a:lnTo>
                  <a:pt x="449" y="116"/>
                </a:lnTo>
                <a:lnTo>
                  <a:pt x="437" y="123"/>
                </a:lnTo>
                <a:lnTo>
                  <a:pt x="425" y="128"/>
                </a:lnTo>
                <a:lnTo>
                  <a:pt x="411" y="131"/>
                </a:lnTo>
                <a:lnTo>
                  <a:pt x="396" y="135"/>
                </a:lnTo>
                <a:lnTo>
                  <a:pt x="379" y="136"/>
                </a:lnTo>
                <a:lnTo>
                  <a:pt x="362" y="136"/>
                </a:lnTo>
                <a:lnTo>
                  <a:pt x="357" y="136"/>
                </a:lnTo>
                <a:lnTo>
                  <a:pt x="353" y="135"/>
                </a:lnTo>
                <a:lnTo>
                  <a:pt x="350" y="133"/>
                </a:lnTo>
                <a:lnTo>
                  <a:pt x="348" y="130"/>
                </a:lnTo>
                <a:lnTo>
                  <a:pt x="348" y="126"/>
                </a:lnTo>
                <a:lnTo>
                  <a:pt x="346" y="125"/>
                </a:lnTo>
                <a:lnTo>
                  <a:pt x="341" y="123"/>
                </a:lnTo>
                <a:lnTo>
                  <a:pt x="329" y="123"/>
                </a:lnTo>
                <a:lnTo>
                  <a:pt x="317" y="123"/>
                </a:lnTo>
                <a:lnTo>
                  <a:pt x="305" y="123"/>
                </a:lnTo>
                <a:lnTo>
                  <a:pt x="294" y="123"/>
                </a:lnTo>
                <a:lnTo>
                  <a:pt x="290" y="125"/>
                </a:lnTo>
                <a:lnTo>
                  <a:pt x="288" y="126"/>
                </a:lnTo>
                <a:lnTo>
                  <a:pt x="288" y="128"/>
                </a:lnTo>
                <a:lnTo>
                  <a:pt x="287" y="130"/>
                </a:lnTo>
                <a:lnTo>
                  <a:pt x="278" y="131"/>
                </a:lnTo>
                <a:lnTo>
                  <a:pt x="270" y="130"/>
                </a:lnTo>
                <a:lnTo>
                  <a:pt x="261" y="130"/>
                </a:lnTo>
                <a:lnTo>
                  <a:pt x="253" y="130"/>
                </a:lnTo>
                <a:lnTo>
                  <a:pt x="241" y="135"/>
                </a:lnTo>
                <a:lnTo>
                  <a:pt x="232" y="140"/>
                </a:lnTo>
                <a:lnTo>
                  <a:pt x="223" y="148"/>
                </a:lnTo>
                <a:lnTo>
                  <a:pt x="218" y="157"/>
                </a:lnTo>
                <a:lnTo>
                  <a:pt x="205" y="159"/>
                </a:lnTo>
                <a:lnTo>
                  <a:pt x="193" y="162"/>
                </a:lnTo>
                <a:lnTo>
                  <a:pt x="171" y="171"/>
                </a:lnTo>
                <a:lnTo>
                  <a:pt x="160" y="176"/>
                </a:lnTo>
                <a:lnTo>
                  <a:pt x="154" y="181"/>
                </a:lnTo>
                <a:lnTo>
                  <a:pt x="143" y="184"/>
                </a:lnTo>
                <a:lnTo>
                  <a:pt x="137" y="184"/>
                </a:lnTo>
                <a:lnTo>
                  <a:pt x="130" y="184"/>
                </a:lnTo>
                <a:lnTo>
                  <a:pt x="126" y="184"/>
                </a:lnTo>
                <a:lnTo>
                  <a:pt x="123" y="186"/>
                </a:lnTo>
                <a:lnTo>
                  <a:pt x="119" y="191"/>
                </a:lnTo>
                <a:lnTo>
                  <a:pt x="116" y="198"/>
                </a:lnTo>
                <a:lnTo>
                  <a:pt x="116" y="205"/>
                </a:lnTo>
                <a:lnTo>
                  <a:pt x="113" y="210"/>
                </a:lnTo>
                <a:lnTo>
                  <a:pt x="109" y="217"/>
                </a:lnTo>
                <a:lnTo>
                  <a:pt x="104" y="218"/>
                </a:lnTo>
                <a:lnTo>
                  <a:pt x="96" y="218"/>
                </a:lnTo>
                <a:lnTo>
                  <a:pt x="89" y="229"/>
                </a:lnTo>
                <a:lnTo>
                  <a:pt x="80" y="237"/>
                </a:lnTo>
                <a:lnTo>
                  <a:pt x="72" y="246"/>
                </a:lnTo>
                <a:lnTo>
                  <a:pt x="62" y="252"/>
                </a:lnTo>
                <a:lnTo>
                  <a:pt x="62" y="268"/>
                </a:lnTo>
                <a:lnTo>
                  <a:pt x="60" y="283"/>
                </a:lnTo>
                <a:lnTo>
                  <a:pt x="55" y="307"/>
                </a:lnTo>
                <a:lnTo>
                  <a:pt x="7" y="307"/>
                </a:lnTo>
                <a:lnTo>
                  <a:pt x="7" y="319"/>
                </a:lnTo>
                <a:lnTo>
                  <a:pt x="7" y="331"/>
                </a:lnTo>
                <a:lnTo>
                  <a:pt x="5" y="341"/>
                </a:lnTo>
                <a:lnTo>
                  <a:pt x="0" y="348"/>
                </a:lnTo>
                <a:lnTo>
                  <a:pt x="2" y="351"/>
                </a:lnTo>
                <a:lnTo>
                  <a:pt x="4" y="355"/>
                </a:lnTo>
                <a:lnTo>
                  <a:pt x="5" y="358"/>
                </a:lnTo>
                <a:lnTo>
                  <a:pt x="7" y="362"/>
                </a:lnTo>
                <a:lnTo>
                  <a:pt x="4" y="363"/>
                </a:lnTo>
                <a:lnTo>
                  <a:pt x="2" y="365"/>
                </a:lnTo>
                <a:lnTo>
                  <a:pt x="0" y="368"/>
                </a:lnTo>
                <a:lnTo>
                  <a:pt x="0" y="375"/>
                </a:lnTo>
                <a:lnTo>
                  <a:pt x="4" y="391"/>
                </a:lnTo>
                <a:lnTo>
                  <a:pt x="7" y="404"/>
                </a:lnTo>
                <a:lnTo>
                  <a:pt x="12" y="420"/>
                </a:lnTo>
                <a:lnTo>
                  <a:pt x="14" y="437"/>
                </a:lnTo>
                <a:lnTo>
                  <a:pt x="34" y="477"/>
                </a:lnTo>
                <a:lnTo>
                  <a:pt x="39" y="479"/>
                </a:lnTo>
                <a:lnTo>
                  <a:pt x="43" y="483"/>
                </a:lnTo>
                <a:lnTo>
                  <a:pt x="48" y="491"/>
                </a:lnTo>
                <a:lnTo>
                  <a:pt x="53" y="500"/>
                </a:lnTo>
                <a:lnTo>
                  <a:pt x="55" y="512"/>
                </a:lnTo>
                <a:lnTo>
                  <a:pt x="50" y="510"/>
                </a:lnTo>
                <a:lnTo>
                  <a:pt x="46" y="506"/>
                </a:lnTo>
                <a:lnTo>
                  <a:pt x="43" y="503"/>
                </a:lnTo>
                <a:lnTo>
                  <a:pt x="41" y="498"/>
                </a:lnTo>
                <a:lnTo>
                  <a:pt x="39" y="493"/>
                </a:lnTo>
                <a:lnTo>
                  <a:pt x="36" y="489"/>
                </a:lnTo>
                <a:lnTo>
                  <a:pt x="33" y="486"/>
                </a:lnTo>
                <a:lnTo>
                  <a:pt x="27" y="484"/>
                </a:lnTo>
                <a:lnTo>
                  <a:pt x="27" y="491"/>
                </a:lnTo>
                <a:lnTo>
                  <a:pt x="29" y="498"/>
                </a:lnTo>
                <a:lnTo>
                  <a:pt x="33" y="510"/>
                </a:lnTo>
                <a:lnTo>
                  <a:pt x="34" y="522"/>
                </a:lnTo>
                <a:lnTo>
                  <a:pt x="36" y="530"/>
                </a:lnTo>
                <a:lnTo>
                  <a:pt x="34" y="539"/>
                </a:lnTo>
                <a:lnTo>
                  <a:pt x="31" y="553"/>
                </a:lnTo>
                <a:lnTo>
                  <a:pt x="29" y="566"/>
                </a:lnTo>
                <a:lnTo>
                  <a:pt x="29" y="580"/>
                </a:lnTo>
                <a:lnTo>
                  <a:pt x="27" y="594"/>
                </a:lnTo>
                <a:lnTo>
                  <a:pt x="24" y="609"/>
                </a:lnTo>
                <a:lnTo>
                  <a:pt x="19" y="624"/>
                </a:lnTo>
                <a:lnTo>
                  <a:pt x="15" y="640"/>
                </a:lnTo>
                <a:lnTo>
                  <a:pt x="14" y="655"/>
                </a:lnTo>
                <a:lnTo>
                  <a:pt x="17" y="657"/>
                </a:lnTo>
                <a:lnTo>
                  <a:pt x="21" y="658"/>
                </a:lnTo>
                <a:lnTo>
                  <a:pt x="24" y="660"/>
                </a:lnTo>
                <a:lnTo>
                  <a:pt x="27" y="662"/>
                </a:lnTo>
                <a:lnTo>
                  <a:pt x="29" y="655"/>
                </a:lnTo>
                <a:lnTo>
                  <a:pt x="34" y="652"/>
                </a:lnTo>
                <a:lnTo>
                  <a:pt x="38" y="647"/>
                </a:lnTo>
                <a:lnTo>
                  <a:pt x="41" y="641"/>
                </a:lnTo>
                <a:lnTo>
                  <a:pt x="44" y="641"/>
                </a:lnTo>
                <a:lnTo>
                  <a:pt x="46" y="638"/>
                </a:lnTo>
                <a:lnTo>
                  <a:pt x="48" y="631"/>
                </a:lnTo>
                <a:lnTo>
                  <a:pt x="50" y="624"/>
                </a:lnTo>
                <a:lnTo>
                  <a:pt x="51" y="623"/>
                </a:lnTo>
                <a:lnTo>
                  <a:pt x="55" y="621"/>
                </a:lnTo>
                <a:lnTo>
                  <a:pt x="55" y="525"/>
                </a:lnTo>
                <a:lnTo>
                  <a:pt x="51" y="525"/>
                </a:lnTo>
                <a:lnTo>
                  <a:pt x="50" y="522"/>
                </a:lnTo>
                <a:lnTo>
                  <a:pt x="51" y="520"/>
                </a:lnTo>
                <a:lnTo>
                  <a:pt x="55" y="518"/>
                </a:lnTo>
                <a:lnTo>
                  <a:pt x="60" y="520"/>
                </a:lnTo>
                <a:lnTo>
                  <a:pt x="62" y="522"/>
                </a:lnTo>
                <a:lnTo>
                  <a:pt x="62" y="525"/>
                </a:lnTo>
                <a:lnTo>
                  <a:pt x="72" y="570"/>
                </a:lnTo>
                <a:lnTo>
                  <a:pt x="75" y="594"/>
                </a:lnTo>
                <a:lnTo>
                  <a:pt x="75" y="607"/>
                </a:lnTo>
                <a:lnTo>
                  <a:pt x="75" y="621"/>
                </a:lnTo>
                <a:lnTo>
                  <a:pt x="84" y="623"/>
                </a:lnTo>
                <a:lnTo>
                  <a:pt x="87" y="624"/>
                </a:lnTo>
                <a:lnTo>
                  <a:pt x="89" y="628"/>
                </a:lnTo>
                <a:lnTo>
                  <a:pt x="89" y="633"/>
                </a:lnTo>
                <a:lnTo>
                  <a:pt x="92" y="635"/>
                </a:lnTo>
                <a:lnTo>
                  <a:pt x="94" y="638"/>
                </a:lnTo>
                <a:lnTo>
                  <a:pt x="96" y="641"/>
                </a:lnTo>
                <a:lnTo>
                  <a:pt x="102" y="641"/>
                </a:lnTo>
                <a:lnTo>
                  <a:pt x="109" y="641"/>
                </a:lnTo>
                <a:lnTo>
                  <a:pt x="116" y="641"/>
                </a:lnTo>
                <a:lnTo>
                  <a:pt x="123" y="641"/>
                </a:lnTo>
                <a:lnTo>
                  <a:pt x="123" y="645"/>
                </a:lnTo>
                <a:lnTo>
                  <a:pt x="123" y="648"/>
                </a:lnTo>
                <a:lnTo>
                  <a:pt x="126" y="648"/>
                </a:lnTo>
                <a:lnTo>
                  <a:pt x="130" y="648"/>
                </a:lnTo>
                <a:lnTo>
                  <a:pt x="133" y="648"/>
                </a:lnTo>
                <a:lnTo>
                  <a:pt x="137" y="648"/>
                </a:lnTo>
                <a:lnTo>
                  <a:pt x="137" y="652"/>
                </a:lnTo>
                <a:lnTo>
                  <a:pt x="137" y="655"/>
                </a:lnTo>
                <a:lnTo>
                  <a:pt x="147" y="658"/>
                </a:lnTo>
                <a:lnTo>
                  <a:pt x="160" y="660"/>
                </a:lnTo>
                <a:lnTo>
                  <a:pt x="166" y="662"/>
                </a:lnTo>
                <a:lnTo>
                  <a:pt x="171" y="665"/>
                </a:lnTo>
                <a:lnTo>
                  <a:pt x="174" y="670"/>
                </a:lnTo>
                <a:lnTo>
                  <a:pt x="177" y="676"/>
                </a:lnTo>
                <a:lnTo>
                  <a:pt x="218" y="676"/>
                </a:lnTo>
                <a:lnTo>
                  <a:pt x="218" y="679"/>
                </a:lnTo>
                <a:lnTo>
                  <a:pt x="220" y="682"/>
                </a:lnTo>
                <a:lnTo>
                  <a:pt x="225" y="686"/>
                </a:lnTo>
                <a:lnTo>
                  <a:pt x="232" y="687"/>
                </a:lnTo>
                <a:lnTo>
                  <a:pt x="239" y="689"/>
                </a:lnTo>
                <a:lnTo>
                  <a:pt x="251" y="699"/>
                </a:lnTo>
                <a:lnTo>
                  <a:pt x="259" y="703"/>
                </a:lnTo>
                <a:lnTo>
                  <a:pt x="263" y="703"/>
                </a:lnTo>
                <a:lnTo>
                  <a:pt x="266" y="703"/>
                </a:lnTo>
                <a:lnTo>
                  <a:pt x="300" y="703"/>
                </a:lnTo>
                <a:lnTo>
                  <a:pt x="307" y="705"/>
                </a:lnTo>
                <a:lnTo>
                  <a:pt x="312" y="708"/>
                </a:lnTo>
                <a:lnTo>
                  <a:pt x="324" y="716"/>
                </a:lnTo>
                <a:lnTo>
                  <a:pt x="329" y="720"/>
                </a:lnTo>
                <a:lnTo>
                  <a:pt x="336" y="723"/>
                </a:lnTo>
                <a:lnTo>
                  <a:pt x="345" y="725"/>
                </a:lnTo>
                <a:lnTo>
                  <a:pt x="355" y="723"/>
                </a:lnTo>
                <a:lnTo>
                  <a:pt x="471" y="723"/>
                </a:lnTo>
                <a:lnTo>
                  <a:pt x="478" y="723"/>
                </a:lnTo>
                <a:lnTo>
                  <a:pt x="483" y="723"/>
                </a:lnTo>
                <a:lnTo>
                  <a:pt x="488" y="723"/>
                </a:lnTo>
                <a:lnTo>
                  <a:pt x="490" y="727"/>
                </a:lnTo>
                <a:lnTo>
                  <a:pt x="491" y="730"/>
                </a:lnTo>
                <a:lnTo>
                  <a:pt x="495" y="737"/>
                </a:lnTo>
                <a:lnTo>
                  <a:pt x="497" y="740"/>
                </a:lnTo>
                <a:lnTo>
                  <a:pt x="498" y="744"/>
                </a:lnTo>
                <a:lnTo>
                  <a:pt x="503" y="747"/>
                </a:lnTo>
                <a:lnTo>
                  <a:pt x="508" y="751"/>
                </a:lnTo>
                <a:lnTo>
                  <a:pt x="512" y="756"/>
                </a:lnTo>
                <a:lnTo>
                  <a:pt x="519" y="757"/>
                </a:lnTo>
                <a:lnTo>
                  <a:pt x="526" y="761"/>
                </a:lnTo>
                <a:lnTo>
                  <a:pt x="529" y="766"/>
                </a:lnTo>
                <a:lnTo>
                  <a:pt x="532" y="771"/>
                </a:lnTo>
                <a:lnTo>
                  <a:pt x="536" y="778"/>
                </a:lnTo>
                <a:lnTo>
                  <a:pt x="541" y="791"/>
                </a:lnTo>
                <a:lnTo>
                  <a:pt x="543" y="798"/>
                </a:lnTo>
                <a:lnTo>
                  <a:pt x="546" y="805"/>
                </a:lnTo>
                <a:lnTo>
                  <a:pt x="546" y="810"/>
                </a:lnTo>
                <a:lnTo>
                  <a:pt x="544" y="815"/>
                </a:lnTo>
                <a:lnTo>
                  <a:pt x="543" y="820"/>
                </a:lnTo>
                <a:lnTo>
                  <a:pt x="539" y="822"/>
                </a:lnTo>
                <a:lnTo>
                  <a:pt x="532" y="827"/>
                </a:lnTo>
                <a:lnTo>
                  <a:pt x="526" y="832"/>
                </a:lnTo>
                <a:lnTo>
                  <a:pt x="526" y="838"/>
                </a:lnTo>
                <a:lnTo>
                  <a:pt x="524" y="841"/>
                </a:lnTo>
                <a:lnTo>
                  <a:pt x="522" y="844"/>
                </a:lnTo>
                <a:lnTo>
                  <a:pt x="519" y="846"/>
                </a:lnTo>
                <a:lnTo>
                  <a:pt x="519" y="851"/>
                </a:lnTo>
                <a:lnTo>
                  <a:pt x="517" y="855"/>
                </a:lnTo>
                <a:lnTo>
                  <a:pt x="515" y="858"/>
                </a:lnTo>
                <a:lnTo>
                  <a:pt x="512" y="860"/>
                </a:lnTo>
                <a:lnTo>
                  <a:pt x="512" y="948"/>
                </a:lnTo>
                <a:lnTo>
                  <a:pt x="515" y="953"/>
                </a:lnTo>
                <a:lnTo>
                  <a:pt x="517" y="960"/>
                </a:lnTo>
                <a:lnTo>
                  <a:pt x="520" y="965"/>
                </a:lnTo>
                <a:lnTo>
                  <a:pt x="522" y="967"/>
                </a:lnTo>
                <a:lnTo>
                  <a:pt x="526" y="969"/>
                </a:lnTo>
                <a:lnTo>
                  <a:pt x="534" y="974"/>
                </a:lnTo>
                <a:lnTo>
                  <a:pt x="537" y="977"/>
                </a:lnTo>
                <a:lnTo>
                  <a:pt x="539" y="982"/>
                </a:lnTo>
                <a:lnTo>
                  <a:pt x="546" y="982"/>
                </a:lnTo>
                <a:lnTo>
                  <a:pt x="553" y="982"/>
                </a:lnTo>
                <a:lnTo>
                  <a:pt x="556" y="984"/>
                </a:lnTo>
                <a:lnTo>
                  <a:pt x="558" y="986"/>
                </a:lnTo>
                <a:lnTo>
                  <a:pt x="560" y="989"/>
                </a:lnTo>
                <a:lnTo>
                  <a:pt x="570" y="989"/>
                </a:lnTo>
                <a:lnTo>
                  <a:pt x="580" y="989"/>
                </a:lnTo>
                <a:lnTo>
                  <a:pt x="584" y="991"/>
                </a:lnTo>
                <a:lnTo>
                  <a:pt x="585" y="993"/>
                </a:lnTo>
                <a:lnTo>
                  <a:pt x="585" y="994"/>
                </a:lnTo>
                <a:lnTo>
                  <a:pt x="587" y="996"/>
                </a:lnTo>
                <a:lnTo>
                  <a:pt x="594" y="996"/>
                </a:lnTo>
                <a:lnTo>
                  <a:pt x="601" y="996"/>
                </a:lnTo>
                <a:lnTo>
                  <a:pt x="604" y="998"/>
                </a:lnTo>
                <a:lnTo>
                  <a:pt x="606" y="999"/>
                </a:lnTo>
                <a:lnTo>
                  <a:pt x="607" y="1003"/>
                </a:lnTo>
                <a:lnTo>
                  <a:pt x="621" y="1006"/>
                </a:lnTo>
                <a:lnTo>
                  <a:pt x="635" y="1010"/>
                </a:lnTo>
                <a:lnTo>
                  <a:pt x="659" y="1027"/>
                </a:lnTo>
                <a:lnTo>
                  <a:pt x="672" y="1034"/>
                </a:lnTo>
                <a:lnTo>
                  <a:pt x="681" y="1035"/>
                </a:lnTo>
                <a:lnTo>
                  <a:pt x="689" y="1037"/>
                </a:lnTo>
                <a:lnTo>
                  <a:pt x="691" y="1040"/>
                </a:lnTo>
                <a:lnTo>
                  <a:pt x="693" y="1044"/>
                </a:lnTo>
                <a:lnTo>
                  <a:pt x="703" y="1046"/>
                </a:lnTo>
                <a:lnTo>
                  <a:pt x="715" y="1047"/>
                </a:lnTo>
                <a:lnTo>
                  <a:pt x="723" y="1051"/>
                </a:lnTo>
                <a:lnTo>
                  <a:pt x="727" y="1059"/>
                </a:lnTo>
                <a:lnTo>
                  <a:pt x="734" y="1064"/>
                </a:lnTo>
                <a:lnTo>
                  <a:pt x="745" y="1076"/>
                </a:lnTo>
                <a:lnTo>
                  <a:pt x="752" y="1081"/>
                </a:lnTo>
                <a:lnTo>
                  <a:pt x="757" y="1088"/>
                </a:lnTo>
                <a:lnTo>
                  <a:pt x="763" y="1095"/>
                </a:lnTo>
                <a:lnTo>
                  <a:pt x="764" y="1105"/>
                </a:lnTo>
                <a:lnTo>
                  <a:pt x="764" y="1160"/>
                </a:lnTo>
                <a:lnTo>
                  <a:pt x="771" y="1160"/>
                </a:lnTo>
                <a:lnTo>
                  <a:pt x="788" y="1160"/>
                </a:lnTo>
                <a:lnTo>
                  <a:pt x="795" y="1158"/>
                </a:lnTo>
                <a:lnTo>
                  <a:pt x="797" y="1157"/>
                </a:lnTo>
                <a:lnTo>
                  <a:pt x="798" y="1153"/>
                </a:lnTo>
                <a:lnTo>
                  <a:pt x="805" y="1153"/>
                </a:lnTo>
                <a:lnTo>
                  <a:pt x="812" y="1153"/>
                </a:lnTo>
                <a:lnTo>
                  <a:pt x="817" y="1151"/>
                </a:lnTo>
                <a:lnTo>
                  <a:pt x="819" y="1146"/>
                </a:lnTo>
                <a:lnTo>
                  <a:pt x="827" y="1148"/>
                </a:lnTo>
                <a:lnTo>
                  <a:pt x="834" y="1146"/>
                </a:lnTo>
                <a:lnTo>
                  <a:pt x="839" y="1143"/>
                </a:lnTo>
                <a:lnTo>
                  <a:pt x="843" y="1139"/>
                </a:lnTo>
                <a:lnTo>
                  <a:pt x="850" y="1131"/>
                </a:lnTo>
                <a:lnTo>
                  <a:pt x="855" y="1128"/>
                </a:lnTo>
                <a:lnTo>
                  <a:pt x="860" y="1126"/>
                </a:lnTo>
                <a:lnTo>
                  <a:pt x="867" y="1126"/>
                </a:lnTo>
                <a:lnTo>
                  <a:pt x="870" y="1129"/>
                </a:lnTo>
                <a:lnTo>
                  <a:pt x="875" y="1131"/>
                </a:lnTo>
                <a:lnTo>
                  <a:pt x="880" y="1133"/>
                </a:lnTo>
                <a:lnTo>
                  <a:pt x="886" y="1133"/>
                </a:lnTo>
                <a:lnTo>
                  <a:pt x="889" y="1134"/>
                </a:lnTo>
                <a:lnTo>
                  <a:pt x="892" y="1136"/>
                </a:lnTo>
                <a:lnTo>
                  <a:pt x="894" y="1139"/>
                </a:lnTo>
                <a:lnTo>
                  <a:pt x="903" y="1134"/>
                </a:lnTo>
                <a:lnTo>
                  <a:pt x="909" y="1129"/>
                </a:lnTo>
                <a:lnTo>
                  <a:pt x="918" y="1122"/>
                </a:lnTo>
                <a:lnTo>
                  <a:pt x="928" y="1119"/>
                </a:lnTo>
                <a:lnTo>
                  <a:pt x="935" y="1121"/>
                </a:lnTo>
                <a:lnTo>
                  <a:pt x="942" y="1122"/>
                </a:lnTo>
                <a:lnTo>
                  <a:pt x="945" y="1128"/>
                </a:lnTo>
                <a:lnTo>
                  <a:pt x="949" y="1133"/>
                </a:lnTo>
                <a:lnTo>
                  <a:pt x="983" y="1133"/>
                </a:lnTo>
                <a:lnTo>
                  <a:pt x="988" y="1133"/>
                </a:lnTo>
                <a:lnTo>
                  <a:pt x="993" y="1131"/>
                </a:lnTo>
                <a:lnTo>
                  <a:pt x="996" y="1129"/>
                </a:lnTo>
                <a:lnTo>
                  <a:pt x="1000" y="1126"/>
                </a:lnTo>
                <a:lnTo>
                  <a:pt x="1005" y="1119"/>
                </a:lnTo>
                <a:lnTo>
                  <a:pt x="1010" y="1112"/>
                </a:lnTo>
                <a:lnTo>
                  <a:pt x="1012" y="1110"/>
                </a:lnTo>
                <a:lnTo>
                  <a:pt x="1013" y="1109"/>
                </a:lnTo>
                <a:lnTo>
                  <a:pt x="1017" y="1105"/>
                </a:lnTo>
                <a:lnTo>
                  <a:pt x="1019" y="1100"/>
                </a:lnTo>
                <a:lnTo>
                  <a:pt x="1020" y="1098"/>
                </a:lnTo>
                <a:lnTo>
                  <a:pt x="1024" y="1098"/>
                </a:lnTo>
                <a:lnTo>
                  <a:pt x="1025" y="1095"/>
                </a:lnTo>
                <a:lnTo>
                  <a:pt x="1027" y="1092"/>
                </a:lnTo>
                <a:lnTo>
                  <a:pt x="1029" y="1090"/>
                </a:lnTo>
                <a:lnTo>
                  <a:pt x="1030" y="1085"/>
                </a:lnTo>
                <a:lnTo>
                  <a:pt x="1037" y="1085"/>
                </a:lnTo>
                <a:lnTo>
                  <a:pt x="1044" y="1083"/>
                </a:lnTo>
                <a:lnTo>
                  <a:pt x="1053" y="1076"/>
                </a:lnTo>
                <a:lnTo>
                  <a:pt x="1058" y="1075"/>
                </a:lnTo>
                <a:lnTo>
                  <a:pt x="1063" y="1071"/>
                </a:lnTo>
                <a:lnTo>
                  <a:pt x="1070" y="1071"/>
                </a:lnTo>
                <a:lnTo>
                  <a:pt x="1078" y="1071"/>
                </a:lnTo>
                <a:lnTo>
                  <a:pt x="1078" y="1063"/>
                </a:lnTo>
                <a:lnTo>
                  <a:pt x="1077" y="1056"/>
                </a:lnTo>
                <a:lnTo>
                  <a:pt x="1073" y="1051"/>
                </a:lnTo>
                <a:lnTo>
                  <a:pt x="1071" y="1044"/>
                </a:lnTo>
                <a:lnTo>
                  <a:pt x="1071" y="1035"/>
                </a:lnTo>
                <a:lnTo>
                  <a:pt x="1073" y="1028"/>
                </a:lnTo>
                <a:lnTo>
                  <a:pt x="1077" y="1023"/>
                </a:lnTo>
                <a:lnTo>
                  <a:pt x="1078" y="1017"/>
                </a:lnTo>
                <a:lnTo>
                  <a:pt x="1085" y="1017"/>
                </a:lnTo>
                <a:lnTo>
                  <a:pt x="1104" y="1025"/>
                </a:lnTo>
                <a:lnTo>
                  <a:pt x="1114" y="1028"/>
                </a:lnTo>
                <a:lnTo>
                  <a:pt x="1126" y="1030"/>
                </a:lnTo>
                <a:lnTo>
                  <a:pt x="1181" y="1003"/>
                </a:lnTo>
                <a:lnTo>
                  <a:pt x="1184" y="999"/>
                </a:lnTo>
                <a:lnTo>
                  <a:pt x="1186" y="994"/>
                </a:lnTo>
                <a:lnTo>
                  <a:pt x="1187" y="982"/>
                </a:lnTo>
                <a:lnTo>
                  <a:pt x="1189" y="970"/>
                </a:lnTo>
                <a:lnTo>
                  <a:pt x="1191" y="965"/>
                </a:lnTo>
                <a:lnTo>
                  <a:pt x="1194" y="962"/>
                </a:lnTo>
                <a:lnTo>
                  <a:pt x="1203" y="960"/>
                </a:lnTo>
                <a:lnTo>
                  <a:pt x="1210" y="959"/>
                </a:lnTo>
                <a:lnTo>
                  <a:pt x="1221" y="952"/>
                </a:lnTo>
                <a:lnTo>
                  <a:pt x="1233" y="945"/>
                </a:lnTo>
                <a:lnTo>
                  <a:pt x="1240" y="943"/>
                </a:lnTo>
                <a:lnTo>
                  <a:pt x="1249" y="942"/>
                </a:lnTo>
                <a:lnTo>
                  <a:pt x="1249" y="950"/>
                </a:lnTo>
                <a:lnTo>
                  <a:pt x="1252" y="955"/>
                </a:lnTo>
                <a:lnTo>
                  <a:pt x="1254" y="962"/>
                </a:lnTo>
                <a:lnTo>
                  <a:pt x="1256" y="969"/>
                </a:lnTo>
                <a:lnTo>
                  <a:pt x="1252" y="970"/>
                </a:lnTo>
                <a:lnTo>
                  <a:pt x="1250" y="972"/>
                </a:lnTo>
                <a:lnTo>
                  <a:pt x="1249" y="979"/>
                </a:lnTo>
                <a:lnTo>
                  <a:pt x="1249" y="996"/>
                </a:lnTo>
                <a:lnTo>
                  <a:pt x="1310" y="996"/>
                </a:lnTo>
                <a:lnTo>
                  <a:pt x="1310" y="993"/>
                </a:lnTo>
                <a:lnTo>
                  <a:pt x="1314" y="989"/>
                </a:lnTo>
                <a:lnTo>
                  <a:pt x="1319" y="984"/>
                </a:lnTo>
                <a:lnTo>
                  <a:pt x="1322" y="982"/>
                </a:lnTo>
                <a:lnTo>
                  <a:pt x="1324" y="979"/>
                </a:lnTo>
                <a:lnTo>
                  <a:pt x="1324" y="976"/>
                </a:lnTo>
                <a:lnTo>
                  <a:pt x="1324" y="969"/>
                </a:lnTo>
                <a:lnTo>
                  <a:pt x="1329" y="965"/>
                </a:lnTo>
                <a:lnTo>
                  <a:pt x="1334" y="962"/>
                </a:lnTo>
                <a:lnTo>
                  <a:pt x="1336" y="957"/>
                </a:lnTo>
                <a:lnTo>
                  <a:pt x="1338" y="948"/>
                </a:lnTo>
                <a:lnTo>
                  <a:pt x="1331" y="938"/>
                </a:lnTo>
                <a:lnTo>
                  <a:pt x="1324" y="928"/>
                </a:lnTo>
                <a:lnTo>
                  <a:pt x="1320" y="921"/>
                </a:lnTo>
                <a:lnTo>
                  <a:pt x="1317" y="914"/>
                </a:lnTo>
                <a:lnTo>
                  <a:pt x="1314" y="914"/>
                </a:lnTo>
                <a:lnTo>
                  <a:pt x="1310" y="914"/>
                </a:lnTo>
                <a:lnTo>
                  <a:pt x="1310" y="913"/>
                </a:lnTo>
                <a:lnTo>
                  <a:pt x="1310" y="907"/>
                </a:lnTo>
                <a:lnTo>
                  <a:pt x="1310" y="904"/>
                </a:lnTo>
                <a:lnTo>
                  <a:pt x="1310" y="901"/>
                </a:lnTo>
                <a:lnTo>
                  <a:pt x="1305" y="899"/>
                </a:lnTo>
                <a:lnTo>
                  <a:pt x="1302" y="895"/>
                </a:lnTo>
                <a:lnTo>
                  <a:pt x="1296" y="887"/>
                </a:lnTo>
                <a:lnTo>
                  <a:pt x="1283" y="887"/>
                </a:lnTo>
                <a:lnTo>
                  <a:pt x="1278" y="885"/>
                </a:lnTo>
                <a:lnTo>
                  <a:pt x="1276" y="884"/>
                </a:lnTo>
                <a:lnTo>
                  <a:pt x="1276" y="880"/>
                </a:lnTo>
                <a:lnTo>
                  <a:pt x="1278" y="855"/>
                </a:lnTo>
                <a:lnTo>
                  <a:pt x="1281" y="831"/>
                </a:lnTo>
                <a:lnTo>
                  <a:pt x="1286" y="809"/>
                </a:lnTo>
                <a:lnTo>
                  <a:pt x="1290" y="785"/>
                </a:lnTo>
                <a:lnTo>
                  <a:pt x="1295" y="783"/>
                </a:lnTo>
                <a:lnTo>
                  <a:pt x="1296" y="778"/>
                </a:lnTo>
                <a:lnTo>
                  <a:pt x="1296" y="771"/>
                </a:lnTo>
                <a:lnTo>
                  <a:pt x="1296" y="764"/>
                </a:lnTo>
                <a:lnTo>
                  <a:pt x="1291" y="756"/>
                </a:lnTo>
                <a:lnTo>
                  <a:pt x="1288" y="745"/>
                </a:lnTo>
                <a:lnTo>
                  <a:pt x="1285" y="735"/>
                </a:lnTo>
                <a:lnTo>
                  <a:pt x="1283" y="723"/>
                </a:lnTo>
                <a:lnTo>
                  <a:pt x="1283" y="696"/>
                </a:lnTo>
                <a:lnTo>
                  <a:pt x="1283" y="669"/>
                </a:lnTo>
                <a:lnTo>
                  <a:pt x="1291" y="657"/>
                </a:lnTo>
                <a:lnTo>
                  <a:pt x="1302" y="647"/>
                </a:lnTo>
                <a:lnTo>
                  <a:pt x="1312" y="636"/>
                </a:lnTo>
                <a:lnTo>
                  <a:pt x="1324" y="628"/>
                </a:lnTo>
                <a:lnTo>
                  <a:pt x="1348" y="612"/>
                </a:lnTo>
                <a:lnTo>
                  <a:pt x="1361" y="604"/>
                </a:lnTo>
                <a:lnTo>
                  <a:pt x="1370" y="602"/>
                </a:lnTo>
                <a:lnTo>
                  <a:pt x="1379" y="600"/>
                </a:lnTo>
                <a:lnTo>
                  <a:pt x="1379" y="587"/>
                </a:lnTo>
                <a:lnTo>
                  <a:pt x="1379" y="532"/>
                </a:lnTo>
                <a:lnTo>
                  <a:pt x="1397" y="524"/>
                </a:lnTo>
                <a:lnTo>
                  <a:pt x="1416" y="515"/>
                </a:lnTo>
                <a:lnTo>
                  <a:pt x="1437" y="508"/>
                </a:lnTo>
                <a:lnTo>
                  <a:pt x="1460" y="505"/>
                </a:lnTo>
                <a:lnTo>
                  <a:pt x="1466" y="501"/>
                </a:lnTo>
                <a:lnTo>
                  <a:pt x="1471" y="498"/>
                </a:lnTo>
                <a:lnTo>
                  <a:pt x="1474" y="493"/>
                </a:lnTo>
                <a:lnTo>
                  <a:pt x="1481" y="491"/>
                </a:lnTo>
                <a:lnTo>
                  <a:pt x="1484" y="486"/>
                </a:lnTo>
                <a:lnTo>
                  <a:pt x="1486" y="479"/>
                </a:lnTo>
                <a:lnTo>
                  <a:pt x="1489" y="474"/>
                </a:lnTo>
                <a:lnTo>
                  <a:pt x="1491" y="472"/>
                </a:lnTo>
                <a:lnTo>
                  <a:pt x="1495" y="471"/>
                </a:lnTo>
                <a:lnTo>
                  <a:pt x="1495" y="464"/>
                </a:lnTo>
                <a:lnTo>
                  <a:pt x="1498" y="457"/>
                </a:lnTo>
                <a:lnTo>
                  <a:pt x="1503" y="445"/>
                </a:lnTo>
                <a:lnTo>
                  <a:pt x="1506" y="440"/>
                </a:lnTo>
                <a:lnTo>
                  <a:pt x="1508" y="433"/>
                </a:lnTo>
                <a:lnTo>
                  <a:pt x="1510" y="426"/>
                </a:lnTo>
                <a:lnTo>
                  <a:pt x="1508" y="41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6" name="Freeform 25">
            <a:extLst>
              <a:ext uri="{FF2B5EF4-FFF2-40B4-BE49-F238E27FC236}">
                <a16:creationId xmlns:a16="http://schemas.microsoft.com/office/drawing/2014/main" id="{05587E9F-0AD4-4538-BC33-0BBF981C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256" y="2940052"/>
            <a:ext cx="625411" cy="389179"/>
          </a:xfrm>
          <a:custGeom>
            <a:avLst/>
            <a:gdLst>
              <a:gd name="T0" fmla="*/ 168699 w 1580"/>
              <a:gd name="T1" fmla="*/ 66284 h 1040"/>
              <a:gd name="T2" fmla="*/ 562570 w 1580"/>
              <a:gd name="T3" fmla="*/ 73849 h 1040"/>
              <a:gd name="T4" fmla="*/ 506816 w 1580"/>
              <a:gd name="T5" fmla="*/ 52235 h 1040"/>
              <a:gd name="T6" fmla="*/ 473364 w 1580"/>
              <a:gd name="T7" fmla="*/ 54757 h 1040"/>
              <a:gd name="T8" fmla="*/ 450703 w 1580"/>
              <a:gd name="T9" fmla="*/ 65204 h 1040"/>
              <a:gd name="T10" fmla="*/ 433078 w 1580"/>
              <a:gd name="T11" fmla="*/ 55837 h 1040"/>
              <a:gd name="T12" fmla="*/ 414014 w 1580"/>
              <a:gd name="T13" fmla="*/ 34583 h 1040"/>
              <a:gd name="T14" fmla="*/ 386317 w 1580"/>
              <a:gd name="T15" fmla="*/ 21614 h 1040"/>
              <a:gd name="T16" fmla="*/ 364375 w 1580"/>
              <a:gd name="T17" fmla="*/ 12248 h 1040"/>
              <a:gd name="T18" fmla="*/ 335600 w 1580"/>
              <a:gd name="T19" fmla="*/ 0 h 1040"/>
              <a:gd name="T20" fmla="*/ 302507 w 1580"/>
              <a:gd name="T21" fmla="*/ 9726 h 1040"/>
              <a:gd name="T22" fmla="*/ 273012 w 1580"/>
              <a:gd name="T23" fmla="*/ 30260 h 1040"/>
              <a:gd name="T24" fmla="*/ 256825 w 1580"/>
              <a:gd name="T25" fmla="*/ 49713 h 1040"/>
              <a:gd name="T26" fmla="*/ 266178 w 1580"/>
              <a:gd name="T27" fmla="*/ 94023 h 1040"/>
              <a:gd name="T28" fmla="*/ 271573 w 1580"/>
              <a:gd name="T29" fmla="*/ 153823 h 1040"/>
              <a:gd name="T30" fmla="*/ 258624 w 1580"/>
              <a:gd name="T31" fmla="*/ 173996 h 1040"/>
              <a:gd name="T32" fmla="*/ 228769 w 1580"/>
              <a:gd name="T33" fmla="*/ 190567 h 1040"/>
              <a:gd name="T34" fmla="*/ 184526 w 1580"/>
              <a:gd name="T35" fmla="*/ 167152 h 1040"/>
              <a:gd name="T36" fmla="*/ 165462 w 1580"/>
              <a:gd name="T37" fmla="*/ 138332 h 1040"/>
              <a:gd name="T38" fmla="*/ 141002 w 1580"/>
              <a:gd name="T39" fmla="*/ 122482 h 1040"/>
              <a:gd name="T40" fmla="*/ 119060 w 1580"/>
              <a:gd name="T41" fmla="*/ 99066 h 1040"/>
              <a:gd name="T42" fmla="*/ 101795 w 1580"/>
              <a:gd name="T43" fmla="*/ 94023 h 1040"/>
              <a:gd name="T44" fmla="*/ 55034 w 1580"/>
              <a:gd name="T45" fmla="*/ 113836 h 1040"/>
              <a:gd name="T46" fmla="*/ 27337 w 1580"/>
              <a:gd name="T47" fmla="*/ 157425 h 1040"/>
              <a:gd name="T48" fmla="*/ 23740 w 1580"/>
              <a:gd name="T49" fmla="*/ 195971 h 1040"/>
              <a:gd name="T50" fmla="*/ 14748 w 1580"/>
              <a:gd name="T51" fmla="*/ 224430 h 1040"/>
              <a:gd name="T52" fmla="*/ 0 w 1580"/>
              <a:gd name="T53" fmla="*/ 269100 h 1040"/>
              <a:gd name="T54" fmla="*/ 1079 w 1580"/>
              <a:gd name="T55" fmla="*/ 293236 h 1040"/>
              <a:gd name="T56" fmla="*/ 6115 w 1580"/>
              <a:gd name="T57" fmla="*/ 339707 h 1040"/>
              <a:gd name="T58" fmla="*/ 14748 w 1580"/>
              <a:gd name="T59" fmla="*/ 369246 h 1040"/>
              <a:gd name="T60" fmla="*/ 47840 w 1580"/>
              <a:gd name="T61" fmla="*/ 342228 h 1040"/>
              <a:gd name="T62" fmla="*/ 70861 w 1580"/>
              <a:gd name="T63" fmla="*/ 327098 h 1040"/>
              <a:gd name="T64" fmla="*/ 116902 w 1580"/>
              <a:gd name="T65" fmla="*/ 309807 h 1040"/>
              <a:gd name="T66" fmla="*/ 141722 w 1580"/>
              <a:gd name="T67" fmla="*/ 312689 h 1040"/>
              <a:gd name="T68" fmla="*/ 187763 w 1580"/>
              <a:gd name="T69" fmla="*/ 302962 h 1040"/>
              <a:gd name="T70" fmla="*/ 207187 w 1580"/>
              <a:gd name="T71" fmla="*/ 293236 h 1040"/>
              <a:gd name="T72" fmla="*/ 241718 w 1580"/>
              <a:gd name="T73" fmla="*/ 288192 h 1040"/>
              <a:gd name="T74" fmla="*/ 278407 w 1580"/>
              <a:gd name="T75" fmla="*/ 298279 h 1040"/>
              <a:gd name="T76" fmla="*/ 294234 w 1580"/>
              <a:gd name="T77" fmla="*/ 293236 h 1040"/>
              <a:gd name="T78" fmla="*/ 319413 w 1580"/>
              <a:gd name="T79" fmla="*/ 279186 h 1040"/>
              <a:gd name="T80" fmla="*/ 337398 w 1580"/>
              <a:gd name="T81" fmla="*/ 268739 h 1040"/>
              <a:gd name="T82" fmla="*/ 366893 w 1580"/>
              <a:gd name="T83" fmla="*/ 288192 h 1040"/>
              <a:gd name="T84" fmla="*/ 386317 w 1580"/>
              <a:gd name="T85" fmla="*/ 295757 h 1040"/>
              <a:gd name="T86" fmla="*/ 428762 w 1580"/>
              <a:gd name="T87" fmla="*/ 302962 h 1040"/>
              <a:gd name="T88" fmla="*/ 460055 w 1580"/>
              <a:gd name="T89" fmla="*/ 305484 h 1040"/>
              <a:gd name="T90" fmla="*/ 474084 w 1580"/>
              <a:gd name="T91" fmla="*/ 288913 h 1040"/>
              <a:gd name="T92" fmla="*/ 483436 w 1580"/>
              <a:gd name="T93" fmla="*/ 298279 h 1040"/>
              <a:gd name="T94" fmla="*/ 485234 w 1580"/>
              <a:gd name="T95" fmla="*/ 285671 h 1040"/>
              <a:gd name="T96" fmla="*/ 470487 w 1580"/>
              <a:gd name="T97" fmla="*/ 264416 h 1040"/>
              <a:gd name="T98" fmla="*/ 461854 w 1580"/>
              <a:gd name="T99" fmla="*/ 253249 h 1040"/>
              <a:gd name="T100" fmla="*/ 468688 w 1580"/>
              <a:gd name="T101" fmla="*/ 232355 h 1040"/>
              <a:gd name="T102" fmla="*/ 483796 w 1580"/>
              <a:gd name="T103" fmla="*/ 234877 h 1040"/>
              <a:gd name="T104" fmla="*/ 498543 w 1580"/>
              <a:gd name="T105" fmla="*/ 224430 h 1040"/>
              <a:gd name="T106" fmla="*/ 509334 w 1580"/>
              <a:gd name="T107" fmla="*/ 189847 h 1040"/>
              <a:gd name="T108" fmla="*/ 517248 w 1580"/>
              <a:gd name="T109" fmla="*/ 171474 h 1040"/>
              <a:gd name="T110" fmla="*/ 506816 w 1580"/>
              <a:gd name="T111" fmla="*/ 150580 h 1040"/>
              <a:gd name="T112" fmla="*/ 516528 w 1580"/>
              <a:gd name="T113" fmla="*/ 117438 h 1040"/>
              <a:gd name="T114" fmla="*/ 539909 w 1580"/>
              <a:gd name="T115" fmla="*/ 98346 h 1040"/>
              <a:gd name="T116" fmla="*/ 563649 w 1580"/>
              <a:gd name="T117" fmla="*/ 83576 h 1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80" h="1040">
                <a:moveTo>
                  <a:pt x="481" y="213"/>
                </a:moveTo>
                <a:lnTo>
                  <a:pt x="482" y="208"/>
                </a:lnTo>
                <a:lnTo>
                  <a:pt x="484" y="206"/>
                </a:lnTo>
                <a:lnTo>
                  <a:pt x="488" y="206"/>
                </a:lnTo>
                <a:lnTo>
                  <a:pt x="488" y="200"/>
                </a:lnTo>
                <a:lnTo>
                  <a:pt x="482" y="198"/>
                </a:lnTo>
                <a:lnTo>
                  <a:pt x="481" y="196"/>
                </a:lnTo>
                <a:lnTo>
                  <a:pt x="481" y="193"/>
                </a:lnTo>
                <a:lnTo>
                  <a:pt x="477" y="193"/>
                </a:lnTo>
                <a:lnTo>
                  <a:pt x="476" y="191"/>
                </a:lnTo>
                <a:lnTo>
                  <a:pt x="474" y="188"/>
                </a:lnTo>
                <a:lnTo>
                  <a:pt x="474" y="186"/>
                </a:lnTo>
                <a:lnTo>
                  <a:pt x="469" y="184"/>
                </a:lnTo>
                <a:lnTo>
                  <a:pt x="465" y="184"/>
                </a:lnTo>
                <a:lnTo>
                  <a:pt x="459" y="188"/>
                </a:lnTo>
                <a:lnTo>
                  <a:pt x="452" y="191"/>
                </a:lnTo>
                <a:lnTo>
                  <a:pt x="447" y="193"/>
                </a:lnTo>
                <a:lnTo>
                  <a:pt x="447" y="200"/>
                </a:lnTo>
                <a:lnTo>
                  <a:pt x="448" y="205"/>
                </a:lnTo>
                <a:lnTo>
                  <a:pt x="450" y="210"/>
                </a:lnTo>
                <a:lnTo>
                  <a:pt x="455" y="212"/>
                </a:lnTo>
                <a:lnTo>
                  <a:pt x="460" y="213"/>
                </a:lnTo>
                <a:lnTo>
                  <a:pt x="467" y="213"/>
                </a:lnTo>
                <a:lnTo>
                  <a:pt x="481" y="213"/>
                </a:lnTo>
                <a:close/>
                <a:moveTo>
                  <a:pt x="1566" y="206"/>
                </a:moveTo>
                <a:lnTo>
                  <a:pt x="1564" y="205"/>
                </a:lnTo>
                <a:lnTo>
                  <a:pt x="1562" y="203"/>
                </a:lnTo>
                <a:lnTo>
                  <a:pt x="1559" y="200"/>
                </a:lnTo>
                <a:lnTo>
                  <a:pt x="1554" y="198"/>
                </a:lnTo>
                <a:lnTo>
                  <a:pt x="1552" y="196"/>
                </a:lnTo>
                <a:lnTo>
                  <a:pt x="1552" y="193"/>
                </a:lnTo>
                <a:lnTo>
                  <a:pt x="1549" y="191"/>
                </a:lnTo>
                <a:lnTo>
                  <a:pt x="1545" y="189"/>
                </a:lnTo>
                <a:lnTo>
                  <a:pt x="1542" y="188"/>
                </a:lnTo>
                <a:lnTo>
                  <a:pt x="1538" y="186"/>
                </a:lnTo>
                <a:lnTo>
                  <a:pt x="1538" y="159"/>
                </a:lnTo>
                <a:lnTo>
                  <a:pt x="1511" y="152"/>
                </a:lnTo>
                <a:lnTo>
                  <a:pt x="1484" y="145"/>
                </a:lnTo>
                <a:lnTo>
                  <a:pt x="1409" y="145"/>
                </a:lnTo>
                <a:lnTo>
                  <a:pt x="1400" y="145"/>
                </a:lnTo>
                <a:lnTo>
                  <a:pt x="1395" y="142"/>
                </a:lnTo>
                <a:lnTo>
                  <a:pt x="1392" y="136"/>
                </a:lnTo>
                <a:lnTo>
                  <a:pt x="1388" y="131"/>
                </a:lnTo>
                <a:lnTo>
                  <a:pt x="1381" y="131"/>
                </a:lnTo>
                <a:lnTo>
                  <a:pt x="1376" y="130"/>
                </a:lnTo>
                <a:lnTo>
                  <a:pt x="1373" y="126"/>
                </a:lnTo>
                <a:lnTo>
                  <a:pt x="1368" y="125"/>
                </a:lnTo>
                <a:lnTo>
                  <a:pt x="1349" y="128"/>
                </a:lnTo>
                <a:lnTo>
                  <a:pt x="1333" y="135"/>
                </a:lnTo>
                <a:lnTo>
                  <a:pt x="1327" y="140"/>
                </a:lnTo>
                <a:lnTo>
                  <a:pt x="1322" y="145"/>
                </a:lnTo>
                <a:lnTo>
                  <a:pt x="1316" y="152"/>
                </a:lnTo>
                <a:lnTo>
                  <a:pt x="1313" y="159"/>
                </a:lnTo>
                <a:lnTo>
                  <a:pt x="1299" y="165"/>
                </a:lnTo>
                <a:lnTo>
                  <a:pt x="1286" y="172"/>
                </a:lnTo>
                <a:lnTo>
                  <a:pt x="1284" y="176"/>
                </a:lnTo>
                <a:lnTo>
                  <a:pt x="1282" y="179"/>
                </a:lnTo>
                <a:lnTo>
                  <a:pt x="1281" y="184"/>
                </a:lnTo>
                <a:lnTo>
                  <a:pt x="1279" y="186"/>
                </a:lnTo>
                <a:lnTo>
                  <a:pt x="1274" y="188"/>
                </a:lnTo>
                <a:lnTo>
                  <a:pt x="1269" y="186"/>
                </a:lnTo>
                <a:lnTo>
                  <a:pt x="1264" y="186"/>
                </a:lnTo>
                <a:lnTo>
                  <a:pt x="1258" y="186"/>
                </a:lnTo>
                <a:lnTo>
                  <a:pt x="1257" y="183"/>
                </a:lnTo>
                <a:lnTo>
                  <a:pt x="1253" y="181"/>
                </a:lnTo>
                <a:lnTo>
                  <a:pt x="1245" y="179"/>
                </a:lnTo>
                <a:lnTo>
                  <a:pt x="1245" y="176"/>
                </a:lnTo>
                <a:lnTo>
                  <a:pt x="1243" y="174"/>
                </a:lnTo>
                <a:lnTo>
                  <a:pt x="1238" y="172"/>
                </a:lnTo>
                <a:lnTo>
                  <a:pt x="1224" y="172"/>
                </a:lnTo>
                <a:lnTo>
                  <a:pt x="1224" y="169"/>
                </a:lnTo>
                <a:lnTo>
                  <a:pt x="1223" y="167"/>
                </a:lnTo>
                <a:lnTo>
                  <a:pt x="1218" y="165"/>
                </a:lnTo>
                <a:lnTo>
                  <a:pt x="1214" y="164"/>
                </a:lnTo>
                <a:lnTo>
                  <a:pt x="1211" y="162"/>
                </a:lnTo>
                <a:lnTo>
                  <a:pt x="1207" y="160"/>
                </a:lnTo>
                <a:lnTo>
                  <a:pt x="1204" y="159"/>
                </a:lnTo>
                <a:lnTo>
                  <a:pt x="1204" y="155"/>
                </a:lnTo>
                <a:lnTo>
                  <a:pt x="1204" y="152"/>
                </a:lnTo>
                <a:lnTo>
                  <a:pt x="1200" y="150"/>
                </a:lnTo>
                <a:lnTo>
                  <a:pt x="1194" y="148"/>
                </a:lnTo>
                <a:lnTo>
                  <a:pt x="1194" y="147"/>
                </a:lnTo>
                <a:lnTo>
                  <a:pt x="1192" y="135"/>
                </a:lnTo>
                <a:lnTo>
                  <a:pt x="1190" y="133"/>
                </a:lnTo>
                <a:lnTo>
                  <a:pt x="1190" y="131"/>
                </a:lnTo>
                <a:lnTo>
                  <a:pt x="1180" y="118"/>
                </a:lnTo>
                <a:lnTo>
                  <a:pt x="1175" y="111"/>
                </a:lnTo>
                <a:lnTo>
                  <a:pt x="1166" y="106"/>
                </a:lnTo>
                <a:lnTo>
                  <a:pt x="1163" y="104"/>
                </a:lnTo>
                <a:lnTo>
                  <a:pt x="1154" y="96"/>
                </a:lnTo>
                <a:lnTo>
                  <a:pt x="1151" y="96"/>
                </a:lnTo>
                <a:lnTo>
                  <a:pt x="1149" y="89"/>
                </a:lnTo>
                <a:lnTo>
                  <a:pt x="1146" y="82"/>
                </a:lnTo>
                <a:lnTo>
                  <a:pt x="1143" y="80"/>
                </a:lnTo>
                <a:lnTo>
                  <a:pt x="1141" y="75"/>
                </a:lnTo>
                <a:lnTo>
                  <a:pt x="1136" y="72"/>
                </a:lnTo>
                <a:lnTo>
                  <a:pt x="1132" y="68"/>
                </a:lnTo>
                <a:lnTo>
                  <a:pt x="1125" y="68"/>
                </a:lnTo>
                <a:lnTo>
                  <a:pt x="1115" y="68"/>
                </a:lnTo>
                <a:lnTo>
                  <a:pt x="1105" y="70"/>
                </a:lnTo>
                <a:lnTo>
                  <a:pt x="1088" y="70"/>
                </a:lnTo>
                <a:lnTo>
                  <a:pt x="1086" y="65"/>
                </a:lnTo>
                <a:lnTo>
                  <a:pt x="1083" y="63"/>
                </a:lnTo>
                <a:lnTo>
                  <a:pt x="1074" y="60"/>
                </a:lnTo>
                <a:lnTo>
                  <a:pt x="1066" y="56"/>
                </a:lnTo>
                <a:lnTo>
                  <a:pt x="1062" y="55"/>
                </a:lnTo>
                <a:lnTo>
                  <a:pt x="1061" y="50"/>
                </a:lnTo>
                <a:lnTo>
                  <a:pt x="1056" y="50"/>
                </a:lnTo>
                <a:lnTo>
                  <a:pt x="1049" y="50"/>
                </a:lnTo>
                <a:lnTo>
                  <a:pt x="1035" y="50"/>
                </a:lnTo>
                <a:lnTo>
                  <a:pt x="1030" y="51"/>
                </a:lnTo>
                <a:lnTo>
                  <a:pt x="1025" y="50"/>
                </a:lnTo>
                <a:lnTo>
                  <a:pt x="1021" y="48"/>
                </a:lnTo>
                <a:lnTo>
                  <a:pt x="1020" y="43"/>
                </a:lnTo>
                <a:lnTo>
                  <a:pt x="1018" y="39"/>
                </a:lnTo>
                <a:lnTo>
                  <a:pt x="1016" y="36"/>
                </a:lnTo>
                <a:lnTo>
                  <a:pt x="1013" y="34"/>
                </a:lnTo>
                <a:lnTo>
                  <a:pt x="1013" y="29"/>
                </a:lnTo>
                <a:lnTo>
                  <a:pt x="1006" y="29"/>
                </a:lnTo>
                <a:lnTo>
                  <a:pt x="1001" y="27"/>
                </a:lnTo>
                <a:lnTo>
                  <a:pt x="998" y="24"/>
                </a:lnTo>
                <a:lnTo>
                  <a:pt x="994" y="21"/>
                </a:lnTo>
                <a:lnTo>
                  <a:pt x="987" y="14"/>
                </a:lnTo>
                <a:lnTo>
                  <a:pt x="984" y="10"/>
                </a:lnTo>
                <a:lnTo>
                  <a:pt x="979" y="9"/>
                </a:lnTo>
                <a:lnTo>
                  <a:pt x="970" y="9"/>
                </a:lnTo>
                <a:lnTo>
                  <a:pt x="963" y="7"/>
                </a:lnTo>
                <a:lnTo>
                  <a:pt x="958" y="3"/>
                </a:lnTo>
                <a:lnTo>
                  <a:pt x="952" y="2"/>
                </a:lnTo>
                <a:lnTo>
                  <a:pt x="933" y="0"/>
                </a:lnTo>
                <a:lnTo>
                  <a:pt x="916" y="2"/>
                </a:lnTo>
                <a:lnTo>
                  <a:pt x="899" y="5"/>
                </a:lnTo>
                <a:lnTo>
                  <a:pt x="883" y="9"/>
                </a:lnTo>
                <a:lnTo>
                  <a:pt x="880" y="10"/>
                </a:lnTo>
                <a:lnTo>
                  <a:pt x="878" y="14"/>
                </a:lnTo>
                <a:lnTo>
                  <a:pt x="876" y="22"/>
                </a:lnTo>
                <a:lnTo>
                  <a:pt x="870" y="22"/>
                </a:lnTo>
                <a:lnTo>
                  <a:pt x="864" y="21"/>
                </a:lnTo>
                <a:lnTo>
                  <a:pt x="861" y="17"/>
                </a:lnTo>
                <a:lnTo>
                  <a:pt x="856" y="15"/>
                </a:lnTo>
                <a:lnTo>
                  <a:pt x="851" y="19"/>
                </a:lnTo>
                <a:lnTo>
                  <a:pt x="846" y="22"/>
                </a:lnTo>
                <a:lnTo>
                  <a:pt x="841" y="27"/>
                </a:lnTo>
                <a:lnTo>
                  <a:pt x="835" y="29"/>
                </a:lnTo>
                <a:lnTo>
                  <a:pt x="829" y="32"/>
                </a:lnTo>
                <a:lnTo>
                  <a:pt x="823" y="38"/>
                </a:lnTo>
                <a:lnTo>
                  <a:pt x="818" y="43"/>
                </a:lnTo>
                <a:lnTo>
                  <a:pt x="815" y="50"/>
                </a:lnTo>
                <a:lnTo>
                  <a:pt x="810" y="53"/>
                </a:lnTo>
                <a:lnTo>
                  <a:pt x="803" y="55"/>
                </a:lnTo>
                <a:lnTo>
                  <a:pt x="798" y="58"/>
                </a:lnTo>
                <a:lnTo>
                  <a:pt x="796" y="60"/>
                </a:lnTo>
                <a:lnTo>
                  <a:pt x="794" y="63"/>
                </a:lnTo>
                <a:lnTo>
                  <a:pt x="781" y="70"/>
                </a:lnTo>
                <a:lnTo>
                  <a:pt x="771" y="77"/>
                </a:lnTo>
                <a:lnTo>
                  <a:pt x="759" y="84"/>
                </a:lnTo>
                <a:lnTo>
                  <a:pt x="747" y="90"/>
                </a:lnTo>
                <a:lnTo>
                  <a:pt x="745" y="92"/>
                </a:lnTo>
                <a:lnTo>
                  <a:pt x="743" y="94"/>
                </a:lnTo>
                <a:lnTo>
                  <a:pt x="740" y="97"/>
                </a:lnTo>
                <a:lnTo>
                  <a:pt x="738" y="102"/>
                </a:lnTo>
                <a:lnTo>
                  <a:pt x="736" y="104"/>
                </a:lnTo>
                <a:lnTo>
                  <a:pt x="733" y="104"/>
                </a:lnTo>
                <a:lnTo>
                  <a:pt x="728" y="113"/>
                </a:lnTo>
                <a:lnTo>
                  <a:pt x="725" y="116"/>
                </a:lnTo>
                <a:lnTo>
                  <a:pt x="719" y="118"/>
                </a:lnTo>
                <a:lnTo>
                  <a:pt x="719" y="126"/>
                </a:lnTo>
                <a:lnTo>
                  <a:pt x="718" y="133"/>
                </a:lnTo>
                <a:lnTo>
                  <a:pt x="714" y="138"/>
                </a:lnTo>
                <a:lnTo>
                  <a:pt x="713" y="145"/>
                </a:lnTo>
                <a:lnTo>
                  <a:pt x="714" y="157"/>
                </a:lnTo>
                <a:lnTo>
                  <a:pt x="718" y="167"/>
                </a:lnTo>
                <a:lnTo>
                  <a:pt x="726" y="186"/>
                </a:lnTo>
                <a:lnTo>
                  <a:pt x="726" y="193"/>
                </a:lnTo>
                <a:lnTo>
                  <a:pt x="726" y="200"/>
                </a:lnTo>
                <a:lnTo>
                  <a:pt x="728" y="205"/>
                </a:lnTo>
                <a:lnTo>
                  <a:pt x="733" y="206"/>
                </a:lnTo>
                <a:lnTo>
                  <a:pt x="733" y="213"/>
                </a:lnTo>
                <a:lnTo>
                  <a:pt x="733" y="220"/>
                </a:lnTo>
                <a:lnTo>
                  <a:pt x="735" y="225"/>
                </a:lnTo>
                <a:lnTo>
                  <a:pt x="740" y="227"/>
                </a:lnTo>
                <a:lnTo>
                  <a:pt x="740" y="261"/>
                </a:lnTo>
                <a:lnTo>
                  <a:pt x="748" y="283"/>
                </a:lnTo>
                <a:lnTo>
                  <a:pt x="755" y="307"/>
                </a:lnTo>
                <a:lnTo>
                  <a:pt x="764" y="329"/>
                </a:lnTo>
                <a:lnTo>
                  <a:pt x="769" y="340"/>
                </a:lnTo>
                <a:lnTo>
                  <a:pt x="774" y="350"/>
                </a:lnTo>
                <a:lnTo>
                  <a:pt x="774" y="382"/>
                </a:lnTo>
                <a:lnTo>
                  <a:pt x="774" y="386"/>
                </a:lnTo>
                <a:lnTo>
                  <a:pt x="774" y="398"/>
                </a:lnTo>
                <a:lnTo>
                  <a:pt x="772" y="403"/>
                </a:lnTo>
                <a:lnTo>
                  <a:pt x="769" y="408"/>
                </a:lnTo>
                <a:lnTo>
                  <a:pt x="762" y="415"/>
                </a:lnTo>
                <a:lnTo>
                  <a:pt x="757" y="421"/>
                </a:lnTo>
                <a:lnTo>
                  <a:pt x="755" y="427"/>
                </a:lnTo>
                <a:lnTo>
                  <a:pt x="755" y="430"/>
                </a:lnTo>
                <a:lnTo>
                  <a:pt x="755" y="433"/>
                </a:lnTo>
                <a:lnTo>
                  <a:pt x="754" y="440"/>
                </a:lnTo>
                <a:lnTo>
                  <a:pt x="752" y="444"/>
                </a:lnTo>
                <a:lnTo>
                  <a:pt x="748" y="447"/>
                </a:lnTo>
                <a:lnTo>
                  <a:pt x="747" y="449"/>
                </a:lnTo>
                <a:lnTo>
                  <a:pt x="747" y="452"/>
                </a:lnTo>
                <a:lnTo>
                  <a:pt x="740" y="456"/>
                </a:lnTo>
                <a:lnTo>
                  <a:pt x="735" y="461"/>
                </a:lnTo>
                <a:lnTo>
                  <a:pt x="730" y="466"/>
                </a:lnTo>
                <a:lnTo>
                  <a:pt x="726" y="473"/>
                </a:lnTo>
                <a:lnTo>
                  <a:pt x="723" y="478"/>
                </a:lnTo>
                <a:lnTo>
                  <a:pt x="719" y="483"/>
                </a:lnTo>
                <a:lnTo>
                  <a:pt x="714" y="486"/>
                </a:lnTo>
                <a:lnTo>
                  <a:pt x="713" y="493"/>
                </a:lnTo>
                <a:lnTo>
                  <a:pt x="704" y="497"/>
                </a:lnTo>
                <a:lnTo>
                  <a:pt x="697" y="502"/>
                </a:lnTo>
                <a:lnTo>
                  <a:pt x="689" y="505"/>
                </a:lnTo>
                <a:lnTo>
                  <a:pt x="684" y="507"/>
                </a:lnTo>
                <a:lnTo>
                  <a:pt x="678" y="507"/>
                </a:lnTo>
                <a:lnTo>
                  <a:pt x="675" y="514"/>
                </a:lnTo>
                <a:lnTo>
                  <a:pt x="670" y="519"/>
                </a:lnTo>
                <a:lnTo>
                  <a:pt x="665" y="524"/>
                </a:lnTo>
                <a:lnTo>
                  <a:pt x="658" y="527"/>
                </a:lnTo>
                <a:lnTo>
                  <a:pt x="646" y="529"/>
                </a:lnTo>
                <a:lnTo>
                  <a:pt x="636" y="529"/>
                </a:lnTo>
                <a:lnTo>
                  <a:pt x="619" y="525"/>
                </a:lnTo>
                <a:lnTo>
                  <a:pt x="602" y="522"/>
                </a:lnTo>
                <a:lnTo>
                  <a:pt x="593" y="520"/>
                </a:lnTo>
                <a:lnTo>
                  <a:pt x="583" y="520"/>
                </a:lnTo>
                <a:lnTo>
                  <a:pt x="574" y="520"/>
                </a:lnTo>
                <a:lnTo>
                  <a:pt x="568" y="520"/>
                </a:lnTo>
                <a:lnTo>
                  <a:pt x="563" y="517"/>
                </a:lnTo>
                <a:lnTo>
                  <a:pt x="557" y="515"/>
                </a:lnTo>
                <a:lnTo>
                  <a:pt x="549" y="508"/>
                </a:lnTo>
                <a:lnTo>
                  <a:pt x="542" y="507"/>
                </a:lnTo>
                <a:lnTo>
                  <a:pt x="535" y="507"/>
                </a:lnTo>
                <a:lnTo>
                  <a:pt x="525" y="485"/>
                </a:lnTo>
                <a:lnTo>
                  <a:pt x="513" y="464"/>
                </a:lnTo>
                <a:lnTo>
                  <a:pt x="503" y="442"/>
                </a:lnTo>
                <a:lnTo>
                  <a:pt x="498" y="430"/>
                </a:lnTo>
                <a:lnTo>
                  <a:pt x="494" y="418"/>
                </a:lnTo>
                <a:lnTo>
                  <a:pt x="489" y="416"/>
                </a:lnTo>
                <a:lnTo>
                  <a:pt x="488" y="415"/>
                </a:lnTo>
                <a:lnTo>
                  <a:pt x="488" y="411"/>
                </a:lnTo>
                <a:lnTo>
                  <a:pt x="488" y="404"/>
                </a:lnTo>
                <a:lnTo>
                  <a:pt x="482" y="398"/>
                </a:lnTo>
                <a:lnTo>
                  <a:pt x="477" y="391"/>
                </a:lnTo>
                <a:lnTo>
                  <a:pt x="474" y="387"/>
                </a:lnTo>
                <a:lnTo>
                  <a:pt x="470" y="386"/>
                </a:lnTo>
                <a:lnTo>
                  <a:pt x="465" y="384"/>
                </a:lnTo>
                <a:lnTo>
                  <a:pt x="460" y="384"/>
                </a:lnTo>
                <a:lnTo>
                  <a:pt x="457" y="377"/>
                </a:lnTo>
                <a:lnTo>
                  <a:pt x="452" y="372"/>
                </a:lnTo>
                <a:lnTo>
                  <a:pt x="443" y="370"/>
                </a:lnTo>
                <a:lnTo>
                  <a:pt x="433" y="370"/>
                </a:lnTo>
                <a:lnTo>
                  <a:pt x="431" y="365"/>
                </a:lnTo>
                <a:lnTo>
                  <a:pt x="430" y="362"/>
                </a:lnTo>
                <a:lnTo>
                  <a:pt x="423" y="357"/>
                </a:lnTo>
                <a:lnTo>
                  <a:pt x="416" y="352"/>
                </a:lnTo>
                <a:lnTo>
                  <a:pt x="414" y="348"/>
                </a:lnTo>
                <a:lnTo>
                  <a:pt x="412" y="343"/>
                </a:lnTo>
                <a:lnTo>
                  <a:pt x="404" y="343"/>
                </a:lnTo>
                <a:lnTo>
                  <a:pt x="397" y="343"/>
                </a:lnTo>
                <a:lnTo>
                  <a:pt x="392" y="340"/>
                </a:lnTo>
                <a:lnTo>
                  <a:pt x="387" y="338"/>
                </a:lnTo>
                <a:lnTo>
                  <a:pt x="378" y="331"/>
                </a:lnTo>
                <a:lnTo>
                  <a:pt x="372" y="329"/>
                </a:lnTo>
                <a:lnTo>
                  <a:pt x="365" y="329"/>
                </a:lnTo>
                <a:lnTo>
                  <a:pt x="361" y="321"/>
                </a:lnTo>
                <a:lnTo>
                  <a:pt x="358" y="312"/>
                </a:lnTo>
                <a:lnTo>
                  <a:pt x="353" y="306"/>
                </a:lnTo>
                <a:lnTo>
                  <a:pt x="349" y="304"/>
                </a:lnTo>
                <a:lnTo>
                  <a:pt x="344" y="302"/>
                </a:lnTo>
                <a:lnTo>
                  <a:pt x="342" y="294"/>
                </a:lnTo>
                <a:lnTo>
                  <a:pt x="341" y="285"/>
                </a:lnTo>
                <a:lnTo>
                  <a:pt x="336" y="280"/>
                </a:lnTo>
                <a:lnTo>
                  <a:pt x="331" y="275"/>
                </a:lnTo>
                <a:lnTo>
                  <a:pt x="331" y="259"/>
                </a:lnTo>
                <a:lnTo>
                  <a:pt x="331" y="244"/>
                </a:lnTo>
                <a:lnTo>
                  <a:pt x="329" y="237"/>
                </a:lnTo>
                <a:lnTo>
                  <a:pt x="327" y="232"/>
                </a:lnTo>
                <a:lnTo>
                  <a:pt x="324" y="229"/>
                </a:lnTo>
                <a:lnTo>
                  <a:pt x="317" y="227"/>
                </a:lnTo>
                <a:lnTo>
                  <a:pt x="308" y="227"/>
                </a:lnTo>
                <a:lnTo>
                  <a:pt x="300" y="229"/>
                </a:lnTo>
                <a:lnTo>
                  <a:pt x="295" y="230"/>
                </a:lnTo>
                <a:lnTo>
                  <a:pt x="291" y="236"/>
                </a:lnTo>
                <a:lnTo>
                  <a:pt x="288" y="241"/>
                </a:lnTo>
                <a:lnTo>
                  <a:pt x="286" y="247"/>
                </a:lnTo>
                <a:lnTo>
                  <a:pt x="283" y="261"/>
                </a:lnTo>
                <a:lnTo>
                  <a:pt x="278" y="261"/>
                </a:lnTo>
                <a:lnTo>
                  <a:pt x="272" y="263"/>
                </a:lnTo>
                <a:lnTo>
                  <a:pt x="264" y="266"/>
                </a:lnTo>
                <a:lnTo>
                  <a:pt x="257" y="271"/>
                </a:lnTo>
                <a:lnTo>
                  <a:pt x="249" y="275"/>
                </a:lnTo>
                <a:lnTo>
                  <a:pt x="243" y="275"/>
                </a:lnTo>
                <a:lnTo>
                  <a:pt x="238" y="277"/>
                </a:lnTo>
                <a:lnTo>
                  <a:pt x="230" y="280"/>
                </a:lnTo>
                <a:lnTo>
                  <a:pt x="223" y="285"/>
                </a:lnTo>
                <a:lnTo>
                  <a:pt x="214" y="288"/>
                </a:lnTo>
                <a:lnTo>
                  <a:pt x="199" y="297"/>
                </a:lnTo>
                <a:lnTo>
                  <a:pt x="184" y="304"/>
                </a:lnTo>
                <a:lnTo>
                  <a:pt x="153" y="316"/>
                </a:lnTo>
                <a:lnTo>
                  <a:pt x="145" y="321"/>
                </a:lnTo>
                <a:lnTo>
                  <a:pt x="136" y="328"/>
                </a:lnTo>
                <a:lnTo>
                  <a:pt x="122" y="343"/>
                </a:lnTo>
                <a:lnTo>
                  <a:pt x="109" y="358"/>
                </a:lnTo>
                <a:lnTo>
                  <a:pt x="100" y="365"/>
                </a:lnTo>
                <a:lnTo>
                  <a:pt x="92" y="370"/>
                </a:lnTo>
                <a:lnTo>
                  <a:pt x="92" y="379"/>
                </a:lnTo>
                <a:lnTo>
                  <a:pt x="90" y="387"/>
                </a:lnTo>
                <a:lnTo>
                  <a:pt x="85" y="401"/>
                </a:lnTo>
                <a:lnTo>
                  <a:pt x="80" y="415"/>
                </a:lnTo>
                <a:lnTo>
                  <a:pt x="78" y="423"/>
                </a:lnTo>
                <a:lnTo>
                  <a:pt x="78" y="432"/>
                </a:lnTo>
                <a:lnTo>
                  <a:pt x="76" y="437"/>
                </a:lnTo>
                <a:lnTo>
                  <a:pt x="75" y="439"/>
                </a:lnTo>
                <a:lnTo>
                  <a:pt x="71" y="439"/>
                </a:lnTo>
                <a:lnTo>
                  <a:pt x="71" y="445"/>
                </a:lnTo>
                <a:lnTo>
                  <a:pt x="70" y="450"/>
                </a:lnTo>
                <a:lnTo>
                  <a:pt x="68" y="452"/>
                </a:lnTo>
                <a:lnTo>
                  <a:pt x="64" y="452"/>
                </a:lnTo>
                <a:lnTo>
                  <a:pt x="64" y="459"/>
                </a:lnTo>
                <a:lnTo>
                  <a:pt x="63" y="464"/>
                </a:lnTo>
                <a:lnTo>
                  <a:pt x="61" y="466"/>
                </a:lnTo>
                <a:lnTo>
                  <a:pt x="58" y="466"/>
                </a:lnTo>
                <a:lnTo>
                  <a:pt x="61" y="491"/>
                </a:lnTo>
                <a:lnTo>
                  <a:pt x="64" y="517"/>
                </a:lnTo>
                <a:lnTo>
                  <a:pt x="66" y="544"/>
                </a:lnTo>
                <a:lnTo>
                  <a:pt x="71" y="568"/>
                </a:lnTo>
                <a:lnTo>
                  <a:pt x="70" y="573"/>
                </a:lnTo>
                <a:lnTo>
                  <a:pt x="68" y="575"/>
                </a:lnTo>
                <a:lnTo>
                  <a:pt x="64" y="575"/>
                </a:lnTo>
                <a:lnTo>
                  <a:pt x="64" y="595"/>
                </a:lnTo>
                <a:lnTo>
                  <a:pt x="61" y="597"/>
                </a:lnTo>
                <a:lnTo>
                  <a:pt x="59" y="601"/>
                </a:lnTo>
                <a:lnTo>
                  <a:pt x="58" y="609"/>
                </a:lnTo>
                <a:lnTo>
                  <a:pt x="54" y="609"/>
                </a:lnTo>
                <a:lnTo>
                  <a:pt x="52" y="611"/>
                </a:lnTo>
                <a:lnTo>
                  <a:pt x="51" y="616"/>
                </a:lnTo>
                <a:lnTo>
                  <a:pt x="46" y="619"/>
                </a:lnTo>
                <a:lnTo>
                  <a:pt x="41" y="623"/>
                </a:lnTo>
                <a:lnTo>
                  <a:pt x="35" y="628"/>
                </a:lnTo>
                <a:lnTo>
                  <a:pt x="30" y="630"/>
                </a:lnTo>
                <a:lnTo>
                  <a:pt x="30" y="638"/>
                </a:lnTo>
                <a:lnTo>
                  <a:pt x="27" y="643"/>
                </a:lnTo>
                <a:lnTo>
                  <a:pt x="23" y="648"/>
                </a:lnTo>
                <a:lnTo>
                  <a:pt x="18" y="652"/>
                </a:lnTo>
                <a:lnTo>
                  <a:pt x="10" y="660"/>
                </a:lnTo>
                <a:lnTo>
                  <a:pt x="5" y="664"/>
                </a:lnTo>
                <a:lnTo>
                  <a:pt x="3" y="670"/>
                </a:lnTo>
                <a:lnTo>
                  <a:pt x="5" y="684"/>
                </a:lnTo>
                <a:lnTo>
                  <a:pt x="5" y="698"/>
                </a:lnTo>
                <a:lnTo>
                  <a:pt x="1" y="723"/>
                </a:lnTo>
                <a:lnTo>
                  <a:pt x="0" y="747"/>
                </a:lnTo>
                <a:lnTo>
                  <a:pt x="1" y="761"/>
                </a:lnTo>
                <a:lnTo>
                  <a:pt x="3" y="773"/>
                </a:lnTo>
                <a:lnTo>
                  <a:pt x="5" y="775"/>
                </a:lnTo>
                <a:lnTo>
                  <a:pt x="6" y="775"/>
                </a:lnTo>
                <a:lnTo>
                  <a:pt x="8" y="776"/>
                </a:lnTo>
                <a:lnTo>
                  <a:pt x="10" y="780"/>
                </a:lnTo>
                <a:lnTo>
                  <a:pt x="12" y="793"/>
                </a:lnTo>
                <a:lnTo>
                  <a:pt x="12" y="802"/>
                </a:lnTo>
                <a:lnTo>
                  <a:pt x="10" y="807"/>
                </a:lnTo>
                <a:lnTo>
                  <a:pt x="8" y="809"/>
                </a:lnTo>
                <a:lnTo>
                  <a:pt x="6" y="809"/>
                </a:lnTo>
                <a:lnTo>
                  <a:pt x="5" y="810"/>
                </a:lnTo>
                <a:lnTo>
                  <a:pt x="3" y="814"/>
                </a:lnTo>
                <a:lnTo>
                  <a:pt x="1" y="824"/>
                </a:lnTo>
                <a:lnTo>
                  <a:pt x="1" y="828"/>
                </a:lnTo>
                <a:lnTo>
                  <a:pt x="3" y="838"/>
                </a:lnTo>
                <a:lnTo>
                  <a:pt x="1" y="846"/>
                </a:lnTo>
                <a:lnTo>
                  <a:pt x="0" y="857"/>
                </a:lnTo>
                <a:lnTo>
                  <a:pt x="1" y="865"/>
                </a:lnTo>
                <a:lnTo>
                  <a:pt x="1" y="868"/>
                </a:lnTo>
                <a:lnTo>
                  <a:pt x="3" y="882"/>
                </a:lnTo>
                <a:lnTo>
                  <a:pt x="6" y="897"/>
                </a:lnTo>
                <a:lnTo>
                  <a:pt x="10" y="913"/>
                </a:lnTo>
                <a:lnTo>
                  <a:pt x="10" y="930"/>
                </a:lnTo>
                <a:lnTo>
                  <a:pt x="15" y="937"/>
                </a:lnTo>
                <a:lnTo>
                  <a:pt x="17" y="943"/>
                </a:lnTo>
                <a:lnTo>
                  <a:pt x="20" y="959"/>
                </a:lnTo>
                <a:lnTo>
                  <a:pt x="20" y="962"/>
                </a:lnTo>
                <a:lnTo>
                  <a:pt x="18" y="967"/>
                </a:lnTo>
                <a:lnTo>
                  <a:pt x="18" y="972"/>
                </a:lnTo>
                <a:lnTo>
                  <a:pt x="22" y="983"/>
                </a:lnTo>
                <a:lnTo>
                  <a:pt x="27" y="995"/>
                </a:lnTo>
                <a:lnTo>
                  <a:pt x="29" y="1000"/>
                </a:lnTo>
                <a:lnTo>
                  <a:pt x="29" y="1005"/>
                </a:lnTo>
                <a:lnTo>
                  <a:pt x="30" y="1007"/>
                </a:lnTo>
                <a:lnTo>
                  <a:pt x="35" y="1015"/>
                </a:lnTo>
                <a:lnTo>
                  <a:pt x="37" y="1020"/>
                </a:lnTo>
                <a:lnTo>
                  <a:pt x="37" y="1025"/>
                </a:lnTo>
                <a:lnTo>
                  <a:pt x="41" y="1025"/>
                </a:lnTo>
                <a:lnTo>
                  <a:pt x="44" y="1025"/>
                </a:lnTo>
                <a:lnTo>
                  <a:pt x="44" y="1029"/>
                </a:lnTo>
                <a:lnTo>
                  <a:pt x="44" y="1032"/>
                </a:lnTo>
                <a:lnTo>
                  <a:pt x="44" y="1036"/>
                </a:lnTo>
                <a:lnTo>
                  <a:pt x="44" y="1039"/>
                </a:lnTo>
                <a:lnTo>
                  <a:pt x="92" y="1039"/>
                </a:lnTo>
                <a:lnTo>
                  <a:pt x="97" y="1015"/>
                </a:lnTo>
                <a:lnTo>
                  <a:pt x="99" y="1000"/>
                </a:lnTo>
                <a:lnTo>
                  <a:pt x="99" y="984"/>
                </a:lnTo>
                <a:lnTo>
                  <a:pt x="109" y="978"/>
                </a:lnTo>
                <a:lnTo>
                  <a:pt x="117" y="969"/>
                </a:lnTo>
                <a:lnTo>
                  <a:pt x="126" y="961"/>
                </a:lnTo>
                <a:lnTo>
                  <a:pt x="133" y="950"/>
                </a:lnTo>
                <a:lnTo>
                  <a:pt x="141" y="950"/>
                </a:lnTo>
                <a:lnTo>
                  <a:pt x="146" y="949"/>
                </a:lnTo>
                <a:lnTo>
                  <a:pt x="150" y="942"/>
                </a:lnTo>
                <a:lnTo>
                  <a:pt x="153" y="937"/>
                </a:lnTo>
                <a:lnTo>
                  <a:pt x="153" y="930"/>
                </a:lnTo>
                <a:lnTo>
                  <a:pt x="156" y="923"/>
                </a:lnTo>
                <a:lnTo>
                  <a:pt x="160" y="918"/>
                </a:lnTo>
                <a:lnTo>
                  <a:pt x="163" y="916"/>
                </a:lnTo>
                <a:lnTo>
                  <a:pt x="167" y="916"/>
                </a:lnTo>
                <a:lnTo>
                  <a:pt x="174" y="916"/>
                </a:lnTo>
                <a:lnTo>
                  <a:pt x="180" y="916"/>
                </a:lnTo>
                <a:lnTo>
                  <a:pt x="191" y="913"/>
                </a:lnTo>
                <a:lnTo>
                  <a:pt x="197" y="908"/>
                </a:lnTo>
                <a:lnTo>
                  <a:pt x="208" y="903"/>
                </a:lnTo>
                <a:lnTo>
                  <a:pt x="230" y="894"/>
                </a:lnTo>
                <a:lnTo>
                  <a:pt x="242" y="891"/>
                </a:lnTo>
                <a:lnTo>
                  <a:pt x="255" y="889"/>
                </a:lnTo>
                <a:lnTo>
                  <a:pt x="260" y="880"/>
                </a:lnTo>
                <a:lnTo>
                  <a:pt x="269" y="872"/>
                </a:lnTo>
                <a:lnTo>
                  <a:pt x="278" y="867"/>
                </a:lnTo>
                <a:lnTo>
                  <a:pt x="290" y="862"/>
                </a:lnTo>
                <a:lnTo>
                  <a:pt x="298" y="862"/>
                </a:lnTo>
                <a:lnTo>
                  <a:pt x="307" y="862"/>
                </a:lnTo>
                <a:lnTo>
                  <a:pt x="315" y="863"/>
                </a:lnTo>
                <a:lnTo>
                  <a:pt x="324" y="862"/>
                </a:lnTo>
                <a:lnTo>
                  <a:pt x="325" y="860"/>
                </a:lnTo>
                <a:lnTo>
                  <a:pt x="325" y="858"/>
                </a:lnTo>
                <a:lnTo>
                  <a:pt x="327" y="857"/>
                </a:lnTo>
                <a:lnTo>
                  <a:pt x="331" y="855"/>
                </a:lnTo>
                <a:lnTo>
                  <a:pt x="342" y="855"/>
                </a:lnTo>
                <a:lnTo>
                  <a:pt x="354" y="855"/>
                </a:lnTo>
                <a:lnTo>
                  <a:pt x="366" y="855"/>
                </a:lnTo>
                <a:lnTo>
                  <a:pt x="378" y="855"/>
                </a:lnTo>
                <a:lnTo>
                  <a:pt x="383" y="857"/>
                </a:lnTo>
                <a:lnTo>
                  <a:pt x="385" y="858"/>
                </a:lnTo>
                <a:lnTo>
                  <a:pt x="385" y="862"/>
                </a:lnTo>
                <a:lnTo>
                  <a:pt x="387" y="865"/>
                </a:lnTo>
                <a:lnTo>
                  <a:pt x="390" y="867"/>
                </a:lnTo>
                <a:lnTo>
                  <a:pt x="394" y="868"/>
                </a:lnTo>
                <a:lnTo>
                  <a:pt x="399" y="868"/>
                </a:lnTo>
                <a:lnTo>
                  <a:pt x="416" y="868"/>
                </a:lnTo>
                <a:lnTo>
                  <a:pt x="433" y="867"/>
                </a:lnTo>
                <a:lnTo>
                  <a:pt x="448" y="863"/>
                </a:lnTo>
                <a:lnTo>
                  <a:pt x="462" y="860"/>
                </a:lnTo>
                <a:lnTo>
                  <a:pt x="474" y="855"/>
                </a:lnTo>
                <a:lnTo>
                  <a:pt x="486" y="848"/>
                </a:lnTo>
                <a:lnTo>
                  <a:pt x="494" y="838"/>
                </a:lnTo>
                <a:lnTo>
                  <a:pt x="501" y="828"/>
                </a:lnTo>
                <a:lnTo>
                  <a:pt x="515" y="828"/>
                </a:lnTo>
                <a:lnTo>
                  <a:pt x="517" y="836"/>
                </a:lnTo>
                <a:lnTo>
                  <a:pt x="518" y="839"/>
                </a:lnTo>
                <a:lnTo>
                  <a:pt x="522" y="841"/>
                </a:lnTo>
                <a:lnTo>
                  <a:pt x="522" y="838"/>
                </a:lnTo>
                <a:lnTo>
                  <a:pt x="523" y="836"/>
                </a:lnTo>
                <a:lnTo>
                  <a:pt x="528" y="834"/>
                </a:lnTo>
                <a:lnTo>
                  <a:pt x="532" y="831"/>
                </a:lnTo>
                <a:lnTo>
                  <a:pt x="534" y="829"/>
                </a:lnTo>
                <a:lnTo>
                  <a:pt x="535" y="828"/>
                </a:lnTo>
                <a:lnTo>
                  <a:pt x="540" y="826"/>
                </a:lnTo>
                <a:lnTo>
                  <a:pt x="544" y="824"/>
                </a:lnTo>
                <a:lnTo>
                  <a:pt x="549" y="821"/>
                </a:lnTo>
                <a:lnTo>
                  <a:pt x="556" y="821"/>
                </a:lnTo>
                <a:lnTo>
                  <a:pt x="563" y="821"/>
                </a:lnTo>
                <a:lnTo>
                  <a:pt x="568" y="819"/>
                </a:lnTo>
                <a:lnTo>
                  <a:pt x="576" y="814"/>
                </a:lnTo>
                <a:lnTo>
                  <a:pt x="581" y="817"/>
                </a:lnTo>
                <a:lnTo>
                  <a:pt x="588" y="819"/>
                </a:lnTo>
                <a:lnTo>
                  <a:pt x="602" y="822"/>
                </a:lnTo>
                <a:lnTo>
                  <a:pt x="617" y="824"/>
                </a:lnTo>
                <a:lnTo>
                  <a:pt x="631" y="828"/>
                </a:lnTo>
                <a:lnTo>
                  <a:pt x="634" y="822"/>
                </a:lnTo>
                <a:lnTo>
                  <a:pt x="638" y="817"/>
                </a:lnTo>
                <a:lnTo>
                  <a:pt x="643" y="816"/>
                </a:lnTo>
                <a:lnTo>
                  <a:pt x="651" y="814"/>
                </a:lnTo>
                <a:lnTo>
                  <a:pt x="655" y="809"/>
                </a:lnTo>
                <a:lnTo>
                  <a:pt x="658" y="804"/>
                </a:lnTo>
                <a:lnTo>
                  <a:pt x="663" y="802"/>
                </a:lnTo>
                <a:lnTo>
                  <a:pt x="672" y="800"/>
                </a:lnTo>
                <a:lnTo>
                  <a:pt x="726" y="800"/>
                </a:lnTo>
                <a:lnTo>
                  <a:pt x="728" y="804"/>
                </a:lnTo>
                <a:lnTo>
                  <a:pt x="731" y="805"/>
                </a:lnTo>
                <a:lnTo>
                  <a:pt x="735" y="807"/>
                </a:lnTo>
                <a:lnTo>
                  <a:pt x="740" y="807"/>
                </a:lnTo>
                <a:lnTo>
                  <a:pt x="742" y="812"/>
                </a:lnTo>
                <a:lnTo>
                  <a:pt x="747" y="814"/>
                </a:lnTo>
                <a:lnTo>
                  <a:pt x="754" y="814"/>
                </a:lnTo>
                <a:lnTo>
                  <a:pt x="760" y="814"/>
                </a:lnTo>
                <a:lnTo>
                  <a:pt x="760" y="821"/>
                </a:lnTo>
                <a:lnTo>
                  <a:pt x="764" y="824"/>
                </a:lnTo>
                <a:lnTo>
                  <a:pt x="767" y="828"/>
                </a:lnTo>
                <a:lnTo>
                  <a:pt x="774" y="828"/>
                </a:lnTo>
                <a:lnTo>
                  <a:pt x="777" y="829"/>
                </a:lnTo>
                <a:lnTo>
                  <a:pt x="781" y="831"/>
                </a:lnTo>
                <a:lnTo>
                  <a:pt x="784" y="833"/>
                </a:lnTo>
                <a:lnTo>
                  <a:pt x="788" y="834"/>
                </a:lnTo>
                <a:lnTo>
                  <a:pt x="789" y="831"/>
                </a:lnTo>
                <a:lnTo>
                  <a:pt x="793" y="829"/>
                </a:lnTo>
                <a:lnTo>
                  <a:pt x="796" y="828"/>
                </a:lnTo>
                <a:lnTo>
                  <a:pt x="801" y="828"/>
                </a:lnTo>
                <a:lnTo>
                  <a:pt x="805" y="828"/>
                </a:lnTo>
                <a:lnTo>
                  <a:pt x="808" y="824"/>
                </a:lnTo>
                <a:lnTo>
                  <a:pt x="813" y="819"/>
                </a:lnTo>
                <a:lnTo>
                  <a:pt x="815" y="816"/>
                </a:lnTo>
                <a:lnTo>
                  <a:pt x="818" y="814"/>
                </a:lnTo>
                <a:lnTo>
                  <a:pt x="822" y="814"/>
                </a:lnTo>
                <a:lnTo>
                  <a:pt x="829" y="814"/>
                </a:lnTo>
                <a:lnTo>
                  <a:pt x="835" y="812"/>
                </a:lnTo>
                <a:lnTo>
                  <a:pt x="841" y="814"/>
                </a:lnTo>
                <a:lnTo>
                  <a:pt x="849" y="817"/>
                </a:lnTo>
                <a:lnTo>
                  <a:pt x="858" y="821"/>
                </a:lnTo>
                <a:lnTo>
                  <a:pt x="863" y="822"/>
                </a:lnTo>
                <a:lnTo>
                  <a:pt x="870" y="821"/>
                </a:lnTo>
                <a:lnTo>
                  <a:pt x="871" y="812"/>
                </a:lnTo>
                <a:lnTo>
                  <a:pt x="873" y="805"/>
                </a:lnTo>
                <a:lnTo>
                  <a:pt x="880" y="793"/>
                </a:lnTo>
                <a:lnTo>
                  <a:pt x="887" y="781"/>
                </a:lnTo>
                <a:lnTo>
                  <a:pt x="888" y="775"/>
                </a:lnTo>
                <a:lnTo>
                  <a:pt x="890" y="766"/>
                </a:lnTo>
                <a:lnTo>
                  <a:pt x="902" y="766"/>
                </a:lnTo>
                <a:lnTo>
                  <a:pt x="907" y="764"/>
                </a:lnTo>
                <a:lnTo>
                  <a:pt x="909" y="763"/>
                </a:lnTo>
                <a:lnTo>
                  <a:pt x="911" y="759"/>
                </a:lnTo>
                <a:lnTo>
                  <a:pt x="914" y="759"/>
                </a:lnTo>
                <a:lnTo>
                  <a:pt x="916" y="757"/>
                </a:lnTo>
                <a:lnTo>
                  <a:pt x="917" y="752"/>
                </a:lnTo>
                <a:lnTo>
                  <a:pt x="919" y="749"/>
                </a:lnTo>
                <a:lnTo>
                  <a:pt x="924" y="746"/>
                </a:lnTo>
                <a:lnTo>
                  <a:pt x="928" y="746"/>
                </a:lnTo>
                <a:lnTo>
                  <a:pt x="931" y="746"/>
                </a:lnTo>
                <a:lnTo>
                  <a:pt x="938" y="746"/>
                </a:lnTo>
                <a:lnTo>
                  <a:pt x="941" y="744"/>
                </a:lnTo>
                <a:lnTo>
                  <a:pt x="943" y="742"/>
                </a:lnTo>
                <a:lnTo>
                  <a:pt x="943" y="740"/>
                </a:lnTo>
                <a:lnTo>
                  <a:pt x="945" y="739"/>
                </a:lnTo>
                <a:lnTo>
                  <a:pt x="953" y="734"/>
                </a:lnTo>
                <a:lnTo>
                  <a:pt x="958" y="732"/>
                </a:lnTo>
                <a:lnTo>
                  <a:pt x="965" y="732"/>
                </a:lnTo>
                <a:lnTo>
                  <a:pt x="977" y="740"/>
                </a:lnTo>
                <a:lnTo>
                  <a:pt x="987" y="751"/>
                </a:lnTo>
                <a:lnTo>
                  <a:pt x="998" y="761"/>
                </a:lnTo>
                <a:lnTo>
                  <a:pt x="1006" y="773"/>
                </a:lnTo>
                <a:lnTo>
                  <a:pt x="1013" y="787"/>
                </a:lnTo>
                <a:lnTo>
                  <a:pt x="1020" y="800"/>
                </a:lnTo>
                <a:lnTo>
                  <a:pt x="1020" y="805"/>
                </a:lnTo>
                <a:lnTo>
                  <a:pt x="1023" y="807"/>
                </a:lnTo>
                <a:lnTo>
                  <a:pt x="1028" y="812"/>
                </a:lnTo>
                <a:lnTo>
                  <a:pt x="1032" y="814"/>
                </a:lnTo>
                <a:lnTo>
                  <a:pt x="1033" y="817"/>
                </a:lnTo>
                <a:lnTo>
                  <a:pt x="1033" y="822"/>
                </a:lnTo>
                <a:lnTo>
                  <a:pt x="1033" y="828"/>
                </a:lnTo>
                <a:lnTo>
                  <a:pt x="1040" y="829"/>
                </a:lnTo>
                <a:lnTo>
                  <a:pt x="1047" y="829"/>
                </a:lnTo>
                <a:lnTo>
                  <a:pt x="1056" y="826"/>
                </a:lnTo>
                <a:lnTo>
                  <a:pt x="1064" y="822"/>
                </a:lnTo>
                <a:lnTo>
                  <a:pt x="1069" y="821"/>
                </a:lnTo>
                <a:lnTo>
                  <a:pt x="1074" y="821"/>
                </a:lnTo>
                <a:lnTo>
                  <a:pt x="1078" y="822"/>
                </a:lnTo>
                <a:lnTo>
                  <a:pt x="1081" y="824"/>
                </a:lnTo>
                <a:lnTo>
                  <a:pt x="1088" y="831"/>
                </a:lnTo>
                <a:lnTo>
                  <a:pt x="1091" y="833"/>
                </a:lnTo>
                <a:lnTo>
                  <a:pt x="1095" y="834"/>
                </a:lnTo>
                <a:lnTo>
                  <a:pt x="1102" y="836"/>
                </a:lnTo>
                <a:lnTo>
                  <a:pt x="1108" y="834"/>
                </a:lnTo>
                <a:lnTo>
                  <a:pt x="1127" y="831"/>
                </a:lnTo>
                <a:lnTo>
                  <a:pt x="1148" y="826"/>
                </a:lnTo>
                <a:lnTo>
                  <a:pt x="1166" y="822"/>
                </a:lnTo>
                <a:lnTo>
                  <a:pt x="1190" y="821"/>
                </a:lnTo>
                <a:lnTo>
                  <a:pt x="1190" y="831"/>
                </a:lnTo>
                <a:lnTo>
                  <a:pt x="1192" y="841"/>
                </a:lnTo>
                <a:lnTo>
                  <a:pt x="1197" y="848"/>
                </a:lnTo>
                <a:lnTo>
                  <a:pt x="1202" y="853"/>
                </a:lnTo>
                <a:lnTo>
                  <a:pt x="1207" y="858"/>
                </a:lnTo>
                <a:lnTo>
                  <a:pt x="1214" y="858"/>
                </a:lnTo>
                <a:lnTo>
                  <a:pt x="1223" y="858"/>
                </a:lnTo>
                <a:lnTo>
                  <a:pt x="1231" y="855"/>
                </a:lnTo>
                <a:lnTo>
                  <a:pt x="1235" y="848"/>
                </a:lnTo>
                <a:lnTo>
                  <a:pt x="1238" y="843"/>
                </a:lnTo>
                <a:lnTo>
                  <a:pt x="1243" y="843"/>
                </a:lnTo>
                <a:lnTo>
                  <a:pt x="1248" y="843"/>
                </a:lnTo>
                <a:lnTo>
                  <a:pt x="1262" y="848"/>
                </a:lnTo>
                <a:lnTo>
                  <a:pt x="1270" y="850"/>
                </a:lnTo>
                <a:lnTo>
                  <a:pt x="1279" y="848"/>
                </a:lnTo>
                <a:lnTo>
                  <a:pt x="1286" y="845"/>
                </a:lnTo>
                <a:lnTo>
                  <a:pt x="1291" y="839"/>
                </a:lnTo>
                <a:lnTo>
                  <a:pt x="1296" y="834"/>
                </a:lnTo>
                <a:lnTo>
                  <a:pt x="1299" y="828"/>
                </a:lnTo>
                <a:lnTo>
                  <a:pt x="1298" y="822"/>
                </a:lnTo>
                <a:lnTo>
                  <a:pt x="1299" y="817"/>
                </a:lnTo>
                <a:lnTo>
                  <a:pt x="1301" y="814"/>
                </a:lnTo>
                <a:lnTo>
                  <a:pt x="1304" y="812"/>
                </a:lnTo>
                <a:lnTo>
                  <a:pt x="1310" y="807"/>
                </a:lnTo>
                <a:lnTo>
                  <a:pt x="1311" y="805"/>
                </a:lnTo>
                <a:lnTo>
                  <a:pt x="1313" y="800"/>
                </a:lnTo>
                <a:lnTo>
                  <a:pt x="1316" y="802"/>
                </a:lnTo>
                <a:lnTo>
                  <a:pt x="1318" y="802"/>
                </a:lnTo>
                <a:lnTo>
                  <a:pt x="1322" y="805"/>
                </a:lnTo>
                <a:lnTo>
                  <a:pt x="1323" y="807"/>
                </a:lnTo>
                <a:lnTo>
                  <a:pt x="1325" y="805"/>
                </a:lnTo>
                <a:lnTo>
                  <a:pt x="1327" y="807"/>
                </a:lnTo>
                <a:lnTo>
                  <a:pt x="1330" y="812"/>
                </a:lnTo>
                <a:lnTo>
                  <a:pt x="1333" y="814"/>
                </a:lnTo>
                <a:lnTo>
                  <a:pt x="1333" y="819"/>
                </a:lnTo>
                <a:lnTo>
                  <a:pt x="1333" y="822"/>
                </a:lnTo>
                <a:lnTo>
                  <a:pt x="1335" y="824"/>
                </a:lnTo>
                <a:lnTo>
                  <a:pt x="1337" y="824"/>
                </a:lnTo>
                <a:lnTo>
                  <a:pt x="1340" y="828"/>
                </a:lnTo>
                <a:lnTo>
                  <a:pt x="1342" y="828"/>
                </a:lnTo>
                <a:lnTo>
                  <a:pt x="1344" y="828"/>
                </a:lnTo>
                <a:lnTo>
                  <a:pt x="1347" y="828"/>
                </a:lnTo>
                <a:lnTo>
                  <a:pt x="1349" y="826"/>
                </a:lnTo>
                <a:lnTo>
                  <a:pt x="1351" y="826"/>
                </a:lnTo>
                <a:lnTo>
                  <a:pt x="1352" y="824"/>
                </a:lnTo>
                <a:lnTo>
                  <a:pt x="1352" y="821"/>
                </a:lnTo>
                <a:lnTo>
                  <a:pt x="1354" y="817"/>
                </a:lnTo>
                <a:lnTo>
                  <a:pt x="1354" y="816"/>
                </a:lnTo>
                <a:lnTo>
                  <a:pt x="1354" y="814"/>
                </a:lnTo>
                <a:lnTo>
                  <a:pt x="1354" y="812"/>
                </a:lnTo>
                <a:lnTo>
                  <a:pt x="1354" y="809"/>
                </a:lnTo>
                <a:lnTo>
                  <a:pt x="1354" y="804"/>
                </a:lnTo>
                <a:lnTo>
                  <a:pt x="1354" y="800"/>
                </a:lnTo>
                <a:lnTo>
                  <a:pt x="1349" y="793"/>
                </a:lnTo>
                <a:lnTo>
                  <a:pt x="1344" y="788"/>
                </a:lnTo>
                <a:lnTo>
                  <a:pt x="1339" y="781"/>
                </a:lnTo>
                <a:lnTo>
                  <a:pt x="1337" y="778"/>
                </a:lnTo>
                <a:lnTo>
                  <a:pt x="1337" y="775"/>
                </a:lnTo>
                <a:lnTo>
                  <a:pt x="1335" y="773"/>
                </a:lnTo>
                <a:lnTo>
                  <a:pt x="1337" y="764"/>
                </a:lnTo>
                <a:lnTo>
                  <a:pt x="1335" y="757"/>
                </a:lnTo>
                <a:lnTo>
                  <a:pt x="1332" y="756"/>
                </a:lnTo>
                <a:lnTo>
                  <a:pt x="1327" y="754"/>
                </a:lnTo>
                <a:lnTo>
                  <a:pt x="1323" y="752"/>
                </a:lnTo>
                <a:lnTo>
                  <a:pt x="1316" y="747"/>
                </a:lnTo>
                <a:lnTo>
                  <a:pt x="1311" y="740"/>
                </a:lnTo>
                <a:lnTo>
                  <a:pt x="1308" y="734"/>
                </a:lnTo>
                <a:lnTo>
                  <a:pt x="1306" y="725"/>
                </a:lnTo>
                <a:lnTo>
                  <a:pt x="1304" y="722"/>
                </a:lnTo>
                <a:lnTo>
                  <a:pt x="1304" y="720"/>
                </a:lnTo>
                <a:lnTo>
                  <a:pt x="1303" y="718"/>
                </a:lnTo>
                <a:lnTo>
                  <a:pt x="1301" y="716"/>
                </a:lnTo>
                <a:lnTo>
                  <a:pt x="1299" y="715"/>
                </a:lnTo>
                <a:lnTo>
                  <a:pt x="1298" y="713"/>
                </a:lnTo>
                <a:lnTo>
                  <a:pt x="1296" y="711"/>
                </a:lnTo>
                <a:lnTo>
                  <a:pt x="1293" y="710"/>
                </a:lnTo>
                <a:lnTo>
                  <a:pt x="1291" y="708"/>
                </a:lnTo>
                <a:lnTo>
                  <a:pt x="1289" y="706"/>
                </a:lnTo>
                <a:lnTo>
                  <a:pt x="1287" y="705"/>
                </a:lnTo>
                <a:lnTo>
                  <a:pt x="1284" y="703"/>
                </a:lnTo>
                <a:lnTo>
                  <a:pt x="1282" y="703"/>
                </a:lnTo>
                <a:lnTo>
                  <a:pt x="1277" y="701"/>
                </a:lnTo>
                <a:lnTo>
                  <a:pt x="1272" y="698"/>
                </a:lnTo>
                <a:lnTo>
                  <a:pt x="1272" y="693"/>
                </a:lnTo>
                <a:lnTo>
                  <a:pt x="1274" y="687"/>
                </a:lnTo>
                <a:lnTo>
                  <a:pt x="1277" y="679"/>
                </a:lnTo>
                <a:lnTo>
                  <a:pt x="1282" y="672"/>
                </a:lnTo>
                <a:lnTo>
                  <a:pt x="1286" y="664"/>
                </a:lnTo>
                <a:lnTo>
                  <a:pt x="1291" y="660"/>
                </a:lnTo>
                <a:lnTo>
                  <a:pt x="1296" y="657"/>
                </a:lnTo>
                <a:lnTo>
                  <a:pt x="1298" y="652"/>
                </a:lnTo>
                <a:lnTo>
                  <a:pt x="1299" y="643"/>
                </a:lnTo>
                <a:lnTo>
                  <a:pt x="1303" y="645"/>
                </a:lnTo>
                <a:lnTo>
                  <a:pt x="1306" y="647"/>
                </a:lnTo>
                <a:lnTo>
                  <a:pt x="1308" y="655"/>
                </a:lnTo>
                <a:lnTo>
                  <a:pt x="1310" y="658"/>
                </a:lnTo>
                <a:lnTo>
                  <a:pt x="1311" y="662"/>
                </a:lnTo>
                <a:lnTo>
                  <a:pt x="1315" y="664"/>
                </a:lnTo>
                <a:lnTo>
                  <a:pt x="1320" y="664"/>
                </a:lnTo>
                <a:lnTo>
                  <a:pt x="1325" y="664"/>
                </a:lnTo>
                <a:lnTo>
                  <a:pt x="1330" y="664"/>
                </a:lnTo>
                <a:lnTo>
                  <a:pt x="1335" y="665"/>
                </a:lnTo>
                <a:lnTo>
                  <a:pt x="1340" y="664"/>
                </a:lnTo>
                <a:lnTo>
                  <a:pt x="1342" y="662"/>
                </a:lnTo>
                <a:lnTo>
                  <a:pt x="1344" y="657"/>
                </a:lnTo>
                <a:lnTo>
                  <a:pt x="1345" y="652"/>
                </a:lnTo>
                <a:lnTo>
                  <a:pt x="1347" y="650"/>
                </a:lnTo>
                <a:lnTo>
                  <a:pt x="1354" y="647"/>
                </a:lnTo>
                <a:lnTo>
                  <a:pt x="1357" y="647"/>
                </a:lnTo>
                <a:lnTo>
                  <a:pt x="1361" y="647"/>
                </a:lnTo>
                <a:lnTo>
                  <a:pt x="1368" y="650"/>
                </a:lnTo>
                <a:lnTo>
                  <a:pt x="1371" y="650"/>
                </a:lnTo>
                <a:lnTo>
                  <a:pt x="1373" y="648"/>
                </a:lnTo>
                <a:lnTo>
                  <a:pt x="1375" y="643"/>
                </a:lnTo>
                <a:lnTo>
                  <a:pt x="1375" y="631"/>
                </a:lnTo>
                <a:lnTo>
                  <a:pt x="1376" y="626"/>
                </a:lnTo>
                <a:lnTo>
                  <a:pt x="1378" y="624"/>
                </a:lnTo>
                <a:lnTo>
                  <a:pt x="1381" y="623"/>
                </a:lnTo>
                <a:lnTo>
                  <a:pt x="1386" y="623"/>
                </a:lnTo>
                <a:lnTo>
                  <a:pt x="1392" y="621"/>
                </a:lnTo>
                <a:lnTo>
                  <a:pt x="1400" y="618"/>
                </a:lnTo>
                <a:lnTo>
                  <a:pt x="1407" y="612"/>
                </a:lnTo>
                <a:lnTo>
                  <a:pt x="1416" y="609"/>
                </a:lnTo>
                <a:lnTo>
                  <a:pt x="1414" y="594"/>
                </a:lnTo>
                <a:lnTo>
                  <a:pt x="1410" y="580"/>
                </a:lnTo>
                <a:lnTo>
                  <a:pt x="1407" y="566"/>
                </a:lnTo>
                <a:lnTo>
                  <a:pt x="1407" y="558"/>
                </a:lnTo>
                <a:lnTo>
                  <a:pt x="1409" y="548"/>
                </a:lnTo>
                <a:lnTo>
                  <a:pt x="1412" y="541"/>
                </a:lnTo>
                <a:lnTo>
                  <a:pt x="1416" y="534"/>
                </a:lnTo>
                <a:lnTo>
                  <a:pt x="1416" y="531"/>
                </a:lnTo>
                <a:lnTo>
                  <a:pt x="1416" y="527"/>
                </a:lnTo>
                <a:lnTo>
                  <a:pt x="1424" y="522"/>
                </a:lnTo>
                <a:lnTo>
                  <a:pt x="1427" y="519"/>
                </a:lnTo>
                <a:lnTo>
                  <a:pt x="1429" y="514"/>
                </a:lnTo>
                <a:lnTo>
                  <a:pt x="1431" y="508"/>
                </a:lnTo>
                <a:lnTo>
                  <a:pt x="1433" y="505"/>
                </a:lnTo>
                <a:lnTo>
                  <a:pt x="1438" y="502"/>
                </a:lnTo>
                <a:lnTo>
                  <a:pt x="1441" y="498"/>
                </a:lnTo>
                <a:lnTo>
                  <a:pt x="1443" y="497"/>
                </a:lnTo>
                <a:lnTo>
                  <a:pt x="1445" y="491"/>
                </a:lnTo>
                <a:lnTo>
                  <a:pt x="1443" y="486"/>
                </a:lnTo>
                <a:lnTo>
                  <a:pt x="1441" y="483"/>
                </a:lnTo>
                <a:lnTo>
                  <a:pt x="1439" y="479"/>
                </a:lnTo>
                <a:lnTo>
                  <a:pt x="1438" y="476"/>
                </a:lnTo>
                <a:lnTo>
                  <a:pt x="1436" y="473"/>
                </a:lnTo>
                <a:lnTo>
                  <a:pt x="1433" y="473"/>
                </a:lnTo>
                <a:lnTo>
                  <a:pt x="1431" y="471"/>
                </a:lnTo>
                <a:lnTo>
                  <a:pt x="1429" y="466"/>
                </a:lnTo>
                <a:lnTo>
                  <a:pt x="1426" y="462"/>
                </a:lnTo>
                <a:lnTo>
                  <a:pt x="1424" y="461"/>
                </a:lnTo>
                <a:lnTo>
                  <a:pt x="1422" y="459"/>
                </a:lnTo>
                <a:lnTo>
                  <a:pt x="1422" y="452"/>
                </a:lnTo>
                <a:lnTo>
                  <a:pt x="1421" y="447"/>
                </a:lnTo>
                <a:lnTo>
                  <a:pt x="1416" y="439"/>
                </a:lnTo>
                <a:lnTo>
                  <a:pt x="1410" y="430"/>
                </a:lnTo>
                <a:lnTo>
                  <a:pt x="1409" y="425"/>
                </a:lnTo>
                <a:lnTo>
                  <a:pt x="1409" y="418"/>
                </a:lnTo>
                <a:lnTo>
                  <a:pt x="1416" y="391"/>
                </a:lnTo>
                <a:lnTo>
                  <a:pt x="1422" y="364"/>
                </a:lnTo>
                <a:lnTo>
                  <a:pt x="1427" y="360"/>
                </a:lnTo>
                <a:lnTo>
                  <a:pt x="1431" y="355"/>
                </a:lnTo>
                <a:lnTo>
                  <a:pt x="1436" y="343"/>
                </a:lnTo>
                <a:lnTo>
                  <a:pt x="1429" y="343"/>
                </a:lnTo>
                <a:lnTo>
                  <a:pt x="1427" y="341"/>
                </a:lnTo>
                <a:lnTo>
                  <a:pt x="1427" y="340"/>
                </a:lnTo>
                <a:lnTo>
                  <a:pt x="1431" y="338"/>
                </a:lnTo>
                <a:lnTo>
                  <a:pt x="1436" y="336"/>
                </a:lnTo>
                <a:lnTo>
                  <a:pt x="1436" y="335"/>
                </a:lnTo>
                <a:lnTo>
                  <a:pt x="1436" y="329"/>
                </a:lnTo>
                <a:lnTo>
                  <a:pt x="1436" y="326"/>
                </a:lnTo>
                <a:lnTo>
                  <a:pt x="1436" y="323"/>
                </a:lnTo>
                <a:lnTo>
                  <a:pt x="1439" y="321"/>
                </a:lnTo>
                <a:lnTo>
                  <a:pt x="1441" y="317"/>
                </a:lnTo>
                <a:lnTo>
                  <a:pt x="1443" y="314"/>
                </a:lnTo>
                <a:lnTo>
                  <a:pt x="1443" y="309"/>
                </a:lnTo>
                <a:lnTo>
                  <a:pt x="1450" y="304"/>
                </a:lnTo>
                <a:lnTo>
                  <a:pt x="1456" y="299"/>
                </a:lnTo>
                <a:lnTo>
                  <a:pt x="1468" y="287"/>
                </a:lnTo>
                <a:lnTo>
                  <a:pt x="1480" y="277"/>
                </a:lnTo>
                <a:lnTo>
                  <a:pt x="1489" y="271"/>
                </a:lnTo>
                <a:lnTo>
                  <a:pt x="1497" y="268"/>
                </a:lnTo>
                <a:lnTo>
                  <a:pt x="1499" y="271"/>
                </a:lnTo>
                <a:lnTo>
                  <a:pt x="1501" y="273"/>
                </a:lnTo>
                <a:lnTo>
                  <a:pt x="1508" y="270"/>
                </a:lnTo>
                <a:lnTo>
                  <a:pt x="1520" y="266"/>
                </a:lnTo>
                <a:lnTo>
                  <a:pt x="1525" y="266"/>
                </a:lnTo>
                <a:lnTo>
                  <a:pt x="1532" y="268"/>
                </a:lnTo>
                <a:lnTo>
                  <a:pt x="1535" y="263"/>
                </a:lnTo>
                <a:lnTo>
                  <a:pt x="1542" y="258"/>
                </a:lnTo>
                <a:lnTo>
                  <a:pt x="1550" y="256"/>
                </a:lnTo>
                <a:lnTo>
                  <a:pt x="1559" y="254"/>
                </a:lnTo>
                <a:lnTo>
                  <a:pt x="1557" y="242"/>
                </a:lnTo>
                <a:lnTo>
                  <a:pt x="1559" y="239"/>
                </a:lnTo>
                <a:lnTo>
                  <a:pt x="1561" y="236"/>
                </a:lnTo>
                <a:lnTo>
                  <a:pt x="1564" y="234"/>
                </a:lnTo>
                <a:lnTo>
                  <a:pt x="1567" y="232"/>
                </a:lnTo>
                <a:lnTo>
                  <a:pt x="1579" y="234"/>
                </a:lnTo>
                <a:lnTo>
                  <a:pt x="1578" y="230"/>
                </a:lnTo>
                <a:lnTo>
                  <a:pt x="1576" y="227"/>
                </a:lnTo>
                <a:lnTo>
                  <a:pt x="1571" y="222"/>
                </a:lnTo>
                <a:lnTo>
                  <a:pt x="1567" y="220"/>
                </a:lnTo>
                <a:lnTo>
                  <a:pt x="1566" y="217"/>
                </a:lnTo>
                <a:lnTo>
                  <a:pt x="1564" y="213"/>
                </a:lnTo>
                <a:lnTo>
                  <a:pt x="1566" y="206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7" name="Freeform 26">
            <a:extLst>
              <a:ext uri="{FF2B5EF4-FFF2-40B4-BE49-F238E27FC236}">
                <a16:creationId xmlns:a16="http://schemas.microsoft.com/office/drawing/2014/main" id="{DC08C336-6E1A-4503-96DD-1CF356BC4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656" y="3025803"/>
            <a:ext cx="216623" cy="286937"/>
          </a:xfrm>
          <a:custGeom>
            <a:avLst/>
            <a:gdLst>
              <a:gd name="T0" fmla="*/ 196490 w 547"/>
              <a:gd name="T1" fmla="*/ 145495 h 767"/>
              <a:gd name="T2" fmla="*/ 186774 w 547"/>
              <a:gd name="T3" fmla="*/ 133251 h 767"/>
              <a:gd name="T4" fmla="*/ 176697 w 547"/>
              <a:gd name="T5" fmla="*/ 118485 h 767"/>
              <a:gd name="T6" fmla="*/ 162302 w 547"/>
              <a:gd name="T7" fmla="*/ 99038 h 767"/>
              <a:gd name="T8" fmla="*/ 157984 w 547"/>
              <a:gd name="T9" fmla="*/ 86073 h 767"/>
              <a:gd name="T10" fmla="*/ 146828 w 547"/>
              <a:gd name="T11" fmla="*/ 74548 h 767"/>
              <a:gd name="T12" fmla="*/ 132793 w 547"/>
              <a:gd name="T13" fmla="*/ 79230 h 767"/>
              <a:gd name="T14" fmla="*/ 130274 w 547"/>
              <a:gd name="T15" fmla="*/ 62664 h 767"/>
              <a:gd name="T16" fmla="*/ 132073 w 547"/>
              <a:gd name="T17" fmla="*/ 47538 h 767"/>
              <a:gd name="T18" fmla="*/ 128474 w 547"/>
              <a:gd name="T19" fmla="*/ 26650 h 767"/>
              <a:gd name="T20" fmla="*/ 132073 w 547"/>
              <a:gd name="T21" fmla="*/ 15486 h 767"/>
              <a:gd name="T22" fmla="*/ 125235 w 547"/>
              <a:gd name="T23" fmla="*/ 720 h 767"/>
              <a:gd name="T24" fmla="*/ 118038 w 547"/>
              <a:gd name="T25" fmla="*/ 7923 h 767"/>
              <a:gd name="T26" fmla="*/ 99685 w 547"/>
              <a:gd name="T27" fmla="*/ 13685 h 767"/>
              <a:gd name="T28" fmla="*/ 80971 w 547"/>
              <a:gd name="T29" fmla="*/ 24129 h 767"/>
              <a:gd name="T30" fmla="*/ 73774 w 547"/>
              <a:gd name="T31" fmla="*/ 32772 h 767"/>
              <a:gd name="T32" fmla="*/ 70535 w 547"/>
              <a:gd name="T33" fmla="*/ 39255 h 767"/>
              <a:gd name="T34" fmla="*/ 68736 w 547"/>
              <a:gd name="T35" fmla="*/ 47538 h 767"/>
              <a:gd name="T36" fmla="*/ 68736 w 547"/>
              <a:gd name="T37" fmla="*/ 79230 h 767"/>
              <a:gd name="T38" fmla="*/ 73774 w 547"/>
              <a:gd name="T39" fmla="*/ 86793 h 767"/>
              <a:gd name="T40" fmla="*/ 76293 w 547"/>
              <a:gd name="T41" fmla="*/ 95436 h 767"/>
              <a:gd name="T42" fmla="*/ 69455 w 547"/>
              <a:gd name="T43" fmla="*/ 104440 h 767"/>
              <a:gd name="T44" fmla="*/ 64057 w 547"/>
              <a:gd name="T45" fmla="*/ 113803 h 767"/>
              <a:gd name="T46" fmla="*/ 60818 w 547"/>
              <a:gd name="T47" fmla="*/ 139013 h 767"/>
              <a:gd name="T48" fmla="*/ 51822 w 547"/>
              <a:gd name="T49" fmla="*/ 148016 h 767"/>
              <a:gd name="T50" fmla="*/ 44264 w 547"/>
              <a:gd name="T51" fmla="*/ 149457 h 767"/>
              <a:gd name="T52" fmla="*/ 37427 w 547"/>
              <a:gd name="T53" fmla="*/ 155939 h 767"/>
              <a:gd name="T54" fmla="*/ 27710 w 547"/>
              <a:gd name="T55" fmla="*/ 152338 h 767"/>
              <a:gd name="T56" fmla="*/ 19793 w 547"/>
              <a:gd name="T57" fmla="*/ 155579 h 767"/>
              <a:gd name="T58" fmla="*/ 16554 w 547"/>
              <a:gd name="T59" fmla="*/ 168904 h 767"/>
              <a:gd name="T60" fmla="*/ 20873 w 547"/>
              <a:gd name="T61" fmla="*/ 170705 h 767"/>
              <a:gd name="T62" fmla="*/ 24111 w 547"/>
              <a:gd name="T63" fmla="*/ 173226 h 767"/>
              <a:gd name="T64" fmla="*/ 26271 w 547"/>
              <a:gd name="T65" fmla="*/ 175747 h 767"/>
              <a:gd name="T66" fmla="*/ 30589 w 547"/>
              <a:gd name="T67" fmla="*/ 185471 h 767"/>
              <a:gd name="T68" fmla="*/ 37427 w 547"/>
              <a:gd name="T69" fmla="*/ 194834 h 767"/>
              <a:gd name="T70" fmla="*/ 44264 w 547"/>
              <a:gd name="T71" fmla="*/ 204558 h 767"/>
              <a:gd name="T72" fmla="*/ 44264 w 547"/>
              <a:gd name="T73" fmla="*/ 209600 h 767"/>
              <a:gd name="T74" fmla="*/ 43545 w 547"/>
              <a:gd name="T75" fmla="*/ 212121 h 767"/>
              <a:gd name="T76" fmla="*/ 42465 w 547"/>
              <a:gd name="T77" fmla="*/ 213921 h 767"/>
              <a:gd name="T78" fmla="*/ 39946 w 547"/>
              <a:gd name="T79" fmla="*/ 214642 h 767"/>
              <a:gd name="T80" fmla="*/ 37427 w 547"/>
              <a:gd name="T81" fmla="*/ 213201 h 767"/>
              <a:gd name="T82" fmla="*/ 36347 w 547"/>
              <a:gd name="T83" fmla="*/ 210320 h 767"/>
              <a:gd name="T84" fmla="*/ 31309 w 547"/>
              <a:gd name="T85" fmla="*/ 205278 h 767"/>
              <a:gd name="T86" fmla="*/ 26271 w 547"/>
              <a:gd name="T87" fmla="*/ 208879 h 767"/>
              <a:gd name="T88" fmla="*/ 19793 w 547"/>
              <a:gd name="T89" fmla="*/ 220764 h 767"/>
              <a:gd name="T90" fmla="*/ 1439 w 547"/>
              <a:gd name="T91" fmla="*/ 221844 h 767"/>
              <a:gd name="T92" fmla="*/ 9717 w 547"/>
              <a:gd name="T93" fmla="*/ 231568 h 767"/>
              <a:gd name="T94" fmla="*/ 24471 w 547"/>
              <a:gd name="T95" fmla="*/ 246334 h 767"/>
              <a:gd name="T96" fmla="*/ 39946 w 547"/>
              <a:gd name="T97" fmla="*/ 250655 h 767"/>
              <a:gd name="T98" fmla="*/ 46783 w 547"/>
              <a:gd name="T99" fmla="*/ 263620 h 767"/>
              <a:gd name="T100" fmla="*/ 64057 w 547"/>
              <a:gd name="T101" fmla="*/ 268662 h 767"/>
              <a:gd name="T102" fmla="*/ 75573 w 547"/>
              <a:gd name="T103" fmla="*/ 275145 h 767"/>
              <a:gd name="T104" fmla="*/ 83490 w 547"/>
              <a:gd name="T105" fmla="*/ 270823 h 767"/>
              <a:gd name="T106" fmla="*/ 95726 w 547"/>
              <a:gd name="T107" fmla="*/ 261099 h 767"/>
              <a:gd name="T108" fmla="*/ 98245 w 547"/>
              <a:gd name="T109" fmla="*/ 243813 h 767"/>
              <a:gd name="T110" fmla="*/ 123436 w 547"/>
              <a:gd name="T111" fmla="*/ 234809 h 767"/>
              <a:gd name="T112" fmla="*/ 154745 w 547"/>
              <a:gd name="T113" fmla="*/ 241652 h 767"/>
              <a:gd name="T114" fmla="*/ 162302 w 547"/>
              <a:gd name="T115" fmla="*/ 235530 h 767"/>
              <a:gd name="T116" fmla="*/ 162662 w 547"/>
              <a:gd name="T117" fmla="*/ 220044 h 767"/>
              <a:gd name="T118" fmla="*/ 169500 w 547"/>
              <a:gd name="T119" fmla="*/ 199876 h 767"/>
              <a:gd name="T120" fmla="*/ 181735 w 547"/>
              <a:gd name="T121" fmla="*/ 189792 h 767"/>
              <a:gd name="T122" fmla="*/ 190372 w 547"/>
              <a:gd name="T123" fmla="*/ 173226 h 767"/>
              <a:gd name="T124" fmla="*/ 196490 w 547"/>
              <a:gd name="T125" fmla="*/ 162782 h 76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47" h="767">
                <a:moveTo>
                  <a:pt x="539" y="445"/>
                </a:moveTo>
                <a:lnTo>
                  <a:pt x="539" y="445"/>
                </a:lnTo>
                <a:lnTo>
                  <a:pt x="538" y="438"/>
                </a:lnTo>
                <a:lnTo>
                  <a:pt x="538" y="432"/>
                </a:lnTo>
                <a:lnTo>
                  <a:pt x="541" y="423"/>
                </a:lnTo>
                <a:lnTo>
                  <a:pt x="544" y="415"/>
                </a:lnTo>
                <a:lnTo>
                  <a:pt x="546" y="409"/>
                </a:lnTo>
                <a:lnTo>
                  <a:pt x="546" y="404"/>
                </a:lnTo>
                <a:lnTo>
                  <a:pt x="544" y="398"/>
                </a:lnTo>
                <a:lnTo>
                  <a:pt x="543" y="392"/>
                </a:lnTo>
                <a:lnTo>
                  <a:pt x="541" y="387"/>
                </a:lnTo>
                <a:lnTo>
                  <a:pt x="536" y="384"/>
                </a:lnTo>
                <a:lnTo>
                  <a:pt x="527" y="377"/>
                </a:lnTo>
                <a:lnTo>
                  <a:pt x="519" y="370"/>
                </a:lnTo>
                <a:lnTo>
                  <a:pt x="517" y="363"/>
                </a:lnTo>
                <a:lnTo>
                  <a:pt x="515" y="358"/>
                </a:lnTo>
                <a:lnTo>
                  <a:pt x="514" y="353"/>
                </a:lnTo>
                <a:lnTo>
                  <a:pt x="509" y="350"/>
                </a:lnTo>
                <a:lnTo>
                  <a:pt x="500" y="343"/>
                </a:lnTo>
                <a:lnTo>
                  <a:pt x="491" y="336"/>
                </a:lnTo>
                <a:lnTo>
                  <a:pt x="491" y="329"/>
                </a:lnTo>
                <a:lnTo>
                  <a:pt x="493" y="326"/>
                </a:lnTo>
                <a:lnTo>
                  <a:pt x="497" y="321"/>
                </a:lnTo>
                <a:lnTo>
                  <a:pt x="498" y="316"/>
                </a:lnTo>
                <a:lnTo>
                  <a:pt x="495" y="309"/>
                </a:lnTo>
                <a:lnTo>
                  <a:pt x="490" y="302"/>
                </a:lnTo>
                <a:lnTo>
                  <a:pt x="478" y="292"/>
                </a:lnTo>
                <a:lnTo>
                  <a:pt x="451" y="275"/>
                </a:lnTo>
                <a:lnTo>
                  <a:pt x="451" y="270"/>
                </a:lnTo>
                <a:lnTo>
                  <a:pt x="449" y="266"/>
                </a:lnTo>
                <a:lnTo>
                  <a:pt x="447" y="263"/>
                </a:lnTo>
                <a:lnTo>
                  <a:pt x="444" y="261"/>
                </a:lnTo>
                <a:lnTo>
                  <a:pt x="440" y="251"/>
                </a:lnTo>
                <a:lnTo>
                  <a:pt x="439" y="239"/>
                </a:lnTo>
                <a:lnTo>
                  <a:pt x="435" y="229"/>
                </a:lnTo>
                <a:lnTo>
                  <a:pt x="437" y="213"/>
                </a:lnTo>
                <a:lnTo>
                  <a:pt x="430" y="215"/>
                </a:lnTo>
                <a:lnTo>
                  <a:pt x="425" y="215"/>
                </a:lnTo>
                <a:lnTo>
                  <a:pt x="415" y="210"/>
                </a:lnTo>
                <a:lnTo>
                  <a:pt x="411" y="207"/>
                </a:lnTo>
                <a:lnTo>
                  <a:pt x="408" y="207"/>
                </a:lnTo>
                <a:lnTo>
                  <a:pt x="405" y="208"/>
                </a:lnTo>
                <a:lnTo>
                  <a:pt x="403" y="213"/>
                </a:lnTo>
                <a:lnTo>
                  <a:pt x="396" y="217"/>
                </a:lnTo>
                <a:lnTo>
                  <a:pt x="389" y="220"/>
                </a:lnTo>
                <a:lnTo>
                  <a:pt x="379" y="220"/>
                </a:lnTo>
                <a:lnTo>
                  <a:pt x="369" y="220"/>
                </a:lnTo>
                <a:lnTo>
                  <a:pt x="369" y="215"/>
                </a:lnTo>
                <a:lnTo>
                  <a:pt x="367" y="210"/>
                </a:lnTo>
                <a:lnTo>
                  <a:pt x="364" y="201"/>
                </a:lnTo>
                <a:lnTo>
                  <a:pt x="360" y="193"/>
                </a:lnTo>
                <a:lnTo>
                  <a:pt x="360" y="186"/>
                </a:lnTo>
                <a:lnTo>
                  <a:pt x="362" y="179"/>
                </a:lnTo>
                <a:lnTo>
                  <a:pt x="362" y="174"/>
                </a:lnTo>
                <a:lnTo>
                  <a:pt x="362" y="169"/>
                </a:lnTo>
                <a:lnTo>
                  <a:pt x="367" y="164"/>
                </a:lnTo>
                <a:lnTo>
                  <a:pt x="369" y="157"/>
                </a:lnTo>
                <a:lnTo>
                  <a:pt x="370" y="152"/>
                </a:lnTo>
                <a:lnTo>
                  <a:pt x="369" y="145"/>
                </a:lnTo>
                <a:lnTo>
                  <a:pt x="369" y="138"/>
                </a:lnTo>
                <a:lnTo>
                  <a:pt x="367" y="132"/>
                </a:lnTo>
                <a:lnTo>
                  <a:pt x="360" y="123"/>
                </a:lnTo>
                <a:lnTo>
                  <a:pt x="357" y="118"/>
                </a:lnTo>
                <a:lnTo>
                  <a:pt x="355" y="113"/>
                </a:lnTo>
                <a:lnTo>
                  <a:pt x="355" y="106"/>
                </a:lnTo>
                <a:lnTo>
                  <a:pt x="355" y="97"/>
                </a:lnTo>
                <a:lnTo>
                  <a:pt x="355" y="80"/>
                </a:lnTo>
                <a:lnTo>
                  <a:pt x="357" y="74"/>
                </a:lnTo>
                <a:lnTo>
                  <a:pt x="358" y="72"/>
                </a:lnTo>
                <a:lnTo>
                  <a:pt x="362" y="70"/>
                </a:lnTo>
                <a:lnTo>
                  <a:pt x="367" y="62"/>
                </a:lnTo>
                <a:lnTo>
                  <a:pt x="369" y="56"/>
                </a:lnTo>
                <a:lnTo>
                  <a:pt x="369" y="50"/>
                </a:lnTo>
                <a:lnTo>
                  <a:pt x="367" y="43"/>
                </a:lnTo>
                <a:lnTo>
                  <a:pt x="365" y="36"/>
                </a:lnTo>
                <a:lnTo>
                  <a:pt x="362" y="31"/>
                </a:lnTo>
                <a:lnTo>
                  <a:pt x="362" y="22"/>
                </a:lnTo>
                <a:lnTo>
                  <a:pt x="358" y="17"/>
                </a:lnTo>
                <a:lnTo>
                  <a:pt x="355" y="12"/>
                </a:lnTo>
                <a:lnTo>
                  <a:pt x="350" y="9"/>
                </a:lnTo>
                <a:lnTo>
                  <a:pt x="348" y="2"/>
                </a:lnTo>
                <a:lnTo>
                  <a:pt x="336" y="0"/>
                </a:lnTo>
                <a:lnTo>
                  <a:pt x="333" y="2"/>
                </a:lnTo>
                <a:lnTo>
                  <a:pt x="330" y="4"/>
                </a:lnTo>
                <a:lnTo>
                  <a:pt x="328" y="7"/>
                </a:lnTo>
                <a:lnTo>
                  <a:pt x="326" y="10"/>
                </a:lnTo>
                <a:lnTo>
                  <a:pt x="328" y="22"/>
                </a:lnTo>
                <a:lnTo>
                  <a:pt x="319" y="24"/>
                </a:lnTo>
                <a:lnTo>
                  <a:pt x="311" y="26"/>
                </a:lnTo>
                <a:lnTo>
                  <a:pt x="304" y="31"/>
                </a:lnTo>
                <a:lnTo>
                  <a:pt x="301" y="36"/>
                </a:lnTo>
                <a:lnTo>
                  <a:pt x="294" y="34"/>
                </a:lnTo>
                <a:lnTo>
                  <a:pt x="289" y="34"/>
                </a:lnTo>
                <a:lnTo>
                  <a:pt x="277" y="38"/>
                </a:lnTo>
                <a:lnTo>
                  <a:pt x="270" y="41"/>
                </a:lnTo>
                <a:lnTo>
                  <a:pt x="268" y="39"/>
                </a:lnTo>
                <a:lnTo>
                  <a:pt x="266" y="36"/>
                </a:lnTo>
                <a:lnTo>
                  <a:pt x="258" y="39"/>
                </a:lnTo>
                <a:lnTo>
                  <a:pt x="249" y="45"/>
                </a:lnTo>
                <a:lnTo>
                  <a:pt x="237" y="55"/>
                </a:lnTo>
                <a:lnTo>
                  <a:pt x="225" y="67"/>
                </a:lnTo>
                <a:lnTo>
                  <a:pt x="219" y="72"/>
                </a:lnTo>
                <a:lnTo>
                  <a:pt x="212" y="77"/>
                </a:lnTo>
                <a:lnTo>
                  <a:pt x="212" y="82"/>
                </a:lnTo>
                <a:lnTo>
                  <a:pt x="210" y="85"/>
                </a:lnTo>
                <a:lnTo>
                  <a:pt x="208" y="89"/>
                </a:lnTo>
                <a:lnTo>
                  <a:pt x="205" y="91"/>
                </a:lnTo>
                <a:lnTo>
                  <a:pt x="205" y="94"/>
                </a:lnTo>
                <a:lnTo>
                  <a:pt x="205" y="97"/>
                </a:lnTo>
                <a:lnTo>
                  <a:pt x="205" y="103"/>
                </a:lnTo>
                <a:lnTo>
                  <a:pt x="205" y="104"/>
                </a:lnTo>
                <a:lnTo>
                  <a:pt x="200" y="106"/>
                </a:lnTo>
                <a:lnTo>
                  <a:pt x="196" y="108"/>
                </a:lnTo>
                <a:lnTo>
                  <a:pt x="196" y="109"/>
                </a:lnTo>
                <a:lnTo>
                  <a:pt x="198" y="111"/>
                </a:lnTo>
                <a:lnTo>
                  <a:pt x="205" y="111"/>
                </a:lnTo>
                <a:lnTo>
                  <a:pt x="200" y="123"/>
                </a:lnTo>
                <a:lnTo>
                  <a:pt x="196" y="128"/>
                </a:lnTo>
                <a:lnTo>
                  <a:pt x="191" y="132"/>
                </a:lnTo>
                <a:lnTo>
                  <a:pt x="185" y="159"/>
                </a:lnTo>
                <a:lnTo>
                  <a:pt x="178" y="186"/>
                </a:lnTo>
                <a:lnTo>
                  <a:pt x="178" y="193"/>
                </a:lnTo>
                <a:lnTo>
                  <a:pt x="179" y="198"/>
                </a:lnTo>
                <a:lnTo>
                  <a:pt x="185" y="207"/>
                </a:lnTo>
                <a:lnTo>
                  <a:pt x="190" y="215"/>
                </a:lnTo>
                <a:lnTo>
                  <a:pt x="191" y="220"/>
                </a:lnTo>
                <a:lnTo>
                  <a:pt x="191" y="227"/>
                </a:lnTo>
                <a:lnTo>
                  <a:pt x="193" y="229"/>
                </a:lnTo>
                <a:lnTo>
                  <a:pt x="195" y="230"/>
                </a:lnTo>
                <a:lnTo>
                  <a:pt x="198" y="234"/>
                </a:lnTo>
                <a:lnTo>
                  <a:pt x="200" y="239"/>
                </a:lnTo>
                <a:lnTo>
                  <a:pt x="202" y="241"/>
                </a:lnTo>
                <a:lnTo>
                  <a:pt x="205" y="241"/>
                </a:lnTo>
                <a:lnTo>
                  <a:pt x="207" y="244"/>
                </a:lnTo>
                <a:lnTo>
                  <a:pt x="208" y="247"/>
                </a:lnTo>
                <a:lnTo>
                  <a:pt x="210" y="251"/>
                </a:lnTo>
                <a:lnTo>
                  <a:pt x="212" y="254"/>
                </a:lnTo>
                <a:lnTo>
                  <a:pt x="214" y="259"/>
                </a:lnTo>
                <a:lnTo>
                  <a:pt x="212" y="265"/>
                </a:lnTo>
                <a:lnTo>
                  <a:pt x="210" y="266"/>
                </a:lnTo>
                <a:lnTo>
                  <a:pt x="207" y="270"/>
                </a:lnTo>
                <a:lnTo>
                  <a:pt x="202" y="273"/>
                </a:lnTo>
                <a:lnTo>
                  <a:pt x="200" y="276"/>
                </a:lnTo>
                <a:lnTo>
                  <a:pt x="198" y="282"/>
                </a:lnTo>
                <a:lnTo>
                  <a:pt x="196" y="287"/>
                </a:lnTo>
                <a:lnTo>
                  <a:pt x="193" y="290"/>
                </a:lnTo>
                <a:lnTo>
                  <a:pt x="185" y="295"/>
                </a:lnTo>
                <a:lnTo>
                  <a:pt x="185" y="299"/>
                </a:lnTo>
                <a:lnTo>
                  <a:pt x="185" y="302"/>
                </a:lnTo>
                <a:lnTo>
                  <a:pt x="181" y="309"/>
                </a:lnTo>
                <a:lnTo>
                  <a:pt x="178" y="316"/>
                </a:lnTo>
                <a:lnTo>
                  <a:pt x="176" y="326"/>
                </a:lnTo>
                <a:lnTo>
                  <a:pt x="176" y="334"/>
                </a:lnTo>
                <a:lnTo>
                  <a:pt x="179" y="348"/>
                </a:lnTo>
                <a:lnTo>
                  <a:pt x="183" y="362"/>
                </a:lnTo>
                <a:lnTo>
                  <a:pt x="185" y="377"/>
                </a:lnTo>
                <a:lnTo>
                  <a:pt x="176" y="380"/>
                </a:lnTo>
                <a:lnTo>
                  <a:pt x="169" y="386"/>
                </a:lnTo>
                <a:lnTo>
                  <a:pt x="161" y="389"/>
                </a:lnTo>
                <a:lnTo>
                  <a:pt x="155" y="391"/>
                </a:lnTo>
                <a:lnTo>
                  <a:pt x="150" y="391"/>
                </a:lnTo>
                <a:lnTo>
                  <a:pt x="147" y="392"/>
                </a:lnTo>
                <a:lnTo>
                  <a:pt x="145" y="394"/>
                </a:lnTo>
                <a:lnTo>
                  <a:pt x="144" y="399"/>
                </a:lnTo>
                <a:lnTo>
                  <a:pt x="144" y="411"/>
                </a:lnTo>
                <a:lnTo>
                  <a:pt x="142" y="416"/>
                </a:lnTo>
                <a:lnTo>
                  <a:pt x="140" y="418"/>
                </a:lnTo>
                <a:lnTo>
                  <a:pt x="137" y="418"/>
                </a:lnTo>
                <a:lnTo>
                  <a:pt x="130" y="415"/>
                </a:lnTo>
                <a:lnTo>
                  <a:pt x="126" y="415"/>
                </a:lnTo>
                <a:lnTo>
                  <a:pt x="123" y="415"/>
                </a:lnTo>
                <a:lnTo>
                  <a:pt x="116" y="418"/>
                </a:lnTo>
                <a:lnTo>
                  <a:pt x="114" y="420"/>
                </a:lnTo>
                <a:lnTo>
                  <a:pt x="113" y="425"/>
                </a:lnTo>
                <a:lnTo>
                  <a:pt x="111" y="430"/>
                </a:lnTo>
                <a:lnTo>
                  <a:pt x="109" y="432"/>
                </a:lnTo>
                <a:lnTo>
                  <a:pt x="104" y="433"/>
                </a:lnTo>
                <a:lnTo>
                  <a:pt x="99" y="432"/>
                </a:lnTo>
                <a:lnTo>
                  <a:pt x="94" y="432"/>
                </a:lnTo>
                <a:lnTo>
                  <a:pt x="89" y="432"/>
                </a:lnTo>
                <a:lnTo>
                  <a:pt x="84" y="432"/>
                </a:lnTo>
                <a:lnTo>
                  <a:pt x="80" y="430"/>
                </a:lnTo>
                <a:lnTo>
                  <a:pt x="79" y="426"/>
                </a:lnTo>
                <a:lnTo>
                  <a:pt x="77" y="423"/>
                </a:lnTo>
                <a:lnTo>
                  <a:pt x="75" y="415"/>
                </a:lnTo>
                <a:lnTo>
                  <a:pt x="72" y="413"/>
                </a:lnTo>
                <a:lnTo>
                  <a:pt x="68" y="411"/>
                </a:lnTo>
                <a:lnTo>
                  <a:pt x="67" y="420"/>
                </a:lnTo>
                <a:lnTo>
                  <a:pt x="65" y="425"/>
                </a:lnTo>
                <a:lnTo>
                  <a:pt x="60" y="428"/>
                </a:lnTo>
                <a:lnTo>
                  <a:pt x="55" y="432"/>
                </a:lnTo>
                <a:lnTo>
                  <a:pt x="51" y="440"/>
                </a:lnTo>
                <a:lnTo>
                  <a:pt x="46" y="447"/>
                </a:lnTo>
                <a:lnTo>
                  <a:pt x="43" y="455"/>
                </a:lnTo>
                <a:lnTo>
                  <a:pt x="41" y="461"/>
                </a:lnTo>
                <a:lnTo>
                  <a:pt x="41" y="466"/>
                </a:lnTo>
                <a:lnTo>
                  <a:pt x="46" y="469"/>
                </a:lnTo>
                <a:lnTo>
                  <a:pt x="51" y="471"/>
                </a:lnTo>
                <a:lnTo>
                  <a:pt x="53" y="471"/>
                </a:lnTo>
                <a:lnTo>
                  <a:pt x="56" y="473"/>
                </a:lnTo>
                <a:lnTo>
                  <a:pt x="58" y="474"/>
                </a:lnTo>
                <a:lnTo>
                  <a:pt x="60" y="476"/>
                </a:lnTo>
                <a:lnTo>
                  <a:pt x="62" y="478"/>
                </a:lnTo>
                <a:lnTo>
                  <a:pt x="65" y="479"/>
                </a:lnTo>
                <a:lnTo>
                  <a:pt x="67" y="481"/>
                </a:lnTo>
                <a:lnTo>
                  <a:pt x="68" y="483"/>
                </a:lnTo>
                <a:lnTo>
                  <a:pt x="70" y="484"/>
                </a:lnTo>
                <a:lnTo>
                  <a:pt x="72" y="486"/>
                </a:lnTo>
                <a:lnTo>
                  <a:pt x="73" y="488"/>
                </a:lnTo>
                <a:lnTo>
                  <a:pt x="73" y="490"/>
                </a:lnTo>
                <a:lnTo>
                  <a:pt x="75" y="493"/>
                </a:lnTo>
                <a:lnTo>
                  <a:pt x="77" y="502"/>
                </a:lnTo>
                <a:lnTo>
                  <a:pt x="80" y="508"/>
                </a:lnTo>
                <a:lnTo>
                  <a:pt x="85" y="515"/>
                </a:lnTo>
                <a:lnTo>
                  <a:pt x="92" y="520"/>
                </a:lnTo>
                <a:lnTo>
                  <a:pt x="96" y="522"/>
                </a:lnTo>
                <a:lnTo>
                  <a:pt x="101" y="524"/>
                </a:lnTo>
                <a:lnTo>
                  <a:pt x="104" y="525"/>
                </a:lnTo>
                <a:lnTo>
                  <a:pt x="106" y="532"/>
                </a:lnTo>
                <a:lnTo>
                  <a:pt x="104" y="541"/>
                </a:lnTo>
                <a:lnTo>
                  <a:pt x="106" y="543"/>
                </a:lnTo>
                <a:lnTo>
                  <a:pt x="106" y="546"/>
                </a:lnTo>
                <a:lnTo>
                  <a:pt x="108" y="549"/>
                </a:lnTo>
                <a:lnTo>
                  <a:pt x="113" y="556"/>
                </a:lnTo>
                <a:lnTo>
                  <a:pt x="118" y="561"/>
                </a:lnTo>
                <a:lnTo>
                  <a:pt x="123" y="568"/>
                </a:lnTo>
                <a:lnTo>
                  <a:pt x="123" y="577"/>
                </a:lnTo>
                <a:lnTo>
                  <a:pt x="123" y="580"/>
                </a:lnTo>
                <a:lnTo>
                  <a:pt x="123" y="582"/>
                </a:lnTo>
                <a:lnTo>
                  <a:pt x="123" y="584"/>
                </a:lnTo>
                <a:lnTo>
                  <a:pt x="123" y="585"/>
                </a:lnTo>
                <a:lnTo>
                  <a:pt x="121" y="589"/>
                </a:lnTo>
                <a:lnTo>
                  <a:pt x="121" y="592"/>
                </a:lnTo>
                <a:lnTo>
                  <a:pt x="120" y="594"/>
                </a:lnTo>
                <a:lnTo>
                  <a:pt x="118" y="594"/>
                </a:lnTo>
                <a:lnTo>
                  <a:pt x="116" y="596"/>
                </a:lnTo>
                <a:lnTo>
                  <a:pt x="113" y="596"/>
                </a:lnTo>
                <a:lnTo>
                  <a:pt x="111" y="596"/>
                </a:lnTo>
                <a:lnTo>
                  <a:pt x="109" y="596"/>
                </a:lnTo>
                <a:lnTo>
                  <a:pt x="106" y="592"/>
                </a:lnTo>
                <a:lnTo>
                  <a:pt x="104" y="592"/>
                </a:lnTo>
                <a:lnTo>
                  <a:pt x="102" y="590"/>
                </a:lnTo>
                <a:lnTo>
                  <a:pt x="102" y="589"/>
                </a:lnTo>
                <a:lnTo>
                  <a:pt x="102" y="582"/>
                </a:lnTo>
                <a:lnTo>
                  <a:pt x="101" y="584"/>
                </a:lnTo>
                <a:lnTo>
                  <a:pt x="99" y="580"/>
                </a:lnTo>
                <a:lnTo>
                  <a:pt x="94" y="577"/>
                </a:lnTo>
                <a:lnTo>
                  <a:pt x="91" y="573"/>
                </a:lnTo>
                <a:lnTo>
                  <a:pt x="87" y="570"/>
                </a:lnTo>
                <a:lnTo>
                  <a:pt x="85" y="570"/>
                </a:lnTo>
                <a:lnTo>
                  <a:pt x="82" y="568"/>
                </a:lnTo>
                <a:lnTo>
                  <a:pt x="80" y="573"/>
                </a:lnTo>
                <a:lnTo>
                  <a:pt x="79" y="575"/>
                </a:lnTo>
                <a:lnTo>
                  <a:pt x="73" y="580"/>
                </a:lnTo>
                <a:lnTo>
                  <a:pt x="70" y="582"/>
                </a:lnTo>
                <a:lnTo>
                  <a:pt x="68" y="585"/>
                </a:lnTo>
                <a:lnTo>
                  <a:pt x="67" y="590"/>
                </a:lnTo>
                <a:lnTo>
                  <a:pt x="68" y="596"/>
                </a:lnTo>
                <a:lnTo>
                  <a:pt x="65" y="602"/>
                </a:lnTo>
                <a:lnTo>
                  <a:pt x="60" y="607"/>
                </a:lnTo>
                <a:lnTo>
                  <a:pt x="55" y="613"/>
                </a:lnTo>
                <a:lnTo>
                  <a:pt x="48" y="616"/>
                </a:lnTo>
                <a:lnTo>
                  <a:pt x="39" y="618"/>
                </a:lnTo>
                <a:lnTo>
                  <a:pt x="31" y="616"/>
                </a:lnTo>
                <a:lnTo>
                  <a:pt x="17" y="611"/>
                </a:lnTo>
                <a:lnTo>
                  <a:pt x="12" y="611"/>
                </a:lnTo>
                <a:lnTo>
                  <a:pt x="7" y="611"/>
                </a:lnTo>
                <a:lnTo>
                  <a:pt x="4" y="616"/>
                </a:lnTo>
                <a:lnTo>
                  <a:pt x="0" y="623"/>
                </a:lnTo>
                <a:lnTo>
                  <a:pt x="0" y="636"/>
                </a:lnTo>
                <a:lnTo>
                  <a:pt x="2" y="640"/>
                </a:lnTo>
                <a:lnTo>
                  <a:pt x="4" y="642"/>
                </a:lnTo>
                <a:lnTo>
                  <a:pt x="10" y="643"/>
                </a:lnTo>
                <a:lnTo>
                  <a:pt x="27" y="643"/>
                </a:lnTo>
                <a:lnTo>
                  <a:pt x="41" y="648"/>
                </a:lnTo>
                <a:lnTo>
                  <a:pt x="56" y="655"/>
                </a:lnTo>
                <a:lnTo>
                  <a:pt x="62" y="660"/>
                </a:lnTo>
                <a:lnTo>
                  <a:pt x="67" y="665"/>
                </a:lnTo>
                <a:lnTo>
                  <a:pt x="68" y="674"/>
                </a:lnTo>
                <a:lnTo>
                  <a:pt x="68" y="684"/>
                </a:lnTo>
                <a:lnTo>
                  <a:pt x="75" y="683"/>
                </a:lnTo>
                <a:lnTo>
                  <a:pt x="82" y="683"/>
                </a:lnTo>
                <a:lnTo>
                  <a:pt x="91" y="686"/>
                </a:lnTo>
                <a:lnTo>
                  <a:pt x="99" y="689"/>
                </a:lnTo>
                <a:lnTo>
                  <a:pt x="104" y="691"/>
                </a:lnTo>
                <a:lnTo>
                  <a:pt x="109" y="691"/>
                </a:lnTo>
                <a:lnTo>
                  <a:pt x="111" y="696"/>
                </a:lnTo>
                <a:lnTo>
                  <a:pt x="114" y="700"/>
                </a:lnTo>
                <a:lnTo>
                  <a:pt x="123" y="705"/>
                </a:lnTo>
                <a:lnTo>
                  <a:pt x="123" y="713"/>
                </a:lnTo>
                <a:lnTo>
                  <a:pt x="125" y="720"/>
                </a:lnTo>
                <a:lnTo>
                  <a:pt x="126" y="727"/>
                </a:lnTo>
                <a:lnTo>
                  <a:pt x="130" y="732"/>
                </a:lnTo>
                <a:lnTo>
                  <a:pt x="138" y="730"/>
                </a:lnTo>
                <a:lnTo>
                  <a:pt x="147" y="730"/>
                </a:lnTo>
                <a:lnTo>
                  <a:pt x="152" y="734"/>
                </a:lnTo>
                <a:lnTo>
                  <a:pt x="155" y="735"/>
                </a:lnTo>
                <a:lnTo>
                  <a:pt x="166" y="742"/>
                </a:lnTo>
                <a:lnTo>
                  <a:pt x="171" y="746"/>
                </a:lnTo>
                <a:lnTo>
                  <a:pt x="178" y="746"/>
                </a:lnTo>
                <a:lnTo>
                  <a:pt x="179" y="749"/>
                </a:lnTo>
                <a:lnTo>
                  <a:pt x="181" y="751"/>
                </a:lnTo>
                <a:lnTo>
                  <a:pt x="186" y="754"/>
                </a:lnTo>
                <a:lnTo>
                  <a:pt x="193" y="756"/>
                </a:lnTo>
                <a:lnTo>
                  <a:pt x="198" y="759"/>
                </a:lnTo>
                <a:lnTo>
                  <a:pt x="205" y="761"/>
                </a:lnTo>
                <a:lnTo>
                  <a:pt x="210" y="764"/>
                </a:lnTo>
                <a:lnTo>
                  <a:pt x="217" y="766"/>
                </a:lnTo>
                <a:lnTo>
                  <a:pt x="225" y="766"/>
                </a:lnTo>
                <a:lnTo>
                  <a:pt x="229" y="764"/>
                </a:lnTo>
                <a:lnTo>
                  <a:pt x="231" y="761"/>
                </a:lnTo>
                <a:lnTo>
                  <a:pt x="232" y="758"/>
                </a:lnTo>
                <a:lnTo>
                  <a:pt x="232" y="752"/>
                </a:lnTo>
                <a:lnTo>
                  <a:pt x="241" y="751"/>
                </a:lnTo>
                <a:lnTo>
                  <a:pt x="244" y="749"/>
                </a:lnTo>
                <a:lnTo>
                  <a:pt x="246" y="746"/>
                </a:lnTo>
                <a:lnTo>
                  <a:pt x="249" y="739"/>
                </a:lnTo>
                <a:lnTo>
                  <a:pt x="254" y="734"/>
                </a:lnTo>
                <a:lnTo>
                  <a:pt x="260" y="729"/>
                </a:lnTo>
                <a:lnTo>
                  <a:pt x="266" y="725"/>
                </a:lnTo>
                <a:lnTo>
                  <a:pt x="265" y="717"/>
                </a:lnTo>
                <a:lnTo>
                  <a:pt x="265" y="711"/>
                </a:lnTo>
                <a:lnTo>
                  <a:pt x="268" y="701"/>
                </a:lnTo>
                <a:lnTo>
                  <a:pt x="273" y="691"/>
                </a:lnTo>
                <a:lnTo>
                  <a:pt x="273" y="684"/>
                </a:lnTo>
                <a:lnTo>
                  <a:pt x="273" y="677"/>
                </a:lnTo>
                <a:lnTo>
                  <a:pt x="280" y="674"/>
                </a:lnTo>
                <a:lnTo>
                  <a:pt x="287" y="671"/>
                </a:lnTo>
                <a:lnTo>
                  <a:pt x="299" y="662"/>
                </a:lnTo>
                <a:lnTo>
                  <a:pt x="311" y="654"/>
                </a:lnTo>
                <a:lnTo>
                  <a:pt x="319" y="652"/>
                </a:lnTo>
                <a:lnTo>
                  <a:pt x="328" y="650"/>
                </a:lnTo>
                <a:lnTo>
                  <a:pt x="343" y="652"/>
                </a:lnTo>
                <a:lnTo>
                  <a:pt x="357" y="655"/>
                </a:lnTo>
                <a:lnTo>
                  <a:pt x="370" y="659"/>
                </a:lnTo>
                <a:lnTo>
                  <a:pt x="379" y="659"/>
                </a:lnTo>
                <a:lnTo>
                  <a:pt x="389" y="657"/>
                </a:lnTo>
                <a:lnTo>
                  <a:pt x="408" y="665"/>
                </a:lnTo>
                <a:lnTo>
                  <a:pt x="418" y="669"/>
                </a:lnTo>
                <a:lnTo>
                  <a:pt x="430" y="671"/>
                </a:lnTo>
                <a:lnTo>
                  <a:pt x="432" y="665"/>
                </a:lnTo>
                <a:lnTo>
                  <a:pt x="437" y="664"/>
                </a:lnTo>
                <a:lnTo>
                  <a:pt x="444" y="664"/>
                </a:lnTo>
                <a:lnTo>
                  <a:pt x="451" y="664"/>
                </a:lnTo>
                <a:lnTo>
                  <a:pt x="451" y="659"/>
                </a:lnTo>
                <a:lnTo>
                  <a:pt x="451" y="654"/>
                </a:lnTo>
                <a:lnTo>
                  <a:pt x="456" y="648"/>
                </a:lnTo>
                <a:lnTo>
                  <a:pt x="457" y="642"/>
                </a:lnTo>
                <a:lnTo>
                  <a:pt x="459" y="636"/>
                </a:lnTo>
                <a:lnTo>
                  <a:pt x="457" y="630"/>
                </a:lnTo>
                <a:lnTo>
                  <a:pt x="457" y="625"/>
                </a:lnTo>
                <a:lnTo>
                  <a:pt x="456" y="619"/>
                </a:lnTo>
                <a:lnTo>
                  <a:pt x="452" y="611"/>
                </a:lnTo>
                <a:lnTo>
                  <a:pt x="449" y="602"/>
                </a:lnTo>
                <a:lnTo>
                  <a:pt x="449" y="596"/>
                </a:lnTo>
                <a:lnTo>
                  <a:pt x="451" y="589"/>
                </a:lnTo>
                <a:lnTo>
                  <a:pt x="454" y="578"/>
                </a:lnTo>
                <a:lnTo>
                  <a:pt x="459" y="572"/>
                </a:lnTo>
                <a:lnTo>
                  <a:pt x="466" y="563"/>
                </a:lnTo>
                <a:lnTo>
                  <a:pt x="471" y="555"/>
                </a:lnTo>
                <a:lnTo>
                  <a:pt x="476" y="553"/>
                </a:lnTo>
                <a:lnTo>
                  <a:pt x="481" y="549"/>
                </a:lnTo>
                <a:lnTo>
                  <a:pt x="488" y="541"/>
                </a:lnTo>
                <a:lnTo>
                  <a:pt x="495" y="532"/>
                </a:lnTo>
                <a:lnTo>
                  <a:pt x="500" y="529"/>
                </a:lnTo>
                <a:lnTo>
                  <a:pt x="505" y="527"/>
                </a:lnTo>
                <a:lnTo>
                  <a:pt x="505" y="493"/>
                </a:lnTo>
                <a:lnTo>
                  <a:pt x="510" y="491"/>
                </a:lnTo>
                <a:lnTo>
                  <a:pt x="514" y="490"/>
                </a:lnTo>
                <a:lnTo>
                  <a:pt x="519" y="486"/>
                </a:lnTo>
                <a:lnTo>
                  <a:pt x="526" y="486"/>
                </a:lnTo>
                <a:lnTo>
                  <a:pt x="529" y="481"/>
                </a:lnTo>
                <a:lnTo>
                  <a:pt x="532" y="476"/>
                </a:lnTo>
                <a:lnTo>
                  <a:pt x="538" y="474"/>
                </a:lnTo>
                <a:lnTo>
                  <a:pt x="546" y="473"/>
                </a:lnTo>
                <a:lnTo>
                  <a:pt x="546" y="466"/>
                </a:lnTo>
                <a:lnTo>
                  <a:pt x="546" y="459"/>
                </a:lnTo>
                <a:lnTo>
                  <a:pt x="546" y="452"/>
                </a:lnTo>
                <a:lnTo>
                  <a:pt x="544" y="447"/>
                </a:lnTo>
                <a:lnTo>
                  <a:pt x="539" y="44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8" name="Freeform 27">
            <a:extLst>
              <a:ext uri="{FF2B5EF4-FFF2-40B4-BE49-F238E27FC236}">
                <a16:creationId xmlns:a16="http://schemas.microsoft.com/office/drawing/2014/main" id="{C7DB240B-C3DE-442A-AC8B-19ADD6EC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000" y="5468068"/>
            <a:ext cx="230598" cy="227571"/>
          </a:xfrm>
          <a:custGeom>
            <a:avLst/>
            <a:gdLst>
              <a:gd name="T0" fmla="*/ 181874 w 583"/>
              <a:gd name="T1" fmla="*/ 76028 h 608"/>
              <a:gd name="T2" fmla="*/ 164980 w 583"/>
              <a:gd name="T3" fmla="*/ 63777 h 608"/>
              <a:gd name="T4" fmla="*/ 162464 w 583"/>
              <a:gd name="T5" fmla="*/ 54048 h 608"/>
              <a:gd name="T6" fmla="*/ 147727 w 583"/>
              <a:gd name="T7" fmla="*/ 42878 h 608"/>
              <a:gd name="T8" fmla="*/ 139101 w 583"/>
              <a:gd name="T9" fmla="*/ 36753 h 608"/>
              <a:gd name="T10" fmla="*/ 136585 w 583"/>
              <a:gd name="T11" fmla="*/ 34951 h 608"/>
              <a:gd name="T12" fmla="*/ 132991 w 583"/>
              <a:gd name="T13" fmla="*/ 30627 h 608"/>
              <a:gd name="T14" fmla="*/ 128677 w 583"/>
              <a:gd name="T15" fmla="*/ 19457 h 608"/>
              <a:gd name="T16" fmla="*/ 122567 w 583"/>
              <a:gd name="T17" fmla="*/ 18376 h 608"/>
              <a:gd name="T18" fmla="*/ 98125 w 583"/>
              <a:gd name="T19" fmla="*/ 15494 h 608"/>
              <a:gd name="T20" fmla="*/ 83748 w 583"/>
              <a:gd name="T21" fmla="*/ 2522 h 608"/>
              <a:gd name="T22" fmla="*/ 79794 w 583"/>
              <a:gd name="T23" fmla="*/ 1081 h 608"/>
              <a:gd name="T24" fmla="*/ 75481 w 583"/>
              <a:gd name="T25" fmla="*/ 1081 h 608"/>
              <a:gd name="T26" fmla="*/ 60744 w 583"/>
              <a:gd name="T27" fmla="*/ 7206 h 608"/>
              <a:gd name="T28" fmla="*/ 56791 w 583"/>
              <a:gd name="T29" fmla="*/ 11170 h 608"/>
              <a:gd name="T30" fmla="*/ 56791 w 583"/>
              <a:gd name="T31" fmla="*/ 12972 h 608"/>
              <a:gd name="T32" fmla="*/ 56791 w 583"/>
              <a:gd name="T33" fmla="*/ 17295 h 608"/>
              <a:gd name="T34" fmla="*/ 56431 w 583"/>
              <a:gd name="T35" fmla="*/ 19457 h 608"/>
              <a:gd name="T36" fmla="*/ 56791 w 583"/>
              <a:gd name="T37" fmla="*/ 21619 h 608"/>
              <a:gd name="T38" fmla="*/ 58947 w 583"/>
              <a:gd name="T39" fmla="*/ 21980 h 608"/>
              <a:gd name="T40" fmla="*/ 64339 w 583"/>
              <a:gd name="T41" fmla="*/ 32069 h 608"/>
              <a:gd name="T42" fmla="*/ 62901 w 583"/>
              <a:gd name="T43" fmla="*/ 36753 h 608"/>
              <a:gd name="T44" fmla="*/ 60744 w 583"/>
              <a:gd name="T45" fmla="*/ 39275 h 608"/>
              <a:gd name="T46" fmla="*/ 54993 w 583"/>
              <a:gd name="T47" fmla="*/ 41077 h 608"/>
              <a:gd name="T48" fmla="*/ 48524 w 583"/>
              <a:gd name="T49" fmla="*/ 47202 h 608"/>
              <a:gd name="T50" fmla="*/ 46367 w 583"/>
              <a:gd name="T51" fmla="*/ 60894 h 608"/>
              <a:gd name="T52" fmla="*/ 42413 w 583"/>
              <a:gd name="T53" fmla="*/ 64497 h 608"/>
              <a:gd name="T54" fmla="*/ 29833 w 583"/>
              <a:gd name="T55" fmla="*/ 79991 h 608"/>
              <a:gd name="T56" fmla="*/ 2875 w 583"/>
              <a:gd name="T57" fmla="*/ 98728 h 608"/>
              <a:gd name="T58" fmla="*/ 10424 w 583"/>
              <a:gd name="T59" fmla="*/ 105574 h 608"/>
              <a:gd name="T60" fmla="*/ 12940 w 583"/>
              <a:gd name="T61" fmla="*/ 136562 h 608"/>
              <a:gd name="T62" fmla="*/ 20847 w 583"/>
              <a:gd name="T63" fmla="*/ 158541 h 608"/>
              <a:gd name="T64" fmla="*/ 52118 w 583"/>
              <a:gd name="T65" fmla="*/ 167189 h 608"/>
              <a:gd name="T66" fmla="*/ 58228 w 583"/>
              <a:gd name="T67" fmla="*/ 175116 h 608"/>
              <a:gd name="T68" fmla="*/ 60025 w 583"/>
              <a:gd name="T69" fmla="*/ 178359 h 608"/>
              <a:gd name="T70" fmla="*/ 65058 w 583"/>
              <a:gd name="T71" fmla="*/ 190610 h 608"/>
              <a:gd name="T72" fmla="*/ 68652 w 583"/>
              <a:gd name="T73" fmla="*/ 194934 h 608"/>
              <a:gd name="T74" fmla="*/ 73325 w 583"/>
              <a:gd name="T75" fmla="*/ 208986 h 608"/>
              <a:gd name="T76" fmla="*/ 86264 w 583"/>
              <a:gd name="T77" fmla="*/ 218715 h 608"/>
              <a:gd name="T78" fmla="*/ 90218 w 583"/>
              <a:gd name="T79" fmla="*/ 196014 h 608"/>
              <a:gd name="T80" fmla="*/ 92015 w 583"/>
              <a:gd name="T81" fmla="*/ 193492 h 608"/>
              <a:gd name="T82" fmla="*/ 92375 w 583"/>
              <a:gd name="T83" fmla="*/ 190970 h 608"/>
              <a:gd name="T84" fmla="*/ 104236 w 583"/>
              <a:gd name="T85" fmla="*/ 183764 h 608"/>
              <a:gd name="T86" fmla="*/ 107111 w 583"/>
              <a:gd name="T87" fmla="*/ 179440 h 608"/>
              <a:gd name="T88" fmla="*/ 109627 w 583"/>
              <a:gd name="T89" fmla="*/ 179440 h 608"/>
              <a:gd name="T90" fmla="*/ 122567 w 583"/>
              <a:gd name="T91" fmla="*/ 173314 h 608"/>
              <a:gd name="T92" fmla="*/ 126161 w 583"/>
              <a:gd name="T93" fmla="*/ 167189 h 608"/>
              <a:gd name="T94" fmla="*/ 139820 w 583"/>
              <a:gd name="T95" fmla="*/ 162144 h 608"/>
              <a:gd name="T96" fmla="*/ 141976 w 583"/>
              <a:gd name="T97" fmla="*/ 163586 h 608"/>
              <a:gd name="T98" fmla="*/ 142695 w 583"/>
              <a:gd name="T99" fmla="*/ 167189 h 608"/>
              <a:gd name="T100" fmla="*/ 157432 w 583"/>
              <a:gd name="T101" fmla="*/ 162144 h 608"/>
              <a:gd name="T102" fmla="*/ 169653 w 583"/>
              <a:gd name="T103" fmla="*/ 149893 h 608"/>
              <a:gd name="T104" fmla="*/ 191938 w 583"/>
              <a:gd name="T105" fmla="*/ 141246 h 608"/>
              <a:gd name="T106" fmla="*/ 188343 w 583"/>
              <a:gd name="T107" fmla="*/ 131517 h 608"/>
              <a:gd name="T108" fmla="*/ 195532 w 583"/>
              <a:gd name="T109" fmla="*/ 122869 h 608"/>
              <a:gd name="T110" fmla="*/ 199845 w 583"/>
              <a:gd name="T111" fmla="*/ 102691 h 608"/>
              <a:gd name="T112" fmla="*/ 206675 w 583"/>
              <a:gd name="T113" fmla="*/ 93323 h 60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83" h="608">
                <a:moveTo>
                  <a:pt x="582" y="225"/>
                </a:moveTo>
                <a:lnTo>
                  <a:pt x="582" y="225"/>
                </a:lnTo>
                <a:lnTo>
                  <a:pt x="580" y="222"/>
                </a:lnTo>
                <a:lnTo>
                  <a:pt x="578" y="220"/>
                </a:lnTo>
                <a:lnTo>
                  <a:pt x="571" y="218"/>
                </a:lnTo>
                <a:lnTo>
                  <a:pt x="564" y="216"/>
                </a:lnTo>
                <a:lnTo>
                  <a:pt x="561" y="215"/>
                </a:lnTo>
                <a:lnTo>
                  <a:pt x="561" y="211"/>
                </a:lnTo>
                <a:lnTo>
                  <a:pt x="506" y="211"/>
                </a:lnTo>
                <a:lnTo>
                  <a:pt x="505" y="208"/>
                </a:lnTo>
                <a:lnTo>
                  <a:pt x="501" y="206"/>
                </a:lnTo>
                <a:lnTo>
                  <a:pt x="493" y="205"/>
                </a:lnTo>
                <a:lnTo>
                  <a:pt x="483" y="201"/>
                </a:lnTo>
                <a:lnTo>
                  <a:pt x="474" y="196"/>
                </a:lnTo>
                <a:lnTo>
                  <a:pt x="467" y="189"/>
                </a:lnTo>
                <a:lnTo>
                  <a:pt x="459" y="184"/>
                </a:lnTo>
                <a:lnTo>
                  <a:pt x="459" y="177"/>
                </a:lnTo>
                <a:lnTo>
                  <a:pt x="455" y="174"/>
                </a:lnTo>
                <a:lnTo>
                  <a:pt x="453" y="169"/>
                </a:lnTo>
                <a:lnTo>
                  <a:pt x="452" y="164"/>
                </a:lnTo>
                <a:lnTo>
                  <a:pt x="455" y="162"/>
                </a:lnTo>
                <a:lnTo>
                  <a:pt x="457" y="160"/>
                </a:lnTo>
                <a:lnTo>
                  <a:pt x="457" y="157"/>
                </a:lnTo>
                <a:lnTo>
                  <a:pt x="455" y="152"/>
                </a:lnTo>
                <a:lnTo>
                  <a:pt x="453" y="150"/>
                </a:lnTo>
                <a:lnTo>
                  <a:pt x="452" y="150"/>
                </a:lnTo>
                <a:lnTo>
                  <a:pt x="452" y="143"/>
                </a:lnTo>
                <a:lnTo>
                  <a:pt x="450" y="140"/>
                </a:lnTo>
                <a:lnTo>
                  <a:pt x="448" y="138"/>
                </a:lnTo>
                <a:lnTo>
                  <a:pt x="442" y="136"/>
                </a:lnTo>
                <a:lnTo>
                  <a:pt x="424" y="136"/>
                </a:lnTo>
                <a:lnTo>
                  <a:pt x="423" y="131"/>
                </a:lnTo>
                <a:lnTo>
                  <a:pt x="419" y="126"/>
                </a:lnTo>
                <a:lnTo>
                  <a:pt x="411" y="119"/>
                </a:lnTo>
                <a:lnTo>
                  <a:pt x="402" y="112"/>
                </a:lnTo>
                <a:lnTo>
                  <a:pt x="399" y="107"/>
                </a:lnTo>
                <a:lnTo>
                  <a:pt x="397" y="102"/>
                </a:lnTo>
                <a:lnTo>
                  <a:pt x="392" y="102"/>
                </a:lnTo>
                <a:lnTo>
                  <a:pt x="390" y="102"/>
                </a:lnTo>
                <a:lnTo>
                  <a:pt x="387" y="102"/>
                </a:lnTo>
                <a:lnTo>
                  <a:pt x="384" y="101"/>
                </a:lnTo>
                <a:lnTo>
                  <a:pt x="384" y="99"/>
                </a:lnTo>
                <a:lnTo>
                  <a:pt x="380" y="97"/>
                </a:lnTo>
                <a:lnTo>
                  <a:pt x="378" y="94"/>
                </a:lnTo>
                <a:lnTo>
                  <a:pt x="377" y="92"/>
                </a:lnTo>
                <a:lnTo>
                  <a:pt x="375" y="90"/>
                </a:lnTo>
                <a:lnTo>
                  <a:pt x="372" y="85"/>
                </a:lnTo>
                <a:lnTo>
                  <a:pt x="370" y="85"/>
                </a:lnTo>
                <a:lnTo>
                  <a:pt x="368" y="83"/>
                </a:lnTo>
                <a:lnTo>
                  <a:pt x="363" y="80"/>
                </a:lnTo>
                <a:lnTo>
                  <a:pt x="361" y="77"/>
                </a:lnTo>
                <a:lnTo>
                  <a:pt x="360" y="68"/>
                </a:lnTo>
                <a:lnTo>
                  <a:pt x="361" y="61"/>
                </a:lnTo>
                <a:lnTo>
                  <a:pt x="360" y="58"/>
                </a:lnTo>
                <a:lnTo>
                  <a:pt x="358" y="54"/>
                </a:lnTo>
                <a:lnTo>
                  <a:pt x="356" y="54"/>
                </a:lnTo>
                <a:lnTo>
                  <a:pt x="355" y="54"/>
                </a:lnTo>
                <a:lnTo>
                  <a:pt x="348" y="51"/>
                </a:lnTo>
                <a:lnTo>
                  <a:pt x="341" y="51"/>
                </a:lnTo>
                <a:lnTo>
                  <a:pt x="337" y="51"/>
                </a:lnTo>
                <a:lnTo>
                  <a:pt x="320" y="48"/>
                </a:lnTo>
                <a:lnTo>
                  <a:pt x="300" y="48"/>
                </a:lnTo>
                <a:lnTo>
                  <a:pt x="297" y="48"/>
                </a:lnTo>
                <a:lnTo>
                  <a:pt x="274" y="48"/>
                </a:lnTo>
                <a:lnTo>
                  <a:pt x="274" y="44"/>
                </a:lnTo>
                <a:lnTo>
                  <a:pt x="273" y="43"/>
                </a:lnTo>
                <a:lnTo>
                  <a:pt x="268" y="41"/>
                </a:lnTo>
                <a:lnTo>
                  <a:pt x="254" y="41"/>
                </a:lnTo>
                <a:lnTo>
                  <a:pt x="254" y="27"/>
                </a:lnTo>
                <a:lnTo>
                  <a:pt x="254" y="20"/>
                </a:lnTo>
                <a:lnTo>
                  <a:pt x="252" y="15"/>
                </a:lnTo>
                <a:lnTo>
                  <a:pt x="249" y="12"/>
                </a:lnTo>
                <a:lnTo>
                  <a:pt x="245" y="8"/>
                </a:lnTo>
                <a:lnTo>
                  <a:pt x="240" y="7"/>
                </a:lnTo>
                <a:lnTo>
                  <a:pt x="233" y="7"/>
                </a:lnTo>
                <a:lnTo>
                  <a:pt x="233" y="0"/>
                </a:lnTo>
                <a:lnTo>
                  <a:pt x="228" y="0"/>
                </a:lnTo>
                <a:lnTo>
                  <a:pt x="225" y="2"/>
                </a:lnTo>
                <a:lnTo>
                  <a:pt x="222" y="3"/>
                </a:lnTo>
                <a:lnTo>
                  <a:pt x="222" y="5"/>
                </a:lnTo>
                <a:lnTo>
                  <a:pt x="216" y="3"/>
                </a:lnTo>
                <a:lnTo>
                  <a:pt x="213" y="5"/>
                </a:lnTo>
                <a:lnTo>
                  <a:pt x="210" y="3"/>
                </a:lnTo>
                <a:lnTo>
                  <a:pt x="206" y="5"/>
                </a:lnTo>
                <a:lnTo>
                  <a:pt x="201" y="8"/>
                </a:lnTo>
                <a:lnTo>
                  <a:pt x="199" y="10"/>
                </a:lnTo>
                <a:lnTo>
                  <a:pt x="194" y="14"/>
                </a:lnTo>
                <a:lnTo>
                  <a:pt x="189" y="15"/>
                </a:lnTo>
                <a:lnTo>
                  <a:pt x="181" y="17"/>
                </a:lnTo>
                <a:lnTo>
                  <a:pt x="174" y="19"/>
                </a:lnTo>
                <a:lnTo>
                  <a:pt x="169" y="20"/>
                </a:lnTo>
                <a:lnTo>
                  <a:pt x="167" y="24"/>
                </a:lnTo>
                <a:lnTo>
                  <a:pt x="165" y="24"/>
                </a:lnTo>
                <a:lnTo>
                  <a:pt x="158" y="27"/>
                </a:lnTo>
                <a:lnTo>
                  <a:pt x="158" y="31"/>
                </a:lnTo>
                <a:lnTo>
                  <a:pt x="158" y="32"/>
                </a:lnTo>
                <a:lnTo>
                  <a:pt x="158" y="34"/>
                </a:lnTo>
                <a:lnTo>
                  <a:pt x="158" y="36"/>
                </a:lnTo>
                <a:lnTo>
                  <a:pt x="158" y="37"/>
                </a:lnTo>
                <a:lnTo>
                  <a:pt x="158" y="39"/>
                </a:lnTo>
                <a:lnTo>
                  <a:pt x="158" y="46"/>
                </a:lnTo>
                <a:lnTo>
                  <a:pt x="158" y="48"/>
                </a:lnTo>
                <a:lnTo>
                  <a:pt x="157" y="49"/>
                </a:lnTo>
                <a:lnTo>
                  <a:pt x="157" y="51"/>
                </a:lnTo>
                <a:lnTo>
                  <a:pt x="157" y="53"/>
                </a:lnTo>
                <a:lnTo>
                  <a:pt x="157" y="54"/>
                </a:lnTo>
                <a:lnTo>
                  <a:pt x="158" y="56"/>
                </a:lnTo>
                <a:lnTo>
                  <a:pt x="158" y="58"/>
                </a:lnTo>
                <a:lnTo>
                  <a:pt x="158" y="60"/>
                </a:lnTo>
                <a:lnTo>
                  <a:pt x="160" y="60"/>
                </a:lnTo>
                <a:lnTo>
                  <a:pt x="160" y="61"/>
                </a:lnTo>
                <a:lnTo>
                  <a:pt x="162" y="61"/>
                </a:lnTo>
                <a:lnTo>
                  <a:pt x="164" y="61"/>
                </a:lnTo>
                <a:lnTo>
                  <a:pt x="165" y="61"/>
                </a:lnTo>
                <a:lnTo>
                  <a:pt x="165" y="66"/>
                </a:lnTo>
                <a:lnTo>
                  <a:pt x="169" y="68"/>
                </a:lnTo>
                <a:lnTo>
                  <a:pt x="174" y="73"/>
                </a:lnTo>
                <a:lnTo>
                  <a:pt x="177" y="75"/>
                </a:lnTo>
                <a:lnTo>
                  <a:pt x="179" y="78"/>
                </a:lnTo>
                <a:lnTo>
                  <a:pt x="179" y="83"/>
                </a:lnTo>
                <a:lnTo>
                  <a:pt x="179" y="89"/>
                </a:lnTo>
                <a:lnTo>
                  <a:pt x="179" y="94"/>
                </a:lnTo>
                <a:lnTo>
                  <a:pt x="179" y="95"/>
                </a:lnTo>
                <a:lnTo>
                  <a:pt x="177" y="99"/>
                </a:lnTo>
                <a:lnTo>
                  <a:pt x="175" y="102"/>
                </a:lnTo>
                <a:lnTo>
                  <a:pt x="175" y="104"/>
                </a:lnTo>
                <a:lnTo>
                  <a:pt x="174" y="106"/>
                </a:lnTo>
                <a:lnTo>
                  <a:pt x="172" y="107"/>
                </a:lnTo>
                <a:lnTo>
                  <a:pt x="170" y="109"/>
                </a:lnTo>
                <a:lnTo>
                  <a:pt x="169" y="109"/>
                </a:lnTo>
                <a:lnTo>
                  <a:pt x="167" y="111"/>
                </a:lnTo>
                <a:lnTo>
                  <a:pt x="165" y="112"/>
                </a:lnTo>
                <a:lnTo>
                  <a:pt x="164" y="112"/>
                </a:lnTo>
                <a:lnTo>
                  <a:pt x="153" y="114"/>
                </a:lnTo>
                <a:lnTo>
                  <a:pt x="150" y="116"/>
                </a:lnTo>
                <a:lnTo>
                  <a:pt x="145" y="119"/>
                </a:lnTo>
                <a:lnTo>
                  <a:pt x="143" y="121"/>
                </a:lnTo>
                <a:lnTo>
                  <a:pt x="140" y="126"/>
                </a:lnTo>
                <a:lnTo>
                  <a:pt x="138" y="130"/>
                </a:lnTo>
                <a:lnTo>
                  <a:pt x="135" y="131"/>
                </a:lnTo>
                <a:lnTo>
                  <a:pt x="131" y="135"/>
                </a:lnTo>
                <a:lnTo>
                  <a:pt x="131" y="143"/>
                </a:lnTo>
                <a:lnTo>
                  <a:pt x="131" y="153"/>
                </a:lnTo>
                <a:lnTo>
                  <a:pt x="131" y="165"/>
                </a:lnTo>
                <a:lnTo>
                  <a:pt x="129" y="167"/>
                </a:lnTo>
                <a:lnTo>
                  <a:pt x="129" y="169"/>
                </a:lnTo>
                <a:lnTo>
                  <a:pt x="128" y="170"/>
                </a:lnTo>
                <a:lnTo>
                  <a:pt x="126" y="172"/>
                </a:lnTo>
                <a:lnTo>
                  <a:pt x="123" y="176"/>
                </a:lnTo>
                <a:lnTo>
                  <a:pt x="121" y="177"/>
                </a:lnTo>
                <a:lnTo>
                  <a:pt x="118" y="179"/>
                </a:lnTo>
                <a:lnTo>
                  <a:pt x="116" y="181"/>
                </a:lnTo>
                <a:lnTo>
                  <a:pt x="111" y="184"/>
                </a:lnTo>
                <a:lnTo>
                  <a:pt x="111" y="211"/>
                </a:lnTo>
                <a:lnTo>
                  <a:pt x="102" y="213"/>
                </a:lnTo>
                <a:lnTo>
                  <a:pt x="95" y="215"/>
                </a:lnTo>
                <a:lnTo>
                  <a:pt x="89" y="218"/>
                </a:lnTo>
                <a:lnTo>
                  <a:pt x="83" y="222"/>
                </a:lnTo>
                <a:lnTo>
                  <a:pt x="80" y="227"/>
                </a:lnTo>
                <a:lnTo>
                  <a:pt x="75" y="232"/>
                </a:lnTo>
                <a:lnTo>
                  <a:pt x="70" y="245"/>
                </a:lnTo>
                <a:lnTo>
                  <a:pt x="2" y="245"/>
                </a:lnTo>
                <a:lnTo>
                  <a:pt x="0" y="252"/>
                </a:lnTo>
                <a:lnTo>
                  <a:pt x="0" y="257"/>
                </a:lnTo>
                <a:lnTo>
                  <a:pt x="3" y="264"/>
                </a:lnTo>
                <a:lnTo>
                  <a:pt x="8" y="269"/>
                </a:lnTo>
                <a:lnTo>
                  <a:pt x="8" y="274"/>
                </a:lnTo>
                <a:lnTo>
                  <a:pt x="8" y="280"/>
                </a:lnTo>
                <a:lnTo>
                  <a:pt x="13" y="280"/>
                </a:lnTo>
                <a:lnTo>
                  <a:pt x="17" y="281"/>
                </a:lnTo>
                <a:lnTo>
                  <a:pt x="20" y="283"/>
                </a:lnTo>
                <a:lnTo>
                  <a:pt x="22" y="286"/>
                </a:lnTo>
                <a:lnTo>
                  <a:pt x="22" y="290"/>
                </a:lnTo>
                <a:lnTo>
                  <a:pt x="24" y="291"/>
                </a:lnTo>
                <a:lnTo>
                  <a:pt x="29" y="293"/>
                </a:lnTo>
                <a:lnTo>
                  <a:pt x="31" y="303"/>
                </a:lnTo>
                <a:lnTo>
                  <a:pt x="29" y="310"/>
                </a:lnTo>
                <a:lnTo>
                  <a:pt x="25" y="324"/>
                </a:lnTo>
                <a:lnTo>
                  <a:pt x="22" y="338"/>
                </a:lnTo>
                <a:lnTo>
                  <a:pt x="22" y="346"/>
                </a:lnTo>
                <a:lnTo>
                  <a:pt x="22" y="355"/>
                </a:lnTo>
                <a:lnTo>
                  <a:pt x="27" y="367"/>
                </a:lnTo>
                <a:lnTo>
                  <a:pt x="36" y="379"/>
                </a:lnTo>
                <a:lnTo>
                  <a:pt x="42" y="390"/>
                </a:lnTo>
                <a:lnTo>
                  <a:pt x="49" y="402"/>
                </a:lnTo>
                <a:lnTo>
                  <a:pt x="53" y="413"/>
                </a:lnTo>
                <a:lnTo>
                  <a:pt x="56" y="423"/>
                </a:lnTo>
                <a:lnTo>
                  <a:pt x="56" y="430"/>
                </a:lnTo>
                <a:lnTo>
                  <a:pt x="56" y="437"/>
                </a:lnTo>
                <a:lnTo>
                  <a:pt x="58" y="440"/>
                </a:lnTo>
                <a:lnTo>
                  <a:pt x="60" y="443"/>
                </a:lnTo>
                <a:lnTo>
                  <a:pt x="63" y="450"/>
                </a:lnTo>
                <a:lnTo>
                  <a:pt x="77" y="449"/>
                </a:lnTo>
                <a:lnTo>
                  <a:pt x="87" y="450"/>
                </a:lnTo>
                <a:lnTo>
                  <a:pt x="97" y="452"/>
                </a:lnTo>
                <a:lnTo>
                  <a:pt x="106" y="455"/>
                </a:lnTo>
                <a:lnTo>
                  <a:pt x="124" y="461"/>
                </a:lnTo>
                <a:lnTo>
                  <a:pt x="135" y="462"/>
                </a:lnTo>
                <a:lnTo>
                  <a:pt x="145" y="464"/>
                </a:lnTo>
                <a:lnTo>
                  <a:pt x="148" y="471"/>
                </a:lnTo>
                <a:lnTo>
                  <a:pt x="150" y="472"/>
                </a:lnTo>
                <a:lnTo>
                  <a:pt x="155" y="478"/>
                </a:lnTo>
                <a:lnTo>
                  <a:pt x="160" y="484"/>
                </a:lnTo>
                <a:lnTo>
                  <a:pt x="162" y="486"/>
                </a:lnTo>
                <a:lnTo>
                  <a:pt x="165" y="490"/>
                </a:lnTo>
                <a:lnTo>
                  <a:pt x="165" y="491"/>
                </a:lnTo>
                <a:lnTo>
                  <a:pt x="167" y="493"/>
                </a:lnTo>
                <a:lnTo>
                  <a:pt x="167" y="495"/>
                </a:lnTo>
                <a:lnTo>
                  <a:pt x="169" y="495"/>
                </a:lnTo>
                <a:lnTo>
                  <a:pt x="172" y="503"/>
                </a:lnTo>
                <a:lnTo>
                  <a:pt x="172" y="505"/>
                </a:lnTo>
                <a:lnTo>
                  <a:pt x="177" y="517"/>
                </a:lnTo>
                <a:lnTo>
                  <a:pt x="179" y="524"/>
                </a:lnTo>
                <a:lnTo>
                  <a:pt x="181" y="529"/>
                </a:lnTo>
                <a:lnTo>
                  <a:pt x="182" y="534"/>
                </a:lnTo>
                <a:lnTo>
                  <a:pt x="184" y="537"/>
                </a:lnTo>
                <a:lnTo>
                  <a:pt x="189" y="539"/>
                </a:lnTo>
                <a:lnTo>
                  <a:pt x="189" y="541"/>
                </a:lnTo>
                <a:lnTo>
                  <a:pt x="191" y="541"/>
                </a:lnTo>
                <a:lnTo>
                  <a:pt x="191" y="542"/>
                </a:lnTo>
                <a:lnTo>
                  <a:pt x="191" y="544"/>
                </a:lnTo>
                <a:lnTo>
                  <a:pt x="193" y="546"/>
                </a:lnTo>
                <a:lnTo>
                  <a:pt x="201" y="568"/>
                </a:lnTo>
                <a:lnTo>
                  <a:pt x="204" y="580"/>
                </a:lnTo>
                <a:lnTo>
                  <a:pt x="206" y="594"/>
                </a:lnTo>
                <a:lnTo>
                  <a:pt x="213" y="592"/>
                </a:lnTo>
                <a:lnTo>
                  <a:pt x="218" y="594"/>
                </a:lnTo>
                <a:lnTo>
                  <a:pt x="223" y="595"/>
                </a:lnTo>
                <a:lnTo>
                  <a:pt x="227" y="597"/>
                </a:lnTo>
                <a:lnTo>
                  <a:pt x="232" y="604"/>
                </a:lnTo>
                <a:lnTo>
                  <a:pt x="235" y="605"/>
                </a:lnTo>
                <a:lnTo>
                  <a:pt x="240" y="607"/>
                </a:lnTo>
                <a:lnTo>
                  <a:pt x="244" y="602"/>
                </a:lnTo>
                <a:lnTo>
                  <a:pt x="245" y="595"/>
                </a:lnTo>
                <a:lnTo>
                  <a:pt x="247" y="580"/>
                </a:lnTo>
                <a:lnTo>
                  <a:pt x="247" y="563"/>
                </a:lnTo>
                <a:lnTo>
                  <a:pt x="247" y="546"/>
                </a:lnTo>
                <a:lnTo>
                  <a:pt x="251" y="544"/>
                </a:lnTo>
                <a:lnTo>
                  <a:pt x="252" y="542"/>
                </a:lnTo>
                <a:lnTo>
                  <a:pt x="254" y="541"/>
                </a:lnTo>
                <a:lnTo>
                  <a:pt x="256" y="537"/>
                </a:lnTo>
                <a:lnTo>
                  <a:pt x="256" y="536"/>
                </a:lnTo>
                <a:lnTo>
                  <a:pt x="256" y="534"/>
                </a:lnTo>
                <a:lnTo>
                  <a:pt x="257" y="530"/>
                </a:lnTo>
                <a:lnTo>
                  <a:pt x="261" y="530"/>
                </a:lnTo>
                <a:lnTo>
                  <a:pt x="262" y="529"/>
                </a:lnTo>
                <a:lnTo>
                  <a:pt x="264" y="527"/>
                </a:lnTo>
                <a:lnTo>
                  <a:pt x="273" y="522"/>
                </a:lnTo>
                <a:lnTo>
                  <a:pt x="281" y="517"/>
                </a:lnTo>
                <a:lnTo>
                  <a:pt x="290" y="510"/>
                </a:lnTo>
                <a:lnTo>
                  <a:pt x="293" y="505"/>
                </a:lnTo>
                <a:lnTo>
                  <a:pt x="295" y="500"/>
                </a:lnTo>
                <a:lnTo>
                  <a:pt x="297" y="500"/>
                </a:lnTo>
                <a:lnTo>
                  <a:pt x="298" y="498"/>
                </a:lnTo>
                <a:lnTo>
                  <a:pt x="300" y="498"/>
                </a:lnTo>
                <a:lnTo>
                  <a:pt x="302" y="498"/>
                </a:lnTo>
                <a:lnTo>
                  <a:pt x="305" y="498"/>
                </a:lnTo>
                <a:lnTo>
                  <a:pt x="308" y="498"/>
                </a:lnTo>
                <a:lnTo>
                  <a:pt x="315" y="493"/>
                </a:lnTo>
                <a:lnTo>
                  <a:pt x="320" y="488"/>
                </a:lnTo>
                <a:lnTo>
                  <a:pt x="329" y="484"/>
                </a:lnTo>
                <a:lnTo>
                  <a:pt x="339" y="483"/>
                </a:lnTo>
                <a:lnTo>
                  <a:pt x="341" y="481"/>
                </a:lnTo>
                <a:lnTo>
                  <a:pt x="344" y="479"/>
                </a:lnTo>
                <a:lnTo>
                  <a:pt x="346" y="478"/>
                </a:lnTo>
                <a:lnTo>
                  <a:pt x="348" y="472"/>
                </a:lnTo>
                <a:lnTo>
                  <a:pt x="349" y="467"/>
                </a:lnTo>
                <a:lnTo>
                  <a:pt x="351" y="464"/>
                </a:lnTo>
                <a:lnTo>
                  <a:pt x="353" y="461"/>
                </a:lnTo>
                <a:lnTo>
                  <a:pt x="360" y="454"/>
                </a:lnTo>
                <a:lnTo>
                  <a:pt x="370" y="452"/>
                </a:lnTo>
                <a:lnTo>
                  <a:pt x="380" y="450"/>
                </a:lnTo>
                <a:lnTo>
                  <a:pt x="385" y="450"/>
                </a:lnTo>
                <a:lnTo>
                  <a:pt x="389" y="450"/>
                </a:lnTo>
                <a:lnTo>
                  <a:pt x="389" y="452"/>
                </a:lnTo>
                <a:lnTo>
                  <a:pt x="392" y="452"/>
                </a:lnTo>
                <a:lnTo>
                  <a:pt x="395" y="454"/>
                </a:lnTo>
                <a:lnTo>
                  <a:pt x="397" y="455"/>
                </a:lnTo>
                <a:lnTo>
                  <a:pt x="397" y="457"/>
                </a:lnTo>
                <a:lnTo>
                  <a:pt x="397" y="459"/>
                </a:lnTo>
                <a:lnTo>
                  <a:pt x="397" y="461"/>
                </a:lnTo>
                <a:lnTo>
                  <a:pt x="397" y="464"/>
                </a:lnTo>
                <a:lnTo>
                  <a:pt x="406" y="464"/>
                </a:lnTo>
                <a:lnTo>
                  <a:pt x="411" y="467"/>
                </a:lnTo>
                <a:lnTo>
                  <a:pt x="416" y="469"/>
                </a:lnTo>
                <a:lnTo>
                  <a:pt x="424" y="471"/>
                </a:lnTo>
                <a:lnTo>
                  <a:pt x="426" y="464"/>
                </a:lnTo>
                <a:lnTo>
                  <a:pt x="431" y="461"/>
                </a:lnTo>
                <a:lnTo>
                  <a:pt x="435" y="455"/>
                </a:lnTo>
                <a:lnTo>
                  <a:pt x="438" y="450"/>
                </a:lnTo>
                <a:lnTo>
                  <a:pt x="438" y="443"/>
                </a:lnTo>
                <a:lnTo>
                  <a:pt x="442" y="437"/>
                </a:lnTo>
                <a:lnTo>
                  <a:pt x="447" y="433"/>
                </a:lnTo>
                <a:lnTo>
                  <a:pt x="452" y="430"/>
                </a:lnTo>
                <a:lnTo>
                  <a:pt x="457" y="428"/>
                </a:lnTo>
                <a:lnTo>
                  <a:pt x="462" y="423"/>
                </a:lnTo>
                <a:lnTo>
                  <a:pt x="467" y="420"/>
                </a:lnTo>
                <a:lnTo>
                  <a:pt x="472" y="416"/>
                </a:lnTo>
                <a:lnTo>
                  <a:pt x="486" y="413"/>
                </a:lnTo>
                <a:lnTo>
                  <a:pt x="500" y="411"/>
                </a:lnTo>
                <a:lnTo>
                  <a:pt x="515" y="408"/>
                </a:lnTo>
                <a:lnTo>
                  <a:pt x="522" y="406"/>
                </a:lnTo>
                <a:lnTo>
                  <a:pt x="527" y="402"/>
                </a:lnTo>
                <a:lnTo>
                  <a:pt x="534" y="402"/>
                </a:lnTo>
                <a:lnTo>
                  <a:pt x="534" y="396"/>
                </a:lnTo>
                <a:lnTo>
                  <a:pt x="534" y="392"/>
                </a:lnTo>
                <a:lnTo>
                  <a:pt x="532" y="390"/>
                </a:lnTo>
                <a:lnTo>
                  <a:pt x="527" y="389"/>
                </a:lnTo>
                <a:lnTo>
                  <a:pt x="527" y="382"/>
                </a:lnTo>
                <a:lnTo>
                  <a:pt x="527" y="375"/>
                </a:lnTo>
                <a:lnTo>
                  <a:pt x="525" y="370"/>
                </a:lnTo>
                <a:lnTo>
                  <a:pt x="520" y="368"/>
                </a:lnTo>
                <a:lnTo>
                  <a:pt x="522" y="367"/>
                </a:lnTo>
                <a:lnTo>
                  <a:pt x="524" y="365"/>
                </a:lnTo>
                <a:lnTo>
                  <a:pt x="527" y="361"/>
                </a:lnTo>
                <a:lnTo>
                  <a:pt x="532" y="360"/>
                </a:lnTo>
                <a:lnTo>
                  <a:pt x="534" y="358"/>
                </a:lnTo>
                <a:lnTo>
                  <a:pt x="534" y="355"/>
                </a:lnTo>
                <a:lnTo>
                  <a:pt x="535" y="353"/>
                </a:lnTo>
                <a:lnTo>
                  <a:pt x="537" y="351"/>
                </a:lnTo>
                <a:lnTo>
                  <a:pt x="541" y="348"/>
                </a:lnTo>
                <a:lnTo>
                  <a:pt x="542" y="343"/>
                </a:lnTo>
                <a:lnTo>
                  <a:pt x="544" y="341"/>
                </a:lnTo>
                <a:lnTo>
                  <a:pt x="547" y="341"/>
                </a:lnTo>
                <a:lnTo>
                  <a:pt x="547" y="334"/>
                </a:lnTo>
                <a:lnTo>
                  <a:pt x="549" y="327"/>
                </a:lnTo>
                <a:lnTo>
                  <a:pt x="553" y="315"/>
                </a:lnTo>
                <a:lnTo>
                  <a:pt x="554" y="303"/>
                </a:lnTo>
                <a:lnTo>
                  <a:pt x="556" y="295"/>
                </a:lnTo>
                <a:lnTo>
                  <a:pt x="554" y="286"/>
                </a:lnTo>
                <a:lnTo>
                  <a:pt x="556" y="285"/>
                </a:lnTo>
                <a:lnTo>
                  <a:pt x="558" y="283"/>
                </a:lnTo>
                <a:lnTo>
                  <a:pt x="561" y="280"/>
                </a:lnTo>
                <a:lnTo>
                  <a:pt x="563" y="274"/>
                </a:lnTo>
                <a:lnTo>
                  <a:pt x="564" y="273"/>
                </a:lnTo>
                <a:lnTo>
                  <a:pt x="568" y="273"/>
                </a:lnTo>
                <a:lnTo>
                  <a:pt x="570" y="269"/>
                </a:lnTo>
                <a:lnTo>
                  <a:pt x="571" y="266"/>
                </a:lnTo>
                <a:lnTo>
                  <a:pt x="573" y="264"/>
                </a:lnTo>
                <a:lnTo>
                  <a:pt x="575" y="259"/>
                </a:lnTo>
                <a:lnTo>
                  <a:pt x="580" y="259"/>
                </a:lnTo>
                <a:lnTo>
                  <a:pt x="582" y="256"/>
                </a:lnTo>
                <a:lnTo>
                  <a:pt x="582" y="252"/>
                </a:lnTo>
                <a:lnTo>
                  <a:pt x="582" y="245"/>
                </a:lnTo>
                <a:lnTo>
                  <a:pt x="582" y="235"/>
                </a:lnTo>
                <a:lnTo>
                  <a:pt x="580" y="230"/>
                </a:lnTo>
                <a:lnTo>
                  <a:pt x="582" y="225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299" name="Freeform 28">
            <a:extLst>
              <a:ext uri="{FF2B5EF4-FFF2-40B4-BE49-F238E27FC236}">
                <a16:creationId xmlns:a16="http://schemas.microsoft.com/office/drawing/2014/main" id="{E1020B74-861E-43CE-A62E-04041DA4F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741" y="4871106"/>
            <a:ext cx="1558286" cy="1756254"/>
          </a:xfrm>
          <a:custGeom>
            <a:avLst/>
            <a:gdLst>
              <a:gd name="T0" fmla="*/ 297604 w 3935"/>
              <a:gd name="T1" fmla="*/ 963073 h 4696"/>
              <a:gd name="T2" fmla="*/ 157619 w 3935"/>
              <a:gd name="T3" fmla="*/ 999796 h 4696"/>
              <a:gd name="T4" fmla="*/ 172373 w 3935"/>
              <a:gd name="T5" fmla="*/ 1100603 h 4696"/>
              <a:gd name="T6" fmla="*/ 167335 w 3935"/>
              <a:gd name="T7" fmla="*/ 1174409 h 4696"/>
              <a:gd name="T8" fmla="*/ 184248 w 3935"/>
              <a:gd name="T9" fmla="*/ 1324900 h 4696"/>
              <a:gd name="T10" fmla="*/ 267016 w 3935"/>
              <a:gd name="T11" fmla="*/ 1272696 h 4696"/>
              <a:gd name="T12" fmla="*/ 326033 w 3935"/>
              <a:gd name="T13" fmla="*/ 1141646 h 4696"/>
              <a:gd name="T14" fmla="*/ 300123 w 3935"/>
              <a:gd name="T15" fmla="*/ 949752 h 4696"/>
              <a:gd name="T16" fmla="*/ 329632 w 3935"/>
              <a:gd name="T17" fmla="*/ 1005556 h 4696"/>
              <a:gd name="T18" fmla="*/ 355902 w 3935"/>
              <a:gd name="T19" fmla="*/ 655250 h 4696"/>
              <a:gd name="T20" fmla="*/ 427874 w 3935"/>
              <a:gd name="T21" fmla="*/ 700253 h 4696"/>
              <a:gd name="T22" fmla="*/ 496607 w 3935"/>
              <a:gd name="T23" fmla="*/ 790980 h 4696"/>
              <a:gd name="T24" fmla="*/ 830557 w 3935"/>
              <a:gd name="T25" fmla="*/ 1034358 h 4696"/>
              <a:gd name="T26" fmla="*/ 1403455 w 3935"/>
              <a:gd name="T27" fmla="*/ 1082962 h 4696"/>
              <a:gd name="T28" fmla="*/ 1269947 w 3935"/>
              <a:gd name="T29" fmla="*/ 995115 h 4696"/>
              <a:gd name="T30" fmla="*/ 1136079 w 3935"/>
              <a:gd name="T31" fmla="*/ 931030 h 4696"/>
              <a:gd name="T32" fmla="*/ 1026321 w 3935"/>
              <a:gd name="T33" fmla="*/ 840304 h 4696"/>
              <a:gd name="T34" fmla="*/ 889934 w 3935"/>
              <a:gd name="T35" fmla="*/ 762898 h 4696"/>
              <a:gd name="T36" fmla="*/ 818322 w 3935"/>
              <a:gd name="T37" fmla="*/ 613486 h 4696"/>
              <a:gd name="T38" fmla="*/ 724759 w 3935"/>
              <a:gd name="T39" fmla="*/ 525640 h 4696"/>
              <a:gd name="T40" fmla="*/ 633354 w 3935"/>
              <a:gd name="T41" fmla="*/ 394230 h 4696"/>
              <a:gd name="T42" fmla="*/ 643430 w 3935"/>
              <a:gd name="T43" fmla="*/ 274701 h 4696"/>
              <a:gd name="T44" fmla="*/ 743471 w 3935"/>
              <a:gd name="T45" fmla="*/ 228617 h 4696"/>
              <a:gd name="T46" fmla="*/ 777658 w 3935"/>
              <a:gd name="T47" fmla="*/ 149771 h 4696"/>
              <a:gd name="T48" fmla="*/ 743831 w 3935"/>
              <a:gd name="T49" fmla="*/ 92167 h 4696"/>
              <a:gd name="T50" fmla="*/ 635873 w 3935"/>
              <a:gd name="T51" fmla="*/ 3600 h 4696"/>
              <a:gd name="T52" fmla="*/ 429673 w 3935"/>
              <a:gd name="T53" fmla="*/ 46083 h 4696"/>
              <a:gd name="T54" fmla="*/ 386490 w 3935"/>
              <a:gd name="T55" fmla="*/ 103688 h 4696"/>
              <a:gd name="T56" fmla="*/ 317757 w 3935"/>
              <a:gd name="T57" fmla="*/ 86047 h 4696"/>
              <a:gd name="T58" fmla="*/ 257300 w 3935"/>
              <a:gd name="T59" fmla="*/ 158052 h 4696"/>
              <a:gd name="T60" fmla="*/ 168055 w 3935"/>
              <a:gd name="T61" fmla="*/ 136450 h 4696"/>
              <a:gd name="T62" fmla="*/ 45342 w 3935"/>
              <a:gd name="T63" fmla="*/ 176413 h 4696"/>
              <a:gd name="T64" fmla="*/ 53979 w 3935"/>
              <a:gd name="T65" fmla="*/ 272181 h 4696"/>
              <a:gd name="T66" fmla="*/ 17633 w 3935"/>
              <a:gd name="T67" fmla="*/ 393150 h 4696"/>
              <a:gd name="T68" fmla="*/ 93924 w 3935"/>
              <a:gd name="T69" fmla="*/ 501158 h 4696"/>
              <a:gd name="T70" fmla="*/ 207279 w 3935"/>
              <a:gd name="T71" fmla="*/ 448234 h 4696"/>
              <a:gd name="T72" fmla="*/ 341867 w 3935"/>
              <a:gd name="T73" fmla="*/ 479196 h 4696"/>
              <a:gd name="T74" fmla="*/ 424275 w 3935"/>
              <a:gd name="T75" fmla="*/ 611326 h 4696"/>
              <a:gd name="T76" fmla="*/ 506323 w 3935"/>
              <a:gd name="T77" fmla="*/ 745616 h 4696"/>
              <a:gd name="T78" fmla="*/ 578655 w 3935"/>
              <a:gd name="T79" fmla="*/ 810781 h 4696"/>
              <a:gd name="T80" fmla="*/ 678337 w 3935"/>
              <a:gd name="T81" fmla="*/ 916269 h 4696"/>
              <a:gd name="T82" fmla="*/ 832357 w 3935"/>
              <a:gd name="T83" fmla="*/ 973514 h 4696"/>
              <a:gd name="T84" fmla="*/ 889574 w 3935"/>
              <a:gd name="T85" fmla="*/ 1026798 h 4696"/>
              <a:gd name="T86" fmla="*/ 949671 w 3935"/>
              <a:gd name="T87" fmla="*/ 1046599 h 4696"/>
              <a:gd name="T88" fmla="*/ 1023442 w 3935"/>
              <a:gd name="T89" fmla="*/ 1156408 h 4696"/>
              <a:gd name="T90" fmla="*/ 1105491 w 3935"/>
              <a:gd name="T91" fmla="*/ 1243174 h 4696"/>
              <a:gd name="T92" fmla="*/ 1096854 w 3935"/>
              <a:gd name="T93" fmla="*/ 1389345 h 4696"/>
              <a:gd name="T94" fmla="*/ 1147234 w 3935"/>
              <a:gd name="T95" fmla="*/ 1431108 h 4696"/>
              <a:gd name="T96" fmla="*/ 1247995 w 3935"/>
              <a:gd name="T97" fmla="*/ 1319140 h 4696"/>
              <a:gd name="T98" fmla="*/ 1214168 w 3935"/>
              <a:gd name="T99" fmla="*/ 1213652 h 4696"/>
              <a:gd name="T100" fmla="*/ 1201933 w 3935"/>
              <a:gd name="T101" fmla="*/ 1095203 h 4696"/>
              <a:gd name="T102" fmla="*/ 1331483 w 3935"/>
              <a:gd name="T103" fmla="*/ 1093403 h 4696"/>
              <a:gd name="T104" fmla="*/ 1405614 w 3935"/>
              <a:gd name="T105" fmla="*/ 1133366 h 4696"/>
              <a:gd name="T106" fmla="*/ 961187 w 3935"/>
              <a:gd name="T107" fmla="*/ 1375304 h 4696"/>
              <a:gd name="T108" fmla="*/ 976661 w 3935"/>
              <a:gd name="T109" fmla="*/ 1402666 h 4696"/>
              <a:gd name="T110" fmla="*/ 991415 w 3935"/>
              <a:gd name="T111" fmla="*/ 1442629 h 4696"/>
              <a:gd name="T112" fmla="*/ 854308 w 3935"/>
              <a:gd name="T113" fmla="*/ 1466031 h 4696"/>
              <a:gd name="T114" fmla="*/ 702087 w 3935"/>
              <a:gd name="T115" fmla="*/ 1442629 h 4696"/>
              <a:gd name="T116" fmla="*/ 733035 w 3935"/>
              <a:gd name="T117" fmla="*/ 1555678 h 4696"/>
              <a:gd name="T118" fmla="*/ 911526 w 3935"/>
              <a:gd name="T119" fmla="*/ 1650365 h 4696"/>
              <a:gd name="T120" fmla="*/ 1020204 w 3935"/>
              <a:gd name="T121" fmla="*/ 1636684 h 4696"/>
              <a:gd name="T122" fmla="*/ 1007969 w 3935"/>
              <a:gd name="T123" fmla="*/ 1539837 h 4696"/>
              <a:gd name="T124" fmla="*/ 652427 w 3935"/>
              <a:gd name="T125" fmla="*/ 1473952 h 46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935" h="4696">
                <a:moveTo>
                  <a:pt x="957" y="2951"/>
                </a:moveTo>
                <a:lnTo>
                  <a:pt x="957" y="2948"/>
                </a:lnTo>
                <a:lnTo>
                  <a:pt x="950" y="2936"/>
                </a:lnTo>
                <a:lnTo>
                  <a:pt x="943" y="2924"/>
                </a:lnTo>
                <a:lnTo>
                  <a:pt x="935" y="2912"/>
                </a:lnTo>
                <a:lnTo>
                  <a:pt x="930" y="2900"/>
                </a:lnTo>
                <a:lnTo>
                  <a:pt x="930" y="2892"/>
                </a:lnTo>
                <a:lnTo>
                  <a:pt x="931" y="2885"/>
                </a:lnTo>
                <a:lnTo>
                  <a:pt x="935" y="2880"/>
                </a:lnTo>
                <a:lnTo>
                  <a:pt x="936" y="2873"/>
                </a:lnTo>
                <a:lnTo>
                  <a:pt x="933" y="2873"/>
                </a:lnTo>
                <a:lnTo>
                  <a:pt x="933" y="2871"/>
                </a:lnTo>
                <a:lnTo>
                  <a:pt x="931" y="2868"/>
                </a:lnTo>
                <a:lnTo>
                  <a:pt x="931" y="2863"/>
                </a:lnTo>
                <a:lnTo>
                  <a:pt x="930" y="2859"/>
                </a:lnTo>
                <a:lnTo>
                  <a:pt x="926" y="2857"/>
                </a:lnTo>
                <a:lnTo>
                  <a:pt x="924" y="2856"/>
                </a:lnTo>
                <a:lnTo>
                  <a:pt x="919" y="2847"/>
                </a:lnTo>
                <a:lnTo>
                  <a:pt x="918" y="2840"/>
                </a:lnTo>
                <a:lnTo>
                  <a:pt x="916" y="2822"/>
                </a:lnTo>
                <a:lnTo>
                  <a:pt x="916" y="2818"/>
                </a:lnTo>
                <a:lnTo>
                  <a:pt x="916" y="2811"/>
                </a:lnTo>
                <a:lnTo>
                  <a:pt x="911" y="2808"/>
                </a:lnTo>
                <a:lnTo>
                  <a:pt x="906" y="2805"/>
                </a:lnTo>
                <a:lnTo>
                  <a:pt x="901" y="2800"/>
                </a:lnTo>
                <a:lnTo>
                  <a:pt x="895" y="2798"/>
                </a:lnTo>
                <a:lnTo>
                  <a:pt x="894" y="2794"/>
                </a:lnTo>
                <a:lnTo>
                  <a:pt x="890" y="2793"/>
                </a:lnTo>
                <a:lnTo>
                  <a:pt x="882" y="2791"/>
                </a:lnTo>
                <a:lnTo>
                  <a:pt x="882" y="2777"/>
                </a:lnTo>
                <a:lnTo>
                  <a:pt x="854" y="2777"/>
                </a:lnTo>
                <a:lnTo>
                  <a:pt x="858" y="2771"/>
                </a:lnTo>
                <a:lnTo>
                  <a:pt x="863" y="2765"/>
                </a:lnTo>
                <a:lnTo>
                  <a:pt x="868" y="2760"/>
                </a:lnTo>
                <a:lnTo>
                  <a:pt x="875" y="2757"/>
                </a:lnTo>
                <a:lnTo>
                  <a:pt x="877" y="2753"/>
                </a:lnTo>
                <a:lnTo>
                  <a:pt x="878" y="2750"/>
                </a:lnTo>
                <a:lnTo>
                  <a:pt x="887" y="2748"/>
                </a:lnTo>
                <a:lnTo>
                  <a:pt x="890" y="2747"/>
                </a:lnTo>
                <a:lnTo>
                  <a:pt x="894" y="2745"/>
                </a:lnTo>
                <a:lnTo>
                  <a:pt x="895" y="2742"/>
                </a:lnTo>
                <a:lnTo>
                  <a:pt x="895" y="2736"/>
                </a:lnTo>
                <a:lnTo>
                  <a:pt x="883" y="2733"/>
                </a:lnTo>
                <a:lnTo>
                  <a:pt x="870" y="2731"/>
                </a:lnTo>
                <a:lnTo>
                  <a:pt x="865" y="2728"/>
                </a:lnTo>
                <a:lnTo>
                  <a:pt x="860" y="2726"/>
                </a:lnTo>
                <a:lnTo>
                  <a:pt x="856" y="2721"/>
                </a:lnTo>
                <a:lnTo>
                  <a:pt x="854" y="2716"/>
                </a:lnTo>
                <a:lnTo>
                  <a:pt x="854" y="2709"/>
                </a:lnTo>
                <a:lnTo>
                  <a:pt x="854" y="2704"/>
                </a:lnTo>
                <a:lnTo>
                  <a:pt x="858" y="2702"/>
                </a:lnTo>
                <a:lnTo>
                  <a:pt x="861" y="2699"/>
                </a:lnTo>
                <a:lnTo>
                  <a:pt x="865" y="2697"/>
                </a:lnTo>
                <a:lnTo>
                  <a:pt x="868" y="2694"/>
                </a:lnTo>
                <a:lnTo>
                  <a:pt x="868" y="2689"/>
                </a:lnTo>
                <a:lnTo>
                  <a:pt x="868" y="2682"/>
                </a:lnTo>
                <a:lnTo>
                  <a:pt x="841" y="2682"/>
                </a:lnTo>
                <a:lnTo>
                  <a:pt x="839" y="2684"/>
                </a:lnTo>
                <a:lnTo>
                  <a:pt x="837" y="2685"/>
                </a:lnTo>
                <a:lnTo>
                  <a:pt x="834" y="2689"/>
                </a:lnTo>
                <a:lnTo>
                  <a:pt x="832" y="2694"/>
                </a:lnTo>
                <a:lnTo>
                  <a:pt x="831" y="2695"/>
                </a:lnTo>
                <a:lnTo>
                  <a:pt x="827" y="2695"/>
                </a:lnTo>
                <a:lnTo>
                  <a:pt x="827" y="2685"/>
                </a:lnTo>
                <a:lnTo>
                  <a:pt x="827" y="2675"/>
                </a:lnTo>
                <a:lnTo>
                  <a:pt x="824" y="2668"/>
                </a:lnTo>
                <a:lnTo>
                  <a:pt x="820" y="2661"/>
                </a:lnTo>
                <a:lnTo>
                  <a:pt x="812" y="2656"/>
                </a:lnTo>
                <a:lnTo>
                  <a:pt x="807" y="2655"/>
                </a:lnTo>
                <a:lnTo>
                  <a:pt x="800" y="2655"/>
                </a:lnTo>
                <a:lnTo>
                  <a:pt x="793" y="2655"/>
                </a:lnTo>
                <a:lnTo>
                  <a:pt x="790" y="2651"/>
                </a:lnTo>
                <a:lnTo>
                  <a:pt x="786" y="2648"/>
                </a:lnTo>
                <a:lnTo>
                  <a:pt x="786" y="2641"/>
                </a:lnTo>
                <a:lnTo>
                  <a:pt x="783" y="2639"/>
                </a:lnTo>
                <a:lnTo>
                  <a:pt x="781" y="2636"/>
                </a:lnTo>
                <a:lnTo>
                  <a:pt x="779" y="2627"/>
                </a:lnTo>
                <a:lnTo>
                  <a:pt x="768" y="2626"/>
                </a:lnTo>
                <a:lnTo>
                  <a:pt x="757" y="2622"/>
                </a:lnTo>
                <a:lnTo>
                  <a:pt x="745" y="2620"/>
                </a:lnTo>
                <a:lnTo>
                  <a:pt x="732" y="2620"/>
                </a:lnTo>
                <a:lnTo>
                  <a:pt x="727" y="2629"/>
                </a:lnTo>
                <a:lnTo>
                  <a:pt x="725" y="2634"/>
                </a:lnTo>
                <a:lnTo>
                  <a:pt x="725" y="2641"/>
                </a:lnTo>
                <a:lnTo>
                  <a:pt x="727" y="2643"/>
                </a:lnTo>
                <a:lnTo>
                  <a:pt x="728" y="2644"/>
                </a:lnTo>
                <a:lnTo>
                  <a:pt x="730" y="2649"/>
                </a:lnTo>
                <a:lnTo>
                  <a:pt x="732" y="2661"/>
                </a:lnTo>
                <a:lnTo>
                  <a:pt x="725" y="2667"/>
                </a:lnTo>
                <a:lnTo>
                  <a:pt x="715" y="2668"/>
                </a:lnTo>
                <a:lnTo>
                  <a:pt x="703" y="2668"/>
                </a:lnTo>
                <a:lnTo>
                  <a:pt x="691" y="2668"/>
                </a:lnTo>
                <a:lnTo>
                  <a:pt x="686" y="2678"/>
                </a:lnTo>
                <a:lnTo>
                  <a:pt x="682" y="2680"/>
                </a:lnTo>
                <a:lnTo>
                  <a:pt x="677" y="2682"/>
                </a:lnTo>
                <a:lnTo>
                  <a:pt x="672" y="2684"/>
                </a:lnTo>
                <a:lnTo>
                  <a:pt x="667" y="2685"/>
                </a:lnTo>
                <a:lnTo>
                  <a:pt x="664" y="2690"/>
                </a:lnTo>
                <a:lnTo>
                  <a:pt x="658" y="2699"/>
                </a:lnTo>
                <a:lnTo>
                  <a:pt x="653" y="2711"/>
                </a:lnTo>
                <a:lnTo>
                  <a:pt x="652" y="2711"/>
                </a:lnTo>
                <a:lnTo>
                  <a:pt x="640" y="2718"/>
                </a:lnTo>
                <a:lnTo>
                  <a:pt x="629" y="2723"/>
                </a:lnTo>
                <a:lnTo>
                  <a:pt x="626" y="2726"/>
                </a:lnTo>
                <a:lnTo>
                  <a:pt x="624" y="2731"/>
                </a:lnTo>
                <a:lnTo>
                  <a:pt x="623" y="2743"/>
                </a:lnTo>
                <a:lnTo>
                  <a:pt x="621" y="2748"/>
                </a:lnTo>
                <a:lnTo>
                  <a:pt x="617" y="2752"/>
                </a:lnTo>
                <a:lnTo>
                  <a:pt x="614" y="2755"/>
                </a:lnTo>
                <a:lnTo>
                  <a:pt x="609" y="2757"/>
                </a:lnTo>
                <a:lnTo>
                  <a:pt x="583" y="2764"/>
                </a:lnTo>
                <a:lnTo>
                  <a:pt x="570" y="2764"/>
                </a:lnTo>
                <a:lnTo>
                  <a:pt x="554" y="2764"/>
                </a:lnTo>
                <a:lnTo>
                  <a:pt x="552" y="2772"/>
                </a:lnTo>
                <a:lnTo>
                  <a:pt x="551" y="2781"/>
                </a:lnTo>
                <a:lnTo>
                  <a:pt x="546" y="2786"/>
                </a:lnTo>
                <a:lnTo>
                  <a:pt x="541" y="2791"/>
                </a:lnTo>
                <a:lnTo>
                  <a:pt x="529" y="2793"/>
                </a:lnTo>
                <a:lnTo>
                  <a:pt x="518" y="2796"/>
                </a:lnTo>
                <a:lnTo>
                  <a:pt x="500" y="2805"/>
                </a:lnTo>
                <a:lnTo>
                  <a:pt x="488" y="2798"/>
                </a:lnTo>
                <a:lnTo>
                  <a:pt x="476" y="2793"/>
                </a:lnTo>
                <a:lnTo>
                  <a:pt x="472" y="2791"/>
                </a:lnTo>
                <a:lnTo>
                  <a:pt x="467" y="2789"/>
                </a:lnTo>
                <a:lnTo>
                  <a:pt x="464" y="2788"/>
                </a:lnTo>
                <a:lnTo>
                  <a:pt x="454" y="2789"/>
                </a:lnTo>
                <a:lnTo>
                  <a:pt x="450" y="2788"/>
                </a:lnTo>
                <a:lnTo>
                  <a:pt x="445" y="2788"/>
                </a:lnTo>
                <a:lnTo>
                  <a:pt x="442" y="2784"/>
                </a:lnTo>
                <a:lnTo>
                  <a:pt x="438" y="2777"/>
                </a:lnTo>
                <a:lnTo>
                  <a:pt x="438" y="2774"/>
                </a:lnTo>
                <a:lnTo>
                  <a:pt x="433" y="2767"/>
                </a:lnTo>
                <a:lnTo>
                  <a:pt x="430" y="2765"/>
                </a:lnTo>
                <a:lnTo>
                  <a:pt x="425" y="2764"/>
                </a:lnTo>
                <a:lnTo>
                  <a:pt x="419" y="2755"/>
                </a:lnTo>
                <a:lnTo>
                  <a:pt x="418" y="2750"/>
                </a:lnTo>
                <a:lnTo>
                  <a:pt x="418" y="2743"/>
                </a:lnTo>
                <a:lnTo>
                  <a:pt x="416" y="2740"/>
                </a:lnTo>
                <a:lnTo>
                  <a:pt x="413" y="2738"/>
                </a:lnTo>
                <a:lnTo>
                  <a:pt x="404" y="2736"/>
                </a:lnTo>
                <a:lnTo>
                  <a:pt x="404" y="2743"/>
                </a:lnTo>
                <a:lnTo>
                  <a:pt x="401" y="2748"/>
                </a:lnTo>
                <a:lnTo>
                  <a:pt x="399" y="2752"/>
                </a:lnTo>
                <a:lnTo>
                  <a:pt x="397" y="2757"/>
                </a:lnTo>
                <a:lnTo>
                  <a:pt x="397" y="2764"/>
                </a:lnTo>
                <a:lnTo>
                  <a:pt x="399" y="2769"/>
                </a:lnTo>
                <a:lnTo>
                  <a:pt x="402" y="2772"/>
                </a:lnTo>
                <a:lnTo>
                  <a:pt x="404" y="2777"/>
                </a:lnTo>
                <a:lnTo>
                  <a:pt x="401" y="2779"/>
                </a:lnTo>
                <a:lnTo>
                  <a:pt x="399" y="2782"/>
                </a:lnTo>
                <a:lnTo>
                  <a:pt x="397" y="2791"/>
                </a:lnTo>
                <a:lnTo>
                  <a:pt x="394" y="2800"/>
                </a:lnTo>
                <a:lnTo>
                  <a:pt x="389" y="2806"/>
                </a:lnTo>
                <a:lnTo>
                  <a:pt x="385" y="2815"/>
                </a:lnTo>
                <a:lnTo>
                  <a:pt x="384" y="2820"/>
                </a:lnTo>
                <a:lnTo>
                  <a:pt x="384" y="2825"/>
                </a:lnTo>
                <a:lnTo>
                  <a:pt x="382" y="2834"/>
                </a:lnTo>
                <a:lnTo>
                  <a:pt x="382" y="2842"/>
                </a:lnTo>
                <a:lnTo>
                  <a:pt x="385" y="2857"/>
                </a:lnTo>
                <a:lnTo>
                  <a:pt x="389" y="2869"/>
                </a:lnTo>
                <a:lnTo>
                  <a:pt x="389" y="2875"/>
                </a:lnTo>
                <a:lnTo>
                  <a:pt x="387" y="2881"/>
                </a:lnTo>
                <a:lnTo>
                  <a:pt x="385" y="2883"/>
                </a:lnTo>
                <a:lnTo>
                  <a:pt x="387" y="2888"/>
                </a:lnTo>
                <a:lnTo>
                  <a:pt x="389" y="2892"/>
                </a:lnTo>
                <a:lnTo>
                  <a:pt x="390" y="2902"/>
                </a:lnTo>
                <a:lnTo>
                  <a:pt x="392" y="2907"/>
                </a:lnTo>
                <a:lnTo>
                  <a:pt x="396" y="2910"/>
                </a:lnTo>
                <a:lnTo>
                  <a:pt x="401" y="2912"/>
                </a:lnTo>
                <a:lnTo>
                  <a:pt x="408" y="2914"/>
                </a:lnTo>
                <a:lnTo>
                  <a:pt x="411" y="2914"/>
                </a:lnTo>
                <a:lnTo>
                  <a:pt x="413" y="2915"/>
                </a:lnTo>
                <a:lnTo>
                  <a:pt x="416" y="2915"/>
                </a:lnTo>
                <a:lnTo>
                  <a:pt x="416" y="2922"/>
                </a:lnTo>
                <a:lnTo>
                  <a:pt x="418" y="2926"/>
                </a:lnTo>
                <a:lnTo>
                  <a:pt x="419" y="2929"/>
                </a:lnTo>
                <a:lnTo>
                  <a:pt x="425" y="2932"/>
                </a:lnTo>
                <a:lnTo>
                  <a:pt x="433" y="2936"/>
                </a:lnTo>
                <a:lnTo>
                  <a:pt x="442" y="2941"/>
                </a:lnTo>
                <a:lnTo>
                  <a:pt x="443" y="2944"/>
                </a:lnTo>
                <a:lnTo>
                  <a:pt x="445" y="2948"/>
                </a:lnTo>
                <a:lnTo>
                  <a:pt x="445" y="2955"/>
                </a:lnTo>
                <a:lnTo>
                  <a:pt x="447" y="2960"/>
                </a:lnTo>
                <a:lnTo>
                  <a:pt x="450" y="2963"/>
                </a:lnTo>
                <a:lnTo>
                  <a:pt x="452" y="2968"/>
                </a:lnTo>
                <a:lnTo>
                  <a:pt x="452" y="2982"/>
                </a:lnTo>
                <a:lnTo>
                  <a:pt x="452" y="2997"/>
                </a:lnTo>
                <a:lnTo>
                  <a:pt x="452" y="3014"/>
                </a:lnTo>
                <a:lnTo>
                  <a:pt x="452" y="3030"/>
                </a:lnTo>
                <a:lnTo>
                  <a:pt x="460" y="3035"/>
                </a:lnTo>
                <a:lnTo>
                  <a:pt x="471" y="3038"/>
                </a:lnTo>
                <a:lnTo>
                  <a:pt x="474" y="3042"/>
                </a:lnTo>
                <a:lnTo>
                  <a:pt x="477" y="3045"/>
                </a:lnTo>
                <a:lnTo>
                  <a:pt x="479" y="3050"/>
                </a:lnTo>
                <a:lnTo>
                  <a:pt x="479" y="3057"/>
                </a:lnTo>
                <a:lnTo>
                  <a:pt x="479" y="3066"/>
                </a:lnTo>
                <a:lnTo>
                  <a:pt x="477" y="3072"/>
                </a:lnTo>
                <a:lnTo>
                  <a:pt x="474" y="3083"/>
                </a:lnTo>
                <a:lnTo>
                  <a:pt x="472" y="3091"/>
                </a:lnTo>
                <a:lnTo>
                  <a:pt x="472" y="3103"/>
                </a:lnTo>
                <a:lnTo>
                  <a:pt x="472" y="3117"/>
                </a:lnTo>
                <a:lnTo>
                  <a:pt x="474" y="3129"/>
                </a:lnTo>
                <a:lnTo>
                  <a:pt x="472" y="3139"/>
                </a:lnTo>
                <a:lnTo>
                  <a:pt x="471" y="3139"/>
                </a:lnTo>
                <a:lnTo>
                  <a:pt x="465" y="3139"/>
                </a:lnTo>
                <a:lnTo>
                  <a:pt x="459" y="3139"/>
                </a:lnTo>
                <a:lnTo>
                  <a:pt x="459" y="3142"/>
                </a:lnTo>
                <a:lnTo>
                  <a:pt x="459" y="3146"/>
                </a:lnTo>
                <a:lnTo>
                  <a:pt x="459" y="3149"/>
                </a:lnTo>
                <a:lnTo>
                  <a:pt x="459" y="3153"/>
                </a:lnTo>
                <a:lnTo>
                  <a:pt x="459" y="3158"/>
                </a:lnTo>
                <a:lnTo>
                  <a:pt x="460" y="3161"/>
                </a:lnTo>
                <a:lnTo>
                  <a:pt x="462" y="3165"/>
                </a:lnTo>
                <a:lnTo>
                  <a:pt x="465" y="3166"/>
                </a:lnTo>
                <a:lnTo>
                  <a:pt x="469" y="3166"/>
                </a:lnTo>
                <a:lnTo>
                  <a:pt x="471" y="3168"/>
                </a:lnTo>
                <a:lnTo>
                  <a:pt x="472" y="3173"/>
                </a:lnTo>
                <a:lnTo>
                  <a:pt x="469" y="3180"/>
                </a:lnTo>
                <a:lnTo>
                  <a:pt x="464" y="3185"/>
                </a:lnTo>
                <a:lnTo>
                  <a:pt x="459" y="3190"/>
                </a:lnTo>
                <a:lnTo>
                  <a:pt x="452" y="3194"/>
                </a:lnTo>
                <a:lnTo>
                  <a:pt x="452" y="3228"/>
                </a:lnTo>
                <a:lnTo>
                  <a:pt x="459" y="3233"/>
                </a:lnTo>
                <a:lnTo>
                  <a:pt x="465" y="3235"/>
                </a:lnTo>
                <a:lnTo>
                  <a:pt x="472" y="3233"/>
                </a:lnTo>
                <a:lnTo>
                  <a:pt x="479" y="3228"/>
                </a:lnTo>
                <a:lnTo>
                  <a:pt x="481" y="3224"/>
                </a:lnTo>
                <a:lnTo>
                  <a:pt x="483" y="3223"/>
                </a:lnTo>
                <a:lnTo>
                  <a:pt x="486" y="3223"/>
                </a:lnTo>
                <a:lnTo>
                  <a:pt x="488" y="3223"/>
                </a:lnTo>
                <a:lnTo>
                  <a:pt x="493" y="3226"/>
                </a:lnTo>
                <a:lnTo>
                  <a:pt x="500" y="3228"/>
                </a:lnTo>
                <a:lnTo>
                  <a:pt x="500" y="3236"/>
                </a:lnTo>
                <a:lnTo>
                  <a:pt x="500" y="3243"/>
                </a:lnTo>
                <a:lnTo>
                  <a:pt x="496" y="3248"/>
                </a:lnTo>
                <a:lnTo>
                  <a:pt x="494" y="3253"/>
                </a:lnTo>
                <a:lnTo>
                  <a:pt x="488" y="3262"/>
                </a:lnTo>
                <a:lnTo>
                  <a:pt x="486" y="3269"/>
                </a:lnTo>
                <a:lnTo>
                  <a:pt x="486" y="3275"/>
                </a:lnTo>
                <a:lnTo>
                  <a:pt x="488" y="3277"/>
                </a:lnTo>
                <a:lnTo>
                  <a:pt x="489" y="3279"/>
                </a:lnTo>
                <a:lnTo>
                  <a:pt x="491" y="3284"/>
                </a:lnTo>
                <a:lnTo>
                  <a:pt x="493" y="3296"/>
                </a:lnTo>
                <a:lnTo>
                  <a:pt x="500" y="3296"/>
                </a:lnTo>
                <a:lnTo>
                  <a:pt x="503" y="3299"/>
                </a:lnTo>
                <a:lnTo>
                  <a:pt x="503" y="3301"/>
                </a:lnTo>
                <a:lnTo>
                  <a:pt x="500" y="3303"/>
                </a:lnTo>
                <a:lnTo>
                  <a:pt x="494" y="3303"/>
                </a:lnTo>
                <a:lnTo>
                  <a:pt x="489" y="3303"/>
                </a:lnTo>
                <a:lnTo>
                  <a:pt x="488" y="3299"/>
                </a:lnTo>
                <a:lnTo>
                  <a:pt x="484" y="3296"/>
                </a:lnTo>
                <a:lnTo>
                  <a:pt x="483" y="3289"/>
                </a:lnTo>
                <a:lnTo>
                  <a:pt x="481" y="3286"/>
                </a:lnTo>
                <a:lnTo>
                  <a:pt x="479" y="3282"/>
                </a:lnTo>
                <a:lnTo>
                  <a:pt x="476" y="3281"/>
                </a:lnTo>
                <a:lnTo>
                  <a:pt x="474" y="3279"/>
                </a:lnTo>
                <a:lnTo>
                  <a:pt x="472" y="3272"/>
                </a:lnTo>
                <a:lnTo>
                  <a:pt x="471" y="3265"/>
                </a:lnTo>
                <a:lnTo>
                  <a:pt x="469" y="3264"/>
                </a:lnTo>
                <a:lnTo>
                  <a:pt x="465" y="3262"/>
                </a:lnTo>
                <a:lnTo>
                  <a:pt x="460" y="3270"/>
                </a:lnTo>
                <a:lnTo>
                  <a:pt x="459" y="3279"/>
                </a:lnTo>
                <a:lnTo>
                  <a:pt x="459" y="3287"/>
                </a:lnTo>
                <a:lnTo>
                  <a:pt x="462" y="3296"/>
                </a:lnTo>
                <a:lnTo>
                  <a:pt x="465" y="3315"/>
                </a:lnTo>
                <a:lnTo>
                  <a:pt x="467" y="3325"/>
                </a:lnTo>
                <a:lnTo>
                  <a:pt x="465" y="3337"/>
                </a:lnTo>
                <a:lnTo>
                  <a:pt x="462" y="3342"/>
                </a:lnTo>
                <a:lnTo>
                  <a:pt x="460" y="3349"/>
                </a:lnTo>
                <a:lnTo>
                  <a:pt x="459" y="3352"/>
                </a:lnTo>
                <a:lnTo>
                  <a:pt x="459" y="3359"/>
                </a:lnTo>
                <a:lnTo>
                  <a:pt x="455" y="3368"/>
                </a:lnTo>
                <a:lnTo>
                  <a:pt x="445" y="3385"/>
                </a:lnTo>
                <a:lnTo>
                  <a:pt x="442" y="3386"/>
                </a:lnTo>
                <a:lnTo>
                  <a:pt x="440" y="3390"/>
                </a:lnTo>
                <a:lnTo>
                  <a:pt x="438" y="3393"/>
                </a:lnTo>
                <a:lnTo>
                  <a:pt x="435" y="3397"/>
                </a:lnTo>
                <a:lnTo>
                  <a:pt x="431" y="3398"/>
                </a:lnTo>
                <a:lnTo>
                  <a:pt x="431" y="3405"/>
                </a:lnTo>
                <a:lnTo>
                  <a:pt x="435" y="3412"/>
                </a:lnTo>
                <a:lnTo>
                  <a:pt x="438" y="3417"/>
                </a:lnTo>
                <a:lnTo>
                  <a:pt x="438" y="3426"/>
                </a:lnTo>
                <a:lnTo>
                  <a:pt x="435" y="3427"/>
                </a:lnTo>
                <a:lnTo>
                  <a:pt x="433" y="3429"/>
                </a:lnTo>
                <a:lnTo>
                  <a:pt x="431" y="3432"/>
                </a:lnTo>
                <a:lnTo>
                  <a:pt x="431" y="3434"/>
                </a:lnTo>
                <a:lnTo>
                  <a:pt x="430" y="3437"/>
                </a:lnTo>
                <a:lnTo>
                  <a:pt x="426" y="3443"/>
                </a:lnTo>
                <a:lnTo>
                  <a:pt x="426" y="3448"/>
                </a:lnTo>
                <a:lnTo>
                  <a:pt x="426" y="3451"/>
                </a:lnTo>
                <a:lnTo>
                  <a:pt x="428" y="3454"/>
                </a:lnTo>
                <a:lnTo>
                  <a:pt x="433" y="3463"/>
                </a:lnTo>
                <a:lnTo>
                  <a:pt x="438" y="3473"/>
                </a:lnTo>
                <a:lnTo>
                  <a:pt x="440" y="3475"/>
                </a:lnTo>
                <a:lnTo>
                  <a:pt x="443" y="3480"/>
                </a:lnTo>
                <a:lnTo>
                  <a:pt x="445" y="3483"/>
                </a:lnTo>
                <a:lnTo>
                  <a:pt x="445" y="3487"/>
                </a:lnTo>
                <a:lnTo>
                  <a:pt x="440" y="3489"/>
                </a:lnTo>
                <a:lnTo>
                  <a:pt x="437" y="3492"/>
                </a:lnTo>
                <a:lnTo>
                  <a:pt x="430" y="3501"/>
                </a:lnTo>
                <a:lnTo>
                  <a:pt x="426" y="3509"/>
                </a:lnTo>
                <a:lnTo>
                  <a:pt x="425" y="3521"/>
                </a:lnTo>
                <a:lnTo>
                  <a:pt x="426" y="3523"/>
                </a:lnTo>
                <a:lnTo>
                  <a:pt x="428" y="3524"/>
                </a:lnTo>
                <a:lnTo>
                  <a:pt x="430" y="3530"/>
                </a:lnTo>
                <a:lnTo>
                  <a:pt x="431" y="3541"/>
                </a:lnTo>
                <a:lnTo>
                  <a:pt x="435" y="3543"/>
                </a:lnTo>
                <a:lnTo>
                  <a:pt x="437" y="3547"/>
                </a:lnTo>
                <a:lnTo>
                  <a:pt x="438" y="3555"/>
                </a:lnTo>
                <a:lnTo>
                  <a:pt x="447" y="3557"/>
                </a:lnTo>
                <a:lnTo>
                  <a:pt x="455" y="3559"/>
                </a:lnTo>
                <a:lnTo>
                  <a:pt x="460" y="3564"/>
                </a:lnTo>
                <a:lnTo>
                  <a:pt x="465" y="3569"/>
                </a:lnTo>
                <a:lnTo>
                  <a:pt x="467" y="3576"/>
                </a:lnTo>
                <a:lnTo>
                  <a:pt x="471" y="3581"/>
                </a:lnTo>
                <a:lnTo>
                  <a:pt x="477" y="3591"/>
                </a:lnTo>
                <a:lnTo>
                  <a:pt x="486" y="3600"/>
                </a:lnTo>
                <a:lnTo>
                  <a:pt x="493" y="3610"/>
                </a:lnTo>
                <a:lnTo>
                  <a:pt x="493" y="3618"/>
                </a:lnTo>
                <a:lnTo>
                  <a:pt x="494" y="3625"/>
                </a:lnTo>
                <a:lnTo>
                  <a:pt x="498" y="3630"/>
                </a:lnTo>
                <a:lnTo>
                  <a:pt x="500" y="3637"/>
                </a:lnTo>
                <a:lnTo>
                  <a:pt x="500" y="3671"/>
                </a:lnTo>
                <a:lnTo>
                  <a:pt x="508" y="3676"/>
                </a:lnTo>
                <a:lnTo>
                  <a:pt x="512" y="3680"/>
                </a:lnTo>
                <a:lnTo>
                  <a:pt x="513" y="3685"/>
                </a:lnTo>
                <a:lnTo>
                  <a:pt x="517" y="3685"/>
                </a:lnTo>
                <a:lnTo>
                  <a:pt x="520" y="3685"/>
                </a:lnTo>
                <a:lnTo>
                  <a:pt x="525" y="3683"/>
                </a:lnTo>
                <a:lnTo>
                  <a:pt x="529" y="3682"/>
                </a:lnTo>
                <a:lnTo>
                  <a:pt x="532" y="3680"/>
                </a:lnTo>
                <a:lnTo>
                  <a:pt x="534" y="3676"/>
                </a:lnTo>
                <a:lnTo>
                  <a:pt x="541" y="3661"/>
                </a:lnTo>
                <a:lnTo>
                  <a:pt x="544" y="3659"/>
                </a:lnTo>
                <a:lnTo>
                  <a:pt x="547" y="3658"/>
                </a:lnTo>
                <a:lnTo>
                  <a:pt x="552" y="3661"/>
                </a:lnTo>
                <a:lnTo>
                  <a:pt x="558" y="3664"/>
                </a:lnTo>
                <a:lnTo>
                  <a:pt x="563" y="3668"/>
                </a:lnTo>
                <a:lnTo>
                  <a:pt x="568" y="3671"/>
                </a:lnTo>
                <a:lnTo>
                  <a:pt x="575" y="3673"/>
                </a:lnTo>
                <a:lnTo>
                  <a:pt x="582" y="3671"/>
                </a:lnTo>
                <a:lnTo>
                  <a:pt x="587" y="3673"/>
                </a:lnTo>
                <a:lnTo>
                  <a:pt x="588" y="3675"/>
                </a:lnTo>
                <a:lnTo>
                  <a:pt x="588" y="3678"/>
                </a:lnTo>
                <a:lnTo>
                  <a:pt x="595" y="3678"/>
                </a:lnTo>
                <a:lnTo>
                  <a:pt x="602" y="3676"/>
                </a:lnTo>
                <a:lnTo>
                  <a:pt x="605" y="3673"/>
                </a:lnTo>
                <a:lnTo>
                  <a:pt x="609" y="3668"/>
                </a:lnTo>
                <a:lnTo>
                  <a:pt x="612" y="3663"/>
                </a:lnTo>
                <a:lnTo>
                  <a:pt x="616" y="3659"/>
                </a:lnTo>
                <a:lnTo>
                  <a:pt x="621" y="3658"/>
                </a:lnTo>
                <a:lnTo>
                  <a:pt x="629" y="3658"/>
                </a:lnTo>
                <a:lnTo>
                  <a:pt x="636" y="3649"/>
                </a:lnTo>
                <a:lnTo>
                  <a:pt x="641" y="3641"/>
                </a:lnTo>
                <a:lnTo>
                  <a:pt x="646" y="3635"/>
                </a:lnTo>
                <a:lnTo>
                  <a:pt x="652" y="3634"/>
                </a:lnTo>
                <a:lnTo>
                  <a:pt x="657" y="3632"/>
                </a:lnTo>
                <a:lnTo>
                  <a:pt x="664" y="3630"/>
                </a:lnTo>
                <a:lnTo>
                  <a:pt x="662" y="3623"/>
                </a:lnTo>
                <a:lnTo>
                  <a:pt x="662" y="3617"/>
                </a:lnTo>
                <a:lnTo>
                  <a:pt x="665" y="3608"/>
                </a:lnTo>
                <a:lnTo>
                  <a:pt x="669" y="3600"/>
                </a:lnTo>
                <a:lnTo>
                  <a:pt x="670" y="3594"/>
                </a:lnTo>
                <a:lnTo>
                  <a:pt x="670" y="3589"/>
                </a:lnTo>
                <a:lnTo>
                  <a:pt x="669" y="3586"/>
                </a:lnTo>
                <a:lnTo>
                  <a:pt x="667" y="3582"/>
                </a:lnTo>
                <a:lnTo>
                  <a:pt x="662" y="3577"/>
                </a:lnTo>
                <a:lnTo>
                  <a:pt x="658" y="3576"/>
                </a:lnTo>
                <a:lnTo>
                  <a:pt x="657" y="3572"/>
                </a:lnTo>
                <a:lnTo>
                  <a:pt x="655" y="3569"/>
                </a:lnTo>
                <a:lnTo>
                  <a:pt x="657" y="3562"/>
                </a:lnTo>
                <a:lnTo>
                  <a:pt x="660" y="3562"/>
                </a:lnTo>
                <a:lnTo>
                  <a:pt x="664" y="3560"/>
                </a:lnTo>
                <a:lnTo>
                  <a:pt x="667" y="3555"/>
                </a:lnTo>
                <a:lnTo>
                  <a:pt x="669" y="3553"/>
                </a:lnTo>
                <a:lnTo>
                  <a:pt x="670" y="3547"/>
                </a:lnTo>
                <a:lnTo>
                  <a:pt x="674" y="3543"/>
                </a:lnTo>
                <a:lnTo>
                  <a:pt x="677" y="3541"/>
                </a:lnTo>
                <a:lnTo>
                  <a:pt x="684" y="3540"/>
                </a:lnTo>
                <a:lnTo>
                  <a:pt x="694" y="3540"/>
                </a:lnTo>
                <a:lnTo>
                  <a:pt x="704" y="3541"/>
                </a:lnTo>
                <a:lnTo>
                  <a:pt x="708" y="3541"/>
                </a:lnTo>
                <a:lnTo>
                  <a:pt x="711" y="3541"/>
                </a:lnTo>
                <a:lnTo>
                  <a:pt x="715" y="3536"/>
                </a:lnTo>
                <a:lnTo>
                  <a:pt x="718" y="3531"/>
                </a:lnTo>
                <a:lnTo>
                  <a:pt x="723" y="3528"/>
                </a:lnTo>
                <a:lnTo>
                  <a:pt x="732" y="3528"/>
                </a:lnTo>
                <a:lnTo>
                  <a:pt x="733" y="3531"/>
                </a:lnTo>
                <a:lnTo>
                  <a:pt x="735" y="3533"/>
                </a:lnTo>
                <a:lnTo>
                  <a:pt x="742" y="3535"/>
                </a:lnTo>
                <a:lnTo>
                  <a:pt x="759" y="3535"/>
                </a:lnTo>
                <a:lnTo>
                  <a:pt x="769" y="3548"/>
                </a:lnTo>
                <a:lnTo>
                  <a:pt x="774" y="3555"/>
                </a:lnTo>
                <a:lnTo>
                  <a:pt x="781" y="3560"/>
                </a:lnTo>
                <a:lnTo>
                  <a:pt x="788" y="3565"/>
                </a:lnTo>
                <a:lnTo>
                  <a:pt x="797" y="3569"/>
                </a:lnTo>
                <a:lnTo>
                  <a:pt x="807" y="3570"/>
                </a:lnTo>
                <a:lnTo>
                  <a:pt x="820" y="3569"/>
                </a:lnTo>
                <a:lnTo>
                  <a:pt x="820" y="3576"/>
                </a:lnTo>
                <a:lnTo>
                  <a:pt x="820" y="3582"/>
                </a:lnTo>
                <a:lnTo>
                  <a:pt x="822" y="3588"/>
                </a:lnTo>
                <a:lnTo>
                  <a:pt x="827" y="3589"/>
                </a:lnTo>
                <a:lnTo>
                  <a:pt x="832" y="3581"/>
                </a:lnTo>
                <a:lnTo>
                  <a:pt x="839" y="3574"/>
                </a:lnTo>
                <a:lnTo>
                  <a:pt x="846" y="3567"/>
                </a:lnTo>
                <a:lnTo>
                  <a:pt x="854" y="3562"/>
                </a:lnTo>
                <a:lnTo>
                  <a:pt x="854" y="3507"/>
                </a:lnTo>
                <a:lnTo>
                  <a:pt x="858" y="3506"/>
                </a:lnTo>
                <a:lnTo>
                  <a:pt x="861" y="3504"/>
                </a:lnTo>
                <a:lnTo>
                  <a:pt x="868" y="3501"/>
                </a:lnTo>
                <a:lnTo>
                  <a:pt x="872" y="3499"/>
                </a:lnTo>
                <a:lnTo>
                  <a:pt x="875" y="3497"/>
                </a:lnTo>
                <a:lnTo>
                  <a:pt x="875" y="3492"/>
                </a:lnTo>
                <a:lnTo>
                  <a:pt x="875" y="3487"/>
                </a:lnTo>
                <a:lnTo>
                  <a:pt x="873" y="3483"/>
                </a:lnTo>
                <a:lnTo>
                  <a:pt x="870" y="3482"/>
                </a:lnTo>
                <a:lnTo>
                  <a:pt x="861" y="3480"/>
                </a:lnTo>
                <a:lnTo>
                  <a:pt x="861" y="3466"/>
                </a:lnTo>
                <a:lnTo>
                  <a:pt x="861" y="3465"/>
                </a:lnTo>
                <a:lnTo>
                  <a:pt x="872" y="3460"/>
                </a:lnTo>
                <a:lnTo>
                  <a:pt x="877" y="3451"/>
                </a:lnTo>
                <a:lnTo>
                  <a:pt x="880" y="3443"/>
                </a:lnTo>
                <a:lnTo>
                  <a:pt x="880" y="3437"/>
                </a:lnTo>
                <a:lnTo>
                  <a:pt x="878" y="3432"/>
                </a:lnTo>
                <a:lnTo>
                  <a:pt x="882" y="3432"/>
                </a:lnTo>
                <a:lnTo>
                  <a:pt x="882" y="3426"/>
                </a:lnTo>
                <a:lnTo>
                  <a:pt x="882" y="3419"/>
                </a:lnTo>
                <a:lnTo>
                  <a:pt x="882" y="3414"/>
                </a:lnTo>
                <a:lnTo>
                  <a:pt x="882" y="3408"/>
                </a:lnTo>
                <a:lnTo>
                  <a:pt x="880" y="3405"/>
                </a:lnTo>
                <a:lnTo>
                  <a:pt x="877" y="3403"/>
                </a:lnTo>
                <a:lnTo>
                  <a:pt x="872" y="3398"/>
                </a:lnTo>
                <a:lnTo>
                  <a:pt x="868" y="3397"/>
                </a:lnTo>
                <a:lnTo>
                  <a:pt x="868" y="3391"/>
                </a:lnTo>
                <a:lnTo>
                  <a:pt x="875" y="3391"/>
                </a:lnTo>
                <a:lnTo>
                  <a:pt x="878" y="3388"/>
                </a:lnTo>
                <a:lnTo>
                  <a:pt x="880" y="3386"/>
                </a:lnTo>
                <a:lnTo>
                  <a:pt x="883" y="3373"/>
                </a:lnTo>
                <a:lnTo>
                  <a:pt x="882" y="3361"/>
                </a:lnTo>
                <a:lnTo>
                  <a:pt x="882" y="3357"/>
                </a:lnTo>
                <a:lnTo>
                  <a:pt x="882" y="3337"/>
                </a:lnTo>
                <a:lnTo>
                  <a:pt x="885" y="3328"/>
                </a:lnTo>
                <a:lnTo>
                  <a:pt x="890" y="3322"/>
                </a:lnTo>
                <a:lnTo>
                  <a:pt x="894" y="3313"/>
                </a:lnTo>
                <a:lnTo>
                  <a:pt x="895" y="3308"/>
                </a:lnTo>
                <a:lnTo>
                  <a:pt x="895" y="3303"/>
                </a:lnTo>
                <a:lnTo>
                  <a:pt x="894" y="3286"/>
                </a:lnTo>
                <a:lnTo>
                  <a:pt x="894" y="3270"/>
                </a:lnTo>
                <a:lnTo>
                  <a:pt x="897" y="3240"/>
                </a:lnTo>
                <a:lnTo>
                  <a:pt x="899" y="3226"/>
                </a:lnTo>
                <a:lnTo>
                  <a:pt x="901" y="3212"/>
                </a:lnTo>
                <a:lnTo>
                  <a:pt x="899" y="3199"/>
                </a:lnTo>
                <a:lnTo>
                  <a:pt x="895" y="3187"/>
                </a:lnTo>
                <a:lnTo>
                  <a:pt x="901" y="3178"/>
                </a:lnTo>
                <a:lnTo>
                  <a:pt x="906" y="3171"/>
                </a:lnTo>
                <a:lnTo>
                  <a:pt x="909" y="3166"/>
                </a:lnTo>
                <a:lnTo>
                  <a:pt x="911" y="3161"/>
                </a:lnTo>
                <a:lnTo>
                  <a:pt x="911" y="3154"/>
                </a:lnTo>
                <a:lnTo>
                  <a:pt x="909" y="3146"/>
                </a:lnTo>
                <a:lnTo>
                  <a:pt x="902" y="3136"/>
                </a:lnTo>
                <a:lnTo>
                  <a:pt x="894" y="3127"/>
                </a:lnTo>
                <a:lnTo>
                  <a:pt x="887" y="3117"/>
                </a:lnTo>
                <a:lnTo>
                  <a:pt x="883" y="3112"/>
                </a:lnTo>
                <a:lnTo>
                  <a:pt x="882" y="3105"/>
                </a:lnTo>
                <a:lnTo>
                  <a:pt x="882" y="3071"/>
                </a:lnTo>
                <a:lnTo>
                  <a:pt x="889" y="3060"/>
                </a:lnTo>
                <a:lnTo>
                  <a:pt x="897" y="3052"/>
                </a:lnTo>
                <a:lnTo>
                  <a:pt x="904" y="3042"/>
                </a:lnTo>
                <a:lnTo>
                  <a:pt x="907" y="3037"/>
                </a:lnTo>
                <a:lnTo>
                  <a:pt x="909" y="3030"/>
                </a:lnTo>
                <a:lnTo>
                  <a:pt x="912" y="3030"/>
                </a:lnTo>
                <a:lnTo>
                  <a:pt x="916" y="3026"/>
                </a:lnTo>
                <a:lnTo>
                  <a:pt x="921" y="3021"/>
                </a:lnTo>
                <a:lnTo>
                  <a:pt x="923" y="3018"/>
                </a:lnTo>
                <a:lnTo>
                  <a:pt x="926" y="3016"/>
                </a:lnTo>
                <a:lnTo>
                  <a:pt x="930" y="3016"/>
                </a:lnTo>
                <a:lnTo>
                  <a:pt x="936" y="3016"/>
                </a:lnTo>
                <a:lnTo>
                  <a:pt x="936" y="3009"/>
                </a:lnTo>
                <a:lnTo>
                  <a:pt x="938" y="3004"/>
                </a:lnTo>
                <a:lnTo>
                  <a:pt x="943" y="2994"/>
                </a:lnTo>
                <a:lnTo>
                  <a:pt x="945" y="2992"/>
                </a:lnTo>
                <a:lnTo>
                  <a:pt x="950" y="2984"/>
                </a:lnTo>
                <a:lnTo>
                  <a:pt x="957" y="2973"/>
                </a:lnTo>
                <a:lnTo>
                  <a:pt x="959" y="2970"/>
                </a:lnTo>
                <a:lnTo>
                  <a:pt x="959" y="2965"/>
                </a:lnTo>
                <a:lnTo>
                  <a:pt x="959" y="2960"/>
                </a:lnTo>
                <a:lnTo>
                  <a:pt x="957" y="2955"/>
                </a:lnTo>
                <a:lnTo>
                  <a:pt x="957" y="2951"/>
                </a:lnTo>
                <a:close/>
                <a:moveTo>
                  <a:pt x="793" y="2620"/>
                </a:moveTo>
                <a:lnTo>
                  <a:pt x="788" y="2629"/>
                </a:lnTo>
                <a:lnTo>
                  <a:pt x="786" y="2634"/>
                </a:lnTo>
                <a:lnTo>
                  <a:pt x="786" y="2641"/>
                </a:lnTo>
                <a:lnTo>
                  <a:pt x="800" y="2641"/>
                </a:lnTo>
                <a:lnTo>
                  <a:pt x="800" y="2634"/>
                </a:lnTo>
                <a:lnTo>
                  <a:pt x="800" y="2627"/>
                </a:lnTo>
                <a:lnTo>
                  <a:pt x="798" y="2622"/>
                </a:lnTo>
                <a:lnTo>
                  <a:pt x="793" y="2620"/>
                </a:lnTo>
                <a:close/>
                <a:moveTo>
                  <a:pt x="807" y="2646"/>
                </a:moveTo>
                <a:lnTo>
                  <a:pt x="810" y="2646"/>
                </a:lnTo>
                <a:lnTo>
                  <a:pt x="819" y="2653"/>
                </a:lnTo>
                <a:lnTo>
                  <a:pt x="826" y="2660"/>
                </a:lnTo>
                <a:lnTo>
                  <a:pt x="829" y="2663"/>
                </a:lnTo>
                <a:lnTo>
                  <a:pt x="829" y="2665"/>
                </a:lnTo>
                <a:lnTo>
                  <a:pt x="831" y="2667"/>
                </a:lnTo>
                <a:lnTo>
                  <a:pt x="836" y="2667"/>
                </a:lnTo>
                <a:lnTo>
                  <a:pt x="843" y="2665"/>
                </a:lnTo>
                <a:lnTo>
                  <a:pt x="846" y="2665"/>
                </a:lnTo>
                <a:lnTo>
                  <a:pt x="849" y="2667"/>
                </a:lnTo>
                <a:lnTo>
                  <a:pt x="848" y="2661"/>
                </a:lnTo>
                <a:lnTo>
                  <a:pt x="844" y="2656"/>
                </a:lnTo>
                <a:lnTo>
                  <a:pt x="843" y="2651"/>
                </a:lnTo>
                <a:lnTo>
                  <a:pt x="843" y="2649"/>
                </a:lnTo>
                <a:lnTo>
                  <a:pt x="846" y="2646"/>
                </a:lnTo>
                <a:lnTo>
                  <a:pt x="846" y="2644"/>
                </a:lnTo>
                <a:lnTo>
                  <a:pt x="848" y="2627"/>
                </a:lnTo>
                <a:lnTo>
                  <a:pt x="843" y="2627"/>
                </a:lnTo>
                <a:lnTo>
                  <a:pt x="839" y="2629"/>
                </a:lnTo>
                <a:lnTo>
                  <a:pt x="836" y="2631"/>
                </a:lnTo>
                <a:lnTo>
                  <a:pt x="834" y="2634"/>
                </a:lnTo>
                <a:lnTo>
                  <a:pt x="834" y="2638"/>
                </a:lnTo>
                <a:lnTo>
                  <a:pt x="832" y="2639"/>
                </a:lnTo>
                <a:lnTo>
                  <a:pt x="832" y="2641"/>
                </a:lnTo>
                <a:lnTo>
                  <a:pt x="827" y="2641"/>
                </a:lnTo>
                <a:lnTo>
                  <a:pt x="827" y="2638"/>
                </a:lnTo>
                <a:lnTo>
                  <a:pt x="827" y="2620"/>
                </a:lnTo>
                <a:lnTo>
                  <a:pt x="820" y="2620"/>
                </a:lnTo>
                <a:lnTo>
                  <a:pt x="815" y="2622"/>
                </a:lnTo>
                <a:lnTo>
                  <a:pt x="814" y="2626"/>
                </a:lnTo>
                <a:lnTo>
                  <a:pt x="812" y="2629"/>
                </a:lnTo>
                <a:lnTo>
                  <a:pt x="810" y="2634"/>
                </a:lnTo>
                <a:lnTo>
                  <a:pt x="808" y="2638"/>
                </a:lnTo>
                <a:lnTo>
                  <a:pt x="805" y="2641"/>
                </a:lnTo>
                <a:lnTo>
                  <a:pt x="800" y="2641"/>
                </a:lnTo>
                <a:lnTo>
                  <a:pt x="800" y="2644"/>
                </a:lnTo>
                <a:lnTo>
                  <a:pt x="802" y="2646"/>
                </a:lnTo>
                <a:lnTo>
                  <a:pt x="807" y="2646"/>
                </a:lnTo>
                <a:close/>
                <a:moveTo>
                  <a:pt x="431" y="2668"/>
                </a:moveTo>
                <a:lnTo>
                  <a:pt x="431" y="2689"/>
                </a:lnTo>
                <a:lnTo>
                  <a:pt x="430" y="2694"/>
                </a:lnTo>
                <a:lnTo>
                  <a:pt x="426" y="2697"/>
                </a:lnTo>
                <a:lnTo>
                  <a:pt x="416" y="2706"/>
                </a:lnTo>
                <a:lnTo>
                  <a:pt x="413" y="2711"/>
                </a:lnTo>
                <a:lnTo>
                  <a:pt x="411" y="2714"/>
                </a:lnTo>
                <a:lnTo>
                  <a:pt x="413" y="2719"/>
                </a:lnTo>
                <a:lnTo>
                  <a:pt x="418" y="2723"/>
                </a:lnTo>
                <a:lnTo>
                  <a:pt x="419" y="2719"/>
                </a:lnTo>
                <a:lnTo>
                  <a:pt x="423" y="2718"/>
                </a:lnTo>
                <a:lnTo>
                  <a:pt x="426" y="2716"/>
                </a:lnTo>
                <a:lnTo>
                  <a:pt x="431" y="2716"/>
                </a:lnTo>
                <a:lnTo>
                  <a:pt x="433" y="2707"/>
                </a:lnTo>
                <a:lnTo>
                  <a:pt x="435" y="2704"/>
                </a:lnTo>
                <a:lnTo>
                  <a:pt x="438" y="2702"/>
                </a:lnTo>
                <a:lnTo>
                  <a:pt x="445" y="2702"/>
                </a:lnTo>
                <a:lnTo>
                  <a:pt x="450" y="2701"/>
                </a:lnTo>
                <a:lnTo>
                  <a:pt x="459" y="2695"/>
                </a:lnTo>
                <a:lnTo>
                  <a:pt x="459" y="2687"/>
                </a:lnTo>
                <a:lnTo>
                  <a:pt x="462" y="2682"/>
                </a:lnTo>
                <a:lnTo>
                  <a:pt x="464" y="2675"/>
                </a:lnTo>
                <a:lnTo>
                  <a:pt x="465" y="2668"/>
                </a:lnTo>
                <a:lnTo>
                  <a:pt x="431" y="2668"/>
                </a:lnTo>
                <a:close/>
                <a:moveTo>
                  <a:pt x="923" y="2777"/>
                </a:moveTo>
                <a:lnTo>
                  <a:pt x="928" y="2776"/>
                </a:lnTo>
                <a:lnTo>
                  <a:pt x="930" y="2772"/>
                </a:lnTo>
                <a:lnTo>
                  <a:pt x="930" y="2769"/>
                </a:lnTo>
                <a:lnTo>
                  <a:pt x="928" y="2767"/>
                </a:lnTo>
                <a:lnTo>
                  <a:pt x="924" y="2765"/>
                </a:lnTo>
                <a:lnTo>
                  <a:pt x="923" y="2765"/>
                </a:lnTo>
                <a:lnTo>
                  <a:pt x="921" y="2769"/>
                </a:lnTo>
                <a:lnTo>
                  <a:pt x="923" y="2777"/>
                </a:lnTo>
                <a:close/>
                <a:moveTo>
                  <a:pt x="895" y="2784"/>
                </a:moveTo>
                <a:lnTo>
                  <a:pt x="901" y="2788"/>
                </a:lnTo>
                <a:lnTo>
                  <a:pt x="906" y="2789"/>
                </a:lnTo>
                <a:lnTo>
                  <a:pt x="911" y="2788"/>
                </a:lnTo>
                <a:lnTo>
                  <a:pt x="916" y="2784"/>
                </a:lnTo>
                <a:lnTo>
                  <a:pt x="921" y="2782"/>
                </a:lnTo>
                <a:lnTo>
                  <a:pt x="923" y="2781"/>
                </a:lnTo>
                <a:lnTo>
                  <a:pt x="923" y="2777"/>
                </a:lnTo>
                <a:lnTo>
                  <a:pt x="906" y="2777"/>
                </a:lnTo>
                <a:lnTo>
                  <a:pt x="899" y="2779"/>
                </a:lnTo>
                <a:lnTo>
                  <a:pt x="897" y="2781"/>
                </a:lnTo>
                <a:lnTo>
                  <a:pt x="895" y="2784"/>
                </a:lnTo>
                <a:close/>
                <a:moveTo>
                  <a:pt x="921" y="2791"/>
                </a:moveTo>
                <a:lnTo>
                  <a:pt x="918" y="2791"/>
                </a:lnTo>
                <a:lnTo>
                  <a:pt x="916" y="2791"/>
                </a:lnTo>
                <a:lnTo>
                  <a:pt x="916" y="2793"/>
                </a:lnTo>
                <a:lnTo>
                  <a:pt x="916" y="2796"/>
                </a:lnTo>
                <a:lnTo>
                  <a:pt x="914" y="2800"/>
                </a:lnTo>
                <a:lnTo>
                  <a:pt x="916" y="2803"/>
                </a:lnTo>
                <a:lnTo>
                  <a:pt x="918" y="2803"/>
                </a:lnTo>
                <a:lnTo>
                  <a:pt x="921" y="2803"/>
                </a:lnTo>
                <a:lnTo>
                  <a:pt x="928" y="2805"/>
                </a:lnTo>
                <a:lnTo>
                  <a:pt x="930" y="2806"/>
                </a:lnTo>
                <a:lnTo>
                  <a:pt x="931" y="2810"/>
                </a:lnTo>
                <a:lnTo>
                  <a:pt x="931" y="2803"/>
                </a:lnTo>
                <a:lnTo>
                  <a:pt x="933" y="2796"/>
                </a:lnTo>
                <a:lnTo>
                  <a:pt x="931" y="2793"/>
                </a:lnTo>
                <a:lnTo>
                  <a:pt x="930" y="2789"/>
                </a:lnTo>
                <a:lnTo>
                  <a:pt x="926" y="2789"/>
                </a:lnTo>
                <a:lnTo>
                  <a:pt x="921" y="2791"/>
                </a:lnTo>
                <a:close/>
                <a:moveTo>
                  <a:pt x="370" y="3548"/>
                </a:moveTo>
                <a:lnTo>
                  <a:pt x="375" y="3552"/>
                </a:lnTo>
                <a:lnTo>
                  <a:pt x="377" y="3555"/>
                </a:lnTo>
                <a:lnTo>
                  <a:pt x="384" y="3565"/>
                </a:lnTo>
                <a:lnTo>
                  <a:pt x="387" y="3570"/>
                </a:lnTo>
                <a:lnTo>
                  <a:pt x="390" y="3574"/>
                </a:lnTo>
                <a:lnTo>
                  <a:pt x="396" y="3576"/>
                </a:lnTo>
                <a:lnTo>
                  <a:pt x="404" y="3576"/>
                </a:lnTo>
                <a:lnTo>
                  <a:pt x="409" y="3552"/>
                </a:lnTo>
                <a:lnTo>
                  <a:pt x="411" y="3536"/>
                </a:lnTo>
                <a:lnTo>
                  <a:pt x="411" y="3521"/>
                </a:lnTo>
                <a:lnTo>
                  <a:pt x="402" y="3521"/>
                </a:lnTo>
                <a:lnTo>
                  <a:pt x="396" y="3523"/>
                </a:lnTo>
                <a:lnTo>
                  <a:pt x="389" y="3524"/>
                </a:lnTo>
                <a:lnTo>
                  <a:pt x="384" y="3530"/>
                </a:lnTo>
                <a:lnTo>
                  <a:pt x="377" y="3538"/>
                </a:lnTo>
                <a:lnTo>
                  <a:pt x="370" y="3548"/>
                </a:lnTo>
                <a:close/>
                <a:moveTo>
                  <a:pt x="465" y="3582"/>
                </a:moveTo>
                <a:lnTo>
                  <a:pt x="457" y="3577"/>
                </a:lnTo>
                <a:lnTo>
                  <a:pt x="448" y="3572"/>
                </a:lnTo>
                <a:lnTo>
                  <a:pt x="445" y="3569"/>
                </a:lnTo>
                <a:lnTo>
                  <a:pt x="440" y="3567"/>
                </a:lnTo>
                <a:lnTo>
                  <a:pt x="433" y="3567"/>
                </a:lnTo>
                <a:lnTo>
                  <a:pt x="425" y="3569"/>
                </a:lnTo>
                <a:lnTo>
                  <a:pt x="423" y="3576"/>
                </a:lnTo>
                <a:lnTo>
                  <a:pt x="419" y="3581"/>
                </a:lnTo>
                <a:lnTo>
                  <a:pt x="418" y="3588"/>
                </a:lnTo>
                <a:lnTo>
                  <a:pt x="418" y="3596"/>
                </a:lnTo>
                <a:lnTo>
                  <a:pt x="421" y="3601"/>
                </a:lnTo>
                <a:lnTo>
                  <a:pt x="423" y="3610"/>
                </a:lnTo>
                <a:lnTo>
                  <a:pt x="428" y="3623"/>
                </a:lnTo>
                <a:lnTo>
                  <a:pt x="430" y="3630"/>
                </a:lnTo>
                <a:lnTo>
                  <a:pt x="435" y="3635"/>
                </a:lnTo>
                <a:lnTo>
                  <a:pt x="442" y="3637"/>
                </a:lnTo>
                <a:lnTo>
                  <a:pt x="452" y="3637"/>
                </a:lnTo>
                <a:lnTo>
                  <a:pt x="455" y="3635"/>
                </a:lnTo>
                <a:lnTo>
                  <a:pt x="457" y="3634"/>
                </a:lnTo>
                <a:lnTo>
                  <a:pt x="459" y="3627"/>
                </a:lnTo>
                <a:lnTo>
                  <a:pt x="459" y="3610"/>
                </a:lnTo>
                <a:lnTo>
                  <a:pt x="460" y="3603"/>
                </a:lnTo>
                <a:lnTo>
                  <a:pt x="464" y="3598"/>
                </a:lnTo>
                <a:lnTo>
                  <a:pt x="465" y="3591"/>
                </a:lnTo>
                <a:lnTo>
                  <a:pt x="465" y="3582"/>
                </a:lnTo>
                <a:close/>
                <a:moveTo>
                  <a:pt x="970" y="1849"/>
                </a:moveTo>
                <a:lnTo>
                  <a:pt x="979" y="1849"/>
                </a:lnTo>
                <a:lnTo>
                  <a:pt x="984" y="1848"/>
                </a:lnTo>
                <a:lnTo>
                  <a:pt x="987" y="1844"/>
                </a:lnTo>
                <a:lnTo>
                  <a:pt x="987" y="1842"/>
                </a:lnTo>
                <a:lnTo>
                  <a:pt x="987" y="1834"/>
                </a:lnTo>
                <a:lnTo>
                  <a:pt x="984" y="1822"/>
                </a:lnTo>
                <a:lnTo>
                  <a:pt x="989" y="1820"/>
                </a:lnTo>
                <a:lnTo>
                  <a:pt x="993" y="1817"/>
                </a:lnTo>
                <a:lnTo>
                  <a:pt x="998" y="1808"/>
                </a:lnTo>
                <a:lnTo>
                  <a:pt x="987" y="1807"/>
                </a:lnTo>
                <a:lnTo>
                  <a:pt x="981" y="1808"/>
                </a:lnTo>
                <a:lnTo>
                  <a:pt x="976" y="1812"/>
                </a:lnTo>
                <a:lnTo>
                  <a:pt x="972" y="1817"/>
                </a:lnTo>
                <a:lnTo>
                  <a:pt x="970" y="1824"/>
                </a:lnTo>
                <a:lnTo>
                  <a:pt x="970" y="1832"/>
                </a:lnTo>
                <a:lnTo>
                  <a:pt x="970" y="1849"/>
                </a:lnTo>
                <a:close/>
                <a:moveTo>
                  <a:pt x="1182" y="1904"/>
                </a:moveTo>
                <a:lnTo>
                  <a:pt x="1175" y="1904"/>
                </a:lnTo>
                <a:lnTo>
                  <a:pt x="1170" y="1906"/>
                </a:lnTo>
                <a:lnTo>
                  <a:pt x="1167" y="1909"/>
                </a:lnTo>
                <a:lnTo>
                  <a:pt x="1163" y="1912"/>
                </a:lnTo>
                <a:lnTo>
                  <a:pt x="1156" y="1919"/>
                </a:lnTo>
                <a:lnTo>
                  <a:pt x="1153" y="1923"/>
                </a:lnTo>
                <a:lnTo>
                  <a:pt x="1148" y="1924"/>
                </a:lnTo>
                <a:lnTo>
                  <a:pt x="1143" y="1921"/>
                </a:lnTo>
                <a:lnTo>
                  <a:pt x="1136" y="1919"/>
                </a:lnTo>
                <a:lnTo>
                  <a:pt x="1129" y="1917"/>
                </a:lnTo>
                <a:lnTo>
                  <a:pt x="1121" y="1917"/>
                </a:lnTo>
                <a:lnTo>
                  <a:pt x="1121" y="1923"/>
                </a:lnTo>
                <a:lnTo>
                  <a:pt x="1119" y="1926"/>
                </a:lnTo>
                <a:lnTo>
                  <a:pt x="1117" y="1929"/>
                </a:lnTo>
                <a:lnTo>
                  <a:pt x="1114" y="1931"/>
                </a:lnTo>
                <a:lnTo>
                  <a:pt x="1112" y="1926"/>
                </a:lnTo>
                <a:lnTo>
                  <a:pt x="1109" y="1924"/>
                </a:lnTo>
                <a:lnTo>
                  <a:pt x="1104" y="1923"/>
                </a:lnTo>
                <a:lnTo>
                  <a:pt x="1097" y="1924"/>
                </a:lnTo>
                <a:lnTo>
                  <a:pt x="1085" y="1924"/>
                </a:lnTo>
                <a:lnTo>
                  <a:pt x="1078" y="1926"/>
                </a:lnTo>
                <a:lnTo>
                  <a:pt x="1073" y="1924"/>
                </a:lnTo>
                <a:lnTo>
                  <a:pt x="1066" y="1936"/>
                </a:lnTo>
                <a:lnTo>
                  <a:pt x="1063" y="1946"/>
                </a:lnTo>
                <a:lnTo>
                  <a:pt x="1063" y="1952"/>
                </a:lnTo>
                <a:lnTo>
                  <a:pt x="1063" y="1957"/>
                </a:lnTo>
                <a:lnTo>
                  <a:pt x="1066" y="1962"/>
                </a:lnTo>
                <a:lnTo>
                  <a:pt x="1073" y="1965"/>
                </a:lnTo>
                <a:lnTo>
                  <a:pt x="1078" y="1967"/>
                </a:lnTo>
                <a:lnTo>
                  <a:pt x="1080" y="1969"/>
                </a:lnTo>
                <a:lnTo>
                  <a:pt x="1080" y="1972"/>
                </a:lnTo>
                <a:lnTo>
                  <a:pt x="1085" y="1976"/>
                </a:lnTo>
                <a:lnTo>
                  <a:pt x="1092" y="1977"/>
                </a:lnTo>
                <a:lnTo>
                  <a:pt x="1097" y="1981"/>
                </a:lnTo>
                <a:lnTo>
                  <a:pt x="1098" y="1982"/>
                </a:lnTo>
                <a:lnTo>
                  <a:pt x="1100" y="1986"/>
                </a:lnTo>
                <a:lnTo>
                  <a:pt x="1107" y="1986"/>
                </a:lnTo>
                <a:lnTo>
                  <a:pt x="1112" y="1986"/>
                </a:lnTo>
                <a:lnTo>
                  <a:pt x="1114" y="1982"/>
                </a:lnTo>
                <a:lnTo>
                  <a:pt x="1117" y="1979"/>
                </a:lnTo>
                <a:lnTo>
                  <a:pt x="1119" y="1976"/>
                </a:lnTo>
                <a:lnTo>
                  <a:pt x="1122" y="1972"/>
                </a:lnTo>
                <a:lnTo>
                  <a:pt x="1127" y="1972"/>
                </a:lnTo>
                <a:lnTo>
                  <a:pt x="1134" y="1972"/>
                </a:lnTo>
                <a:lnTo>
                  <a:pt x="1139" y="1976"/>
                </a:lnTo>
                <a:lnTo>
                  <a:pt x="1146" y="1977"/>
                </a:lnTo>
                <a:lnTo>
                  <a:pt x="1151" y="1981"/>
                </a:lnTo>
                <a:lnTo>
                  <a:pt x="1153" y="1982"/>
                </a:lnTo>
                <a:lnTo>
                  <a:pt x="1155" y="1986"/>
                </a:lnTo>
                <a:lnTo>
                  <a:pt x="1163" y="1991"/>
                </a:lnTo>
                <a:lnTo>
                  <a:pt x="1168" y="1993"/>
                </a:lnTo>
                <a:lnTo>
                  <a:pt x="1175" y="1993"/>
                </a:lnTo>
                <a:lnTo>
                  <a:pt x="1180" y="1982"/>
                </a:lnTo>
                <a:lnTo>
                  <a:pt x="1184" y="1970"/>
                </a:lnTo>
                <a:lnTo>
                  <a:pt x="1189" y="1945"/>
                </a:lnTo>
                <a:lnTo>
                  <a:pt x="1189" y="1938"/>
                </a:lnTo>
                <a:lnTo>
                  <a:pt x="1192" y="1931"/>
                </a:lnTo>
                <a:lnTo>
                  <a:pt x="1196" y="1926"/>
                </a:lnTo>
                <a:lnTo>
                  <a:pt x="1196" y="1917"/>
                </a:lnTo>
                <a:lnTo>
                  <a:pt x="1187" y="1912"/>
                </a:lnTo>
                <a:lnTo>
                  <a:pt x="1184" y="1909"/>
                </a:lnTo>
                <a:lnTo>
                  <a:pt x="1182" y="1904"/>
                </a:lnTo>
                <a:close/>
                <a:moveTo>
                  <a:pt x="1059" y="2013"/>
                </a:moveTo>
                <a:lnTo>
                  <a:pt x="1059" y="2023"/>
                </a:lnTo>
                <a:lnTo>
                  <a:pt x="1059" y="2034"/>
                </a:lnTo>
                <a:lnTo>
                  <a:pt x="1059" y="2039"/>
                </a:lnTo>
                <a:lnTo>
                  <a:pt x="1063" y="2040"/>
                </a:lnTo>
                <a:lnTo>
                  <a:pt x="1066" y="2042"/>
                </a:lnTo>
                <a:lnTo>
                  <a:pt x="1073" y="2040"/>
                </a:lnTo>
                <a:lnTo>
                  <a:pt x="1073" y="2030"/>
                </a:lnTo>
                <a:lnTo>
                  <a:pt x="1071" y="2022"/>
                </a:lnTo>
                <a:lnTo>
                  <a:pt x="1066" y="2017"/>
                </a:lnTo>
                <a:lnTo>
                  <a:pt x="1059" y="2013"/>
                </a:lnTo>
                <a:close/>
                <a:moveTo>
                  <a:pt x="1121" y="2136"/>
                </a:moveTo>
                <a:lnTo>
                  <a:pt x="1126" y="2138"/>
                </a:lnTo>
                <a:lnTo>
                  <a:pt x="1127" y="2139"/>
                </a:lnTo>
                <a:lnTo>
                  <a:pt x="1127" y="2143"/>
                </a:lnTo>
                <a:lnTo>
                  <a:pt x="1127" y="2146"/>
                </a:lnTo>
                <a:lnTo>
                  <a:pt x="1127" y="2150"/>
                </a:lnTo>
                <a:lnTo>
                  <a:pt x="1127" y="2155"/>
                </a:lnTo>
                <a:lnTo>
                  <a:pt x="1127" y="2156"/>
                </a:lnTo>
                <a:lnTo>
                  <a:pt x="1133" y="2158"/>
                </a:lnTo>
                <a:lnTo>
                  <a:pt x="1138" y="2158"/>
                </a:lnTo>
                <a:lnTo>
                  <a:pt x="1141" y="2155"/>
                </a:lnTo>
                <a:lnTo>
                  <a:pt x="1143" y="2151"/>
                </a:lnTo>
                <a:lnTo>
                  <a:pt x="1145" y="2146"/>
                </a:lnTo>
                <a:lnTo>
                  <a:pt x="1145" y="2139"/>
                </a:lnTo>
                <a:lnTo>
                  <a:pt x="1143" y="2134"/>
                </a:lnTo>
                <a:lnTo>
                  <a:pt x="1141" y="2129"/>
                </a:lnTo>
                <a:lnTo>
                  <a:pt x="1134" y="2129"/>
                </a:lnTo>
                <a:lnTo>
                  <a:pt x="1127" y="2129"/>
                </a:lnTo>
                <a:lnTo>
                  <a:pt x="1122" y="2131"/>
                </a:lnTo>
                <a:lnTo>
                  <a:pt x="1121" y="2136"/>
                </a:lnTo>
                <a:close/>
                <a:moveTo>
                  <a:pt x="1339" y="2143"/>
                </a:moveTo>
                <a:lnTo>
                  <a:pt x="1336" y="2143"/>
                </a:lnTo>
                <a:lnTo>
                  <a:pt x="1334" y="2139"/>
                </a:lnTo>
                <a:lnTo>
                  <a:pt x="1336" y="2138"/>
                </a:lnTo>
                <a:lnTo>
                  <a:pt x="1339" y="2136"/>
                </a:lnTo>
                <a:lnTo>
                  <a:pt x="1339" y="2129"/>
                </a:lnTo>
                <a:lnTo>
                  <a:pt x="1327" y="2129"/>
                </a:lnTo>
                <a:lnTo>
                  <a:pt x="1315" y="2131"/>
                </a:lnTo>
                <a:lnTo>
                  <a:pt x="1312" y="2133"/>
                </a:lnTo>
                <a:lnTo>
                  <a:pt x="1308" y="2134"/>
                </a:lnTo>
                <a:lnTo>
                  <a:pt x="1307" y="2138"/>
                </a:lnTo>
                <a:lnTo>
                  <a:pt x="1305" y="2143"/>
                </a:lnTo>
                <a:lnTo>
                  <a:pt x="1310" y="2145"/>
                </a:lnTo>
                <a:lnTo>
                  <a:pt x="1313" y="2146"/>
                </a:lnTo>
                <a:lnTo>
                  <a:pt x="1319" y="2153"/>
                </a:lnTo>
                <a:lnTo>
                  <a:pt x="1324" y="2160"/>
                </a:lnTo>
                <a:lnTo>
                  <a:pt x="1327" y="2162"/>
                </a:lnTo>
                <a:lnTo>
                  <a:pt x="1332" y="2163"/>
                </a:lnTo>
                <a:lnTo>
                  <a:pt x="1334" y="2158"/>
                </a:lnTo>
                <a:lnTo>
                  <a:pt x="1336" y="2156"/>
                </a:lnTo>
                <a:lnTo>
                  <a:pt x="1339" y="2156"/>
                </a:lnTo>
                <a:lnTo>
                  <a:pt x="1342" y="2151"/>
                </a:lnTo>
                <a:lnTo>
                  <a:pt x="1344" y="2148"/>
                </a:lnTo>
                <a:lnTo>
                  <a:pt x="1342" y="2145"/>
                </a:lnTo>
                <a:lnTo>
                  <a:pt x="1339" y="2143"/>
                </a:lnTo>
                <a:close/>
                <a:moveTo>
                  <a:pt x="1380" y="2177"/>
                </a:moveTo>
                <a:lnTo>
                  <a:pt x="1380" y="2197"/>
                </a:lnTo>
                <a:lnTo>
                  <a:pt x="1394" y="2197"/>
                </a:lnTo>
                <a:lnTo>
                  <a:pt x="1395" y="2192"/>
                </a:lnTo>
                <a:lnTo>
                  <a:pt x="1397" y="2189"/>
                </a:lnTo>
                <a:lnTo>
                  <a:pt x="1400" y="2184"/>
                </a:lnTo>
                <a:lnTo>
                  <a:pt x="1400" y="2177"/>
                </a:lnTo>
                <a:lnTo>
                  <a:pt x="1380" y="2177"/>
                </a:lnTo>
                <a:close/>
                <a:moveTo>
                  <a:pt x="2062" y="2777"/>
                </a:moveTo>
                <a:lnTo>
                  <a:pt x="2057" y="2774"/>
                </a:lnTo>
                <a:lnTo>
                  <a:pt x="2050" y="2772"/>
                </a:lnTo>
                <a:lnTo>
                  <a:pt x="2047" y="2772"/>
                </a:lnTo>
                <a:lnTo>
                  <a:pt x="2045" y="2772"/>
                </a:lnTo>
                <a:lnTo>
                  <a:pt x="2043" y="2774"/>
                </a:lnTo>
                <a:lnTo>
                  <a:pt x="2042" y="2777"/>
                </a:lnTo>
                <a:lnTo>
                  <a:pt x="2042" y="2784"/>
                </a:lnTo>
                <a:lnTo>
                  <a:pt x="2049" y="2784"/>
                </a:lnTo>
                <a:lnTo>
                  <a:pt x="2055" y="2784"/>
                </a:lnTo>
                <a:lnTo>
                  <a:pt x="2060" y="2782"/>
                </a:lnTo>
                <a:lnTo>
                  <a:pt x="2062" y="2777"/>
                </a:lnTo>
                <a:close/>
                <a:moveTo>
                  <a:pt x="1987" y="2805"/>
                </a:moveTo>
                <a:lnTo>
                  <a:pt x="1987" y="2777"/>
                </a:lnTo>
                <a:lnTo>
                  <a:pt x="1979" y="2777"/>
                </a:lnTo>
                <a:lnTo>
                  <a:pt x="1972" y="2781"/>
                </a:lnTo>
                <a:lnTo>
                  <a:pt x="1968" y="2786"/>
                </a:lnTo>
                <a:lnTo>
                  <a:pt x="1967" y="2791"/>
                </a:lnTo>
                <a:lnTo>
                  <a:pt x="1968" y="2798"/>
                </a:lnTo>
                <a:lnTo>
                  <a:pt x="1972" y="2801"/>
                </a:lnTo>
                <a:lnTo>
                  <a:pt x="1979" y="2805"/>
                </a:lnTo>
                <a:lnTo>
                  <a:pt x="1987" y="2805"/>
                </a:lnTo>
                <a:close/>
                <a:moveTo>
                  <a:pt x="2042" y="2784"/>
                </a:moveTo>
                <a:lnTo>
                  <a:pt x="2035" y="2784"/>
                </a:lnTo>
                <a:lnTo>
                  <a:pt x="2031" y="2784"/>
                </a:lnTo>
                <a:lnTo>
                  <a:pt x="2030" y="2786"/>
                </a:lnTo>
                <a:lnTo>
                  <a:pt x="2028" y="2791"/>
                </a:lnTo>
                <a:lnTo>
                  <a:pt x="2033" y="2791"/>
                </a:lnTo>
                <a:lnTo>
                  <a:pt x="2037" y="2789"/>
                </a:lnTo>
                <a:lnTo>
                  <a:pt x="2040" y="2788"/>
                </a:lnTo>
                <a:lnTo>
                  <a:pt x="2042" y="2784"/>
                </a:lnTo>
                <a:close/>
                <a:moveTo>
                  <a:pt x="2028" y="2791"/>
                </a:moveTo>
                <a:lnTo>
                  <a:pt x="2021" y="2791"/>
                </a:lnTo>
                <a:lnTo>
                  <a:pt x="2014" y="2791"/>
                </a:lnTo>
                <a:lnTo>
                  <a:pt x="2009" y="2793"/>
                </a:lnTo>
                <a:lnTo>
                  <a:pt x="2008" y="2798"/>
                </a:lnTo>
                <a:lnTo>
                  <a:pt x="2006" y="2800"/>
                </a:lnTo>
                <a:lnTo>
                  <a:pt x="2004" y="2801"/>
                </a:lnTo>
                <a:lnTo>
                  <a:pt x="2001" y="2805"/>
                </a:lnTo>
                <a:lnTo>
                  <a:pt x="1996" y="2806"/>
                </a:lnTo>
                <a:lnTo>
                  <a:pt x="1994" y="2808"/>
                </a:lnTo>
                <a:lnTo>
                  <a:pt x="1994" y="2811"/>
                </a:lnTo>
                <a:lnTo>
                  <a:pt x="1997" y="2813"/>
                </a:lnTo>
                <a:lnTo>
                  <a:pt x="1999" y="2817"/>
                </a:lnTo>
                <a:lnTo>
                  <a:pt x="2001" y="2825"/>
                </a:lnTo>
                <a:lnTo>
                  <a:pt x="2008" y="2825"/>
                </a:lnTo>
                <a:lnTo>
                  <a:pt x="2013" y="2823"/>
                </a:lnTo>
                <a:lnTo>
                  <a:pt x="2018" y="2820"/>
                </a:lnTo>
                <a:lnTo>
                  <a:pt x="2021" y="2815"/>
                </a:lnTo>
                <a:lnTo>
                  <a:pt x="2025" y="2803"/>
                </a:lnTo>
                <a:lnTo>
                  <a:pt x="2028" y="2791"/>
                </a:lnTo>
                <a:close/>
                <a:moveTo>
                  <a:pt x="2322" y="2866"/>
                </a:moveTo>
                <a:lnTo>
                  <a:pt x="2320" y="2871"/>
                </a:lnTo>
                <a:lnTo>
                  <a:pt x="2318" y="2873"/>
                </a:lnTo>
                <a:lnTo>
                  <a:pt x="2315" y="2873"/>
                </a:lnTo>
                <a:lnTo>
                  <a:pt x="2313" y="2876"/>
                </a:lnTo>
                <a:lnTo>
                  <a:pt x="2311" y="2878"/>
                </a:lnTo>
                <a:lnTo>
                  <a:pt x="2310" y="2876"/>
                </a:lnTo>
                <a:lnTo>
                  <a:pt x="2308" y="2873"/>
                </a:lnTo>
                <a:lnTo>
                  <a:pt x="2301" y="2873"/>
                </a:lnTo>
                <a:lnTo>
                  <a:pt x="2299" y="2880"/>
                </a:lnTo>
                <a:lnTo>
                  <a:pt x="2301" y="2883"/>
                </a:lnTo>
                <a:lnTo>
                  <a:pt x="2303" y="2886"/>
                </a:lnTo>
                <a:lnTo>
                  <a:pt x="2306" y="2888"/>
                </a:lnTo>
                <a:lnTo>
                  <a:pt x="2311" y="2893"/>
                </a:lnTo>
                <a:lnTo>
                  <a:pt x="2313" y="2897"/>
                </a:lnTo>
                <a:lnTo>
                  <a:pt x="2315" y="2900"/>
                </a:lnTo>
                <a:lnTo>
                  <a:pt x="2322" y="2900"/>
                </a:lnTo>
                <a:lnTo>
                  <a:pt x="2327" y="2898"/>
                </a:lnTo>
                <a:lnTo>
                  <a:pt x="2330" y="2895"/>
                </a:lnTo>
                <a:lnTo>
                  <a:pt x="2334" y="2892"/>
                </a:lnTo>
                <a:lnTo>
                  <a:pt x="2337" y="2888"/>
                </a:lnTo>
                <a:lnTo>
                  <a:pt x="2342" y="2886"/>
                </a:lnTo>
                <a:lnTo>
                  <a:pt x="2347" y="2885"/>
                </a:lnTo>
                <a:lnTo>
                  <a:pt x="2356" y="2886"/>
                </a:lnTo>
                <a:lnTo>
                  <a:pt x="2359" y="2885"/>
                </a:lnTo>
                <a:lnTo>
                  <a:pt x="2359" y="2881"/>
                </a:lnTo>
                <a:lnTo>
                  <a:pt x="2357" y="2878"/>
                </a:lnTo>
                <a:lnTo>
                  <a:pt x="2356" y="2873"/>
                </a:lnTo>
                <a:lnTo>
                  <a:pt x="2352" y="2871"/>
                </a:lnTo>
                <a:lnTo>
                  <a:pt x="2347" y="2869"/>
                </a:lnTo>
                <a:lnTo>
                  <a:pt x="2337" y="2863"/>
                </a:lnTo>
                <a:lnTo>
                  <a:pt x="2332" y="2861"/>
                </a:lnTo>
                <a:lnTo>
                  <a:pt x="2328" y="2859"/>
                </a:lnTo>
                <a:lnTo>
                  <a:pt x="2325" y="2861"/>
                </a:lnTo>
                <a:lnTo>
                  <a:pt x="2322" y="2866"/>
                </a:lnTo>
                <a:close/>
                <a:moveTo>
                  <a:pt x="2417" y="2961"/>
                </a:moveTo>
                <a:lnTo>
                  <a:pt x="2434" y="2961"/>
                </a:lnTo>
                <a:lnTo>
                  <a:pt x="2441" y="2963"/>
                </a:lnTo>
                <a:lnTo>
                  <a:pt x="2443" y="2965"/>
                </a:lnTo>
                <a:lnTo>
                  <a:pt x="2444" y="2968"/>
                </a:lnTo>
                <a:lnTo>
                  <a:pt x="2443" y="2968"/>
                </a:lnTo>
                <a:lnTo>
                  <a:pt x="2441" y="2970"/>
                </a:lnTo>
                <a:lnTo>
                  <a:pt x="2439" y="2975"/>
                </a:lnTo>
                <a:lnTo>
                  <a:pt x="2439" y="2979"/>
                </a:lnTo>
                <a:lnTo>
                  <a:pt x="2441" y="2980"/>
                </a:lnTo>
                <a:lnTo>
                  <a:pt x="2444" y="2982"/>
                </a:lnTo>
                <a:lnTo>
                  <a:pt x="2446" y="2979"/>
                </a:lnTo>
                <a:lnTo>
                  <a:pt x="2448" y="2973"/>
                </a:lnTo>
                <a:lnTo>
                  <a:pt x="2455" y="2968"/>
                </a:lnTo>
                <a:lnTo>
                  <a:pt x="2456" y="2965"/>
                </a:lnTo>
                <a:lnTo>
                  <a:pt x="2458" y="2960"/>
                </a:lnTo>
                <a:lnTo>
                  <a:pt x="2460" y="2955"/>
                </a:lnTo>
                <a:lnTo>
                  <a:pt x="2458" y="2948"/>
                </a:lnTo>
                <a:lnTo>
                  <a:pt x="2451" y="2948"/>
                </a:lnTo>
                <a:lnTo>
                  <a:pt x="2446" y="2946"/>
                </a:lnTo>
                <a:lnTo>
                  <a:pt x="2438" y="2941"/>
                </a:lnTo>
                <a:lnTo>
                  <a:pt x="2438" y="2946"/>
                </a:lnTo>
                <a:lnTo>
                  <a:pt x="2434" y="2948"/>
                </a:lnTo>
                <a:lnTo>
                  <a:pt x="2424" y="2948"/>
                </a:lnTo>
                <a:lnTo>
                  <a:pt x="2419" y="2950"/>
                </a:lnTo>
                <a:lnTo>
                  <a:pt x="2415" y="2951"/>
                </a:lnTo>
                <a:lnTo>
                  <a:pt x="2415" y="2955"/>
                </a:lnTo>
                <a:lnTo>
                  <a:pt x="2417" y="2961"/>
                </a:lnTo>
                <a:close/>
                <a:moveTo>
                  <a:pt x="3920" y="3062"/>
                </a:moveTo>
                <a:lnTo>
                  <a:pt x="3918" y="3060"/>
                </a:lnTo>
                <a:lnTo>
                  <a:pt x="3915" y="3059"/>
                </a:lnTo>
                <a:lnTo>
                  <a:pt x="3911" y="3057"/>
                </a:lnTo>
                <a:lnTo>
                  <a:pt x="3911" y="3045"/>
                </a:lnTo>
                <a:lnTo>
                  <a:pt x="3911" y="3033"/>
                </a:lnTo>
                <a:lnTo>
                  <a:pt x="3910" y="3023"/>
                </a:lnTo>
                <a:lnTo>
                  <a:pt x="3905" y="3016"/>
                </a:lnTo>
                <a:lnTo>
                  <a:pt x="3903" y="3011"/>
                </a:lnTo>
                <a:lnTo>
                  <a:pt x="3900" y="3008"/>
                </a:lnTo>
                <a:lnTo>
                  <a:pt x="3893" y="3001"/>
                </a:lnTo>
                <a:lnTo>
                  <a:pt x="3889" y="2997"/>
                </a:lnTo>
                <a:lnTo>
                  <a:pt x="3886" y="2994"/>
                </a:lnTo>
                <a:lnTo>
                  <a:pt x="3884" y="2989"/>
                </a:lnTo>
                <a:lnTo>
                  <a:pt x="3884" y="2982"/>
                </a:lnTo>
                <a:lnTo>
                  <a:pt x="3876" y="2977"/>
                </a:lnTo>
                <a:lnTo>
                  <a:pt x="3867" y="2972"/>
                </a:lnTo>
                <a:lnTo>
                  <a:pt x="3860" y="2965"/>
                </a:lnTo>
                <a:lnTo>
                  <a:pt x="3850" y="2961"/>
                </a:lnTo>
                <a:lnTo>
                  <a:pt x="3848" y="2956"/>
                </a:lnTo>
                <a:lnTo>
                  <a:pt x="3847" y="2953"/>
                </a:lnTo>
                <a:lnTo>
                  <a:pt x="3840" y="2948"/>
                </a:lnTo>
                <a:lnTo>
                  <a:pt x="3831" y="2944"/>
                </a:lnTo>
                <a:lnTo>
                  <a:pt x="3823" y="2941"/>
                </a:lnTo>
                <a:lnTo>
                  <a:pt x="3821" y="2939"/>
                </a:lnTo>
                <a:lnTo>
                  <a:pt x="3819" y="2938"/>
                </a:lnTo>
                <a:lnTo>
                  <a:pt x="3816" y="2934"/>
                </a:lnTo>
                <a:lnTo>
                  <a:pt x="3811" y="2932"/>
                </a:lnTo>
                <a:lnTo>
                  <a:pt x="3809" y="2931"/>
                </a:lnTo>
                <a:lnTo>
                  <a:pt x="3809" y="2927"/>
                </a:lnTo>
                <a:lnTo>
                  <a:pt x="3806" y="2927"/>
                </a:lnTo>
                <a:lnTo>
                  <a:pt x="3802" y="2927"/>
                </a:lnTo>
                <a:lnTo>
                  <a:pt x="3801" y="2921"/>
                </a:lnTo>
                <a:lnTo>
                  <a:pt x="3795" y="2917"/>
                </a:lnTo>
                <a:lnTo>
                  <a:pt x="3787" y="2912"/>
                </a:lnTo>
                <a:lnTo>
                  <a:pt x="3784" y="2910"/>
                </a:lnTo>
                <a:lnTo>
                  <a:pt x="3775" y="2905"/>
                </a:lnTo>
                <a:lnTo>
                  <a:pt x="3768" y="2898"/>
                </a:lnTo>
                <a:lnTo>
                  <a:pt x="3758" y="2886"/>
                </a:lnTo>
                <a:lnTo>
                  <a:pt x="3756" y="2883"/>
                </a:lnTo>
                <a:lnTo>
                  <a:pt x="3753" y="2876"/>
                </a:lnTo>
                <a:lnTo>
                  <a:pt x="3749" y="2871"/>
                </a:lnTo>
                <a:lnTo>
                  <a:pt x="3748" y="2863"/>
                </a:lnTo>
                <a:lnTo>
                  <a:pt x="3748" y="2852"/>
                </a:lnTo>
                <a:lnTo>
                  <a:pt x="3739" y="2852"/>
                </a:lnTo>
                <a:lnTo>
                  <a:pt x="3734" y="2849"/>
                </a:lnTo>
                <a:lnTo>
                  <a:pt x="3731" y="2844"/>
                </a:lnTo>
                <a:lnTo>
                  <a:pt x="3727" y="2839"/>
                </a:lnTo>
                <a:lnTo>
                  <a:pt x="3686" y="2839"/>
                </a:lnTo>
                <a:lnTo>
                  <a:pt x="3684" y="2835"/>
                </a:lnTo>
                <a:lnTo>
                  <a:pt x="3683" y="2832"/>
                </a:lnTo>
                <a:lnTo>
                  <a:pt x="3674" y="2830"/>
                </a:lnTo>
                <a:lnTo>
                  <a:pt x="3671" y="2828"/>
                </a:lnTo>
                <a:lnTo>
                  <a:pt x="3667" y="2827"/>
                </a:lnTo>
                <a:lnTo>
                  <a:pt x="3666" y="2823"/>
                </a:lnTo>
                <a:lnTo>
                  <a:pt x="3666" y="2818"/>
                </a:lnTo>
                <a:lnTo>
                  <a:pt x="3649" y="2818"/>
                </a:lnTo>
                <a:lnTo>
                  <a:pt x="3645" y="2818"/>
                </a:lnTo>
                <a:lnTo>
                  <a:pt x="3635" y="2813"/>
                </a:lnTo>
                <a:lnTo>
                  <a:pt x="3626" y="2811"/>
                </a:lnTo>
                <a:lnTo>
                  <a:pt x="3616" y="2808"/>
                </a:lnTo>
                <a:lnTo>
                  <a:pt x="3608" y="2805"/>
                </a:lnTo>
                <a:lnTo>
                  <a:pt x="3604" y="2803"/>
                </a:lnTo>
                <a:lnTo>
                  <a:pt x="3601" y="2803"/>
                </a:lnTo>
                <a:lnTo>
                  <a:pt x="3586" y="2794"/>
                </a:lnTo>
                <a:lnTo>
                  <a:pt x="3577" y="2791"/>
                </a:lnTo>
                <a:lnTo>
                  <a:pt x="3568" y="2791"/>
                </a:lnTo>
                <a:lnTo>
                  <a:pt x="3565" y="2789"/>
                </a:lnTo>
                <a:lnTo>
                  <a:pt x="3560" y="2784"/>
                </a:lnTo>
                <a:lnTo>
                  <a:pt x="3555" y="2784"/>
                </a:lnTo>
                <a:lnTo>
                  <a:pt x="3550" y="2784"/>
                </a:lnTo>
                <a:lnTo>
                  <a:pt x="3548" y="2779"/>
                </a:lnTo>
                <a:lnTo>
                  <a:pt x="3545" y="2776"/>
                </a:lnTo>
                <a:lnTo>
                  <a:pt x="3538" y="2769"/>
                </a:lnTo>
                <a:lnTo>
                  <a:pt x="3529" y="2764"/>
                </a:lnTo>
                <a:lnTo>
                  <a:pt x="3526" y="2760"/>
                </a:lnTo>
                <a:lnTo>
                  <a:pt x="3522" y="2757"/>
                </a:lnTo>
                <a:lnTo>
                  <a:pt x="3511" y="2748"/>
                </a:lnTo>
                <a:lnTo>
                  <a:pt x="3500" y="2738"/>
                </a:lnTo>
                <a:lnTo>
                  <a:pt x="3499" y="2735"/>
                </a:lnTo>
                <a:lnTo>
                  <a:pt x="3495" y="2731"/>
                </a:lnTo>
                <a:lnTo>
                  <a:pt x="3490" y="2728"/>
                </a:lnTo>
                <a:lnTo>
                  <a:pt x="3480" y="2726"/>
                </a:lnTo>
                <a:lnTo>
                  <a:pt x="3471" y="2723"/>
                </a:lnTo>
                <a:lnTo>
                  <a:pt x="3466" y="2719"/>
                </a:lnTo>
                <a:lnTo>
                  <a:pt x="3464" y="2716"/>
                </a:lnTo>
                <a:lnTo>
                  <a:pt x="3463" y="2713"/>
                </a:lnTo>
                <a:lnTo>
                  <a:pt x="3458" y="2709"/>
                </a:lnTo>
                <a:lnTo>
                  <a:pt x="3454" y="2706"/>
                </a:lnTo>
                <a:lnTo>
                  <a:pt x="3449" y="2704"/>
                </a:lnTo>
                <a:lnTo>
                  <a:pt x="3444" y="2702"/>
                </a:lnTo>
                <a:lnTo>
                  <a:pt x="3441" y="2702"/>
                </a:lnTo>
                <a:lnTo>
                  <a:pt x="3425" y="2692"/>
                </a:lnTo>
                <a:lnTo>
                  <a:pt x="3418" y="2689"/>
                </a:lnTo>
                <a:lnTo>
                  <a:pt x="3410" y="2689"/>
                </a:lnTo>
                <a:lnTo>
                  <a:pt x="3408" y="2687"/>
                </a:lnTo>
                <a:lnTo>
                  <a:pt x="3405" y="2684"/>
                </a:lnTo>
                <a:lnTo>
                  <a:pt x="3403" y="2682"/>
                </a:lnTo>
                <a:lnTo>
                  <a:pt x="3400" y="2682"/>
                </a:lnTo>
                <a:lnTo>
                  <a:pt x="3398" y="2677"/>
                </a:lnTo>
                <a:lnTo>
                  <a:pt x="3395" y="2675"/>
                </a:lnTo>
                <a:lnTo>
                  <a:pt x="3386" y="2672"/>
                </a:lnTo>
                <a:lnTo>
                  <a:pt x="3378" y="2668"/>
                </a:lnTo>
                <a:lnTo>
                  <a:pt x="3374" y="2667"/>
                </a:lnTo>
                <a:lnTo>
                  <a:pt x="3372" y="2661"/>
                </a:lnTo>
                <a:lnTo>
                  <a:pt x="3364" y="2663"/>
                </a:lnTo>
                <a:lnTo>
                  <a:pt x="3357" y="2661"/>
                </a:lnTo>
                <a:lnTo>
                  <a:pt x="3345" y="2658"/>
                </a:lnTo>
                <a:lnTo>
                  <a:pt x="3333" y="2655"/>
                </a:lnTo>
                <a:lnTo>
                  <a:pt x="3326" y="2655"/>
                </a:lnTo>
                <a:lnTo>
                  <a:pt x="3318" y="2655"/>
                </a:lnTo>
                <a:lnTo>
                  <a:pt x="3311" y="2655"/>
                </a:lnTo>
                <a:lnTo>
                  <a:pt x="3306" y="2653"/>
                </a:lnTo>
                <a:lnTo>
                  <a:pt x="3303" y="2649"/>
                </a:lnTo>
                <a:lnTo>
                  <a:pt x="3297" y="2648"/>
                </a:lnTo>
                <a:lnTo>
                  <a:pt x="3296" y="2646"/>
                </a:lnTo>
                <a:lnTo>
                  <a:pt x="3294" y="2644"/>
                </a:lnTo>
                <a:lnTo>
                  <a:pt x="3291" y="2641"/>
                </a:lnTo>
                <a:lnTo>
                  <a:pt x="3285" y="2639"/>
                </a:lnTo>
                <a:lnTo>
                  <a:pt x="3284" y="2638"/>
                </a:lnTo>
                <a:lnTo>
                  <a:pt x="3284" y="2634"/>
                </a:lnTo>
                <a:lnTo>
                  <a:pt x="3273" y="2634"/>
                </a:lnTo>
                <a:lnTo>
                  <a:pt x="3265" y="2632"/>
                </a:lnTo>
                <a:lnTo>
                  <a:pt x="3250" y="2626"/>
                </a:lnTo>
                <a:lnTo>
                  <a:pt x="3243" y="2624"/>
                </a:lnTo>
                <a:lnTo>
                  <a:pt x="3236" y="2620"/>
                </a:lnTo>
                <a:lnTo>
                  <a:pt x="3226" y="2620"/>
                </a:lnTo>
                <a:lnTo>
                  <a:pt x="3215" y="2620"/>
                </a:lnTo>
                <a:lnTo>
                  <a:pt x="3214" y="2617"/>
                </a:lnTo>
                <a:lnTo>
                  <a:pt x="3212" y="2614"/>
                </a:lnTo>
                <a:lnTo>
                  <a:pt x="3203" y="2612"/>
                </a:lnTo>
                <a:lnTo>
                  <a:pt x="3200" y="2610"/>
                </a:lnTo>
                <a:lnTo>
                  <a:pt x="3197" y="2609"/>
                </a:lnTo>
                <a:lnTo>
                  <a:pt x="3195" y="2605"/>
                </a:lnTo>
                <a:lnTo>
                  <a:pt x="3195" y="2600"/>
                </a:lnTo>
                <a:lnTo>
                  <a:pt x="3186" y="2600"/>
                </a:lnTo>
                <a:lnTo>
                  <a:pt x="3181" y="2597"/>
                </a:lnTo>
                <a:lnTo>
                  <a:pt x="3178" y="2591"/>
                </a:lnTo>
                <a:lnTo>
                  <a:pt x="3174" y="2586"/>
                </a:lnTo>
                <a:lnTo>
                  <a:pt x="3157" y="2586"/>
                </a:lnTo>
                <a:lnTo>
                  <a:pt x="3144" y="2583"/>
                </a:lnTo>
                <a:lnTo>
                  <a:pt x="3132" y="2578"/>
                </a:lnTo>
                <a:lnTo>
                  <a:pt x="3120" y="2573"/>
                </a:lnTo>
                <a:lnTo>
                  <a:pt x="3098" y="2561"/>
                </a:lnTo>
                <a:lnTo>
                  <a:pt x="3086" y="2556"/>
                </a:lnTo>
                <a:lnTo>
                  <a:pt x="3072" y="2552"/>
                </a:lnTo>
                <a:lnTo>
                  <a:pt x="3067" y="2550"/>
                </a:lnTo>
                <a:lnTo>
                  <a:pt x="3065" y="2549"/>
                </a:lnTo>
                <a:lnTo>
                  <a:pt x="3065" y="2545"/>
                </a:lnTo>
                <a:lnTo>
                  <a:pt x="3052" y="2545"/>
                </a:lnTo>
                <a:lnTo>
                  <a:pt x="3046" y="2542"/>
                </a:lnTo>
                <a:lnTo>
                  <a:pt x="3040" y="2540"/>
                </a:lnTo>
                <a:lnTo>
                  <a:pt x="3033" y="2538"/>
                </a:lnTo>
                <a:lnTo>
                  <a:pt x="3024" y="2538"/>
                </a:lnTo>
                <a:lnTo>
                  <a:pt x="3012" y="2513"/>
                </a:lnTo>
                <a:lnTo>
                  <a:pt x="2997" y="2491"/>
                </a:lnTo>
                <a:lnTo>
                  <a:pt x="2997" y="2484"/>
                </a:lnTo>
                <a:lnTo>
                  <a:pt x="2999" y="2477"/>
                </a:lnTo>
                <a:lnTo>
                  <a:pt x="3006" y="2468"/>
                </a:lnTo>
                <a:lnTo>
                  <a:pt x="3012" y="2460"/>
                </a:lnTo>
                <a:lnTo>
                  <a:pt x="3018" y="2450"/>
                </a:lnTo>
                <a:lnTo>
                  <a:pt x="3021" y="2450"/>
                </a:lnTo>
                <a:lnTo>
                  <a:pt x="3023" y="2448"/>
                </a:lnTo>
                <a:lnTo>
                  <a:pt x="3023" y="2445"/>
                </a:lnTo>
                <a:lnTo>
                  <a:pt x="3024" y="2443"/>
                </a:lnTo>
                <a:lnTo>
                  <a:pt x="3028" y="2443"/>
                </a:lnTo>
                <a:lnTo>
                  <a:pt x="3031" y="2443"/>
                </a:lnTo>
                <a:lnTo>
                  <a:pt x="3038" y="2443"/>
                </a:lnTo>
                <a:lnTo>
                  <a:pt x="3038" y="2441"/>
                </a:lnTo>
                <a:lnTo>
                  <a:pt x="3040" y="2439"/>
                </a:lnTo>
                <a:lnTo>
                  <a:pt x="3041" y="2436"/>
                </a:lnTo>
                <a:lnTo>
                  <a:pt x="3045" y="2436"/>
                </a:lnTo>
                <a:lnTo>
                  <a:pt x="3046" y="2441"/>
                </a:lnTo>
                <a:lnTo>
                  <a:pt x="3048" y="2443"/>
                </a:lnTo>
                <a:lnTo>
                  <a:pt x="3057" y="2431"/>
                </a:lnTo>
                <a:lnTo>
                  <a:pt x="3069" y="2419"/>
                </a:lnTo>
                <a:lnTo>
                  <a:pt x="3072" y="2419"/>
                </a:lnTo>
                <a:lnTo>
                  <a:pt x="3074" y="2417"/>
                </a:lnTo>
                <a:lnTo>
                  <a:pt x="3075" y="2417"/>
                </a:lnTo>
                <a:lnTo>
                  <a:pt x="3084" y="2414"/>
                </a:lnTo>
                <a:lnTo>
                  <a:pt x="3089" y="2409"/>
                </a:lnTo>
                <a:lnTo>
                  <a:pt x="3093" y="2402"/>
                </a:lnTo>
                <a:lnTo>
                  <a:pt x="3093" y="2392"/>
                </a:lnTo>
                <a:lnTo>
                  <a:pt x="3093" y="2388"/>
                </a:lnTo>
                <a:lnTo>
                  <a:pt x="3093" y="2376"/>
                </a:lnTo>
                <a:lnTo>
                  <a:pt x="3091" y="2368"/>
                </a:lnTo>
                <a:lnTo>
                  <a:pt x="3087" y="2358"/>
                </a:lnTo>
                <a:lnTo>
                  <a:pt x="3084" y="2349"/>
                </a:lnTo>
                <a:lnTo>
                  <a:pt x="3075" y="2335"/>
                </a:lnTo>
                <a:lnTo>
                  <a:pt x="3065" y="2320"/>
                </a:lnTo>
                <a:lnTo>
                  <a:pt x="3060" y="2320"/>
                </a:lnTo>
                <a:lnTo>
                  <a:pt x="3057" y="2318"/>
                </a:lnTo>
                <a:lnTo>
                  <a:pt x="3053" y="2317"/>
                </a:lnTo>
                <a:lnTo>
                  <a:pt x="3052" y="2313"/>
                </a:lnTo>
                <a:lnTo>
                  <a:pt x="3011" y="2313"/>
                </a:lnTo>
                <a:lnTo>
                  <a:pt x="2989" y="2317"/>
                </a:lnTo>
                <a:lnTo>
                  <a:pt x="2966" y="2320"/>
                </a:lnTo>
                <a:lnTo>
                  <a:pt x="2946" y="2325"/>
                </a:lnTo>
                <a:lnTo>
                  <a:pt x="2922" y="2327"/>
                </a:lnTo>
                <a:lnTo>
                  <a:pt x="2915" y="2327"/>
                </a:lnTo>
                <a:lnTo>
                  <a:pt x="2910" y="2330"/>
                </a:lnTo>
                <a:lnTo>
                  <a:pt x="2907" y="2332"/>
                </a:lnTo>
                <a:lnTo>
                  <a:pt x="2902" y="2334"/>
                </a:lnTo>
                <a:lnTo>
                  <a:pt x="2876" y="2334"/>
                </a:lnTo>
                <a:lnTo>
                  <a:pt x="2852" y="2334"/>
                </a:lnTo>
                <a:lnTo>
                  <a:pt x="2828" y="2334"/>
                </a:lnTo>
                <a:lnTo>
                  <a:pt x="2806" y="2334"/>
                </a:lnTo>
                <a:lnTo>
                  <a:pt x="2796" y="2334"/>
                </a:lnTo>
                <a:lnTo>
                  <a:pt x="2791" y="2335"/>
                </a:lnTo>
                <a:lnTo>
                  <a:pt x="2786" y="2334"/>
                </a:lnTo>
                <a:lnTo>
                  <a:pt x="2784" y="2332"/>
                </a:lnTo>
                <a:lnTo>
                  <a:pt x="2784" y="2330"/>
                </a:lnTo>
                <a:lnTo>
                  <a:pt x="2782" y="2329"/>
                </a:lnTo>
                <a:lnTo>
                  <a:pt x="2779" y="2327"/>
                </a:lnTo>
                <a:lnTo>
                  <a:pt x="2770" y="2329"/>
                </a:lnTo>
                <a:lnTo>
                  <a:pt x="2765" y="2330"/>
                </a:lnTo>
                <a:lnTo>
                  <a:pt x="2760" y="2334"/>
                </a:lnTo>
                <a:lnTo>
                  <a:pt x="2751" y="2334"/>
                </a:lnTo>
                <a:lnTo>
                  <a:pt x="2741" y="2329"/>
                </a:lnTo>
                <a:lnTo>
                  <a:pt x="2733" y="2322"/>
                </a:lnTo>
                <a:lnTo>
                  <a:pt x="2724" y="2315"/>
                </a:lnTo>
                <a:lnTo>
                  <a:pt x="2717" y="2313"/>
                </a:lnTo>
                <a:lnTo>
                  <a:pt x="2710" y="2313"/>
                </a:lnTo>
                <a:lnTo>
                  <a:pt x="2707" y="2310"/>
                </a:lnTo>
                <a:lnTo>
                  <a:pt x="2704" y="2306"/>
                </a:lnTo>
                <a:lnTo>
                  <a:pt x="2695" y="2301"/>
                </a:lnTo>
                <a:lnTo>
                  <a:pt x="2687" y="2296"/>
                </a:lnTo>
                <a:lnTo>
                  <a:pt x="2685" y="2291"/>
                </a:lnTo>
                <a:lnTo>
                  <a:pt x="2683" y="2286"/>
                </a:lnTo>
                <a:lnTo>
                  <a:pt x="2656" y="2286"/>
                </a:lnTo>
                <a:lnTo>
                  <a:pt x="2644" y="2284"/>
                </a:lnTo>
                <a:lnTo>
                  <a:pt x="2639" y="2283"/>
                </a:lnTo>
                <a:lnTo>
                  <a:pt x="2635" y="2279"/>
                </a:lnTo>
                <a:lnTo>
                  <a:pt x="2630" y="2278"/>
                </a:lnTo>
                <a:lnTo>
                  <a:pt x="2629" y="2276"/>
                </a:lnTo>
                <a:lnTo>
                  <a:pt x="2629" y="2272"/>
                </a:lnTo>
                <a:lnTo>
                  <a:pt x="2622" y="2272"/>
                </a:lnTo>
                <a:lnTo>
                  <a:pt x="2620" y="2269"/>
                </a:lnTo>
                <a:lnTo>
                  <a:pt x="2618" y="2266"/>
                </a:lnTo>
                <a:lnTo>
                  <a:pt x="2613" y="2260"/>
                </a:lnTo>
                <a:lnTo>
                  <a:pt x="2610" y="2259"/>
                </a:lnTo>
                <a:lnTo>
                  <a:pt x="2608" y="2255"/>
                </a:lnTo>
                <a:lnTo>
                  <a:pt x="2606" y="2252"/>
                </a:lnTo>
                <a:lnTo>
                  <a:pt x="2608" y="2245"/>
                </a:lnTo>
                <a:lnTo>
                  <a:pt x="2603" y="2243"/>
                </a:lnTo>
                <a:lnTo>
                  <a:pt x="2601" y="2242"/>
                </a:lnTo>
                <a:lnTo>
                  <a:pt x="2601" y="2238"/>
                </a:lnTo>
                <a:lnTo>
                  <a:pt x="2601" y="2225"/>
                </a:lnTo>
                <a:lnTo>
                  <a:pt x="2593" y="2221"/>
                </a:lnTo>
                <a:lnTo>
                  <a:pt x="2584" y="2218"/>
                </a:lnTo>
                <a:lnTo>
                  <a:pt x="2576" y="2214"/>
                </a:lnTo>
                <a:lnTo>
                  <a:pt x="2567" y="2211"/>
                </a:lnTo>
                <a:lnTo>
                  <a:pt x="2562" y="2211"/>
                </a:lnTo>
                <a:lnTo>
                  <a:pt x="2560" y="2208"/>
                </a:lnTo>
                <a:lnTo>
                  <a:pt x="2555" y="2202"/>
                </a:lnTo>
                <a:lnTo>
                  <a:pt x="2553" y="2199"/>
                </a:lnTo>
                <a:lnTo>
                  <a:pt x="2550" y="2197"/>
                </a:lnTo>
                <a:lnTo>
                  <a:pt x="2545" y="2197"/>
                </a:lnTo>
                <a:lnTo>
                  <a:pt x="2540" y="2197"/>
                </a:lnTo>
                <a:lnTo>
                  <a:pt x="2526" y="2177"/>
                </a:lnTo>
                <a:lnTo>
                  <a:pt x="2513" y="2156"/>
                </a:lnTo>
                <a:lnTo>
                  <a:pt x="2507" y="2155"/>
                </a:lnTo>
                <a:lnTo>
                  <a:pt x="2502" y="2151"/>
                </a:lnTo>
                <a:lnTo>
                  <a:pt x="2496" y="2143"/>
                </a:lnTo>
                <a:lnTo>
                  <a:pt x="2489" y="2134"/>
                </a:lnTo>
                <a:lnTo>
                  <a:pt x="2484" y="2131"/>
                </a:lnTo>
                <a:lnTo>
                  <a:pt x="2478" y="2129"/>
                </a:lnTo>
                <a:lnTo>
                  <a:pt x="2477" y="2126"/>
                </a:lnTo>
                <a:lnTo>
                  <a:pt x="2475" y="2122"/>
                </a:lnTo>
                <a:lnTo>
                  <a:pt x="2473" y="2119"/>
                </a:lnTo>
                <a:lnTo>
                  <a:pt x="2472" y="2116"/>
                </a:lnTo>
                <a:lnTo>
                  <a:pt x="2468" y="2116"/>
                </a:lnTo>
                <a:lnTo>
                  <a:pt x="2461" y="2114"/>
                </a:lnTo>
                <a:lnTo>
                  <a:pt x="2456" y="2110"/>
                </a:lnTo>
                <a:lnTo>
                  <a:pt x="2455" y="2104"/>
                </a:lnTo>
                <a:lnTo>
                  <a:pt x="2453" y="2098"/>
                </a:lnTo>
                <a:lnTo>
                  <a:pt x="2451" y="2092"/>
                </a:lnTo>
                <a:lnTo>
                  <a:pt x="2449" y="2087"/>
                </a:lnTo>
                <a:lnTo>
                  <a:pt x="2446" y="2085"/>
                </a:lnTo>
                <a:lnTo>
                  <a:pt x="2441" y="2083"/>
                </a:lnTo>
                <a:lnTo>
                  <a:pt x="2439" y="2081"/>
                </a:lnTo>
                <a:lnTo>
                  <a:pt x="2424" y="2061"/>
                </a:lnTo>
                <a:lnTo>
                  <a:pt x="2422" y="2059"/>
                </a:lnTo>
                <a:lnTo>
                  <a:pt x="2415" y="2058"/>
                </a:lnTo>
                <a:lnTo>
                  <a:pt x="2414" y="2056"/>
                </a:lnTo>
                <a:lnTo>
                  <a:pt x="2407" y="2046"/>
                </a:lnTo>
                <a:lnTo>
                  <a:pt x="2398" y="2037"/>
                </a:lnTo>
                <a:lnTo>
                  <a:pt x="2392" y="2030"/>
                </a:lnTo>
                <a:lnTo>
                  <a:pt x="2388" y="2022"/>
                </a:lnTo>
                <a:lnTo>
                  <a:pt x="2386" y="2020"/>
                </a:lnTo>
                <a:lnTo>
                  <a:pt x="2383" y="2013"/>
                </a:lnTo>
                <a:lnTo>
                  <a:pt x="2378" y="2010"/>
                </a:lnTo>
                <a:lnTo>
                  <a:pt x="2371" y="2008"/>
                </a:lnTo>
                <a:lnTo>
                  <a:pt x="2369" y="2006"/>
                </a:lnTo>
                <a:lnTo>
                  <a:pt x="2369" y="1996"/>
                </a:lnTo>
                <a:lnTo>
                  <a:pt x="2366" y="1989"/>
                </a:lnTo>
                <a:lnTo>
                  <a:pt x="2356" y="1972"/>
                </a:lnTo>
                <a:lnTo>
                  <a:pt x="2354" y="1969"/>
                </a:lnTo>
                <a:lnTo>
                  <a:pt x="2349" y="1955"/>
                </a:lnTo>
                <a:lnTo>
                  <a:pt x="2342" y="1940"/>
                </a:lnTo>
                <a:lnTo>
                  <a:pt x="2339" y="1923"/>
                </a:lnTo>
                <a:lnTo>
                  <a:pt x="2335" y="1904"/>
                </a:lnTo>
                <a:lnTo>
                  <a:pt x="2328" y="1904"/>
                </a:lnTo>
                <a:lnTo>
                  <a:pt x="2328" y="1890"/>
                </a:lnTo>
                <a:lnTo>
                  <a:pt x="2328" y="1885"/>
                </a:lnTo>
                <a:lnTo>
                  <a:pt x="2327" y="1880"/>
                </a:lnTo>
                <a:lnTo>
                  <a:pt x="2323" y="1871"/>
                </a:lnTo>
                <a:lnTo>
                  <a:pt x="2320" y="1863"/>
                </a:lnTo>
                <a:lnTo>
                  <a:pt x="2320" y="1860"/>
                </a:lnTo>
                <a:lnTo>
                  <a:pt x="2322" y="1853"/>
                </a:lnTo>
                <a:lnTo>
                  <a:pt x="2322" y="1851"/>
                </a:lnTo>
                <a:lnTo>
                  <a:pt x="2315" y="1842"/>
                </a:lnTo>
                <a:lnTo>
                  <a:pt x="2311" y="1834"/>
                </a:lnTo>
                <a:lnTo>
                  <a:pt x="2310" y="1824"/>
                </a:lnTo>
                <a:lnTo>
                  <a:pt x="2308" y="1813"/>
                </a:lnTo>
                <a:lnTo>
                  <a:pt x="2308" y="1810"/>
                </a:lnTo>
                <a:lnTo>
                  <a:pt x="2308" y="1800"/>
                </a:lnTo>
                <a:lnTo>
                  <a:pt x="2308" y="1796"/>
                </a:lnTo>
                <a:lnTo>
                  <a:pt x="2303" y="1786"/>
                </a:lnTo>
                <a:lnTo>
                  <a:pt x="2296" y="1778"/>
                </a:lnTo>
                <a:lnTo>
                  <a:pt x="2293" y="1769"/>
                </a:lnTo>
                <a:lnTo>
                  <a:pt x="2291" y="1766"/>
                </a:lnTo>
                <a:lnTo>
                  <a:pt x="2291" y="1762"/>
                </a:lnTo>
                <a:lnTo>
                  <a:pt x="2291" y="1757"/>
                </a:lnTo>
                <a:lnTo>
                  <a:pt x="2291" y="1747"/>
                </a:lnTo>
                <a:lnTo>
                  <a:pt x="2289" y="1744"/>
                </a:lnTo>
                <a:lnTo>
                  <a:pt x="2287" y="1740"/>
                </a:lnTo>
                <a:lnTo>
                  <a:pt x="2284" y="1740"/>
                </a:lnTo>
                <a:lnTo>
                  <a:pt x="2281" y="1740"/>
                </a:lnTo>
                <a:lnTo>
                  <a:pt x="2279" y="1733"/>
                </a:lnTo>
                <a:lnTo>
                  <a:pt x="2279" y="1730"/>
                </a:lnTo>
                <a:lnTo>
                  <a:pt x="2281" y="1721"/>
                </a:lnTo>
                <a:lnTo>
                  <a:pt x="2279" y="1713"/>
                </a:lnTo>
                <a:lnTo>
                  <a:pt x="2277" y="1708"/>
                </a:lnTo>
                <a:lnTo>
                  <a:pt x="2274" y="1704"/>
                </a:lnTo>
                <a:lnTo>
                  <a:pt x="2270" y="1699"/>
                </a:lnTo>
                <a:lnTo>
                  <a:pt x="2264" y="1696"/>
                </a:lnTo>
                <a:lnTo>
                  <a:pt x="2264" y="1694"/>
                </a:lnTo>
                <a:lnTo>
                  <a:pt x="2259" y="1682"/>
                </a:lnTo>
                <a:lnTo>
                  <a:pt x="2252" y="1669"/>
                </a:lnTo>
                <a:lnTo>
                  <a:pt x="2252" y="1667"/>
                </a:lnTo>
                <a:lnTo>
                  <a:pt x="2247" y="1660"/>
                </a:lnTo>
                <a:lnTo>
                  <a:pt x="2247" y="1658"/>
                </a:lnTo>
                <a:lnTo>
                  <a:pt x="2247" y="1648"/>
                </a:lnTo>
                <a:lnTo>
                  <a:pt x="2247" y="1641"/>
                </a:lnTo>
                <a:lnTo>
                  <a:pt x="2241" y="1634"/>
                </a:lnTo>
                <a:lnTo>
                  <a:pt x="2235" y="1628"/>
                </a:lnTo>
                <a:lnTo>
                  <a:pt x="2235" y="1624"/>
                </a:lnTo>
                <a:lnTo>
                  <a:pt x="2233" y="1617"/>
                </a:lnTo>
                <a:lnTo>
                  <a:pt x="2230" y="1617"/>
                </a:lnTo>
                <a:lnTo>
                  <a:pt x="2226" y="1617"/>
                </a:lnTo>
                <a:lnTo>
                  <a:pt x="2226" y="1614"/>
                </a:lnTo>
                <a:lnTo>
                  <a:pt x="2226" y="1607"/>
                </a:lnTo>
                <a:lnTo>
                  <a:pt x="2226" y="1604"/>
                </a:lnTo>
                <a:lnTo>
                  <a:pt x="2214" y="1587"/>
                </a:lnTo>
                <a:lnTo>
                  <a:pt x="2212" y="1583"/>
                </a:lnTo>
                <a:lnTo>
                  <a:pt x="2207" y="1576"/>
                </a:lnTo>
                <a:lnTo>
                  <a:pt x="2199" y="1571"/>
                </a:lnTo>
                <a:lnTo>
                  <a:pt x="2194" y="1570"/>
                </a:lnTo>
                <a:lnTo>
                  <a:pt x="2188" y="1570"/>
                </a:lnTo>
                <a:lnTo>
                  <a:pt x="2183" y="1573"/>
                </a:lnTo>
                <a:lnTo>
                  <a:pt x="2178" y="1576"/>
                </a:lnTo>
                <a:lnTo>
                  <a:pt x="2177" y="1580"/>
                </a:lnTo>
                <a:lnTo>
                  <a:pt x="2175" y="1582"/>
                </a:lnTo>
                <a:lnTo>
                  <a:pt x="2171" y="1580"/>
                </a:lnTo>
                <a:lnTo>
                  <a:pt x="2171" y="1576"/>
                </a:lnTo>
                <a:lnTo>
                  <a:pt x="2163" y="1576"/>
                </a:lnTo>
                <a:lnTo>
                  <a:pt x="2158" y="1575"/>
                </a:lnTo>
                <a:lnTo>
                  <a:pt x="2154" y="1571"/>
                </a:lnTo>
                <a:lnTo>
                  <a:pt x="2151" y="1566"/>
                </a:lnTo>
                <a:lnTo>
                  <a:pt x="2147" y="1561"/>
                </a:lnTo>
                <a:lnTo>
                  <a:pt x="2144" y="1558"/>
                </a:lnTo>
                <a:lnTo>
                  <a:pt x="2137" y="1556"/>
                </a:lnTo>
                <a:lnTo>
                  <a:pt x="2130" y="1556"/>
                </a:lnTo>
                <a:lnTo>
                  <a:pt x="2130" y="1553"/>
                </a:lnTo>
                <a:lnTo>
                  <a:pt x="2129" y="1551"/>
                </a:lnTo>
                <a:lnTo>
                  <a:pt x="2125" y="1551"/>
                </a:lnTo>
                <a:lnTo>
                  <a:pt x="2122" y="1546"/>
                </a:lnTo>
                <a:lnTo>
                  <a:pt x="2118" y="1541"/>
                </a:lnTo>
                <a:lnTo>
                  <a:pt x="2112" y="1536"/>
                </a:lnTo>
                <a:lnTo>
                  <a:pt x="2103" y="1532"/>
                </a:lnTo>
                <a:lnTo>
                  <a:pt x="2096" y="1529"/>
                </a:lnTo>
                <a:lnTo>
                  <a:pt x="2093" y="1529"/>
                </a:lnTo>
                <a:lnTo>
                  <a:pt x="2089" y="1527"/>
                </a:lnTo>
                <a:lnTo>
                  <a:pt x="2089" y="1520"/>
                </a:lnTo>
                <a:lnTo>
                  <a:pt x="2088" y="1515"/>
                </a:lnTo>
                <a:lnTo>
                  <a:pt x="2083" y="1512"/>
                </a:lnTo>
                <a:lnTo>
                  <a:pt x="2079" y="1508"/>
                </a:lnTo>
                <a:lnTo>
                  <a:pt x="2067" y="1503"/>
                </a:lnTo>
                <a:lnTo>
                  <a:pt x="2055" y="1498"/>
                </a:lnTo>
                <a:lnTo>
                  <a:pt x="2054" y="1495"/>
                </a:lnTo>
                <a:lnTo>
                  <a:pt x="2047" y="1486"/>
                </a:lnTo>
                <a:lnTo>
                  <a:pt x="2042" y="1474"/>
                </a:lnTo>
                <a:lnTo>
                  <a:pt x="2035" y="1476"/>
                </a:lnTo>
                <a:lnTo>
                  <a:pt x="2031" y="1474"/>
                </a:lnTo>
                <a:lnTo>
                  <a:pt x="2028" y="1472"/>
                </a:lnTo>
                <a:lnTo>
                  <a:pt x="2026" y="1469"/>
                </a:lnTo>
                <a:lnTo>
                  <a:pt x="2021" y="1464"/>
                </a:lnTo>
                <a:lnTo>
                  <a:pt x="2018" y="1462"/>
                </a:lnTo>
                <a:lnTo>
                  <a:pt x="2014" y="1460"/>
                </a:lnTo>
                <a:lnTo>
                  <a:pt x="2008" y="1457"/>
                </a:lnTo>
                <a:lnTo>
                  <a:pt x="2002" y="1452"/>
                </a:lnTo>
                <a:lnTo>
                  <a:pt x="1997" y="1447"/>
                </a:lnTo>
                <a:lnTo>
                  <a:pt x="1994" y="1440"/>
                </a:lnTo>
                <a:lnTo>
                  <a:pt x="1985" y="1440"/>
                </a:lnTo>
                <a:lnTo>
                  <a:pt x="1977" y="1440"/>
                </a:lnTo>
                <a:lnTo>
                  <a:pt x="1972" y="1436"/>
                </a:lnTo>
                <a:lnTo>
                  <a:pt x="1967" y="1433"/>
                </a:lnTo>
                <a:lnTo>
                  <a:pt x="1962" y="1430"/>
                </a:lnTo>
                <a:lnTo>
                  <a:pt x="1955" y="1428"/>
                </a:lnTo>
                <a:lnTo>
                  <a:pt x="1948" y="1426"/>
                </a:lnTo>
                <a:lnTo>
                  <a:pt x="1939" y="1426"/>
                </a:lnTo>
                <a:lnTo>
                  <a:pt x="1939" y="1423"/>
                </a:lnTo>
                <a:lnTo>
                  <a:pt x="1938" y="1421"/>
                </a:lnTo>
                <a:lnTo>
                  <a:pt x="1933" y="1419"/>
                </a:lnTo>
                <a:lnTo>
                  <a:pt x="1933" y="1411"/>
                </a:lnTo>
                <a:lnTo>
                  <a:pt x="1931" y="1406"/>
                </a:lnTo>
                <a:lnTo>
                  <a:pt x="1926" y="1402"/>
                </a:lnTo>
                <a:lnTo>
                  <a:pt x="1921" y="1401"/>
                </a:lnTo>
                <a:lnTo>
                  <a:pt x="1909" y="1397"/>
                </a:lnTo>
                <a:lnTo>
                  <a:pt x="1904" y="1395"/>
                </a:lnTo>
                <a:lnTo>
                  <a:pt x="1898" y="1392"/>
                </a:lnTo>
                <a:lnTo>
                  <a:pt x="1890" y="1380"/>
                </a:lnTo>
                <a:lnTo>
                  <a:pt x="1880" y="1370"/>
                </a:lnTo>
                <a:lnTo>
                  <a:pt x="1870" y="1360"/>
                </a:lnTo>
                <a:lnTo>
                  <a:pt x="1858" y="1351"/>
                </a:lnTo>
                <a:lnTo>
                  <a:pt x="1858" y="1344"/>
                </a:lnTo>
                <a:lnTo>
                  <a:pt x="1854" y="1341"/>
                </a:lnTo>
                <a:lnTo>
                  <a:pt x="1849" y="1339"/>
                </a:lnTo>
                <a:lnTo>
                  <a:pt x="1844" y="1338"/>
                </a:lnTo>
                <a:lnTo>
                  <a:pt x="1842" y="1326"/>
                </a:lnTo>
                <a:lnTo>
                  <a:pt x="1837" y="1317"/>
                </a:lnTo>
                <a:lnTo>
                  <a:pt x="1834" y="1317"/>
                </a:lnTo>
                <a:lnTo>
                  <a:pt x="1830" y="1317"/>
                </a:lnTo>
                <a:lnTo>
                  <a:pt x="1829" y="1314"/>
                </a:lnTo>
                <a:lnTo>
                  <a:pt x="1829" y="1309"/>
                </a:lnTo>
                <a:lnTo>
                  <a:pt x="1827" y="1303"/>
                </a:lnTo>
                <a:lnTo>
                  <a:pt x="1823" y="1303"/>
                </a:lnTo>
                <a:lnTo>
                  <a:pt x="1823" y="1297"/>
                </a:lnTo>
                <a:lnTo>
                  <a:pt x="1822" y="1291"/>
                </a:lnTo>
                <a:lnTo>
                  <a:pt x="1818" y="1288"/>
                </a:lnTo>
                <a:lnTo>
                  <a:pt x="1815" y="1285"/>
                </a:lnTo>
                <a:lnTo>
                  <a:pt x="1808" y="1278"/>
                </a:lnTo>
                <a:lnTo>
                  <a:pt x="1805" y="1274"/>
                </a:lnTo>
                <a:lnTo>
                  <a:pt x="1803" y="1269"/>
                </a:lnTo>
                <a:lnTo>
                  <a:pt x="1803" y="1242"/>
                </a:lnTo>
                <a:lnTo>
                  <a:pt x="1800" y="1228"/>
                </a:lnTo>
                <a:lnTo>
                  <a:pt x="1796" y="1215"/>
                </a:lnTo>
                <a:lnTo>
                  <a:pt x="1794" y="1199"/>
                </a:lnTo>
                <a:lnTo>
                  <a:pt x="1793" y="1193"/>
                </a:lnTo>
                <a:lnTo>
                  <a:pt x="1789" y="1187"/>
                </a:lnTo>
                <a:lnTo>
                  <a:pt x="1793" y="1176"/>
                </a:lnTo>
                <a:lnTo>
                  <a:pt x="1793" y="1167"/>
                </a:lnTo>
                <a:lnTo>
                  <a:pt x="1789" y="1140"/>
                </a:lnTo>
                <a:lnTo>
                  <a:pt x="1788" y="1136"/>
                </a:lnTo>
                <a:lnTo>
                  <a:pt x="1784" y="1135"/>
                </a:lnTo>
                <a:lnTo>
                  <a:pt x="1776" y="1133"/>
                </a:lnTo>
                <a:lnTo>
                  <a:pt x="1772" y="1131"/>
                </a:lnTo>
                <a:lnTo>
                  <a:pt x="1769" y="1129"/>
                </a:lnTo>
                <a:lnTo>
                  <a:pt x="1765" y="1128"/>
                </a:lnTo>
                <a:lnTo>
                  <a:pt x="1762" y="1126"/>
                </a:lnTo>
                <a:lnTo>
                  <a:pt x="1762" y="1121"/>
                </a:lnTo>
                <a:lnTo>
                  <a:pt x="1762" y="1114"/>
                </a:lnTo>
                <a:lnTo>
                  <a:pt x="1760" y="1102"/>
                </a:lnTo>
                <a:lnTo>
                  <a:pt x="1760" y="1095"/>
                </a:lnTo>
                <a:lnTo>
                  <a:pt x="1762" y="1090"/>
                </a:lnTo>
                <a:lnTo>
                  <a:pt x="1764" y="1087"/>
                </a:lnTo>
                <a:lnTo>
                  <a:pt x="1769" y="1085"/>
                </a:lnTo>
                <a:lnTo>
                  <a:pt x="1769" y="1078"/>
                </a:lnTo>
                <a:lnTo>
                  <a:pt x="1771" y="1075"/>
                </a:lnTo>
                <a:lnTo>
                  <a:pt x="1774" y="1070"/>
                </a:lnTo>
                <a:lnTo>
                  <a:pt x="1776" y="1065"/>
                </a:lnTo>
                <a:lnTo>
                  <a:pt x="1776" y="1060"/>
                </a:lnTo>
                <a:lnTo>
                  <a:pt x="1777" y="1056"/>
                </a:lnTo>
                <a:lnTo>
                  <a:pt x="1779" y="1053"/>
                </a:lnTo>
                <a:lnTo>
                  <a:pt x="1783" y="1051"/>
                </a:lnTo>
                <a:lnTo>
                  <a:pt x="1791" y="1046"/>
                </a:lnTo>
                <a:lnTo>
                  <a:pt x="1796" y="1044"/>
                </a:lnTo>
                <a:lnTo>
                  <a:pt x="1803" y="1044"/>
                </a:lnTo>
                <a:lnTo>
                  <a:pt x="1808" y="1053"/>
                </a:lnTo>
                <a:lnTo>
                  <a:pt x="1812" y="1056"/>
                </a:lnTo>
                <a:lnTo>
                  <a:pt x="1817" y="1058"/>
                </a:lnTo>
                <a:lnTo>
                  <a:pt x="1817" y="1054"/>
                </a:lnTo>
                <a:lnTo>
                  <a:pt x="1820" y="1054"/>
                </a:lnTo>
                <a:lnTo>
                  <a:pt x="1823" y="1051"/>
                </a:lnTo>
                <a:lnTo>
                  <a:pt x="1830" y="1051"/>
                </a:lnTo>
                <a:lnTo>
                  <a:pt x="1835" y="1049"/>
                </a:lnTo>
                <a:lnTo>
                  <a:pt x="1839" y="1046"/>
                </a:lnTo>
                <a:lnTo>
                  <a:pt x="1842" y="1043"/>
                </a:lnTo>
                <a:lnTo>
                  <a:pt x="1849" y="1036"/>
                </a:lnTo>
                <a:lnTo>
                  <a:pt x="1852" y="1032"/>
                </a:lnTo>
                <a:lnTo>
                  <a:pt x="1858" y="1031"/>
                </a:lnTo>
                <a:lnTo>
                  <a:pt x="1856" y="1022"/>
                </a:lnTo>
                <a:lnTo>
                  <a:pt x="1858" y="1015"/>
                </a:lnTo>
                <a:lnTo>
                  <a:pt x="1861" y="1003"/>
                </a:lnTo>
                <a:lnTo>
                  <a:pt x="1866" y="993"/>
                </a:lnTo>
                <a:lnTo>
                  <a:pt x="1871" y="983"/>
                </a:lnTo>
                <a:lnTo>
                  <a:pt x="1868" y="978"/>
                </a:lnTo>
                <a:lnTo>
                  <a:pt x="1866" y="971"/>
                </a:lnTo>
                <a:lnTo>
                  <a:pt x="1863" y="966"/>
                </a:lnTo>
                <a:lnTo>
                  <a:pt x="1861" y="964"/>
                </a:lnTo>
                <a:lnTo>
                  <a:pt x="1858" y="962"/>
                </a:lnTo>
                <a:lnTo>
                  <a:pt x="1851" y="959"/>
                </a:lnTo>
                <a:lnTo>
                  <a:pt x="1844" y="952"/>
                </a:lnTo>
                <a:lnTo>
                  <a:pt x="1837" y="942"/>
                </a:lnTo>
                <a:lnTo>
                  <a:pt x="1837" y="937"/>
                </a:lnTo>
                <a:lnTo>
                  <a:pt x="1834" y="935"/>
                </a:lnTo>
                <a:lnTo>
                  <a:pt x="1829" y="935"/>
                </a:lnTo>
                <a:lnTo>
                  <a:pt x="1823" y="935"/>
                </a:lnTo>
                <a:lnTo>
                  <a:pt x="1813" y="935"/>
                </a:lnTo>
                <a:lnTo>
                  <a:pt x="1806" y="935"/>
                </a:lnTo>
                <a:lnTo>
                  <a:pt x="1803" y="935"/>
                </a:lnTo>
                <a:lnTo>
                  <a:pt x="1803" y="901"/>
                </a:lnTo>
                <a:lnTo>
                  <a:pt x="1803" y="884"/>
                </a:lnTo>
                <a:lnTo>
                  <a:pt x="1801" y="877"/>
                </a:lnTo>
                <a:lnTo>
                  <a:pt x="1800" y="875"/>
                </a:lnTo>
                <a:lnTo>
                  <a:pt x="1796" y="873"/>
                </a:lnTo>
                <a:lnTo>
                  <a:pt x="1788" y="873"/>
                </a:lnTo>
                <a:lnTo>
                  <a:pt x="1781" y="873"/>
                </a:lnTo>
                <a:lnTo>
                  <a:pt x="1774" y="872"/>
                </a:lnTo>
                <a:lnTo>
                  <a:pt x="1769" y="870"/>
                </a:lnTo>
                <a:lnTo>
                  <a:pt x="1764" y="867"/>
                </a:lnTo>
                <a:lnTo>
                  <a:pt x="1760" y="863"/>
                </a:lnTo>
                <a:lnTo>
                  <a:pt x="1755" y="853"/>
                </a:lnTo>
                <a:lnTo>
                  <a:pt x="1760" y="831"/>
                </a:lnTo>
                <a:lnTo>
                  <a:pt x="1765" y="810"/>
                </a:lnTo>
                <a:lnTo>
                  <a:pt x="1772" y="788"/>
                </a:lnTo>
                <a:lnTo>
                  <a:pt x="1776" y="764"/>
                </a:lnTo>
                <a:lnTo>
                  <a:pt x="1783" y="764"/>
                </a:lnTo>
                <a:lnTo>
                  <a:pt x="1788" y="763"/>
                </a:lnTo>
                <a:lnTo>
                  <a:pt x="1796" y="758"/>
                </a:lnTo>
                <a:lnTo>
                  <a:pt x="1796" y="754"/>
                </a:lnTo>
                <a:lnTo>
                  <a:pt x="1796" y="751"/>
                </a:lnTo>
                <a:lnTo>
                  <a:pt x="1800" y="749"/>
                </a:lnTo>
                <a:lnTo>
                  <a:pt x="1805" y="749"/>
                </a:lnTo>
                <a:lnTo>
                  <a:pt x="1808" y="747"/>
                </a:lnTo>
                <a:lnTo>
                  <a:pt x="1810" y="746"/>
                </a:lnTo>
                <a:lnTo>
                  <a:pt x="1810" y="744"/>
                </a:lnTo>
                <a:lnTo>
                  <a:pt x="1817" y="744"/>
                </a:lnTo>
                <a:lnTo>
                  <a:pt x="1823" y="742"/>
                </a:lnTo>
                <a:lnTo>
                  <a:pt x="1827" y="739"/>
                </a:lnTo>
                <a:lnTo>
                  <a:pt x="1830" y="734"/>
                </a:lnTo>
                <a:lnTo>
                  <a:pt x="1834" y="729"/>
                </a:lnTo>
                <a:lnTo>
                  <a:pt x="1837" y="725"/>
                </a:lnTo>
                <a:lnTo>
                  <a:pt x="1842" y="723"/>
                </a:lnTo>
                <a:lnTo>
                  <a:pt x="1851" y="723"/>
                </a:lnTo>
                <a:lnTo>
                  <a:pt x="1885" y="723"/>
                </a:lnTo>
                <a:lnTo>
                  <a:pt x="1881" y="730"/>
                </a:lnTo>
                <a:lnTo>
                  <a:pt x="1876" y="735"/>
                </a:lnTo>
                <a:lnTo>
                  <a:pt x="1866" y="746"/>
                </a:lnTo>
                <a:lnTo>
                  <a:pt x="1859" y="751"/>
                </a:lnTo>
                <a:lnTo>
                  <a:pt x="1856" y="756"/>
                </a:lnTo>
                <a:lnTo>
                  <a:pt x="1852" y="763"/>
                </a:lnTo>
                <a:lnTo>
                  <a:pt x="1851" y="771"/>
                </a:lnTo>
                <a:lnTo>
                  <a:pt x="1871" y="771"/>
                </a:lnTo>
                <a:lnTo>
                  <a:pt x="1880" y="766"/>
                </a:lnTo>
                <a:lnTo>
                  <a:pt x="1883" y="766"/>
                </a:lnTo>
                <a:lnTo>
                  <a:pt x="1887" y="766"/>
                </a:lnTo>
                <a:lnTo>
                  <a:pt x="1890" y="766"/>
                </a:lnTo>
                <a:lnTo>
                  <a:pt x="1897" y="763"/>
                </a:lnTo>
                <a:lnTo>
                  <a:pt x="1905" y="756"/>
                </a:lnTo>
                <a:lnTo>
                  <a:pt x="1914" y="751"/>
                </a:lnTo>
                <a:lnTo>
                  <a:pt x="1917" y="749"/>
                </a:lnTo>
                <a:lnTo>
                  <a:pt x="1926" y="744"/>
                </a:lnTo>
                <a:lnTo>
                  <a:pt x="1927" y="742"/>
                </a:lnTo>
                <a:lnTo>
                  <a:pt x="1929" y="740"/>
                </a:lnTo>
                <a:lnTo>
                  <a:pt x="1933" y="737"/>
                </a:lnTo>
                <a:lnTo>
                  <a:pt x="1938" y="735"/>
                </a:lnTo>
                <a:lnTo>
                  <a:pt x="1939" y="734"/>
                </a:lnTo>
                <a:lnTo>
                  <a:pt x="1939" y="730"/>
                </a:lnTo>
                <a:lnTo>
                  <a:pt x="1945" y="729"/>
                </a:lnTo>
                <a:lnTo>
                  <a:pt x="1948" y="727"/>
                </a:lnTo>
                <a:lnTo>
                  <a:pt x="1953" y="720"/>
                </a:lnTo>
                <a:lnTo>
                  <a:pt x="1955" y="718"/>
                </a:lnTo>
                <a:lnTo>
                  <a:pt x="1960" y="718"/>
                </a:lnTo>
                <a:lnTo>
                  <a:pt x="1965" y="718"/>
                </a:lnTo>
                <a:lnTo>
                  <a:pt x="1970" y="717"/>
                </a:lnTo>
                <a:lnTo>
                  <a:pt x="1974" y="713"/>
                </a:lnTo>
                <a:lnTo>
                  <a:pt x="1980" y="706"/>
                </a:lnTo>
                <a:lnTo>
                  <a:pt x="1985" y="698"/>
                </a:lnTo>
                <a:lnTo>
                  <a:pt x="1989" y="696"/>
                </a:lnTo>
                <a:lnTo>
                  <a:pt x="2011" y="683"/>
                </a:lnTo>
                <a:lnTo>
                  <a:pt x="2014" y="683"/>
                </a:lnTo>
                <a:lnTo>
                  <a:pt x="2014" y="679"/>
                </a:lnTo>
                <a:lnTo>
                  <a:pt x="2014" y="676"/>
                </a:lnTo>
                <a:lnTo>
                  <a:pt x="2021" y="676"/>
                </a:lnTo>
                <a:lnTo>
                  <a:pt x="2028" y="676"/>
                </a:lnTo>
                <a:lnTo>
                  <a:pt x="2042" y="676"/>
                </a:lnTo>
                <a:lnTo>
                  <a:pt x="2047" y="671"/>
                </a:lnTo>
                <a:lnTo>
                  <a:pt x="2052" y="665"/>
                </a:lnTo>
                <a:lnTo>
                  <a:pt x="2054" y="657"/>
                </a:lnTo>
                <a:lnTo>
                  <a:pt x="2055" y="648"/>
                </a:lnTo>
                <a:lnTo>
                  <a:pt x="2059" y="643"/>
                </a:lnTo>
                <a:lnTo>
                  <a:pt x="2062" y="638"/>
                </a:lnTo>
                <a:lnTo>
                  <a:pt x="2066" y="635"/>
                </a:lnTo>
                <a:lnTo>
                  <a:pt x="2069" y="628"/>
                </a:lnTo>
                <a:lnTo>
                  <a:pt x="2072" y="630"/>
                </a:lnTo>
                <a:lnTo>
                  <a:pt x="2074" y="631"/>
                </a:lnTo>
                <a:lnTo>
                  <a:pt x="2076" y="638"/>
                </a:lnTo>
                <a:lnTo>
                  <a:pt x="2078" y="645"/>
                </a:lnTo>
                <a:lnTo>
                  <a:pt x="2079" y="648"/>
                </a:lnTo>
                <a:lnTo>
                  <a:pt x="2083" y="648"/>
                </a:lnTo>
                <a:lnTo>
                  <a:pt x="2117" y="648"/>
                </a:lnTo>
                <a:lnTo>
                  <a:pt x="2124" y="648"/>
                </a:lnTo>
                <a:lnTo>
                  <a:pt x="2127" y="647"/>
                </a:lnTo>
                <a:lnTo>
                  <a:pt x="2127" y="643"/>
                </a:lnTo>
                <a:lnTo>
                  <a:pt x="2124" y="642"/>
                </a:lnTo>
                <a:lnTo>
                  <a:pt x="2125" y="638"/>
                </a:lnTo>
                <a:lnTo>
                  <a:pt x="2127" y="636"/>
                </a:lnTo>
                <a:lnTo>
                  <a:pt x="2130" y="636"/>
                </a:lnTo>
                <a:lnTo>
                  <a:pt x="2132" y="636"/>
                </a:lnTo>
                <a:lnTo>
                  <a:pt x="2137" y="640"/>
                </a:lnTo>
                <a:lnTo>
                  <a:pt x="2144" y="642"/>
                </a:lnTo>
                <a:lnTo>
                  <a:pt x="2149" y="650"/>
                </a:lnTo>
                <a:lnTo>
                  <a:pt x="2153" y="654"/>
                </a:lnTo>
                <a:lnTo>
                  <a:pt x="2158" y="655"/>
                </a:lnTo>
                <a:lnTo>
                  <a:pt x="2163" y="654"/>
                </a:lnTo>
                <a:lnTo>
                  <a:pt x="2166" y="652"/>
                </a:lnTo>
                <a:lnTo>
                  <a:pt x="2171" y="645"/>
                </a:lnTo>
                <a:lnTo>
                  <a:pt x="2177" y="638"/>
                </a:lnTo>
                <a:lnTo>
                  <a:pt x="2180" y="636"/>
                </a:lnTo>
                <a:lnTo>
                  <a:pt x="2185" y="635"/>
                </a:lnTo>
                <a:lnTo>
                  <a:pt x="2188" y="630"/>
                </a:lnTo>
                <a:lnTo>
                  <a:pt x="2190" y="626"/>
                </a:lnTo>
                <a:lnTo>
                  <a:pt x="2188" y="623"/>
                </a:lnTo>
                <a:lnTo>
                  <a:pt x="2185" y="621"/>
                </a:lnTo>
                <a:lnTo>
                  <a:pt x="2185" y="616"/>
                </a:lnTo>
                <a:lnTo>
                  <a:pt x="2187" y="613"/>
                </a:lnTo>
                <a:lnTo>
                  <a:pt x="2188" y="609"/>
                </a:lnTo>
                <a:lnTo>
                  <a:pt x="2192" y="607"/>
                </a:lnTo>
                <a:lnTo>
                  <a:pt x="2192" y="599"/>
                </a:lnTo>
                <a:lnTo>
                  <a:pt x="2192" y="592"/>
                </a:lnTo>
                <a:lnTo>
                  <a:pt x="2188" y="587"/>
                </a:lnTo>
                <a:lnTo>
                  <a:pt x="2187" y="582"/>
                </a:lnTo>
                <a:lnTo>
                  <a:pt x="2180" y="573"/>
                </a:lnTo>
                <a:lnTo>
                  <a:pt x="2178" y="567"/>
                </a:lnTo>
                <a:lnTo>
                  <a:pt x="2178" y="560"/>
                </a:lnTo>
                <a:lnTo>
                  <a:pt x="2182" y="551"/>
                </a:lnTo>
                <a:lnTo>
                  <a:pt x="2185" y="543"/>
                </a:lnTo>
                <a:lnTo>
                  <a:pt x="2188" y="534"/>
                </a:lnTo>
                <a:lnTo>
                  <a:pt x="2192" y="526"/>
                </a:lnTo>
                <a:lnTo>
                  <a:pt x="2151" y="526"/>
                </a:lnTo>
                <a:lnTo>
                  <a:pt x="2151" y="517"/>
                </a:lnTo>
                <a:lnTo>
                  <a:pt x="2147" y="512"/>
                </a:lnTo>
                <a:lnTo>
                  <a:pt x="2144" y="505"/>
                </a:lnTo>
                <a:lnTo>
                  <a:pt x="2144" y="498"/>
                </a:lnTo>
                <a:lnTo>
                  <a:pt x="2144" y="493"/>
                </a:lnTo>
                <a:lnTo>
                  <a:pt x="2146" y="488"/>
                </a:lnTo>
                <a:lnTo>
                  <a:pt x="2147" y="483"/>
                </a:lnTo>
                <a:lnTo>
                  <a:pt x="2149" y="481"/>
                </a:lnTo>
                <a:lnTo>
                  <a:pt x="2156" y="476"/>
                </a:lnTo>
                <a:lnTo>
                  <a:pt x="2165" y="471"/>
                </a:lnTo>
                <a:lnTo>
                  <a:pt x="2173" y="452"/>
                </a:lnTo>
                <a:lnTo>
                  <a:pt x="2177" y="442"/>
                </a:lnTo>
                <a:lnTo>
                  <a:pt x="2178" y="430"/>
                </a:lnTo>
                <a:lnTo>
                  <a:pt x="2173" y="430"/>
                </a:lnTo>
                <a:lnTo>
                  <a:pt x="2171" y="427"/>
                </a:lnTo>
                <a:lnTo>
                  <a:pt x="2166" y="422"/>
                </a:lnTo>
                <a:lnTo>
                  <a:pt x="2165" y="418"/>
                </a:lnTo>
                <a:lnTo>
                  <a:pt x="2161" y="416"/>
                </a:lnTo>
                <a:lnTo>
                  <a:pt x="2156" y="416"/>
                </a:lnTo>
                <a:lnTo>
                  <a:pt x="2151" y="416"/>
                </a:lnTo>
                <a:lnTo>
                  <a:pt x="2151" y="411"/>
                </a:lnTo>
                <a:lnTo>
                  <a:pt x="2147" y="410"/>
                </a:lnTo>
                <a:lnTo>
                  <a:pt x="2142" y="410"/>
                </a:lnTo>
                <a:lnTo>
                  <a:pt x="2137" y="410"/>
                </a:lnTo>
                <a:lnTo>
                  <a:pt x="2127" y="410"/>
                </a:lnTo>
                <a:lnTo>
                  <a:pt x="2120" y="410"/>
                </a:lnTo>
                <a:lnTo>
                  <a:pt x="2117" y="410"/>
                </a:lnTo>
                <a:lnTo>
                  <a:pt x="2110" y="410"/>
                </a:lnTo>
                <a:lnTo>
                  <a:pt x="2107" y="411"/>
                </a:lnTo>
                <a:lnTo>
                  <a:pt x="2105" y="413"/>
                </a:lnTo>
                <a:lnTo>
                  <a:pt x="2103" y="416"/>
                </a:lnTo>
                <a:lnTo>
                  <a:pt x="2098" y="416"/>
                </a:lnTo>
                <a:lnTo>
                  <a:pt x="2096" y="413"/>
                </a:lnTo>
                <a:lnTo>
                  <a:pt x="2093" y="411"/>
                </a:lnTo>
                <a:lnTo>
                  <a:pt x="2089" y="410"/>
                </a:lnTo>
                <a:lnTo>
                  <a:pt x="2093" y="384"/>
                </a:lnTo>
                <a:lnTo>
                  <a:pt x="2095" y="372"/>
                </a:lnTo>
                <a:lnTo>
                  <a:pt x="2098" y="360"/>
                </a:lnTo>
                <a:lnTo>
                  <a:pt x="2101" y="350"/>
                </a:lnTo>
                <a:lnTo>
                  <a:pt x="2108" y="341"/>
                </a:lnTo>
                <a:lnTo>
                  <a:pt x="2115" y="333"/>
                </a:lnTo>
                <a:lnTo>
                  <a:pt x="2124" y="328"/>
                </a:lnTo>
                <a:lnTo>
                  <a:pt x="2129" y="328"/>
                </a:lnTo>
                <a:lnTo>
                  <a:pt x="2130" y="328"/>
                </a:lnTo>
                <a:lnTo>
                  <a:pt x="2132" y="328"/>
                </a:lnTo>
                <a:lnTo>
                  <a:pt x="2134" y="328"/>
                </a:lnTo>
                <a:lnTo>
                  <a:pt x="2137" y="328"/>
                </a:lnTo>
                <a:lnTo>
                  <a:pt x="2139" y="326"/>
                </a:lnTo>
                <a:lnTo>
                  <a:pt x="2141" y="326"/>
                </a:lnTo>
                <a:lnTo>
                  <a:pt x="2142" y="326"/>
                </a:lnTo>
                <a:lnTo>
                  <a:pt x="2146" y="322"/>
                </a:lnTo>
                <a:lnTo>
                  <a:pt x="2147" y="322"/>
                </a:lnTo>
                <a:lnTo>
                  <a:pt x="2147" y="321"/>
                </a:lnTo>
                <a:lnTo>
                  <a:pt x="2158" y="309"/>
                </a:lnTo>
                <a:lnTo>
                  <a:pt x="2165" y="304"/>
                </a:lnTo>
                <a:lnTo>
                  <a:pt x="2171" y="300"/>
                </a:lnTo>
                <a:lnTo>
                  <a:pt x="2173" y="297"/>
                </a:lnTo>
                <a:lnTo>
                  <a:pt x="2177" y="295"/>
                </a:lnTo>
                <a:lnTo>
                  <a:pt x="2180" y="294"/>
                </a:lnTo>
                <a:lnTo>
                  <a:pt x="2185" y="294"/>
                </a:lnTo>
                <a:lnTo>
                  <a:pt x="2187" y="288"/>
                </a:lnTo>
                <a:lnTo>
                  <a:pt x="2190" y="285"/>
                </a:lnTo>
                <a:lnTo>
                  <a:pt x="2192" y="283"/>
                </a:lnTo>
                <a:lnTo>
                  <a:pt x="2192" y="280"/>
                </a:lnTo>
                <a:lnTo>
                  <a:pt x="2185" y="280"/>
                </a:lnTo>
                <a:lnTo>
                  <a:pt x="2180" y="278"/>
                </a:lnTo>
                <a:lnTo>
                  <a:pt x="2171" y="273"/>
                </a:lnTo>
                <a:lnTo>
                  <a:pt x="2168" y="273"/>
                </a:lnTo>
                <a:lnTo>
                  <a:pt x="2165" y="273"/>
                </a:lnTo>
                <a:lnTo>
                  <a:pt x="2165" y="270"/>
                </a:lnTo>
                <a:lnTo>
                  <a:pt x="2165" y="266"/>
                </a:lnTo>
                <a:lnTo>
                  <a:pt x="2158" y="265"/>
                </a:lnTo>
                <a:lnTo>
                  <a:pt x="2151" y="266"/>
                </a:lnTo>
                <a:lnTo>
                  <a:pt x="2144" y="266"/>
                </a:lnTo>
                <a:lnTo>
                  <a:pt x="2137" y="266"/>
                </a:lnTo>
                <a:lnTo>
                  <a:pt x="2134" y="265"/>
                </a:lnTo>
                <a:lnTo>
                  <a:pt x="2132" y="263"/>
                </a:lnTo>
                <a:lnTo>
                  <a:pt x="2127" y="258"/>
                </a:lnTo>
                <a:lnTo>
                  <a:pt x="2120" y="254"/>
                </a:lnTo>
                <a:lnTo>
                  <a:pt x="2117" y="253"/>
                </a:lnTo>
                <a:lnTo>
                  <a:pt x="2110" y="253"/>
                </a:lnTo>
                <a:lnTo>
                  <a:pt x="2069" y="253"/>
                </a:lnTo>
                <a:lnTo>
                  <a:pt x="2067" y="256"/>
                </a:lnTo>
                <a:lnTo>
                  <a:pt x="2064" y="258"/>
                </a:lnTo>
                <a:lnTo>
                  <a:pt x="2055" y="259"/>
                </a:lnTo>
                <a:lnTo>
                  <a:pt x="2054" y="263"/>
                </a:lnTo>
                <a:lnTo>
                  <a:pt x="2050" y="265"/>
                </a:lnTo>
                <a:lnTo>
                  <a:pt x="2042" y="266"/>
                </a:lnTo>
                <a:lnTo>
                  <a:pt x="2038" y="263"/>
                </a:lnTo>
                <a:lnTo>
                  <a:pt x="2035" y="259"/>
                </a:lnTo>
                <a:lnTo>
                  <a:pt x="2026" y="254"/>
                </a:lnTo>
                <a:lnTo>
                  <a:pt x="2016" y="251"/>
                </a:lnTo>
                <a:lnTo>
                  <a:pt x="2008" y="246"/>
                </a:lnTo>
                <a:lnTo>
                  <a:pt x="1984" y="246"/>
                </a:lnTo>
                <a:lnTo>
                  <a:pt x="1962" y="244"/>
                </a:lnTo>
                <a:lnTo>
                  <a:pt x="1943" y="239"/>
                </a:lnTo>
                <a:lnTo>
                  <a:pt x="1926" y="232"/>
                </a:lnTo>
                <a:lnTo>
                  <a:pt x="1921" y="229"/>
                </a:lnTo>
                <a:lnTo>
                  <a:pt x="1914" y="227"/>
                </a:lnTo>
                <a:lnTo>
                  <a:pt x="1909" y="224"/>
                </a:lnTo>
                <a:lnTo>
                  <a:pt x="1907" y="222"/>
                </a:lnTo>
                <a:lnTo>
                  <a:pt x="1905" y="218"/>
                </a:lnTo>
                <a:lnTo>
                  <a:pt x="1878" y="218"/>
                </a:lnTo>
                <a:lnTo>
                  <a:pt x="1878" y="215"/>
                </a:lnTo>
                <a:lnTo>
                  <a:pt x="1876" y="213"/>
                </a:lnTo>
                <a:lnTo>
                  <a:pt x="1871" y="212"/>
                </a:lnTo>
                <a:lnTo>
                  <a:pt x="1868" y="208"/>
                </a:lnTo>
                <a:lnTo>
                  <a:pt x="1864" y="205"/>
                </a:lnTo>
                <a:lnTo>
                  <a:pt x="1856" y="200"/>
                </a:lnTo>
                <a:lnTo>
                  <a:pt x="1847" y="195"/>
                </a:lnTo>
                <a:lnTo>
                  <a:pt x="1846" y="189"/>
                </a:lnTo>
                <a:lnTo>
                  <a:pt x="1844" y="184"/>
                </a:lnTo>
                <a:lnTo>
                  <a:pt x="1839" y="184"/>
                </a:lnTo>
                <a:lnTo>
                  <a:pt x="1834" y="184"/>
                </a:lnTo>
                <a:lnTo>
                  <a:pt x="1829" y="179"/>
                </a:lnTo>
                <a:lnTo>
                  <a:pt x="1820" y="176"/>
                </a:lnTo>
                <a:lnTo>
                  <a:pt x="1817" y="176"/>
                </a:lnTo>
                <a:lnTo>
                  <a:pt x="1810" y="178"/>
                </a:lnTo>
                <a:lnTo>
                  <a:pt x="1805" y="169"/>
                </a:lnTo>
                <a:lnTo>
                  <a:pt x="1803" y="164"/>
                </a:lnTo>
                <a:lnTo>
                  <a:pt x="1803" y="157"/>
                </a:lnTo>
                <a:lnTo>
                  <a:pt x="1796" y="157"/>
                </a:lnTo>
                <a:lnTo>
                  <a:pt x="1791" y="155"/>
                </a:lnTo>
                <a:lnTo>
                  <a:pt x="1788" y="152"/>
                </a:lnTo>
                <a:lnTo>
                  <a:pt x="1783" y="150"/>
                </a:lnTo>
                <a:lnTo>
                  <a:pt x="1779" y="142"/>
                </a:lnTo>
                <a:lnTo>
                  <a:pt x="1776" y="133"/>
                </a:lnTo>
                <a:lnTo>
                  <a:pt x="1772" y="125"/>
                </a:lnTo>
                <a:lnTo>
                  <a:pt x="1769" y="116"/>
                </a:lnTo>
                <a:lnTo>
                  <a:pt x="1765" y="109"/>
                </a:lnTo>
                <a:lnTo>
                  <a:pt x="1762" y="104"/>
                </a:lnTo>
                <a:lnTo>
                  <a:pt x="1752" y="96"/>
                </a:lnTo>
                <a:lnTo>
                  <a:pt x="1747" y="92"/>
                </a:lnTo>
                <a:lnTo>
                  <a:pt x="1743" y="85"/>
                </a:lnTo>
                <a:lnTo>
                  <a:pt x="1742" y="79"/>
                </a:lnTo>
                <a:lnTo>
                  <a:pt x="1742" y="68"/>
                </a:lnTo>
                <a:lnTo>
                  <a:pt x="1742" y="58"/>
                </a:lnTo>
                <a:lnTo>
                  <a:pt x="1743" y="50"/>
                </a:lnTo>
                <a:lnTo>
                  <a:pt x="1748" y="45"/>
                </a:lnTo>
                <a:lnTo>
                  <a:pt x="1755" y="41"/>
                </a:lnTo>
                <a:lnTo>
                  <a:pt x="1757" y="38"/>
                </a:lnTo>
                <a:lnTo>
                  <a:pt x="1760" y="36"/>
                </a:lnTo>
                <a:lnTo>
                  <a:pt x="1765" y="31"/>
                </a:lnTo>
                <a:lnTo>
                  <a:pt x="1769" y="29"/>
                </a:lnTo>
                <a:lnTo>
                  <a:pt x="1771" y="26"/>
                </a:lnTo>
                <a:lnTo>
                  <a:pt x="1771" y="21"/>
                </a:lnTo>
                <a:lnTo>
                  <a:pt x="1769" y="14"/>
                </a:lnTo>
                <a:lnTo>
                  <a:pt x="1767" y="10"/>
                </a:lnTo>
                <a:lnTo>
                  <a:pt x="1764" y="9"/>
                </a:lnTo>
                <a:lnTo>
                  <a:pt x="1755" y="7"/>
                </a:lnTo>
                <a:lnTo>
                  <a:pt x="1755" y="2"/>
                </a:lnTo>
                <a:lnTo>
                  <a:pt x="1752" y="0"/>
                </a:lnTo>
                <a:lnTo>
                  <a:pt x="1747" y="0"/>
                </a:lnTo>
                <a:lnTo>
                  <a:pt x="1742" y="0"/>
                </a:lnTo>
                <a:lnTo>
                  <a:pt x="1731" y="0"/>
                </a:lnTo>
                <a:lnTo>
                  <a:pt x="1725" y="0"/>
                </a:lnTo>
                <a:lnTo>
                  <a:pt x="1721" y="0"/>
                </a:lnTo>
                <a:lnTo>
                  <a:pt x="1702" y="9"/>
                </a:lnTo>
                <a:lnTo>
                  <a:pt x="1692" y="12"/>
                </a:lnTo>
                <a:lnTo>
                  <a:pt x="1680" y="14"/>
                </a:lnTo>
                <a:lnTo>
                  <a:pt x="1675" y="17"/>
                </a:lnTo>
                <a:lnTo>
                  <a:pt x="1668" y="19"/>
                </a:lnTo>
                <a:lnTo>
                  <a:pt x="1663" y="22"/>
                </a:lnTo>
                <a:lnTo>
                  <a:pt x="1661" y="24"/>
                </a:lnTo>
                <a:lnTo>
                  <a:pt x="1660" y="28"/>
                </a:lnTo>
                <a:lnTo>
                  <a:pt x="1655" y="31"/>
                </a:lnTo>
                <a:lnTo>
                  <a:pt x="1649" y="34"/>
                </a:lnTo>
                <a:lnTo>
                  <a:pt x="1644" y="39"/>
                </a:lnTo>
                <a:lnTo>
                  <a:pt x="1639" y="41"/>
                </a:lnTo>
                <a:lnTo>
                  <a:pt x="1557" y="41"/>
                </a:lnTo>
                <a:lnTo>
                  <a:pt x="1544" y="39"/>
                </a:lnTo>
                <a:lnTo>
                  <a:pt x="1533" y="34"/>
                </a:lnTo>
                <a:lnTo>
                  <a:pt x="1521" y="29"/>
                </a:lnTo>
                <a:lnTo>
                  <a:pt x="1509" y="28"/>
                </a:lnTo>
                <a:lnTo>
                  <a:pt x="1501" y="29"/>
                </a:lnTo>
                <a:lnTo>
                  <a:pt x="1496" y="31"/>
                </a:lnTo>
                <a:lnTo>
                  <a:pt x="1484" y="36"/>
                </a:lnTo>
                <a:lnTo>
                  <a:pt x="1470" y="39"/>
                </a:lnTo>
                <a:lnTo>
                  <a:pt x="1463" y="41"/>
                </a:lnTo>
                <a:lnTo>
                  <a:pt x="1455" y="41"/>
                </a:lnTo>
                <a:lnTo>
                  <a:pt x="1443" y="48"/>
                </a:lnTo>
                <a:lnTo>
                  <a:pt x="1431" y="51"/>
                </a:lnTo>
                <a:lnTo>
                  <a:pt x="1419" y="57"/>
                </a:lnTo>
                <a:lnTo>
                  <a:pt x="1407" y="62"/>
                </a:lnTo>
                <a:lnTo>
                  <a:pt x="1404" y="63"/>
                </a:lnTo>
                <a:lnTo>
                  <a:pt x="1402" y="67"/>
                </a:lnTo>
                <a:lnTo>
                  <a:pt x="1400" y="75"/>
                </a:lnTo>
                <a:lnTo>
                  <a:pt x="1397" y="75"/>
                </a:lnTo>
                <a:lnTo>
                  <a:pt x="1395" y="77"/>
                </a:lnTo>
                <a:lnTo>
                  <a:pt x="1394" y="82"/>
                </a:lnTo>
                <a:lnTo>
                  <a:pt x="1380" y="103"/>
                </a:lnTo>
                <a:lnTo>
                  <a:pt x="1375" y="114"/>
                </a:lnTo>
                <a:lnTo>
                  <a:pt x="1371" y="120"/>
                </a:lnTo>
                <a:lnTo>
                  <a:pt x="1366" y="123"/>
                </a:lnTo>
                <a:lnTo>
                  <a:pt x="1365" y="125"/>
                </a:lnTo>
                <a:lnTo>
                  <a:pt x="1363" y="126"/>
                </a:lnTo>
                <a:lnTo>
                  <a:pt x="1359" y="130"/>
                </a:lnTo>
                <a:lnTo>
                  <a:pt x="1354" y="132"/>
                </a:lnTo>
                <a:lnTo>
                  <a:pt x="1353" y="133"/>
                </a:lnTo>
                <a:lnTo>
                  <a:pt x="1353" y="137"/>
                </a:lnTo>
                <a:lnTo>
                  <a:pt x="1337" y="135"/>
                </a:lnTo>
                <a:lnTo>
                  <a:pt x="1325" y="132"/>
                </a:lnTo>
                <a:lnTo>
                  <a:pt x="1315" y="126"/>
                </a:lnTo>
                <a:lnTo>
                  <a:pt x="1305" y="120"/>
                </a:lnTo>
                <a:lnTo>
                  <a:pt x="1288" y="104"/>
                </a:lnTo>
                <a:lnTo>
                  <a:pt x="1279" y="96"/>
                </a:lnTo>
                <a:lnTo>
                  <a:pt x="1271" y="89"/>
                </a:lnTo>
                <a:lnTo>
                  <a:pt x="1261" y="92"/>
                </a:lnTo>
                <a:lnTo>
                  <a:pt x="1250" y="96"/>
                </a:lnTo>
                <a:lnTo>
                  <a:pt x="1232" y="104"/>
                </a:lnTo>
                <a:lnTo>
                  <a:pt x="1215" y="114"/>
                </a:lnTo>
                <a:lnTo>
                  <a:pt x="1196" y="123"/>
                </a:lnTo>
                <a:lnTo>
                  <a:pt x="1194" y="128"/>
                </a:lnTo>
                <a:lnTo>
                  <a:pt x="1192" y="130"/>
                </a:lnTo>
                <a:lnTo>
                  <a:pt x="1189" y="130"/>
                </a:lnTo>
                <a:lnTo>
                  <a:pt x="1189" y="137"/>
                </a:lnTo>
                <a:lnTo>
                  <a:pt x="1189" y="150"/>
                </a:lnTo>
                <a:lnTo>
                  <a:pt x="1189" y="178"/>
                </a:lnTo>
                <a:lnTo>
                  <a:pt x="1187" y="183"/>
                </a:lnTo>
                <a:lnTo>
                  <a:pt x="1186" y="184"/>
                </a:lnTo>
                <a:lnTo>
                  <a:pt x="1182" y="184"/>
                </a:lnTo>
                <a:lnTo>
                  <a:pt x="1182" y="198"/>
                </a:lnTo>
                <a:lnTo>
                  <a:pt x="1180" y="203"/>
                </a:lnTo>
                <a:lnTo>
                  <a:pt x="1179" y="205"/>
                </a:lnTo>
                <a:lnTo>
                  <a:pt x="1175" y="205"/>
                </a:lnTo>
                <a:lnTo>
                  <a:pt x="1175" y="212"/>
                </a:lnTo>
                <a:lnTo>
                  <a:pt x="1180" y="213"/>
                </a:lnTo>
                <a:lnTo>
                  <a:pt x="1182" y="215"/>
                </a:lnTo>
                <a:lnTo>
                  <a:pt x="1182" y="218"/>
                </a:lnTo>
                <a:lnTo>
                  <a:pt x="1187" y="220"/>
                </a:lnTo>
                <a:lnTo>
                  <a:pt x="1189" y="222"/>
                </a:lnTo>
                <a:lnTo>
                  <a:pt x="1189" y="225"/>
                </a:lnTo>
                <a:lnTo>
                  <a:pt x="1194" y="227"/>
                </a:lnTo>
                <a:lnTo>
                  <a:pt x="1196" y="229"/>
                </a:lnTo>
                <a:lnTo>
                  <a:pt x="1196" y="232"/>
                </a:lnTo>
                <a:lnTo>
                  <a:pt x="1191" y="230"/>
                </a:lnTo>
                <a:lnTo>
                  <a:pt x="1189" y="229"/>
                </a:lnTo>
                <a:lnTo>
                  <a:pt x="1189" y="225"/>
                </a:lnTo>
                <a:lnTo>
                  <a:pt x="1182" y="225"/>
                </a:lnTo>
                <a:lnTo>
                  <a:pt x="1175" y="227"/>
                </a:lnTo>
                <a:lnTo>
                  <a:pt x="1168" y="225"/>
                </a:lnTo>
                <a:lnTo>
                  <a:pt x="1165" y="224"/>
                </a:lnTo>
                <a:lnTo>
                  <a:pt x="1162" y="222"/>
                </a:lnTo>
                <a:lnTo>
                  <a:pt x="1155" y="215"/>
                </a:lnTo>
                <a:lnTo>
                  <a:pt x="1151" y="213"/>
                </a:lnTo>
                <a:lnTo>
                  <a:pt x="1148" y="212"/>
                </a:lnTo>
                <a:lnTo>
                  <a:pt x="1148" y="207"/>
                </a:lnTo>
                <a:lnTo>
                  <a:pt x="1145" y="205"/>
                </a:lnTo>
                <a:lnTo>
                  <a:pt x="1139" y="205"/>
                </a:lnTo>
                <a:lnTo>
                  <a:pt x="1134" y="205"/>
                </a:lnTo>
                <a:lnTo>
                  <a:pt x="1124" y="205"/>
                </a:lnTo>
                <a:lnTo>
                  <a:pt x="1117" y="205"/>
                </a:lnTo>
                <a:lnTo>
                  <a:pt x="1114" y="205"/>
                </a:lnTo>
                <a:lnTo>
                  <a:pt x="1102" y="207"/>
                </a:lnTo>
                <a:lnTo>
                  <a:pt x="1097" y="208"/>
                </a:lnTo>
                <a:lnTo>
                  <a:pt x="1093" y="212"/>
                </a:lnTo>
                <a:lnTo>
                  <a:pt x="1092" y="215"/>
                </a:lnTo>
                <a:lnTo>
                  <a:pt x="1090" y="217"/>
                </a:lnTo>
                <a:lnTo>
                  <a:pt x="1090" y="218"/>
                </a:lnTo>
                <a:lnTo>
                  <a:pt x="1086" y="222"/>
                </a:lnTo>
                <a:lnTo>
                  <a:pt x="1081" y="225"/>
                </a:lnTo>
                <a:lnTo>
                  <a:pt x="1080" y="225"/>
                </a:lnTo>
                <a:lnTo>
                  <a:pt x="1080" y="227"/>
                </a:lnTo>
                <a:lnTo>
                  <a:pt x="1073" y="229"/>
                </a:lnTo>
                <a:lnTo>
                  <a:pt x="1068" y="232"/>
                </a:lnTo>
                <a:lnTo>
                  <a:pt x="1068" y="236"/>
                </a:lnTo>
                <a:lnTo>
                  <a:pt x="1066" y="237"/>
                </a:lnTo>
                <a:lnTo>
                  <a:pt x="1068" y="247"/>
                </a:lnTo>
                <a:lnTo>
                  <a:pt x="1068" y="249"/>
                </a:lnTo>
                <a:lnTo>
                  <a:pt x="1066" y="249"/>
                </a:lnTo>
                <a:lnTo>
                  <a:pt x="1066" y="253"/>
                </a:lnTo>
                <a:lnTo>
                  <a:pt x="1066" y="259"/>
                </a:lnTo>
                <a:lnTo>
                  <a:pt x="1068" y="265"/>
                </a:lnTo>
                <a:lnTo>
                  <a:pt x="1068" y="270"/>
                </a:lnTo>
                <a:lnTo>
                  <a:pt x="1069" y="275"/>
                </a:lnTo>
                <a:lnTo>
                  <a:pt x="1071" y="280"/>
                </a:lnTo>
                <a:lnTo>
                  <a:pt x="1071" y="283"/>
                </a:lnTo>
                <a:lnTo>
                  <a:pt x="1074" y="288"/>
                </a:lnTo>
                <a:lnTo>
                  <a:pt x="1076" y="292"/>
                </a:lnTo>
                <a:lnTo>
                  <a:pt x="1078" y="295"/>
                </a:lnTo>
                <a:lnTo>
                  <a:pt x="1080" y="299"/>
                </a:lnTo>
                <a:lnTo>
                  <a:pt x="1083" y="302"/>
                </a:lnTo>
                <a:lnTo>
                  <a:pt x="1086" y="304"/>
                </a:lnTo>
                <a:lnTo>
                  <a:pt x="1090" y="307"/>
                </a:lnTo>
                <a:lnTo>
                  <a:pt x="1093" y="309"/>
                </a:lnTo>
                <a:lnTo>
                  <a:pt x="1100" y="314"/>
                </a:lnTo>
                <a:lnTo>
                  <a:pt x="1100" y="341"/>
                </a:lnTo>
                <a:lnTo>
                  <a:pt x="1100" y="346"/>
                </a:lnTo>
                <a:lnTo>
                  <a:pt x="1100" y="351"/>
                </a:lnTo>
                <a:lnTo>
                  <a:pt x="1105" y="357"/>
                </a:lnTo>
                <a:lnTo>
                  <a:pt x="1107" y="363"/>
                </a:lnTo>
                <a:lnTo>
                  <a:pt x="1109" y="369"/>
                </a:lnTo>
                <a:lnTo>
                  <a:pt x="1107" y="375"/>
                </a:lnTo>
                <a:lnTo>
                  <a:pt x="1098" y="375"/>
                </a:lnTo>
                <a:lnTo>
                  <a:pt x="1093" y="372"/>
                </a:lnTo>
                <a:lnTo>
                  <a:pt x="1090" y="367"/>
                </a:lnTo>
                <a:lnTo>
                  <a:pt x="1086" y="362"/>
                </a:lnTo>
                <a:lnTo>
                  <a:pt x="1078" y="362"/>
                </a:lnTo>
                <a:lnTo>
                  <a:pt x="1073" y="358"/>
                </a:lnTo>
                <a:lnTo>
                  <a:pt x="1069" y="353"/>
                </a:lnTo>
                <a:lnTo>
                  <a:pt x="1066" y="348"/>
                </a:lnTo>
                <a:lnTo>
                  <a:pt x="1066" y="334"/>
                </a:lnTo>
                <a:lnTo>
                  <a:pt x="1066" y="326"/>
                </a:lnTo>
                <a:lnTo>
                  <a:pt x="1064" y="319"/>
                </a:lnTo>
                <a:lnTo>
                  <a:pt x="1061" y="314"/>
                </a:lnTo>
                <a:lnTo>
                  <a:pt x="1059" y="307"/>
                </a:lnTo>
                <a:lnTo>
                  <a:pt x="1045" y="309"/>
                </a:lnTo>
                <a:lnTo>
                  <a:pt x="1042" y="309"/>
                </a:lnTo>
                <a:lnTo>
                  <a:pt x="1034" y="311"/>
                </a:lnTo>
                <a:lnTo>
                  <a:pt x="1030" y="311"/>
                </a:lnTo>
                <a:lnTo>
                  <a:pt x="1020" y="312"/>
                </a:lnTo>
                <a:lnTo>
                  <a:pt x="1018" y="314"/>
                </a:lnTo>
                <a:lnTo>
                  <a:pt x="1008" y="316"/>
                </a:lnTo>
                <a:lnTo>
                  <a:pt x="1005" y="317"/>
                </a:lnTo>
                <a:lnTo>
                  <a:pt x="996" y="319"/>
                </a:lnTo>
                <a:lnTo>
                  <a:pt x="994" y="321"/>
                </a:lnTo>
                <a:lnTo>
                  <a:pt x="984" y="324"/>
                </a:lnTo>
                <a:lnTo>
                  <a:pt x="982" y="326"/>
                </a:lnTo>
                <a:lnTo>
                  <a:pt x="974" y="328"/>
                </a:lnTo>
                <a:lnTo>
                  <a:pt x="965" y="328"/>
                </a:lnTo>
                <a:lnTo>
                  <a:pt x="962" y="328"/>
                </a:lnTo>
                <a:lnTo>
                  <a:pt x="959" y="326"/>
                </a:lnTo>
                <a:lnTo>
                  <a:pt x="955" y="322"/>
                </a:lnTo>
                <a:lnTo>
                  <a:pt x="952" y="317"/>
                </a:lnTo>
                <a:lnTo>
                  <a:pt x="948" y="316"/>
                </a:lnTo>
                <a:lnTo>
                  <a:pt x="945" y="316"/>
                </a:lnTo>
                <a:lnTo>
                  <a:pt x="941" y="317"/>
                </a:lnTo>
                <a:lnTo>
                  <a:pt x="940" y="314"/>
                </a:lnTo>
                <a:lnTo>
                  <a:pt x="936" y="309"/>
                </a:lnTo>
                <a:lnTo>
                  <a:pt x="935" y="307"/>
                </a:lnTo>
                <a:lnTo>
                  <a:pt x="930" y="304"/>
                </a:lnTo>
                <a:lnTo>
                  <a:pt x="923" y="300"/>
                </a:lnTo>
                <a:lnTo>
                  <a:pt x="923" y="259"/>
                </a:lnTo>
                <a:lnTo>
                  <a:pt x="919" y="254"/>
                </a:lnTo>
                <a:lnTo>
                  <a:pt x="916" y="249"/>
                </a:lnTo>
                <a:lnTo>
                  <a:pt x="909" y="247"/>
                </a:lnTo>
                <a:lnTo>
                  <a:pt x="902" y="246"/>
                </a:lnTo>
                <a:lnTo>
                  <a:pt x="901" y="246"/>
                </a:lnTo>
                <a:lnTo>
                  <a:pt x="899" y="246"/>
                </a:lnTo>
                <a:lnTo>
                  <a:pt x="897" y="244"/>
                </a:lnTo>
                <a:lnTo>
                  <a:pt x="892" y="239"/>
                </a:lnTo>
                <a:lnTo>
                  <a:pt x="887" y="237"/>
                </a:lnTo>
                <a:lnTo>
                  <a:pt x="883" y="239"/>
                </a:lnTo>
                <a:lnTo>
                  <a:pt x="882" y="239"/>
                </a:lnTo>
                <a:lnTo>
                  <a:pt x="880" y="241"/>
                </a:lnTo>
                <a:lnTo>
                  <a:pt x="878" y="244"/>
                </a:lnTo>
                <a:lnTo>
                  <a:pt x="873" y="246"/>
                </a:lnTo>
                <a:lnTo>
                  <a:pt x="868" y="246"/>
                </a:lnTo>
                <a:lnTo>
                  <a:pt x="863" y="246"/>
                </a:lnTo>
                <a:lnTo>
                  <a:pt x="856" y="247"/>
                </a:lnTo>
                <a:lnTo>
                  <a:pt x="851" y="249"/>
                </a:lnTo>
                <a:lnTo>
                  <a:pt x="846" y="256"/>
                </a:lnTo>
                <a:lnTo>
                  <a:pt x="844" y="258"/>
                </a:lnTo>
                <a:lnTo>
                  <a:pt x="841" y="259"/>
                </a:lnTo>
                <a:lnTo>
                  <a:pt x="839" y="275"/>
                </a:lnTo>
                <a:lnTo>
                  <a:pt x="843" y="285"/>
                </a:lnTo>
                <a:lnTo>
                  <a:pt x="844" y="297"/>
                </a:lnTo>
                <a:lnTo>
                  <a:pt x="848" y="307"/>
                </a:lnTo>
                <a:lnTo>
                  <a:pt x="846" y="312"/>
                </a:lnTo>
                <a:lnTo>
                  <a:pt x="846" y="314"/>
                </a:lnTo>
                <a:lnTo>
                  <a:pt x="844" y="321"/>
                </a:lnTo>
                <a:lnTo>
                  <a:pt x="839" y="329"/>
                </a:lnTo>
                <a:lnTo>
                  <a:pt x="836" y="338"/>
                </a:lnTo>
                <a:lnTo>
                  <a:pt x="834" y="343"/>
                </a:lnTo>
                <a:lnTo>
                  <a:pt x="831" y="348"/>
                </a:lnTo>
                <a:lnTo>
                  <a:pt x="826" y="353"/>
                </a:lnTo>
                <a:lnTo>
                  <a:pt x="822" y="355"/>
                </a:lnTo>
                <a:lnTo>
                  <a:pt x="817" y="358"/>
                </a:lnTo>
                <a:lnTo>
                  <a:pt x="814" y="363"/>
                </a:lnTo>
                <a:lnTo>
                  <a:pt x="812" y="370"/>
                </a:lnTo>
                <a:lnTo>
                  <a:pt x="814" y="379"/>
                </a:lnTo>
                <a:lnTo>
                  <a:pt x="810" y="381"/>
                </a:lnTo>
                <a:lnTo>
                  <a:pt x="808" y="382"/>
                </a:lnTo>
                <a:lnTo>
                  <a:pt x="807" y="384"/>
                </a:lnTo>
                <a:lnTo>
                  <a:pt x="803" y="389"/>
                </a:lnTo>
                <a:lnTo>
                  <a:pt x="800" y="396"/>
                </a:lnTo>
                <a:lnTo>
                  <a:pt x="786" y="403"/>
                </a:lnTo>
                <a:lnTo>
                  <a:pt x="773" y="410"/>
                </a:lnTo>
                <a:lnTo>
                  <a:pt x="768" y="444"/>
                </a:lnTo>
                <a:lnTo>
                  <a:pt x="762" y="478"/>
                </a:lnTo>
                <a:lnTo>
                  <a:pt x="762" y="495"/>
                </a:lnTo>
                <a:lnTo>
                  <a:pt x="762" y="512"/>
                </a:lnTo>
                <a:lnTo>
                  <a:pt x="762" y="529"/>
                </a:lnTo>
                <a:lnTo>
                  <a:pt x="766" y="546"/>
                </a:lnTo>
                <a:lnTo>
                  <a:pt x="759" y="546"/>
                </a:lnTo>
                <a:lnTo>
                  <a:pt x="752" y="546"/>
                </a:lnTo>
                <a:lnTo>
                  <a:pt x="747" y="544"/>
                </a:lnTo>
                <a:lnTo>
                  <a:pt x="744" y="541"/>
                </a:lnTo>
                <a:lnTo>
                  <a:pt x="740" y="538"/>
                </a:lnTo>
                <a:lnTo>
                  <a:pt x="739" y="532"/>
                </a:lnTo>
                <a:lnTo>
                  <a:pt x="739" y="526"/>
                </a:lnTo>
                <a:lnTo>
                  <a:pt x="739" y="519"/>
                </a:lnTo>
                <a:lnTo>
                  <a:pt x="737" y="514"/>
                </a:lnTo>
                <a:lnTo>
                  <a:pt x="735" y="510"/>
                </a:lnTo>
                <a:lnTo>
                  <a:pt x="728" y="505"/>
                </a:lnTo>
                <a:lnTo>
                  <a:pt x="721" y="500"/>
                </a:lnTo>
                <a:lnTo>
                  <a:pt x="720" y="497"/>
                </a:lnTo>
                <a:lnTo>
                  <a:pt x="718" y="492"/>
                </a:lnTo>
                <a:lnTo>
                  <a:pt x="718" y="485"/>
                </a:lnTo>
                <a:lnTo>
                  <a:pt x="721" y="478"/>
                </a:lnTo>
                <a:lnTo>
                  <a:pt x="725" y="473"/>
                </a:lnTo>
                <a:lnTo>
                  <a:pt x="725" y="464"/>
                </a:lnTo>
                <a:lnTo>
                  <a:pt x="725" y="457"/>
                </a:lnTo>
                <a:lnTo>
                  <a:pt x="721" y="454"/>
                </a:lnTo>
                <a:lnTo>
                  <a:pt x="720" y="449"/>
                </a:lnTo>
                <a:lnTo>
                  <a:pt x="718" y="444"/>
                </a:lnTo>
                <a:lnTo>
                  <a:pt x="716" y="440"/>
                </a:lnTo>
                <a:lnTo>
                  <a:pt x="715" y="439"/>
                </a:lnTo>
                <a:lnTo>
                  <a:pt x="708" y="437"/>
                </a:lnTo>
                <a:lnTo>
                  <a:pt x="691" y="437"/>
                </a:lnTo>
                <a:lnTo>
                  <a:pt x="689" y="433"/>
                </a:lnTo>
                <a:lnTo>
                  <a:pt x="686" y="432"/>
                </a:lnTo>
                <a:lnTo>
                  <a:pt x="677" y="430"/>
                </a:lnTo>
                <a:lnTo>
                  <a:pt x="667" y="416"/>
                </a:lnTo>
                <a:lnTo>
                  <a:pt x="655" y="404"/>
                </a:lnTo>
                <a:lnTo>
                  <a:pt x="643" y="392"/>
                </a:lnTo>
                <a:lnTo>
                  <a:pt x="629" y="382"/>
                </a:lnTo>
                <a:lnTo>
                  <a:pt x="629" y="377"/>
                </a:lnTo>
                <a:lnTo>
                  <a:pt x="628" y="374"/>
                </a:lnTo>
                <a:lnTo>
                  <a:pt x="626" y="370"/>
                </a:lnTo>
                <a:lnTo>
                  <a:pt x="623" y="369"/>
                </a:lnTo>
                <a:lnTo>
                  <a:pt x="623" y="358"/>
                </a:lnTo>
                <a:lnTo>
                  <a:pt x="623" y="348"/>
                </a:lnTo>
                <a:lnTo>
                  <a:pt x="619" y="341"/>
                </a:lnTo>
                <a:lnTo>
                  <a:pt x="616" y="334"/>
                </a:lnTo>
                <a:lnTo>
                  <a:pt x="616" y="329"/>
                </a:lnTo>
                <a:lnTo>
                  <a:pt x="614" y="326"/>
                </a:lnTo>
                <a:lnTo>
                  <a:pt x="614" y="322"/>
                </a:lnTo>
                <a:lnTo>
                  <a:pt x="616" y="321"/>
                </a:lnTo>
                <a:lnTo>
                  <a:pt x="616" y="319"/>
                </a:lnTo>
                <a:lnTo>
                  <a:pt x="617" y="311"/>
                </a:lnTo>
                <a:lnTo>
                  <a:pt x="621" y="302"/>
                </a:lnTo>
                <a:lnTo>
                  <a:pt x="623" y="292"/>
                </a:lnTo>
                <a:lnTo>
                  <a:pt x="623" y="280"/>
                </a:lnTo>
                <a:lnTo>
                  <a:pt x="616" y="266"/>
                </a:lnTo>
                <a:lnTo>
                  <a:pt x="609" y="253"/>
                </a:lnTo>
                <a:lnTo>
                  <a:pt x="599" y="251"/>
                </a:lnTo>
                <a:lnTo>
                  <a:pt x="592" y="253"/>
                </a:lnTo>
                <a:lnTo>
                  <a:pt x="578" y="256"/>
                </a:lnTo>
                <a:lnTo>
                  <a:pt x="564" y="259"/>
                </a:lnTo>
                <a:lnTo>
                  <a:pt x="556" y="259"/>
                </a:lnTo>
                <a:lnTo>
                  <a:pt x="547" y="259"/>
                </a:lnTo>
                <a:lnTo>
                  <a:pt x="546" y="265"/>
                </a:lnTo>
                <a:lnTo>
                  <a:pt x="544" y="266"/>
                </a:lnTo>
                <a:lnTo>
                  <a:pt x="541" y="266"/>
                </a:lnTo>
                <a:lnTo>
                  <a:pt x="542" y="275"/>
                </a:lnTo>
                <a:lnTo>
                  <a:pt x="541" y="282"/>
                </a:lnTo>
                <a:lnTo>
                  <a:pt x="537" y="287"/>
                </a:lnTo>
                <a:lnTo>
                  <a:pt x="534" y="290"/>
                </a:lnTo>
                <a:lnTo>
                  <a:pt x="525" y="297"/>
                </a:lnTo>
                <a:lnTo>
                  <a:pt x="522" y="302"/>
                </a:lnTo>
                <a:lnTo>
                  <a:pt x="520" y="307"/>
                </a:lnTo>
                <a:lnTo>
                  <a:pt x="515" y="307"/>
                </a:lnTo>
                <a:lnTo>
                  <a:pt x="510" y="309"/>
                </a:lnTo>
                <a:lnTo>
                  <a:pt x="501" y="312"/>
                </a:lnTo>
                <a:lnTo>
                  <a:pt x="494" y="317"/>
                </a:lnTo>
                <a:lnTo>
                  <a:pt x="486" y="321"/>
                </a:lnTo>
                <a:lnTo>
                  <a:pt x="486" y="324"/>
                </a:lnTo>
                <a:lnTo>
                  <a:pt x="484" y="326"/>
                </a:lnTo>
                <a:lnTo>
                  <a:pt x="479" y="328"/>
                </a:lnTo>
                <a:lnTo>
                  <a:pt x="476" y="331"/>
                </a:lnTo>
                <a:lnTo>
                  <a:pt x="474" y="333"/>
                </a:lnTo>
                <a:lnTo>
                  <a:pt x="472" y="334"/>
                </a:lnTo>
                <a:lnTo>
                  <a:pt x="469" y="334"/>
                </a:lnTo>
                <a:lnTo>
                  <a:pt x="467" y="336"/>
                </a:lnTo>
                <a:lnTo>
                  <a:pt x="465" y="341"/>
                </a:lnTo>
                <a:lnTo>
                  <a:pt x="462" y="345"/>
                </a:lnTo>
                <a:lnTo>
                  <a:pt x="460" y="346"/>
                </a:lnTo>
                <a:lnTo>
                  <a:pt x="459" y="348"/>
                </a:lnTo>
                <a:lnTo>
                  <a:pt x="457" y="360"/>
                </a:lnTo>
                <a:lnTo>
                  <a:pt x="459" y="369"/>
                </a:lnTo>
                <a:lnTo>
                  <a:pt x="462" y="374"/>
                </a:lnTo>
                <a:lnTo>
                  <a:pt x="467" y="379"/>
                </a:lnTo>
                <a:lnTo>
                  <a:pt x="469" y="382"/>
                </a:lnTo>
                <a:lnTo>
                  <a:pt x="471" y="386"/>
                </a:lnTo>
                <a:lnTo>
                  <a:pt x="471" y="387"/>
                </a:lnTo>
                <a:lnTo>
                  <a:pt x="472" y="391"/>
                </a:lnTo>
                <a:lnTo>
                  <a:pt x="472" y="396"/>
                </a:lnTo>
                <a:lnTo>
                  <a:pt x="465" y="394"/>
                </a:lnTo>
                <a:lnTo>
                  <a:pt x="460" y="396"/>
                </a:lnTo>
                <a:lnTo>
                  <a:pt x="457" y="399"/>
                </a:lnTo>
                <a:lnTo>
                  <a:pt x="455" y="403"/>
                </a:lnTo>
                <a:lnTo>
                  <a:pt x="452" y="411"/>
                </a:lnTo>
                <a:lnTo>
                  <a:pt x="448" y="415"/>
                </a:lnTo>
                <a:lnTo>
                  <a:pt x="445" y="416"/>
                </a:lnTo>
                <a:lnTo>
                  <a:pt x="442" y="416"/>
                </a:lnTo>
                <a:lnTo>
                  <a:pt x="440" y="418"/>
                </a:lnTo>
                <a:lnTo>
                  <a:pt x="438" y="423"/>
                </a:lnTo>
                <a:lnTo>
                  <a:pt x="435" y="427"/>
                </a:lnTo>
                <a:lnTo>
                  <a:pt x="433" y="428"/>
                </a:lnTo>
                <a:lnTo>
                  <a:pt x="431" y="430"/>
                </a:lnTo>
                <a:lnTo>
                  <a:pt x="431" y="437"/>
                </a:lnTo>
                <a:lnTo>
                  <a:pt x="430" y="442"/>
                </a:lnTo>
                <a:lnTo>
                  <a:pt x="425" y="451"/>
                </a:lnTo>
                <a:lnTo>
                  <a:pt x="408" y="451"/>
                </a:lnTo>
                <a:lnTo>
                  <a:pt x="401" y="452"/>
                </a:lnTo>
                <a:lnTo>
                  <a:pt x="399" y="454"/>
                </a:lnTo>
                <a:lnTo>
                  <a:pt x="397" y="457"/>
                </a:lnTo>
                <a:lnTo>
                  <a:pt x="392" y="459"/>
                </a:lnTo>
                <a:lnTo>
                  <a:pt x="390" y="461"/>
                </a:lnTo>
                <a:lnTo>
                  <a:pt x="385" y="466"/>
                </a:lnTo>
                <a:lnTo>
                  <a:pt x="384" y="469"/>
                </a:lnTo>
                <a:lnTo>
                  <a:pt x="380" y="471"/>
                </a:lnTo>
                <a:lnTo>
                  <a:pt x="375" y="473"/>
                </a:lnTo>
                <a:lnTo>
                  <a:pt x="370" y="471"/>
                </a:lnTo>
                <a:lnTo>
                  <a:pt x="367" y="466"/>
                </a:lnTo>
                <a:lnTo>
                  <a:pt x="363" y="461"/>
                </a:lnTo>
                <a:lnTo>
                  <a:pt x="356" y="457"/>
                </a:lnTo>
                <a:lnTo>
                  <a:pt x="350" y="457"/>
                </a:lnTo>
                <a:lnTo>
                  <a:pt x="344" y="449"/>
                </a:lnTo>
                <a:lnTo>
                  <a:pt x="341" y="445"/>
                </a:lnTo>
                <a:lnTo>
                  <a:pt x="336" y="444"/>
                </a:lnTo>
                <a:lnTo>
                  <a:pt x="324" y="444"/>
                </a:lnTo>
                <a:lnTo>
                  <a:pt x="312" y="444"/>
                </a:lnTo>
                <a:lnTo>
                  <a:pt x="302" y="442"/>
                </a:lnTo>
                <a:lnTo>
                  <a:pt x="295" y="437"/>
                </a:lnTo>
                <a:lnTo>
                  <a:pt x="286" y="442"/>
                </a:lnTo>
                <a:lnTo>
                  <a:pt x="281" y="444"/>
                </a:lnTo>
                <a:lnTo>
                  <a:pt x="275" y="444"/>
                </a:lnTo>
                <a:lnTo>
                  <a:pt x="268" y="444"/>
                </a:lnTo>
                <a:lnTo>
                  <a:pt x="263" y="447"/>
                </a:lnTo>
                <a:lnTo>
                  <a:pt x="259" y="449"/>
                </a:lnTo>
                <a:lnTo>
                  <a:pt x="254" y="451"/>
                </a:lnTo>
                <a:lnTo>
                  <a:pt x="252" y="452"/>
                </a:lnTo>
                <a:lnTo>
                  <a:pt x="251" y="454"/>
                </a:lnTo>
                <a:lnTo>
                  <a:pt x="247" y="457"/>
                </a:lnTo>
                <a:lnTo>
                  <a:pt x="242" y="459"/>
                </a:lnTo>
                <a:lnTo>
                  <a:pt x="240" y="461"/>
                </a:lnTo>
                <a:lnTo>
                  <a:pt x="240" y="464"/>
                </a:lnTo>
                <a:lnTo>
                  <a:pt x="227" y="466"/>
                </a:lnTo>
                <a:lnTo>
                  <a:pt x="215" y="469"/>
                </a:lnTo>
                <a:lnTo>
                  <a:pt x="193" y="478"/>
                </a:lnTo>
                <a:lnTo>
                  <a:pt x="186" y="478"/>
                </a:lnTo>
                <a:lnTo>
                  <a:pt x="181" y="481"/>
                </a:lnTo>
                <a:lnTo>
                  <a:pt x="177" y="483"/>
                </a:lnTo>
                <a:lnTo>
                  <a:pt x="172" y="485"/>
                </a:lnTo>
                <a:lnTo>
                  <a:pt x="138" y="485"/>
                </a:lnTo>
                <a:lnTo>
                  <a:pt x="126" y="490"/>
                </a:lnTo>
                <a:lnTo>
                  <a:pt x="116" y="497"/>
                </a:lnTo>
                <a:lnTo>
                  <a:pt x="104" y="502"/>
                </a:lnTo>
                <a:lnTo>
                  <a:pt x="97" y="503"/>
                </a:lnTo>
                <a:lnTo>
                  <a:pt x="90" y="505"/>
                </a:lnTo>
                <a:lnTo>
                  <a:pt x="89" y="509"/>
                </a:lnTo>
                <a:lnTo>
                  <a:pt x="85" y="510"/>
                </a:lnTo>
                <a:lnTo>
                  <a:pt x="77" y="512"/>
                </a:lnTo>
                <a:lnTo>
                  <a:pt x="77" y="515"/>
                </a:lnTo>
                <a:lnTo>
                  <a:pt x="75" y="517"/>
                </a:lnTo>
                <a:lnTo>
                  <a:pt x="70" y="519"/>
                </a:lnTo>
                <a:lnTo>
                  <a:pt x="65" y="527"/>
                </a:lnTo>
                <a:lnTo>
                  <a:pt x="61" y="531"/>
                </a:lnTo>
                <a:lnTo>
                  <a:pt x="56" y="532"/>
                </a:lnTo>
                <a:lnTo>
                  <a:pt x="58" y="541"/>
                </a:lnTo>
                <a:lnTo>
                  <a:pt x="56" y="546"/>
                </a:lnTo>
                <a:lnTo>
                  <a:pt x="53" y="558"/>
                </a:lnTo>
                <a:lnTo>
                  <a:pt x="49" y="567"/>
                </a:lnTo>
                <a:lnTo>
                  <a:pt x="49" y="573"/>
                </a:lnTo>
                <a:lnTo>
                  <a:pt x="49" y="580"/>
                </a:lnTo>
                <a:lnTo>
                  <a:pt x="51" y="584"/>
                </a:lnTo>
                <a:lnTo>
                  <a:pt x="53" y="585"/>
                </a:lnTo>
                <a:lnTo>
                  <a:pt x="56" y="585"/>
                </a:lnTo>
                <a:lnTo>
                  <a:pt x="58" y="585"/>
                </a:lnTo>
                <a:lnTo>
                  <a:pt x="63" y="582"/>
                </a:lnTo>
                <a:lnTo>
                  <a:pt x="70" y="580"/>
                </a:lnTo>
                <a:lnTo>
                  <a:pt x="71" y="577"/>
                </a:lnTo>
                <a:lnTo>
                  <a:pt x="75" y="577"/>
                </a:lnTo>
                <a:lnTo>
                  <a:pt x="78" y="579"/>
                </a:lnTo>
                <a:lnTo>
                  <a:pt x="83" y="580"/>
                </a:lnTo>
                <a:lnTo>
                  <a:pt x="89" y="590"/>
                </a:lnTo>
                <a:lnTo>
                  <a:pt x="94" y="601"/>
                </a:lnTo>
                <a:lnTo>
                  <a:pt x="101" y="609"/>
                </a:lnTo>
                <a:lnTo>
                  <a:pt x="106" y="613"/>
                </a:lnTo>
                <a:lnTo>
                  <a:pt x="111" y="614"/>
                </a:lnTo>
                <a:lnTo>
                  <a:pt x="111" y="635"/>
                </a:lnTo>
                <a:lnTo>
                  <a:pt x="114" y="642"/>
                </a:lnTo>
                <a:lnTo>
                  <a:pt x="119" y="647"/>
                </a:lnTo>
                <a:lnTo>
                  <a:pt x="124" y="652"/>
                </a:lnTo>
                <a:lnTo>
                  <a:pt x="131" y="655"/>
                </a:lnTo>
                <a:lnTo>
                  <a:pt x="131" y="664"/>
                </a:lnTo>
                <a:lnTo>
                  <a:pt x="135" y="669"/>
                </a:lnTo>
                <a:lnTo>
                  <a:pt x="140" y="672"/>
                </a:lnTo>
                <a:lnTo>
                  <a:pt x="145" y="676"/>
                </a:lnTo>
                <a:lnTo>
                  <a:pt x="145" y="679"/>
                </a:lnTo>
                <a:lnTo>
                  <a:pt x="147" y="681"/>
                </a:lnTo>
                <a:lnTo>
                  <a:pt x="152" y="683"/>
                </a:lnTo>
                <a:lnTo>
                  <a:pt x="153" y="688"/>
                </a:lnTo>
                <a:lnTo>
                  <a:pt x="155" y="691"/>
                </a:lnTo>
                <a:lnTo>
                  <a:pt x="162" y="696"/>
                </a:lnTo>
                <a:lnTo>
                  <a:pt x="169" y="701"/>
                </a:lnTo>
                <a:lnTo>
                  <a:pt x="171" y="705"/>
                </a:lnTo>
                <a:lnTo>
                  <a:pt x="172" y="710"/>
                </a:lnTo>
                <a:lnTo>
                  <a:pt x="172" y="717"/>
                </a:lnTo>
                <a:lnTo>
                  <a:pt x="171" y="718"/>
                </a:lnTo>
                <a:lnTo>
                  <a:pt x="169" y="720"/>
                </a:lnTo>
                <a:lnTo>
                  <a:pt x="165" y="723"/>
                </a:lnTo>
                <a:lnTo>
                  <a:pt x="164" y="729"/>
                </a:lnTo>
                <a:lnTo>
                  <a:pt x="162" y="730"/>
                </a:lnTo>
                <a:lnTo>
                  <a:pt x="159" y="730"/>
                </a:lnTo>
                <a:lnTo>
                  <a:pt x="157" y="734"/>
                </a:lnTo>
                <a:lnTo>
                  <a:pt x="155" y="737"/>
                </a:lnTo>
                <a:lnTo>
                  <a:pt x="152" y="740"/>
                </a:lnTo>
                <a:lnTo>
                  <a:pt x="152" y="744"/>
                </a:lnTo>
                <a:lnTo>
                  <a:pt x="150" y="751"/>
                </a:lnTo>
                <a:lnTo>
                  <a:pt x="150" y="756"/>
                </a:lnTo>
                <a:lnTo>
                  <a:pt x="153" y="763"/>
                </a:lnTo>
                <a:lnTo>
                  <a:pt x="159" y="768"/>
                </a:lnTo>
                <a:lnTo>
                  <a:pt x="159" y="773"/>
                </a:lnTo>
                <a:lnTo>
                  <a:pt x="159" y="778"/>
                </a:lnTo>
                <a:lnTo>
                  <a:pt x="152" y="778"/>
                </a:lnTo>
                <a:lnTo>
                  <a:pt x="145" y="780"/>
                </a:lnTo>
                <a:lnTo>
                  <a:pt x="136" y="787"/>
                </a:lnTo>
                <a:lnTo>
                  <a:pt x="131" y="788"/>
                </a:lnTo>
                <a:lnTo>
                  <a:pt x="126" y="792"/>
                </a:lnTo>
                <a:lnTo>
                  <a:pt x="119" y="792"/>
                </a:lnTo>
                <a:lnTo>
                  <a:pt x="111" y="792"/>
                </a:lnTo>
                <a:lnTo>
                  <a:pt x="107" y="795"/>
                </a:lnTo>
                <a:lnTo>
                  <a:pt x="104" y="798"/>
                </a:lnTo>
                <a:lnTo>
                  <a:pt x="92" y="802"/>
                </a:lnTo>
                <a:lnTo>
                  <a:pt x="87" y="802"/>
                </a:lnTo>
                <a:lnTo>
                  <a:pt x="82" y="804"/>
                </a:lnTo>
                <a:lnTo>
                  <a:pt x="78" y="807"/>
                </a:lnTo>
                <a:lnTo>
                  <a:pt x="77" y="812"/>
                </a:lnTo>
                <a:lnTo>
                  <a:pt x="68" y="810"/>
                </a:lnTo>
                <a:lnTo>
                  <a:pt x="63" y="809"/>
                </a:lnTo>
                <a:lnTo>
                  <a:pt x="58" y="805"/>
                </a:lnTo>
                <a:lnTo>
                  <a:pt x="49" y="805"/>
                </a:lnTo>
                <a:lnTo>
                  <a:pt x="36" y="812"/>
                </a:lnTo>
                <a:lnTo>
                  <a:pt x="22" y="819"/>
                </a:lnTo>
                <a:lnTo>
                  <a:pt x="22" y="824"/>
                </a:lnTo>
                <a:lnTo>
                  <a:pt x="19" y="826"/>
                </a:lnTo>
                <a:lnTo>
                  <a:pt x="8" y="826"/>
                </a:lnTo>
                <a:lnTo>
                  <a:pt x="3" y="827"/>
                </a:lnTo>
                <a:lnTo>
                  <a:pt x="0" y="829"/>
                </a:lnTo>
                <a:lnTo>
                  <a:pt x="0" y="833"/>
                </a:lnTo>
                <a:lnTo>
                  <a:pt x="1" y="839"/>
                </a:lnTo>
                <a:lnTo>
                  <a:pt x="1" y="850"/>
                </a:lnTo>
                <a:lnTo>
                  <a:pt x="3" y="858"/>
                </a:lnTo>
                <a:lnTo>
                  <a:pt x="8" y="863"/>
                </a:lnTo>
                <a:lnTo>
                  <a:pt x="15" y="867"/>
                </a:lnTo>
                <a:lnTo>
                  <a:pt x="22" y="880"/>
                </a:lnTo>
                <a:lnTo>
                  <a:pt x="29" y="894"/>
                </a:lnTo>
                <a:lnTo>
                  <a:pt x="29" y="899"/>
                </a:lnTo>
                <a:lnTo>
                  <a:pt x="27" y="904"/>
                </a:lnTo>
                <a:lnTo>
                  <a:pt x="24" y="913"/>
                </a:lnTo>
                <a:lnTo>
                  <a:pt x="20" y="921"/>
                </a:lnTo>
                <a:lnTo>
                  <a:pt x="20" y="928"/>
                </a:lnTo>
                <a:lnTo>
                  <a:pt x="22" y="935"/>
                </a:lnTo>
                <a:lnTo>
                  <a:pt x="44" y="947"/>
                </a:lnTo>
                <a:lnTo>
                  <a:pt x="68" y="957"/>
                </a:lnTo>
                <a:lnTo>
                  <a:pt x="78" y="964"/>
                </a:lnTo>
                <a:lnTo>
                  <a:pt x="89" y="971"/>
                </a:lnTo>
                <a:lnTo>
                  <a:pt x="97" y="979"/>
                </a:lnTo>
                <a:lnTo>
                  <a:pt x="104" y="990"/>
                </a:lnTo>
                <a:lnTo>
                  <a:pt x="104" y="995"/>
                </a:lnTo>
                <a:lnTo>
                  <a:pt x="104" y="1000"/>
                </a:lnTo>
                <a:lnTo>
                  <a:pt x="109" y="1005"/>
                </a:lnTo>
                <a:lnTo>
                  <a:pt x="111" y="1012"/>
                </a:lnTo>
                <a:lnTo>
                  <a:pt x="113" y="1017"/>
                </a:lnTo>
                <a:lnTo>
                  <a:pt x="111" y="1024"/>
                </a:lnTo>
                <a:lnTo>
                  <a:pt x="101" y="1037"/>
                </a:lnTo>
                <a:lnTo>
                  <a:pt x="89" y="1049"/>
                </a:lnTo>
                <a:lnTo>
                  <a:pt x="77" y="1061"/>
                </a:lnTo>
                <a:lnTo>
                  <a:pt x="63" y="1072"/>
                </a:lnTo>
                <a:lnTo>
                  <a:pt x="61" y="1077"/>
                </a:lnTo>
                <a:lnTo>
                  <a:pt x="60" y="1078"/>
                </a:lnTo>
                <a:lnTo>
                  <a:pt x="56" y="1078"/>
                </a:lnTo>
                <a:lnTo>
                  <a:pt x="54" y="1087"/>
                </a:lnTo>
                <a:lnTo>
                  <a:pt x="53" y="1090"/>
                </a:lnTo>
                <a:lnTo>
                  <a:pt x="49" y="1092"/>
                </a:lnTo>
                <a:lnTo>
                  <a:pt x="49" y="1099"/>
                </a:lnTo>
                <a:lnTo>
                  <a:pt x="53" y="1106"/>
                </a:lnTo>
                <a:lnTo>
                  <a:pt x="58" y="1118"/>
                </a:lnTo>
                <a:lnTo>
                  <a:pt x="61" y="1131"/>
                </a:lnTo>
                <a:lnTo>
                  <a:pt x="63" y="1138"/>
                </a:lnTo>
                <a:lnTo>
                  <a:pt x="63" y="1147"/>
                </a:lnTo>
                <a:lnTo>
                  <a:pt x="63" y="1152"/>
                </a:lnTo>
                <a:lnTo>
                  <a:pt x="61" y="1157"/>
                </a:lnTo>
                <a:lnTo>
                  <a:pt x="58" y="1165"/>
                </a:lnTo>
                <a:lnTo>
                  <a:pt x="54" y="1174"/>
                </a:lnTo>
                <a:lnTo>
                  <a:pt x="54" y="1181"/>
                </a:lnTo>
                <a:lnTo>
                  <a:pt x="56" y="1187"/>
                </a:lnTo>
                <a:lnTo>
                  <a:pt x="58" y="1194"/>
                </a:lnTo>
                <a:lnTo>
                  <a:pt x="61" y="1199"/>
                </a:lnTo>
                <a:lnTo>
                  <a:pt x="63" y="1206"/>
                </a:lnTo>
                <a:lnTo>
                  <a:pt x="63" y="1215"/>
                </a:lnTo>
                <a:lnTo>
                  <a:pt x="66" y="1215"/>
                </a:lnTo>
                <a:lnTo>
                  <a:pt x="70" y="1216"/>
                </a:lnTo>
                <a:lnTo>
                  <a:pt x="71" y="1220"/>
                </a:lnTo>
                <a:lnTo>
                  <a:pt x="73" y="1222"/>
                </a:lnTo>
                <a:lnTo>
                  <a:pt x="73" y="1228"/>
                </a:lnTo>
                <a:lnTo>
                  <a:pt x="77" y="1235"/>
                </a:lnTo>
                <a:lnTo>
                  <a:pt x="80" y="1237"/>
                </a:lnTo>
                <a:lnTo>
                  <a:pt x="83" y="1239"/>
                </a:lnTo>
                <a:lnTo>
                  <a:pt x="90" y="1242"/>
                </a:lnTo>
                <a:lnTo>
                  <a:pt x="92" y="1245"/>
                </a:lnTo>
                <a:lnTo>
                  <a:pt x="94" y="1249"/>
                </a:lnTo>
                <a:lnTo>
                  <a:pt x="95" y="1252"/>
                </a:lnTo>
                <a:lnTo>
                  <a:pt x="97" y="1256"/>
                </a:lnTo>
                <a:lnTo>
                  <a:pt x="101" y="1257"/>
                </a:lnTo>
                <a:lnTo>
                  <a:pt x="102" y="1259"/>
                </a:lnTo>
                <a:lnTo>
                  <a:pt x="106" y="1264"/>
                </a:lnTo>
                <a:lnTo>
                  <a:pt x="107" y="1271"/>
                </a:lnTo>
                <a:lnTo>
                  <a:pt x="111" y="1276"/>
                </a:lnTo>
                <a:lnTo>
                  <a:pt x="118" y="1280"/>
                </a:lnTo>
                <a:lnTo>
                  <a:pt x="123" y="1285"/>
                </a:lnTo>
                <a:lnTo>
                  <a:pt x="128" y="1290"/>
                </a:lnTo>
                <a:lnTo>
                  <a:pt x="131" y="1297"/>
                </a:lnTo>
                <a:lnTo>
                  <a:pt x="165" y="1297"/>
                </a:lnTo>
                <a:lnTo>
                  <a:pt x="167" y="1300"/>
                </a:lnTo>
                <a:lnTo>
                  <a:pt x="169" y="1303"/>
                </a:lnTo>
                <a:lnTo>
                  <a:pt x="176" y="1307"/>
                </a:lnTo>
                <a:lnTo>
                  <a:pt x="193" y="1310"/>
                </a:lnTo>
                <a:lnTo>
                  <a:pt x="211" y="1315"/>
                </a:lnTo>
                <a:lnTo>
                  <a:pt x="222" y="1317"/>
                </a:lnTo>
                <a:lnTo>
                  <a:pt x="234" y="1317"/>
                </a:lnTo>
                <a:lnTo>
                  <a:pt x="246" y="1315"/>
                </a:lnTo>
                <a:lnTo>
                  <a:pt x="257" y="1310"/>
                </a:lnTo>
                <a:lnTo>
                  <a:pt x="268" y="1305"/>
                </a:lnTo>
                <a:lnTo>
                  <a:pt x="281" y="1303"/>
                </a:lnTo>
                <a:lnTo>
                  <a:pt x="288" y="1303"/>
                </a:lnTo>
                <a:lnTo>
                  <a:pt x="293" y="1305"/>
                </a:lnTo>
                <a:lnTo>
                  <a:pt x="302" y="1310"/>
                </a:lnTo>
                <a:lnTo>
                  <a:pt x="302" y="1324"/>
                </a:lnTo>
                <a:lnTo>
                  <a:pt x="302" y="1338"/>
                </a:lnTo>
                <a:lnTo>
                  <a:pt x="300" y="1343"/>
                </a:lnTo>
                <a:lnTo>
                  <a:pt x="297" y="1348"/>
                </a:lnTo>
                <a:lnTo>
                  <a:pt x="293" y="1349"/>
                </a:lnTo>
                <a:lnTo>
                  <a:pt x="288" y="1351"/>
                </a:lnTo>
                <a:lnTo>
                  <a:pt x="283" y="1360"/>
                </a:lnTo>
                <a:lnTo>
                  <a:pt x="276" y="1366"/>
                </a:lnTo>
                <a:lnTo>
                  <a:pt x="269" y="1373"/>
                </a:lnTo>
                <a:lnTo>
                  <a:pt x="261" y="1378"/>
                </a:lnTo>
                <a:lnTo>
                  <a:pt x="261" y="1385"/>
                </a:lnTo>
                <a:lnTo>
                  <a:pt x="261" y="1392"/>
                </a:lnTo>
                <a:lnTo>
                  <a:pt x="259" y="1397"/>
                </a:lnTo>
                <a:lnTo>
                  <a:pt x="254" y="1399"/>
                </a:lnTo>
                <a:lnTo>
                  <a:pt x="254" y="1442"/>
                </a:lnTo>
                <a:lnTo>
                  <a:pt x="252" y="1462"/>
                </a:lnTo>
                <a:lnTo>
                  <a:pt x="251" y="1472"/>
                </a:lnTo>
                <a:lnTo>
                  <a:pt x="247" y="1481"/>
                </a:lnTo>
                <a:lnTo>
                  <a:pt x="257" y="1481"/>
                </a:lnTo>
                <a:lnTo>
                  <a:pt x="268" y="1481"/>
                </a:lnTo>
                <a:lnTo>
                  <a:pt x="273" y="1481"/>
                </a:lnTo>
                <a:lnTo>
                  <a:pt x="275" y="1477"/>
                </a:lnTo>
                <a:lnTo>
                  <a:pt x="276" y="1474"/>
                </a:lnTo>
                <a:lnTo>
                  <a:pt x="275" y="1467"/>
                </a:lnTo>
                <a:lnTo>
                  <a:pt x="285" y="1467"/>
                </a:lnTo>
                <a:lnTo>
                  <a:pt x="293" y="1467"/>
                </a:lnTo>
                <a:lnTo>
                  <a:pt x="310" y="1464"/>
                </a:lnTo>
                <a:lnTo>
                  <a:pt x="326" y="1459"/>
                </a:lnTo>
                <a:lnTo>
                  <a:pt x="343" y="1454"/>
                </a:lnTo>
                <a:lnTo>
                  <a:pt x="372" y="1448"/>
                </a:lnTo>
                <a:lnTo>
                  <a:pt x="387" y="1445"/>
                </a:lnTo>
                <a:lnTo>
                  <a:pt x="404" y="1440"/>
                </a:lnTo>
                <a:lnTo>
                  <a:pt x="408" y="1438"/>
                </a:lnTo>
                <a:lnTo>
                  <a:pt x="411" y="1436"/>
                </a:lnTo>
                <a:lnTo>
                  <a:pt x="413" y="1435"/>
                </a:lnTo>
                <a:lnTo>
                  <a:pt x="418" y="1433"/>
                </a:lnTo>
                <a:lnTo>
                  <a:pt x="425" y="1430"/>
                </a:lnTo>
                <a:lnTo>
                  <a:pt x="430" y="1424"/>
                </a:lnTo>
                <a:lnTo>
                  <a:pt x="435" y="1419"/>
                </a:lnTo>
                <a:lnTo>
                  <a:pt x="438" y="1413"/>
                </a:lnTo>
                <a:lnTo>
                  <a:pt x="442" y="1411"/>
                </a:lnTo>
                <a:lnTo>
                  <a:pt x="445" y="1409"/>
                </a:lnTo>
                <a:lnTo>
                  <a:pt x="447" y="1401"/>
                </a:lnTo>
                <a:lnTo>
                  <a:pt x="448" y="1397"/>
                </a:lnTo>
                <a:lnTo>
                  <a:pt x="450" y="1394"/>
                </a:lnTo>
                <a:lnTo>
                  <a:pt x="454" y="1392"/>
                </a:lnTo>
                <a:lnTo>
                  <a:pt x="459" y="1392"/>
                </a:lnTo>
                <a:lnTo>
                  <a:pt x="459" y="1387"/>
                </a:lnTo>
                <a:lnTo>
                  <a:pt x="459" y="1382"/>
                </a:lnTo>
                <a:lnTo>
                  <a:pt x="464" y="1377"/>
                </a:lnTo>
                <a:lnTo>
                  <a:pt x="465" y="1370"/>
                </a:lnTo>
                <a:lnTo>
                  <a:pt x="467" y="1365"/>
                </a:lnTo>
                <a:lnTo>
                  <a:pt x="465" y="1358"/>
                </a:lnTo>
                <a:lnTo>
                  <a:pt x="472" y="1355"/>
                </a:lnTo>
                <a:lnTo>
                  <a:pt x="477" y="1349"/>
                </a:lnTo>
                <a:lnTo>
                  <a:pt x="483" y="1344"/>
                </a:lnTo>
                <a:lnTo>
                  <a:pt x="486" y="1338"/>
                </a:lnTo>
                <a:lnTo>
                  <a:pt x="493" y="1324"/>
                </a:lnTo>
                <a:lnTo>
                  <a:pt x="500" y="1310"/>
                </a:lnTo>
                <a:lnTo>
                  <a:pt x="503" y="1309"/>
                </a:lnTo>
                <a:lnTo>
                  <a:pt x="506" y="1307"/>
                </a:lnTo>
                <a:lnTo>
                  <a:pt x="513" y="1300"/>
                </a:lnTo>
                <a:lnTo>
                  <a:pt x="517" y="1298"/>
                </a:lnTo>
                <a:lnTo>
                  <a:pt x="520" y="1297"/>
                </a:lnTo>
                <a:lnTo>
                  <a:pt x="527" y="1295"/>
                </a:lnTo>
                <a:lnTo>
                  <a:pt x="534" y="1297"/>
                </a:lnTo>
                <a:lnTo>
                  <a:pt x="537" y="1290"/>
                </a:lnTo>
                <a:lnTo>
                  <a:pt x="541" y="1285"/>
                </a:lnTo>
                <a:lnTo>
                  <a:pt x="551" y="1276"/>
                </a:lnTo>
                <a:lnTo>
                  <a:pt x="556" y="1273"/>
                </a:lnTo>
                <a:lnTo>
                  <a:pt x="559" y="1266"/>
                </a:lnTo>
                <a:lnTo>
                  <a:pt x="561" y="1259"/>
                </a:lnTo>
                <a:lnTo>
                  <a:pt x="561" y="1249"/>
                </a:lnTo>
                <a:lnTo>
                  <a:pt x="566" y="1251"/>
                </a:lnTo>
                <a:lnTo>
                  <a:pt x="571" y="1249"/>
                </a:lnTo>
                <a:lnTo>
                  <a:pt x="573" y="1247"/>
                </a:lnTo>
                <a:lnTo>
                  <a:pt x="576" y="1245"/>
                </a:lnTo>
                <a:lnTo>
                  <a:pt x="580" y="1239"/>
                </a:lnTo>
                <a:lnTo>
                  <a:pt x="583" y="1237"/>
                </a:lnTo>
                <a:lnTo>
                  <a:pt x="588" y="1235"/>
                </a:lnTo>
                <a:lnTo>
                  <a:pt x="592" y="1233"/>
                </a:lnTo>
                <a:lnTo>
                  <a:pt x="595" y="1232"/>
                </a:lnTo>
                <a:lnTo>
                  <a:pt x="597" y="1230"/>
                </a:lnTo>
                <a:lnTo>
                  <a:pt x="602" y="1228"/>
                </a:lnTo>
                <a:lnTo>
                  <a:pt x="605" y="1227"/>
                </a:lnTo>
                <a:lnTo>
                  <a:pt x="611" y="1223"/>
                </a:lnTo>
                <a:lnTo>
                  <a:pt x="616" y="1222"/>
                </a:lnTo>
                <a:lnTo>
                  <a:pt x="623" y="1222"/>
                </a:lnTo>
                <a:lnTo>
                  <a:pt x="624" y="1216"/>
                </a:lnTo>
                <a:lnTo>
                  <a:pt x="626" y="1215"/>
                </a:lnTo>
                <a:lnTo>
                  <a:pt x="629" y="1215"/>
                </a:lnTo>
                <a:lnTo>
                  <a:pt x="634" y="1211"/>
                </a:lnTo>
                <a:lnTo>
                  <a:pt x="641" y="1210"/>
                </a:lnTo>
                <a:lnTo>
                  <a:pt x="646" y="1206"/>
                </a:lnTo>
                <a:lnTo>
                  <a:pt x="648" y="1205"/>
                </a:lnTo>
                <a:lnTo>
                  <a:pt x="650" y="1201"/>
                </a:lnTo>
                <a:lnTo>
                  <a:pt x="655" y="1205"/>
                </a:lnTo>
                <a:lnTo>
                  <a:pt x="662" y="1206"/>
                </a:lnTo>
                <a:lnTo>
                  <a:pt x="669" y="1208"/>
                </a:lnTo>
                <a:lnTo>
                  <a:pt x="677" y="1208"/>
                </a:lnTo>
                <a:lnTo>
                  <a:pt x="682" y="1208"/>
                </a:lnTo>
                <a:lnTo>
                  <a:pt x="686" y="1210"/>
                </a:lnTo>
                <a:lnTo>
                  <a:pt x="689" y="1211"/>
                </a:lnTo>
                <a:lnTo>
                  <a:pt x="691" y="1215"/>
                </a:lnTo>
                <a:lnTo>
                  <a:pt x="696" y="1215"/>
                </a:lnTo>
                <a:lnTo>
                  <a:pt x="699" y="1216"/>
                </a:lnTo>
                <a:lnTo>
                  <a:pt x="703" y="1218"/>
                </a:lnTo>
                <a:lnTo>
                  <a:pt x="704" y="1222"/>
                </a:lnTo>
                <a:lnTo>
                  <a:pt x="739" y="1222"/>
                </a:lnTo>
                <a:lnTo>
                  <a:pt x="740" y="1223"/>
                </a:lnTo>
                <a:lnTo>
                  <a:pt x="742" y="1225"/>
                </a:lnTo>
                <a:lnTo>
                  <a:pt x="745" y="1228"/>
                </a:lnTo>
                <a:lnTo>
                  <a:pt x="750" y="1230"/>
                </a:lnTo>
                <a:lnTo>
                  <a:pt x="752" y="1232"/>
                </a:lnTo>
                <a:lnTo>
                  <a:pt x="752" y="1235"/>
                </a:lnTo>
                <a:lnTo>
                  <a:pt x="764" y="1233"/>
                </a:lnTo>
                <a:lnTo>
                  <a:pt x="774" y="1235"/>
                </a:lnTo>
                <a:lnTo>
                  <a:pt x="783" y="1237"/>
                </a:lnTo>
                <a:lnTo>
                  <a:pt x="790" y="1240"/>
                </a:lnTo>
                <a:lnTo>
                  <a:pt x="798" y="1245"/>
                </a:lnTo>
                <a:lnTo>
                  <a:pt x="807" y="1247"/>
                </a:lnTo>
                <a:lnTo>
                  <a:pt x="815" y="1249"/>
                </a:lnTo>
                <a:lnTo>
                  <a:pt x="827" y="1249"/>
                </a:lnTo>
                <a:lnTo>
                  <a:pt x="827" y="1257"/>
                </a:lnTo>
                <a:lnTo>
                  <a:pt x="831" y="1264"/>
                </a:lnTo>
                <a:lnTo>
                  <a:pt x="836" y="1269"/>
                </a:lnTo>
                <a:lnTo>
                  <a:pt x="841" y="1273"/>
                </a:lnTo>
                <a:lnTo>
                  <a:pt x="853" y="1280"/>
                </a:lnTo>
                <a:lnTo>
                  <a:pt x="858" y="1283"/>
                </a:lnTo>
                <a:lnTo>
                  <a:pt x="861" y="1290"/>
                </a:lnTo>
                <a:lnTo>
                  <a:pt x="870" y="1291"/>
                </a:lnTo>
                <a:lnTo>
                  <a:pt x="878" y="1293"/>
                </a:lnTo>
                <a:lnTo>
                  <a:pt x="892" y="1300"/>
                </a:lnTo>
                <a:lnTo>
                  <a:pt x="907" y="1305"/>
                </a:lnTo>
                <a:lnTo>
                  <a:pt x="914" y="1309"/>
                </a:lnTo>
                <a:lnTo>
                  <a:pt x="923" y="1310"/>
                </a:lnTo>
                <a:lnTo>
                  <a:pt x="926" y="1317"/>
                </a:lnTo>
                <a:lnTo>
                  <a:pt x="931" y="1324"/>
                </a:lnTo>
                <a:lnTo>
                  <a:pt x="935" y="1327"/>
                </a:lnTo>
                <a:lnTo>
                  <a:pt x="940" y="1329"/>
                </a:lnTo>
                <a:lnTo>
                  <a:pt x="945" y="1331"/>
                </a:lnTo>
                <a:lnTo>
                  <a:pt x="950" y="1331"/>
                </a:lnTo>
                <a:lnTo>
                  <a:pt x="950" y="1339"/>
                </a:lnTo>
                <a:lnTo>
                  <a:pt x="953" y="1344"/>
                </a:lnTo>
                <a:lnTo>
                  <a:pt x="959" y="1348"/>
                </a:lnTo>
                <a:lnTo>
                  <a:pt x="964" y="1351"/>
                </a:lnTo>
                <a:lnTo>
                  <a:pt x="964" y="1378"/>
                </a:lnTo>
                <a:lnTo>
                  <a:pt x="991" y="1378"/>
                </a:lnTo>
                <a:lnTo>
                  <a:pt x="998" y="1378"/>
                </a:lnTo>
                <a:lnTo>
                  <a:pt x="1001" y="1375"/>
                </a:lnTo>
                <a:lnTo>
                  <a:pt x="1003" y="1372"/>
                </a:lnTo>
                <a:lnTo>
                  <a:pt x="1005" y="1365"/>
                </a:lnTo>
                <a:lnTo>
                  <a:pt x="1010" y="1368"/>
                </a:lnTo>
                <a:lnTo>
                  <a:pt x="1015" y="1372"/>
                </a:lnTo>
                <a:lnTo>
                  <a:pt x="1018" y="1377"/>
                </a:lnTo>
                <a:lnTo>
                  <a:pt x="1025" y="1378"/>
                </a:lnTo>
                <a:lnTo>
                  <a:pt x="1030" y="1382"/>
                </a:lnTo>
                <a:lnTo>
                  <a:pt x="1037" y="1384"/>
                </a:lnTo>
                <a:lnTo>
                  <a:pt x="1040" y="1384"/>
                </a:lnTo>
                <a:lnTo>
                  <a:pt x="1042" y="1384"/>
                </a:lnTo>
                <a:lnTo>
                  <a:pt x="1044" y="1382"/>
                </a:lnTo>
                <a:lnTo>
                  <a:pt x="1045" y="1378"/>
                </a:lnTo>
                <a:lnTo>
                  <a:pt x="1049" y="1380"/>
                </a:lnTo>
                <a:lnTo>
                  <a:pt x="1052" y="1382"/>
                </a:lnTo>
                <a:lnTo>
                  <a:pt x="1054" y="1385"/>
                </a:lnTo>
                <a:lnTo>
                  <a:pt x="1059" y="1385"/>
                </a:lnTo>
                <a:lnTo>
                  <a:pt x="1061" y="1390"/>
                </a:lnTo>
                <a:lnTo>
                  <a:pt x="1064" y="1394"/>
                </a:lnTo>
                <a:lnTo>
                  <a:pt x="1071" y="1401"/>
                </a:lnTo>
                <a:lnTo>
                  <a:pt x="1074" y="1404"/>
                </a:lnTo>
                <a:lnTo>
                  <a:pt x="1078" y="1407"/>
                </a:lnTo>
                <a:lnTo>
                  <a:pt x="1080" y="1413"/>
                </a:lnTo>
                <a:lnTo>
                  <a:pt x="1080" y="1419"/>
                </a:lnTo>
                <a:lnTo>
                  <a:pt x="1088" y="1424"/>
                </a:lnTo>
                <a:lnTo>
                  <a:pt x="1095" y="1431"/>
                </a:lnTo>
                <a:lnTo>
                  <a:pt x="1104" y="1436"/>
                </a:lnTo>
                <a:lnTo>
                  <a:pt x="1114" y="1440"/>
                </a:lnTo>
                <a:lnTo>
                  <a:pt x="1114" y="1445"/>
                </a:lnTo>
                <a:lnTo>
                  <a:pt x="1115" y="1448"/>
                </a:lnTo>
                <a:lnTo>
                  <a:pt x="1117" y="1452"/>
                </a:lnTo>
                <a:lnTo>
                  <a:pt x="1121" y="1454"/>
                </a:lnTo>
                <a:lnTo>
                  <a:pt x="1121" y="1459"/>
                </a:lnTo>
                <a:lnTo>
                  <a:pt x="1122" y="1462"/>
                </a:lnTo>
                <a:lnTo>
                  <a:pt x="1124" y="1465"/>
                </a:lnTo>
                <a:lnTo>
                  <a:pt x="1127" y="1467"/>
                </a:lnTo>
                <a:lnTo>
                  <a:pt x="1131" y="1503"/>
                </a:lnTo>
                <a:lnTo>
                  <a:pt x="1134" y="1539"/>
                </a:lnTo>
                <a:lnTo>
                  <a:pt x="1134" y="1578"/>
                </a:lnTo>
                <a:lnTo>
                  <a:pt x="1134" y="1617"/>
                </a:lnTo>
                <a:lnTo>
                  <a:pt x="1134" y="1624"/>
                </a:lnTo>
                <a:lnTo>
                  <a:pt x="1136" y="1628"/>
                </a:lnTo>
                <a:lnTo>
                  <a:pt x="1138" y="1631"/>
                </a:lnTo>
                <a:lnTo>
                  <a:pt x="1141" y="1634"/>
                </a:lnTo>
                <a:lnTo>
                  <a:pt x="1145" y="1640"/>
                </a:lnTo>
                <a:lnTo>
                  <a:pt x="1148" y="1650"/>
                </a:lnTo>
                <a:lnTo>
                  <a:pt x="1150" y="1653"/>
                </a:lnTo>
                <a:lnTo>
                  <a:pt x="1153" y="1655"/>
                </a:lnTo>
                <a:lnTo>
                  <a:pt x="1158" y="1657"/>
                </a:lnTo>
                <a:lnTo>
                  <a:pt x="1162" y="1660"/>
                </a:lnTo>
                <a:lnTo>
                  <a:pt x="1163" y="1663"/>
                </a:lnTo>
                <a:lnTo>
                  <a:pt x="1165" y="1669"/>
                </a:lnTo>
                <a:lnTo>
                  <a:pt x="1167" y="1677"/>
                </a:lnTo>
                <a:lnTo>
                  <a:pt x="1168" y="1680"/>
                </a:lnTo>
                <a:lnTo>
                  <a:pt x="1170" y="1682"/>
                </a:lnTo>
                <a:lnTo>
                  <a:pt x="1175" y="1687"/>
                </a:lnTo>
                <a:lnTo>
                  <a:pt x="1177" y="1694"/>
                </a:lnTo>
                <a:lnTo>
                  <a:pt x="1179" y="1698"/>
                </a:lnTo>
                <a:lnTo>
                  <a:pt x="1187" y="1709"/>
                </a:lnTo>
                <a:lnTo>
                  <a:pt x="1191" y="1716"/>
                </a:lnTo>
                <a:lnTo>
                  <a:pt x="1192" y="1727"/>
                </a:lnTo>
                <a:lnTo>
                  <a:pt x="1194" y="1730"/>
                </a:lnTo>
                <a:lnTo>
                  <a:pt x="1201" y="1737"/>
                </a:lnTo>
                <a:lnTo>
                  <a:pt x="1204" y="1742"/>
                </a:lnTo>
                <a:lnTo>
                  <a:pt x="1204" y="1747"/>
                </a:lnTo>
                <a:lnTo>
                  <a:pt x="1204" y="1750"/>
                </a:lnTo>
                <a:lnTo>
                  <a:pt x="1209" y="1781"/>
                </a:lnTo>
                <a:lnTo>
                  <a:pt x="1211" y="1796"/>
                </a:lnTo>
                <a:lnTo>
                  <a:pt x="1209" y="1815"/>
                </a:lnTo>
                <a:lnTo>
                  <a:pt x="1209" y="1822"/>
                </a:lnTo>
                <a:lnTo>
                  <a:pt x="1208" y="1829"/>
                </a:lnTo>
                <a:lnTo>
                  <a:pt x="1201" y="1837"/>
                </a:lnTo>
                <a:lnTo>
                  <a:pt x="1194" y="1846"/>
                </a:lnTo>
                <a:lnTo>
                  <a:pt x="1189" y="1856"/>
                </a:lnTo>
                <a:lnTo>
                  <a:pt x="1192" y="1863"/>
                </a:lnTo>
                <a:lnTo>
                  <a:pt x="1196" y="1870"/>
                </a:lnTo>
                <a:lnTo>
                  <a:pt x="1196" y="1880"/>
                </a:lnTo>
                <a:lnTo>
                  <a:pt x="1196" y="1890"/>
                </a:lnTo>
                <a:lnTo>
                  <a:pt x="1206" y="1890"/>
                </a:lnTo>
                <a:lnTo>
                  <a:pt x="1216" y="1890"/>
                </a:lnTo>
                <a:lnTo>
                  <a:pt x="1233" y="1887"/>
                </a:lnTo>
                <a:lnTo>
                  <a:pt x="1250" y="1883"/>
                </a:lnTo>
                <a:lnTo>
                  <a:pt x="1259" y="1882"/>
                </a:lnTo>
                <a:lnTo>
                  <a:pt x="1271" y="1883"/>
                </a:lnTo>
                <a:lnTo>
                  <a:pt x="1271" y="1892"/>
                </a:lnTo>
                <a:lnTo>
                  <a:pt x="1274" y="1897"/>
                </a:lnTo>
                <a:lnTo>
                  <a:pt x="1279" y="1900"/>
                </a:lnTo>
                <a:lnTo>
                  <a:pt x="1284" y="1904"/>
                </a:lnTo>
                <a:lnTo>
                  <a:pt x="1286" y="1911"/>
                </a:lnTo>
                <a:lnTo>
                  <a:pt x="1286" y="1917"/>
                </a:lnTo>
                <a:lnTo>
                  <a:pt x="1283" y="1926"/>
                </a:lnTo>
                <a:lnTo>
                  <a:pt x="1279" y="1935"/>
                </a:lnTo>
                <a:lnTo>
                  <a:pt x="1278" y="1940"/>
                </a:lnTo>
                <a:lnTo>
                  <a:pt x="1278" y="1945"/>
                </a:lnTo>
                <a:lnTo>
                  <a:pt x="1279" y="1948"/>
                </a:lnTo>
                <a:lnTo>
                  <a:pt x="1281" y="1950"/>
                </a:lnTo>
                <a:lnTo>
                  <a:pt x="1288" y="1952"/>
                </a:lnTo>
                <a:lnTo>
                  <a:pt x="1295" y="1953"/>
                </a:lnTo>
                <a:lnTo>
                  <a:pt x="1296" y="1955"/>
                </a:lnTo>
                <a:lnTo>
                  <a:pt x="1298" y="1958"/>
                </a:lnTo>
                <a:lnTo>
                  <a:pt x="1305" y="1960"/>
                </a:lnTo>
                <a:lnTo>
                  <a:pt x="1312" y="1962"/>
                </a:lnTo>
                <a:lnTo>
                  <a:pt x="1317" y="1965"/>
                </a:lnTo>
                <a:lnTo>
                  <a:pt x="1325" y="1965"/>
                </a:lnTo>
                <a:lnTo>
                  <a:pt x="1329" y="1972"/>
                </a:lnTo>
                <a:lnTo>
                  <a:pt x="1334" y="1979"/>
                </a:lnTo>
                <a:lnTo>
                  <a:pt x="1346" y="1989"/>
                </a:lnTo>
                <a:lnTo>
                  <a:pt x="1353" y="1994"/>
                </a:lnTo>
                <a:lnTo>
                  <a:pt x="1356" y="2001"/>
                </a:lnTo>
                <a:lnTo>
                  <a:pt x="1359" y="2010"/>
                </a:lnTo>
                <a:lnTo>
                  <a:pt x="1359" y="2020"/>
                </a:lnTo>
                <a:lnTo>
                  <a:pt x="1368" y="2023"/>
                </a:lnTo>
                <a:lnTo>
                  <a:pt x="1376" y="2027"/>
                </a:lnTo>
                <a:lnTo>
                  <a:pt x="1383" y="2032"/>
                </a:lnTo>
                <a:lnTo>
                  <a:pt x="1385" y="2035"/>
                </a:lnTo>
                <a:lnTo>
                  <a:pt x="1387" y="2040"/>
                </a:lnTo>
                <a:lnTo>
                  <a:pt x="1390" y="2040"/>
                </a:lnTo>
                <a:lnTo>
                  <a:pt x="1392" y="2051"/>
                </a:lnTo>
                <a:lnTo>
                  <a:pt x="1394" y="2059"/>
                </a:lnTo>
                <a:lnTo>
                  <a:pt x="1395" y="2063"/>
                </a:lnTo>
                <a:lnTo>
                  <a:pt x="1397" y="2066"/>
                </a:lnTo>
                <a:lnTo>
                  <a:pt x="1400" y="2069"/>
                </a:lnTo>
                <a:lnTo>
                  <a:pt x="1407" y="2071"/>
                </a:lnTo>
                <a:lnTo>
                  <a:pt x="1409" y="2073"/>
                </a:lnTo>
                <a:lnTo>
                  <a:pt x="1412" y="2076"/>
                </a:lnTo>
                <a:lnTo>
                  <a:pt x="1414" y="2078"/>
                </a:lnTo>
                <a:lnTo>
                  <a:pt x="1412" y="2080"/>
                </a:lnTo>
                <a:lnTo>
                  <a:pt x="1407" y="2081"/>
                </a:lnTo>
                <a:lnTo>
                  <a:pt x="1409" y="2088"/>
                </a:lnTo>
                <a:lnTo>
                  <a:pt x="1407" y="2093"/>
                </a:lnTo>
                <a:lnTo>
                  <a:pt x="1404" y="2095"/>
                </a:lnTo>
                <a:lnTo>
                  <a:pt x="1400" y="2095"/>
                </a:lnTo>
                <a:lnTo>
                  <a:pt x="1390" y="2095"/>
                </a:lnTo>
                <a:lnTo>
                  <a:pt x="1387" y="2097"/>
                </a:lnTo>
                <a:lnTo>
                  <a:pt x="1387" y="2102"/>
                </a:lnTo>
                <a:lnTo>
                  <a:pt x="1385" y="2112"/>
                </a:lnTo>
                <a:lnTo>
                  <a:pt x="1387" y="2119"/>
                </a:lnTo>
                <a:lnTo>
                  <a:pt x="1388" y="2126"/>
                </a:lnTo>
                <a:lnTo>
                  <a:pt x="1392" y="2131"/>
                </a:lnTo>
                <a:lnTo>
                  <a:pt x="1400" y="2139"/>
                </a:lnTo>
                <a:lnTo>
                  <a:pt x="1404" y="2145"/>
                </a:lnTo>
                <a:lnTo>
                  <a:pt x="1407" y="2150"/>
                </a:lnTo>
                <a:lnTo>
                  <a:pt x="1412" y="2150"/>
                </a:lnTo>
                <a:lnTo>
                  <a:pt x="1417" y="2148"/>
                </a:lnTo>
                <a:lnTo>
                  <a:pt x="1426" y="2143"/>
                </a:lnTo>
                <a:lnTo>
                  <a:pt x="1429" y="2143"/>
                </a:lnTo>
                <a:lnTo>
                  <a:pt x="1450" y="2141"/>
                </a:lnTo>
                <a:lnTo>
                  <a:pt x="1450" y="2121"/>
                </a:lnTo>
                <a:lnTo>
                  <a:pt x="1452" y="2126"/>
                </a:lnTo>
                <a:lnTo>
                  <a:pt x="1453" y="2127"/>
                </a:lnTo>
                <a:lnTo>
                  <a:pt x="1458" y="2127"/>
                </a:lnTo>
                <a:lnTo>
                  <a:pt x="1462" y="2127"/>
                </a:lnTo>
                <a:lnTo>
                  <a:pt x="1465" y="2129"/>
                </a:lnTo>
                <a:lnTo>
                  <a:pt x="1486" y="2134"/>
                </a:lnTo>
                <a:lnTo>
                  <a:pt x="1494" y="2138"/>
                </a:lnTo>
                <a:lnTo>
                  <a:pt x="1503" y="2143"/>
                </a:lnTo>
                <a:lnTo>
                  <a:pt x="1508" y="2143"/>
                </a:lnTo>
                <a:lnTo>
                  <a:pt x="1513" y="2143"/>
                </a:lnTo>
                <a:lnTo>
                  <a:pt x="1518" y="2148"/>
                </a:lnTo>
                <a:lnTo>
                  <a:pt x="1525" y="2151"/>
                </a:lnTo>
                <a:lnTo>
                  <a:pt x="1530" y="2151"/>
                </a:lnTo>
                <a:lnTo>
                  <a:pt x="1537" y="2150"/>
                </a:lnTo>
                <a:lnTo>
                  <a:pt x="1537" y="2156"/>
                </a:lnTo>
                <a:lnTo>
                  <a:pt x="1540" y="2160"/>
                </a:lnTo>
                <a:lnTo>
                  <a:pt x="1544" y="2163"/>
                </a:lnTo>
                <a:lnTo>
                  <a:pt x="1550" y="2163"/>
                </a:lnTo>
                <a:lnTo>
                  <a:pt x="1550" y="2168"/>
                </a:lnTo>
                <a:lnTo>
                  <a:pt x="1552" y="2172"/>
                </a:lnTo>
                <a:lnTo>
                  <a:pt x="1554" y="2175"/>
                </a:lnTo>
                <a:lnTo>
                  <a:pt x="1557" y="2177"/>
                </a:lnTo>
                <a:lnTo>
                  <a:pt x="1559" y="2182"/>
                </a:lnTo>
                <a:lnTo>
                  <a:pt x="1561" y="2185"/>
                </a:lnTo>
                <a:lnTo>
                  <a:pt x="1567" y="2191"/>
                </a:lnTo>
                <a:lnTo>
                  <a:pt x="1576" y="2194"/>
                </a:lnTo>
                <a:lnTo>
                  <a:pt x="1585" y="2197"/>
                </a:lnTo>
                <a:lnTo>
                  <a:pt x="1585" y="2202"/>
                </a:lnTo>
                <a:lnTo>
                  <a:pt x="1585" y="2208"/>
                </a:lnTo>
                <a:lnTo>
                  <a:pt x="1590" y="2213"/>
                </a:lnTo>
                <a:lnTo>
                  <a:pt x="1591" y="2220"/>
                </a:lnTo>
                <a:lnTo>
                  <a:pt x="1593" y="2225"/>
                </a:lnTo>
                <a:lnTo>
                  <a:pt x="1591" y="2231"/>
                </a:lnTo>
                <a:lnTo>
                  <a:pt x="1593" y="2235"/>
                </a:lnTo>
                <a:lnTo>
                  <a:pt x="1595" y="2238"/>
                </a:lnTo>
                <a:lnTo>
                  <a:pt x="1596" y="2242"/>
                </a:lnTo>
                <a:lnTo>
                  <a:pt x="1598" y="2245"/>
                </a:lnTo>
                <a:lnTo>
                  <a:pt x="1602" y="2245"/>
                </a:lnTo>
                <a:lnTo>
                  <a:pt x="1605" y="2245"/>
                </a:lnTo>
                <a:lnTo>
                  <a:pt x="1608" y="2252"/>
                </a:lnTo>
                <a:lnTo>
                  <a:pt x="1612" y="2259"/>
                </a:lnTo>
                <a:lnTo>
                  <a:pt x="1612" y="2262"/>
                </a:lnTo>
                <a:lnTo>
                  <a:pt x="1612" y="2266"/>
                </a:lnTo>
                <a:lnTo>
                  <a:pt x="1615" y="2266"/>
                </a:lnTo>
                <a:lnTo>
                  <a:pt x="1619" y="2266"/>
                </a:lnTo>
                <a:lnTo>
                  <a:pt x="1619" y="2269"/>
                </a:lnTo>
                <a:lnTo>
                  <a:pt x="1619" y="2272"/>
                </a:lnTo>
                <a:lnTo>
                  <a:pt x="1622" y="2276"/>
                </a:lnTo>
                <a:lnTo>
                  <a:pt x="1627" y="2278"/>
                </a:lnTo>
                <a:lnTo>
                  <a:pt x="1631" y="2281"/>
                </a:lnTo>
                <a:lnTo>
                  <a:pt x="1632" y="2286"/>
                </a:lnTo>
                <a:lnTo>
                  <a:pt x="1636" y="2289"/>
                </a:lnTo>
                <a:lnTo>
                  <a:pt x="1641" y="2291"/>
                </a:lnTo>
                <a:lnTo>
                  <a:pt x="1653" y="2293"/>
                </a:lnTo>
                <a:lnTo>
                  <a:pt x="1658" y="2295"/>
                </a:lnTo>
                <a:lnTo>
                  <a:pt x="1661" y="2298"/>
                </a:lnTo>
                <a:lnTo>
                  <a:pt x="1665" y="2301"/>
                </a:lnTo>
                <a:lnTo>
                  <a:pt x="1667" y="2306"/>
                </a:lnTo>
                <a:lnTo>
                  <a:pt x="1677" y="2310"/>
                </a:lnTo>
                <a:lnTo>
                  <a:pt x="1684" y="2317"/>
                </a:lnTo>
                <a:lnTo>
                  <a:pt x="1692" y="2322"/>
                </a:lnTo>
                <a:lnTo>
                  <a:pt x="1701" y="2327"/>
                </a:lnTo>
                <a:lnTo>
                  <a:pt x="1711" y="2342"/>
                </a:lnTo>
                <a:lnTo>
                  <a:pt x="1725" y="2354"/>
                </a:lnTo>
                <a:lnTo>
                  <a:pt x="1738" y="2366"/>
                </a:lnTo>
                <a:lnTo>
                  <a:pt x="1755" y="2375"/>
                </a:lnTo>
                <a:lnTo>
                  <a:pt x="1755" y="2382"/>
                </a:lnTo>
                <a:lnTo>
                  <a:pt x="1757" y="2387"/>
                </a:lnTo>
                <a:lnTo>
                  <a:pt x="1762" y="2395"/>
                </a:lnTo>
                <a:lnTo>
                  <a:pt x="1767" y="2404"/>
                </a:lnTo>
                <a:lnTo>
                  <a:pt x="1769" y="2409"/>
                </a:lnTo>
                <a:lnTo>
                  <a:pt x="1769" y="2416"/>
                </a:lnTo>
                <a:lnTo>
                  <a:pt x="1771" y="2419"/>
                </a:lnTo>
                <a:lnTo>
                  <a:pt x="1774" y="2421"/>
                </a:lnTo>
                <a:lnTo>
                  <a:pt x="1783" y="2422"/>
                </a:lnTo>
                <a:lnTo>
                  <a:pt x="1786" y="2424"/>
                </a:lnTo>
                <a:lnTo>
                  <a:pt x="1789" y="2426"/>
                </a:lnTo>
                <a:lnTo>
                  <a:pt x="1791" y="2429"/>
                </a:lnTo>
                <a:lnTo>
                  <a:pt x="1796" y="2429"/>
                </a:lnTo>
                <a:lnTo>
                  <a:pt x="1796" y="2434"/>
                </a:lnTo>
                <a:lnTo>
                  <a:pt x="1798" y="2438"/>
                </a:lnTo>
                <a:lnTo>
                  <a:pt x="1800" y="2441"/>
                </a:lnTo>
                <a:lnTo>
                  <a:pt x="1803" y="2443"/>
                </a:lnTo>
                <a:lnTo>
                  <a:pt x="1806" y="2445"/>
                </a:lnTo>
                <a:lnTo>
                  <a:pt x="1810" y="2446"/>
                </a:lnTo>
                <a:lnTo>
                  <a:pt x="1813" y="2448"/>
                </a:lnTo>
                <a:lnTo>
                  <a:pt x="1817" y="2450"/>
                </a:lnTo>
                <a:lnTo>
                  <a:pt x="1820" y="2457"/>
                </a:lnTo>
                <a:lnTo>
                  <a:pt x="1822" y="2460"/>
                </a:lnTo>
                <a:lnTo>
                  <a:pt x="1823" y="2463"/>
                </a:lnTo>
                <a:lnTo>
                  <a:pt x="1827" y="2463"/>
                </a:lnTo>
                <a:lnTo>
                  <a:pt x="1830" y="2463"/>
                </a:lnTo>
                <a:lnTo>
                  <a:pt x="1834" y="2463"/>
                </a:lnTo>
                <a:lnTo>
                  <a:pt x="1837" y="2463"/>
                </a:lnTo>
                <a:lnTo>
                  <a:pt x="1842" y="2472"/>
                </a:lnTo>
                <a:lnTo>
                  <a:pt x="1846" y="2475"/>
                </a:lnTo>
                <a:lnTo>
                  <a:pt x="1851" y="2477"/>
                </a:lnTo>
                <a:lnTo>
                  <a:pt x="1856" y="2499"/>
                </a:lnTo>
                <a:lnTo>
                  <a:pt x="1859" y="2509"/>
                </a:lnTo>
                <a:lnTo>
                  <a:pt x="1864" y="2518"/>
                </a:lnTo>
                <a:lnTo>
                  <a:pt x="1871" y="2528"/>
                </a:lnTo>
                <a:lnTo>
                  <a:pt x="1875" y="2533"/>
                </a:lnTo>
                <a:lnTo>
                  <a:pt x="1878" y="2538"/>
                </a:lnTo>
                <a:lnTo>
                  <a:pt x="1881" y="2542"/>
                </a:lnTo>
                <a:lnTo>
                  <a:pt x="1885" y="2545"/>
                </a:lnTo>
                <a:lnTo>
                  <a:pt x="1893" y="2550"/>
                </a:lnTo>
                <a:lnTo>
                  <a:pt x="1904" y="2554"/>
                </a:lnTo>
                <a:lnTo>
                  <a:pt x="1912" y="2559"/>
                </a:lnTo>
                <a:lnTo>
                  <a:pt x="1914" y="2564"/>
                </a:lnTo>
                <a:lnTo>
                  <a:pt x="1917" y="2568"/>
                </a:lnTo>
                <a:lnTo>
                  <a:pt x="1929" y="2569"/>
                </a:lnTo>
                <a:lnTo>
                  <a:pt x="1934" y="2571"/>
                </a:lnTo>
                <a:lnTo>
                  <a:pt x="1938" y="2574"/>
                </a:lnTo>
                <a:lnTo>
                  <a:pt x="1939" y="2579"/>
                </a:lnTo>
                <a:lnTo>
                  <a:pt x="1939" y="2586"/>
                </a:lnTo>
                <a:lnTo>
                  <a:pt x="1987" y="2586"/>
                </a:lnTo>
                <a:lnTo>
                  <a:pt x="1989" y="2591"/>
                </a:lnTo>
                <a:lnTo>
                  <a:pt x="1991" y="2595"/>
                </a:lnTo>
                <a:lnTo>
                  <a:pt x="1997" y="2600"/>
                </a:lnTo>
                <a:lnTo>
                  <a:pt x="2006" y="2603"/>
                </a:lnTo>
                <a:lnTo>
                  <a:pt x="2014" y="2607"/>
                </a:lnTo>
                <a:lnTo>
                  <a:pt x="2021" y="2634"/>
                </a:lnTo>
                <a:lnTo>
                  <a:pt x="2028" y="2661"/>
                </a:lnTo>
                <a:lnTo>
                  <a:pt x="2042" y="2661"/>
                </a:lnTo>
                <a:lnTo>
                  <a:pt x="2055" y="2661"/>
                </a:lnTo>
                <a:lnTo>
                  <a:pt x="2060" y="2660"/>
                </a:lnTo>
                <a:lnTo>
                  <a:pt x="2064" y="2658"/>
                </a:lnTo>
                <a:lnTo>
                  <a:pt x="2067" y="2653"/>
                </a:lnTo>
                <a:lnTo>
                  <a:pt x="2069" y="2648"/>
                </a:lnTo>
                <a:lnTo>
                  <a:pt x="2072" y="2649"/>
                </a:lnTo>
                <a:lnTo>
                  <a:pt x="2074" y="2653"/>
                </a:lnTo>
                <a:lnTo>
                  <a:pt x="2076" y="2661"/>
                </a:lnTo>
                <a:lnTo>
                  <a:pt x="2083" y="2661"/>
                </a:lnTo>
                <a:lnTo>
                  <a:pt x="2089" y="2660"/>
                </a:lnTo>
                <a:lnTo>
                  <a:pt x="2093" y="2656"/>
                </a:lnTo>
                <a:lnTo>
                  <a:pt x="2096" y="2651"/>
                </a:lnTo>
                <a:lnTo>
                  <a:pt x="2100" y="2646"/>
                </a:lnTo>
                <a:lnTo>
                  <a:pt x="2103" y="2643"/>
                </a:lnTo>
                <a:lnTo>
                  <a:pt x="2108" y="2641"/>
                </a:lnTo>
                <a:lnTo>
                  <a:pt x="2117" y="2641"/>
                </a:lnTo>
                <a:lnTo>
                  <a:pt x="2125" y="2641"/>
                </a:lnTo>
                <a:lnTo>
                  <a:pt x="2134" y="2641"/>
                </a:lnTo>
                <a:lnTo>
                  <a:pt x="2147" y="2644"/>
                </a:lnTo>
                <a:lnTo>
                  <a:pt x="2161" y="2648"/>
                </a:lnTo>
                <a:lnTo>
                  <a:pt x="2168" y="2649"/>
                </a:lnTo>
                <a:lnTo>
                  <a:pt x="2178" y="2648"/>
                </a:lnTo>
                <a:lnTo>
                  <a:pt x="2180" y="2651"/>
                </a:lnTo>
                <a:lnTo>
                  <a:pt x="2183" y="2653"/>
                </a:lnTo>
                <a:lnTo>
                  <a:pt x="2192" y="2655"/>
                </a:lnTo>
                <a:lnTo>
                  <a:pt x="2194" y="2658"/>
                </a:lnTo>
                <a:lnTo>
                  <a:pt x="2197" y="2660"/>
                </a:lnTo>
                <a:lnTo>
                  <a:pt x="2206" y="2661"/>
                </a:lnTo>
                <a:lnTo>
                  <a:pt x="2214" y="2661"/>
                </a:lnTo>
                <a:lnTo>
                  <a:pt x="2221" y="2660"/>
                </a:lnTo>
                <a:lnTo>
                  <a:pt x="2235" y="2656"/>
                </a:lnTo>
                <a:lnTo>
                  <a:pt x="2247" y="2651"/>
                </a:lnTo>
                <a:lnTo>
                  <a:pt x="2252" y="2649"/>
                </a:lnTo>
                <a:lnTo>
                  <a:pt x="2260" y="2648"/>
                </a:lnTo>
                <a:lnTo>
                  <a:pt x="2265" y="2656"/>
                </a:lnTo>
                <a:lnTo>
                  <a:pt x="2269" y="2660"/>
                </a:lnTo>
                <a:lnTo>
                  <a:pt x="2274" y="2661"/>
                </a:lnTo>
                <a:lnTo>
                  <a:pt x="2277" y="2663"/>
                </a:lnTo>
                <a:lnTo>
                  <a:pt x="2279" y="2667"/>
                </a:lnTo>
                <a:lnTo>
                  <a:pt x="2281" y="2670"/>
                </a:lnTo>
                <a:lnTo>
                  <a:pt x="2281" y="2675"/>
                </a:lnTo>
                <a:lnTo>
                  <a:pt x="2289" y="2680"/>
                </a:lnTo>
                <a:lnTo>
                  <a:pt x="2296" y="2687"/>
                </a:lnTo>
                <a:lnTo>
                  <a:pt x="2303" y="2694"/>
                </a:lnTo>
                <a:lnTo>
                  <a:pt x="2308" y="2702"/>
                </a:lnTo>
                <a:lnTo>
                  <a:pt x="2313" y="2704"/>
                </a:lnTo>
                <a:lnTo>
                  <a:pt x="2315" y="2706"/>
                </a:lnTo>
                <a:lnTo>
                  <a:pt x="2315" y="2709"/>
                </a:lnTo>
                <a:lnTo>
                  <a:pt x="2316" y="2713"/>
                </a:lnTo>
                <a:lnTo>
                  <a:pt x="2318" y="2716"/>
                </a:lnTo>
                <a:lnTo>
                  <a:pt x="2320" y="2719"/>
                </a:lnTo>
                <a:lnTo>
                  <a:pt x="2322" y="2723"/>
                </a:lnTo>
                <a:lnTo>
                  <a:pt x="2327" y="2724"/>
                </a:lnTo>
                <a:lnTo>
                  <a:pt x="2328" y="2726"/>
                </a:lnTo>
                <a:lnTo>
                  <a:pt x="2328" y="2730"/>
                </a:lnTo>
                <a:lnTo>
                  <a:pt x="2328" y="2742"/>
                </a:lnTo>
                <a:lnTo>
                  <a:pt x="2332" y="2752"/>
                </a:lnTo>
                <a:lnTo>
                  <a:pt x="2337" y="2762"/>
                </a:lnTo>
                <a:lnTo>
                  <a:pt x="2342" y="2771"/>
                </a:lnTo>
                <a:lnTo>
                  <a:pt x="2345" y="2771"/>
                </a:lnTo>
                <a:lnTo>
                  <a:pt x="2349" y="2771"/>
                </a:lnTo>
                <a:lnTo>
                  <a:pt x="2349" y="2774"/>
                </a:lnTo>
                <a:lnTo>
                  <a:pt x="2349" y="2777"/>
                </a:lnTo>
                <a:lnTo>
                  <a:pt x="2352" y="2777"/>
                </a:lnTo>
                <a:lnTo>
                  <a:pt x="2356" y="2777"/>
                </a:lnTo>
                <a:lnTo>
                  <a:pt x="2357" y="2781"/>
                </a:lnTo>
                <a:lnTo>
                  <a:pt x="2359" y="2782"/>
                </a:lnTo>
                <a:lnTo>
                  <a:pt x="2359" y="2791"/>
                </a:lnTo>
                <a:lnTo>
                  <a:pt x="2361" y="2794"/>
                </a:lnTo>
                <a:lnTo>
                  <a:pt x="2363" y="2796"/>
                </a:lnTo>
                <a:lnTo>
                  <a:pt x="2366" y="2798"/>
                </a:lnTo>
                <a:lnTo>
                  <a:pt x="2369" y="2798"/>
                </a:lnTo>
                <a:lnTo>
                  <a:pt x="2369" y="2805"/>
                </a:lnTo>
                <a:lnTo>
                  <a:pt x="2371" y="2811"/>
                </a:lnTo>
                <a:lnTo>
                  <a:pt x="2374" y="2823"/>
                </a:lnTo>
                <a:lnTo>
                  <a:pt x="2376" y="2835"/>
                </a:lnTo>
                <a:lnTo>
                  <a:pt x="2378" y="2844"/>
                </a:lnTo>
                <a:lnTo>
                  <a:pt x="2376" y="2852"/>
                </a:lnTo>
                <a:lnTo>
                  <a:pt x="2369" y="2852"/>
                </a:lnTo>
                <a:lnTo>
                  <a:pt x="2368" y="2857"/>
                </a:lnTo>
                <a:lnTo>
                  <a:pt x="2366" y="2859"/>
                </a:lnTo>
                <a:lnTo>
                  <a:pt x="2363" y="2859"/>
                </a:lnTo>
                <a:lnTo>
                  <a:pt x="2363" y="2866"/>
                </a:lnTo>
                <a:lnTo>
                  <a:pt x="2363" y="2873"/>
                </a:lnTo>
                <a:lnTo>
                  <a:pt x="2376" y="2873"/>
                </a:lnTo>
                <a:lnTo>
                  <a:pt x="2378" y="2868"/>
                </a:lnTo>
                <a:lnTo>
                  <a:pt x="2380" y="2866"/>
                </a:lnTo>
                <a:lnTo>
                  <a:pt x="2383" y="2866"/>
                </a:lnTo>
                <a:lnTo>
                  <a:pt x="2386" y="2861"/>
                </a:lnTo>
                <a:lnTo>
                  <a:pt x="2390" y="2856"/>
                </a:lnTo>
                <a:lnTo>
                  <a:pt x="2393" y="2852"/>
                </a:lnTo>
                <a:lnTo>
                  <a:pt x="2397" y="2846"/>
                </a:lnTo>
                <a:lnTo>
                  <a:pt x="2403" y="2847"/>
                </a:lnTo>
                <a:lnTo>
                  <a:pt x="2410" y="2849"/>
                </a:lnTo>
                <a:lnTo>
                  <a:pt x="2415" y="2852"/>
                </a:lnTo>
                <a:lnTo>
                  <a:pt x="2424" y="2852"/>
                </a:lnTo>
                <a:lnTo>
                  <a:pt x="2429" y="2852"/>
                </a:lnTo>
                <a:lnTo>
                  <a:pt x="2432" y="2849"/>
                </a:lnTo>
                <a:lnTo>
                  <a:pt x="2434" y="2846"/>
                </a:lnTo>
                <a:lnTo>
                  <a:pt x="2436" y="2840"/>
                </a:lnTo>
                <a:lnTo>
                  <a:pt x="2438" y="2837"/>
                </a:lnTo>
                <a:lnTo>
                  <a:pt x="2439" y="2834"/>
                </a:lnTo>
                <a:lnTo>
                  <a:pt x="2444" y="2832"/>
                </a:lnTo>
                <a:lnTo>
                  <a:pt x="2451" y="2832"/>
                </a:lnTo>
                <a:lnTo>
                  <a:pt x="2453" y="2835"/>
                </a:lnTo>
                <a:lnTo>
                  <a:pt x="2455" y="2839"/>
                </a:lnTo>
                <a:lnTo>
                  <a:pt x="2463" y="2840"/>
                </a:lnTo>
                <a:lnTo>
                  <a:pt x="2467" y="2842"/>
                </a:lnTo>
                <a:lnTo>
                  <a:pt x="2470" y="2844"/>
                </a:lnTo>
                <a:lnTo>
                  <a:pt x="2472" y="2847"/>
                </a:lnTo>
                <a:lnTo>
                  <a:pt x="2472" y="2852"/>
                </a:lnTo>
                <a:lnTo>
                  <a:pt x="2477" y="2856"/>
                </a:lnTo>
                <a:lnTo>
                  <a:pt x="2482" y="2859"/>
                </a:lnTo>
                <a:lnTo>
                  <a:pt x="2484" y="2866"/>
                </a:lnTo>
                <a:lnTo>
                  <a:pt x="2485" y="2873"/>
                </a:lnTo>
                <a:lnTo>
                  <a:pt x="2489" y="2873"/>
                </a:lnTo>
                <a:lnTo>
                  <a:pt x="2492" y="2873"/>
                </a:lnTo>
                <a:lnTo>
                  <a:pt x="2514" y="2871"/>
                </a:lnTo>
                <a:lnTo>
                  <a:pt x="2516" y="2876"/>
                </a:lnTo>
                <a:lnTo>
                  <a:pt x="2516" y="2881"/>
                </a:lnTo>
                <a:lnTo>
                  <a:pt x="2514" y="2885"/>
                </a:lnTo>
                <a:lnTo>
                  <a:pt x="2513" y="2888"/>
                </a:lnTo>
                <a:lnTo>
                  <a:pt x="2504" y="2895"/>
                </a:lnTo>
                <a:lnTo>
                  <a:pt x="2496" y="2900"/>
                </a:lnTo>
                <a:lnTo>
                  <a:pt x="2494" y="2902"/>
                </a:lnTo>
                <a:lnTo>
                  <a:pt x="2490" y="2905"/>
                </a:lnTo>
                <a:lnTo>
                  <a:pt x="2485" y="2907"/>
                </a:lnTo>
                <a:lnTo>
                  <a:pt x="2485" y="2912"/>
                </a:lnTo>
                <a:lnTo>
                  <a:pt x="2484" y="2917"/>
                </a:lnTo>
                <a:lnTo>
                  <a:pt x="2482" y="2919"/>
                </a:lnTo>
                <a:lnTo>
                  <a:pt x="2480" y="2919"/>
                </a:lnTo>
                <a:lnTo>
                  <a:pt x="2478" y="2914"/>
                </a:lnTo>
                <a:lnTo>
                  <a:pt x="2473" y="2914"/>
                </a:lnTo>
                <a:lnTo>
                  <a:pt x="2470" y="2915"/>
                </a:lnTo>
                <a:lnTo>
                  <a:pt x="2467" y="2917"/>
                </a:lnTo>
                <a:lnTo>
                  <a:pt x="2465" y="2921"/>
                </a:lnTo>
                <a:lnTo>
                  <a:pt x="2461" y="2932"/>
                </a:lnTo>
                <a:lnTo>
                  <a:pt x="2461" y="2943"/>
                </a:lnTo>
                <a:lnTo>
                  <a:pt x="2463" y="2948"/>
                </a:lnTo>
                <a:lnTo>
                  <a:pt x="2465" y="2951"/>
                </a:lnTo>
                <a:lnTo>
                  <a:pt x="2470" y="2953"/>
                </a:lnTo>
                <a:lnTo>
                  <a:pt x="2478" y="2955"/>
                </a:lnTo>
                <a:lnTo>
                  <a:pt x="2485" y="2955"/>
                </a:lnTo>
                <a:lnTo>
                  <a:pt x="2490" y="2946"/>
                </a:lnTo>
                <a:lnTo>
                  <a:pt x="2494" y="2943"/>
                </a:lnTo>
                <a:lnTo>
                  <a:pt x="2499" y="2941"/>
                </a:lnTo>
                <a:lnTo>
                  <a:pt x="2501" y="2939"/>
                </a:lnTo>
                <a:lnTo>
                  <a:pt x="2502" y="2938"/>
                </a:lnTo>
                <a:lnTo>
                  <a:pt x="2506" y="2934"/>
                </a:lnTo>
                <a:lnTo>
                  <a:pt x="2511" y="2932"/>
                </a:lnTo>
                <a:lnTo>
                  <a:pt x="2513" y="2931"/>
                </a:lnTo>
                <a:lnTo>
                  <a:pt x="2513" y="2927"/>
                </a:lnTo>
                <a:lnTo>
                  <a:pt x="2518" y="2927"/>
                </a:lnTo>
                <a:lnTo>
                  <a:pt x="2523" y="2927"/>
                </a:lnTo>
                <a:lnTo>
                  <a:pt x="2528" y="2932"/>
                </a:lnTo>
                <a:lnTo>
                  <a:pt x="2535" y="2936"/>
                </a:lnTo>
                <a:lnTo>
                  <a:pt x="2540" y="2936"/>
                </a:lnTo>
                <a:lnTo>
                  <a:pt x="2547" y="2934"/>
                </a:lnTo>
                <a:lnTo>
                  <a:pt x="2552" y="2934"/>
                </a:lnTo>
                <a:lnTo>
                  <a:pt x="2557" y="2934"/>
                </a:lnTo>
                <a:lnTo>
                  <a:pt x="2562" y="2929"/>
                </a:lnTo>
                <a:lnTo>
                  <a:pt x="2569" y="2926"/>
                </a:lnTo>
                <a:lnTo>
                  <a:pt x="2574" y="2926"/>
                </a:lnTo>
                <a:lnTo>
                  <a:pt x="2581" y="2927"/>
                </a:lnTo>
                <a:lnTo>
                  <a:pt x="2586" y="2929"/>
                </a:lnTo>
                <a:lnTo>
                  <a:pt x="2591" y="2927"/>
                </a:lnTo>
                <a:lnTo>
                  <a:pt x="2594" y="2926"/>
                </a:lnTo>
                <a:lnTo>
                  <a:pt x="2596" y="2922"/>
                </a:lnTo>
                <a:lnTo>
                  <a:pt x="2601" y="2917"/>
                </a:lnTo>
                <a:lnTo>
                  <a:pt x="2603" y="2915"/>
                </a:lnTo>
                <a:lnTo>
                  <a:pt x="2608" y="2914"/>
                </a:lnTo>
                <a:lnTo>
                  <a:pt x="2615" y="2910"/>
                </a:lnTo>
                <a:lnTo>
                  <a:pt x="2622" y="2907"/>
                </a:lnTo>
                <a:lnTo>
                  <a:pt x="2625" y="2907"/>
                </a:lnTo>
                <a:lnTo>
                  <a:pt x="2632" y="2907"/>
                </a:lnTo>
                <a:lnTo>
                  <a:pt x="2639" y="2907"/>
                </a:lnTo>
                <a:lnTo>
                  <a:pt x="2644" y="2910"/>
                </a:lnTo>
                <a:lnTo>
                  <a:pt x="2646" y="2917"/>
                </a:lnTo>
                <a:lnTo>
                  <a:pt x="2649" y="2921"/>
                </a:lnTo>
                <a:lnTo>
                  <a:pt x="2656" y="2927"/>
                </a:lnTo>
                <a:lnTo>
                  <a:pt x="2663" y="2934"/>
                </a:lnTo>
                <a:lnTo>
                  <a:pt x="2664" y="2938"/>
                </a:lnTo>
                <a:lnTo>
                  <a:pt x="2668" y="2944"/>
                </a:lnTo>
                <a:lnTo>
                  <a:pt x="2669" y="2950"/>
                </a:lnTo>
                <a:lnTo>
                  <a:pt x="2669" y="2955"/>
                </a:lnTo>
                <a:lnTo>
                  <a:pt x="2675" y="2958"/>
                </a:lnTo>
                <a:lnTo>
                  <a:pt x="2678" y="2965"/>
                </a:lnTo>
                <a:lnTo>
                  <a:pt x="2683" y="2979"/>
                </a:lnTo>
                <a:lnTo>
                  <a:pt x="2688" y="2992"/>
                </a:lnTo>
                <a:lnTo>
                  <a:pt x="2692" y="2999"/>
                </a:lnTo>
                <a:lnTo>
                  <a:pt x="2697" y="3002"/>
                </a:lnTo>
                <a:lnTo>
                  <a:pt x="2697" y="3009"/>
                </a:lnTo>
                <a:lnTo>
                  <a:pt x="2695" y="3014"/>
                </a:lnTo>
                <a:lnTo>
                  <a:pt x="2690" y="3023"/>
                </a:lnTo>
                <a:lnTo>
                  <a:pt x="2690" y="3026"/>
                </a:lnTo>
                <a:lnTo>
                  <a:pt x="2690" y="3030"/>
                </a:lnTo>
                <a:lnTo>
                  <a:pt x="2687" y="3030"/>
                </a:lnTo>
                <a:lnTo>
                  <a:pt x="2683" y="3030"/>
                </a:lnTo>
                <a:lnTo>
                  <a:pt x="2681" y="3037"/>
                </a:lnTo>
                <a:lnTo>
                  <a:pt x="2683" y="3043"/>
                </a:lnTo>
                <a:lnTo>
                  <a:pt x="2683" y="3050"/>
                </a:lnTo>
                <a:lnTo>
                  <a:pt x="2683" y="3057"/>
                </a:lnTo>
                <a:lnTo>
                  <a:pt x="2681" y="3060"/>
                </a:lnTo>
                <a:lnTo>
                  <a:pt x="2680" y="3062"/>
                </a:lnTo>
                <a:lnTo>
                  <a:pt x="2675" y="3067"/>
                </a:lnTo>
                <a:lnTo>
                  <a:pt x="2671" y="3072"/>
                </a:lnTo>
                <a:lnTo>
                  <a:pt x="2669" y="3078"/>
                </a:lnTo>
                <a:lnTo>
                  <a:pt x="2669" y="3084"/>
                </a:lnTo>
                <a:lnTo>
                  <a:pt x="2673" y="3090"/>
                </a:lnTo>
                <a:lnTo>
                  <a:pt x="2675" y="3096"/>
                </a:lnTo>
                <a:lnTo>
                  <a:pt x="2678" y="3101"/>
                </a:lnTo>
                <a:lnTo>
                  <a:pt x="2680" y="3105"/>
                </a:lnTo>
                <a:lnTo>
                  <a:pt x="2683" y="3105"/>
                </a:lnTo>
                <a:lnTo>
                  <a:pt x="2690" y="3107"/>
                </a:lnTo>
                <a:lnTo>
                  <a:pt x="2699" y="3110"/>
                </a:lnTo>
                <a:lnTo>
                  <a:pt x="2705" y="3117"/>
                </a:lnTo>
                <a:lnTo>
                  <a:pt x="2709" y="3120"/>
                </a:lnTo>
                <a:lnTo>
                  <a:pt x="2710" y="3125"/>
                </a:lnTo>
                <a:lnTo>
                  <a:pt x="2738" y="3125"/>
                </a:lnTo>
                <a:lnTo>
                  <a:pt x="2745" y="3125"/>
                </a:lnTo>
                <a:lnTo>
                  <a:pt x="2755" y="3125"/>
                </a:lnTo>
                <a:lnTo>
                  <a:pt x="2762" y="3131"/>
                </a:lnTo>
                <a:lnTo>
                  <a:pt x="2767" y="3136"/>
                </a:lnTo>
                <a:lnTo>
                  <a:pt x="2772" y="3146"/>
                </a:lnTo>
                <a:lnTo>
                  <a:pt x="2777" y="3149"/>
                </a:lnTo>
                <a:lnTo>
                  <a:pt x="2786" y="3156"/>
                </a:lnTo>
                <a:lnTo>
                  <a:pt x="2794" y="3163"/>
                </a:lnTo>
                <a:lnTo>
                  <a:pt x="2801" y="3171"/>
                </a:lnTo>
                <a:lnTo>
                  <a:pt x="2806" y="3180"/>
                </a:lnTo>
                <a:lnTo>
                  <a:pt x="2811" y="3182"/>
                </a:lnTo>
                <a:lnTo>
                  <a:pt x="2813" y="3183"/>
                </a:lnTo>
                <a:lnTo>
                  <a:pt x="2813" y="3187"/>
                </a:lnTo>
                <a:lnTo>
                  <a:pt x="2813" y="3194"/>
                </a:lnTo>
                <a:lnTo>
                  <a:pt x="2816" y="3197"/>
                </a:lnTo>
                <a:lnTo>
                  <a:pt x="2821" y="3199"/>
                </a:lnTo>
                <a:lnTo>
                  <a:pt x="2828" y="3199"/>
                </a:lnTo>
                <a:lnTo>
                  <a:pt x="2833" y="3200"/>
                </a:lnTo>
                <a:lnTo>
                  <a:pt x="2838" y="3202"/>
                </a:lnTo>
                <a:lnTo>
                  <a:pt x="2840" y="3207"/>
                </a:lnTo>
                <a:lnTo>
                  <a:pt x="2840" y="3214"/>
                </a:lnTo>
                <a:lnTo>
                  <a:pt x="2844" y="3212"/>
                </a:lnTo>
                <a:lnTo>
                  <a:pt x="2845" y="3209"/>
                </a:lnTo>
                <a:lnTo>
                  <a:pt x="2849" y="3202"/>
                </a:lnTo>
                <a:lnTo>
                  <a:pt x="2850" y="3199"/>
                </a:lnTo>
                <a:lnTo>
                  <a:pt x="2852" y="3195"/>
                </a:lnTo>
                <a:lnTo>
                  <a:pt x="2856" y="3192"/>
                </a:lnTo>
                <a:lnTo>
                  <a:pt x="2862" y="3189"/>
                </a:lnTo>
                <a:lnTo>
                  <a:pt x="2871" y="3185"/>
                </a:lnTo>
                <a:lnTo>
                  <a:pt x="2876" y="3182"/>
                </a:lnTo>
                <a:lnTo>
                  <a:pt x="2879" y="3177"/>
                </a:lnTo>
                <a:lnTo>
                  <a:pt x="2881" y="3175"/>
                </a:lnTo>
                <a:lnTo>
                  <a:pt x="2886" y="3171"/>
                </a:lnTo>
                <a:lnTo>
                  <a:pt x="2891" y="3168"/>
                </a:lnTo>
                <a:lnTo>
                  <a:pt x="2896" y="3166"/>
                </a:lnTo>
                <a:lnTo>
                  <a:pt x="2903" y="3166"/>
                </a:lnTo>
                <a:lnTo>
                  <a:pt x="2907" y="3166"/>
                </a:lnTo>
                <a:lnTo>
                  <a:pt x="2908" y="3166"/>
                </a:lnTo>
                <a:lnTo>
                  <a:pt x="2914" y="3166"/>
                </a:lnTo>
                <a:lnTo>
                  <a:pt x="2919" y="3166"/>
                </a:lnTo>
                <a:lnTo>
                  <a:pt x="2922" y="3168"/>
                </a:lnTo>
                <a:lnTo>
                  <a:pt x="2924" y="3171"/>
                </a:lnTo>
                <a:lnTo>
                  <a:pt x="2929" y="3177"/>
                </a:lnTo>
                <a:lnTo>
                  <a:pt x="2931" y="3180"/>
                </a:lnTo>
                <a:lnTo>
                  <a:pt x="2936" y="3180"/>
                </a:lnTo>
                <a:lnTo>
                  <a:pt x="2936" y="3187"/>
                </a:lnTo>
                <a:lnTo>
                  <a:pt x="2937" y="3192"/>
                </a:lnTo>
                <a:lnTo>
                  <a:pt x="2941" y="3195"/>
                </a:lnTo>
                <a:lnTo>
                  <a:pt x="2944" y="3199"/>
                </a:lnTo>
                <a:lnTo>
                  <a:pt x="2951" y="3206"/>
                </a:lnTo>
                <a:lnTo>
                  <a:pt x="2954" y="3209"/>
                </a:lnTo>
                <a:lnTo>
                  <a:pt x="2956" y="3214"/>
                </a:lnTo>
                <a:lnTo>
                  <a:pt x="2961" y="3216"/>
                </a:lnTo>
                <a:lnTo>
                  <a:pt x="2963" y="3217"/>
                </a:lnTo>
                <a:lnTo>
                  <a:pt x="2963" y="3221"/>
                </a:lnTo>
                <a:lnTo>
                  <a:pt x="2963" y="3224"/>
                </a:lnTo>
                <a:lnTo>
                  <a:pt x="2965" y="3226"/>
                </a:lnTo>
                <a:lnTo>
                  <a:pt x="2970" y="3228"/>
                </a:lnTo>
                <a:lnTo>
                  <a:pt x="2970" y="3233"/>
                </a:lnTo>
                <a:lnTo>
                  <a:pt x="2971" y="3236"/>
                </a:lnTo>
                <a:lnTo>
                  <a:pt x="2973" y="3240"/>
                </a:lnTo>
                <a:lnTo>
                  <a:pt x="2977" y="3241"/>
                </a:lnTo>
                <a:lnTo>
                  <a:pt x="2977" y="3269"/>
                </a:lnTo>
                <a:lnTo>
                  <a:pt x="2983" y="3282"/>
                </a:lnTo>
                <a:lnTo>
                  <a:pt x="2989" y="3298"/>
                </a:lnTo>
                <a:lnTo>
                  <a:pt x="2997" y="3330"/>
                </a:lnTo>
                <a:lnTo>
                  <a:pt x="3002" y="3332"/>
                </a:lnTo>
                <a:lnTo>
                  <a:pt x="3004" y="3333"/>
                </a:lnTo>
                <a:lnTo>
                  <a:pt x="3004" y="3337"/>
                </a:lnTo>
                <a:lnTo>
                  <a:pt x="3007" y="3344"/>
                </a:lnTo>
                <a:lnTo>
                  <a:pt x="3011" y="3350"/>
                </a:lnTo>
                <a:lnTo>
                  <a:pt x="3011" y="3361"/>
                </a:lnTo>
                <a:lnTo>
                  <a:pt x="3011" y="3371"/>
                </a:lnTo>
                <a:lnTo>
                  <a:pt x="3018" y="3383"/>
                </a:lnTo>
                <a:lnTo>
                  <a:pt x="3024" y="3395"/>
                </a:lnTo>
                <a:lnTo>
                  <a:pt x="3033" y="3405"/>
                </a:lnTo>
                <a:lnTo>
                  <a:pt x="3045" y="3412"/>
                </a:lnTo>
                <a:lnTo>
                  <a:pt x="3045" y="3414"/>
                </a:lnTo>
                <a:lnTo>
                  <a:pt x="3045" y="3417"/>
                </a:lnTo>
                <a:lnTo>
                  <a:pt x="3045" y="3422"/>
                </a:lnTo>
                <a:lnTo>
                  <a:pt x="3050" y="3429"/>
                </a:lnTo>
                <a:lnTo>
                  <a:pt x="3058" y="3436"/>
                </a:lnTo>
                <a:lnTo>
                  <a:pt x="3060" y="3441"/>
                </a:lnTo>
                <a:lnTo>
                  <a:pt x="3062" y="3446"/>
                </a:lnTo>
                <a:lnTo>
                  <a:pt x="3064" y="3448"/>
                </a:lnTo>
                <a:lnTo>
                  <a:pt x="3067" y="3451"/>
                </a:lnTo>
                <a:lnTo>
                  <a:pt x="3072" y="3453"/>
                </a:lnTo>
                <a:lnTo>
                  <a:pt x="3072" y="3460"/>
                </a:lnTo>
                <a:lnTo>
                  <a:pt x="3072" y="3466"/>
                </a:lnTo>
                <a:lnTo>
                  <a:pt x="3074" y="3472"/>
                </a:lnTo>
                <a:lnTo>
                  <a:pt x="3079" y="3473"/>
                </a:lnTo>
                <a:lnTo>
                  <a:pt x="3079" y="3514"/>
                </a:lnTo>
                <a:lnTo>
                  <a:pt x="3081" y="3523"/>
                </a:lnTo>
                <a:lnTo>
                  <a:pt x="3082" y="3530"/>
                </a:lnTo>
                <a:lnTo>
                  <a:pt x="3082" y="3538"/>
                </a:lnTo>
                <a:lnTo>
                  <a:pt x="3086" y="3548"/>
                </a:lnTo>
                <a:lnTo>
                  <a:pt x="3087" y="3550"/>
                </a:lnTo>
                <a:lnTo>
                  <a:pt x="3089" y="3550"/>
                </a:lnTo>
                <a:lnTo>
                  <a:pt x="3091" y="3552"/>
                </a:lnTo>
                <a:lnTo>
                  <a:pt x="3093" y="3555"/>
                </a:lnTo>
                <a:lnTo>
                  <a:pt x="3093" y="3564"/>
                </a:lnTo>
                <a:lnTo>
                  <a:pt x="3093" y="3572"/>
                </a:lnTo>
                <a:lnTo>
                  <a:pt x="3091" y="3581"/>
                </a:lnTo>
                <a:lnTo>
                  <a:pt x="3093" y="3589"/>
                </a:lnTo>
                <a:lnTo>
                  <a:pt x="3094" y="3596"/>
                </a:lnTo>
                <a:lnTo>
                  <a:pt x="3098" y="3601"/>
                </a:lnTo>
                <a:lnTo>
                  <a:pt x="3099" y="3603"/>
                </a:lnTo>
                <a:lnTo>
                  <a:pt x="3098" y="3608"/>
                </a:lnTo>
                <a:lnTo>
                  <a:pt x="3098" y="3611"/>
                </a:lnTo>
                <a:lnTo>
                  <a:pt x="3103" y="3618"/>
                </a:lnTo>
                <a:lnTo>
                  <a:pt x="3110" y="3627"/>
                </a:lnTo>
                <a:lnTo>
                  <a:pt x="3115" y="3635"/>
                </a:lnTo>
                <a:lnTo>
                  <a:pt x="3116" y="3637"/>
                </a:lnTo>
                <a:lnTo>
                  <a:pt x="3118" y="3641"/>
                </a:lnTo>
                <a:lnTo>
                  <a:pt x="3120" y="3644"/>
                </a:lnTo>
                <a:lnTo>
                  <a:pt x="3125" y="3646"/>
                </a:lnTo>
                <a:lnTo>
                  <a:pt x="3127" y="3647"/>
                </a:lnTo>
                <a:lnTo>
                  <a:pt x="3127" y="3651"/>
                </a:lnTo>
                <a:lnTo>
                  <a:pt x="3128" y="3656"/>
                </a:lnTo>
                <a:lnTo>
                  <a:pt x="3130" y="3659"/>
                </a:lnTo>
                <a:lnTo>
                  <a:pt x="3137" y="3664"/>
                </a:lnTo>
                <a:lnTo>
                  <a:pt x="3144" y="3670"/>
                </a:lnTo>
                <a:lnTo>
                  <a:pt x="3145" y="3673"/>
                </a:lnTo>
                <a:lnTo>
                  <a:pt x="3147" y="3678"/>
                </a:lnTo>
                <a:lnTo>
                  <a:pt x="3147" y="3719"/>
                </a:lnTo>
                <a:lnTo>
                  <a:pt x="3140" y="3722"/>
                </a:lnTo>
                <a:lnTo>
                  <a:pt x="3135" y="3728"/>
                </a:lnTo>
                <a:lnTo>
                  <a:pt x="3130" y="3733"/>
                </a:lnTo>
                <a:lnTo>
                  <a:pt x="3127" y="3739"/>
                </a:lnTo>
                <a:lnTo>
                  <a:pt x="3079" y="3739"/>
                </a:lnTo>
                <a:lnTo>
                  <a:pt x="3052" y="3753"/>
                </a:lnTo>
                <a:lnTo>
                  <a:pt x="3048" y="3755"/>
                </a:lnTo>
                <a:lnTo>
                  <a:pt x="3046" y="3758"/>
                </a:lnTo>
                <a:lnTo>
                  <a:pt x="3043" y="3760"/>
                </a:lnTo>
                <a:lnTo>
                  <a:pt x="3033" y="3763"/>
                </a:lnTo>
                <a:lnTo>
                  <a:pt x="3029" y="3765"/>
                </a:lnTo>
                <a:lnTo>
                  <a:pt x="3026" y="3768"/>
                </a:lnTo>
                <a:lnTo>
                  <a:pt x="3024" y="3774"/>
                </a:lnTo>
                <a:lnTo>
                  <a:pt x="3024" y="3780"/>
                </a:lnTo>
                <a:lnTo>
                  <a:pt x="3021" y="3780"/>
                </a:lnTo>
                <a:lnTo>
                  <a:pt x="3018" y="3784"/>
                </a:lnTo>
                <a:lnTo>
                  <a:pt x="3018" y="3787"/>
                </a:lnTo>
                <a:lnTo>
                  <a:pt x="3019" y="3796"/>
                </a:lnTo>
                <a:lnTo>
                  <a:pt x="3023" y="3803"/>
                </a:lnTo>
                <a:lnTo>
                  <a:pt x="3026" y="3808"/>
                </a:lnTo>
                <a:lnTo>
                  <a:pt x="3033" y="3813"/>
                </a:lnTo>
                <a:lnTo>
                  <a:pt x="3043" y="3823"/>
                </a:lnTo>
                <a:lnTo>
                  <a:pt x="3048" y="3828"/>
                </a:lnTo>
                <a:lnTo>
                  <a:pt x="3052" y="3835"/>
                </a:lnTo>
                <a:lnTo>
                  <a:pt x="3052" y="3842"/>
                </a:lnTo>
                <a:lnTo>
                  <a:pt x="3052" y="3849"/>
                </a:lnTo>
                <a:lnTo>
                  <a:pt x="3048" y="3859"/>
                </a:lnTo>
                <a:lnTo>
                  <a:pt x="3043" y="3867"/>
                </a:lnTo>
                <a:lnTo>
                  <a:pt x="3038" y="3876"/>
                </a:lnTo>
                <a:lnTo>
                  <a:pt x="3038" y="3879"/>
                </a:lnTo>
                <a:lnTo>
                  <a:pt x="3035" y="3883"/>
                </a:lnTo>
                <a:lnTo>
                  <a:pt x="3033" y="3886"/>
                </a:lnTo>
                <a:lnTo>
                  <a:pt x="3033" y="3895"/>
                </a:lnTo>
                <a:lnTo>
                  <a:pt x="3031" y="3903"/>
                </a:lnTo>
                <a:lnTo>
                  <a:pt x="3029" y="3908"/>
                </a:lnTo>
                <a:lnTo>
                  <a:pt x="3026" y="3912"/>
                </a:lnTo>
                <a:lnTo>
                  <a:pt x="3024" y="3913"/>
                </a:lnTo>
                <a:lnTo>
                  <a:pt x="3024" y="3917"/>
                </a:lnTo>
                <a:lnTo>
                  <a:pt x="3021" y="3922"/>
                </a:lnTo>
                <a:lnTo>
                  <a:pt x="3019" y="3925"/>
                </a:lnTo>
                <a:lnTo>
                  <a:pt x="3018" y="3932"/>
                </a:lnTo>
                <a:lnTo>
                  <a:pt x="3014" y="3939"/>
                </a:lnTo>
                <a:lnTo>
                  <a:pt x="3009" y="3946"/>
                </a:lnTo>
                <a:lnTo>
                  <a:pt x="3000" y="3951"/>
                </a:lnTo>
                <a:lnTo>
                  <a:pt x="2997" y="3953"/>
                </a:lnTo>
                <a:lnTo>
                  <a:pt x="2990" y="3954"/>
                </a:lnTo>
                <a:lnTo>
                  <a:pt x="2983" y="3958"/>
                </a:lnTo>
                <a:lnTo>
                  <a:pt x="2982" y="3963"/>
                </a:lnTo>
                <a:lnTo>
                  <a:pt x="2980" y="3966"/>
                </a:lnTo>
                <a:lnTo>
                  <a:pt x="2973" y="3971"/>
                </a:lnTo>
                <a:lnTo>
                  <a:pt x="2966" y="3976"/>
                </a:lnTo>
                <a:lnTo>
                  <a:pt x="2965" y="3980"/>
                </a:lnTo>
                <a:lnTo>
                  <a:pt x="2963" y="3985"/>
                </a:lnTo>
                <a:lnTo>
                  <a:pt x="2963" y="3999"/>
                </a:lnTo>
                <a:lnTo>
                  <a:pt x="2963" y="4005"/>
                </a:lnTo>
                <a:lnTo>
                  <a:pt x="2963" y="4053"/>
                </a:lnTo>
                <a:lnTo>
                  <a:pt x="2960" y="4062"/>
                </a:lnTo>
                <a:lnTo>
                  <a:pt x="2960" y="4069"/>
                </a:lnTo>
                <a:lnTo>
                  <a:pt x="2961" y="4077"/>
                </a:lnTo>
                <a:lnTo>
                  <a:pt x="2961" y="4081"/>
                </a:lnTo>
                <a:lnTo>
                  <a:pt x="2961" y="4089"/>
                </a:lnTo>
                <a:lnTo>
                  <a:pt x="2963" y="4096"/>
                </a:lnTo>
                <a:lnTo>
                  <a:pt x="2970" y="4103"/>
                </a:lnTo>
                <a:lnTo>
                  <a:pt x="2978" y="4110"/>
                </a:lnTo>
                <a:lnTo>
                  <a:pt x="2980" y="4113"/>
                </a:lnTo>
                <a:lnTo>
                  <a:pt x="2985" y="4115"/>
                </a:lnTo>
                <a:lnTo>
                  <a:pt x="2994" y="4115"/>
                </a:lnTo>
                <a:lnTo>
                  <a:pt x="2997" y="4115"/>
                </a:lnTo>
                <a:lnTo>
                  <a:pt x="3002" y="4116"/>
                </a:lnTo>
                <a:lnTo>
                  <a:pt x="3004" y="4121"/>
                </a:lnTo>
                <a:lnTo>
                  <a:pt x="3086" y="4121"/>
                </a:lnTo>
                <a:lnTo>
                  <a:pt x="3099" y="4115"/>
                </a:lnTo>
                <a:lnTo>
                  <a:pt x="3113" y="4108"/>
                </a:lnTo>
                <a:lnTo>
                  <a:pt x="3118" y="4110"/>
                </a:lnTo>
                <a:lnTo>
                  <a:pt x="3123" y="4108"/>
                </a:lnTo>
                <a:lnTo>
                  <a:pt x="3127" y="4106"/>
                </a:lnTo>
                <a:lnTo>
                  <a:pt x="3128" y="4103"/>
                </a:lnTo>
                <a:lnTo>
                  <a:pt x="3133" y="4098"/>
                </a:lnTo>
                <a:lnTo>
                  <a:pt x="3135" y="4096"/>
                </a:lnTo>
                <a:lnTo>
                  <a:pt x="3140" y="4094"/>
                </a:lnTo>
                <a:lnTo>
                  <a:pt x="3145" y="4072"/>
                </a:lnTo>
                <a:lnTo>
                  <a:pt x="3151" y="4050"/>
                </a:lnTo>
                <a:lnTo>
                  <a:pt x="3154" y="4026"/>
                </a:lnTo>
                <a:lnTo>
                  <a:pt x="3154" y="4014"/>
                </a:lnTo>
                <a:lnTo>
                  <a:pt x="3154" y="3999"/>
                </a:lnTo>
                <a:lnTo>
                  <a:pt x="3161" y="3995"/>
                </a:lnTo>
                <a:lnTo>
                  <a:pt x="3166" y="3990"/>
                </a:lnTo>
                <a:lnTo>
                  <a:pt x="3169" y="3988"/>
                </a:lnTo>
                <a:lnTo>
                  <a:pt x="3169" y="3985"/>
                </a:lnTo>
                <a:lnTo>
                  <a:pt x="3173" y="3982"/>
                </a:lnTo>
                <a:lnTo>
                  <a:pt x="3180" y="3978"/>
                </a:lnTo>
                <a:lnTo>
                  <a:pt x="3188" y="3975"/>
                </a:lnTo>
                <a:lnTo>
                  <a:pt x="3191" y="3971"/>
                </a:lnTo>
                <a:lnTo>
                  <a:pt x="3193" y="3970"/>
                </a:lnTo>
                <a:lnTo>
                  <a:pt x="3195" y="3966"/>
                </a:lnTo>
                <a:lnTo>
                  <a:pt x="3195" y="3958"/>
                </a:lnTo>
                <a:lnTo>
                  <a:pt x="3202" y="3956"/>
                </a:lnTo>
                <a:lnTo>
                  <a:pt x="3209" y="3954"/>
                </a:lnTo>
                <a:lnTo>
                  <a:pt x="3214" y="3951"/>
                </a:lnTo>
                <a:lnTo>
                  <a:pt x="3222" y="3951"/>
                </a:lnTo>
                <a:lnTo>
                  <a:pt x="3226" y="3948"/>
                </a:lnTo>
                <a:lnTo>
                  <a:pt x="3231" y="3946"/>
                </a:lnTo>
                <a:lnTo>
                  <a:pt x="3234" y="3946"/>
                </a:lnTo>
                <a:lnTo>
                  <a:pt x="3241" y="3942"/>
                </a:lnTo>
                <a:lnTo>
                  <a:pt x="3248" y="3936"/>
                </a:lnTo>
                <a:lnTo>
                  <a:pt x="3253" y="3930"/>
                </a:lnTo>
                <a:lnTo>
                  <a:pt x="3260" y="3925"/>
                </a:lnTo>
                <a:lnTo>
                  <a:pt x="3262" y="3922"/>
                </a:lnTo>
                <a:lnTo>
                  <a:pt x="3263" y="3920"/>
                </a:lnTo>
                <a:lnTo>
                  <a:pt x="3265" y="3919"/>
                </a:lnTo>
                <a:lnTo>
                  <a:pt x="3270" y="3917"/>
                </a:lnTo>
                <a:lnTo>
                  <a:pt x="3273" y="3913"/>
                </a:lnTo>
                <a:lnTo>
                  <a:pt x="3279" y="3907"/>
                </a:lnTo>
                <a:lnTo>
                  <a:pt x="3284" y="3900"/>
                </a:lnTo>
                <a:lnTo>
                  <a:pt x="3287" y="3896"/>
                </a:lnTo>
                <a:lnTo>
                  <a:pt x="3291" y="3896"/>
                </a:lnTo>
                <a:lnTo>
                  <a:pt x="3292" y="3895"/>
                </a:lnTo>
                <a:lnTo>
                  <a:pt x="3296" y="3883"/>
                </a:lnTo>
                <a:lnTo>
                  <a:pt x="3299" y="3879"/>
                </a:lnTo>
                <a:lnTo>
                  <a:pt x="3304" y="3876"/>
                </a:lnTo>
                <a:lnTo>
                  <a:pt x="3304" y="3864"/>
                </a:lnTo>
                <a:lnTo>
                  <a:pt x="3304" y="3854"/>
                </a:lnTo>
                <a:lnTo>
                  <a:pt x="3301" y="3835"/>
                </a:lnTo>
                <a:lnTo>
                  <a:pt x="3297" y="3816"/>
                </a:lnTo>
                <a:lnTo>
                  <a:pt x="3296" y="3806"/>
                </a:lnTo>
                <a:lnTo>
                  <a:pt x="3297" y="3794"/>
                </a:lnTo>
                <a:lnTo>
                  <a:pt x="3292" y="3792"/>
                </a:lnTo>
                <a:lnTo>
                  <a:pt x="3291" y="3791"/>
                </a:lnTo>
                <a:lnTo>
                  <a:pt x="3291" y="3787"/>
                </a:lnTo>
                <a:lnTo>
                  <a:pt x="3285" y="3775"/>
                </a:lnTo>
                <a:lnTo>
                  <a:pt x="3284" y="3763"/>
                </a:lnTo>
                <a:lnTo>
                  <a:pt x="3284" y="3750"/>
                </a:lnTo>
                <a:lnTo>
                  <a:pt x="3287" y="3738"/>
                </a:lnTo>
                <a:lnTo>
                  <a:pt x="3294" y="3728"/>
                </a:lnTo>
                <a:lnTo>
                  <a:pt x="3301" y="3717"/>
                </a:lnTo>
                <a:lnTo>
                  <a:pt x="3309" y="3711"/>
                </a:lnTo>
                <a:lnTo>
                  <a:pt x="3318" y="3705"/>
                </a:lnTo>
                <a:lnTo>
                  <a:pt x="3318" y="3700"/>
                </a:lnTo>
                <a:lnTo>
                  <a:pt x="3320" y="3697"/>
                </a:lnTo>
                <a:lnTo>
                  <a:pt x="3323" y="3695"/>
                </a:lnTo>
                <a:lnTo>
                  <a:pt x="3326" y="3693"/>
                </a:lnTo>
                <a:lnTo>
                  <a:pt x="3335" y="3692"/>
                </a:lnTo>
                <a:lnTo>
                  <a:pt x="3337" y="3688"/>
                </a:lnTo>
                <a:lnTo>
                  <a:pt x="3338" y="3685"/>
                </a:lnTo>
                <a:lnTo>
                  <a:pt x="3345" y="3682"/>
                </a:lnTo>
                <a:lnTo>
                  <a:pt x="3350" y="3676"/>
                </a:lnTo>
                <a:lnTo>
                  <a:pt x="3355" y="3671"/>
                </a:lnTo>
                <a:lnTo>
                  <a:pt x="3359" y="3664"/>
                </a:lnTo>
                <a:lnTo>
                  <a:pt x="3367" y="3666"/>
                </a:lnTo>
                <a:lnTo>
                  <a:pt x="3374" y="3664"/>
                </a:lnTo>
                <a:lnTo>
                  <a:pt x="3386" y="3661"/>
                </a:lnTo>
                <a:lnTo>
                  <a:pt x="3396" y="3656"/>
                </a:lnTo>
                <a:lnTo>
                  <a:pt x="3407" y="3651"/>
                </a:lnTo>
                <a:lnTo>
                  <a:pt x="3422" y="3654"/>
                </a:lnTo>
                <a:lnTo>
                  <a:pt x="3437" y="3658"/>
                </a:lnTo>
                <a:lnTo>
                  <a:pt x="3453" y="3661"/>
                </a:lnTo>
                <a:lnTo>
                  <a:pt x="3468" y="3664"/>
                </a:lnTo>
                <a:lnTo>
                  <a:pt x="3470" y="3659"/>
                </a:lnTo>
                <a:lnTo>
                  <a:pt x="3471" y="3658"/>
                </a:lnTo>
                <a:lnTo>
                  <a:pt x="3475" y="3658"/>
                </a:lnTo>
                <a:lnTo>
                  <a:pt x="3476" y="3656"/>
                </a:lnTo>
                <a:lnTo>
                  <a:pt x="3478" y="3654"/>
                </a:lnTo>
                <a:lnTo>
                  <a:pt x="3482" y="3651"/>
                </a:lnTo>
                <a:lnTo>
                  <a:pt x="3483" y="3646"/>
                </a:lnTo>
                <a:lnTo>
                  <a:pt x="3485" y="3644"/>
                </a:lnTo>
                <a:lnTo>
                  <a:pt x="3488" y="3644"/>
                </a:lnTo>
                <a:lnTo>
                  <a:pt x="3493" y="3632"/>
                </a:lnTo>
                <a:lnTo>
                  <a:pt x="3500" y="3622"/>
                </a:lnTo>
                <a:lnTo>
                  <a:pt x="3505" y="3610"/>
                </a:lnTo>
                <a:lnTo>
                  <a:pt x="3507" y="3603"/>
                </a:lnTo>
                <a:lnTo>
                  <a:pt x="3509" y="3596"/>
                </a:lnTo>
                <a:lnTo>
                  <a:pt x="3504" y="3594"/>
                </a:lnTo>
                <a:lnTo>
                  <a:pt x="3502" y="3593"/>
                </a:lnTo>
                <a:lnTo>
                  <a:pt x="3502" y="3589"/>
                </a:lnTo>
                <a:lnTo>
                  <a:pt x="3497" y="3586"/>
                </a:lnTo>
                <a:lnTo>
                  <a:pt x="3490" y="3584"/>
                </a:lnTo>
                <a:lnTo>
                  <a:pt x="3485" y="3581"/>
                </a:lnTo>
                <a:lnTo>
                  <a:pt x="3483" y="3579"/>
                </a:lnTo>
                <a:lnTo>
                  <a:pt x="3482" y="3576"/>
                </a:lnTo>
                <a:lnTo>
                  <a:pt x="3478" y="3562"/>
                </a:lnTo>
                <a:lnTo>
                  <a:pt x="3476" y="3552"/>
                </a:lnTo>
                <a:lnTo>
                  <a:pt x="3478" y="3541"/>
                </a:lnTo>
                <a:lnTo>
                  <a:pt x="3482" y="3528"/>
                </a:lnTo>
                <a:lnTo>
                  <a:pt x="3482" y="3521"/>
                </a:lnTo>
                <a:lnTo>
                  <a:pt x="3480" y="3514"/>
                </a:lnTo>
                <a:lnTo>
                  <a:pt x="3476" y="3511"/>
                </a:lnTo>
                <a:lnTo>
                  <a:pt x="3471" y="3507"/>
                </a:lnTo>
                <a:lnTo>
                  <a:pt x="3466" y="3504"/>
                </a:lnTo>
                <a:lnTo>
                  <a:pt x="3463" y="3501"/>
                </a:lnTo>
                <a:lnTo>
                  <a:pt x="3461" y="3495"/>
                </a:lnTo>
                <a:lnTo>
                  <a:pt x="3461" y="3487"/>
                </a:lnTo>
                <a:lnTo>
                  <a:pt x="3463" y="3487"/>
                </a:lnTo>
                <a:lnTo>
                  <a:pt x="3464" y="3485"/>
                </a:lnTo>
                <a:lnTo>
                  <a:pt x="3466" y="3480"/>
                </a:lnTo>
                <a:lnTo>
                  <a:pt x="3468" y="3466"/>
                </a:lnTo>
                <a:lnTo>
                  <a:pt x="3470" y="3461"/>
                </a:lnTo>
                <a:lnTo>
                  <a:pt x="3471" y="3460"/>
                </a:lnTo>
                <a:lnTo>
                  <a:pt x="3475" y="3460"/>
                </a:lnTo>
                <a:lnTo>
                  <a:pt x="3478" y="3454"/>
                </a:lnTo>
                <a:lnTo>
                  <a:pt x="3482" y="3449"/>
                </a:lnTo>
                <a:lnTo>
                  <a:pt x="3485" y="3446"/>
                </a:lnTo>
                <a:lnTo>
                  <a:pt x="3488" y="3439"/>
                </a:lnTo>
                <a:lnTo>
                  <a:pt x="3487" y="3436"/>
                </a:lnTo>
                <a:lnTo>
                  <a:pt x="3483" y="3434"/>
                </a:lnTo>
                <a:lnTo>
                  <a:pt x="3475" y="3432"/>
                </a:lnTo>
                <a:lnTo>
                  <a:pt x="3471" y="3431"/>
                </a:lnTo>
                <a:lnTo>
                  <a:pt x="3468" y="3429"/>
                </a:lnTo>
                <a:lnTo>
                  <a:pt x="3464" y="3427"/>
                </a:lnTo>
                <a:lnTo>
                  <a:pt x="3461" y="3426"/>
                </a:lnTo>
                <a:lnTo>
                  <a:pt x="3459" y="3420"/>
                </a:lnTo>
                <a:lnTo>
                  <a:pt x="3456" y="3417"/>
                </a:lnTo>
                <a:lnTo>
                  <a:pt x="3449" y="3410"/>
                </a:lnTo>
                <a:lnTo>
                  <a:pt x="3446" y="3407"/>
                </a:lnTo>
                <a:lnTo>
                  <a:pt x="3442" y="3403"/>
                </a:lnTo>
                <a:lnTo>
                  <a:pt x="3441" y="3398"/>
                </a:lnTo>
                <a:lnTo>
                  <a:pt x="3441" y="3391"/>
                </a:lnTo>
                <a:lnTo>
                  <a:pt x="3424" y="3391"/>
                </a:lnTo>
                <a:lnTo>
                  <a:pt x="3410" y="3391"/>
                </a:lnTo>
                <a:lnTo>
                  <a:pt x="3386" y="3385"/>
                </a:lnTo>
                <a:lnTo>
                  <a:pt x="3383" y="3379"/>
                </a:lnTo>
                <a:lnTo>
                  <a:pt x="3379" y="3374"/>
                </a:lnTo>
                <a:lnTo>
                  <a:pt x="3374" y="3371"/>
                </a:lnTo>
                <a:lnTo>
                  <a:pt x="3372" y="3364"/>
                </a:lnTo>
                <a:lnTo>
                  <a:pt x="3369" y="3359"/>
                </a:lnTo>
                <a:lnTo>
                  <a:pt x="3366" y="3354"/>
                </a:lnTo>
                <a:lnTo>
                  <a:pt x="3362" y="3352"/>
                </a:lnTo>
                <a:lnTo>
                  <a:pt x="3355" y="3344"/>
                </a:lnTo>
                <a:lnTo>
                  <a:pt x="3347" y="3339"/>
                </a:lnTo>
                <a:lnTo>
                  <a:pt x="3342" y="3335"/>
                </a:lnTo>
                <a:lnTo>
                  <a:pt x="3338" y="3335"/>
                </a:lnTo>
                <a:lnTo>
                  <a:pt x="3333" y="3335"/>
                </a:lnTo>
                <a:lnTo>
                  <a:pt x="3330" y="3337"/>
                </a:lnTo>
                <a:lnTo>
                  <a:pt x="3325" y="3337"/>
                </a:lnTo>
                <a:lnTo>
                  <a:pt x="3311" y="3340"/>
                </a:lnTo>
                <a:lnTo>
                  <a:pt x="3297" y="3344"/>
                </a:lnTo>
                <a:lnTo>
                  <a:pt x="3282" y="3345"/>
                </a:lnTo>
                <a:lnTo>
                  <a:pt x="3263" y="3344"/>
                </a:lnTo>
                <a:lnTo>
                  <a:pt x="3263" y="3335"/>
                </a:lnTo>
                <a:lnTo>
                  <a:pt x="3262" y="3328"/>
                </a:lnTo>
                <a:lnTo>
                  <a:pt x="3256" y="3325"/>
                </a:lnTo>
                <a:lnTo>
                  <a:pt x="3250" y="3323"/>
                </a:lnTo>
                <a:lnTo>
                  <a:pt x="3251" y="3315"/>
                </a:lnTo>
                <a:lnTo>
                  <a:pt x="3251" y="3306"/>
                </a:lnTo>
                <a:lnTo>
                  <a:pt x="3248" y="3301"/>
                </a:lnTo>
                <a:lnTo>
                  <a:pt x="3244" y="3296"/>
                </a:lnTo>
                <a:lnTo>
                  <a:pt x="3239" y="3287"/>
                </a:lnTo>
                <a:lnTo>
                  <a:pt x="3236" y="3282"/>
                </a:lnTo>
                <a:lnTo>
                  <a:pt x="3236" y="3275"/>
                </a:lnTo>
                <a:lnTo>
                  <a:pt x="3241" y="3272"/>
                </a:lnTo>
                <a:lnTo>
                  <a:pt x="3244" y="3269"/>
                </a:lnTo>
                <a:lnTo>
                  <a:pt x="3248" y="3257"/>
                </a:lnTo>
                <a:lnTo>
                  <a:pt x="3250" y="3252"/>
                </a:lnTo>
                <a:lnTo>
                  <a:pt x="3253" y="3246"/>
                </a:lnTo>
                <a:lnTo>
                  <a:pt x="3258" y="3243"/>
                </a:lnTo>
                <a:lnTo>
                  <a:pt x="3263" y="3241"/>
                </a:lnTo>
                <a:lnTo>
                  <a:pt x="3263" y="3235"/>
                </a:lnTo>
                <a:lnTo>
                  <a:pt x="3267" y="3228"/>
                </a:lnTo>
                <a:lnTo>
                  <a:pt x="3272" y="3224"/>
                </a:lnTo>
                <a:lnTo>
                  <a:pt x="3277" y="3221"/>
                </a:lnTo>
                <a:lnTo>
                  <a:pt x="3277" y="3214"/>
                </a:lnTo>
                <a:lnTo>
                  <a:pt x="3279" y="3211"/>
                </a:lnTo>
                <a:lnTo>
                  <a:pt x="3282" y="3206"/>
                </a:lnTo>
                <a:lnTo>
                  <a:pt x="3284" y="3200"/>
                </a:lnTo>
                <a:lnTo>
                  <a:pt x="3282" y="3190"/>
                </a:lnTo>
                <a:lnTo>
                  <a:pt x="3280" y="3182"/>
                </a:lnTo>
                <a:lnTo>
                  <a:pt x="3273" y="3166"/>
                </a:lnTo>
                <a:lnTo>
                  <a:pt x="3272" y="3158"/>
                </a:lnTo>
                <a:lnTo>
                  <a:pt x="3268" y="3149"/>
                </a:lnTo>
                <a:lnTo>
                  <a:pt x="3268" y="3137"/>
                </a:lnTo>
                <a:lnTo>
                  <a:pt x="3270" y="3125"/>
                </a:lnTo>
                <a:lnTo>
                  <a:pt x="3273" y="3125"/>
                </a:lnTo>
                <a:lnTo>
                  <a:pt x="3277" y="3125"/>
                </a:lnTo>
                <a:lnTo>
                  <a:pt x="3289" y="3113"/>
                </a:lnTo>
                <a:lnTo>
                  <a:pt x="3299" y="3101"/>
                </a:lnTo>
                <a:lnTo>
                  <a:pt x="3301" y="3100"/>
                </a:lnTo>
                <a:lnTo>
                  <a:pt x="3306" y="3084"/>
                </a:lnTo>
                <a:lnTo>
                  <a:pt x="3309" y="3078"/>
                </a:lnTo>
                <a:lnTo>
                  <a:pt x="3314" y="3072"/>
                </a:lnTo>
                <a:lnTo>
                  <a:pt x="3318" y="3071"/>
                </a:lnTo>
                <a:lnTo>
                  <a:pt x="3320" y="3066"/>
                </a:lnTo>
                <a:lnTo>
                  <a:pt x="3321" y="3064"/>
                </a:lnTo>
                <a:lnTo>
                  <a:pt x="3326" y="3059"/>
                </a:lnTo>
                <a:lnTo>
                  <a:pt x="3331" y="3055"/>
                </a:lnTo>
                <a:lnTo>
                  <a:pt x="3335" y="3054"/>
                </a:lnTo>
                <a:lnTo>
                  <a:pt x="3335" y="3049"/>
                </a:lnTo>
                <a:lnTo>
                  <a:pt x="3338" y="3045"/>
                </a:lnTo>
                <a:lnTo>
                  <a:pt x="3340" y="3042"/>
                </a:lnTo>
                <a:lnTo>
                  <a:pt x="3342" y="3038"/>
                </a:lnTo>
                <a:lnTo>
                  <a:pt x="3340" y="3035"/>
                </a:lnTo>
                <a:lnTo>
                  <a:pt x="3338" y="3030"/>
                </a:lnTo>
                <a:lnTo>
                  <a:pt x="3340" y="3026"/>
                </a:lnTo>
                <a:lnTo>
                  <a:pt x="3342" y="3019"/>
                </a:lnTo>
                <a:lnTo>
                  <a:pt x="3347" y="3013"/>
                </a:lnTo>
                <a:lnTo>
                  <a:pt x="3355" y="3002"/>
                </a:lnTo>
                <a:lnTo>
                  <a:pt x="3362" y="2990"/>
                </a:lnTo>
                <a:lnTo>
                  <a:pt x="3364" y="2984"/>
                </a:lnTo>
                <a:lnTo>
                  <a:pt x="3366" y="2975"/>
                </a:lnTo>
                <a:lnTo>
                  <a:pt x="3369" y="2973"/>
                </a:lnTo>
                <a:lnTo>
                  <a:pt x="3371" y="2970"/>
                </a:lnTo>
                <a:lnTo>
                  <a:pt x="3372" y="2961"/>
                </a:lnTo>
                <a:lnTo>
                  <a:pt x="3376" y="2961"/>
                </a:lnTo>
                <a:lnTo>
                  <a:pt x="3378" y="2960"/>
                </a:lnTo>
                <a:lnTo>
                  <a:pt x="3379" y="2955"/>
                </a:lnTo>
                <a:lnTo>
                  <a:pt x="3412" y="2950"/>
                </a:lnTo>
                <a:lnTo>
                  <a:pt x="3427" y="2946"/>
                </a:lnTo>
                <a:lnTo>
                  <a:pt x="3441" y="2941"/>
                </a:lnTo>
                <a:lnTo>
                  <a:pt x="3453" y="2944"/>
                </a:lnTo>
                <a:lnTo>
                  <a:pt x="3461" y="2946"/>
                </a:lnTo>
                <a:lnTo>
                  <a:pt x="3470" y="2944"/>
                </a:lnTo>
                <a:lnTo>
                  <a:pt x="3482" y="2941"/>
                </a:lnTo>
                <a:lnTo>
                  <a:pt x="3482" y="2946"/>
                </a:lnTo>
                <a:lnTo>
                  <a:pt x="3480" y="2950"/>
                </a:lnTo>
                <a:lnTo>
                  <a:pt x="3478" y="2953"/>
                </a:lnTo>
                <a:lnTo>
                  <a:pt x="3475" y="2955"/>
                </a:lnTo>
                <a:lnTo>
                  <a:pt x="3471" y="2955"/>
                </a:lnTo>
                <a:lnTo>
                  <a:pt x="3470" y="2956"/>
                </a:lnTo>
                <a:lnTo>
                  <a:pt x="3468" y="2961"/>
                </a:lnTo>
                <a:lnTo>
                  <a:pt x="3459" y="2967"/>
                </a:lnTo>
                <a:lnTo>
                  <a:pt x="3456" y="2970"/>
                </a:lnTo>
                <a:lnTo>
                  <a:pt x="3454" y="2975"/>
                </a:lnTo>
                <a:lnTo>
                  <a:pt x="3456" y="2980"/>
                </a:lnTo>
                <a:lnTo>
                  <a:pt x="3458" y="2985"/>
                </a:lnTo>
                <a:lnTo>
                  <a:pt x="3463" y="2987"/>
                </a:lnTo>
                <a:lnTo>
                  <a:pt x="3468" y="2989"/>
                </a:lnTo>
                <a:lnTo>
                  <a:pt x="3482" y="2989"/>
                </a:lnTo>
                <a:lnTo>
                  <a:pt x="3495" y="2989"/>
                </a:lnTo>
                <a:lnTo>
                  <a:pt x="3497" y="2994"/>
                </a:lnTo>
                <a:lnTo>
                  <a:pt x="3499" y="2997"/>
                </a:lnTo>
                <a:lnTo>
                  <a:pt x="3505" y="3002"/>
                </a:lnTo>
                <a:lnTo>
                  <a:pt x="3509" y="3004"/>
                </a:lnTo>
                <a:lnTo>
                  <a:pt x="3511" y="3009"/>
                </a:lnTo>
                <a:lnTo>
                  <a:pt x="3516" y="3011"/>
                </a:lnTo>
                <a:lnTo>
                  <a:pt x="3521" y="3011"/>
                </a:lnTo>
                <a:lnTo>
                  <a:pt x="3528" y="3009"/>
                </a:lnTo>
                <a:lnTo>
                  <a:pt x="3533" y="3008"/>
                </a:lnTo>
                <a:lnTo>
                  <a:pt x="3538" y="3009"/>
                </a:lnTo>
                <a:lnTo>
                  <a:pt x="3541" y="3013"/>
                </a:lnTo>
                <a:lnTo>
                  <a:pt x="3541" y="3019"/>
                </a:lnTo>
                <a:lnTo>
                  <a:pt x="3543" y="3021"/>
                </a:lnTo>
                <a:lnTo>
                  <a:pt x="3548" y="3026"/>
                </a:lnTo>
                <a:lnTo>
                  <a:pt x="3555" y="3030"/>
                </a:lnTo>
                <a:lnTo>
                  <a:pt x="3572" y="3035"/>
                </a:lnTo>
                <a:lnTo>
                  <a:pt x="3574" y="3037"/>
                </a:lnTo>
                <a:lnTo>
                  <a:pt x="3577" y="3037"/>
                </a:lnTo>
                <a:lnTo>
                  <a:pt x="3604" y="3035"/>
                </a:lnTo>
                <a:lnTo>
                  <a:pt x="3630" y="3031"/>
                </a:lnTo>
                <a:lnTo>
                  <a:pt x="3655" y="3030"/>
                </a:lnTo>
                <a:lnTo>
                  <a:pt x="3671" y="3028"/>
                </a:lnTo>
                <a:lnTo>
                  <a:pt x="3686" y="3030"/>
                </a:lnTo>
                <a:lnTo>
                  <a:pt x="3688" y="3033"/>
                </a:lnTo>
                <a:lnTo>
                  <a:pt x="3691" y="3035"/>
                </a:lnTo>
                <a:lnTo>
                  <a:pt x="3700" y="3037"/>
                </a:lnTo>
                <a:lnTo>
                  <a:pt x="3700" y="3050"/>
                </a:lnTo>
                <a:lnTo>
                  <a:pt x="3701" y="3052"/>
                </a:lnTo>
                <a:lnTo>
                  <a:pt x="3703" y="3054"/>
                </a:lnTo>
                <a:lnTo>
                  <a:pt x="3707" y="3057"/>
                </a:lnTo>
                <a:lnTo>
                  <a:pt x="3708" y="3062"/>
                </a:lnTo>
                <a:lnTo>
                  <a:pt x="3710" y="3064"/>
                </a:lnTo>
                <a:lnTo>
                  <a:pt x="3713" y="3064"/>
                </a:lnTo>
                <a:lnTo>
                  <a:pt x="3717" y="3069"/>
                </a:lnTo>
                <a:lnTo>
                  <a:pt x="3720" y="3074"/>
                </a:lnTo>
                <a:lnTo>
                  <a:pt x="3724" y="3078"/>
                </a:lnTo>
                <a:lnTo>
                  <a:pt x="3727" y="3084"/>
                </a:lnTo>
                <a:lnTo>
                  <a:pt x="3729" y="3086"/>
                </a:lnTo>
                <a:lnTo>
                  <a:pt x="3731" y="3088"/>
                </a:lnTo>
                <a:lnTo>
                  <a:pt x="3734" y="3091"/>
                </a:lnTo>
                <a:lnTo>
                  <a:pt x="3736" y="3096"/>
                </a:lnTo>
                <a:lnTo>
                  <a:pt x="3737" y="3098"/>
                </a:lnTo>
                <a:lnTo>
                  <a:pt x="3741" y="3098"/>
                </a:lnTo>
                <a:lnTo>
                  <a:pt x="3741" y="3122"/>
                </a:lnTo>
                <a:lnTo>
                  <a:pt x="3741" y="3134"/>
                </a:lnTo>
                <a:lnTo>
                  <a:pt x="3741" y="3144"/>
                </a:lnTo>
                <a:lnTo>
                  <a:pt x="3742" y="3148"/>
                </a:lnTo>
                <a:lnTo>
                  <a:pt x="3742" y="3153"/>
                </a:lnTo>
                <a:lnTo>
                  <a:pt x="3744" y="3156"/>
                </a:lnTo>
                <a:lnTo>
                  <a:pt x="3749" y="3163"/>
                </a:lnTo>
                <a:lnTo>
                  <a:pt x="3756" y="3170"/>
                </a:lnTo>
                <a:lnTo>
                  <a:pt x="3761" y="3180"/>
                </a:lnTo>
                <a:lnTo>
                  <a:pt x="3761" y="3183"/>
                </a:lnTo>
                <a:lnTo>
                  <a:pt x="3761" y="3187"/>
                </a:lnTo>
                <a:lnTo>
                  <a:pt x="3765" y="3189"/>
                </a:lnTo>
                <a:lnTo>
                  <a:pt x="3768" y="3190"/>
                </a:lnTo>
                <a:lnTo>
                  <a:pt x="3773" y="3195"/>
                </a:lnTo>
                <a:lnTo>
                  <a:pt x="3775" y="3199"/>
                </a:lnTo>
                <a:lnTo>
                  <a:pt x="3778" y="3200"/>
                </a:lnTo>
                <a:lnTo>
                  <a:pt x="3782" y="3202"/>
                </a:lnTo>
                <a:lnTo>
                  <a:pt x="3789" y="3200"/>
                </a:lnTo>
                <a:lnTo>
                  <a:pt x="3792" y="3206"/>
                </a:lnTo>
                <a:lnTo>
                  <a:pt x="3795" y="3211"/>
                </a:lnTo>
                <a:lnTo>
                  <a:pt x="3799" y="3214"/>
                </a:lnTo>
                <a:lnTo>
                  <a:pt x="3802" y="3221"/>
                </a:lnTo>
                <a:lnTo>
                  <a:pt x="3843" y="3221"/>
                </a:lnTo>
                <a:lnTo>
                  <a:pt x="3845" y="3224"/>
                </a:lnTo>
                <a:lnTo>
                  <a:pt x="3847" y="3224"/>
                </a:lnTo>
                <a:lnTo>
                  <a:pt x="3850" y="3224"/>
                </a:lnTo>
                <a:lnTo>
                  <a:pt x="3853" y="3223"/>
                </a:lnTo>
                <a:lnTo>
                  <a:pt x="3855" y="3224"/>
                </a:lnTo>
                <a:lnTo>
                  <a:pt x="3857" y="3228"/>
                </a:lnTo>
                <a:lnTo>
                  <a:pt x="3860" y="3231"/>
                </a:lnTo>
                <a:lnTo>
                  <a:pt x="3865" y="3233"/>
                </a:lnTo>
                <a:lnTo>
                  <a:pt x="3869" y="3233"/>
                </a:lnTo>
                <a:lnTo>
                  <a:pt x="3871" y="3231"/>
                </a:lnTo>
                <a:lnTo>
                  <a:pt x="3872" y="3233"/>
                </a:lnTo>
                <a:lnTo>
                  <a:pt x="3876" y="3236"/>
                </a:lnTo>
                <a:lnTo>
                  <a:pt x="3881" y="3241"/>
                </a:lnTo>
                <a:lnTo>
                  <a:pt x="3882" y="3241"/>
                </a:lnTo>
                <a:lnTo>
                  <a:pt x="3886" y="3240"/>
                </a:lnTo>
                <a:lnTo>
                  <a:pt x="3891" y="3235"/>
                </a:lnTo>
                <a:lnTo>
                  <a:pt x="3894" y="3229"/>
                </a:lnTo>
                <a:lnTo>
                  <a:pt x="3898" y="3223"/>
                </a:lnTo>
                <a:lnTo>
                  <a:pt x="3898" y="3214"/>
                </a:lnTo>
                <a:lnTo>
                  <a:pt x="3898" y="3209"/>
                </a:lnTo>
                <a:lnTo>
                  <a:pt x="3898" y="3168"/>
                </a:lnTo>
                <a:lnTo>
                  <a:pt x="3898" y="3165"/>
                </a:lnTo>
                <a:lnTo>
                  <a:pt x="3898" y="3160"/>
                </a:lnTo>
                <a:lnTo>
                  <a:pt x="3900" y="3156"/>
                </a:lnTo>
                <a:lnTo>
                  <a:pt x="3906" y="3148"/>
                </a:lnTo>
                <a:lnTo>
                  <a:pt x="3910" y="3144"/>
                </a:lnTo>
                <a:lnTo>
                  <a:pt x="3911" y="3141"/>
                </a:lnTo>
                <a:lnTo>
                  <a:pt x="3913" y="3136"/>
                </a:lnTo>
                <a:lnTo>
                  <a:pt x="3911" y="3131"/>
                </a:lnTo>
                <a:lnTo>
                  <a:pt x="3911" y="3127"/>
                </a:lnTo>
                <a:lnTo>
                  <a:pt x="3911" y="3119"/>
                </a:lnTo>
                <a:lnTo>
                  <a:pt x="3913" y="3113"/>
                </a:lnTo>
                <a:lnTo>
                  <a:pt x="3915" y="3112"/>
                </a:lnTo>
                <a:lnTo>
                  <a:pt x="3918" y="3112"/>
                </a:lnTo>
                <a:lnTo>
                  <a:pt x="3925" y="3101"/>
                </a:lnTo>
                <a:lnTo>
                  <a:pt x="3929" y="3096"/>
                </a:lnTo>
                <a:lnTo>
                  <a:pt x="3932" y="3090"/>
                </a:lnTo>
                <a:lnTo>
                  <a:pt x="3934" y="3086"/>
                </a:lnTo>
                <a:lnTo>
                  <a:pt x="3934" y="3076"/>
                </a:lnTo>
                <a:lnTo>
                  <a:pt x="3932" y="3069"/>
                </a:lnTo>
                <a:lnTo>
                  <a:pt x="3930" y="3066"/>
                </a:lnTo>
                <a:lnTo>
                  <a:pt x="3929" y="3064"/>
                </a:lnTo>
                <a:lnTo>
                  <a:pt x="3920" y="3062"/>
                </a:lnTo>
                <a:close/>
                <a:moveTo>
                  <a:pt x="2833" y="3712"/>
                </a:moveTo>
                <a:lnTo>
                  <a:pt x="2823" y="3712"/>
                </a:lnTo>
                <a:lnTo>
                  <a:pt x="2813" y="3712"/>
                </a:lnTo>
                <a:lnTo>
                  <a:pt x="2806" y="3716"/>
                </a:lnTo>
                <a:lnTo>
                  <a:pt x="2799" y="3719"/>
                </a:lnTo>
                <a:lnTo>
                  <a:pt x="2799" y="3728"/>
                </a:lnTo>
                <a:lnTo>
                  <a:pt x="2801" y="3734"/>
                </a:lnTo>
                <a:lnTo>
                  <a:pt x="2803" y="3741"/>
                </a:lnTo>
                <a:lnTo>
                  <a:pt x="2806" y="3746"/>
                </a:lnTo>
                <a:lnTo>
                  <a:pt x="2813" y="3746"/>
                </a:lnTo>
                <a:lnTo>
                  <a:pt x="2818" y="3745"/>
                </a:lnTo>
                <a:lnTo>
                  <a:pt x="2823" y="3741"/>
                </a:lnTo>
                <a:lnTo>
                  <a:pt x="2827" y="3736"/>
                </a:lnTo>
                <a:lnTo>
                  <a:pt x="2830" y="3724"/>
                </a:lnTo>
                <a:lnTo>
                  <a:pt x="2833" y="3712"/>
                </a:lnTo>
                <a:close/>
                <a:moveTo>
                  <a:pt x="2110" y="3774"/>
                </a:moveTo>
                <a:lnTo>
                  <a:pt x="2105" y="3772"/>
                </a:lnTo>
                <a:lnTo>
                  <a:pt x="2100" y="3770"/>
                </a:lnTo>
                <a:lnTo>
                  <a:pt x="2096" y="3767"/>
                </a:lnTo>
                <a:lnTo>
                  <a:pt x="2089" y="3767"/>
                </a:lnTo>
                <a:lnTo>
                  <a:pt x="2088" y="3774"/>
                </a:lnTo>
                <a:lnTo>
                  <a:pt x="2084" y="3779"/>
                </a:lnTo>
                <a:lnTo>
                  <a:pt x="2083" y="3786"/>
                </a:lnTo>
                <a:lnTo>
                  <a:pt x="2083" y="3794"/>
                </a:lnTo>
                <a:lnTo>
                  <a:pt x="2095" y="3794"/>
                </a:lnTo>
                <a:lnTo>
                  <a:pt x="2100" y="3794"/>
                </a:lnTo>
                <a:lnTo>
                  <a:pt x="2103" y="3791"/>
                </a:lnTo>
                <a:lnTo>
                  <a:pt x="2107" y="3789"/>
                </a:lnTo>
                <a:lnTo>
                  <a:pt x="2108" y="3786"/>
                </a:lnTo>
                <a:lnTo>
                  <a:pt x="2110" y="3780"/>
                </a:lnTo>
                <a:lnTo>
                  <a:pt x="2110" y="3774"/>
                </a:lnTo>
                <a:close/>
                <a:moveTo>
                  <a:pt x="2758" y="3787"/>
                </a:moveTo>
                <a:lnTo>
                  <a:pt x="2757" y="3794"/>
                </a:lnTo>
                <a:lnTo>
                  <a:pt x="2753" y="3799"/>
                </a:lnTo>
                <a:lnTo>
                  <a:pt x="2751" y="3806"/>
                </a:lnTo>
                <a:lnTo>
                  <a:pt x="2751" y="3815"/>
                </a:lnTo>
                <a:lnTo>
                  <a:pt x="2758" y="3815"/>
                </a:lnTo>
                <a:lnTo>
                  <a:pt x="2765" y="3813"/>
                </a:lnTo>
                <a:lnTo>
                  <a:pt x="2769" y="3808"/>
                </a:lnTo>
                <a:lnTo>
                  <a:pt x="2770" y="3803"/>
                </a:lnTo>
                <a:lnTo>
                  <a:pt x="2770" y="3797"/>
                </a:lnTo>
                <a:lnTo>
                  <a:pt x="2769" y="3792"/>
                </a:lnTo>
                <a:lnTo>
                  <a:pt x="2765" y="3789"/>
                </a:lnTo>
                <a:lnTo>
                  <a:pt x="2758" y="3787"/>
                </a:lnTo>
                <a:close/>
                <a:moveTo>
                  <a:pt x="2678" y="3816"/>
                </a:moveTo>
                <a:lnTo>
                  <a:pt x="2675" y="3818"/>
                </a:lnTo>
                <a:lnTo>
                  <a:pt x="2671" y="3820"/>
                </a:lnTo>
                <a:lnTo>
                  <a:pt x="2668" y="3821"/>
                </a:lnTo>
                <a:lnTo>
                  <a:pt x="2663" y="3828"/>
                </a:lnTo>
                <a:lnTo>
                  <a:pt x="2661" y="3833"/>
                </a:lnTo>
                <a:lnTo>
                  <a:pt x="2661" y="3838"/>
                </a:lnTo>
                <a:lnTo>
                  <a:pt x="2663" y="3842"/>
                </a:lnTo>
                <a:lnTo>
                  <a:pt x="2664" y="3847"/>
                </a:lnTo>
                <a:lnTo>
                  <a:pt x="2668" y="3845"/>
                </a:lnTo>
                <a:lnTo>
                  <a:pt x="2669" y="3845"/>
                </a:lnTo>
                <a:lnTo>
                  <a:pt x="2678" y="3844"/>
                </a:lnTo>
                <a:lnTo>
                  <a:pt x="2685" y="3842"/>
                </a:lnTo>
                <a:lnTo>
                  <a:pt x="2688" y="3838"/>
                </a:lnTo>
                <a:lnTo>
                  <a:pt x="2690" y="3835"/>
                </a:lnTo>
                <a:lnTo>
                  <a:pt x="2692" y="3833"/>
                </a:lnTo>
                <a:lnTo>
                  <a:pt x="2693" y="3826"/>
                </a:lnTo>
                <a:lnTo>
                  <a:pt x="2697" y="3821"/>
                </a:lnTo>
                <a:lnTo>
                  <a:pt x="2690" y="3818"/>
                </a:lnTo>
                <a:lnTo>
                  <a:pt x="2687" y="3815"/>
                </a:lnTo>
                <a:lnTo>
                  <a:pt x="2681" y="3815"/>
                </a:lnTo>
                <a:lnTo>
                  <a:pt x="2678" y="3816"/>
                </a:lnTo>
                <a:close/>
                <a:moveTo>
                  <a:pt x="2572" y="3826"/>
                </a:moveTo>
                <a:lnTo>
                  <a:pt x="2576" y="3833"/>
                </a:lnTo>
                <a:lnTo>
                  <a:pt x="2576" y="3840"/>
                </a:lnTo>
                <a:lnTo>
                  <a:pt x="2582" y="3842"/>
                </a:lnTo>
                <a:lnTo>
                  <a:pt x="2591" y="3842"/>
                </a:lnTo>
                <a:lnTo>
                  <a:pt x="2594" y="3840"/>
                </a:lnTo>
                <a:lnTo>
                  <a:pt x="2596" y="3837"/>
                </a:lnTo>
                <a:lnTo>
                  <a:pt x="2596" y="3832"/>
                </a:lnTo>
                <a:lnTo>
                  <a:pt x="2593" y="3825"/>
                </a:lnTo>
                <a:lnTo>
                  <a:pt x="2593" y="3821"/>
                </a:lnTo>
                <a:lnTo>
                  <a:pt x="2588" y="3816"/>
                </a:lnTo>
                <a:lnTo>
                  <a:pt x="2582" y="3815"/>
                </a:lnTo>
                <a:lnTo>
                  <a:pt x="2577" y="3815"/>
                </a:lnTo>
                <a:lnTo>
                  <a:pt x="2571" y="3816"/>
                </a:lnTo>
                <a:lnTo>
                  <a:pt x="2571" y="3820"/>
                </a:lnTo>
                <a:lnTo>
                  <a:pt x="2572" y="3823"/>
                </a:lnTo>
                <a:lnTo>
                  <a:pt x="2572" y="3826"/>
                </a:lnTo>
                <a:close/>
                <a:moveTo>
                  <a:pt x="2521" y="3847"/>
                </a:moveTo>
                <a:lnTo>
                  <a:pt x="2516" y="3845"/>
                </a:lnTo>
                <a:lnTo>
                  <a:pt x="2511" y="3842"/>
                </a:lnTo>
                <a:lnTo>
                  <a:pt x="2506" y="3840"/>
                </a:lnTo>
                <a:lnTo>
                  <a:pt x="2502" y="3840"/>
                </a:lnTo>
                <a:lnTo>
                  <a:pt x="2499" y="3842"/>
                </a:lnTo>
                <a:lnTo>
                  <a:pt x="2499" y="3845"/>
                </a:lnTo>
                <a:lnTo>
                  <a:pt x="2501" y="3855"/>
                </a:lnTo>
                <a:lnTo>
                  <a:pt x="2502" y="3859"/>
                </a:lnTo>
                <a:lnTo>
                  <a:pt x="2506" y="3861"/>
                </a:lnTo>
                <a:lnTo>
                  <a:pt x="2514" y="3861"/>
                </a:lnTo>
                <a:lnTo>
                  <a:pt x="2513" y="3859"/>
                </a:lnTo>
                <a:lnTo>
                  <a:pt x="2513" y="3857"/>
                </a:lnTo>
                <a:lnTo>
                  <a:pt x="2518" y="3854"/>
                </a:lnTo>
                <a:lnTo>
                  <a:pt x="2521" y="3852"/>
                </a:lnTo>
                <a:lnTo>
                  <a:pt x="2523" y="3850"/>
                </a:lnTo>
                <a:lnTo>
                  <a:pt x="2521" y="3847"/>
                </a:lnTo>
                <a:close/>
                <a:moveTo>
                  <a:pt x="2731" y="3849"/>
                </a:moveTo>
                <a:lnTo>
                  <a:pt x="2724" y="3847"/>
                </a:lnTo>
                <a:lnTo>
                  <a:pt x="2719" y="3844"/>
                </a:lnTo>
                <a:lnTo>
                  <a:pt x="2712" y="3842"/>
                </a:lnTo>
                <a:lnTo>
                  <a:pt x="2704" y="3842"/>
                </a:lnTo>
                <a:lnTo>
                  <a:pt x="2702" y="3849"/>
                </a:lnTo>
                <a:lnTo>
                  <a:pt x="2699" y="3854"/>
                </a:lnTo>
                <a:lnTo>
                  <a:pt x="2697" y="3861"/>
                </a:lnTo>
                <a:lnTo>
                  <a:pt x="2697" y="3869"/>
                </a:lnTo>
                <a:lnTo>
                  <a:pt x="2704" y="3879"/>
                </a:lnTo>
                <a:lnTo>
                  <a:pt x="2710" y="3890"/>
                </a:lnTo>
                <a:lnTo>
                  <a:pt x="2714" y="3896"/>
                </a:lnTo>
                <a:lnTo>
                  <a:pt x="2717" y="3905"/>
                </a:lnTo>
                <a:lnTo>
                  <a:pt x="2719" y="3908"/>
                </a:lnTo>
                <a:lnTo>
                  <a:pt x="2721" y="3910"/>
                </a:lnTo>
                <a:lnTo>
                  <a:pt x="2726" y="3910"/>
                </a:lnTo>
                <a:lnTo>
                  <a:pt x="2731" y="3910"/>
                </a:lnTo>
                <a:lnTo>
                  <a:pt x="2736" y="3908"/>
                </a:lnTo>
                <a:lnTo>
                  <a:pt x="2738" y="3905"/>
                </a:lnTo>
                <a:lnTo>
                  <a:pt x="2734" y="3903"/>
                </a:lnTo>
                <a:lnTo>
                  <a:pt x="2731" y="3900"/>
                </a:lnTo>
                <a:lnTo>
                  <a:pt x="2728" y="3898"/>
                </a:lnTo>
                <a:lnTo>
                  <a:pt x="2724" y="3893"/>
                </a:lnTo>
                <a:lnTo>
                  <a:pt x="2722" y="3888"/>
                </a:lnTo>
                <a:lnTo>
                  <a:pt x="2724" y="3883"/>
                </a:lnTo>
                <a:lnTo>
                  <a:pt x="2728" y="3876"/>
                </a:lnTo>
                <a:lnTo>
                  <a:pt x="2731" y="3869"/>
                </a:lnTo>
                <a:lnTo>
                  <a:pt x="2731" y="3859"/>
                </a:lnTo>
                <a:lnTo>
                  <a:pt x="2731" y="3849"/>
                </a:lnTo>
                <a:close/>
                <a:moveTo>
                  <a:pt x="2963" y="3965"/>
                </a:moveTo>
                <a:lnTo>
                  <a:pt x="2965" y="3963"/>
                </a:lnTo>
                <a:lnTo>
                  <a:pt x="2966" y="3961"/>
                </a:lnTo>
                <a:lnTo>
                  <a:pt x="2970" y="3958"/>
                </a:lnTo>
                <a:lnTo>
                  <a:pt x="2975" y="3956"/>
                </a:lnTo>
                <a:lnTo>
                  <a:pt x="2977" y="3954"/>
                </a:lnTo>
                <a:lnTo>
                  <a:pt x="2977" y="3951"/>
                </a:lnTo>
                <a:lnTo>
                  <a:pt x="2970" y="3951"/>
                </a:lnTo>
                <a:lnTo>
                  <a:pt x="2963" y="3949"/>
                </a:lnTo>
                <a:lnTo>
                  <a:pt x="2954" y="3942"/>
                </a:lnTo>
                <a:lnTo>
                  <a:pt x="2949" y="3941"/>
                </a:lnTo>
                <a:lnTo>
                  <a:pt x="2944" y="3937"/>
                </a:lnTo>
                <a:lnTo>
                  <a:pt x="2937" y="3937"/>
                </a:lnTo>
                <a:lnTo>
                  <a:pt x="2929" y="3937"/>
                </a:lnTo>
                <a:lnTo>
                  <a:pt x="2920" y="3939"/>
                </a:lnTo>
                <a:lnTo>
                  <a:pt x="2915" y="3941"/>
                </a:lnTo>
                <a:lnTo>
                  <a:pt x="2912" y="3946"/>
                </a:lnTo>
                <a:lnTo>
                  <a:pt x="2908" y="3951"/>
                </a:lnTo>
                <a:lnTo>
                  <a:pt x="2902" y="3951"/>
                </a:lnTo>
                <a:lnTo>
                  <a:pt x="2896" y="3954"/>
                </a:lnTo>
                <a:lnTo>
                  <a:pt x="2893" y="3956"/>
                </a:lnTo>
                <a:lnTo>
                  <a:pt x="2888" y="3958"/>
                </a:lnTo>
                <a:lnTo>
                  <a:pt x="2878" y="3963"/>
                </a:lnTo>
                <a:lnTo>
                  <a:pt x="2869" y="3970"/>
                </a:lnTo>
                <a:lnTo>
                  <a:pt x="2861" y="3976"/>
                </a:lnTo>
                <a:lnTo>
                  <a:pt x="2854" y="3978"/>
                </a:lnTo>
                <a:lnTo>
                  <a:pt x="2847" y="3978"/>
                </a:lnTo>
                <a:lnTo>
                  <a:pt x="2844" y="3975"/>
                </a:lnTo>
                <a:lnTo>
                  <a:pt x="2840" y="3971"/>
                </a:lnTo>
                <a:lnTo>
                  <a:pt x="2835" y="3963"/>
                </a:lnTo>
                <a:lnTo>
                  <a:pt x="2828" y="3956"/>
                </a:lnTo>
                <a:lnTo>
                  <a:pt x="2825" y="3953"/>
                </a:lnTo>
                <a:lnTo>
                  <a:pt x="2820" y="3951"/>
                </a:lnTo>
                <a:lnTo>
                  <a:pt x="2820" y="3958"/>
                </a:lnTo>
                <a:lnTo>
                  <a:pt x="2820" y="3965"/>
                </a:lnTo>
                <a:lnTo>
                  <a:pt x="2816" y="3975"/>
                </a:lnTo>
                <a:lnTo>
                  <a:pt x="2809" y="3983"/>
                </a:lnTo>
                <a:lnTo>
                  <a:pt x="2806" y="3992"/>
                </a:lnTo>
                <a:lnTo>
                  <a:pt x="2801" y="3999"/>
                </a:lnTo>
                <a:lnTo>
                  <a:pt x="2796" y="4005"/>
                </a:lnTo>
                <a:lnTo>
                  <a:pt x="2792" y="4009"/>
                </a:lnTo>
                <a:lnTo>
                  <a:pt x="2789" y="4011"/>
                </a:lnTo>
                <a:lnTo>
                  <a:pt x="2784" y="4012"/>
                </a:lnTo>
                <a:lnTo>
                  <a:pt x="2779" y="4012"/>
                </a:lnTo>
                <a:lnTo>
                  <a:pt x="2772" y="4012"/>
                </a:lnTo>
                <a:lnTo>
                  <a:pt x="2767" y="4012"/>
                </a:lnTo>
                <a:lnTo>
                  <a:pt x="2758" y="4007"/>
                </a:lnTo>
                <a:lnTo>
                  <a:pt x="2755" y="4007"/>
                </a:lnTo>
                <a:lnTo>
                  <a:pt x="2745" y="4004"/>
                </a:lnTo>
                <a:lnTo>
                  <a:pt x="2736" y="3999"/>
                </a:lnTo>
                <a:lnTo>
                  <a:pt x="2728" y="3997"/>
                </a:lnTo>
                <a:lnTo>
                  <a:pt x="2722" y="3997"/>
                </a:lnTo>
                <a:lnTo>
                  <a:pt x="2717" y="3999"/>
                </a:lnTo>
                <a:lnTo>
                  <a:pt x="2716" y="3997"/>
                </a:lnTo>
                <a:lnTo>
                  <a:pt x="2712" y="3995"/>
                </a:lnTo>
                <a:lnTo>
                  <a:pt x="2710" y="3992"/>
                </a:lnTo>
                <a:lnTo>
                  <a:pt x="2704" y="3992"/>
                </a:lnTo>
                <a:lnTo>
                  <a:pt x="2700" y="3992"/>
                </a:lnTo>
                <a:lnTo>
                  <a:pt x="2697" y="3994"/>
                </a:lnTo>
                <a:lnTo>
                  <a:pt x="2695" y="3997"/>
                </a:lnTo>
                <a:lnTo>
                  <a:pt x="2690" y="4002"/>
                </a:lnTo>
                <a:lnTo>
                  <a:pt x="2687" y="4005"/>
                </a:lnTo>
                <a:lnTo>
                  <a:pt x="2683" y="4005"/>
                </a:lnTo>
                <a:lnTo>
                  <a:pt x="2642" y="4005"/>
                </a:lnTo>
                <a:lnTo>
                  <a:pt x="2642" y="4011"/>
                </a:lnTo>
                <a:lnTo>
                  <a:pt x="2640" y="4014"/>
                </a:lnTo>
                <a:lnTo>
                  <a:pt x="2639" y="4017"/>
                </a:lnTo>
                <a:lnTo>
                  <a:pt x="2635" y="4019"/>
                </a:lnTo>
                <a:lnTo>
                  <a:pt x="2632" y="4021"/>
                </a:lnTo>
                <a:lnTo>
                  <a:pt x="2629" y="4023"/>
                </a:lnTo>
                <a:lnTo>
                  <a:pt x="2627" y="4031"/>
                </a:lnTo>
                <a:lnTo>
                  <a:pt x="2625" y="4034"/>
                </a:lnTo>
                <a:lnTo>
                  <a:pt x="2623" y="4038"/>
                </a:lnTo>
                <a:lnTo>
                  <a:pt x="2620" y="4040"/>
                </a:lnTo>
                <a:lnTo>
                  <a:pt x="2615" y="4040"/>
                </a:lnTo>
                <a:lnTo>
                  <a:pt x="2610" y="4043"/>
                </a:lnTo>
                <a:lnTo>
                  <a:pt x="2605" y="4046"/>
                </a:lnTo>
                <a:lnTo>
                  <a:pt x="2600" y="4052"/>
                </a:lnTo>
                <a:lnTo>
                  <a:pt x="2594" y="4053"/>
                </a:lnTo>
                <a:lnTo>
                  <a:pt x="2581" y="4055"/>
                </a:lnTo>
                <a:lnTo>
                  <a:pt x="2571" y="4058"/>
                </a:lnTo>
                <a:lnTo>
                  <a:pt x="2560" y="4062"/>
                </a:lnTo>
                <a:lnTo>
                  <a:pt x="2547" y="4067"/>
                </a:lnTo>
                <a:lnTo>
                  <a:pt x="2538" y="4067"/>
                </a:lnTo>
                <a:lnTo>
                  <a:pt x="2530" y="4067"/>
                </a:lnTo>
                <a:lnTo>
                  <a:pt x="2526" y="4067"/>
                </a:lnTo>
                <a:lnTo>
                  <a:pt x="2521" y="4065"/>
                </a:lnTo>
                <a:lnTo>
                  <a:pt x="2516" y="4065"/>
                </a:lnTo>
                <a:lnTo>
                  <a:pt x="2507" y="4067"/>
                </a:lnTo>
                <a:lnTo>
                  <a:pt x="2497" y="4070"/>
                </a:lnTo>
                <a:lnTo>
                  <a:pt x="2487" y="4074"/>
                </a:lnTo>
                <a:lnTo>
                  <a:pt x="2484" y="4075"/>
                </a:lnTo>
                <a:lnTo>
                  <a:pt x="2472" y="4081"/>
                </a:lnTo>
                <a:lnTo>
                  <a:pt x="2467" y="4082"/>
                </a:lnTo>
                <a:lnTo>
                  <a:pt x="2460" y="4082"/>
                </a:lnTo>
                <a:lnTo>
                  <a:pt x="2456" y="4082"/>
                </a:lnTo>
                <a:lnTo>
                  <a:pt x="2453" y="4079"/>
                </a:lnTo>
                <a:lnTo>
                  <a:pt x="2449" y="4077"/>
                </a:lnTo>
                <a:lnTo>
                  <a:pt x="2444" y="4070"/>
                </a:lnTo>
                <a:lnTo>
                  <a:pt x="2443" y="4069"/>
                </a:lnTo>
                <a:lnTo>
                  <a:pt x="2441" y="4067"/>
                </a:lnTo>
                <a:lnTo>
                  <a:pt x="2439" y="4069"/>
                </a:lnTo>
                <a:lnTo>
                  <a:pt x="2438" y="4074"/>
                </a:lnTo>
                <a:lnTo>
                  <a:pt x="2431" y="4075"/>
                </a:lnTo>
                <a:lnTo>
                  <a:pt x="2426" y="4074"/>
                </a:lnTo>
                <a:lnTo>
                  <a:pt x="2417" y="4070"/>
                </a:lnTo>
                <a:lnTo>
                  <a:pt x="2409" y="4067"/>
                </a:lnTo>
                <a:lnTo>
                  <a:pt x="2403" y="4065"/>
                </a:lnTo>
                <a:lnTo>
                  <a:pt x="2397" y="4067"/>
                </a:lnTo>
                <a:lnTo>
                  <a:pt x="2386" y="4072"/>
                </a:lnTo>
                <a:lnTo>
                  <a:pt x="2383" y="4074"/>
                </a:lnTo>
                <a:lnTo>
                  <a:pt x="2378" y="4072"/>
                </a:lnTo>
                <a:lnTo>
                  <a:pt x="2374" y="4072"/>
                </a:lnTo>
                <a:lnTo>
                  <a:pt x="2368" y="4074"/>
                </a:lnTo>
                <a:lnTo>
                  <a:pt x="2359" y="4079"/>
                </a:lnTo>
                <a:lnTo>
                  <a:pt x="2354" y="4081"/>
                </a:lnTo>
                <a:lnTo>
                  <a:pt x="2349" y="4081"/>
                </a:lnTo>
                <a:lnTo>
                  <a:pt x="2347" y="4082"/>
                </a:lnTo>
                <a:lnTo>
                  <a:pt x="2347" y="4084"/>
                </a:lnTo>
                <a:lnTo>
                  <a:pt x="2345" y="4086"/>
                </a:lnTo>
                <a:lnTo>
                  <a:pt x="2342" y="4087"/>
                </a:lnTo>
                <a:lnTo>
                  <a:pt x="2281" y="4087"/>
                </a:lnTo>
                <a:lnTo>
                  <a:pt x="2279" y="4086"/>
                </a:lnTo>
                <a:lnTo>
                  <a:pt x="2277" y="4084"/>
                </a:lnTo>
                <a:lnTo>
                  <a:pt x="2274" y="4081"/>
                </a:lnTo>
                <a:lnTo>
                  <a:pt x="2270" y="4079"/>
                </a:lnTo>
                <a:lnTo>
                  <a:pt x="2269" y="4074"/>
                </a:lnTo>
                <a:lnTo>
                  <a:pt x="2267" y="4067"/>
                </a:lnTo>
                <a:lnTo>
                  <a:pt x="2264" y="4063"/>
                </a:lnTo>
                <a:lnTo>
                  <a:pt x="2260" y="4060"/>
                </a:lnTo>
                <a:lnTo>
                  <a:pt x="2252" y="4055"/>
                </a:lnTo>
                <a:lnTo>
                  <a:pt x="2240" y="4050"/>
                </a:lnTo>
                <a:lnTo>
                  <a:pt x="2240" y="4046"/>
                </a:lnTo>
                <a:lnTo>
                  <a:pt x="2236" y="4040"/>
                </a:lnTo>
                <a:lnTo>
                  <a:pt x="2233" y="4033"/>
                </a:lnTo>
                <a:lnTo>
                  <a:pt x="2192" y="4033"/>
                </a:lnTo>
                <a:lnTo>
                  <a:pt x="2185" y="4031"/>
                </a:lnTo>
                <a:lnTo>
                  <a:pt x="2182" y="4028"/>
                </a:lnTo>
                <a:lnTo>
                  <a:pt x="2173" y="4017"/>
                </a:lnTo>
                <a:lnTo>
                  <a:pt x="2170" y="4014"/>
                </a:lnTo>
                <a:lnTo>
                  <a:pt x="2166" y="4009"/>
                </a:lnTo>
                <a:lnTo>
                  <a:pt x="2161" y="4007"/>
                </a:lnTo>
                <a:lnTo>
                  <a:pt x="2153" y="4005"/>
                </a:lnTo>
                <a:lnTo>
                  <a:pt x="2151" y="4005"/>
                </a:lnTo>
                <a:lnTo>
                  <a:pt x="2146" y="4007"/>
                </a:lnTo>
                <a:lnTo>
                  <a:pt x="2142" y="4005"/>
                </a:lnTo>
                <a:lnTo>
                  <a:pt x="2136" y="4000"/>
                </a:lnTo>
                <a:lnTo>
                  <a:pt x="2130" y="3997"/>
                </a:lnTo>
                <a:lnTo>
                  <a:pt x="2127" y="3997"/>
                </a:lnTo>
                <a:lnTo>
                  <a:pt x="2122" y="4000"/>
                </a:lnTo>
                <a:lnTo>
                  <a:pt x="2117" y="4005"/>
                </a:lnTo>
                <a:lnTo>
                  <a:pt x="2113" y="4005"/>
                </a:lnTo>
                <a:lnTo>
                  <a:pt x="2069" y="4005"/>
                </a:lnTo>
                <a:lnTo>
                  <a:pt x="2064" y="4016"/>
                </a:lnTo>
                <a:lnTo>
                  <a:pt x="2055" y="4023"/>
                </a:lnTo>
                <a:lnTo>
                  <a:pt x="2052" y="4024"/>
                </a:lnTo>
                <a:lnTo>
                  <a:pt x="2050" y="4034"/>
                </a:lnTo>
                <a:lnTo>
                  <a:pt x="2049" y="4045"/>
                </a:lnTo>
                <a:lnTo>
                  <a:pt x="2043" y="4052"/>
                </a:lnTo>
                <a:lnTo>
                  <a:pt x="2040" y="4053"/>
                </a:lnTo>
                <a:lnTo>
                  <a:pt x="2037" y="4055"/>
                </a:lnTo>
                <a:lnTo>
                  <a:pt x="2033" y="4057"/>
                </a:lnTo>
                <a:lnTo>
                  <a:pt x="2021" y="4063"/>
                </a:lnTo>
                <a:lnTo>
                  <a:pt x="2011" y="4069"/>
                </a:lnTo>
                <a:lnTo>
                  <a:pt x="2008" y="4070"/>
                </a:lnTo>
                <a:lnTo>
                  <a:pt x="1996" y="4063"/>
                </a:lnTo>
                <a:lnTo>
                  <a:pt x="1987" y="4060"/>
                </a:lnTo>
                <a:lnTo>
                  <a:pt x="1979" y="4057"/>
                </a:lnTo>
                <a:lnTo>
                  <a:pt x="1977" y="4055"/>
                </a:lnTo>
                <a:lnTo>
                  <a:pt x="1974" y="4050"/>
                </a:lnTo>
                <a:lnTo>
                  <a:pt x="1967" y="4046"/>
                </a:lnTo>
                <a:lnTo>
                  <a:pt x="1967" y="4038"/>
                </a:lnTo>
                <a:lnTo>
                  <a:pt x="1965" y="4031"/>
                </a:lnTo>
                <a:lnTo>
                  <a:pt x="1962" y="4026"/>
                </a:lnTo>
                <a:lnTo>
                  <a:pt x="1960" y="4019"/>
                </a:lnTo>
                <a:lnTo>
                  <a:pt x="1960" y="4012"/>
                </a:lnTo>
                <a:lnTo>
                  <a:pt x="1956" y="4009"/>
                </a:lnTo>
                <a:lnTo>
                  <a:pt x="1951" y="4007"/>
                </a:lnTo>
                <a:lnTo>
                  <a:pt x="1946" y="4005"/>
                </a:lnTo>
                <a:lnTo>
                  <a:pt x="1941" y="4005"/>
                </a:lnTo>
                <a:lnTo>
                  <a:pt x="1939" y="4009"/>
                </a:lnTo>
                <a:lnTo>
                  <a:pt x="1938" y="4014"/>
                </a:lnTo>
                <a:lnTo>
                  <a:pt x="1938" y="4019"/>
                </a:lnTo>
                <a:lnTo>
                  <a:pt x="1939" y="4029"/>
                </a:lnTo>
                <a:lnTo>
                  <a:pt x="1939" y="4034"/>
                </a:lnTo>
                <a:lnTo>
                  <a:pt x="1939" y="4040"/>
                </a:lnTo>
                <a:lnTo>
                  <a:pt x="1927" y="4038"/>
                </a:lnTo>
                <a:lnTo>
                  <a:pt x="1921" y="4040"/>
                </a:lnTo>
                <a:lnTo>
                  <a:pt x="1914" y="4043"/>
                </a:lnTo>
                <a:lnTo>
                  <a:pt x="1909" y="4046"/>
                </a:lnTo>
                <a:lnTo>
                  <a:pt x="1898" y="4057"/>
                </a:lnTo>
                <a:lnTo>
                  <a:pt x="1893" y="4058"/>
                </a:lnTo>
                <a:lnTo>
                  <a:pt x="1885" y="4060"/>
                </a:lnTo>
                <a:lnTo>
                  <a:pt x="1878" y="4070"/>
                </a:lnTo>
                <a:lnTo>
                  <a:pt x="1870" y="4079"/>
                </a:lnTo>
                <a:lnTo>
                  <a:pt x="1861" y="4087"/>
                </a:lnTo>
                <a:lnTo>
                  <a:pt x="1851" y="4094"/>
                </a:lnTo>
                <a:lnTo>
                  <a:pt x="1852" y="4104"/>
                </a:lnTo>
                <a:lnTo>
                  <a:pt x="1851" y="4111"/>
                </a:lnTo>
                <a:lnTo>
                  <a:pt x="1847" y="4116"/>
                </a:lnTo>
                <a:lnTo>
                  <a:pt x="1842" y="4120"/>
                </a:lnTo>
                <a:lnTo>
                  <a:pt x="1837" y="4123"/>
                </a:lnTo>
                <a:lnTo>
                  <a:pt x="1834" y="4128"/>
                </a:lnTo>
                <a:lnTo>
                  <a:pt x="1830" y="4133"/>
                </a:lnTo>
                <a:lnTo>
                  <a:pt x="1830" y="4142"/>
                </a:lnTo>
                <a:lnTo>
                  <a:pt x="1834" y="4151"/>
                </a:lnTo>
                <a:lnTo>
                  <a:pt x="1835" y="4159"/>
                </a:lnTo>
                <a:lnTo>
                  <a:pt x="1837" y="4180"/>
                </a:lnTo>
                <a:lnTo>
                  <a:pt x="1837" y="4231"/>
                </a:lnTo>
                <a:lnTo>
                  <a:pt x="1841" y="4233"/>
                </a:lnTo>
                <a:lnTo>
                  <a:pt x="1844" y="4236"/>
                </a:lnTo>
                <a:lnTo>
                  <a:pt x="1847" y="4244"/>
                </a:lnTo>
                <a:lnTo>
                  <a:pt x="1849" y="4248"/>
                </a:lnTo>
                <a:lnTo>
                  <a:pt x="1852" y="4251"/>
                </a:lnTo>
                <a:lnTo>
                  <a:pt x="1858" y="4253"/>
                </a:lnTo>
                <a:lnTo>
                  <a:pt x="1864" y="4251"/>
                </a:lnTo>
                <a:lnTo>
                  <a:pt x="1864" y="4256"/>
                </a:lnTo>
                <a:lnTo>
                  <a:pt x="1866" y="4260"/>
                </a:lnTo>
                <a:lnTo>
                  <a:pt x="1870" y="4261"/>
                </a:lnTo>
                <a:lnTo>
                  <a:pt x="1873" y="4263"/>
                </a:lnTo>
                <a:lnTo>
                  <a:pt x="1881" y="4265"/>
                </a:lnTo>
                <a:lnTo>
                  <a:pt x="1883" y="4268"/>
                </a:lnTo>
                <a:lnTo>
                  <a:pt x="1885" y="4272"/>
                </a:lnTo>
                <a:lnTo>
                  <a:pt x="1890" y="4273"/>
                </a:lnTo>
                <a:lnTo>
                  <a:pt x="1895" y="4279"/>
                </a:lnTo>
                <a:lnTo>
                  <a:pt x="1904" y="4287"/>
                </a:lnTo>
                <a:lnTo>
                  <a:pt x="1907" y="4292"/>
                </a:lnTo>
                <a:lnTo>
                  <a:pt x="1912" y="4296"/>
                </a:lnTo>
                <a:lnTo>
                  <a:pt x="1917" y="4299"/>
                </a:lnTo>
                <a:lnTo>
                  <a:pt x="1926" y="4299"/>
                </a:lnTo>
                <a:lnTo>
                  <a:pt x="1939" y="4296"/>
                </a:lnTo>
                <a:lnTo>
                  <a:pt x="1956" y="4292"/>
                </a:lnTo>
                <a:lnTo>
                  <a:pt x="1975" y="4292"/>
                </a:lnTo>
                <a:lnTo>
                  <a:pt x="1994" y="4292"/>
                </a:lnTo>
                <a:lnTo>
                  <a:pt x="2008" y="4299"/>
                </a:lnTo>
                <a:lnTo>
                  <a:pt x="2014" y="4302"/>
                </a:lnTo>
                <a:lnTo>
                  <a:pt x="2021" y="4306"/>
                </a:lnTo>
                <a:lnTo>
                  <a:pt x="2023" y="4309"/>
                </a:lnTo>
                <a:lnTo>
                  <a:pt x="2025" y="4313"/>
                </a:lnTo>
                <a:lnTo>
                  <a:pt x="2026" y="4316"/>
                </a:lnTo>
                <a:lnTo>
                  <a:pt x="2028" y="4319"/>
                </a:lnTo>
                <a:lnTo>
                  <a:pt x="2031" y="4321"/>
                </a:lnTo>
                <a:lnTo>
                  <a:pt x="2037" y="4321"/>
                </a:lnTo>
                <a:lnTo>
                  <a:pt x="2040" y="4321"/>
                </a:lnTo>
                <a:lnTo>
                  <a:pt x="2042" y="4323"/>
                </a:lnTo>
                <a:lnTo>
                  <a:pt x="2042" y="4326"/>
                </a:lnTo>
                <a:lnTo>
                  <a:pt x="2052" y="4326"/>
                </a:lnTo>
                <a:lnTo>
                  <a:pt x="2060" y="4328"/>
                </a:lnTo>
                <a:lnTo>
                  <a:pt x="2078" y="4331"/>
                </a:lnTo>
                <a:lnTo>
                  <a:pt x="2093" y="4337"/>
                </a:lnTo>
                <a:lnTo>
                  <a:pt x="2110" y="4340"/>
                </a:lnTo>
                <a:lnTo>
                  <a:pt x="2113" y="4350"/>
                </a:lnTo>
                <a:lnTo>
                  <a:pt x="2118" y="4359"/>
                </a:lnTo>
                <a:lnTo>
                  <a:pt x="2132" y="4372"/>
                </a:lnTo>
                <a:lnTo>
                  <a:pt x="2146" y="4386"/>
                </a:lnTo>
                <a:lnTo>
                  <a:pt x="2153" y="4393"/>
                </a:lnTo>
                <a:lnTo>
                  <a:pt x="2158" y="4401"/>
                </a:lnTo>
                <a:lnTo>
                  <a:pt x="2170" y="4403"/>
                </a:lnTo>
                <a:lnTo>
                  <a:pt x="2178" y="4408"/>
                </a:lnTo>
                <a:lnTo>
                  <a:pt x="2195" y="4418"/>
                </a:lnTo>
                <a:lnTo>
                  <a:pt x="2206" y="4422"/>
                </a:lnTo>
                <a:lnTo>
                  <a:pt x="2214" y="4427"/>
                </a:lnTo>
                <a:lnTo>
                  <a:pt x="2226" y="4429"/>
                </a:lnTo>
                <a:lnTo>
                  <a:pt x="2240" y="4429"/>
                </a:lnTo>
                <a:lnTo>
                  <a:pt x="2245" y="4437"/>
                </a:lnTo>
                <a:lnTo>
                  <a:pt x="2248" y="4441"/>
                </a:lnTo>
                <a:lnTo>
                  <a:pt x="2253" y="4442"/>
                </a:lnTo>
                <a:lnTo>
                  <a:pt x="2253" y="4449"/>
                </a:lnTo>
                <a:lnTo>
                  <a:pt x="2253" y="4456"/>
                </a:lnTo>
                <a:lnTo>
                  <a:pt x="2255" y="4461"/>
                </a:lnTo>
                <a:lnTo>
                  <a:pt x="2260" y="4463"/>
                </a:lnTo>
                <a:lnTo>
                  <a:pt x="2262" y="4459"/>
                </a:lnTo>
                <a:lnTo>
                  <a:pt x="2264" y="4458"/>
                </a:lnTo>
                <a:lnTo>
                  <a:pt x="2265" y="4459"/>
                </a:lnTo>
                <a:lnTo>
                  <a:pt x="2267" y="4463"/>
                </a:lnTo>
                <a:lnTo>
                  <a:pt x="2270" y="4464"/>
                </a:lnTo>
                <a:lnTo>
                  <a:pt x="2274" y="4466"/>
                </a:lnTo>
                <a:lnTo>
                  <a:pt x="2276" y="4470"/>
                </a:lnTo>
                <a:lnTo>
                  <a:pt x="2281" y="4470"/>
                </a:lnTo>
                <a:lnTo>
                  <a:pt x="2286" y="4473"/>
                </a:lnTo>
                <a:lnTo>
                  <a:pt x="2293" y="4475"/>
                </a:lnTo>
                <a:lnTo>
                  <a:pt x="2299" y="4476"/>
                </a:lnTo>
                <a:lnTo>
                  <a:pt x="2308" y="4476"/>
                </a:lnTo>
                <a:lnTo>
                  <a:pt x="2320" y="4481"/>
                </a:lnTo>
                <a:lnTo>
                  <a:pt x="2330" y="4488"/>
                </a:lnTo>
                <a:lnTo>
                  <a:pt x="2342" y="4493"/>
                </a:lnTo>
                <a:lnTo>
                  <a:pt x="2349" y="4495"/>
                </a:lnTo>
                <a:lnTo>
                  <a:pt x="2356" y="4497"/>
                </a:lnTo>
                <a:lnTo>
                  <a:pt x="2431" y="4497"/>
                </a:lnTo>
                <a:lnTo>
                  <a:pt x="2439" y="4502"/>
                </a:lnTo>
                <a:lnTo>
                  <a:pt x="2451" y="4504"/>
                </a:lnTo>
                <a:lnTo>
                  <a:pt x="2456" y="4504"/>
                </a:lnTo>
                <a:lnTo>
                  <a:pt x="2460" y="4505"/>
                </a:lnTo>
                <a:lnTo>
                  <a:pt x="2463" y="4507"/>
                </a:lnTo>
                <a:lnTo>
                  <a:pt x="2470" y="4514"/>
                </a:lnTo>
                <a:lnTo>
                  <a:pt x="2478" y="4521"/>
                </a:lnTo>
                <a:lnTo>
                  <a:pt x="2484" y="4522"/>
                </a:lnTo>
                <a:lnTo>
                  <a:pt x="2489" y="4524"/>
                </a:lnTo>
                <a:lnTo>
                  <a:pt x="2492" y="4524"/>
                </a:lnTo>
                <a:lnTo>
                  <a:pt x="2499" y="4527"/>
                </a:lnTo>
                <a:lnTo>
                  <a:pt x="2506" y="4531"/>
                </a:lnTo>
                <a:lnTo>
                  <a:pt x="2507" y="4538"/>
                </a:lnTo>
                <a:lnTo>
                  <a:pt x="2511" y="4545"/>
                </a:lnTo>
                <a:lnTo>
                  <a:pt x="2519" y="4555"/>
                </a:lnTo>
                <a:lnTo>
                  <a:pt x="2528" y="4567"/>
                </a:lnTo>
                <a:lnTo>
                  <a:pt x="2531" y="4574"/>
                </a:lnTo>
                <a:lnTo>
                  <a:pt x="2533" y="4580"/>
                </a:lnTo>
                <a:lnTo>
                  <a:pt x="2533" y="4584"/>
                </a:lnTo>
                <a:lnTo>
                  <a:pt x="2531" y="4589"/>
                </a:lnTo>
                <a:lnTo>
                  <a:pt x="2530" y="4594"/>
                </a:lnTo>
                <a:lnTo>
                  <a:pt x="2531" y="4597"/>
                </a:lnTo>
                <a:lnTo>
                  <a:pt x="2535" y="4601"/>
                </a:lnTo>
                <a:lnTo>
                  <a:pt x="2542" y="4606"/>
                </a:lnTo>
                <a:lnTo>
                  <a:pt x="2548" y="4609"/>
                </a:lnTo>
                <a:lnTo>
                  <a:pt x="2552" y="4611"/>
                </a:lnTo>
                <a:lnTo>
                  <a:pt x="2555" y="4613"/>
                </a:lnTo>
                <a:lnTo>
                  <a:pt x="2557" y="4616"/>
                </a:lnTo>
                <a:lnTo>
                  <a:pt x="2560" y="4625"/>
                </a:lnTo>
                <a:lnTo>
                  <a:pt x="2562" y="4630"/>
                </a:lnTo>
                <a:lnTo>
                  <a:pt x="2565" y="4633"/>
                </a:lnTo>
                <a:lnTo>
                  <a:pt x="2569" y="4635"/>
                </a:lnTo>
                <a:lnTo>
                  <a:pt x="2576" y="4633"/>
                </a:lnTo>
                <a:lnTo>
                  <a:pt x="2581" y="4633"/>
                </a:lnTo>
                <a:lnTo>
                  <a:pt x="2593" y="4638"/>
                </a:lnTo>
                <a:lnTo>
                  <a:pt x="2603" y="4642"/>
                </a:lnTo>
                <a:lnTo>
                  <a:pt x="2613" y="4647"/>
                </a:lnTo>
                <a:lnTo>
                  <a:pt x="2620" y="4647"/>
                </a:lnTo>
                <a:lnTo>
                  <a:pt x="2629" y="4647"/>
                </a:lnTo>
                <a:lnTo>
                  <a:pt x="2632" y="4654"/>
                </a:lnTo>
                <a:lnTo>
                  <a:pt x="2637" y="4661"/>
                </a:lnTo>
                <a:lnTo>
                  <a:pt x="2640" y="4664"/>
                </a:lnTo>
                <a:lnTo>
                  <a:pt x="2646" y="4666"/>
                </a:lnTo>
                <a:lnTo>
                  <a:pt x="2651" y="4667"/>
                </a:lnTo>
                <a:lnTo>
                  <a:pt x="2656" y="4667"/>
                </a:lnTo>
                <a:lnTo>
                  <a:pt x="2666" y="4669"/>
                </a:lnTo>
                <a:lnTo>
                  <a:pt x="2675" y="4669"/>
                </a:lnTo>
                <a:lnTo>
                  <a:pt x="2692" y="4666"/>
                </a:lnTo>
                <a:lnTo>
                  <a:pt x="2705" y="4662"/>
                </a:lnTo>
                <a:lnTo>
                  <a:pt x="2714" y="4661"/>
                </a:lnTo>
                <a:lnTo>
                  <a:pt x="2724" y="4661"/>
                </a:lnTo>
                <a:lnTo>
                  <a:pt x="2729" y="4664"/>
                </a:lnTo>
                <a:lnTo>
                  <a:pt x="2736" y="4666"/>
                </a:lnTo>
                <a:lnTo>
                  <a:pt x="2743" y="4667"/>
                </a:lnTo>
                <a:lnTo>
                  <a:pt x="2751" y="4667"/>
                </a:lnTo>
                <a:lnTo>
                  <a:pt x="2760" y="4673"/>
                </a:lnTo>
                <a:lnTo>
                  <a:pt x="2767" y="4679"/>
                </a:lnTo>
                <a:lnTo>
                  <a:pt x="2772" y="4684"/>
                </a:lnTo>
                <a:lnTo>
                  <a:pt x="2779" y="4688"/>
                </a:lnTo>
                <a:lnTo>
                  <a:pt x="2779" y="4690"/>
                </a:lnTo>
                <a:lnTo>
                  <a:pt x="2781" y="4691"/>
                </a:lnTo>
                <a:lnTo>
                  <a:pt x="2781" y="4693"/>
                </a:lnTo>
                <a:lnTo>
                  <a:pt x="2782" y="4695"/>
                </a:lnTo>
                <a:lnTo>
                  <a:pt x="2786" y="4695"/>
                </a:lnTo>
                <a:lnTo>
                  <a:pt x="2787" y="4690"/>
                </a:lnTo>
                <a:lnTo>
                  <a:pt x="2789" y="4688"/>
                </a:lnTo>
                <a:lnTo>
                  <a:pt x="2798" y="4683"/>
                </a:lnTo>
                <a:lnTo>
                  <a:pt x="2804" y="4679"/>
                </a:lnTo>
                <a:lnTo>
                  <a:pt x="2806" y="4678"/>
                </a:lnTo>
                <a:lnTo>
                  <a:pt x="2806" y="4673"/>
                </a:lnTo>
                <a:lnTo>
                  <a:pt x="2806" y="4669"/>
                </a:lnTo>
                <a:lnTo>
                  <a:pt x="2804" y="4654"/>
                </a:lnTo>
                <a:lnTo>
                  <a:pt x="2801" y="4638"/>
                </a:lnTo>
                <a:lnTo>
                  <a:pt x="2798" y="4625"/>
                </a:lnTo>
                <a:lnTo>
                  <a:pt x="2798" y="4616"/>
                </a:lnTo>
                <a:lnTo>
                  <a:pt x="2799" y="4606"/>
                </a:lnTo>
                <a:lnTo>
                  <a:pt x="2808" y="4587"/>
                </a:lnTo>
                <a:lnTo>
                  <a:pt x="2811" y="4577"/>
                </a:lnTo>
                <a:lnTo>
                  <a:pt x="2813" y="4565"/>
                </a:lnTo>
                <a:lnTo>
                  <a:pt x="2818" y="4563"/>
                </a:lnTo>
                <a:lnTo>
                  <a:pt x="2821" y="4560"/>
                </a:lnTo>
                <a:lnTo>
                  <a:pt x="2828" y="4553"/>
                </a:lnTo>
                <a:lnTo>
                  <a:pt x="2832" y="4550"/>
                </a:lnTo>
                <a:lnTo>
                  <a:pt x="2835" y="4546"/>
                </a:lnTo>
                <a:lnTo>
                  <a:pt x="2840" y="4545"/>
                </a:lnTo>
                <a:lnTo>
                  <a:pt x="2847" y="4545"/>
                </a:lnTo>
                <a:lnTo>
                  <a:pt x="2850" y="4543"/>
                </a:lnTo>
                <a:lnTo>
                  <a:pt x="2854" y="4539"/>
                </a:lnTo>
                <a:lnTo>
                  <a:pt x="2857" y="4531"/>
                </a:lnTo>
                <a:lnTo>
                  <a:pt x="2859" y="4527"/>
                </a:lnTo>
                <a:lnTo>
                  <a:pt x="2862" y="4524"/>
                </a:lnTo>
                <a:lnTo>
                  <a:pt x="2867" y="4522"/>
                </a:lnTo>
                <a:lnTo>
                  <a:pt x="2874" y="4524"/>
                </a:lnTo>
                <a:lnTo>
                  <a:pt x="2873" y="4516"/>
                </a:lnTo>
                <a:lnTo>
                  <a:pt x="2869" y="4507"/>
                </a:lnTo>
                <a:lnTo>
                  <a:pt x="2867" y="4500"/>
                </a:lnTo>
                <a:lnTo>
                  <a:pt x="2866" y="4490"/>
                </a:lnTo>
                <a:lnTo>
                  <a:pt x="2866" y="4488"/>
                </a:lnTo>
                <a:lnTo>
                  <a:pt x="2869" y="4485"/>
                </a:lnTo>
                <a:lnTo>
                  <a:pt x="2867" y="4483"/>
                </a:lnTo>
                <a:lnTo>
                  <a:pt x="2862" y="4481"/>
                </a:lnTo>
                <a:lnTo>
                  <a:pt x="2856" y="4481"/>
                </a:lnTo>
                <a:lnTo>
                  <a:pt x="2856" y="4480"/>
                </a:lnTo>
                <a:lnTo>
                  <a:pt x="2857" y="4476"/>
                </a:lnTo>
                <a:lnTo>
                  <a:pt x="2854" y="4475"/>
                </a:lnTo>
                <a:lnTo>
                  <a:pt x="2850" y="4476"/>
                </a:lnTo>
                <a:lnTo>
                  <a:pt x="2849" y="4475"/>
                </a:lnTo>
                <a:lnTo>
                  <a:pt x="2849" y="4468"/>
                </a:lnTo>
                <a:lnTo>
                  <a:pt x="2847" y="4464"/>
                </a:lnTo>
                <a:lnTo>
                  <a:pt x="2847" y="4463"/>
                </a:lnTo>
                <a:lnTo>
                  <a:pt x="2844" y="4461"/>
                </a:lnTo>
                <a:lnTo>
                  <a:pt x="2840" y="4463"/>
                </a:lnTo>
                <a:lnTo>
                  <a:pt x="2837" y="4461"/>
                </a:lnTo>
                <a:lnTo>
                  <a:pt x="2827" y="4458"/>
                </a:lnTo>
                <a:lnTo>
                  <a:pt x="2823" y="4454"/>
                </a:lnTo>
                <a:lnTo>
                  <a:pt x="2820" y="4449"/>
                </a:lnTo>
                <a:lnTo>
                  <a:pt x="2816" y="4441"/>
                </a:lnTo>
                <a:lnTo>
                  <a:pt x="2816" y="4437"/>
                </a:lnTo>
                <a:lnTo>
                  <a:pt x="2816" y="4434"/>
                </a:lnTo>
                <a:lnTo>
                  <a:pt x="2820" y="4430"/>
                </a:lnTo>
                <a:lnTo>
                  <a:pt x="2825" y="4427"/>
                </a:lnTo>
                <a:lnTo>
                  <a:pt x="2828" y="4425"/>
                </a:lnTo>
                <a:lnTo>
                  <a:pt x="2835" y="4422"/>
                </a:lnTo>
                <a:lnTo>
                  <a:pt x="2840" y="4415"/>
                </a:lnTo>
                <a:lnTo>
                  <a:pt x="2835" y="4413"/>
                </a:lnTo>
                <a:lnTo>
                  <a:pt x="2830" y="4412"/>
                </a:lnTo>
                <a:lnTo>
                  <a:pt x="2825" y="4403"/>
                </a:lnTo>
                <a:lnTo>
                  <a:pt x="2820" y="4394"/>
                </a:lnTo>
                <a:lnTo>
                  <a:pt x="2816" y="4391"/>
                </a:lnTo>
                <a:lnTo>
                  <a:pt x="2813" y="4388"/>
                </a:lnTo>
                <a:lnTo>
                  <a:pt x="2811" y="4384"/>
                </a:lnTo>
                <a:lnTo>
                  <a:pt x="2808" y="4381"/>
                </a:lnTo>
                <a:lnTo>
                  <a:pt x="2798" y="4379"/>
                </a:lnTo>
                <a:lnTo>
                  <a:pt x="2792" y="4379"/>
                </a:lnTo>
                <a:lnTo>
                  <a:pt x="2789" y="4376"/>
                </a:lnTo>
                <a:lnTo>
                  <a:pt x="2786" y="4372"/>
                </a:lnTo>
                <a:lnTo>
                  <a:pt x="2786" y="4367"/>
                </a:lnTo>
                <a:lnTo>
                  <a:pt x="2786" y="4362"/>
                </a:lnTo>
                <a:lnTo>
                  <a:pt x="2784" y="4357"/>
                </a:lnTo>
                <a:lnTo>
                  <a:pt x="2781" y="4348"/>
                </a:lnTo>
                <a:lnTo>
                  <a:pt x="2777" y="4340"/>
                </a:lnTo>
                <a:lnTo>
                  <a:pt x="2777" y="4333"/>
                </a:lnTo>
                <a:lnTo>
                  <a:pt x="2779" y="4326"/>
                </a:lnTo>
                <a:lnTo>
                  <a:pt x="2781" y="4314"/>
                </a:lnTo>
                <a:lnTo>
                  <a:pt x="2784" y="4306"/>
                </a:lnTo>
                <a:lnTo>
                  <a:pt x="2791" y="4297"/>
                </a:lnTo>
                <a:lnTo>
                  <a:pt x="2794" y="4294"/>
                </a:lnTo>
                <a:lnTo>
                  <a:pt x="2799" y="4292"/>
                </a:lnTo>
                <a:lnTo>
                  <a:pt x="2801" y="4277"/>
                </a:lnTo>
                <a:lnTo>
                  <a:pt x="2803" y="4263"/>
                </a:lnTo>
                <a:lnTo>
                  <a:pt x="2809" y="4238"/>
                </a:lnTo>
                <a:lnTo>
                  <a:pt x="2815" y="4212"/>
                </a:lnTo>
                <a:lnTo>
                  <a:pt x="2818" y="4198"/>
                </a:lnTo>
                <a:lnTo>
                  <a:pt x="2820" y="4183"/>
                </a:lnTo>
                <a:lnTo>
                  <a:pt x="2832" y="4174"/>
                </a:lnTo>
                <a:lnTo>
                  <a:pt x="2844" y="4166"/>
                </a:lnTo>
                <a:lnTo>
                  <a:pt x="2847" y="4166"/>
                </a:lnTo>
                <a:lnTo>
                  <a:pt x="2850" y="4163"/>
                </a:lnTo>
                <a:lnTo>
                  <a:pt x="2852" y="4159"/>
                </a:lnTo>
                <a:lnTo>
                  <a:pt x="2856" y="4152"/>
                </a:lnTo>
                <a:lnTo>
                  <a:pt x="2857" y="4149"/>
                </a:lnTo>
                <a:lnTo>
                  <a:pt x="2862" y="4147"/>
                </a:lnTo>
                <a:lnTo>
                  <a:pt x="2866" y="4145"/>
                </a:lnTo>
                <a:lnTo>
                  <a:pt x="2867" y="4140"/>
                </a:lnTo>
                <a:lnTo>
                  <a:pt x="2867" y="4137"/>
                </a:lnTo>
                <a:lnTo>
                  <a:pt x="2869" y="4127"/>
                </a:lnTo>
                <a:lnTo>
                  <a:pt x="2871" y="4121"/>
                </a:lnTo>
                <a:lnTo>
                  <a:pt x="2874" y="4118"/>
                </a:lnTo>
                <a:lnTo>
                  <a:pt x="2878" y="4116"/>
                </a:lnTo>
                <a:lnTo>
                  <a:pt x="2883" y="4115"/>
                </a:lnTo>
                <a:lnTo>
                  <a:pt x="2888" y="4111"/>
                </a:lnTo>
                <a:lnTo>
                  <a:pt x="2890" y="4106"/>
                </a:lnTo>
                <a:lnTo>
                  <a:pt x="2888" y="4098"/>
                </a:lnTo>
                <a:lnTo>
                  <a:pt x="2888" y="4094"/>
                </a:lnTo>
                <a:lnTo>
                  <a:pt x="2891" y="4094"/>
                </a:lnTo>
                <a:lnTo>
                  <a:pt x="2895" y="4094"/>
                </a:lnTo>
                <a:lnTo>
                  <a:pt x="2896" y="4089"/>
                </a:lnTo>
                <a:lnTo>
                  <a:pt x="2898" y="4087"/>
                </a:lnTo>
                <a:lnTo>
                  <a:pt x="2908" y="4079"/>
                </a:lnTo>
                <a:lnTo>
                  <a:pt x="2912" y="4075"/>
                </a:lnTo>
                <a:lnTo>
                  <a:pt x="2915" y="4070"/>
                </a:lnTo>
                <a:lnTo>
                  <a:pt x="2917" y="4067"/>
                </a:lnTo>
                <a:lnTo>
                  <a:pt x="2924" y="4060"/>
                </a:lnTo>
                <a:lnTo>
                  <a:pt x="2929" y="4052"/>
                </a:lnTo>
                <a:lnTo>
                  <a:pt x="2934" y="4041"/>
                </a:lnTo>
                <a:lnTo>
                  <a:pt x="2936" y="4036"/>
                </a:lnTo>
                <a:lnTo>
                  <a:pt x="2936" y="4031"/>
                </a:lnTo>
                <a:lnTo>
                  <a:pt x="2936" y="4028"/>
                </a:lnTo>
                <a:lnTo>
                  <a:pt x="2939" y="4016"/>
                </a:lnTo>
                <a:lnTo>
                  <a:pt x="2942" y="4007"/>
                </a:lnTo>
                <a:lnTo>
                  <a:pt x="2948" y="3997"/>
                </a:lnTo>
                <a:lnTo>
                  <a:pt x="2949" y="3985"/>
                </a:lnTo>
                <a:lnTo>
                  <a:pt x="2951" y="3985"/>
                </a:lnTo>
                <a:lnTo>
                  <a:pt x="2953" y="3983"/>
                </a:lnTo>
                <a:lnTo>
                  <a:pt x="2954" y="3980"/>
                </a:lnTo>
                <a:lnTo>
                  <a:pt x="2954" y="3975"/>
                </a:lnTo>
                <a:lnTo>
                  <a:pt x="2956" y="3971"/>
                </a:lnTo>
                <a:lnTo>
                  <a:pt x="2961" y="3970"/>
                </a:lnTo>
                <a:lnTo>
                  <a:pt x="2963" y="3968"/>
                </a:lnTo>
                <a:lnTo>
                  <a:pt x="2963" y="3965"/>
                </a:lnTo>
                <a:close/>
                <a:moveTo>
                  <a:pt x="1817" y="4087"/>
                </a:moveTo>
                <a:lnTo>
                  <a:pt x="1810" y="4082"/>
                </a:lnTo>
                <a:lnTo>
                  <a:pt x="1803" y="4082"/>
                </a:lnTo>
                <a:lnTo>
                  <a:pt x="1796" y="4082"/>
                </a:lnTo>
                <a:lnTo>
                  <a:pt x="1789" y="4087"/>
                </a:lnTo>
                <a:lnTo>
                  <a:pt x="1789" y="4101"/>
                </a:lnTo>
                <a:lnTo>
                  <a:pt x="1791" y="4106"/>
                </a:lnTo>
                <a:lnTo>
                  <a:pt x="1793" y="4108"/>
                </a:lnTo>
                <a:lnTo>
                  <a:pt x="1796" y="4108"/>
                </a:lnTo>
                <a:lnTo>
                  <a:pt x="1796" y="4103"/>
                </a:lnTo>
                <a:lnTo>
                  <a:pt x="1798" y="4099"/>
                </a:lnTo>
                <a:lnTo>
                  <a:pt x="1801" y="4098"/>
                </a:lnTo>
                <a:lnTo>
                  <a:pt x="1805" y="4096"/>
                </a:lnTo>
                <a:lnTo>
                  <a:pt x="1813" y="4094"/>
                </a:lnTo>
                <a:lnTo>
                  <a:pt x="1815" y="4091"/>
                </a:lnTo>
                <a:lnTo>
                  <a:pt x="1817" y="4087"/>
                </a:lnTo>
                <a:close/>
                <a:moveTo>
                  <a:pt x="1701" y="4094"/>
                </a:moveTo>
                <a:lnTo>
                  <a:pt x="1701" y="4103"/>
                </a:lnTo>
                <a:lnTo>
                  <a:pt x="1702" y="4110"/>
                </a:lnTo>
                <a:lnTo>
                  <a:pt x="1704" y="4116"/>
                </a:lnTo>
                <a:lnTo>
                  <a:pt x="1708" y="4121"/>
                </a:lnTo>
                <a:lnTo>
                  <a:pt x="1713" y="4125"/>
                </a:lnTo>
                <a:lnTo>
                  <a:pt x="1719" y="4127"/>
                </a:lnTo>
                <a:lnTo>
                  <a:pt x="1726" y="4128"/>
                </a:lnTo>
                <a:lnTo>
                  <a:pt x="1735" y="4128"/>
                </a:lnTo>
                <a:lnTo>
                  <a:pt x="1735" y="4120"/>
                </a:lnTo>
                <a:lnTo>
                  <a:pt x="1733" y="4113"/>
                </a:lnTo>
                <a:lnTo>
                  <a:pt x="1731" y="4106"/>
                </a:lnTo>
                <a:lnTo>
                  <a:pt x="1728" y="4101"/>
                </a:lnTo>
                <a:lnTo>
                  <a:pt x="1723" y="4098"/>
                </a:lnTo>
                <a:lnTo>
                  <a:pt x="1716" y="4096"/>
                </a:lnTo>
                <a:lnTo>
                  <a:pt x="1709" y="4094"/>
                </a:lnTo>
                <a:lnTo>
                  <a:pt x="1701" y="4094"/>
                </a:lnTo>
                <a:close/>
                <a:moveTo>
                  <a:pt x="1776" y="4108"/>
                </a:moveTo>
                <a:lnTo>
                  <a:pt x="1774" y="4116"/>
                </a:lnTo>
                <a:lnTo>
                  <a:pt x="1774" y="4121"/>
                </a:lnTo>
                <a:lnTo>
                  <a:pt x="1777" y="4125"/>
                </a:lnTo>
                <a:lnTo>
                  <a:pt x="1781" y="4127"/>
                </a:lnTo>
                <a:lnTo>
                  <a:pt x="1784" y="4128"/>
                </a:lnTo>
                <a:lnTo>
                  <a:pt x="1788" y="4132"/>
                </a:lnTo>
                <a:lnTo>
                  <a:pt x="1789" y="4135"/>
                </a:lnTo>
                <a:lnTo>
                  <a:pt x="1789" y="4142"/>
                </a:lnTo>
                <a:lnTo>
                  <a:pt x="1801" y="4142"/>
                </a:lnTo>
                <a:lnTo>
                  <a:pt x="1812" y="4142"/>
                </a:lnTo>
                <a:lnTo>
                  <a:pt x="1817" y="4140"/>
                </a:lnTo>
                <a:lnTo>
                  <a:pt x="1820" y="4137"/>
                </a:lnTo>
                <a:lnTo>
                  <a:pt x="1822" y="4133"/>
                </a:lnTo>
                <a:lnTo>
                  <a:pt x="1823" y="4128"/>
                </a:lnTo>
                <a:lnTo>
                  <a:pt x="1815" y="4128"/>
                </a:lnTo>
                <a:lnTo>
                  <a:pt x="1806" y="4127"/>
                </a:lnTo>
                <a:lnTo>
                  <a:pt x="1801" y="4125"/>
                </a:lnTo>
                <a:lnTo>
                  <a:pt x="1796" y="4121"/>
                </a:lnTo>
                <a:lnTo>
                  <a:pt x="1786" y="4115"/>
                </a:lnTo>
                <a:lnTo>
                  <a:pt x="1776" y="4108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0" name="Freeform 29">
            <a:extLst>
              <a:ext uri="{FF2B5EF4-FFF2-40B4-BE49-F238E27FC236}">
                <a16:creationId xmlns:a16="http://schemas.microsoft.com/office/drawing/2014/main" id="{94947363-FE05-4652-9846-0A2CAFE23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499" y="5398807"/>
            <a:ext cx="26205" cy="21438"/>
          </a:xfrm>
          <a:custGeom>
            <a:avLst/>
            <a:gdLst>
              <a:gd name="T0" fmla="*/ 15999 w 64"/>
              <a:gd name="T1" fmla="*/ 0 h 59"/>
              <a:gd name="T2" fmla="*/ 15999 w 64"/>
              <a:gd name="T3" fmla="*/ 0 h 59"/>
              <a:gd name="T4" fmla="*/ 13395 w 64"/>
              <a:gd name="T5" fmla="*/ 700 h 59"/>
              <a:gd name="T6" fmla="*/ 13395 w 64"/>
              <a:gd name="T7" fmla="*/ 700 h 59"/>
              <a:gd name="T8" fmla="*/ 10790 w 64"/>
              <a:gd name="T9" fmla="*/ 1749 h 59"/>
              <a:gd name="T10" fmla="*/ 8186 w 64"/>
              <a:gd name="T11" fmla="*/ 2798 h 59"/>
              <a:gd name="T12" fmla="*/ 8186 w 64"/>
              <a:gd name="T13" fmla="*/ 2798 h 59"/>
              <a:gd name="T14" fmla="*/ 5581 w 64"/>
              <a:gd name="T15" fmla="*/ 5247 h 59"/>
              <a:gd name="T16" fmla="*/ 5581 w 64"/>
              <a:gd name="T17" fmla="*/ 5247 h 59"/>
              <a:gd name="T18" fmla="*/ 3721 w 64"/>
              <a:gd name="T19" fmla="*/ 6996 h 59"/>
              <a:gd name="T20" fmla="*/ 3721 w 64"/>
              <a:gd name="T21" fmla="*/ 6996 h 59"/>
              <a:gd name="T22" fmla="*/ 1860 w 64"/>
              <a:gd name="T23" fmla="*/ 9445 h 59"/>
              <a:gd name="T24" fmla="*/ 1116 w 64"/>
              <a:gd name="T25" fmla="*/ 11193 h 59"/>
              <a:gd name="T26" fmla="*/ 1116 w 64"/>
              <a:gd name="T27" fmla="*/ 11193 h 59"/>
              <a:gd name="T28" fmla="*/ 0 w 64"/>
              <a:gd name="T29" fmla="*/ 14342 h 59"/>
              <a:gd name="T30" fmla="*/ 0 w 64"/>
              <a:gd name="T31" fmla="*/ 14342 h 59"/>
              <a:gd name="T32" fmla="*/ 0 w 64"/>
              <a:gd name="T33" fmla="*/ 16091 h 59"/>
              <a:gd name="T34" fmla="*/ 744 w 64"/>
              <a:gd name="T35" fmla="*/ 17140 h 59"/>
              <a:gd name="T36" fmla="*/ 744 w 64"/>
              <a:gd name="T37" fmla="*/ 17140 h 59"/>
              <a:gd name="T38" fmla="*/ 1116 w 64"/>
              <a:gd name="T39" fmla="*/ 18539 h 59"/>
              <a:gd name="T40" fmla="*/ 2605 w 64"/>
              <a:gd name="T41" fmla="*/ 19589 h 59"/>
              <a:gd name="T42" fmla="*/ 2605 w 64"/>
              <a:gd name="T43" fmla="*/ 19589 h 59"/>
              <a:gd name="T44" fmla="*/ 2977 w 64"/>
              <a:gd name="T45" fmla="*/ 20288 h 59"/>
              <a:gd name="T46" fmla="*/ 4465 w 64"/>
              <a:gd name="T47" fmla="*/ 20288 h 59"/>
              <a:gd name="T48" fmla="*/ 4465 w 64"/>
              <a:gd name="T49" fmla="*/ 20288 h 59"/>
              <a:gd name="T50" fmla="*/ 6325 w 64"/>
              <a:gd name="T51" fmla="*/ 20288 h 59"/>
              <a:gd name="T52" fmla="*/ 6325 w 64"/>
              <a:gd name="T53" fmla="*/ 20288 h 59"/>
              <a:gd name="T54" fmla="*/ 8930 w 64"/>
              <a:gd name="T55" fmla="*/ 19589 h 59"/>
              <a:gd name="T56" fmla="*/ 8930 w 64"/>
              <a:gd name="T57" fmla="*/ 19589 h 59"/>
              <a:gd name="T58" fmla="*/ 10790 w 64"/>
              <a:gd name="T59" fmla="*/ 19589 h 59"/>
              <a:gd name="T60" fmla="*/ 10790 w 64"/>
              <a:gd name="T61" fmla="*/ 19589 h 59"/>
              <a:gd name="T62" fmla="*/ 12651 w 64"/>
              <a:gd name="T63" fmla="*/ 19589 h 59"/>
              <a:gd name="T64" fmla="*/ 15255 w 64"/>
              <a:gd name="T65" fmla="*/ 18539 h 59"/>
              <a:gd name="T66" fmla="*/ 15255 w 64"/>
              <a:gd name="T67" fmla="*/ 18539 h 59"/>
              <a:gd name="T68" fmla="*/ 16371 w 64"/>
              <a:gd name="T69" fmla="*/ 17840 h 59"/>
              <a:gd name="T70" fmla="*/ 17860 w 64"/>
              <a:gd name="T71" fmla="*/ 16790 h 59"/>
              <a:gd name="T72" fmla="*/ 17860 w 64"/>
              <a:gd name="T73" fmla="*/ 16790 h 59"/>
              <a:gd name="T74" fmla="*/ 18976 w 64"/>
              <a:gd name="T75" fmla="*/ 15391 h 59"/>
              <a:gd name="T76" fmla="*/ 19720 w 64"/>
              <a:gd name="T77" fmla="*/ 13642 h 59"/>
              <a:gd name="T78" fmla="*/ 19720 w 64"/>
              <a:gd name="T79" fmla="*/ 13642 h 59"/>
              <a:gd name="T80" fmla="*/ 20836 w 64"/>
              <a:gd name="T81" fmla="*/ 11893 h 59"/>
              <a:gd name="T82" fmla="*/ 20836 w 64"/>
              <a:gd name="T83" fmla="*/ 11893 h 59"/>
              <a:gd name="T84" fmla="*/ 21581 w 64"/>
              <a:gd name="T85" fmla="*/ 11193 h 59"/>
              <a:gd name="T86" fmla="*/ 21581 w 64"/>
              <a:gd name="T87" fmla="*/ 11193 h 59"/>
              <a:gd name="T88" fmla="*/ 22325 w 64"/>
              <a:gd name="T89" fmla="*/ 10844 h 59"/>
              <a:gd name="T90" fmla="*/ 22325 w 64"/>
              <a:gd name="T91" fmla="*/ 10844 h 59"/>
              <a:gd name="T92" fmla="*/ 22697 w 64"/>
              <a:gd name="T93" fmla="*/ 9445 h 59"/>
              <a:gd name="T94" fmla="*/ 23441 w 64"/>
              <a:gd name="T95" fmla="*/ 8395 h 59"/>
              <a:gd name="T96" fmla="*/ 23441 w 64"/>
              <a:gd name="T97" fmla="*/ 8395 h 59"/>
              <a:gd name="T98" fmla="*/ 22697 w 64"/>
              <a:gd name="T99" fmla="*/ 6646 h 59"/>
              <a:gd name="T100" fmla="*/ 22697 w 64"/>
              <a:gd name="T101" fmla="*/ 6646 h 59"/>
              <a:gd name="T102" fmla="*/ 22697 w 64"/>
              <a:gd name="T103" fmla="*/ 4547 h 59"/>
              <a:gd name="T104" fmla="*/ 22697 w 64"/>
              <a:gd name="T105" fmla="*/ 4547 h 59"/>
              <a:gd name="T106" fmla="*/ 22325 w 64"/>
              <a:gd name="T107" fmla="*/ 3498 h 59"/>
              <a:gd name="T108" fmla="*/ 21581 w 64"/>
              <a:gd name="T109" fmla="*/ 2449 h 59"/>
              <a:gd name="T110" fmla="*/ 21581 w 64"/>
              <a:gd name="T111" fmla="*/ 2449 h 59"/>
              <a:gd name="T112" fmla="*/ 20836 w 64"/>
              <a:gd name="T113" fmla="*/ 1749 h 59"/>
              <a:gd name="T114" fmla="*/ 20092 w 64"/>
              <a:gd name="T115" fmla="*/ 1049 h 59"/>
              <a:gd name="T116" fmla="*/ 20092 w 64"/>
              <a:gd name="T117" fmla="*/ 1049 h 59"/>
              <a:gd name="T118" fmla="*/ 18232 w 64"/>
              <a:gd name="T119" fmla="*/ 0 h 59"/>
              <a:gd name="T120" fmla="*/ 15999 w 64"/>
              <a:gd name="T121" fmla="*/ 0 h 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4" h="59">
                <a:moveTo>
                  <a:pt x="43" y="0"/>
                </a:moveTo>
                <a:lnTo>
                  <a:pt x="43" y="0"/>
                </a:lnTo>
                <a:lnTo>
                  <a:pt x="36" y="2"/>
                </a:lnTo>
                <a:lnTo>
                  <a:pt x="29" y="5"/>
                </a:lnTo>
                <a:lnTo>
                  <a:pt x="22" y="8"/>
                </a:lnTo>
                <a:lnTo>
                  <a:pt x="15" y="15"/>
                </a:lnTo>
                <a:lnTo>
                  <a:pt x="10" y="20"/>
                </a:lnTo>
                <a:lnTo>
                  <a:pt x="5" y="27"/>
                </a:lnTo>
                <a:lnTo>
                  <a:pt x="3" y="32"/>
                </a:lnTo>
                <a:lnTo>
                  <a:pt x="0" y="41"/>
                </a:lnTo>
                <a:lnTo>
                  <a:pt x="0" y="46"/>
                </a:lnTo>
                <a:lnTo>
                  <a:pt x="2" y="49"/>
                </a:lnTo>
                <a:lnTo>
                  <a:pt x="3" y="53"/>
                </a:lnTo>
                <a:lnTo>
                  <a:pt x="7" y="56"/>
                </a:lnTo>
                <a:lnTo>
                  <a:pt x="8" y="58"/>
                </a:lnTo>
                <a:lnTo>
                  <a:pt x="12" y="58"/>
                </a:lnTo>
                <a:lnTo>
                  <a:pt x="17" y="58"/>
                </a:lnTo>
                <a:lnTo>
                  <a:pt x="24" y="56"/>
                </a:lnTo>
                <a:lnTo>
                  <a:pt x="29" y="56"/>
                </a:lnTo>
                <a:lnTo>
                  <a:pt x="34" y="56"/>
                </a:lnTo>
                <a:lnTo>
                  <a:pt x="41" y="53"/>
                </a:lnTo>
                <a:lnTo>
                  <a:pt x="44" y="51"/>
                </a:lnTo>
                <a:lnTo>
                  <a:pt x="48" y="48"/>
                </a:lnTo>
                <a:lnTo>
                  <a:pt x="51" y="44"/>
                </a:lnTo>
                <a:lnTo>
                  <a:pt x="53" y="39"/>
                </a:lnTo>
                <a:lnTo>
                  <a:pt x="56" y="34"/>
                </a:lnTo>
                <a:lnTo>
                  <a:pt x="58" y="32"/>
                </a:lnTo>
                <a:lnTo>
                  <a:pt x="60" y="31"/>
                </a:lnTo>
                <a:lnTo>
                  <a:pt x="61" y="27"/>
                </a:lnTo>
                <a:lnTo>
                  <a:pt x="63" y="24"/>
                </a:lnTo>
                <a:lnTo>
                  <a:pt x="61" y="19"/>
                </a:lnTo>
                <a:lnTo>
                  <a:pt x="61" y="13"/>
                </a:lnTo>
                <a:lnTo>
                  <a:pt x="60" y="10"/>
                </a:lnTo>
                <a:lnTo>
                  <a:pt x="58" y="7"/>
                </a:lnTo>
                <a:lnTo>
                  <a:pt x="56" y="5"/>
                </a:lnTo>
                <a:lnTo>
                  <a:pt x="54" y="3"/>
                </a:lnTo>
                <a:lnTo>
                  <a:pt x="49" y="0"/>
                </a:lnTo>
                <a:lnTo>
                  <a:pt x="4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1" name="Freeform 30">
            <a:extLst>
              <a:ext uri="{FF2B5EF4-FFF2-40B4-BE49-F238E27FC236}">
                <a16:creationId xmlns:a16="http://schemas.microsoft.com/office/drawing/2014/main" id="{E027961A-3FFB-4F79-9933-7AE15B275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495" y="3202253"/>
            <a:ext cx="635892" cy="608505"/>
          </a:xfrm>
          <a:custGeom>
            <a:avLst/>
            <a:gdLst>
              <a:gd name="T0" fmla="*/ 60125 w 1605"/>
              <a:gd name="T1" fmla="*/ 425372 h 1625"/>
              <a:gd name="T2" fmla="*/ 0 w 1605"/>
              <a:gd name="T3" fmla="*/ 440152 h 1625"/>
              <a:gd name="T4" fmla="*/ 76687 w 1605"/>
              <a:gd name="T5" fmla="*/ 573532 h 1625"/>
              <a:gd name="T6" fmla="*/ 363631 w 1605"/>
              <a:gd name="T7" fmla="*/ 7210 h 1625"/>
              <a:gd name="T8" fmla="*/ 542927 w 1605"/>
              <a:gd name="T9" fmla="*/ 170149 h 1625"/>
              <a:gd name="T10" fmla="*/ 557688 w 1605"/>
              <a:gd name="T11" fmla="*/ 135182 h 1625"/>
              <a:gd name="T12" fmla="*/ 487122 w 1605"/>
              <a:gd name="T13" fmla="*/ 63085 h 1625"/>
              <a:gd name="T14" fmla="*/ 459400 w 1605"/>
              <a:gd name="T15" fmla="*/ 63806 h 1625"/>
              <a:gd name="T16" fmla="*/ 454719 w 1605"/>
              <a:gd name="T17" fmla="*/ 30641 h 1625"/>
              <a:gd name="T18" fmla="*/ 426277 w 1605"/>
              <a:gd name="T19" fmla="*/ 56596 h 1625"/>
              <a:gd name="T20" fmla="*/ 421236 w 1605"/>
              <a:gd name="T21" fmla="*/ 56596 h 1625"/>
              <a:gd name="T22" fmla="*/ 415116 w 1605"/>
              <a:gd name="T23" fmla="*/ 46503 h 1625"/>
              <a:gd name="T24" fmla="*/ 393154 w 1605"/>
              <a:gd name="T25" fmla="*/ 29560 h 1625"/>
              <a:gd name="T26" fmla="*/ 367952 w 1605"/>
              <a:gd name="T27" fmla="*/ 28118 h 1625"/>
              <a:gd name="T28" fmla="*/ 329429 w 1605"/>
              <a:gd name="T29" fmla="*/ 69934 h 1625"/>
              <a:gd name="T30" fmla="*/ 312147 w 1605"/>
              <a:gd name="T31" fmla="*/ 108145 h 1625"/>
              <a:gd name="T32" fmla="*/ 319348 w 1605"/>
              <a:gd name="T33" fmla="*/ 130135 h 1625"/>
              <a:gd name="T34" fmla="*/ 295946 w 1605"/>
              <a:gd name="T35" fmla="*/ 157171 h 1625"/>
              <a:gd name="T36" fmla="*/ 248061 w 1605"/>
              <a:gd name="T37" fmla="*/ 146357 h 1625"/>
              <a:gd name="T38" fmla="*/ 192977 w 1605"/>
              <a:gd name="T39" fmla="*/ 115355 h 1625"/>
              <a:gd name="T40" fmla="*/ 162374 w 1605"/>
              <a:gd name="T41" fmla="*/ 167265 h 1625"/>
              <a:gd name="T42" fmla="*/ 179296 w 1605"/>
              <a:gd name="T43" fmla="*/ 192859 h 1625"/>
              <a:gd name="T44" fmla="*/ 140052 w 1605"/>
              <a:gd name="T45" fmla="*/ 211965 h 1625"/>
              <a:gd name="T46" fmla="*/ 118450 w 1605"/>
              <a:gd name="T47" fmla="*/ 222419 h 1625"/>
              <a:gd name="T48" fmla="*/ 113050 w 1605"/>
              <a:gd name="T49" fmla="*/ 243327 h 1625"/>
              <a:gd name="T50" fmla="*/ 127811 w 1605"/>
              <a:gd name="T51" fmla="*/ 265677 h 1625"/>
              <a:gd name="T52" fmla="*/ 149773 w 1605"/>
              <a:gd name="T53" fmla="*/ 290190 h 1625"/>
              <a:gd name="T54" fmla="*/ 194057 w 1605"/>
              <a:gd name="T55" fmla="*/ 317227 h 1625"/>
              <a:gd name="T56" fmla="*/ 150493 w 1605"/>
              <a:gd name="T57" fmla="*/ 346786 h 1625"/>
              <a:gd name="T58" fmla="*/ 76327 w 1605"/>
              <a:gd name="T59" fmla="*/ 386079 h 1625"/>
              <a:gd name="T60" fmla="*/ 141852 w 1605"/>
              <a:gd name="T61" fmla="*/ 395091 h 1625"/>
              <a:gd name="T62" fmla="*/ 184336 w 1605"/>
              <a:gd name="T63" fmla="*/ 386079 h 1625"/>
              <a:gd name="T64" fmla="*/ 168495 w 1605"/>
              <a:gd name="T65" fmla="*/ 404464 h 1625"/>
              <a:gd name="T66" fmla="*/ 77407 w 1605"/>
              <a:gd name="T67" fmla="*/ 406987 h 1625"/>
              <a:gd name="T68" fmla="*/ 36723 w 1605"/>
              <a:gd name="T69" fmla="*/ 464665 h 1625"/>
              <a:gd name="T70" fmla="*/ 17281 w 1605"/>
              <a:gd name="T71" fmla="*/ 496027 h 1625"/>
              <a:gd name="T72" fmla="*/ 38163 w 1605"/>
              <a:gd name="T73" fmla="*/ 514052 h 1625"/>
              <a:gd name="T74" fmla="*/ 38883 w 1605"/>
              <a:gd name="T75" fmla="*/ 532436 h 1625"/>
              <a:gd name="T76" fmla="*/ 61925 w 1605"/>
              <a:gd name="T77" fmla="*/ 539285 h 1625"/>
              <a:gd name="T78" fmla="*/ 65886 w 1605"/>
              <a:gd name="T79" fmla="*/ 552623 h 1625"/>
              <a:gd name="T80" fmla="*/ 74886 w 1605"/>
              <a:gd name="T81" fmla="*/ 564880 h 1625"/>
              <a:gd name="T82" fmla="*/ 136452 w 1605"/>
              <a:gd name="T83" fmla="*/ 575334 h 1625"/>
              <a:gd name="T84" fmla="*/ 196577 w 1605"/>
              <a:gd name="T85" fmla="*/ 558031 h 1625"/>
              <a:gd name="T86" fmla="*/ 202698 w 1605"/>
              <a:gd name="T87" fmla="*/ 558031 h 1625"/>
              <a:gd name="T88" fmla="*/ 259942 w 1605"/>
              <a:gd name="T89" fmla="*/ 545414 h 1625"/>
              <a:gd name="T90" fmla="*/ 308907 w 1605"/>
              <a:gd name="T91" fmla="*/ 529192 h 1625"/>
              <a:gd name="T92" fmla="*/ 343830 w 1605"/>
              <a:gd name="T93" fmla="*/ 538564 h 1625"/>
              <a:gd name="T94" fmla="*/ 393154 w 1605"/>
              <a:gd name="T95" fmla="*/ 542169 h 1625"/>
              <a:gd name="T96" fmla="*/ 423037 w 1605"/>
              <a:gd name="T97" fmla="*/ 496748 h 1625"/>
              <a:gd name="T98" fmla="*/ 452199 w 1605"/>
              <a:gd name="T99" fmla="*/ 449525 h 1625"/>
              <a:gd name="T100" fmla="*/ 471281 w 1605"/>
              <a:gd name="T101" fmla="*/ 367695 h 1625"/>
              <a:gd name="T102" fmla="*/ 479922 w 1605"/>
              <a:gd name="T103" fmla="*/ 328762 h 1625"/>
              <a:gd name="T104" fmla="*/ 475601 w 1605"/>
              <a:gd name="T105" fmla="*/ 277213 h 1625"/>
              <a:gd name="T106" fmla="*/ 523485 w 1605"/>
              <a:gd name="T107" fmla="*/ 246572 h 1625"/>
              <a:gd name="T108" fmla="*/ 553368 w 1605"/>
              <a:gd name="T109" fmla="*/ 219896 h 1625"/>
              <a:gd name="T110" fmla="*/ 567409 w 1605"/>
              <a:gd name="T111" fmla="*/ 221338 h 1625"/>
              <a:gd name="T112" fmla="*/ 146893 w 1605"/>
              <a:gd name="T113" fmla="*/ 317948 h 1625"/>
              <a:gd name="T114" fmla="*/ 168495 w 1605"/>
              <a:gd name="T115" fmla="*/ 117158 h 1625"/>
              <a:gd name="T116" fmla="*/ 151933 w 1605"/>
              <a:gd name="T117" fmla="*/ 293795 h 1625"/>
              <a:gd name="T118" fmla="*/ 105849 w 1605"/>
              <a:gd name="T119" fmla="*/ 215209 h 1625"/>
              <a:gd name="T120" fmla="*/ 132851 w 1605"/>
              <a:gd name="T121" fmla="*/ 186010 h 1625"/>
              <a:gd name="T122" fmla="*/ 135372 w 1605"/>
              <a:gd name="T123" fmla="*/ 157171 h 16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05" h="1625">
                <a:moveTo>
                  <a:pt x="89" y="1235"/>
                </a:moveTo>
                <a:lnTo>
                  <a:pt x="94" y="1235"/>
                </a:lnTo>
                <a:lnTo>
                  <a:pt x="99" y="1233"/>
                </a:lnTo>
                <a:lnTo>
                  <a:pt x="108" y="1230"/>
                </a:lnTo>
                <a:lnTo>
                  <a:pt x="116" y="1226"/>
                </a:lnTo>
                <a:lnTo>
                  <a:pt x="123" y="1226"/>
                </a:lnTo>
                <a:lnTo>
                  <a:pt x="130" y="1228"/>
                </a:lnTo>
                <a:lnTo>
                  <a:pt x="133" y="1230"/>
                </a:lnTo>
                <a:lnTo>
                  <a:pt x="135" y="1233"/>
                </a:lnTo>
                <a:lnTo>
                  <a:pt x="137" y="1242"/>
                </a:lnTo>
                <a:lnTo>
                  <a:pt x="140" y="1242"/>
                </a:lnTo>
                <a:lnTo>
                  <a:pt x="142" y="1243"/>
                </a:lnTo>
                <a:lnTo>
                  <a:pt x="143" y="1248"/>
                </a:lnTo>
                <a:lnTo>
                  <a:pt x="150" y="1248"/>
                </a:lnTo>
                <a:lnTo>
                  <a:pt x="154" y="1252"/>
                </a:lnTo>
                <a:lnTo>
                  <a:pt x="159" y="1254"/>
                </a:lnTo>
                <a:lnTo>
                  <a:pt x="164" y="1255"/>
                </a:lnTo>
                <a:lnTo>
                  <a:pt x="169" y="1245"/>
                </a:lnTo>
                <a:lnTo>
                  <a:pt x="176" y="1236"/>
                </a:lnTo>
                <a:lnTo>
                  <a:pt x="183" y="1228"/>
                </a:lnTo>
                <a:lnTo>
                  <a:pt x="184" y="1221"/>
                </a:lnTo>
                <a:lnTo>
                  <a:pt x="184" y="1214"/>
                </a:lnTo>
                <a:lnTo>
                  <a:pt x="186" y="1209"/>
                </a:lnTo>
                <a:lnTo>
                  <a:pt x="184" y="1204"/>
                </a:lnTo>
                <a:lnTo>
                  <a:pt x="183" y="1202"/>
                </a:lnTo>
                <a:lnTo>
                  <a:pt x="179" y="1199"/>
                </a:lnTo>
                <a:lnTo>
                  <a:pt x="174" y="1196"/>
                </a:lnTo>
                <a:lnTo>
                  <a:pt x="172" y="1192"/>
                </a:lnTo>
                <a:lnTo>
                  <a:pt x="171" y="1187"/>
                </a:lnTo>
                <a:lnTo>
                  <a:pt x="169" y="1184"/>
                </a:lnTo>
                <a:lnTo>
                  <a:pt x="167" y="1180"/>
                </a:lnTo>
                <a:lnTo>
                  <a:pt x="164" y="1178"/>
                </a:lnTo>
                <a:lnTo>
                  <a:pt x="164" y="1173"/>
                </a:lnTo>
                <a:lnTo>
                  <a:pt x="148" y="1177"/>
                </a:lnTo>
                <a:lnTo>
                  <a:pt x="138" y="1180"/>
                </a:lnTo>
                <a:lnTo>
                  <a:pt x="128" y="1182"/>
                </a:lnTo>
                <a:lnTo>
                  <a:pt x="119" y="1180"/>
                </a:lnTo>
                <a:lnTo>
                  <a:pt x="116" y="1180"/>
                </a:lnTo>
                <a:lnTo>
                  <a:pt x="113" y="1178"/>
                </a:lnTo>
                <a:lnTo>
                  <a:pt x="109" y="1175"/>
                </a:lnTo>
                <a:lnTo>
                  <a:pt x="109" y="1172"/>
                </a:lnTo>
                <a:lnTo>
                  <a:pt x="108" y="1166"/>
                </a:lnTo>
                <a:lnTo>
                  <a:pt x="109" y="1160"/>
                </a:lnTo>
                <a:lnTo>
                  <a:pt x="91" y="1165"/>
                </a:lnTo>
                <a:lnTo>
                  <a:pt x="75" y="1170"/>
                </a:lnTo>
                <a:lnTo>
                  <a:pt x="58" y="1175"/>
                </a:lnTo>
                <a:lnTo>
                  <a:pt x="41" y="1180"/>
                </a:lnTo>
                <a:lnTo>
                  <a:pt x="39" y="1185"/>
                </a:lnTo>
                <a:lnTo>
                  <a:pt x="38" y="1187"/>
                </a:lnTo>
                <a:lnTo>
                  <a:pt x="34" y="1187"/>
                </a:lnTo>
                <a:lnTo>
                  <a:pt x="34" y="1192"/>
                </a:lnTo>
                <a:lnTo>
                  <a:pt x="34" y="1196"/>
                </a:lnTo>
                <a:lnTo>
                  <a:pt x="33" y="1199"/>
                </a:lnTo>
                <a:lnTo>
                  <a:pt x="31" y="1201"/>
                </a:lnTo>
                <a:lnTo>
                  <a:pt x="24" y="1204"/>
                </a:lnTo>
                <a:lnTo>
                  <a:pt x="17" y="1204"/>
                </a:lnTo>
                <a:lnTo>
                  <a:pt x="10" y="1206"/>
                </a:lnTo>
                <a:lnTo>
                  <a:pt x="4" y="1209"/>
                </a:lnTo>
                <a:lnTo>
                  <a:pt x="2" y="1211"/>
                </a:lnTo>
                <a:lnTo>
                  <a:pt x="0" y="1213"/>
                </a:lnTo>
                <a:lnTo>
                  <a:pt x="0" y="1216"/>
                </a:lnTo>
                <a:lnTo>
                  <a:pt x="0" y="1221"/>
                </a:lnTo>
                <a:lnTo>
                  <a:pt x="68" y="1221"/>
                </a:lnTo>
                <a:lnTo>
                  <a:pt x="73" y="1225"/>
                </a:lnTo>
                <a:lnTo>
                  <a:pt x="80" y="1226"/>
                </a:lnTo>
                <a:lnTo>
                  <a:pt x="85" y="1230"/>
                </a:lnTo>
                <a:lnTo>
                  <a:pt x="87" y="1231"/>
                </a:lnTo>
                <a:lnTo>
                  <a:pt x="89" y="1235"/>
                </a:lnTo>
                <a:close/>
                <a:moveTo>
                  <a:pt x="164" y="1624"/>
                </a:moveTo>
                <a:lnTo>
                  <a:pt x="176" y="1624"/>
                </a:lnTo>
                <a:lnTo>
                  <a:pt x="181" y="1624"/>
                </a:lnTo>
                <a:lnTo>
                  <a:pt x="184" y="1620"/>
                </a:lnTo>
                <a:lnTo>
                  <a:pt x="188" y="1618"/>
                </a:lnTo>
                <a:lnTo>
                  <a:pt x="190" y="1615"/>
                </a:lnTo>
                <a:lnTo>
                  <a:pt x="191" y="1610"/>
                </a:lnTo>
                <a:lnTo>
                  <a:pt x="191" y="1603"/>
                </a:lnTo>
                <a:lnTo>
                  <a:pt x="179" y="1603"/>
                </a:lnTo>
                <a:lnTo>
                  <a:pt x="174" y="1605"/>
                </a:lnTo>
                <a:lnTo>
                  <a:pt x="171" y="1606"/>
                </a:lnTo>
                <a:lnTo>
                  <a:pt x="167" y="1608"/>
                </a:lnTo>
                <a:lnTo>
                  <a:pt x="164" y="1613"/>
                </a:lnTo>
                <a:lnTo>
                  <a:pt x="164" y="1617"/>
                </a:lnTo>
                <a:lnTo>
                  <a:pt x="164" y="1624"/>
                </a:lnTo>
                <a:close/>
                <a:moveTo>
                  <a:pt x="205" y="1583"/>
                </a:moveTo>
                <a:lnTo>
                  <a:pt x="203" y="1588"/>
                </a:lnTo>
                <a:lnTo>
                  <a:pt x="201" y="1589"/>
                </a:lnTo>
                <a:lnTo>
                  <a:pt x="198" y="1589"/>
                </a:lnTo>
                <a:lnTo>
                  <a:pt x="198" y="1603"/>
                </a:lnTo>
                <a:lnTo>
                  <a:pt x="203" y="1605"/>
                </a:lnTo>
                <a:lnTo>
                  <a:pt x="208" y="1605"/>
                </a:lnTo>
                <a:lnTo>
                  <a:pt x="212" y="1601"/>
                </a:lnTo>
                <a:lnTo>
                  <a:pt x="213" y="1596"/>
                </a:lnTo>
                <a:lnTo>
                  <a:pt x="213" y="1591"/>
                </a:lnTo>
                <a:lnTo>
                  <a:pt x="212" y="1586"/>
                </a:lnTo>
                <a:lnTo>
                  <a:pt x="208" y="1583"/>
                </a:lnTo>
                <a:lnTo>
                  <a:pt x="205" y="1583"/>
                </a:lnTo>
                <a:close/>
                <a:moveTo>
                  <a:pt x="1351" y="975"/>
                </a:moveTo>
                <a:lnTo>
                  <a:pt x="1353" y="970"/>
                </a:lnTo>
                <a:lnTo>
                  <a:pt x="1355" y="969"/>
                </a:lnTo>
                <a:lnTo>
                  <a:pt x="1358" y="969"/>
                </a:lnTo>
                <a:lnTo>
                  <a:pt x="1358" y="963"/>
                </a:lnTo>
                <a:lnTo>
                  <a:pt x="1358" y="960"/>
                </a:lnTo>
                <a:lnTo>
                  <a:pt x="1356" y="958"/>
                </a:lnTo>
                <a:lnTo>
                  <a:pt x="1353" y="957"/>
                </a:lnTo>
                <a:lnTo>
                  <a:pt x="1346" y="955"/>
                </a:lnTo>
                <a:lnTo>
                  <a:pt x="1338" y="955"/>
                </a:lnTo>
                <a:lnTo>
                  <a:pt x="1338" y="963"/>
                </a:lnTo>
                <a:lnTo>
                  <a:pt x="1339" y="970"/>
                </a:lnTo>
                <a:lnTo>
                  <a:pt x="1343" y="975"/>
                </a:lnTo>
                <a:lnTo>
                  <a:pt x="1351" y="975"/>
                </a:lnTo>
                <a:close/>
                <a:moveTo>
                  <a:pt x="1010" y="20"/>
                </a:moveTo>
                <a:lnTo>
                  <a:pt x="1027" y="20"/>
                </a:lnTo>
                <a:lnTo>
                  <a:pt x="1034" y="18"/>
                </a:lnTo>
                <a:lnTo>
                  <a:pt x="1036" y="17"/>
                </a:lnTo>
                <a:lnTo>
                  <a:pt x="1037" y="13"/>
                </a:lnTo>
                <a:lnTo>
                  <a:pt x="1024" y="6"/>
                </a:lnTo>
                <a:lnTo>
                  <a:pt x="1010" y="0"/>
                </a:lnTo>
                <a:lnTo>
                  <a:pt x="1010" y="3"/>
                </a:lnTo>
                <a:lnTo>
                  <a:pt x="1008" y="5"/>
                </a:lnTo>
                <a:lnTo>
                  <a:pt x="1003" y="6"/>
                </a:lnTo>
                <a:lnTo>
                  <a:pt x="1003" y="13"/>
                </a:lnTo>
                <a:lnTo>
                  <a:pt x="1008" y="15"/>
                </a:lnTo>
                <a:lnTo>
                  <a:pt x="1010" y="17"/>
                </a:lnTo>
                <a:lnTo>
                  <a:pt x="1010" y="20"/>
                </a:lnTo>
                <a:close/>
                <a:moveTo>
                  <a:pt x="921" y="136"/>
                </a:moveTo>
                <a:lnTo>
                  <a:pt x="921" y="129"/>
                </a:lnTo>
                <a:lnTo>
                  <a:pt x="923" y="124"/>
                </a:lnTo>
                <a:lnTo>
                  <a:pt x="928" y="116"/>
                </a:lnTo>
                <a:lnTo>
                  <a:pt x="921" y="112"/>
                </a:lnTo>
                <a:lnTo>
                  <a:pt x="918" y="112"/>
                </a:lnTo>
                <a:lnTo>
                  <a:pt x="913" y="112"/>
                </a:lnTo>
                <a:lnTo>
                  <a:pt x="908" y="116"/>
                </a:lnTo>
                <a:lnTo>
                  <a:pt x="904" y="116"/>
                </a:lnTo>
                <a:lnTo>
                  <a:pt x="901" y="116"/>
                </a:lnTo>
                <a:lnTo>
                  <a:pt x="901" y="123"/>
                </a:lnTo>
                <a:lnTo>
                  <a:pt x="903" y="128"/>
                </a:lnTo>
                <a:lnTo>
                  <a:pt x="908" y="136"/>
                </a:lnTo>
                <a:lnTo>
                  <a:pt x="921" y="136"/>
                </a:lnTo>
                <a:close/>
                <a:moveTo>
                  <a:pt x="1597" y="491"/>
                </a:moveTo>
                <a:lnTo>
                  <a:pt x="1588" y="486"/>
                </a:lnTo>
                <a:lnTo>
                  <a:pt x="1585" y="482"/>
                </a:lnTo>
                <a:lnTo>
                  <a:pt x="1583" y="477"/>
                </a:lnTo>
                <a:lnTo>
                  <a:pt x="1576" y="477"/>
                </a:lnTo>
                <a:lnTo>
                  <a:pt x="1570" y="477"/>
                </a:lnTo>
                <a:lnTo>
                  <a:pt x="1564" y="475"/>
                </a:lnTo>
                <a:lnTo>
                  <a:pt x="1563" y="470"/>
                </a:lnTo>
                <a:lnTo>
                  <a:pt x="1552" y="470"/>
                </a:lnTo>
                <a:lnTo>
                  <a:pt x="1544" y="472"/>
                </a:lnTo>
                <a:lnTo>
                  <a:pt x="1539" y="477"/>
                </a:lnTo>
                <a:lnTo>
                  <a:pt x="1535" y="484"/>
                </a:lnTo>
                <a:lnTo>
                  <a:pt x="1518" y="484"/>
                </a:lnTo>
                <a:lnTo>
                  <a:pt x="1512" y="482"/>
                </a:lnTo>
                <a:lnTo>
                  <a:pt x="1510" y="481"/>
                </a:lnTo>
                <a:lnTo>
                  <a:pt x="1508" y="477"/>
                </a:lnTo>
                <a:lnTo>
                  <a:pt x="1508" y="472"/>
                </a:lnTo>
                <a:lnTo>
                  <a:pt x="1510" y="469"/>
                </a:lnTo>
                <a:lnTo>
                  <a:pt x="1512" y="465"/>
                </a:lnTo>
                <a:lnTo>
                  <a:pt x="1515" y="464"/>
                </a:lnTo>
                <a:lnTo>
                  <a:pt x="1518" y="464"/>
                </a:lnTo>
                <a:lnTo>
                  <a:pt x="1520" y="462"/>
                </a:lnTo>
                <a:lnTo>
                  <a:pt x="1522" y="457"/>
                </a:lnTo>
                <a:lnTo>
                  <a:pt x="1527" y="457"/>
                </a:lnTo>
                <a:lnTo>
                  <a:pt x="1532" y="457"/>
                </a:lnTo>
                <a:lnTo>
                  <a:pt x="1537" y="458"/>
                </a:lnTo>
                <a:lnTo>
                  <a:pt x="1542" y="457"/>
                </a:lnTo>
                <a:lnTo>
                  <a:pt x="1544" y="455"/>
                </a:lnTo>
                <a:lnTo>
                  <a:pt x="1546" y="450"/>
                </a:lnTo>
                <a:lnTo>
                  <a:pt x="1547" y="447"/>
                </a:lnTo>
                <a:lnTo>
                  <a:pt x="1549" y="443"/>
                </a:lnTo>
                <a:lnTo>
                  <a:pt x="1563" y="436"/>
                </a:lnTo>
                <a:lnTo>
                  <a:pt x="1576" y="429"/>
                </a:lnTo>
                <a:lnTo>
                  <a:pt x="1578" y="423"/>
                </a:lnTo>
                <a:lnTo>
                  <a:pt x="1576" y="419"/>
                </a:lnTo>
                <a:lnTo>
                  <a:pt x="1573" y="418"/>
                </a:lnTo>
                <a:lnTo>
                  <a:pt x="1570" y="416"/>
                </a:lnTo>
                <a:lnTo>
                  <a:pt x="1566" y="414"/>
                </a:lnTo>
                <a:lnTo>
                  <a:pt x="1563" y="412"/>
                </a:lnTo>
                <a:lnTo>
                  <a:pt x="1561" y="409"/>
                </a:lnTo>
                <a:lnTo>
                  <a:pt x="1563" y="402"/>
                </a:lnTo>
                <a:lnTo>
                  <a:pt x="1559" y="400"/>
                </a:lnTo>
                <a:lnTo>
                  <a:pt x="1558" y="397"/>
                </a:lnTo>
                <a:lnTo>
                  <a:pt x="1556" y="389"/>
                </a:lnTo>
                <a:lnTo>
                  <a:pt x="1552" y="389"/>
                </a:lnTo>
                <a:lnTo>
                  <a:pt x="1551" y="387"/>
                </a:lnTo>
                <a:lnTo>
                  <a:pt x="1549" y="382"/>
                </a:lnTo>
                <a:lnTo>
                  <a:pt x="1549" y="375"/>
                </a:lnTo>
                <a:lnTo>
                  <a:pt x="1546" y="371"/>
                </a:lnTo>
                <a:lnTo>
                  <a:pt x="1544" y="366"/>
                </a:lnTo>
                <a:lnTo>
                  <a:pt x="1542" y="361"/>
                </a:lnTo>
                <a:lnTo>
                  <a:pt x="1542" y="259"/>
                </a:lnTo>
                <a:lnTo>
                  <a:pt x="1544" y="254"/>
                </a:lnTo>
                <a:lnTo>
                  <a:pt x="1546" y="252"/>
                </a:lnTo>
                <a:lnTo>
                  <a:pt x="1549" y="252"/>
                </a:lnTo>
                <a:lnTo>
                  <a:pt x="1549" y="237"/>
                </a:lnTo>
                <a:lnTo>
                  <a:pt x="1547" y="221"/>
                </a:lnTo>
                <a:lnTo>
                  <a:pt x="1542" y="198"/>
                </a:lnTo>
                <a:lnTo>
                  <a:pt x="1539" y="194"/>
                </a:lnTo>
                <a:lnTo>
                  <a:pt x="1534" y="192"/>
                </a:lnTo>
                <a:lnTo>
                  <a:pt x="1522" y="191"/>
                </a:lnTo>
                <a:lnTo>
                  <a:pt x="1495" y="191"/>
                </a:lnTo>
                <a:lnTo>
                  <a:pt x="1493" y="187"/>
                </a:lnTo>
                <a:lnTo>
                  <a:pt x="1491" y="184"/>
                </a:lnTo>
                <a:lnTo>
                  <a:pt x="1488" y="182"/>
                </a:lnTo>
                <a:lnTo>
                  <a:pt x="1488" y="177"/>
                </a:lnTo>
                <a:lnTo>
                  <a:pt x="1483" y="175"/>
                </a:lnTo>
                <a:lnTo>
                  <a:pt x="1481" y="174"/>
                </a:lnTo>
                <a:lnTo>
                  <a:pt x="1481" y="170"/>
                </a:lnTo>
                <a:lnTo>
                  <a:pt x="1462" y="162"/>
                </a:lnTo>
                <a:lnTo>
                  <a:pt x="1452" y="158"/>
                </a:lnTo>
                <a:lnTo>
                  <a:pt x="1440" y="157"/>
                </a:lnTo>
                <a:lnTo>
                  <a:pt x="1431" y="162"/>
                </a:lnTo>
                <a:lnTo>
                  <a:pt x="1421" y="163"/>
                </a:lnTo>
                <a:lnTo>
                  <a:pt x="1399" y="169"/>
                </a:lnTo>
                <a:lnTo>
                  <a:pt x="1377" y="170"/>
                </a:lnTo>
                <a:lnTo>
                  <a:pt x="1367" y="174"/>
                </a:lnTo>
                <a:lnTo>
                  <a:pt x="1358" y="177"/>
                </a:lnTo>
                <a:lnTo>
                  <a:pt x="1353" y="175"/>
                </a:lnTo>
                <a:lnTo>
                  <a:pt x="1350" y="172"/>
                </a:lnTo>
                <a:lnTo>
                  <a:pt x="1343" y="165"/>
                </a:lnTo>
                <a:lnTo>
                  <a:pt x="1339" y="162"/>
                </a:lnTo>
                <a:lnTo>
                  <a:pt x="1336" y="158"/>
                </a:lnTo>
                <a:lnTo>
                  <a:pt x="1331" y="157"/>
                </a:lnTo>
                <a:lnTo>
                  <a:pt x="1324" y="157"/>
                </a:lnTo>
                <a:lnTo>
                  <a:pt x="1321" y="160"/>
                </a:lnTo>
                <a:lnTo>
                  <a:pt x="1317" y="163"/>
                </a:lnTo>
                <a:lnTo>
                  <a:pt x="1312" y="172"/>
                </a:lnTo>
                <a:lnTo>
                  <a:pt x="1305" y="181"/>
                </a:lnTo>
                <a:lnTo>
                  <a:pt x="1302" y="182"/>
                </a:lnTo>
                <a:lnTo>
                  <a:pt x="1297" y="184"/>
                </a:lnTo>
                <a:lnTo>
                  <a:pt x="1292" y="191"/>
                </a:lnTo>
                <a:lnTo>
                  <a:pt x="1286" y="198"/>
                </a:lnTo>
                <a:lnTo>
                  <a:pt x="1283" y="201"/>
                </a:lnTo>
                <a:lnTo>
                  <a:pt x="1280" y="203"/>
                </a:lnTo>
                <a:lnTo>
                  <a:pt x="1274" y="204"/>
                </a:lnTo>
                <a:lnTo>
                  <a:pt x="1269" y="204"/>
                </a:lnTo>
                <a:lnTo>
                  <a:pt x="1242" y="204"/>
                </a:lnTo>
                <a:lnTo>
                  <a:pt x="1242" y="198"/>
                </a:lnTo>
                <a:lnTo>
                  <a:pt x="1239" y="198"/>
                </a:lnTo>
                <a:lnTo>
                  <a:pt x="1237" y="196"/>
                </a:lnTo>
                <a:lnTo>
                  <a:pt x="1235" y="191"/>
                </a:lnTo>
                <a:lnTo>
                  <a:pt x="1242" y="191"/>
                </a:lnTo>
                <a:lnTo>
                  <a:pt x="1247" y="189"/>
                </a:lnTo>
                <a:lnTo>
                  <a:pt x="1251" y="186"/>
                </a:lnTo>
                <a:lnTo>
                  <a:pt x="1254" y="182"/>
                </a:lnTo>
                <a:lnTo>
                  <a:pt x="1257" y="179"/>
                </a:lnTo>
                <a:lnTo>
                  <a:pt x="1263" y="177"/>
                </a:lnTo>
                <a:lnTo>
                  <a:pt x="1268" y="175"/>
                </a:lnTo>
                <a:lnTo>
                  <a:pt x="1276" y="177"/>
                </a:lnTo>
                <a:lnTo>
                  <a:pt x="1280" y="170"/>
                </a:lnTo>
                <a:lnTo>
                  <a:pt x="1285" y="165"/>
                </a:lnTo>
                <a:lnTo>
                  <a:pt x="1290" y="160"/>
                </a:lnTo>
                <a:lnTo>
                  <a:pt x="1297" y="157"/>
                </a:lnTo>
                <a:lnTo>
                  <a:pt x="1305" y="153"/>
                </a:lnTo>
                <a:lnTo>
                  <a:pt x="1314" y="150"/>
                </a:lnTo>
                <a:lnTo>
                  <a:pt x="1322" y="146"/>
                </a:lnTo>
                <a:lnTo>
                  <a:pt x="1331" y="143"/>
                </a:lnTo>
                <a:lnTo>
                  <a:pt x="1329" y="134"/>
                </a:lnTo>
                <a:lnTo>
                  <a:pt x="1326" y="128"/>
                </a:lnTo>
                <a:lnTo>
                  <a:pt x="1321" y="123"/>
                </a:lnTo>
                <a:lnTo>
                  <a:pt x="1315" y="117"/>
                </a:lnTo>
                <a:lnTo>
                  <a:pt x="1305" y="107"/>
                </a:lnTo>
                <a:lnTo>
                  <a:pt x="1300" y="102"/>
                </a:lnTo>
                <a:lnTo>
                  <a:pt x="1297" y="95"/>
                </a:lnTo>
                <a:lnTo>
                  <a:pt x="1276" y="54"/>
                </a:lnTo>
                <a:lnTo>
                  <a:pt x="1271" y="54"/>
                </a:lnTo>
                <a:lnTo>
                  <a:pt x="1266" y="54"/>
                </a:lnTo>
                <a:lnTo>
                  <a:pt x="1261" y="49"/>
                </a:lnTo>
                <a:lnTo>
                  <a:pt x="1252" y="46"/>
                </a:lnTo>
                <a:lnTo>
                  <a:pt x="1249" y="46"/>
                </a:lnTo>
                <a:lnTo>
                  <a:pt x="1242" y="47"/>
                </a:lnTo>
                <a:lnTo>
                  <a:pt x="1240" y="54"/>
                </a:lnTo>
                <a:lnTo>
                  <a:pt x="1240" y="59"/>
                </a:lnTo>
                <a:lnTo>
                  <a:pt x="1244" y="66"/>
                </a:lnTo>
                <a:lnTo>
                  <a:pt x="1249" y="71"/>
                </a:lnTo>
                <a:lnTo>
                  <a:pt x="1249" y="76"/>
                </a:lnTo>
                <a:lnTo>
                  <a:pt x="1249" y="82"/>
                </a:lnTo>
                <a:lnTo>
                  <a:pt x="1254" y="80"/>
                </a:lnTo>
                <a:lnTo>
                  <a:pt x="1259" y="82"/>
                </a:lnTo>
                <a:lnTo>
                  <a:pt x="1263" y="85"/>
                </a:lnTo>
                <a:lnTo>
                  <a:pt x="1264" y="88"/>
                </a:lnTo>
                <a:lnTo>
                  <a:pt x="1264" y="93"/>
                </a:lnTo>
                <a:lnTo>
                  <a:pt x="1263" y="99"/>
                </a:lnTo>
                <a:lnTo>
                  <a:pt x="1259" y="102"/>
                </a:lnTo>
                <a:lnTo>
                  <a:pt x="1256" y="102"/>
                </a:lnTo>
                <a:lnTo>
                  <a:pt x="1257" y="95"/>
                </a:lnTo>
                <a:lnTo>
                  <a:pt x="1256" y="92"/>
                </a:lnTo>
                <a:lnTo>
                  <a:pt x="1252" y="90"/>
                </a:lnTo>
                <a:lnTo>
                  <a:pt x="1249" y="88"/>
                </a:lnTo>
                <a:lnTo>
                  <a:pt x="1245" y="87"/>
                </a:lnTo>
                <a:lnTo>
                  <a:pt x="1242" y="85"/>
                </a:lnTo>
                <a:lnTo>
                  <a:pt x="1240" y="82"/>
                </a:lnTo>
                <a:lnTo>
                  <a:pt x="1242" y="75"/>
                </a:lnTo>
                <a:lnTo>
                  <a:pt x="1235" y="76"/>
                </a:lnTo>
                <a:lnTo>
                  <a:pt x="1230" y="76"/>
                </a:lnTo>
                <a:lnTo>
                  <a:pt x="1223" y="73"/>
                </a:lnTo>
                <a:lnTo>
                  <a:pt x="1218" y="68"/>
                </a:lnTo>
                <a:lnTo>
                  <a:pt x="1213" y="68"/>
                </a:lnTo>
                <a:lnTo>
                  <a:pt x="1208" y="68"/>
                </a:lnTo>
                <a:lnTo>
                  <a:pt x="1203" y="70"/>
                </a:lnTo>
                <a:lnTo>
                  <a:pt x="1199" y="71"/>
                </a:lnTo>
                <a:lnTo>
                  <a:pt x="1194" y="78"/>
                </a:lnTo>
                <a:lnTo>
                  <a:pt x="1189" y="85"/>
                </a:lnTo>
                <a:lnTo>
                  <a:pt x="1186" y="87"/>
                </a:lnTo>
                <a:lnTo>
                  <a:pt x="1181" y="88"/>
                </a:lnTo>
                <a:lnTo>
                  <a:pt x="1179" y="99"/>
                </a:lnTo>
                <a:lnTo>
                  <a:pt x="1179" y="107"/>
                </a:lnTo>
                <a:lnTo>
                  <a:pt x="1182" y="121"/>
                </a:lnTo>
                <a:lnTo>
                  <a:pt x="1186" y="134"/>
                </a:lnTo>
                <a:lnTo>
                  <a:pt x="1187" y="150"/>
                </a:lnTo>
                <a:lnTo>
                  <a:pt x="1184" y="157"/>
                </a:lnTo>
                <a:lnTo>
                  <a:pt x="1179" y="162"/>
                </a:lnTo>
                <a:lnTo>
                  <a:pt x="1174" y="167"/>
                </a:lnTo>
                <a:lnTo>
                  <a:pt x="1167" y="170"/>
                </a:lnTo>
                <a:lnTo>
                  <a:pt x="1167" y="177"/>
                </a:lnTo>
                <a:lnTo>
                  <a:pt x="1165" y="182"/>
                </a:lnTo>
                <a:lnTo>
                  <a:pt x="1162" y="187"/>
                </a:lnTo>
                <a:lnTo>
                  <a:pt x="1158" y="189"/>
                </a:lnTo>
                <a:lnTo>
                  <a:pt x="1157" y="191"/>
                </a:lnTo>
                <a:lnTo>
                  <a:pt x="1155" y="192"/>
                </a:lnTo>
                <a:lnTo>
                  <a:pt x="1153" y="194"/>
                </a:lnTo>
                <a:lnTo>
                  <a:pt x="1148" y="192"/>
                </a:lnTo>
                <a:lnTo>
                  <a:pt x="1145" y="192"/>
                </a:lnTo>
                <a:lnTo>
                  <a:pt x="1143" y="194"/>
                </a:lnTo>
                <a:lnTo>
                  <a:pt x="1143" y="198"/>
                </a:lnTo>
                <a:lnTo>
                  <a:pt x="1141" y="198"/>
                </a:lnTo>
                <a:lnTo>
                  <a:pt x="1138" y="199"/>
                </a:lnTo>
                <a:lnTo>
                  <a:pt x="1140" y="196"/>
                </a:lnTo>
                <a:lnTo>
                  <a:pt x="1140" y="194"/>
                </a:lnTo>
                <a:lnTo>
                  <a:pt x="1140" y="192"/>
                </a:lnTo>
                <a:lnTo>
                  <a:pt x="1141" y="191"/>
                </a:lnTo>
                <a:lnTo>
                  <a:pt x="1146" y="189"/>
                </a:lnTo>
                <a:lnTo>
                  <a:pt x="1150" y="187"/>
                </a:lnTo>
                <a:lnTo>
                  <a:pt x="1152" y="184"/>
                </a:lnTo>
                <a:lnTo>
                  <a:pt x="1152" y="181"/>
                </a:lnTo>
                <a:lnTo>
                  <a:pt x="1153" y="181"/>
                </a:lnTo>
                <a:lnTo>
                  <a:pt x="1157" y="179"/>
                </a:lnTo>
                <a:lnTo>
                  <a:pt x="1160" y="175"/>
                </a:lnTo>
                <a:lnTo>
                  <a:pt x="1160" y="170"/>
                </a:lnTo>
                <a:lnTo>
                  <a:pt x="1160" y="163"/>
                </a:lnTo>
                <a:lnTo>
                  <a:pt x="1165" y="160"/>
                </a:lnTo>
                <a:lnTo>
                  <a:pt x="1170" y="157"/>
                </a:lnTo>
                <a:lnTo>
                  <a:pt x="1174" y="152"/>
                </a:lnTo>
                <a:lnTo>
                  <a:pt x="1181" y="150"/>
                </a:lnTo>
                <a:lnTo>
                  <a:pt x="1181" y="145"/>
                </a:lnTo>
                <a:lnTo>
                  <a:pt x="1181" y="140"/>
                </a:lnTo>
                <a:lnTo>
                  <a:pt x="1175" y="134"/>
                </a:lnTo>
                <a:lnTo>
                  <a:pt x="1172" y="128"/>
                </a:lnTo>
                <a:lnTo>
                  <a:pt x="1172" y="123"/>
                </a:lnTo>
                <a:lnTo>
                  <a:pt x="1174" y="116"/>
                </a:lnTo>
                <a:lnTo>
                  <a:pt x="1172" y="107"/>
                </a:lnTo>
                <a:lnTo>
                  <a:pt x="1172" y="99"/>
                </a:lnTo>
                <a:lnTo>
                  <a:pt x="1175" y="87"/>
                </a:lnTo>
                <a:lnTo>
                  <a:pt x="1177" y="82"/>
                </a:lnTo>
                <a:lnTo>
                  <a:pt x="1177" y="76"/>
                </a:lnTo>
                <a:lnTo>
                  <a:pt x="1177" y="73"/>
                </a:lnTo>
                <a:lnTo>
                  <a:pt x="1174" y="68"/>
                </a:lnTo>
                <a:lnTo>
                  <a:pt x="1165" y="68"/>
                </a:lnTo>
                <a:lnTo>
                  <a:pt x="1157" y="68"/>
                </a:lnTo>
                <a:lnTo>
                  <a:pt x="1150" y="70"/>
                </a:lnTo>
                <a:lnTo>
                  <a:pt x="1145" y="73"/>
                </a:lnTo>
                <a:lnTo>
                  <a:pt x="1140" y="76"/>
                </a:lnTo>
                <a:lnTo>
                  <a:pt x="1136" y="82"/>
                </a:lnTo>
                <a:lnTo>
                  <a:pt x="1135" y="88"/>
                </a:lnTo>
                <a:lnTo>
                  <a:pt x="1133" y="95"/>
                </a:lnTo>
                <a:lnTo>
                  <a:pt x="1131" y="104"/>
                </a:lnTo>
                <a:lnTo>
                  <a:pt x="1133" y="109"/>
                </a:lnTo>
                <a:lnTo>
                  <a:pt x="1138" y="111"/>
                </a:lnTo>
                <a:lnTo>
                  <a:pt x="1141" y="114"/>
                </a:lnTo>
                <a:lnTo>
                  <a:pt x="1146" y="116"/>
                </a:lnTo>
                <a:lnTo>
                  <a:pt x="1152" y="117"/>
                </a:lnTo>
                <a:lnTo>
                  <a:pt x="1153" y="123"/>
                </a:lnTo>
                <a:lnTo>
                  <a:pt x="1153" y="129"/>
                </a:lnTo>
                <a:lnTo>
                  <a:pt x="1150" y="136"/>
                </a:lnTo>
                <a:lnTo>
                  <a:pt x="1145" y="141"/>
                </a:lnTo>
                <a:lnTo>
                  <a:pt x="1140" y="146"/>
                </a:lnTo>
                <a:lnTo>
                  <a:pt x="1133" y="150"/>
                </a:lnTo>
                <a:lnTo>
                  <a:pt x="1135" y="141"/>
                </a:lnTo>
                <a:lnTo>
                  <a:pt x="1135" y="134"/>
                </a:lnTo>
                <a:lnTo>
                  <a:pt x="1133" y="129"/>
                </a:lnTo>
                <a:lnTo>
                  <a:pt x="1129" y="126"/>
                </a:lnTo>
                <a:lnTo>
                  <a:pt x="1124" y="117"/>
                </a:lnTo>
                <a:lnTo>
                  <a:pt x="1119" y="109"/>
                </a:lnTo>
                <a:lnTo>
                  <a:pt x="1121" y="109"/>
                </a:lnTo>
                <a:lnTo>
                  <a:pt x="1123" y="107"/>
                </a:lnTo>
                <a:lnTo>
                  <a:pt x="1124" y="102"/>
                </a:lnTo>
                <a:lnTo>
                  <a:pt x="1126" y="88"/>
                </a:lnTo>
                <a:lnTo>
                  <a:pt x="1126" y="82"/>
                </a:lnTo>
                <a:lnTo>
                  <a:pt x="1126" y="75"/>
                </a:lnTo>
                <a:lnTo>
                  <a:pt x="1124" y="70"/>
                </a:lnTo>
                <a:lnTo>
                  <a:pt x="1119" y="68"/>
                </a:lnTo>
                <a:lnTo>
                  <a:pt x="1111" y="80"/>
                </a:lnTo>
                <a:lnTo>
                  <a:pt x="1107" y="87"/>
                </a:lnTo>
                <a:lnTo>
                  <a:pt x="1106" y="95"/>
                </a:lnTo>
                <a:lnTo>
                  <a:pt x="1107" y="100"/>
                </a:lnTo>
                <a:lnTo>
                  <a:pt x="1111" y="107"/>
                </a:lnTo>
                <a:lnTo>
                  <a:pt x="1112" y="111"/>
                </a:lnTo>
                <a:lnTo>
                  <a:pt x="1111" y="112"/>
                </a:lnTo>
                <a:lnTo>
                  <a:pt x="1109" y="114"/>
                </a:lnTo>
                <a:lnTo>
                  <a:pt x="1106" y="116"/>
                </a:lnTo>
                <a:lnTo>
                  <a:pt x="1102" y="107"/>
                </a:lnTo>
                <a:lnTo>
                  <a:pt x="1099" y="99"/>
                </a:lnTo>
                <a:lnTo>
                  <a:pt x="1095" y="90"/>
                </a:lnTo>
                <a:lnTo>
                  <a:pt x="1092" y="82"/>
                </a:lnTo>
                <a:lnTo>
                  <a:pt x="1085" y="76"/>
                </a:lnTo>
                <a:lnTo>
                  <a:pt x="1082" y="71"/>
                </a:lnTo>
                <a:lnTo>
                  <a:pt x="1080" y="63"/>
                </a:lnTo>
                <a:lnTo>
                  <a:pt x="1078" y="54"/>
                </a:lnTo>
                <a:lnTo>
                  <a:pt x="1077" y="54"/>
                </a:lnTo>
                <a:lnTo>
                  <a:pt x="1070" y="56"/>
                </a:lnTo>
                <a:lnTo>
                  <a:pt x="1063" y="54"/>
                </a:lnTo>
                <a:lnTo>
                  <a:pt x="1063" y="56"/>
                </a:lnTo>
                <a:lnTo>
                  <a:pt x="1063" y="59"/>
                </a:lnTo>
                <a:lnTo>
                  <a:pt x="1063" y="64"/>
                </a:lnTo>
                <a:lnTo>
                  <a:pt x="1061" y="66"/>
                </a:lnTo>
                <a:lnTo>
                  <a:pt x="1061" y="70"/>
                </a:lnTo>
                <a:lnTo>
                  <a:pt x="1059" y="70"/>
                </a:lnTo>
                <a:lnTo>
                  <a:pt x="1056" y="70"/>
                </a:lnTo>
                <a:lnTo>
                  <a:pt x="1053" y="70"/>
                </a:lnTo>
                <a:lnTo>
                  <a:pt x="1051" y="71"/>
                </a:lnTo>
                <a:lnTo>
                  <a:pt x="1051" y="73"/>
                </a:lnTo>
                <a:lnTo>
                  <a:pt x="1051" y="75"/>
                </a:lnTo>
                <a:lnTo>
                  <a:pt x="1046" y="76"/>
                </a:lnTo>
                <a:lnTo>
                  <a:pt x="1041" y="75"/>
                </a:lnTo>
                <a:lnTo>
                  <a:pt x="1037" y="75"/>
                </a:lnTo>
                <a:lnTo>
                  <a:pt x="1037" y="78"/>
                </a:lnTo>
                <a:lnTo>
                  <a:pt x="1037" y="80"/>
                </a:lnTo>
                <a:lnTo>
                  <a:pt x="1037" y="85"/>
                </a:lnTo>
                <a:lnTo>
                  <a:pt x="1034" y="83"/>
                </a:lnTo>
                <a:lnTo>
                  <a:pt x="1032" y="83"/>
                </a:lnTo>
                <a:lnTo>
                  <a:pt x="1030" y="82"/>
                </a:lnTo>
                <a:lnTo>
                  <a:pt x="1030" y="78"/>
                </a:lnTo>
                <a:lnTo>
                  <a:pt x="1029" y="76"/>
                </a:lnTo>
                <a:lnTo>
                  <a:pt x="1025" y="76"/>
                </a:lnTo>
                <a:lnTo>
                  <a:pt x="1022" y="78"/>
                </a:lnTo>
                <a:lnTo>
                  <a:pt x="1020" y="78"/>
                </a:lnTo>
                <a:lnTo>
                  <a:pt x="1019" y="76"/>
                </a:lnTo>
                <a:lnTo>
                  <a:pt x="1017" y="76"/>
                </a:lnTo>
                <a:lnTo>
                  <a:pt x="1005" y="75"/>
                </a:lnTo>
                <a:lnTo>
                  <a:pt x="998" y="73"/>
                </a:lnTo>
                <a:lnTo>
                  <a:pt x="990" y="75"/>
                </a:lnTo>
                <a:lnTo>
                  <a:pt x="984" y="83"/>
                </a:lnTo>
                <a:lnTo>
                  <a:pt x="981" y="87"/>
                </a:lnTo>
                <a:lnTo>
                  <a:pt x="976" y="88"/>
                </a:lnTo>
                <a:lnTo>
                  <a:pt x="976" y="93"/>
                </a:lnTo>
                <a:lnTo>
                  <a:pt x="974" y="97"/>
                </a:lnTo>
                <a:lnTo>
                  <a:pt x="973" y="100"/>
                </a:lnTo>
                <a:lnTo>
                  <a:pt x="969" y="102"/>
                </a:lnTo>
                <a:lnTo>
                  <a:pt x="964" y="105"/>
                </a:lnTo>
                <a:lnTo>
                  <a:pt x="959" y="109"/>
                </a:lnTo>
                <a:lnTo>
                  <a:pt x="954" y="114"/>
                </a:lnTo>
                <a:lnTo>
                  <a:pt x="949" y="116"/>
                </a:lnTo>
                <a:lnTo>
                  <a:pt x="947" y="121"/>
                </a:lnTo>
                <a:lnTo>
                  <a:pt x="945" y="123"/>
                </a:lnTo>
                <a:lnTo>
                  <a:pt x="942" y="123"/>
                </a:lnTo>
                <a:lnTo>
                  <a:pt x="935" y="131"/>
                </a:lnTo>
                <a:lnTo>
                  <a:pt x="930" y="138"/>
                </a:lnTo>
                <a:lnTo>
                  <a:pt x="925" y="146"/>
                </a:lnTo>
                <a:lnTo>
                  <a:pt x="921" y="157"/>
                </a:lnTo>
                <a:lnTo>
                  <a:pt x="921" y="169"/>
                </a:lnTo>
                <a:lnTo>
                  <a:pt x="923" y="179"/>
                </a:lnTo>
                <a:lnTo>
                  <a:pt x="926" y="189"/>
                </a:lnTo>
                <a:lnTo>
                  <a:pt x="928" y="198"/>
                </a:lnTo>
                <a:lnTo>
                  <a:pt x="921" y="198"/>
                </a:lnTo>
                <a:lnTo>
                  <a:pt x="916" y="196"/>
                </a:lnTo>
                <a:lnTo>
                  <a:pt x="915" y="194"/>
                </a:lnTo>
                <a:lnTo>
                  <a:pt x="915" y="191"/>
                </a:lnTo>
                <a:lnTo>
                  <a:pt x="880" y="191"/>
                </a:lnTo>
                <a:lnTo>
                  <a:pt x="880" y="208"/>
                </a:lnTo>
                <a:lnTo>
                  <a:pt x="879" y="215"/>
                </a:lnTo>
                <a:lnTo>
                  <a:pt x="877" y="216"/>
                </a:lnTo>
                <a:lnTo>
                  <a:pt x="874" y="218"/>
                </a:lnTo>
                <a:lnTo>
                  <a:pt x="863" y="218"/>
                </a:lnTo>
                <a:lnTo>
                  <a:pt x="851" y="218"/>
                </a:lnTo>
                <a:lnTo>
                  <a:pt x="843" y="218"/>
                </a:lnTo>
                <a:lnTo>
                  <a:pt x="833" y="218"/>
                </a:lnTo>
                <a:lnTo>
                  <a:pt x="831" y="221"/>
                </a:lnTo>
                <a:lnTo>
                  <a:pt x="829" y="223"/>
                </a:lnTo>
                <a:lnTo>
                  <a:pt x="826" y="225"/>
                </a:lnTo>
                <a:lnTo>
                  <a:pt x="817" y="227"/>
                </a:lnTo>
                <a:lnTo>
                  <a:pt x="812" y="228"/>
                </a:lnTo>
                <a:lnTo>
                  <a:pt x="809" y="233"/>
                </a:lnTo>
                <a:lnTo>
                  <a:pt x="805" y="238"/>
                </a:lnTo>
                <a:lnTo>
                  <a:pt x="805" y="245"/>
                </a:lnTo>
                <a:lnTo>
                  <a:pt x="804" y="254"/>
                </a:lnTo>
                <a:lnTo>
                  <a:pt x="805" y="259"/>
                </a:lnTo>
                <a:lnTo>
                  <a:pt x="807" y="264"/>
                </a:lnTo>
                <a:lnTo>
                  <a:pt x="811" y="267"/>
                </a:lnTo>
                <a:lnTo>
                  <a:pt x="814" y="271"/>
                </a:lnTo>
                <a:lnTo>
                  <a:pt x="817" y="274"/>
                </a:lnTo>
                <a:lnTo>
                  <a:pt x="819" y="279"/>
                </a:lnTo>
                <a:lnTo>
                  <a:pt x="819" y="286"/>
                </a:lnTo>
                <a:lnTo>
                  <a:pt x="826" y="286"/>
                </a:lnTo>
                <a:lnTo>
                  <a:pt x="829" y="290"/>
                </a:lnTo>
                <a:lnTo>
                  <a:pt x="831" y="295"/>
                </a:lnTo>
                <a:lnTo>
                  <a:pt x="833" y="300"/>
                </a:lnTo>
                <a:lnTo>
                  <a:pt x="867" y="300"/>
                </a:lnTo>
                <a:lnTo>
                  <a:pt x="869" y="302"/>
                </a:lnTo>
                <a:lnTo>
                  <a:pt x="870" y="303"/>
                </a:lnTo>
                <a:lnTo>
                  <a:pt x="874" y="307"/>
                </a:lnTo>
                <a:lnTo>
                  <a:pt x="879" y="308"/>
                </a:lnTo>
                <a:lnTo>
                  <a:pt x="880" y="310"/>
                </a:lnTo>
                <a:lnTo>
                  <a:pt x="880" y="314"/>
                </a:lnTo>
                <a:lnTo>
                  <a:pt x="877" y="319"/>
                </a:lnTo>
                <a:lnTo>
                  <a:pt x="875" y="325"/>
                </a:lnTo>
                <a:lnTo>
                  <a:pt x="874" y="332"/>
                </a:lnTo>
                <a:lnTo>
                  <a:pt x="874" y="341"/>
                </a:lnTo>
                <a:lnTo>
                  <a:pt x="880" y="341"/>
                </a:lnTo>
                <a:lnTo>
                  <a:pt x="884" y="337"/>
                </a:lnTo>
                <a:lnTo>
                  <a:pt x="886" y="334"/>
                </a:lnTo>
                <a:lnTo>
                  <a:pt x="887" y="327"/>
                </a:lnTo>
                <a:lnTo>
                  <a:pt x="892" y="327"/>
                </a:lnTo>
                <a:lnTo>
                  <a:pt x="896" y="325"/>
                </a:lnTo>
                <a:lnTo>
                  <a:pt x="899" y="324"/>
                </a:lnTo>
                <a:lnTo>
                  <a:pt x="901" y="320"/>
                </a:lnTo>
                <a:lnTo>
                  <a:pt x="904" y="320"/>
                </a:lnTo>
                <a:lnTo>
                  <a:pt x="911" y="320"/>
                </a:lnTo>
                <a:lnTo>
                  <a:pt x="921" y="320"/>
                </a:lnTo>
                <a:lnTo>
                  <a:pt x="926" y="320"/>
                </a:lnTo>
                <a:lnTo>
                  <a:pt x="932" y="320"/>
                </a:lnTo>
                <a:lnTo>
                  <a:pt x="935" y="322"/>
                </a:lnTo>
                <a:lnTo>
                  <a:pt x="935" y="327"/>
                </a:lnTo>
                <a:lnTo>
                  <a:pt x="930" y="336"/>
                </a:lnTo>
                <a:lnTo>
                  <a:pt x="926" y="346"/>
                </a:lnTo>
                <a:lnTo>
                  <a:pt x="921" y="354"/>
                </a:lnTo>
                <a:lnTo>
                  <a:pt x="918" y="358"/>
                </a:lnTo>
                <a:lnTo>
                  <a:pt x="915" y="361"/>
                </a:lnTo>
                <a:lnTo>
                  <a:pt x="887" y="361"/>
                </a:lnTo>
                <a:lnTo>
                  <a:pt x="882" y="361"/>
                </a:lnTo>
                <a:lnTo>
                  <a:pt x="877" y="363"/>
                </a:lnTo>
                <a:lnTo>
                  <a:pt x="869" y="366"/>
                </a:lnTo>
                <a:lnTo>
                  <a:pt x="860" y="370"/>
                </a:lnTo>
                <a:lnTo>
                  <a:pt x="853" y="370"/>
                </a:lnTo>
                <a:lnTo>
                  <a:pt x="846" y="368"/>
                </a:lnTo>
                <a:lnTo>
                  <a:pt x="845" y="370"/>
                </a:lnTo>
                <a:lnTo>
                  <a:pt x="843" y="371"/>
                </a:lnTo>
                <a:lnTo>
                  <a:pt x="840" y="375"/>
                </a:lnTo>
                <a:lnTo>
                  <a:pt x="834" y="377"/>
                </a:lnTo>
                <a:lnTo>
                  <a:pt x="833" y="378"/>
                </a:lnTo>
                <a:lnTo>
                  <a:pt x="833" y="382"/>
                </a:lnTo>
                <a:lnTo>
                  <a:pt x="816" y="383"/>
                </a:lnTo>
                <a:lnTo>
                  <a:pt x="800" y="387"/>
                </a:lnTo>
                <a:lnTo>
                  <a:pt x="793" y="390"/>
                </a:lnTo>
                <a:lnTo>
                  <a:pt x="788" y="395"/>
                </a:lnTo>
                <a:lnTo>
                  <a:pt x="787" y="400"/>
                </a:lnTo>
                <a:lnTo>
                  <a:pt x="785" y="409"/>
                </a:lnTo>
                <a:lnTo>
                  <a:pt x="785" y="414"/>
                </a:lnTo>
                <a:lnTo>
                  <a:pt x="787" y="416"/>
                </a:lnTo>
                <a:lnTo>
                  <a:pt x="788" y="419"/>
                </a:lnTo>
                <a:lnTo>
                  <a:pt x="792" y="421"/>
                </a:lnTo>
                <a:lnTo>
                  <a:pt x="800" y="423"/>
                </a:lnTo>
                <a:lnTo>
                  <a:pt x="809" y="423"/>
                </a:lnTo>
                <a:lnTo>
                  <a:pt x="817" y="423"/>
                </a:lnTo>
                <a:lnTo>
                  <a:pt x="826" y="424"/>
                </a:lnTo>
                <a:lnTo>
                  <a:pt x="828" y="426"/>
                </a:lnTo>
                <a:lnTo>
                  <a:pt x="831" y="429"/>
                </a:lnTo>
                <a:lnTo>
                  <a:pt x="833" y="433"/>
                </a:lnTo>
                <a:lnTo>
                  <a:pt x="833" y="436"/>
                </a:lnTo>
                <a:lnTo>
                  <a:pt x="822" y="436"/>
                </a:lnTo>
                <a:lnTo>
                  <a:pt x="812" y="436"/>
                </a:lnTo>
                <a:lnTo>
                  <a:pt x="805" y="440"/>
                </a:lnTo>
                <a:lnTo>
                  <a:pt x="799" y="443"/>
                </a:lnTo>
                <a:lnTo>
                  <a:pt x="797" y="450"/>
                </a:lnTo>
                <a:lnTo>
                  <a:pt x="797" y="455"/>
                </a:lnTo>
                <a:lnTo>
                  <a:pt x="802" y="464"/>
                </a:lnTo>
                <a:lnTo>
                  <a:pt x="805" y="469"/>
                </a:lnTo>
                <a:lnTo>
                  <a:pt x="805" y="472"/>
                </a:lnTo>
                <a:lnTo>
                  <a:pt x="804" y="475"/>
                </a:lnTo>
                <a:lnTo>
                  <a:pt x="799" y="477"/>
                </a:lnTo>
                <a:lnTo>
                  <a:pt x="792" y="477"/>
                </a:lnTo>
                <a:lnTo>
                  <a:pt x="788" y="474"/>
                </a:lnTo>
                <a:lnTo>
                  <a:pt x="785" y="470"/>
                </a:lnTo>
                <a:lnTo>
                  <a:pt x="785" y="464"/>
                </a:lnTo>
                <a:lnTo>
                  <a:pt x="782" y="464"/>
                </a:lnTo>
                <a:lnTo>
                  <a:pt x="780" y="462"/>
                </a:lnTo>
                <a:lnTo>
                  <a:pt x="778" y="457"/>
                </a:lnTo>
                <a:lnTo>
                  <a:pt x="778" y="443"/>
                </a:lnTo>
                <a:lnTo>
                  <a:pt x="773" y="440"/>
                </a:lnTo>
                <a:lnTo>
                  <a:pt x="766" y="438"/>
                </a:lnTo>
                <a:lnTo>
                  <a:pt x="759" y="436"/>
                </a:lnTo>
                <a:lnTo>
                  <a:pt x="751" y="436"/>
                </a:lnTo>
                <a:lnTo>
                  <a:pt x="741" y="423"/>
                </a:lnTo>
                <a:lnTo>
                  <a:pt x="735" y="418"/>
                </a:lnTo>
                <a:lnTo>
                  <a:pt x="730" y="412"/>
                </a:lnTo>
                <a:lnTo>
                  <a:pt x="723" y="407"/>
                </a:lnTo>
                <a:lnTo>
                  <a:pt x="715" y="406"/>
                </a:lnTo>
                <a:lnTo>
                  <a:pt x="706" y="402"/>
                </a:lnTo>
                <a:lnTo>
                  <a:pt x="696" y="402"/>
                </a:lnTo>
                <a:lnTo>
                  <a:pt x="693" y="404"/>
                </a:lnTo>
                <a:lnTo>
                  <a:pt x="689" y="406"/>
                </a:lnTo>
                <a:lnTo>
                  <a:pt x="681" y="409"/>
                </a:lnTo>
                <a:lnTo>
                  <a:pt x="679" y="411"/>
                </a:lnTo>
                <a:lnTo>
                  <a:pt x="676" y="412"/>
                </a:lnTo>
                <a:lnTo>
                  <a:pt x="676" y="418"/>
                </a:lnTo>
                <a:lnTo>
                  <a:pt x="676" y="423"/>
                </a:lnTo>
                <a:lnTo>
                  <a:pt x="672" y="423"/>
                </a:lnTo>
                <a:lnTo>
                  <a:pt x="669" y="424"/>
                </a:lnTo>
                <a:lnTo>
                  <a:pt x="664" y="433"/>
                </a:lnTo>
                <a:lnTo>
                  <a:pt x="660" y="435"/>
                </a:lnTo>
                <a:lnTo>
                  <a:pt x="659" y="436"/>
                </a:lnTo>
                <a:lnTo>
                  <a:pt x="657" y="435"/>
                </a:lnTo>
                <a:lnTo>
                  <a:pt x="655" y="429"/>
                </a:lnTo>
                <a:lnTo>
                  <a:pt x="655" y="375"/>
                </a:lnTo>
                <a:lnTo>
                  <a:pt x="648" y="371"/>
                </a:lnTo>
                <a:lnTo>
                  <a:pt x="643" y="366"/>
                </a:lnTo>
                <a:lnTo>
                  <a:pt x="638" y="361"/>
                </a:lnTo>
                <a:lnTo>
                  <a:pt x="635" y="354"/>
                </a:lnTo>
                <a:lnTo>
                  <a:pt x="621" y="356"/>
                </a:lnTo>
                <a:lnTo>
                  <a:pt x="611" y="354"/>
                </a:lnTo>
                <a:lnTo>
                  <a:pt x="594" y="349"/>
                </a:lnTo>
                <a:lnTo>
                  <a:pt x="590" y="348"/>
                </a:lnTo>
                <a:lnTo>
                  <a:pt x="585" y="342"/>
                </a:lnTo>
                <a:lnTo>
                  <a:pt x="582" y="341"/>
                </a:lnTo>
                <a:lnTo>
                  <a:pt x="578" y="341"/>
                </a:lnTo>
                <a:lnTo>
                  <a:pt x="566" y="336"/>
                </a:lnTo>
                <a:lnTo>
                  <a:pt x="556" y="334"/>
                </a:lnTo>
                <a:lnTo>
                  <a:pt x="548" y="332"/>
                </a:lnTo>
                <a:lnTo>
                  <a:pt x="544" y="329"/>
                </a:lnTo>
                <a:lnTo>
                  <a:pt x="543" y="327"/>
                </a:lnTo>
                <a:lnTo>
                  <a:pt x="539" y="324"/>
                </a:lnTo>
                <a:lnTo>
                  <a:pt x="536" y="320"/>
                </a:lnTo>
                <a:lnTo>
                  <a:pt x="532" y="320"/>
                </a:lnTo>
                <a:lnTo>
                  <a:pt x="526" y="320"/>
                </a:lnTo>
                <a:lnTo>
                  <a:pt x="491" y="320"/>
                </a:lnTo>
                <a:lnTo>
                  <a:pt x="491" y="327"/>
                </a:lnTo>
                <a:lnTo>
                  <a:pt x="491" y="341"/>
                </a:lnTo>
                <a:lnTo>
                  <a:pt x="486" y="349"/>
                </a:lnTo>
                <a:lnTo>
                  <a:pt x="480" y="356"/>
                </a:lnTo>
                <a:lnTo>
                  <a:pt x="473" y="363"/>
                </a:lnTo>
                <a:lnTo>
                  <a:pt x="464" y="368"/>
                </a:lnTo>
                <a:lnTo>
                  <a:pt x="459" y="377"/>
                </a:lnTo>
                <a:lnTo>
                  <a:pt x="457" y="382"/>
                </a:lnTo>
                <a:lnTo>
                  <a:pt x="457" y="389"/>
                </a:lnTo>
                <a:lnTo>
                  <a:pt x="451" y="389"/>
                </a:lnTo>
                <a:lnTo>
                  <a:pt x="445" y="392"/>
                </a:lnTo>
                <a:lnTo>
                  <a:pt x="442" y="394"/>
                </a:lnTo>
                <a:lnTo>
                  <a:pt x="437" y="395"/>
                </a:lnTo>
                <a:lnTo>
                  <a:pt x="437" y="404"/>
                </a:lnTo>
                <a:lnTo>
                  <a:pt x="439" y="409"/>
                </a:lnTo>
                <a:lnTo>
                  <a:pt x="442" y="412"/>
                </a:lnTo>
                <a:lnTo>
                  <a:pt x="447" y="416"/>
                </a:lnTo>
                <a:lnTo>
                  <a:pt x="452" y="419"/>
                </a:lnTo>
                <a:lnTo>
                  <a:pt x="456" y="423"/>
                </a:lnTo>
                <a:lnTo>
                  <a:pt x="457" y="429"/>
                </a:lnTo>
                <a:lnTo>
                  <a:pt x="457" y="436"/>
                </a:lnTo>
                <a:lnTo>
                  <a:pt x="451" y="436"/>
                </a:lnTo>
                <a:lnTo>
                  <a:pt x="447" y="440"/>
                </a:lnTo>
                <a:lnTo>
                  <a:pt x="444" y="445"/>
                </a:lnTo>
                <a:lnTo>
                  <a:pt x="444" y="450"/>
                </a:lnTo>
                <a:lnTo>
                  <a:pt x="447" y="452"/>
                </a:lnTo>
                <a:lnTo>
                  <a:pt x="449" y="455"/>
                </a:lnTo>
                <a:lnTo>
                  <a:pt x="451" y="464"/>
                </a:lnTo>
                <a:lnTo>
                  <a:pt x="456" y="464"/>
                </a:lnTo>
                <a:lnTo>
                  <a:pt x="459" y="465"/>
                </a:lnTo>
                <a:lnTo>
                  <a:pt x="462" y="467"/>
                </a:lnTo>
                <a:lnTo>
                  <a:pt x="464" y="470"/>
                </a:lnTo>
                <a:lnTo>
                  <a:pt x="469" y="474"/>
                </a:lnTo>
                <a:lnTo>
                  <a:pt x="474" y="477"/>
                </a:lnTo>
                <a:lnTo>
                  <a:pt x="476" y="479"/>
                </a:lnTo>
                <a:lnTo>
                  <a:pt x="476" y="482"/>
                </a:lnTo>
                <a:lnTo>
                  <a:pt x="474" y="482"/>
                </a:lnTo>
                <a:lnTo>
                  <a:pt x="471" y="484"/>
                </a:lnTo>
                <a:lnTo>
                  <a:pt x="462" y="479"/>
                </a:lnTo>
                <a:lnTo>
                  <a:pt x="457" y="477"/>
                </a:lnTo>
                <a:lnTo>
                  <a:pt x="451" y="477"/>
                </a:lnTo>
                <a:lnTo>
                  <a:pt x="449" y="474"/>
                </a:lnTo>
                <a:lnTo>
                  <a:pt x="445" y="474"/>
                </a:lnTo>
                <a:lnTo>
                  <a:pt x="442" y="475"/>
                </a:lnTo>
                <a:lnTo>
                  <a:pt x="437" y="477"/>
                </a:lnTo>
                <a:lnTo>
                  <a:pt x="437" y="487"/>
                </a:lnTo>
                <a:lnTo>
                  <a:pt x="437" y="498"/>
                </a:lnTo>
                <a:lnTo>
                  <a:pt x="440" y="504"/>
                </a:lnTo>
                <a:lnTo>
                  <a:pt x="444" y="510"/>
                </a:lnTo>
                <a:lnTo>
                  <a:pt x="447" y="511"/>
                </a:lnTo>
                <a:lnTo>
                  <a:pt x="456" y="513"/>
                </a:lnTo>
                <a:lnTo>
                  <a:pt x="466" y="516"/>
                </a:lnTo>
                <a:lnTo>
                  <a:pt x="474" y="520"/>
                </a:lnTo>
                <a:lnTo>
                  <a:pt x="480" y="520"/>
                </a:lnTo>
                <a:lnTo>
                  <a:pt x="485" y="518"/>
                </a:lnTo>
                <a:lnTo>
                  <a:pt x="485" y="522"/>
                </a:lnTo>
                <a:lnTo>
                  <a:pt x="490" y="528"/>
                </a:lnTo>
                <a:lnTo>
                  <a:pt x="497" y="532"/>
                </a:lnTo>
                <a:lnTo>
                  <a:pt x="498" y="535"/>
                </a:lnTo>
                <a:lnTo>
                  <a:pt x="500" y="537"/>
                </a:lnTo>
                <a:lnTo>
                  <a:pt x="500" y="540"/>
                </a:lnTo>
                <a:lnTo>
                  <a:pt x="498" y="545"/>
                </a:lnTo>
                <a:lnTo>
                  <a:pt x="498" y="549"/>
                </a:lnTo>
                <a:lnTo>
                  <a:pt x="493" y="556"/>
                </a:lnTo>
                <a:lnTo>
                  <a:pt x="490" y="557"/>
                </a:lnTo>
                <a:lnTo>
                  <a:pt x="485" y="559"/>
                </a:lnTo>
                <a:lnTo>
                  <a:pt x="483" y="556"/>
                </a:lnTo>
                <a:lnTo>
                  <a:pt x="481" y="556"/>
                </a:lnTo>
                <a:lnTo>
                  <a:pt x="478" y="556"/>
                </a:lnTo>
                <a:lnTo>
                  <a:pt x="471" y="559"/>
                </a:lnTo>
                <a:lnTo>
                  <a:pt x="468" y="559"/>
                </a:lnTo>
                <a:lnTo>
                  <a:pt x="464" y="559"/>
                </a:lnTo>
                <a:lnTo>
                  <a:pt x="456" y="556"/>
                </a:lnTo>
                <a:lnTo>
                  <a:pt x="449" y="551"/>
                </a:lnTo>
                <a:lnTo>
                  <a:pt x="440" y="547"/>
                </a:lnTo>
                <a:lnTo>
                  <a:pt x="435" y="545"/>
                </a:lnTo>
                <a:lnTo>
                  <a:pt x="430" y="545"/>
                </a:lnTo>
                <a:lnTo>
                  <a:pt x="427" y="549"/>
                </a:lnTo>
                <a:lnTo>
                  <a:pt x="422" y="551"/>
                </a:lnTo>
                <a:lnTo>
                  <a:pt x="410" y="552"/>
                </a:lnTo>
                <a:lnTo>
                  <a:pt x="404" y="554"/>
                </a:lnTo>
                <a:lnTo>
                  <a:pt x="401" y="557"/>
                </a:lnTo>
                <a:lnTo>
                  <a:pt x="398" y="561"/>
                </a:lnTo>
                <a:lnTo>
                  <a:pt x="396" y="566"/>
                </a:lnTo>
                <a:lnTo>
                  <a:pt x="394" y="571"/>
                </a:lnTo>
                <a:lnTo>
                  <a:pt x="393" y="573"/>
                </a:lnTo>
                <a:lnTo>
                  <a:pt x="389" y="573"/>
                </a:lnTo>
                <a:lnTo>
                  <a:pt x="387" y="580"/>
                </a:lnTo>
                <a:lnTo>
                  <a:pt x="387" y="583"/>
                </a:lnTo>
                <a:lnTo>
                  <a:pt x="389" y="588"/>
                </a:lnTo>
                <a:lnTo>
                  <a:pt x="391" y="592"/>
                </a:lnTo>
                <a:lnTo>
                  <a:pt x="401" y="602"/>
                </a:lnTo>
                <a:lnTo>
                  <a:pt x="401" y="604"/>
                </a:lnTo>
                <a:lnTo>
                  <a:pt x="404" y="610"/>
                </a:lnTo>
                <a:lnTo>
                  <a:pt x="410" y="617"/>
                </a:lnTo>
                <a:lnTo>
                  <a:pt x="411" y="621"/>
                </a:lnTo>
                <a:lnTo>
                  <a:pt x="413" y="624"/>
                </a:lnTo>
                <a:lnTo>
                  <a:pt x="411" y="627"/>
                </a:lnTo>
                <a:lnTo>
                  <a:pt x="410" y="631"/>
                </a:lnTo>
                <a:lnTo>
                  <a:pt x="410" y="634"/>
                </a:lnTo>
                <a:lnTo>
                  <a:pt x="401" y="631"/>
                </a:lnTo>
                <a:lnTo>
                  <a:pt x="393" y="627"/>
                </a:lnTo>
                <a:lnTo>
                  <a:pt x="386" y="622"/>
                </a:lnTo>
                <a:lnTo>
                  <a:pt x="384" y="619"/>
                </a:lnTo>
                <a:lnTo>
                  <a:pt x="382" y="614"/>
                </a:lnTo>
                <a:lnTo>
                  <a:pt x="377" y="614"/>
                </a:lnTo>
                <a:lnTo>
                  <a:pt x="376" y="610"/>
                </a:lnTo>
                <a:lnTo>
                  <a:pt x="370" y="605"/>
                </a:lnTo>
                <a:lnTo>
                  <a:pt x="369" y="602"/>
                </a:lnTo>
                <a:lnTo>
                  <a:pt x="365" y="600"/>
                </a:lnTo>
                <a:lnTo>
                  <a:pt x="360" y="600"/>
                </a:lnTo>
                <a:lnTo>
                  <a:pt x="355" y="600"/>
                </a:lnTo>
                <a:lnTo>
                  <a:pt x="355" y="607"/>
                </a:lnTo>
                <a:lnTo>
                  <a:pt x="355" y="614"/>
                </a:lnTo>
                <a:lnTo>
                  <a:pt x="353" y="619"/>
                </a:lnTo>
                <a:lnTo>
                  <a:pt x="348" y="621"/>
                </a:lnTo>
                <a:lnTo>
                  <a:pt x="343" y="617"/>
                </a:lnTo>
                <a:lnTo>
                  <a:pt x="336" y="615"/>
                </a:lnTo>
                <a:lnTo>
                  <a:pt x="333" y="615"/>
                </a:lnTo>
                <a:lnTo>
                  <a:pt x="331" y="615"/>
                </a:lnTo>
                <a:lnTo>
                  <a:pt x="329" y="617"/>
                </a:lnTo>
                <a:lnTo>
                  <a:pt x="328" y="621"/>
                </a:lnTo>
                <a:lnTo>
                  <a:pt x="331" y="622"/>
                </a:lnTo>
                <a:lnTo>
                  <a:pt x="331" y="624"/>
                </a:lnTo>
                <a:lnTo>
                  <a:pt x="331" y="627"/>
                </a:lnTo>
                <a:lnTo>
                  <a:pt x="328" y="627"/>
                </a:lnTo>
                <a:lnTo>
                  <a:pt x="326" y="626"/>
                </a:lnTo>
                <a:lnTo>
                  <a:pt x="324" y="624"/>
                </a:lnTo>
                <a:lnTo>
                  <a:pt x="321" y="621"/>
                </a:lnTo>
                <a:lnTo>
                  <a:pt x="319" y="615"/>
                </a:lnTo>
                <a:lnTo>
                  <a:pt x="318" y="614"/>
                </a:lnTo>
                <a:lnTo>
                  <a:pt x="314" y="614"/>
                </a:lnTo>
                <a:lnTo>
                  <a:pt x="307" y="614"/>
                </a:lnTo>
                <a:lnTo>
                  <a:pt x="300" y="614"/>
                </a:lnTo>
                <a:lnTo>
                  <a:pt x="295" y="615"/>
                </a:lnTo>
                <a:lnTo>
                  <a:pt x="294" y="621"/>
                </a:lnTo>
                <a:lnTo>
                  <a:pt x="300" y="626"/>
                </a:lnTo>
                <a:lnTo>
                  <a:pt x="307" y="631"/>
                </a:lnTo>
                <a:lnTo>
                  <a:pt x="311" y="633"/>
                </a:lnTo>
                <a:lnTo>
                  <a:pt x="312" y="638"/>
                </a:lnTo>
                <a:lnTo>
                  <a:pt x="314" y="643"/>
                </a:lnTo>
                <a:lnTo>
                  <a:pt x="314" y="648"/>
                </a:lnTo>
                <a:lnTo>
                  <a:pt x="323" y="653"/>
                </a:lnTo>
                <a:lnTo>
                  <a:pt x="328" y="655"/>
                </a:lnTo>
                <a:lnTo>
                  <a:pt x="335" y="655"/>
                </a:lnTo>
                <a:lnTo>
                  <a:pt x="338" y="656"/>
                </a:lnTo>
                <a:lnTo>
                  <a:pt x="340" y="660"/>
                </a:lnTo>
                <a:lnTo>
                  <a:pt x="341" y="668"/>
                </a:lnTo>
                <a:lnTo>
                  <a:pt x="333" y="668"/>
                </a:lnTo>
                <a:lnTo>
                  <a:pt x="326" y="670"/>
                </a:lnTo>
                <a:lnTo>
                  <a:pt x="321" y="674"/>
                </a:lnTo>
                <a:lnTo>
                  <a:pt x="314" y="675"/>
                </a:lnTo>
                <a:lnTo>
                  <a:pt x="309" y="675"/>
                </a:lnTo>
                <a:lnTo>
                  <a:pt x="306" y="677"/>
                </a:lnTo>
                <a:lnTo>
                  <a:pt x="302" y="679"/>
                </a:lnTo>
                <a:lnTo>
                  <a:pt x="300" y="682"/>
                </a:lnTo>
                <a:lnTo>
                  <a:pt x="297" y="682"/>
                </a:lnTo>
                <a:lnTo>
                  <a:pt x="295" y="680"/>
                </a:lnTo>
                <a:lnTo>
                  <a:pt x="294" y="675"/>
                </a:lnTo>
                <a:lnTo>
                  <a:pt x="287" y="675"/>
                </a:lnTo>
                <a:lnTo>
                  <a:pt x="283" y="679"/>
                </a:lnTo>
                <a:lnTo>
                  <a:pt x="280" y="684"/>
                </a:lnTo>
                <a:lnTo>
                  <a:pt x="280" y="689"/>
                </a:lnTo>
                <a:lnTo>
                  <a:pt x="282" y="692"/>
                </a:lnTo>
                <a:lnTo>
                  <a:pt x="283" y="694"/>
                </a:lnTo>
                <a:lnTo>
                  <a:pt x="290" y="696"/>
                </a:lnTo>
                <a:lnTo>
                  <a:pt x="307" y="696"/>
                </a:lnTo>
                <a:lnTo>
                  <a:pt x="314" y="709"/>
                </a:lnTo>
                <a:lnTo>
                  <a:pt x="321" y="723"/>
                </a:lnTo>
                <a:lnTo>
                  <a:pt x="328" y="725"/>
                </a:lnTo>
                <a:lnTo>
                  <a:pt x="331" y="725"/>
                </a:lnTo>
                <a:lnTo>
                  <a:pt x="340" y="721"/>
                </a:lnTo>
                <a:lnTo>
                  <a:pt x="345" y="716"/>
                </a:lnTo>
                <a:lnTo>
                  <a:pt x="350" y="716"/>
                </a:lnTo>
                <a:lnTo>
                  <a:pt x="355" y="716"/>
                </a:lnTo>
                <a:lnTo>
                  <a:pt x="372" y="716"/>
                </a:lnTo>
                <a:lnTo>
                  <a:pt x="379" y="718"/>
                </a:lnTo>
                <a:lnTo>
                  <a:pt x="381" y="720"/>
                </a:lnTo>
                <a:lnTo>
                  <a:pt x="382" y="723"/>
                </a:lnTo>
                <a:lnTo>
                  <a:pt x="374" y="725"/>
                </a:lnTo>
                <a:lnTo>
                  <a:pt x="365" y="726"/>
                </a:lnTo>
                <a:lnTo>
                  <a:pt x="358" y="732"/>
                </a:lnTo>
                <a:lnTo>
                  <a:pt x="355" y="737"/>
                </a:lnTo>
                <a:lnTo>
                  <a:pt x="347" y="738"/>
                </a:lnTo>
                <a:lnTo>
                  <a:pt x="341" y="740"/>
                </a:lnTo>
                <a:lnTo>
                  <a:pt x="338" y="745"/>
                </a:lnTo>
                <a:lnTo>
                  <a:pt x="335" y="750"/>
                </a:lnTo>
                <a:lnTo>
                  <a:pt x="336" y="752"/>
                </a:lnTo>
                <a:lnTo>
                  <a:pt x="338" y="754"/>
                </a:lnTo>
                <a:lnTo>
                  <a:pt x="340" y="759"/>
                </a:lnTo>
                <a:lnTo>
                  <a:pt x="341" y="771"/>
                </a:lnTo>
                <a:lnTo>
                  <a:pt x="362" y="771"/>
                </a:lnTo>
                <a:lnTo>
                  <a:pt x="369" y="771"/>
                </a:lnTo>
                <a:lnTo>
                  <a:pt x="377" y="767"/>
                </a:lnTo>
                <a:lnTo>
                  <a:pt x="384" y="762"/>
                </a:lnTo>
                <a:lnTo>
                  <a:pt x="393" y="759"/>
                </a:lnTo>
                <a:lnTo>
                  <a:pt x="398" y="757"/>
                </a:lnTo>
                <a:lnTo>
                  <a:pt x="403" y="757"/>
                </a:lnTo>
                <a:lnTo>
                  <a:pt x="410" y="757"/>
                </a:lnTo>
                <a:lnTo>
                  <a:pt x="413" y="760"/>
                </a:lnTo>
                <a:lnTo>
                  <a:pt x="418" y="762"/>
                </a:lnTo>
                <a:lnTo>
                  <a:pt x="423" y="764"/>
                </a:lnTo>
                <a:lnTo>
                  <a:pt x="422" y="767"/>
                </a:lnTo>
                <a:lnTo>
                  <a:pt x="420" y="769"/>
                </a:lnTo>
                <a:lnTo>
                  <a:pt x="413" y="771"/>
                </a:lnTo>
                <a:lnTo>
                  <a:pt x="396" y="771"/>
                </a:lnTo>
                <a:lnTo>
                  <a:pt x="396" y="778"/>
                </a:lnTo>
                <a:lnTo>
                  <a:pt x="399" y="781"/>
                </a:lnTo>
                <a:lnTo>
                  <a:pt x="403" y="784"/>
                </a:lnTo>
                <a:lnTo>
                  <a:pt x="410" y="784"/>
                </a:lnTo>
                <a:lnTo>
                  <a:pt x="410" y="791"/>
                </a:lnTo>
                <a:lnTo>
                  <a:pt x="411" y="796"/>
                </a:lnTo>
                <a:lnTo>
                  <a:pt x="415" y="800"/>
                </a:lnTo>
                <a:lnTo>
                  <a:pt x="416" y="805"/>
                </a:lnTo>
                <a:lnTo>
                  <a:pt x="420" y="805"/>
                </a:lnTo>
                <a:lnTo>
                  <a:pt x="423" y="805"/>
                </a:lnTo>
                <a:lnTo>
                  <a:pt x="427" y="805"/>
                </a:lnTo>
                <a:lnTo>
                  <a:pt x="430" y="805"/>
                </a:lnTo>
                <a:lnTo>
                  <a:pt x="430" y="808"/>
                </a:lnTo>
                <a:lnTo>
                  <a:pt x="430" y="812"/>
                </a:lnTo>
                <a:lnTo>
                  <a:pt x="432" y="822"/>
                </a:lnTo>
                <a:lnTo>
                  <a:pt x="432" y="825"/>
                </a:lnTo>
                <a:lnTo>
                  <a:pt x="435" y="830"/>
                </a:lnTo>
                <a:lnTo>
                  <a:pt x="440" y="834"/>
                </a:lnTo>
                <a:lnTo>
                  <a:pt x="445" y="834"/>
                </a:lnTo>
                <a:lnTo>
                  <a:pt x="452" y="834"/>
                </a:lnTo>
                <a:lnTo>
                  <a:pt x="466" y="832"/>
                </a:lnTo>
                <a:lnTo>
                  <a:pt x="471" y="834"/>
                </a:lnTo>
                <a:lnTo>
                  <a:pt x="476" y="837"/>
                </a:lnTo>
                <a:lnTo>
                  <a:pt x="478" y="837"/>
                </a:lnTo>
                <a:lnTo>
                  <a:pt x="491" y="842"/>
                </a:lnTo>
                <a:lnTo>
                  <a:pt x="498" y="844"/>
                </a:lnTo>
                <a:lnTo>
                  <a:pt x="505" y="846"/>
                </a:lnTo>
                <a:lnTo>
                  <a:pt x="539" y="846"/>
                </a:lnTo>
                <a:lnTo>
                  <a:pt x="556" y="846"/>
                </a:lnTo>
                <a:lnTo>
                  <a:pt x="563" y="847"/>
                </a:lnTo>
                <a:lnTo>
                  <a:pt x="565" y="849"/>
                </a:lnTo>
                <a:lnTo>
                  <a:pt x="566" y="853"/>
                </a:lnTo>
                <a:lnTo>
                  <a:pt x="563" y="859"/>
                </a:lnTo>
                <a:lnTo>
                  <a:pt x="560" y="866"/>
                </a:lnTo>
                <a:lnTo>
                  <a:pt x="560" y="876"/>
                </a:lnTo>
                <a:lnTo>
                  <a:pt x="560" y="887"/>
                </a:lnTo>
                <a:lnTo>
                  <a:pt x="551" y="882"/>
                </a:lnTo>
                <a:lnTo>
                  <a:pt x="546" y="880"/>
                </a:lnTo>
                <a:lnTo>
                  <a:pt x="539" y="880"/>
                </a:lnTo>
                <a:lnTo>
                  <a:pt x="537" y="883"/>
                </a:lnTo>
                <a:lnTo>
                  <a:pt x="536" y="885"/>
                </a:lnTo>
                <a:lnTo>
                  <a:pt x="531" y="887"/>
                </a:lnTo>
                <a:lnTo>
                  <a:pt x="519" y="887"/>
                </a:lnTo>
                <a:lnTo>
                  <a:pt x="514" y="885"/>
                </a:lnTo>
                <a:lnTo>
                  <a:pt x="512" y="883"/>
                </a:lnTo>
                <a:lnTo>
                  <a:pt x="512" y="880"/>
                </a:lnTo>
                <a:lnTo>
                  <a:pt x="498" y="878"/>
                </a:lnTo>
                <a:lnTo>
                  <a:pt x="488" y="873"/>
                </a:lnTo>
                <a:lnTo>
                  <a:pt x="476" y="868"/>
                </a:lnTo>
                <a:lnTo>
                  <a:pt x="464" y="866"/>
                </a:lnTo>
                <a:lnTo>
                  <a:pt x="459" y="875"/>
                </a:lnTo>
                <a:lnTo>
                  <a:pt x="457" y="880"/>
                </a:lnTo>
                <a:lnTo>
                  <a:pt x="457" y="887"/>
                </a:lnTo>
                <a:lnTo>
                  <a:pt x="451" y="887"/>
                </a:lnTo>
                <a:lnTo>
                  <a:pt x="445" y="890"/>
                </a:lnTo>
                <a:lnTo>
                  <a:pt x="442" y="892"/>
                </a:lnTo>
                <a:lnTo>
                  <a:pt x="437" y="893"/>
                </a:lnTo>
                <a:lnTo>
                  <a:pt x="437" y="899"/>
                </a:lnTo>
                <a:lnTo>
                  <a:pt x="437" y="904"/>
                </a:lnTo>
                <a:lnTo>
                  <a:pt x="432" y="909"/>
                </a:lnTo>
                <a:lnTo>
                  <a:pt x="428" y="916"/>
                </a:lnTo>
                <a:lnTo>
                  <a:pt x="428" y="921"/>
                </a:lnTo>
                <a:lnTo>
                  <a:pt x="430" y="928"/>
                </a:lnTo>
                <a:lnTo>
                  <a:pt x="422" y="933"/>
                </a:lnTo>
                <a:lnTo>
                  <a:pt x="415" y="940"/>
                </a:lnTo>
                <a:lnTo>
                  <a:pt x="408" y="946"/>
                </a:lnTo>
                <a:lnTo>
                  <a:pt x="403" y="955"/>
                </a:lnTo>
                <a:lnTo>
                  <a:pt x="408" y="958"/>
                </a:lnTo>
                <a:lnTo>
                  <a:pt x="413" y="960"/>
                </a:lnTo>
                <a:lnTo>
                  <a:pt x="418" y="962"/>
                </a:lnTo>
                <a:lnTo>
                  <a:pt x="422" y="965"/>
                </a:lnTo>
                <a:lnTo>
                  <a:pt x="423" y="969"/>
                </a:lnTo>
                <a:lnTo>
                  <a:pt x="420" y="969"/>
                </a:lnTo>
                <a:lnTo>
                  <a:pt x="416" y="970"/>
                </a:lnTo>
                <a:lnTo>
                  <a:pt x="411" y="975"/>
                </a:lnTo>
                <a:lnTo>
                  <a:pt x="406" y="980"/>
                </a:lnTo>
                <a:lnTo>
                  <a:pt x="403" y="982"/>
                </a:lnTo>
                <a:lnTo>
                  <a:pt x="398" y="984"/>
                </a:lnTo>
                <a:lnTo>
                  <a:pt x="398" y="987"/>
                </a:lnTo>
                <a:lnTo>
                  <a:pt x="396" y="989"/>
                </a:lnTo>
                <a:lnTo>
                  <a:pt x="391" y="991"/>
                </a:lnTo>
                <a:lnTo>
                  <a:pt x="387" y="992"/>
                </a:lnTo>
                <a:lnTo>
                  <a:pt x="382" y="999"/>
                </a:lnTo>
                <a:lnTo>
                  <a:pt x="377" y="1006"/>
                </a:lnTo>
                <a:lnTo>
                  <a:pt x="374" y="1008"/>
                </a:lnTo>
                <a:lnTo>
                  <a:pt x="369" y="1009"/>
                </a:lnTo>
                <a:lnTo>
                  <a:pt x="358" y="1015"/>
                </a:lnTo>
                <a:lnTo>
                  <a:pt x="352" y="1020"/>
                </a:lnTo>
                <a:lnTo>
                  <a:pt x="341" y="1023"/>
                </a:lnTo>
                <a:lnTo>
                  <a:pt x="335" y="1023"/>
                </a:lnTo>
                <a:lnTo>
                  <a:pt x="328" y="1023"/>
                </a:lnTo>
                <a:lnTo>
                  <a:pt x="326" y="1028"/>
                </a:lnTo>
                <a:lnTo>
                  <a:pt x="324" y="1030"/>
                </a:lnTo>
                <a:lnTo>
                  <a:pt x="321" y="1030"/>
                </a:lnTo>
                <a:lnTo>
                  <a:pt x="307" y="1035"/>
                </a:lnTo>
                <a:lnTo>
                  <a:pt x="295" y="1042"/>
                </a:lnTo>
                <a:lnTo>
                  <a:pt x="271" y="1055"/>
                </a:lnTo>
                <a:lnTo>
                  <a:pt x="258" y="1061"/>
                </a:lnTo>
                <a:lnTo>
                  <a:pt x="244" y="1066"/>
                </a:lnTo>
                <a:lnTo>
                  <a:pt x="229" y="1069"/>
                </a:lnTo>
                <a:lnTo>
                  <a:pt x="212" y="1071"/>
                </a:lnTo>
                <a:lnTo>
                  <a:pt x="212" y="1078"/>
                </a:lnTo>
                <a:lnTo>
                  <a:pt x="215" y="1081"/>
                </a:lnTo>
                <a:lnTo>
                  <a:pt x="219" y="1084"/>
                </a:lnTo>
                <a:lnTo>
                  <a:pt x="225" y="1084"/>
                </a:lnTo>
                <a:lnTo>
                  <a:pt x="225" y="1088"/>
                </a:lnTo>
                <a:lnTo>
                  <a:pt x="227" y="1090"/>
                </a:lnTo>
                <a:lnTo>
                  <a:pt x="232" y="1091"/>
                </a:lnTo>
                <a:lnTo>
                  <a:pt x="246" y="1091"/>
                </a:lnTo>
                <a:lnTo>
                  <a:pt x="294" y="1091"/>
                </a:lnTo>
                <a:lnTo>
                  <a:pt x="295" y="1088"/>
                </a:lnTo>
                <a:lnTo>
                  <a:pt x="299" y="1086"/>
                </a:lnTo>
                <a:lnTo>
                  <a:pt x="307" y="1084"/>
                </a:lnTo>
                <a:lnTo>
                  <a:pt x="307" y="1079"/>
                </a:lnTo>
                <a:lnTo>
                  <a:pt x="309" y="1076"/>
                </a:lnTo>
                <a:lnTo>
                  <a:pt x="312" y="1074"/>
                </a:lnTo>
                <a:lnTo>
                  <a:pt x="316" y="1073"/>
                </a:lnTo>
                <a:lnTo>
                  <a:pt x="324" y="1071"/>
                </a:lnTo>
                <a:lnTo>
                  <a:pt x="326" y="1067"/>
                </a:lnTo>
                <a:lnTo>
                  <a:pt x="328" y="1064"/>
                </a:lnTo>
                <a:lnTo>
                  <a:pt x="331" y="1062"/>
                </a:lnTo>
                <a:lnTo>
                  <a:pt x="333" y="1059"/>
                </a:lnTo>
                <a:lnTo>
                  <a:pt x="335" y="1050"/>
                </a:lnTo>
                <a:lnTo>
                  <a:pt x="348" y="1050"/>
                </a:lnTo>
                <a:lnTo>
                  <a:pt x="348" y="1084"/>
                </a:lnTo>
                <a:lnTo>
                  <a:pt x="357" y="1086"/>
                </a:lnTo>
                <a:lnTo>
                  <a:pt x="365" y="1088"/>
                </a:lnTo>
                <a:lnTo>
                  <a:pt x="370" y="1093"/>
                </a:lnTo>
                <a:lnTo>
                  <a:pt x="376" y="1098"/>
                </a:lnTo>
                <a:lnTo>
                  <a:pt x="382" y="1100"/>
                </a:lnTo>
                <a:lnTo>
                  <a:pt x="386" y="1100"/>
                </a:lnTo>
                <a:lnTo>
                  <a:pt x="394" y="1096"/>
                </a:lnTo>
                <a:lnTo>
                  <a:pt x="399" y="1091"/>
                </a:lnTo>
                <a:lnTo>
                  <a:pt x="404" y="1091"/>
                </a:lnTo>
                <a:lnTo>
                  <a:pt x="410" y="1091"/>
                </a:lnTo>
                <a:lnTo>
                  <a:pt x="410" y="1096"/>
                </a:lnTo>
                <a:lnTo>
                  <a:pt x="408" y="1100"/>
                </a:lnTo>
                <a:lnTo>
                  <a:pt x="404" y="1102"/>
                </a:lnTo>
                <a:lnTo>
                  <a:pt x="401" y="1103"/>
                </a:lnTo>
                <a:lnTo>
                  <a:pt x="393" y="1105"/>
                </a:lnTo>
                <a:lnTo>
                  <a:pt x="391" y="1108"/>
                </a:lnTo>
                <a:lnTo>
                  <a:pt x="389" y="1112"/>
                </a:lnTo>
                <a:lnTo>
                  <a:pt x="399" y="1114"/>
                </a:lnTo>
                <a:lnTo>
                  <a:pt x="406" y="1114"/>
                </a:lnTo>
                <a:lnTo>
                  <a:pt x="422" y="1110"/>
                </a:lnTo>
                <a:lnTo>
                  <a:pt x="435" y="1107"/>
                </a:lnTo>
                <a:lnTo>
                  <a:pt x="451" y="1105"/>
                </a:lnTo>
                <a:lnTo>
                  <a:pt x="454" y="1100"/>
                </a:lnTo>
                <a:lnTo>
                  <a:pt x="457" y="1095"/>
                </a:lnTo>
                <a:lnTo>
                  <a:pt x="461" y="1091"/>
                </a:lnTo>
                <a:lnTo>
                  <a:pt x="464" y="1084"/>
                </a:lnTo>
                <a:lnTo>
                  <a:pt x="464" y="1078"/>
                </a:lnTo>
                <a:lnTo>
                  <a:pt x="466" y="1074"/>
                </a:lnTo>
                <a:lnTo>
                  <a:pt x="469" y="1069"/>
                </a:lnTo>
                <a:lnTo>
                  <a:pt x="471" y="1064"/>
                </a:lnTo>
                <a:lnTo>
                  <a:pt x="474" y="1061"/>
                </a:lnTo>
                <a:lnTo>
                  <a:pt x="481" y="1059"/>
                </a:lnTo>
                <a:lnTo>
                  <a:pt x="488" y="1057"/>
                </a:lnTo>
                <a:lnTo>
                  <a:pt x="495" y="1057"/>
                </a:lnTo>
                <a:lnTo>
                  <a:pt x="502" y="1057"/>
                </a:lnTo>
                <a:lnTo>
                  <a:pt x="507" y="1061"/>
                </a:lnTo>
                <a:lnTo>
                  <a:pt x="510" y="1064"/>
                </a:lnTo>
                <a:lnTo>
                  <a:pt x="512" y="1071"/>
                </a:lnTo>
                <a:lnTo>
                  <a:pt x="510" y="1074"/>
                </a:lnTo>
                <a:lnTo>
                  <a:pt x="507" y="1076"/>
                </a:lnTo>
                <a:lnTo>
                  <a:pt x="498" y="1078"/>
                </a:lnTo>
                <a:lnTo>
                  <a:pt x="498" y="1091"/>
                </a:lnTo>
                <a:lnTo>
                  <a:pt x="508" y="1093"/>
                </a:lnTo>
                <a:lnTo>
                  <a:pt x="517" y="1096"/>
                </a:lnTo>
                <a:lnTo>
                  <a:pt x="520" y="1098"/>
                </a:lnTo>
                <a:lnTo>
                  <a:pt x="524" y="1102"/>
                </a:lnTo>
                <a:lnTo>
                  <a:pt x="526" y="1107"/>
                </a:lnTo>
                <a:lnTo>
                  <a:pt x="526" y="1112"/>
                </a:lnTo>
                <a:lnTo>
                  <a:pt x="532" y="1112"/>
                </a:lnTo>
                <a:lnTo>
                  <a:pt x="539" y="1112"/>
                </a:lnTo>
                <a:lnTo>
                  <a:pt x="544" y="1114"/>
                </a:lnTo>
                <a:lnTo>
                  <a:pt x="546" y="1119"/>
                </a:lnTo>
                <a:lnTo>
                  <a:pt x="555" y="1120"/>
                </a:lnTo>
                <a:lnTo>
                  <a:pt x="558" y="1122"/>
                </a:lnTo>
                <a:lnTo>
                  <a:pt x="560" y="1125"/>
                </a:lnTo>
                <a:lnTo>
                  <a:pt x="563" y="1127"/>
                </a:lnTo>
                <a:lnTo>
                  <a:pt x="565" y="1131"/>
                </a:lnTo>
                <a:lnTo>
                  <a:pt x="566" y="1134"/>
                </a:lnTo>
                <a:lnTo>
                  <a:pt x="566" y="1139"/>
                </a:lnTo>
                <a:lnTo>
                  <a:pt x="563" y="1137"/>
                </a:lnTo>
                <a:lnTo>
                  <a:pt x="561" y="1134"/>
                </a:lnTo>
                <a:lnTo>
                  <a:pt x="560" y="1131"/>
                </a:lnTo>
                <a:lnTo>
                  <a:pt x="560" y="1125"/>
                </a:lnTo>
                <a:lnTo>
                  <a:pt x="551" y="1124"/>
                </a:lnTo>
                <a:lnTo>
                  <a:pt x="548" y="1122"/>
                </a:lnTo>
                <a:lnTo>
                  <a:pt x="546" y="1119"/>
                </a:lnTo>
                <a:lnTo>
                  <a:pt x="526" y="1119"/>
                </a:lnTo>
                <a:lnTo>
                  <a:pt x="505" y="1119"/>
                </a:lnTo>
                <a:lnTo>
                  <a:pt x="468" y="1122"/>
                </a:lnTo>
                <a:lnTo>
                  <a:pt x="430" y="1125"/>
                </a:lnTo>
                <a:lnTo>
                  <a:pt x="411" y="1127"/>
                </a:lnTo>
                <a:lnTo>
                  <a:pt x="389" y="1125"/>
                </a:lnTo>
                <a:lnTo>
                  <a:pt x="382" y="1122"/>
                </a:lnTo>
                <a:lnTo>
                  <a:pt x="376" y="1119"/>
                </a:lnTo>
                <a:lnTo>
                  <a:pt x="365" y="1119"/>
                </a:lnTo>
                <a:lnTo>
                  <a:pt x="355" y="1119"/>
                </a:lnTo>
                <a:lnTo>
                  <a:pt x="353" y="1115"/>
                </a:lnTo>
                <a:lnTo>
                  <a:pt x="352" y="1112"/>
                </a:lnTo>
                <a:lnTo>
                  <a:pt x="348" y="1105"/>
                </a:lnTo>
                <a:lnTo>
                  <a:pt x="347" y="1102"/>
                </a:lnTo>
                <a:lnTo>
                  <a:pt x="345" y="1098"/>
                </a:lnTo>
                <a:lnTo>
                  <a:pt x="340" y="1098"/>
                </a:lnTo>
                <a:lnTo>
                  <a:pt x="335" y="1098"/>
                </a:lnTo>
                <a:lnTo>
                  <a:pt x="326" y="1096"/>
                </a:lnTo>
                <a:lnTo>
                  <a:pt x="319" y="1096"/>
                </a:lnTo>
                <a:lnTo>
                  <a:pt x="314" y="1098"/>
                </a:lnTo>
                <a:lnTo>
                  <a:pt x="309" y="1102"/>
                </a:lnTo>
                <a:lnTo>
                  <a:pt x="302" y="1107"/>
                </a:lnTo>
                <a:lnTo>
                  <a:pt x="294" y="1112"/>
                </a:lnTo>
                <a:lnTo>
                  <a:pt x="292" y="1117"/>
                </a:lnTo>
                <a:lnTo>
                  <a:pt x="290" y="1119"/>
                </a:lnTo>
                <a:lnTo>
                  <a:pt x="287" y="1119"/>
                </a:lnTo>
                <a:lnTo>
                  <a:pt x="273" y="1125"/>
                </a:lnTo>
                <a:lnTo>
                  <a:pt x="260" y="1132"/>
                </a:lnTo>
                <a:lnTo>
                  <a:pt x="251" y="1134"/>
                </a:lnTo>
                <a:lnTo>
                  <a:pt x="242" y="1134"/>
                </a:lnTo>
                <a:lnTo>
                  <a:pt x="231" y="1131"/>
                </a:lnTo>
                <a:lnTo>
                  <a:pt x="225" y="1129"/>
                </a:lnTo>
                <a:lnTo>
                  <a:pt x="220" y="1129"/>
                </a:lnTo>
                <a:lnTo>
                  <a:pt x="215" y="1129"/>
                </a:lnTo>
                <a:lnTo>
                  <a:pt x="212" y="1132"/>
                </a:lnTo>
                <a:lnTo>
                  <a:pt x="212" y="1141"/>
                </a:lnTo>
                <a:lnTo>
                  <a:pt x="215" y="1146"/>
                </a:lnTo>
                <a:lnTo>
                  <a:pt x="220" y="1149"/>
                </a:lnTo>
                <a:lnTo>
                  <a:pt x="225" y="1153"/>
                </a:lnTo>
                <a:lnTo>
                  <a:pt x="225" y="1180"/>
                </a:lnTo>
                <a:lnTo>
                  <a:pt x="224" y="1185"/>
                </a:lnTo>
                <a:lnTo>
                  <a:pt x="222" y="1189"/>
                </a:lnTo>
                <a:lnTo>
                  <a:pt x="215" y="1194"/>
                </a:lnTo>
                <a:lnTo>
                  <a:pt x="208" y="1199"/>
                </a:lnTo>
                <a:lnTo>
                  <a:pt x="207" y="1202"/>
                </a:lnTo>
                <a:lnTo>
                  <a:pt x="205" y="1207"/>
                </a:lnTo>
                <a:lnTo>
                  <a:pt x="198" y="1213"/>
                </a:lnTo>
                <a:lnTo>
                  <a:pt x="195" y="1218"/>
                </a:lnTo>
                <a:lnTo>
                  <a:pt x="193" y="1226"/>
                </a:lnTo>
                <a:lnTo>
                  <a:pt x="191" y="1235"/>
                </a:lnTo>
                <a:lnTo>
                  <a:pt x="191" y="1255"/>
                </a:lnTo>
                <a:lnTo>
                  <a:pt x="196" y="1255"/>
                </a:lnTo>
                <a:lnTo>
                  <a:pt x="200" y="1257"/>
                </a:lnTo>
                <a:lnTo>
                  <a:pt x="203" y="1259"/>
                </a:lnTo>
                <a:lnTo>
                  <a:pt x="205" y="1262"/>
                </a:lnTo>
                <a:lnTo>
                  <a:pt x="190" y="1265"/>
                </a:lnTo>
                <a:lnTo>
                  <a:pt x="176" y="1271"/>
                </a:lnTo>
                <a:lnTo>
                  <a:pt x="160" y="1276"/>
                </a:lnTo>
                <a:lnTo>
                  <a:pt x="152" y="1276"/>
                </a:lnTo>
                <a:lnTo>
                  <a:pt x="142" y="1276"/>
                </a:lnTo>
                <a:lnTo>
                  <a:pt x="138" y="1276"/>
                </a:lnTo>
                <a:lnTo>
                  <a:pt x="121" y="1284"/>
                </a:lnTo>
                <a:lnTo>
                  <a:pt x="114" y="1288"/>
                </a:lnTo>
                <a:lnTo>
                  <a:pt x="106" y="1289"/>
                </a:lnTo>
                <a:lnTo>
                  <a:pt x="102" y="1289"/>
                </a:lnTo>
                <a:lnTo>
                  <a:pt x="62" y="1289"/>
                </a:lnTo>
                <a:lnTo>
                  <a:pt x="60" y="1291"/>
                </a:lnTo>
                <a:lnTo>
                  <a:pt x="58" y="1293"/>
                </a:lnTo>
                <a:lnTo>
                  <a:pt x="55" y="1296"/>
                </a:lnTo>
                <a:lnTo>
                  <a:pt x="50" y="1298"/>
                </a:lnTo>
                <a:lnTo>
                  <a:pt x="48" y="1300"/>
                </a:lnTo>
                <a:lnTo>
                  <a:pt x="48" y="1303"/>
                </a:lnTo>
                <a:lnTo>
                  <a:pt x="51" y="1305"/>
                </a:lnTo>
                <a:lnTo>
                  <a:pt x="51" y="1306"/>
                </a:lnTo>
                <a:lnTo>
                  <a:pt x="51" y="1310"/>
                </a:lnTo>
                <a:lnTo>
                  <a:pt x="48" y="1310"/>
                </a:lnTo>
                <a:lnTo>
                  <a:pt x="39" y="1310"/>
                </a:lnTo>
                <a:lnTo>
                  <a:pt x="34" y="1311"/>
                </a:lnTo>
                <a:lnTo>
                  <a:pt x="31" y="1315"/>
                </a:lnTo>
                <a:lnTo>
                  <a:pt x="27" y="1320"/>
                </a:lnTo>
                <a:lnTo>
                  <a:pt x="24" y="1325"/>
                </a:lnTo>
                <a:lnTo>
                  <a:pt x="21" y="1329"/>
                </a:lnTo>
                <a:lnTo>
                  <a:pt x="14" y="1330"/>
                </a:lnTo>
                <a:lnTo>
                  <a:pt x="7" y="1330"/>
                </a:lnTo>
                <a:lnTo>
                  <a:pt x="7" y="1337"/>
                </a:lnTo>
                <a:lnTo>
                  <a:pt x="9" y="1342"/>
                </a:lnTo>
                <a:lnTo>
                  <a:pt x="14" y="1342"/>
                </a:lnTo>
                <a:lnTo>
                  <a:pt x="15" y="1346"/>
                </a:lnTo>
                <a:lnTo>
                  <a:pt x="19" y="1352"/>
                </a:lnTo>
                <a:lnTo>
                  <a:pt x="22" y="1359"/>
                </a:lnTo>
                <a:lnTo>
                  <a:pt x="24" y="1359"/>
                </a:lnTo>
                <a:lnTo>
                  <a:pt x="27" y="1359"/>
                </a:lnTo>
                <a:lnTo>
                  <a:pt x="36" y="1363"/>
                </a:lnTo>
                <a:lnTo>
                  <a:pt x="44" y="1368"/>
                </a:lnTo>
                <a:lnTo>
                  <a:pt x="46" y="1371"/>
                </a:lnTo>
                <a:lnTo>
                  <a:pt x="48" y="1376"/>
                </a:lnTo>
                <a:lnTo>
                  <a:pt x="50" y="1380"/>
                </a:lnTo>
                <a:lnTo>
                  <a:pt x="51" y="1383"/>
                </a:lnTo>
                <a:lnTo>
                  <a:pt x="55" y="1385"/>
                </a:lnTo>
                <a:lnTo>
                  <a:pt x="60" y="1385"/>
                </a:lnTo>
                <a:lnTo>
                  <a:pt x="65" y="1385"/>
                </a:lnTo>
                <a:lnTo>
                  <a:pt x="68" y="1387"/>
                </a:lnTo>
                <a:lnTo>
                  <a:pt x="75" y="1398"/>
                </a:lnTo>
                <a:lnTo>
                  <a:pt x="178" y="1398"/>
                </a:lnTo>
                <a:lnTo>
                  <a:pt x="183" y="1398"/>
                </a:lnTo>
                <a:lnTo>
                  <a:pt x="188" y="1397"/>
                </a:lnTo>
                <a:lnTo>
                  <a:pt x="196" y="1393"/>
                </a:lnTo>
                <a:lnTo>
                  <a:pt x="201" y="1392"/>
                </a:lnTo>
                <a:lnTo>
                  <a:pt x="205" y="1390"/>
                </a:lnTo>
                <a:lnTo>
                  <a:pt x="208" y="1393"/>
                </a:lnTo>
                <a:lnTo>
                  <a:pt x="212" y="1398"/>
                </a:lnTo>
                <a:lnTo>
                  <a:pt x="207" y="1402"/>
                </a:lnTo>
                <a:lnTo>
                  <a:pt x="201" y="1404"/>
                </a:lnTo>
                <a:lnTo>
                  <a:pt x="188" y="1405"/>
                </a:lnTo>
                <a:lnTo>
                  <a:pt x="157" y="1405"/>
                </a:lnTo>
                <a:lnTo>
                  <a:pt x="157" y="1409"/>
                </a:lnTo>
                <a:lnTo>
                  <a:pt x="155" y="1410"/>
                </a:lnTo>
                <a:lnTo>
                  <a:pt x="148" y="1409"/>
                </a:lnTo>
                <a:lnTo>
                  <a:pt x="143" y="1410"/>
                </a:lnTo>
                <a:lnTo>
                  <a:pt x="137" y="1417"/>
                </a:lnTo>
                <a:lnTo>
                  <a:pt x="133" y="1419"/>
                </a:lnTo>
                <a:lnTo>
                  <a:pt x="130" y="1419"/>
                </a:lnTo>
                <a:lnTo>
                  <a:pt x="126" y="1421"/>
                </a:lnTo>
                <a:lnTo>
                  <a:pt x="121" y="1424"/>
                </a:lnTo>
                <a:lnTo>
                  <a:pt x="114" y="1427"/>
                </a:lnTo>
                <a:lnTo>
                  <a:pt x="111" y="1427"/>
                </a:lnTo>
                <a:lnTo>
                  <a:pt x="106" y="1426"/>
                </a:lnTo>
                <a:lnTo>
                  <a:pt x="102" y="1426"/>
                </a:lnTo>
                <a:lnTo>
                  <a:pt x="97" y="1427"/>
                </a:lnTo>
                <a:lnTo>
                  <a:pt x="92" y="1431"/>
                </a:lnTo>
                <a:lnTo>
                  <a:pt x="84" y="1436"/>
                </a:lnTo>
                <a:lnTo>
                  <a:pt x="80" y="1438"/>
                </a:lnTo>
                <a:lnTo>
                  <a:pt x="75" y="1436"/>
                </a:lnTo>
                <a:lnTo>
                  <a:pt x="70" y="1438"/>
                </a:lnTo>
                <a:lnTo>
                  <a:pt x="67" y="1439"/>
                </a:lnTo>
                <a:lnTo>
                  <a:pt x="65" y="1444"/>
                </a:lnTo>
                <a:lnTo>
                  <a:pt x="62" y="1453"/>
                </a:lnTo>
                <a:lnTo>
                  <a:pt x="56" y="1463"/>
                </a:lnTo>
                <a:lnTo>
                  <a:pt x="55" y="1463"/>
                </a:lnTo>
                <a:lnTo>
                  <a:pt x="55" y="1465"/>
                </a:lnTo>
                <a:lnTo>
                  <a:pt x="53" y="1465"/>
                </a:lnTo>
                <a:lnTo>
                  <a:pt x="46" y="1467"/>
                </a:lnTo>
                <a:lnTo>
                  <a:pt x="44" y="1467"/>
                </a:lnTo>
                <a:lnTo>
                  <a:pt x="41" y="1467"/>
                </a:lnTo>
                <a:lnTo>
                  <a:pt x="36" y="1467"/>
                </a:lnTo>
                <a:lnTo>
                  <a:pt x="33" y="1468"/>
                </a:lnTo>
                <a:lnTo>
                  <a:pt x="29" y="1470"/>
                </a:lnTo>
                <a:lnTo>
                  <a:pt x="27" y="1473"/>
                </a:lnTo>
                <a:lnTo>
                  <a:pt x="34" y="1477"/>
                </a:lnTo>
                <a:lnTo>
                  <a:pt x="36" y="1479"/>
                </a:lnTo>
                <a:lnTo>
                  <a:pt x="41" y="1480"/>
                </a:lnTo>
                <a:lnTo>
                  <a:pt x="46" y="1482"/>
                </a:lnTo>
                <a:lnTo>
                  <a:pt x="56" y="1482"/>
                </a:lnTo>
                <a:lnTo>
                  <a:pt x="67" y="1480"/>
                </a:lnTo>
                <a:lnTo>
                  <a:pt x="75" y="1480"/>
                </a:lnTo>
                <a:lnTo>
                  <a:pt x="79" y="1480"/>
                </a:lnTo>
                <a:lnTo>
                  <a:pt x="97" y="1479"/>
                </a:lnTo>
                <a:lnTo>
                  <a:pt x="108" y="1477"/>
                </a:lnTo>
                <a:lnTo>
                  <a:pt x="116" y="1473"/>
                </a:lnTo>
                <a:lnTo>
                  <a:pt x="121" y="1477"/>
                </a:lnTo>
                <a:lnTo>
                  <a:pt x="128" y="1479"/>
                </a:lnTo>
                <a:lnTo>
                  <a:pt x="135" y="1480"/>
                </a:lnTo>
                <a:lnTo>
                  <a:pt x="143" y="1480"/>
                </a:lnTo>
                <a:lnTo>
                  <a:pt x="147" y="1479"/>
                </a:lnTo>
                <a:lnTo>
                  <a:pt x="148" y="1477"/>
                </a:lnTo>
                <a:lnTo>
                  <a:pt x="148" y="1475"/>
                </a:lnTo>
                <a:lnTo>
                  <a:pt x="150" y="1473"/>
                </a:lnTo>
                <a:lnTo>
                  <a:pt x="160" y="1472"/>
                </a:lnTo>
                <a:lnTo>
                  <a:pt x="174" y="1473"/>
                </a:lnTo>
                <a:lnTo>
                  <a:pt x="190" y="1473"/>
                </a:lnTo>
                <a:lnTo>
                  <a:pt x="205" y="1473"/>
                </a:lnTo>
                <a:lnTo>
                  <a:pt x="207" y="1472"/>
                </a:lnTo>
                <a:lnTo>
                  <a:pt x="208" y="1470"/>
                </a:lnTo>
                <a:lnTo>
                  <a:pt x="212" y="1467"/>
                </a:lnTo>
                <a:lnTo>
                  <a:pt x="217" y="1465"/>
                </a:lnTo>
                <a:lnTo>
                  <a:pt x="219" y="1463"/>
                </a:lnTo>
                <a:lnTo>
                  <a:pt x="219" y="1460"/>
                </a:lnTo>
                <a:lnTo>
                  <a:pt x="220" y="1456"/>
                </a:lnTo>
                <a:lnTo>
                  <a:pt x="224" y="1455"/>
                </a:lnTo>
                <a:lnTo>
                  <a:pt x="232" y="1453"/>
                </a:lnTo>
                <a:lnTo>
                  <a:pt x="234" y="1462"/>
                </a:lnTo>
                <a:lnTo>
                  <a:pt x="234" y="1468"/>
                </a:lnTo>
                <a:lnTo>
                  <a:pt x="232" y="1475"/>
                </a:lnTo>
                <a:lnTo>
                  <a:pt x="229" y="1479"/>
                </a:lnTo>
                <a:lnTo>
                  <a:pt x="225" y="1482"/>
                </a:lnTo>
                <a:lnTo>
                  <a:pt x="220" y="1485"/>
                </a:lnTo>
                <a:lnTo>
                  <a:pt x="210" y="1489"/>
                </a:lnTo>
                <a:lnTo>
                  <a:pt x="184" y="1492"/>
                </a:lnTo>
                <a:lnTo>
                  <a:pt x="172" y="1496"/>
                </a:lnTo>
                <a:lnTo>
                  <a:pt x="167" y="1497"/>
                </a:lnTo>
                <a:lnTo>
                  <a:pt x="164" y="1501"/>
                </a:lnTo>
                <a:lnTo>
                  <a:pt x="159" y="1501"/>
                </a:lnTo>
                <a:lnTo>
                  <a:pt x="155" y="1502"/>
                </a:lnTo>
                <a:lnTo>
                  <a:pt x="152" y="1504"/>
                </a:lnTo>
                <a:lnTo>
                  <a:pt x="150" y="1508"/>
                </a:lnTo>
                <a:lnTo>
                  <a:pt x="140" y="1508"/>
                </a:lnTo>
                <a:lnTo>
                  <a:pt x="137" y="1509"/>
                </a:lnTo>
                <a:lnTo>
                  <a:pt x="133" y="1511"/>
                </a:lnTo>
                <a:lnTo>
                  <a:pt x="131" y="1514"/>
                </a:lnTo>
                <a:lnTo>
                  <a:pt x="130" y="1518"/>
                </a:lnTo>
                <a:lnTo>
                  <a:pt x="130" y="1528"/>
                </a:lnTo>
                <a:lnTo>
                  <a:pt x="137" y="1530"/>
                </a:lnTo>
                <a:lnTo>
                  <a:pt x="142" y="1528"/>
                </a:lnTo>
                <a:lnTo>
                  <a:pt x="150" y="1525"/>
                </a:lnTo>
                <a:lnTo>
                  <a:pt x="159" y="1521"/>
                </a:lnTo>
                <a:lnTo>
                  <a:pt x="164" y="1519"/>
                </a:lnTo>
                <a:lnTo>
                  <a:pt x="171" y="1521"/>
                </a:lnTo>
                <a:lnTo>
                  <a:pt x="176" y="1523"/>
                </a:lnTo>
                <a:lnTo>
                  <a:pt x="181" y="1523"/>
                </a:lnTo>
                <a:lnTo>
                  <a:pt x="186" y="1521"/>
                </a:lnTo>
                <a:lnTo>
                  <a:pt x="190" y="1518"/>
                </a:lnTo>
                <a:lnTo>
                  <a:pt x="193" y="1516"/>
                </a:lnTo>
                <a:lnTo>
                  <a:pt x="195" y="1514"/>
                </a:lnTo>
                <a:lnTo>
                  <a:pt x="196" y="1516"/>
                </a:lnTo>
                <a:lnTo>
                  <a:pt x="198" y="1521"/>
                </a:lnTo>
                <a:lnTo>
                  <a:pt x="196" y="1525"/>
                </a:lnTo>
                <a:lnTo>
                  <a:pt x="193" y="1526"/>
                </a:lnTo>
                <a:lnTo>
                  <a:pt x="184" y="1528"/>
                </a:lnTo>
                <a:lnTo>
                  <a:pt x="184" y="1531"/>
                </a:lnTo>
                <a:lnTo>
                  <a:pt x="183" y="1533"/>
                </a:lnTo>
                <a:lnTo>
                  <a:pt x="178" y="1535"/>
                </a:lnTo>
                <a:lnTo>
                  <a:pt x="143" y="1535"/>
                </a:lnTo>
                <a:lnTo>
                  <a:pt x="137" y="1540"/>
                </a:lnTo>
                <a:lnTo>
                  <a:pt x="126" y="1542"/>
                </a:lnTo>
                <a:lnTo>
                  <a:pt x="114" y="1542"/>
                </a:lnTo>
                <a:lnTo>
                  <a:pt x="102" y="1542"/>
                </a:lnTo>
                <a:lnTo>
                  <a:pt x="102" y="1547"/>
                </a:lnTo>
                <a:lnTo>
                  <a:pt x="101" y="1550"/>
                </a:lnTo>
                <a:lnTo>
                  <a:pt x="99" y="1554"/>
                </a:lnTo>
                <a:lnTo>
                  <a:pt x="96" y="1555"/>
                </a:lnTo>
                <a:lnTo>
                  <a:pt x="94" y="1562"/>
                </a:lnTo>
                <a:lnTo>
                  <a:pt x="96" y="1566"/>
                </a:lnTo>
                <a:lnTo>
                  <a:pt x="97" y="1569"/>
                </a:lnTo>
                <a:lnTo>
                  <a:pt x="101" y="1571"/>
                </a:lnTo>
                <a:lnTo>
                  <a:pt x="106" y="1576"/>
                </a:lnTo>
                <a:lnTo>
                  <a:pt x="108" y="1579"/>
                </a:lnTo>
                <a:lnTo>
                  <a:pt x="109" y="1583"/>
                </a:lnTo>
                <a:lnTo>
                  <a:pt x="118" y="1583"/>
                </a:lnTo>
                <a:lnTo>
                  <a:pt x="125" y="1581"/>
                </a:lnTo>
                <a:lnTo>
                  <a:pt x="130" y="1577"/>
                </a:lnTo>
                <a:lnTo>
                  <a:pt x="137" y="1576"/>
                </a:lnTo>
                <a:lnTo>
                  <a:pt x="138" y="1571"/>
                </a:lnTo>
                <a:lnTo>
                  <a:pt x="140" y="1569"/>
                </a:lnTo>
                <a:lnTo>
                  <a:pt x="143" y="1569"/>
                </a:lnTo>
                <a:lnTo>
                  <a:pt x="159" y="1567"/>
                </a:lnTo>
                <a:lnTo>
                  <a:pt x="172" y="1564"/>
                </a:lnTo>
                <a:lnTo>
                  <a:pt x="186" y="1560"/>
                </a:lnTo>
                <a:lnTo>
                  <a:pt x="195" y="1560"/>
                </a:lnTo>
                <a:lnTo>
                  <a:pt x="205" y="1562"/>
                </a:lnTo>
                <a:lnTo>
                  <a:pt x="207" y="1566"/>
                </a:lnTo>
                <a:lnTo>
                  <a:pt x="208" y="1567"/>
                </a:lnTo>
                <a:lnTo>
                  <a:pt x="213" y="1567"/>
                </a:lnTo>
                <a:lnTo>
                  <a:pt x="219" y="1569"/>
                </a:lnTo>
                <a:lnTo>
                  <a:pt x="222" y="1572"/>
                </a:lnTo>
                <a:lnTo>
                  <a:pt x="224" y="1574"/>
                </a:lnTo>
                <a:lnTo>
                  <a:pt x="225" y="1577"/>
                </a:lnTo>
                <a:lnTo>
                  <a:pt x="225" y="1583"/>
                </a:lnTo>
                <a:lnTo>
                  <a:pt x="225" y="1586"/>
                </a:lnTo>
                <a:lnTo>
                  <a:pt x="225" y="1603"/>
                </a:lnTo>
                <a:lnTo>
                  <a:pt x="234" y="1603"/>
                </a:lnTo>
                <a:lnTo>
                  <a:pt x="241" y="1601"/>
                </a:lnTo>
                <a:lnTo>
                  <a:pt x="254" y="1598"/>
                </a:lnTo>
                <a:lnTo>
                  <a:pt x="266" y="1593"/>
                </a:lnTo>
                <a:lnTo>
                  <a:pt x="271" y="1591"/>
                </a:lnTo>
                <a:lnTo>
                  <a:pt x="280" y="1589"/>
                </a:lnTo>
                <a:lnTo>
                  <a:pt x="321" y="1589"/>
                </a:lnTo>
                <a:lnTo>
                  <a:pt x="326" y="1591"/>
                </a:lnTo>
                <a:lnTo>
                  <a:pt x="329" y="1595"/>
                </a:lnTo>
                <a:lnTo>
                  <a:pt x="336" y="1601"/>
                </a:lnTo>
                <a:lnTo>
                  <a:pt x="340" y="1605"/>
                </a:lnTo>
                <a:lnTo>
                  <a:pt x="343" y="1608"/>
                </a:lnTo>
                <a:lnTo>
                  <a:pt x="348" y="1610"/>
                </a:lnTo>
                <a:lnTo>
                  <a:pt x="355" y="1610"/>
                </a:lnTo>
                <a:lnTo>
                  <a:pt x="357" y="1606"/>
                </a:lnTo>
                <a:lnTo>
                  <a:pt x="360" y="1605"/>
                </a:lnTo>
                <a:lnTo>
                  <a:pt x="369" y="1603"/>
                </a:lnTo>
                <a:lnTo>
                  <a:pt x="369" y="1589"/>
                </a:lnTo>
                <a:lnTo>
                  <a:pt x="369" y="1586"/>
                </a:lnTo>
                <a:lnTo>
                  <a:pt x="372" y="1584"/>
                </a:lnTo>
                <a:lnTo>
                  <a:pt x="374" y="1586"/>
                </a:lnTo>
                <a:lnTo>
                  <a:pt x="376" y="1589"/>
                </a:lnTo>
                <a:lnTo>
                  <a:pt x="379" y="1596"/>
                </a:lnTo>
                <a:lnTo>
                  <a:pt x="384" y="1603"/>
                </a:lnTo>
                <a:lnTo>
                  <a:pt x="387" y="1606"/>
                </a:lnTo>
                <a:lnTo>
                  <a:pt x="393" y="1608"/>
                </a:lnTo>
                <a:lnTo>
                  <a:pt x="398" y="1610"/>
                </a:lnTo>
                <a:lnTo>
                  <a:pt x="403" y="1610"/>
                </a:lnTo>
                <a:lnTo>
                  <a:pt x="408" y="1608"/>
                </a:lnTo>
                <a:lnTo>
                  <a:pt x="411" y="1606"/>
                </a:lnTo>
                <a:lnTo>
                  <a:pt x="418" y="1598"/>
                </a:lnTo>
                <a:lnTo>
                  <a:pt x="423" y="1589"/>
                </a:lnTo>
                <a:lnTo>
                  <a:pt x="427" y="1586"/>
                </a:lnTo>
                <a:lnTo>
                  <a:pt x="430" y="1583"/>
                </a:lnTo>
                <a:lnTo>
                  <a:pt x="432" y="1588"/>
                </a:lnTo>
                <a:lnTo>
                  <a:pt x="435" y="1593"/>
                </a:lnTo>
                <a:lnTo>
                  <a:pt x="444" y="1600"/>
                </a:lnTo>
                <a:lnTo>
                  <a:pt x="454" y="1605"/>
                </a:lnTo>
                <a:lnTo>
                  <a:pt x="464" y="1610"/>
                </a:lnTo>
                <a:lnTo>
                  <a:pt x="469" y="1601"/>
                </a:lnTo>
                <a:lnTo>
                  <a:pt x="471" y="1596"/>
                </a:lnTo>
                <a:lnTo>
                  <a:pt x="471" y="1589"/>
                </a:lnTo>
                <a:lnTo>
                  <a:pt x="471" y="1584"/>
                </a:lnTo>
                <a:lnTo>
                  <a:pt x="473" y="1581"/>
                </a:lnTo>
                <a:lnTo>
                  <a:pt x="474" y="1577"/>
                </a:lnTo>
                <a:lnTo>
                  <a:pt x="478" y="1576"/>
                </a:lnTo>
                <a:lnTo>
                  <a:pt x="495" y="1574"/>
                </a:lnTo>
                <a:lnTo>
                  <a:pt x="508" y="1571"/>
                </a:lnTo>
                <a:lnTo>
                  <a:pt x="524" y="1566"/>
                </a:lnTo>
                <a:lnTo>
                  <a:pt x="539" y="1562"/>
                </a:lnTo>
                <a:lnTo>
                  <a:pt x="539" y="1557"/>
                </a:lnTo>
                <a:lnTo>
                  <a:pt x="541" y="1554"/>
                </a:lnTo>
                <a:lnTo>
                  <a:pt x="543" y="1550"/>
                </a:lnTo>
                <a:lnTo>
                  <a:pt x="546" y="1548"/>
                </a:lnTo>
                <a:lnTo>
                  <a:pt x="548" y="1537"/>
                </a:lnTo>
                <a:lnTo>
                  <a:pt x="546" y="1526"/>
                </a:lnTo>
                <a:lnTo>
                  <a:pt x="544" y="1519"/>
                </a:lnTo>
                <a:lnTo>
                  <a:pt x="541" y="1513"/>
                </a:lnTo>
                <a:lnTo>
                  <a:pt x="541" y="1511"/>
                </a:lnTo>
                <a:lnTo>
                  <a:pt x="539" y="1508"/>
                </a:lnTo>
                <a:lnTo>
                  <a:pt x="539" y="1506"/>
                </a:lnTo>
                <a:lnTo>
                  <a:pt x="534" y="1502"/>
                </a:lnTo>
                <a:lnTo>
                  <a:pt x="531" y="1499"/>
                </a:lnTo>
                <a:lnTo>
                  <a:pt x="529" y="1497"/>
                </a:lnTo>
                <a:lnTo>
                  <a:pt x="529" y="1492"/>
                </a:lnTo>
                <a:lnTo>
                  <a:pt x="531" y="1491"/>
                </a:lnTo>
                <a:lnTo>
                  <a:pt x="532" y="1487"/>
                </a:lnTo>
                <a:lnTo>
                  <a:pt x="532" y="1480"/>
                </a:lnTo>
                <a:lnTo>
                  <a:pt x="541" y="1485"/>
                </a:lnTo>
                <a:lnTo>
                  <a:pt x="548" y="1492"/>
                </a:lnTo>
                <a:lnTo>
                  <a:pt x="555" y="1499"/>
                </a:lnTo>
                <a:lnTo>
                  <a:pt x="560" y="1508"/>
                </a:lnTo>
                <a:lnTo>
                  <a:pt x="577" y="1508"/>
                </a:lnTo>
                <a:lnTo>
                  <a:pt x="584" y="1509"/>
                </a:lnTo>
                <a:lnTo>
                  <a:pt x="585" y="1511"/>
                </a:lnTo>
                <a:lnTo>
                  <a:pt x="587" y="1514"/>
                </a:lnTo>
                <a:lnTo>
                  <a:pt x="584" y="1519"/>
                </a:lnTo>
                <a:lnTo>
                  <a:pt x="580" y="1521"/>
                </a:lnTo>
                <a:lnTo>
                  <a:pt x="568" y="1523"/>
                </a:lnTo>
                <a:lnTo>
                  <a:pt x="561" y="1523"/>
                </a:lnTo>
                <a:lnTo>
                  <a:pt x="558" y="1526"/>
                </a:lnTo>
                <a:lnTo>
                  <a:pt x="556" y="1533"/>
                </a:lnTo>
                <a:lnTo>
                  <a:pt x="560" y="1542"/>
                </a:lnTo>
                <a:lnTo>
                  <a:pt x="560" y="1547"/>
                </a:lnTo>
                <a:lnTo>
                  <a:pt x="563" y="1548"/>
                </a:lnTo>
                <a:lnTo>
                  <a:pt x="566" y="1548"/>
                </a:lnTo>
                <a:lnTo>
                  <a:pt x="573" y="1548"/>
                </a:lnTo>
                <a:lnTo>
                  <a:pt x="578" y="1548"/>
                </a:lnTo>
                <a:lnTo>
                  <a:pt x="584" y="1548"/>
                </a:lnTo>
                <a:lnTo>
                  <a:pt x="587" y="1550"/>
                </a:lnTo>
                <a:lnTo>
                  <a:pt x="587" y="1555"/>
                </a:lnTo>
                <a:lnTo>
                  <a:pt x="601" y="1555"/>
                </a:lnTo>
                <a:lnTo>
                  <a:pt x="602" y="1550"/>
                </a:lnTo>
                <a:lnTo>
                  <a:pt x="604" y="1548"/>
                </a:lnTo>
                <a:lnTo>
                  <a:pt x="607" y="1548"/>
                </a:lnTo>
                <a:lnTo>
                  <a:pt x="616" y="1548"/>
                </a:lnTo>
                <a:lnTo>
                  <a:pt x="624" y="1547"/>
                </a:lnTo>
                <a:lnTo>
                  <a:pt x="638" y="1542"/>
                </a:lnTo>
                <a:lnTo>
                  <a:pt x="652" y="1537"/>
                </a:lnTo>
                <a:lnTo>
                  <a:pt x="659" y="1535"/>
                </a:lnTo>
                <a:lnTo>
                  <a:pt x="669" y="1535"/>
                </a:lnTo>
                <a:lnTo>
                  <a:pt x="676" y="1521"/>
                </a:lnTo>
                <a:lnTo>
                  <a:pt x="682" y="1508"/>
                </a:lnTo>
                <a:lnTo>
                  <a:pt x="686" y="1502"/>
                </a:lnTo>
                <a:lnTo>
                  <a:pt x="688" y="1496"/>
                </a:lnTo>
                <a:lnTo>
                  <a:pt x="691" y="1491"/>
                </a:lnTo>
                <a:lnTo>
                  <a:pt x="693" y="1489"/>
                </a:lnTo>
                <a:lnTo>
                  <a:pt x="696" y="1487"/>
                </a:lnTo>
                <a:lnTo>
                  <a:pt x="700" y="1489"/>
                </a:lnTo>
                <a:lnTo>
                  <a:pt x="701" y="1492"/>
                </a:lnTo>
                <a:lnTo>
                  <a:pt x="703" y="1501"/>
                </a:lnTo>
                <a:lnTo>
                  <a:pt x="706" y="1501"/>
                </a:lnTo>
                <a:lnTo>
                  <a:pt x="708" y="1502"/>
                </a:lnTo>
                <a:lnTo>
                  <a:pt x="710" y="1508"/>
                </a:lnTo>
                <a:lnTo>
                  <a:pt x="715" y="1511"/>
                </a:lnTo>
                <a:lnTo>
                  <a:pt x="722" y="1513"/>
                </a:lnTo>
                <a:lnTo>
                  <a:pt x="729" y="1514"/>
                </a:lnTo>
                <a:lnTo>
                  <a:pt x="737" y="1514"/>
                </a:lnTo>
                <a:lnTo>
                  <a:pt x="739" y="1513"/>
                </a:lnTo>
                <a:lnTo>
                  <a:pt x="741" y="1511"/>
                </a:lnTo>
                <a:lnTo>
                  <a:pt x="744" y="1508"/>
                </a:lnTo>
                <a:lnTo>
                  <a:pt x="746" y="1502"/>
                </a:lnTo>
                <a:lnTo>
                  <a:pt x="747" y="1501"/>
                </a:lnTo>
                <a:lnTo>
                  <a:pt x="751" y="1501"/>
                </a:lnTo>
                <a:lnTo>
                  <a:pt x="756" y="1497"/>
                </a:lnTo>
                <a:lnTo>
                  <a:pt x="761" y="1494"/>
                </a:lnTo>
                <a:lnTo>
                  <a:pt x="763" y="1491"/>
                </a:lnTo>
                <a:lnTo>
                  <a:pt x="770" y="1485"/>
                </a:lnTo>
                <a:lnTo>
                  <a:pt x="776" y="1479"/>
                </a:lnTo>
                <a:lnTo>
                  <a:pt x="783" y="1472"/>
                </a:lnTo>
                <a:lnTo>
                  <a:pt x="792" y="1467"/>
                </a:lnTo>
                <a:lnTo>
                  <a:pt x="795" y="1467"/>
                </a:lnTo>
                <a:lnTo>
                  <a:pt x="819" y="1467"/>
                </a:lnTo>
                <a:lnTo>
                  <a:pt x="819" y="1460"/>
                </a:lnTo>
                <a:lnTo>
                  <a:pt x="819" y="1453"/>
                </a:lnTo>
                <a:lnTo>
                  <a:pt x="821" y="1448"/>
                </a:lnTo>
                <a:lnTo>
                  <a:pt x="826" y="1446"/>
                </a:lnTo>
                <a:lnTo>
                  <a:pt x="828" y="1450"/>
                </a:lnTo>
                <a:lnTo>
                  <a:pt x="831" y="1451"/>
                </a:lnTo>
                <a:lnTo>
                  <a:pt x="840" y="1453"/>
                </a:lnTo>
                <a:lnTo>
                  <a:pt x="840" y="1456"/>
                </a:lnTo>
                <a:lnTo>
                  <a:pt x="841" y="1458"/>
                </a:lnTo>
                <a:lnTo>
                  <a:pt x="846" y="1460"/>
                </a:lnTo>
                <a:lnTo>
                  <a:pt x="848" y="1462"/>
                </a:lnTo>
                <a:lnTo>
                  <a:pt x="850" y="1463"/>
                </a:lnTo>
                <a:lnTo>
                  <a:pt x="853" y="1467"/>
                </a:lnTo>
                <a:lnTo>
                  <a:pt x="858" y="1468"/>
                </a:lnTo>
                <a:lnTo>
                  <a:pt x="860" y="1470"/>
                </a:lnTo>
                <a:lnTo>
                  <a:pt x="860" y="1473"/>
                </a:lnTo>
                <a:lnTo>
                  <a:pt x="872" y="1472"/>
                </a:lnTo>
                <a:lnTo>
                  <a:pt x="882" y="1472"/>
                </a:lnTo>
                <a:lnTo>
                  <a:pt x="891" y="1473"/>
                </a:lnTo>
                <a:lnTo>
                  <a:pt x="898" y="1477"/>
                </a:lnTo>
                <a:lnTo>
                  <a:pt x="913" y="1482"/>
                </a:lnTo>
                <a:lnTo>
                  <a:pt x="928" y="1487"/>
                </a:lnTo>
                <a:lnTo>
                  <a:pt x="932" y="1482"/>
                </a:lnTo>
                <a:lnTo>
                  <a:pt x="933" y="1475"/>
                </a:lnTo>
                <a:lnTo>
                  <a:pt x="937" y="1470"/>
                </a:lnTo>
                <a:lnTo>
                  <a:pt x="938" y="1468"/>
                </a:lnTo>
                <a:lnTo>
                  <a:pt x="942" y="1467"/>
                </a:lnTo>
                <a:lnTo>
                  <a:pt x="942" y="1460"/>
                </a:lnTo>
                <a:lnTo>
                  <a:pt x="942" y="1453"/>
                </a:lnTo>
                <a:lnTo>
                  <a:pt x="944" y="1448"/>
                </a:lnTo>
                <a:lnTo>
                  <a:pt x="949" y="1446"/>
                </a:lnTo>
                <a:lnTo>
                  <a:pt x="954" y="1446"/>
                </a:lnTo>
                <a:lnTo>
                  <a:pt x="957" y="1448"/>
                </a:lnTo>
                <a:lnTo>
                  <a:pt x="961" y="1450"/>
                </a:lnTo>
                <a:lnTo>
                  <a:pt x="962" y="1453"/>
                </a:lnTo>
                <a:lnTo>
                  <a:pt x="962" y="1460"/>
                </a:lnTo>
                <a:lnTo>
                  <a:pt x="962" y="1467"/>
                </a:lnTo>
                <a:lnTo>
                  <a:pt x="961" y="1472"/>
                </a:lnTo>
                <a:lnTo>
                  <a:pt x="955" y="1473"/>
                </a:lnTo>
                <a:lnTo>
                  <a:pt x="954" y="1479"/>
                </a:lnTo>
                <a:lnTo>
                  <a:pt x="952" y="1480"/>
                </a:lnTo>
                <a:lnTo>
                  <a:pt x="949" y="1480"/>
                </a:lnTo>
                <a:lnTo>
                  <a:pt x="949" y="1489"/>
                </a:lnTo>
                <a:lnTo>
                  <a:pt x="950" y="1494"/>
                </a:lnTo>
                <a:lnTo>
                  <a:pt x="955" y="1494"/>
                </a:lnTo>
                <a:lnTo>
                  <a:pt x="961" y="1494"/>
                </a:lnTo>
                <a:lnTo>
                  <a:pt x="973" y="1489"/>
                </a:lnTo>
                <a:lnTo>
                  <a:pt x="978" y="1487"/>
                </a:lnTo>
                <a:lnTo>
                  <a:pt x="983" y="1487"/>
                </a:lnTo>
                <a:lnTo>
                  <a:pt x="986" y="1482"/>
                </a:lnTo>
                <a:lnTo>
                  <a:pt x="988" y="1475"/>
                </a:lnTo>
                <a:lnTo>
                  <a:pt x="991" y="1470"/>
                </a:lnTo>
                <a:lnTo>
                  <a:pt x="993" y="1468"/>
                </a:lnTo>
                <a:lnTo>
                  <a:pt x="996" y="1467"/>
                </a:lnTo>
                <a:lnTo>
                  <a:pt x="1002" y="1468"/>
                </a:lnTo>
                <a:lnTo>
                  <a:pt x="1003" y="1470"/>
                </a:lnTo>
                <a:lnTo>
                  <a:pt x="1003" y="1473"/>
                </a:lnTo>
                <a:lnTo>
                  <a:pt x="1030" y="1473"/>
                </a:lnTo>
                <a:lnTo>
                  <a:pt x="1030" y="1480"/>
                </a:lnTo>
                <a:lnTo>
                  <a:pt x="1032" y="1485"/>
                </a:lnTo>
                <a:lnTo>
                  <a:pt x="1036" y="1489"/>
                </a:lnTo>
                <a:lnTo>
                  <a:pt x="1037" y="1494"/>
                </a:lnTo>
                <a:lnTo>
                  <a:pt x="1039" y="1496"/>
                </a:lnTo>
                <a:lnTo>
                  <a:pt x="1041" y="1497"/>
                </a:lnTo>
                <a:lnTo>
                  <a:pt x="1044" y="1501"/>
                </a:lnTo>
                <a:lnTo>
                  <a:pt x="1049" y="1502"/>
                </a:lnTo>
                <a:lnTo>
                  <a:pt x="1051" y="1504"/>
                </a:lnTo>
                <a:lnTo>
                  <a:pt x="1051" y="1508"/>
                </a:lnTo>
                <a:lnTo>
                  <a:pt x="1056" y="1508"/>
                </a:lnTo>
                <a:lnTo>
                  <a:pt x="1061" y="1508"/>
                </a:lnTo>
                <a:lnTo>
                  <a:pt x="1066" y="1502"/>
                </a:lnTo>
                <a:lnTo>
                  <a:pt x="1073" y="1499"/>
                </a:lnTo>
                <a:lnTo>
                  <a:pt x="1078" y="1499"/>
                </a:lnTo>
                <a:lnTo>
                  <a:pt x="1085" y="1501"/>
                </a:lnTo>
                <a:lnTo>
                  <a:pt x="1090" y="1502"/>
                </a:lnTo>
                <a:lnTo>
                  <a:pt x="1092" y="1504"/>
                </a:lnTo>
                <a:lnTo>
                  <a:pt x="1092" y="1508"/>
                </a:lnTo>
                <a:lnTo>
                  <a:pt x="1100" y="1508"/>
                </a:lnTo>
                <a:lnTo>
                  <a:pt x="1107" y="1506"/>
                </a:lnTo>
                <a:lnTo>
                  <a:pt x="1112" y="1502"/>
                </a:lnTo>
                <a:lnTo>
                  <a:pt x="1119" y="1501"/>
                </a:lnTo>
                <a:lnTo>
                  <a:pt x="1119" y="1485"/>
                </a:lnTo>
                <a:lnTo>
                  <a:pt x="1117" y="1475"/>
                </a:lnTo>
                <a:lnTo>
                  <a:pt x="1114" y="1465"/>
                </a:lnTo>
                <a:lnTo>
                  <a:pt x="1112" y="1453"/>
                </a:lnTo>
                <a:lnTo>
                  <a:pt x="1106" y="1453"/>
                </a:lnTo>
                <a:lnTo>
                  <a:pt x="1102" y="1451"/>
                </a:lnTo>
                <a:lnTo>
                  <a:pt x="1099" y="1450"/>
                </a:lnTo>
                <a:lnTo>
                  <a:pt x="1097" y="1444"/>
                </a:lnTo>
                <a:lnTo>
                  <a:pt x="1094" y="1436"/>
                </a:lnTo>
                <a:lnTo>
                  <a:pt x="1092" y="1426"/>
                </a:lnTo>
                <a:lnTo>
                  <a:pt x="1099" y="1427"/>
                </a:lnTo>
                <a:lnTo>
                  <a:pt x="1106" y="1429"/>
                </a:lnTo>
                <a:lnTo>
                  <a:pt x="1111" y="1433"/>
                </a:lnTo>
                <a:lnTo>
                  <a:pt x="1119" y="1433"/>
                </a:lnTo>
                <a:lnTo>
                  <a:pt x="1123" y="1426"/>
                </a:lnTo>
                <a:lnTo>
                  <a:pt x="1128" y="1419"/>
                </a:lnTo>
                <a:lnTo>
                  <a:pt x="1131" y="1415"/>
                </a:lnTo>
                <a:lnTo>
                  <a:pt x="1136" y="1414"/>
                </a:lnTo>
                <a:lnTo>
                  <a:pt x="1141" y="1412"/>
                </a:lnTo>
                <a:lnTo>
                  <a:pt x="1146" y="1412"/>
                </a:lnTo>
                <a:lnTo>
                  <a:pt x="1155" y="1395"/>
                </a:lnTo>
                <a:lnTo>
                  <a:pt x="1160" y="1388"/>
                </a:lnTo>
                <a:lnTo>
                  <a:pt x="1167" y="1381"/>
                </a:lnTo>
                <a:lnTo>
                  <a:pt x="1169" y="1378"/>
                </a:lnTo>
                <a:lnTo>
                  <a:pt x="1172" y="1378"/>
                </a:lnTo>
                <a:lnTo>
                  <a:pt x="1175" y="1378"/>
                </a:lnTo>
                <a:lnTo>
                  <a:pt x="1177" y="1378"/>
                </a:lnTo>
                <a:lnTo>
                  <a:pt x="1179" y="1369"/>
                </a:lnTo>
                <a:lnTo>
                  <a:pt x="1181" y="1368"/>
                </a:lnTo>
                <a:lnTo>
                  <a:pt x="1187" y="1361"/>
                </a:lnTo>
                <a:lnTo>
                  <a:pt x="1189" y="1359"/>
                </a:lnTo>
                <a:lnTo>
                  <a:pt x="1196" y="1354"/>
                </a:lnTo>
                <a:lnTo>
                  <a:pt x="1198" y="1347"/>
                </a:lnTo>
                <a:lnTo>
                  <a:pt x="1199" y="1340"/>
                </a:lnTo>
                <a:lnTo>
                  <a:pt x="1201" y="1329"/>
                </a:lnTo>
                <a:lnTo>
                  <a:pt x="1201" y="1327"/>
                </a:lnTo>
                <a:lnTo>
                  <a:pt x="1203" y="1317"/>
                </a:lnTo>
                <a:lnTo>
                  <a:pt x="1203" y="1313"/>
                </a:lnTo>
                <a:lnTo>
                  <a:pt x="1204" y="1310"/>
                </a:lnTo>
                <a:lnTo>
                  <a:pt x="1206" y="1306"/>
                </a:lnTo>
                <a:lnTo>
                  <a:pt x="1213" y="1300"/>
                </a:lnTo>
                <a:lnTo>
                  <a:pt x="1216" y="1298"/>
                </a:lnTo>
                <a:lnTo>
                  <a:pt x="1218" y="1298"/>
                </a:lnTo>
                <a:lnTo>
                  <a:pt x="1222" y="1296"/>
                </a:lnTo>
                <a:lnTo>
                  <a:pt x="1225" y="1293"/>
                </a:lnTo>
                <a:lnTo>
                  <a:pt x="1228" y="1289"/>
                </a:lnTo>
                <a:lnTo>
                  <a:pt x="1239" y="1286"/>
                </a:lnTo>
                <a:lnTo>
                  <a:pt x="1244" y="1284"/>
                </a:lnTo>
                <a:lnTo>
                  <a:pt x="1247" y="1281"/>
                </a:lnTo>
                <a:lnTo>
                  <a:pt x="1249" y="1274"/>
                </a:lnTo>
                <a:lnTo>
                  <a:pt x="1249" y="1267"/>
                </a:lnTo>
                <a:lnTo>
                  <a:pt x="1251" y="1264"/>
                </a:lnTo>
                <a:lnTo>
                  <a:pt x="1251" y="1262"/>
                </a:lnTo>
                <a:lnTo>
                  <a:pt x="1249" y="1260"/>
                </a:lnTo>
                <a:lnTo>
                  <a:pt x="1251" y="1257"/>
                </a:lnTo>
                <a:lnTo>
                  <a:pt x="1256" y="1252"/>
                </a:lnTo>
                <a:lnTo>
                  <a:pt x="1256" y="1247"/>
                </a:lnTo>
                <a:lnTo>
                  <a:pt x="1256" y="1242"/>
                </a:lnTo>
                <a:lnTo>
                  <a:pt x="1263" y="1238"/>
                </a:lnTo>
                <a:lnTo>
                  <a:pt x="1268" y="1233"/>
                </a:lnTo>
                <a:lnTo>
                  <a:pt x="1273" y="1228"/>
                </a:lnTo>
                <a:lnTo>
                  <a:pt x="1276" y="1221"/>
                </a:lnTo>
                <a:lnTo>
                  <a:pt x="1281" y="1218"/>
                </a:lnTo>
                <a:lnTo>
                  <a:pt x="1286" y="1214"/>
                </a:lnTo>
                <a:lnTo>
                  <a:pt x="1288" y="1209"/>
                </a:lnTo>
                <a:lnTo>
                  <a:pt x="1290" y="1201"/>
                </a:lnTo>
                <a:lnTo>
                  <a:pt x="1290" y="1160"/>
                </a:lnTo>
                <a:lnTo>
                  <a:pt x="1293" y="1155"/>
                </a:lnTo>
                <a:lnTo>
                  <a:pt x="1295" y="1148"/>
                </a:lnTo>
                <a:lnTo>
                  <a:pt x="1297" y="1141"/>
                </a:lnTo>
                <a:lnTo>
                  <a:pt x="1297" y="1132"/>
                </a:lnTo>
                <a:lnTo>
                  <a:pt x="1300" y="1131"/>
                </a:lnTo>
                <a:lnTo>
                  <a:pt x="1302" y="1129"/>
                </a:lnTo>
                <a:lnTo>
                  <a:pt x="1300" y="1124"/>
                </a:lnTo>
                <a:lnTo>
                  <a:pt x="1302" y="1119"/>
                </a:lnTo>
                <a:lnTo>
                  <a:pt x="1307" y="1110"/>
                </a:lnTo>
                <a:lnTo>
                  <a:pt x="1310" y="1107"/>
                </a:lnTo>
                <a:lnTo>
                  <a:pt x="1310" y="1102"/>
                </a:lnTo>
                <a:lnTo>
                  <a:pt x="1310" y="1098"/>
                </a:lnTo>
                <a:lnTo>
                  <a:pt x="1305" y="1093"/>
                </a:lnTo>
                <a:lnTo>
                  <a:pt x="1305" y="1090"/>
                </a:lnTo>
                <a:lnTo>
                  <a:pt x="1304" y="1064"/>
                </a:lnTo>
                <a:lnTo>
                  <a:pt x="1304" y="1037"/>
                </a:lnTo>
                <a:lnTo>
                  <a:pt x="1298" y="1035"/>
                </a:lnTo>
                <a:lnTo>
                  <a:pt x="1297" y="1033"/>
                </a:lnTo>
                <a:lnTo>
                  <a:pt x="1297" y="1030"/>
                </a:lnTo>
                <a:lnTo>
                  <a:pt x="1297" y="1016"/>
                </a:lnTo>
                <a:lnTo>
                  <a:pt x="1309" y="1020"/>
                </a:lnTo>
                <a:lnTo>
                  <a:pt x="1321" y="1023"/>
                </a:lnTo>
                <a:lnTo>
                  <a:pt x="1327" y="1023"/>
                </a:lnTo>
                <a:lnTo>
                  <a:pt x="1331" y="1020"/>
                </a:lnTo>
                <a:lnTo>
                  <a:pt x="1336" y="1016"/>
                </a:lnTo>
                <a:lnTo>
                  <a:pt x="1338" y="1009"/>
                </a:lnTo>
                <a:lnTo>
                  <a:pt x="1333" y="1008"/>
                </a:lnTo>
                <a:lnTo>
                  <a:pt x="1331" y="1006"/>
                </a:lnTo>
                <a:lnTo>
                  <a:pt x="1331" y="1003"/>
                </a:lnTo>
                <a:lnTo>
                  <a:pt x="1331" y="994"/>
                </a:lnTo>
                <a:lnTo>
                  <a:pt x="1329" y="987"/>
                </a:lnTo>
                <a:lnTo>
                  <a:pt x="1326" y="982"/>
                </a:lnTo>
                <a:lnTo>
                  <a:pt x="1324" y="975"/>
                </a:lnTo>
                <a:lnTo>
                  <a:pt x="1321" y="975"/>
                </a:lnTo>
                <a:lnTo>
                  <a:pt x="1319" y="972"/>
                </a:lnTo>
                <a:lnTo>
                  <a:pt x="1321" y="970"/>
                </a:lnTo>
                <a:lnTo>
                  <a:pt x="1324" y="969"/>
                </a:lnTo>
                <a:lnTo>
                  <a:pt x="1326" y="967"/>
                </a:lnTo>
                <a:lnTo>
                  <a:pt x="1327" y="965"/>
                </a:lnTo>
                <a:lnTo>
                  <a:pt x="1331" y="962"/>
                </a:lnTo>
                <a:lnTo>
                  <a:pt x="1333" y="957"/>
                </a:lnTo>
                <a:lnTo>
                  <a:pt x="1334" y="955"/>
                </a:lnTo>
                <a:lnTo>
                  <a:pt x="1338" y="955"/>
                </a:lnTo>
                <a:lnTo>
                  <a:pt x="1343" y="946"/>
                </a:lnTo>
                <a:lnTo>
                  <a:pt x="1344" y="941"/>
                </a:lnTo>
                <a:lnTo>
                  <a:pt x="1344" y="934"/>
                </a:lnTo>
                <a:lnTo>
                  <a:pt x="1344" y="928"/>
                </a:lnTo>
                <a:lnTo>
                  <a:pt x="1343" y="924"/>
                </a:lnTo>
                <a:lnTo>
                  <a:pt x="1341" y="921"/>
                </a:lnTo>
                <a:lnTo>
                  <a:pt x="1338" y="919"/>
                </a:lnTo>
                <a:lnTo>
                  <a:pt x="1338" y="914"/>
                </a:lnTo>
                <a:lnTo>
                  <a:pt x="1333" y="912"/>
                </a:lnTo>
                <a:lnTo>
                  <a:pt x="1331" y="911"/>
                </a:lnTo>
                <a:lnTo>
                  <a:pt x="1331" y="907"/>
                </a:lnTo>
                <a:lnTo>
                  <a:pt x="1327" y="893"/>
                </a:lnTo>
                <a:lnTo>
                  <a:pt x="1324" y="880"/>
                </a:lnTo>
                <a:lnTo>
                  <a:pt x="1324" y="863"/>
                </a:lnTo>
                <a:lnTo>
                  <a:pt x="1324" y="846"/>
                </a:lnTo>
                <a:lnTo>
                  <a:pt x="1326" y="841"/>
                </a:lnTo>
                <a:lnTo>
                  <a:pt x="1327" y="839"/>
                </a:lnTo>
                <a:lnTo>
                  <a:pt x="1331" y="839"/>
                </a:lnTo>
                <a:lnTo>
                  <a:pt x="1331" y="836"/>
                </a:lnTo>
                <a:lnTo>
                  <a:pt x="1331" y="832"/>
                </a:lnTo>
                <a:lnTo>
                  <a:pt x="1338" y="832"/>
                </a:lnTo>
                <a:lnTo>
                  <a:pt x="1338" y="825"/>
                </a:lnTo>
                <a:lnTo>
                  <a:pt x="1338" y="818"/>
                </a:lnTo>
                <a:lnTo>
                  <a:pt x="1333" y="817"/>
                </a:lnTo>
                <a:lnTo>
                  <a:pt x="1329" y="815"/>
                </a:lnTo>
                <a:lnTo>
                  <a:pt x="1329" y="813"/>
                </a:lnTo>
                <a:lnTo>
                  <a:pt x="1331" y="812"/>
                </a:lnTo>
                <a:lnTo>
                  <a:pt x="1338" y="812"/>
                </a:lnTo>
                <a:lnTo>
                  <a:pt x="1341" y="801"/>
                </a:lnTo>
                <a:lnTo>
                  <a:pt x="1344" y="791"/>
                </a:lnTo>
                <a:lnTo>
                  <a:pt x="1343" y="789"/>
                </a:lnTo>
                <a:lnTo>
                  <a:pt x="1341" y="788"/>
                </a:lnTo>
                <a:lnTo>
                  <a:pt x="1338" y="784"/>
                </a:lnTo>
                <a:lnTo>
                  <a:pt x="1336" y="779"/>
                </a:lnTo>
                <a:lnTo>
                  <a:pt x="1334" y="778"/>
                </a:lnTo>
                <a:lnTo>
                  <a:pt x="1331" y="778"/>
                </a:lnTo>
                <a:lnTo>
                  <a:pt x="1326" y="776"/>
                </a:lnTo>
                <a:lnTo>
                  <a:pt x="1324" y="774"/>
                </a:lnTo>
                <a:lnTo>
                  <a:pt x="1324" y="771"/>
                </a:lnTo>
                <a:lnTo>
                  <a:pt x="1321" y="769"/>
                </a:lnTo>
                <a:lnTo>
                  <a:pt x="1319" y="767"/>
                </a:lnTo>
                <a:lnTo>
                  <a:pt x="1317" y="760"/>
                </a:lnTo>
                <a:lnTo>
                  <a:pt x="1317" y="743"/>
                </a:lnTo>
                <a:lnTo>
                  <a:pt x="1319" y="742"/>
                </a:lnTo>
                <a:lnTo>
                  <a:pt x="1321" y="740"/>
                </a:lnTo>
                <a:lnTo>
                  <a:pt x="1324" y="737"/>
                </a:lnTo>
                <a:lnTo>
                  <a:pt x="1326" y="732"/>
                </a:lnTo>
                <a:lnTo>
                  <a:pt x="1327" y="730"/>
                </a:lnTo>
                <a:lnTo>
                  <a:pt x="1331" y="730"/>
                </a:lnTo>
                <a:lnTo>
                  <a:pt x="1336" y="732"/>
                </a:lnTo>
                <a:lnTo>
                  <a:pt x="1338" y="733"/>
                </a:lnTo>
                <a:lnTo>
                  <a:pt x="1338" y="737"/>
                </a:lnTo>
                <a:lnTo>
                  <a:pt x="1360" y="745"/>
                </a:lnTo>
                <a:lnTo>
                  <a:pt x="1372" y="749"/>
                </a:lnTo>
                <a:lnTo>
                  <a:pt x="1385" y="750"/>
                </a:lnTo>
                <a:lnTo>
                  <a:pt x="1389" y="743"/>
                </a:lnTo>
                <a:lnTo>
                  <a:pt x="1392" y="737"/>
                </a:lnTo>
                <a:lnTo>
                  <a:pt x="1392" y="726"/>
                </a:lnTo>
                <a:lnTo>
                  <a:pt x="1392" y="716"/>
                </a:lnTo>
                <a:lnTo>
                  <a:pt x="1399" y="721"/>
                </a:lnTo>
                <a:lnTo>
                  <a:pt x="1406" y="721"/>
                </a:lnTo>
                <a:lnTo>
                  <a:pt x="1413" y="720"/>
                </a:lnTo>
                <a:lnTo>
                  <a:pt x="1419" y="718"/>
                </a:lnTo>
                <a:lnTo>
                  <a:pt x="1433" y="709"/>
                </a:lnTo>
                <a:lnTo>
                  <a:pt x="1440" y="706"/>
                </a:lnTo>
                <a:lnTo>
                  <a:pt x="1447" y="703"/>
                </a:lnTo>
                <a:lnTo>
                  <a:pt x="1448" y="699"/>
                </a:lnTo>
                <a:lnTo>
                  <a:pt x="1450" y="696"/>
                </a:lnTo>
                <a:lnTo>
                  <a:pt x="1452" y="694"/>
                </a:lnTo>
                <a:lnTo>
                  <a:pt x="1454" y="689"/>
                </a:lnTo>
                <a:lnTo>
                  <a:pt x="1454" y="684"/>
                </a:lnTo>
                <a:lnTo>
                  <a:pt x="1455" y="680"/>
                </a:lnTo>
                <a:lnTo>
                  <a:pt x="1457" y="677"/>
                </a:lnTo>
                <a:lnTo>
                  <a:pt x="1460" y="675"/>
                </a:lnTo>
                <a:lnTo>
                  <a:pt x="1460" y="670"/>
                </a:lnTo>
                <a:lnTo>
                  <a:pt x="1462" y="667"/>
                </a:lnTo>
                <a:lnTo>
                  <a:pt x="1464" y="663"/>
                </a:lnTo>
                <a:lnTo>
                  <a:pt x="1467" y="662"/>
                </a:lnTo>
                <a:lnTo>
                  <a:pt x="1467" y="656"/>
                </a:lnTo>
                <a:lnTo>
                  <a:pt x="1469" y="653"/>
                </a:lnTo>
                <a:lnTo>
                  <a:pt x="1471" y="650"/>
                </a:lnTo>
                <a:lnTo>
                  <a:pt x="1474" y="648"/>
                </a:lnTo>
                <a:lnTo>
                  <a:pt x="1501" y="655"/>
                </a:lnTo>
                <a:lnTo>
                  <a:pt x="1529" y="662"/>
                </a:lnTo>
                <a:lnTo>
                  <a:pt x="1534" y="658"/>
                </a:lnTo>
                <a:lnTo>
                  <a:pt x="1539" y="655"/>
                </a:lnTo>
                <a:lnTo>
                  <a:pt x="1542" y="650"/>
                </a:lnTo>
                <a:lnTo>
                  <a:pt x="1549" y="648"/>
                </a:lnTo>
                <a:lnTo>
                  <a:pt x="1549" y="645"/>
                </a:lnTo>
                <a:lnTo>
                  <a:pt x="1552" y="641"/>
                </a:lnTo>
                <a:lnTo>
                  <a:pt x="1558" y="636"/>
                </a:lnTo>
                <a:lnTo>
                  <a:pt x="1561" y="634"/>
                </a:lnTo>
                <a:lnTo>
                  <a:pt x="1563" y="631"/>
                </a:lnTo>
                <a:lnTo>
                  <a:pt x="1563" y="627"/>
                </a:lnTo>
                <a:lnTo>
                  <a:pt x="1563" y="621"/>
                </a:lnTo>
                <a:lnTo>
                  <a:pt x="1559" y="619"/>
                </a:lnTo>
                <a:lnTo>
                  <a:pt x="1556" y="617"/>
                </a:lnTo>
                <a:lnTo>
                  <a:pt x="1552" y="615"/>
                </a:lnTo>
                <a:lnTo>
                  <a:pt x="1549" y="614"/>
                </a:lnTo>
                <a:lnTo>
                  <a:pt x="1544" y="614"/>
                </a:lnTo>
                <a:lnTo>
                  <a:pt x="1541" y="612"/>
                </a:lnTo>
                <a:lnTo>
                  <a:pt x="1537" y="610"/>
                </a:lnTo>
                <a:lnTo>
                  <a:pt x="1535" y="607"/>
                </a:lnTo>
                <a:lnTo>
                  <a:pt x="1537" y="604"/>
                </a:lnTo>
                <a:lnTo>
                  <a:pt x="1539" y="598"/>
                </a:lnTo>
                <a:lnTo>
                  <a:pt x="1546" y="593"/>
                </a:lnTo>
                <a:lnTo>
                  <a:pt x="1547" y="590"/>
                </a:lnTo>
                <a:lnTo>
                  <a:pt x="1549" y="585"/>
                </a:lnTo>
                <a:lnTo>
                  <a:pt x="1551" y="580"/>
                </a:lnTo>
                <a:lnTo>
                  <a:pt x="1549" y="573"/>
                </a:lnTo>
                <a:lnTo>
                  <a:pt x="1549" y="566"/>
                </a:lnTo>
                <a:lnTo>
                  <a:pt x="1549" y="557"/>
                </a:lnTo>
                <a:lnTo>
                  <a:pt x="1547" y="542"/>
                </a:lnTo>
                <a:lnTo>
                  <a:pt x="1547" y="533"/>
                </a:lnTo>
                <a:lnTo>
                  <a:pt x="1549" y="527"/>
                </a:lnTo>
                <a:lnTo>
                  <a:pt x="1551" y="522"/>
                </a:lnTo>
                <a:lnTo>
                  <a:pt x="1556" y="518"/>
                </a:lnTo>
                <a:lnTo>
                  <a:pt x="1563" y="516"/>
                </a:lnTo>
                <a:lnTo>
                  <a:pt x="1568" y="518"/>
                </a:lnTo>
                <a:lnTo>
                  <a:pt x="1571" y="522"/>
                </a:lnTo>
                <a:lnTo>
                  <a:pt x="1573" y="525"/>
                </a:lnTo>
                <a:lnTo>
                  <a:pt x="1576" y="533"/>
                </a:lnTo>
                <a:lnTo>
                  <a:pt x="1580" y="537"/>
                </a:lnTo>
                <a:lnTo>
                  <a:pt x="1583" y="539"/>
                </a:lnTo>
                <a:lnTo>
                  <a:pt x="1585" y="542"/>
                </a:lnTo>
                <a:lnTo>
                  <a:pt x="1587" y="545"/>
                </a:lnTo>
                <a:lnTo>
                  <a:pt x="1588" y="549"/>
                </a:lnTo>
                <a:lnTo>
                  <a:pt x="1590" y="552"/>
                </a:lnTo>
                <a:lnTo>
                  <a:pt x="1585" y="566"/>
                </a:lnTo>
                <a:lnTo>
                  <a:pt x="1580" y="580"/>
                </a:lnTo>
                <a:lnTo>
                  <a:pt x="1576" y="595"/>
                </a:lnTo>
                <a:lnTo>
                  <a:pt x="1576" y="604"/>
                </a:lnTo>
                <a:lnTo>
                  <a:pt x="1576" y="614"/>
                </a:lnTo>
                <a:lnTo>
                  <a:pt x="1581" y="614"/>
                </a:lnTo>
                <a:lnTo>
                  <a:pt x="1585" y="612"/>
                </a:lnTo>
                <a:lnTo>
                  <a:pt x="1588" y="610"/>
                </a:lnTo>
                <a:lnTo>
                  <a:pt x="1590" y="607"/>
                </a:lnTo>
                <a:lnTo>
                  <a:pt x="1590" y="604"/>
                </a:lnTo>
                <a:lnTo>
                  <a:pt x="1592" y="602"/>
                </a:lnTo>
                <a:lnTo>
                  <a:pt x="1597" y="600"/>
                </a:lnTo>
                <a:lnTo>
                  <a:pt x="1597" y="593"/>
                </a:lnTo>
                <a:lnTo>
                  <a:pt x="1597" y="586"/>
                </a:lnTo>
                <a:lnTo>
                  <a:pt x="1599" y="581"/>
                </a:lnTo>
                <a:lnTo>
                  <a:pt x="1604" y="580"/>
                </a:lnTo>
                <a:lnTo>
                  <a:pt x="1604" y="566"/>
                </a:lnTo>
                <a:lnTo>
                  <a:pt x="1604" y="556"/>
                </a:lnTo>
                <a:lnTo>
                  <a:pt x="1602" y="533"/>
                </a:lnTo>
                <a:lnTo>
                  <a:pt x="1599" y="513"/>
                </a:lnTo>
                <a:lnTo>
                  <a:pt x="1597" y="491"/>
                </a:lnTo>
                <a:close/>
                <a:moveTo>
                  <a:pt x="348" y="825"/>
                </a:moveTo>
                <a:lnTo>
                  <a:pt x="348" y="853"/>
                </a:lnTo>
                <a:lnTo>
                  <a:pt x="357" y="858"/>
                </a:lnTo>
                <a:lnTo>
                  <a:pt x="364" y="865"/>
                </a:lnTo>
                <a:lnTo>
                  <a:pt x="370" y="871"/>
                </a:lnTo>
                <a:lnTo>
                  <a:pt x="376" y="880"/>
                </a:lnTo>
                <a:lnTo>
                  <a:pt x="381" y="882"/>
                </a:lnTo>
                <a:lnTo>
                  <a:pt x="386" y="883"/>
                </a:lnTo>
                <a:lnTo>
                  <a:pt x="389" y="887"/>
                </a:lnTo>
                <a:lnTo>
                  <a:pt x="389" y="893"/>
                </a:lnTo>
                <a:lnTo>
                  <a:pt x="396" y="893"/>
                </a:lnTo>
                <a:lnTo>
                  <a:pt x="401" y="895"/>
                </a:lnTo>
                <a:lnTo>
                  <a:pt x="410" y="900"/>
                </a:lnTo>
                <a:lnTo>
                  <a:pt x="410" y="890"/>
                </a:lnTo>
                <a:lnTo>
                  <a:pt x="408" y="882"/>
                </a:lnTo>
                <a:lnTo>
                  <a:pt x="403" y="876"/>
                </a:lnTo>
                <a:lnTo>
                  <a:pt x="396" y="873"/>
                </a:lnTo>
                <a:lnTo>
                  <a:pt x="396" y="866"/>
                </a:lnTo>
                <a:lnTo>
                  <a:pt x="396" y="861"/>
                </a:lnTo>
                <a:lnTo>
                  <a:pt x="393" y="859"/>
                </a:lnTo>
                <a:lnTo>
                  <a:pt x="389" y="856"/>
                </a:lnTo>
                <a:lnTo>
                  <a:pt x="386" y="854"/>
                </a:lnTo>
                <a:lnTo>
                  <a:pt x="382" y="851"/>
                </a:lnTo>
                <a:lnTo>
                  <a:pt x="382" y="846"/>
                </a:lnTo>
                <a:lnTo>
                  <a:pt x="382" y="839"/>
                </a:lnTo>
                <a:lnTo>
                  <a:pt x="376" y="839"/>
                </a:lnTo>
                <a:lnTo>
                  <a:pt x="370" y="839"/>
                </a:lnTo>
                <a:lnTo>
                  <a:pt x="367" y="836"/>
                </a:lnTo>
                <a:lnTo>
                  <a:pt x="365" y="832"/>
                </a:lnTo>
                <a:lnTo>
                  <a:pt x="362" y="829"/>
                </a:lnTo>
                <a:lnTo>
                  <a:pt x="360" y="825"/>
                </a:lnTo>
                <a:lnTo>
                  <a:pt x="355" y="825"/>
                </a:lnTo>
                <a:lnTo>
                  <a:pt x="348" y="825"/>
                </a:lnTo>
                <a:close/>
                <a:moveTo>
                  <a:pt x="423" y="389"/>
                </a:moveTo>
                <a:lnTo>
                  <a:pt x="425" y="383"/>
                </a:lnTo>
                <a:lnTo>
                  <a:pt x="427" y="382"/>
                </a:lnTo>
                <a:lnTo>
                  <a:pt x="430" y="382"/>
                </a:lnTo>
                <a:lnTo>
                  <a:pt x="435" y="373"/>
                </a:lnTo>
                <a:lnTo>
                  <a:pt x="439" y="370"/>
                </a:lnTo>
                <a:lnTo>
                  <a:pt x="444" y="368"/>
                </a:lnTo>
                <a:lnTo>
                  <a:pt x="451" y="368"/>
                </a:lnTo>
                <a:lnTo>
                  <a:pt x="459" y="361"/>
                </a:lnTo>
                <a:lnTo>
                  <a:pt x="466" y="353"/>
                </a:lnTo>
                <a:lnTo>
                  <a:pt x="469" y="341"/>
                </a:lnTo>
                <a:lnTo>
                  <a:pt x="471" y="327"/>
                </a:lnTo>
                <a:lnTo>
                  <a:pt x="468" y="325"/>
                </a:lnTo>
                <a:lnTo>
                  <a:pt x="466" y="322"/>
                </a:lnTo>
                <a:lnTo>
                  <a:pt x="464" y="314"/>
                </a:lnTo>
                <a:lnTo>
                  <a:pt x="437" y="314"/>
                </a:lnTo>
                <a:lnTo>
                  <a:pt x="432" y="325"/>
                </a:lnTo>
                <a:lnTo>
                  <a:pt x="427" y="337"/>
                </a:lnTo>
                <a:lnTo>
                  <a:pt x="425" y="344"/>
                </a:lnTo>
                <a:lnTo>
                  <a:pt x="420" y="349"/>
                </a:lnTo>
                <a:lnTo>
                  <a:pt x="416" y="353"/>
                </a:lnTo>
                <a:lnTo>
                  <a:pt x="410" y="354"/>
                </a:lnTo>
                <a:lnTo>
                  <a:pt x="410" y="371"/>
                </a:lnTo>
                <a:lnTo>
                  <a:pt x="408" y="378"/>
                </a:lnTo>
                <a:lnTo>
                  <a:pt x="406" y="380"/>
                </a:lnTo>
                <a:lnTo>
                  <a:pt x="403" y="382"/>
                </a:lnTo>
                <a:lnTo>
                  <a:pt x="399" y="387"/>
                </a:lnTo>
                <a:lnTo>
                  <a:pt x="399" y="392"/>
                </a:lnTo>
                <a:lnTo>
                  <a:pt x="403" y="402"/>
                </a:lnTo>
                <a:lnTo>
                  <a:pt x="410" y="402"/>
                </a:lnTo>
                <a:lnTo>
                  <a:pt x="416" y="399"/>
                </a:lnTo>
                <a:lnTo>
                  <a:pt x="420" y="394"/>
                </a:lnTo>
                <a:lnTo>
                  <a:pt x="423" y="389"/>
                </a:lnTo>
                <a:close/>
                <a:moveTo>
                  <a:pt x="369" y="791"/>
                </a:moveTo>
                <a:lnTo>
                  <a:pt x="369" y="798"/>
                </a:lnTo>
                <a:lnTo>
                  <a:pt x="370" y="803"/>
                </a:lnTo>
                <a:lnTo>
                  <a:pt x="374" y="807"/>
                </a:lnTo>
                <a:lnTo>
                  <a:pt x="379" y="808"/>
                </a:lnTo>
                <a:lnTo>
                  <a:pt x="389" y="810"/>
                </a:lnTo>
                <a:lnTo>
                  <a:pt x="394" y="813"/>
                </a:lnTo>
                <a:lnTo>
                  <a:pt x="396" y="818"/>
                </a:lnTo>
                <a:lnTo>
                  <a:pt x="413" y="818"/>
                </a:lnTo>
                <a:lnTo>
                  <a:pt x="420" y="817"/>
                </a:lnTo>
                <a:lnTo>
                  <a:pt x="422" y="815"/>
                </a:lnTo>
                <a:lnTo>
                  <a:pt x="423" y="812"/>
                </a:lnTo>
                <a:lnTo>
                  <a:pt x="415" y="813"/>
                </a:lnTo>
                <a:lnTo>
                  <a:pt x="410" y="812"/>
                </a:lnTo>
                <a:lnTo>
                  <a:pt x="404" y="810"/>
                </a:lnTo>
                <a:lnTo>
                  <a:pt x="403" y="805"/>
                </a:lnTo>
                <a:lnTo>
                  <a:pt x="398" y="796"/>
                </a:lnTo>
                <a:lnTo>
                  <a:pt x="394" y="793"/>
                </a:lnTo>
                <a:lnTo>
                  <a:pt x="389" y="791"/>
                </a:lnTo>
                <a:lnTo>
                  <a:pt x="384" y="789"/>
                </a:lnTo>
                <a:lnTo>
                  <a:pt x="382" y="788"/>
                </a:lnTo>
                <a:lnTo>
                  <a:pt x="382" y="784"/>
                </a:lnTo>
                <a:lnTo>
                  <a:pt x="379" y="786"/>
                </a:lnTo>
                <a:lnTo>
                  <a:pt x="376" y="788"/>
                </a:lnTo>
                <a:lnTo>
                  <a:pt x="372" y="791"/>
                </a:lnTo>
                <a:lnTo>
                  <a:pt x="369" y="791"/>
                </a:lnTo>
                <a:close/>
                <a:moveTo>
                  <a:pt x="321" y="586"/>
                </a:moveTo>
                <a:lnTo>
                  <a:pt x="323" y="581"/>
                </a:lnTo>
                <a:lnTo>
                  <a:pt x="324" y="580"/>
                </a:lnTo>
                <a:lnTo>
                  <a:pt x="328" y="580"/>
                </a:lnTo>
                <a:lnTo>
                  <a:pt x="328" y="573"/>
                </a:lnTo>
                <a:lnTo>
                  <a:pt x="294" y="573"/>
                </a:lnTo>
                <a:lnTo>
                  <a:pt x="294" y="576"/>
                </a:lnTo>
                <a:lnTo>
                  <a:pt x="292" y="578"/>
                </a:lnTo>
                <a:lnTo>
                  <a:pt x="287" y="580"/>
                </a:lnTo>
                <a:lnTo>
                  <a:pt x="282" y="583"/>
                </a:lnTo>
                <a:lnTo>
                  <a:pt x="277" y="586"/>
                </a:lnTo>
                <a:lnTo>
                  <a:pt x="273" y="593"/>
                </a:lnTo>
                <a:lnTo>
                  <a:pt x="273" y="600"/>
                </a:lnTo>
                <a:lnTo>
                  <a:pt x="282" y="600"/>
                </a:lnTo>
                <a:lnTo>
                  <a:pt x="289" y="600"/>
                </a:lnTo>
                <a:lnTo>
                  <a:pt x="294" y="597"/>
                </a:lnTo>
                <a:lnTo>
                  <a:pt x="299" y="595"/>
                </a:lnTo>
                <a:lnTo>
                  <a:pt x="307" y="588"/>
                </a:lnTo>
                <a:lnTo>
                  <a:pt x="314" y="586"/>
                </a:lnTo>
                <a:lnTo>
                  <a:pt x="321" y="586"/>
                </a:lnTo>
                <a:close/>
                <a:moveTo>
                  <a:pt x="369" y="559"/>
                </a:moveTo>
                <a:lnTo>
                  <a:pt x="362" y="557"/>
                </a:lnTo>
                <a:lnTo>
                  <a:pt x="357" y="554"/>
                </a:lnTo>
                <a:lnTo>
                  <a:pt x="350" y="552"/>
                </a:lnTo>
                <a:lnTo>
                  <a:pt x="341" y="552"/>
                </a:lnTo>
                <a:lnTo>
                  <a:pt x="341" y="573"/>
                </a:lnTo>
                <a:lnTo>
                  <a:pt x="350" y="571"/>
                </a:lnTo>
                <a:lnTo>
                  <a:pt x="358" y="569"/>
                </a:lnTo>
                <a:lnTo>
                  <a:pt x="364" y="564"/>
                </a:lnTo>
                <a:lnTo>
                  <a:pt x="369" y="559"/>
                </a:lnTo>
                <a:close/>
                <a:moveTo>
                  <a:pt x="389" y="450"/>
                </a:moveTo>
                <a:lnTo>
                  <a:pt x="389" y="470"/>
                </a:lnTo>
                <a:lnTo>
                  <a:pt x="393" y="470"/>
                </a:lnTo>
                <a:lnTo>
                  <a:pt x="396" y="472"/>
                </a:lnTo>
                <a:lnTo>
                  <a:pt x="399" y="477"/>
                </a:lnTo>
                <a:lnTo>
                  <a:pt x="399" y="484"/>
                </a:lnTo>
                <a:lnTo>
                  <a:pt x="403" y="491"/>
                </a:lnTo>
                <a:lnTo>
                  <a:pt x="410" y="501"/>
                </a:lnTo>
                <a:lnTo>
                  <a:pt x="413" y="506"/>
                </a:lnTo>
                <a:lnTo>
                  <a:pt x="416" y="511"/>
                </a:lnTo>
                <a:lnTo>
                  <a:pt x="410" y="513"/>
                </a:lnTo>
                <a:lnTo>
                  <a:pt x="401" y="511"/>
                </a:lnTo>
                <a:lnTo>
                  <a:pt x="384" y="510"/>
                </a:lnTo>
                <a:lnTo>
                  <a:pt x="377" y="511"/>
                </a:lnTo>
                <a:lnTo>
                  <a:pt x="372" y="513"/>
                </a:lnTo>
                <a:lnTo>
                  <a:pt x="370" y="515"/>
                </a:lnTo>
                <a:lnTo>
                  <a:pt x="369" y="516"/>
                </a:lnTo>
                <a:lnTo>
                  <a:pt x="369" y="525"/>
                </a:lnTo>
                <a:lnTo>
                  <a:pt x="372" y="525"/>
                </a:lnTo>
                <a:lnTo>
                  <a:pt x="376" y="525"/>
                </a:lnTo>
                <a:lnTo>
                  <a:pt x="379" y="525"/>
                </a:lnTo>
                <a:lnTo>
                  <a:pt x="382" y="525"/>
                </a:lnTo>
                <a:lnTo>
                  <a:pt x="382" y="532"/>
                </a:lnTo>
                <a:lnTo>
                  <a:pt x="386" y="530"/>
                </a:lnTo>
                <a:lnTo>
                  <a:pt x="389" y="528"/>
                </a:lnTo>
                <a:lnTo>
                  <a:pt x="391" y="525"/>
                </a:lnTo>
                <a:lnTo>
                  <a:pt x="396" y="525"/>
                </a:lnTo>
                <a:lnTo>
                  <a:pt x="398" y="522"/>
                </a:lnTo>
                <a:lnTo>
                  <a:pt x="399" y="520"/>
                </a:lnTo>
                <a:lnTo>
                  <a:pt x="406" y="518"/>
                </a:lnTo>
                <a:lnTo>
                  <a:pt x="423" y="518"/>
                </a:lnTo>
                <a:lnTo>
                  <a:pt x="423" y="506"/>
                </a:lnTo>
                <a:lnTo>
                  <a:pt x="425" y="494"/>
                </a:lnTo>
                <a:lnTo>
                  <a:pt x="430" y="474"/>
                </a:lnTo>
                <a:lnTo>
                  <a:pt x="437" y="455"/>
                </a:lnTo>
                <a:lnTo>
                  <a:pt x="437" y="443"/>
                </a:lnTo>
                <a:lnTo>
                  <a:pt x="437" y="429"/>
                </a:lnTo>
                <a:lnTo>
                  <a:pt x="428" y="424"/>
                </a:lnTo>
                <a:lnTo>
                  <a:pt x="425" y="421"/>
                </a:lnTo>
                <a:lnTo>
                  <a:pt x="423" y="416"/>
                </a:lnTo>
                <a:lnTo>
                  <a:pt x="404" y="416"/>
                </a:lnTo>
                <a:lnTo>
                  <a:pt x="386" y="416"/>
                </a:lnTo>
                <a:lnTo>
                  <a:pt x="369" y="419"/>
                </a:lnTo>
                <a:lnTo>
                  <a:pt x="355" y="423"/>
                </a:lnTo>
                <a:lnTo>
                  <a:pt x="355" y="429"/>
                </a:lnTo>
                <a:lnTo>
                  <a:pt x="364" y="435"/>
                </a:lnTo>
                <a:lnTo>
                  <a:pt x="369" y="436"/>
                </a:lnTo>
                <a:lnTo>
                  <a:pt x="376" y="436"/>
                </a:lnTo>
                <a:lnTo>
                  <a:pt x="377" y="438"/>
                </a:lnTo>
                <a:lnTo>
                  <a:pt x="379" y="440"/>
                </a:lnTo>
                <a:lnTo>
                  <a:pt x="382" y="443"/>
                </a:lnTo>
                <a:lnTo>
                  <a:pt x="387" y="445"/>
                </a:lnTo>
                <a:lnTo>
                  <a:pt x="389" y="447"/>
                </a:lnTo>
                <a:lnTo>
                  <a:pt x="389" y="450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2" name="Freeform 31">
            <a:extLst>
              <a:ext uri="{FF2B5EF4-FFF2-40B4-BE49-F238E27FC236}">
                <a16:creationId xmlns:a16="http://schemas.microsoft.com/office/drawing/2014/main" id="{B507C104-B019-4650-81EE-CD269BB10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749" y="4899141"/>
            <a:ext cx="1748" cy="1649"/>
          </a:xfrm>
          <a:custGeom>
            <a:avLst/>
            <a:gdLst>
              <a:gd name="T0" fmla="*/ 1270 w 5"/>
              <a:gd name="T1" fmla="*/ 0 h 1"/>
              <a:gd name="T2" fmla="*/ 1270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1270 w 5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3" name="Freeform 32">
            <a:extLst>
              <a:ext uri="{FF2B5EF4-FFF2-40B4-BE49-F238E27FC236}">
                <a16:creationId xmlns:a16="http://schemas.microsoft.com/office/drawing/2014/main" id="{CB1A8CCF-EA0E-4FD0-B031-567ADC8EA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737" y="4897491"/>
            <a:ext cx="1748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1 w 4"/>
              <a:gd name="T5" fmla="*/ 0 h 1"/>
              <a:gd name="T6" fmla="*/ 1191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4" name="Freeform 33">
            <a:extLst>
              <a:ext uri="{FF2B5EF4-FFF2-40B4-BE49-F238E27FC236}">
                <a16:creationId xmlns:a16="http://schemas.microsoft.com/office/drawing/2014/main" id="{B9B86975-8A16-457C-89A4-F8AFC6636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618" y="4932122"/>
            <a:ext cx="1746" cy="1649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1058 w 3"/>
              <a:gd name="T5" fmla="*/ 1270 h 5"/>
              <a:gd name="T6" fmla="*/ 1058 w 3"/>
              <a:gd name="T7" fmla="*/ 1270 h 5"/>
              <a:gd name="T8" fmla="*/ 0 w 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5" name="Freeform 34">
            <a:extLst>
              <a:ext uri="{FF2B5EF4-FFF2-40B4-BE49-F238E27FC236}">
                <a16:creationId xmlns:a16="http://schemas.microsoft.com/office/drawing/2014/main" id="{DF5D5F4E-B0C4-48A5-A28A-96DC74B68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243" y="4897491"/>
            <a:ext cx="1748" cy="1650"/>
          </a:xfrm>
          <a:custGeom>
            <a:avLst/>
            <a:gdLst>
              <a:gd name="T0" fmla="*/ 1323 w 6"/>
              <a:gd name="T1" fmla="*/ 0 h 1"/>
              <a:gd name="T2" fmla="*/ 1323 w 6"/>
              <a:gd name="T3" fmla="*/ 0 h 1"/>
              <a:gd name="T4" fmla="*/ 0 w 6"/>
              <a:gd name="T5" fmla="*/ 0 h 1"/>
              <a:gd name="T6" fmla="*/ 0 w 6"/>
              <a:gd name="T7" fmla="*/ 0 h 1"/>
              <a:gd name="T8" fmla="*/ 1323 w 6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1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6" name="Freeform 35">
            <a:extLst>
              <a:ext uri="{FF2B5EF4-FFF2-40B4-BE49-F238E27FC236}">
                <a16:creationId xmlns:a16="http://schemas.microsoft.com/office/drawing/2014/main" id="{0B0DCE21-F466-4E7E-B0D4-12AE2426A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509" y="4899141"/>
            <a:ext cx="1746" cy="1649"/>
          </a:xfrm>
          <a:custGeom>
            <a:avLst/>
            <a:gdLst>
              <a:gd name="T0" fmla="*/ 1323 w 6"/>
              <a:gd name="T1" fmla="*/ 0 h 2"/>
              <a:gd name="T2" fmla="*/ 1323 w 6"/>
              <a:gd name="T3" fmla="*/ 0 h 2"/>
              <a:gd name="T4" fmla="*/ 0 w 6"/>
              <a:gd name="T5" fmla="*/ 794 h 2"/>
              <a:gd name="T6" fmla="*/ 0 w 6"/>
              <a:gd name="T7" fmla="*/ 794 h 2"/>
              <a:gd name="T8" fmla="*/ 1323 w 6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2">
                <a:moveTo>
                  <a:pt x="5" y="0"/>
                </a:moveTo>
                <a:lnTo>
                  <a:pt x="5" y="0"/>
                </a:lnTo>
                <a:lnTo>
                  <a:pt x="0" y="1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7" name="Freeform 36">
            <a:extLst>
              <a:ext uri="{FF2B5EF4-FFF2-40B4-BE49-F238E27FC236}">
                <a16:creationId xmlns:a16="http://schemas.microsoft.com/office/drawing/2014/main" id="{D4E17C5F-1062-4A4B-A2AA-79558DF0C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618" y="4933771"/>
            <a:ext cx="1746" cy="1650"/>
          </a:xfrm>
          <a:custGeom>
            <a:avLst/>
            <a:gdLst>
              <a:gd name="T0" fmla="*/ 0 w 3"/>
              <a:gd name="T1" fmla="*/ 0 h 4"/>
              <a:gd name="T2" fmla="*/ 0 w 3"/>
              <a:gd name="T3" fmla="*/ 0 h 4"/>
              <a:gd name="T4" fmla="*/ 1058 w 3"/>
              <a:gd name="T5" fmla="*/ 1191 h 4"/>
              <a:gd name="T6" fmla="*/ 1058 w 3"/>
              <a:gd name="T7" fmla="*/ 1191 h 4"/>
              <a:gd name="T8" fmla="*/ 0 w 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lnTo>
                  <a:pt x="0" y="0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8" name="Freeform 37">
            <a:extLst>
              <a:ext uri="{FF2B5EF4-FFF2-40B4-BE49-F238E27FC236}">
                <a16:creationId xmlns:a16="http://schemas.microsoft.com/office/drawing/2014/main" id="{5B4E9E38-9388-4909-A53F-9AAF81181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027" y="4900789"/>
            <a:ext cx="1746" cy="1650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09" name="Freeform 38">
            <a:extLst>
              <a:ext uri="{FF2B5EF4-FFF2-40B4-BE49-F238E27FC236}">
                <a16:creationId xmlns:a16="http://schemas.microsoft.com/office/drawing/2014/main" id="{2DFF8037-7FE7-4E76-B9A8-5AF540F82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883" y="4913982"/>
            <a:ext cx="8735" cy="18140"/>
          </a:xfrm>
          <a:custGeom>
            <a:avLst/>
            <a:gdLst>
              <a:gd name="T0" fmla="*/ 7560 w 21"/>
              <a:gd name="T1" fmla="*/ 17107 h 49"/>
              <a:gd name="T2" fmla="*/ 7560 w 21"/>
              <a:gd name="T3" fmla="*/ 17107 h 49"/>
              <a:gd name="T4" fmla="*/ 5292 w 21"/>
              <a:gd name="T5" fmla="*/ 14256 h 49"/>
              <a:gd name="T6" fmla="*/ 2646 w 21"/>
              <a:gd name="T7" fmla="*/ 11048 h 49"/>
              <a:gd name="T8" fmla="*/ 1134 w 21"/>
              <a:gd name="T9" fmla="*/ 9266 h 49"/>
              <a:gd name="T10" fmla="*/ 756 w 21"/>
              <a:gd name="T11" fmla="*/ 6771 h 49"/>
              <a:gd name="T12" fmla="*/ 0 w 21"/>
              <a:gd name="T13" fmla="*/ 4989 h 49"/>
              <a:gd name="T14" fmla="*/ 0 w 21"/>
              <a:gd name="T15" fmla="*/ 2138 h 49"/>
              <a:gd name="T16" fmla="*/ 0 w 21"/>
              <a:gd name="T17" fmla="*/ 2138 h 49"/>
              <a:gd name="T18" fmla="*/ 756 w 21"/>
              <a:gd name="T19" fmla="*/ 0 h 49"/>
              <a:gd name="T20" fmla="*/ 756 w 21"/>
              <a:gd name="T21" fmla="*/ 0 h 49"/>
              <a:gd name="T22" fmla="*/ 0 w 21"/>
              <a:gd name="T23" fmla="*/ 3920 h 49"/>
              <a:gd name="T24" fmla="*/ 756 w 21"/>
              <a:gd name="T25" fmla="*/ 6415 h 49"/>
              <a:gd name="T26" fmla="*/ 1134 w 21"/>
              <a:gd name="T27" fmla="*/ 8553 h 49"/>
              <a:gd name="T28" fmla="*/ 1890 w 21"/>
              <a:gd name="T29" fmla="*/ 10335 h 49"/>
              <a:gd name="T30" fmla="*/ 5292 w 21"/>
              <a:gd name="T31" fmla="*/ 14256 h 49"/>
              <a:gd name="T32" fmla="*/ 7560 w 21"/>
              <a:gd name="T33" fmla="*/ 17107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" h="49">
                <a:moveTo>
                  <a:pt x="20" y="48"/>
                </a:moveTo>
                <a:lnTo>
                  <a:pt x="20" y="48"/>
                </a:lnTo>
                <a:lnTo>
                  <a:pt x="14" y="40"/>
                </a:lnTo>
                <a:lnTo>
                  <a:pt x="7" y="31"/>
                </a:lnTo>
                <a:lnTo>
                  <a:pt x="3" y="26"/>
                </a:lnTo>
                <a:lnTo>
                  <a:pt x="2" y="19"/>
                </a:lnTo>
                <a:lnTo>
                  <a:pt x="0" y="14"/>
                </a:lnTo>
                <a:lnTo>
                  <a:pt x="0" y="6"/>
                </a:lnTo>
                <a:lnTo>
                  <a:pt x="2" y="0"/>
                </a:lnTo>
                <a:lnTo>
                  <a:pt x="0" y="11"/>
                </a:lnTo>
                <a:lnTo>
                  <a:pt x="2" y="18"/>
                </a:lnTo>
                <a:lnTo>
                  <a:pt x="3" y="24"/>
                </a:lnTo>
                <a:lnTo>
                  <a:pt x="5" y="29"/>
                </a:lnTo>
                <a:lnTo>
                  <a:pt x="14" y="40"/>
                </a:lnTo>
                <a:lnTo>
                  <a:pt x="20" y="4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0" name="Freeform 39">
            <a:extLst>
              <a:ext uri="{FF2B5EF4-FFF2-40B4-BE49-F238E27FC236}">
                <a16:creationId xmlns:a16="http://schemas.microsoft.com/office/drawing/2014/main" id="{6ABF379A-37C7-47A2-BB6D-451D2458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521" y="4900789"/>
            <a:ext cx="1746" cy="1650"/>
          </a:xfrm>
          <a:custGeom>
            <a:avLst/>
            <a:gdLst>
              <a:gd name="T0" fmla="*/ 1190 w 4"/>
              <a:gd name="T1" fmla="*/ 0 h 3"/>
              <a:gd name="T2" fmla="*/ 1190 w 4"/>
              <a:gd name="T3" fmla="*/ 0 h 3"/>
              <a:gd name="T4" fmla="*/ 0 w 4"/>
              <a:gd name="T5" fmla="*/ 1059 h 3"/>
              <a:gd name="T6" fmla="*/ 0 w 4"/>
              <a:gd name="T7" fmla="*/ 1059 h 3"/>
              <a:gd name="T8" fmla="*/ 1190 w 4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1" name="Freeform 40">
            <a:extLst>
              <a:ext uri="{FF2B5EF4-FFF2-40B4-BE49-F238E27FC236}">
                <a16:creationId xmlns:a16="http://schemas.microsoft.com/office/drawing/2014/main" id="{A112236B-D088-4C24-9F8C-3970F7E61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015" y="4899141"/>
            <a:ext cx="1746" cy="1649"/>
          </a:xfrm>
          <a:custGeom>
            <a:avLst/>
            <a:gdLst>
              <a:gd name="T0" fmla="*/ 1190 w 4"/>
              <a:gd name="T1" fmla="*/ 0 h 3"/>
              <a:gd name="T2" fmla="*/ 1190 w 4"/>
              <a:gd name="T3" fmla="*/ 0 h 3"/>
              <a:gd name="T4" fmla="*/ 0 w 4"/>
              <a:gd name="T5" fmla="*/ 1058 h 3"/>
              <a:gd name="T6" fmla="*/ 0 w 4"/>
              <a:gd name="T7" fmla="*/ 1058 h 3"/>
              <a:gd name="T8" fmla="*/ 1190 w 4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2" name="Freeform 41">
            <a:extLst>
              <a:ext uri="{FF2B5EF4-FFF2-40B4-BE49-F238E27FC236}">
                <a16:creationId xmlns:a16="http://schemas.microsoft.com/office/drawing/2014/main" id="{E8CAB81F-533C-4B46-8F48-4E9269A00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618" y="4933771"/>
            <a:ext cx="1746" cy="16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794 w 2"/>
              <a:gd name="T5" fmla="*/ 1191 h 4"/>
              <a:gd name="T6" fmla="*/ 794 w 2"/>
              <a:gd name="T7" fmla="*/ 1191 h 4"/>
              <a:gd name="T8" fmla="*/ 0 w 2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3" name="Freeform 42">
            <a:extLst>
              <a:ext uri="{FF2B5EF4-FFF2-40B4-BE49-F238E27FC236}">
                <a16:creationId xmlns:a16="http://schemas.microsoft.com/office/drawing/2014/main" id="{75A8E92A-9EA9-4AE4-B9E3-50BCAEEC1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883" y="4894193"/>
            <a:ext cx="1032452" cy="346304"/>
          </a:xfrm>
          <a:custGeom>
            <a:avLst/>
            <a:gdLst>
              <a:gd name="T0" fmla="*/ 926684 w 2604"/>
              <a:gd name="T1" fmla="*/ 174950 h 928"/>
              <a:gd name="T2" fmla="*/ 889933 w 2604"/>
              <a:gd name="T3" fmla="*/ 165610 h 928"/>
              <a:gd name="T4" fmla="*/ 869036 w 2604"/>
              <a:gd name="T5" fmla="*/ 129327 h 928"/>
              <a:gd name="T6" fmla="*/ 871918 w 2604"/>
              <a:gd name="T7" fmla="*/ 99510 h 928"/>
              <a:gd name="T8" fmla="*/ 817874 w 2604"/>
              <a:gd name="T9" fmla="*/ 72567 h 928"/>
              <a:gd name="T10" fmla="*/ 760226 w 2604"/>
              <a:gd name="T11" fmla="*/ 62508 h 928"/>
              <a:gd name="T12" fmla="*/ 737528 w 2604"/>
              <a:gd name="T13" fmla="*/ 26584 h 928"/>
              <a:gd name="T14" fmla="*/ 692130 w 2604"/>
              <a:gd name="T15" fmla="*/ 4311 h 928"/>
              <a:gd name="T16" fmla="*/ 639167 w 2604"/>
              <a:gd name="T17" fmla="*/ 11855 h 928"/>
              <a:gd name="T18" fmla="*/ 578997 w 2604"/>
              <a:gd name="T19" fmla="*/ 28380 h 928"/>
              <a:gd name="T20" fmla="*/ 524232 w 2604"/>
              <a:gd name="T21" fmla="*/ 59634 h 928"/>
              <a:gd name="T22" fmla="*/ 477393 w 2604"/>
              <a:gd name="T23" fmla="*/ 37002 h 928"/>
              <a:gd name="T24" fmla="*/ 417224 w 2604"/>
              <a:gd name="T25" fmla="*/ 29458 h 928"/>
              <a:gd name="T26" fmla="*/ 370025 w 2604"/>
              <a:gd name="T27" fmla="*/ 6826 h 928"/>
              <a:gd name="T28" fmla="*/ 331833 w 2604"/>
              <a:gd name="T29" fmla="*/ 4311 h 928"/>
              <a:gd name="T30" fmla="*/ 253649 w 2604"/>
              <a:gd name="T31" fmla="*/ 22273 h 928"/>
              <a:gd name="T32" fmla="*/ 237796 w 2604"/>
              <a:gd name="T33" fmla="*/ 33050 h 928"/>
              <a:gd name="T34" fmla="*/ 190957 w 2604"/>
              <a:gd name="T35" fmla="*/ 19040 h 928"/>
              <a:gd name="T36" fmla="*/ 88993 w 2604"/>
              <a:gd name="T37" fmla="*/ 3952 h 928"/>
              <a:gd name="T38" fmla="*/ 71339 w 2604"/>
              <a:gd name="T39" fmla="*/ 3952 h 928"/>
              <a:gd name="T40" fmla="*/ 64493 w 2604"/>
              <a:gd name="T41" fmla="*/ 4311 h 928"/>
              <a:gd name="T42" fmla="*/ 56567 w 2604"/>
              <a:gd name="T43" fmla="*/ 6107 h 928"/>
              <a:gd name="T44" fmla="*/ 721 w 2604"/>
              <a:gd name="T45" fmla="*/ 16525 h 928"/>
              <a:gd name="T46" fmla="*/ 2522 w 2604"/>
              <a:gd name="T47" fmla="*/ 29458 h 928"/>
              <a:gd name="T48" fmla="*/ 8647 w 2604"/>
              <a:gd name="T49" fmla="*/ 37002 h 928"/>
              <a:gd name="T50" fmla="*/ 15853 w 2604"/>
              <a:gd name="T51" fmla="*/ 56401 h 928"/>
              <a:gd name="T52" fmla="*/ 25941 w 2604"/>
              <a:gd name="T53" fmla="*/ 82266 h 928"/>
              <a:gd name="T54" fmla="*/ 107368 w 2604"/>
              <a:gd name="T55" fmla="*/ 90169 h 928"/>
              <a:gd name="T56" fmla="*/ 202847 w 2604"/>
              <a:gd name="T57" fmla="*/ 108491 h 928"/>
              <a:gd name="T58" fmla="*/ 216178 w 2604"/>
              <a:gd name="T59" fmla="*/ 144055 h 928"/>
              <a:gd name="T60" fmla="*/ 251487 w 2604"/>
              <a:gd name="T61" fmla="*/ 173513 h 928"/>
              <a:gd name="T62" fmla="*/ 264098 w 2604"/>
              <a:gd name="T63" fmla="*/ 226321 h 928"/>
              <a:gd name="T64" fmla="*/ 288237 w 2604"/>
              <a:gd name="T65" fmla="*/ 244643 h 928"/>
              <a:gd name="T66" fmla="*/ 310936 w 2604"/>
              <a:gd name="T67" fmla="*/ 227399 h 928"/>
              <a:gd name="T68" fmla="*/ 332554 w 2604"/>
              <a:gd name="T69" fmla="*/ 215903 h 928"/>
              <a:gd name="T70" fmla="*/ 351650 w 2604"/>
              <a:gd name="T71" fmla="*/ 212311 h 928"/>
              <a:gd name="T72" fmla="*/ 382275 w 2604"/>
              <a:gd name="T73" fmla="*/ 212311 h 928"/>
              <a:gd name="T74" fmla="*/ 387679 w 2604"/>
              <a:gd name="T75" fmla="*/ 188242 h 928"/>
              <a:gd name="T76" fmla="*/ 397047 w 2604"/>
              <a:gd name="T77" fmla="*/ 172795 h 928"/>
              <a:gd name="T78" fmla="*/ 418665 w 2604"/>
              <a:gd name="T79" fmla="*/ 185368 h 928"/>
              <a:gd name="T80" fmla="*/ 440643 w 2604"/>
              <a:gd name="T81" fmla="*/ 197582 h 928"/>
              <a:gd name="T82" fmla="*/ 459739 w 2604"/>
              <a:gd name="T83" fmla="*/ 200456 h 928"/>
              <a:gd name="T84" fmla="*/ 470908 w 2604"/>
              <a:gd name="T85" fmla="*/ 209796 h 928"/>
              <a:gd name="T86" fmla="*/ 486761 w 2604"/>
              <a:gd name="T87" fmla="*/ 215903 h 928"/>
              <a:gd name="T88" fmla="*/ 506938 w 2604"/>
              <a:gd name="T89" fmla="*/ 210156 h 928"/>
              <a:gd name="T90" fmla="*/ 509460 w 2604"/>
              <a:gd name="T91" fmla="*/ 227399 h 928"/>
              <a:gd name="T92" fmla="*/ 536482 w 2604"/>
              <a:gd name="T93" fmla="*/ 240332 h 928"/>
              <a:gd name="T94" fmla="*/ 553056 w 2604"/>
              <a:gd name="T95" fmla="*/ 257935 h 928"/>
              <a:gd name="T96" fmla="*/ 560622 w 2604"/>
              <a:gd name="T97" fmla="*/ 282722 h 928"/>
              <a:gd name="T98" fmla="*/ 548012 w 2604"/>
              <a:gd name="T99" fmla="*/ 309665 h 928"/>
              <a:gd name="T100" fmla="*/ 564225 w 2604"/>
              <a:gd name="T101" fmla="*/ 327986 h 928"/>
              <a:gd name="T102" fmla="*/ 637365 w 2604"/>
              <a:gd name="T103" fmla="*/ 285596 h 928"/>
              <a:gd name="T104" fmla="*/ 702939 w 2604"/>
              <a:gd name="T105" fmla="*/ 259371 h 928"/>
              <a:gd name="T106" fmla="*/ 734285 w 2604"/>
              <a:gd name="T107" fmla="*/ 237817 h 928"/>
              <a:gd name="T108" fmla="*/ 762028 w 2604"/>
              <a:gd name="T109" fmla="*/ 202971 h 928"/>
              <a:gd name="T110" fmla="*/ 815712 w 2604"/>
              <a:gd name="T111" fmla="*/ 206563 h 928"/>
              <a:gd name="T112" fmla="*/ 910110 w 2604"/>
              <a:gd name="T113" fmla="*/ 222729 h 928"/>
              <a:gd name="T114" fmla="*/ 937132 w 2604"/>
              <a:gd name="T115" fmla="*/ 208359 h 9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604" h="928">
                <a:moveTo>
                  <a:pt x="2603" y="550"/>
                </a:moveTo>
                <a:lnTo>
                  <a:pt x="2603" y="550"/>
                </a:lnTo>
                <a:lnTo>
                  <a:pt x="2603" y="533"/>
                </a:lnTo>
                <a:lnTo>
                  <a:pt x="2600" y="517"/>
                </a:lnTo>
                <a:lnTo>
                  <a:pt x="2596" y="507"/>
                </a:lnTo>
                <a:lnTo>
                  <a:pt x="2591" y="498"/>
                </a:lnTo>
                <a:lnTo>
                  <a:pt x="2586" y="492"/>
                </a:lnTo>
                <a:lnTo>
                  <a:pt x="2579" y="488"/>
                </a:lnTo>
                <a:lnTo>
                  <a:pt x="2572" y="487"/>
                </a:lnTo>
                <a:lnTo>
                  <a:pt x="2564" y="485"/>
                </a:lnTo>
                <a:lnTo>
                  <a:pt x="2545" y="483"/>
                </a:lnTo>
                <a:lnTo>
                  <a:pt x="2524" y="483"/>
                </a:lnTo>
                <a:lnTo>
                  <a:pt x="2513" y="481"/>
                </a:lnTo>
                <a:lnTo>
                  <a:pt x="2501" y="478"/>
                </a:lnTo>
                <a:lnTo>
                  <a:pt x="2489" y="473"/>
                </a:lnTo>
                <a:lnTo>
                  <a:pt x="2477" y="466"/>
                </a:lnTo>
                <a:lnTo>
                  <a:pt x="2470" y="461"/>
                </a:lnTo>
                <a:lnTo>
                  <a:pt x="2460" y="452"/>
                </a:lnTo>
                <a:lnTo>
                  <a:pt x="2439" y="427"/>
                </a:lnTo>
                <a:lnTo>
                  <a:pt x="2419" y="401"/>
                </a:lnTo>
                <a:lnTo>
                  <a:pt x="2412" y="391"/>
                </a:lnTo>
                <a:lnTo>
                  <a:pt x="2408" y="382"/>
                </a:lnTo>
                <a:lnTo>
                  <a:pt x="2408" y="377"/>
                </a:lnTo>
                <a:lnTo>
                  <a:pt x="2408" y="370"/>
                </a:lnTo>
                <a:lnTo>
                  <a:pt x="2412" y="360"/>
                </a:lnTo>
                <a:lnTo>
                  <a:pt x="2417" y="347"/>
                </a:lnTo>
                <a:lnTo>
                  <a:pt x="2422" y="336"/>
                </a:lnTo>
                <a:lnTo>
                  <a:pt x="2436" y="316"/>
                </a:lnTo>
                <a:lnTo>
                  <a:pt x="2439" y="307"/>
                </a:lnTo>
                <a:lnTo>
                  <a:pt x="2441" y="300"/>
                </a:lnTo>
                <a:lnTo>
                  <a:pt x="2439" y="295"/>
                </a:lnTo>
                <a:lnTo>
                  <a:pt x="2434" y="288"/>
                </a:lnTo>
                <a:lnTo>
                  <a:pt x="2420" y="277"/>
                </a:lnTo>
                <a:lnTo>
                  <a:pt x="2407" y="266"/>
                </a:lnTo>
                <a:lnTo>
                  <a:pt x="2391" y="256"/>
                </a:lnTo>
                <a:lnTo>
                  <a:pt x="2356" y="236"/>
                </a:lnTo>
                <a:lnTo>
                  <a:pt x="2322" y="220"/>
                </a:lnTo>
                <a:lnTo>
                  <a:pt x="2293" y="207"/>
                </a:lnTo>
                <a:lnTo>
                  <a:pt x="2281" y="205"/>
                </a:lnTo>
                <a:lnTo>
                  <a:pt x="2270" y="202"/>
                </a:lnTo>
                <a:lnTo>
                  <a:pt x="2248" y="202"/>
                </a:lnTo>
                <a:lnTo>
                  <a:pt x="2226" y="202"/>
                </a:lnTo>
                <a:lnTo>
                  <a:pt x="2202" y="200"/>
                </a:lnTo>
                <a:lnTo>
                  <a:pt x="2189" y="196"/>
                </a:lnTo>
                <a:lnTo>
                  <a:pt x="2175" y="193"/>
                </a:lnTo>
                <a:lnTo>
                  <a:pt x="2149" y="184"/>
                </a:lnTo>
                <a:lnTo>
                  <a:pt x="2122" y="176"/>
                </a:lnTo>
                <a:lnTo>
                  <a:pt x="2110" y="174"/>
                </a:lnTo>
                <a:lnTo>
                  <a:pt x="2095" y="173"/>
                </a:lnTo>
                <a:lnTo>
                  <a:pt x="2091" y="157"/>
                </a:lnTo>
                <a:lnTo>
                  <a:pt x="2086" y="142"/>
                </a:lnTo>
                <a:lnTo>
                  <a:pt x="2081" y="126"/>
                </a:lnTo>
                <a:lnTo>
                  <a:pt x="2074" y="113"/>
                </a:lnTo>
                <a:lnTo>
                  <a:pt x="2066" y="99"/>
                </a:lnTo>
                <a:lnTo>
                  <a:pt x="2057" y="86"/>
                </a:lnTo>
                <a:lnTo>
                  <a:pt x="2047" y="74"/>
                </a:lnTo>
                <a:lnTo>
                  <a:pt x="2035" y="63"/>
                </a:lnTo>
                <a:lnTo>
                  <a:pt x="2023" y="51"/>
                </a:lnTo>
                <a:lnTo>
                  <a:pt x="2011" y="43"/>
                </a:lnTo>
                <a:lnTo>
                  <a:pt x="1997" y="34"/>
                </a:lnTo>
                <a:lnTo>
                  <a:pt x="1984" y="28"/>
                </a:lnTo>
                <a:lnTo>
                  <a:pt x="1968" y="21"/>
                </a:lnTo>
                <a:lnTo>
                  <a:pt x="1953" y="17"/>
                </a:lnTo>
                <a:lnTo>
                  <a:pt x="1936" y="14"/>
                </a:lnTo>
                <a:lnTo>
                  <a:pt x="1921" y="12"/>
                </a:lnTo>
                <a:lnTo>
                  <a:pt x="1905" y="12"/>
                </a:lnTo>
                <a:lnTo>
                  <a:pt x="1892" y="14"/>
                </a:lnTo>
                <a:lnTo>
                  <a:pt x="1864" y="19"/>
                </a:lnTo>
                <a:lnTo>
                  <a:pt x="1839" y="26"/>
                </a:lnTo>
                <a:lnTo>
                  <a:pt x="1811" y="31"/>
                </a:lnTo>
                <a:lnTo>
                  <a:pt x="1793" y="33"/>
                </a:lnTo>
                <a:lnTo>
                  <a:pt x="1774" y="33"/>
                </a:lnTo>
                <a:lnTo>
                  <a:pt x="1733" y="31"/>
                </a:lnTo>
                <a:lnTo>
                  <a:pt x="1714" y="31"/>
                </a:lnTo>
                <a:lnTo>
                  <a:pt x="1694" y="33"/>
                </a:lnTo>
                <a:lnTo>
                  <a:pt x="1677" y="36"/>
                </a:lnTo>
                <a:lnTo>
                  <a:pt x="1658" y="43"/>
                </a:lnTo>
                <a:lnTo>
                  <a:pt x="1646" y="50"/>
                </a:lnTo>
                <a:lnTo>
                  <a:pt x="1632" y="58"/>
                </a:lnTo>
                <a:lnTo>
                  <a:pt x="1607" y="79"/>
                </a:lnTo>
                <a:lnTo>
                  <a:pt x="1581" y="103"/>
                </a:lnTo>
                <a:lnTo>
                  <a:pt x="1554" y="125"/>
                </a:lnTo>
                <a:lnTo>
                  <a:pt x="1540" y="137"/>
                </a:lnTo>
                <a:lnTo>
                  <a:pt x="1527" y="145"/>
                </a:lnTo>
                <a:lnTo>
                  <a:pt x="1513" y="154"/>
                </a:lnTo>
                <a:lnTo>
                  <a:pt x="1499" y="161"/>
                </a:lnTo>
                <a:lnTo>
                  <a:pt x="1484" y="164"/>
                </a:lnTo>
                <a:lnTo>
                  <a:pt x="1470" y="166"/>
                </a:lnTo>
                <a:lnTo>
                  <a:pt x="1455" y="166"/>
                </a:lnTo>
                <a:lnTo>
                  <a:pt x="1438" y="161"/>
                </a:lnTo>
                <a:lnTo>
                  <a:pt x="1422" y="154"/>
                </a:lnTo>
                <a:lnTo>
                  <a:pt x="1409" y="145"/>
                </a:lnTo>
                <a:lnTo>
                  <a:pt x="1387" y="126"/>
                </a:lnTo>
                <a:lnTo>
                  <a:pt x="1375" y="118"/>
                </a:lnTo>
                <a:lnTo>
                  <a:pt x="1361" y="111"/>
                </a:lnTo>
                <a:lnTo>
                  <a:pt x="1346" y="106"/>
                </a:lnTo>
                <a:lnTo>
                  <a:pt x="1325" y="103"/>
                </a:lnTo>
                <a:lnTo>
                  <a:pt x="1284" y="103"/>
                </a:lnTo>
                <a:lnTo>
                  <a:pt x="1250" y="103"/>
                </a:lnTo>
                <a:lnTo>
                  <a:pt x="1235" y="101"/>
                </a:lnTo>
                <a:lnTo>
                  <a:pt x="1218" y="98"/>
                </a:lnTo>
                <a:lnTo>
                  <a:pt x="1201" y="94"/>
                </a:lnTo>
                <a:lnTo>
                  <a:pt x="1180" y="89"/>
                </a:lnTo>
                <a:lnTo>
                  <a:pt x="1158" y="82"/>
                </a:lnTo>
                <a:lnTo>
                  <a:pt x="1133" y="79"/>
                </a:lnTo>
                <a:lnTo>
                  <a:pt x="1107" y="74"/>
                </a:lnTo>
                <a:lnTo>
                  <a:pt x="1095" y="70"/>
                </a:lnTo>
                <a:lnTo>
                  <a:pt x="1085" y="67"/>
                </a:lnTo>
                <a:lnTo>
                  <a:pt x="1071" y="60"/>
                </a:lnTo>
                <a:lnTo>
                  <a:pt x="1059" y="50"/>
                </a:lnTo>
                <a:lnTo>
                  <a:pt x="1037" y="29"/>
                </a:lnTo>
                <a:lnTo>
                  <a:pt x="1027" y="19"/>
                </a:lnTo>
                <a:lnTo>
                  <a:pt x="1013" y="11"/>
                </a:lnTo>
                <a:lnTo>
                  <a:pt x="999" y="4"/>
                </a:lnTo>
                <a:lnTo>
                  <a:pt x="991" y="2"/>
                </a:lnTo>
                <a:lnTo>
                  <a:pt x="982" y="0"/>
                </a:lnTo>
                <a:lnTo>
                  <a:pt x="967" y="0"/>
                </a:lnTo>
                <a:lnTo>
                  <a:pt x="952" y="2"/>
                </a:lnTo>
                <a:lnTo>
                  <a:pt x="936" y="7"/>
                </a:lnTo>
                <a:lnTo>
                  <a:pt x="921" y="12"/>
                </a:lnTo>
                <a:lnTo>
                  <a:pt x="890" y="24"/>
                </a:lnTo>
                <a:lnTo>
                  <a:pt x="875" y="29"/>
                </a:lnTo>
                <a:lnTo>
                  <a:pt x="861" y="33"/>
                </a:lnTo>
                <a:lnTo>
                  <a:pt x="820" y="40"/>
                </a:lnTo>
                <a:lnTo>
                  <a:pt x="781" y="43"/>
                </a:lnTo>
                <a:lnTo>
                  <a:pt x="744" y="50"/>
                </a:lnTo>
                <a:lnTo>
                  <a:pt x="725" y="55"/>
                </a:lnTo>
                <a:lnTo>
                  <a:pt x="704" y="62"/>
                </a:lnTo>
                <a:lnTo>
                  <a:pt x="698" y="65"/>
                </a:lnTo>
                <a:lnTo>
                  <a:pt x="691" y="70"/>
                </a:lnTo>
                <a:lnTo>
                  <a:pt x="684" y="80"/>
                </a:lnTo>
                <a:lnTo>
                  <a:pt x="682" y="86"/>
                </a:lnTo>
                <a:lnTo>
                  <a:pt x="677" y="89"/>
                </a:lnTo>
                <a:lnTo>
                  <a:pt x="670" y="91"/>
                </a:lnTo>
                <a:lnTo>
                  <a:pt x="660" y="92"/>
                </a:lnTo>
                <a:lnTo>
                  <a:pt x="650" y="87"/>
                </a:lnTo>
                <a:lnTo>
                  <a:pt x="633" y="79"/>
                </a:lnTo>
                <a:lnTo>
                  <a:pt x="614" y="69"/>
                </a:lnTo>
                <a:lnTo>
                  <a:pt x="600" y="63"/>
                </a:lnTo>
                <a:lnTo>
                  <a:pt x="583" y="58"/>
                </a:lnTo>
                <a:lnTo>
                  <a:pt x="565" y="55"/>
                </a:lnTo>
                <a:lnTo>
                  <a:pt x="548" y="55"/>
                </a:lnTo>
                <a:lnTo>
                  <a:pt x="530" y="53"/>
                </a:lnTo>
                <a:lnTo>
                  <a:pt x="495" y="55"/>
                </a:lnTo>
                <a:lnTo>
                  <a:pt x="459" y="53"/>
                </a:lnTo>
                <a:lnTo>
                  <a:pt x="428" y="50"/>
                </a:lnTo>
                <a:lnTo>
                  <a:pt x="397" y="45"/>
                </a:lnTo>
                <a:lnTo>
                  <a:pt x="336" y="29"/>
                </a:lnTo>
                <a:lnTo>
                  <a:pt x="307" y="21"/>
                </a:lnTo>
                <a:lnTo>
                  <a:pt x="276" y="14"/>
                </a:lnTo>
                <a:lnTo>
                  <a:pt x="247" y="11"/>
                </a:lnTo>
                <a:lnTo>
                  <a:pt x="216" y="9"/>
                </a:lnTo>
                <a:lnTo>
                  <a:pt x="213" y="9"/>
                </a:lnTo>
                <a:lnTo>
                  <a:pt x="208" y="9"/>
                </a:lnTo>
                <a:lnTo>
                  <a:pt x="203" y="9"/>
                </a:lnTo>
                <a:lnTo>
                  <a:pt x="198" y="11"/>
                </a:lnTo>
                <a:lnTo>
                  <a:pt x="194" y="11"/>
                </a:lnTo>
                <a:lnTo>
                  <a:pt x="189" y="11"/>
                </a:lnTo>
                <a:lnTo>
                  <a:pt x="184" y="12"/>
                </a:lnTo>
                <a:lnTo>
                  <a:pt x="179" y="12"/>
                </a:lnTo>
                <a:lnTo>
                  <a:pt x="176" y="14"/>
                </a:lnTo>
                <a:lnTo>
                  <a:pt x="170" y="14"/>
                </a:lnTo>
                <a:lnTo>
                  <a:pt x="167" y="16"/>
                </a:lnTo>
                <a:lnTo>
                  <a:pt x="160" y="17"/>
                </a:lnTo>
                <a:lnTo>
                  <a:pt x="157" y="17"/>
                </a:lnTo>
                <a:lnTo>
                  <a:pt x="148" y="21"/>
                </a:lnTo>
                <a:lnTo>
                  <a:pt x="114" y="33"/>
                </a:lnTo>
                <a:lnTo>
                  <a:pt x="87" y="41"/>
                </a:lnTo>
                <a:lnTo>
                  <a:pt x="75" y="45"/>
                </a:lnTo>
                <a:lnTo>
                  <a:pt x="60" y="46"/>
                </a:lnTo>
                <a:lnTo>
                  <a:pt x="26" y="48"/>
                </a:lnTo>
                <a:lnTo>
                  <a:pt x="2" y="46"/>
                </a:lnTo>
                <a:lnTo>
                  <a:pt x="2" y="51"/>
                </a:lnTo>
                <a:lnTo>
                  <a:pt x="0" y="57"/>
                </a:lnTo>
                <a:lnTo>
                  <a:pt x="0" y="65"/>
                </a:lnTo>
                <a:lnTo>
                  <a:pt x="2" y="70"/>
                </a:lnTo>
                <a:lnTo>
                  <a:pt x="3" y="77"/>
                </a:lnTo>
                <a:lnTo>
                  <a:pt x="7" y="82"/>
                </a:lnTo>
                <a:lnTo>
                  <a:pt x="14" y="91"/>
                </a:lnTo>
                <a:lnTo>
                  <a:pt x="20" y="99"/>
                </a:lnTo>
                <a:lnTo>
                  <a:pt x="22" y="99"/>
                </a:lnTo>
                <a:lnTo>
                  <a:pt x="24" y="103"/>
                </a:lnTo>
                <a:lnTo>
                  <a:pt x="26" y="106"/>
                </a:lnTo>
                <a:lnTo>
                  <a:pt x="27" y="109"/>
                </a:lnTo>
                <a:lnTo>
                  <a:pt x="37" y="133"/>
                </a:lnTo>
                <a:lnTo>
                  <a:pt x="44" y="157"/>
                </a:lnTo>
                <a:lnTo>
                  <a:pt x="48" y="173"/>
                </a:lnTo>
                <a:lnTo>
                  <a:pt x="51" y="195"/>
                </a:lnTo>
                <a:lnTo>
                  <a:pt x="53" y="208"/>
                </a:lnTo>
                <a:lnTo>
                  <a:pt x="55" y="217"/>
                </a:lnTo>
                <a:lnTo>
                  <a:pt x="56" y="219"/>
                </a:lnTo>
                <a:lnTo>
                  <a:pt x="60" y="222"/>
                </a:lnTo>
                <a:lnTo>
                  <a:pt x="72" y="229"/>
                </a:lnTo>
                <a:lnTo>
                  <a:pt x="92" y="237"/>
                </a:lnTo>
                <a:lnTo>
                  <a:pt x="104" y="241"/>
                </a:lnTo>
                <a:lnTo>
                  <a:pt x="116" y="242"/>
                </a:lnTo>
                <a:lnTo>
                  <a:pt x="140" y="246"/>
                </a:lnTo>
                <a:lnTo>
                  <a:pt x="189" y="248"/>
                </a:lnTo>
                <a:lnTo>
                  <a:pt x="244" y="251"/>
                </a:lnTo>
                <a:lnTo>
                  <a:pt x="298" y="251"/>
                </a:lnTo>
                <a:lnTo>
                  <a:pt x="353" y="253"/>
                </a:lnTo>
                <a:lnTo>
                  <a:pt x="380" y="256"/>
                </a:lnTo>
                <a:lnTo>
                  <a:pt x="406" y="259"/>
                </a:lnTo>
                <a:lnTo>
                  <a:pt x="428" y="263"/>
                </a:lnTo>
                <a:lnTo>
                  <a:pt x="450" y="268"/>
                </a:lnTo>
                <a:lnTo>
                  <a:pt x="495" y="282"/>
                </a:lnTo>
                <a:lnTo>
                  <a:pt x="539" y="297"/>
                </a:lnTo>
                <a:lnTo>
                  <a:pt x="563" y="302"/>
                </a:lnTo>
                <a:lnTo>
                  <a:pt x="585" y="307"/>
                </a:lnTo>
                <a:lnTo>
                  <a:pt x="578" y="340"/>
                </a:lnTo>
                <a:lnTo>
                  <a:pt x="577" y="352"/>
                </a:lnTo>
                <a:lnTo>
                  <a:pt x="575" y="362"/>
                </a:lnTo>
                <a:lnTo>
                  <a:pt x="578" y="370"/>
                </a:lnTo>
                <a:lnTo>
                  <a:pt x="582" y="381"/>
                </a:lnTo>
                <a:lnTo>
                  <a:pt x="590" y="391"/>
                </a:lnTo>
                <a:lnTo>
                  <a:pt x="600" y="401"/>
                </a:lnTo>
                <a:lnTo>
                  <a:pt x="614" y="411"/>
                </a:lnTo>
                <a:lnTo>
                  <a:pt x="626" y="422"/>
                </a:lnTo>
                <a:lnTo>
                  <a:pt x="652" y="439"/>
                </a:lnTo>
                <a:lnTo>
                  <a:pt x="663" y="447"/>
                </a:lnTo>
                <a:lnTo>
                  <a:pt x="675" y="458"/>
                </a:lnTo>
                <a:lnTo>
                  <a:pt x="686" y="469"/>
                </a:lnTo>
                <a:lnTo>
                  <a:pt x="698" y="483"/>
                </a:lnTo>
                <a:lnTo>
                  <a:pt x="718" y="516"/>
                </a:lnTo>
                <a:lnTo>
                  <a:pt x="723" y="526"/>
                </a:lnTo>
                <a:lnTo>
                  <a:pt x="727" y="533"/>
                </a:lnTo>
                <a:lnTo>
                  <a:pt x="730" y="553"/>
                </a:lnTo>
                <a:lnTo>
                  <a:pt x="742" y="594"/>
                </a:lnTo>
                <a:lnTo>
                  <a:pt x="742" y="599"/>
                </a:lnTo>
                <a:lnTo>
                  <a:pt x="740" y="608"/>
                </a:lnTo>
                <a:lnTo>
                  <a:pt x="733" y="630"/>
                </a:lnTo>
                <a:lnTo>
                  <a:pt x="718" y="679"/>
                </a:lnTo>
                <a:lnTo>
                  <a:pt x="721" y="677"/>
                </a:lnTo>
                <a:lnTo>
                  <a:pt x="728" y="677"/>
                </a:lnTo>
                <a:lnTo>
                  <a:pt x="745" y="677"/>
                </a:lnTo>
                <a:lnTo>
                  <a:pt x="764" y="679"/>
                </a:lnTo>
                <a:lnTo>
                  <a:pt x="781" y="681"/>
                </a:lnTo>
                <a:lnTo>
                  <a:pt x="800" y="681"/>
                </a:lnTo>
                <a:lnTo>
                  <a:pt x="820" y="679"/>
                </a:lnTo>
                <a:lnTo>
                  <a:pt x="831" y="676"/>
                </a:lnTo>
                <a:lnTo>
                  <a:pt x="839" y="669"/>
                </a:lnTo>
                <a:lnTo>
                  <a:pt x="846" y="659"/>
                </a:lnTo>
                <a:lnTo>
                  <a:pt x="853" y="648"/>
                </a:lnTo>
                <a:lnTo>
                  <a:pt x="860" y="637"/>
                </a:lnTo>
                <a:lnTo>
                  <a:pt x="863" y="633"/>
                </a:lnTo>
                <a:lnTo>
                  <a:pt x="868" y="628"/>
                </a:lnTo>
                <a:lnTo>
                  <a:pt x="877" y="625"/>
                </a:lnTo>
                <a:lnTo>
                  <a:pt x="883" y="625"/>
                </a:lnTo>
                <a:lnTo>
                  <a:pt x="892" y="623"/>
                </a:lnTo>
                <a:lnTo>
                  <a:pt x="899" y="620"/>
                </a:lnTo>
                <a:lnTo>
                  <a:pt x="914" y="606"/>
                </a:lnTo>
                <a:lnTo>
                  <a:pt x="923" y="601"/>
                </a:lnTo>
                <a:lnTo>
                  <a:pt x="928" y="599"/>
                </a:lnTo>
                <a:lnTo>
                  <a:pt x="933" y="599"/>
                </a:lnTo>
                <a:lnTo>
                  <a:pt x="943" y="599"/>
                </a:lnTo>
                <a:lnTo>
                  <a:pt x="948" y="599"/>
                </a:lnTo>
                <a:lnTo>
                  <a:pt x="955" y="597"/>
                </a:lnTo>
                <a:lnTo>
                  <a:pt x="965" y="594"/>
                </a:lnTo>
                <a:lnTo>
                  <a:pt x="976" y="591"/>
                </a:lnTo>
                <a:lnTo>
                  <a:pt x="993" y="591"/>
                </a:lnTo>
                <a:lnTo>
                  <a:pt x="1011" y="592"/>
                </a:lnTo>
                <a:lnTo>
                  <a:pt x="1032" y="594"/>
                </a:lnTo>
                <a:lnTo>
                  <a:pt x="1044" y="594"/>
                </a:lnTo>
                <a:lnTo>
                  <a:pt x="1054" y="594"/>
                </a:lnTo>
                <a:lnTo>
                  <a:pt x="1061" y="591"/>
                </a:lnTo>
                <a:lnTo>
                  <a:pt x="1068" y="587"/>
                </a:lnTo>
                <a:lnTo>
                  <a:pt x="1066" y="579"/>
                </a:lnTo>
                <a:lnTo>
                  <a:pt x="1068" y="570"/>
                </a:lnTo>
                <a:lnTo>
                  <a:pt x="1075" y="551"/>
                </a:lnTo>
                <a:lnTo>
                  <a:pt x="1076" y="544"/>
                </a:lnTo>
                <a:lnTo>
                  <a:pt x="1076" y="538"/>
                </a:lnTo>
                <a:lnTo>
                  <a:pt x="1076" y="524"/>
                </a:lnTo>
                <a:lnTo>
                  <a:pt x="1076" y="509"/>
                </a:lnTo>
                <a:lnTo>
                  <a:pt x="1078" y="502"/>
                </a:lnTo>
                <a:lnTo>
                  <a:pt x="1081" y="497"/>
                </a:lnTo>
                <a:lnTo>
                  <a:pt x="1081" y="493"/>
                </a:lnTo>
                <a:lnTo>
                  <a:pt x="1085" y="487"/>
                </a:lnTo>
                <a:lnTo>
                  <a:pt x="1090" y="485"/>
                </a:lnTo>
                <a:lnTo>
                  <a:pt x="1095" y="485"/>
                </a:lnTo>
                <a:lnTo>
                  <a:pt x="1102" y="481"/>
                </a:lnTo>
                <a:lnTo>
                  <a:pt x="1112" y="488"/>
                </a:lnTo>
                <a:lnTo>
                  <a:pt x="1121" y="498"/>
                </a:lnTo>
                <a:lnTo>
                  <a:pt x="1131" y="509"/>
                </a:lnTo>
                <a:lnTo>
                  <a:pt x="1136" y="512"/>
                </a:lnTo>
                <a:lnTo>
                  <a:pt x="1141" y="514"/>
                </a:lnTo>
                <a:lnTo>
                  <a:pt x="1151" y="516"/>
                </a:lnTo>
                <a:lnTo>
                  <a:pt x="1162" y="516"/>
                </a:lnTo>
                <a:lnTo>
                  <a:pt x="1170" y="514"/>
                </a:lnTo>
                <a:lnTo>
                  <a:pt x="1180" y="516"/>
                </a:lnTo>
                <a:lnTo>
                  <a:pt x="1191" y="519"/>
                </a:lnTo>
                <a:lnTo>
                  <a:pt x="1201" y="524"/>
                </a:lnTo>
                <a:lnTo>
                  <a:pt x="1209" y="531"/>
                </a:lnTo>
                <a:lnTo>
                  <a:pt x="1216" y="539"/>
                </a:lnTo>
                <a:lnTo>
                  <a:pt x="1223" y="550"/>
                </a:lnTo>
                <a:lnTo>
                  <a:pt x="1228" y="551"/>
                </a:lnTo>
                <a:lnTo>
                  <a:pt x="1237" y="553"/>
                </a:lnTo>
                <a:lnTo>
                  <a:pt x="1243" y="551"/>
                </a:lnTo>
                <a:lnTo>
                  <a:pt x="1252" y="550"/>
                </a:lnTo>
                <a:lnTo>
                  <a:pt x="1262" y="550"/>
                </a:lnTo>
                <a:lnTo>
                  <a:pt x="1271" y="553"/>
                </a:lnTo>
                <a:lnTo>
                  <a:pt x="1276" y="558"/>
                </a:lnTo>
                <a:lnTo>
                  <a:pt x="1281" y="567"/>
                </a:lnTo>
                <a:lnTo>
                  <a:pt x="1286" y="575"/>
                </a:lnTo>
                <a:lnTo>
                  <a:pt x="1289" y="582"/>
                </a:lnTo>
                <a:lnTo>
                  <a:pt x="1293" y="585"/>
                </a:lnTo>
                <a:lnTo>
                  <a:pt x="1298" y="585"/>
                </a:lnTo>
                <a:lnTo>
                  <a:pt x="1303" y="585"/>
                </a:lnTo>
                <a:lnTo>
                  <a:pt x="1307" y="584"/>
                </a:lnTo>
                <a:lnTo>
                  <a:pt x="1313" y="582"/>
                </a:lnTo>
                <a:lnTo>
                  <a:pt x="1318" y="582"/>
                </a:lnTo>
                <a:lnTo>
                  <a:pt x="1324" y="584"/>
                </a:lnTo>
                <a:lnTo>
                  <a:pt x="1332" y="591"/>
                </a:lnTo>
                <a:lnTo>
                  <a:pt x="1341" y="597"/>
                </a:lnTo>
                <a:lnTo>
                  <a:pt x="1346" y="599"/>
                </a:lnTo>
                <a:lnTo>
                  <a:pt x="1351" y="601"/>
                </a:lnTo>
                <a:lnTo>
                  <a:pt x="1359" y="599"/>
                </a:lnTo>
                <a:lnTo>
                  <a:pt x="1366" y="596"/>
                </a:lnTo>
                <a:lnTo>
                  <a:pt x="1382" y="587"/>
                </a:lnTo>
                <a:lnTo>
                  <a:pt x="1388" y="584"/>
                </a:lnTo>
                <a:lnTo>
                  <a:pt x="1395" y="582"/>
                </a:lnTo>
                <a:lnTo>
                  <a:pt x="1402" y="582"/>
                </a:lnTo>
                <a:lnTo>
                  <a:pt x="1404" y="584"/>
                </a:lnTo>
                <a:lnTo>
                  <a:pt x="1407" y="585"/>
                </a:lnTo>
                <a:lnTo>
                  <a:pt x="1407" y="591"/>
                </a:lnTo>
                <a:lnTo>
                  <a:pt x="1405" y="596"/>
                </a:lnTo>
                <a:lnTo>
                  <a:pt x="1404" y="601"/>
                </a:lnTo>
                <a:lnTo>
                  <a:pt x="1402" y="606"/>
                </a:lnTo>
                <a:lnTo>
                  <a:pt x="1404" y="614"/>
                </a:lnTo>
                <a:lnTo>
                  <a:pt x="1405" y="621"/>
                </a:lnTo>
                <a:lnTo>
                  <a:pt x="1414" y="633"/>
                </a:lnTo>
                <a:lnTo>
                  <a:pt x="1424" y="645"/>
                </a:lnTo>
                <a:lnTo>
                  <a:pt x="1428" y="652"/>
                </a:lnTo>
                <a:lnTo>
                  <a:pt x="1431" y="659"/>
                </a:lnTo>
                <a:lnTo>
                  <a:pt x="1451" y="659"/>
                </a:lnTo>
                <a:lnTo>
                  <a:pt x="1462" y="660"/>
                </a:lnTo>
                <a:lnTo>
                  <a:pt x="1472" y="662"/>
                </a:lnTo>
                <a:lnTo>
                  <a:pt x="1482" y="666"/>
                </a:lnTo>
                <a:lnTo>
                  <a:pt x="1489" y="669"/>
                </a:lnTo>
                <a:lnTo>
                  <a:pt x="1496" y="676"/>
                </a:lnTo>
                <a:lnTo>
                  <a:pt x="1503" y="684"/>
                </a:lnTo>
                <a:lnTo>
                  <a:pt x="1509" y="700"/>
                </a:lnTo>
                <a:lnTo>
                  <a:pt x="1515" y="706"/>
                </a:lnTo>
                <a:lnTo>
                  <a:pt x="1521" y="713"/>
                </a:lnTo>
                <a:lnTo>
                  <a:pt x="1528" y="717"/>
                </a:lnTo>
                <a:lnTo>
                  <a:pt x="1535" y="718"/>
                </a:lnTo>
                <a:lnTo>
                  <a:pt x="1540" y="722"/>
                </a:lnTo>
                <a:lnTo>
                  <a:pt x="1547" y="727"/>
                </a:lnTo>
                <a:lnTo>
                  <a:pt x="1550" y="732"/>
                </a:lnTo>
                <a:lnTo>
                  <a:pt x="1554" y="739"/>
                </a:lnTo>
                <a:lnTo>
                  <a:pt x="1557" y="756"/>
                </a:lnTo>
                <a:lnTo>
                  <a:pt x="1557" y="773"/>
                </a:lnTo>
                <a:lnTo>
                  <a:pt x="1556" y="787"/>
                </a:lnTo>
                <a:lnTo>
                  <a:pt x="1554" y="795"/>
                </a:lnTo>
                <a:lnTo>
                  <a:pt x="1550" y="804"/>
                </a:lnTo>
                <a:lnTo>
                  <a:pt x="1539" y="817"/>
                </a:lnTo>
                <a:lnTo>
                  <a:pt x="1528" y="831"/>
                </a:lnTo>
                <a:lnTo>
                  <a:pt x="1523" y="838"/>
                </a:lnTo>
                <a:lnTo>
                  <a:pt x="1521" y="846"/>
                </a:lnTo>
                <a:lnTo>
                  <a:pt x="1520" y="855"/>
                </a:lnTo>
                <a:lnTo>
                  <a:pt x="1521" y="862"/>
                </a:lnTo>
                <a:lnTo>
                  <a:pt x="1523" y="869"/>
                </a:lnTo>
                <a:lnTo>
                  <a:pt x="1527" y="875"/>
                </a:lnTo>
                <a:lnTo>
                  <a:pt x="1537" y="886"/>
                </a:lnTo>
                <a:lnTo>
                  <a:pt x="1549" y="896"/>
                </a:lnTo>
                <a:lnTo>
                  <a:pt x="1556" y="899"/>
                </a:lnTo>
                <a:lnTo>
                  <a:pt x="1559" y="901"/>
                </a:lnTo>
                <a:lnTo>
                  <a:pt x="1562" y="904"/>
                </a:lnTo>
                <a:lnTo>
                  <a:pt x="1566" y="913"/>
                </a:lnTo>
                <a:lnTo>
                  <a:pt x="1569" y="927"/>
                </a:lnTo>
                <a:lnTo>
                  <a:pt x="1591" y="906"/>
                </a:lnTo>
                <a:lnTo>
                  <a:pt x="1615" y="887"/>
                </a:lnTo>
                <a:lnTo>
                  <a:pt x="1639" y="870"/>
                </a:lnTo>
                <a:lnTo>
                  <a:pt x="1665" y="853"/>
                </a:lnTo>
                <a:lnTo>
                  <a:pt x="1716" y="822"/>
                </a:lnTo>
                <a:lnTo>
                  <a:pt x="1769" y="795"/>
                </a:lnTo>
                <a:lnTo>
                  <a:pt x="1798" y="780"/>
                </a:lnTo>
                <a:lnTo>
                  <a:pt x="1827" y="763"/>
                </a:lnTo>
                <a:lnTo>
                  <a:pt x="1856" y="746"/>
                </a:lnTo>
                <a:lnTo>
                  <a:pt x="1886" y="730"/>
                </a:lnTo>
                <a:lnTo>
                  <a:pt x="1902" y="727"/>
                </a:lnTo>
                <a:lnTo>
                  <a:pt x="1917" y="724"/>
                </a:lnTo>
                <a:lnTo>
                  <a:pt x="1951" y="722"/>
                </a:lnTo>
                <a:lnTo>
                  <a:pt x="1984" y="720"/>
                </a:lnTo>
                <a:lnTo>
                  <a:pt x="1999" y="717"/>
                </a:lnTo>
                <a:lnTo>
                  <a:pt x="2013" y="712"/>
                </a:lnTo>
                <a:lnTo>
                  <a:pt x="2025" y="705"/>
                </a:lnTo>
                <a:lnTo>
                  <a:pt x="2031" y="698"/>
                </a:lnTo>
                <a:lnTo>
                  <a:pt x="2035" y="689"/>
                </a:lnTo>
                <a:lnTo>
                  <a:pt x="2037" y="683"/>
                </a:lnTo>
                <a:lnTo>
                  <a:pt x="2038" y="662"/>
                </a:lnTo>
                <a:lnTo>
                  <a:pt x="2040" y="652"/>
                </a:lnTo>
                <a:lnTo>
                  <a:pt x="2045" y="640"/>
                </a:lnTo>
                <a:lnTo>
                  <a:pt x="2052" y="626"/>
                </a:lnTo>
                <a:lnTo>
                  <a:pt x="2062" y="613"/>
                </a:lnTo>
                <a:lnTo>
                  <a:pt x="2072" y="599"/>
                </a:lnTo>
                <a:lnTo>
                  <a:pt x="2086" y="585"/>
                </a:lnTo>
                <a:lnTo>
                  <a:pt x="2100" y="575"/>
                </a:lnTo>
                <a:lnTo>
                  <a:pt x="2115" y="565"/>
                </a:lnTo>
                <a:lnTo>
                  <a:pt x="2131" y="556"/>
                </a:lnTo>
                <a:lnTo>
                  <a:pt x="2146" y="551"/>
                </a:lnTo>
                <a:lnTo>
                  <a:pt x="2161" y="550"/>
                </a:lnTo>
                <a:lnTo>
                  <a:pt x="2178" y="550"/>
                </a:lnTo>
                <a:lnTo>
                  <a:pt x="2195" y="553"/>
                </a:lnTo>
                <a:lnTo>
                  <a:pt x="2211" y="556"/>
                </a:lnTo>
                <a:lnTo>
                  <a:pt x="2245" y="570"/>
                </a:lnTo>
                <a:lnTo>
                  <a:pt x="2264" y="575"/>
                </a:lnTo>
                <a:lnTo>
                  <a:pt x="2282" y="582"/>
                </a:lnTo>
                <a:lnTo>
                  <a:pt x="2328" y="594"/>
                </a:lnTo>
                <a:lnTo>
                  <a:pt x="2374" y="604"/>
                </a:lnTo>
                <a:lnTo>
                  <a:pt x="2420" y="611"/>
                </a:lnTo>
                <a:lnTo>
                  <a:pt x="2470" y="616"/>
                </a:lnTo>
                <a:lnTo>
                  <a:pt x="2499" y="618"/>
                </a:lnTo>
                <a:lnTo>
                  <a:pt x="2526" y="620"/>
                </a:lnTo>
                <a:lnTo>
                  <a:pt x="2548" y="621"/>
                </a:lnTo>
                <a:lnTo>
                  <a:pt x="2559" y="621"/>
                </a:lnTo>
                <a:lnTo>
                  <a:pt x="2569" y="620"/>
                </a:lnTo>
                <a:lnTo>
                  <a:pt x="2576" y="618"/>
                </a:lnTo>
                <a:lnTo>
                  <a:pt x="2584" y="613"/>
                </a:lnTo>
                <a:lnTo>
                  <a:pt x="2589" y="608"/>
                </a:lnTo>
                <a:lnTo>
                  <a:pt x="2594" y="601"/>
                </a:lnTo>
                <a:lnTo>
                  <a:pt x="2600" y="591"/>
                </a:lnTo>
                <a:lnTo>
                  <a:pt x="2601" y="580"/>
                </a:lnTo>
                <a:lnTo>
                  <a:pt x="2603" y="567"/>
                </a:lnTo>
                <a:lnTo>
                  <a:pt x="2603" y="550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4" name="Freeform 43">
            <a:extLst>
              <a:ext uri="{FF2B5EF4-FFF2-40B4-BE49-F238E27FC236}">
                <a16:creationId xmlns:a16="http://schemas.microsoft.com/office/drawing/2014/main" id="{09BED5A7-5608-4C93-BC30-625B1BF19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473" y="1020541"/>
            <a:ext cx="756433" cy="595312"/>
          </a:xfrm>
          <a:custGeom>
            <a:avLst/>
            <a:gdLst>
              <a:gd name="T0" fmla="*/ 655734 w 1911"/>
              <a:gd name="T1" fmla="*/ 354854 h 1594"/>
              <a:gd name="T2" fmla="*/ 651058 w 1911"/>
              <a:gd name="T3" fmla="*/ 321777 h 1594"/>
              <a:gd name="T4" fmla="*/ 654655 w 1911"/>
              <a:gd name="T5" fmla="*/ 268927 h 1594"/>
              <a:gd name="T6" fmla="*/ 628397 w 1911"/>
              <a:gd name="T7" fmla="*/ 269646 h 1594"/>
              <a:gd name="T8" fmla="*/ 612930 w 1911"/>
              <a:gd name="T9" fmla="*/ 218233 h 1594"/>
              <a:gd name="T10" fmla="*/ 570126 w 1911"/>
              <a:gd name="T11" fmla="*/ 213919 h 1594"/>
              <a:gd name="T12" fmla="*/ 509336 w 1911"/>
              <a:gd name="T13" fmla="*/ 221829 h 1594"/>
              <a:gd name="T14" fmla="*/ 450345 w 1911"/>
              <a:gd name="T15" fmla="*/ 188752 h 1594"/>
              <a:gd name="T16" fmla="*/ 429483 w 1911"/>
              <a:gd name="T17" fmla="*/ 271084 h 1594"/>
              <a:gd name="T18" fmla="*/ 428763 w 1911"/>
              <a:gd name="T19" fmla="*/ 189471 h 1594"/>
              <a:gd name="T20" fmla="*/ 374808 w 1911"/>
              <a:gd name="T21" fmla="*/ 174730 h 1594"/>
              <a:gd name="T22" fmla="*/ 343514 w 1911"/>
              <a:gd name="T23" fmla="*/ 208526 h 1594"/>
              <a:gd name="T24" fmla="*/ 331284 w 1911"/>
              <a:gd name="T25" fmla="*/ 137340 h 1594"/>
              <a:gd name="T26" fmla="*/ 271214 w 1911"/>
              <a:gd name="T27" fmla="*/ 208886 h 1594"/>
              <a:gd name="T28" fmla="*/ 233086 w 1911"/>
              <a:gd name="T29" fmla="*/ 204571 h 1594"/>
              <a:gd name="T30" fmla="*/ 226252 w 1911"/>
              <a:gd name="T31" fmla="*/ 181921 h 1594"/>
              <a:gd name="T32" fmla="*/ 228050 w 1911"/>
              <a:gd name="T33" fmla="*/ 132306 h 1594"/>
              <a:gd name="T34" fmla="*/ 251431 w 1911"/>
              <a:gd name="T35" fmla="*/ 117566 h 1594"/>
              <a:gd name="T36" fmla="*/ 257546 w 1911"/>
              <a:gd name="T37" fmla="*/ 78377 h 1594"/>
              <a:gd name="T38" fmla="*/ 236323 w 1911"/>
              <a:gd name="T39" fmla="*/ 15819 h 1594"/>
              <a:gd name="T40" fmla="*/ 217619 w 1911"/>
              <a:gd name="T41" fmla="*/ 28043 h 1594"/>
              <a:gd name="T42" fmla="*/ 204310 w 1911"/>
              <a:gd name="T43" fmla="*/ 60041 h 1594"/>
              <a:gd name="T44" fmla="*/ 184526 w 1911"/>
              <a:gd name="T45" fmla="*/ 88084 h 1594"/>
              <a:gd name="T46" fmla="*/ 173376 w 1911"/>
              <a:gd name="T47" fmla="*/ 52491 h 1594"/>
              <a:gd name="T48" fmla="*/ 156829 w 1911"/>
              <a:gd name="T49" fmla="*/ 29481 h 1594"/>
              <a:gd name="T50" fmla="*/ 137406 w 1911"/>
              <a:gd name="T51" fmla="*/ 33077 h 1594"/>
              <a:gd name="T52" fmla="*/ 136686 w 1911"/>
              <a:gd name="T53" fmla="*/ 67232 h 1594"/>
              <a:gd name="T54" fmla="*/ 123377 w 1911"/>
              <a:gd name="T55" fmla="*/ 75141 h 1594"/>
              <a:gd name="T56" fmla="*/ 112946 w 1911"/>
              <a:gd name="T57" fmla="*/ 80894 h 1594"/>
              <a:gd name="T58" fmla="*/ 80933 w 1911"/>
              <a:gd name="T59" fmla="*/ 70827 h 1594"/>
              <a:gd name="T60" fmla="*/ 66904 w 1911"/>
              <a:gd name="T61" fmla="*/ 67951 h 1594"/>
              <a:gd name="T62" fmla="*/ 91364 w 1911"/>
              <a:gd name="T63" fmla="*/ 113970 h 1594"/>
              <a:gd name="T64" fmla="*/ 138485 w 1911"/>
              <a:gd name="T65" fmla="*/ 127273 h 1594"/>
              <a:gd name="T66" fmla="*/ 152153 w 1911"/>
              <a:gd name="T67" fmla="*/ 137340 h 1594"/>
              <a:gd name="T68" fmla="*/ 193879 w 1911"/>
              <a:gd name="T69" fmla="*/ 179045 h 1594"/>
              <a:gd name="T70" fmla="*/ 133089 w 1911"/>
              <a:gd name="T71" fmla="*/ 186235 h 1594"/>
              <a:gd name="T72" fmla="*/ 158988 w 1911"/>
              <a:gd name="T73" fmla="*/ 234772 h 1594"/>
              <a:gd name="T74" fmla="*/ 102874 w 1911"/>
              <a:gd name="T75" fmla="*/ 208526 h 1594"/>
              <a:gd name="T76" fmla="*/ 60070 w 1911"/>
              <a:gd name="T77" fmla="*/ 189831 h 1594"/>
              <a:gd name="T78" fmla="*/ 12230 w 1911"/>
              <a:gd name="T79" fmla="*/ 202055 h 1594"/>
              <a:gd name="T80" fmla="*/ 74818 w 1911"/>
              <a:gd name="T81" fmla="*/ 230457 h 1594"/>
              <a:gd name="T82" fmla="*/ 85249 w 1911"/>
              <a:gd name="T83" fmla="*/ 281870 h 1594"/>
              <a:gd name="T84" fmla="*/ 101795 w 1911"/>
              <a:gd name="T85" fmla="*/ 307037 h 1594"/>
              <a:gd name="T86" fmla="*/ 95680 w 1911"/>
              <a:gd name="T87" fmla="*/ 331125 h 1594"/>
              <a:gd name="T88" fmla="*/ 70501 w 1911"/>
              <a:gd name="T89" fmla="*/ 358449 h 1594"/>
              <a:gd name="T90" fmla="*/ 4676 w 1911"/>
              <a:gd name="T91" fmla="*/ 373909 h 1594"/>
              <a:gd name="T92" fmla="*/ 80933 w 1911"/>
              <a:gd name="T93" fmla="*/ 409502 h 1594"/>
              <a:gd name="T94" fmla="*/ 104313 w 1911"/>
              <a:gd name="T95" fmla="*/ 419209 h 1594"/>
              <a:gd name="T96" fmla="*/ 121939 w 1911"/>
              <a:gd name="T97" fmla="*/ 453724 h 1594"/>
              <a:gd name="T98" fmla="*/ 174095 w 1911"/>
              <a:gd name="T99" fmla="*/ 525270 h 1594"/>
              <a:gd name="T100" fmla="*/ 279128 w 1911"/>
              <a:gd name="T101" fmla="*/ 572008 h 1594"/>
              <a:gd name="T102" fmla="*/ 375528 w 1911"/>
              <a:gd name="T103" fmla="*/ 562301 h 1594"/>
              <a:gd name="T104" fmla="*/ 451424 w 1911"/>
              <a:gd name="T105" fmla="*/ 544325 h 1594"/>
              <a:gd name="T106" fmla="*/ 528400 w 1911"/>
              <a:gd name="T107" fmla="*/ 551156 h 1594"/>
              <a:gd name="T108" fmla="*/ 576600 w 1911"/>
              <a:gd name="T109" fmla="*/ 517001 h 1594"/>
              <a:gd name="T110" fmla="*/ 610052 w 1911"/>
              <a:gd name="T111" fmla="*/ 510170 h 1594"/>
              <a:gd name="T112" fmla="*/ 643505 w 1911"/>
              <a:gd name="T113" fmla="*/ 488598 h 1594"/>
              <a:gd name="T114" fmla="*/ 660770 w 1911"/>
              <a:gd name="T115" fmla="*/ 473857 h 1594"/>
              <a:gd name="T116" fmla="*/ 668684 w 1911"/>
              <a:gd name="T117" fmla="*/ 444376 h 1594"/>
              <a:gd name="T118" fmla="*/ 687028 w 1911"/>
              <a:gd name="T119" fmla="*/ 406985 h 1594"/>
              <a:gd name="T120" fmla="*/ 348910 w 1911"/>
              <a:gd name="T121" fmla="*/ 208886 h 1594"/>
              <a:gd name="T122" fmla="*/ 122658 w 1911"/>
              <a:gd name="T123" fmla="*/ 198459 h 159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11" h="1594">
                <a:moveTo>
                  <a:pt x="320" y="1412"/>
                </a:moveTo>
                <a:lnTo>
                  <a:pt x="320" y="1421"/>
                </a:lnTo>
                <a:lnTo>
                  <a:pt x="319" y="1427"/>
                </a:lnTo>
                <a:lnTo>
                  <a:pt x="317" y="1434"/>
                </a:lnTo>
                <a:lnTo>
                  <a:pt x="314" y="1439"/>
                </a:lnTo>
                <a:lnTo>
                  <a:pt x="327" y="1439"/>
                </a:lnTo>
                <a:lnTo>
                  <a:pt x="329" y="1444"/>
                </a:lnTo>
                <a:lnTo>
                  <a:pt x="331" y="1446"/>
                </a:lnTo>
                <a:lnTo>
                  <a:pt x="334" y="1446"/>
                </a:lnTo>
                <a:lnTo>
                  <a:pt x="334" y="1439"/>
                </a:lnTo>
                <a:lnTo>
                  <a:pt x="336" y="1436"/>
                </a:lnTo>
                <a:lnTo>
                  <a:pt x="339" y="1432"/>
                </a:lnTo>
                <a:lnTo>
                  <a:pt x="343" y="1431"/>
                </a:lnTo>
                <a:lnTo>
                  <a:pt x="346" y="1429"/>
                </a:lnTo>
                <a:lnTo>
                  <a:pt x="349" y="1426"/>
                </a:lnTo>
                <a:lnTo>
                  <a:pt x="349" y="1421"/>
                </a:lnTo>
                <a:lnTo>
                  <a:pt x="348" y="1412"/>
                </a:lnTo>
                <a:lnTo>
                  <a:pt x="320" y="1412"/>
                </a:lnTo>
                <a:close/>
                <a:moveTo>
                  <a:pt x="1883" y="1112"/>
                </a:moveTo>
                <a:lnTo>
                  <a:pt x="1883" y="1084"/>
                </a:lnTo>
                <a:lnTo>
                  <a:pt x="1873" y="1079"/>
                </a:lnTo>
                <a:lnTo>
                  <a:pt x="1863" y="1074"/>
                </a:lnTo>
                <a:lnTo>
                  <a:pt x="1854" y="1067"/>
                </a:lnTo>
                <a:lnTo>
                  <a:pt x="1851" y="1062"/>
                </a:lnTo>
                <a:lnTo>
                  <a:pt x="1849" y="1057"/>
                </a:lnTo>
                <a:lnTo>
                  <a:pt x="1840" y="1052"/>
                </a:lnTo>
                <a:lnTo>
                  <a:pt x="1834" y="1045"/>
                </a:lnTo>
                <a:lnTo>
                  <a:pt x="1827" y="1038"/>
                </a:lnTo>
                <a:lnTo>
                  <a:pt x="1822" y="1030"/>
                </a:lnTo>
                <a:lnTo>
                  <a:pt x="1820" y="1023"/>
                </a:lnTo>
                <a:lnTo>
                  <a:pt x="1818" y="1016"/>
                </a:lnTo>
                <a:lnTo>
                  <a:pt x="1815" y="1011"/>
                </a:lnTo>
                <a:lnTo>
                  <a:pt x="1815" y="1003"/>
                </a:lnTo>
                <a:lnTo>
                  <a:pt x="1818" y="994"/>
                </a:lnTo>
                <a:lnTo>
                  <a:pt x="1823" y="987"/>
                </a:lnTo>
                <a:lnTo>
                  <a:pt x="1827" y="979"/>
                </a:lnTo>
                <a:lnTo>
                  <a:pt x="1829" y="974"/>
                </a:lnTo>
                <a:lnTo>
                  <a:pt x="1829" y="968"/>
                </a:lnTo>
                <a:lnTo>
                  <a:pt x="1815" y="967"/>
                </a:lnTo>
                <a:lnTo>
                  <a:pt x="1801" y="967"/>
                </a:lnTo>
                <a:lnTo>
                  <a:pt x="1776" y="972"/>
                </a:lnTo>
                <a:lnTo>
                  <a:pt x="1764" y="974"/>
                </a:lnTo>
                <a:lnTo>
                  <a:pt x="1755" y="972"/>
                </a:lnTo>
                <a:lnTo>
                  <a:pt x="1747" y="968"/>
                </a:lnTo>
                <a:lnTo>
                  <a:pt x="1743" y="965"/>
                </a:lnTo>
                <a:lnTo>
                  <a:pt x="1740" y="962"/>
                </a:lnTo>
                <a:lnTo>
                  <a:pt x="1740" y="958"/>
                </a:lnTo>
                <a:lnTo>
                  <a:pt x="1740" y="955"/>
                </a:lnTo>
                <a:lnTo>
                  <a:pt x="1740" y="951"/>
                </a:lnTo>
                <a:lnTo>
                  <a:pt x="1740" y="948"/>
                </a:lnTo>
                <a:lnTo>
                  <a:pt x="1743" y="948"/>
                </a:lnTo>
                <a:lnTo>
                  <a:pt x="1747" y="948"/>
                </a:lnTo>
                <a:lnTo>
                  <a:pt x="1752" y="948"/>
                </a:lnTo>
                <a:lnTo>
                  <a:pt x="1753" y="948"/>
                </a:lnTo>
                <a:lnTo>
                  <a:pt x="1755" y="945"/>
                </a:lnTo>
                <a:lnTo>
                  <a:pt x="1755" y="941"/>
                </a:lnTo>
                <a:lnTo>
                  <a:pt x="1753" y="934"/>
                </a:lnTo>
                <a:lnTo>
                  <a:pt x="1755" y="929"/>
                </a:lnTo>
                <a:lnTo>
                  <a:pt x="1757" y="928"/>
                </a:lnTo>
                <a:lnTo>
                  <a:pt x="1760" y="928"/>
                </a:lnTo>
                <a:lnTo>
                  <a:pt x="1760" y="922"/>
                </a:lnTo>
                <a:lnTo>
                  <a:pt x="1762" y="919"/>
                </a:lnTo>
                <a:lnTo>
                  <a:pt x="1764" y="916"/>
                </a:lnTo>
                <a:lnTo>
                  <a:pt x="1767" y="914"/>
                </a:lnTo>
                <a:lnTo>
                  <a:pt x="1774" y="910"/>
                </a:lnTo>
                <a:lnTo>
                  <a:pt x="1781" y="907"/>
                </a:lnTo>
                <a:lnTo>
                  <a:pt x="1791" y="907"/>
                </a:lnTo>
                <a:lnTo>
                  <a:pt x="1801" y="907"/>
                </a:lnTo>
                <a:lnTo>
                  <a:pt x="1805" y="900"/>
                </a:lnTo>
                <a:lnTo>
                  <a:pt x="1810" y="895"/>
                </a:lnTo>
                <a:lnTo>
                  <a:pt x="1822" y="883"/>
                </a:lnTo>
                <a:lnTo>
                  <a:pt x="1825" y="876"/>
                </a:lnTo>
                <a:lnTo>
                  <a:pt x="1829" y="868"/>
                </a:lnTo>
                <a:lnTo>
                  <a:pt x="1830" y="858"/>
                </a:lnTo>
                <a:lnTo>
                  <a:pt x="1829" y="846"/>
                </a:lnTo>
                <a:lnTo>
                  <a:pt x="1820" y="846"/>
                </a:lnTo>
                <a:lnTo>
                  <a:pt x="1813" y="847"/>
                </a:lnTo>
                <a:lnTo>
                  <a:pt x="1808" y="851"/>
                </a:lnTo>
                <a:lnTo>
                  <a:pt x="1801" y="852"/>
                </a:lnTo>
                <a:lnTo>
                  <a:pt x="1798" y="846"/>
                </a:lnTo>
                <a:lnTo>
                  <a:pt x="1793" y="839"/>
                </a:lnTo>
                <a:lnTo>
                  <a:pt x="1781" y="829"/>
                </a:lnTo>
                <a:lnTo>
                  <a:pt x="1769" y="818"/>
                </a:lnTo>
                <a:lnTo>
                  <a:pt x="1764" y="812"/>
                </a:lnTo>
                <a:lnTo>
                  <a:pt x="1760" y="805"/>
                </a:lnTo>
                <a:lnTo>
                  <a:pt x="1759" y="803"/>
                </a:lnTo>
                <a:lnTo>
                  <a:pt x="1759" y="801"/>
                </a:lnTo>
                <a:lnTo>
                  <a:pt x="1762" y="800"/>
                </a:lnTo>
                <a:lnTo>
                  <a:pt x="1767" y="798"/>
                </a:lnTo>
                <a:lnTo>
                  <a:pt x="1765" y="793"/>
                </a:lnTo>
                <a:lnTo>
                  <a:pt x="1762" y="786"/>
                </a:lnTo>
                <a:lnTo>
                  <a:pt x="1759" y="779"/>
                </a:lnTo>
                <a:lnTo>
                  <a:pt x="1759" y="774"/>
                </a:lnTo>
                <a:lnTo>
                  <a:pt x="1760" y="771"/>
                </a:lnTo>
                <a:lnTo>
                  <a:pt x="1774" y="771"/>
                </a:lnTo>
                <a:lnTo>
                  <a:pt x="1781" y="771"/>
                </a:lnTo>
                <a:lnTo>
                  <a:pt x="1786" y="769"/>
                </a:lnTo>
                <a:lnTo>
                  <a:pt x="1789" y="767"/>
                </a:lnTo>
                <a:lnTo>
                  <a:pt x="1793" y="762"/>
                </a:lnTo>
                <a:lnTo>
                  <a:pt x="1794" y="757"/>
                </a:lnTo>
                <a:lnTo>
                  <a:pt x="1794" y="750"/>
                </a:lnTo>
                <a:lnTo>
                  <a:pt x="1803" y="755"/>
                </a:lnTo>
                <a:lnTo>
                  <a:pt x="1808" y="757"/>
                </a:lnTo>
                <a:lnTo>
                  <a:pt x="1815" y="757"/>
                </a:lnTo>
                <a:lnTo>
                  <a:pt x="1820" y="748"/>
                </a:lnTo>
                <a:lnTo>
                  <a:pt x="1822" y="743"/>
                </a:lnTo>
                <a:lnTo>
                  <a:pt x="1822" y="737"/>
                </a:lnTo>
                <a:lnTo>
                  <a:pt x="1822" y="731"/>
                </a:lnTo>
                <a:lnTo>
                  <a:pt x="1823" y="728"/>
                </a:lnTo>
                <a:lnTo>
                  <a:pt x="1825" y="725"/>
                </a:lnTo>
                <a:lnTo>
                  <a:pt x="1829" y="723"/>
                </a:lnTo>
                <a:lnTo>
                  <a:pt x="1842" y="723"/>
                </a:lnTo>
                <a:lnTo>
                  <a:pt x="1856" y="723"/>
                </a:lnTo>
                <a:lnTo>
                  <a:pt x="1861" y="721"/>
                </a:lnTo>
                <a:lnTo>
                  <a:pt x="1864" y="719"/>
                </a:lnTo>
                <a:lnTo>
                  <a:pt x="1868" y="714"/>
                </a:lnTo>
                <a:lnTo>
                  <a:pt x="1869" y="709"/>
                </a:lnTo>
                <a:lnTo>
                  <a:pt x="1866" y="708"/>
                </a:lnTo>
                <a:lnTo>
                  <a:pt x="1861" y="706"/>
                </a:lnTo>
                <a:lnTo>
                  <a:pt x="1851" y="699"/>
                </a:lnTo>
                <a:lnTo>
                  <a:pt x="1846" y="697"/>
                </a:lnTo>
                <a:lnTo>
                  <a:pt x="1842" y="696"/>
                </a:lnTo>
                <a:lnTo>
                  <a:pt x="1839" y="697"/>
                </a:lnTo>
                <a:lnTo>
                  <a:pt x="1835" y="702"/>
                </a:lnTo>
                <a:lnTo>
                  <a:pt x="1827" y="708"/>
                </a:lnTo>
                <a:lnTo>
                  <a:pt x="1822" y="709"/>
                </a:lnTo>
                <a:lnTo>
                  <a:pt x="1815" y="709"/>
                </a:lnTo>
                <a:lnTo>
                  <a:pt x="1813" y="711"/>
                </a:lnTo>
                <a:lnTo>
                  <a:pt x="1811" y="713"/>
                </a:lnTo>
                <a:lnTo>
                  <a:pt x="1808" y="716"/>
                </a:lnTo>
                <a:lnTo>
                  <a:pt x="1806" y="721"/>
                </a:lnTo>
                <a:lnTo>
                  <a:pt x="1805" y="723"/>
                </a:lnTo>
                <a:lnTo>
                  <a:pt x="1801" y="723"/>
                </a:lnTo>
                <a:lnTo>
                  <a:pt x="1760" y="723"/>
                </a:lnTo>
                <a:lnTo>
                  <a:pt x="1760" y="730"/>
                </a:lnTo>
                <a:lnTo>
                  <a:pt x="1760" y="737"/>
                </a:lnTo>
                <a:lnTo>
                  <a:pt x="1759" y="742"/>
                </a:lnTo>
                <a:lnTo>
                  <a:pt x="1755" y="745"/>
                </a:lnTo>
                <a:lnTo>
                  <a:pt x="1752" y="748"/>
                </a:lnTo>
                <a:lnTo>
                  <a:pt x="1747" y="750"/>
                </a:lnTo>
                <a:lnTo>
                  <a:pt x="1740" y="750"/>
                </a:lnTo>
                <a:lnTo>
                  <a:pt x="1733" y="750"/>
                </a:lnTo>
                <a:lnTo>
                  <a:pt x="1733" y="723"/>
                </a:lnTo>
                <a:lnTo>
                  <a:pt x="1725" y="718"/>
                </a:lnTo>
                <a:lnTo>
                  <a:pt x="1718" y="713"/>
                </a:lnTo>
                <a:lnTo>
                  <a:pt x="1716" y="711"/>
                </a:lnTo>
                <a:lnTo>
                  <a:pt x="1714" y="706"/>
                </a:lnTo>
                <a:lnTo>
                  <a:pt x="1713" y="701"/>
                </a:lnTo>
                <a:lnTo>
                  <a:pt x="1713" y="696"/>
                </a:lnTo>
                <a:lnTo>
                  <a:pt x="1711" y="692"/>
                </a:lnTo>
                <a:lnTo>
                  <a:pt x="1709" y="689"/>
                </a:lnTo>
                <a:lnTo>
                  <a:pt x="1701" y="687"/>
                </a:lnTo>
                <a:lnTo>
                  <a:pt x="1697" y="685"/>
                </a:lnTo>
                <a:lnTo>
                  <a:pt x="1694" y="684"/>
                </a:lnTo>
                <a:lnTo>
                  <a:pt x="1692" y="680"/>
                </a:lnTo>
                <a:lnTo>
                  <a:pt x="1692" y="675"/>
                </a:lnTo>
                <a:lnTo>
                  <a:pt x="1706" y="668"/>
                </a:lnTo>
                <a:lnTo>
                  <a:pt x="1719" y="662"/>
                </a:lnTo>
                <a:lnTo>
                  <a:pt x="1726" y="662"/>
                </a:lnTo>
                <a:lnTo>
                  <a:pt x="1731" y="653"/>
                </a:lnTo>
                <a:lnTo>
                  <a:pt x="1735" y="646"/>
                </a:lnTo>
                <a:lnTo>
                  <a:pt x="1735" y="643"/>
                </a:lnTo>
                <a:lnTo>
                  <a:pt x="1733" y="641"/>
                </a:lnTo>
                <a:lnTo>
                  <a:pt x="1730" y="641"/>
                </a:lnTo>
                <a:lnTo>
                  <a:pt x="1726" y="641"/>
                </a:lnTo>
                <a:lnTo>
                  <a:pt x="1725" y="636"/>
                </a:lnTo>
                <a:lnTo>
                  <a:pt x="1725" y="633"/>
                </a:lnTo>
                <a:lnTo>
                  <a:pt x="1723" y="629"/>
                </a:lnTo>
                <a:lnTo>
                  <a:pt x="1719" y="627"/>
                </a:lnTo>
                <a:lnTo>
                  <a:pt x="1718" y="624"/>
                </a:lnTo>
                <a:lnTo>
                  <a:pt x="1716" y="621"/>
                </a:lnTo>
                <a:lnTo>
                  <a:pt x="1711" y="615"/>
                </a:lnTo>
                <a:lnTo>
                  <a:pt x="1707" y="614"/>
                </a:lnTo>
                <a:lnTo>
                  <a:pt x="1706" y="610"/>
                </a:lnTo>
                <a:lnTo>
                  <a:pt x="1704" y="607"/>
                </a:lnTo>
                <a:lnTo>
                  <a:pt x="1706" y="600"/>
                </a:lnTo>
                <a:lnTo>
                  <a:pt x="1704" y="597"/>
                </a:lnTo>
                <a:lnTo>
                  <a:pt x="1702" y="593"/>
                </a:lnTo>
                <a:lnTo>
                  <a:pt x="1699" y="592"/>
                </a:lnTo>
                <a:lnTo>
                  <a:pt x="1699" y="586"/>
                </a:lnTo>
                <a:lnTo>
                  <a:pt x="1702" y="581"/>
                </a:lnTo>
                <a:lnTo>
                  <a:pt x="1704" y="574"/>
                </a:lnTo>
                <a:lnTo>
                  <a:pt x="1706" y="568"/>
                </a:lnTo>
                <a:lnTo>
                  <a:pt x="1706" y="559"/>
                </a:lnTo>
                <a:lnTo>
                  <a:pt x="1701" y="556"/>
                </a:lnTo>
                <a:lnTo>
                  <a:pt x="1696" y="552"/>
                </a:lnTo>
                <a:lnTo>
                  <a:pt x="1690" y="547"/>
                </a:lnTo>
                <a:lnTo>
                  <a:pt x="1685" y="545"/>
                </a:lnTo>
                <a:lnTo>
                  <a:pt x="1667" y="545"/>
                </a:lnTo>
                <a:lnTo>
                  <a:pt x="1665" y="545"/>
                </a:lnTo>
                <a:lnTo>
                  <a:pt x="1661" y="542"/>
                </a:lnTo>
                <a:lnTo>
                  <a:pt x="1656" y="540"/>
                </a:lnTo>
                <a:lnTo>
                  <a:pt x="1646" y="540"/>
                </a:lnTo>
                <a:lnTo>
                  <a:pt x="1643" y="539"/>
                </a:lnTo>
                <a:lnTo>
                  <a:pt x="1638" y="537"/>
                </a:lnTo>
                <a:lnTo>
                  <a:pt x="1634" y="535"/>
                </a:lnTo>
                <a:lnTo>
                  <a:pt x="1632" y="530"/>
                </a:lnTo>
                <a:lnTo>
                  <a:pt x="1631" y="528"/>
                </a:lnTo>
                <a:lnTo>
                  <a:pt x="1626" y="525"/>
                </a:lnTo>
                <a:lnTo>
                  <a:pt x="1617" y="525"/>
                </a:lnTo>
                <a:lnTo>
                  <a:pt x="1615" y="530"/>
                </a:lnTo>
                <a:lnTo>
                  <a:pt x="1612" y="533"/>
                </a:lnTo>
                <a:lnTo>
                  <a:pt x="1605" y="540"/>
                </a:lnTo>
                <a:lnTo>
                  <a:pt x="1602" y="542"/>
                </a:lnTo>
                <a:lnTo>
                  <a:pt x="1593" y="557"/>
                </a:lnTo>
                <a:lnTo>
                  <a:pt x="1590" y="564"/>
                </a:lnTo>
                <a:lnTo>
                  <a:pt x="1588" y="571"/>
                </a:lnTo>
                <a:lnTo>
                  <a:pt x="1588" y="574"/>
                </a:lnTo>
                <a:lnTo>
                  <a:pt x="1586" y="592"/>
                </a:lnTo>
                <a:lnTo>
                  <a:pt x="1585" y="595"/>
                </a:lnTo>
                <a:lnTo>
                  <a:pt x="1581" y="598"/>
                </a:lnTo>
                <a:lnTo>
                  <a:pt x="1579" y="602"/>
                </a:lnTo>
                <a:lnTo>
                  <a:pt x="1579" y="610"/>
                </a:lnTo>
                <a:lnTo>
                  <a:pt x="1579" y="619"/>
                </a:lnTo>
                <a:lnTo>
                  <a:pt x="1581" y="629"/>
                </a:lnTo>
                <a:lnTo>
                  <a:pt x="1578" y="626"/>
                </a:lnTo>
                <a:lnTo>
                  <a:pt x="1576" y="624"/>
                </a:lnTo>
                <a:lnTo>
                  <a:pt x="1576" y="626"/>
                </a:lnTo>
                <a:lnTo>
                  <a:pt x="1573" y="626"/>
                </a:lnTo>
                <a:lnTo>
                  <a:pt x="1571" y="627"/>
                </a:lnTo>
                <a:lnTo>
                  <a:pt x="1569" y="631"/>
                </a:lnTo>
                <a:lnTo>
                  <a:pt x="1569" y="639"/>
                </a:lnTo>
                <a:lnTo>
                  <a:pt x="1569" y="643"/>
                </a:lnTo>
                <a:lnTo>
                  <a:pt x="1567" y="646"/>
                </a:lnTo>
                <a:lnTo>
                  <a:pt x="1566" y="648"/>
                </a:lnTo>
                <a:lnTo>
                  <a:pt x="1562" y="648"/>
                </a:lnTo>
                <a:lnTo>
                  <a:pt x="1559" y="650"/>
                </a:lnTo>
                <a:lnTo>
                  <a:pt x="1556" y="651"/>
                </a:lnTo>
                <a:lnTo>
                  <a:pt x="1552" y="655"/>
                </a:lnTo>
                <a:lnTo>
                  <a:pt x="1549" y="655"/>
                </a:lnTo>
                <a:lnTo>
                  <a:pt x="1537" y="653"/>
                </a:lnTo>
                <a:lnTo>
                  <a:pt x="1523" y="655"/>
                </a:lnTo>
                <a:lnTo>
                  <a:pt x="1509" y="656"/>
                </a:lnTo>
                <a:lnTo>
                  <a:pt x="1497" y="656"/>
                </a:lnTo>
                <a:lnTo>
                  <a:pt x="1494" y="656"/>
                </a:lnTo>
                <a:lnTo>
                  <a:pt x="1479" y="646"/>
                </a:lnTo>
                <a:lnTo>
                  <a:pt x="1472" y="639"/>
                </a:lnTo>
                <a:lnTo>
                  <a:pt x="1467" y="633"/>
                </a:lnTo>
                <a:lnTo>
                  <a:pt x="1467" y="629"/>
                </a:lnTo>
                <a:lnTo>
                  <a:pt x="1465" y="612"/>
                </a:lnTo>
                <a:lnTo>
                  <a:pt x="1463" y="605"/>
                </a:lnTo>
                <a:lnTo>
                  <a:pt x="1460" y="600"/>
                </a:lnTo>
                <a:lnTo>
                  <a:pt x="1419" y="600"/>
                </a:lnTo>
                <a:lnTo>
                  <a:pt x="1417" y="609"/>
                </a:lnTo>
                <a:lnTo>
                  <a:pt x="1416" y="617"/>
                </a:lnTo>
                <a:lnTo>
                  <a:pt x="1414" y="619"/>
                </a:lnTo>
                <a:lnTo>
                  <a:pt x="1409" y="624"/>
                </a:lnTo>
                <a:lnTo>
                  <a:pt x="1405" y="629"/>
                </a:lnTo>
                <a:lnTo>
                  <a:pt x="1400" y="638"/>
                </a:lnTo>
                <a:lnTo>
                  <a:pt x="1399" y="646"/>
                </a:lnTo>
                <a:lnTo>
                  <a:pt x="1395" y="648"/>
                </a:lnTo>
                <a:lnTo>
                  <a:pt x="1392" y="648"/>
                </a:lnTo>
                <a:lnTo>
                  <a:pt x="1390" y="650"/>
                </a:lnTo>
                <a:lnTo>
                  <a:pt x="1385" y="651"/>
                </a:lnTo>
                <a:lnTo>
                  <a:pt x="1382" y="653"/>
                </a:lnTo>
                <a:lnTo>
                  <a:pt x="1370" y="655"/>
                </a:lnTo>
                <a:lnTo>
                  <a:pt x="1344" y="655"/>
                </a:lnTo>
                <a:lnTo>
                  <a:pt x="1341" y="650"/>
                </a:lnTo>
                <a:lnTo>
                  <a:pt x="1337" y="644"/>
                </a:lnTo>
                <a:lnTo>
                  <a:pt x="1332" y="641"/>
                </a:lnTo>
                <a:lnTo>
                  <a:pt x="1330" y="634"/>
                </a:lnTo>
                <a:lnTo>
                  <a:pt x="1330" y="597"/>
                </a:lnTo>
                <a:lnTo>
                  <a:pt x="1330" y="592"/>
                </a:lnTo>
                <a:lnTo>
                  <a:pt x="1332" y="588"/>
                </a:lnTo>
                <a:lnTo>
                  <a:pt x="1330" y="585"/>
                </a:lnTo>
                <a:lnTo>
                  <a:pt x="1327" y="578"/>
                </a:lnTo>
                <a:lnTo>
                  <a:pt x="1325" y="574"/>
                </a:lnTo>
                <a:lnTo>
                  <a:pt x="1322" y="566"/>
                </a:lnTo>
                <a:lnTo>
                  <a:pt x="1318" y="557"/>
                </a:lnTo>
                <a:lnTo>
                  <a:pt x="1308" y="547"/>
                </a:lnTo>
                <a:lnTo>
                  <a:pt x="1305" y="544"/>
                </a:lnTo>
                <a:lnTo>
                  <a:pt x="1298" y="537"/>
                </a:lnTo>
                <a:lnTo>
                  <a:pt x="1289" y="530"/>
                </a:lnTo>
                <a:lnTo>
                  <a:pt x="1284" y="527"/>
                </a:lnTo>
                <a:lnTo>
                  <a:pt x="1279" y="525"/>
                </a:lnTo>
                <a:lnTo>
                  <a:pt x="1272" y="523"/>
                </a:lnTo>
                <a:lnTo>
                  <a:pt x="1266" y="523"/>
                </a:lnTo>
                <a:lnTo>
                  <a:pt x="1262" y="523"/>
                </a:lnTo>
                <a:lnTo>
                  <a:pt x="1255" y="523"/>
                </a:lnTo>
                <a:lnTo>
                  <a:pt x="1252" y="525"/>
                </a:lnTo>
                <a:lnTo>
                  <a:pt x="1249" y="530"/>
                </a:lnTo>
                <a:lnTo>
                  <a:pt x="1249" y="533"/>
                </a:lnTo>
                <a:lnTo>
                  <a:pt x="1247" y="544"/>
                </a:lnTo>
                <a:lnTo>
                  <a:pt x="1243" y="547"/>
                </a:lnTo>
                <a:lnTo>
                  <a:pt x="1240" y="547"/>
                </a:lnTo>
                <a:lnTo>
                  <a:pt x="1238" y="551"/>
                </a:lnTo>
                <a:lnTo>
                  <a:pt x="1235" y="554"/>
                </a:lnTo>
                <a:lnTo>
                  <a:pt x="1233" y="557"/>
                </a:lnTo>
                <a:lnTo>
                  <a:pt x="1233" y="561"/>
                </a:lnTo>
                <a:lnTo>
                  <a:pt x="1235" y="566"/>
                </a:lnTo>
                <a:lnTo>
                  <a:pt x="1235" y="569"/>
                </a:lnTo>
                <a:lnTo>
                  <a:pt x="1233" y="595"/>
                </a:lnTo>
                <a:lnTo>
                  <a:pt x="1230" y="617"/>
                </a:lnTo>
                <a:lnTo>
                  <a:pt x="1230" y="621"/>
                </a:lnTo>
                <a:lnTo>
                  <a:pt x="1230" y="631"/>
                </a:lnTo>
                <a:lnTo>
                  <a:pt x="1230" y="639"/>
                </a:lnTo>
                <a:lnTo>
                  <a:pt x="1228" y="646"/>
                </a:lnTo>
                <a:lnTo>
                  <a:pt x="1228" y="656"/>
                </a:lnTo>
                <a:lnTo>
                  <a:pt x="1228" y="658"/>
                </a:lnTo>
                <a:lnTo>
                  <a:pt x="1228" y="667"/>
                </a:lnTo>
                <a:lnTo>
                  <a:pt x="1228" y="672"/>
                </a:lnTo>
                <a:lnTo>
                  <a:pt x="1225" y="680"/>
                </a:lnTo>
                <a:lnTo>
                  <a:pt x="1221" y="687"/>
                </a:lnTo>
                <a:lnTo>
                  <a:pt x="1218" y="696"/>
                </a:lnTo>
                <a:lnTo>
                  <a:pt x="1218" y="699"/>
                </a:lnTo>
                <a:lnTo>
                  <a:pt x="1220" y="704"/>
                </a:lnTo>
                <a:lnTo>
                  <a:pt x="1218" y="708"/>
                </a:lnTo>
                <a:lnTo>
                  <a:pt x="1213" y="713"/>
                </a:lnTo>
                <a:lnTo>
                  <a:pt x="1208" y="719"/>
                </a:lnTo>
                <a:lnTo>
                  <a:pt x="1208" y="721"/>
                </a:lnTo>
                <a:lnTo>
                  <a:pt x="1206" y="737"/>
                </a:lnTo>
                <a:lnTo>
                  <a:pt x="1204" y="742"/>
                </a:lnTo>
                <a:lnTo>
                  <a:pt x="1203" y="747"/>
                </a:lnTo>
                <a:lnTo>
                  <a:pt x="1197" y="752"/>
                </a:lnTo>
                <a:lnTo>
                  <a:pt x="1194" y="754"/>
                </a:lnTo>
                <a:lnTo>
                  <a:pt x="1187" y="757"/>
                </a:lnTo>
                <a:lnTo>
                  <a:pt x="1180" y="757"/>
                </a:lnTo>
                <a:lnTo>
                  <a:pt x="1180" y="750"/>
                </a:lnTo>
                <a:lnTo>
                  <a:pt x="1177" y="747"/>
                </a:lnTo>
                <a:lnTo>
                  <a:pt x="1175" y="742"/>
                </a:lnTo>
                <a:lnTo>
                  <a:pt x="1174" y="737"/>
                </a:lnTo>
                <a:lnTo>
                  <a:pt x="1174" y="730"/>
                </a:lnTo>
                <a:lnTo>
                  <a:pt x="1175" y="726"/>
                </a:lnTo>
                <a:lnTo>
                  <a:pt x="1179" y="721"/>
                </a:lnTo>
                <a:lnTo>
                  <a:pt x="1180" y="716"/>
                </a:lnTo>
                <a:lnTo>
                  <a:pt x="1182" y="711"/>
                </a:lnTo>
                <a:lnTo>
                  <a:pt x="1185" y="708"/>
                </a:lnTo>
                <a:lnTo>
                  <a:pt x="1187" y="704"/>
                </a:lnTo>
                <a:lnTo>
                  <a:pt x="1192" y="704"/>
                </a:lnTo>
                <a:lnTo>
                  <a:pt x="1196" y="701"/>
                </a:lnTo>
                <a:lnTo>
                  <a:pt x="1197" y="696"/>
                </a:lnTo>
                <a:lnTo>
                  <a:pt x="1197" y="691"/>
                </a:lnTo>
                <a:lnTo>
                  <a:pt x="1199" y="680"/>
                </a:lnTo>
                <a:lnTo>
                  <a:pt x="1201" y="675"/>
                </a:lnTo>
                <a:lnTo>
                  <a:pt x="1204" y="673"/>
                </a:lnTo>
                <a:lnTo>
                  <a:pt x="1206" y="670"/>
                </a:lnTo>
                <a:lnTo>
                  <a:pt x="1208" y="662"/>
                </a:lnTo>
                <a:lnTo>
                  <a:pt x="1208" y="660"/>
                </a:lnTo>
                <a:lnTo>
                  <a:pt x="1208" y="597"/>
                </a:lnTo>
                <a:lnTo>
                  <a:pt x="1208" y="595"/>
                </a:lnTo>
                <a:lnTo>
                  <a:pt x="1206" y="578"/>
                </a:lnTo>
                <a:lnTo>
                  <a:pt x="1204" y="569"/>
                </a:lnTo>
                <a:lnTo>
                  <a:pt x="1201" y="561"/>
                </a:lnTo>
                <a:lnTo>
                  <a:pt x="1201" y="559"/>
                </a:lnTo>
                <a:lnTo>
                  <a:pt x="1201" y="549"/>
                </a:lnTo>
                <a:lnTo>
                  <a:pt x="1201" y="545"/>
                </a:lnTo>
                <a:lnTo>
                  <a:pt x="1201" y="540"/>
                </a:lnTo>
                <a:lnTo>
                  <a:pt x="1199" y="537"/>
                </a:lnTo>
                <a:lnTo>
                  <a:pt x="1194" y="530"/>
                </a:lnTo>
                <a:lnTo>
                  <a:pt x="1192" y="527"/>
                </a:lnTo>
                <a:lnTo>
                  <a:pt x="1192" y="523"/>
                </a:lnTo>
                <a:lnTo>
                  <a:pt x="1194" y="520"/>
                </a:lnTo>
                <a:lnTo>
                  <a:pt x="1201" y="515"/>
                </a:lnTo>
                <a:lnTo>
                  <a:pt x="1203" y="511"/>
                </a:lnTo>
                <a:lnTo>
                  <a:pt x="1203" y="506"/>
                </a:lnTo>
                <a:lnTo>
                  <a:pt x="1201" y="501"/>
                </a:lnTo>
                <a:lnTo>
                  <a:pt x="1197" y="498"/>
                </a:lnTo>
                <a:lnTo>
                  <a:pt x="1194" y="498"/>
                </a:lnTo>
                <a:lnTo>
                  <a:pt x="1192" y="489"/>
                </a:lnTo>
                <a:lnTo>
                  <a:pt x="1189" y="482"/>
                </a:lnTo>
                <a:lnTo>
                  <a:pt x="1184" y="477"/>
                </a:lnTo>
                <a:lnTo>
                  <a:pt x="1179" y="472"/>
                </a:lnTo>
                <a:lnTo>
                  <a:pt x="1167" y="463"/>
                </a:lnTo>
                <a:lnTo>
                  <a:pt x="1153" y="457"/>
                </a:lnTo>
                <a:lnTo>
                  <a:pt x="1153" y="458"/>
                </a:lnTo>
                <a:lnTo>
                  <a:pt x="1151" y="460"/>
                </a:lnTo>
                <a:lnTo>
                  <a:pt x="1148" y="462"/>
                </a:lnTo>
                <a:lnTo>
                  <a:pt x="1143" y="462"/>
                </a:lnTo>
                <a:lnTo>
                  <a:pt x="1139" y="463"/>
                </a:lnTo>
                <a:lnTo>
                  <a:pt x="1138" y="469"/>
                </a:lnTo>
                <a:lnTo>
                  <a:pt x="1136" y="470"/>
                </a:lnTo>
                <a:lnTo>
                  <a:pt x="1133" y="470"/>
                </a:lnTo>
                <a:lnTo>
                  <a:pt x="1127" y="474"/>
                </a:lnTo>
                <a:lnTo>
                  <a:pt x="1121" y="475"/>
                </a:lnTo>
                <a:lnTo>
                  <a:pt x="1114" y="477"/>
                </a:lnTo>
                <a:lnTo>
                  <a:pt x="1105" y="477"/>
                </a:lnTo>
                <a:lnTo>
                  <a:pt x="1098" y="477"/>
                </a:lnTo>
                <a:lnTo>
                  <a:pt x="1092" y="477"/>
                </a:lnTo>
                <a:lnTo>
                  <a:pt x="1081" y="474"/>
                </a:lnTo>
                <a:lnTo>
                  <a:pt x="1071" y="470"/>
                </a:lnTo>
                <a:lnTo>
                  <a:pt x="1066" y="469"/>
                </a:lnTo>
                <a:lnTo>
                  <a:pt x="1057" y="470"/>
                </a:lnTo>
                <a:lnTo>
                  <a:pt x="1051" y="472"/>
                </a:lnTo>
                <a:lnTo>
                  <a:pt x="1047" y="475"/>
                </a:lnTo>
                <a:lnTo>
                  <a:pt x="1042" y="486"/>
                </a:lnTo>
                <a:lnTo>
                  <a:pt x="1040" y="491"/>
                </a:lnTo>
                <a:lnTo>
                  <a:pt x="1037" y="496"/>
                </a:lnTo>
                <a:lnTo>
                  <a:pt x="1032" y="498"/>
                </a:lnTo>
                <a:lnTo>
                  <a:pt x="1023" y="498"/>
                </a:lnTo>
                <a:lnTo>
                  <a:pt x="1022" y="513"/>
                </a:lnTo>
                <a:lnTo>
                  <a:pt x="1018" y="527"/>
                </a:lnTo>
                <a:lnTo>
                  <a:pt x="1015" y="540"/>
                </a:lnTo>
                <a:lnTo>
                  <a:pt x="1015" y="549"/>
                </a:lnTo>
                <a:lnTo>
                  <a:pt x="1016" y="559"/>
                </a:lnTo>
                <a:lnTo>
                  <a:pt x="1011" y="568"/>
                </a:lnTo>
                <a:lnTo>
                  <a:pt x="1008" y="571"/>
                </a:lnTo>
                <a:lnTo>
                  <a:pt x="1003" y="573"/>
                </a:lnTo>
                <a:lnTo>
                  <a:pt x="1003" y="580"/>
                </a:lnTo>
                <a:lnTo>
                  <a:pt x="999" y="593"/>
                </a:lnTo>
                <a:lnTo>
                  <a:pt x="996" y="607"/>
                </a:lnTo>
                <a:lnTo>
                  <a:pt x="993" y="614"/>
                </a:lnTo>
                <a:lnTo>
                  <a:pt x="989" y="617"/>
                </a:lnTo>
                <a:lnTo>
                  <a:pt x="984" y="621"/>
                </a:lnTo>
                <a:lnTo>
                  <a:pt x="975" y="621"/>
                </a:lnTo>
                <a:lnTo>
                  <a:pt x="974" y="622"/>
                </a:lnTo>
                <a:lnTo>
                  <a:pt x="972" y="624"/>
                </a:lnTo>
                <a:lnTo>
                  <a:pt x="969" y="627"/>
                </a:lnTo>
                <a:lnTo>
                  <a:pt x="964" y="629"/>
                </a:lnTo>
                <a:lnTo>
                  <a:pt x="962" y="631"/>
                </a:lnTo>
                <a:lnTo>
                  <a:pt x="962" y="634"/>
                </a:lnTo>
                <a:lnTo>
                  <a:pt x="957" y="638"/>
                </a:lnTo>
                <a:lnTo>
                  <a:pt x="953" y="639"/>
                </a:lnTo>
                <a:lnTo>
                  <a:pt x="950" y="638"/>
                </a:lnTo>
                <a:lnTo>
                  <a:pt x="948" y="634"/>
                </a:lnTo>
                <a:lnTo>
                  <a:pt x="952" y="627"/>
                </a:lnTo>
                <a:lnTo>
                  <a:pt x="955" y="621"/>
                </a:lnTo>
                <a:lnTo>
                  <a:pt x="955" y="612"/>
                </a:lnTo>
                <a:lnTo>
                  <a:pt x="955" y="602"/>
                </a:lnTo>
                <a:lnTo>
                  <a:pt x="953" y="592"/>
                </a:lnTo>
                <a:lnTo>
                  <a:pt x="955" y="580"/>
                </a:lnTo>
                <a:lnTo>
                  <a:pt x="957" y="576"/>
                </a:lnTo>
                <a:lnTo>
                  <a:pt x="958" y="573"/>
                </a:lnTo>
                <a:lnTo>
                  <a:pt x="960" y="571"/>
                </a:lnTo>
                <a:lnTo>
                  <a:pt x="962" y="566"/>
                </a:lnTo>
                <a:lnTo>
                  <a:pt x="957" y="566"/>
                </a:lnTo>
                <a:lnTo>
                  <a:pt x="955" y="562"/>
                </a:lnTo>
                <a:lnTo>
                  <a:pt x="953" y="559"/>
                </a:lnTo>
                <a:lnTo>
                  <a:pt x="953" y="552"/>
                </a:lnTo>
                <a:lnTo>
                  <a:pt x="955" y="542"/>
                </a:lnTo>
                <a:lnTo>
                  <a:pt x="955" y="537"/>
                </a:lnTo>
                <a:lnTo>
                  <a:pt x="955" y="532"/>
                </a:lnTo>
                <a:lnTo>
                  <a:pt x="953" y="525"/>
                </a:lnTo>
                <a:lnTo>
                  <a:pt x="952" y="518"/>
                </a:lnTo>
                <a:lnTo>
                  <a:pt x="948" y="513"/>
                </a:lnTo>
                <a:lnTo>
                  <a:pt x="948" y="504"/>
                </a:lnTo>
                <a:lnTo>
                  <a:pt x="953" y="481"/>
                </a:lnTo>
                <a:lnTo>
                  <a:pt x="955" y="470"/>
                </a:lnTo>
                <a:lnTo>
                  <a:pt x="955" y="457"/>
                </a:lnTo>
                <a:lnTo>
                  <a:pt x="953" y="446"/>
                </a:lnTo>
                <a:lnTo>
                  <a:pt x="950" y="434"/>
                </a:lnTo>
                <a:lnTo>
                  <a:pt x="947" y="423"/>
                </a:lnTo>
                <a:lnTo>
                  <a:pt x="947" y="416"/>
                </a:lnTo>
                <a:lnTo>
                  <a:pt x="948" y="409"/>
                </a:lnTo>
                <a:lnTo>
                  <a:pt x="943" y="409"/>
                </a:lnTo>
                <a:lnTo>
                  <a:pt x="940" y="407"/>
                </a:lnTo>
                <a:lnTo>
                  <a:pt x="936" y="406"/>
                </a:lnTo>
                <a:lnTo>
                  <a:pt x="935" y="402"/>
                </a:lnTo>
                <a:lnTo>
                  <a:pt x="935" y="399"/>
                </a:lnTo>
                <a:lnTo>
                  <a:pt x="933" y="397"/>
                </a:lnTo>
                <a:lnTo>
                  <a:pt x="928" y="395"/>
                </a:lnTo>
                <a:lnTo>
                  <a:pt x="929" y="392"/>
                </a:lnTo>
                <a:lnTo>
                  <a:pt x="931" y="388"/>
                </a:lnTo>
                <a:lnTo>
                  <a:pt x="933" y="387"/>
                </a:lnTo>
                <a:lnTo>
                  <a:pt x="935" y="382"/>
                </a:lnTo>
                <a:lnTo>
                  <a:pt x="921" y="382"/>
                </a:lnTo>
                <a:lnTo>
                  <a:pt x="914" y="382"/>
                </a:lnTo>
                <a:lnTo>
                  <a:pt x="907" y="382"/>
                </a:lnTo>
                <a:lnTo>
                  <a:pt x="902" y="383"/>
                </a:lnTo>
                <a:lnTo>
                  <a:pt x="899" y="387"/>
                </a:lnTo>
                <a:lnTo>
                  <a:pt x="895" y="390"/>
                </a:lnTo>
                <a:lnTo>
                  <a:pt x="894" y="395"/>
                </a:lnTo>
                <a:lnTo>
                  <a:pt x="894" y="402"/>
                </a:lnTo>
                <a:lnTo>
                  <a:pt x="894" y="409"/>
                </a:lnTo>
                <a:lnTo>
                  <a:pt x="889" y="417"/>
                </a:lnTo>
                <a:lnTo>
                  <a:pt x="885" y="421"/>
                </a:lnTo>
                <a:lnTo>
                  <a:pt x="880" y="423"/>
                </a:lnTo>
                <a:lnTo>
                  <a:pt x="875" y="452"/>
                </a:lnTo>
                <a:lnTo>
                  <a:pt x="868" y="479"/>
                </a:lnTo>
                <a:lnTo>
                  <a:pt x="853" y="532"/>
                </a:lnTo>
                <a:lnTo>
                  <a:pt x="844" y="532"/>
                </a:lnTo>
                <a:lnTo>
                  <a:pt x="839" y="535"/>
                </a:lnTo>
                <a:lnTo>
                  <a:pt x="834" y="539"/>
                </a:lnTo>
                <a:lnTo>
                  <a:pt x="831" y="544"/>
                </a:lnTo>
                <a:lnTo>
                  <a:pt x="822" y="552"/>
                </a:lnTo>
                <a:lnTo>
                  <a:pt x="817" y="557"/>
                </a:lnTo>
                <a:lnTo>
                  <a:pt x="812" y="559"/>
                </a:lnTo>
                <a:lnTo>
                  <a:pt x="807" y="559"/>
                </a:lnTo>
                <a:lnTo>
                  <a:pt x="802" y="559"/>
                </a:lnTo>
                <a:lnTo>
                  <a:pt x="796" y="564"/>
                </a:lnTo>
                <a:lnTo>
                  <a:pt x="788" y="568"/>
                </a:lnTo>
                <a:lnTo>
                  <a:pt x="785" y="568"/>
                </a:lnTo>
                <a:lnTo>
                  <a:pt x="778" y="566"/>
                </a:lnTo>
                <a:lnTo>
                  <a:pt x="778" y="573"/>
                </a:lnTo>
                <a:lnTo>
                  <a:pt x="778" y="580"/>
                </a:lnTo>
                <a:lnTo>
                  <a:pt x="774" y="585"/>
                </a:lnTo>
                <a:lnTo>
                  <a:pt x="769" y="588"/>
                </a:lnTo>
                <a:lnTo>
                  <a:pt x="761" y="592"/>
                </a:lnTo>
                <a:lnTo>
                  <a:pt x="750" y="593"/>
                </a:lnTo>
                <a:lnTo>
                  <a:pt x="752" y="586"/>
                </a:lnTo>
                <a:lnTo>
                  <a:pt x="754" y="581"/>
                </a:lnTo>
                <a:lnTo>
                  <a:pt x="757" y="574"/>
                </a:lnTo>
                <a:lnTo>
                  <a:pt x="762" y="568"/>
                </a:lnTo>
                <a:lnTo>
                  <a:pt x="764" y="564"/>
                </a:lnTo>
                <a:lnTo>
                  <a:pt x="764" y="559"/>
                </a:lnTo>
                <a:lnTo>
                  <a:pt x="762" y="559"/>
                </a:lnTo>
                <a:lnTo>
                  <a:pt x="761" y="557"/>
                </a:lnTo>
                <a:lnTo>
                  <a:pt x="759" y="556"/>
                </a:lnTo>
                <a:lnTo>
                  <a:pt x="757" y="552"/>
                </a:lnTo>
                <a:lnTo>
                  <a:pt x="757" y="532"/>
                </a:lnTo>
                <a:lnTo>
                  <a:pt x="761" y="527"/>
                </a:lnTo>
                <a:lnTo>
                  <a:pt x="762" y="520"/>
                </a:lnTo>
                <a:lnTo>
                  <a:pt x="762" y="516"/>
                </a:lnTo>
                <a:lnTo>
                  <a:pt x="762" y="515"/>
                </a:lnTo>
                <a:lnTo>
                  <a:pt x="761" y="513"/>
                </a:lnTo>
                <a:lnTo>
                  <a:pt x="757" y="511"/>
                </a:lnTo>
                <a:lnTo>
                  <a:pt x="756" y="515"/>
                </a:lnTo>
                <a:lnTo>
                  <a:pt x="754" y="516"/>
                </a:lnTo>
                <a:lnTo>
                  <a:pt x="747" y="518"/>
                </a:lnTo>
                <a:lnTo>
                  <a:pt x="738" y="518"/>
                </a:lnTo>
                <a:lnTo>
                  <a:pt x="730" y="518"/>
                </a:lnTo>
                <a:lnTo>
                  <a:pt x="725" y="520"/>
                </a:lnTo>
                <a:lnTo>
                  <a:pt x="721" y="523"/>
                </a:lnTo>
                <a:lnTo>
                  <a:pt x="716" y="525"/>
                </a:lnTo>
                <a:lnTo>
                  <a:pt x="710" y="525"/>
                </a:lnTo>
                <a:lnTo>
                  <a:pt x="710" y="528"/>
                </a:lnTo>
                <a:lnTo>
                  <a:pt x="708" y="530"/>
                </a:lnTo>
                <a:lnTo>
                  <a:pt x="703" y="532"/>
                </a:lnTo>
                <a:lnTo>
                  <a:pt x="696" y="535"/>
                </a:lnTo>
                <a:lnTo>
                  <a:pt x="691" y="539"/>
                </a:lnTo>
                <a:lnTo>
                  <a:pt x="682" y="549"/>
                </a:lnTo>
                <a:lnTo>
                  <a:pt x="674" y="559"/>
                </a:lnTo>
                <a:lnTo>
                  <a:pt x="669" y="562"/>
                </a:lnTo>
                <a:lnTo>
                  <a:pt x="662" y="566"/>
                </a:lnTo>
                <a:lnTo>
                  <a:pt x="653" y="566"/>
                </a:lnTo>
                <a:lnTo>
                  <a:pt x="648" y="569"/>
                </a:lnTo>
                <a:lnTo>
                  <a:pt x="643" y="573"/>
                </a:lnTo>
                <a:lnTo>
                  <a:pt x="640" y="578"/>
                </a:lnTo>
                <a:lnTo>
                  <a:pt x="631" y="586"/>
                </a:lnTo>
                <a:lnTo>
                  <a:pt x="626" y="592"/>
                </a:lnTo>
                <a:lnTo>
                  <a:pt x="621" y="593"/>
                </a:lnTo>
                <a:lnTo>
                  <a:pt x="619" y="602"/>
                </a:lnTo>
                <a:lnTo>
                  <a:pt x="617" y="609"/>
                </a:lnTo>
                <a:lnTo>
                  <a:pt x="611" y="621"/>
                </a:lnTo>
                <a:lnTo>
                  <a:pt x="604" y="633"/>
                </a:lnTo>
                <a:lnTo>
                  <a:pt x="602" y="639"/>
                </a:lnTo>
                <a:lnTo>
                  <a:pt x="600" y="648"/>
                </a:lnTo>
                <a:lnTo>
                  <a:pt x="597" y="646"/>
                </a:lnTo>
                <a:lnTo>
                  <a:pt x="595" y="643"/>
                </a:lnTo>
                <a:lnTo>
                  <a:pt x="594" y="634"/>
                </a:lnTo>
                <a:lnTo>
                  <a:pt x="597" y="627"/>
                </a:lnTo>
                <a:lnTo>
                  <a:pt x="599" y="621"/>
                </a:lnTo>
                <a:lnTo>
                  <a:pt x="602" y="605"/>
                </a:lnTo>
                <a:lnTo>
                  <a:pt x="605" y="598"/>
                </a:lnTo>
                <a:lnTo>
                  <a:pt x="609" y="593"/>
                </a:lnTo>
                <a:lnTo>
                  <a:pt x="614" y="588"/>
                </a:lnTo>
                <a:lnTo>
                  <a:pt x="621" y="586"/>
                </a:lnTo>
                <a:lnTo>
                  <a:pt x="621" y="532"/>
                </a:lnTo>
                <a:lnTo>
                  <a:pt x="616" y="532"/>
                </a:lnTo>
                <a:lnTo>
                  <a:pt x="609" y="532"/>
                </a:lnTo>
                <a:lnTo>
                  <a:pt x="595" y="532"/>
                </a:lnTo>
                <a:lnTo>
                  <a:pt x="590" y="533"/>
                </a:lnTo>
                <a:lnTo>
                  <a:pt x="585" y="532"/>
                </a:lnTo>
                <a:lnTo>
                  <a:pt x="582" y="530"/>
                </a:lnTo>
                <a:lnTo>
                  <a:pt x="580" y="525"/>
                </a:lnTo>
                <a:lnTo>
                  <a:pt x="587" y="520"/>
                </a:lnTo>
                <a:lnTo>
                  <a:pt x="597" y="518"/>
                </a:lnTo>
                <a:lnTo>
                  <a:pt x="609" y="518"/>
                </a:lnTo>
                <a:lnTo>
                  <a:pt x="621" y="518"/>
                </a:lnTo>
                <a:lnTo>
                  <a:pt x="626" y="510"/>
                </a:lnTo>
                <a:lnTo>
                  <a:pt x="629" y="506"/>
                </a:lnTo>
                <a:lnTo>
                  <a:pt x="634" y="504"/>
                </a:lnTo>
                <a:lnTo>
                  <a:pt x="638" y="503"/>
                </a:lnTo>
                <a:lnTo>
                  <a:pt x="640" y="499"/>
                </a:lnTo>
                <a:lnTo>
                  <a:pt x="641" y="491"/>
                </a:lnTo>
                <a:lnTo>
                  <a:pt x="645" y="491"/>
                </a:lnTo>
                <a:lnTo>
                  <a:pt x="646" y="489"/>
                </a:lnTo>
                <a:lnTo>
                  <a:pt x="648" y="484"/>
                </a:lnTo>
                <a:lnTo>
                  <a:pt x="636" y="484"/>
                </a:lnTo>
                <a:lnTo>
                  <a:pt x="624" y="484"/>
                </a:lnTo>
                <a:lnTo>
                  <a:pt x="621" y="482"/>
                </a:lnTo>
                <a:lnTo>
                  <a:pt x="617" y="479"/>
                </a:lnTo>
                <a:lnTo>
                  <a:pt x="616" y="475"/>
                </a:lnTo>
                <a:lnTo>
                  <a:pt x="614" y="470"/>
                </a:lnTo>
                <a:lnTo>
                  <a:pt x="623" y="470"/>
                </a:lnTo>
                <a:lnTo>
                  <a:pt x="629" y="469"/>
                </a:lnTo>
                <a:lnTo>
                  <a:pt x="633" y="465"/>
                </a:lnTo>
                <a:lnTo>
                  <a:pt x="634" y="457"/>
                </a:lnTo>
                <a:lnTo>
                  <a:pt x="636" y="448"/>
                </a:lnTo>
                <a:lnTo>
                  <a:pt x="633" y="445"/>
                </a:lnTo>
                <a:lnTo>
                  <a:pt x="629" y="441"/>
                </a:lnTo>
                <a:lnTo>
                  <a:pt x="624" y="440"/>
                </a:lnTo>
                <a:lnTo>
                  <a:pt x="621" y="436"/>
                </a:lnTo>
                <a:lnTo>
                  <a:pt x="616" y="434"/>
                </a:lnTo>
                <a:lnTo>
                  <a:pt x="614" y="429"/>
                </a:lnTo>
                <a:lnTo>
                  <a:pt x="614" y="423"/>
                </a:lnTo>
                <a:lnTo>
                  <a:pt x="614" y="417"/>
                </a:lnTo>
                <a:lnTo>
                  <a:pt x="614" y="412"/>
                </a:lnTo>
                <a:lnTo>
                  <a:pt x="619" y="407"/>
                </a:lnTo>
                <a:lnTo>
                  <a:pt x="621" y="400"/>
                </a:lnTo>
                <a:lnTo>
                  <a:pt x="623" y="395"/>
                </a:lnTo>
                <a:lnTo>
                  <a:pt x="621" y="388"/>
                </a:lnTo>
                <a:lnTo>
                  <a:pt x="621" y="382"/>
                </a:lnTo>
                <a:lnTo>
                  <a:pt x="624" y="375"/>
                </a:lnTo>
                <a:lnTo>
                  <a:pt x="629" y="371"/>
                </a:lnTo>
                <a:lnTo>
                  <a:pt x="634" y="368"/>
                </a:lnTo>
                <a:lnTo>
                  <a:pt x="634" y="375"/>
                </a:lnTo>
                <a:lnTo>
                  <a:pt x="634" y="380"/>
                </a:lnTo>
                <a:lnTo>
                  <a:pt x="631" y="388"/>
                </a:lnTo>
                <a:lnTo>
                  <a:pt x="628" y="397"/>
                </a:lnTo>
                <a:lnTo>
                  <a:pt x="626" y="402"/>
                </a:lnTo>
                <a:lnTo>
                  <a:pt x="628" y="409"/>
                </a:lnTo>
                <a:lnTo>
                  <a:pt x="636" y="412"/>
                </a:lnTo>
                <a:lnTo>
                  <a:pt x="643" y="417"/>
                </a:lnTo>
                <a:lnTo>
                  <a:pt x="652" y="421"/>
                </a:lnTo>
                <a:lnTo>
                  <a:pt x="657" y="423"/>
                </a:lnTo>
                <a:lnTo>
                  <a:pt x="662" y="423"/>
                </a:lnTo>
                <a:lnTo>
                  <a:pt x="667" y="419"/>
                </a:lnTo>
                <a:lnTo>
                  <a:pt x="674" y="417"/>
                </a:lnTo>
                <a:lnTo>
                  <a:pt x="679" y="414"/>
                </a:lnTo>
                <a:lnTo>
                  <a:pt x="681" y="412"/>
                </a:lnTo>
                <a:lnTo>
                  <a:pt x="682" y="409"/>
                </a:lnTo>
                <a:lnTo>
                  <a:pt x="687" y="400"/>
                </a:lnTo>
                <a:lnTo>
                  <a:pt x="691" y="397"/>
                </a:lnTo>
                <a:lnTo>
                  <a:pt x="696" y="395"/>
                </a:lnTo>
                <a:lnTo>
                  <a:pt x="703" y="395"/>
                </a:lnTo>
                <a:lnTo>
                  <a:pt x="708" y="394"/>
                </a:lnTo>
                <a:lnTo>
                  <a:pt x="710" y="390"/>
                </a:lnTo>
                <a:lnTo>
                  <a:pt x="713" y="385"/>
                </a:lnTo>
                <a:lnTo>
                  <a:pt x="715" y="373"/>
                </a:lnTo>
                <a:lnTo>
                  <a:pt x="718" y="370"/>
                </a:lnTo>
                <a:lnTo>
                  <a:pt x="723" y="368"/>
                </a:lnTo>
                <a:lnTo>
                  <a:pt x="727" y="363"/>
                </a:lnTo>
                <a:lnTo>
                  <a:pt x="728" y="356"/>
                </a:lnTo>
                <a:lnTo>
                  <a:pt x="730" y="349"/>
                </a:lnTo>
                <a:lnTo>
                  <a:pt x="730" y="341"/>
                </a:lnTo>
                <a:lnTo>
                  <a:pt x="721" y="339"/>
                </a:lnTo>
                <a:lnTo>
                  <a:pt x="713" y="337"/>
                </a:lnTo>
                <a:lnTo>
                  <a:pt x="706" y="332"/>
                </a:lnTo>
                <a:lnTo>
                  <a:pt x="703" y="327"/>
                </a:lnTo>
                <a:lnTo>
                  <a:pt x="699" y="327"/>
                </a:lnTo>
                <a:lnTo>
                  <a:pt x="699" y="325"/>
                </a:lnTo>
                <a:lnTo>
                  <a:pt x="698" y="324"/>
                </a:lnTo>
                <a:lnTo>
                  <a:pt x="699" y="324"/>
                </a:lnTo>
                <a:lnTo>
                  <a:pt x="703" y="327"/>
                </a:lnTo>
                <a:lnTo>
                  <a:pt x="710" y="325"/>
                </a:lnTo>
                <a:lnTo>
                  <a:pt x="713" y="325"/>
                </a:lnTo>
                <a:lnTo>
                  <a:pt x="721" y="329"/>
                </a:lnTo>
                <a:lnTo>
                  <a:pt x="727" y="334"/>
                </a:lnTo>
                <a:lnTo>
                  <a:pt x="732" y="334"/>
                </a:lnTo>
                <a:lnTo>
                  <a:pt x="737" y="334"/>
                </a:lnTo>
                <a:lnTo>
                  <a:pt x="737" y="325"/>
                </a:lnTo>
                <a:lnTo>
                  <a:pt x="735" y="320"/>
                </a:lnTo>
                <a:lnTo>
                  <a:pt x="730" y="317"/>
                </a:lnTo>
                <a:lnTo>
                  <a:pt x="725" y="315"/>
                </a:lnTo>
                <a:lnTo>
                  <a:pt x="715" y="310"/>
                </a:lnTo>
                <a:lnTo>
                  <a:pt x="711" y="307"/>
                </a:lnTo>
                <a:lnTo>
                  <a:pt x="710" y="300"/>
                </a:lnTo>
                <a:lnTo>
                  <a:pt x="710" y="296"/>
                </a:lnTo>
                <a:lnTo>
                  <a:pt x="713" y="293"/>
                </a:lnTo>
                <a:lnTo>
                  <a:pt x="718" y="288"/>
                </a:lnTo>
                <a:lnTo>
                  <a:pt x="721" y="286"/>
                </a:lnTo>
                <a:lnTo>
                  <a:pt x="723" y="283"/>
                </a:lnTo>
                <a:lnTo>
                  <a:pt x="723" y="279"/>
                </a:lnTo>
                <a:lnTo>
                  <a:pt x="723" y="273"/>
                </a:lnTo>
                <a:lnTo>
                  <a:pt x="706" y="273"/>
                </a:lnTo>
                <a:lnTo>
                  <a:pt x="699" y="271"/>
                </a:lnTo>
                <a:lnTo>
                  <a:pt x="698" y="269"/>
                </a:lnTo>
                <a:lnTo>
                  <a:pt x="696" y="266"/>
                </a:lnTo>
                <a:lnTo>
                  <a:pt x="696" y="259"/>
                </a:lnTo>
                <a:lnTo>
                  <a:pt x="696" y="252"/>
                </a:lnTo>
                <a:lnTo>
                  <a:pt x="698" y="247"/>
                </a:lnTo>
                <a:lnTo>
                  <a:pt x="701" y="244"/>
                </a:lnTo>
                <a:lnTo>
                  <a:pt x="708" y="237"/>
                </a:lnTo>
                <a:lnTo>
                  <a:pt x="716" y="232"/>
                </a:lnTo>
                <a:lnTo>
                  <a:pt x="716" y="218"/>
                </a:lnTo>
                <a:lnTo>
                  <a:pt x="713" y="216"/>
                </a:lnTo>
                <a:lnTo>
                  <a:pt x="711" y="213"/>
                </a:lnTo>
                <a:lnTo>
                  <a:pt x="710" y="204"/>
                </a:lnTo>
                <a:lnTo>
                  <a:pt x="704" y="204"/>
                </a:lnTo>
                <a:lnTo>
                  <a:pt x="701" y="203"/>
                </a:lnTo>
                <a:lnTo>
                  <a:pt x="698" y="201"/>
                </a:lnTo>
                <a:lnTo>
                  <a:pt x="696" y="197"/>
                </a:lnTo>
                <a:lnTo>
                  <a:pt x="701" y="192"/>
                </a:lnTo>
                <a:lnTo>
                  <a:pt x="706" y="187"/>
                </a:lnTo>
                <a:lnTo>
                  <a:pt x="708" y="179"/>
                </a:lnTo>
                <a:lnTo>
                  <a:pt x="710" y="170"/>
                </a:lnTo>
                <a:lnTo>
                  <a:pt x="703" y="165"/>
                </a:lnTo>
                <a:lnTo>
                  <a:pt x="699" y="160"/>
                </a:lnTo>
                <a:lnTo>
                  <a:pt x="698" y="151"/>
                </a:lnTo>
                <a:lnTo>
                  <a:pt x="696" y="143"/>
                </a:lnTo>
                <a:lnTo>
                  <a:pt x="689" y="143"/>
                </a:lnTo>
                <a:lnTo>
                  <a:pt x="681" y="141"/>
                </a:lnTo>
                <a:lnTo>
                  <a:pt x="672" y="140"/>
                </a:lnTo>
                <a:lnTo>
                  <a:pt x="665" y="134"/>
                </a:lnTo>
                <a:lnTo>
                  <a:pt x="662" y="129"/>
                </a:lnTo>
                <a:lnTo>
                  <a:pt x="662" y="126"/>
                </a:lnTo>
                <a:lnTo>
                  <a:pt x="665" y="122"/>
                </a:lnTo>
                <a:lnTo>
                  <a:pt x="670" y="117"/>
                </a:lnTo>
                <a:lnTo>
                  <a:pt x="674" y="116"/>
                </a:lnTo>
                <a:lnTo>
                  <a:pt x="675" y="112"/>
                </a:lnTo>
                <a:lnTo>
                  <a:pt x="675" y="109"/>
                </a:lnTo>
                <a:lnTo>
                  <a:pt x="675" y="102"/>
                </a:lnTo>
                <a:lnTo>
                  <a:pt x="675" y="68"/>
                </a:lnTo>
                <a:lnTo>
                  <a:pt x="672" y="66"/>
                </a:lnTo>
                <a:lnTo>
                  <a:pt x="670" y="63"/>
                </a:lnTo>
                <a:lnTo>
                  <a:pt x="669" y="54"/>
                </a:lnTo>
                <a:lnTo>
                  <a:pt x="665" y="54"/>
                </a:lnTo>
                <a:lnTo>
                  <a:pt x="663" y="52"/>
                </a:lnTo>
                <a:lnTo>
                  <a:pt x="662" y="47"/>
                </a:lnTo>
                <a:lnTo>
                  <a:pt x="657" y="44"/>
                </a:lnTo>
                <a:lnTo>
                  <a:pt x="652" y="41"/>
                </a:lnTo>
                <a:lnTo>
                  <a:pt x="646" y="35"/>
                </a:lnTo>
                <a:lnTo>
                  <a:pt x="641" y="34"/>
                </a:lnTo>
                <a:lnTo>
                  <a:pt x="640" y="37"/>
                </a:lnTo>
                <a:lnTo>
                  <a:pt x="638" y="39"/>
                </a:lnTo>
                <a:lnTo>
                  <a:pt x="633" y="41"/>
                </a:lnTo>
                <a:lnTo>
                  <a:pt x="621" y="41"/>
                </a:lnTo>
                <a:lnTo>
                  <a:pt x="617" y="30"/>
                </a:lnTo>
                <a:lnTo>
                  <a:pt x="611" y="23"/>
                </a:lnTo>
                <a:lnTo>
                  <a:pt x="605" y="15"/>
                </a:lnTo>
                <a:lnTo>
                  <a:pt x="600" y="6"/>
                </a:lnTo>
                <a:lnTo>
                  <a:pt x="590" y="6"/>
                </a:lnTo>
                <a:lnTo>
                  <a:pt x="580" y="6"/>
                </a:lnTo>
                <a:lnTo>
                  <a:pt x="573" y="3"/>
                </a:lnTo>
                <a:lnTo>
                  <a:pt x="566" y="0"/>
                </a:lnTo>
                <a:lnTo>
                  <a:pt x="566" y="6"/>
                </a:lnTo>
                <a:lnTo>
                  <a:pt x="563" y="10"/>
                </a:lnTo>
                <a:lnTo>
                  <a:pt x="558" y="13"/>
                </a:lnTo>
                <a:lnTo>
                  <a:pt x="553" y="13"/>
                </a:lnTo>
                <a:lnTo>
                  <a:pt x="553" y="20"/>
                </a:lnTo>
                <a:lnTo>
                  <a:pt x="549" y="23"/>
                </a:lnTo>
                <a:lnTo>
                  <a:pt x="544" y="27"/>
                </a:lnTo>
                <a:lnTo>
                  <a:pt x="539" y="27"/>
                </a:lnTo>
                <a:lnTo>
                  <a:pt x="541" y="35"/>
                </a:lnTo>
                <a:lnTo>
                  <a:pt x="542" y="42"/>
                </a:lnTo>
                <a:lnTo>
                  <a:pt x="547" y="47"/>
                </a:lnTo>
                <a:lnTo>
                  <a:pt x="553" y="51"/>
                </a:lnTo>
                <a:lnTo>
                  <a:pt x="559" y="52"/>
                </a:lnTo>
                <a:lnTo>
                  <a:pt x="568" y="54"/>
                </a:lnTo>
                <a:lnTo>
                  <a:pt x="587" y="54"/>
                </a:lnTo>
                <a:lnTo>
                  <a:pt x="590" y="59"/>
                </a:lnTo>
                <a:lnTo>
                  <a:pt x="594" y="64"/>
                </a:lnTo>
                <a:lnTo>
                  <a:pt x="599" y="68"/>
                </a:lnTo>
                <a:lnTo>
                  <a:pt x="607" y="68"/>
                </a:lnTo>
                <a:lnTo>
                  <a:pt x="605" y="78"/>
                </a:lnTo>
                <a:lnTo>
                  <a:pt x="609" y="85"/>
                </a:lnTo>
                <a:lnTo>
                  <a:pt x="612" y="90"/>
                </a:lnTo>
                <a:lnTo>
                  <a:pt x="617" y="95"/>
                </a:lnTo>
                <a:lnTo>
                  <a:pt x="623" y="100"/>
                </a:lnTo>
                <a:lnTo>
                  <a:pt x="626" y="105"/>
                </a:lnTo>
                <a:lnTo>
                  <a:pt x="628" y="112"/>
                </a:lnTo>
                <a:lnTo>
                  <a:pt x="628" y="122"/>
                </a:lnTo>
                <a:lnTo>
                  <a:pt x="600" y="122"/>
                </a:lnTo>
                <a:lnTo>
                  <a:pt x="597" y="121"/>
                </a:lnTo>
                <a:lnTo>
                  <a:pt x="594" y="119"/>
                </a:lnTo>
                <a:lnTo>
                  <a:pt x="590" y="117"/>
                </a:lnTo>
                <a:lnTo>
                  <a:pt x="587" y="116"/>
                </a:lnTo>
                <a:lnTo>
                  <a:pt x="587" y="112"/>
                </a:lnTo>
                <a:lnTo>
                  <a:pt x="587" y="109"/>
                </a:lnTo>
                <a:lnTo>
                  <a:pt x="580" y="105"/>
                </a:lnTo>
                <a:lnTo>
                  <a:pt x="576" y="104"/>
                </a:lnTo>
                <a:lnTo>
                  <a:pt x="573" y="102"/>
                </a:lnTo>
                <a:lnTo>
                  <a:pt x="571" y="99"/>
                </a:lnTo>
                <a:lnTo>
                  <a:pt x="570" y="95"/>
                </a:lnTo>
                <a:lnTo>
                  <a:pt x="568" y="87"/>
                </a:lnTo>
                <a:lnTo>
                  <a:pt x="566" y="83"/>
                </a:lnTo>
                <a:lnTo>
                  <a:pt x="563" y="80"/>
                </a:lnTo>
                <a:lnTo>
                  <a:pt x="559" y="80"/>
                </a:lnTo>
                <a:lnTo>
                  <a:pt x="553" y="82"/>
                </a:lnTo>
                <a:lnTo>
                  <a:pt x="551" y="85"/>
                </a:lnTo>
                <a:lnTo>
                  <a:pt x="547" y="87"/>
                </a:lnTo>
                <a:lnTo>
                  <a:pt x="539" y="88"/>
                </a:lnTo>
                <a:lnTo>
                  <a:pt x="539" y="100"/>
                </a:lnTo>
                <a:lnTo>
                  <a:pt x="541" y="111"/>
                </a:lnTo>
                <a:lnTo>
                  <a:pt x="544" y="119"/>
                </a:lnTo>
                <a:lnTo>
                  <a:pt x="547" y="128"/>
                </a:lnTo>
                <a:lnTo>
                  <a:pt x="556" y="143"/>
                </a:lnTo>
                <a:lnTo>
                  <a:pt x="566" y="157"/>
                </a:lnTo>
                <a:lnTo>
                  <a:pt x="566" y="162"/>
                </a:lnTo>
                <a:lnTo>
                  <a:pt x="568" y="167"/>
                </a:lnTo>
                <a:lnTo>
                  <a:pt x="571" y="175"/>
                </a:lnTo>
                <a:lnTo>
                  <a:pt x="576" y="182"/>
                </a:lnTo>
                <a:lnTo>
                  <a:pt x="580" y="191"/>
                </a:lnTo>
                <a:lnTo>
                  <a:pt x="576" y="197"/>
                </a:lnTo>
                <a:lnTo>
                  <a:pt x="573" y="204"/>
                </a:lnTo>
                <a:lnTo>
                  <a:pt x="573" y="215"/>
                </a:lnTo>
                <a:lnTo>
                  <a:pt x="573" y="225"/>
                </a:lnTo>
                <a:lnTo>
                  <a:pt x="573" y="245"/>
                </a:lnTo>
                <a:lnTo>
                  <a:pt x="573" y="266"/>
                </a:lnTo>
                <a:lnTo>
                  <a:pt x="565" y="266"/>
                </a:lnTo>
                <a:lnTo>
                  <a:pt x="558" y="267"/>
                </a:lnTo>
                <a:lnTo>
                  <a:pt x="553" y="271"/>
                </a:lnTo>
                <a:lnTo>
                  <a:pt x="546" y="273"/>
                </a:lnTo>
                <a:lnTo>
                  <a:pt x="544" y="278"/>
                </a:lnTo>
                <a:lnTo>
                  <a:pt x="541" y="281"/>
                </a:lnTo>
                <a:lnTo>
                  <a:pt x="537" y="279"/>
                </a:lnTo>
                <a:lnTo>
                  <a:pt x="534" y="278"/>
                </a:lnTo>
                <a:lnTo>
                  <a:pt x="532" y="276"/>
                </a:lnTo>
                <a:lnTo>
                  <a:pt x="534" y="273"/>
                </a:lnTo>
                <a:lnTo>
                  <a:pt x="537" y="271"/>
                </a:lnTo>
                <a:lnTo>
                  <a:pt x="546" y="273"/>
                </a:lnTo>
                <a:lnTo>
                  <a:pt x="546" y="238"/>
                </a:lnTo>
                <a:lnTo>
                  <a:pt x="537" y="240"/>
                </a:lnTo>
                <a:lnTo>
                  <a:pt x="532" y="242"/>
                </a:lnTo>
                <a:lnTo>
                  <a:pt x="527" y="245"/>
                </a:lnTo>
                <a:lnTo>
                  <a:pt x="518" y="245"/>
                </a:lnTo>
                <a:lnTo>
                  <a:pt x="515" y="250"/>
                </a:lnTo>
                <a:lnTo>
                  <a:pt x="512" y="255"/>
                </a:lnTo>
                <a:lnTo>
                  <a:pt x="510" y="255"/>
                </a:lnTo>
                <a:lnTo>
                  <a:pt x="508" y="255"/>
                </a:lnTo>
                <a:lnTo>
                  <a:pt x="506" y="255"/>
                </a:lnTo>
                <a:lnTo>
                  <a:pt x="505" y="252"/>
                </a:lnTo>
                <a:lnTo>
                  <a:pt x="506" y="249"/>
                </a:lnTo>
                <a:lnTo>
                  <a:pt x="510" y="247"/>
                </a:lnTo>
                <a:lnTo>
                  <a:pt x="513" y="245"/>
                </a:lnTo>
                <a:lnTo>
                  <a:pt x="518" y="245"/>
                </a:lnTo>
                <a:lnTo>
                  <a:pt x="520" y="237"/>
                </a:lnTo>
                <a:lnTo>
                  <a:pt x="522" y="228"/>
                </a:lnTo>
                <a:lnTo>
                  <a:pt x="525" y="223"/>
                </a:lnTo>
                <a:lnTo>
                  <a:pt x="532" y="218"/>
                </a:lnTo>
                <a:lnTo>
                  <a:pt x="530" y="213"/>
                </a:lnTo>
                <a:lnTo>
                  <a:pt x="532" y="208"/>
                </a:lnTo>
                <a:lnTo>
                  <a:pt x="532" y="197"/>
                </a:lnTo>
                <a:lnTo>
                  <a:pt x="532" y="192"/>
                </a:lnTo>
                <a:lnTo>
                  <a:pt x="532" y="187"/>
                </a:lnTo>
                <a:lnTo>
                  <a:pt x="530" y="184"/>
                </a:lnTo>
                <a:lnTo>
                  <a:pt x="525" y="184"/>
                </a:lnTo>
                <a:lnTo>
                  <a:pt x="524" y="187"/>
                </a:lnTo>
                <a:lnTo>
                  <a:pt x="520" y="189"/>
                </a:lnTo>
                <a:lnTo>
                  <a:pt x="512" y="191"/>
                </a:lnTo>
                <a:lnTo>
                  <a:pt x="512" y="204"/>
                </a:lnTo>
                <a:lnTo>
                  <a:pt x="503" y="209"/>
                </a:lnTo>
                <a:lnTo>
                  <a:pt x="498" y="211"/>
                </a:lnTo>
                <a:lnTo>
                  <a:pt x="491" y="211"/>
                </a:lnTo>
                <a:lnTo>
                  <a:pt x="489" y="206"/>
                </a:lnTo>
                <a:lnTo>
                  <a:pt x="491" y="199"/>
                </a:lnTo>
                <a:lnTo>
                  <a:pt x="491" y="187"/>
                </a:lnTo>
                <a:lnTo>
                  <a:pt x="491" y="180"/>
                </a:lnTo>
                <a:lnTo>
                  <a:pt x="491" y="175"/>
                </a:lnTo>
                <a:lnTo>
                  <a:pt x="489" y="172"/>
                </a:lnTo>
                <a:lnTo>
                  <a:pt x="484" y="170"/>
                </a:lnTo>
                <a:lnTo>
                  <a:pt x="482" y="174"/>
                </a:lnTo>
                <a:lnTo>
                  <a:pt x="481" y="175"/>
                </a:lnTo>
                <a:lnTo>
                  <a:pt x="477" y="175"/>
                </a:lnTo>
                <a:lnTo>
                  <a:pt x="472" y="174"/>
                </a:lnTo>
                <a:lnTo>
                  <a:pt x="471" y="172"/>
                </a:lnTo>
                <a:lnTo>
                  <a:pt x="471" y="170"/>
                </a:lnTo>
                <a:lnTo>
                  <a:pt x="474" y="162"/>
                </a:lnTo>
                <a:lnTo>
                  <a:pt x="479" y="155"/>
                </a:lnTo>
                <a:lnTo>
                  <a:pt x="482" y="146"/>
                </a:lnTo>
                <a:lnTo>
                  <a:pt x="484" y="141"/>
                </a:lnTo>
                <a:lnTo>
                  <a:pt x="484" y="136"/>
                </a:lnTo>
                <a:lnTo>
                  <a:pt x="479" y="136"/>
                </a:lnTo>
                <a:lnTo>
                  <a:pt x="476" y="134"/>
                </a:lnTo>
                <a:lnTo>
                  <a:pt x="472" y="133"/>
                </a:lnTo>
                <a:lnTo>
                  <a:pt x="471" y="129"/>
                </a:lnTo>
                <a:lnTo>
                  <a:pt x="474" y="129"/>
                </a:lnTo>
                <a:lnTo>
                  <a:pt x="476" y="128"/>
                </a:lnTo>
                <a:lnTo>
                  <a:pt x="476" y="122"/>
                </a:lnTo>
                <a:lnTo>
                  <a:pt x="476" y="116"/>
                </a:lnTo>
                <a:lnTo>
                  <a:pt x="477" y="109"/>
                </a:lnTo>
                <a:lnTo>
                  <a:pt x="479" y="107"/>
                </a:lnTo>
                <a:lnTo>
                  <a:pt x="481" y="107"/>
                </a:lnTo>
                <a:lnTo>
                  <a:pt x="482" y="105"/>
                </a:lnTo>
                <a:lnTo>
                  <a:pt x="484" y="102"/>
                </a:lnTo>
                <a:lnTo>
                  <a:pt x="484" y="95"/>
                </a:lnTo>
                <a:lnTo>
                  <a:pt x="481" y="90"/>
                </a:lnTo>
                <a:lnTo>
                  <a:pt x="479" y="83"/>
                </a:lnTo>
                <a:lnTo>
                  <a:pt x="477" y="76"/>
                </a:lnTo>
                <a:lnTo>
                  <a:pt x="477" y="68"/>
                </a:lnTo>
                <a:lnTo>
                  <a:pt x="469" y="63"/>
                </a:lnTo>
                <a:lnTo>
                  <a:pt x="464" y="61"/>
                </a:lnTo>
                <a:lnTo>
                  <a:pt x="457" y="61"/>
                </a:lnTo>
                <a:lnTo>
                  <a:pt x="457" y="58"/>
                </a:lnTo>
                <a:lnTo>
                  <a:pt x="453" y="54"/>
                </a:lnTo>
                <a:lnTo>
                  <a:pt x="448" y="52"/>
                </a:lnTo>
                <a:lnTo>
                  <a:pt x="443" y="52"/>
                </a:lnTo>
                <a:lnTo>
                  <a:pt x="436" y="52"/>
                </a:lnTo>
                <a:lnTo>
                  <a:pt x="433" y="54"/>
                </a:lnTo>
                <a:lnTo>
                  <a:pt x="430" y="58"/>
                </a:lnTo>
                <a:lnTo>
                  <a:pt x="430" y="61"/>
                </a:lnTo>
                <a:lnTo>
                  <a:pt x="431" y="63"/>
                </a:lnTo>
                <a:lnTo>
                  <a:pt x="433" y="64"/>
                </a:lnTo>
                <a:lnTo>
                  <a:pt x="435" y="70"/>
                </a:lnTo>
                <a:lnTo>
                  <a:pt x="436" y="82"/>
                </a:lnTo>
                <a:lnTo>
                  <a:pt x="431" y="80"/>
                </a:lnTo>
                <a:lnTo>
                  <a:pt x="428" y="76"/>
                </a:lnTo>
                <a:lnTo>
                  <a:pt x="421" y="70"/>
                </a:lnTo>
                <a:lnTo>
                  <a:pt x="418" y="66"/>
                </a:lnTo>
                <a:lnTo>
                  <a:pt x="414" y="63"/>
                </a:lnTo>
                <a:lnTo>
                  <a:pt x="409" y="61"/>
                </a:lnTo>
                <a:lnTo>
                  <a:pt x="402" y="61"/>
                </a:lnTo>
                <a:lnTo>
                  <a:pt x="401" y="68"/>
                </a:lnTo>
                <a:lnTo>
                  <a:pt x="401" y="75"/>
                </a:lnTo>
                <a:lnTo>
                  <a:pt x="404" y="83"/>
                </a:lnTo>
                <a:lnTo>
                  <a:pt x="407" y="92"/>
                </a:lnTo>
                <a:lnTo>
                  <a:pt x="409" y="97"/>
                </a:lnTo>
                <a:lnTo>
                  <a:pt x="409" y="102"/>
                </a:lnTo>
                <a:lnTo>
                  <a:pt x="411" y="104"/>
                </a:lnTo>
                <a:lnTo>
                  <a:pt x="413" y="105"/>
                </a:lnTo>
                <a:lnTo>
                  <a:pt x="416" y="109"/>
                </a:lnTo>
                <a:lnTo>
                  <a:pt x="418" y="114"/>
                </a:lnTo>
                <a:lnTo>
                  <a:pt x="419" y="116"/>
                </a:lnTo>
                <a:lnTo>
                  <a:pt x="423" y="116"/>
                </a:lnTo>
                <a:lnTo>
                  <a:pt x="423" y="121"/>
                </a:lnTo>
                <a:lnTo>
                  <a:pt x="421" y="124"/>
                </a:lnTo>
                <a:lnTo>
                  <a:pt x="419" y="128"/>
                </a:lnTo>
                <a:lnTo>
                  <a:pt x="416" y="129"/>
                </a:lnTo>
                <a:lnTo>
                  <a:pt x="409" y="129"/>
                </a:lnTo>
                <a:lnTo>
                  <a:pt x="404" y="129"/>
                </a:lnTo>
                <a:lnTo>
                  <a:pt x="401" y="126"/>
                </a:lnTo>
                <a:lnTo>
                  <a:pt x="399" y="122"/>
                </a:lnTo>
                <a:lnTo>
                  <a:pt x="396" y="119"/>
                </a:lnTo>
                <a:lnTo>
                  <a:pt x="396" y="114"/>
                </a:lnTo>
                <a:lnTo>
                  <a:pt x="396" y="102"/>
                </a:lnTo>
                <a:lnTo>
                  <a:pt x="387" y="104"/>
                </a:lnTo>
                <a:lnTo>
                  <a:pt x="385" y="104"/>
                </a:lnTo>
                <a:lnTo>
                  <a:pt x="384" y="102"/>
                </a:lnTo>
                <a:lnTo>
                  <a:pt x="382" y="97"/>
                </a:lnTo>
                <a:lnTo>
                  <a:pt x="382" y="92"/>
                </a:lnTo>
                <a:lnTo>
                  <a:pt x="382" y="87"/>
                </a:lnTo>
                <a:lnTo>
                  <a:pt x="380" y="82"/>
                </a:lnTo>
                <a:lnTo>
                  <a:pt x="378" y="80"/>
                </a:lnTo>
                <a:lnTo>
                  <a:pt x="375" y="80"/>
                </a:lnTo>
                <a:lnTo>
                  <a:pt x="368" y="82"/>
                </a:lnTo>
                <a:lnTo>
                  <a:pt x="367" y="83"/>
                </a:lnTo>
                <a:lnTo>
                  <a:pt x="365" y="85"/>
                </a:lnTo>
                <a:lnTo>
                  <a:pt x="361" y="88"/>
                </a:lnTo>
                <a:lnTo>
                  <a:pt x="360" y="93"/>
                </a:lnTo>
                <a:lnTo>
                  <a:pt x="358" y="95"/>
                </a:lnTo>
                <a:lnTo>
                  <a:pt x="355" y="95"/>
                </a:lnTo>
                <a:lnTo>
                  <a:pt x="358" y="100"/>
                </a:lnTo>
                <a:lnTo>
                  <a:pt x="360" y="104"/>
                </a:lnTo>
                <a:lnTo>
                  <a:pt x="358" y="107"/>
                </a:lnTo>
                <a:lnTo>
                  <a:pt x="355" y="109"/>
                </a:lnTo>
                <a:lnTo>
                  <a:pt x="355" y="116"/>
                </a:lnTo>
                <a:lnTo>
                  <a:pt x="358" y="121"/>
                </a:lnTo>
                <a:lnTo>
                  <a:pt x="363" y="129"/>
                </a:lnTo>
                <a:lnTo>
                  <a:pt x="367" y="134"/>
                </a:lnTo>
                <a:lnTo>
                  <a:pt x="370" y="140"/>
                </a:lnTo>
                <a:lnTo>
                  <a:pt x="370" y="148"/>
                </a:lnTo>
                <a:lnTo>
                  <a:pt x="368" y="157"/>
                </a:lnTo>
                <a:lnTo>
                  <a:pt x="373" y="160"/>
                </a:lnTo>
                <a:lnTo>
                  <a:pt x="378" y="163"/>
                </a:lnTo>
                <a:lnTo>
                  <a:pt x="380" y="170"/>
                </a:lnTo>
                <a:lnTo>
                  <a:pt x="382" y="177"/>
                </a:lnTo>
                <a:lnTo>
                  <a:pt x="387" y="180"/>
                </a:lnTo>
                <a:lnTo>
                  <a:pt x="392" y="184"/>
                </a:lnTo>
                <a:lnTo>
                  <a:pt x="394" y="191"/>
                </a:lnTo>
                <a:lnTo>
                  <a:pt x="396" y="197"/>
                </a:lnTo>
                <a:lnTo>
                  <a:pt x="392" y="196"/>
                </a:lnTo>
                <a:lnTo>
                  <a:pt x="389" y="194"/>
                </a:lnTo>
                <a:lnTo>
                  <a:pt x="385" y="192"/>
                </a:lnTo>
                <a:lnTo>
                  <a:pt x="382" y="191"/>
                </a:lnTo>
                <a:lnTo>
                  <a:pt x="380" y="187"/>
                </a:lnTo>
                <a:lnTo>
                  <a:pt x="378" y="184"/>
                </a:lnTo>
                <a:lnTo>
                  <a:pt x="377" y="180"/>
                </a:lnTo>
                <a:lnTo>
                  <a:pt x="375" y="177"/>
                </a:lnTo>
                <a:lnTo>
                  <a:pt x="372" y="175"/>
                </a:lnTo>
                <a:lnTo>
                  <a:pt x="368" y="174"/>
                </a:lnTo>
                <a:lnTo>
                  <a:pt x="361" y="170"/>
                </a:lnTo>
                <a:lnTo>
                  <a:pt x="361" y="167"/>
                </a:lnTo>
                <a:lnTo>
                  <a:pt x="361" y="163"/>
                </a:lnTo>
                <a:lnTo>
                  <a:pt x="358" y="163"/>
                </a:lnTo>
                <a:lnTo>
                  <a:pt x="355" y="163"/>
                </a:lnTo>
                <a:lnTo>
                  <a:pt x="353" y="160"/>
                </a:lnTo>
                <a:lnTo>
                  <a:pt x="351" y="157"/>
                </a:lnTo>
                <a:lnTo>
                  <a:pt x="349" y="153"/>
                </a:lnTo>
                <a:lnTo>
                  <a:pt x="348" y="150"/>
                </a:lnTo>
                <a:lnTo>
                  <a:pt x="344" y="150"/>
                </a:lnTo>
                <a:lnTo>
                  <a:pt x="341" y="150"/>
                </a:lnTo>
                <a:lnTo>
                  <a:pt x="339" y="146"/>
                </a:lnTo>
                <a:lnTo>
                  <a:pt x="334" y="140"/>
                </a:lnTo>
                <a:lnTo>
                  <a:pt x="331" y="138"/>
                </a:lnTo>
                <a:lnTo>
                  <a:pt x="326" y="134"/>
                </a:lnTo>
                <a:lnTo>
                  <a:pt x="320" y="134"/>
                </a:lnTo>
                <a:lnTo>
                  <a:pt x="314" y="136"/>
                </a:lnTo>
                <a:lnTo>
                  <a:pt x="309" y="145"/>
                </a:lnTo>
                <a:lnTo>
                  <a:pt x="307" y="150"/>
                </a:lnTo>
                <a:lnTo>
                  <a:pt x="307" y="157"/>
                </a:lnTo>
                <a:lnTo>
                  <a:pt x="309" y="160"/>
                </a:lnTo>
                <a:lnTo>
                  <a:pt x="310" y="163"/>
                </a:lnTo>
                <a:lnTo>
                  <a:pt x="312" y="167"/>
                </a:lnTo>
                <a:lnTo>
                  <a:pt x="314" y="170"/>
                </a:lnTo>
                <a:lnTo>
                  <a:pt x="317" y="189"/>
                </a:lnTo>
                <a:lnTo>
                  <a:pt x="320" y="204"/>
                </a:lnTo>
                <a:lnTo>
                  <a:pt x="329" y="203"/>
                </a:lnTo>
                <a:lnTo>
                  <a:pt x="334" y="204"/>
                </a:lnTo>
                <a:lnTo>
                  <a:pt x="339" y="206"/>
                </a:lnTo>
                <a:lnTo>
                  <a:pt x="343" y="209"/>
                </a:lnTo>
                <a:lnTo>
                  <a:pt x="346" y="213"/>
                </a:lnTo>
                <a:lnTo>
                  <a:pt x="349" y="216"/>
                </a:lnTo>
                <a:lnTo>
                  <a:pt x="355" y="218"/>
                </a:lnTo>
                <a:lnTo>
                  <a:pt x="361" y="218"/>
                </a:lnTo>
                <a:lnTo>
                  <a:pt x="363" y="223"/>
                </a:lnTo>
                <a:lnTo>
                  <a:pt x="367" y="225"/>
                </a:lnTo>
                <a:lnTo>
                  <a:pt x="375" y="228"/>
                </a:lnTo>
                <a:lnTo>
                  <a:pt x="384" y="232"/>
                </a:lnTo>
                <a:lnTo>
                  <a:pt x="387" y="233"/>
                </a:lnTo>
                <a:lnTo>
                  <a:pt x="389" y="238"/>
                </a:lnTo>
                <a:lnTo>
                  <a:pt x="378" y="238"/>
                </a:lnTo>
                <a:lnTo>
                  <a:pt x="372" y="237"/>
                </a:lnTo>
                <a:lnTo>
                  <a:pt x="358" y="232"/>
                </a:lnTo>
                <a:lnTo>
                  <a:pt x="344" y="226"/>
                </a:lnTo>
                <a:lnTo>
                  <a:pt x="336" y="225"/>
                </a:lnTo>
                <a:lnTo>
                  <a:pt x="327" y="225"/>
                </a:lnTo>
                <a:lnTo>
                  <a:pt x="327" y="232"/>
                </a:lnTo>
                <a:lnTo>
                  <a:pt x="329" y="238"/>
                </a:lnTo>
                <a:lnTo>
                  <a:pt x="336" y="247"/>
                </a:lnTo>
                <a:lnTo>
                  <a:pt x="338" y="252"/>
                </a:lnTo>
                <a:lnTo>
                  <a:pt x="341" y="257"/>
                </a:lnTo>
                <a:lnTo>
                  <a:pt x="341" y="264"/>
                </a:lnTo>
                <a:lnTo>
                  <a:pt x="341" y="273"/>
                </a:lnTo>
                <a:lnTo>
                  <a:pt x="336" y="273"/>
                </a:lnTo>
                <a:lnTo>
                  <a:pt x="331" y="273"/>
                </a:lnTo>
                <a:lnTo>
                  <a:pt x="319" y="273"/>
                </a:lnTo>
                <a:lnTo>
                  <a:pt x="314" y="274"/>
                </a:lnTo>
                <a:lnTo>
                  <a:pt x="310" y="273"/>
                </a:lnTo>
                <a:lnTo>
                  <a:pt x="307" y="271"/>
                </a:lnTo>
                <a:lnTo>
                  <a:pt x="307" y="266"/>
                </a:lnTo>
                <a:lnTo>
                  <a:pt x="305" y="257"/>
                </a:lnTo>
                <a:lnTo>
                  <a:pt x="305" y="252"/>
                </a:lnTo>
                <a:lnTo>
                  <a:pt x="309" y="242"/>
                </a:lnTo>
                <a:lnTo>
                  <a:pt x="314" y="232"/>
                </a:lnTo>
                <a:lnTo>
                  <a:pt x="314" y="225"/>
                </a:lnTo>
                <a:lnTo>
                  <a:pt x="314" y="218"/>
                </a:lnTo>
                <a:lnTo>
                  <a:pt x="309" y="218"/>
                </a:lnTo>
                <a:lnTo>
                  <a:pt x="305" y="216"/>
                </a:lnTo>
                <a:lnTo>
                  <a:pt x="302" y="215"/>
                </a:lnTo>
                <a:lnTo>
                  <a:pt x="300" y="211"/>
                </a:lnTo>
                <a:lnTo>
                  <a:pt x="298" y="204"/>
                </a:lnTo>
                <a:lnTo>
                  <a:pt x="297" y="197"/>
                </a:lnTo>
                <a:lnTo>
                  <a:pt x="292" y="194"/>
                </a:lnTo>
                <a:lnTo>
                  <a:pt x="286" y="191"/>
                </a:lnTo>
                <a:lnTo>
                  <a:pt x="285" y="179"/>
                </a:lnTo>
                <a:lnTo>
                  <a:pt x="280" y="170"/>
                </a:lnTo>
                <a:lnTo>
                  <a:pt x="276" y="170"/>
                </a:lnTo>
                <a:lnTo>
                  <a:pt x="273" y="170"/>
                </a:lnTo>
                <a:lnTo>
                  <a:pt x="271" y="167"/>
                </a:lnTo>
                <a:lnTo>
                  <a:pt x="271" y="162"/>
                </a:lnTo>
                <a:lnTo>
                  <a:pt x="269" y="157"/>
                </a:lnTo>
                <a:lnTo>
                  <a:pt x="266" y="157"/>
                </a:lnTo>
                <a:lnTo>
                  <a:pt x="264" y="155"/>
                </a:lnTo>
                <a:lnTo>
                  <a:pt x="263" y="153"/>
                </a:lnTo>
                <a:lnTo>
                  <a:pt x="257" y="151"/>
                </a:lnTo>
                <a:lnTo>
                  <a:pt x="245" y="150"/>
                </a:lnTo>
                <a:lnTo>
                  <a:pt x="245" y="157"/>
                </a:lnTo>
                <a:lnTo>
                  <a:pt x="244" y="163"/>
                </a:lnTo>
                <a:lnTo>
                  <a:pt x="240" y="175"/>
                </a:lnTo>
                <a:lnTo>
                  <a:pt x="237" y="187"/>
                </a:lnTo>
                <a:lnTo>
                  <a:pt x="237" y="196"/>
                </a:lnTo>
                <a:lnTo>
                  <a:pt x="239" y="204"/>
                </a:lnTo>
                <a:lnTo>
                  <a:pt x="242" y="206"/>
                </a:lnTo>
                <a:lnTo>
                  <a:pt x="242" y="208"/>
                </a:lnTo>
                <a:lnTo>
                  <a:pt x="242" y="209"/>
                </a:lnTo>
                <a:lnTo>
                  <a:pt x="239" y="211"/>
                </a:lnTo>
                <a:lnTo>
                  <a:pt x="239" y="204"/>
                </a:lnTo>
                <a:lnTo>
                  <a:pt x="232" y="204"/>
                </a:lnTo>
                <a:lnTo>
                  <a:pt x="228" y="201"/>
                </a:lnTo>
                <a:lnTo>
                  <a:pt x="225" y="197"/>
                </a:lnTo>
                <a:lnTo>
                  <a:pt x="225" y="191"/>
                </a:lnTo>
                <a:lnTo>
                  <a:pt x="220" y="191"/>
                </a:lnTo>
                <a:lnTo>
                  <a:pt x="216" y="192"/>
                </a:lnTo>
                <a:lnTo>
                  <a:pt x="213" y="194"/>
                </a:lnTo>
                <a:lnTo>
                  <a:pt x="211" y="197"/>
                </a:lnTo>
                <a:lnTo>
                  <a:pt x="215" y="199"/>
                </a:lnTo>
                <a:lnTo>
                  <a:pt x="216" y="201"/>
                </a:lnTo>
                <a:lnTo>
                  <a:pt x="218" y="208"/>
                </a:lnTo>
                <a:lnTo>
                  <a:pt x="218" y="216"/>
                </a:lnTo>
                <a:lnTo>
                  <a:pt x="218" y="225"/>
                </a:lnTo>
                <a:lnTo>
                  <a:pt x="222" y="226"/>
                </a:lnTo>
                <a:lnTo>
                  <a:pt x="223" y="228"/>
                </a:lnTo>
                <a:lnTo>
                  <a:pt x="225" y="232"/>
                </a:lnTo>
                <a:lnTo>
                  <a:pt x="225" y="238"/>
                </a:lnTo>
                <a:lnTo>
                  <a:pt x="225" y="245"/>
                </a:lnTo>
                <a:lnTo>
                  <a:pt x="230" y="249"/>
                </a:lnTo>
                <a:lnTo>
                  <a:pt x="235" y="252"/>
                </a:lnTo>
                <a:lnTo>
                  <a:pt x="237" y="259"/>
                </a:lnTo>
                <a:lnTo>
                  <a:pt x="239" y="266"/>
                </a:lnTo>
                <a:lnTo>
                  <a:pt x="234" y="266"/>
                </a:lnTo>
                <a:lnTo>
                  <a:pt x="232" y="262"/>
                </a:lnTo>
                <a:lnTo>
                  <a:pt x="228" y="261"/>
                </a:lnTo>
                <a:lnTo>
                  <a:pt x="225" y="259"/>
                </a:lnTo>
                <a:lnTo>
                  <a:pt x="218" y="259"/>
                </a:lnTo>
                <a:lnTo>
                  <a:pt x="211" y="259"/>
                </a:lnTo>
                <a:lnTo>
                  <a:pt x="211" y="232"/>
                </a:lnTo>
                <a:lnTo>
                  <a:pt x="205" y="228"/>
                </a:lnTo>
                <a:lnTo>
                  <a:pt x="199" y="223"/>
                </a:lnTo>
                <a:lnTo>
                  <a:pt x="198" y="215"/>
                </a:lnTo>
                <a:lnTo>
                  <a:pt x="198" y="204"/>
                </a:lnTo>
                <a:lnTo>
                  <a:pt x="194" y="203"/>
                </a:lnTo>
                <a:lnTo>
                  <a:pt x="193" y="199"/>
                </a:lnTo>
                <a:lnTo>
                  <a:pt x="191" y="191"/>
                </a:lnTo>
                <a:lnTo>
                  <a:pt x="188" y="191"/>
                </a:lnTo>
                <a:lnTo>
                  <a:pt x="186" y="189"/>
                </a:lnTo>
                <a:lnTo>
                  <a:pt x="184" y="184"/>
                </a:lnTo>
                <a:lnTo>
                  <a:pt x="174" y="184"/>
                </a:lnTo>
                <a:lnTo>
                  <a:pt x="165" y="186"/>
                </a:lnTo>
                <a:lnTo>
                  <a:pt x="160" y="191"/>
                </a:lnTo>
                <a:lnTo>
                  <a:pt x="157" y="197"/>
                </a:lnTo>
                <a:lnTo>
                  <a:pt x="152" y="197"/>
                </a:lnTo>
                <a:lnTo>
                  <a:pt x="147" y="197"/>
                </a:lnTo>
                <a:lnTo>
                  <a:pt x="141" y="203"/>
                </a:lnTo>
                <a:lnTo>
                  <a:pt x="133" y="206"/>
                </a:lnTo>
                <a:lnTo>
                  <a:pt x="130" y="206"/>
                </a:lnTo>
                <a:lnTo>
                  <a:pt x="123" y="204"/>
                </a:lnTo>
                <a:lnTo>
                  <a:pt x="123" y="209"/>
                </a:lnTo>
                <a:lnTo>
                  <a:pt x="123" y="215"/>
                </a:lnTo>
                <a:lnTo>
                  <a:pt x="126" y="216"/>
                </a:lnTo>
                <a:lnTo>
                  <a:pt x="128" y="218"/>
                </a:lnTo>
                <a:lnTo>
                  <a:pt x="136" y="221"/>
                </a:lnTo>
                <a:lnTo>
                  <a:pt x="140" y="223"/>
                </a:lnTo>
                <a:lnTo>
                  <a:pt x="143" y="225"/>
                </a:lnTo>
                <a:lnTo>
                  <a:pt x="157" y="232"/>
                </a:lnTo>
                <a:lnTo>
                  <a:pt x="170" y="238"/>
                </a:lnTo>
                <a:lnTo>
                  <a:pt x="170" y="245"/>
                </a:lnTo>
                <a:lnTo>
                  <a:pt x="172" y="250"/>
                </a:lnTo>
                <a:lnTo>
                  <a:pt x="176" y="254"/>
                </a:lnTo>
                <a:lnTo>
                  <a:pt x="177" y="259"/>
                </a:lnTo>
                <a:lnTo>
                  <a:pt x="181" y="259"/>
                </a:lnTo>
                <a:lnTo>
                  <a:pt x="182" y="261"/>
                </a:lnTo>
                <a:lnTo>
                  <a:pt x="184" y="266"/>
                </a:lnTo>
                <a:lnTo>
                  <a:pt x="186" y="279"/>
                </a:lnTo>
                <a:lnTo>
                  <a:pt x="191" y="290"/>
                </a:lnTo>
                <a:lnTo>
                  <a:pt x="194" y="300"/>
                </a:lnTo>
                <a:lnTo>
                  <a:pt x="198" y="313"/>
                </a:lnTo>
                <a:lnTo>
                  <a:pt x="215" y="313"/>
                </a:lnTo>
                <a:lnTo>
                  <a:pt x="232" y="313"/>
                </a:lnTo>
                <a:lnTo>
                  <a:pt x="247" y="315"/>
                </a:lnTo>
                <a:lnTo>
                  <a:pt x="254" y="317"/>
                </a:lnTo>
                <a:lnTo>
                  <a:pt x="259" y="320"/>
                </a:lnTo>
                <a:lnTo>
                  <a:pt x="264" y="322"/>
                </a:lnTo>
                <a:lnTo>
                  <a:pt x="266" y="324"/>
                </a:lnTo>
                <a:lnTo>
                  <a:pt x="266" y="327"/>
                </a:lnTo>
                <a:lnTo>
                  <a:pt x="271" y="327"/>
                </a:lnTo>
                <a:lnTo>
                  <a:pt x="276" y="327"/>
                </a:lnTo>
                <a:lnTo>
                  <a:pt x="281" y="327"/>
                </a:lnTo>
                <a:lnTo>
                  <a:pt x="286" y="327"/>
                </a:lnTo>
                <a:lnTo>
                  <a:pt x="288" y="329"/>
                </a:lnTo>
                <a:lnTo>
                  <a:pt x="288" y="330"/>
                </a:lnTo>
                <a:lnTo>
                  <a:pt x="290" y="334"/>
                </a:lnTo>
                <a:lnTo>
                  <a:pt x="293" y="334"/>
                </a:lnTo>
                <a:lnTo>
                  <a:pt x="295" y="330"/>
                </a:lnTo>
                <a:lnTo>
                  <a:pt x="297" y="329"/>
                </a:lnTo>
                <a:lnTo>
                  <a:pt x="300" y="327"/>
                </a:lnTo>
                <a:lnTo>
                  <a:pt x="303" y="327"/>
                </a:lnTo>
                <a:lnTo>
                  <a:pt x="305" y="329"/>
                </a:lnTo>
                <a:lnTo>
                  <a:pt x="310" y="334"/>
                </a:lnTo>
                <a:lnTo>
                  <a:pt x="314" y="339"/>
                </a:lnTo>
                <a:lnTo>
                  <a:pt x="317" y="341"/>
                </a:lnTo>
                <a:lnTo>
                  <a:pt x="320" y="341"/>
                </a:lnTo>
                <a:lnTo>
                  <a:pt x="324" y="336"/>
                </a:lnTo>
                <a:lnTo>
                  <a:pt x="327" y="330"/>
                </a:lnTo>
                <a:lnTo>
                  <a:pt x="332" y="327"/>
                </a:lnTo>
                <a:lnTo>
                  <a:pt x="341" y="327"/>
                </a:lnTo>
                <a:lnTo>
                  <a:pt x="344" y="329"/>
                </a:lnTo>
                <a:lnTo>
                  <a:pt x="348" y="330"/>
                </a:lnTo>
                <a:lnTo>
                  <a:pt x="355" y="337"/>
                </a:lnTo>
                <a:lnTo>
                  <a:pt x="358" y="339"/>
                </a:lnTo>
                <a:lnTo>
                  <a:pt x="361" y="341"/>
                </a:lnTo>
                <a:lnTo>
                  <a:pt x="368" y="342"/>
                </a:lnTo>
                <a:lnTo>
                  <a:pt x="375" y="341"/>
                </a:lnTo>
                <a:lnTo>
                  <a:pt x="378" y="346"/>
                </a:lnTo>
                <a:lnTo>
                  <a:pt x="382" y="351"/>
                </a:lnTo>
                <a:lnTo>
                  <a:pt x="385" y="354"/>
                </a:lnTo>
                <a:lnTo>
                  <a:pt x="389" y="361"/>
                </a:lnTo>
                <a:lnTo>
                  <a:pt x="389" y="368"/>
                </a:lnTo>
                <a:lnTo>
                  <a:pt x="392" y="368"/>
                </a:lnTo>
                <a:lnTo>
                  <a:pt x="394" y="370"/>
                </a:lnTo>
                <a:lnTo>
                  <a:pt x="396" y="375"/>
                </a:lnTo>
                <a:lnTo>
                  <a:pt x="396" y="377"/>
                </a:lnTo>
                <a:lnTo>
                  <a:pt x="396" y="378"/>
                </a:lnTo>
                <a:lnTo>
                  <a:pt x="394" y="380"/>
                </a:lnTo>
                <a:lnTo>
                  <a:pt x="389" y="382"/>
                </a:lnTo>
                <a:lnTo>
                  <a:pt x="389" y="385"/>
                </a:lnTo>
                <a:lnTo>
                  <a:pt x="390" y="387"/>
                </a:lnTo>
                <a:lnTo>
                  <a:pt x="396" y="392"/>
                </a:lnTo>
                <a:lnTo>
                  <a:pt x="402" y="397"/>
                </a:lnTo>
                <a:lnTo>
                  <a:pt x="409" y="402"/>
                </a:lnTo>
                <a:lnTo>
                  <a:pt x="409" y="395"/>
                </a:lnTo>
                <a:lnTo>
                  <a:pt x="406" y="392"/>
                </a:lnTo>
                <a:lnTo>
                  <a:pt x="404" y="387"/>
                </a:lnTo>
                <a:lnTo>
                  <a:pt x="402" y="382"/>
                </a:lnTo>
                <a:lnTo>
                  <a:pt x="404" y="382"/>
                </a:lnTo>
                <a:lnTo>
                  <a:pt x="406" y="380"/>
                </a:lnTo>
                <a:lnTo>
                  <a:pt x="407" y="375"/>
                </a:lnTo>
                <a:lnTo>
                  <a:pt x="409" y="361"/>
                </a:lnTo>
                <a:lnTo>
                  <a:pt x="414" y="361"/>
                </a:lnTo>
                <a:lnTo>
                  <a:pt x="418" y="359"/>
                </a:lnTo>
                <a:lnTo>
                  <a:pt x="419" y="356"/>
                </a:lnTo>
                <a:lnTo>
                  <a:pt x="421" y="353"/>
                </a:lnTo>
                <a:lnTo>
                  <a:pt x="423" y="344"/>
                </a:lnTo>
                <a:lnTo>
                  <a:pt x="426" y="342"/>
                </a:lnTo>
                <a:lnTo>
                  <a:pt x="430" y="341"/>
                </a:lnTo>
                <a:lnTo>
                  <a:pt x="430" y="348"/>
                </a:lnTo>
                <a:lnTo>
                  <a:pt x="430" y="353"/>
                </a:lnTo>
                <a:lnTo>
                  <a:pt x="426" y="361"/>
                </a:lnTo>
                <a:lnTo>
                  <a:pt x="423" y="370"/>
                </a:lnTo>
                <a:lnTo>
                  <a:pt x="421" y="375"/>
                </a:lnTo>
                <a:lnTo>
                  <a:pt x="423" y="382"/>
                </a:lnTo>
                <a:lnTo>
                  <a:pt x="428" y="385"/>
                </a:lnTo>
                <a:lnTo>
                  <a:pt x="435" y="387"/>
                </a:lnTo>
                <a:lnTo>
                  <a:pt x="442" y="388"/>
                </a:lnTo>
                <a:lnTo>
                  <a:pt x="450" y="388"/>
                </a:lnTo>
                <a:lnTo>
                  <a:pt x="455" y="397"/>
                </a:lnTo>
                <a:lnTo>
                  <a:pt x="457" y="402"/>
                </a:lnTo>
                <a:lnTo>
                  <a:pt x="457" y="409"/>
                </a:lnTo>
                <a:lnTo>
                  <a:pt x="469" y="406"/>
                </a:lnTo>
                <a:lnTo>
                  <a:pt x="477" y="406"/>
                </a:lnTo>
                <a:lnTo>
                  <a:pt x="479" y="406"/>
                </a:lnTo>
                <a:lnTo>
                  <a:pt x="482" y="409"/>
                </a:lnTo>
                <a:lnTo>
                  <a:pt x="484" y="414"/>
                </a:lnTo>
                <a:lnTo>
                  <a:pt x="484" y="423"/>
                </a:lnTo>
                <a:lnTo>
                  <a:pt x="457" y="423"/>
                </a:lnTo>
                <a:lnTo>
                  <a:pt x="459" y="431"/>
                </a:lnTo>
                <a:lnTo>
                  <a:pt x="460" y="440"/>
                </a:lnTo>
                <a:lnTo>
                  <a:pt x="464" y="445"/>
                </a:lnTo>
                <a:lnTo>
                  <a:pt x="471" y="450"/>
                </a:lnTo>
                <a:lnTo>
                  <a:pt x="476" y="450"/>
                </a:lnTo>
                <a:lnTo>
                  <a:pt x="481" y="450"/>
                </a:lnTo>
                <a:lnTo>
                  <a:pt x="486" y="455"/>
                </a:lnTo>
                <a:lnTo>
                  <a:pt x="493" y="458"/>
                </a:lnTo>
                <a:lnTo>
                  <a:pt x="498" y="458"/>
                </a:lnTo>
                <a:lnTo>
                  <a:pt x="505" y="457"/>
                </a:lnTo>
                <a:lnTo>
                  <a:pt x="506" y="460"/>
                </a:lnTo>
                <a:lnTo>
                  <a:pt x="508" y="463"/>
                </a:lnTo>
                <a:lnTo>
                  <a:pt x="510" y="470"/>
                </a:lnTo>
                <a:lnTo>
                  <a:pt x="513" y="474"/>
                </a:lnTo>
                <a:lnTo>
                  <a:pt x="515" y="477"/>
                </a:lnTo>
                <a:lnTo>
                  <a:pt x="520" y="477"/>
                </a:lnTo>
                <a:lnTo>
                  <a:pt x="525" y="477"/>
                </a:lnTo>
                <a:lnTo>
                  <a:pt x="529" y="482"/>
                </a:lnTo>
                <a:lnTo>
                  <a:pt x="532" y="487"/>
                </a:lnTo>
                <a:lnTo>
                  <a:pt x="535" y="491"/>
                </a:lnTo>
                <a:lnTo>
                  <a:pt x="539" y="498"/>
                </a:lnTo>
                <a:lnTo>
                  <a:pt x="535" y="499"/>
                </a:lnTo>
                <a:lnTo>
                  <a:pt x="532" y="501"/>
                </a:lnTo>
                <a:lnTo>
                  <a:pt x="529" y="504"/>
                </a:lnTo>
                <a:lnTo>
                  <a:pt x="525" y="504"/>
                </a:lnTo>
                <a:lnTo>
                  <a:pt x="524" y="501"/>
                </a:lnTo>
                <a:lnTo>
                  <a:pt x="522" y="499"/>
                </a:lnTo>
                <a:lnTo>
                  <a:pt x="518" y="498"/>
                </a:lnTo>
                <a:lnTo>
                  <a:pt x="512" y="498"/>
                </a:lnTo>
                <a:lnTo>
                  <a:pt x="508" y="501"/>
                </a:lnTo>
                <a:lnTo>
                  <a:pt x="503" y="503"/>
                </a:lnTo>
                <a:lnTo>
                  <a:pt x="491" y="504"/>
                </a:lnTo>
                <a:lnTo>
                  <a:pt x="484" y="504"/>
                </a:lnTo>
                <a:lnTo>
                  <a:pt x="477" y="504"/>
                </a:lnTo>
                <a:lnTo>
                  <a:pt x="471" y="504"/>
                </a:lnTo>
                <a:lnTo>
                  <a:pt x="464" y="504"/>
                </a:lnTo>
                <a:lnTo>
                  <a:pt x="460" y="506"/>
                </a:lnTo>
                <a:lnTo>
                  <a:pt x="457" y="508"/>
                </a:lnTo>
                <a:lnTo>
                  <a:pt x="453" y="511"/>
                </a:lnTo>
                <a:lnTo>
                  <a:pt x="450" y="511"/>
                </a:lnTo>
                <a:lnTo>
                  <a:pt x="443" y="508"/>
                </a:lnTo>
                <a:lnTo>
                  <a:pt x="436" y="504"/>
                </a:lnTo>
                <a:lnTo>
                  <a:pt x="426" y="504"/>
                </a:lnTo>
                <a:lnTo>
                  <a:pt x="416" y="504"/>
                </a:lnTo>
                <a:lnTo>
                  <a:pt x="413" y="504"/>
                </a:lnTo>
                <a:lnTo>
                  <a:pt x="411" y="506"/>
                </a:lnTo>
                <a:lnTo>
                  <a:pt x="409" y="510"/>
                </a:lnTo>
                <a:lnTo>
                  <a:pt x="409" y="511"/>
                </a:lnTo>
                <a:lnTo>
                  <a:pt x="406" y="513"/>
                </a:lnTo>
                <a:lnTo>
                  <a:pt x="401" y="513"/>
                </a:lnTo>
                <a:lnTo>
                  <a:pt x="392" y="511"/>
                </a:lnTo>
                <a:lnTo>
                  <a:pt x="389" y="511"/>
                </a:lnTo>
                <a:lnTo>
                  <a:pt x="385" y="513"/>
                </a:lnTo>
                <a:lnTo>
                  <a:pt x="382" y="515"/>
                </a:lnTo>
                <a:lnTo>
                  <a:pt x="382" y="518"/>
                </a:lnTo>
                <a:lnTo>
                  <a:pt x="370" y="518"/>
                </a:lnTo>
                <a:lnTo>
                  <a:pt x="358" y="520"/>
                </a:lnTo>
                <a:lnTo>
                  <a:pt x="355" y="521"/>
                </a:lnTo>
                <a:lnTo>
                  <a:pt x="351" y="523"/>
                </a:lnTo>
                <a:lnTo>
                  <a:pt x="349" y="527"/>
                </a:lnTo>
                <a:lnTo>
                  <a:pt x="348" y="532"/>
                </a:lnTo>
                <a:lnTo>
                  <a:pt x="365" y="542"/>
                </a:lnTo>
                <a:lnTo>
                  <a:pt x="372" y="549"/>
                </a:lnTo>
                <a:lnTo>
                  <a:pt x="380" y="554"/>
                </a:lnTo>
                <a:lnTo>
                  <a:pt x="387" y="561"/>
                </a:lnTo>
                <a:lnTo>
                  <a:pt x="392" y="569"/>
                </a:lnTo>
                <a:lnTo>
                  <a:pt x="396" y="580"/>
                </a:lnTo>
                <a:lnTo>
                  <a:pt x="396" y="593"/>
                </a:lnTo>
                <a:lnTo>
                  <a:pt x="419" y="600"/>
                </a:lnTo>
                <a:lnTo>
                  <a:pt x="433" y="600"/>
                </a:lnTo>
                <a:lnTo>
                  <a:pt x="450" y="600"/>
                </a:lnTo>
                <a:lnTo>
                  <a:pt x="455" y="600"/>
                </a:lnTo>
                <a:lnTo>
                  <a:pt x="460" y="598"/>
                </a:lnTo>
                <a:lnTo>
                  <a:pt x="469" y="595"/>
                </a:lnTo>
                <a:lnTo>
                  <a:pt x="474" y="593"/>
                </a:lnTo>
                <a:lnTo>
                  <a:pt x="477" y="592"/>
                </a:lnTo>
                <a:lnTo>
                  <a:pt x="481" y="595"/>
                </a:lnTo>
                <a:lnTo>
                  <a:pt x="484" y="600"/>
                </a:lnTo>
                <a:lnTo>
                  <a:pt x="484" y="610"/>
                </a:lnTo>
                <a:lnTo>
                  <a:pt x="482" y="614"/>
                </a:lnTo>
                <a:lnTo>
                  <a:pt x="479" y="617"/>
                </a:lnTo>
                <a:lnTo>
                  <a:pt x="477" y="619"/>
                </a:lnTo>
                <a:lnTo>
                  <a:pt x="474" y="621"/>
                </a:lnTo>
                <a:lnTo>
                  <a:pt x="464" y="621"/>
                </a:lnTo>
                <a:lnTo>
                  <a:pt x="460" y="626"/>
                </a:lnTo>
                <a:lnTo>
                  <a:pt x="457" y="631"/>
                </a:lnTo>
                <a:lnTo>
                  <a:pt x="450" y="634"/>
                </a:lnTo>
                <a:lnTo>
                  <a:pt x="443" y="634"/>
                </a:lnTo>
                <a:lnTo>
                  <a:pt x="443" y="641"/>
                </a:lnTo>
                <a:lnTo>
                  <a:pt x="443" y="648"/>
                </a:lnTo>
                <a:lnTo>
                  <a:pt x="442" y="653"/>
                </a:lnTo>
                <a:lnTo>
                  <a:pt x="436" y="655"/>
                </a:lnTo>
                <a:lnTo>
                  <a:pt x="430" y="656"/>
                </a:lnTo>
                <a:lnTo>
                  <a:pt x="423" y="655"/>
                </a:lnTo>
                <a:lnTo>
                  <a:pt x="419" y="653"/>
                </a:lnTo>
                <a:lnTo>
                  <a:pt x="416" y="651"/>
                </a:lnTo>
                <a:lnTo>
                  <a:pt x="409" y="644"/>
                </a:lnTo>
                <a:lnTo>
                  <a:pt x="406" y="643"/>
                </a:lnTo>
                <a:lnTo>
                  <a:pt x="402" y="641"/>
                </a:lnTo>
                <a:lnTo>
                  <a:pt x="397" y="641"/>
                </a:lnTo>
                <a:lnTo>
                  <a:pt x="396" y="638"/>
                </a:lnTo>
                <a:lnTo>
                  <a:pt x="390" y="633"/>
                </a:lnTo>
                <a:lnTo>
                  <a:pt x="389" y="629"/>
                </a:lnTo>
                <a:lnTo>
                  <a:pt x="385" y="627"/>
                </a:lnTo>
                <a:lnTo>
                  <a:pt x="380" y="627"/>
                </a:lnTo>
                <a:lnTo>
                  <a:pt x="375" y="627"/>
                </a:lnTo>
                <a:lnTo>
                  <a:pt x="372" y="621"/>
                </a:lnTo>
                <a:lnTo>
                  <a:pt x="368" y="617"/>
                </a:lnTo>
                <a:lnTo>
                  <a:pt x="360" y="609"/>
                </a:lnTo>
                <a:lnTo>
                  <a:pt x="355" y="605"/>
                </a:lnTo>
                <a:lnTo>
                  <a:pt x="351" y="600"/>
                </a:lnTo>
                <a:lnTo>
                  <a:pt x="348" y="595"/>
                </a:lnTo>
                <a:lnTo>
                  <a:pt x="348" y="586"/>
                </a:lnTo>
                <a:lnTo>
                  <a:pt x="331" y="586"/>
                </a:lnTo>
                <a:lnTo>
                  <a:pt x="324" y="585"/>
                </a:lnTo>
                <a:lnTo>
                  <a:pt x="322" y="583"/>
                </a:lnTo>
                <a:lnTo>
                  <a:pt x="320" y="580"/>
                </a:lnTo>
                <a:lnTo>
                  <a:pt x="314" y="580"/>
                </a:lnTo>
                <a:lnTo>
                  <a:pt x="307" y="580"/>
                </a:lnTo>
                <a:lnTo>
                  <a:pt x="302" y="583"/>
                </a:lnTo>
                <a:lnTo>
                  <a:pt x="300" y="585"/>
                </a:lnTo>
                <a:lnTo>
                  <a:pt x="300" y="586"/>
                </a:lnTo>
                <a:lnTo>
                  <a:pt x="297" y="585"/>
                </a:lnTo>
                <a:lnTo>
                  <a:pt x="293" y="583"/>
                </a:lnTo>
                <a:lnTo>
                  <a:pt x="290" y="580"/>
                </a:lnTo>
                <a:lnTo>
                  <a:pt x="286" y="580"/>
                </a:lnTo>
                <a:lnTo>
                  <a:pt x="290" y="573"/>
                </a:lnTo>
                <a:lnTo>
                  <a:pt x="293" y="566"/>
                </a:lnTo>
                <a:lnTo>
                  <a:pt x="293" y="556"/>
                </a:lnTo>
                <a:lnTo>
                  <a:pt x="293" y="545"/>
                </a:lnTo>
                <a:lnTo>
                  <a:pt x="286" y="545"/>
                </a:lnTo>
                <a:lnTo>
                  <a:pt x="281" y="547"/>
                </a:lnTo>
                <a:lnTo>
                  <a:pt x="273" y="552"/>
                </a:lnTo>
                <a:lnTo>
                  <a:pt x="264" y="557"/>
                </a:lnTo>
                <a:lnTo>
                  <a:pt x="259" y="559"/>
                </a:lnTo>
                <a:lnTo>
                  <a:pt x="252" y="559"/>
                </a:lnTo>
                <a:lnTo>
                  <a:pt x="244" y="554"/>
                </a:lnTo>
                <a:lnTo>
                  <a:pt x="240" y="551"/>
                </a:lnTo>
                <a:lnTo>
                  <a:pt x="239" y="545"/>
                </a:lnTo>
                <a:lnTo>
                  <a:pt x="230" y="547"/>
                </a:lnTo>
                <a:lnTo>
                  <a:pt x="225" y="549"/>
                </a:lnTo>
                <a:lnTo>
                  <a:pt x="220" y="552"/>
                </a:lnTo>
                <a:lnTo>
                  <a:pt x="211" y="552"/>
                </a:lnTo>
                <a:lnTo>
                  <a:pt x="216" y="544"/>
                </a:lnTo>
                <a:lnTo>
                  <a:pt x="218" y="539"/>
                </a:lnTo>
                <a:lnTo>
                  <a:pt x="218" y="532"/>
                </a:lnTo>
                <a:lnTo>
                  <a:pt x="210" y="530"/>
                </a:lnTo>
                <a:lnTo>
                  <a:pt x="205" y="528"/>
                </a:lnTo>
                <a:lnTo>
                  <a:pt x="199" y="525"/>
                </a:lnTo>
                <a:lnTo>
                  <a:pt x="191" y="525"/>
                </a:lnTo>
                <a:lnTo>
                  <a:pt x="186" y="525"/>
                </a:lnTo>
                <a:lnTo>
                  <a:pt x="184" y="528"/>
                </a:lnTo>
                <a:lnTo>
                  <a:pt x="182" y="533"/>
                </a:lnTo>
                <a:lnTo>
                  <a:pt x="184" y="539"/>
                </a:lnTo>
                <a:lnTo>
                  <a:pt x="184" y="544"/>
                </a:lnTo>
                <a:lnTo>
                  <a:pt x="184" y="549"/>
                </a:lnTo>
                <a:lnTo>
                  <a:pt x="182" y="552"/>
                </a:lnTo>
                <a:lnTo>
                  <a:pt x="177" y="552"/>
                </a:lnTo>
                <a:lnTo>
                  <a:pt x="174" y="539"/>
                </a:lnTo>
                <a:lnTo>
                  <a:pt x="170" y="533"/>
                </a:lnTo>
                <a:lnTo>
                  <a:pt x="167" y="528"/>
                </a:lnTo>
                <a:lnTo>
                  <a:pt x="162" y="525"/>
                </a:lnTo>
                <a:lnTo>
                  <a:pt x="157" y="521"/>
                </a:lnTo>
                <a:lnTo>
                  <a:pt x="143" y="518"/>
                </a:lnTo>
                <a:lnTo>
                  <a:pt x="95" y="518"/>
                </a:lnTo>
                <a:lnTo>
                  <a:pt x="90" y="510"/>
                </a:lnTo>
                <a:lnTo>
                  <a:pt x="89" y="504"/>
                </a:lnTo>
                <a:lnTo>
                  <a:pt x="89" y="498"/>
                </a:lnTo>
                <a:lnTo>
                  <a:pt x="75" y="496"/>
                </a:lnTo>
                <a:lnTo>
                  <a:pt x="60" y="492"/>
                </a:lnTo>
                <a:lnTo>
                  <a:pt x="48" y="491"/>
                </a:lnTo>
                <a:lnTo>
                  <a:pt x="41" y="489"/>
                </a:lnTo>
                <a:lnTo>
                  <a:pt x="34" y="491"/>
                </a:lnTo>
                <a:lnTo>
                  <a:pt x="32" y="496"/>
                </a:lnTo>
                <a:lnTo>
                  <a:pt x="31" y="498"/>
                </a:lnTo>
                <a:lnTo>
                  <a:pt x="29" y="499"/>
                </a:lnTo>
                <a:lnTo>
                  <a:pt x="27" y="498"/>
                </a:lnTo>
                <a:lnTo>
                  <a:pt x="27" y="504"/>
                </a:lnTo>
                <a:lnTo>
                  <a:pt x="29" y="504"/>
                </a:lnTo>
                <a:lnTo>
                  <a:pt x="31" y="506"/>
                </a:lnTo>
                <a:lnTo>
                  <a:pt x="32" y="508"/>
                </a:lnTo>
                <a:lnTo>
                  <a:pt x="31" y="508"/>
                </a:lnTo>
                <a:lnTo>
                  <a:pt x="27" y="504"/>
                </a:lnTo>
                <a:lnTo>
                  <a:pt x="22" y="506"/>
                </a:lnTo>
                <a:lnTo>
                  <a:pt x="19" y="510"/>
                </a:lnTo>
                <a:lnTo>
                  <a:pt x="20" y="511"/>
                </a:lnTo>
                <a:lnTo>
                  <a:pt x="22" y="515"/>
                </a:lnTo>
                <a:lnTo>
                  <a:pt x="27" y="523"/>
                </a:lnTo>
                <a:lnTo>
                  <a:pt x="29" y="527"/>
                </a:lnTo>
                <a:lnTo>
                  <a:pt x="27" y="532"/>
                </a:lnTo>
                <a:lnTo>
                  <a:pt x="24" y="537"/>
                </a:lnTo>
                <a:lnTo>
                  <a:pt x="22" y="544"/>
                </a:lnTo>
                <a:lnTo>
                  <a:pt x="20" y="551"/>
                </a:lnTo>
                <a:lnTo>
                  <a:pt x="20" y="559"/>
                </a:lnTo>
                <a:lnTo>
                  <a:pt x="27" y="561"/>
                </a:lnTo>
                <a:lnTo>
                  <a:pt x="34" y="562"/>
                </a:lnTo>
                <a:lnTo>
                  <a:pt x="37" y="568"/>
                </a:lnTo>
                <a:lnTo>
                  <a:pt x="41" y="573"/>
                </a:lnTo>
                <a:lnTo>
                  <a:pt x="75" y="573"/>
                </a:lnTo>
                <a:lnTo>
                  <a:pt x="82" y="573"/>
                </a:lnTo>
                <a:lnTo>
                  <a:pt x="89" y="569"/>
                </a:lnTo>
                <a:lnTo>
                  <a:pt x="94" y="568"/>
                </a:lnTo>
                <a:lnTo>
                  <a:pt x="97" y="569"/>
                </a:lnTo>
                <a:lnTo>
                  <a:pt x="99" y="571"/>
                </a:lnTo>
                <a:lnTo>
                  <a:pt x="102" y="580"/>
                </a:lnTo>
                <a:lnTo>
                  <a:pt x="107" y="581"/>
                </a:lnTo>
                <a:lnTo>
                  <a:pt x="109" y="583"/>
                </a:lnTo>
                <a:lnTo>
                  <a:pt x="109" y="586"/>
                </a:lnTo>
                <a:lnTo>
                  <a:pt x="111" y="585"/>
                </a:lnTo>
                <a:lnTo>
                  <a:pt x="112" y="583"/>
                </a:lnTo>
                <a:lnTo>
                  <a:pt x="116" y="580"/>
                </a:lnTo>
                <a:lnTo>
                  <a:pt x="118" y="574"/>
                </a:lnTo>
                <a:lnTo>
                  <a:pt x="119" y="573"/>
                </a:lnTo>
                <a:lnTo>
                  <a:pt x="123" y="573"/>
                </a:lnTo>
                <a:lnTo>
                  <a:pt x="123" y="578"/>
                </a:lnTo>
                <a:lnTo>
                  <a:pt x="124" y="581"/>
                </a:lnTo>
                <a:lnTo>
                  <a:pt x="128" y="583"/>
                </a:lnTo>
                <a:lnTo>
                  <a:pt x="131" y="585"/>
                </a:lnTo>
                <a:lnTo>
                  <a:pt x="140" y="586"/>
                </a:lnTo>
                <a:lnTo>
                  <a:pt x="141" y="590"/>
                </a:lnTo>
                <a:lnTo>
                  <a:pt x="143" y="593"/>
                </a:lnTo>
                <a:lnTo>
                  <a:pt x="157" y="600"/>
                </a:lnTo>
                <a:lnTo>
                  <a:pt x="170" y="607"/>
                </a:lnTo>
                <a:lnTo>
                  <a:pt x="172" y="612"/>
                </a:lnTo>
                <a:lnTo>
                  <a:pt x="176" y="617"/>
                </a:lnTo>
                <a:lnTo>
                  <a:pt x="184" y="624"/>
                </a:lnTo>
                <a:lnTo>
                  <a:pt x="194" y="629"/>
                </a:lnTo>
                <a:lnTo>
                  <a:pt x="205" y="634"/>
                </a:lnTo>
                <a:lnTo>
                  <a:pt x="206" y="636"/>
                </a:lnTo>
                <a:lnTo>
                  <a:pt x="206" y="638"/>
                </a:lnTo>
                <a:lnTo>
                  <a:pt x="208" y="641"/>
                </a:lnTo>
                <a:lnTo>
                  <a:pt x="211" y="641"/>
                </a:lnTo>
                <a:lnTo>
                  <a:pt x="218" y="641"/>
                </a:lnTo>
                <a:lnTo>
                  <a:pt x="216" y="648"/>
                </a:lnTo>
                <a:lnTo>
                  <a:pt x="218" y="651"/>
                </a:lnTo>
                <a:lnTo>
                  <a:pt x="220" y="655"/>
                </a:lnTo>
                <a:lnTo>
                  <a:pt x="223" y="656"/>
                </a:lnTo>
                <a:lnTo>
                  <a:pt x="228" y="662"/>
                </a:lnTo>
                <a:lnTo>
                  <a:pt x="230" y="665"/>
                </a:lnTo>
                <a:lnTo>
                  <a:pt x="232" y="668"/>
                </a:lnTo>
                <a:lnTo>
                  <a:pt x="244" y="672"/>
                </a:lnTo>
                <a:lnTo>
                  <a:pt x="252" y="673"/>
                </a:lnTo>
                <a:lnTo>
                  <a:pt x="261" y="672"/>
                </a:lnTo>
                <a:lnTo>
                  <a:pt x="273" y="668"/>
                </a:lnTo>
                <a:lnTo>
                  <a:pt x="273" y="672"/>
                </a:lnTo>
                <a:lnTo>
                  <a:pt x="271" y="677"/>
                </a:lnTo>
                <a:lnTo>
                  <a:pt x="269" y="682"/>
                </a:lnTo>
                <a:lnTo>
                  <a:pt x="268" y="685"/>
                </a:lnTo>
                <a:lnTo>
                  <a:pt x="269" y="687"/>
                </a:lnTo>
                <a:lnTo>
                  <a:pt x="273" y="689"/>
                </a:lnTo>
                <a:lnTo>
                  <a:pt x="278" y="697"/>
                </a:lnTo>
                <a:lnTo>
                  <a:pt x="280" y="702"/>
                </a:lnTo>
                <a:lnTo>
                  <a:pt x="280" y="709"/>
                </a:lnTo>
                <a:lnTo>
                  <a:pt x="274" y="711"/>
                </a:lnTo>
                <a:lnTo>
                  <a:pt x="269" y="714"/>
                </a:lnTo>
                <a:lnTo>
                  <a:pt x="263" y="723"/>
                </a:lnTo>
                <a:lnTo>
                  <a:pt x="256" y="731"/>
                </a:lnTo>
                <a:lnTo>
                  <a:pt x="251" y="735"/>
                </a:lnTo>
                <a:lnTo>
                  <a:pt x="245" y="737"/>
                </a:lnTo>
                <a:lnTo>
                  <a:pt x="245" y="742"/>
                </a:lnTo>
                <a:lnTo>
                  <a:pt x="244" y="745"/>
                </a:lnTo>
                <a:lnTo>
                  <a:pt x="242" y="748"/>
                </a:lnTo>
                <a:lnTo>
                  <a:pt x="239" y="750"/>
                </a:lnTo>
                <a:lnTo>
                  <a:pt x="239" y="762"/>
                </a:lnTo>
                <a:lnTo>
                  <a:pt x="239" y="774"/>
                </a:lnTo>
                <a:lnTo>
                  <a:pt x="237" y="784"/>
                </a:lnTo>
                <a:lnTo>
                  <a:pt x="232" y="791"/>
                </a:lnTo>
                <a:lnTo>
                  <a:pt x="239" y="793"/>
                </a:lnTo>
                <a:lnTo>
                  <a:pt x="242" y="796"/>
                </a:lnTo>
                <a:lnTo>
                  <a:pt x="244" y="800"/>
                </a:lnTo>
                <a:lnTo>
                  <a:pt x="242" y="803"/>
                </a:lnTo>
                <a:lnTo>
                  <a:pt x="239" y="812"/>
                </a:lnTo>
                <a:lnTo>
                  <a:pt x="239" y="818"/>
                </a:lnTo>
                <a:lnTo>
                  <a:pt x="239" y="825"/>
                </a:lnTo>
                <a:lnTo>
                  <a:pt x="269" y="825"/>
                </a:lnTo>
                <a:lnTo>
                  <a:pt x="283" y="824"/>
                </a:lnTo>
                <a:lnTo>
                  <a:pt x="288" y="822"/>
                </a:lnTo>
                <a:lnTo>
                  <a:pt x="293" y="818"/>
                </a:lnTo>
                <a:lnTo>
                  <a:pt x="292" y="824"/>
                </a:lnTo>
                <a:lnTo>
                  <a:pt x="293" y="827"/>
                </a:lnTo>
                <a:lnTo>
                  <a:pt x="295" y="830"/>
                </a:lnTo>
                <a:lnTo>
                  <a:pt x="297" y="832"/>
                </a:lnTo>
                <a:lnTo>
                  <a:pt x="305" y="832"/>
                </a:lnTo>
                <a:lnTo>
                  <a:pt x="314" y="832"/>
                </a:lnTo>
                <a:lnTo>
                  <a:pt x="322" y="832"/>
                </a:lnTo>
                <a:lnTo>
                  <a:pt x="331" y="832"/>
                </a:lnTo>
                <a:lnTo>
                  <a:pt x="332" y="834"/>
                </a:lnTo>
                <a:lnTo>
                  <a:pt x="334" y="837"/>
                </a:lnTo>
                <a:lnTo>
                  <a:pt x="336" y="841"/>
                </a:lnTo>
                <a:lnTo>
                  <a:pt x="334" y="846"/>
                </a:lnTo>
                <a:lnTo>
                  <a:pt x="300" y="846"/>
                </a:lnTo>
                <a:lnTo>
                  <a:pt x="295" y="842"/>
                </a:lnTo>
                <a:lnTo>
                  <a:pt x="288" y="841"/>
                </a:lnTo>
                <a:lnTo>
                  <a:pt x="285" y="841"/>
                </a:lnTo>
                <a:lnTo>
                  <a:pt x="283" y="841"/>
                </a:lnTo>
                <a:lnTo>
                  <a:pt x="281" y="842"/>
                </a:lnTo>
                <a:lnTo>
                  <a:pt x="280" y="846"/>
                </a:lnTo>
                <a:lnTo>
                  <a:pt x="285" y="847"/>
                </a:lnTo>
                <a:lnTo>
                  <a:pt x="286" y="849"/>
                </a:lnTo>
                <a:lnTo>
                  <a:pt x="285" y="851"/>
                </a:lnTo>
                <a:lnTo>
                  <a:pt x="283" y="854"/>
                </a:lnTo>
                <a:lnTo>
                  <a:pt x="280" y="858"/>
                </a:lnTo>
                <a:lnTo>
                  <a:pt x="274" y="859"/>
                </a:lnTo>
                <a:lnTo>
                  <a:pt x="271" y="861"/>
                </a:lnTo>
                <a:lnTo>
                  <a:pt x="266" y="859"/>
                </a:lnTo>
                <a:lnTo>
                  <a:pt x="263" y="864"/>
                </a:lnTo>
                <a:lnTo>
                  <a:pt x="261" y="871"/>
                </a:lnTo>
                <a:lnTo>
                  <a:pt x="257" y="876"/>
                </a:lnTo>
                <a:lnTo>
                  <a:pt x="256" y="878"/>
                </a:lnTo>
                <a:lnTo>
                  <a:pt x="252" y="880"/>
                </a:lnTo>
                <a:lnTo>
                  <a:pt x="245" y="880"/>
                </a:lnTo>
                <a:lnTo>
                  <a:pt x="244" y="885"/>
                </a:lnTo>
                <a:lnTo>
                  <a:pt x="242" y="887"/>
                </a:lnTo>
                <a:lnTo>
                  <a:pt x="239" y="887"/>
                </a:lnTo>
                <a:lnTo>
                  <a:pt x="237" y="893"/>
                </a:lnTo>
                <a:lnTo>
                  <a:pt x="234" y="897"/>
                </a:lnTo>
                <a:lnTo>
                  <a:pt x="232" y="899"/>
                </a:lnTo>
                <a:lnTo>
                  <a:pt x="228" y="899"/>
                </a:lnTo>
                <a:lnTo>
                  <a:pt x="222" y="895"/>
                </a:lnTo>
                <a:lnTo>
                  <a:pt x="211" y="893"/>
                </a:lnTo>
                <a:lnTo>
                  <a:pt x="210" y="900"/>
                </a:lnTo>
                <a:lnTo>
                  <a:pt x="210" y="905"/>
                </a:lnTo>
                <a:lnTo>
                  <a:pt x="213" y="907"/>
                </a:lnTo>
                <a:lnTo>
                  <a:pt x="218" y="907"/>
                </a:lnTo>
                <a:lnTo>
                  <a:pt x="228" y="907"/>
                </a:lnTo>
                <a:lnTo>
                  <a:pt x="232" y="909"/>
                </a:lnTo>
                <a:lnTo>
                  <a:pt x="232" y="914"/>
                </a:lnTo>
                <a:lnTo>
                  <a:pt x="232" y="921"/>
                </a:lnTo>
                <a:lnTo>
                  <a:pt x="239" y="919"/>
                </a:lnTo>
                <a:lnTo>
                  <a:pt x="245" y="917"/>
                </a:lnTo>
                <a:lnTo>
                  <a:pt x="251" y="914"/>
                </a:lnTo>
                <a:lnTo>
                  <a:pt x="259" y="914"/>
                </a:lnTo>
                <a:lnTo>
                  <a:pt x="263" y="916"/>
                </a:lnTo>
                <a:lnTo>
                  <a:pt x="264" y="917"/>
                </a:lnTo>
                <a:lnTo>
                  <a:pt x="264" y="919"/>
                </a:lnTo>
                <a:lnTo>
                  <a:pt x="266" y="921"/>
                </a:lnTo>
                <a:lnTo>
                  <a:pt x="271" y="921"/>
                </a:lnTo>
                <a:lnTo>
                  <a:pt x="276" y="921"/>
                </a:lnTo>
                <a:lnTo>
                  <a:pt x="281" y="921"/>
                </a:lnTo>
                <a:lnTo>
                  <a:pt x="286" y="921"/>
                </a:lnTo>
                <a:lnTo>
                  <a:pt x="288" y="916"/>
                </a:lnTo>
                <a:lnTo>
                  <a:pt x="290" y="914"/>
                </a:lnTo>
                <a:lnTo>
                  <a:pt x="293" y="914"/>
                </a:lnTo>
                <a:lnTo>
                  <a:pt x="302" y="909"/>
                </a:lnTo>
                <a:lnTo>
                  <a:pt x="307" y="907"/>
                </a:lnTo>
                <a:lnTo>
                  <a:pt x="314" y="907"/>
                </a:lnTo>
                <a:lnTo>
                  <a:pt x="315" y="910"/>
                </a:lnTo>
                <a:lnTo>
                  <a:pt x="319" y="914"/>
                </a:lnTo>
                <a:lnTo>
                  <a:pt x="327" y="917"/>
                </a:lnTo>
                <a:lnTo>
                  <a:pt x="331" y="919"/>
                </a:lnTo>
                <a:lnTo>
                  <a:pt x="334" y="922"/>
                </a:lnTo>
                <a:lnTo>
                  <a:pt x="334" y="928"/>
                </a:lnTo>
                <a:lnTo>
                  <a:pt x="334" y="934"/>
                </a:lnTo>
                <a:lnTo>
                  <a:pt x="326" y="929"/>
                </a:lnTo>
                <a:lnTo>
                  <a:pt x="322" y="926"/>
                </a:lnTo>
                <a:lnTo>
                  <a:pt x="320" y="921"/>
                </a:lnTo>
                <a:lnTo>
                  <a:pt x="273" y="928"/>
                </a:lnTo>
                <a:lnTo>
                  <a:pt x="251" y="933"/>
                </a:lnTo>
                <a:lnTo>
                  <a:pt x="240" y="936"/>
                </a:lnTo>
                <a:lnTo>
                  <a:pt x="232" y="941"/>
                </a:lnTo>
                <a:lnTo>
                  <a:pt x="230" y="948"/>
                </a:lnTo>
                <a:lnTo>
                  <a:pt x="230" y="953"/>
                </a:lnTo>
                <a:lnTo>
                  <a:pt x="234" y="960"/>
                </a:lnTo>
                <a:lnTo>
                  <a:pt x="239" y="965"/>
                </a:lnTo>
                <a:lnTo>
                  <a:pt x="239" y="970"/>
                </a:lnTo>
                <a:lnTo>
                  <a:pt x="239" y="975"/>
                </a:lnTo>
                <a:lnTo>
                  <a:pt x="222" y="972"/>
                </a:lnTo>
                <a:lnTo>
                  <a:pt x="205" y="975"/>
                </a:lnTo>
                <a:lnTo>
                  <a:pt x="203" y="984"/>
                </a:lnTo>
                <a:lnTo>
                  <a:pt x="201" y="992"/>
                </a:lnTo>
                <a:lnTo>
                  <a:pt x="196" y="997"/>
                </a:lnTo>
                <a:lnTo>
                  <a:pt x="191" y="1003"/>
                </a:lnTo>
                <a:lnTo>
                  <a:pt x="170" y="1003"/>
                </a:lnTo>
                <a:lnTo>
                  <a:pt x="152" y="1001"/>
                </a:lnTo>
                <a:lnTo>
                  <a:pt x="136" y="996"/>
                </a:lnTo>
                <a:lnTo>
                  <a:pt x="123" y="989"/>
                </a:lnTo>
                <a:lnTo>
                  <a:pt x="118" y="987"/>
                </a:lnTo>
                <a:lnTo>
                  <a:pt x="116" y="985"/>
                </a:lnTo>
                <a:lnTo>
                  <a:pt x="116" y="982"/>
                </a:lnTo>
                <a:lnTo>
                  <a:pt x="104" y="985"/>
                </a:lnTo>
                <a:lnTo>
                  <a:pt x="95" y="987"/>
                </a:lnTo>
                <a:lnTo>
                  <a:pt x="87" y="985"/>
                </a:lnTo>
                <a:lnTo>
                  <a:pt x="75" y="982"/>
                </a:lnTo>
                <a:lnTo>
                  <a:pt x="75" y="974"/>
                </a:lnTo>
                <a:lnTo>
                  <a:pt x="73" y="967"/>
                </a:lnTo>
                <a:lnTo>
                  <a:pt x="70" y="962"/>
                </a:lnTo>
                <a:lnTo>
                  <a:pt x="68" y="955"/>
                </a:lnTo>
                <a:lnTo>
                  <a:pt x="68" y="938"/>
                </a:lnTo>
                <a:lnTo>
                  <a:pt x="66" y="931"/>
                </a:lnTo>
                <a:lnTo>
                  <a:pt x="65" y="929"/>
                </a:lnTo>
                <a:lnTo>
                  <a:pt x="61" y="928"/>
                </a:lnTo>
                <a:lnTo>
                  <a:pt x="53" y="939"/>
                </a:lnTo>
                <a:lnTo>
                  <a:pt x="43" y="950"/>
                </a:lnTo>
                <a:lnTo>
                  <a:pt x="32" y="960"/>
                </a:lnTo>
                <a:lnTo>
                  <a:pt x="20" y="968"/>
                </a:lnTo>
                <a:lnTo>
                  <a:pt x="20" y="977"/>
                </a:lnTo>
                <a:lnTo>
                  <a:pt x="20" y="984"/>
                </a:lnTo>
                <a:lnTo>
                  <a:pt x="19" y="991"/>
                </a:lnTo>
                <a:lnTo>
                  <a:pt x="17" y="996"/>
                </a:lnTo>
                <a:lnTo>
                  <a:pt x="13" y="1001"/>
                </a:lnTo>
                <a:lnTo>
                  <a:pt x="10" y="1004"/>
                </a:lnTo>
                <a:lnTo>
                  <a:pt x="0" y="1009"/>
                </a:lnTo>
                <a:lnTo>
                  <a:pt x="0" y="1037"/>
                </a:lnTo>
                <a:lnTo>
                  <a:pt x="7" y="1037"/>
                </a:lnTo>
                <a:lnTo>
                  <a:pt x="12" y="1038"/>
                </a:lnTo>
                <a:lnTo>
                  <a:pt x="13" y="1040"/>
                </a:lnTo>
                <a:lnTo>
                  <a:pt x="13" y="1043"/>
                </a:lnTo>
                <a:lnTo>
                  <a:pt x="19" y="1045"/>
                </a:lnTo>
                <a:lnTo>
                  <a:pt x="20" y="1047"/>
                </a:lnTo>
                <a:lnTo>
                  <a:pt x="20" y="1050"/>
                </a:lnTo>
                <a:lnTo>
                  <a:pt x="36" y="1050"/>
                </a:lnTo>
                <a:lnTo>
                  <a:pt x="51" y="1052"/>
                </a:lnTo>
                <a:lnTo>
                  <a:pt x="54" y="1052"/>
                </a:lnTo>
                <a:lnTo>
                  <a:pt x="60" y="1054"/>
                </a:lnTo>
                <a:lnTo>
                  <a:pt x="63" y="1054"/>
                </a:lnTo>
                <a:lnTo>
                  <a:pt x="72" y="1059"/>
                </a:lnTo>
                <a:lnTo>
                  <a:pt x="78" y="1066"/>
                </a:lnTo>
                <a:lnTo>
                  <a:pt x="83" y="1073"/>
                </a:lnTo>
                <a:lnTo>
                  <a:pt x="87" y="1074"/>
                </a:lnTo>
                <a:lnTo>
                  <a:pt x="92" y="1083"/>
                </a:lnTo>
                <a:lnTo>
                  <a:pt x="101" y="1088"/>
                </a:lnTo>
                <a:lnTo>
                  <a:pt x="111" y="1091"/>
                </a:lnTo>
                <a:lnTo>
                  <a:pt x="119" y="1091"/>
                </a:lnTo>
                <a:lnTo>
                  <a:pt x="123" y="1091"/>
                </a:lnTo>
                <a:lnTo>
                  <a:pt x="136" y="1091"/>
                </a:lnTo>
                <a:lnTo>
                  <a:pt x="141" y="1095"/>
                </a:lnTo>
                <a:lnTo>
                  <a:pt x="145" y="1096"/>
                </a:lnTo>
                <a:lnTo>
                  <a:pt x="148" y="1095"/>
                </a:lnTo>
                <a:lnTo>
                  <a:pt x="150" y="1091"/>
                </a:lnTo>
                <a:lnTo>
                  <a:pt x="170" y="1091"/>
                </a:lnTo>
                <a:lnTo>
                  <a:pt x="174" y="1095"/>
                </a:lnTo>
                <a:lnTo>
                  <a:pt x="176" y="1100"/>
                </a:lnTo>
                <a:lnTo>
                  <a:pt x="177" y="1112"/>
                </a:lnTo>
                <a:lnTo>
                  <a:pt x="179" y="1124"/>
                </a:lnTo>
                <a:lnTo>
                  <a:pt x="181" y="1129"/>
                </a:lnTo>
                <a:lnTo>
                  <a:pt x="184" y="1132"/>
                </a:lnTo>
                <a:lnTo>
                  <a:pt x="193" y="1131"/>
                </a:lnTo>
                <a:lnTo>
                  <a:pt x="198" y="1132"/>
                </a:lnTo>
                <a:lnTo>
                  <a:pt x="208" y="1136"/>
                </a:lnTo>
                <a:lnTo>
                  <a:pt x="218" y="1139"/>
                </a:lnTo>
                <a:lnTo>
                  <a:pt x="225" y="1139"/>
                </a:lnTo>
                <a:lnTo>
                  <a:pt x="232" y="1139"/>
                </a:lnTo>
                <a:lnTo>
                  <a:pt x="239" y="1139"/>
                </a:lnTo>
                <a:lnTo>
                  <a:pt x="245" y="1136"/>
                </a:lnTo>
                <a:lnTo>
                  <a:pt x="249" y="1131"/>
                </a:lnTo>
                <a:lnTo>
                  <a:pt x="252" y="1125"/>
                </a:lnTo>
                <a:lnTo>
                  <a:pt x="286" y="1125"/>
                </a:lnTo>
                <a:lnTo>
                  <a:pt x="292" y="1127"/>
                </a:lnTo>
                <a:lnTo>
                  <a:pt x="293" y="1129"/>
                </a:lnTo>
                <a:lnTo>
                  <a:pt x="293" y="1132"/>
                </a:lnTo>
                <a:lnTo>
                  <a:pt x="300" y="1134"/>
                </a:lnTo>
                <a:lnTo>
                  <a:pt x="307" y="1136"/>
                </a:lnTo>
                <a:lnTo>
                  <a:pt x="312" y="1139"/>
                </a:lnTo>
                <a:lnTo>
                  <a:pt x="320" y="1139"/>
                </a:lnTo>
                <a:lnTo>
                  <a:pt x="322" y="1141"/>
                </a:lnTo>
                <a:lnTo>
                  <a:pt x="324" y="1143"/>
                </a:lnTo>
                <a:lnTo>
                  <a:pt x="327" y="1146"/>
                </a:lnTo>
                <a:lnTo>
                  <a:pt x="332" y="1148"/>
                </a:lnTo>
                <a:lnTo>
                  <a:pt x="334" y="1149"/>
                </a:lnTo>
                <a:lnTo>
                  <a:pt x="334" y="1153"/>
                </a:lnTo>
                <a:lnTo>
                  <a:pt x="327" y="1153"/>
                </a:lnTo>
                <a:lnTo>
                  <a:pt x="322" y="1156"/>
                </a:lnTo>
                <a:lnTo>
                  <a:pt x="319" y="1158"/>
                </a:lnTo>
                <a:lnTo>
                  <a:pt x="314" y="1160"/>
                </a:lnTo>
                <a:lnTo>
                  <a:pt x="310" y="1158"/>
                </a:lnTo>
                <a:lnTo>
                  <a:pt x="307" y="1156"/>
                </a:lnTo>
                <a:lnTo>
                  <a:pt x="303" y="1155"/>
                </a:lnTo>
                <a:lnTo>
                  <a:pt x="300" y="1153"/>
                </a:lnTo>
                <a:lnTo>
                  <a:pt x="293" y="1149"/>
                </a:lnTo>
                <a:lnTo>
                  <a:pt x="288" y="1148"/>
                </a:lnTo>
                <a:lnTo>
                  <a:pt x="285" y="1149"/>
                </a:lnTo>
                <a:lnTo>
                  <a:pt x="283" y="1151"/>
                </a:lnTo>
                <a:lnTo>
                  <a:pt x="280" y="1160"/>
                </a:lnTo>
                <a:lnTo>
                  <a:pt x="285" y="1160"/>
                </a:lnTo>
                <a:lnTo>
                  <a:pt x="288" y="1163"/>
                </a:lnTo>
                <a:lnTo>
                  <a:pt x="290" y="1166"/>
                </a:lnTo>
                <a:lnTo>
                  <a:pt x="292" y="1172"/>
                </a:lnTo>
                <a:lnTo>
                  <a:pt x="293" y="1182"/>
                </a:lnTo>
                <a:lnTo>
                  <a:pt x="297" y="1185"/>
                </a:lnTo>
                <a:lnTo>
                  <a:pt x="300" y="1187"/>
                </a:lnTo>
                <a:lnTo>
                  <a:pt x="303" y="1195"/>
                </a:lnTo>
                <a:lnTo>
                  <a:pt x="309" y="1202"/>
                </a:lnTo>
                <a:lnTo>
                  <a:pt x="312" y="1211"/>
                </a:lnTo>
                <a:lnTo>
                  <a:pt x="314" y="1216"/>
                </a:lnTo>
                <a:lnTo>
                  <a:pt x="314" y="1221"/>
                </a:lnTo>
                <a:lnTo>
                  <a:pt x="319" y="1221"/>
                </a:lnTo>
                <a:lnTo>
                  <a:pt x="324" y="1219"/>
                </a:lnTo>
                <a:lnTo>
                  <a:pt x="327" y="1218"/>
                </a:lnTo>
                <a:lnTo>
                  <a:pt x="331" y="1214"/>
                </a:lnTo>
                <a:lnTo>
                  <a:pt x="336" y="1207"/>
                </a:lnTo>
                <a:lnTo>
                  <a:pt x="341" y="1201"/>
                </a:lnTo>
                <a:lnTo>
                  <a:pt x="346" y="1197"/>
                </a:lnTo>
                <a:lnTo>
                  <a:pt x="356" y="1194"/>
                </a:lnTo>
                <a:lnTo>
                  <a:pt x="360" y="1192"/>
                </a:lnTo>
                <a:lnTo>
                  <a:pt x="365" y="1194"/>
                </a:lnTo>
                <a:lnTo>
                  <a:pt x="367" y="1195"/>
                </a:lnTo>
                <a:lnTo>
                  <a:pt x="368" y="1201"/>
                </a:lnTo>
                <a:lnTo>
                  <a:pt x="368" y="1206"/>
                </a:lnTo>
                <a:lnTo>
                  <a:pt x="367" y="1211"/>
                </a:lnTo>
                <a:lnTo>
                  <a:pt x="363" y="1219"/>
                </a:lnTo>
                <a:lnTo>
                  <a:pt x="358" y="1226"/>
                </a:lnTo>
                <a:lnTo>
                  <a:pt x="355" y="1235"/>
                </a:lnTo>
                <a:lnTo>
                  <a:pt x="351" y="1236"/>
                </a:lnTo>
                <a:lnTo>
                  <a:pt x="348" y="1238"/>
                </a:lnTo>
                <a:lnTo>
                  <a:pt x="339" y="1241"/>
                </a:lnTo>
                <a:lnTo>
                  <a:pt x="338" y="1243"/>
                </a:lnTo>
                <a:lnTo>
                  <a:pt x="334" y="1245"/>
                </a:lnTo>
                <a:lnTo>
                  <a:pt x="334" y="1250"/>
                </a:lnTo>
                <a:lnTo>
                  <a:pt x="334" y="1255"/>
                </a:lnTo>
                <a:lnTo>
                  <a:pt x="338" y="1257"/>
                </a:lnTo>
                <a:lnTo>
                  <a:pt x="339" y="1262"/>
                </a:lnTo>
                <a:lnTo>
                  <a:pt x="341" y="1267"/>
                </a:lnTo>
                <a:lnTo>
                  <a:pt x="343" y="1270"/>
                </a:lnTo>
                <a:lnTo>
                  <a:pt x="346" y="1279"/>
                </a:lnTo>
                <a:lnTo>
                  <a:pt x="349" y="1288"/>
                </a:lnTo>
                <a:lnTo>
                  <a:pt x="353" y="1296"/>
                </a:lnTo>
                <a:lnTo>
                  <a:pt x="355" y="1306"/>
                </a:lnTo>
                <a:lnTo>
                  <a:pt x="355" y="1310"/>
                </a:lnTo>
                <a:lnTo>
                  <a:pt x="355" y="1315"/>
                </a:lnTo>
                <a:lnTo>
                  <a:pt x="355" y="1320"/>
                </a:lnTo>
                <a:lnTo>
                  <a:pt x="356" y="1327"/>
                </a:lnTo>
                <a:lnTo>
                  <a:pt x="360" y="1340"/>
                </a:lnTo>
                <a:lnTo>
                  <a:pt x="361" y="1344"/>
                </a:lnTo>
                <a:lnTo>
                  <a:pt x="367" y="1351"/>
                </a:lnTo>
                <a:lnTo>
                  <a:pt x="373" y="1356"/>
                </a:lnTo>
                <a:lnTo>
                  <a:pt x="375" y="1359"/>
                </a:lnTo>
                <a:lnTo>
                  <a:pt x="384" y="1373"/>
                </a:lnTo>
                <a:lnTo>
                  <a:pt x="390" y="1380"/>
                </a:lnTo>
                <a:lnTo>
                  <a:pt x="397" y="1385"/>
                </a:lnTo>
                <a:lnTo>
                  <a:pt x="401" y="1386"/>
                </a:lnTo>
                <a:lnTo>
                  <a:pt x="411" y="1390"/>
                </a:lnTo>
                <a:lnTo>
                  <a:pt x="423" y="1392"/>
                </a:lnTo>
                <a:lnTo>
                  <a:pt x="425" y="1395"/>
                </a:lnTo>
                <a:lnTo>
                  <a:pt x="426" y="1398"/>
                </a:lnTo>
                <a:lnTo>
                  <a:pt x="430" y="1407"/>
                </a:lnTo>
                <a:lnTo>
                  <a:pt x="431" y="1409"/>
                </a:lnTo>
                <a:lnTo>
                  <a:pt x="438" y="1414"/>
                </a:lnTo>
                <a:lnTo>
                  <a:pt x="445" y="1421"/>
                </a:lnTo>
                <a:lnTo>
                  <a:pt x="452" y="1426"/>
                </a:lnTo>
                <a:lnTo>
                  <a:pt x="459" y="1431"/>
                </a:lnTo>
                <a:lnTo>
                  <a:pt x="462" y="1432"/>
                </a:lnTo>
                <a:lnTo>
                  <a:pt x="465" y="1439"/>
                </a:lnTo>
                <a:lnTo>
                  <a:pt x="467" y="1441"/>
                </a:lnTo>
                <a:lnTo>
                  <a:pt x="476" y="1448"/>
                </a:lnTo>
                <a:lnTo>
                  <a:pt x="482" y="1458"/>
                </a:lnTo>
                <a:lnTo>
                  <a:pt x="484" y="1461"/>
                </a:lnTo>
                <a:lnTo>
                  <a:pt x="486" y="1465"/>
                </a:lnTo>
                <a:lnTo>
                  <a:pt x="488" y="1468"/>
                </a:lnTo>
                <a:lnTo>
                  <a:pt x="496" y="1472"/>
                </a:lnTo>
                <a:lnTo>
                  <a:pt x="500" y="1473"/>
                </a:lnTo>
                <a:lnTo>
                  <a:pt x="505" y="1477"/>
                </a:lnTo>
                <a:lnTo>
                  <a:pt x="506" y="1480"/>
                </a:lnTo>
                <a:lnTo>
                  <a:pt x="506" y="1485"/>
                </a:lnTo>
                <a:lnTo>
                  <a:pt x="508" y="1489"/>
                </a:lnTo>
                <a:lnTo>
                  <a:pt x="529" y="1518"/>
                </a:lnTo>
                <a:lnTo>
                  <a:pt x="530" y="1521"/>
                </a:lnTo>
                <a:lnTo>
                  <a:pt x="541" y="1535"/>
                </a:lnTo>
                <a:lnTo>
                  <a:pt x="549" y="1542"/>
                </a:lnTo>
                <a:lnTo>
                  <a:pt x="553" y="1543"/>
                </a:lnTo>
                <a:lnTo>
                  <a:pt x="558" y="1543"/>
                </a:lnTo>
                <a:lnTo>
                  <a:pt x="561" y="1545"/>
                </a:lnTo>
                <a:lnTo>
                  <a:pt x="563" y="1547"/>
                </a:lnTo>
                <a:lnTo>
                  <a:pt x="565" y="1550"/>
                </a:lnTo>
                <a:lnTo>
                  <a:pt x="568" y="1552"/>
                </a:lnTo>
                <a:lnTo>
                  <a:pt x="575" y="1557"/>
                </a:lnTo>
                <a:lnTo>
                  <a:pt x="583" y="1559"/>
                </a:lnTo>
                <a:lnTo>
                  <a:pt x="590" y="1562"/>
                </a:lnTo>
                <a:lnTo>
                  <a:pt x="594" y="1565"/>
                </a:lnTo>
                <a:lnTo>
                  <a:pt x="600" y="1571"/>
                </a:lnTo>
                <a:lnTo>
                  <a:pt x="609" y="1576"/>
                </a:lnTo>
                <a:lnTo>
                  <a:pt x="612" y="1576"/>
                </a:lnTo>
                <a:lnTo>
                  <a:pt x="621" y="1574"/>
                </a:lnTo>
                <a:lnTo>
                  <a:pt x="628" y="1576"/>
                </a:lnTo>
                <a:lnTo>
                  <a:pt x="638" y="1581"/>
                </a:lnTo>
                <a:lnTo>
                  <a:pt x="648" y="1586"/>
                </a:lnTo>
                <a:lnTo>
                  <a:pt x="655" y="1589"/>
                </a:lnTo>
                <a:lnTo>
                  <a:pt x="662" y="1589"/>
                </a:lnTo>
                <a:lnTo>
                  <a:pt x="764" y="1589"/>
                </a:lnTo>
                <a:lnTo>
                  <a:pt x="767" y="1591"/>
                </a:lnTo>
                <a:lnTo>
                  <a:pt x="773" y="1593"/>
                </a:lnTo>
                <a:lnTo>
                  <a:pt x="776" y="1591"/>
                </a:lnTo>
                <a:lnTo>
                  <a:pt x="779" y="1589"/>
                </a:lnTo>
                <a:lnTo>
                  <a:pt x="788" y="1583"/>
                </a:lnTo>
                <a:lnTo>
                  <a:pt x="796" y="1577"/>
                </a:lnTo>
                <a:lnTo>
                  <a:pt x="798" y="1574"/>
                </a:lnTo>
                <a:lnTo>
                  <a:pt x="812" y="1562"/>
                </a:lnTo>
                <a:lnTo>
                  <a:pt x="827" y="1550"/>
                </a:lnTo>
                <a:lnTo>
                  <a:pt x="834" y="1545"/>
                </a:lnTo>
                <a:lnTo>
                  <a:pt x="842" y="1542"/>
                </a:lnTo>
                <a:lnTo>
                  <a:pt x="853" y="1542"/>
                </a:lnTo>
                <a:lnTo>
                  <a:pt x="863" y="1542"/>
                </a:lnTo>
                <a:lnTo>
                  <a:pt x="866" y="1542"/>
                </a:lnTo>
                <a:lnTo>
                  <a:pt x="899" y="1542"/>
                </a:lnTo>
                <a:lnTo>
                  <a:pt x="928" y="1545"/>
                </a:lnTo>
                <a:lnTo>
                  <a:pt x="931" y="1545"/>
                </a:lnTo>
                <a:lnTo>
                  <a:pt x="938" y="1548"/>
                </a:lnTo>
                <a:lnTo>
                  <a:pt x="945" y="1552"/>
                </a:lnTo>
                <a:lnTo>
                  <a:pt x="953" y="1554"/>
                </a:lnTo>
                <a:lnTo>
                  <a:pt x="957" y="1552"/>
                </a:lnTo>
                <a:lnTo>
                  <a:pt x="958" y="1552"/>
                </a:lnTo>
                <a:lnTo>
                  <a:pt x="969" y="1555"/>
                </a:lnTo>
                <a:lnTo>
                  <a:pt x="972" y="1555"/>
                </a:lnTo>
                <a:lnTo>
                  <a:pt x="975" y="1555"/>
                </a:lnTo>
                <a:lnTo>
                  <a:pt x="975" y="1559"/>
                </a:lnTo>
                <a:lnTo>
                  <a:pt x="975" y="1562"/>
                </a:lnTo>
                <a:lnTo>
                  <a:pt x="984" y="1567"/>
                </a:lnTo>
                <a:lnTo>
                  <a:pt x="989" y="1569"/>
                </a:lnTo>
                <a:lnTo>
                  <a:pt x="996" y="1569"/>
                </a:lnTo>
                <a:lnTo>
                  <a:pt x="1013" y="1569"/>
                </a:lnTo>
                <a:lnTo>
                  <a:pt x="1020" y="1567"/>
                </a:lnTo>
                <a:lnTo>
                  <a:pt x="1022" y="1565"/>
                </a:lnTo>
                <a:lnTo>
                  <a:pt x="1023" y="1562"/>
                </a:lnTo>
                <a:lnTo>
                  <a:pt x="1032" y="1557"/>
                </a:lnTo>
                <a:lnTo>
                  <a:pt x="1037" y="1555"/>
                </a:lnTo>
                <a:lnTo>
                  <a:pt x="1044" y="1555"/>
                </a:lnTo>
                <a:lnTo>
                  <a:pt x="1044" y="1564"/>
                </a:lnTo>
                <a:lnTo>
                  <a:pt x="1045" y="1567"/>
                </a:lnTo>
                <a:lnTo>
                  <a:pt x="1049" y="1569"/>
                </a:lnTo>
                <a:lnTo>
                  <a:pt x="1054" y="1567"/>
                </a:lnTo>
                <a:lnTo>
                  <a:pt x="1064" y="1562"/>
                </a:lnTo>
                <a:lnTo>
                  <a:pt x="1071" y="1560"/>
                </a:lnTo>
                <a:lnTo>
                  <a:pt x="1078" y="1562"/>
                </a:lnTo>
                <a:lnTo>
                  <a:pt x="1085" y="1564"/>
                </a:lnTo>
                <a:lnTo>
                  <a:pt x="1092" y="1565"/>
                </a:lnTo>
                <a:lnTo>
                  <a:pt x="1097" y="1569"/>
                </a:lnTo>
                <a:lnTo>
                  <a:pt x="1105" y="1569"/>
                </a:lnTo>
                <a:lnTo>
                  <a:pt x="1107" y="1567"/>
                </a:lnTo>
                <a:lnTo>
                  <a:pt x="1109" y="1565"/>
                </a:lnTo>
                <a:lnTo>
                  <a:pt x="1112" y="1562"/>
                </a:lnTo>
                <a:lnTo>
                  <a:pt x="1117" y="1560"/>
                </a:lnTo>
                <a:lnTo>
                  <a:pt x="1119" y="1559"/>
                </a:lnTo>
                <a:lnTo>
                  <a:pt x="1119" y="1555"/>
                </a:lnTo>
                <a:lnTo>
                  <a:pt x="1126" y="1555"/>
                </a:lnTo>
                <a:lnTo>
                  <a:pt x="1129" y="1554"/>
                </a:lnTo>
                <a:lnTo>
                  <a:pt x="1134" y="1550"/>
                </a:lnTo>
                <a:lnTo>
                  <a:pt x="1139" y="1548"/>
                </a:lnTo>
                <a:lnTo>
                  <a:pt x="1146" y="1548"/>
                </a:lnTo>
                <a:lnTo>
                  <a:pt x="1151" y="1548"/>
                </a:lnTo>
                <a:lnTo>
                  <a:pt x="1153" y="1545"/>
                </a:lnTo>
                <a:lnTo>
                  <a:pt x="1156" y="1542"/>
                </a:lnTo>
                <a:lnTo>
                  <a:pt x="1158" y="1538"/>
                </a:lnTo>
                <a:lnTo>
                  <a:pt x="1162" y="1535"/>
                </a:lnTo>
                <a:lnTo>
                  <a:pt x="1167" y="1535"/>
                </a:lnTo>
                <a:lnTo>
                  <a:pt x="1174" y="1535"/>
                </a:lnTo>
                <a:lnTo>
                  <a:pt x="1187" y="1535"/>
                </a:lnTo>
                <a:lnTo>
                  <a:pt x="1199" y="1535"/>
                </a:lnTo>
                <a:lnTo>
                  <a:pt x="1209" y="1531"/>
                </a:lnTo>
                <a:lnTo>
                  <a:pt x="1218" y="1528"/>
                </a:lnTo>
                <a:lnTo>
                  <a:pt x="1235" y="1521"/>
                </a:lnTo>
                <a:lnTo>
                  <a:pt x="1245" y="1518"/>
                </a:lnTo>
                <a:lnTo>
                  <a:pt x="1255" y="1514"/>
                </a:lnTo>
                <a:lnTo>
                  <a:pt x="1296" y="1514"/>
                </a:lnTo>
                <a:lnTo>
                  <a:pt x="1300" y="1514"/>
                </a:lnTo>
                <a:lnTo>
                  <a:pt x="1303" y="1511"/>
                </a:lnTo>
                <a:lnTo>
                  <a:pt x="1308" y="1506"/>
                </a:lnTo>
                <a:lnTo>
                  <a:pt x="1310" y="1502"/>
                </a:lnTo>
                <a:lnTo>
                  <a:pt x="1313" y="1501"/>
                </a:lnTo>
                <a:lnTo>
                  <a:pt x="1317" y="1501"/>
                </a:lnTo>
                <a:lnTo>
                  <a:pt x="1324" y="1501"/>
                </a:lnTo>
                <a:lnTo>
                  <a:pt x="1330" y="1499"/>
                </a:lnTo>
                <a:lnTo>
                  <a:pt x="1334" y="1499"/>
                </a:lnTo>
                <a:lnTo>
                  <a:pt x="1342" y="1502"/>
                </a:lnTo>
                <a:lnTo>
                  <a:pt x="1347" y="1507"/>
                </a:lnTo>
                <a:lnTo>
                  <a:pt x="1353" y="1507"/>
                </a:lnTo>
                <a:lnTo>
                  <a:pt x="1358" y="1507"/>
                </a:lnTo>
                <a:lnTo>
                  <a:pt x="1358" y="1506"/>
                </a:lnTo>
                <a:lnTo>
                  <a:pt x="1359" y="1504"/>
                </a:lnTo>
                <a:lnTo>
                  <a:pt x="1364" y="1502"/>
                </a:lnTo>
                <a:lnTo>
                  <a:pt x="1378" y="1501"/>
                </a:lnTo>
                <a:lnTo>
                  <a:pt x="1383" y="1499"/>
                </a:lnTo>
                <a:lnTo>
                  <a:pt x="1387" y="1497"/>
                </a:lnTo>
                <a:lnTo>
                  <a:pt x="1392" y="1490"/>
                </a:lnTo>
                <a:lnTo>
                  <a:pt x="1397" y="1484"/>
                </a:lnTo>
                <a:lnTo>
                  <a:pt x="1400" y="1482"/>
                </a:lnTo>
                <a:lnTo>
                  <a:pt x="1405" y="1480"/>
                </a:lnTo>
                <a:lnTo>
                  <a:pt x="1426" y="1521"/>
                </a:lnTo>
                <a:lnTo>
                  <a:pt x="1460" y="1521"/>
                </a:lnTo>
                <a:lnTo>
                  <a:pt x="1458" y="1525"/>
                </a:lnTo>
                <a:lnTo>
                  <a:pt x="1457" y="1528"/>
                </a:lnTo>
                <a:lnTo>
                  <a:pt x="1453" y="1531"/>
                </a:lnTo>
                <a:lnTo>
                  <a:pt x="1453" y="1535"/>
                </a:lnTo>
                <a:lnTo>
                  <a:pt x="1457" y="1536"/>
                </a:lnTo>
                <a:lnTo>
                  <a:pt x="1460" y="1538"/>
                </a:lnTo>
                <a:lnTo>
                  <a:pt x="1462" y="1542"/>
                </a:lnTo>
                <a:lnTo>
                  <a:pt x="1467" y="1542"/>
                </a:lnTo>
                <a:lnTo>
                  <a:pt x="1469" y="1533"/>
                </a:lnTo>
                <a:lnTo>
                  <a:pt x="1470" y="1525"/>
                </a:lnTo>
                <a:lnTo>
                  <a:pt x="1474" y="1519"/>
                </a:lnTo>
                <a:lnTo>
                  <a:pt x="1480" y="1514"/>
                </a:lnTo>
                <a:lnTo>
                  <a:pt x="1486" y="1511"/>
                </a:lnTo>
                <a:lnTo>
                  <a:pt x="1492" y="1509"/>
                </a:lnTo>
                <a:lnTo>
                  <a:pt x="1506" y="1507"/>
                </a:lnTo>
                <a:lnTo>
                  <a:pt x="1521" y="1504"/>
                </a:lnTo>
                <a:lnTo>
                  <a:pt x="1535" y="1501"/>
                </a:lnTo>
                <a:lnTo>
                  <a:pt x="1542" y="1499"/>
                </a:lnTo>
                <a:lnTo>
                  <a:pt x="1545" y="1499"/>
                </a:lnTo>
                <a:lnTo>
                  <a:pt x="1554" y="1502"/>
                </a:lnTo>
                <a:lnTo>
                  <a:pt x="1559" y="1507"/>
                </a:lnTo>
                <a:lnTo>
                  <a:pt x="1564" y="1507"/>
                </a:lnTo>
                <a:lnTo>
                  <a:pt x="1569" y="1507"/>
                </a:lnTo>
                <a:lnTo>
                  <a:pt x="1573" y="1502"/>
                </a:lnTo>
                <a:lnTo>
                  <a:pt x="1576" y="1497"/>
                </a:lnTo>
                <a:lnTo>
                  <a:pt x="1579" y="1494"/>
                </a:lnTo>
                <a:lnTo>
                  <a:pt x="1583" y="1487"/>
                </a:lnTo>
                <a:lnTo>
                  <a:pt x="1583" y="1482"/>
                </a:lnTo>
                <a:lnTo>
                  <a:pt x="1585" y="1478"/>
                </a:lnTo>
                <a:lnTo>
                  <a:pt x="1586" y="1475"/>
                </a:lnTo>
                <a:lnTo>
                  <a:pt x="1590" y="1473"/>
                </a:lnTo>
                <a:lnTo>
                  <a:pt x="1593" y="1473"/>
                </a:lnTo>
                <a:lnTo>
                  <a:pt x="1595" y="1472"/>
                </a:lnTo>
                <a:lnTo>
                  <a:pt x="1597" y="1467"/>
                </a:lnTo>
                <a:lnTo>
                  <a:pt x="1586" y="1467"/>
                </a:lnTo>
                <a:lnTo>
                  <a:pt x="1583" y="1465"/>
                </a:lnTo>
                <a:lnTo>
                  <a:pt x="1579" y="1463"/>
                </a:lnTo>
                <a:lnTo>
                  <a:pt x="1578" y="1460"/>
                </a:lnTo>
                <a:lnTo>
                  <a:pt x="1576" y="1456"/>
                </a:lnTo>
                <a:lnTo>
                  <a:pt x="1576" y="1446"/>
                </a:lnTo>
                <a:lnTo>
                  <a:pt x="1581" y="1446"/>
                </a:lnTo>
                <a:lnTo>
                  <a:pt x="1586" y="1444"/>
                </a:lnTo>
                <a:lnTo>
                  <a:pt x="1595" y="1441"/>
                </a:lnTo>
                <a:lnTo>
                  <a:pt x="1603" y="1438"/>
                </a:lnTo>
                <a:lnTo>
                  <a:pt x="1610" y="1438"/>
                </a:lnTo>
                <a:lnTo>
                  <a:pt x="1617" y="1439"/>
                </a:lnTo>
                <a:lnTo>
                  <a:pt x="1615" y="1432"/>
                </a:lnTo>
                <a:lnTo>
                  <a:pt x="1617" y="1429"/>
                </a:lnTo>
                <a:lnTo>
                  <a:pt x="1619" y="1426"/>
                </a:lnTo>
                <a:lnTo>
                  <a:pt x="1624" y="1426"/>
                </a:lnTo>
                <a:lnTo>
                  <a:pt x="1634" y="1426"/>
                </a:lnTo>
                <a:lnTo>
                  <a:pt x="1644" y="1426"/>
                </a:lnTo>
                <a:lnTo>
                  <a:pt x="1641" y="1414"/>
                </a:lnTo>
                <a:lnTo>
                  <a:pt x="1638" y="1400"/>
                </a:lnTo>
                <a:lnTo>
                  <a:pt x="1636" y="1393"/>
                </a:lnTo>
                <a:lnTo>
                  <a:pt x="1636" y="1386"/>
                </a:lnTo>
                <a:lnTo>
                  <a:pt x="1639" y="1381"/>
                </a:lnTo>
                <a:lnTo>
                  <a:pt x="1644" y="1378"/>
                </a:lnTo>
                <a:lnTo>
                  <a:pt x="1651" y="1380"/>
                </a:lnTo>
                <a:lnTo>
                  <a:pt x="1658" y="1381"/>
                </a:lnTo>
                <a:lnTo>
                  <a:pt x="1661" y="1386"/>
                </a:lnTo>
                <a:lnTo>
                  <a:pt x="1665" y="1392"/>
                </a:lnTo>
                <a:lnTo>
                  <a:pt x="1661" y="1393"/>
                </a:lnTo>
                <a:lnTo>
                  <a:pt x="1661" y="1395"/>
                </a:lnTo>
                <a:lnTo>
                  <a:pt x="1661" y="1398"/>
                </a:lnTo>
                <a:lnTo>
                  <a:pt x="1665" y="1405"/>
                </a:lnTo>
                <a:lnTo>
                  <a:pt x="1665" y="1409"/>
                </a:lnTo>
                <a:lnTo>
                  <a:pt x="1665" y="1412"/>
                </a:lnTo>
                <a:lnTo>
                  <a:pt x="1672" y="1412"/>
                </a:lnTo>
                <a:lnTo>
                  <a:pt x="1675" y="1415"/>
                </a:lnTo>
                <a:lnTo>
                  <a:pt x="1677" y="1421"/>
                </a:lnTo>
                <a:lnTo>
                  <a:pt x="1678" y="1426"/>
                </a:lnTo>
                <a:lnTo>
                  <a:pt x="1682" y="1426"/>
                </a:lnTo>
                <a:lnTo>
                  <a:pt x="1685" y="1426"/>
                </a:lnTo>
                <a:lnTo>
                  <a:pt x="1689" y="1426"/>
                </a:lnTo>
                <a:lnTo>
                  <a:pt x="1692" y="1426"/>
                </a:lnTo>
                <a:lnTo>
                  <a:pt x="1692" y="1422"/>
                </a:lnTo>
                <a:lnTo>
                  <a:pt x="1692" y="1419"/>
                </a:lnTo>
                <a:lnTo>
                  <a:pt x="1696" y="1419"/>
                </a:lnTo>
                <a:lnTo>
                  <a:pt x="1699" y="1419"/>
                </a:lnTo>
                <a:lnTo>
                  <a:pt x="1699" y="1412"/>
                </a:lnTo>
                <a:lnTo>
                  <a:pt x="1706" y="1412"/>
                </a:lnTo>
                <a:lnTo>
                  <a:pt x="1709" y="1415"/>
                </a:lnTo>
                <a:lnTo>
                  <a:pt x="1714" y="1417"/>
                </a:lnTo>
                <a:lnTo>
                  <a:pt x="1719" y="1419"/>
                </a:lnTo>
                <a:lnTo>
                  <a:pt x="1719" y="1412"/>
                </a:lnTo>
                <a:lnTo>
                  <a:pt x="1719" y="1405"/>
                </a:lnTo>
                <a:lnTo>
                  <a:pt x="1721" y="1400"/>
                </a:lnTo>
                <a:lnTo>
                  <a:pt x="1726" y="1398"/>
                </a:lnTo>
                <a:lnTo>
                  <a:pt x="1735" y="1398"/>
                </a:lnTo>
                <a:lnTo>
                  <a:pt x="1742" y="1397"/>
                </a:lnTo>
                <a:lnTo>
                  <a:pt x="1747" y="1393"/>
                </a:lnTo>
                <a:lnTo>
                  <a:pt x="1753" y="1392"/>
                </a:lnTo>
                <a:lnTo>
                  <a:pt x="1760" y="1392"/>
                </a:lnTo>
                <a:lnTo>
                  <a:pt x="1767" y="1388"/>
                </a:lnTo>
                <a:lnTo>
                  <a:pt x="1771" y="1383"/>
                </a:lnTo>
                <a:lnTo>
                  <a:pt x="1774" y="1378"/>
                </a:lnTo>
                <a:lnTo>
                  <a:pt x="1769" y="1374"/>
                </a:lnTo>
                <a:lnTo>
                  <a:pt x="1764" y="1371"/>
                </a:lnTo>
                <a:lnTo>
                  <a:pt x="1759" y="1366"/>
                </a:lnTo>
                <a:lnTo>
                  <a:pt x="1753" y="1364"/>
                </a:lnTo>
                <a:lnTo>
                  <a:pt x="1750" y="1364"/>
                </a:lnTo>
                <a:lnTo>
                  <a:pt x="1748" y="1363"/>
                </a:lnTo>
                <a:lnTo>
                  <a:pt x="1747" y="1357"/>
                </a:lnTo>
                <a:lnTo>
                  <a:pt x="1747" y="1344"/>
                </a:lnTo>
                <a:lnTo>
                  <a:pt x="1752" y="1346"/>
                </a:lnTo>
                <a:lnTo>
                  <a:pt x="1760" y="1344"/>
                </a:lnTo>
                <a:lnTo>
                  <a:pt x="1767" y="1342"/>
                </a:lnTo>
                <a:lnTo>
                  <a:pt x="1771" y="1342"/>
                </a:lnTo>
                <a:lnTo>
                  <a:pt x="1774" y="1344"/>
                </a:lnTo>
                <a:lnTo>
                  <a:pt x="1776" y="1349"/>
                </a:lnTo>
                <a:lnTo>
                  <a:pt x="1782" y="1356"/>
                </a:lnTo>
                <a:lnTo>
                  <a:pt x="1786" y="1357"/>
                </a:lnTo>
                <a:lnTo>
                  <a:pt x="1789" y="1359"/>
                </a:lnTo>
                <a:lnTo>
                  <a:pt x="1793" y="1356"/>
                </a:lnTo>
                <a:lnTo>
                  <a:pt x="1794" y="1351"/>
                </a:lnTo>
                <a:lnTo>
                  <a:pt x="1786" y="1344"/>
                </a:lnTo>
                <a:lnTo>
                  <a:pt x="1776" y="1339"/>
                </a:lnTo>
                <a:lnTo>
                  <a:pt x="1772" y="1334"/>
                </a:lnTo>
                <a:lnTo>
                  <a:pt x="1771" y="1328"/>
                </a:lnTo>
                <a:lnTo>
                  <a:pt x="1767" y="1323"/>
                </a:lnTo>
                <a:lnTo>
                  <a:pt x="1767" y="1317"/>
                </a:lnTo>
                <a:lnTo>
                  <a:pt x="1759" y="1317"/>
                </a:lnTo>
                <a:lnTo>
                  <a:pt x="1753" y="1313"/>
                </a:lnTo>
                <a:lnTo>
                  <a:pt x="1750" y="1308"/>
                </a:lnTo>
                <a:lnTo>
                  <a:pt x="1747" y="1303"/>
                </a:lnTo>
                <a:lnTo>
                  <a:pt x="1740" y="1303"/>
                </a:lnTo>
                <a:lnTo>
                  <a:pt x="1736" y="1299"/>
                </a:lnTo>
                <a:lnTo>
                  <a:pt x="1733" y="1296"/>
                </a:lnTo>
                <a:lnTo>
                  <a:pt x="1733" y="1289"/>
                </a:lnTo>
                <a:lnTo>
                  <a:pt x="1742" y="1289"/>
                </a:lnTo>
                <a:lnTo>
                  <a:pt x="1748" y="1291"/>
                </a:lnTo>
                <a:lnTo>
                  <a:pt x="1753" y="1294"/>
                </a:lnTo>
                <a:lnTo>
                  <a:pt x="1760" y="1296"/>
                </a:lnTo>
                <a:lnTo>
                  <a:pt x="1764" y="1291"/>
                </a:lnTo>
                <a:lnTo>
                  <a:pt x="1765" y="1284"/>
                </a:lnTo>
                <a:lnTo>
                  <a:pt x="1769" y="1279"/>
                </a:lnTo>
                <a:lnTo>
                  <a:pt x="1771" y="1277"/>
                </a:lnTo>
                <a:lnTo>
                  <a:pt x="1774" y="1276"/>
                </a:lnTo>
                <a:lnTo>
                  <a:pt x="1782" y="1289"/>
                </a:lnTo>
                <a:lnTo>
                  <a:pt x="1791" y="1303"/>
                </a:lnTo>
                <a:lnTo>
                  <a:pt x="1801" y="1315"/>
                </a:lnTo>
                <a:lnTo>
                  <a:pt x="1808" y="1330"/>
                </a:lnTo>
                <a:lnTo>
                  <a:pt x="1817" y="1332"/>
                </a:lnTo>
                <a:lnTo>
                  <a:pt x="1822" y="1330"/>
                </a:lnTo>
                <a:lnTo>
                  <a:pt x="1827" y="1328"/>
                </a:lnTo>
                <a:lnTo>
                  <a:pt x="1830" y="1325"/>
                </a:lnTo>
                <a:lnTo>
                  <a:pt x="1834" y="1322"/>
                </a:lnTo>
                <a:lnTo>
                  <a:pt x="1837" y="1318"/>
                </a:lnTo>
                <a:lnTo>
                  <a:pt x="1842" y="1317"/>
                </a:lnTo>
                <a:lnTo>
                  <a:pt x="1849" y="1317"/>
                </a:lnTo>
                <a:lnTo>
                  <a:pt x="1851" y="1310"/>
                </a:lnTo>
                <a:lnTo>
                  <a:pt x="1849" y="1306"/>
                </a:lnTo>
                <a:lnTo>
                  <a:pt x="1846" y="1305"/>
                </a:lnTo>
                <a:lnTo>
                  <a:pt x="1842" y="1303"/>
                </a:lnTo>
                <a:lnTo>
                  <a:pt x="1839" y="1301"/>
                </a:lnTo>
                <a:lnTo>
                  <a:pt x="1835" y="1299"/>
                </a:lnTo>
                <a:lnTo>
                  <a:pt x="1834" y="1296"/>
                </a:lnTo>
                <a:lnTo>
                  <a:pt x="1835" y="1289"/>
                </a:lnTo>
                <a:lnTo>
                  <a:pt x="1835" y="1284"/>
                </a:lnTo>
                <a:lnTo>
                  <a:pt x="1837" y="1281"/>
                </a:lnTo>
                <a:lnTo>
                  <a:pt x="1839" y="1277"/>
                </a:lnTo>
                <a:lnTo>
                  <a:pt x="1842" y="1276"/>
                </a:lnTo>
                <a:lnTo>
                  <a:pt x="1846" y="1276"/>
                </a:lnTo>
                <a:lnTo>
                  <a:pt x="1847" y="1274"/>
                </a:lnTo>
                <a:lnTo>
                  <a:pt x="1849" y="1269"/>
                </a:lnTo>
                <a:lnTo>
                  <a:pt x="1842" y="1265"/>
                </a:lnTo>
                <a:lnTo>
                  <a:pt x="1835" y="1262"/>
                </a:lnTo>
                <a:lnTo>
                  <a:pt x="1818" y="1259"/>
                </a:lnTo>
                <a:lnTo>
                  <a:pt x="1810" y="1257"/>
                </a:lnTo>
                <a:lnTo>
                  <a:pt x="1803" y="1253"/>
                </a:lnTo>
                <a:lnTo>
                  <a:pt x="1798" y="1248"/>
                </a:lnTo>
                <a:lnTo>
                  <a:pt x="1794" y="1241"/>
                </a:lnTo>
                <a:lnTo>
                  <a:pt x="1800" y="1241"/>
                </a:lnTo>
                <a:lnTo>
                  <a:pt x="1805" y="1240"/>
                </a:lnTo>
                <a:lnTo>
                  <a:pt x="1813" y="1236"/>
                </a:lnTo>
                <a:lnTo>
                  <a:pt x="1818" y="1235"/>
                </a:lnTo>
                <a:lnTo>
                  <a:pt x="1822" y="1233"/>
                </a:lnTo>
                <a:lnTo>
                  <a:pt x="1825" y="1236"/>
                </a:lnTo>
                <a:lnTo>
                  <a:pt x="1829" y="1241"/>
                </a:lnTo>
                <a:lnTo>
                  <a:pt x="1840" y="1241"/>
                </a:lnTo>
                <a:lnTo>
                  <a:pt x="1851" y="1241"/>
                </a:lnTo>
                <a:lnTo>
                  <a:pt x="1856" y="1240"/>
                </a:lnTo>
                <a:lnTo>
                  <a:pt x="1859" y="1236"/>
                </a:lnTo>
                <a:lnTo>
                  <a:pt x="1861" y="1233"/>
                </a:lnTo>
                <a:lnTo>
                  <a:pt x="1863" y="1228"/>
                </a:lnTo>
                <a:lnTo>
                  <a:pt x="1858" y="1224"/>
                </a:lnTo>
                <a:lnTo>
                  <a:pt x="1851" y="1223"/>
                </a:lnTo>
                <a:lnTo>
                  <a:pt x="1846" y="1219"/>
                </a:lnTo>
                <a:lnTo>
                  <a:pt x="1844" y="1218"/>
                </a:lnTo>
                <a:lnTo>
                  <a:pt x="1842" y="1214"/>
                </a:lnTo>
                <a:lnTo>
                  <a:pt x="1825" y="1214"/>
                </a:lnTo>
                <a:lnTo>
                  <a:pt x="1818" y="1213"/>
                </a:lnTo>
                <a:lnTo>
                  <a:pt x="1817" y="1211"/>
                </a:lnTo>
                <a:lnTo>
                  <a:pt x="1815" y="1207"/>
                </a:lnTo>
                <a:lnTo>
                  <a:pt x="1817" y="1204"/>
                </a:lnTo>
                <a:lnTo>
                  <a:pt x="1818" y="1202"/>
                </a:lnTo>
                <a:lnTo>
                  <a:pt x="1825" y="1201"/>
                </a:lnTo>
                <a:lnTo>
                  <a:pt x="1842" y="1201"/>
                </a:lnTo>
                <a:lnTo>
                  <a:pt x="1844" y="1199"/>
                </a:lnTo>
                <a:lnTo>
                  <a:pt x="1846" y="1197"/>
                </a:lnTo>
                <a:lnTo>
                  <a:pt x="1849" y="1194"/>
                </a:lnTo>
                <a:lnTo>
                  <a:pt x="1854" y="1192"/>
                </a:lnTo>
                <a:lnTo>
                  <a:pt x="1856" y="1190"/>
                </a:lnTo>
                <a:lnTo>
                  <a:pt x="1856" y="1187"/>
                </a:lnTo>
                <a:lnTo>
                  <a:pt x="1852" y="1185"/>
                </a:lnTo>
                <a:lnTo>
                  <a:pt x="1851" y="1184"/>
                </a:lnTo>
                <a:lnTo>
                  <a:pt x="1851" y="1180"/>
                </a:lnTo>
                <a:lnTo>
                  <a:pt x="1852" y="1175"/>
                </a:lnTo>
                <a:lnTo>
                  <a:pt x="1854" y="1173"/>
                </a:lnTo>
                <a:lnTo>
                  <a:pt x="1856" y="1173"/>
                </a:lnTo>
                <a:lnTo>
                  <a:pt x="1869" y="1175"/>
                </a:lnTo>
                <a:lnTo>
                  <a:pt x="1880" y="1173"/>
                </a:lnTo>
                <a:lnTo>
                  <a:pt x="1888" y="1170"/>
                </a:lnTo>
                <a:lnTo>
                  <a:pt x="1895" y="1165"/>
                </a:lnTo>
                <a:lnTo>
                  <a:pt x="1900" y="1160"/>
                </a:lnTo>
                <a:lnTo>
                  <a:pt x="1905" y="1151"/>
                </a:lnTo>
                <a:lnTo>
                  <a:pt x="1909" y="1143"/>
                </a:lnTo>
                <a:lnTo>
                  <a:pt x="1910" y="1132"/>
                </a:lnTo>
                <a:lnTo>
                  <a:pt x="1902" y="1129"/>
                </a:lnTo>
                <a:lnTo>
                  <a:pt x="1893" y="1125"/>
                </a:lnTo>
                <a:lnTo>
                  <a:pt x="1886" y="1120"/>
                </a:lnTo>
                <a:lnTo>
                  <a:pt x="1885" y="1117"/>
                </a:lnTo>
                <a:lnTo>
                  <a:pt x="1883" y="1112"/>
                </a:lnTo>
                <a:close/>
                <a:moveTo>
                  <a:pt x="245" y="218"/>
                </a:moveTo>
                <a:lnTo>
                  <a:pt x="247" y="220"/>
                </a:lnTo>
                <a:lnTo>
                  <a:pt x="249" y="221"/>
                </a:lnTo>
                <a:lnTo>
                  <a:pt x="252" y="225"/>
                </a:lnTo>
                <a:lnTo>
                  <a:pt x="254" y="230"/>
                </a:lnTo>
                <a:lnTo>
                  <a:pt x="256" y="232"/>
                </a:lnTo>
                <a:lnTo>
                  <a:pt x="259" y="232"/>
                </a:lnTo>
                <a:lnTo>
                  <a:pt x="257" y="237"/>
                </a:lnTo>
                <a:lnTo>
                  <a:pt x="254" y="240"/>
                </a:lnTo>
                <a:lnTo>
                  <a:pt x="251" y="240"/>
                </a:lnTo>
                <a:lnTo>
                  <a:pt x="249" y="237"/>
                </a:lnTo>
                <a:lnTo>
                  <a:pt x="245" y="233"/>
                </a:lnTo>
                <a:lnTo>
                  <a:pt x="244" y="228"/>
                </a:lnTo>
                <a:lnTo>
                  <a:pt x="244" y="223"/>
                </a:lnTo>
                <a:lnTo>
                  <a:pt x="245" y="218"/>
                </a:lnTo>
                <a:close/>
                <a:moveTo>
                  <a:pt x="254" y="1052"/>
                </a:moveTo>
                <a:lnTo>
                  <a:pt x="252" y="1052"/>
                </a:lnTo>
                <a:lnTo>
                  <a:pt x="254" y="1052"/>
                </a:lnTo>
                <a:close/>
                <a:moveTo>
                  <a:pt x="257" y="1052"/>
                </a:moveTo>
                <a:lnTo>
                  <a:pt x="256" y="1052"/>
                </a:lnTo>
                <a:lnTo>
                  <a:pt x="257" y="1052"/>
                </a:lnTo>
                <a:close/>
                <a:moveTo>
                  <a:pt x="989" y="607"/>
                </a:moveTo>
                <a:lnTo>
                  <a:pt x="989" y="595"/>
                </a:lnTo>
                <a:lnTo>
                  <a:pt x="987" y="585"/>
                </a:lnTo>
                <a:lnTo>
                  <a:pt x="986" y="580"/>
                </a:lnTo>
                <a:lnTo>
                  <a:pt x="984" y="576"/>
                </a:lnTo>
                <a:lnTo>
                  <a:pt x="981" y="574"/>
                </a:lnTo>
                <a:lnTo>
                  <a:pt x="975" y="573"/>
                </a:lnTo>
                <a:lnTo>
                  <a:pt x="974" y="578"/>
                </a:lnTo>
                <a:lnTo>
                  <a:pt x="970" y="581"/>
                </a:lnTo>
                <a:lnTo>
                  <a:pt x="965" y="586"/>
                </a:lnTo>
                <a:lnTo>
                  <a:pt x="964" y="590"/>
                </a:lnTo>
                <a:lnTo>
                  <a:pt x="960" y="595"/>
                </a:lnTo>
                <a:lnTo>
                  <a:pt x="960" y="600"/>
                </a:lnTo>
                <a:lnTo>
                  <a:pt x="962" y="607"/>
                </a:lnTo>
                <a:lnTo>
                  <a:pt x="962" y="614"/>
                </a:lnTo>
                <a:lnTo>
                  <a:pt x="965" y="617"/>
                </a:lnTo>
                <a:lnTo>
                  <a:pt x="969" y="621"/>
                </a:lnTo>
                <a:lnTo>
                  <a:pt x="975" y="621"/>
                </a:lnTo>
                <a:lnTo>
                  <a:pt x="981" y="612"/>
                </a:lnTo>
                <a:lnTo>
                  <a:pt x="984" y="609"/>
                </a:lnTo>
                <a:lnTo>
                  <a:pt x="989" y="607"/>
                </a:lnTo>
                <a:close/>
                <a:moveTo>
                  <a:pt x="948" y="395"/>
                </a:moveTo>
                <a:lnTo>
                  <a:pt x="947" y="392"/>
                </a:lnTo>
                <a:lnTo>
                  <a:pt x="945" y="390"/>
                </a:lnTo>
                <a:lnTo>
                  <a:pt x="943" y="392"/>
                </a:lnTo>
                <a:lnTo>
                  <a:pt x="941" y="395"/>
                </a:lnTo>
                <a:lnTo>
                  <a:pt x="941" y="399"/>
                </a:lnTo>
                <a:lnTo>
                  <a:pt x="945" y="400"/>
                </a:lnTo>
                <a:lnTo>
                  <a:pt x="947" y="399"/>
                </a:lnTo>
                <a:lnTo>
                  <a:pt x="948" y="395"/>
                </a:lnTo>
                <a:close/>
                <a:moveTo>
                  <a:pt x="334" y="525"/>
                </a:moveTo>
                <a:lnTo>
                  <a:pt x="332" y="528"/>
                </a:lnTo>
                <a:lnTo>
                  <a:pt x="329" y="530"/>
                </a:lnTo>
                <a:lnTo>
                  <a:pt x="320" y="532"/>
                </a:lnTo>
                <a:lnTo>
                  <a:pt x="320" y="540"/>
                </a:lnTo>
                <a:lnTo>
                  <a:pt x="322" y="547"/>
                </a:lnTo>
                <a:lnTo>
                  <a:pt x="326" y="552"/>
                </a:lnTo>
                <a:lnTo>
                  <a:pt x="327" y="559"/>
                </a:lnTo>
                <a:lnTo>
                  <a:pt x="336" y="564"/>
                </a:lnTo>
                <a:lnTo>
                  <a:pt x="343" y="566"/>
                </a:lnTo>
                <a:lnTo>
                  <a:pt x="346" y="564"/>
                </a:lnTo>
                <a:lnTo>
                  <a:pt x="346" y="562"/>
                </a:lnTo>
                <a:lnTo>
                  <a:pt x="344" y="557"/>
                </a:lnTo>
                <a:lnTo>
                  <a:pt x="341" y="552"/>
                </a:lnTo>
                <a:lnTo>
                  <a:pt x="341" y="545"/>
                </a:lnTo>
                <a:lnTo>
                  <a:pt x="341" y="539"/>
                </a:lnTo>
                <a:lnTo>
                  <a:pt x="341" y="532"/>
                </a:lnTo>
                <a:lnTo>
                  <a:pt x="339" y="527"/>
                </a:lnTo>
                <a:lnTo>
                  <a:pt x="334" y="525"/>
                </a:lnTo>
                <a:close/>
                <a:moveTo>
                  <a:pt x="382" y="416"/>
                </a:moveTo>
                <a:lnTo>
                  <a:pt x="375" y="416"/>
                </a:lnTo>
                <a:lnTo>
                  <a:pt x="368" y="416"/>
                </a:lnTo>
                <a:lnTo>
                  <a:pt x="368" y="423"/>
                </a:lnTo>
                <a:lnTo>
                  <a:pt x="373" y="426"/>
                </a:lnTo>
                <a:lnTo>
                  <a:pt x="378" y="426"/>
                </a:lnTo>
                <a:lnTo>
                  <a:pt x="389" y="423"/>
                </a:lnTo>
                <a:lnTo>
                  <a:pt x="389" y="419"/>
                </a:lnTo>
                <a:lnTo>
                  <a:pt x="387" y="417"/>
                </a:lnTo>
                <a:lnTo>
                  <a:pt x="382" y="416"/>
                </a:lnTo>
                <a:close/>
                <a:moveTo>
                  <a:pt x="396" y="436"/>
                </a:moveTo>
                <a:lnTo>
                  <a:pt x="399" y="436"/>
                </a:lnTo>
                <a:lnTo>
                  <a:pt x="401" y="438"/>
                </a:lnTo>
                <a:lnTo>
                  <a:pt x="402" y="443"/>
                </a:lnTo>
                <a:lnTo>
                  <a:pt x="411" y="438"/>
                </a:lnTo>
                <a:lnTo>
                  <a:pt x="414" y="434"/>
                </a:lnTo>
                <a:lnTo>
                  <a:pt x="416" y="429"/>
                </a:lnTo>
                <a:lnTo>
                  <a:pt x="411" y="428"/>
                </a:lnTo>
                <a:lnTo>
                  <a:pt x="409" y="426"/>
                </a:lnTo>
                <a:lnTo>
                  <a:pt x="409" y="423"/>
                </a:lnTo>
                <a:lnTo>
                  <a:pt x="389" y="423"/>
                </a:lnTo>
                <a:lnTo>
                  <a:pt x="389" y="428"/>
                </a:lnTo>
                <a:lnTo>
                  <a:pt x="390" y="431"/>
                </a:lnTo>
                <a:lnTo>
                  <a:pt x="392" y="434"/>
                </a:lnTo>
                <a:lnTo>
                  <a:pt x="396" y="436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5" name="Freeform 44">
            <a:extLst>
              <a:ext uri="{FF2B5EF4-FFF2-40B4-BE49-F238E27FC236}">
                <a16:creationId xmlns:a16="http://schemas.microsoft.com/office/drawing/2014/main" id="{973D25F1-65C8-44A0-AD83-A9346535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177" y="4585819"/>
            <a:ext cx="768661" cy="488123"/>
          </a:xfrm>
          <a:custGeom>
            <a:avLst/>
            <a:gdLst>
              <a:gd name="T0" fmla="*/ 665718 w 1939"/>
              <a:gd name="T1" fmla="*/ 48648 h 1304"/>
              <a:gd name="T2" fmla="*/ 626813 w 1939"/>
              <a:gd name="T3" fmla="*/ 15856 h 1304"/>
              <a:gd name="T4" fmla="*/ 598714 w 1939"/>
              <a:gd name="T5" fmla="*/ 27026 h 1304"/>
              <a:gd name="T6" fmla="*/ 556927 w 1939"/>
              <a:gd name="T7" fmla="*/ 9730 h 1304"/>
              <a:gd name="T8" fmla="*/ 491724 w 1939"/>
              <a:gd name="T9" fmla="*/ 9730 h 1304"/>
              <a:gd name="T10" fmla="*/ 445613 w 1939"/>
              <a:gd name="T11" fmla="*/ 15135 h 1304"/>
              <a:gd name="T12" fmla="*/ 430844 w 1939"/>
              <a:gd name="T13" fmla="*/ 52251 h 1304"/>
              <a:gd name="T14" fmla="*/ 404546 w 1939"/>
              <a:gd name="T15" fmla="*/ 71350 h 1304"/>
              <a:gd name="T16" fmla="*/ 381131 w 1939"/>
              <a:gd name="T17" fmla="*/ 83602 h 1304"/>
              <a:gd name="T18" fmla="*/ 368883 w 1939"/>
              <a:gd name="T19" fmla="*/ 78557 h 1304"/>
              <a:gd name="T20" fmla="*/ 344387 w 1939"/>
              <a:gd name="T21" fmla="*/ 78557 h 1304"/>
              <a:gd name="T22" fmla="*/ 319530 w 1939"/>
              <a:gd name="T23" fmla="*/ 95854 h 1304"/>
              <a:gd name="T24" fmla="*/ 288190 w 1939"/>
              <a:gd name="T25" fmla="*/ 100178 h 1304"/>
              <a:gd name="T26" fmla="*/ 267296 w 1939"/>
              <a:gd name="T27" fmla="*/ 135132 h 1304"/>
              <a:gd name="T28" fmla="*/ 253247 w 1939"/>
              <a:gd name="T29" fmla="*/ 149907 h 1304"/>
              <a:gd name="T30" fmla="*/ 230552 w 1939"/>
              <a:gd name="T31" fmla="*/ 154952 h 1304"/>
              <a:gd name="T32" fmla="*/ 168951 w 1939"/>
              <a:gd name="T33" fmla="*/ 157835 h 1304"/>
              <a:gd name="T34" fmla="*/ 130406 w 1939"/>
              <a:gd name="T35" fmla="*/ 147384 h 1304"/>
              <a:gd name="T36" fmla="*/ 109512 w 1939"/>
              <a:gd name="T37" fmla="*/ 132610 h 1304"/>
              <a:gd name="T38" fmla="*/ 92941 w 1939"/>
              <a:gd name="T39" fmla="*/ 151709 h 1304"/>
              <a:gd name="T40" fmla="*/ 57278 w 1939"/>
              <a:gd name="T41" fmla="*/ 176933 h 1304"/>
              <a:gd name="T42" fmla="*/ 34583 w 1939"/>
              <a:gd name="T43" fmla="*/ 176933 h 1304"/>
              <a:gd name="T44" fmla="*/ 49713 w 1939"/>
              <a:gd name="T45" fmla="*/ 188825 h 1304"/>
              <a:gd name="T46" fmla="*/ 44309 w 1939"/>
              <a:gd name="T47" fmla="*/ 218734 h 1304"/>
              <a:gd name="T48" fmla="*/ 27018 w 1939"/>
              <a:gd name="T49" fmla="*/ 258013 h 1304"/>
              <a:gd name="T50" fmla="*/ 33142 w 1939"/>
              <a:gd name="T51" fmla="*/ 281075 h 1304"/>
              <a:gd name="T52" fmla="*/ 720 w 1939"/>
              <a:gd name="T53" fmla="*/ 298012 h 1304"/>
              <a:gd name="T54" fmla="*/ 5043 w 1939"/>
              <a:gd name="T55" fmla="*/ 314588 h 1304"/>
              <a:gd name="T56" fmla="*/ 16571 w 1939"/>
              <a:gd name="T57" fmla="*/ 325038 h 1304"/>
              <a:gd name="T58" fmla="*/ 34583 w 1939"/>
              <a:gd name="T59" fmla="*/ 351704 h 1304"/>
              <a:gd name="T60" fmla="*/ 57278 w 1939"/>
              <a:gd name="T61" fmla="*/ 378010 h 1304"/>
              <a:gd name="T62" fmla="*/ 81053 w 1939"/>
              <a:gd name="T63" fmla="*/ 398190 h 1304"/>
              <a:gd name="T64" fmla="*/ 97264 w 1939"/>
              <a:gd name="T65" fmla="*/ 418730 h 1304"/>
              <a:gd name="T66" fmla="*/ 104469 w 1939"/>
              <a:gd name="T67" fmla="*/ 422333 h 1304"/>
              <a:gd name="T68" fmla="*/ 116357 w 1939"/>
              <a:gd name="T69" fmla="*/ 429540 h 1304"/>
              <a:gd name="T70" fmla="*/ 130406 w 1939"/>
              <a:gd name="T71" fmla="*/ 450081 h 1304"/>
              <a:gd name="T72" fmla="*/ 165349 w 1939"/>
              <a:gd name="T73" fmla="*/ 455486 h 1304"/>
              <a:gd name="T74" fmla="*/ 168951 w 1939"/>
              <a:gd name="T75" fmla="*/ 457288 h 1304"/>
              <a:gd name="T76" fmla="*/ 193087 w 1939"/>
              <a:gd name="T77" fmla="*/ 465215 h 1304"/>
              <a:gd name="T78" fmla="*/ 227310 w 1939"/>
              <a:gd name="T79" fmla="*/ 464855 h 1304"/>
              <a:gd name="T80" fmla="*/ 256849 w 1939"/>
              <a:gd name="T81" fmla="*/ 463414 h 1304"/>
              <a:gd name="T82" fmla="*/ 274141 w 1939"/>
              <a:gd name="T83" fmla="*/ 447558 h 1304"/>
              <a:gd name="T84" fmla="*/ 280985 w 1939"/>
              <a:gd name="T85" fmla="*/ 442513 h 1304"/>
              <a:gd name="T86" fmla="*/ 289991 w 1939"/>
              <a:gd name="T87" fmla="*/ 439991 h 1304"/>
              <a:gd name="T88" fmla="*/ 300078 w 1939"/>
              <a:gd name="T89" fmla="*/ 437829 h 1304"/>
              <a:gd name="T90" fmla="*/ 327095 w 1939"/>
              <a:gd name="T91" fmla="*/ 420532 h 1304"/>
              <a:gd name="T92" fmla="*/ 373206 w 1939"/>
              <a:gd name="T93" fmla="*/ 396388 h 1304"/>
              <a:gd name="T94" fmla="*/ 408149 w 1939"/>
              <a:gd name="T95" fmla="*/ 395667 h 1304"/>
              <a:gd name="T96" fmla="*/ 457862 w 1939"/>
              <a:gd name="T97" fmla="*/ 389181 h 1304"/>
              <a:gd name="T98" fmla="*/ 485600 w 1939"/>
              <a:gd name="T99" fmla="*/ 378010 h 1304"/>
              <a:gd name="T100" fmla="*/ 526667 w 1939"/>
              <a:gd name="T101" fmla="*/ 372965 h 1304"/>
              <a:gd name="T102" fmla="*/ 550803 w 1939"/>
              <a:gd name="T103" fmla="*/ 363956 h 1304"/>
              <a:gd name="T104" fmla="*/ 567374 w 1939"/>
              <a:gd name="T105" fmla="*/ 316390 h 1304"/>
              <a:gd name="T106" fmla="*/ 587547 w 1939"/>
              <a:gd name="T107" fmla="*/ 292606 h 1304"/>
              <a:gd name="T108" fmla="*/ 592590 w 1939"/>
              <a:gd name="T109" fmla="*/ 260535 h 1304"/>
              <a:gd name="T110" fmla="*/ 595472 w 1939"/>
              <a:gd name="T111" fmla="*/ 231707 h 1304"/>
              <a:gd name="T112" fmla="*/ 605919 w 1939"/>
              <a:gd name="T113" fmla="*/ 201077 h 1304"/>
              <a:gd name="T114" fmla="*/ 624291 w 1939"/>
              <a:gd name="T115" fmla="*/ 169726 h 1304"/>
              <a:gd name="T116" fmla="*/ 634378 w 1939"/>
              <a:gd name="T117" fmla="*/ 135132 h 1304"/>
              <a:gd name="T118" fmla="*/ 655272 w 1939"/>
              <a:gd name="T119" fmla="*/ 105223 h 1304"/>
              <a:gd name="T120" fmla="*/ 689494 w 1939"/>
              <a:gd name="T121" fmla="*/ 90809 h 13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939" h="1304">
                <a:moveTo>
                  <a:pt x="1938" y="191"/>
                </a:moveTo>
                <a:lnTo>
                  <a:pt x="1938" y="191"/>
                </a:lnTo>
                <a:lnTo>
                  <a:pt x="1936" y="186"/>
                </a:lnTo>
                <a:lnTo>
                  <a:pt x="1935" y="183"/>
                </a:lnTo>
                <a:lnTo>
                  <a:pt x="1928" y="177"/>
                </a:lnTo>
                <a:lnTo>
                  <a:pt x="1921" y="172"/>
                </a:lnTo>
                <a:lnTo>
                  <a:pt x="1919" y="169"/>
                </a:lnTo>
                <a:lnTo>
                  <a:pt x="1918" y="164"/>
                </a:lnTo>
                <a:lnTo>
                  <a:pt x="1909" y="166"/>
                </a:lnTo>
                <a:lnTo>
                  <a:pt x="1901" y="166"/>
                </a:lnTo>
                <a:lnTo>
                  <a:pt x="1889" y="162"/>
                </a:lnTo>
                <a:lnTo>
                  <a:pt x="1877" y="159"/>
                </a:lnTo>
                <a:lnTo>
                  <a:pt x="1870" y="157"/>
                </a:lnTo>
                <a:lnTo>
                  <a:pt x="1863" y="157"/>
                </a:lnTo>
                <a:lnTo>
                  <a:pt x="1848" y="135"/>
                </a:lnTo>
                <a:lnTo>
                  <a:pt x="1836" y="109"/>
                </a:lnTo>
                <a:lnTo>
                  <a:pt x="1820" y="102"/>
                </a:lnTo>
                <a:lnTo>
                  <a:pt x="1807" y="94"/>
                </a:lnTo>
                <a:lnTo>
                  <a:pt x="1791" y="87"/>
                </a:lnTo>
                <a:lnTo>
                  <a:pt x="1783" y="83"/>
                </a:lnTo>
                <a:lnTo>
                  <a:pt x="1774" y="82"/>
                </a:lnTo>
                <a:lnTo>
                  <a:pt x="1771" y="66"/>
                </a:lnTo>
                <a:lnTo>
                  <a:pt x="1767" y="60"/>
                </a:lnTo>
                <a:lnTo>
                  <a:pt x="1764" y="54"/>
                </a:lnTo>
                <a:lnTo>
                  <a:pt x="1761" y="49"/>
                </a:lnTo>
                <a:lnTo>
                  <a:pt x="1754" y="44"/>
                </a:lnTo>
                <a:lnTo>
                  <a:pt x="1749" y="42"/>
                </a:lnTo>
                <a:lnTo>
                  <a:pt x="1740" y="41"/>
                </a:lnTo>
                <a:lnTo>
                  <a:pt x="1740" y="44"/>
                </a:lnTo>
                <a:lnTo>
                  <a:pt x="1738" y="46"/>
                </a:lnTo>
                <a:lnTo>
                  <a:pt x="1733" y="48"/>
                </a:lnTo>
                <a:lnTo>
                  <a:pt x="1728" y="51"/>
                </a:lnTo>
                <a:lnTo>
                  <a:pt x="1721" y="53"/>
                </a:lnTo>
                <a:lnTo>
                  <a:pt x="1716" y="56"/>
                </a:lnTo>
                <a:lnTo>
                  <a:pt x="1715" y="58"/>
                </a:lnTo>
                <a:lnTo>
                  <a:pt x="1713" y="61"/>
                </a:lnTo>
                <a:lnTo>
                  <a:pt x="1692" y="61"/>
                </a:lnTo>
                <a:lnTo>
                  <a:pt x="1691" y="66"/>
                </a:lnTo>
                <a:lnTo>
                  <a:pt x="1689" y="68"/>
                </a:lnTo>
                <a:lnTo>
                  <a:pt x="1686" y="68"/>
                </a:lnTo>
                <a:lnTo>
                  <a:pt x="1672" y="70"/>
                </a:lnTo>
                <a:lnTo>
                  <a:pt x="1662" y="75"/>
                </a:lnTo>
                <a:lnTo>
                  <a:pt x="1650" y="80"/>
                </a:lnTo>
                <a:lnTo>
                  <a:pt x="1638" y="82"/>
                </a:lnTo>
                <a:lnTo>
                  <a:pt x="1628" y="80"/>
                </a:lnTo>
                <a:lnTo>
                  <a:pt x="1617" y="78"/>
                </a:lnTo>
                <a:lnTo>
                  <a:pt x="1599" y="73"/>
                </a:lnTo>
                <a:lnTo>
                  <a:pt x="1582" y="66"/>
                </a:lnTo>
                <a:lnTo>
                  <a:pt x="1573" y="63"/>
                </a:lnTo>
                <a:lnTo>
                  <a:pt x="1563" y="61"/>
                </a:lnTo>
                <a:lnTo>
                  <a:pt x="1561" y="54"/>
                </a:lnTo>
                <a:lnTo>
                  <a:pt x="1559" y="48"/>
                </a:lnTo>
                <a:lnTo>
                  <a:pt x="1554" y="44"/>
                </a:lnTo>
                <a:lnTo>
                  <a:pt x="1549" y="41"/>
                </a:lnTo>
                <a:lnTo>
                  <a:pt x="1547" y="34"/>
                </a:lnTo>
                <a:lnTo>
                  <a:pt x="1546" y="27"/>
                </a:lnTo>
                <a:lnTo>
                  <a:pt x="1542" y="22"/>
                </a:lnTo>
                <a:lnTo>
                  <a:pt x="1542" y="14"/>
                </a:lnTo>
                <a:lnTo>
                  <a:pt x="1534" y="14"/>
                </a:lnTo>
                <a:lnTo>
                  <a:pt x="1529" y="10"/>
                </a:lnTo>
                <a:lnTo>
                  <a:pt x="1525" y="5"/>
                </a:lnTo>
                <a:lnTo>
                  <a:pt x="1522" y="0"/>
                </a:lnTo>
                <a:lnTo>
                  <a:pt x="1496" y="5"/>
                </a:lnTo>
                <a:lnTo>
                  <a:pt x="1471" y="10"/>
                </a:lnTo>
                <a:lnTo>
                  <a:pt x="1447" y="17"/>
                </a:lnTo>
                <a:lnTo>
                  <a:pt x="1426" y="27"/>
                </a:lnTo>
                <a:lnTo>
                  <a:pt x="1411" y="27"/>
                </a:lnTo>
                <a:lnTo>
                  <a:pt x="1396" y="27"/>
                </a:lnTo>
                <a:lnTo>
                  <a:pt x="1380" y="29"/>
                </a:lnTo>
                <a:lnTo>
                  <a:pt x="1365" y="27"/>
                </a:lnTo>
                <a:lnTo>
                  <a:pt x="1355" y="25"/>
                </a:lnTo>
                <a:lnTo>
                  <a:pt x="1346" y="22"/>
                </a:lnTo>
                <a:lnTo>
                  <a:pt x="1331" y="14"/>
                </a:lnTo>
                <a:lnTo>
                  <a:pt x="1305" y="19"/>
                </a:lnTo>
                <a:lnTo>
                  <a:pt x="1293" y="22"/>
                </a:lnTo>
                <a:lnTo>
                  <a:pt x="1283" y="27"/>
                </a:lnTo>
                <a:lnTo>
                  <a:pt x="1276" y="27"/>
                </a:lnTo>
                <a:lnTo>
                  <a:pt x="1271" y="29"/>
                </a:lnTo>
                <a:lnTo>
                  <a:pt x="1263" y="34"/>
                </a:lnTo>
                <a:lnTo>
                  <a:pt x="1254" y="39"/>
                </a:lnTo>
                <a:lnTo>
                  <a:pt x="1249" y="41"/>
                </a:lnTo>
                <a:lnTo>
                  <a:pt x="1242" y="41"/>
                </a:lnTo>
                <a:lnTo>
                  <a:pt x="1237" y="42"/>
                </a:lnTo>
                <a:lnTo>
                  <a:pt x="1233" y="44"/>
                </a:lnTo>
                <a:lnTo>
                  <a:pt x="1228" y="51"/>
                </a:lnTo>
                <a:lnTo>
                  <a:pt x="1225" y="60"/>
                </a:lnTo>
                <a:lnTo>
                  <a:pt x="1222" y="68"/>
                </a:lnTo>
                <a:lnTo>
                  <a:pt x="1222" y="77"/>
                </a:lnTo>
                <a:lnTo>
                  <a:pt x="1222" y="83"/>
                </a:lnTo>
                <a:lnTo>
                  <a:pt x="1218" y="89"/>
                </a:lnTo>
                <a:lnTo>
                  <a:pt x="1216" y="94"/>
                </a:lnTo>
                <a:lnTo>
                  <a:pt x="1210" y="102"/>
                </a:lnTo>
                <a:lnTo>
                  <a:pt x="1208" y="109"/>
                </a:lnTo>
                <a:lnTo>
                  <a:pt x="1208" y="116"/>
                </a:lnTo>
                <a:lnTo>
                  <a:pt x="1208" y="123"/>
                </a:lnTo>
                <a:lnTo>
                  <a:pt x="1206" y="128"/>
                </a:lnTo>
                <a:lnTo>
                  <a:pt x="1201" y="136"/>
                </a:lnTo>
                <a:lnTo>
                  <a:pt x="1196" y="145"/>
                </a:lnTo>
                <a:lnTo>
                  <a:pt x="1194" y="150"/>
                </a:lnTo>
                <a:lnTo>
                  <a:pt x="1194" y="157"/>
                </a:lnTo>
                <a:lnTo>
                  <a:pt x="1182" y="159"/>
                </a:lnTo>
                <a:lnTo>
                  <a:pt x="1172" y="162"/>
                </a:lnTo>
                <a:lnTo>
                  <a:pt x="1153" y="171"/>
                </a:lnTo>
                <a:lnTo>
                  <a:pt x="1148" y="174"/>
                </a:lnTo>
                <a:lnTo>
                  <a:pt x="1143" y="177"/>
                </a:lnTo>
                <a:lnTo>
                  <a:pt x="1138" y="183"/>
                </a:lnTo>
                <a:lnTo>
                  <a:pt x="1133" y="184"/>
                </a:lnTo>
                <a:lnTo>
                  <a:pt x="1129" y="186"/>
                </a:lnTo>
                <a:lnTo>
                  <a:pt x="1128" y="189"/>
                </a:lnTo>
                <a:lnTo>
                  <a:pt x="1126" y="198"/>
                </a:lnTo>
                <a:lnTo>
                  <a:pt x="1123" y="198"/>
                </a:lnTo>
                <a:lnTo>
                  <a:pt x="1121" y="200"/>
                </a:lnTo>
                <a:lnTo>
                  <a:pt x="1119" y="205"/>
                </a:lnTo>
                <a:lnTo>
                  <a:pt x="1118" y="210"/>
                </a:lnTo>
                <a:lnTo>
                  <a:pt x="1114" y="212"/>
                </a:lnTo>
                <a:lnTo>
                  <a:pt x="1106" y="215"/>
                </a:lnTo>
                <a:lnTo>
                  <a:pt x="1097" y="218"/>
                </a:lnTo>
                <a:lnTo>
                  <a:pt x="1094" y="220"/>
                </a:lnTo>
                <a:lnTo>
                  <a:pt x="1092" y="225"/>
                </a:lnTo>
                <a:lnTo>
                  <a:pt x="1089" y="223"/>
                </a:lnTo>
                <a:lnTo>
                  <a:pt x="1085" y="223"/>
                </a:lnTo>
                <a:lnTo>
                  <a:pt x="1077" y="230"/>
                </a:lnTo>
                <a:lnTo>
                  <a:pt x="1072" y="234"/>
                </a:lnTo>
                <a:lnTo>
                  <a:pt x="1066" y="235"/>
                </a:lnTo>
                <a:lnTo>
                  <a:pt x="1063" y="235"/>
                </a:lnTo>
                <a:lnTo>
                  <a:pt x="1058" y="232"/>
                </a:lnTo>
                <a:lnTo>
                  <a:pt x="1058" y="229"/>
                </a:lnTo>
                <a:lnTo>
                  <a:pt x="1058" y="225"/>
                </a:lnTo>
                <a:lnTo>
                  <a:pt x="1053" y="225"/>
                </a:lnTo>
                <a:lnTo>
                  <a:pt x="1048" y="225"/>
                </a:lnTo>
                <a:lnTo>
                  <a:pt x="1041" y="227"/>
                </a:lnTo>
                <a:lnTo>
                  <a:pt x="1037" y="225"/>
                </a:lnTo>
                <a:lnTo>
                  <a:pt x="1037" y="222"/>
                </a:lnTo>
                <a:lnTo>
                  <a:pt x="1037" y="218"/>
                </a:lnTo>
                <a:lnTo>
                  <a:pt x="1034" y="218"/>
                </a:lnTo>
                <a:lnTo>
                  <a:pt x="1031" y="218"/>
                </a:lnTo>
                <a:lnTo>
                  <a:pt x="1027" y="218"/>
                </a:lnTo>
                <a:lnTo>
                  <a:pt x="1024" y="218"/>
                </a:lnTo>
                <a:lnTo>
                  <a:pt x="1015" y="213"/>
                </a:lnTo>
                <a:lnTo>
                  <a:pt x="1005" y="208"/>
                </a:lnTo>
                <a:lnTo>
                  <a:pt x="995" y="205"/>
                </a:lnTo>
                <a:lnTo>
                  <a:pt x="988" y="205"/>
                </a:lnTo>
                <a:lnTo>
                  <a:pt x="983" y="205"/>
                </a:lnTo>
                <a:lnTo>
                  <a:pt x="979" y="205"/>
                </a:lnTo>
                <a:lnTo>
                  <a:pt x="976" y="205"/>
                </a:lnTo>
                <a:lnTo>
                  <a:pt x="971" y="205"/>
                </a:lnTo>
                <a:lnTo>
                  <a:pt x="969" y="205"/>
                </a:lnTo>
                <a:lnTo>
                  <a:pt x="969" y="208"/>
                </a:lnTo>
                <a:lnTo>
                  <a:pt x="969" y="212"/>
                </a:lnTo>
                <a:lnTo>
                  <a:pt x="962" y="215"/>
                </a:lnTo>
                <a:lnTo>
                  <a:pt x="956" y="218"/>
                </a:lnTo>
                <a:lnTo>
                  <a:pt x="954" y="225"/>
                </a:lnTo>
                <a:lnTo>
                  <a:pt x="952" y="234"/>
                </a:lnTo>
                <a:lnTo>
                  <a:pt x="950" y="239"/>
                </a:lnTo>
                <a:lnTo>
                  <a:pt x="949" y="242"/>
                </a:lnTo>
                <a:lnTo>
                  <a:pt x="945" y="244"/>
                </a:lnTo>
                <a:lnTo>
                  <a:pt x="942" y="246"/>
                </a:lnTo>
                <a:lnTo>
                  <a:pt x="940" y="249"/>
                </a:lnTo>
                <a:lnTo>
                  <a:pt x="939" y="252"/>
                </a:lnTo>
                <a:lnTo>
                  <a:pt x="935" y="256"/>
                </a:lnTo>
                <a:lnTo>
                  <a:pt x="935" y="259"/>
                </a:lnTo>
                <a:lnTo>
                  <a:pt x="927" y="258"/>
                </a:lnTo>
                <a:lnTo>
                  <a:pt x="918" y="258"/>
                </a:lnTo>
                <a:lnTo>
                  <a:pt x="906" y="261"/>
                </a:lnTo>
                <a:lnTo>
                  <a:pt x="894" y="264"/>
                </a:lnTo>
                <a:lnTo>
                  <a:pt x="887" y="266"/>
                </a:lnTo>
                <a:lnTo>
                  <a:pt x="881" y="266"/>
                </a:lnTo>
                <a:lnTo>
                  <a:pt x="874" y="266"/>
                </a:lnTo>
                <a:lnTo>
                  <a:pt x="869" y="266"/>
                </a:lnTo>
                <a:lnTo>
                  <a:pt x="865" y="270"/>
                </a:lnTo>
                <a:lnTo>
                  <a:pt x="863" y="273"/>
                </a:lnTo>
                <a:lnTo>
                  <a:pt x="860" y="276"/>
                </a:lnTo>
                <a:lnTo>
                  <a:pt x="858" y="280"/>
                </a:lnTo>
                <a:lnTo>
                  <a:pt x="853" y="280"/>
                </a:lnTo>
                <a:lnTo>
                  <a:pt x="846" y="280"/>
                </a:lnTo>
                <a:lnTo>
                  <a:pt x="833" y="280"/>
                </a:lnTo>
                <a:lnTo>
                  <a:pt x="812" y="280"/>
                </a:lnTo>
                <a:lnTo>
                  <a:pt x="805" y="278"/>
                </a:lnTo>
                <a:lnTo>
                  <a:pt x="800" y="278"/>
                </a:lnTo>
                <a:lnTo>
                  <a:pt x="794" y="281"/>
                </a:lnTo>
                <a:lnTo>
                  <a:pt x="788" y="287"/>
                </a:lnTo>
                <a:lnTo>
                  <a:pt x="783" y="287"/>
                </a:lnTo>
                <a:lnTo>
                  <a:pt x="778" y="287"/>
                </a:lnTo>
                <a:lnTo>
                  <a:pt x="773" y="288"/>
                </a:lnTo>
                <a:lnTo>
                  <a:pt x="768" y="292"/>
                </a:lnTo>
                <a:lnTo>
                  <a:pt x="761" y="300"/>
                </a:lnTo>
                <a:lnTo>
                  <a:pt x="754" y="309"/>
                </a:lnTo>
                <a:lnTo>
                  <a:pt x="749" y="312"/>
                </a:lnTo>
                <a:lnTo>
                  <a:pt x="744" y="314"/>
                </a:lnTo>
                <a:lnTo>
                  <a:pt x="744" y="375"/>
                </a:lnTo>
                <a:lnTo>
                  <a:pt x="742" y="375"/>
                </a:lnTo>
                <a:lnTo>
                  <a:pt x="746" y="385"/>
                </a:lnTo>
                <a:lnTo>
                  <a:pt x="746" y="389"/>
                </a:lnTo>
                <a:lnTo>
                  <a:pt x="739" y="392"/>
                </a:lnTo>
                <a:lnTo>
                  <a:pt x="732" y="396"/>
                </a:lnTo>
                <a:lnTo>
                  <a:pt x="729" y="396"/>
                </a:lnTo>
                <a:lnTo>
                  <a:pt x="723" y="396"/>
                </a:lnTo>
                <a:lnTo>
                  <a:pt x="723" y="401"/>
                </a:lnTo>
                <a:lnTo>
                  <a:pt x="722" y="404"/>
                </a:lnTo>
                <a:lnTo>
                  <a:pt x="718" y="406"/>
                </a:lnTo>
                <a:lnTo>
                  <a:pt x="715" y="408"/>
                </a:lnTo>
                <a:lnTo>
                  <a:pt x="706" y="409"/>
                </a:lnTo>
                <a:lnTo>
                  <a:pt x="705" y="413"/>
                </a:lnTo>
                <a:lnTo>
                  <a:pt x="703" y="416"/>
                </a:lnTo>
                <a:lnTo>
                  <a:pt x="696" y="418"/>
                </a:lnTo>
                <a:lnTo>
                  <a:pt x="689" y="416"/>
                </a:lnTo>
                <a:lnTo>
                  <a:pt x="681" y="414"/>
                </a:lnTo>
                <a:lnTo>
                  <a:pt x="677" y="414"/>
                </a:lnTo>
                <a:lnTo>
                  <a:pt x="676" y="416"/>
                </a:lnTo>
                <a:lnTo>
                  <a:pt x="676" y="423"/>
                </a:lnTo>
                <a:lnTo>
                  <a:pt x="669" y="423"/>
                </a:lnTo>
                <a:lnTo>
                  <a:pt x="662" y="423"/>
                </a:lnTo>
                <a:lnTo>
                  <a:pt x="654" y="421"/>
                </a:lnTo>
                <a:lnTo>
                  <a:pt x="648" y="423"/>
                </a:lnTo>
                <a:lnTo>
                  <a:pt x="648" y="430"/>
                </a:lnTo>
                <a:lnTo>
                  <a:pt x="640" y="430"/>
                </a:lnTo>
                <a:lnTo>
                  <a:pt x="631" y="430"/>
                </a:lnTo>
                <a:lnTo>
                  <a:pt x="623" y="430"/>
                </a:lnTo>
                <a:lnTo>
                  <a:pt x="614" y="430"/>
                </a:lnTo>
                <a:lnTo>
                  <a:pt x="607" y="431"/>
                </a:lnTo>
                <a:lnTo>
                  <a:pt x="601" y="433"/>
                </a:lnTo>
                <a:lnTo>
                  <a:pt x="596" y="435"/>
                </a:lnTo>
                <a:lnTo>
                  <a:pt x="587" y="437"/>
                </a:lnTo>
                <a:lnTo>
                  <a:pt x="565" y="437"/>
                </a:lnTo>
                <a:lnTo>
                  <a:pt x="541" y="437"/>
                </a:lnTo>
                <a:lnTo>
                  <a:pt x="517" y="437"/>
                </a:lnTo>
                <a:lnTo>
                  <a:pt x="492" y="437"/>
                </a:lnTo>
                <a:lnTo>
                  <a:pt x="485" y="437"/>
                </a:lnTo>
                <a:lnTo>
                  <a:pt x="469" y="438"/>
                </a:lnTo>
                <a:lnTo>
                  <a:pt x="454" y="437"/>
                </a:lnTo>
                <a:lnTo>
                  <a:pt x="423" y="430"/>
                </a:lnTo>
                <a:lnTo>
                  <a:pt x="411" y="428"/>
                </a:lnTo>
                <a:lnTo>
                  <a:pt x="403" y="426"/>
                </a:lnTo>
                <a:lnTo>
                  <a:pt x="396" y="423"/>
                </a:lnTo>
                <a:lnTo>
                  <a:pt x="382" y="423"/>
                </a:lnTo>
                <a:lnTo>
                  <a:pt x="382" y="420"/>
                </a:lnTo>
                <a:lnTo>
                  <a:pt x="381" y="418"/>
                </a:lnTo>
                <a:lnTo>
                  <a:pt x="376" y="416"/>
                </a:lnTo>
                <a:lnTo>
                  <a:pt x="369" y="413"/>
                </a:lnTo>
                <a:lnTo>
                  <a:pt x="365" y="411"/>
                </a:lnTo>
                <a:lnTo>
                  <a:pt x="362" y="409"/>
                </a:lnTo>
                <a:lnTo>
                  <a:pt x="353" y="408"/>
                </a:lnTo>
                <a:lnTo>
                  <a:pt x="350" y="406"/>
                </a:lnTo>
                <a:lnTo>
                  <a:pt x="348" y="403"/>
                </a:lnTo>
                <a:lnTo>
                  <a:pt x="348" y="399"/>
                </a:lnTo>
                <a:lnTo>
                  <a:pt x="347" y="397"/>
                </a:lnTo>
                <a:lnTo>
                  <a:pt x="341" y="396"/>
                </a:lnTo>
                <a:lnTo>
                  <a:pt x="336" y="396"/>
                </a:lnTo>
                <a:lnTo>
                  <a:pt x="335" y="392"/>
                </a:lnTo>
                <a:lnTo>
                  <a:pt x="330" y="387"/>
                </a:lnTo>
                <a:lnTo>
                  <a:pt x="328" y="384"/>
                </a:lnTo>
                <a:lnTo>
                  <a:pt x="324" y="382"/>
                </a:lnTo>
                <a:lnTo>
                  <a:pt x="319" y="382"/>
                </a:lnTo>
                <a:lnTo>
                  <a:pt x="314" y="382"/>
                </a:lnTo>
                <a:lnTo>
                  <a:pt x="304" y="368"/>
                </a:lnTo>
                <a:lnTo>
                  <a:pt x="292" y="356"/>
                </a:lnTo>
                <a:lnTo>
                  <a:pt x="280" y="345"/>
                </a:lnTo>
                <a:lnTo>
                  <a:pt x="266" y="334"/>
                </a:lnTo>
                <a:lnTo>
                  <a:pt x="263" y="338"/>
                </a:lnTo>
                <a:lnTo>
                  <a:pt x="261" y="343"/>
                </a:lnTo>
                <a:lnTo>
                  <a:pt x="260" y="351"/>
                </a:lnTo>
                <a:lnTo>
                  <a:pt x="260" y="360"/>
                </a:lnTo>
                <a:lnTo>
                  <a:pt x="260" y="382"/>
                </a:lnTo>
                <a:lnTo>
                  <a:pt x="260" y="392"/>
                </a:lnTo>
                <a:lnTo>
                  <a:pt x="260" y="403"/>
                </a:lnTo>
                <a:lnTo>
                  <a:pt x="256" y="409"/>
                </a:lnTo>
                <a:lnTo>
                  <a:pt x="253" y="416"/>
                </a:lnTo>
                <a:lnTo>
                  <a:pt x="254" y="420"/>
                </a:lnTo>
                <a:lnTo>
                  <a:pt x="258" y="421"/>
                </a:lnTo>
                <a:lnTo>
                  <a:pt x="266" y="423"/>
                </a:lnTo>
                <a:lnTo>
                  <a:pt x="266" y="437"/>
                </a:lnTo>
                <a:lnTo>
                  <a:pt x="266" y="443"/>
                </a:lnTo>
                <a:lnTo>
                  <a:pt x="270" y="450"/>
                </a:lnTo>
                <a:lnTo>
                  <a:pt x="273" y="455"/>
                </a:lnTo>
                <a:lnTo>
                  <a:pt x="273" y="464"/>
                </a:lnTo>
                <a:lnTo>
                  <a:pt x="270" y="466"/>
                </a:lnTo>
                <a:lnTo>
                  <a:pt x="268" y="469"/>
                </a:lnTo>
                <a:lnTo>
                  <a:pt x="266" y="478"/>
                </a:lnTo>
                <a:lnTo>
                  <a:pt x="219" y="488"/>
                </a:lnTo>
                <a:lnTo>
                  <a:pt x="193" y="491"/>
                </a:lnTo>
                <a:lnTo>
                  <a:pt x="164" y="491"/>
                </a:lnTo>
                <a:lnTo>
                  <a:pt x="159" y="491"/>
                </a:lnTo>
                <a:lnTo>
                  <a:pt x="154" y="489"/>
                </a:lnTo>
                <a:lnTo>
                  <a:pt x="145" y="486"/>
                </a:lnTo>
                <a:lnTo>
                  <a:pt x="137" y="483"/>
                </a:lnTo>
                <a:lnTo>
                  <a:pt x="130" y="483"/>
                </a:lnTo>
                <a:lnTo>
                  <a:pt x="123" y="484"/>
                </a:lnTo>
                <a:lnTo>
                  <a:pt x="114" y="481"/>
                </a:lnTo>
                <a:lnTo>
                  <a:pt x="108" y="476"/>
                </a:lnTo>
                <a:lnTo>
                  <a:pt x="99" y="472"/>
                </a:lnTo>
                <a:lnTo>
                  <a:pt x="94" y="471"/>
                </a:lnTo>
                <a:lnTo>
                  <a:pt x="89" y="471"/>
                </a:lnTo>
                <a:lnTo>
                  <a:pt x="89" y="478"/>
                </a:lnTo>
                <a:lnTo>
                  <a:pt x="89" y="484"/>
                </a:lnTo>
                <a:lnTo>
                  <a:pt x="91" y="489"/>
                </a:lnTo>
                <a:lnTo>
                  <a:pt x="96" y="491"/>
                </a:lnTo>
                <a:lnTo>
                  <a:pt x="96" y="495"/>
                </a:lnTo>
                <a:lnTo>
                  <a:pt x="97" y="496"/>
                </a:lnTo>
                <a:lnTo>
                  <a:pt x="103" y="498"/>
                </a:lnTo>
                <a:lnTo>
                  <a:pt x="108" y="501"/>
                </a:lnTo>
                <a:lnTo>
                  <a:pt x="113" y="505"/>
                </a:lnTo>
                <a:lnTo>
                  <a:pt x="116" y="510"/>
                </a:lnTo>
                <a:lnTo>
                  <a:pt x="123" y="512"/>
                </a:lnTo>
                <a:lnTo>
                  <a:pt x="123" y="515"/>
                </a:lnTo>
                <a:lnTo>
                  <a:pt x="125" y="517"/>
                </a:lnTo>
                <a:lnTo>
                  <a:pt x="130" y="518"/>
                </a:lnTo>
                <a:lnTo>
                  <a:pt x="137" y="518"/>
                </a:lnTo>
                <a:lnTo>
                  <a:pt x="137" y="522"/>
                </a:lnTo>
                <a:lnTo>
                  <a:pt x="138" y="524"/>
                </a:lnTo>
                <a:lnTo>
                  <a:pt x="143" y="525"/>
                </a:lnTo>
                <a:lnTo>
                  <a:pt x="150" y="525"/>
                </a:lnTo>
                <a:lnTo>
                  <a:pt x="150" y="542"/>
                </a:lnTo>
                <a:lnTo>
                  <a:pt x="150" y="559"/>
                </a:lnTo>
                <a:lnTo>
                  <a:pt x="149" y="575"/>
                </a:lnTo>
                <a:lnTo>
                  <a:pt x="147" y="582"/>
                </a:lnTo>
                <a:lnTo>
                  <a:pt x="143" y="587"/>
                </a:lnTo>
                <a:lnTo>
                  <a:pt x="138" y="587"/>
                </a:lnTo>
                <a:lnTo>
                  <a:pt x="135" y="588"/>
                </a:lnTo>
                <a:lnTo>
                  <a:pt x="133" y="592"/>
                </a:lnTo>
                <a:lnTo>
                  <a:pt x="132" y="595"/>
                </a:lnTo>
                <a:lnTo>
                  <a:pt x="130" y="604"/>
                </a:lnTo>
                <a:lnTo>
                  <a:pt x="126" y="605"/>
                </a:lnTo>
                <a:lnTo>
                  <a:pt x="123" y="607"/>
                </a:lnTo>
                <a:lnTo>
                  <a:pt x="116" y="621"/>
                </a:lnTo>
                <a:lnTo>
                  <a:pt x="109" y="635"/>
                </a:lnTo>
                <a:lnTo>
                  <a:pt x="75" y="635"/>
                </a:lnTo>
                <a:lnTo>
                  <a:pt x="75" y="640"/>
                </a:lnTo>
                <a:lnTo>
                  <a:pt x="77" y="645"/>
                </a:lnTo>
                <a:lnTo>
                  <a:pt x="80" y="653"/>
                </a:lnTo>
                <a:lnTo>
                  <a:pt x="84" y="662"/>
                </a:lnTo>
                <a:lnTo>
                  <a:pt x="84" y="669"/>
                </a:lnTo>
                <a:lnTo>
                  <a:pt x="82" y="676"/>
                </a:lnTo>
                <a:lnTo>
                  <a:pt x="82" y="681"/>
                </a:lnTo>
                <a:lnTo>
                  <a:pt x="80" y="686"/>
                </a:lnTo>
                <a:lnTo>
                  <a:pt x="77" y="694"/>
                </a:lnTo>
                <a:lnTo>
                  <a:pt x="74" y="703"/>
                </a:lnTo>
                <a:lnTo>
                  <a:pt x="74" y="710"/>
                </a:lnTo>
                <a:lnTo>
                  <a:pt x="75" y="716"/>
                </a:lnTo>
                <a:lnTo>
                  <a:pt x="75" y="722"/>
                </a:lnTo>
                <a:lnTo>
                  <a:pt x="75" y="727"/>
                </a:lnTo>
                <a:lnTo>
                  <a:pt x="80" y="732"/>
                </a:lnTo>
                <a:lnTo>
                  <a:pt x="82" y="739"/>
                </a:lnTo>
                <a:lnTo>
                  <a:pt x="84" y="744"/>
                </a:lnTo>
                <a:lnTo>
                  <a:pt x="82" y="751"/>
                </a:lnTo>
                <a:lnTo>
                  <a:pt x="82" y="756"/>
                </a:lnTo>
                <a:lnTo>
                  <a:pt x="85" y="757"/>
                </a:lnTo>
                <a:lnTo>
                  <a:pt x="91" y="763"/>
                </a:lnTo>
                <a:lnTo>
                  <a:pt x="94" y="764"/>
                </a:lnTo>
                <a:lnTo>
                  <a:pt x="96" y="768"/>
                </a:lnTo>
                <a:lnTo>
                  <a:pt x="96" y="773"/>
                </a:lnTo>
                <a:lnTo>
                  <a:pt x="96" y="778"/>
                </a:lnTo>
                <a:lnTo>
                  <a:pt x="92" y="780"/>
                </a:lnTo>
                <a:lnTo>
                  <a:pt x="91" y="781"/>
                </a:lnTo>
                <a:lnTo>
                  <a:pt x="89" y="786"/>
                </a:lnTo>
                <a:lnTo>
                  <a:pt x="89" y="798"/>
                </a:lnTo>
                <a:lnTo>
                  <a:pt x="79" y="803"/>
                </a:lnTo>
                <a:lnTo>
                  <a:pt x="67" y="807"/>
                </a:lnTo>
                <a:lnTo>
                  <a:pt x="41" y="812"/>
                </a:lnTo>
                <a:lnTo>
                  <a:pt x="34" y="815"/>
                </a:lnTo>
                <a:lnTo>
                  <a:pt x="31" y="817"/>
                </a:lnTo>
                <a:lnTo>
                  <a:pt x="28" y="819"/>
                </a:lnTo>
                <a:lnTo>
                  <a:pt x="21" y="819"/>
                </a:lnTo>
                <a:lnTo>
                  <a:pt x="10" y="821"/>
                </a:lnTo>
                <a:lnTo>
                  <a:pt x="7" y="821"/>
                </a:lnTo>
                <a:lnTo>
                  <a:pt x="4" y="824"/>
                </a:lnTo>
                <a:lnTo>
                  <a:pt x="2" y="827"/>
                </a:lnTo>
                <a:lnTo>
                  <a:pt x="0" y="832"/>
                </a:lnTo>
                <a:lnTo>
                  <a:pt x="2" y="836"/>
                </a:lnTo>
                <a:lnTo>
                  <a:pt x="4" y="838"/>
                </a:lnTo>
                <a:lnTo>
                  <a:pt x="10" y="839"/>
                </a:lnTo>
                <a:lnTo>
                  <a:pt x="28" y="839"/>
                </a:lnTo>
                <a:lnTo>
                  <a:pt x="31" y="844"/>
                </a:lnTo>
                <a:lnTo>
                  <a:pt x="33" y="851"/>
                </a:lnTo>
                <a:lnTo>
                  <a:pt x="36" y="856"/>
                </a:lnTo>
                <a:lnTo>
                  <a:pt x="38" y="858"/>
                </a:lnTo>
                <a:lnTo>
                  <a:pt x="41" y="860"/>
                </a:lnTo>
                <a:lnTo>
                  <a:pt x="36" y="865"/>
                </a:lnTo>
                <a:lnTo>
                  <a:pt x="31" y="870"/>
                </a:lnTo>
                <a:lnTo>
                  <a:pt x="22" y="872"/>
                </a:lnTo>
                <a:lnTo>
                  <a:pt x="14" y="873"/>
                </a:lnTo>
                <a:lnTo>
                  <a:pt x="16" y="878"/>
                </a:lnTo>
                <a:lnTo>
                  <a:pt x="17" y="880"/>
                </a:lnTo>
                <a:lnTo>
                  <a:pt x="21" y="880"/>
                </a:lnTo>
                <a:lnTo>
                  <a:pt x="26" y="882"/>
                </a:lnTo>
                <a:lnTo>
                  <a:pt x="26" y="885"/>
                </a:lnTo>
                <a:lnTo>
                  <a:pt x="26" y="889"/>
                </a:lnTo>
                <a:lnTo>
                  <a:pt x="28" y="894"/>
                </a:lnTo>
                <a:lnTo>
                  <a:pt x="29" y="894"/>
                </a:lnTo>
                <a:lnTo>
                  <a:pt x="34" y="894"/>
                </a:lnTo>
                <a:lnTo>
                  <a:pt x="38" y="894"/>
                </a:lnTo>
                <a:lnTo>
                  <a:pt x="41" y="894"/>
                </a:lnTo>
                <a:lnTo>
                  <a:pt x="43" y="899"/>
                </a:lnTo>
                <a:lnTo>
                  <a:pt x="46" y="902"/>
                </a:lnTo>
                <a:lnTo>
                  <a:pt x="55" y="907"/>
                </a:lnTo>
                <a:lnTo>
                  <a:pt x="55" y="921"/>
                </a:lnTo>
                <a:lnTo>
                  <a:pt x="58" y="925"/>
                </a:lnTo>
                <a:lnTo>
                  <a:pt x="62" y="928"/>
                </a:lnTo>
                <a:lnTo>
                  <a:pt x="67" y="936"/>
                </a:lnTo>
                <a:lnTo>
                  <a:pt x="72" y="945"/>
                </a:lnTo>
                <a:lnTo>
                  <a:pt x="77" y="947"/>
                </a:lnTo>
                <a:lnTo>
                  <a:pt x="82" y="948"/>
                </a:lnTo>
                <a:lnTo>
                  <a:pt x="82" y="955"/>
                </a:lnTo>
                <a:lnTo>
                  <a:pt x="84" y="960"/>
                </a:lnTo>
                <a:lnTo>
                  <a:pt x="89" y="969"/>
                </a:lnTo>
                <a:lnTo>
                  <a:pt x="89" y="972"/>
                </a:lnTo>
                <a:lnTo>
                  <a:pt x="91" y="974"/>
                </a:lnTo>
                <a:lnTo>
                  <a:pt x="96" y="976"/>
                </a:lnTo>
                <a:lnTo>
                  <a:pt x="99" y="979"/>
                </a:lnTo>
                <a:lnTo>
                  <a:pt x="101" y="981"/>
                </a:lnTo>
                <a:lnTo>
                  <a:pt x="103" y="982"/>
                </a:lnTo>
                <a:lnTo>
                  <a:pt x="103" y="1017"/>
                </a:lnTo>
                <a:lnTo>
                  <a:pt x="108" y="1018"/>
                </a:lnTo>
                <a:lnTo>
                  <a:pt x="111" y="1022"/>
                </a:lnTo>
                <a:lnTo>
                  <a:pt x="116" y="1030"/>
                </a:lnTo>
                <a:lnTo>
                  <a:pt x="121" y="1032"/>
                </a:lnTo>
                <a:lnTo>
                  <a:pt x="126" y="1034"/>
                </a:lnTo>
                <a:lnTo>
                  <a:pt x="130" y="1037"/>
                </a:lnTo>
                <a:lnTo>
                  <a:pt x="130" y="1044"/>
                </a:lnTo>
                <a:lnTo>
                  <a:pt x="157" y="1044"/>
                </a:lnTo>
                <a:lnTo>
                  <a:pt x="157" y="1047"/>
                </a:lnTo>
                <a:lnTo>
                  <a:pt x="159" y="1049"/>
                </a:lnTo>
                <a:lnTo>
                  <a:pt x="164" y="1051"/>
                </a:lnTo>
                <a:lnTo>
                  <a:pt x="174" y="1051"/>
                </a:lnTo>
                <a:lnTo>
                  <a:pt x="183" y="1051"/>
                </a:lnTo>
                <a:lnTo>
                  <a:pt x="190" y="1054"/>
                </a:lnTo>
                <a:lnTo>
                  <a:pt x="195" y="1058"/>
                </a:lnTo>
                <a:lnTo>
                  <a:pt x="200" y="1061"/>
                </a:lnTo>
                <a:lnTo>
                  <a:pt x="205" y="1066"/>
                </a:lnTo>
                <a:lnTo>
                  <a:pt x="212" y="1078"/>
                </a:lnTo>
                <a:lnTo>
                  <a:pt x="212" y="1092"/>
                </a:lnTo>
                <a:lnTo>
                  <a:pt x="212" y="1095"/>
                </a:lnTo>
                <a:lnTo>
                  <a:pt x="213" y="1097"/>
                </a:lnTo>
                <a:lnTo>
                  <a:pt x="219" y="1098"/>
                </a:lnTo>
                <a:lnTo>
                  <a:pt x="222" y="1102"/>
                </a:lnTo>
                <a:lnTo>
                  <a:pt x="224" y="1104"/>
                </a:lnTo>
                <a:lnTo>
                  <a:pt x="225" y="1105"/>
                </a:lnTo>
                <a:lnTo>
                  <a:pt x="225" y="1112"/>
                </a:lnTo>
                <a:lnTo>
                  <a:pt x="227" y="1117"/>
                </a:lnTo>
                <a:lnTo>
                  <a:pt x="232" y="1126"/>
                </a:lnTo>
                <a:lnTo>
                  <a:pt x="237" y="1127"/>
                </a:lnTo>
                <a:lnTo>
                  <a:pt x="241" y="1131"/>
                </a:lnTo>
                <a:lnTo>
                  <a:pt x="246" y="1139"/>
                </a:lnTo>
                <a:lnTo>
                  <a:pt x="260" y="1160"/>
                </a:lnTo>
                <a:lnTo>
                  <a:pt x="265" y="1160"/>
                </a:lnTo>
                <a:lnTo>
                  <a:pt x="266" y="1160"/>
                </a:lnTo>
                <a:lnTo>
                  <a:pt x="270" y="1162"/>
                </a:lnTo>
                <a:lnTo>
                  <a:pt x="275" y="1163"/>
                </a:lnTo>
                <a:lnTo>
                  <a:pt x="278" y="1165"/>
                </a:lnTo>
                <a:lnTo>
                  <a:pt x="278" y="1167"/>
                </a:lnTo>
                <a:lnTo>
                  <a:pt x="283" y="1168"/>
                </a:lnTo>
                <a:lnTo>
                  <a:pt x="287" y="1170"/>
                </a:lnTo>
                <a:lnTo>
                  <a:pt x="290" y="1172"/>
                </a:lnTo>
                <a:lnTo>
                  <a:pt x="292" y="1172"/>
                </a:lnTo>
                <a:lnTo>
                  <a:pt x="295" y="1174"/>
                </a:lnTo>
                <a:lnTo>
                  <a:pt x="297" y="1174"/>
                </a:lnTo>
                <a:lnTo>
                  <a:pt x="301" y="1175"/>
                </a:lnTo>
                <a:lnTo>
                  <a:pt x="306" y="1175"/>
                </a:lnTo>
                <a:lnTo>
                  <a:pt x="313" y="1177"/>
                </a:lnTo>
                <a:lnTo>
                  <a:pt x="316" y="1182"/>
                </a:lnTo>
                <a:lnTo>
                  <a:pt x="319" y="1187"/>
                </a:lnTo>
                <a:lnTo>
                  <a:pt x="323" y="1192"/>
                </a:lnTo>
                <a:lnTo>
                  <a:pt x="324" y="1192"/>
                </a:lnTo>
                <a:lnTo>
                  <a:pt x="324" y="1194"/>
                </a:lnTo>
                <a:lnTo>
                  <a:pt x="328" y="1194"/>
                </a:lnTo>
                <a:lnTo>
                  <a:pt x="335" y="1197"/>
                </a:lnTo>
                <a:lnTo>
                  <a:pt x="340" y="1203"/>
                </a:lnTo>
                <a:lnTo>
                  <a:pt x="345" y="1208"/>
                </a:lnTo>
                <a:lnTo>
                  <a:pt x="348" y="1215"/>
                </a:lnTo>
                <a:lnTo>
                  <a:pt x="348" y="1242"/>
                </a:lnTo>
                <a:lnTo>
                  <a:pt x="355" y="1247"/>
                </a:lnTo>
                <a:lnTo>
                  <a:pt x="362" y="1249"/>
                </a:lnTo>
                <a:lnTo>
                  <a:pt x="369" y="1247"/>
                </a:lnTo>
                <a:lnTo>
                  <a:pt x="376" y="1242"/>
                </a:lnTo>
                <a:lnTo>
                  <a:pt x="381" y="1240"/>
                </a:lnTo>
                <a:lnTo>
                  <a:pt x="382" y="1238"/>
                </a:lnTo>
                <a:lnTo>
                  <a:pt x="382" y="1235"/>
                </a:lnTo>
                <a:lnTo>
                  <a:pt x="434" y="1235"/>
                </a:lnTo>
                <a:lnTo>
                  <a:pt x="435" y="1235"/>
                </a:lnTo>
                <a:lnTo>
                  <a:pt x="442" y="1240"/>
                </a:lnTo>
                <a:lnTo>
                  <a:pt x="449" y="1249"/>
                </a:lnTo>
                <a:lnTo>
                  <a:pt x="457" y="1262"/>
                </a:lnTo>
                <a:lnTo>
                  <a:pt x="459" y="1264"/>
                </a:lnTo>
                <a:lnTo>
                  <a:pt x="464" y="1266"/>
                </a:lnTo>
                <a:lnTo>
                  <a:pt x="466" y="1266"/>
                </a:lnTo>
                <a:lnTo>
                  <a:pt x="466" y="1267"/>
                </a:lnTo>
                <a:lnTo>
                  <a:pt x="468" y="1267"/>
                </a:lnTo>
                <a:lnTo>
                  <a:pt x="469" y="1267"/>
                </a:lnTo>
                <a:lnTo>
                  <a:pt x="469" y="1269"/>
                </a:lnTo>
                <a:lnTo>
                  <a:pt x="471" y="1269"/>
                </a:lnTo>
                <a:lnTo>
                  <a:pt x="473" y="1273"/>
                </a:lnTo>
                <a:lnTo>
                  <a:pt x="474" y="1276"/>
                </a:lnTo>
                <a:lnTo>
                  <a:pt x="476" y="1279"/>
                </a:lnTo>
                <a:lnTo>
                  <a:pt x="478" y="1283"/>
                </a:lnTo>
                <a:lnTo>
                  <a:pt x="485" y="1281"/>
                </a:lnTo>
                <a:lnTo>
                  <a:pt x="492" y="1281"/>
                </a:lnTo>
                <a:lnTo>
                  <a:pt x="505" y="1285"/>
                </a:lnTo>
                <a:lnTo>
                  <a:pt x="514" y="1288"/>
                </a:lnTo>
                <a:lnTo>
                  <a:pt x="517" y="1286"/>
                </a:lnTo>
                <a:lnTo>
                  <a:pt x="519" y="1283"/>
                </a:lnTo>
                <a:lnTo>
                  <a:pt x="526" y="1283"/>
                </a:lnTo>
                <a:lnTo>
                  <a:pt x="532" y="1286"/>
                </a:lnTo>
                <a:lnTo>
                  <a:pt x="536" y="1291"/>
                </a:lnTo>
                <a:lnTo>
                  <a:pt x="539" y="1296"/>
                </a:lnTo>
                <a:lnTo>
                  <a:pt x="556" y="1296"/>
                </a:lnTo>
                <a:lnTo>
                  <a:pt x="563" y="1298"/>
                </a:lnTo>
                <a:lnTo>
                  <a:pt x="565" y="1300"/>
                </a:lnTo>
                <a:lnTo>
                  <a:pt x="567" y="1303"/>
                </a:lnTo>
                <a:lnTo>
                  <a:pt x="580" y="1303"/>
                </a:lnTo>
                <a:lnTo>
                  <a:pt x="582" y="1298"/>
                </a:lnTo>
                <a:lnTo>
                  <a:pt x="587" y="1296"/>
                </a:lnTo>
                <a:lnTo>
                  <a:pt x="594" y="1296"/>
                </a:lnTo>
                <a:lnTo>
                  <a:pt x="601" y="1296"/>
                </a:lnTo>
                <a:lnTo>
                  <a:pt x="606" y="1293"/>
                </a:lnTo>
                <a:lnTo>
                  <a:pt x="613" y="1291"/>
                </a:lnTo>
                <a:lnTo>
                  <a:pt x="621" y="1290"/>
                </a:lnTo>
                <a:lnTo>
                  <a:pt x="631" y="1290"/>
                </a:lnTo>
                <a:lnTo>
                  <a:pt x="640" y="1290"/>
                </a:lnTo>
                <a:lnTo>
                  <a:pt x="648" y="1291"/>
                </a:lnTo>
                <a:lnTo>
                  <a:pt x="657" y="1293"/>
                </a:lnTo>
                <a:lnTo>
                  <a:pt x="662" y="1296"/>
                </a:lnTo>
                <a:lnTo>
                  <a:pt x="665" y="1291"/>
                </a:lnTo>
                <a:lnTo>
                  <a:pt x="669" y="1288"/>
                </a:lnTo>
                <a:lnTo>
                  <a:pt x="674" y="1288"/>
                </a:lnTo>
                <a:lnTo>
                  <a:pt x="681" y="1290"/>
                </a:lnTo>
                <a:lnTo>
                  <a:pt x="693" y="1295"/>
                </a:lnTo>
                <a:lnTo>
                  <a:pt x="698" y="1296"/>
                </a:lnTo>
                <a:lnTo>
                  <a:pt x="703" y="1296"/>
                </a:lnTo>
                <a:lnTo>
                  <a:pt x="703" y="1293"/>
                </a:lnTo>
                <a:lnTo>
                  <a:pt x="705" y="1291"/>
                </a:lnTo>
                <a:lnTo>
                  <a:pt x="710" y="1290"/>
                </a:lnTo>
                <a:lnTo>
                  <a:pt x="713" y="1286"/>
                </a:lnTo>
                <a:lnTo>
                  <a:pt x="715" y="1285"/>
                </a:lnTo>
                <a:lnTo>
                  <a:pt x="717" y="1283"/>
                </a:lnTo>
                <a:lnTo>
                  <a:pt x="722" y="1281"/>
                </a:lnTo>
                <a:lnTo>
                  <a:pt x="725" y="1278"/>
                </a:lnTo>
                <a:lnTo>
                  <a:pt x="730" y="1269"/>
                </a:lnTo>
                <a:lnTo>
                  <a:pt x="735" y="1267"/>
                </a:lnTo>
                <a:lnTo>
                  <a:pt x="739" y="1264"/>
                </a:lnTo>
                <a:lnTo>
                  <a:pt x="742" y="1261"/>
                </a:lnTo>
                <a:lnTo>
                  <a:pt x="744" y="1256"/>
                </a:lnTo>
                <a:lnTo>
                  <a:pt x="746" y="1250"/>
                </a:lnTo>
                <a:lnTo>
                  <a:pt x="749" y="1247"/>
                </a:lnTo>
                <a:lnTo>
                  <a:pt x="752" y="1244"/>
                </a:lnTo>
                <a:lnTo>
                  <a:pt x="758" y="1242"/>
                </a:lnTo>
                <a:lnTo>
                  <a:pt x="761" y="1242"/>
                </a:lnTo>
                <a:lnTo>
                  <a:pt x="763" y="1240"/>
                </a:lnTo>
                <a:lnTo>
                  <a:pt x="763" y="1237"/>
                </a:lnTo>
                <a:lnTo>
                  <a:pt x="764" y="1235"/>
                </a:lnTo>
                <a:lnTo>
                  <a:pt x="768" y="1235"/>
                </a:lnTo>
                <a:lnTo>
                  <a:pt x="771" y="1235"/>
                </a:lnTo>
                <a:lnTo>
                  <a:pt x="771" y="1232"/>
                </a:lnTo>
                <a:lnTo>
                  <a:pt x="771" y="1228"/>
                </a:lnTo>
                <a:lnTo>
                  <a:pt x="775" y="1228"/>
                </a:lnTo>
                <a:lnTo>
                  <a:pt x="776" y="1227"/>
                </a:lnTo>
                <a:lnTo>
                  <a:pt x="778" y="1227"/>
                </a:lnTo>
                <a:lnTo>
                  <a:pt x="780" y="1228"/>
                </a:lnTo>
                <a:lnTo>
                  <a:pt x="783" y="1228"/>
                </a:lnTo>
                <a:lnTo>
                  <a:pt x="788" y="1228"/>
                </a:lnTo>
                <a:lnTo>
                  <a:pt x="794" y="1228"/>
                </a:lnTo>
                <a:lnTo>
                  <a:pt x="799" y="1228"/>
                </a:lnTo>
                <a:lnTo>
                  <a:pt x="800" y="1223"/>
                </a:lnTo>
                <a:lnTo>
                  <a:pt x="802" y="1221"/>
                </a:lnTo>
                <a:lnTo>
                  <a:pt x="804" y="1220"/>
                </a:lnTo>
                <a:lnTo>
                  <a:pt x="805" y="1221"/>
                </a:lnTo>
                <a:lnTo>
                  <a:pt x="807" y="1221"/>
                </a:lnTo>
                <a:lnTo>
                  <a:pt x="809" y="1223"/>
                </a:lnTo>
                <a:lnTo>
                  <a:pt x="814" y="1223"/>
                </a:lnTo>
                <a:lnTo>
                  <a:pt x="817" y="1223"/>
                </a:lnTo>
                <a:lnTo>
                  <a:pt x="823" y="1223"/>
                </a:lnTo>
                <a:lnTo>
                  <a:pt x="828" y="1223"/>
                </a:lnTo>
                <a:lnTo>
                  <a:pt x="831" y="1221"/>
                </a:lnTo>
                <a:lnTo>
                  <a:pt x="833" y="1221"/>
                </a:lnTo>
                <a:lnTo>
                  <a:pt x="833" y="1215"/>
                </a:lnTo>
                <a:lnTo>
                  <a:pt x="840" y="1215"/>
                </a:lnTo>
                <a:lnTo>
                  <a:pt x="852" y="1213"/>
                </a:lnTo>
                <a:lnTo>
                  <a:pt x="862" y="1209"/>
                </a:lnTo>
                <a:lnTo>
                  <a:pt x="881" y="1201"/>
                </a:lnTo>
                <a:lnTo>
                  <a:pt x="882" y="1196"/>
                </a:lnTo>
                <a:lnTo>
                  <a:pt x="886" y="1192"/>
                </a:lnTo>
                <a:lnTo>
                  <a:pt x="894" y="1187"/>
                </a:lnTo>
                <a:lnTo>
                  <a:pt x="896" y="1182"/>
                </a:lnTo>
                <a:lnTo>
                  <a:pt x="898" y="1180"/>
                </a:lnTo>
                <a:lnTo>
                  <a:pt x="901" y="1180"/>
                </a:lnTo>
                <a:lnTo>
                  <a:pt x="903" y="1172"/>
                </a:lnTo>
                <a:lnTo>
                  <a:pt x="904" y="1168"/>
                </a:lnTo>
                <a:lnTo>
                  <a:pt x="908" y="1167"/>
                </a:lnTo>
                <a:lnTo>
                  <a:pt x="956" y="1167"/>
                </a:lnTo>
                <a:lnTo>
                  <a:pt x="956" y="1163"/>
                </a:lnTo>
                <a:lnTo>
                  <a:pt x="957" y="1162"/>
                </a:lnTo>
                <a:lnTo>
                  <a:pt x="962" y="1160"/>
                </a:lnTo>
                <a:lnTo>
                  <a:pt x="966" y="1156"/>
                </a:lnTo>
                <a:lnTo>
                  <a:pt x="968" y="1155"/>
                </a:lnTo>
                <a:lnTo>
                  <a:pt x="969" y="1153"/>
                </a:lnTo>
                <a:lnTo>
                  <a:pt x="978" y="1148"/>
                </a:lnTo>
                <a:lnTo>
                  <a:pt x="985" y="1143"/>
                </a:lnTo>
                <a:lnTo>
                  <a:pt x="996" y="1129"/>
                </a:lnTo>
                <a:lnTo>
                  <a:pt x="1008" y="1115"/>
                </a:lnTo>
                <a:lnTo>
                  <a:pt x="1015" y="1110"/>
                </a:lnTo>
                <a:lnTo>
                  <a:pt x="1024" y="1105"/>
                </a:lnTo>
                <a:lnTo>
                  <a:pt x="1036" y="1100"/>
                </a:lnTo>
                <a:lnTo>
                  <a:pt x="1046" y="1093"/>
                </a:lnTo>
                <a:lnTo>
                  <a:pt x="1058" y="1088"/>
                </a:lnTo>
                <a:lnTo>
                  <a:pt x="1065" y="1086"/>
                </a:lnTo>
                <a:lnTo>
                  <a:pt x="1072" y="1085"/>
                </a:lnTo>
                <a:lnTo>
                  <a:pt x="1078" y="1085"/>
                </a:lnTo>
                <a:lnTo>
                  <a:pt x="1083" y="1086"/>
                </a:lnTo>
                <a:lnTo>
                  <a:pt x="1092" y="1092"/>
                </a:lnTo>
                <a:lnTo>
                  <a:pt x="1100" y="1097"/>
                </a:lnTo>
                <a:lnTo>
                  <a:pt x="1106" y="1098"/>
                </a:lnTo>
                <a:lnTo>
                  <a:pt x="1112" y="1098"/>
                </a:lnTo>
                <a:lnTo>
                  <a:pt x="1118" y="1098"/>
                </a:lnTo>
                <a:lnTo>
                  <a:pt x="1123" y="1098"/>
                </a:lnTo>
                <a:lnTo>
                  <a:pt x="1128" y="1098"/>
                </a:lnTo>
                <a:lnTo>
                  <a:pt x="1133" y="1098"/>
                </a:lnTo>
                <a:lnTo>
                  <a:pt x="1133" y="1092"/>
                </a:lnTo>
                <a:lnTo>
                  <a:pt x="1135" y="1092"/>
                </a:lnTo>
                <a:lnTo>
                  <a:pt x="1140" y="1092"/>
                </a:lnTo>
                <a:lnTo>
                  <a:pt x="1147" y="1092"/>
                </a:lnTo>
                <a:lnTo>
                  <a:pt x="1155" y="1088"/>
                </a:lnTo>
                <a:lnTo>
                  <a:pt x="1162" y="1083"/>
                </a:lnTo>
                <a:lnTo>
                  <a:pt x="1170" y="1080"/>
                </a:lnTo>
                <a:lnTo>
                  <a:pt x="1181" y="1078"/>
                </a:lnTo>
                <a:lnTo>
                  <a:pt x="1230" y="1078"/>
                </a:lnTo>
                <a:lnTo>
                  <a:pt x="1252" y="1080"/>
                </a:lnTo>
                <a:lnTo>
                  <a:pt x="1261" y="1081"/>
                </a:lnTo>
                <a:lnTo>
                  <a:pt x="1269" y="1085"/>
                </a:lnTo>
                <a:lnTo>
                  <a:pt x="1271" y="1080"/>
                </a:lnTo>
                <a:lnTo>
                  <a:pt x="1274" y="1078"/>
                </a:lnTo>
                <a:lnTo>
                  <a:pt x="1283" y="1075"/>
                </a:lnTo>
                <a:lnTo>
                  <a:pt x="1292" y="1071"/>
                </a:lnTo>
                <a:lnTo>
                  <a:pt x="1295" y="1069"/>
                </a:lnTo>
                <a:lnTo>
                  <a:pt x="1297" y="1064"/>
                </a:lnTo>
                <a:lnTo>
                  <a:pt x="1304" y="1064"/>
                </a:lnTo>
                <a:lnTo>
                  <a:pt x="1309" y="1064"/>
                </a:lnTo>
                <a:lnTo>
                  <a:pt x="1310" y="1061"/>
                </a:lnTo>
                <a:lnTo>
                  <a:pt x="1314" y="1058"/>
                </a:lnTo>
                <a:lnTo>
                  <a:pt x="1315" y="1054"/>
                </a:lnTo>
                <a:lnTo>
                  <a:pt x="1319" y="1051"/>
                </a:lnTo>
                <a:lnTo>
                  <a:pt x="1324" y="1051"/>
                </a:lnTo>
                <a:lnTo>
                  <a:pt x="1331" y="1051"/>
                </a:lnTo>
                <a:lnTo>
                  <a:pt x="1341" y="1049"/>
                </a:lnTo>
                <a:lnTo>
                  <a:pt x="1348" y="1049"/>
                </a:lnTo>
                <a:lnTo>
                  <a:pt x="1363" y="1052"/>
                </a:lnTo>
                <a:lnTo>
                  <a:pt x="1377" y="1056"/>
                </a:lnTo>
                <a:lnTo>
                  <a:pt x="1392" y="1058"/>
                </a:lnTo>
                <a:lnTo>
                  <a:pt x="1392" y="1051"/>
                </a:lnTo>
                <a:lnTo>
                  <a:pt x="1392" y="1044"/>
                </a:lnTo>
                <a:lnTo>
                  <a:pt x="1394" y="1039"/>
                </a:lnTo>
                <a:lnTo>
                  <a:pt x="1399" y="1037"/>
                </a:lnTo>
                <a:lnTo>
                  <a:pt x="1403" y="1039"/>
                </a:lnTo>
                <a:lnTo>
                  <a:pt x="1409" y="1040"/>
                </a:lnTo>
                <a:lnTo>
                  <a:pt x="1425" y="1039"/>
                </a:lnTo>
                <a:lnTo>
                  <a:pt x="1440" y="1035"/>
                </a:lnTo>
                <a:lnTo>
                  <a:pt x="1454" y="1030"/>
                </a:lnTo>
                <a:lnTo>
                  <a:pt x="1459" y="1032"/>
                </a:lnTo>
                <a:lnTo>
                  <a:pt x="1462" y="1035"/>
                </a:lnTo>
                <a:lnTo>
                  <a:pt x="1467" y="1037"/>
                </a:lnTo>
                <a:lnTo>
                  <a:pt x="1474" y="1037"/>
                </a:lnTo>
                <a:lnTo>
                  <a:pt x="1476" y="1034"/>
                </a:lnTo>
                <a:lnTo>
                  <a:pt x="1479" y="1032"/>
                </a:lnTo>
                <a:lnTo>
                  <a:pt x="1483" y="1030"/>
                </a:lnTo>
                <a:lnTo>
                  <a:pt x="1488" y="1030"/>
                </a:lnTo>
                <a:lnTo>
                  <a:pt x="1490" y="1025"/>
                </a:lnTo>
                <a:lnTo>
                  <a:pt x="1491" y="1023"/>
                </a:lnTo>
                <a:lnTo>
                  <a:pt x="1495" y="1023"/>
                </a:lnTo>
                <a:lnTo>
                  <a:pt x="1508" y="1023"/>
                </a:lnTo>
                <a:lnTo>
                  <a:pt x="1512" y="1018"/>
                </a:lnTo>
                <a:lnTo>
                  <a:pt x="1515" y="1013"/>
                </a:lnTo>
                <a:lnTo>
                  <a:pt x="1520" y="1011"/>
                </a:lnTo>
                <a:lnTo>
                  <a:pt x="1529" y="1010"/>
                </a:lnTo>
                <a:lnTo>
                  <a:pt x="1532" y="1003"/>
                </a:lnTo>
                <a:lnTo>
                  <a:pt x="1537" y="998"/>
                </a:lnTo>
                <a:lnTo>
                  <a:pt x="1542" y="993"/>
                </a:lnTo>
                <a:lnTo>
                  <a:pt x="1549" y="989"/>
                </a:lnTo>
                <a:lnTo>
                  <a:pt x="1551" y="981"/>
                </a:lnTo>
                <a:lnTo>
                  <a:pt x="1553" y="972"/>
                </a:lnTo>
                <a:lnTo>
                  <a:pt x="1556" y="967"/>
                </a:lnTo>
                <a:lnTo>
                  <a:pt x="1563" y="962"/>
                </a:lnTo>
                <a:lnTo>
                  <a:pt x="1565" y="953"/>
                </a:lnTo>
                <a:lnTo>
                  <a:pt x="1566" y="950"/>
                </a:lnTo>
                <a:lnTo>
                  <a:pt x="1570" y="948"/>
                </a:lnTo>
                <a:lnTo>
                  <a:pt x="1570" y="880"/>
                </a:lnTo>
                <a:lnTo>
                  <a:pt x="1575" y="878"/>
                </a:lnTo>
                <a:lnTo>
                  <a:pt x="1576" y="873"/>
                </a:lnTo>
                <a:lnTo>
                  <a:pt x="1576" y="867"/>
                </a:lnTo>
                <a:lnTo>
                  <a:pt x="1576" y="860"/>
                </a:lnTo>
                <a:lnTo>
                  <a:pt x="1582" y="858"/>
                </a:lnTo>
                <a:lnTo>
                  <a:pt x="1585" y="856"/>
                </a:lnTo>
                <a:lnTo>
                  <a:pt x="1590" y="849"/>
                </a:lnTo>
                <a:lnTo>
                  <a:pt x="1595" y="843"/>
                </a:lnTo>
                <a:lnTo>
                  <a:pt x="1599" y="841"/>
                </a:lnTo>
                <a:lnTo>
                  <a:pt x="1604" y="839"/>
                </a:lnTo>
                <a:lnTo>
                  <a:pt x="1604" y="832"/>
                </a:lnTo>
                <a:lnTo>
                  <a:pt x="1605" y="827"/>
                </a:lnTo>
                <a:lnTo>
                  <a:pt x="1609" y="824"/>
                </a:lnTo>
                <a:lnTo>
                  <a:pt x="1612" y="821"/>
                </a:lnTo>
                <a:lnTo>
                  <a:pt x="1622" y="817"/>
                </a:lnTo>
                <a:lnTo>
                  <a:pt x="1631" y="812"/>
                </a:lnTo>
                <a:lnTo>
                  <a:pt x="1631" y="778"/>
                </a:lnTo>
                <a:lnTo>
                  <a:pt x="1631" y="771"/>
                </a:lnTo>
                <a:lnTo>
                  <a:pt x="1633" y="766"/>
                </a:lnTo>
                <a:lnTo>
                  <a:pt x="1638" y="757"/>
                </a:lnTo>
                <a:lnTo>
                  <a:pt x="1638" y="754"/>
                </a:lnTo>
                <a:lnTo>
                  <a:pt x="1638" y="751"/>
                </a:lnTo>
                <a:lnTo>
                  <a:pt x="1641" y="751"/>
                </a:lnTo>
                <a:lnTo>
                  <a:pt x="1645" y="751"/>
                </a:lnTo>
                <a:lnTo>
                  <a:pt x="1645" y="744"/>
                </a:lnTo>
                <a:lnTo>
                  <a:pt x="1645" y="737"/>
                </a:lnTo>
                <a:lnTo>
                  <a:pt x="1643" y="730"/>
                </a:lnTo>
                <a:lnTo>
                  <a:pt x="1645" y="723"/>
                </a:lnTo>
                <a:lnTo>
                  <a:pt x="1648" y="723"/>
                </a:lnTo>
                <a:lnTo>
                  <a:pt x="1651" y="723"/>
                </a:lnTo>
                <a:lnTo>
                  <a:pt x="1651" y="720"/>
                </a:lnTo>
                <a:lnTo>
                  <a:pt x="1651" y="716"/>
                </a:lnTo>
                <a:lnTo>
                  <a:pt x="1655" y="710"/>
                </a:lnTo>
                <a:lnTo>
                  <a:pt x="1657" y="706"/>
                </a:lnTo>
                <a:lnTo>
                  <a:pt x="1658" y="703"/>
                </a:lnTo>
                <a:lnTo>
                  <a:pt x="1658" y="669"/>
                </a:lnTo>
                <a:lnTo>
                  <a:pt x="1658" y="662"/>
                </a:lnTo>
                <a:lnTo>
                  <a:pt x="1658" y="655"/>
                </a:lnTo>
                <a:lnTo>
                  <a:pt x="1657" y="650"/>
                </a:lnTo>
                <a:lnTo>
                  <a:pt x="1651" y="648"/>
                </a:lnTo>
                <a:lnTo>
                  <a:pt x="1653" y="643"/>
                </a:lnTo>
                <a:lnTo>
                  <a:pt x="1655" y="641"/>
                </a:lnTo>
                <a:lnTo>
                  <a:pt x="1658" y="641"/>
                </a:lnTo>
                <a:lnTo>
                  <a:pt x="1657" y="631"/>
                </a:lnTo>
                <a:lnTo>
                  <a:pt x="1657" y="623"/>
                </a:lnTo>
                <a:lnTo>
                  <a:pt x="1660" y="614"/>
                </a:lnTo>
                <a:lnTo>
                  <a:pt x="1662" y="607"/>
                </a:lnTo>
                <a:lnTo>
                  <a:pt x="1669" y="595"/>
                </a:lnTo>
                <a:lnTo>
                  <a:pt x="1670" y="588"/>
                </a:lnTo>
                <a:lnTo>
                  <a:pt x="1672" y="580"/>
                </a:lnTo>
                <a:lnTo>
                  <a:pt x="1675" y="580"/>
                </a:lnTo>
                <a:lnTo>
                  <a:pt x="1677" y="578"/>
                </a:lnTo>
                <a:lnTo>
                  <a:pt x="1679" y="573"/>
                </a:lnTo>
                <a:lnTo>
                  <a:pt x="1680" y="564"/>
                </a:lnTo>
                <a:lnTo>
                  <a:pt x="1682" y="558"/>
                </a:lnTo>
                <a:lnTo>
                  <a:pt x="1689" y="546"/>
                </a:lnTo>
                <a:lnTo>
                  <a:pt x="1696" y="534"/>
                </a:lnTo>
                <a:lnTo>
                  <a:pt x="1698" y="527"/>
                </a:lnTo>
                <a:lnTo>
                  <a:pt x="1699" y="518"/>
                </a:lnTo>
                <a:lnTo>
                  <a:pt x="1704" y="518"/>
                </a:lnTo>
                <a:lnTo>
                  <a:pt x="1708" y="517"/>
                </a:lnTo>
                <a:lnTo>
                  <a:pt x="1709" y="513"/>
                </a:lnTo>
                <a:lnTo>
                  <a:pt x="1711" y="510"/>
                </a:lnTo>
                <a:lnTo>
                  <a:pt x="1713" y="501"/>
                </a:lnTo>
                <a:lnTo>
                  <a:pt x="1716" y="500"/>
                </a:lnTo>
                <a:lnTo>
                  <a:pt x="1720" y="498"/>
                </a:lnTo>
                <a:lnTo>
                  <a:pt x="1721" y="489"/>
                </a:lnTo>
                <a:lnTo>
                  <a:pt x="1723" y="481"/>
                </a:lnTo>
                <a:lnTo>
                  <a:pt x="1727" y="476"/>
                </a:lnTo>
                <a:lnTo>
                  <a:pt x="1733" y="471"/>
                </a:lnTo>
                <a:lnTo>
                  <a:pt x="1733" y="440"/>
                </a:lnTo>
                <a:lnTo>
                  <a:pt x="1732" y="426"/>
                </a:lnTo>
                <a:lnTo>
                  <a:pt x="1730" y="421"/>
                </a:lnTo>
                <a:lnTo>
                  <a:pt x="1727" y="416"/>
                </a:lnTo>
                <a:lnTo>
                  <a:pt x="1733" y="416"/>
                </a:lnTo>
                <a:lnTo>
                  <a:pt x="1740" y="414"/>
                </a:lnTo>
                <a:lnTo>
                  <a:pt x="1749" y="408"/>
                </a:lnTo>
                <a:lnTo>
                  <a:pt x="1757" y="401"/>
                </a:lnTo>
                <a:lnTo>
                  <a:pt x="1767" y="396"/>
                </a:lnTo>
                <a:lnTo>
                  <a:pt x="1767" y="382"/>
                </a:lnTo>
                <a:lnTo>
                  <a:pt x="1764" y="382"/>
                </a:lnTo>
                <a:lnTo>
                  <a:pt x="1762" y="380"/>
                </a:lnTo>
                <a:lnTo>
                  <a:pt x="1761" y="375"/>
                </a:lnTo>
                <a:lnTo>
                  <a:pt x="1761" y="370"/>
                </a:lnTo>
                <a:lnTo>
                  <a:pt x="1762" y="365"/>
                </a:lnTo>
                <a:lnTo>
                  <a:pt x="1764" y="360"/>
                </a:lnTo>
                <a:lnTo>
                  <a:pt x="1766" y="358"/>
                </a:lnTo>
                <a:lnTo>
                  <a:pt x="1773" y="353"/>
                </a:lnTo>
                <a:lnTo>
                  <a:pt x="1781" y="348"/>
                </a:lnTo>
                <a:lnTo>
                  <a:pt x="1781" y="343"/>
                </a:lnTo>
                <a:lnTo>
                  <a:pt x="1783" y="338"/>
                </a:lnTo>
                <a:lnTo>
                  <a:pt x="1786" y="329"/>
                </a:lnTo>
                <a:lnTo>
                  <a:pt x="1791" y="322"/>
                </a:lnTo>
                <a:lnTo>
                  <a:pt x="1795" y="314"/>
                </a:lnTo>
                <a:lnTo>
                  <a:pt x="1800" y="312"/>
                </a:lnTo>
                <a:lnTo>
                  <a:pt x="1805" y="309"/>
                </a:lnTo>
                <a:lnTo>
                  <a:pt x="1812" y="300"/>
                </a:lnTo>
                <a:lnTo>
                  <a:pt x="1819" y="292"/>
                </a:lnTo>
                <a:lnTo>
                  <a:pt x="1824" y="288"/>
                </a:lnTo>
                <a:lnTo>
                  <a:pt x="1829" y="287"/>
                </a:lnTo>
                <a:lnTo>
                  <a:pt x="1841" y="281"/>
                </a:lnTo>
                <a:lnTo>
                  <a:pt x="1853" y="273"/>
                </a:lnTo>
                <a:lnTo>
                  <a:pt x="1860" y="271"/>
                </a:lnTo>
                <a:lnTo>
                  <a:pt x="1867" y="268"/>
                </a:lnTo>
                <a:lnTo>
                  <a:pt x="1875" y="266"/>
                </a:lnTo>
                <a:lnTo>
                  <a:pt x="1884" y="266"/>
                </a:lnTo>
                <a:lnTo>
                  <a:pt x="1885" y="263"/>
                </a:lnTo>
                <a:lnTo>
                  <a:pt x="1889" y="259"/>
                </a:lnTo>
                <a:lnTo>
                  <a:pt x="1897" y="256"/>
                </a:lnTo>
                <a:lnTo>
                  <a:pt x="1906" y="252"/>
                </a:lnTo>
                <a:lnTo>
                  <a:pt x="1911" y="252"/>
                </a:lnTo>
                <a:lnTo>
                  <a:pt x="1914" y="252"/>
                </a:lnTo>
                <a:lnTo>
                  <a:pt x="1916" y="251"/>
                </a:lnTo>
                <a:lnTo>
                  <a:pt x="1921" y="246"/>
                </a:lnTo>
                <a:lnTo>
                  <a:pt x="1926" y="242"/>
                </a:lnTo>
                <a:lnTo>
                  <a:pt x="1931" y="239"/>
                </a:lnTo>
                <a:lnTo>
                  <a:pt x="1931" y="234"/>
                </a:lnTo>
                <a:lnTo>
                  <a:pt x="1931" y="225"/>
                </a:lnTo>
                <a:lnTo>
                  <a:pt x="1930" y="212"/>
                </a:lnTo>
                <a:lnTo>
                  <a:pt x="1930" y="203"/>
                </a:lnTo>
                <a:lnTo>
                  <a:pt x="1931" y="198"/>
                </a:lnTo>
                <a:lnTo>
                  <a:pt x="1933" y="193"/>
                </a:lnTo>
                <a:lnTo>
                  <a:pt x="1938" y="191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6" name="Freeform 45">
            <a:extLst>
              <a:ext uri="{FF2B5EF4-FFF2-40B4-BE49-F238E27FC236}">
                <a16:creationId xmlns:a16="http://schemas.microsoft.com/office/drawing/2014/main" id="{0AAA7EBD-9A6F-413E-902E-F21A744C6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085" y="5631325"/>
            <a:ext cx="1322446" cy="1190625"/>
          </a:xfrm>
          <a:custGeom>
            <a:avLst/>
            <a:gdLst>
              <a:gd name="T0" fmla="*/ 713768 w 3337"/>
              <a:gd name="T1" fmla="*/ 830833 h 3184"/>
              <a:gd name="T2" fmla="*/ 687839 w 3337"/>
              <a:gd name="T3" fmla="*/ 625645 h 3184"/>
              <a:gd name="T4" fmla="*/ 519660 w 3337"/>
              <a:gd name="T5" fmla="*/ 488852 h 3184"/>
              <a:gd name="T6" fmla="*/ 613653 w 3337"/>
              <a:gd name="T7" fmla="*/ 582807 h 3184"/>
              <a:gd name="T8" fmla="*/ 675594 w 3337"/>
              <a:gd name="T9" fmla="*/ 687201 h 3184"/>
              <a:gd name="T10" fmla="*/ 710166 w 3337"/>
              <a:gd name="T11" fmla="*/ 693681 h 3184"/>
              <a:gd name="T12" fmla="*/ 685318 w 3337"/>
              <a:gd name="T13" fmla="*/ 503971 h 3184"/>
              <a:gd name="T14" fmla="*/ 741857 w 3337"/>
              <a:gd name="T15" fmla="*/ 328301 h 3184"/>
              <a:gd name="T16" fmla="*/ 614373 w 3337"/>
              <a:gd name="T17" fmla="*/ 204468 h 3184"/>
              <a:gd name="T18" fmla="*/ 702604 w 3337"/>
              <a:gd name="T19" fmla="*/ 639324 h 3184"/>
              <a:gd name="T20" fmla="*/ 982781 w 3337"/>
              <a:gd name="T21" fmla="*/ 694401 h 3184"/>
              <a:gd name="T22" fmla="*/ 950730 w 3337"/>
              <a:gd name="T23" fmla="*/ 688281 h 3184"/>
              <a:gd name="T24" fmla="*/ 977739 w 3337"/>
              <a:gd name="T25" fmla="*/ 902109 h 3184"/>
              <a:gd name="T26" fmla="*/ 783632 w 3337"/>
              <a:gd name="T27" fmla="*/ 747318 h 3184"/>
              <a:gd name="T28" fmla="*/ 725292 w 3337"/>
              <a:gd name="T29" fmla="*/ 795195 h 3184"/>
              <a:gd name="T30" fmla="*/ 734655 w 3337"/>
              <a:gd name="T31" fmla="*/ 695841 h 3184"/>
              <a:gd name="T32" fmla="*/ 881946 w 3337"/>
              <a:gd name="T33" fmla="*/ 656243 h 3184"/>
              <a:gd name="T34" fmla="*/ 901753 w 3337"/>
              <a:gd name="T35" fmla="*/ 764957 h 3184"/>
              <a:gd name="T36" fmla="*/ 614373 w 3337"/>
              <a:gd name="T37" fmla="*/ 718519 h 3184"/>
              <a:gd name="T38" fmla="*/ 901753 w 3337"/>
              <a:gd name="T39" fmla="*/ 1049340 h 3184"/>
              <a:gd name="T40" fmla="*/ 695401 w 3337"/>
              <a:gd name="T41" fmla="*/ 1022342 h 3184"/>
              <a:gd name="T42" fmla="*/ 621576 w 3337"/>
              <a:gd name="T43" fmla="*/ 1088578 h 3184"/>
              <a:gd name="T44" fmla="*/ 880866 w 3337"/>
              <a:gd name="T45" fmla="*/ 1086058 h 3184"/>
              <a:gd name="T46" fmla="*/ 565036 w 3337"/>
              <a:gd name="T47" fmla="*/ 690801 h 3184"/>
              <a:gd name="T48" fmla="*/ 624097 w 3337"/>
              <a:gd name="T49" fmla="*/ 614485 h 3184"/>
              <a:gd name="T50" fmla="*/ 445835 w 3337"/>
              <a:gd name="T51" fmla="*/ 518731 h 3184"/>
              <a:gd name="T52" fmla="*/ 509937 w 3337"/>
              <a:gd name="T53" fmla="*/ 454294 h 3184"/>
              <a:gd name="T54" fmla="*/ 426388 w 3337"/>
              <a:gd name="T55" fmla="*/ 243706 h 3184"/>
              <a:gd name="T56" fmla="*/ 532625 w 3337"/>
              <a:gd name="T57" fmla="*/ 326501 h 3184"/>
              <a:gd name="T58" fmla="*/ 540908 w 3337"/>
              <a:gd name="T59" fmla="*/ 292303 h 3184"/>
              <a:gd name="T60" fmla="*/ 549191 w 3337"/>
              <a:gd name="T61" fmla="*/ 253426 h 3184"/>
              <a:gd name="T62" fmla="*/ 684958 w 3337"/>
              <a:gd name="T63" fmla="*/ 133912 h 3184"/>
              <a:gd name="T64" fmla="*/ 842692 w 3337"/>
              <a:gd name="T65" fmla="*/ 61916 h 3184"/>
              <a:gd name="T66" fmla="*/ 738976 w 3337"/>
              <a:gd name="T67" fmla="*/ 73076 h 3184"/>
              <a:gd name="T68" fmla="*/ 434671 w 3337"/>
              <a:gd name="T69" fmla="*/ 118433 h 3184"/>
              <a:gd name="T70" fmla="*/ 265772 w 3337"/>
              <a:gd name="T71" fmla="*/ 222107 h 3184"/>
              <a:gd name="T72" fmla="*/ 167098 w 3337"/>
              <a:gd name="T73" fmla="*/ 327221 h 3184"/>
              <a:gd name="T74" fmla="*/ 176821 w 3337"/>
              <a:gd name="T75" fmla="*/ 528810 h 3184"/>
              <a:gd name="T76" fmla="*/ 177542 w 3337"/>
              <a:gd name="T77" fmla="*/ 596846 h 3184"/>
              <a:gd name="T78" fmla="*/ 251727 w 3337"/>
              <a:gd name="T79" fmla="*/ 639324 h 3184"/>
              <a:gd name="T80" fmla="*/ 451957 w 3337"/>
              <a:gd name="T81" fmla="*/ 620245 h 3184"/>
              <a:gd name="T82" fmla="*/ 369848 w 3337"/>
              <a:gd name="T83" fmla="*/ 627084 h 3184"/>
              <a:gd name="T84" fmla="*/ 302865 w 3337"/>
              <a:gd name="T85" fmla="*/ 744798 h 3184"/>
              <a:gd name="T86" fmla="*/ 413784 w 3337"/>
              <a:gd name="T87" fmla="*/ 858911 h 3184"/>
              <a:gd name="T88" fmla="*/ 513538 w 3337"/>
              <a:gd name="T89" fmla="*/ 883750 h 3184"/>
              <a:gd name="T90" fmla="*/ 480407 w 3337"/>
              <a:gd name="T91" fmla="*/ 764597 h 3184"/>
              <a:gd name="T92" fmla="*/ 547750 w 3337"/>
              <a:gd name="T93" fmla="*/ 720679 h 3184"/>
              <a:gd name="T94" fmla="*/ 576200 w 3337"/>
              <a:gd name="T95" fmla="*/ 659483 h 3184"/>
              <a:gd name="T96" fmla="*/ 1024556 w 3337"/>
              <a:gd name="T97" fmla="*/ 779716 h 3184"/>
              <a:gd name="T98" fmla="*/ 1094420 w 3337"/>
              <a:gd name="T99" fmla="*/ 807434 h 3184"/>
              <a:gd name="T100" fmla="*/ 1196695 w 3337"/>
              <a:gd name="T101" fmla="*/ 823273 h 3184"/>
              <a:gd name="T102" fmla="*/ 1013392 w 3337"/>
              <a:gd name="T103" fmla="*/ 744798 h 3184"/>
              <a:gd name="T104" fmla="*/ 1077854 w 3337"/>
              <a:gd name="T105" fmla="*/ 910028 h 3184"/>
              <a:gd name="T106" fmla="*/ 824326 w 3337"/>
              <a:gd name="T107" fmla="*/ 798795 h 3184"/>
              <a:gd name="T108" fmla="*/ 64462 w 3337"/>
              <a:gd name="T109" fmla="*/ 466534 h 3184"/>
              <a:gd name="T110" fmla="*/ 874744 w 3337"/>
              <a:gd name="T111" fmla="*/ 431616 h 3184"/>
              <a:gd name="T112" fmla="*/ 96513 w 3337"/>
              <a:gd name="T113" fmla="*/ 502172 h 3184"/>
              <a:gd name="T114" fmla="*/ 841972 w 3337"/>
              <a:gd name="T115" fmla="*/ 526650 h 3184"/>
              <a:gd name="T116" fmla="*/ 831168 w 3337"/>
              <a:gd name="T117" fmla="*/ 514051 h 3184"/>
              <a:gd name="T118" fmla="*/ 179342 w 3337"/>
              <a:gd name="T119" fmla="*/ 644003 h 3184"/>
              <a:gd name="T120" fmla="*/ 516059 w 3337"/>
              <a:gd name="T121" fmla="*/ 894549 h 3184"/>
              <a:gd name="T122" fmla="*/ 535506 w 3337"/>
              <a:gd name="T123" fmla="*/ 942067 h 3184"/>
              <a:gd name="T124" fmla="*/ 219316 w 3337"/>
              <a:gd name="T125" fmla="*/ 711680 h 31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337" h="3184">
                <a:moveTo>
                  <a:pt x="1487" y="1257"/>
                </a:moveTo>
                <a:lnTo>
                  <a:pt x="1492" y="1259"/>
                </a:lnTo>
                <a:lnTo>
                  <a:pt x="1497" y="1264"/>
                </a:lnTo>
                <a:lnTo>
                  <a:pt x="1502" y="1267"/>
                </a:lnTo>
                <a:lnTo>
                  <a:pt x="1508" y="1271"/>
                </a:lnTo>
                <a:lnTo>
                  <a:pt x="1508" y="1264"/>
                </a:lnTo>
                <a:lnTo>
                  <a:pt x="1509" y="1259"/>
                </a:lnTo>
                <a:lnTo>
                  <a:pt x="1514" y="1250"/>
                </a:lnTo>
                <a:lnTo>
                  <a:pt x="1497" y="1250"/>
                </a:lnTo>
                <a:lnTo>
                  <a:pt x="1491" y="1252"/>
                </a:lnTo>
                <a:lnTo>
                  <a:pt x="1489" y="1254"/>
                </a:lnTo>
                <a:lnTo>
                  <a:pt x="1487" y="1257"/>
                </a:lnTo>
                <a:close/>
                <a:moveTo>
                  <a:pt x="1658" y="1168"/>
                </a:moveTo>
                <a:lnTo>
                  <a:pt x="1637" y="1168"/>
                </a:lnTo>
                <a:lnTo>
                  <a:pt x="1641" y="1185"/>
                </a:lnTo>
                <a:lnTo>
                  <a:pt x="1637" y="1203"/>
                </a:lnTo>
                <a:lnTo>
                  <a:pt x="1644" y="1203"/>
                </a:lnTo>
                <a:lnTo>
                  <a:pt x="1649" y="1201"/>
                </a:lnTo>
                <a:lnTo>
                  <a:pt x="1653" y="1199"/>
                </a:lnTo>
                <a:lnTo>
                  <a:pt x="1656" y="1194"/>
                </a:lnTo>
                <a:lnTo>
                  <a:pt x="1658" y="1189"/>
                </a:lnTo>
                <a:lnTo>
                  <a:pt x="1658" y="1182"/>
                </a:lnTo>
                <a:lnTo>
                  <a:pt x="1658" y="1168"/>
                </a:lnTo>
                <a:close/>
                <a:moveTo>
                  <a:pt x="1589" y="1278"/>
                </a:moveTo>
                <a:lnTo>
                  <a:pt x="1596" y="1278"/>
                </a:lnTo>
                <a:lnTo>
                  <a:pt x="1600" y="1276"/>
                </a:lnTo>
                <a:lnTo>
                  <a:pt x="1605" y="1272"/>
                </a:lnTo>
                <a:lnTo>
                  <a:pt x="1610" y="1271"/>
                </a:lnTo>
                <a:lnTo>
                  <a:pt x="1610" y="1264"/>
                </a:lnTo>
                <a:lnTo>
                  <a:pt x="1610" y="1257"/>
                </a:lnTo>
                <a:lnTo>
                  <a:pt x="1612" y="1252"/>
                </a:lnTo>
                <a:lnTo>
                  <a:pt x="1617" y="1250"/>
                </a:lnTo>
                <a:lnTo>
                  <a:pt x="1617" y="1243"/>
                </a:lnTo>
                <a:lnTo>
                  <a:pt x="1618" y="1240"/>
                </a:lnTo>
                <a:lnTo>
                  <a:pt x="1622" y="1235"/>
                </a:lnTo>
                <a:lnTo>
                  <a:pt x="1624" y="1230"/>
                </a:lnTo>
                <a:lnTo>
                  <a:pt x="1622" y="1226"/>
                </a:lnTo>
                <a:lnTo>
                  <a:pt x="1620" y="1223"/>
                </a:lnTo>
                <a:lnTo>
                  <a:pt x="1617" y="1221"/>
                </a:lnTo>
                <a:lnTo>
                  <a:pt x="1617" y="1216"/>
                </a:lnTo>
                <a:lnTo>
                  <a:pt x="1610" y="1216"/>
                </a:lnTo>
                <a:lnTo>
                  <a:pt x="1605" y="1218"/>
                </a:lnTo>
                <a:lnTo>
                  <a:pt x="1603" y="1221"/>
                </a:lnTo>
                <a:lnTo>
                  <a:pt x="1601" y="1225"/>
                </a:lnTo>
                <a:lnTo>
                  <a:pt x="1600" y="1230"/>
                </a:lnTo>
                <a:lnTo>
                  <a:pt x="1598" y="1233"/>
                </a:lnTo>
                <a:lnTo>
                  <a:pt x="1595" y="1237"/>
                </a:lnTo>
                <a:lnTo>
                  <a:pt x="1589" y="1237"/>
                </a:lnTo>
                <a:lnTo>
                  <a:pt x="1589" y="1249"/>
                </a:lnTo>
                <a:lnTo>
                  <a:pt x="1589" y="1261"/>
                </a:lnTo>
                <a:lnTo>
                  <a:pt x="1588" y="1271"/>
                </a:lnTo>
                <a:lnTo>
                  <a:pt x="1583" y="1278"/>
                </a:lnTo>
                <a:lnTo>
                  <a:pt x="1589" y="1278"/>
                </a:lnTo>
                <a:close/>
                <a:moveTo>
                  <a:pt x="1637" y="1243"/>
                </a:moveTo>
                <a:lnTo>
                  <a:pt x="1630" y="1243"/>
                </a:lnTo>
                <a:lnTo>
                  <a:pt x="1627" y="1245"/>
                </a:lnTo>
                <a:lnTo>
                  <a:pt x="1624" y="1249"/>
                </a:lnTo>
                <a:lnTo>
                  <a:pt x="1622" y="1252"/>
                </a:lnTo>
                <a:lnTo>
                  <a:pt x="1618" y="1261"/>
                </a:lnTo>
                <a:lnTo>
                  <a:pt x="1617" y="1271"/>
                </a:lnTo>
                <a:lnTo>
                  <a:pt x="1622" y="1271"/>
                </a:lnTo>
                <a:lnTo>
                  <a:pt x="1627" y="1269"/>
                </a:lnTo>
                <a:lnTo>
                  <a:pt x="1630" y="1267"/>
                </a:lnTo>
                <a:lnTo>
                  <a:pt x="1632" y="1262"/>
                </a:lnTo>
                <a:lnTo>
                  <a:pt x="1636" y="1254"/>
                </a:lnTo>
                <a:lnTo>
                  <a:pt x="1637" y="1243"/>
                </a:lnTo>
                <a:close/>
                <a:moveTo>
                  <a:pt x="1562" y="1305"/>
                </a:moveTo>
                <a:lnTo>
                  <a:pt x="1564" y="1300"/>
                </a:lnTo>
                <a:lnTo>
                  <a:pt x="1566" y="1298"/>
                </a:lnTo>
                <a:lnTo>
                  <a:pt x="1569" y="1298"/>
                </a:lnTo>
                <a:lnTo>
                  <a:pt x="1572" y="1296"/>
                </a:lnTo>
                <a:lnTo>
                  <a:pt x="1574" y="1293"/>
                </a:lnTo>
                <a:lnTo>
                  <a:pt x="1576" y="1290"/>
                </a:lnTo>
                <a:lnTo>
                  <a:pt x="1576" y="1284"/>
                </a:lnTo>
                <a:lnTo>
                  <a:pt x="1564" y="1279"/>
                </a:lnTo>
                <a:lnTo>
                  <a:pt x="1550" y="1276"/>
                </a:lnTo>
                <a:lnTo>
                  <a:pt x="1537" y="1272"/>
                </a:lnTo>
                <a:lnTo>
                  <a:pt x="1521" y="1271"/>
                </a:lnTo>
                <a:lnTo>
                  <a:pt x="1520" y="1276"/>
                </a:lnTo>
                <a:lnTo>
                  <a:pt x="1516" y="1281"/>
                </a:lnTo>
                <a:lnTo>
                  <a:pt x="1514" y="1284"/>
                </a:lnTo>
                <a:lnTo>
                  <a:pt x="1514" y="1291"/>
                </a:lnTo>
                <a:lnTo>
                  <a:pt x="1516" y="1296"/>
                </a:lnTo>
                <a:lnTo>
                  <a:pt x="1518" y="1301"/>
                </a:lnTo>
                <a:lnTo>
                  <a:pt x="1521" y="1305"/>
                </a:lnTo>
                <a:lnTo>
                  <a:pt x="1521" y="1312"/>
                </a:lnTo>
                <a:lnTo>
                  <a:pt x="1533" y="1312"/>
                </a:lnTo>
                <a:lnTo>
                  <a:pt x="1545" y="1312"/>
                </a:lnTo>
                <a:lnTo>
                  <a:pt x="1555" y="1310"/>
                </a:lnTo>
                <a:lnTo>
                  <a:pt x="1562" y="1305"/>
                </a:lnTo>
                <a:close/>
                <a:moveTo>
                  <a:pt x="1965" y="2349"/>
                </a:moveTo>
                <a:lnTo>
                  <a:pt x="1968" y="2344"/>
                </a:lnTo>
                <a:lnTo>
                  <a:pt x="1972" y="2339"/>
                </a:lnTo>
                <a:lnTo>
                  <a:pt x="1982" y="2332"/>
                </a:lnTo>
                <a:lnTo>
                  <a:pt x="1989" y="2330"/>
                </a:lnTo>
                <a:lnTo>
                  <a:pt x="1992" y="2327"/>
                </a:lnTo>
                <a:lnTo>
                  <a:pt x="1997" y="2322"/>
                </a:lnTo>
                <a:lnTo>
                  <a:pt x="1999" y="2315"/>
                </a:lnTo>
                <a:lnTo>
                  <a:pt x="1992" y="2316"/>
                </a:lnTo>
                <a:lnTo>
                  <a:pt x="1987" y="2315"/>
                </a:lnTo>
                <a:lnTo>
                  <a:pt x="1984" y="2311"/>
                </a:lnTo>
                <a:lnTo>
                  <a:pt x="1982" y="2308"/>
                </a:lnTo>
                <a:lnTo>
                  <a:pt x="1978" y="2299"/>
                </a:lnTo>
                <a:lnTo>
                  <a:pt x="1975" y="2296"/>
                </a:lnTo>
                <a:lnTo>
                  <a:pt x="1972" y="2294"/>
                </a:lnTo>
                <a:lnTo>
                  <a:pt x="1970" y="2299"/>
                </a:lnTo>
                <a:lnTo>
                  <a:pt x="1965" y="2301"/>
                </a:lnTo>
                <a:lnTo>
                  <a:pt x="1958" y="2301"/>
                </a:lnTo>
                <a:lnTo>
                  <a:pt x="1951" y="2301"/>
                </a:lnTo>
                <a:lnTo>
                  <a:pt x="1946" y="2303"/>
                </a:lnTo>
                <a:lnTo>
                  <a:pt x="1944" y="2305"/>
                </a:lnTo>
                <a:lnTo>
                  <a:pt x="1941" y="2306"/>
                </a:lnTo>
                <a:lnTo>
                  <a:pt x="1938" y="2308"/>
                </a:lnTo>
                <a:lnTo>
                  <a:pt x="1931" y="2306"/>
                </a:lnTo>
                <a:lnTo>
                  <a:pt x="1926" y="2306"/>
                </a:lnTo>
                <a:lnTo>
                  <a:pt x="1919" y="2310"/>
                </a:lnTo>
                <a:lnTo>
                  <a:pt x="1914" y="2315"/>
                </a:lnTo>
                <a:lnTo>
                  <a:pt x="1909" y="2315"/>
                </a:lnTo>
                <a:lnTo>
                  <a:pt x="1903" y="2315"/>
                </a:lnTo>
                <a:lnTo>
                  <a:pt x="1903" y="2323"/>
                </a:lnTo>
                <a:lnTo>
                  <a:pt x="1902" y="2330"/>
                </a:lnTo>
                <a:lnTo>
                  <a:pt x="1900" y="2337"/>
                </a:lnTo>
                <a:lnTo>
                  <a:pt x="1897" y="2342"/>
                </a:lnTo>
                <a:lnTo>
                  <a:pt x="1902" y="2344"/>
                </a:lnTo>
                <a:lnTo>
                  <a:pt x="1907" y="2345"/>
                </a:lnTo>
                <a:lnTo>
                  <a:pt x="1910" y="2349"/>
                </a:lnTo>
                <a:lnTo>
                  <a:pt x="1910" y="2356"/>
                </a:lnTo>
                <a:lnTo>
                  <a:pt x="1934" y="2349"/>
                </a:lnTo>
                <a:lnTo>
                  <a:pt x="1948" y="2349"/>
                </a:lnTo>
                <a:lnTo>
                  <a:pt x="1965" y="2349"/>
                </a:lnTo>
                <a:close/>
                <a:moveTo>
                  <a:pt x="1924" y="2144"/>
                </a:moveTo>
                <a:lnTo>
                  <a:pt x="1924" y="2149"/>
                </a:lnTo>
                <a:lnTo>
                  <a:pt x="1924" y="2154"/>
                </a:lnTo>
                <a:lnTo>
                  <a:pt x="1927" y="2156"/>
                </a:lnTo>
                <a:lnTo>
                  <a:pt x="1929" y="2158"/>
                </a:lnTo>
                <a:lnTo>
                  <a:pt x="1938" y="2161"/>
                </a:lnTo>
                <a:lnTo>
                  <a:pt x="1941" y="2163"/>
                </a:lnTo>
                <a:lnTo>
                  <a:pt x="1944" y="2165"/>
                </a:lnTo>
                <a:lnTo>
                  <a:pt x="1943" y="2154"/>
                </a:lnTo>
                <a:lnTo>
                  <a:pt x="1944" y="2148"/>
                </a:lnTo>
                <a:lnTo>
                  <a:pt x="1948" y="2142"/>
                </a:lnTo>
                <a:lnTo>
                  <a:pt x="1953" y="2139"/>
                </a:lnTo>
                <a:lnTo>
                  <a:pt x="1958" y="2136"/>
                </a:lnTo>
                <a:lnTo>
                  <a:pt x="1961" y="2131"/>
                </a:lnTo>
                <a:lnTo>
                  <a:pt x="1965" y="2125"/>
                </a:lnTo>
                <a:lnTo>
                  <a:pt x="1965" y="2117"/>
                </a:lnTo>
                <a:lnTo>
                  <a:pt x="1970" y="2115"/>
                </a:lnTo>
                <a:lnTo>
                  <a:pt x="1972" y="2110"/>
                </a:lnTo>
                <a:lnTo>
                  <a:pt x="1972" y="2103"/>
                </a:lnTo>
                <a:lnTo>
                  <a:pt x="1972" y="2096"/>
                </a:lnTo>
                <a:lnTo>
                  <a:pt x="1961" y="2093"/>
                </a:lnTo>
                <a:lnTo>
                  <a:pt x="1955" y="2086"/>
                </a:lnTo>
                <a:lnTo>
                  <a:pt x="1944" y="2083"/>
                </a:lnTo>
                <a:lnTo>
                  <a:pt x="1938" y="2083"/>
                </a:lnTo>
                <a:lnTo>
                  <a:pt x="1931" y="2083"/>
                </a:lnTo>
                <a:lnTo>
                  <a:pt x="1919" y="2089"/>
                </a:lnTo>
                <a:lnTo>
                  <a:pt x="1914" y="2095"/>
                </a:lnTo>
                <a:lnTo>
                  <a:pt x="1910" y="2100"/>
                </a:lnTo>
                <a:lnTo>
                  <a:pt x="1905" y="2105"/>
                </a:lnTo>
                <a:lnTo>
                  <a:pt x="1903" y="2112"/>
                </a:lnTo>
                <a:lnTo>
                  <a:pt x="1902" y="2120"/>
                </a:lnTo>
                <a:lnTo>
                  <a:pt x="1903" y="2131"/>
                </a:lnTo>
                <a:lnTo>
                  <a:pt x="1897" y="2132"/>
                </a:lnTo>
                <a:lnTo>
                  <a:pt x="1893" y="2134"/>
                </a:lnTo>
                <a:lnTo>
                  <a:pt x="1890" y="2137"/>
                </a:lnTo>
                <a:lnTo>
                  <a:pt x="1890" y="2144"/>
                </a:lnTo>
                <a:lnTo>
                  <a:pt x="1924" y="2144"/>
                </a:lnTo>
                <a:close/>
                <a:moveTo>
                  <a:pt x="1787" y="1748"/>
                </a:moveTo>
                <a:lnTo>
                  <a:pt x="1781" y="1754"/>
                </a:lnTo>
                <a:lnTo>
                  <a:pt x="1777" y="1759"/>
                </a:lnTo>
                <a:lnTo>
                  <a:pt x="1776" y="1767"/>
                </a:lnTo>
                <a:lnTo>
                  <a:pt x="1774" y="1776"/>
                </a:lnTo>
                <a:lnTo>
                  <a:pt x="1794" y="1776"/>
                </a:lnTo>
                <a:lnTo>
                  <a:pt x="1796" y="1771"/>
                </a:lnTo>
                <a:lnTo>
                  <a:pt x="1798" y="1769"/>
                </a:lnTo>
                <a:lnTo>
                  <a:pt x="1801" y="1769"/>
                </a:lnTo>
                <a:lnTo>
                  <a:pt x="1810" y="1769"/>
                </a:lnTo>
                <a:lnTo>
                  <a:pt x="1811" y="1767"/>
                </a:lnTo>
                <a:lnTo>
                  <a:pt x="1811" y="1765"/>
                </a:lnTo>
                <a:lnTo>
                  <a:pt x="1810" y="1760"/>
                </a:lnTo>
                <a:lnTo>
                  <a:pt x="1808" y="1755"/>
                </a:lnTo>
                <a:lnTo>
                  <a:pt x="1803" y="1754"/>
                </a:lnTo>
                <a:lnTo>
                  <a:pt x="1801" y="1752"/>
                </a:lnTo>
                <a:lnTo>
                  <a:pt x="1801" y="1748"/>
                </a:lnTo>
                <a:lnTo>
                  <a:pt x="1787" y="1748"/>
                </a:lnTo>
                <a:close/>
                <a:moveTo>
                  <a:pt x="1849" y="1783"/>
                </a:moveTo>
                <a:lnTo>
                  <a:pt x="1849" y="1765"/>
                </a:lnTo>
                <a:lnTo>
                  <a:pt x="1851" y="1759"/>
                </a:lnTo>
                <a:lnTo>
                  <a:pt x="1852" y="1757"/>
                </a:lnTo>
                <a:lnTo>
                  <a:pt x="1856" y="1755"/>
                </a:lnTo>
                <a:lnTo>
                  <a:pt x="1857" y="1757"/>
                </a:lnTo>
                <a:lnTo>
                  <a:pt x="1859" y="1759"/>
                </a:lnTo>
                <a:lnTo>
                  <a:pt x="1862" y="1762"/>
                </a:lnTo>
                <a:lnTo>
                  <a:pt x="1868" y="1764"/>
                </a:lnTo>
                <a:lnTo>
                  <a:pt x="1869" y="1765"/>
                </a:lnTo>
                <a:lnTo>
                  <a:pt x="1869" y="1769"/>
                </a:lnTo>
                <a:lnTo>
                  <a:pt x="1890" y="1769"/>
                </a:lnTo>
                <a:lnTo>
                  <a:pt x="1893" y="1764"/>
                </a:lnTo>
                <a:lnTo>
                  <a:pt x="1897" y="1759"/>
                </a:lnTo>
                <a:lnTo>
                  <a:pt x="1900" y="1755"/>
                </a:lnTo>
                <a:lnTo>
                  <a:pt x="1903" y="1748"/>
                </a:lnTo>
                <a:lnTo>
                  <a:pt x="1907" y="1747"/>
                </a:lnTo>
                <a:lnTo>
                  <a:pt x="1909" y="1745"/>
                </a:lnTo>
                <a:lnTo>
                  <a:pt x="1910" y="1738"/>
                </a:lnTo>
                <a:lnTo>
                  <a:pt x="1912" y="1731"/>
                </a:lnTo>
                <a:lnTo>
                  <a:pt x="1914" y="1730"/>
                </a:lnTo>
                <a:lnTo>
                  <a:pt x="1917" y="1728"/>
                </a:lnTo>
                <a:lnTo>
                  <a:pt x="1917" y="1707"/>
                </a:lnTo>
                <a:lnTo>
                  <a:pt x="1915" y="1707"/>
                </a:lnTo>
                <a:lnTo>
                  <a:pt x="1914" y="1706"/>
                </a:lnTo>
                <a:lnTo>
                  <a:pt x="1912" y="1701"/>
                </a:lnTo>
                <a:lnTo>
                  <a:pt x="1912" y="1697"/>
                </a:lnTo>
                <a:lnTo>
                  <a:pt x="1914" y="1696"/>
                </a:lnTo>
                <a:lnTo>
                  <a:pt x="1917" y="1694"/>
                </a:lnTo>
                <a:lnTo>
                  <a:pt x="1922" y="1685"/>
                </a:lnTo>
                <a:lnTo>
                  <a:pt x="1924" y="1680"/>
                </a:lnTo>
                <a:lnTo>
                  <a:pt x="1924" y="1673"/>
                </a:lnTo>
                <a:lnTo>
                  <a:pt x="1915" y="1672"/>
                </a:lnTo>
                <a:lnTo>
                  <a:pt x="1910" y="1670"/>
                </a:lnTo>
                <a:lnTo>
                  <a:pt x="1905" y="1667"/>
                </a:lnTo>
                <a:lnTo>
                  <a:pt x="1897" y="1667"/>
                </a:lnTo>
                <a:lnTo>
                  <a:pt x="1895" y="1670"/>
                </a:lnTo>
                <a:lnTo>
                  <a:pt x="1893" y="1672"/>
                </a:lnTo>
                <a:lnTo>
                  <a:pt x="1888" y="1673"/>
                </a:lnTo>
                <a:lnTo>
                  <a:pt x="1876" y="1673"/>
                </a:lnTo>
                <a:lnTo>
                  <a:pt x="1874" y="1679"/>
                </a:lnTo>
                <a:lnTo>
                  <a:pt x="1873" y="1680"/>
                </a:lnTo>
                <a:lnTo>
                  <a:pt x="1869" y="1680"/>
                </a:lnTo>
                <a:lnTo>
                  <a:pt x="1842" y="1680"/>
                </a:lnTo>
                <a:lnTo>
                  <a:pt x="1830" y="1679"/>
                </a:lnTo>
                <a:lnTo>
                  <a:pt x="1825" y="1677"/>
                </a:lnTo>
                <a:lnTo>
                  <a:pt x="1822" y="1673"/>
                </a:lnTo>
                <a:lnTo>
                  <a:pt x="1816" y="1672"/>
                </a:lnTo>
                <a:lnTo>
                  <a:pt x="1815" y="1670"/>
                </a:lnTo>
                <a:lnTo>
                  <a:pt x="1815" y="1667"/>
                </a:lnTo>
                <a:lnTo>
                  <a:pt x="1811" y="1660"/>
                </a:lnTo>
                <a:lnTo>
                  <a:pt x="1806" y="1655"/>
                </a:lnTo>
                <a:lnTo>
                  <a:pt x="1801" y="1650"/>
                </a:lnTo>
                <a:lnTo>
                  <a:pt x="1794" y="1646"/>
                </a:lnTo>
                <a:lnTo>
                  <a:pt x="1793" y="1639"/>
                </a:lnTo>
                <a:lnTo>
                  <a:pt x="1791" y="1632"/>
                </a:lnTo>
                <a:lnTo>
                  <a:pt x="1787" y="1627"/>
                </a:lnTo>
                <a:lnTo>
                  <a:pt x="1787" y="1619"/>
                </a:lnTo>
                <a:lnTo>
                  <a:pt x="1784" y="1617"/>
                </a:lnTo>
                <a:lnTo>
                  <a:pt x="1781" y="1615"/>
                </a:lnTo>
                <a:lnTo>
                  <a:pt x="1777" y="1614"/>
                </a:lnTo>
                <a:lnTo>
                  <a:pt x="1774" y="1612"/>
                </a:lnTo>
                <a:lnTo>
                  <a:pt x="1772" y="1615"/>
                </a:lnTo>
                <a:lnTo>
                  <a:pt x="1770" y="1617"/>
                </a:lnTo>
                <a:lnTo>
                  <a:pt x="1767" y="1615"/>
                </a:lnTo>
                <a:lnTo>
                  <a:pt x="1767" y="1612"/>
                </a:lnTo>
                <a:lnTo>
                  <a:pt x="1765" y="1590"/>
                </a:lnTo>
                <a:lnTo>
                  <a:pt x="1762" y="1569"/>
                </a:lnTo>
                <a:lnTo>
                  <a:pt x="1758" y="1549"/>
                </a:lnTo>
                <a:lnTo>
                  <a:pt x="1758" y="1537"/>
                </a:lnTo>
                <a:lnTo>
                  <a:pt x="1760" y="1523"/>
                </a:lnTo>
                <a:lnTo>
                  <a:pt x="1755" y="1521"/>
                </a:lnTo>
                <a:lnTo>
                  <a:pt x="1753" y="1520"/>
                </a:lnTo>
                <a:lnTo>
                  <a:pt x="1753" y="1516"/>
                </a:lnTo>
                <a:lnTo>
                  <a:pt x="1741" y="1509"/>
                </a:lnTo>
                <a:lnTo>
                  <a:pt x="1738" y="1504"/>
                </a:lnTo>
                <a:lnTo>
                  <a:pt x="1733" y="1499"/>
                </a:lnTo>
                <a:lnTo>
                  <a:pt x="1729" y="1492"/>
                </a:lnTo>
                <a:lnTo>
                  <a:pt x="1728" y="1486"/>
                </a:lnTo>
                <a:lnTo>
                  <a:pt x="1726" y="1477"/>
                </a:lnTo>
                <a:lnTo>
                  <a:pt x="1726" y="1469"/>
                </a:lnTo>
                <a:lnTo>
                  <a:pt x="1685" y="1469"/>
                </a:lnTo>
                <a:lnTo>
                  <a:pt x="1680" y="1467"/>
                </a:lnTo>
                <a:lnTo>
                  <a:pt x="1678" y="1465"/>
                </a:lnTo>
                <a:lnTo>
                  <a:pt x="1678" y="1462"/>
                </a:lnTo>
                <a:lnTo>
                  <a:pt x="1673" y="1458"/>
                </a:lnTo>
                <a:lnTo>
                  <a:pt x="1670" y="1457"/>
                </a:lnTo>
                <a:lnTo>
                  <a:pt x="1666" y="1458"/>
                </a:lnTo>
                <a:lnTo>
                  <a:pt x="1665" y="1462"/>
                </a:lnTo>
                <a:lnTo>
                  <a:pt x="1663" y="1467"/>
                </a:lnTo>
                <a:lnTo>
                  <a:pt x="1661" y="1469"/>
                </a:lnTo>
                <a:lnTo>
                  <a:pt x="1658" y="1469"/>
                </a:lnTo>
                <a:lnTo>
                  <a:pt x="1646" y="1474"/>
                </a:lnTo>
                <a:lnTo>
                  <a:pt x="1634" y="1475"/>
                </a:lnTo>
                <a:lnTo>
                  <a:pt x="1622" y="1475"/>
                </a:lnTo>
                <a:lnTo>
                  <a:pt x="1610" y="1472"/>
                </a:lnTo>
                <a:lnTo>
                  <a:pt x="1598" y="1469"/>
                </a:lnTo>
                <a:lnTo>
                  <a:pt x="1588" y="1465"/>
                </a:lnTo>
                <a:lnTo>
                  <a:pt x="1569" y="1455"/>
                </a:lnTo>
                <a:lnTo>
                  <a:pt x="1564" y="1453"/>
                </a:lnTo>
                <a:lnTo>
                  <a:pt x="1562" y="1451"/>
                </a:lnTo>
                <a:lnTo>
                  <a:pt x="1562" y="1448"/>
                </a:lnTo>
                <a:lnTo>
                  <a:pt x="1521" y="1448"/>
                </a:lnTo>
                <a:lnTo>
                  <a:pt x="1521" y="1443"/>
                </a:lnTo>
                <a:lnTo>
                  <a:pt x="1520" y="1440"/>
                </a:lnTo>
                <a:lnTo>
                  <a:pt x="1516" y="1438"/>
                </a:lnTo>
                <a:lnTo>
                  <a:pt x="1513" y="1436"/>
                </a:lnTo>
                <a:lnTo>
                  <a:pt x="1504" y="1434"/>
                </a:lnTo>
                <a:lnTo>
                  <a:pt x="1502" y="1431"/>
                </a:lnTo>
                <a:lnTo>
                  <a:pt x="1501" y="1428"/>
                </a:lnTo>
                <a:lnTo>
                  <a:pt x="1487" y="1421"/>
                </a:lnTo>
                <a:lnTo>
                  <a:pt x="1473" y="1414"/>
                </a:lnTo>
                <a:lnTo>
                  <a:pt x="1468" y="1405"/>
                </a:lnTo>
                <a:lnTo>
                  <a:pt x="1462" y="1399"/>
                </a:lnTo>
                <a:lnTo>
                  <a:pt x="1456" y="1390"/>
                </a:lnTo>
                <a:lnTo>
                  <a:pt x="1453" y="1380"/>
                </a:lnTo>
                <a:lnTo>
                  <a:pt x="1448" y="1378"/>
                </a:lnTo>
                <a:lnTo>
                  <a:pt x="1446" y="1376"/>
                </a:lnTo>
                <a:lnTo>
                  <a:pt x="1446" y="1373"/>
                </a:lnTo>
                <a:lnTo>
                  <a:pt x="1446" y="1359"/>
                </a:lnTo>
                <a:lnTo>
                  <a:pt x="1443" y="1358"/>
                </a:lnTo>
                <a:lnTo>
                  <a:pt x="1441" y="1354"/>
                </a:lnTo>
                <a:lnTo>
                  <a:pt x="1439" y="1346"/>
                </a:lnTo>
                <a:lnTo>
                  <a:pt x="1434" y="1346"/>
                </a:lnTo>
                <a:lnTo>
                  <a:pt x="1431" y="1344"/>
                </a:lnTo>
                <a:lnTo>
                  <a:pt x="1427" y="1342"/>
                </a:lnTo>
                <a:lnTo>
                  <a:pt x="1426" y="1339"/>
                </a:lnTo>
                <a:lnTo>
                  <a:pt x="1412" y="1339"/>
                </a:lnTo>
                <a:lnTo>
                  <a:pt x="1400" y="1341"/>
                </a:lnTo>
                <a:lnTo>
                  <a:pt x="1388" y="1344"/>
                </a:lnTo>
                <a:lnTo>
                  <a:pt x="1380" y="1347"/>
                </a:lnTo>
                <a:lnTo>
                  <a:pt x="1363" y="1358"/>
                </a:lnTo>
                <a:lnTo>
                  <a:pt x="1354" y="1363"/>
                </a:lnTo>
                <a:lnTo>
                  <a:pt x="1344" y="1366"/>
                </a:lnTo>
                <a:lnTo>
                  <a:pt x="1340" y="1375"/>
                </a:lnTo>
                <a:lnTo>
                  <a:pt x="1337" y="1383"/>
                </a:lnTo>
                <a:lnTo>
                  <a:pt x="1334" y="1392"/>
                </a:lnTo>
                <a:lnTo>
                  <a:pt x="1330" y="1400"/>
                </a:lnTo>
                <a:lnTo>
                  <a:pt x="1269" y="1441"/>
                </a:lnTo>
                <a:lnTo>
                  <a:pt x="1260" y="1446"/>
                </a:lnTo>
                <a:lnTo>
                  <a:pt x="1257" y="1450"/>
                </a:lnTo>
                <a:lnTo>
                  <a:pt x="1255" y="1455"/>
                </a:lnTo>
                <a:lnTo>
                  <a:pt x="1260" y="1455"/>
                </a:lnTo>
                <a:lnTo>
                  <a:pt x="1265" y="1457"/>
                </a:lnTo>
                <a:lnTo>
                  <a:pt x="1274" y="1460"/>
                </a:lnTo>
                <a:lnTo>
                  <a:pt x="1283" y="1463"/>
                </a:lnTo>
                <a:lnTo>
                  <a:pt x="1289" y="1463"/>
                </a:lnTo>
                <a:lnTo>
                  <a:pt x="1296" y="1462"/>
                </a:lnTo>
                <a:lnTo>
                  <a:pt x="1296" y="1457"/>
                </a:lnTo>
                <a:lnTo>
                  <a:pt x="1298" y="1451"/>
                </a:lnTo>
                <a:lnTo>
                  <a:pt x="1300" y="1446"/>
                </a:lnTo>
                <a:lnTo>
                  <a:pt x="1301" y="1445"/>
                </a:lnTo>
                <a:lnTo>
                  <a:pt x="1308" y="1440"/>
                </a:lnTo>
                <a:lnTo>
                  <a:pt x="1317" y="1434"/>
                </a:lnTo>
                <a:lnTo>
                  <a:pt x="1317" y="1438"/>
                </a:lnTo>
                <a:lnTo>
                  <a:pt x="1318" y="1440"/>
                </a:lnTo>
                <a:lnTo>
                  <a:pt x="1323" y="1441"/>
                </a:lnTo>
                <a:lnTo>
                  <a:pt x="1337" y="1441"/>
                </a:lnTo>
                <a:lnTo>
                  <a:pt x="1364" y="1441"/>
                </a:lnTo>
                <a:lnTo>
                  <a:pt x="1368" y="1445"/>
                </a:lnTo>
                <a:lnTo>
                  <a:pt x="1371" y="1448"/>
                </a:lnTo>
                <a:lnTo>
                  <a:pt x="1380" y="1453"/>
                </a:lnTo>
                <a:lnTo>
                  <a:pt x="1387" y="1460"/>
                </a:lnTo>
                <a:lnTo>
                  <a:pt x="1390" y="1463"/>
                </a:lnTo>
                <a:lnTo>
                  <a:pt x="1392" y="1469"/>
                </a:lnTo>
                <a:lnTo>
                  <a:pt x="1397" y="1469"/>
                </a:lnTo>
                <a:lnTo>
                  <a:pt x="1404" y="1469"/>
                </a:lnTo>
                <a:lnTo>
                  <a:pt x="1412" y="1472"/>
                </a:lnTo>
                <a:lnTo>
                  <a:pt x="1419" y="1477"/>
                </a:lnTo>
                <a:lnTo>
                  <a:pt x="1426" y="1482"/>
                </a:lnTo>
                <a:lnTo>
                  <a:pt x="1453" y="1496"/>
                </a:lnTo>
                <a:lnTo>
                  <a:pt x="1458" y="1498"/>
                </a:lnTo>
                <a:lnTo>
                  <a:pt x="1460" y="1499"/>
                </a:lnTo>
                <a:lnTo>
                  <a:pt x="1460" y="1503"/>
                </a:lnTo>
                <a:lnTo>
                  <a:pt x="1465" y="1504"/>
                </a:lnTo>
                <a:lnTo>
                  <a:pt x="1467" y="1506"/>
                </a:lnTo>
                <a:lnTo>
                  <a:pt x="1467" y="1509"/>
                </a:lnTo>
                <a:lnTo>
                  <a:pt x="1470" y="1516"/>
                </a:lnTo>
                <a:lnTo>
                  <a:pt x="1475" y="1521"/>
                </a:lnTo>
                <a:lnTo>
                  <a:pt x="1480" y="1527"/>
                </a:lnTo>
                <a:lnTo>
                  <a:pt x="1487" y="1530"/>
                </a:lnTo>
                <a:lnTo>
                  <a:pt x="1492" y="1532"/>
                </a:lnTo>
                <a:lnTo>
                  <a:pt x="1494" y="1533"/>
                </a:lnTo>
                <a:lnTo>
                  <a:pt x="1494" y="1537"/>
                </a:lnTo>
                <a:lnTo>
                  <a:pt x="1528" y="1537"/>
                </a:lnTo>
                <a:lnTo>
                  <a:pt x="1526" y="1544"/>
                </a:lnTo>
                <a:lnTo>
                  <a:pt x="1528" y="1549"/>
                </a:lnTo>
                <a:lnTo>
                  <a:pt x="1531" y="1552"/>
                </a:lnTo>
                <a:lnTo>
                  <a:pt x="1535" y="1554"/>
                </a:lnTo>
                <a:lnTo>
                  <a:pt x="1543" y="1557"/>
                </a:lnTo>
                <a:lnTo>
                  <a:pt x="1547" y="1561"/>
                </a:lnTo>
                <a:lnTo>
                  <a:pt x="1549" y="1564"/>
                </a:lnTo>
                <a:lnTo>
                  <a:pt x="1549" y="1571"/>
                </a:lnTo>
                <a:lnTo>
                  <a:pt x="1549" y="1578"/>
                </a:lnTo>
                <a:lnTo>
                  <a:pt x="1545" y="1583"/>
                </a:lnTo>
                <a:lnTo>
                  <a:pt x="1543" y="1585"/>
                </a:lnTo>
                <a:lnTo>
                  <a:pt x="1542" y="1585"/>
                </a:lnTo>
                <a:lnTo>
                  <a:pt x="1543" y="1588"/>
                </a:lnTo>
                <a:lnTo>
                  <a:pt x="1545" y="1591"/>
                </a:lnTo>
                <a:lnTo>
                  <a:pt x="1549" y="1595"/>
                </a:lnTo>
                <a:lnTo>
                  <a:pt x="1549" y="1598"/>
                </a:lnTo>
                <a:lnTo>
                  <a:pt x="1557" y="1603"/>
                </a:lnTo>
                <a:lnTo>
                  <a:pt x="1560" y="1607"/>
                </a:lnTo>
                <a:lnTo>
                  <a:pt x="1562" y="1612"/>
                </a:lnTo>
                <a:lnTo>
                  <a:pt x="1579" y="1612"/>
                </a:lnTo>
                <a:lnTo>
                  <a:pt x="1596" y="1612"/>
                </a:lnTo>
                <a:lnTo>
                  <a:pt x="1610" y="1609"/>
                </a:lnTo>
                <a:lnTo>
                  <a:pt x="1624" y="1605"/>
                </a:lnTo>
                <a:lnTo>
                  <a:pt x="1651" y="1605"/>
                </a:lnTo>
                <a:lnTo>
                  <a:pt x="1656" y="1605"/>
                </a:lnTo>
                <a:lnTo>
                  <a:pt x="1659" y="1607"/>
                </a:lnTo>
                <a:lnTo>
                  <a:pt x="1663" y="1609"/>
                </a:lnTo>
                <a:lnTo>
                  <a:pt x="1665" y="1612"/>
                </a:lnTo>
                <a:lnTo>
                  <a:pt x="1671" y="1614"/>
                </a:lnTo>
                <a:lnTo>
                  <a:pt x="1675" y="1614"/>
                </a:lnTo>
                <a:lnTo>
                  <a:pt x="1683" y="1610"/>
                </a:lnTo>
                <a:lnTo>
                  <a:pt x="1689" y="1605"/>
                </a:lnTo>
                <a:lnTo>
                  <a:pt x="1694" y="1605"/>
                </a:lnTo>
                <a:lnTo>
                  <a:pt x="1699" y="1605"/>
                </a:lnTo>
                <a:lnTo>
                  <a:pt x="1699" y="1610"/>
                </a:lnTo>
                <a:lnTo>
                  <a:pt x="1699" y="1615"/>
                </a:lnTo>
                <a:lnTo>
                  <a:pt x="1702" y="1617"/>
                </a:lnTo>
                <a:lnTo>
                  <a:pt x="1704" y="1619"/>
                </a:lnTo>
                <a:lnTo>
                  <a:pt x="1712" y="1622"/>
                </a:lnTo>
                <a:lnTo>
                  <a:pt x="1716" y="1624"/>
                </a:lnTo>
                <a:lnTo>
                  <a:pt x="1719" y="1626"/>
                </a:lnTo>
                <a:lnTo>
                  <a:pt x="1719" y="1631"/>
                </a:lnTo>
                <a:lnTo>
                  <a:pt x="1719" y="1636"/>
                </a:lnTo>
                <a:lnTo>
                  <a:pt x="1723" y="1638"/>
                </a:lnTo>
                <a:lnTo>
                  <a:pt x="1724" y="1639"/>
                </a:lnTo>
                <a:lnTo>
                  <a:pt x="1733" y="1643"/>
                </a:lnTo>
                <a:lnTo>
                  <a:pt x="1736" y="1644"/>
                </a:lnTo>
                <a:lnTo>
                  <a:pt x="1740" y="1646"/>
                </a:lnTo>
                <a:lnTo>
                  <a:pt x="1740" y="1651"/>
                </a:lnTo>
                <a:lnTo>
                  <a:pt x="1740" y="1656"/>
                </a:lnTo>
                <a:lnTo>
                  <a:pt x="1743" y="1658"/>
                </a:lnTo>
                <a:lnTo>
                  <a:pt x="1745" y="1660"/>
                </a:lnTo>
                <a:lnTo>
                  <a:pt x="1753" y="1663"/>
                </a:lnTo>
                <a:lnTo>
                  <a:pt x="1757" y="1665"/>
                </a:lnTo>
                <a:lnTo>
                  <a:pt x="1760" y="1667"/>
                </a:lnTo>
                <a:lnTo>
                  <a:pt x="1764" y="1672"/>
                </a:lnTo>
                <a:lnTo>
                  <a:pt x="1767" y="1677"/>
                </a:lnTo>
                <a:lnTo>
                  <a:pt x="1770" y="1680"/>
                </a:lnTo>
                <a:lnTo>
                  <a:pt x="1774" y="1687"/>
                </a:lnTo>
                <a:lnTo>
                  <a:pt x="1774" y="1714"/>
                </a:lnTo>
                <a:lnTo>
                  <a:pt x="1781" y="1716"/>
                </a:lnTo>
                <a:lnTo>
                  <a:pt x="1787" y="1718"/>
                </a:lnTo>
                <a:lnTo>
                  <a:pt x="1791" y="1723"/>
                </a:lnTo>
                <a:lnTo>
                  <a:pt x="1794" y="1728"/>
                </a:lnTo>
                <a:lnTo>
                  <a:pt x="1803" y="1728"/>
                </a:lnTo>
                <a:lnTo>
                  <a:pt x="1810" y="1730"/>
                </a:lnTo>
                <a:lnTo>
                  <a:pt x="1815" y="1733"/>
                </a:lnTo>
                <a:lnTo>
                  <a:pt x="1822" y="1735"/>
                </a:lnTo>
                <a:lnTo>
                  <a:pt x="1823" y="1752"/>
                </a:lnTo>
                <a:lnTo>
                  <a:pt x="1827" y="1767"/>
                </a:lnTo>
                <a:lnTo>
                  <a:pt x="1830" y="1774"/>
                </a:lnTo>
                <a:lnTo>
                  <a:pt x="1834" y="1779"/>
                </a:lnTo>
                <a:lnTo>
                  <a:pt x="1840" y="1781"/>
                </a:lnTo>
                <a:lnTo>
                  <a:pt x="1849" y="1783"/>
                </a:lnTo>
                <a:close/>
                <a:moveTo>
                  <a:pt x="1344" y="1312"/>
                </a:moveTo>
                <a:lnTo>
                  <a:pt x="1339" y="1310"/>
                </a:lnTo>
                <a:lnTo>
                  <a:pt x="1337" y="1305"/>
                </a:lnTo>
                <a:lnTo>
                  <a:pt x="1337" y="1298"/>
                </a:lnTo>
                <a:lnTo>
                  <a:pt x="1337" y="1291"/>
                </a:lnTo>
                <a:lnTo>
                  <a:pt x="1310" y="1291"/>
                </a:lnTo>
                <a:lnTo>
                  <a:pt x="1310" y="1298"/>
                </a:lnTo>
                <a:lnTo>
                  <a:pt x="1312" y="1303"/>
                </a:lnTo>
                <a:lnTo>
                  <a:pt x="1317" y="1312"/>
                </a:lnTo>
                <a:lnTo>
                  <a:pt x="1317" y="1313"/>
                </a:lnTo>
                <a:lnTo>
                  <a:pt x="1317" y="1315"/>
                </a:lnTo>
                <a:lnTo>
                  <a:pt x="1315" y="1317"/>
                </a:lnTo>
                <a:lnTo>
                  <a:pt x="1310" y="1318"/>
                </a:lnTo>
                <a:lnTo>
                  <a:pt x="1310" y="1322"/>
                </a:lnTo>
                <a:lnTo>
                  <a:pt x="1312" y="1324"/>
                </a:lnTo>
                <a:lnTo>
                  <a:pt x="1315" y="1324"/>
                </a:lnTo>
                <a:lnTo>
                  <a:pt x="1317" y="1325"/>
                </a:lnTo>
                <a:lnTo>
                  <a:pt x="1322" y="1334"/>
                </a:lnTo>
                <a:lnTo>
                  <a:pt x="1325" y="1337"/>
                </a:lnTo>
                <a:lnTo>
                  <a:pt x="1330" y="1339"/>
                </a:lnTo>
                <a:lnTo>
                  <a:pt x="1329" y="1334"/>
                </a:lnTo>
                <a:lnTo>
                  <a:pt x="1330" y="1329"/>
                </a:lnTo>
                <a:lnTo>
                  <a:pt x="1332" y="1325"/>
                </a:lnTo>
                <a:lnTo>
                  <a:pt x="1335" y="1324"/>
                </a:lnTo>
                <a:lnTo>
                  <a:pt x="1340" y="1318"/>
                </a:lnTo>
                <a:lnTo>
                  <a:pt x="1342" y="1317"/>
                </a:lnTo>
                <a:lnTo>
                  <a:pt x="1344" y="1312"/>
                </a:lnTo>
                <a:close/>
                <a:moveTo>
                  <a:pt x="1446" y="1264"/>
                </a:moveTo>
                <a:lnTo>
                  <a:pt x="1438" y="1269"/>
                </a:lnTo>
                <a:lnTo>
                  <a:pt x="1431" y="1274"/>
                </a:lnTo>
                <a:lnTo>
                  <a:pt x="1429" y="1276"/>
                </a:lnTo>
                <a:lnTo>
                  <a:pt x="1427" y="1281"/>
                </a:lnTo>
                <a:lnTo>
                  <a:pt x="1426" y="1286"/>
                </a:lnTo>
                <a:lnTo>
                  <a:pt x="1426" y="1291"/>
                </a:lnTo>
                <a:lnTo>
                  <a:pt x="1433" y="1291"/>
                </a:lnTo>
                <a:lnTo>
                  <a:pt x="1436" y="1295"/>
                </a:lnTo>
                <a:lnTo>
                  <a:pt x="1441" y="1296"/>
                </a:lnTo>
                <a:lnTo>
                  <a:pt x="1446" y="1298"/>
                </a:lnTo>
                <a:lnTo>
                  <a:pt x="1453" y="1298"/>
                </a:lnTo>
                <a:lnTo>
                  <a:pt x="1456" y="1295"/>
                </a:lnTo>
                <a:lnTo>
                  <a:pt x="1462" y="1293"/>
                </a:lnTo>
                <a:lnTo>
                  <a:pt x="1467" y="1291"/>
                </a:lnTo>
                <a:lnTo>
                  <a:pt x="1470" y="1286"/>
                </a:lnTo>
                <a:lnTo>
                  <a:pt x="1472" y="1279"/>
                </a:lnTo>
                <a:lnTo>
                  <a:pt x="1473" y="1272"/>
                </a:lnTo>
                <a:lnTo>
                  <a:pt x="1473" y="1264"/>
                </a:lnTo>
                <a:lnTo>
                  <a:pt x="1468" y="1262"/>
                </a:lnTo>
                <a:lnTo>
                  <a:pt x="1467" y="1261"/>
                </a:lnTo>
                <a:lnTo>
                  <a:pt x="1467" y="1257"/>
                </a:lnTo>
                <a:lnTo>
                  <a:pt x="1453" y="1257"/>
                </a:lnTo>
                <a:lnTo>
                  <a:pt x="1453" y="1261"/>
                </a:lnTo>
                <a:lnTo>
                  <a:pt x="1451" y="1262"/>
                </a:lnTo>
                <a:lnTo>
                  <a:pt x="1446" y="1264"/>
                </a:lnTo>
                <a:close/>
                <a:moveTo>
                  <a:pt x="1835" y="1973"/>
                </a:moveTo>
                <a:lnTo>
                  <a:pt x="1840" y="1965"/>
                </a:lnTo>
                <a:lnTo>
                  <a:pt x="1847" y="1958"/>
                </a:lnTo>
                <a:lnTo>
                  <a:pt x="1854" y="1951"/>
                </a:lnTo>
                <a:lnTo>
                  <a:pt x="1862" y="1946"/>
                </a:lnTo>
                <a:lnTo>
                  <a:pt x="1869" y="1946"/>
                </a:lnTo>
                <a:lnTo>
                  <a:pt x="1874" y="1944"/>
                </a:lnTo>
                <a:lnTo>
                  <a:pt x="1883" y="1939"/>
                </a:lnTo>
                <a:lnTo>
                  <a:pt x="1883" y="1931"/>
                </a:lnTo>
                <a:lnTo>
                  <a:pt x="1880" y="1926"/>
                </a:lnTo>
                <a:lnTo>
                  <a:pt x="1876" y="1919"/>
                </a:lnTo>
                <a:lnTo>
                  <a:pt x="1876" y="1912"/>
                </a:lnTo>
                <a:lnTo>
                  <a:pt x="1876" y="1909"/>
                </a:lnTo>
                <a:lnTo>
                  <a:pt x="1880" y="1905"/>
                </a:lnTo>
                <a:lnTo>
                  <a:pt x="1881" y="1902"/>
                </a:lnTo>
                <a:lnTo>
                  <a:pt x="1883" y="1898"/>
                </a:lnTo>
                <a:lnTo>
                  <a:pt x="1878" y="1898"/>
                </a:lnTo>
                <a:lnTo>
                  <a:pt x="1876" y="1895"/>
                </a:lnTo>
                <a:lnTo>
                  <a:pt x="1871" y="1890"/>
                </a:lnTo>
                <a:lnTo>
                  <a:pt x="1869" y="1887"/>
                </a:lnTo>
                <a:lnTo>
                  <a:pt x="1866" y="1885"/>
                </a:lnTo>
                <a:lnTo>
                  <a:pt x="1861" y="1885"/>
                </a:lnTo>
                <a:lnTo>
                  <a:pt x="1856" y="1885"/>
                </a:lnTo>
                <a:lnTo>
                  <a:pt x="1854" y="1890"/>
                </a:lnTo>
                <a:lnTo>
                  <a:pt x="1849" y="1892"/>
                </a:lnTo>
                <a:lnTo>
                  <a:pt x="1842" y="1892"/>
                </a:lnTo>
                <a:lnTo>
                  <a:pt x="1835" y="1892"/>
                </a:lnTo>
                <a:lnTo>
                  <a:pt x="1834" y="1897"/>
                </a:lnTo>
                <a:lnTo>
                  <a:pt x="1830" y="1900"/>
                </a:lnTo>
                <a:lnTo>
                  <a:pt x="1822" y="1905"/>
                </a:lnTo>
                <a:lnTo>
                  <a:pt x="1822" y="1916"/>
                </a:lnTo>
                <a:lnTo>
                  <a:pt x="1822" y="1926"/>
                </a:lnTo>
                <a:lnTo>
                  <a:pt x="1822" y="1946"/>
                </a:lnTo>
                <a:lnTo>
                  <a:pt x="1822" y="1956"/>
                </a:lnTo>
                <a:lnTo>
                  <a:pt x="1823" y="1965"/>
                </a:lnTo>
                <a:lnTo>
                  <a:pt x="1828" y="1970"/>
                </a:lnTo>
                <a:lnTo>
                  <a:pt x="1832" y="1972"/>
                </a:lnTo>
                <a:lnTo>
                  <a:pt x="1835" y="1973"/>
                </a:lnTo>
                <a:close/>
                <a:moveTo>
                  <a:pt x="2033" y="588"/>
                </a:moveTo>
                <a:lnTo>
                  <a:pt x="2031" y="592"/>
                </a:lnTo>
                <a:lnTo>
                  <a:pt x="2031" y="595"/>
                </a:lnTo>
                <a:lnTo>
                  <a:pt x="2033" y="599"/>
                </a:lnTo>
                <a:lnTo>
                  <a:pt x="2036" y="600"/>
                </a:lnTo>
                <a:lnTo>
                  <a:pt x="2045" y="604"/>
                </a:lnTo>
                <a:lnTo>
                  <a:pt x="2053" y="609"/>
                </a:lnTo>
                <a:lnTo>
                  <a:pt x="2055" y="612"/>
                </a:lnTo>
                <a:lnTo>
                  <a:pt x="2057" y="616"/>
                </a:lnTo>
                <a:lnTo>
                  <a:pt x="2059" y="619"/>
                </a:lnTo>
                <a:lnTo>
                  <a:pt x="2060" y="623"/>
                </a:lnTo>
                <a:lnTo>
                  <a:pt x="2069" y="628"/>
                </a:lnTo>
                <a:lnTo>
                  <a:pt x="2079" y="631"/>
                </a:lnTo>
                <a:lnTo>
                  <a:pt x="2091" y="633"/>
                </a:lnTo>
                <a:lnTo>
                  <a:pt x="2105" y="631"/>
                </a:lnTo>
                <a:lnTo>
                  <a:pt x="2115" y="626"/>
                </a:lnTo>
                <a:lnTo>
                  <a:pt x="2120" y="623"/>
                </a:lnTo>
                <a:lnTo>
                  <a:pt x="2123" y="619"/>
                </a:lnTo>
                <a:lnTo>
                  <a:pt x="2127" y="614"/>
                </a:lnTo>
                <a:lnTo>
                  <a:pt x="2128" y="609"/>
                </a:lnTo>
                <a:lnTo>
                  <a:pt x="2128" y="602"/>
                </a:lnTo>
                <a:lnTo>
                  <a:pt x="2128" y="595"/>
                </a:lnTo>
                <a:lnTo>
                  <a:pt x="2127" y="590"/>
                </a:lnTo>
                <a:lnTo>
                  <a:pt x="2123" y="585"/>
                </a:lnTo>
                <a:lnTo>
                  <a:pt x="2118" y="582"/>
                </a:lnTo>
                <a:lnTo>
                  <a:pt x="2113" y="578"/>
                </a:lnTo>
                <a:lnTo>
                  <a:pt x="2099" y="575"/>
                </a:lnTo>
                <a:lnTo>
                  <a:pt x="2086" y="575"/>
                </a:lnTo>
                <a:lnTo>
                  <a:pt x="2071" y="577"/>
                </a:lnTo>
                <a:lnTo>
                  <a:pt x="2055" y="580"/>
                </a:lnTo>
                <a:lnTo>
                  <a:pt x="2043" y="583"/>
                </a:lnTo>
                <a:lnTo>
                  <a:pt x="2033" y="588"/>
                </a:lnTo>
                <a:close/>
                <a:moveTo>
                  <a:pt x="1931" y="1066"/>
                </a:moveTo>
                <a:lnTo>
                  <a:pt x="1932" y="1069"/>
                </a:lnTo>
                <a:lnTo>
                  <a:pt x="1934" y="1073"/>
                </a:lnTo>
                <a:lnTo>
                  <a:pt x="1936" y="1076"/>
                </a:lnTo>
                <a:lnTo>
                  <a:pt x="1938" y="1080"/>
                </a:lnTo>
                <a:lnTo>
                  <a:pt x="1944" y="1080"/>
                </a:lnTo>
                <a:lnTo>
                  <a:pt x="1948" y="1078"/>
                </a:lnTo>
                <a:lnTo>
                  <a:pt x="1951" y="1075"/>
                </a:lnTo>
                <a:lnTo>
                  <a:pt x="1953" y="1071"/>
                </a:lnTo>
                <a:lnTo>
                  <a:pt x="1955" y="1066"/>
                </a:lnTo>
                <a:lnTo>
                  <a:pt x="1956" y="1063"/>
                </a:lnTo>
                <a:lnTo>
                  <a:pt x="1960" y="1059"/>
                </a:lnTo>
                <a:lnTo>
                  <a:pt x="1965" y="1059"/>
                </a:lnTo>
                <a:lnTo>
                  <a:pt x="1966" y="1054"/>
                </a:lnTo>
                <a:lnTo>
                  <a:pt x="1968" y="1052"/>
                </a:lnTo>
                <a:lnTo>
                  <a:pt x="1972" y="1052"/>
                </a:lnTo>
                <a:lnTo>
                  <a:pt x="1977" y="1044"/>
                </a:lnTo>
                <a:lnTo>
                  <a:pt x="1978" y="1039"/>
                </a:lnTo>
                <a:lnTo>
                  <a:pt x="1978" y="1032"/>
                </a:lnTo>
                <a:lnTo>
                  <a:pt x="1972" y="1032"/>
                </a:lnTo>
                <a:lnTo>
                  <a:pt x="1966" y="1030"/>
                </a:lnTo>
                <a:lnTo>
                  <a:pt x="1965" y="1028"/>
                </a:lnTo>
                <a:lnTo>
                  <a:pt x="1965" y="1025"/>
                </a:lnTo>
                <a:lnTo>
                  <a:pt x="1960" y="1022"/>
                </a:lnTo>
                <a:lnTo>
                  <a:pt x="1953" y="1020"/>
                </a:lnTo>
                <a:lnTo>
                  <a:pt x="1946" y="1018"/>
                </a:lnTo>
                <a:lnTo>
                  <a:pt x="1938" y="1018"/>
                </a:lnTo>
                <a:lnTo>
                  <a:pt x="1934" y="1022"/>
                </a:lnTo>
                <a:lnTo>
                  <a:pt x="1934" y="1023"/>
                </a:lnTo>
                <a:lnTo>
                  <a:pt x="1934" y="1030"/>
                </a:lnTo>
                <a:lnTo>
                  <a:pt x="1936" y="1037"/>
                </a:lnTo>
                <a:lnTo>
                  <a:pt x="1938" y="1046"/>
                </a:lnTo>
                <a:lnTo>
                  <a:pt x="1936" y="1051"/>
                </a:lnTo>
                <a:lnTo>
                  <a:pt x="1934" y="1054"/>
                </a:lnTo>
                <a:lnTo>
                  <a:pt x="1931" y="1059"/>
                </a:lnTo>
                <a:lnTo>
                  <a:pt x="1931" y="1066"/>
                </a:lnTo>
                <a:close/>
                <a:moveTo>
                  <a:pt x="1999" y="1898"/>
                </a:moveTo>
                <a:lnTo>
                  <a:pt x="1978" y="1898"/>
                </a:lnTo>
                <a:lnTo>
                  <a:pt x="1978" y="1912"/>
                </a:lnTo>
                <a:lnTo>
                  <a:pt x="1970" y="1914"/>
                </a:lnTo>
                <a:lnTo>
                  <a:pt x="1966" y="1916"/>
                </a:lnTo>
                <a:lnTo>
                  <a:pt x="1965" y="1919"/>
                </a:lnTo>
                <a:lnTo>
                  <a:pt x="1968" y="1921"/>
                </a:lnTo>
                <a:lnTo>
                  <a:pt x="1970" y="1924"/>
                </a:lnTo>
                <a:lnTo>
                  <a:pt x="1972" y="1927"/>
                </a:lnTo>
                <a:lnTo>
                  <a:pt x="1972" y="1933"/>
                </a:lnTo>
                <a:lnTo>
                  <a:pt x="1980" y="1934"/>
                </a:lnTo>
                <a:lnTo>
                  <a:pt x="1987" y="1933"/>
                </a:lnTo>
                <a:lnTo>
                  <a:pt x="1992" y="1931"/>
                </a:lnTo>
                <a:lnTo>
                  <a:pt x="1995" y="1926"/>
                </a:lnTo>
                <a:lnTo>
                  <a:pt x="1999" y="1921"/>
                </a:lnTo>
                <a:lnTo>
                  <a:pt x="1999" y="1914"/>
                </a:lnTo>
                <a:lnTo>
                  <a:pt x="1999" y="1898"/>
                </a:lnTo>
                <a:close/>
                <a:moveTo>
                  <a:pt x="1685" y="1134"/>
                </a:moveTo>
                <a:lnTo>
                  <a:pt x="1678" y="1134"/>
                </a:lnTo>
                <a:lnTo>
                  <a:pt x="1673" y="1136"/>
                </a:lnTo>
                <a:lnTo>
                  <a:pt x="1670" y="1138"/>
                </a:lnTo>
                <a:lnTo>
                  <a:pt x="1668" y="1141"/>
                </a:lnTo>
                <a:lnTo>
                  <a:pt x="1665" y="1145"/>
                </a:lnTo>
                <a:lnTo>
                  <a:pt x="1665" y="1150"/>
                </a:lnTo>
                <a:lnTo>
                  <a:pt x="1665" y="1162"/>
                </a:lnTo>
                <a:lnTo>
                  <a:pt x="1670" y="1162"/>
                </a:lnTo>
                <a:lnTo>
                  <a:pt x="1675" y="1160"/>
                </a:lnTo>
                <a:lnTo>
                  <a:pt x="1678" y="1158"/>
                </a:lnTo>
                <a:lnTo>
                  <a:pt x="1680" y="1153"/>
                </a:lnTo>
                <a:lnTo>
                  <a:pt x="1683" y="1145"/>
                </a:lnTo>
                <a:lnTo>
                  <a:pt x="1685" y="1134"/>
                </a:lnTo>
                <a:close/>
                <a:moveTo>
                  <a:pt x="1876" y="2417"/>
                </a:moveTo>
                <a:lnTo>
                  <a:pt x="1869" y="2415"/>
                </a:lnTo>
                <a:lnTo>
                  <a:pt x="1866" y="2410"/>
                </a:lnTo>
                <a:lnTo>
                  <a:pt x="1861" y="2407"/>
                </a:lnTo>
                <a:lnTo>
                  <a:pt x="1856" y="2403"/>
                </a:lnTo>
                <a:lnTo>
                  <a:pt x="1856" y="2424"/>
                </a:lnTo>
                <a:lnTo>
                  <a:pt x="1869" y="2424"/>
                </a:lnTo>
                <a:lnTo>
                  <a:pt x="1874" y="2422"/>
                </a:lnTo>
                <a:lnTo>
                  <a:pt x="1876" y="2420"/>
                </a:lnTo>
                <a:lnTo>
                  <a:pt x="1876" y="2417"/>
                </a:lnTo>
                <a:close/>
                <a:moveTo>
                  <a:pt x="1910" y="2055"/>
                </a:moveTo>
                <a:lnTo>
                  <a:pt x="1910" y="2045"/>
                </a:lnTo>
                <a:lnTo>
                  <a:pt x="1910" y="2037"/>
                </a:lnTo>
                <a:lnTo>
                  <a:pt x="1914" y="2021"/>
                </a:lnTo>
                <a:lnTo>
                  <a:pt x="1919" y="2008"/>
                </a:lnTo>
                <a:lnTo>
                  <a:pt x="1924" y="1994"/>
                </a:lnTo>
                <a:lnTo>
                  <a:pt x="1919" y="1992"/>
                </a:lnTo>
                <a:lnTo>
                  <a:pt x="1914" y="1989"/>
                </a:lnTo>
                <a:lnTo>
                  <a:pt x="1907" y="1980"/>
                </a:lnTo>
                <a:lnTo>
                  <a:pt x="1903" y="1977"/>
                </a:lnTo>
                <a:lnTo>
                  <a:pt x="1898" y="1973"/>
                </a:lnTo>
                <a:lnTo>
                  <a:pt x="1891" y="1972"/>
                </a:lnTo>
                <a:lnTo>
                  <a:pt x="1883" y="1973"/>
                </a:lnTo>
                <a:lnTo>
                  <a:pt x="1880" y="1980"/>
                </a:lnTo>
                <a:lnTo>
                  <a:pt x="1876" y="1987"/>
                </a:lnTo>
                <a:lnTo>
                  <a:pt x="1876" y="1997"/>
                </a:lnTo>
                <a:lnTo>
                  <a:pt x="1876" y="2008"/>
                </a:lnTo>
                <a:lnTo>
                  <a:pt x="1869" y="2008"/>
                </a:lnTo>
                <a:lnTo>
                  <a:pt x="1869" y="2049"/>
                </a:lnTo>
                <a:lnTo>
                  <a:pt x="1878" y="2049"/>
                </a:lnTo>
                <a:lnTo>
                  <a:pt x="1885" y="2050"/>
                </a:lnTo>
                <a:lnTo>
                  <a:pt x="1890" y="2054"/>
                </a:lnTo>
                <a:lnTo>
                  <a:pt x="1897" y="2055"/>
                </a:lnTo>
                <a:lnTo>
                  <a:pt x="1898" y="2052"/>
                </a:lnTo>
                <a:lnTo>
                  <a:pt x="1902" y="2052"/>
                </a:lnTo>
                <a:lnTo>
                  <a:pt x="1905" y="2054"/>
                </a:lnTo>
                <a:lnTo>
                  <a:pt x="1910" y="2055"/>
                </a:lnTo>
                <a:close/>
                <a:moveTo>
                  <a:pt x="1822" y="1312"/>
                </a:moveTo>
                <a:lnTo>
                  <a:pt x="1808" y="1312"/>
                </a:lnTo>
                <a:lnTo>
                  <a:pt x="1806" y="1307"/>
                </a:lnTo>
                <a:lnTo>
                  <a:pt x="1805" y="1305"/>
                </a:lnTo>
                <a:lnTo>
                  <a:pt x="1803" y="1307"/>
                </a:lnTo>
                <a:lnTo>
                  <a:pt x="1799" y="1308"/>
                </a:lnTo>
                <a:lnTo>
                  <a:pt x="1796" y="1312"/>
                </a:lnTo>
                <a:lnTo>
                  <a:pt x="1794" y="1317"/>
                </a:lnTo>
                <a:lnTo>
                  <a:pt x="1793" y="1320"/>
                </a:lnTo>
                <a:lnTo>
                  <a:pt x="1794" y="1325"/>
                </a:lnTo>
                <a:lnTo>
                  <a:pt x="1801" y="1325"/>
                </a:lnTo>
                <a:lnTo>
                  <a:pt x="1801" y="1330"/>
                </a:lnTo>
                <a:lnTo>
                  <a:pt x="1803" y="1336"/>
                </a:lnTo>
                <a:lnTo>
                  <a:pt x="1806" y="1344"/>
                </a:lnTo>
                <a:lnTo>
                  <a:pt x="1810" y="1353"/>
                </a:lnTo>
                <a:lnTo>
                  <a:pt x="1810" y="1359"/>
                </a:lnTo>
                <a:lnTo>
                  <a:pt x="1808" y="1366"/>
                </a:lnTo>
                <a:lnTo>
                  <a:pt x="1805" y="1365"/>
                </a:lnTo>
                <a:lnTo>
                  <a:pt x="1801" y="1363"/>
                </a:lnTo>
                <a:lnTo>
                  <a:pt x="1798" y="1361"/>
                </a:lnTo>
                <a:lnTo>
                  <a:pt x="1794" y="1359"/>
                </a:lnTo>
                <a:lnTo>
                  <a:pt x="1794" y="1363"/>
                </a:lnTo>
                <a:lnTo>
                  <a:pt x="1794" y="1366"/>
                </a:lnTo>
                <a:lnTo>
                  <a:pt x="1794" y="1370"/>
                </a:lnTo>
                <a:lnTo>
                  <a:pt x="1794" y="1373"/>
                </a:lnTo>
                <a:lnTo>
                  <a:pt x="1796" y="1373"/>
                </a:lnTo>
                <a:lnTo>
                  <a:pt x="1801" y="1373"/>
                </a:lnTo>
                <a:lnTo>
                  <a:pt x="1805" y="1373"/>
                </a:lnTo>
                <a:lnTo>
                  <a:pt x="1808" y="1373"/>
                </a:lnTo>
                <a:lnTo>
                  <a:pt x="1816" y="1378"/>
                </a:lnTo>
                <a:lnTo>
                  <a:pt x="1820" y="1378"/>
                </a:lnTo>
                <a:lnTo>
                  <a:pt x="1822" y="1373"/>
                </a:lnTo>
                <a:lnTo>
                  <a:pt x="1849" y="1373"/>
                </a:lnTo>
                <a:lnTo>
                  <a:pt x="1844" y="1382"/>
                </a:lnTo>
                <a:lnTo>
                  <a:pt x="1842" y="1387"/>
                </a:lnTo>
                <a:lnTo>
                  <a:pt x="1842" y="1394"/>
                </a:lnTo>
                <a:lnTo>
                  <a:pt x="1851" y="1399"/>
                </a:lnTo>
                <a:lnTo>
                  <a:pt x="1854" y="1402"/>
                </a:lnTo>
                <a:lnTo>
                  <a:pt x="1856" y="1407"/>
                </a:lnTo>
                <a:lnTo>
                  <a:pt x="1869" y="1409"/>
                </a:lnTo>
                <a:lnTo>
                  <a:pt x="1881" y="1405"/>
                </a:lnTo>
                <a:lnTo>
                  <a:pt x="1891" y="1404"/>
                </a:lnTo>
                <a:lnTo>
                  <a:pt x="1903" y="1400"/>
                </a:lnTo>
                <a:lnTo>
                  <a:pt x="1903" y="1380"/>
                </a:lnTo>
                <a:lnTo>
                  <a:pt x="1907" y="1380"/>
                </a:lnTo>
                <a:lnTo>
                  <a:pt x="1909" y="1378"/>
                </a:lnTo>
                <a:lnTo>
                  <a:pt x="1910" y="1373"/>
                </a:lnTo>
                <a:lnTo>
                  <a:pt x="1907" y="1373"/>
                </a:lnTo>
                <a:lnTo>
                  <a:pt x="1905" y="1371"/>
                </a:lnTo>
                <a:lnTo>
                  <a:pt x="1905" y="1365"/>
                </a:lnTo>
                <a:lnTo>
                  <a:pt x="1905" y="1358"/>
                </a:lnTo>
                <a:lnTo>
                  <a:pt x="1905" y="1354"/>
                </a:lnTo>
                <a:lnTo>
                  <a:pt x="1903" y="1353"/>
                </a:lnTo>
                <a:lnTo>
                  <a:pt x="1900" y="1354"/>
                </a:lnTo>
                <a:lnTo>
                  <a:pt x="1897" y="1356"/>
                </a:lnTo>
                <a:lnTo>
                  <a:pt x="1893" y="1359"/>
                </a:lnTo>
                <a:lnTo>
                  <a:pt x="1891" y="1359"/>
                </a:lnTo>
                <a:lnTo>
                  <a:pt x="1890" y="1359"/>
                </a:lnTo>
                <a:lnTo>
                  <a:pt x="1886" y="1353"/>
                </a:lnTo>
                <a:lnTo>
                  <a:pt x="1883" y="1346"/>
                </a:lnTo>
                <a:lnTo>
                  <a:pt x="1888" y="1346"/>
                </a:lnTo>
                <a:lnTo>
                  <a:pt x="1891" y="1344"/>
                </a:lnTo>
                <a:lnTo>
                  <a:pt x="1895" y="1342"/>
                </a:lnTo>
                <a:lnTo>
                  <a:pt x="1897" y="1339"/>
                </a:lnTo>
                <a:lnTo>
                  <a:pt x="1891" y="1336"/>
                </a:lnTo>
                <a:lnTo>
                  <a:pt x="1888" y="1330"/>
                </a:lnTo>
                <a:lnTo>
                  <a:pt x="1883" y="1318"/>
                </a:lnTo>
                <a:lnTo>
                  <a:pt x="1881" y="1312"/>
                </a:lnTo>
                <a:lnTo>
                  <a:pt x="1876" y="1308"/>
                </a:lnTo>
                <a:lnTo>
                  <a:pt x="1871" y="1305"/>
                </a:lnTo>
                <a:lnTo>
                  <a:pt x="1862" y="1305"/>
                </a:lnTo>
                <a:lnTo>
                  <a:pt x="1862" y="1317"/>
                </a:lnTo>
                <a:lnTo>
                  <a:pt x="1861" y="1329"/>
                </a:lnTo>
                <a:lnTo>
                  <a:pt x="1859" y="1332"/>
                </a:lnTo>
                <a:lnTo>
                  <a:pt x="1857" y="1336"/>
                </a:lnTo>
                <a:lnTo>
                  <a:pt x="1854" y="1337"/>
                </a:lnTo>
                <a:lnTo>
                  <a:pt x="1849" y="1339"/>
                </a:lnTo>
                <a:lnTo>
                  <a:pt x="1849" y="1325"/>
                </a:lnTo>
                <a:lnTo>
                  <a:pt x="1844" y="1324"/>
                </a:lnTo>
                <a:lnTo>
                  <a:pt x="1842" y="1322"/>
                </a:lnTo>
                <a:lnTo>
                  <a:pt x="1842" y="1318"/>
                </a:lnTo>
                <a:lnTo>
                  <a:pt x="1835" y="1318"/>
                </a:lnTo>
                <a:lnTo>
                  <a:pt x="1835" y="1312"/>
                </a:lnTo>
                <a:lnTo>
                  <a:pt x="1837" y="1308"/>
                </a:lnTo>
                <a:lnTo>
                  <a:pt x="1840" y="1303"/>
                </a:lnTo>
                <a:lnTo>
                  <a:pt x="1842" y="1298"/>
                </a:lnTo>
                <a:lnTo>
                  <a:pt x="1834" y="1300"/>
                </a:lnTo>
                <a:lnTo>
                  <a:pt x="1828" y="1301"/>
                </a:lnTo>
                <a:lnTo>
                  <a:pt x="1825" y="1307"/>
                </a:lnTo>
                <a:lnTo>
                  <a:pt x="1822" y="1312"/>
                </a:lnTo>
                <a:close/>
                <a:moveTo>
                  <a:pt x="1924" y="834"/>
                </a:moveTo>
                <a:lnTo>
                  <a:pt x="1924" y="839"/>
                </a:lnTo>
                <a:lnTo>
                  <a:pt x="1926" y="843"/>
                </a:lnTo>
                <a:lnTo>
                  <a:pt x="1927" y="846"/>
                </a:lnTo>
                <a:lnTo>
                  <a:pt x="1931" y="848"/>
                </a:lnTo>
                <a:lnTo>
                  <a:pt x="1934" y="848"/>
                </a:lnTo>
                <a:lnTo>
                  <a:pt x="1936" y="849"/>
                </a:lnTo>
                <a:lnTo>
                  <a:pt x="1938" y="854"/>
                </a:lnTo>
                <a:lnTo>
                  <a:pt x="1936" y="861"/>
                </a:lnTo>
                <a:lnTo>
                  <a:pt x="1936" y="868"/>
                </a:lnTo>
                <a:lnTo>
                  <a:pt x="1939" y="877"/>
                </a:lnTo>
                <a:lnTo>
                  <a:pt x="1943" y="885"/>
                </a:lnTo>
                <a:lnTo>
                  <a:pt x="1944" y="890"/>
                </a:lnTo>
                <a:lnTo>
                  <a:pt x="1944" y="895"/>
                </a:lnTo>
                <a:lnTo>
                  <a:pt x="1972" y="895"/>
                </a:lnTo>
                <a:lnTo>
                  <a:pt x="1975" y="904"/>
                </a:lnTo>
                <a:lnTo>
                  <a:pt x="1978" y="912"/>
                </a:lnTo>
                <a:lnTo>
                  <a:pt x="1984" y="919"/>
                </a:lnTo>
                <a:lnTo>
                  <a:pt x="1987" y="921"/>
                </a:lnTo>
                <a:lnTo>
                  <a:pt x="1992" y="923"/>
                </a:lnTo>
                <a:lnTo>
                  <a:pt x="1992" y="926"/>
                </a:lnTo>
                <a:lnTo>
                  <a:pt x="1994" y="929"/>
                </a:lnTo>
                <a:lnTo>
                  <a:pt x="2001" y="936"/>
                </a:lnTo>
                <a:lnTo>
                  <a:pt x="2006" y="936"/>
                </a:lnTo>
                <a:lnTo>
                  <a:pt x="2009" y="936"/>
                </a:lnTo>
                <a:lnTo>
                  <a:pt x="2011" y="935"/>
                </a:lnTo>
                <a:lnTo>
                  <a:pt x="2013" y="929"/>
                </a:lnTo>
                <a:lnTo>
                  <a:pt x="2007" y="926"/>
                </a:lnTo>
                <a:lnTo>
                  <a:pt x="2009" y="924"/>
                </a:lnTo>
                <a:lnTo>
                  <a:pt x="2014" y="923"/>
                </a:lnTo>
                <a:lnTo>
                  <a:pt x="2019" y="923"/>
                </a:lnTo>
                <a:lnTo>
                  <a:pt x="2019" y="914"/>
                </a:lnTo>
                <a:lnTo>
                  <a:pt x="2018" y="907"/>
                </a:lnTo>
                <a:lnTo>
                  <a:pt x="2014" y="902"/>
                </a:lnTo>
                <a:lnTo>
                  <a:pt x="2013" y="895"/>
                </a:lnTo>
                <a:lnTo>
                  <a:pt x="2013" y="878"/>
                </a:lnTo>
                <a:lnTo>
                  <a:pt x="2014" y="872"/>
                </a:lnTo>
                <a:lnTo>
                  <a:pt x="2016" y="870"/>
                </a:lnTo>
                <a:lnTo>
                  <a:pt x="2019" y="868"/>
                </a:lnTo>
                <a:lnTo>
                  <a:pt x="2018" y="875"/>
                </a:lnTo>
                <a:lnTo>
                  <a:pt x="2019" y="880"/>
                </a:lnTo>
                <a:lnTo>
                  <a:pt x="2023" y="889"/>
                </a:lnTo>
                <a:lnTo>
                  <a:pt x="2026" y="897"/>
                </a:lnTo>
                <a:lnTo>
                  <a:pt x="2026" y="902"/>
                </a:lnTo>
                <a:lnTo>
                  <a:pt x="2026" y="909"/>
                </a:lnTo>
                <a:lnTo>
                  <a:pt x="2033" y="909"/>
                </a:lnTo>
                <a:lnTo>
                  <a:pt x="2036" y="912"/>
                </a:lnTo>
                <a:lnTo>
                  <a:pt x="2042" y="914"/>
                </a:lnTo>
                <a:lnTo>
                  <a:pt x="2047" y="916"/>
                </a:lnTo>
                <a:lnTo>
                  <a:pt x="2047" y="912"/>
                </a:lnTo>
                <a:lnTo>
                  <a:pt x="2050" y="911"/>
                </a:lnTo>
                <a:lnTo>
                  <a:pt x="2052" y="912"/>
                </a:lnTo>
                <a:lnTo>
                  <a:pt x="2053" y="916"/>
                </a:lnTo>
                <a:lnTo>
                  <a:pt x="2057" y="914"/>
                </a:lnTo>
                <a:lnTo>
                  <a:pt x="2060" y="912"/>
                </a:lnTo>
                <a:lnTo>
                  <a:pt x="2062" y="911"/>
                </a:lnTo>
                <a:lnTo>
                  <a:pt x="2067" y="909"/>
                </a:lnTo>
                <a:lnTo>
                  <a:pt x="2067" y="894"/>
                </a:lnTo>
                <a:lnTo>
                  <a:pt x="2065" y="878"/>
                </a:lnTo>
                <a:lnTo>
                  <a:pt x="2060" y="854"/>
                </a:lnTo>
                <a:lnTo>
                  <a:pt x="2060" y="851"/>
                </a:lnTo>
                <a:lnTo>
                  <a:pt x="2064" y="848"/>
                </a:lnTo>
                <a:lnTo>
                  <a:pt x="2069" y="843"/>
                </a:lnTo>
                <a:lnTo>
                  <a:pt x="2072" y="841"/>
                </a:lnTo>
                <a:lnTo>
                  <a:pt x="2074" y="837"/>
                </a:lnTo>
                <a:lnTo>
                  <a:pt x="2074" y="834"/>
                </a:lnTo>
                <a:lnTo>
                  <a:pt x="2074" y="827"/>
                </a:lnTo>
                <a:lnTo>
                  <a:pt x="2074" y="793"/>
                </a:lnTo>
                <a:lnTo>
                  <a:pt x="2067" y="793"/>
                </a:lnTo>
                <a:lnTo>
                  <a:pt x="2062" y="793"/>
                </a:lnTo>
                <a:lnTo>
                  <a:pt x="2059" y="796"/>
                </a:lnTo>
                <a:lnTo>
                  <a:pt x="2057" y="800"/>
                </a:lnTo>
                <a:lnTo>
                  <a:pt x="2053" y="803"/>
                </a:lnTo>
                <a:lnTo>
                  <a:pt x="2052" y="807"/>
                </a:lnTo>
                <a:lnTo>
                  <a:pt x="2047" y="807"/>
                </a:lnTo>
                <a:lnTo>
                  <a:pt x="2040" y="807"/>
                </a:lnTo>
                <a:lnTo>
                  <a:pt x="2036" y="812"/>
                </a:lnTo>
                <a:lnTo>
                  <a:pt x="2035" y="819"/>
                </a:lnTo>
                <a:lnTo>
                  <a:pt x="2031" y="824"/>
                </a:lnTo>
                <a:lnTo>
                  <a:pt x="2030" y="825"/>
                </a:lnTo>
                <a:lnTo>
                  <a:pt x="2026" y="827"/>
                </a:lnTo>
                <a:lnTo>
                  <a:pt x="2014" y="825"/>
                </a:lnTo>
                <a:lnTo>
                  <a:pt x="2004" y="822"/>
                </a:lnTo>
                <a:lnTo>
                  <a:pt x="1985" y="814"/>
                </a:lnTo>
                <a:lnTo>
                  <a:pt x="1985" y="819"/>
                </a:lnTo>
                <a:lnTo>
                  <a:pt x="1982" y="820"/>
                </a:lnTo>
                <a:lnTo>
                  <a:pt x="1977" y="820"/>
                </a:lnTo>
                <a:lnTo>
                  <a:pt x="1972" y="820"/>
                </a:lnTo>
                <a:lnTo>
                  <a:pt x="1965" y="820"/>
                </a:lnTo>
                <a:lnTo>
                  <a:pt x="1961" y="820"/>
                </a:lnTo>
                <a:lnTo>
                  <a:pt x="1958" y="822"/>
                </a:lnTo>
                <a:lnTo>
                  <a:pt x="1958" y="827"/>
                </a:lnTo>
                <a:lnTo>
                  <a:pt x="1948" y="827"/>
                </a:lnTo>
                <a:lnTo>
                  <a:pt x="1938" y="827"/>
                </a:lnTo>
                <a:lnTo>
                  <a:pt x="1931" y="831"/>
                </a:lnTo>
                <a:lnTo>
                  <a:pt x="1924" y="834"/>
                </a:lnTo>
                <a:close/>
                <a:moveTo>
                  <a:pt x="1726" y="588"/>
                </a:moveTo>
                <a:lnTo>
                  <a:pt x="1733" y="588"/>
                </a:lnTo>
                <a:lnTo>
                  <a:pt x="1736" y="592"/>
                </a:lnTo>
                <a:lnTo>
                  <a:pt x="1741" y="594"/>
                </a:lnTo>
                <a:lnTo>
                  <a:pt x="1747" y="595"/>
                </a:lnTo>
                <a:lnTo>
                  <a:pt x="1748" y="597"/>
                </a:lnTo>
                <a:lnTo>
                  <a:pt x="1750" y="599"/>
                </a:lnTo>
                <a:lnTo>
                  <a:pt x="1753" y="602"/>
                </a:lnTo>
                <a:lnTo>
                  <a:pt x="1758" y="604"/>
                </a:lnTo>
                <a:lnTo>
                  <a:pt x="1760" y="606"/>
                </a:lnTo>
                <a:lnTo>
                  <a:pt x="1760" y="609"/>
                </a:lnTo>
                <a:lnTo>
                  <a:pt x="1764" y="609"/>
                </a:lnTo>
                <a:lnTo>
                  <a:pt x="1767" y="606"/>
                </a:lnTo>
                <a:lnTo>
                  <a:pt x="1772" y="600"/>
                </a:lnTo>
                <a:lnTo>
                  <a:pt x="1774" y="597"/>
                </a:lnTo>
                <a:lnTo>
                  <a:pt x="1777" y="595"/>
                </a:lnTo>
                <a:lnTo>
                  <a:pt x="1781" y="595"/>
                </a:lnTo>
                <a:lnTo>
                  <a:pt x="1787" y="595"/>
                </a:lnTo>
                <a:lnTo>
                  <a:pt x="1791" y="590"/>
                </a:lnTo>
                <a:lnTo>
                  <a:pt x="1794" y="585"/>
                </a:lnTo>
                <a:lnTo>
                  <a:pt x="1799" y="582"/>
                </a:lnTo>
                <a:lnTo>
                  <a:pt x="1808" y="582"/>
                </a:lnTo>
                <a:lnTo>
                  <a:pt x="1808" y="571"/>
                </a:lnTo>
                <a:lnTo>
                  <a:pt x="1808" y="561"/>
                </a:lnTo>
                <a:lnTo>
                  <a:pt x="1805" y="554"/>
                </a:lnTo>
                <a:lnTo>
                  <a:pt x="1801" y="547"/>
                </a:lnTo>
                <a:lnTo>
                  <a:pt x="1805" y="546"/>
                </a:lnTo>
                <a:lnTo>
                  <a:pt x="1805" y="544"/>
                </a:lnTo>
                <a:lnTo>
                  <a:pt x="1805" y="542"/>
                </a:lnTo>
                <a:lnTo>
                  <a:pt x="1801" y="541"/>
                </a:lnTo>
                <a:lnTo>
                  <a:pt x="1801" y="520"/>
                </a:lnTo>
                <a:lnTo>
                  <a:pt x="1796" y="512"/>
                </a:lnTo>
                <a:lnTo>
                  <a:pt x="1793" y="508"/>
                </a:lnTo>
                <a:lnTo>
                  <a:pt x="1787" y="506"/>
                </a:lnTo>
                <a:lnTo>
                  <a:pt x="1781" y="506"/>
                </a:lnTo>
                <a:lnTo>
                  <a:pt x="1776" y="505"/>
                </a:lnTo>
                <a:lnTo>
                  <a:pt x="1774" y="503"/>
                </a:lnTo>
                <a:lnTo>
                  <a:pt x="1774" y="500"/>
                </a:lnTo>
                <a:lnTo>
                  <a:pt x="1769" y="498"/>
                </a:lnTo>
                <a:lnTo>
                  <a:pt x="1767" y="496"/>
                </a:lnTo>
                <a:lnTo>
                  <a:pt x="1767" y="493"/>
                </a:lnTo>
                <a:lnTo>
                  <a:pt x="1760" y="493"/>
                </a:lnTo>
                <a:lnTo>
                  <a:pt x="1760" y="500"/>
                </a:lnTo>
                <a:lnTo>
                  <a:pt x="1752" y="500"/>
                </a:lnTo>
                <a:lnTo>
                  <a:pt x="1743" y="500"/>
                </a:lnTo>
                <a:lnTo>
                  <a:pt x="1735" y="503"/>
                </a:lnTo>
                <a:lnTo>
                  <a:pt x="1726" y="506"/>
                </a:lnTo>
                <a:lnTo>
                  <a:pt x="1724" y="510"/>
                </a:lnTo>
                <a:lnTo>
                  <a:pt x="1723" y="513"/>
                </a:lnTo>
                <a:lnTo>
                  <a:pt x="1721" y="517"/>
                </a:lnTo>
                <a:lnTo>
                  <a:pt x="1719" y="520"/>
                </a:lnTo>
                <a:lnTo>
                  <a:pt x="1706" y="527"/>
                </a:lnTo>
                <a:lnTo>
                  <a:pt x="1706" y="530"/>
                </a:lnTo>
                <a:lnTo>
                  <a:pt x="1709" y="534"/>
                </a:lnTo>
                <a:lnTo>
                  <a:pt x="1712" y="537"/>
                </a:lnTo>
                <a:lnTo>
                  <a:pt x="1712" y="541"/>
                </a:lnTo>
                <a:lnTo>
                  <a:pt x="1711" y="546"/>
                </a:lnTo>
                <a:lnTo>
                  <a:pt x="1709" y="547"/>
                </a:lnTo>
                <a:lnTo>
                  <a:pt x="1706" y="547"/>
                </a:lnTo>
                <a:lnTo>
                  <a:pt x="1706" y="558"/>
                </a:lnTo>
                <a:lnTo>
                  <a:pt x="1706" y="568"/>
                </a:lnTo>
                <a:lnTo>
                  <a:pt x="1702" y="575"/>
                </a:lnTo>
                <a:lnTo>
                  <a:pt x="1699" y="582"/>
                </a:lnTo>
                <a:lnTo>
                  <a:pt x="1700" y="585"/>
                </a:lnTo>
                <a:lnTo>
                  <a:pt x="1702" y="587"/>
                </a:lnTo>
                <a:lnTo>
                  <a:pt x="1709" y="588"/>
                </a:lnTo>
                <a:lnTo>
                  <a:pt x="1726" y="588"/>
                </a:lnTo>
                <a:close/>
                <a:moveTo>
                  <a:pt x="2204" y="2008"/>
                </a:moveTo>
                <a:lnTo>
                  <a:pt x="2202" y="2001"/>
                </a:lnTo>
                <a:lnTo>
                  <a:pt x="2200" y="1994"/>
                </a:lnTo>
                <a:lnTo>
                  <a:pt x="2195" y="1982"/>
                </a:lnTo>
                <a:lnTo>
                  <a:pt x="2188" y="1972"/>
                </a:lnTo>
                <a:lnTo>
                  <a:pt x="2183" y="1960"/>
                </a:lnTo>
                <a:lnTo>
                  <a:pt x="2178" y="1958"/>
                </a:lnTo>
                <a:lnTo>
                  <a:pt x="2176" y="1956"/>
                </a:lnTo>
                <a:lnTo>
                  <a:pt x="2176" y="1953"/>
                </a:lnTo>
                <a:lnTo>
                  <a:pt x="2168" y="1955"/>
                </a:lnTo>
                <a:lnTo>
                  <a:pt x="2163" y="1956"/>
                </a:lnTo>
                <a:lnTo>
                  <a:pt x="2159" y="1962"/>
                </a:lnTo>
                <a:lnTo>
                  <a:pt x="2156" y="1967"/>
                </a:lnTo>
                <a:lnTo>
                  <a:pt x="2161" y="1968"/>
                </a:lnTo>
                <a:lnTo>
                  <a:pt x="2163" y="1970"/>
                </a:lnTo>
                <a:lnTo>
                  <a:pt x="2163" y="1973"/>
                </a:lnTo>
                <a:lnTo>
                  <a:pt x="2168" y="1975"/>
                </a:lnTo>
                <a:lnTo>
                  <a:pt x="2169" y="1977"/>
                </a:lnTo>
                <a:lnTo>
                  <a:pt x="2169" y="1980"/>
                </a:lnTo>
                <a:lnTo>
                  <a:pt x="2169" y="1994"/>
                </a:lnTo>
                <a:lnTo>
                  <a:pt x="2175" y="1997"/>
                </a:lnTo>
                <a:lnTo>
                  <a:pt x="2180" y="1997"/>
                </a:lnTo>
                <a:lnTo>
                  <a:pt x="2190" y="1994"/>
                </a:lnTo>
                <a:lnTo>
                  <a:pt x="2190" y="2001"/>
                </a:lnTo>
                <a:lnTo>
                  <a:pt x="2193" y="2004"/>
                </a:lnTo>
                <a:lnTo>
                  <a:pt x="2197" y="2008"/>
                </a:lnTo>
                <a:lnTo>
                  <a:pt x="2204" y="2008"/>
                </a:lnTo>
                <a:close/>
                <a:moveTo>
                  <a:pt x="2210" y="1448"/>
                </a:moveTo>
                <a:lnTo>
                  <a:pt x="2214" y="1453"/>
                </a:lnTo>
                <a:lnTo>
                  <a:pt x="2221" y="1458"/>
                </a:lnTo>
                <a:lnTo>
                  <a:pt x="2229" y="1460"/>
                </a:lnTo>
                <a:lnTo>
                  <a:pt x="2238" y="1462"/>
                </a:lnTo>
                <a:lnTo>
                  <a:pt x="2238" y="1414"/>
                </a:lnTo>
                <a:lnTo>
                  <a:pt x="2238" y="1407"/>
                </a:lnTo>
                <a:lnTo>
                  <a:pt x="2226" y="1407"/>
                </a:lnTo>
                <a:lnTo>
                  <a:pt x="2214" y="1407"/>
                </a:lnTo>
                <a:lnTo>
                  <a:pt x="2204" y="1409"/>
                </a:lnTo>
                <a:lnTo>
                  <a:pt x="2197" y="1414"/>
                </a:lnTo>
                <a:lnTo>
                  <a:pt x="2195" y="1421"/>
                </a:lnTo>
                <a:lnTo>
                  <a:pt x="2197" y="1424"/>
                </a:lnTo>
                <a:lnTo>
                  <a:pt x="2199" y="1428"/>
                </a:lnTo>
                <a:lnTo>
                  <a:pt x="2202" y="1429"/>
                </a:lnTo>
                <a:lnTo>
                  <a:pt x="2207" y="1434"/>
                </a:lnTo>
                <a:lnTo>
                  <a:pt x="2209" y="1438"/>
                </a:lnTo>
                <a:lnTo>
                  <a:pt x="2210" y="1441"/>
                </a:lnTo>
                <a:lnTo>
                  <a:pt x="2214" y="1443"/>
                </a:lnTo>
                <a:lnTo>
                  <a:pt x="2214" y="1445"/>
                </a:lnTo>
                <a:lnTo>
                  <a:pt x="2214" y="1446"/>
                </a:lnTo>
                <a:lnTo>
                  <a:pt x="2210" y="1448"/>
                </a:lnTo>
                <a:close/>
                <a:moveTo>
                  <a:pt x="2176" y="1858"/>
                </a:moveTo>
                <a:lnTo>
                  <a:pt x="2161" y="1863"/>
                </a:lnTo>
                <a:lnTo>
                  <a:pt x="2142" y="1864"/>
                </a:lnTo>
                <a:lnTo>
                  <a:pt x="2132" y="1864"/>
                </a:lnTo>
                <a:lnTo>
                  <a:pt x="2123" y="1864"/>
                </a:lnTo>
                <a:lnTo>
                  <a:pt x="2115" y="1861"/>
                </a:lnTo>
                <a:lnTo>
                  <a:pt x="2108" y="1858"/>
                </a:lnTo>
                <a:lnTo>
                  <a:pt x="2103" y="1856"/>
                </a:lnTo>
                <a:lnTo>
                  <a:pt x="2101" y="1854"/>
                </a:lnTo>
                <a:lnTo>
                  <a:pt x="2101" y="1851"/>
                </a:lnTo>
                <a:lnTo>
                  <a:pt x="2096" y="1851"/>
                </a:lnTo>
                <a:lnTo>
                  <a:pt x="2091" y="1852"/>
                </a:lnTo>
                <a:lnTo>
                  <a:pt x="2079" y="1858"/>
                </a:lnTo>
                <a:lnTo>
                  <a:pt x="2072" y="1859"/>
                </a:lnTo>
                <a:lnTo>
                  <a:pt x="2067" y="1859"/>
                </a:lnTo>
                <a:lnTo>
                  <a:pt x="2064" y="1856"/>
                </a:lnTo>
                <a:lnTo>
                  <a:pt x="2060" y="1851"/>
                </a:lnTo>
                <a:lnTo>
                  <a:pt x="2060" y="1844"/>
                </a:lnTo>
                <a:lnTo>
                  <a:pt x="2062" y="1839"/>
                </a:lnTo>
                <a:lnTo>
                  <a:pt x="2065" y="1835"/>
                </a:lnTo>
                <a:lnTo>
                  <a:pt x="2069" y="1832"/>
                </a:lnTo>
                <a:lnTo>
                  <a:pt x="2076" y="1825"/>
                </a:lnTo>
                <a:lnTo>
                  <a:pt x="2079" y="1822"/>
                </a:lnTo>
                <a:lnTo>
                  <a:pt x="2081" y="1817"/>
                </a:lnTo>
                <a:lnTo>
                  <a:pt x="2072" y="1817"/>
                </a:lnTo>
                <a:lnTo>
                  <a:pt x="2067" y="1813"/>
                </a:lnTo>
                <a:lnTo>
                  <a:pt x="2064" y="1808"/>
                </a:lnTo>
                <a:lnTo>
                  <a:pt x="2060" y="1803"/>
                </a:lnTo>
                <a:lnTo>
                  <a:pt x="2060" y="1798"/>
                </a:lnTo>
                <a:lnTo>
                  <a:pt x="2059" y="1793"/>
                </a:lnTo>
                <a:lnTo>
                  <a:pt x="2055" y="1784"/>
                </a:lnTo>
                <a:lnTo>
                  <a:pt x="2052" y="1776"/>
                </a:lnTo>
                <a:lnTo>
                  <a:pt x="2052" y="1769"/>
                </a:lnTo>
                <a:lnTo>
                  <a:pt x="2053" y="1762"/>
                </a:lnTo>
                <a:lnTo>
                  <a:pt x="2019" y="1762"/>
                </a:lnTo>
                <a:lnTo>
                  <a:pt x="2016" y="1755"/>
                </a:lnTo>
                <a:lnTo>
                  <a:pt x="2011" y="1750"/>
                </a:lnTo>
                <a:lnTo>
                  <a:pt x="2006" y="1745"/>
                </a:lnTo>
                <a:lnTo>
                  <a:pt x="1999" y="1742"/>
                </a:lnTo>
                <a:lnTo>
                  <a:pt x="1984" y="1736"/>
                </a:lnTo>
                <a:lnTo>
                  <a:pt x="1965" y="1735"/>
                </a:lnTo>
                <a:lnTo>
                  <a:pt x="1960" y="1743"/>
                </a:lnTo>
                <a:lnTo>
                  <a:pt x="1953" y="1752"/>
                </a:lnTo>
                <a:lnTo>
                  <a:pt x="1951" y="1755"/>
                </a:lnTo>
                <a:lnTo>
                  <a:pt x="1949" y="1760"/>
                </a:lnTo>
                <a:lnTo>
                  <a:pt x="1949" y="1767"/>
                </a:lnTo>
                <a:lnTo>
                  <a:pt x="1951" y="1776"/>
                </a:lnTo>
                <a:lnTo>
                  <a:pt x="1956" y="1777"/>
                </a:lnTo>
                <a:lnTo>
                  <a:pt x="1958" y="1779"/>
                </a:lnTo>
                <a:lnTo>
                  <a:pt x="1958" y="1783"/>
                </a:lnTo>
                <a:lnTo>
                  <a:pt x="1958" y="1789"/>
                </a:lnTo>
                <a:lnTo>
                  <a:pt x="1961" y="1793"/>
                </a:lnTo>
                <a:lnTo>
                  <a:pt x="1965" y="1794"/>
                </a:lnTo>
                <a:lnTo>
                  <a:pt x="1972" y="1796"/>
                </a:lnTo>
                <a:lnTo>
                  <a:pt x="1975" y="1798"/>
                </a:lnTo>
                <a:lnTo>
                  <a:pt x="1977" y="1800"/>
                </a:lnTo>
                <a:lnTo>
                  <a:pt x="1982" y="1805"/>
                </a:lnTo>
                <a:lnTo>
                  <a:pt x="1987" y="1808"/>
                </a:lnTo>
                <a:lnTo>
                  <a:pt x="1992" y="1810"/>
                </a:lnTo>
                <a:lnTo>
                  <a:pt x="1999" y="1810"/>
                </a:lnTo>
                <a:lnTo>
                  <a:pt x="2006" y="1820"/>
                </a:lnTo>
                <a:lnTo>
                  <a:pt x="2014" y="1829"/>
                </a:lnTo>
                <a:lnTo>
                  <a:pt x="2021" y="1839"/>
                </a:lnTo>
                <a:lnTo>
                  <a:pt x="2024" y="1844"/>
                </a:lnTo>
                <a:lnTo>
                  <a:pt x="2026" y="1851"/>
                </a:lnTo>
                <a:lnTo>
                  <a:pt x="2033" y="1851"/>
                </a:lnTo>
                <a:lnTo>
                  <a:pt x="2038" y="1851"/>
                </a:lnTo>
                <a:lnTo>
                  <a:pt x="2040" y="1854"/>
                </a:lnTo>
                <a:lnTo>
                  <a:pt x="2043" y="1858"/>
                </a:lnTo>
                <a:lnTo>
                  <a:pt x="2045" y="1861"/>
                </a:lnTo>
                <a:lnTo>
                  <a:pt x="2048" y="1864"/>
                </a:lnTo>
                <a:lnTo>
                  <a:pt x="2053" y="1864"/>
                </a:lnTo>
                <a:lnTo>
                  <a:pt x="2060" y="1864"/>
                </a:lnTo>
                <a:lnTo>
                  <a:pt x="2067" y="1878"/>
                </a:lnTo>
                <a:lnTo>
                  <a:pt x="2074" y="1892"/>
                </a:lnTo>
                <a:lnTo>
                  <a:pt x="2084" y="1892"/>
                </a:lnTo>
                <a:lnTo>
                  <a:pt x="2093" y="1893"/>
                </a:lnTo>
                <a:lnTo>
                  <a:pt x="2098" y="1898"/>
                </a:lnTo>
                <a:lnTo>
                  <a:pt x="2103" y="1904"/>
                </a:lnTo>
                <a:lnTo>
                  <a:pt x="2110" y="1917"/>
                </a:lnTo>
                <a:lnTo>
                  <a:pt x="2115" y="1922"/>
                </a:lnTo>
                <a:lnTo>
                  <a:pt x="2122" y="1926"/>
                </a:lnTo>
                <a:lnTo>
                  <a:pt x="2122" y="1922"/>
                </a:lnTo>
                <a:lnTo>
                  <a:pt x="2123" y="1921"/>
                </a:lnTo>
                <a:lnTo>
                  <a:pt x="2128" y="1921"/>
                </a:lnTo>
                <a:lnTo>
                  <a:pt x="2135" y="1921"/>
                </a:lnTo>
                <a:lnTo>
                  <a:pt x="2142" y="1919"/>
                </a:lnTo>
                <a:lnTo>
                  <a:pt x="2144" y="1917"/>
                </a:lnTo>
                <a:lnTo>
                  <a:pt x="2144" y="1916"/>
                </a:lnTo>
                <a:lnTo>
                  <a:pt x="2146" y="1914"/>
                </a:lnTo>
                <a:lnTo>
                  <a:pt x="2149" y="1912"/>
                </a:lnTo>
                <a:lnTo>
                  <a:pt x="2156" y="1912"/>
                </a:lnTo>
                <a:lnTo>
                  <a:pt x="2183" y="1912"/>
                </a:lnTo>
                <a:lnTo>
                  <a:pt x="2183" y="1881"/>
                </a:lnTo>
                <a:lnTo>
                  <a:pt x="2181" y="1868"/>
                </a:lnTo>
                <a:lnTo>
                  <a:pt x="2180" y="1863"/>
                </a:lnTo>
                <a:lnTo>
                  <a:pt x="2176" y="1858"/>
                </a:lnTo>
                <a:close/>
                <a:moveTo>
                  <a:pt x="1869" y="2301"/>
                </a:moveTo>
                <a:lnTo>
                  <a:pt x="1871" y="2296"/>
                </a:lnTo>
                <a:lnTo>
                  <a:pt x="1873" y="2294"/>
                </a:lnTo>
                <a:lnTo>
                  <a:pt x="1876" y="2294"/>
                </a:lnTo>
                <a:lnTo>
                  <a:pt x="1874" y="2293"/>
                </a:lnTo>
                <a:lnTo>
                  <a:pt x="1873" y="2291"/>
                </a:lnTo>
                <a:lnTo>
                  <a:pt x="1868" y="2289"/>
                </a:lnTo>
                <a:lnTo>
                  <a:pt x="1856" y="2287"/>
                </a:lnTo>
                <a:lnTo>
                  <a:pt x="1856" y="2291"/>
                </a:lnTo>
                <a:lnTo>
                  <a:pt x="1854" y="2293"/>
                </a:lnTo>
                <a:lnTo>
                  <a:pt x="1849" y="2294"/>
                </a:lnTo>
                <a:lnTo>
                  <a:pt x="1845" y="2296"/>
                </a:lnTo>
                <a:lnTo>
                  <a:pt x="1845" y="2298"/>
                </a:lnTo>
                <a:lnTo>
                  <a:pt x="1845" y="2301"/>
                </a:lnTo>
                <a:lnTo>
                  <a:pt x="1849" y="2308"/>
                </a:lnTo>
                <a:lnTo>
                  <a:pt x="1849" y="2311"/>
                </a:lnTo>
                <a:lnTo>
                  <a:pt x="1849" y="2315"/>
                </a:lnTo>
                <a:lnTo>
                  <a:pt x="1856" y="2315"/>
                </a:lnTo>
                <a:lnTo>
                  <a:pt x="1862" y="2311"/>
                </a:lnTo>
                <a:lnTo>
                  <a:pt x="1866" y="2306"/>
                </a:lnTo>
                <a:lnTo>
                  <a:pt x="1869" y="2301"/>
                </a:lnTo>
                <a:close/>
                <a:moveTo>
                  <a:pt x="2709" y="1878"/>
                </a:moveTo>
                <a:lnTo>
                  <a:pt x="2714" y="1880"/>
                </a:lnTo>
                <a:lnTo>
                  <a:pt x="2715" y="1881"/>
                </a:lnTo>
                <a:lnTo>
                  <a:pt x="2715" y="1885"/>
                </a:lnTo>
                <a:lnTo>
                  <a:pt x="2722" y="1885"/>
                </a:lnTo>
                <a:lnTo>
                  <a:pt x="2722" y="1858"/>
                </a:lnTo>
                <a:lnTo>
                  <a:pt x="2702" y="1858"/>
                </a:lnTo>
                <a:lnTo>
                  <a:pt x="2702" y="1864"/>
                </a:lnTo>
                <a:lnTo>
                  <a:pt x="2698" y="1869"/>
                </a:lnTo>
                <a:lnTo>
                  <a:pt x="2697" y="1873"/>
                </a:lnTo>
                <a:lnTo>
                  <a:pt x="2695" y="1878"/>
                </a:lnTo>
                <a:lnTo>
                  <a:pt x="2709" y="1878"/>
                </a:lnTo>
                <a:close/>
                <a:moveTo>
                  <a:pt x="2750" y="1933"/>
                </a:moveTo>
                <a:lnTo>
                  <a:pt x="2750" y="1924"/>
                </a:lnTo>
                <a:lnTo>
                  <a:pt x="2746" y="1919"/>
                </a:lnTo>
                <a:lnTo>
                  <a:pt x="2743" y="1912"/>
                </a:lnTo>
                <a:lnTo>
                  <a:pt x="2743" y="1905"/>
                </a:lnTo>
                <a:lnTo>
                  <a:pt x="2736" y="1905"/>
                </a:lnTo>
                <a:lnTo>
                  <a:pt x="2729" y="1905"/>
                </a:lnTo>
                <a:lnTo>
                  <a:pt x="2719" y="1902"/>
                </a:lnTo>
                <a:lnTo>
                  <a:pt x="2710" y="1897"/>
                </a:lnTo>
                <a:lnTo>
                  <a:pt x="2702" y="1892"/>
                </a:lnTo>
                <a:lnTo>
                  <a:pt x="2702" y="1897"/>
                </a:lnTo>
                <a:lnTo>
                  <a:pt x="2702" y="1902"/>
                </a:lnTo>
                <a:lnTo>
                  <a:pt x="2707" y="1907"/>
                </a:lnTo>
                <a:lnTo>
                  <a:pt x="2709" y="1914"/>
                </a:lnTo>
                <a:lnTo>
                  <a:pt x="2710" y="1919"/>
                </a:lnTo>
                <a:lnTo>
                  <a:pt x="2709" y="1926"/>
                </a:lnTo>
                <a:lnTo>
                  <a:pt x="2715" y="1924"/>
                </a:lnTo>
                <a:lnTo>
                  <a:pt x="2721" y="1926"/>
                </a:lnTo>
                <a:lnTo>
                  <a:pt x="2729" y="1929"/>
                </a:lnTo>
                <a:lnTo>
                  <a:pt x="2738" y="1933"/>
                </a:lnTo>
                <a:lnTo>
                  <a:pt x="2743" y="1934"/>
                </a:lnTo>
                <a:lnTo>
                  <a:pt x="2750" y="1933"/>
                </a:lnTo>
                <a:close/>
                <a:moveTo>
                  <a:pt x="2620" y="2069"/>
                </a:moveTo>
                <a:lnTo>
                  <a:pt x="2625" y="2071"/>
                </a:lnTo>
                <a:lnTo>
                  <a:pt x="2627" y="2072"/>
                </a:lnTo>
                <a:lnTo>
                  <a:pt x="2627" y="2076"/>
                </a:lnTo>
                <a:lnTo>
                  <a:pt x="2654" y="2076"/>
                </a:lnTo>
                <a:lnTo>
                  <a:pt x="2654" y="2072"/>
                </a:lnTo>
                <a:lnTo>
                  <a:pt x="2656" y="2071"/>
                </a:lnTo>
                <a:lnTo>
                  <a:pt x="2661" y="2069"/>
                </a:lnTo>
                <a:lnTo>
                  <a:pt x="2666" y="2066"/>
                </a:lnTo>
                <a:lnTo>
                  <a:pt x="2671" y="2062"/>
                </a:lnTo>
                <a:lnTo>
                  <a:pt x="2673" y="2057"/>
                </a:lnTo>
                <a:lnTo>
                  <a:pt x="2674" y="2049"/>
                </a:lnTo>
                <a:lnTo>
                  <a:pt x="2656" y="2049"/>
                </a:lnTo>
                <a:lnTo>
                  <a:pt x="2645" y="2049"/>
                </a:lnTo>
                <a:lnTo>
                  <a:pt x="2639" y="2050"/>
                </a:lnTo>
                <a:lnTo>
                  <a:pt x="2632" y="2054"/>
                </a:lnTo>
                <a:lnTo>
                  <a:pt x="2627" y="2057"/>
                </a:lnTo>
                <a:lnTo>
                  <a:pt x="2621" y="2062"/>
                </a:lnTo>
                <a:lnTo>
                  <a:pt x="2620" y="2069"/>
                </a:lnTo>
                <a:close/>
                <a:moveTo>
                  <a:pt x="2606" y="1823"/>
                </a:moveTo>
                <a:lnTo>
                  <a:pt x="2611" y="1825"/>
                </a:lnTo>
                <a:lnTo>
                  <a:pt x="2613" y="1827"/>
                </a:lnTo>
                <a:lnTo>
                  <a:pt x="2613" y="1830"/>
                </a:lnTo>
                <a:lnTo>
                  <a:pt x="2615" y="1834"/>
                </a:lnTo>
                <a:lnTo>
                  <a:pt x="2618" y="1835"/>
                </a:lnTo>
                <a:lnTo>
                  <a:pt x="2627" y="1837"/>
                </a:lnTo>
                <a:lnTo>
                  <a:pt x="2627" y="1783"/>
                </a:lnTo>
                <a:lnTo>
                  <a:pt x="2621" y="1781"/>
                </a:lnTo>
                <a:lnTo>
                  <a:pt x="2620" y="1779"/>
                </a:lnTo>
                <a:lnTo>
                  <a:pt x="2620" y="1776"/>
                </a:lnTo>
                <a:lnTo>
                  <a:pt x="2618" y="1771"/>
                </a:lnTo>
                <a:lnTo>
                  <a:pt x="2616" y="1769"/>
                </a:lnTo>
                <a:lnTo>
                  <a:pt x="2615" y="1771"/>
                </a:lnTo>
                <a:lnTo>
                  <a:pt x="2611" y="1772"/>
                </a:lnTo>
                <a:lnTo>
                  <a:pt x="2606" y="1781"/>
                </a:lnTo>
                <a:lnTo>
                  <a:pt x="2603" y="1783"/>
                </a:lnTo>
                <a:lnTo>
                  <a:pt x="2599" y="1783"/>
                </a:lnTo>
                <a:lnTo>
                  <a:pt x="2599" y="1786"/>
                </a:lnTo>
                <a:lnTo>
                  <a:pt x="2601" y="1791"/>
                </a:lnTo>
                <a:lnTo>
                  <a:pt x="2603" y="1796"/>
                </a:lnTo>
                <a:lnTo>
                  <a:pt x="2604" y="1800"/>
                </a:lnTo>
                <a:lnTo>
                  <a:pt x="2603" y="1801"/>
                </a:lnTo>
                <a:lnTo>
                  <a:pt x="2599" y="1803"/>
                </a:lnTo>
                <a:lnTo>
                  <a:pt x="2599" y="1810"/>
                </a:lnTo>
                <a:lnTo>
                  <a:pt x="2603" y="1812"/>
                </a:lnTo>
                <a:lnTo>
                  <a:pt x="2604" y="1815"/>
                </a:lnTo>
                <a:lnTo>
                  <a:pt x="2606" y="1818"/>
                </a:lnTo>
                <a:lnTo>
                  <a:pt x="2606" y="1823"/>
                </a:lnTo>
                <a:close/>
                <a:moveTo>
                  <a:pt x="2579" y="1823"/>
                </a:moveTo>
                <a:lnTo>
                  <a:pt x="2584" y="1825"/>
                </a:lnTo>
                <a:lnTo>
                  <a:pt x="2586" y="1827"/>
                </a:lnTo>
                <a:lnTo>
                  <a:pt x="2586" y="1830"/>
                </a:lnTo>
                <a:lnTo>
                  <a:pt x="2606" y="1830"/>
                </a:lnTo>
                <a:lnTo>
                  <a:pt x="2606" y="1823"/>
                </a:lnTo>
                <a:lnTo>
                  <a:pt x="2603" y="1822"/>
                </a:lnTo>
                <a:lnTo>
                  <a:pt x="2601" y="1818"/>
                </a:lnTo>
                <a:lnTo>
                  <a:pt x="2599" y="1815"/>
                </a:lnTo>
                <a:lnTo>
                  <a:pt x="2599" y="1810"/>
                </a:lnTo>
                <a:lnTo>
                  <a:pt x="2586" y="1810"/>
                </a:lnTo>
                <a:lnTo>
                  <a:pt x="2581" y="1810"/>
                </a:lnTo>
                <a:lnTo>
                  <a:pt x="2577" y="1810"/>
                </a:lnTo>
                <a:lnTo>
                  <a:pt x="2575" y="1813"/>
                </a:lnTo>
                <a:lnTo>
                  <a:pt x="2574" y="1815"/>
                </a:lnTo>
                <a:lnTo>
                  <a:pt x="2574" y="1818"/>
                </a:lnTo>
                <a:lnTo>
                  <a:pt x="2574" y="1820"/>
                </a:lnTo>
                <a:lnTo>
                  <a:pt x="2575" y="1822"/>
                </a:lnTo>
                <a:lnTo>
                  <a:pt x="2579" y="1823"/>
                </a:lnTo>
                <a:close/>
                <a:moveTo>
                  <a:pt x="2674" y="2478"/>
                </a:moveTo>
                <a:lnTo>
                  <a:pt x="2680" y="2478"/>
                </a:lnTo>
                <a:lnTo>
                  <a:pt x="2685" y="2478"/>
                </a:lnTo>
                <a:lnTo>
                  <a:pt x="2688" y="2480"/>
                </a:lnTo>
                <a:lnTo>
                  <a:pt x="2690" y="2484"/>
                </a:lnTo>
                <a:lnTo>
                  <a:pt x="2695" y="2489"/>
                </a:lnTo>
                <a:lnTo>
                  <a:pt x="2697" y="2492"/>
                </a:lnTo>
                <a:lnTo>
                  <a:pt x="2702" y="2492"/>
                </a:lnTo>
                <a:lnTo>
                  <a:pt x="2702" y="2465"/>
                </a:lnTo>
                <a:lnTo>
                  <a:pt x="2691" y="2465"/>
                </a:lnTo>
                <a:lnTo>
                  <a:pt x="2683" y="2466"/>
                </a:lnTo>
                <a:lnTo>
                  <a:pt x="2678" y="2472"/>
                </a:lnTo>
                <a:lnTo>
                  <a:pt x="2674" y="2478"/>
                </a:lnTo>
                <a:close/>
                <a:moveTo>
                  <a:pt x="2668" y="1912"/>
                </a:moveTo>
                <a:lnTo>
                  <a:pt x="2671" y="1912"/>
                </a:lnTo>
                <a:lnTo>
                  <a:pt x="2673" y="1910"/>
                </a:lnTo>
                <a:lnTo>
                  <a:pt x="2674" y="1905"/>
                </a:lnTo>
                <a:lnTo>
                  <a:pt x="2674" y="1898"/>
                </a:lnTo>
                <a:lnTo>
                  <a:pt x="2674" y="1890"/>
                </a:lnTo>
                <a:lnTo>
                  <a:pt x="2671" y="1885"/>
                </a:lnTo>
                <a:lnTo>
                  <a:pt x="2668" y="1885"/>
                </a:lnTo>
                <a:lnTo>
                  <a:pt x="2662" y="1885"/>
                </a:lnTo>
                <a:lnTo>
                  <a:pt x="2650" y="1890"/>
                </a:lnTo>
                <a:lnTo>
                  <a:pt x="2645" y="1892"/>
                </a:lnTo>
                <a:lnTo>
                  <a:pt x="2640" y="1892"/>
                </a:lnTo>
                <a:lnTo>
                  <a:pt x="2639" y="1897"/>
                </a:lnTo>
                <a:lnTo>
                  <a:pt x="2637" y="1898"/>
                </a:lnTo>
                <a:lnTo>
                  <a:pt x="2633" y="1898"/>
                </a:lnTo>
                <a:lnTo>
                  <a:pt x="2633" y="1905"/>
                </a:lnTo>
                <a:lnTo>
                  <a:pt x="2639" y="1907"/>
                </a:lnTo>
                <a:lnTo>
                  <a:pt x="2640" y="1909"/>
                </a:lnTo>
                <a:lnTo>
                  <a:pt x="2640" y="1912"/>
                </a:lnTo>
                <a:lnTo>
                  <a:pt x="2644" y="1914"/>
                </a:lnTo>
                <a:lnTo>
                  <a:pt x="2645" y="1916"/>
                </a:lnTo>
                <a:lnTo>
                  <a:pt x="2647" y="1922"/>
                </a:lnTo>
                <a:lnTo>
                  <a:pt x="2647" y="1939"/>
                </a:lnTo>
                <a:lnTo>
                  <a:pt x="2656" y="1944"/>
                </a:lnTo>
                <a:lnTo>
                  <a:pt x="2662" y="1951"/>
                </a:lnTo>
                <a:lnTo>
                  <a:pt x="2671" y="1956"/>
                </a:lnTo>
                <a:lnTo>
                  <a:pt x="2681" y="1960"/>
                </a:lnTo>
                <a:lnTo>
                  <a:pt x="2683" y="1951"/>
                </a:lnTo>
                <a:lnTo>
                  <a:pt x="2683" y="1944"/>
                </a:lnTo>
                <a:lnTo>
                  <a:pt x="2681" y="1939"/>
                </a:lnTo>
                <a:lnTo>
                  <a:pt x="2678" y="1936"/>
                </a:lnTo>
                <a:lnTo>
                  <a:pt x="2673" y="1927"/>
                </a:lnTo>
                <a:lnTo>
                  <a:pt x="2668" y="1919"/>
                </a:lnTo>
                <a:lnTo>
                  <a:pt x="2664" y="1919"/>
                </a:lnTo>
                <a:lnTo>
                  <a:pt x="2662" y="1916"/>
                </a:lnTo>
                <a:lnTo>
                  <a:pt x="2664" y="1914"/>
                </a:lnTo>
                <a:lnTo>
                  <a:pt x="2668" y="1912"/>
                </a:lnTo>
                <a:close/>
                <a:moveTo>
                  <a:pt x="2681" y="1742"/>
                </a:moveTo>
                <a:lnTo>
                  <a:pt x="2683" y="1747"/>
                </a:lnTo>
                <a:lnTo>
                  <a:pt x="2686" y="1748"/>
                </a:lnTo>
                <a:lnTo>
                  <a:pt x="2695" y="1752"/>
                </a:lnTo>
                <a:lnTo>
                  <a:pt x="2703" y="1755"/>
                </a:lnTo>
                <a:lnTo>
                  <a:pt x="2707" y="1757"/>
                </a:lnTo>
                <a:lnTo>
                  <a:pt x="2709" y="1762"/>
                </a:lnTo>
                <a:lnTo>
                  <a:pt x="2715" y="1765"/>
                </a:lnTo>
                <a:lnTo>
                  <a:pt x="2722" y="1769"/>
                </a:lnTo>
                <a:lnTo>
                  <a:pt x="2732" y="1769"/>
                </a:lnTo>
                <a:lnTo>
                  <a:pt x="2743" y="1769"/>
                </a:lnTo>
                <a:lnTo>
                  <a:pt x="2748" y="1757"/>
                </a:lnTo>
                <a:lnTo>
                  <a:pt x="2753" y="1745"/>
                </a:lnTo>
                <a:lnTo>
                  <a:pt x="2755" y="1738"/>
                </a:lnTo>
                <a:lnTo>
                  <a:pt x="2758" y="1735"/>
                </a:lnTo>
                <a:lnTo>
                  <a:pt x="2763" y="1730"/>
                </a:lnTo>
                <a:lnTo>
                  <a:pt x="2770" y="1728"/>
                </a:lnTo>
                <a:lnTo>
                  <a:pt x="2775" y="1725"/>
                </a:lnTo>
                <a:lnTo>
                  <a:pt x="2782" y="1723"/>
                </a:lnTo>
                <a:lnTo>
                  <a:pt x="2789" y="1721"/>
                </a:lnTo>
                <a:lnTo>
                  <a:pt x="2797" y="1721"/>
                </a:lnTo>
                <a:lnTo>
                  <a:pt x="2797" y="1716"/>
                </a:lnTo>
                <a:lnTo>
                  <a:pt x="2797" y="1711"/>
                </a:lnTo>
                <a:lnTo>
                  <a:pt x="2796" y="1707"/>
                </a:lnTo>
                <a:lnTo>
                  <a:pt x="2792" y="1706"/>
                </a:lnTo>
                <a:lnTo>
                  <a:pt x="2787" y="1701"/>
                </a:lnTo>
                <a:lnTo>
                  <a:pt x="2784" y="1699"/>
                </a:lnTo>
                <a:lnTo>
                  <a:pt x="2784" y="1694"/>
                </a:lnTo>
                <a:lnTo>
                  <a:pt x="2780" y="1687"/>
                </a:lnTo>
                <a:lnTo>
                  <a:pt x="2775" y="1682"/>
                </a:lnTo>
                <a:lnTo>
                  <a:pt x="2767" y="1680"/>
                </a:lnTo>
                <a:lnTo>
                  <a:pt x="2756" y="1680"/>
                </a:lnTo>
                <a:lnTo>
                  <a:pt x="2755" y="1685"/>
                </a:lnTo>
                <a:lnTo>
                  <a:pt x="2755" y="1690"/>
                </a:lnTo>
                <a:lnTo>
                  <a:pt x="2756" y="1696"/>
                </a:lnTo>
                <a:lnTo>
                  <a:pt x="2760" y="1699"/>
                </a:lnTo>
                <a:lnTo>
                  <a:pt x="2762" y="1702"/>
                </a:lnTo>
                <a:lnTo>
                  <a:pt x="2763" y="1704"/>
                </a:lnTo>
                <a:lnTo>
                  <a:pt x="2762" y="1706"/>
                </a:lnTo>
                <a:lnTo>
                  <a:pt x="2756" y="1707"/>
                </a:lnTo>
                <a:lnTo>
                  <a:pt x="2751" y="1704"/>
                </a:lnTo>
                <a:lnTo>
                  <a:pt x="2744" y="1702"/>
                </a:lnTo>
                <a:lnTo>
                  <a:pt x="2739" y="1699"/>
                </a:lnTo>
                <a:lnTo>
                  <a:pt x="2738" y="1697"/>
                </a:lnTo>
                <a:lnTo>
                  <a:pt x="2736" y="1694"/>
                </a:lnTo>
                <a:lnTo>
                  <a:pt x="2727" y="1689"/>
                </a:lnTo>
                <a:lnTo>
                  <a:pt x="2722" y="1687"/>
                </a:lnTo>
                <a:lnTo>
                  <a:pt x="2715" y="1687"/>
                </a:lnTo>
                <a:lnTo>
                  <a:pt x="2674" y="1687"/>
                </a:lnTo>
                <a:lnTo>
                  <a:pt x="2673" y="1692"/>
                </a:lnTo>
                <a:lnTo>
                  <a:pt x="2671" y="1694"/>
                </a:lnTo>
                <a:lnTo>
                  <a:pt x="2668" y="1694"/>
                </a:lnTo>
                <a:lnTo>
                  <a:pt x="2661" y="1694"/>
                </a:lnTo>
                <a:lnTo>
                  <a:pt x="2661" y="1707"/>
                </a:lnTo>
                <a:lnTo>
                  <a:pt x="2656" y="1709"/>
                </a:lnTo>
                <a:lnTo>
                  <a:pt x="2654" y="1711"/>
                </a:lnTo>
                <a:lnTo>
                  <a:pt x="2649" y="1716"/>
                </a:lnTo>
                <a:lnTo>
                  <a:pt x="2647" y="1719"/>
                </a:lnTo>
                <a:lnTo>
                  <a:pt x="2644" y="1721"/>
                </a:lnTo>
                <a:lnTo>
                  <a:pt x="2639" y="1723"/>
                </a:lnTo>
                <a:lnTo>
                  <a:pt x="2633" y="1721"/>
                </a:lnTo>
                <a:lnTo>
                  <a:pt x="2633" y="1731"/>
                </a:lnTo>
                <a:lnTo>
                  <a:pt x="2633" y="1742"/>
                </a:lnTo>
                <a:lnTo>
                  <a:pt x="2637" y="1748"/>
                </a:lnTo>
                <a:lnTo>
                  <a:pt x="2640" y="1755"/>
                </a:lnTo>
                <a:lnTo>
                  <a:pt x="2649" y="1757"/>
                </a:lnTo>
                <a:lnTo>
                  <a:pt x="2654" y="1755"/>
                </a:lnTo>
                <a:lnTo>
                  <a:pt x="2659" y="1754"/>
                </a:lnTo>
                <a:lnTo>
                  <a:pt x="2662" y="1750"/>
                </a:lnTo>
                <a:lnTo>
                  <a:pt x="2666" y="1747"/>
                </a:lnTo>
                <a:lnTo>
                  <a:pt x="2669" y="1743"/>
                </a:lnTo>
                <a:lnTo>
                  <a:pt x="2674" y="1742"/>
                </a:lnTo>
                <a:lnTo>
                  <a:pt x="2681" y="1742"/>
                </a:lnTo>
                <a:close/>
                <a:moveTo>
                  <a:pt x="2572" y="2083"/>
                </a:moveTo>
                <a:lnTo>
                  <a:pt x="2572" y="2096"/>
                </a:lnTo>
                <a:lnTo>
                  <a:pt x="2593" y="2096"/>
                </a:lnTo>
                <a:lnTo>
                  <a:pt x="2591" y="2089"/>
                </a:lnTo>
                <a:lnTo>
                  <a:pt x="2587" y="2084"/>
                </a:lnTo>
                <a:lnTo>
                  <a:pt x="2581" y="2083"/>
                </a:lnTo>
                <a:lnTo>
                  <a:pt x="2572" y="2083"/>
                </a:lnTo>
                <a:close/>
                <a:moveTo>
                  <a:pt x="2715" y="2526"/>
                </a:moveTo>
                <a:lnTo>
                  <a:pt x="2719" y="2521"/>
                </a:lnTo>
                <a:lnTo>
                  <a:pt x="2719" y="2516"/>
                </a:lnTo>
                <a:lnTo>
                  <a:pt x="2715" y="2506"/>
                </a:lnTo>
                <a:lnTo>
                  <a:pt x="2715" y="2499"/>
                </a:lnTo>
                <a:lnTo>
                  <a:pt x="2712" y="2495"/>
                </a:lnTo>
                <a:lnTo>
                  <a:pt x="2707" y="2494"/>
                </a:lnTo>
                <a:lnTo>
                  <a:pt x="2702" y="2492"/>
                </a:lnTo>
                <a:lnTo>
                  <a:pt x="2702" y="2499"/>
                </a:lnTo>
                <a:lnTo>
                  <a:pt x="2698" y="2504"/>
                </a:lnTo>
                <a:lnTo>
                  <a:pt x="2697" y="2507"/>
                </a:lnTo>
                <a:lnTo>
                  <a:pt x="2695" y="2513"/>
                </a:lnTo>
                <a:lnTo>
                  <a:pt x="2700" y="2514"/>
                </a:lnTo>
                <a:lnTo>
                  <a:pt x="2702" y="2516"/>
                </a:lnTo>
                <a:lnTo>
                  <a:pt x="2702" y="2519"/>
                </a:lnTo>
                <a:lnTo>
                  <a:pt x="2705" y="2521"/>
                </a:lnTo>
                <a:lnTo>
                  <a:pt x="2709" y="2523"/>
                </a:lnTo>
                <a:lnTo>
                  <a:pt x="2710" y="2526"/>
                </a:lnTo>
                <a:lnTo>
                  <a:pt x="2715" y="2526"/>
                </a:lnTo>
                <a:close/>
                <a:moveTo>
                  <a:pt x="2688" y="2253"/>
                </a:moveTo>
                <a:lnTo>
                  <a:pt x="2683" y="2243"/>
                </a:lnTo>
                <a:lnTo>
                  <a:pt x="2680" y="2240"/>
                </a:lnTo>
                <a:lnTo>
                  <a:pt x="2674" y="2236"/>
                </a:lnTo>
                <a:lnTo>
                  <a:pt x="2669" y="2235"/>
                </a:lnTo>
                <a:lnTo>
                  <a:pt x="2662" y="2233"/>
                </a:lnTo>
                <a:lnTo>
                  <a:pt x="2656" y="2233"/>
                </a:lnTo>
                <a:lnTo>
                  <a:pt x="2647" y="2233"/>
                </a:lnTo>
                <a:lnTo>
                  <a:pt x="2647" y="2236"/>
                </a:lnTo>
                <a:lnTo>
                  <a:pt x="2647" y="2241"/>
                </a:lnTo>
                <a:lnTo>
                  <a:pt x="2650" y="2247"/>
                </a:lnTo>
                <a:lnTo>
                  <a:pt x="2650" y="2250"/>
                </a:lnTo>
                <a:lnTo>
                  <a:pt x="2650" y="2252"/>
                </a:lnTo>
                <a:lnTo>
                  <a:pt x="2647" y="2253"/>
                </a:lnTo>
                <a:lnTo>
                  <a:pt x="2606" y="2253"/>
                </a:lnTo>
                <a:lnTo>
                  <a:pt x="2606" y="2265"/>
                </a:lnTo>
                <a:lnTo>
                  <a:pt x="2606" y="2276"/>
                </a:lnTo>
                <a:lnTo>
                  <a:pt x="2610" y="2282"/>
                </a:lnTo>
                <a:lnTo>
                  <a:pt x="2615" y="2289"/>
                </a:lnTo>
                <a:lnTo>
                  <a:pt x="2620" y="2296"/>
                </a:lnTo>
                <a:lnTo>
                  <a:pt x="2627" y="2299"/>
                </a:lnTo>
                <a:lnTo>
                  <a:pt x="2637" y="2301"/>
                </a:lnTo>
                <a:lnTo>
                  <a:pt x="2647" y="2301"/>
                </a:lnTo>
                <a:lnTo>
                  <a:pt x="2652" y="2301"/>
                </a:lnTo>
                <a:lnTo>
                  <a:pt x="2656" y="2299"/>
                </a:lnTo>
                <a:lnTo>
                  <a:pt x="2657" y="2296"/>
                </a:lnTo>
                <a:lnTo>
                  <a:pt x="2659" y="2293"/>
                </a:lnTo>
                <a:lnTo>
                  <a:pt x="2661" y="2284"/>
                </a:lnTo>
                <a:lnTo>
                  <a:pt x="2664" y="2282"/>
                </a:lnTo>
                <a:lnTo>
                  <a:pt x="2668" y="2281"/>
                </a:lnTo>
                <a:lnTo>
                  <a:pt x="2668" y="2276"/>
                </a:lnTo>
                <a:lnTo>
                  <a:pt x="2671" y="2272"/>
                </a:lnTo>
                <a:lnTo>
                  <a:pt x="2674" y="2270"/>
                </a:lnTo>
                <a:lnTo>
                  <a:pt x="2680" y="2269"/>
                </a:lnTo>
                <a:lnTo>
                  <a:pt x="2683" y="2267"/>
                </a:lnTo>
                <a:lnTo>
                  <a:pt x="2686" y="2264"/>
                </a:lnTo>
                <a:lnTo>
                  <a:pt x="2688" y="2260"/>
                </a:lnTo>
                <a:lnTo>
                  <a:pt x="2688" y="2253"/>
                </a:lnTo>
                <a:close/>
                <a:moveTo>
                  <a:pt x="2470" y="2403"/>
                </a:moveTo>
                <a:lnTo>
                  <a:pt x="2475" y="2400"/>
                </a:lnTo>
                <a:lnTo>
                  <a:pt x="2480" y="2397"/>
                </a:lnTo>
                <a:lnTo>
                  <a:pt x="2482" y="2391"/>
                </a:lnTo>
                <a:lnTo>
                  <a:pt x="2483" y="2383"/>
                </a:lnTo>
                <a:lnTo>
                  <a:pt x="2477" y="2383"/>
                </a:lnTo>
                <a:lnTo>
                  <a:pt x="2471" y="2381"/>
                </a:lnTo>
                <a:lnTo>
                  <a:pt x="2468" y="2378"/>
                </a:lnTo>
                <a:lnTo>
                  <a:pt x="2463" y="2376"/>
                </a:lnTo>
                <a:lnTo>
                  <a:pt x="2458" y="2374"/>
                </a:lnTo>
                <a:lnTo>
                  <a:pt x="2456" y="2373"/>
                </a:lnTo>
                <a:lnTo>
                  <a:pt x="2456" y="2369"/>
                </a:lnTo>
                <a:lnTo>
                  <a:pt x="2451" y="2366"/>
                </a:lnTo>
                <a:lnTo>
                  <a:pt x="2444" y="2364"/>
                </a:lnTo>
                <a:lnTo>
                  <a:pt x="2441" y="2364"/>
                </a:lnTo>
                <a:lnTo>
                  <a:pt x="2439" y="2364"/>
                </a:lnTo>
                <a:lnTo>
                  <a:pt x="2437" y="2366"/>
                </a:lnTo>
                <a:lnTo>
                  <a:pt x="2436" y="2369"/>
                </a:lnTo>
                <a:lnTo>
                  <a:pt x="2434" y="2374"/>
                </a:lnTo>
                <a:lnTo>
                  <a:pt x="2432" y="2376"/>
                </a:lnTo>
                <a:lnTo>
                  <a:pt x="2429" y="2376"/>
                </a:lnTo>
                <a:lnTo>
                  <a:pt x="2427" y="2380"/>
                </a:lnTo>
                <a:lnTo>
                  <a:pt x="2425" y="2383"/>
                </a:lnTo>
                <a:lnTo>
                  <a:pt x="2422" y="2386"/>
                </a:lnTo>
                <a:lnTo>
                  <a:pt x="2422" y="2390"/>
                </a:lnTo>
                <a:lnTo>
                  <a:pt x="2424" y="2391"/>
                </a:lnTo>
                <a:lnTo>
                  <a:pt x="2425" y="2393"/>
                </a:lnTo>
                <a:lnTo>
                  <a:pt x="2427" y="2398"/>
                </a:lnTo>
                <a:lnTo>
                  <a:pt x="2429" y="2410"/>
                </a:lnTo>
                <a:lnTo>
                  <a:pt x="2463" y="2410"/>
                </a:lnTo>
                <a:lnTo>
                  <a:pt x="2463" y="2407"/>
                </a:lnTo>
                <a:lnTo>
                  <a:pt x="2465" y="2405"/>
                </a:lnTo>
                <a:lnTo>
                  <a:pt x="2470" y="2403"/>
                </a:lnTo>
                <a:close/>
                <a:moveTo>
                  <a:pt x="2197" y="2165"/>
                </a:moveTo>
                <a:lnTo>
                  <a:pt x="2197" y="2161"/>
                </a:lnTo>
                <a:lnTo>
                  <a:pt x="2200" y="2158"/>
                </a:lnTo>
                <a:lnTo>
                  <a:pt x="2205" y="2153"/>
                </a:lnTo>
                <a:lnTo>
                  <a:pt x="2209" y="2151"/>
                </a:lnTo>
                <a:lnTo>
                  <a:pt x="2210" y="2148"/>
                </a:lnTo>
                <a:lnTo>
                  <a:pt x="2210" y="2144"/>
                </a:lnTo>
                <a:lnTo>
                  <a:pt x="2210" y="2137"/>
                </a:lnTo>
                <a:lnTo>
                  <a:pt x="2212" y="2137"/>
                </a:lnTo>
                <a:lnTo>
                  <a:pt x="2214" y="2136"/>
                </a:lnTo>
                <a:lnTo>
                  <a:pt x="2217" y="2132"/>
                </a:lnTo>
                <a:lnTo>
                  <a:pt x="2217" y="2124"/>
                </a:lnTo>
                <a:lnTo>
                  <a:pt x="2217" y="2115"/>
                </a:lnTo>
                <a:lnTo>
                  <a:pt x="2217" y="2095"/>
                </a:lnTo>
                <a:lnTo>
                  <a:pt x="2217" y="2076"/>
                </a:lnTo>
                <a:lnTo>
                  <a:pt x="2176" y="2076"/>
                </a:lnTo>
                <a:lnTo>
                  <a:pt x="2173" y="2083"/>
                </a:lnTo>
                <a:lnTo>
                  <a:pt x="2168" y="2088"/>
                </a:lnTo>
                <a:lnTo>
                  <a:pt x="2163" y="2093"/>
                </a:lnTo>
                <a:lnTo>
                  <a:pt x="2156" y="2096"/>
                </a:lnTo>
                <a:lnTo>
                  <a:pt x="2154" y="2103"/>
                </a:lnTo>
                <a:lnTo>
                  <a:pt x="2152" y="2110"/>
                </a:lnTo>
                <a:lnTo>
                  <a:pt x="2149" y="2115"/>
                </a:lnTo>
                <a:lnTo>
                  <a:pt x="2149" y="2124"/>
                </a:lnTo>
                <a:lnTo>
                  <a:pt x="2140" y="2125"/>
                </a:lnTo>
                <a:lnTo>
                  <a:pt x="2135" y="2127"/>
                </a:lnTo>
                <a:lnTo>
                  <a:pt x="2132" y="2132"/>
                </a:lnTo>
                <a:lnTo>
                  <a:pt x="2128" y="2137"/>
                </a:lnTo>
                <a:lnTo>
                  <a:pt x="2127" y="2142"/>
                </a:lnTo>
                <a:lnTo>
                  <a:pt x="2125" y="2144"/>
                </a:lnTo>
                <a:lnTo>
                  <a:pt x="2122" y="2144"/>
                </a:lnTo>
                <a:lnTo>
                  <a:pt x="2122" y="2165"/>
                </a:lnTo>
                <a:lnTo>
                  <a:pt x="2120" y="2168"/>
                </a:lnTo>
                <a:lnTo>
                  <a:pt x="2118" y="2172"/>
                </a:lnTo>
                <a:lnTo>
                  <a:pt x="2110" y="2173"/>
                </a:lnTo>
                <a:lnTo>
                  <a:pt x="2106" y="2175"/>
                </a:lnTo>
                <a:lnTo>
                  <a:pt x="2103" y="2177"/>
                </a:lnTo>
                <a:lnTo>
                  <a:pt x="2101" y="2180"/>
                </a:lnTo>
                <a:lnTo>
                  <a:pt x="2101" y="2185"/>
                </a:lnTo>
                <a:lnTo>
                  <a:pt x="2096" y="2185"/>
                </a:lnTo>
                <a:lnTo>
                  <a:pt x="2093" y="2185"/>
                </a:lnTo>
                <a:lnTo>
                  <a:pt x="2091" y="2187"/>
                </a:lnTo>
                <a:lnTo>
                  <a:pt x="2089" y="2190"/>
                </a:lnTo>
                <a:lnTo>
                  <a:pt x="2088" y="2197"/>
                </a:lnTo>
                <a:lnTo>
                  <a:pt x="2088" y="2206"/>
                </a:lnTo>
                <a:lnTo>
                  <a:pt x="2096" y="2211"/>
                </a:lnTo>
                <a:lnTo>
                  <a:pt x="2101" y="2212"/>
                </a:lnTo>
                <a:lnTo>
                  <a:pt x="2108" y="2212"/>
                </a:lnTo>
                <a:lnTo>
                  <a:pt x="2110" y="2207"/>
                </a:lnTo>
                <a:lnTo>
                  <a:pt x="2111" y="2204"/>
                </a:lnTo>
                <a:lnTo>
                  <a:pt x="2120" y="2197"/>
                </a:lnTo>
                <a:lnTo>
                  <a:pt x="2128" y="2192"/>
                </a:lnTo>
                <a:lnTo>
                  <a:pt x="2132" y="2189"/>
                </a:lnTo>
                <a:lnTo>
                  <a:pt x="2135" y="2185"/>
                </a:lnTo>
                <a:lnTo>
                  <a:pt x="2156" y="2185"/>
                </a:lnTo>
                <a:lnTo>
                  <a:pt x="2158" y="2178"/>
                </a:lnTo>
                <a:lnTo>
                  <a:pt x="2156" y="2173"/>
                </a:lnTo>
                <a:lnTo>
                  <a:pt x="2154" y="2166"/>
                </a:lnTo>
                <a:lnTo>
                  <a:pt x="2149" y="2161"/>
                </a:lnTo>
                <a:lnTo>
                  <a:pt x="2149" y="2156"/>
                </a:lnTo>
                <a:lnTo>
                  <a:pt x="2149" y="2151"/>
                </a:lnTo>
                <a:lnTo>
                  <a:pt x="2158" y="2156"/>
                </a:lnTo>
                <a:lnTo>
                  <a:pt x="2166" y="2163"/>
                </a:lnTo>
                <a:lnTo>
                  <a:pt x="2171" y="2165"/>
                </a:lnTo>
                <a:lnTo>
                  <a:pt x="2178" y="2166"/>
                </a:lnTo>
                <a:lnTo>
                  <a:pt x="2187" y="2166"/>
                </a:lnTo>
                <a:lnTo>
                  <a:pt x="2197" y="2165"/>
                </a:lnTo>
                <a:close/>
                <a:moveTo>
                  <a:pt x="2286" y="2308"/>
                </a:moveTo>
                <a:lnTo>
                  <a:pt x="2289" y="2301"/>
                </a:lnTo>
                <a:lnTo>
                  <a:pt x="2291" y="2298"/>
                </a:lnTo>
                <a:lnTo>
                  <a:pt x="2292" y="2294"/>
                </a:lnTo>
                <a:lnTo>
                  <a:pt x="2292" y="2287"/>
                </a:lnTo>
                <a:lnTo>
                  <a:pt x="2292" y="2281"/>
                </a:lnTo>
                <a:lnTo>
                  <a:pt x="2296" y="2270"/>
                </a:lnTo>
                <a:lnTo>
                  <a:pt x="2299" y="2260"/>
                </a:lnTo>
                <a:lnTo>
                  <a:pt x="2291" y="2257"/>
                </a:lnTo>
                <a:lnTo>
                  <a:pt x="2284" y="2252"/>
                </a:lnTo>
                <a:lnTo>
                  <a:pt x="2270" y="2241"/>
                </a:lnTo>
                <a:lnTo>
                  <a:pt x="2263" y="2236"/>
                </a:lnTo>
                <a:lnTo>
                  <a:pt x="2255" y="2233"/>
                </a:lnTo>
                <a:lnTo>
                  <a:pt x="2245" y="2231"/>
                </a:lnTo>
                <a:lnTo>
                  <a:pt x="2231" y="2233"/>
                </a:lnTo>
                <a:lnTo>
                  <a:pt x="2231" y="2274"/>
                </a:lnTo>
                <a:lnTo>
                  <a:pt x="2240" y="2276"/>
                </a:lnTo>
                <a:lnTo>
                  <a:pt x="2248" y="2277"/>
                </a:lnTo>
                <a:lnTo>
                  <a:pt x="2253" y="2282"/>
                </a:lnTo>
                <a:lnTo>
                  <a:pt x="2258" y="2287"/>
                </a:lnTo>
                <a:lnTo>
                  <a:pt x="2263" y="2289"/>
                </a:lnTo>
                <a:lnTo>
                  <a:pt x="2265" y="2291"/>
                </a:lnTo>
                <a:lnTo>
                  <a:pt x="2265" y="2294"/>
                </a:lnTo>
                <a:lnTo>
                  <a:pt x="2269" y="2299"/>
                </a:lnTo>
                <a:lnTo>
                  <a:pt x="2272" y="2305"/>
                </a:lnTo>
                <a:lnTo>
                  <a:pt x="2277" y="2308"/>
                </a:lnTo>
                <a:lnTo>
                  <a:pt x="2286" y="2308"/>
                </a:lnTo>
                <a:close/>
                <a:moveTo>
                  <a:pt x="2047" y="2199"/>
                </a:moveTo>
                <a:lnTo>
                  <a:pt x="2045" y="2189"/>
                </a:lnTo>
                <a:lnTo>
                  <a:pt x="2042" y="2180"/>
                </a:lnTo>
                <a:lnTo>
                  <a:pt x="2036" y="2173"/>
                </a:lnTo>
                <a:lnTo>
                  <a:pt x="2031" y="2166"/>
                </a:lnTo>
                <a:lnTo>
                  <a:pt x="2024" y="2161"/>
                </a:lnTo>
                <a:lnTo>
                  <a:pt x="2018" y="2156"/>
                </a:lnTo>
                <a:lnTo>
                  <a:pt x="2009" y="2153"/>
                </a:lnTo>
                <a:lnTo>
                  <a:pt x="1999" y="2151"/>
                </a:lnTo>
                <a:lnTo>
                  <a:pt x="1999" y="2158"/>
                </a:lnTo>
                <a:lnTo>
                  <a:pt x="1997" y="2163"/>
                </a:lnTo>
                <a:lnTo>
                  <a:pt x="1994" y="2168"/>
                </a:lnTo>
                <a:lnTo>
                  <a:pt x="1992" y="2172"/>
                </a:lnTo>
                <a:lnTo>
                  <a:pt x="1992" y="2175"/>
                </a:lnTo>
                <a:lnTo>
                  <a:pt x="1995" y="2177"/>
                </a:lnTo>
                <a:lnTo>
                  <a:pt x="1997" y="2177"/>
                </a:lnTo>
                <a:lnTo>
                  <a:pt x="1999" y="2178"/>
                </a:lnTo>
                <a:lnTo>
                  <a:pt x="1999" y="2183"/>
                </a:lnTo>
                <a:lnTo>
                  <a:pt x="1999" y="2189"/>
                </a:lnTo>
                <a:lnTo>
                  <a:pt x="1999" y="2194"/>
                </a:lnTo>
                <a:lnTo>
                  <a:pt x="1999" y="2199"/>
                </a:lnTo>
                <a:lnTo>
                  <a:pt x="2004" y="2201"/>
                </a:lnTo>
                <a:lnTo>
                  <a:pt x="2009" y="2206"/>
                </a:lnTo>
                <a:lnTo>
                  <a:pt x="2014" y="2209"/>
                </a:lnTo>
                <a:lnTo>
                  <a:pt x="2019" y="2212"/>
                </a:lnTo>
                <a:lnTo>
                  <a:pt x="2021" y="2218"/>
                </a:lnTo>
                <a:lnTo>
                  <a:pt x="2023" y="2219"/>
                </a:lnTo>
                <a:lnTo>
                  <a:pt x="2026" y="2219"/>
                </a:lnTo>
                <a:lnTo>
                  <a:pt x="2028" y="2228"/>
                </a:lnTo>
                <a:lnTo>
                  <a:pt x="2030" y="2231"/>
                </a:lnTo>
                <a:lnTo>
                  <a:pt x="2033" y="2233"/>
                </a:lnTo>
                <a:lnTo>
                  <a:pt x="2031" y="2224"/>
                </a:lnTo>
                <a:lnTo>
                  <a:pt x="2031" y="2219"/>
                </a:lnTo>
                <a:lnTo>
                  <a:pt x="2035" y="2216"/>
                </a:lnTo>
                <a:lnTo>
                  <a:pt x="2038" y="2214"/>
                </a:lnTo>
                <a:lnTo>
                  <a:pt x="2042" y="2212"/>
                </a:lnTo>
                <a:lnTo>
                  <a:pt x="2045" y="2209"/>
                </a:lnTo>
                <a:lnTo>
                  <a:pt x="2047" y="2206"/>
                </a:lnTo>
                <a:lnTo>
                  <a:pt x="2047" y="2199"/>
                </a:lnTo>
                <a:close/>
                <a:moveTo>
                  <a:pt x="2354" y="2417"/>
                </a:moveTo>
                <a:lnTo>
                  <a:pt x="2354" y="2412"/>
                </a:lnTo>
                <a:lnTo>
                  <a:pt x="2354" y="2407"/>
                </a:lnTo>
                <a:lnTo>
                  <a:pt x="2349" y="2402"/>
                </a:lnTo>
                <a:lnTo>
                  <a:pt x="2345" y="2395"/>
                </a:lnTo>
                <a:lnTo>
                  <a:pt x="2345" y="2390"/>
                </a:lnTo>
                <a:lnTo>
                  <a:pt x="2347" y="2383"/>
                </a:lnTo>
                <a:lnTo>
                  <a:pt x="2340" y="2380"/>
                </a:lnTo>
                <a:lnTo>
                  <a:pt x="2335" y="2374"/>
                </a:lnTo>
                <a:lnTo>
                  <a:pt x="2330" y="2369"/>
                </a:lnTo>
                <a:lnTo>
                  <a:pt x="2327" y="2362"/>
                </a:lnTo>
                <a:lnTo>
                  <a:pt x="2299" y="2362"/>
                </a:lnTo>
                <a:lnTo>
                  <a:pt x="2298" y="2368"/>
                </a:lnTo>
                <a:lnTo>
                  <a:pt x="2296" y="2369"/>
                </a:lnTo>
                <a:lnTo>
                  <a:pt x="2292" y="2369"/>
                </a:lnTo>
                <a:lnTo>
                  <a:pt x="2286" y="2371"/>
                </a:lnTo>
                <a:lnTo>
                  <a:pt x="2282" y="2374"/>
                </a:lnTo>
                <a:lnTo>
                  <a:pt x="2279" y="2380"/>
                </a:lnTo>
                <a:lnTo>
                  <a:pt x="2279" y="2386"/>
                </a:lnTo>
                <a:lnTo>
                  <a:pt x="2279" y="2393"/>
                </a:lnTo>
                <a:lnTo>
                  <a:pt x="2282" y="2398"/>
                </a:lnTo>
                <a:lnTo>
                  <a:pt x="2286" y="2402"/>
                </a:lnTo>
                <a:lnTo>
                  <a:pt x="2292" y="2403"/>
                </a:lnTo>
                <a:lnTo>
                  <a:pt x="2292" y="2400"/>
                </a:lnTo>
                <a:lnTo>
                  <a:pt x="2296" y="2397"/>
                </a:lnTo>
                <a:lnTo>
                  <a:pt x="2298" y="2393"/>
                </a:lnTo>
                <a:lnTo>
                  <a:pt x="2299" y="2390"/>
                </a:lnTo>
                <a:lnTo>
                  <a:pt x="2299" y="2385"/>
                </a:lnTo>
                <a:lnTo>
                  <a:pt x="2303" y="2380"/>
                </a:lnTo>
                <a:lnTo>
                  <a:pt x="2306" y="2376"/>
                </a:lnTo>
                <a:lnTo>
                  <a:pt x="2313" y="2376"/>
                </a:lnTo>
                <a:lnTo>
                  <a:pt x="2313" y="2410"/>
                </a:lnTo>
                <a:lnTo>
                  <a:pt x="2303" y="2410"/>
                </a:lnTo>
                <a:lnTo>
                  <a:pt x="2299" y="2412"/>
                </a:lnTo>
                <a:lnTo>
                  <a:pt x="2296" y="2414"/>
                </a:lnTo>
                <a:lnTo>
                  <a:pt x="2294" y="2417"/>
                </a:lnTo>
                <a:lnTo>
                  <a:pt x="2292" y="2420"/>
                </a:lnTo>
                <a:lnTo>
                  <a:pt x="2292" y="2431"/>
                </a:lnTo>
                <a:lnTo>
                  <a:pt x="2347" y="2431"/>
                </a:lnTo>
                <a:lnTo>
                  <a:pt x="2349" y="2422"/>
                </a:lnTo>
                <a:lnTo>
                  <a:pt x="2350" y="2419"/>
                </a:lnTo>
                <a:lnTo>
                  <a:pt x="2354" y="2417"/>
                </a:lnTo>
                <a:close/>
                <a:moveTo>
                  <a:pt x="2565" y="2267"/>
                </a:moveTo>
                <a:lnTo>
                  <a:pt x="2564" y="2272"/>
                </a:lnTo>
                <a:lnTo>
                  <a:pt x="2562" y="2274"/>
                </a:lnTo>
                <a:lnTo>
                  <a:pt x="2557" y="2279"/>
                </a:lnTo>
                <a:lnTo>
                  <a:pt x="2553" y="2281"/>
                </a:lnTo>
                <a:lnTo>
                  <a:pt x="2552" y="2284"/>
                </a:lnTo>
                <a:lnTo>
                  <a:pt x="2550" y="2289"/>
                </a:lnTo>
                <a:lnTo>
                  <a:pt x="2552" y="2294"/>
                </a:lnTo>
                <a:lnTo>
                  <a:pt x="2557" y="2294"/>
                </a:lnTo>
                <a:lnTo>
                  <a:pt x="2562" y="2296"/>
                </a:lnTo>
                <a:lnTo>
                  <a:pt x="2570" y="2301"/>
                </a:lnTo>
                <a:lnTo>
                  <a:pt x="2575" y="2303"/>
                </a:lnTo>
                <a:lnTo>
                  <a:pt x="2579" y="2303"/>
                </a:lnTo>
                <a:lnTo>
                  <a:pt x="2582" y="2299"/>
                </a:lnTo>
                <a:lnTo>
                  <a:pt x="2586" y="2294"/>
                </a:lnTo>
                <a:lnTo>
                  <a:pt x="2581" y="2294"/>
                </a:lnTo>
                <a:lnTo>
                  <a:pt x="2577" y="2291"/>
                </a:lnTo>
                <a:lnTo>
                  <a:pt x="2574" y="2287"/>
                </a:lnTo>
                <a:lnTo>
                  <a:pt x="2574" y="2282"/>
                </a:lnTo>
                <a:lnTo>
                  <a:pt x="2572" y="2272"/>
                </a:lnTo>
                <a:lnTo>
                  <a:pt x="2569" y="2269"/>
                </a:lnTo>
                <a:lnTo>
                  <a:pt x="2565" y="2267"/>
                </a:lnTo>
                <a:close/>
                <a:moveTo>
                  <a:pt x="2060" y="2042"/>
                </a:moveTo>
                <a:lnTo>
                  <a:pt x="2060" y="2021"/>
                </a:lnTo>
                <a:lnTo>
                  <a:pt x="2065" y="2021"/>
                </a:lnTo>
                <a:lnTo>
                  <a:pt x="2069" y="2020"/>
                </a:lnTo>
                <a:lnTo>
                  <a:pt x="2072" y="2018"/>
                </a:lnTo>
                <a:lnTo>
                  <a:pt x="2074" y="2014"/>
                </a:lnTo>
                <a:lnTo>
                  <a:pt x="2074" y="2011"/>
                </a:lnTo>
                <a:lnTo>
                  <a:pt x="2076" y="2009"/>
                </a:lnTo>
                <a:lnTo>
                  <a:pt x="2081" y="2008"/>
                </a:lnTo>
                <a:lnTo>
                  <a:pt x="2082" y="2002"/>
                </a:lnTo>
                <a:lnTo>
                  <a:pt x="2084" y="2001"/>
                </a:lnTo>
                <a:lnTo>
                  <a:pt x="2088" y="2001"/>
                </a:lnTo>
                <a:lnTo>
                  <a:pt x="2088" y="1980"/>
                </a:lnTo>
                <a:lnTo>
                  <a:pt x="2082" y="1979"/>
                </a:lnTo>
                <a:lnTo>
                  <a:pt x="2081" y="1977"/>
                </a:lnTo>
                <a:lnTo>
                  <a:pt x="2081" y="1973"/>
                </a:lnTo>
                <a:lnTo>
                  <a:pt x="2081" y="1939"/>
                </a:lnTo>
                <a:lnTo>
                  <a:pt x="2076" y="1939"/>
                </a:lnTo>
                <a:lnTo>
                  <a:pt x="2071" y="1938"/>
                </a:lnTo>
                <a:lnTo>
                  <a:pt x="2062" y="1934"/>
                </a:lnTo>
                <a:lnTo>
                  <a:pt x="2053" y="1931"/>
                </a:lnTo>
                <a:lnTo>
                  <a:pt x="2047" y="1931"/>
                </a:lnTo>
                <a:lnTo>
                  <a:pt x="2040" y="1933"/>
                </a:lnTo>
                <a:lnTo>
                  <a:pt x="2040" y="1939"/>
                </a:lnTo>
                <a:lnTo>
                  <a:pt x="2040" y="1946"/>
                </a:lnTo>
                <a:lnTo>
                  <a:pt x="2042" y="1951"/>
                </a:lnTo>
                <a:lnTo>
                  <a:pt x="2047" y="1953"/>
                </a:lnTo>
                <a:lnTo>
                  <a:pt x="2050" y="1955"/>
                </a:lnTo>
                <a:lnTo>
                  <a:pt x="2052" y="1958"/>
                </a:lnTo>
                <a:lnTo>
                  <a:pt x="2053" y="1967"/>
                </a:lnTo>
                <a:lnTo>
                  <a:pt x="2052" y="1972"/>
                </a:lnTo>
                <a:lnTo>
                  <a:pt x="2050" y="1973"/>
                </a:lnTo>
                <a:lnTo>
                  <a:pt x="2045" y="1979"/>
                </a:lnTo>
                <a:lnTo>
                  <a:pt x="2042" y="1980"/>
                </a:lnTo>
                <a:lnTo>
                  <a:pt x="2040" y="1984"/>
                </a:lnTo>
                <a:lnTo>
                  <a:pt x="2038" y="1989"/>
                </a:lnTo>
                <a:lnTo>
                  <a:pt x="2040" y="1994"/>
                </a:lnTo>
                <a:lnTo>
                  <a:pt x="2043" y="1994"/>
                </a:lnTo>
                <a:lnTo>
                  <a:pt x="2045" y="1996"/>
                </a:lnTo>
                <a:lnTo>
                  <a:pt x="2045" y="2002"/>
                </a:lnTo>
                <a:lnTo>
                  <a:pt x="2045" y="2008"/>
                </a:lnTo>
                <a:lnTo>
                  <a:pt x="2047" y="2014"/>
                </a:lnTo>
                <a:lnTo>
                  <a:pt x="2048" y="2016"/>
                </a:lnTo>
                <a:lnTo>
                  <a:pt x="2050" y="2016"/>
                </a:lnTo>
                <a:lnTo>
                  <a:pt x="2052" y="2018"/>
                </a:lnTo>
                <a:lnTo>
                  <a:pt x="2053" y="2021"/>
                </a:lnTo>
                <a:lnTo>
                  <a:pt x="2053" y="2028"/>
                </a:lnTo>
                <a:lnTo>
                  <a:pt x="2053" y="2033"/>
                </a:lnTo>
                <a:lnTo>
                  <a:pt x="2055" y="2037"/>
                </a:lnTo>
                <a:lnTo>
                  <a:pt x="2057" y="2040"/>
                </a:lnTo>
                <a:lnTo>
                  <a:pt x="2060" y="2042"/>
                </a:lnTo>
                <a:close/>
                <a:moveTo>
                  <a:pt x="1992" y="2260"/>
                </a:moveTo>
                <a:lnTo>
                  <a:pt x="1995" y="2258"/>
                </a:lnTo>
                <a:lnTo>
                  <a:pt x="1995" y="2257"/>
                </a:lnTo>
                <a:lnTo>
                  <a:pt x="1994" y="2253"/>
                </a:lnTo>
                <a:lnTo>
                  <a:pt x="1989" y="2252"/>
                </a:lnTo>
                <a:lnTo>
                  <a:pt x="1965" y="2247"/>
                </a:lnTo>
                <a:lnTo>
                  <a:pt x="1965" y="2253"/>
                </a:lnTo>
                <a:lnTo>
                  <a:pt x="1963" y="2258"/>
                </a:lnTo>
                <a:lnTo>
                  <a:pt x="1958" y="2267"/>
                </a:lnTo>
                <a:lnTo>
                  <a:pt x="1963" y="2267"/>
                </a:lnTo>
                <a:lnTo>
                  <a:pt x="1968" y="2267"/>
                </a:lnTo>
                <a:lnTo>
                  <a:pt x="1970" y="2270"/>
                </a:lnTo>
                <a:lnTo>
                  <a:pt x="1972" y="2274"/>
                </a:lnTo>
                <a:lnTo>
                  <a:pt x="1975" y="2281"/>
                </a:lnTo>
                <a:lnTo>
                  <a:pt x="1977" y="2284"/>
                </a:lnTo>
                <a:lnTo>
                  <a:pt x="1978" y="2287"/>
                </a:lnTo>
                <a:lnTo>
                  <a:pt x="1987" y="2286"/>
                </a:lnTo>
                <a:lnTo>
                  <a:pt x="1992" y="2287"/>
                </a:lnTo>
                <a:lnTo>
                  <a:pt x="1997" y="2289"/>
                </a:lnTo>
                <a:lnTo>
                  <a:pt x="2001" y="2293"/>
                </a:lnTo>
                <a:lnTo>
                  <a:pt x="2004" y="2296"/>
                </a:lnTo>
                <a:lnTo>
                  <a:pt x="2007" y="2299"/>
                </a:lnTo>
                <a:lnTo>
                  <a:pt x="2013" y="2301"/>
                </a:lnTo>
                <a:lnTo>
                  <a:pt x="2019" y="2301"/>
                </a:lnTo>
                <a:lnTo>
                  <a:pt x="2019" y="2293"/>
                </a:lnTo>
                <a:lnTo>
                  <a:pt x="2023" y="2287"/>
                </a:lnTo>
                <a:lnTo>
                  <a:pt x="2024" y="2281"/>
                </a:lnTo>
                <a:lnTo>
                  <a:pt x="2026" y="2274"/>
                </a:lnTo>
                <a:lnTo>
                  <a:pt x="2021" y="2270"/>
                </a:lnTo>
                <a:lnTo>
                  <a:pt x="2018" y="2270"/>
                </a:lnTo>
                <a:lnTo>
                  <a:pt x="2009" y="2270"/>
                </a:lnTo>
                <a:lnTo>
                  <a:pt x="2004" y="2270"/>
                </a:lnTo>
                <a:lnTo>
                  <a:pt x="2001" y="2269"/>
                </a:lnTo>
                <a:lnTo>
                  <a:pt x="1995" y="2265"/>
                </a:lnTo>
                <a:lnTo>
                  <a:pt x="1992" y="2260"/>
                </a:lnTo>
                <a:close/>
                <a:moveTo>
                  <a:pt x="2313" y="2833"/>
                </a:moveTo>
                <a:lnTo>
                  <a:pt x="2315" y="2828"/>
                </a:lnTo>
                <a:lnTo>
                  <a:pt x="2316" y="2825"/>
                </a:lnTo>
                <a:lnTo>
                  <a:pt x="2320" y="2820"/>
                </a:lnTo>
                <a:lnTo>
                  <a:pt x="2320" y="2813"/>
                </a:lnTo>
                <a:lnTo>
                  <a:pt x="2303" y="2813"/>
                </a:lnTo>
                <a:lnTo>
                  <a:pt x="2296" y="2815"/>
                </a:lnTo>
                <a:lnTo>
                  <a:pt x="2294" y="2816"/>
                </a:lnTo>
                <a:lnTo>
                  <a:pt x="2292" y="2820"/>
                </a:lnTo>
                <a:lnTo>
                  <a:pt x="2296" y="2821"/>
                </a:lnTo>
                <a:lnTo>
                  <a:pt x="2298" y="2825"/>
                </a:lnTo>
                <a:lnTo>
                  <a:pt x="2299" y="2828"/>
                </a:lnTo>
                <a:lnTo>
                  <a:pt x="2299" y="2833"/>
                </a:lnTo>
                <a:lnTo>
                  <a:pt x="2313" y="2833"/>
                </a:lnTo>
                <a:close/>
                <a:moveTo>
                  <a:pt x="2538" y="1769"/>
                </a:moveTo>
                <a:lnTo>
                  <a:pt x="2536" y="1774"/>
                </a:lnTo>
                <a:lnTo>
                  <a:pt x="2535" y="1776"/>
                </a:lnTo>
                <a:lnTo>
                  <a:pt x="2531" y="1776"/>
                </a:lnTo>
                <a:lnTo>
                  <a:pt x="2524" y="1776"/>
                </a:lnTo>
                <a:lnTo>
                  <a:pt x="2521" y="1781"/>
                </a:lnTo>
                <a:lnTo>
                  <a:pt x="2517" y="1786"/>
                </a:lnTo>
                <a:lnTo>
                  <a:pt x="2512" y="1789"/>
                </a:lnTo>
                <a:lnTo>
                  <a:pt x="2511" y="1796"/>
                </a:lnTo>
                <a:lnTo>
                  <a:pt x="2509" y="1798"/>
                </a:lnTo>
                <a:lnTo>
                  <a:pt x="2507" y="1800"/>
                </a:lnTo>
                <a:lnTo>
                  <a:pt x="2504" y="1803"/>
                </a:lnTo>
                <a:lnTo>
                  <a:pt x="2502" y="1808"/>
                </a:lnTo>
                <a:lnTo>
                  <a:pt x="2500" y="1810"/>
                </a:lnTo>
                <a:lnTo>
                  <a:pt x="2497" y="1810"/>
                </a:lnTo>
                <a:lnTo>
                  <a:pt x="2490" y="1810"/>
                </a:lnTo>
                <a:lnTo>
                  <a:pt x="2485" y="1808"/>
                </a:lnTo>
                <a:lnTo>
                  <a:pt x="2477" y="1803"/>
                </a:lnTo>
                <a:lnTo>
                  <a:pt x="2468" y="1798"/>
                </a:lnTo>
                <a:lnTo>
                  <a:pt x="2463" y="1796"/>
                </a:lnTo>
                <a:lnTo>
                  <a:pt x="2456" y="1796"/>
                </a:lnTo>
                <a:lnTo>
                  <a:pt x="2456" y="1805"/>
                </a:lnTo>
                <a:lnTo>
                  <a:pt x="2454" y="1812"/>
                </a:lnTo>
                <a:lnTo>
                  <a:pt x="2451" y="1817"/>
                </a:lnTo>
                <a:lnTo>
                  <a:pt x="2449" y="1823"/>
                </a:lnTo>
                <a:lnTo>
                  <a:pt x="2448" y="1823"/>
                </a:lnTo>
                <a:lnTo>
                  <a:pt x="2446" y="1825"/>
                </a:lnTo>
                <a:lnTo>
                  <a:pt x="2444" y="1829"/>
                </a:lnTo>
                <a:lnTo>
                  <a:pt x="2444" y="1834"/>
                </a:lnTo>
                <a:lnTo>
                  <a:pt x="2442" y="1837"/>
                </a:lnTo>
                <a:lnTo>
                  <a:pt x="2436" y="1840"/>
                </a:lnTo>
                <a:lnTo>
                  <a:pt x="2429" y="1844"/>
                </a:lnTo>
                <a:lnTo>
                  <a:pt x="2427" y="1852"/>
                </a:lnTo>
                <a:lnTo>
                  <a:pt x="2429" y="1861"/>
                </a:lnTo>
                <a:lnTo>
                  <a:pt x="2431" y="1869"/>
                </a:lnTo>
                <a:lnTo>
                  <a:pt x="2436" y="1878"/>
                </a:lnTo>
                <a:lnTo>
                  <a:pt x="2439" y="1878"/>
                </a:lnTo>
                <a:lnTo>
                  <a:pt x="2442" y="1878"/>
                </a:lnTo>
                <a:lnTo>
                  <a:pt x="2446" y="1878"/>
                </a:lnTo>
                <a:lnTo>
                  <a:pt x="2449" y="1878"/>
                </a:lnTo>
                <a:lnTo>
                  <a:pt x="2449" y="1875"/>
                </a:lnTo>
                <a:lnTo>
                  <a:pt x="2449" y="1871"/>
                </a:lnTo>
                <a:lnTo>
                  <a:pt x="2453" y="1871"/>
                </a:lnTo>
                <a:lnTo>
                  <a:pt x="2456" y="1871"/>
                </a:lnTo>
                <a:lnTo>
                  <a:pt x="2456" y="1868"/>
                </a:lnTo>
                <a:lnTo>
                  <a:pt x="2456" y="1864"/>
                </a:lnTo>
                <a:lnTo>
                  <a:pt x="2463" y="1864"/>
                </a:lnTo>
                <a:lnTo>
                  <a:pt x="2470" y="1864"/>
                </a:lnTo>
                <a:lnTo>
                  <a:pt x="2477" y="1866"/>
                </a:lnTo>
                <a:lnTo>
                  <a:pt x="2483" y="1864"/>
                </a:lnTo>
                <a:lnTo>
                  <a:pt x="2483" y="1861"/>
                </a:lnTo>
                <a:lnTo>
                  <a:pt x="2483" y="1858"/>
                </a:lnTo>
                <a:lnTo>
                  <a:pt x="2487" y="1858"/>
                </a:lnTo>
                <a:lnTo>
                  <a:pt x="2490" y="1858"/>
                </a:lnTo>
                <a:lnTo>
                  <a:pt x="2495" y="1849"/>
                </a:lnTo>
                <a:lnTo>
                  <a:pt x="2504" y="1842"/>
                </a:lnTo>
                <a:lnTo>
                  <a:pt x="2509" y="1840"/>
                </a:lnTo>
                <a:lnTo>
                  <a:pt x="2514" y="1839"/>
                </a:lnTo>
                <a:lnTo>
                  <a:pt x="2523" y="1837"/>
                </a:lnTo>
                <a:lnTo>
                  <a:pt x="2531" y="1837"/>
                </a:lnTo>
                <a:lnTo>
                  <a:pt x="2535" y="1830"/>
                </a:lnTo>
                <a:lnTo>
                  <a:pt x="2538" y="1823"/>
                </a:lnTo>
                <a:lnTo>
                  <a:pt x="2538" y="1820"/>
                </a:lnTo>
                <a:lnTo>
                  <a:pt x="2538" y="1817"/>
                </a:lnTo>
                <a:lnTo>
                  <a:pt x="2541" y="1817"/>
                </a:lnTo>
                <a:lnTo>
                  <a:pt x="2545" y="1817"/>
                </a:lnTo>
                <a:lnTo>
                  <a:pt x="2550" y="1808"/>
                </a:lnTo>
                <a:lnTo>
                  <a:pt x="2552" y="1803"/>
                </a:lnTo>
                <a:lnTo>
                  <a:pt x="2552" y="1796"/>
                </a:lnTo>
                <a:lnTo>
                  <a:pt x="2553" y="1794"/>
                </a:lnTo>
                <a:lnTo>
                  <a:pt x="2555" y="1793"/>
                </a:lnTo>
                <a:lnTo>
                  <a:pt x="2558" y="1789"/>
                </a:lnTo>
                <a:lnTo>
                  <a:pt x="2560" y="1784"/>
                </a:lnTo>
                <a:lnTo>
                  <a:pt x="2562" y="1783"/>
                </a:lnTo>
                <a:lnTo>
                  <a:pt x="2565" y="1783"/>
                </a:lnTo>
                <a:lnTo>
                  <a:pt x="2565" y="1776"/>
                </a:lnTo>
                <a:lnTo>
                  <a:pt x="2567" y="1772"/>
                </a:lnTo>
                <a:lnTo>
                  <a:pt x="2570" y="1767"/>
                </a:lnTo>
                <a:lnTo>
                  <a:pt x="2572" y="1762"/>
                </a:lnTo>
                <a:lnTo>
                  <a:pt x="2565" y="1760"/>
                </a:lnTo>
                <a:lnTo>
                  <a:pt x="2560" y="1760"/>
                </a:lnTo>
                <a:lnTo>
                  <a:pt x="2553" y="1764"/>
                </a:lnTo>
                <a:lnTo>
                  <a:pt x="2548" y="1769"/>
                </a:lnTo>
                <a:lnTo>
                  <a:pt x="2543" y="1769"/>
                </a:lnTo>
                <a:lnTo>
                  <a:pt x="2538" y="1769"/>
                </a:lnTo>
                <a:close/>
                <a:moveTo>
                  <a:pt x="2408" y="2076"/>
                </a:moveTo>
                <a:lnTo>
                  <a:pt x="2412" y="2078"/>
                </a:lnTo>
                <a:lnTo>
                  <a:pt x="2415" y="2079"/>
                </a:lnTo>
                <a:lnTo>
                  <a:pt x="2417" y="2083"/>
                </a:lnTo>
                <a:lnTo>
                  <a:pt x="2422" y="2083"/>
                </a:lnTo>
                <a:lnTo>
                  <a:pt x="2422" y="2072"/>
                </a:lnTo>
                <a:lnTo>
                  <a:pt x="2422" y="2062"/>
                </a:lnTo>
                <a:lnTo>
                  <a:pt x="2419" y="2055"/>
                </a:lnTo>
                <a:lnTo>
                  <a:pt x="2415" y="2049"/>
                </a:lnTo>
                <a:lnTo>
                  <a:pt x="2413" y="2043"/>
                </a:lnTo>
                <a:lnTo>
                  <a:pt x="2412" y="2042"/>
                </a:lnTo>
                <a:lnTo>
                  <a:pt x="2408" y="2042"/>
                </a:lnTo>
                <a:lnTo>
                  <a:pt x="2402" y="2042"/>
                </a:lnTo>
                <a:lnTo>
                  <a:pt x="2402" y="2045"/>
                </a:lnTo>
                <a:lnTo>
                  <a:pt x="2400" y="2047"/>
                </a:lnTo>
                <a:lnTo>
                  <a:pt x="2395" y="2049"/>
                </a:lnTo>
                <a:lnTo>
                  <a:pt x="2374" y="2049"/>
                </a:lnTo>
                <a:lnTo>
                  <a:pt x="2374" y="2054"/>
                </a:lnTo>
                <a:lnTo>
                  <a:pt x="2376" y="2057"/>
                </a:lnTo>
                <a:lnTo>
                  <a:pt x="2378" y="2060"/>
                </a:lnTo>
                <a:lnTo>
                  <a:pt x="2381" y="2062"/>
                </a:lnTo>
                <a:lnTo>
                  <a:pt x="2386" y="2064"/>
                </a:lnTo>
                <a:lnTo>
                  <a:pt x="2388" y="2066"/>
                </a:lnTo>
                <a:lnTo>
                  <a:pt x="2388" y="2069"/>
                </a:lnTo>
                <a:lnTo>
                  <a:pt x="2388" y="2072"/>
                </a:lnTo>
                <a:lnTo>
                  <a:pt x="2390" y="2074"/>
                </a:lnTo>
                <a:lnTo>
                  <a:pt x="2395" y="2076"/>
                </a:lnTo>
                <a:lnTo>
                  <a:pt x="2408" y="2076"/>
                </a:lnTo>
                <a:close/>
                <a:moveTo>
                  <a:pt x="2490" y="2165"/>
                </a:moveTo>
                <a:lnTo>
                  <a:pt x="2495" y="2161"/>
                </a:lnTo>
                <a:lnTo>
                  <a:pt x="2500" y="2158"/>
                </a:lnTo>
                <a:lnTo>
                  <a:pt x="2504" y="2153"/>
                </a:lnTo>
                <a:lnTo>
                  <a:pt x="2511" y="2151"/>
                </a:lnTo>
                <a:lnTo>
                  <a:pt x="2517" y="2151"/>
                </a:lnTo>
                <a:lnTo>
                  <a:pt x="2524" y="2151"/>
                </a:lnTo>
                <a:lnTo>
                  <a:pt x="2529" y="2149"/>
                </a:lnTo>
                <a:lnTo>
                  <a:pt x="2531" y="2144"/>
                </a:lnTo>
                <a:lnTo>
                  <a:pt x="2528" y="2142"/>
                </a:lnTo>
                <a:lnTo>
                  <a:pt x="2526" y="2139"/>
                </a:lnTo>
                <a:lnTo>
                  <a:pt x="2524" y="2131"/>
                </a:lnTo>
                <a:lnTo>
                  <a:pt x="2504" y="2131"/>
                </a:lnTo>
                <a:lnTo>
                  <a:pt x="2504" y="2125"/>
                </a:lnTo>
                <a:lnTo>
                  <a:pt x="2500" y="2124"/>
                </a:lnTo>
                <a:lnTo>
                  <a:pt x="2495" y="2124"/>
                </a:lnTo>
                <a:lnTo>
                  <a:pt x="2490" y="2124"/>
                </a:lnTo>
                <a:lnTo>
                  <a:pt x="2480" y="2124"/>
                </a:lnTo>
                <a:lnTo>
                  <a:pt x="2473" y="2124"/>
                </a:lnTo>
                <a:lnTo>
                  <a:pt x="2470" y="2124"/>
                </a:lnTo>
                <a:lnTo>
                  <a:pt x="2470" y="2132"/>
                </a:lnTo>
                <a:lnTo>
                  <a:pt x="2468" y="2139"/>
                </a:lnTo>
                <a:lnTo>
                  <a:pt x="2466" y="2146"/>
                </a:lnTo>
                <a:lnTo>
                  <a:pt x="2463" y="2151"/>
                </a:lnTo>
                <a:lnTo>
                  <a:pt x="2460" y="2153"/>
                </a:lnTo>
                <a:lnTo>
                  <a:pt x="2456" y="2154"/>
                </a:lnTo>
                <a:lnTo>
                  <a:pt x="2453" y="2156"/>
                </a:lnTo>
                <a:lnTo>
                  <a:pt x="2449" y="2158"/>
                </a:lnTo>
                <a:lnTo>
                  <a:pt x="2449" y="2161"/>
                </a:lnTo>
                <a:lnTo>
                  <a:pt x="2449" y="2165"/>
                </a:lnTo>
                <a:lnTo>
                  <a:pt x="2446" y="2165"/>
                </a:lnTo>
                <a:lnTo>
                  <a:pt x="2442" y="2165"/>
                </a:lnTo>
                <a:lnTo>
                  <a:pt x="2442" y="2168"/>
                </a:lnTo>
                <a:lnTo>
                  <a:pt x="2442" y="2172"/>
                </a:lnTo>
                <a:lnTo>
                  <a:pt x="2442" y="2177"/>
                </a:lnTo>
                <a:lnTo>
                  <a:pt x="2442" y="2178"/>
                </a:lnTo>
                <a:lnTo>
                  <a:pt x="2439" y="2178"/>
                </a:lnTo>
                <a:lnTo>
                  <a:pt x="2436" y="2178"/>
                </a:lnTo>
                <a:lnTo>
                  <a:pt x="2436" y="2182"/>
                </a:lnTo>
                <a:lnTo>
                  <a:pt x="2436" y="2185"/>
                </a:lnTo>
                <a:lnTo>
                  <a:pt x="2432" y="2185"/>
                </a:lnTo>
                <a:lnTo>
                  <a:pt x="2429" y="2185"/>
                </a:lnTo>
                <a:lnTo>
                  <a:pt x="2424" y="2194"/>
                </a:lnTo>
                <a:lnTo>
                  <a:pt x="2420" y="2197"/>
                </a:lnTo>
                <a:lnTo>
                  <a:pt x="2415" y="2199"/>
                </a:lnTo>
                <a:lnTo>
                  <a:pt x="2413" y="2204"/>
                </a:lnTo>
                <a:lnTo>
                  <a:pt x="2412" y="2206"/>
                </a:lnTo>
                <a:lnTo>
                  <a:pt x="2408" y="2206"/>
                </a:lnTo>
                <a:lnTo>
                  <a:pt x="2408" y="2212"/>
                </a:lnTo>
                <a:lnTo>
                  <a:pt x="2410" y="2218"/>
                </a:lnTo>
                <a:lnTo>
                  <a:pt x="2415" y="2219"/>
                </a:lnTo>
                <a:lnTo>
                  <a:pt x="2420" y="2221"/>
                </a:lnTo>
                <a:lnTo>
                  <a:pt x="2436" y="2219"/>
                </a:lnTo>
                <a:lnTo>
                  <a:pt x="2442" y="2219"/>
                </a:lnTo>
                <a:lnTo>
                  <a:pt x="2449" y="2219"/>
                </a:lnTo>
                <a:lnTo>
                  <a:pt x="2451" y="2214"/>
                </a:lnTo>
                <a:lnTo>
                  <a:pt x="2453" y="2211"/>
                </a:lnTo>
                <a:lnTo>
                  <a:pt x="2460" y="2206"/>
                </a:lnTo>
                <a:lnTo>
                  <a:pt x="2466" y="2201"/>
                </a:lnTo>
                <a:lnTo>
                  <a:pt x="2468" y="2197"/>
                </a:lnTo>
                <a:lnTo>
                  <a:pt x="2470" y="2192"/>
                </a:lnTo>
                <a:lnTo>
                  <a:pt x="2473" y="2190"/>
                </a:lnTo>
                <a:lnTo>
                  <a:pt x="2477" y="2187"/>
                </a:lnTo>
                <a:lnTo>
                  <a:pt x="2480" y="2178"/>
                </a:lnTo>
                <a:lnTo>
                  <a:pt x="2483" y="2170"/>
                </a:lnTo>
                <a:lnTo>
                  <a:pt x="2485" y="2166"/>
                </a:lnTo>
                <a:lnTo>
                  <a:pt x="2490" y="2165"/>
                </a:lnTo>
                <a:close/>
                <a:moveTo>
                  <a:pt x="2797" y="1823"/>
                </a:moveTo>
                <a:lnTo>
                  <a:pt x="2792" y="1822"/>
                </a:lnTo>
                <a:lnTo>
                  <a:pt x="2791" y="1820"/>
                </a:lnTo>
                <a:lnTo>
                  <a:pt x="2791" y="1817"/>
                </a:lnTo>
                <a:lnTo>
                  <a:pt x="2773" y="1813"/>
                </a:lnTo>
                <a:lnTo>
                  <a:pt x="2756" y="1817"/>
                </a:lnTo>
                <a:lnTo>
                  <a:pt x="2756" y="1825"/>
                </a:lnTo>
                <a:lnTo>
                  <a:pt x="2760" y="1830"/>
                </a:lnTo>
                <a:lnTo>
                  <a:pt x="2765" y="1834"/>
                </a:lnTo>
                <a:lnTo>
                  <a:pt x="2770" y="1837"/>
                </a:lnTo>
                <a:lnTo>
                  <a:pt x="2773" y="1842"/>
                </a:lnTo>
                <a:lnTo>
                  <a:pt x="2775" y="1849"/>
                </a:lnTo>
                <a:lnTo>
                  <a:pt x="2779" y="1854"/>
                </a:lnTo>
                <a:lnTo>
                  <a:pt x="2780" y="1856"/>
                </a:lnTo>
                <a:lnTo>
                  <a:pt x="2784" y="1858"/>
                </a:lnTo>
                <a:lnTo>
                  <a:pt x="2782" y="1851"/>
                </a:lnTo>
                <a:lnTo>
                  <a:pt x="2784" y="1847"/>
                </a:lnTo>
                <a:lnTo>
                  <a:pt x="2787" y="1844"/>
                </a:lnTo>
                <a:lnTo>
                  <a:pt x="2792" y="1842"/>
                </a:lnTo>
                <a:lnTo>
                  <a:pt x="2797" y="1840"/>
                </a:lnTo>
                <a:lnTo>
                  <a:pt x="2801" y="1839"/>
                </a:lnTo>
                <a:lnTo>
                  <a:pt x="2804" y="1835"/>
                </a:lnTo>
                <a:lnTo>
                  <a:pt x="2804" y="1830"/>
                </a:lnTo>
                <a:lnTo>
                  <a:pt x="2799" y="1829"/>
                </a:lnTo>
                <a:lnTo>
                  <a:pt x="2797" y="1827"/>
                </a:lnTo>
                <a:lnTo>
                  <a:pt x="2797" y="1823"/>
                </a:lnTo>
                <a:close/>
                <a:moveTo>
                  <a:pt x="2674" y="2990"/>
                </a:moveTo>
                <a:lnTo>
                  <a:pt x="2674" y="2994"/>
                </a:lnTo>
                <a:lnTo>
                  <a:pt x="2673" y="2995"/>
                </a:lnTo>
                <a:lnTo>
                  <a:pt x="2668" y="2997"/>
                </a:lnTo>
                <a:lnTo>
                  <a:pt x="2668" y="3004"/>
                </a:lnTo>
                <a:lnTo>
                  <a:pt x="2673" y="3007"/>
                </a:lnTo>
                <a:lnTo>
                  <a:pt x="2680" y="3009"/>
                </a:lnTo>
                <a:lnTo>
                  <a:pt x="2686" y="3011"/>
                </a:lnTo>
                <a:lnTo>
                  <a:pt x="2695" y="3011"/>
                </a:lnTo>
                <a:lnTo>
                  <a:pt x="2695" y="3006"/>
                </a:lnTo>
                <a:lnTo>
                  <a:pt x="2695" y="3000"/>
                </a:lnTo>
                <a:lnTo>
                  <a:pt x="2691" y="2999"/>
                </a:lnTo>
                <a:lnTo>
                  <a:pt x="2688" y="2997"/>
                </a:lnTo>
                <a:lnTo>
                  <a:pt x="2681" y="2994"/>
                </a:lnTo>
                <a:lnTo>
                  <a:pt x="2678" y="2992"/>
                </a:lnTo>
                <a:lnTo>
                  <a:pt x="2674" y="2990"/>
                </a:lnTo>
                <a:close/>
                <a:moveTo>
                  <a:pt x="1733" y="2021"/>
                </a:moveTo>
                <a:lnTo>
                  <a:pt x="1733" y="1994"/>
                </a:lnTo>
                <a:lnTo>
                  <a:pt x="1724" y="1994"/>
                </a:lnTo>
                <a:lnTo>
                  <a:pt x="1719" y="1991"/>
                </a:lnTo>
                <a:lnTo>
                  <a:pt x="1712" y="1989"/>
                </a:lnTo>
                <a:lnTo>
                  <a:pt x="1706" y="1987"/>
                </a:lnTo>
                <a:lnTo>
                  <a:pt x="1706" y="1996"/>
                </a:lnTo>
                <a:lnTo>
                  <a:pt x="1702" y="2001"/>
                </a:lnTo>
                <a:lnTo>
                  <a:pt x="1699" y="2008"/>
                </a:lnTo>
                <a:lnTo>
                  <a:pt x="1699" y="2014"/>
                </a:lnTo>
                <a:lnTo>
                  <a:pt x="1706" y="2018"/>
                </a:lnTo>
                <a:lnTo>
                  <a:pt x="1712" y="2021"/>
                </a:lnTo>
                <a:lnTo>
                  <a:pt x="1723" y="2021"/>
                </a:lnTo>
                <a:lnTo>
                  <a:pt x="1733" y="2021"/>
                </a:lnTo>
                <a:close/>
                <a:moveTo>
                  <a:pt x="1924" y="3161"/>
                </a:moveTo>
                <a:lnTo>
                  <a:pt x="1922" y="3164"/>
                </a:lnTo>
                <a:lnTo>
                  <a:pt x="1922" y="3168"/>
                </a:lnTo>
                <a:lnTo>
                  <a:pt x="1926" y="3174"/>
                </a:lnTo>
                <a:lnTo>
                  <a:pt x="1931" y="3180"/>
                </a:lnTo>
                <a:lnTo>
                  <a:pt x="1939" y="3181"/>
                </a:lnTo>
                <a:lnTo>
                  <a:pt x="1946" y="3183"/>
                </a:lnTo>
                <a:lnTo>
                  <a:pt x="1953" y="3181"/>
                </a:lnTo>
                <a:lnTo>
                  <a:pt x="1956" y="3178"/>
                </a:lnTo>
                <a:lnTo>
                  <a:pt x="1958" y="3176"/>
                </a:lnTo>
                <a:lnTo>
                  <a:pt x="1958" y="3173"/>
                </a:lnTo>
                <a:lnTo>
                  <a:pt x="1958" y="3168"/>
                </a:lnTo>
                <a:lnTo>
                  <a:pt x="1958" y="3162"/>
                </a:lnTo>
                <a:lnTo>
                  <a:pt x="1955" y="3161"/>
                </a:lnTo>
                <a:lnTo>
                  <a:pt x="1949" y="3161"/>
                </a:lnTo>
                <a:lnTo>
                  <a:pt x="1944" y="3161"/>
                </a:lnTo>
                <a:lnTo>
                  <a:pt x="1934" y="3161"/>
                </a:lnTo>
                <a:lnTo>
                  <a:pt x="1927" y="3161"/>
                </a:lnTo>
                <a:lnTo>
                  <a:pt x="1924" y="3161"/>
                </a:lnTo>
                <a:close/>
                <a:moveTo>
                  <a:pt x="2517" y="3065"/>
                </a:moveTo>
                <a:lnTo>
                  <a:pt x="2517" y="3072"/>
                </a:lnTo>
                <a:lnTo>
                  <a:pt x="2523" y="3072"/>
                </a:lnTo>
                <a:lnTo>
                  <a:pt x="2529" y="3072"/>
                </a:lnTo>
                <a:lnTo>
                  <a:pt x="2541" y="3072"/>
                </a:lnTo>
                <a:lnTo>
                  <a:pt x="2546" y="3072"/>
                </a:lnTo>
                <a:lnTo>
                  <a:pt x="2552" y="3070"/>
                </a:lnTo>
                <a:lnTo>
                  <a:pt x="2553" y="3065"/>
                </a:lnTo>
                <a:lnTo>
                  <a:pt x="2552" y="3058"/>
                </a:lnTo>
                <a:lnTo>
                  <a:pt x="2541" y="3058"/>
                </a:lnTo>
                <a:lnTo>
                  <a:pt x="2531" y="3058"/>
                </a:lnTo>
                <a:lnTo>
                  <a:pt x="2524" y="3062"/>
                </a:lnTo>
                <a:lnTo>
                  <a:pt x="2517" y="3065"/>
                </a:lnTo>
                <a:close/>
                <a:moveTo>
                  <a:pt x="2770" y="2322"/>
                </a:moveTo>
                <a:lnTo>
                  <a:pt x="2765" y="2330"/>
                </a:lnTo>
                <a:lnTo>
                  <a:pt x="2763" y="2335"/>
                </a:lnTo>
                <a:lnTo>
                  <a:pt x="2767" y="2342"/>
                </a:lnTo>
                <a:lnTo>
                  <a:pt x="2770" y="2349"/>
                </a:lnTo>
                <a:lnTo>
                  <a:pt x="2770" y="2352"/>
                </a:lnTo>
                <a:lnTo>
                  <a:pt x="2770" y="2356"/>
                </a:lnTo>
                <a:lnTo>
                  <a:pt x="2775" y="2356"/>
                </a:lnTo>
                <a:lnTo>
                  <a:pt x="2780" y="2354"/>
                </a:lnTo>
                <a:lnTo>
                  <a:pt x="2784" y="2352"/>
                </a:lnTo>
                <a:lnTo>
                  <a:pt x="2787" y="2349"/>
                </a:lnTo>
                <a:lnTo>
                  <a:pt x="2792" y="2342"/>
                </a:lnTo>
                <a:lnTo>
                  <a:pt x="2797" y="2335"/>
                </a:lnTo>
                <a:lnTo>
                  <a:pt x="2784" y="2328"/>
                </a:lnTo>
                <a:lnTo>
                  <a:pt x="2770" y="2322"/>
                </a:lnTo>
                <a:close/>
                <a:moveTo>
                  <a:pt x="2722" y="2820"/>
                </a:moveTo>
                <a:lnTo>
                  <a:pt x="2717" y="2820"/>
                </a:lnTo>
                <a:lnTo>
                  <a:pt x="2714" y="2821"/>
                </a:lnTo>
                <a:lnTo>
                  <a:pt x="2710" y="2823"/>
                </a:lnTo>
                <a:lnTo>
                  <a:pt x="2709" y="2827"/>
                </a:lnTo>
                <a:lnTo>
                  <a:pt x="2709" y="2830"/>
                </a:lnTo>
                <a:lnTo>
                  <a:pt x="2707" y="2832"/>
                </a:lnTo>
                <a:lnTo>
                  <a:pt x="2702" y="2833"/>
                </a:lnTo>
                <a:lnTo>
                  <a:pt x="2697" y="2837"/>
                </a:lnTo>
                <a:lnTo>
                  <a:pt x="2691" y="2840"/>
                </a:lnTo>
                <a:lnTo>
                  <a:pt x="2690" y="2844"/>
                </a:lnTo>
                <a:lnTo>
                  <a:pt x="2686" y="2850"/>
                </a:lnTo>
                <a:lnTo>
                  <a:pt x="2683" y="2859"/>
                </a:lnTo>
                <a:lnTo>
                  <a:pt x="2678" y="2866"/>
                </a:lnTo>
                <a:lnTo>
                  <a:pt x="2674" y="2867"/>
                </a:lnTo>
                <a:lnTo>
                  <a:pt x="2671" y="2869"/>
                </a:lnTo>
                <a:lnTo>
                  <a:pt x="2669" y="2871"/>
                </a:lnTo>
                <a:lnTo>
                  <a:pt x="2662" y="2876"/>
                </a:lnTo>
                <a:lnTo>
                  <a:pt x="2659" y="2879"/>
                </a:lnTo>
                <a:lnTo>
                  <a:pt x="2654" y="2881"/>
                </a:lnTo>
                <a:lnTo>
                  <a:pt x="2647" y="2883"/>
                </a:lnTo>
                <a:lnTo>
                  <a:pt x="2640" y="2881"/>
                </a:lnTo>
                <a:lnTo>
                  <a:pt x="2633" y="2878"/>
                </a:lnTo>
                <a:lnTo>
                  <a:pt x="2630" y="2876"/>
                </a:lnTo>
                <a:lnTo>
                  <a:pt x="2620" y="2874"/>
                </a:lnTo>
                <a:lnTo>
                  <a:pt x="2611" y="2876"/>
                </a:lnTo>
                <a:lnTo>
                  <a:pt x="2606" y="2879"/>
                </a:lnTo>
                <a:lnTo>
                  <a:pt x="2599" y="2888"/>
                </a:lnTo>
                <a:lnTo>
                  <a:pt x="2596" y="2890"/>
                </a:lnTo>
                <a:lnTo>
                  <a:pt x="2594" y="2891"/>
                </a:lnTo>
                <a:lnTo>
                  <a:pt x="2591" y="2893"/>
                </a:lnTo>
                <a:lnTo>
                  <a:pt x="2587" y="2895"/>
                </a:lnTo>
                <a:lnTo>
                  <a:pt x="2584" y="2896"/>
                </a:lnTo>
                <a:lnTo>
                  <a:pt x="2577" y="2903"/>
                </a:lnTo>
                <a:lnTo>
                  <a:pt x="2570" y="2912"/>
                </a:lnTo>
                <a:lnTo>
                  <a:pt x="2567" y="2913"/>
                </a:lnTo>
                <a:lnTo>
                  <a:pt x="2562" y="2915"/>
                </a:lnTo>
                <a:lnTo>
                  <a:pt x="2560" y="2917"/>
                </a:lnTo>
                <a:lnTo>
                  <a:pt x="2552" y="2924"/>
                </a:lnTo>
                <a:lnTo>
                  <a:pt x="2543" y="2931"/>
                </a:lnTo>
                <a:lnTo>
                  <a:pt x="2538" y="2934"/>
                </a:lnTo>
                <a:lnTo>
                  <a:pt x="2533" y="2936"/>
                </a:lnTo>
                <a:lnTo>
                  <a:pt x="2526" y="2936"/>
                </a:lnTo>
                <a:lnTo>
                  <a:pt x="2517" y="2936"/>
                </a:lnTo>
                <a:lnTo>
                  <a:pt x="2514" y="2931"/>
                </a:lnTo>
                <a:lnTo>
                  <a:pt x="2511" y="2925"/>
                </a:lnTo>
                <a:lnTo>
                  <a:pt x="2506" y="2922"/>
                </a:lnTo>
                <a:lnTo>
                  <a:pt x="2504" y="2915"/>
                </a:lnTo>
                <a:lnTo>
                  <a:pt x="2509" y="2907"/>
                </a:lnTo>
                <a:lnTo>
                  <a:pt x="2512" y="2896"/>
                </a:lnTo>
                <a:lnTo>
                  <a:pt x="2514" y="2888"/>
                </a:lnTo>
                <a:lnTo>
                  <a:pt x="2514" y="2878"/>
                </a:lnTo>
                <a:lnTo>
                  <a:pt x="2514" y="2859"/>
                </a:lnTo>
                <a:lnTo>
                  <a:pt x="2516" y="2850"/>
                </a:lnTo>
                <a:lnTo>
                  <a:pt x="2517" y="2840"/>
                </a:lnTo>
                <a:lnTo>
                  <a:pt x="2504" y="2840"/>
                </a:lnTo>
                <a:lnTo>
                  <a:pt x="2492" y="2842"/>
                </a:lnTo>
                <a:lnTo>
                  <a:pt x="2471" y="2849"/>
                </a:lnTo>
                <a:lnTo>
                  <a:pt x="2451" y="2856"/>
                </a:lnTo>
                <a:lnTo>
                  <a:pt x="2429" y="2861"/>
                </a:lnTo>
                <a:lnTo>
                  <a:pt x="2427" y="2866"/>
                </a:lnTo>
                <a:lnTo>
                  <a:pt x="2425" y="2867"/>
                </a:lnTo>
                <a:lnTo>
                  <a:pt x="2422" y="2867"/>
                </a:lnTo>
                <a:lnTo>
                  <a:pt x="2408" y="2874"/>
                </a:lnTo>
                <a:lnTo>
                  <a:pt x="2395" y="2881"/>
                </a:lnTo>
                <a:lnTo>
                  <a:pt x="2390" y="2881"/>
                </a:lnTo>
                <a:lnTo>
                  <a:pt x="2388" y="2878"/>
                </a:lnTo>
                <a:lnTo>
                  <a:pt x="2383" y="2873"/>
                </a:lnTo>
                <a:lnTo>
                  <a:pt x="2381" y="2869"/>
                </a:lnTo>
                <a:lnTo>
                  <a:pt x="2378" y="2867"/>
                </a:lnTo>
                <a:lnTo>
                  <a:pt x="2373" y="2867"/>
                </a:lnTo>
                <a:lnTo>
                  <a:pt x="2367" y="2867"/>
                </a:lnTo>
                <a:lnTo>
                  <a:pt x="2349" y="2876"/>
                </a:lnTo>
                <a:lnTo>
                  <a:pt x="2338" y="2879"/>
                </a:lnTo>
                <a:lnTo>
                  <a:pt x="2327" y="2881"/>
                </a:lnTo>
                <a:lnTo>
                  <a:pt x="2318" y="2876"/>
                </a:lnTo>
                <a:lnTo>
                  <a:pt x="2308" y="2874"/>
                </a:lnTo>
                <a:lnTo>
                  <a:pt x="2298" y="2874"/>
                </a:lnTo>
                <a:lnTo>
                  <a:pt x="2287" y="2876"/>
                </a:lnTo>
                <a:lnTo>
                  <a:pt x="2267" y="2881"/>
                </a:lnTo>
                <a:lnTo>
                  <a:pt x="2257" y="2881"/>
                </a:lnTo>
                <a:lnTo>
                  <a:pt x="2245" y="2881"/>
                </a:lnTo>
                <a:lnTo>
                  <a:pt x="2248" y="2869"/>
                </a:lnTo>
                <a:lnTo>
                  <a:pt x="2248" y="2861"/>
                </a:lnTo>
                <a:lnTo>
                  <a:pt x="2248" y="2859"/>
                </a:lnTo>
                <a:lnTo>
                  <a:pt x="2245" y="2856"/>
                </a:lnTo>
                <a:lnTo>
                  <a:pt x="2240" y="2854"/>
                </a:lnTo>
                <a:lnTo>
                  <a:pt x="2231" y="2854"/>
                </a:lnTo>
                <a:lnTo>
                  <a:pt x="2229" y="2850"/>
                </a:lnTo>
                <a:lnTo>
                  <a:pt x="2228" y="2849"/>
                </a:lnTo>
                <a:lnTo>
                  <a:pt x="2224" y="2850"/>
                </a:lnTo>
                <a:lnTo>
                  <a:pt x="2224" y="2854"/>
                </a:lnTo>
                <a:lnTo>
                  <a:pt x="2219" y="2854"/>
                </a:lnTo>
                <a:lnTo>
                  <a:pt x="2216" y="2856"/>
                </a:lnTo>
                <a:lnTo>
                  <a:pt x="2212" y="2857"/>
                </a:lnTo>
                <a:lnTo>
                  <a:pt x="2210" y="2861"/>
                </a:lnTo>
                <a:lnTo>
                  <a:pt x="2202" y="2862"/>
                </a:lnTo>
                <a:lnTo>
                  <a:pt x="2197" y="2864"/>
                </a:lnTo>
                <a:lnTo>
                  <a:pt x="2192" y="2867"/>
                </a:lnTo>
                <a:lnTo>
                  <a:pt x="2183" y="2867"/>
                </a:lnTo>
                <a:lnTo>
                  <a:pt x="2108" y="2867"/>
                </a:lnTo>
                <a:lnTo>
                  <a:pt x="2098" y="2874"/>
                </a:lnTo>
                <a:lnTo>
                  <a:pt x="2089" y="2883"/>
                </a:lnTo>
                <a:lnTo>
                  <a:pt x="2079" y="2890"/>
                </a:lnTo>
                <a:lnTo>
                  <a:pt x="2074" y="2893"/>
                </a:lnTo>
                <a:lnTo>
                  <a:pt x="2067" y="2895"/>
                </a:lnTo>
                <a:lnTo>
                  <a:pt x="2065" y="2900"/>
                </a:lnTo>
                <a:lnTo>
                  <a:pt x="2064" y="2902"/>
                </a:lnTo>
                <a:lnTo>
                  <a:pt x="2060" y="2902"/>
                </a:lnTo>
                <a:lnTo>
                  <a:pt x="2055" y="2902"/>
                </a:lnTo>
                <a:lnTo>
                  <a:pt x="2050" y="2903"/>
                </a:lnTo>
                <a:lnTo>
                  <a:pt x="2042" y="2907"/>
                </a:lnTo>
                <a:lnTo>
                  <a:pt x="2033" y="2910"/>
                </a:lnTo>
                <a:lnTo>
                  <a:pt x="2026" y="2910"/>
                </a:lnTo>
                <a:lnTo>
                  <a:pt x="2019" y="2908"/>
                </a:lnTo>
                <a:lnTo>
                  <a:pt x="2009" y="2913"/>
                </a:lnTo>
                <a:lnTo>
                  <a:pt x="2002" y="2919"/>
                </a:lnTo>
                <a:lnTo>
                  <a:pt x="1992" y="2922"/>
                </a:lnTo>
                <a:lnTo>
                  <a:pt x="1985" y="2922"/>
                </a:lnTo>
                <a:lnTo>
                  <a:pt x="1978" y="2922"/>
                </a:lnTo>
                <a:lnTo>
                  <a:pt x="1978" y="2907"/>
                </a:lnTo>
                <a:lnTo>
                  <a:pt x="1977" y="2896"/>
                </a:lnTo>
                <a:lnTo>
                  <a:pt x="1975" y="2893"/>
                </a:lnTo>
                <a:lnTo>
                  <a:pt x="1968" y="2883"/>
                </a:lnTo>
                <a:lnTo>
                  <a:pt x="1961" y="2876"/>
                </a:lnTo>
                <a:lnTo>
                  <a:pt x="1958" y="2873"/>
                </a:lnTo>
                <a:lnTo>
                  <a:pt x="1955" y="2873"/>
                </a:lnTo>
                <a:lnTo>
                  <a:pt x="1949" y="2873"/>
                </a:lnTo>
                <a:lnTo>
                  <a:pt x="1944" y="2874"/>
                </a:lnTo>
                <a:lnTo>
                  <a:pt x="1941" y="2874"/>
                </a:lnTo>
                <a:lnTo>
                  <a:pt x="1938" y="2874"/>
                </a:lnTo>
                <a:lnTo>
                  <a:pt x="1936" y="2876"/>
                </a:lnTo>
                <a:lnTo>
                  <a:pt x="1934" y="2878"/>
                </a:lnTo>
                <a:lnTo>
                  <a:pt x="1932" y="2878"/>
                </a:lnTo>
                <a:lnTo>
                  <a:pt x="1931" y="2879"/>
                </a:lnTo>
                <a:lnTo>
                  <a:pt x="1931" y="2881"/>
                </a:lnTo>
                <a:lnTo>
                  <a:pt x="1926" y="2884"/>
                </a:lnTo>
                <a:lnTo>
                  <a:pt x="1920" y="2884"/>
                </a:lnTo>
                <a:lnTo>
                  <a:pt x="1910" y="2881"/>
                </a:lnTo>
                <a:lnTo>
                  <a:pt x="1912" y="2876"/>
                </a:lnTo>
                <a:lnTo>
                  <a:pt x="1914" y="2873"/>
                </a:lnTo>
                <a:lnTo>
                  <a:pt x="1917" y="2871"/>
                </a:lnTo>
                <a:lnTo>
                  <a:pt x="1922" y="2864"/>
                </a:lnTo>
                <a:lnTo>
                  <a:pt x="1927" y="2859"/>
                </a:lnTo>
                <a:lnTo>
                  <a:pt x="1932" y="2857"/>
                </a:lnTo>
                <a:lnTo>
                  <a:pt x="1932" y="2856"/>
                </a:lnTo>
                <a:lnTo>
                  <a:pt x="1934" y="2850"/>
                </a:lnTo>
                <a:lnTo>
                  <a:pt x="1934" y="2845"/>
                </a:lnTo>
                <a:lnTo>
                  <a:pt x="1932" y="2844"/>
                </a:lnTo>
                <a:lnTo>
                  <a:pt x="1931" y="2840"/>
                </a:lnTo>
                <a:lnTo>
                  <a:pt x="1926" y="2837"/>
                </a:lnTo>
                <a:lnTo>
                  <a:pt x="1920" y="2833"/>
                </a:lnTo>
                <a:lnTo>
                  <a:pt x="1919" y="2832"/>
                </a:lnTo>
                <a:lnTo>
                  <a:pt x="1917" y="2828"/>
                </a:lnTo>
                <a:lnTo>
                  <a:pt x="1914" y="2827"/>
                </a:lnTo>
                <a:lnTo>
                  <a:pt x="1909" y="2827"/>
                </a:lnTo>
                <a:lnTo>
                  <a:pt x="1903" y="2827"/>
                </a:lnTo>
                <a:lnTo>
                  <a:pt x="1902" y="2830"/>
                </a:lnTo>
                <a:lnTo>
                  <a:pt x="1898" y="2832"/>
                </a:lnTo>
                <a:lnTo>
                  <a:pt x="1890" y="2833"/>
                </a:lnTo>
                <a:lnTo>
                  <a:pt x="1890" y="2838"/>
                </a:lnTo>
                <a:lnTo>
                  <a:pt x="1888" y="2842"/>
                </a:lnTo>
                <a:lnTo>
                  <a:pt x="1886" y="2845"/>
                </a:lnTo>
                <a:lnTo>
                  <a:pt x="1883" y="2847"/>
                </a:lnTo>
                <a:lnTo>
                  <a:pt x="1880" y="2854"/>
                </a:lnTo>
                <a:lnTo>
                  <a:pt x="1874" y="2859"/>
                </a:lnTo>
                <a:lnTo>
                  <a:pt x="1869" y="2864"/>
                </a:lnTo>
                <a:lnTo>
                  <a:pt x="1862" y="2867"/>
                </a:lnTo>
                <a:lnTo>
                  <a:pt x="1854" y="2869"/>
                </a:lnTo>
                <a:lnTo>
                  <a:pt x="1845" y="2873"/>
                </a:lnTo>
                <a:lnTo>
                  <a:pt x="1837" y="2874"/>
                </a:lnTo>
                <a:lnTo>
                  <a:pt x="1828" y="2874"/>
                </a:lnTo>
                <a:lnTo>
                  <a:pt x="1816" y="2873"/>
                </a:lnTo>
                <a:lnTo>
                  <a:pt x="1808" y="2867"/>
                </a:lnTo>
                <a:lnTo>
                  <a:pt x="1806" y="2866"/>
                </a:lnTo>
                <a:lnTo>
                  <a:pt x="1806" y="2864"/>
                </a:lnTo>
                <a:lnTo>
                  <a:pt x="1805" y="2862"/>
                </a:lnTo>
                <a:lnTo>
                  <a:pt x="1801" y="2861"/>
                </a:lnTo>
                <a:lnTo>
                  <a:pt x="1798" y="2859"/>
                </a:lnTo>
                <a:lnTo>
                  <a:pt x="1794" y="2857"/>
                </a:lnTo>
                <a:lnTo>
                  <a:pt x="1791" y="2856"/>
                </a:lnTo>
                <a:lnTo>
                  <a:pt x="1787" y="2854"/>
                </a:lnTo>
                <a:lnTo>
                  <a:pt x="1782" y="2852"/>
                </a:lnTo>
                <a:lnTo>
                  <a:pt x="1779" y="2849"/>
                </a:lnTo>
                <a:lnTo>
                  <a:pt x="1776" y="2845"/>
                </a:lnTo>
                <a:lnTo>
                  <a:pt x="1774" y="2840"/>
                </a:lnTo>
                <a:lnTo>
                  <a:pt x="1772" y="2823"/>
                </a:lnTo>
                <a:lnTo>
                  <a:pt x="1769" y="2808"/>
                </a:lnTo>
                <a:lnTo>
                  <a:pt x="1765" y="2803"/>
                </a:lnTo>
                <a:lnTo>
                  <a:pt x="1760" y="2798"/>
                </a:lnTo>
                <a:lnTo>
                  <a:pt x="1755" y="2794"/>
                </a:lnTo>
                <a:lnTo>
                  <a:pt x="1747" y="2792"/>
                </a:lnTo>
                <a:lnTo>
                  <a:pt x="1747" y="2806"/>
                </a:lnTo>
                <a:lnTo>
                  <a:pt x="1745" y="2811"/>
                </a:lnTo>
                <a:lnTo>
                  <a:pt x="1743" y="2813"/>
                </a:lnTo>
                <a:lnTo>
                  <a:pt x="1740" y="2813"/>
                </a:lnTo>
                <a:lnTo>
                  <a:pt x="1738" y="2821"/>
                </a:lnTo>
                <a:lnTo>
                  <a:pt x="1738" y="2827"/>
                </a:lnTo>
                <a:lnTo>
                  <a:pt x="1741" y="2838"/>
                </a:lnTo>
                <a:lnTo>
                  <a:pt x="1747" y="2847"/>
                </a:lnTo>
                <a:lnTo>
                  <a:pt x="1747" y="2854"/>
                </a:lnTo>
                <a:lnTo>
                  <a:pt x="1747" y="2861"/>
                </a:lnTo>
                <a:lnTo>
                  <a:pt x="1748" y="2862"/>
                </a:lnTo>
                <a:lnTo>
                  <a:pt x="1750" y="2864"/>
                </a:lnTo>
                <a:lnTo>
                  <a:pt x="1752" y="2869"/>
                </a:lnTo>
                <a:lnTo>
                  <a:pt x="1753" y="2881"/>
                </a:lnTo>
                <a:lnTo>
                  <a:pt x="1753" y="2886"/>
                </a:lnTo>
                <a:lnTo>
                  <a:pt x="1752" y="2890"/>
                </a:lnTo>
                <a:lnTo>
                  <a:pt x="1750" y="2893"/>
                </a:lnTo>
                <a:lnTo>
                  <a:pt x="1747" y="2895"/>
                </a:lnTo>
                <a:lnTo>
                  <a:pt x="1738" y="2896"/>
                </a:lnTo>
                <a:lnTo>
                  <a:pt x="1731" y="2896"/>
                </a:lnTo>
                <a:lnTo>
                  <a:pt x="1726" y="2895"/>
                </a:lnTo>
                <a:lnTo>
                  <a:pt x="1723" y="2891"/>
                </a:lnTo>
                <a:lnTo>
                  <a:pt x="1721" y="2886"/>
                </a:lnTo>
                <a:lnTo>
                  <a:pt x="1721" y="2879"/>
                </a:lnTo>
                <a:lnTo>
                  <a:pt x="1719" y="2867"/>
                </a:lnTo>
                <a:lnTo>
                  <a:pt x="1719" y="2854"/>
                </a:lnTo>
                <a:lnTo>
                  <a:pt x="1718" y="2842"/>
                </a:lnTo>
                <a:lnTo>
                  <a:pt x="1714" y="2838"/>
                </a:lnTo>
                <a:lnTo>
                  <a:pt x="1711" y="2835"/>
                </a:lnTo>
                <a:lnTo>
                  <a:pt x="1706" y="2833"/>
                </a:lnTo>
                <a:lnTo>
                  <a:pt x="1699" y="2833"/>
                </a:lnTo>
                <a:lnTo>
                  <a:pt x="1699" y="2840"/>
                </a:lnTo>
                <a:lnTo>
                  <a:pt x="1700" y="2845"/>
                </a:lnTo>
                <a:lnTo>
                  <a:pt x="1704" y="2849"/>
                </a:lnTo>
                <a:lnTo>
                  <a:pt x="1706" y="2854"/>
                </a:lnTo>
                <a:lnTo>
                  <a:pt x="1704" y="2859"/>
                </a:lnTo>
                <a:lnTo>
                  <a:pt x="1702" y="2861"/>
                </a:lnTo>
                <a:lnTo>
                  <a:pt x="1699" y="2861"/>
                </a:lnTo>
                <a:lnTo>
                  <a:pt x="1699" y="2874"/>
                </a:lnTo>
                <a:lnTo>
                  <a:pt x="1699" y="2878"/>
                </a:lnTo>
                <a:lnTo>
                  <a:pt x="1700" y="2879"/>
                </a:lnTo>
                <a:lnTo>
                  <a:pt x="1704" y="2879"/>
                </a:lnTo>
                <a:lnTo>
                  <a:pt x="1707" y="2879"/>
                </a:lnTo>
                <a:lnTo>
                  <a:pt x="1699" y="2890"/>
                </a:lnTo>
                <a:lnTo>
                  <a:pt x="1695" y="2900"/>
                </a:lnTo>
                <a:lnTo>
                  <a:pt x="1697" y="2910"/>
                </a:lnTo>
                <a:lnTo>
                  <a:pt x="1700" y="2919"/>
                </a:lnTo>
                <a:lnTo>
                  <a:pt x="1699" y="2922"/>
                </a:lnTo>
                <a:lnTo>
                  <a:pt x="1697" y="2937"/>
                </a:lnTo>
                <a:lnTo>
                  <a:pt x="1694" y="2951"/>
                </a:lnTo>
                <a:lnTo>
                  <a:pt x="1692" y="2966"/>
                </a:lnTo>
                <a:lnTo>
                  <a:pt x="1692" y="2983"/>
                </a:lnTo>
                <a:lnTo>
                  <a:pt x="1694" y="2987"/>
                </a:lnTo>
                <a:lnTo>
                  <a:pt x="1694" y="2992"/>
                </a:lnTo>
                <a:lnTo>
                  <a:pt x="1695" y="2997"/>
                </a:lnTo>
                <a:lnTo>
                  <a:pt x="1700" y="3006"/>
                </a:lnTo>
                <a:lnTo>
                  <a:pt x="1714" y="3017"/>
                </a:lnTo>
                <a:lnTo>
                  <a:pt x="1716" y="3019"/>
                </a:lnTo>
                <a:lnTo>
                  <a:pt x="1721" y="3023"/>
                </a:lnTo>
                <a:lnTo>
                  <a:pt x="1726" y="3024"/>
                </a:lnTo>
                <a:lnTo>
                  <a:pt x="1731" y="3026"/>
                </a:lnTo>
                <a:lnTo>
                  <a:pt x="1733" y="3028"/>
                </a:lnTo>
                <a:lnTo>
                  <a:pt x="1733" y="3031"/>
                </a:lnTo>
                <a:lnTo>
                  <a:pt x="1752" y="3029"/>
                </a:lnTo>
                <a:lnTo>
                  <a:pt x="1769" y="3026"/>
                </a:lnTo>
                <a:lnTo>
                  <a:pt x="1801" y="3017"/>
                </a:lnTo>
                <a:lnTo>
                  <a:pt x="1818" y="3014"/>
                </a:lnTo>
                <a:lnTo>
                  <a:pt x="1835" y="3011"/>
                </a:lnTo>
                <a:lnTo>
                  <a:pt x="1856" y="3011"/>
                </a:lnTo>
                <a:lnTo>
                  <a:pt x="1876" y="3011"/>
                </a:lnTo>
                <a:lnTo>
                  <a:pt x="1880" y="3012"/>
                </a:lnTo>
                <a:lnTo>
                  <a:pt x="1883" y="3014"/>
                </a:lnTo>
                <a:lnTo>
                  <a:pt x="1890" y="3021"/>
                </a:lnTo>
                <a:lnTo>
                  <a:pt x="1893" y="3023"/>
                </a:lnTo>
                <a:lnTo>
                  <a:pt x="1897" y="3024"/>
                </a:lnTo>
                <a:lnTo>
                  <a:pt x="1903" y="3026"/>
                </a:lnTo>
                <a:lnTo>
                  <a:pt x="1910" y="3024"/>
                </a:lnTo>
                <a:lnTo>
                  <a:pt x="1917" y="3024"/>
                </a:lnTo>
                <a:lnTo>
                  <a:pt x="1922" y="3024"/>
                </a:lnTo>
                <a:lnTo>
                  <a:pt x="1924" y="3021"/>
                </a:lnTo>
                <a:lnTo>
                  <a:pt x="1927" y="3017"/>
                </a:lnTo>
                <a:lnTo>
                  <a:pt x="1929" y="3014"/>
                </a:lnTo>
                <a:lnTo>
                  <a:pt x="1932" y="3011"/>
                </a:lnTo>
                <a:lnTo>
                  <a:pt x="1938" y="3011"/>
                </a:lnTo>
                <a:lnTo>
                  <a:pt x="1944" y="3011"/>
                </a:lnTo>
                <a:lnTo>
                  <a:pt x="1997" y="3011"/>
                </a:lnTo>
                <a:lnTo>
                  <a:pt x="2001" y="3011"/>
                </a:lnTo>
                <a:lnTo>
                  <a:pt x="2006" y="3011"/>
                </a:lnTo>
                <a:lnTo>
                  <a:pt x="2011" y="3012"/>
                </a:lnTo>
                <a:lnTo>
                  <a:pt x="2021" y="3016"/>
                </a:lnTo>
                <a:lnTo>
                  <a:pt x="2031" y="3019"/>
                </a:lnTo>
                <a:lnTo>
                  <a:pt x="2038" y="3019"/>
                </a:lnTo>
                <a:lnTo>
                  <a:pt x="2043" y="3017"/>
                </a:lnTo>
                <a:lnTo>
                  <a:pt x="2047" y="3017"/>
                </a:lnTo>
                <a:lnTo>
                  <a:pt x="2074" y="3017"/>
                </a:lnTo>
                <a:lnTo>
                  <a:pt x="2077" y="3019"/>
                </a:lnTo>
                <a:lnTo>
                  <a:pt x="2081" y="3021"/>
                </a:lnTo>
                <a:lnTo>
                  <a:pt x="2086" y="3026"/>
                </a:lnTo>
                <a:lnTo>
                  <a:pt x="2088" y="3029"/>
                </a:lnTo>
                <a:lnTo>
                  <a:pt x="2091" y="3031"/>
                </a:lnTo>
                <a:lnTo>
                  <a:pt x="2094" y="3033"/>
                </a:lnTo>
                <a:lnTo>
                  <a:pt x="2101" y="3031"/>
                </a:lnTo>
                <a:lnTo>
                  <a:pt x="2110" y="3031"/>
                </a:lnTo>
                <a:lnTo>
                  <a:pt x="2113" y="3031"/>
                </a:lnTo>
                <a:lnTo>
                  <a:pt x="2127" y="3029"/>
                </a:lnTo>
                <a:lnTo>
                  <a:pt x="2142" y="3029"/>
                </a:lnTo>
                <a:lnTo>
                  <a:pt x="2149" y="3031"/>
                </a:lnTo>
                <a:lnTo>
                  <a:pt x="2156" y="3035"/>
                </a:lnTo>
                <a:lnTo>
                  <a:pt x="2161" y="3040"/>
                </a:lnTo>
                <a:lnTo>
                  <a:pt x="2164" y="3048"/>
                </a:lnTo>
                <a:lnTo>
                  <a:pt x="2166" y="3050"/>
                </a:lnTo>
                <a:lnTo>
                  <a:pt x="2169" y="3058"/>
                </a:lnTo>
                <a:lnTo>
                  <a:pt x="2168" y="3065"/>
                </a:lnTo>
                <a:lnTo>
                  <a:pt x="2166" y="3070"/>
                </a:lnTo>
                <a:lnTo>
                  <a:pt x="2163" y="3077"/>
                </a:lnTo>
                <a:lnTo>
                  <a:pt x="2163" y="3084"/>
                </a:lnTo>
                <a:lnTo>
                  <a:pt x="2163" y="3086"/>
                </a:lnTo>
                <a:lnTo>
                  <a:pt x="2173" y="3089"/>
                </a:lnTo>
                <a:lnTo>
                  <a:pt x="2185" y="3091"/>
                </a:lnTo>
                <a:lnTo>
                  <a:pt x="2193" y="3091"/>
                </a:lnTo>
                <a:lnTo>
                  <a:pt x="2202" y="3091"/>
                </a:lnTo>
                <a:lnTo>
                  <a:pt x="2205" y="3091"/>
                </a:lnTo>
                <a:lnTo>
                  <a:pt x="2212" y="3089"/>
                </a:lnTo>
                <a:lnTo>
                  <a:pt x="2219" y="3086"/>
                </a:lnTo>
                <a:lnTo>
                  <a:pt x="2224" y="3086"/>
                </a:lnTo>
                <a:lnTo>
                  <a:pt x="2246" y="3086"/>
                </a:lnTo>
                <a:lnTo>
                  <a:pt x="2250" y="3086"/>
                </a:lnTo>
                <a:lnTo>
                  <a:pt x="2258" y="3087"/>
                </a:lnTo>
                <a:lnTo>
                  <a:pt x="2265" y="3087"/>
                </a:lnTo>
                <a:lnTo>
                  <a:pt x="2270" y="3086"/>
                </a:lnTo>
                <a:lnTo>
                  <a:pt x="2275" y="3084"/>
                </a:lnTo>
                <a:lnTo>
                  <a:pt x="2284" y="3077"/>
                </a:lnTo>
                <a:lnTo>
                  <a:pt x="2294" y="3072"/>
                </a:lnTo>
                <a:lnTo>
                  <a:pt x="2296" y="3070"/>
                </a:lnTo>
                <a:lnTo>
                  <a:pt x="2313" y="3067"/>
                </a:lnTo>
                <a:lnTo>
                  <a:pt x="2323" y="3065"/>
                </a:lnTo>
                <a:lnTo>
                  <a:pt x="2333" y="3065"/>
                </a:lnTo>
                <a:lnTo>
                  <a:pt x="2335" y="3062"/>
                </a:lnTo>
                <a:lnTo>
                  <a:pt x="2338" y="3060"/>
                </a:lnTo>
                <a:lnTo>
                  <a:pt x="2347" y="3058"/>
                </a:lnTo>
                <a:lnTo>
                  <a:pt x="2349" y="3057"/>
                </a:lnTo>
                <a:lnTo>
                  <a:pt x="2350" y="3053"/>
                </a:lnTo>
                <a:lnTo>
                  <a:pt x="2354" y="3055"/>
                </a:lnTo>
                <a:lnTo>
                  <a:pt x="2359" y="3053"/>
                </a:lnTo>
                <a:lnTo>
                  <a:pt x="2366" y="3050"/>
                </a:lnTo>
                <a:lnTo>
                  <a:pt x="2373" y="3045"/>
                </a:lnTo>
                <a:lnTo>
                  <a:pt x="2378" y="3043"/>
                </a:lnTo>
                <a:lnTo>
                  <a:pt x="2381" y="3043"/>
                </a:lnTo>
                <a:lnTo>
                  <a:pt x="2384" y="3041"/>
                </a:lnTo>
                <a:lnTo>
                  <a:pt x="2395" y="3036"/>
                </a:lnTo>
                <a:lnTo>
                  <a:pt x="2402" y="3031"/>
                </a:lnTo>
                <a:lnTo>
                  <a:pt x="2405" y="3031"/>
                </a:lnTo>
                <a:lnTo>
                  <a:pt x="2408" y="3033"/>
                </a:lnTo>
                <a:lnTo>
                  <a:pt x="2413" y="3033"/>
                </a:lnTo>
                <a:lnTo>
                  <a:pt x="2420" y="3029"/>
                </a:lnTo>
                <a:lnTo>
                  <a:pt x="2427" y="3026"/>
                </a:lnTo>
                <a:lnTo>
                  <a:pt x="2432" y="3024"/>
                </a:lnTo>
                <a:lnTo>
                  <a:pt x="2436" y="3024"/>
                </a:lnTo>
                <a:lnTo>
                  <a:pt x="2439" y="3024"/>
                </a:lnTo>
                <a:lnTo>
                  <a:pt x="2442" y="3024"/>
                </a:lnTo>
                <a:lnTo>
                  <a:pt x="2444" y="3021"/>
                </a:lnTo>
                <a:lnTo>
                  <a:pt x="2446" y="3017"/>
                </a:lnTo>
                <a:lnTo>
                  <a:pt x="2453" y="3014"/>
                </a:lnTo>
                <a:lnTo>
                  <a:pt x="2470" y="3011"/>
                </a:lnTo>
                <a:lnTo>
                  <a:pt x="2478" y="3007"/>
                </a:lnTo>
                <a:lnTo>
                  <a:pt x="2482" y="3007"/>
                </a:lnTo>
                <a:lnTo>
                  <a:pt x="2488" y="3004"/>
                </a:lnTo>
                <a:lnTo>
                  <a:pt x="2494" y="3002"/>
                </a:lnTo>
                <a:lnTo>
                  <a:pt x="2506" y="3000"/>
                </a:lnTo>
                <a:lnTo>
                  <a:pt x="2516" y="2999"/>
                </a:lnTo>
                <a:lnTo>
                  <a:pt x="2528" y="2997"/>
                </a:lnTo>
                <a:lnTo>
                  <a:pt x="2531" y="2997"/>
                </a:lnTo>
                <a:lnTo>
                  <a:pt x="2558" y="2997"/>
                </a:lnTo>
                <a:lnTo>
                  <a:pt x="2560" y="2994"/>
                </a:lnTo>
                <a:lnTo>
                  <a:pt x="2564" y="2992"/>
                </a:lnTo>
                <a:lnTo>
                  <a:pt x="2567" y="2992"/>
                </a:lnTo>
                <a:lnTo>
                  <a:pt x="2570" y="2992"/>
                </a:lnTo>
                <a:lnTo>
                  <a:pt x="2575" y="2992"/>
                </a:lnTo>
                <a:lnTo>
                  <a:pt x="2584" y="2988"/>
                </a:lnTo>
                <a:lnTo>
                  <a:pt x="2591" y="2982"/>
                </a:lnTo>
                <a:lnTo>
                  <a:pt x="2598" y="2977"/>
                </a:lnTo>
                <a:lnTo>
                  <a:pt x="2599" y="2977"/>
                </a:lnTo>
                <a:lnTo>
                  <a:pt x="2610" y="2975"/>
                </a:lnTo>
                <a:lnTo>
                  <a:pt x="2618" y="2977"/>
                </a:lnTo>
                <a:lnTo>
                  <a:pt x="2633" y="2978"/>
                </a:lnTo>
                <a:lnTo>
                  <a:pt x="2650" y="2982"/>
                </a:lnTo>
                <a:lnTo>
                  <a:pt x="2668" y="2983"/>
                </a:lnTo>
                <a:lnTo>
                  <a:pt x="2681" y="2977"/>
                </a:lnTo>
                <a:lnTo>
                  <a:pt x="2688" y="2973"/>
                </a:lnTo>
                <a:lnTo>
                  <a:pt x="2695" y="2970"/>
                </a:lnTo>
                <a:lnTo>
                  <a:pt x="2698" y="2966"/>
                </a:lnTo>
                <a:lnTo>
                  <a:pt x="2698" y="2963"/>
                </a:lnTo>
                <a:lnTo>
                  <a:pt x="2705" y="2963"/>
                </a:lnTo>
                <a:lnTo>
                  <a:pt x="2709" y="2960"/>
                </a:lnTo>
                <a:lnTo>
                  <a:pt x="2712" y="2958"/>
                </a:lnTo>
                <a:lnTo>
                  <a:pt x="2714" y="2953"/>
                </a:lnTo>
                <a:lnTo>
                  <a:pt x="2715" y="2944"/>
                </a:lnTo>
                <a:lnTo>
                  <a:pt x="2715" y="2932"/>
                </a:lnTo>
                <a:lnTo>
                  <a:pt x="2715" y="2929"/>
                </a:lnTo>
                <a:lnTo>
                  <a:pt x="2717" y="2917"/>
                </a:lnTo>
                <a:lnTo>
                  <a:pt x="2719" y="2912"/>
                </a:lnTo>
                <a:lnTo>
                  <a:pt x="2722" y="2908"/>
                </a:lnTo>
                <a:lnTo>
                  <a:pt x="2717" y="2907"/>
                </a:lnTo>
                <a:lnTo>
                  <a:pt x="2715" y="2905"/>
                </a:lnTo>
                <a:lnTo>
                  <a:pt x="2715" y="2902"/>
                </a:lnTo>
                <a:lnTo>
                  <a:pt x="2715" y="2896"/>
                </a:lnTo>
                <a:lnTo>
                  <a:pt x="2722" y="2890"/>
                </a:lnTo>
                <a:lnTo>
                  <a:pt x="2726" y="2888"/>
                </a:lnTo>
                <a:lnTo>
                  <a:pt x="2729" y="2888"/>
                </a:lnTo>
                <a:lnTo>
                  <a:pt x="2729" y="2876"/>
                </a:lnTo>
                <a:lnTo>
                  <a:pt x="2729" y="2874"/>
                </a:lnTo>
                <a:lnTo>
                  <a:pt x="2721" y="2869"/>
                </a:lnTo>
                <a:lnTo>
                  <a:pt x="2715" y="2862"/>
                </a:lnTo>
                <a:lnTo>
                  <a:pt x="2714" y="2856"/>
                </a:lnTo>
                <a:lnTo>
                  <a:pt x="2714" y="2845"/>
                </a:lnTo>
                <a:lnTo>
                  <a:pt x="2715" y="2844"/>
                </a:lnTo>
                <a:lnTo>
                  <a:pt x="2715" y="2840"/>
                </a:lnTo>
                <a:lnTo>
                  <a:pt x="2715" y="2837"/>
                </a:lnTo>
                <a:lnTo>
                  <a:pt x="2719" y="2835"/>
                </a:lnTo>
                <a:lnTo>
                  <a:pt x="2721" y="2837"/>
                </a:lnTo>
                <a:lnTo>
                  <a:pt x="2722" y="2840"/>
                </a:lnTo>
                <a:lnTo>
                  <a:pt x="2724" y="2845"/>
                </a:lnTo>
                <a:lnTo>
                  <a:pt x="2726" y="2847"/>
                </a:lnTo>
                <a:lnTo>
                  <a:pt x="2729" y="2847"/>
                </a:lnTo>
                <a:lnTo>
                  <a:pt x="2734" y="2847"/>
                </a:lnTo>
                <a:lnTo>
                  <a:pt x="2741" y="2840"/>
                </a:lnTo>
                <a:lnTo>
                  <a:pt x="2743" y="2837"/>
                </a:lnTo>
                <a:lnTo>
                  <a:pt x="2743" y="2833"/>
                </a:lnTo>
                <a:lnTo>
                  <a:pt x="2738" y="2830"/>
                </a:lnTo>
                <a:lnTo>
                  <a:pt x="2731" y="2828"/>
                </a:lnTo>
                <a:lnTo>
                  <a:pt x="2726" y="2825"/>
                </a:lnTo>
                <a:lnTo>
                  <a:pt x="2724" y="2823"/>
                </a:lnTo>
                <a:lnTo>
                  <a:pt x="2722" y="2820"/>
                </a:lnTo>
                <a:close/>
                <a:moveTo>
                  <a:pt x="1494" y="1933"/>
                </a:moveTo>
                <a:lnTo>
                  <a:pt x="1494" y="1939"/>
                </a:lnTo>
                <a:lnTo>
                  <a:pt x="1496" y="1943"/>
                </a:lnTo>
                <a:lnTo>
                  <a:pt x="1499" y="1944"/>
                </a:lnTo>
                <a:lnTo>
                  <a:pt x="1508" y="1946"/>
                </a:lnTo>
                <a:lnTo>
                  <a:pt x="1506" y="1939"/>
                </a:lnTo>
                <a:lnTo>
                  <a:pt x="1504" y="1933"/>
                </a:lnTo>
                <a:lnTo>
                  <a:pt x="1499" y="1929"/>
                </a:lnTo>
                <a:lnTo>
                  <a:pt x="1494" y="1926"/>
                </a:lnTo>
                <a:lnTo>
                  <a:pt x="1494" y="1933"/>
                </a:lnTo>
                <a:close/>
                <a:moveTo>
                  <a:pt x="1460" y="1892"/>
                </a:moveTo>
                <a:lnTo>
                  <a:pt x="1451" y="1897"/>
                </a:lnTo>
                <a:lnTo>
                  <a:pt x="1448" y="1900"/>
                </a:lnTo>
                <a:lnTo>
                  <a:pt x="1446" y="1905"/>
                </a:lnTo>
                <a:lnTo>
                  <a:pt x="1451" y="1905"/>
                </a:lnTo>
                <a:lnTo>
                  <a:pt x="1455" y="1907"/>
                </a:lnTo>
                <a:lnTo>
                  <a:pt x="1458" y="1909"/>
                </a:lnTo>
                <a:lnTo>
                  <a:pt x="1460" y="1912"/>
                </a:lnTo>
                <a:lnTo>
                  <a:pt x="1468" y="1912"/>
                </a:lnTo>
                <a:lnTo>
                  <a:pt x="1475" y="1910"/>
                </a:lnTo>
                <a:lnTo>
                  <a:pt x="1480" y="1907"/>
                </a:lnTo>
                <a:lnTo>
                  <a:pt x="1487" y="1905"/>
                </a:lnTo>
                <a:lnTo>
                  <a:pt x="1485" y="1898"/>
                </a:lnTo>
                <a:lnTo>
                  <a:pt x="1484" y="1892"/>
                </a:lnTo>
                <a:lnTo>
                  <a:pt x="1479" y="1888"/>
                </a:lnTo>
                <a:lnTo>
                  <a:pt x="1473" y="1885"/>
                </a:lnTo>
                <a:lnTo>
                  <a:pt x="1472" y="1888"/>
                </a:lnTo>
                <a:lnTo>
                  <a:pt x="1468" y="1890"/>
                </a:lnTo>
                <a:lnTo>
                  <a:pt x="1460" y="1892"/>
                </a:lnTo>
                <a:close/>
                <a:moveTo>
                  <a:pt x="1569" y="1926"/>
                </a:moveTo>
                <a:lnTo>
                  <a:pt x="1569" y="1919"/>
                </a:lnTo>
                <a:lnTo>
                  <a:pt x="1572" y="1912"/>
                </a:lnTo>
                <a:lnTo>
                  <a:pt x="1576" y="1907"/>
                </a:lnTo>
                <a:lnTo>
                  <a:pt x="1576" y="1898"/>
                </a:lnTo>
                <a:lnTo>
                  <a:pt x="1571" y="1897"/>
                </a:lnTo>
                <a:lnTo>
                  <a:pt x="1569" y="1895"/>
                </a:lnTo>
                <a:lnTo>
                  <a:pt x="1569" y="1892"/>
                </a:lnTo>
                <a:lnTo>
                  <a:pt x="1562" y="1893"/>
                </a:lnTo>
                <a:lnTo>
                  <a:pt x="1557" y="1893"/>
                </a:lnTo>
                <a:lnTo>
                  <a:pt x="1554" y="1892"/>
                </a:lnTo>
                <a:lnTo>
                  <a:pt x="1552" y="1888"/>
                </a:lnTo>
                <a:lnTo>
                  <a:pt x="1547" y="1883"/>
                </a:lnTo>
                <a:lnTo>
                  <a:pt x="1545" y="1880"/>
                </a:lnTo>
                <a:lnTo>
                  <a:pt x="1542" y="1878"/>
                </a:lnTo>
                <a:lnTo>
                  <a:pt x="1542" y="1883"/>
                </a:lnTo>
                <a:lnTo>
                  <a:pt x="1542" y="1887"/>
                </a:lnTo>
                <a:lnTo>
                  <a:pt x="1540" y="1888"/>
                </a:lnTo>
                <a:lnTo>
                  <a:pt x="1537" y="1890"/>
                </a:lnTo>
                <a:lnTo>
                  <a:pt x="1530" y="1892"/>
                </a:lnTo>
                <a:lnTo>
                  <a:pt x="1521" y="1892"/>
                </a:lnTo>
                <a:lnTo>
                  <a:pt x="1521" y="1898"/>
                </a:lnTo>
                <a:lnTo>
                  <a:pt x="1521" y="1902"/>
                </a:lnTo>
                <a:lnTo>
                  <a:pt x="1521" y="1905"/>
                </a:lnTo>
                <a:lnTo>
                  <a:pt x="1514" y="1905"/>
                </a:lnTo>
                <a:lnTo>
                  <a:pt x="1514" y="1909"/>
                </a:lnTo>
                <a:lnTo>
                  <a:pt x="1516" y="1914"/>
                </a:lnTo>
                <a:lnTo>
                  <a:pt x="1520" y="1922"/>
                </a:lnTo>
                <a:lnTo>
                  <a:pt x="1521" y="1933"/>
                </a:lnTo>
                <a:lnTo>
                  <a:pt x="1523" y="1939"/>
                </a:lnTo>
                <a:lnTo>
                  <a:pt x="1521" y="1946"/>
                </a:lnTo>
                <a:lnTo>
                  <a:pt x="1526" y="1946"/>
                </a:lnTo>
                <a:lnTo>
                  <a:pt x="1531" y="1946"/>
                </a:lnTo>
                <a:lnTo>
                  <a:pt x="1537" y="1941"/>
                </a:lnTo>
                <a:lnTo>
                  <a:pt x="1543" y="1938"/>
                </a:lnTo>
                <a:lnTo>
                  <a:pt x="1549" y="1938"/>
                </a:lnTo>
                <a:lnTo>
                  <a:pt x="1555" y="1939"/>
                </a:lnTo>
                <a:lnTo>
                  <a:pt x="1555" y="1933"/>
                </a:lnTo>
                <a:lnTo>
                  <a:pt x="1559" y="1929"/>
                </a:lnTo>
                <a:lnTo>
                  <a:pt x="1562" y="1927"/>
                </a:lnTo>
                <a:lnTo>
                  <a:pt x="1569" y="1926"/>
                </a:lnTo>
                <a:close/>
                <a:moveTo>
                  <a:pt x="1700" y="1921"/>
                </a:moveTo>
                <a:lnTo>
                  <a:pt x="1704" y="1921"/>
                </a:lnTo>
                <a:lnTo>
                  <a:pt x="1706" y="1922"/>
                </a:lnTo>
                <a:lnTo>
                  <a:pt x="1706" y="1926"/>
                </a:lnTo>
                <a:lnTo>
                  <a:pt x="1711" y="1929"/>
                </a:lnTo>
                <a:lnTo>
                  <a:pt x="1716" y="1933"/>
                </a:lnTo>
                <a:lnTo>
                  <a:pt x="1719" y="1938"/>
                </a:lnTo>
                <a:lnTo>
                  <a:pt x="1726" y="1939"/>
                </a:lnTo>
                <a:lnTo>
                  <a:pt x="1731" y="1939"/>
                </a:lnTo>
                <a:lnTo>
                  <a:pt x="1736" y="1938"/>
                </a:lnTo>
                <a:lnTo>
                  <a:pt x="1745" y="1934"/>
                </a:lnTo>
                <a:lnTo>
                  <a:pt x="1753" y="1931"/>
                </a:lnTo>
                <a:lnTo>
                  <a:pt x="1760" y="1931"/>
                </a:lnTo>
                <a:lnTo>
                  <a:pt x="1767" y="1933"/>
                </a:lnTo>
                <a:lnTo>
                  <a:pt x="1772" y="1929"/>
                </a:lnTo>
                <a:lnTo>
                  <a:pt x="1776" y="1926"/>
                </a:lnTo>
                <a:lnTo>
                  <a:pt x="1779" y="1914"/>
                </a:lnTo>
                <a:lnTo>
                  <a:pt x="1782" y="1902"/>
                </a:lnTo>
                <a:lnTo>
                  <a:pt x="1784" y="1897"/>
                </a:lnTo>
                <a:lnTo>
                  <a:pt x="1787" y="1892"/>
                </a:lnTo>
                <a:lnTo>
                  <a:pt x="1787" y="1887"/>
                </a:lnTo>
                <a:lnTo>
                  <a:pt x="1786" y="1883"/>
                </a:lnTo>
                <a:lnTo>
                  <a:pt x="1784" y="1880"/>
                </a:lnTo>
                <a:lnTo>
                  <a:pt x="1781" y="1878"/>
                </a:lnTo>
                <a:lnTo>
                  <a:pt x="1776" y="1878"/>
                </a:lnTo>
                <a:lnTo>
                  <a:pt x="1774" y="1875"/>
                </a:lnTo>
                <a:lnTo>
                  <a:pt x="1769" y="1869"/>
                </a:lnTo>
                <a:lnTo>
                  <a:pt x="1767" y="1866"/>
                </a:lnTo>
                <a:lnTo>
                  <a:pt x="1764" y="1864"/>
                </a:lnTo>
                <a:lnTo>
                  <a:pt x="1758" y="1864"/>
                </a:lnTo>
                <a:lnTo>
                  <a:pt x="1753" y="1864"/>
                </a:lnTo>
                <a:lnTo>
                  <a:pt x="1755" y="1854"/>
                </a:lnTo>
                <a:lnTo>
                  <a:pt x="1753" y="1847"/>
                </a:lnTo>
                <a:lnTo>
                  <a:pt x="1752" y="1840"/>
                </a:lnTo>
                <a:lnTo>
                  <a:pt x="1748" y="1835"/>
                </a:lnTo>
                <a:lnTo>
                  <a:pt x="1740" y="1827"/>
                </a:lnTo>
                <a:lnTo>
                  <a:pt x="1736" y="1822"/>
                </a:lnTo>
                <a:lnTo>
                  <a:pt x="1733" y="1817"/>
                </a:lnTo>
                <a:lnTo>
                  <a:pt x="1733" y="1812"/>
                </a:lnTo>
                <a:lnTo>
                  <a:pt x="1731" y="1808"/>
                </a:lnTo>
                <a:lnTo>
                  <a:pt x="1729" y="1805"/>
                </a:lnTo>
                <a:lnTo>
                  <a:pt x="1726" y="1803"/>
                </a:lnTo>
                <a:lnTo>
                  <a:pt x="1726" y="1794"/>
                </a:lnTo>
                <a:lnTo>
                  <a:pt x="1728" y="1788"/>
                </a:lnTo>
                <a:lnTo>
                  <a:pt x="1731" y="1783"/>
                </a:lnTo>
                <a:lnTo>
                  <a:pt x="1733" y="1776"/>
                </a:lnTo>
                <a:lnTo>
                  <a:pt x="1728" y="1767"/>
                </a:lnTo>
                <a:lnTo>
                  <a:pt x="1724" y="1764"/>
                </a:lnTo>
                <a:lnTo>
                  <a:pt x="1719" y="1762"/>
                </a:lnTo>
                <a:lnTo>
                  <a:pt x="1724" y="1754"/>
                </a:lnTo>
                <a:lnTo>
                  <a:pt x="1728" y="1747"/>
                </a:lnTo>
                <a:lnTo>
                  <a:pt x="1728" y="1743"/>
                </a:lnTo>
                <a:lnTo>
                  <a:pt x="1726" y="1742"/>
                </a:lnTo>
                <a:lnTo>
                  <a:pt x="1723" y="1742"/>
                </a:lnTo>
                <a:lnTo>
                  <a:pt x="1719" y="1742"/>
                </a:lnTo>
                <a:lnTo>
                  <a:pt x="1714" y="1733"/>
                </a:lnTo>
                <a:lnTo>
                  <a:pt x="1712" y="1728"/>
                </a:lnTo>
                <a:lnTo>
                  <a:pt x="1712" y="1721"/>
                </a:lnTo>
                <a:lnTo>
                  <a:pt x="1718" y="1718"/>
                </a:lnTo>
                <a:lnTo>
                  <a:pt x="1724" y="1716"/>
                </a:lnTo>
                <a:lnTo>
                  <a:pt x="1729" y="1713"/>
                </a:lnTo>
                <a:lnTo>
                  <a:pt x="1731" y="1711"/>
                </a:lnTo>
                <a:lnTo>
                  <a:pt x="1733" y="1707"/>
                </a:lnTo>
                <a:lnTo>
                  <a:pt x="1729" y="1701"/>
                </a:lnTo>
                <a:lnTo>
                  <a:pt x="1726" y="1694"/>
                </a:lnTo>
                <a:lnTo>
                  <a:pt x="1726" y="1684"/>
                </a:lnTo>
                <a:lnTo>
                  <a:pt x="1726" y="1673"/>
                </a:lnTo>
                <a:lnTo>
                  <a:pt x="1724" y="1670"/>
                </a:lnTo>
                <a:lnTo>
                  <a:pt x="1723" y="1668"/>
                </a:lnTo>
                <a:lnTo>
                  <a:pt x="1716" y="1667"/>
                </a:lnTo>
                <a:lnTo>
                  <a:pt x="1709" y="1665"/>
                </a:lnTo>
                <a:lnTo>
                  <a:pt x="1706" y="1663"/>
                </a:lnTo>
                <a:lnTo>
                  <a:pt x="1706" y="1660"/>
                </a:lnTo>
                <a:lnTo>
                  <a:pt x="1699" y="1656"/>
                </a:lnTo>
                <a:lnTo>
                  <a:pt x="1692" y="1653"/>
                </a:lnTo>
                <a:lnTo>
                  <a:pt x="1689" y="1653"/>
                </a:lnTo>
                <a:lnTo>
                  <a:pt x="1685" y="1653"/>
                </a:lnTo>
                <a:lnTo>
                  <a:pt x="1685" y="1650"/>
                </a:lnTo>
                <a:lnTo>
                  <a:pt x="1685" y="1646"/>
                </a:lnTo>
                <a:lnTo>
                  <a:pt x="1680" y="1646"/>
                </a:lnTo>
                <a:lnTo>
                  <a:pt x="1675" y="1646"/>
                </a:lnTo>
                <a:lnTo>
                  <a:pt x="1671" y="1646"/>
                </a:lnTo>
                <a:lnTo>
                  <a:pt x="1661" y="1644"/>
                </a:lnTo>
                <a:lnTo>
                  <a:pt x="1653" y="1639"/>
                </a:lnTo>
                <a:lnTo>
                  <a:pt x="1649" y="1638"/>
                </a:lnTo>
                <a:lnTo>
                  <a:pt x="1644" y="1639"/>
                </a:lnTo>
                <a:lnTo>
                  <a:pt x="1639" y="1639"/>
                </a:lnTo>
                <a:lnTo>
                  <a:pt x="1636" y="1638"/>
                </a:lnTo>
                <a:lnTo>
                  <a:pt x="1632" y="1634"/>
                </a:lnTo>
                <a:lnTo>
                  <a:pt x="1627" y="1631"/>
                </a:lnTo>
                <a:lnTo>
                  <a:pt x="1624" y="1631"/>
                </a:lnTo>
                <a:lnTo>
                  <a:pt x="1620" y="1632"/>
                </a:lnTo>
                <a:lnTo>
                  <a:pt x="1617" y="1632"/>
                </a:lnTo>
                <a:lnTo>
                  <a:pt x="1606" y="1632"/>
                </a:lnTo>
                <a:lnTo>
                  <a:pt x="1596" y="1632"/>
                </a:lnTo>
                <a:lnTo>
                  <a:pt x="1591" y="1629"/>
                </a:lnTo>
                <a:lnTo>
                  <a:pt x="1584" y="1627"/>
                </a:lnTo>
                <a:lnTo>
                  <a:pt x="1577" y="1626"/>
                </a:lnTo>
                <a:lnTo>
                  <a:pt x="1569" y="1626"/>
                </a:lnTo>
                <a:lnTo>
                  <a:pt x="1564" y="1624"/>
                </a:lnTo>
                <a:lnTo>
                  <a:pt x="1562" y="1622"/>
                </a:lnTo>
                <a:lnTo>
                  <a:pt x="1562" y="1619"/>
                </a:lnTo>
                <a:lnTo>
                  <a:pt x="1549" y="1619"/>
                </a:lnTo>
                <a:lnTo>
                  <a:pt x="1549" y="1610"/>
                </a:lnTo>
                <a:lnTo>
                  <a:pt x="1545" y="1603"/>
                </a:lnTo>
                <a:lnTo>
                  <a:pt x="1540" y="1598"/>
                </a:lnTo>
                <a:lnTo>
                  <a:pt x="1535" y="1595"/>
                </a:lnTo>
                <a:lnTo>
                  <a:pt x="1530" y="1591"/>
                </a:lnTo>
                <a:lnTo>
                  <a:pt x="1525" y="1586"/>
                </a:lnTo>
                <a:lnTo>
                  <a:pt x="1521" y="1579"/>
                </a:lnTo>
                <a:lnTo>
                  <a:pt x="1521" y="1571"/>
                </a:lnTo>
                <a:lnTo>
                  <a:pt x="1453" y="1571"/>
                </a:lnTo>
                <a:lnTo>
                  <a:pt x="1450" y="1564"/>
                </a:lnTo>
                <a:lnTo>
                  <a:pt x="1444" y="1559"/>
                </a:lnTo>
                <a:lnTo>
                  <a:pt x="1439" y="1554"/>
                </a:lnTo>
                <a:lnTo>
                  <a:pt x="1433" y="1550"/>
                </a:lnTo>
                <a:lnTo>
                  <a:pt x="1433" y="1542"/>
                </a:lnTo>
                <a:lnTo>
                  <a:pt x="1431" y="1535"/>
                </a:lnTo>
                <a:lnTo>
                  <a:pt x="1427" y="1530"/>
                </a:lnTo>
                <a:lnTo>
                  <a:pt x="1426" y="1523"/>
                </a:lnTo>
                <a:lnTo>
                  <a:pt x="1412" y="1521"/>
                </a:lnTo>
                <a:lnTo>
                  <a:pt x="1400" y="1518"/>
                </a:lnTo>
                <a:lnTo>
                  <a:pt x="1390" y="1511"/>
                </a:lnTo>
                <a:lnTo>
                  <a:pt x="1385" y="1503"/>
                </a:lnTo>
                <a:lnTo>
                  <a:pt x="1378" y="1508"/>
                </a:lnTo>
                <a:lnTo>
                  <a:pt x="1375" y="1513"/>
                </a:lnTo>
                <a:lnTo>
                  <a:pt x="1373" y="1521"/>
                </a:lnTo>
                <a:lnTo>
                  <a:pt x="1371" y="1530"/>
                </a:lnTo>
                <a:lnTo>
                  <a:pt x="1363" y="1528"/>
                </a:lnTo>
                <a:lnTo>
                  <a:pt x="1354" y="1525"/>
                </a:lnTo>
                <a:lnTo>
                  <a:pt x="1349" y="1520"/>
                </a:lnTo>
                <a:lnTo>
                  <a:pt x="1344" y="1513"/>
                </a:lnTo>
                <a:lnTo>
                  <a:pt x="1339" y="1506"/>
                </a:lnTo>
                <a:lnTo>
                  <a:pt x="1335" y="1499"/>
                </a:lnTo>
                <a:lnTo>
                  <a:pt x="1330" y="1482"/>
                </a:lnTo>
                <a:lnTo>
                  <a:pt x="1318" y="1484"/>
                </a:lnTo>
                <a:lnTo>
                  <a:pt x="1310" y="1482"/>
                </a:lnTo>
                <a:lnTo>
                  <a:pt x="1293" y="1479"/>
                </a:lnTo>
                <a:lnTo>
                  <a:pt x="1276" y="1475"/>
                </a:lnTo>
                <a:lnTo>
                  <a:pt x="1265" y="1475"/>
                </a:lnTo>
                <a:lnTo>
                  <a:pt x="1255" y="1475"/>
                </a:lnTo>
                <a:lnTo>
                  <a:pt x="1248" y="1475"/>
                </a:lnTo>
                <a:lnTo>
                  <a:pt x="1243" y="1474"/>
                </a:lnTo>
                <a:lnTo>
                  <a:pt x="1240" y="1470"/>
                </a:lnTo>
                <a:lnTo>
                  <a:pt x="1235" y="1469"/>
                </a:lnTo>
                <a:lnTo>
                  <a:pt x="1233" y="1467"/>
                </a:lnTo>
                <a:lnTo>
                  <a:pt x="1231" y="1465"/>
                </a:lnTo>
                <a:lnTo>
                  <a:pt x="1228" y="1462"/>
                </a:lnTo>
                <a:lnTo>
                  <a:pt x="1223" y="1460"/>
                </a:lnTo>
                <a:lnTo>
                  <a:pt x="1221" y="1458"/>
                </a:lnTo>
                <a:lnTo>
                  <a:pt x="1221" y="1455"/>
                </a:lnTo>
                <a:lnTo>
                  <a:pt x="1213" y="1455"/>
                </a:lnTo>
                <a:lnTo>
                  <a:pt x="1206" y="1457"/>
                </a:lnTo>
                <a:lnTo>
                  <a:pt x="1201" y="1460"/>
                </a:lnTo>
                <a:lnTo>
                  <a:pt x="1194" y="1462"/>
                </a:lnTo>
                <a:lnTo>
                  <a:pt x="1160" y="1462"/>
                </a:lnTo>
                <a:lnTo>
                  <a:pt x="1160" y="1455"/>
                </a:lnTo>
                <a:lnTo>
                  <a:pt x="1160" y="1451"/>
                </a:lnTo>
                <a:lnTo>
                  <a:pt x="1163" y="1446"/>
                </a:lnTo>
                <a:lnTo>
                  <a:pt x="1167" y="1445"/>
                </a:lnTo>
                <a:lnTo>
                  <a:pt x="1170" y="1443"/>
                </a:lnTo>
                <a:lnTo>
                  <a:pt x="1175" y="1441"/>
                </a:lnTo>
                <a:lnTo>
                  <a:pt x="1187" y="1441"/>
                </a:lnTo>
                <a:lnTo>
                  <a:pt x="1235" y="1441"/>
                </a:lnTo>
                <a:lnTo>
                  <a:pt x="1238" y="1441"/>
                </a:lnTo>
                <a:lnTo>
                  <a:pt x="1247" y="1441"/>
                </a:lnTo>
                <a:lnTo>
                  <a:pt x="1254" y="1438"/>
                </a:lnTo>
                <a:lnTo>
                  <a:pt x="1259" y="1434"/>
                </a:lnTo>
                <a:lnTo>
                  <a:pt x="1265" y="1426"/>
                </a:lnTo>
                <a:lnTo>
                  <a:pt x="1271" y="1422"/>
                </a:lnTo>
                <a:lnTo>
                  <a:pt x="1276" y="1421"/>
                </a:lnTo>
                <a:lnTo>
                  <a:pt x="1279" y="1421"/>
                </a:lnTo>
                <a:lnTo>
                  <a:pt x="1283" y="1419"/>
                </a:lnTo>
                <a:lnTo>
                  <a:pt x="1288" y="1412"/>
                </a:lnTo>
                <a:lnTo>
                  <a:pt x="1293" y="1407"/>
                </a:lnTo>
                <a:lnTo>
                  <a:pt x="1293" y="1402"/>
                </a:lnTo>
                <a:lnTo>
                  <a:pt x="1296" y="1400"/>
                </a:lnTo>
                <a:lnTo>
                  <a:pt x="1305" y="1399"/>
                </a:lnTo>
                <a:lnTo>
                  <a:pt x="1308" y="1399"/>
                </a:lnTo>
                <a:lnTo>
                  <a:pt x="1312" y="1397"/>
                </a:lnTo>
                <a:lnTo>
                  <a:pt x="1313" y="1394"/>
                </a:lnTo>
                <a:lnTo>
                  <a:pt x="1312" y="1387"/>
                </a:lnTo>
                <a:lnTo>
                  <a:pt x="1317" y="1383"/>
                </a:lnTo>
                <a:lnTo>
                  <a:pt x="1320" y="1382"/>
                </a:lnTo>
                <a:lnTo>
                  <a:pt x="1323" y="1378"/>
                </a:lnTo>
                <a:lnTo>
                  <a:pt x="1323" y="1373"/>
                </a:lnTo>
                <a:lnTo>
                  <a:pt x="1323" y="1366"/>
                </a:lnTo>
                <a:lnTo>
                  <a:pt x="1332" y="1361"/>
                </a:lnTo>
                <a:lnTo>
                  <a:pt x="1335" y="1358"/>
                </a:lnTo>
                <a:lnTo>
                  <a:pt x="1337" y="1353"/>
                </a:lnTo>
                <a:lnTo>
                  <a:pt x="1332" y="1349"/>
                </a:lnTo>
                <a:lnTo>
                  <a:pt x="1325" y="1347"/>
                </a:lnTo>
                <a:lnTo>
                  <a:pt x="1322" y="1347"/>
                </a:lnTo>
                <a:lnTo>
                  <a:pt x="1320" y="1347"/>
                </a:lnTo>
                <a:lnTo>
                  <a:pt x="1318" y="1349"/>
                </a:lnTo>
                <a:lnTo>
                  <a:pt x="1317" y="1353"/>
                </a:lnTo>
                <a:lnTo>
                  <a:pt x="1310" y="1353"/>
                </a:lnTo>
                <a:lnTo>
                  <a:pt x="1305" y="1351"/>
                </a:lnTo>
                <a:lnTo>
                  <a:pt x="1301" y="1347"/>
                </a:lnTo>
                <a:lnTo>
                  <a:pt x="1296" y="1346"/>
                </a:lnTo>
                <a:lnTo>
                  <a:pt x="1296" y="1336"/>
                </a:lnTo>
                <a:lnTo>
                  <a:pt x="1296" y="1332"/>
                </a:lnTo>
                <a:lnTo>
                  <a:pt x="1291" y="1322"/>
                </a:lnTo>
                <a:lnTo>
                  <a:pt x="1286" y="1317"/>
                </a:lnTo>
                <a:lnTo>
                  <a:pt x="1279" y="1312"/>
                </a:lnTo>
                <a:lnTo>
                  <a:pt x="1271" y="1310"/>
                </a:lnTo>
                <a:lnTo>
                  <a:pt x="1269" y="1308"/>
                </a:lnTo>
                <a:lnTo>
                  <a:pt x="1269" y="1305"/>
                </a:lnTo>
                <a:lnTo>
                  <a:pt x="1269" y="1284"/>
                </a:lnTo>
                <a:lnTo>
                  <a:pt x="1262" y="1284"/>
                </a:lnTo>
                <a:lnTo>
                  <a:pt x="1257" y="1288"/>
                </a:lnTo>
                <a:lnTo>
                  <a:pt x="1254" y="1290"/>
                </a:lnTo>
                <a:lnTo>
                  <a:pt x="1248" y="1291"/>
                </a:lnTo>
                <a:lnTo>
                  <a:pt x="1245" y="1290"/>
                </a:lnTo>
                <a:lnTo>
                  <a:pt x="1242" y="1288"/>
                </a:lnTo>
                <a:lnTo>
                  <a:pt x="1238" y="1286"/>
                </a:lnTo>
                <a:lnTo>
                  <a:pt x="1235" y="1284"/>
                </a:lnTo>
                <a:lnTo>
                  <a:pt x="1235" y="1278"/>
                </a:lnTo>
                <a:lnTo>
                  <a:pt x="1236" y="1272"/>
                </a:lnTo>
                <a:lnTo>
                  <a:pt x="1240" y="1267"/>
                </a:lnTo>
                <a:lnTo>
                  <a:pt x="1245" y="1264"/>
                </a:lnTo>
                <a:lnTo>
                  <a:pt x="1257" y="1261"/>
                </a:lnTo>
                <a:lnTo>
                  <a:pt x="1269" y="1257"/>
                </a:lnTo>
                <a:lnTo>
                  <a:pt x="1271" y="1252"/>
                </a:lnTo>
                <a:lnTo>
                  <a:pt x="1272" y="1250"/>
                </a:lnTo>
                <a:lnTo>
                  <a:pt x="1276" y="1250"/>
                </a:lnTo>
                <a:lnTo>
                  <a:pt x="1272" y="1245"/>
                </a:lnTo>
                <a:lnTo>
                  <a:pt x="1271" y="1242"/>
                </a:lnTo>
                <a:lnTo>
                  <a:pt x="1272" y="1238"/>
                </a:lnTo>
                <a:lnTo>
                  <a:pt x="1276" y="1237"/>
                </a:lnTo>
                <a:lnTo>
                  <a:pt x="1313" y="1237"/>
                </a:lnTo>
                <a:lnTo>
                  <a:pt x="1317" y="1237"/>
                </a:lnTo>
                <a:lnTo>
                  <a:pt x="1323" y="1238"/>
                </a:lnTo>
                <a:lnTo>
                  <a:pt x="1329" y="1242"/>
                </a:lnTo>
                <a:lnTo>
                  <a:pt x="1337" y="1252"/>
                </a:lnTo>
                <a:lnTo>
                  <a:pt x="1339" y="1255"/>
                </a:lnTo>
                <a:lnTo>
                  <a:pt x="1346" y="1266"/>
                </a:lnTo>
                <a:lnTo>
                  <a:pt x="1352" y="1272"/>
                </a:lnTo>
                <a:lnTo>
                  <a:pt x="1366" y="1283"/>
                </a:lnTo>
                <a:lnTo>
                  <a:pt x="1368" y="1284"/>
                </a:lnTo>
                <a:lnTo>
                  <a:pt x="1371" y="1284"/>
                </a:lnTo>
                <a:lnTo>
                  <a:pt x="1369" y="1286"/>
                </a:lnTo>
                <a:lnTo>
                  <a:pt x="1368" y="1288"/>
                </a:lnTo>
                <a:lnTo>
                  <a:pt x="1364" y="1291"/>
                </a:lnTo>
                <a:lnTo>
                  <a:pt x="1359" y="1293"/>
                </a:lnTo>
                <a:lnTo>
                  <a:pt x="1358" y="1295"/>
                </a:lnTo>
                <a:lnTo>
                  <a:pt x="1358" y="1298"/>
                </a:lnTo>
                <a:lnTo>
                  <a:pt x="1354" y="1300"/>
                </a:lnTo>
                <a:lnTo>
                  <a:pt x="1352" y="1301"/>
                </a:lnTo>
                <a:lnTo>
                  <a:pt x="1351" y="1307"/>
                </a:lnTo>
                <a:lnTo>
                  <a:pt x="1351" y="1318"/>
                </a:lnTo>
                <a:lnTo>
                  <a:pt x="1352" y="1322"/>
                </a:lnTo>
                <a:lnTo>
                  <a:pt x="1354" y="1324"/>
                </a:lnTo>
                <a:lnTo>
                  <a:pt x="1361" y="1325"/>
                </a:lnTo>
                <a:lnTo>
                  <a:pt x="1378" y="1325"/>
                </a:lnTo>
                <a:lnTo>
                  <a:pt x="1378" y="1317"/>
                </a:lnTo>
                <a:lnTo>
                  <a:pt x="1380" y="1312"/>
                </a:lnTo>
                <a:lnTo>
                  <a:pt x="1385" y="1308"/>
                </a:lnTo>
                <a:lnTo>
                  <a:pt x="1390" y="1305"/>
                </a:lnTo>
                <a:lnTo>
                  <a:pt x="1393" y="1305"/>
                </a:lnTo>
                <a:lnTo>
                  <a:pt x="1402" y="1303"/>
                </a:lnTo>
                <a:lnTo>
                  <a:pt x="1409" y="1298"/>
                </a:lnTo>
                <a:lnTo>
                  <a:pt x="1414" y="1291"/>
                </a:lnTo>
                <a:lnTo>
                  <a:pt x="1419" y="1283"/>
                </a:lnTo>
                <a:lnTo>
                  <a:pt x="1419" y="1279"/>
                </a:lnTo>
                <a:lnTo>
                  <a:pt x="1417" y="1271"/>
                </a:lnTo>
                <a:lnTo>
                  <a:pt x="1416" y="1262"/>
                </a:lnTo>
                <a:lnTo>
                  <a:pt x="1414" y="1259"/>
                </a:lnTo>
                <a:lnTo>
                  <a:pt x="1414" y="1254"/>
                </a:lnTo>
                <a:lnTo>
                  <a:pt x="1412" y="1250"/>
                </a:lnTo>
                <a:lnTo>
                  <a:pt x="1405" y="1243"/>
                </a:lnTo>
                <a:lnTo>
                  <a:pt x="1404" y="1242"/>
                </a:lnTo>
                <a:lnTo>
                  <a:pt x="1400" y="1238"/>
                </a:lnTo>
                <a:lnTo>
                  <a:pt x="1398" y="1235"/>
                </a:lnTo>
                <a:lnTo>
                  <a:pt x="1395" y="1233"/>
                </a:lnTo>
                <a:lnTo>
                  <a:pt x="1392" y="1230"/>
                </a:lnTo>
                <a:lnTo>
                  <a:pt x="1387" y="1221"/>
                </a:lnTo>
                <a:lnTo>
                  <a:pt x="1383" y="1213"/>
                </a:lnTo>
                <a:lnTo>
                  <a:pt x="1380" y="1203"/>
                </a:lnTo>
                <a:lnTo>
                  <a:pt x="1378" y="1199"/>
                </a:lnTo>
                <a:lnTo>
                  <a:pt x="1369" y="1192"/>
                </a:lnTo>
                <a:lnTo>
                  <a:pt x="1364" y="1187"/>
                </a:lnTo>
                <a:lnTo>
                  <a:pt x="1363" y="1182"/>
                </a:lnTo>
                <a:lnTo>
                  <a:pt x="1359" y="1180"/>
                </a:lnTo>
                <a:lnTo>
                  <a:pt x="1352" y="1177"/>
                </a:lnTo>
                <a:lnTo>
                  <a:pt x="1344" y="1175"/>
                </a:lnTo>
                <a:lnTo>
                  <a:pt x="1339" y="1167"/>
                </a:lnTo>
                <a:lnTo>
                  <a:pt x="1332" y="1160"/>
                </a:lnTo>
                <a:lnTo>
                  <a:pt x="1325" y="1153"/>
                </a:lnTo>
                <a:lnTo>
                  <a:pt x="1317" y="1148"/>
                </a:lnTo>
                <a:lnTo>
                  <a:pt x="1315" y="1146"/>
                </a:lnTo>
                <a:lnTo>
                  <a:pt x="1313" y="1145"/>
                </a:lnTo>
                <a:lnTo>
                  <a:pt x="1310" y="1141"/>
                </a:lnTo>
                <a:lnTo>
                  <a:pt x="1305" y="1139"/>
                </a:lnTo>
                <a:lnTo>
                  <a:pt x="1303" y="1138"/>
                </a:lnTo>
                <a:lnTo>
                  <a:pt x="1303" y="1134"/>
                </a:lnTo>
                <a:lnTo>
                  <a:pt x="1298" y="1131"/>
                </a:lnTo>
                <a:lnTo>
                  <a:pt x="1296" y="1131"/>
                </a:lnTo>
                <a:lnTo>
                  <a:pt x="1294" y="1128"/>
                </a:lnTo>
                <a:lnTo>
                  <a:pt x="1291" y="1126"/>
                </a:lnTo>
                <a:lnTo>
                  <a:pt x="1284" y="1122"/>
                </a:lnTo>
                <a:lnTo>
                  <a:pt x="1281" y="1122"/>
                </a:lnTo>
                <a:lnTo>
                  <a:pt x="1269" y="1112"/>
                </a:lnTo>
                <a:lnTo>
                  <a:pt x="1267" y="1110"/>
                </a:lnTo>
                <a:lnTo>
                  <a:pt x="1260" y="1107"/>
                </a:lnTo>
                <a:lnTo>
                  <a:pt x="1254" y="1102"/>
                </a:lnTo>
                <a:lnTo>
                  <a:pt x="1248" y="1095"/>
                </a:lnTo>
                <a:lnTo>
                  <a:pt x="1243" y="1085"/>
                </a:lnTo>
                <a:lnTo>
                  <a:pt x="1242" y="1083"/>
                </a:lnTo>
                <a:lnTo>
                  <a:pt x="1242" y="1080"/>
                </a:lnTo>
                <a:lnTo>
                  <a:pt x="1236" y="1078"/>
                </a:lnTo>
                <a:lnTo>
                  <a:pt x="1235" y="1076"/>
                </a:lnTo>
                <a:lnTo>
                  <a:pt x="1235" y="1073"/>
                </a:lnTo>
                <a:lnTo>
                  <a:pt x="1231" y="1058"/>
                </a:lnTo>
                <a:lnTo>
                  <a:pt x="1225" y="1044"/>
                </a:lnTo>
                <a:lnTo>
                  <a:pt x="1216" y="1032"/>
                </a:lnTo>
                <a:lnTo>
                  <a:pt x="1207" y="1022"/>
                </a:lnTo>
                <a:lnTo>
                  <a:pt x="1189" y="1001"/>
                </a:lnTo>
                <a:lnTo>
                  <a:pt x="1180" y="991"/>
                </a:lnTo>
                <a:lnTo>
                  <a:pt x="1173" y="977"/>
                </a:lnTo>
                <a:lnTo>
                  <a:pt x="1172" y="974"/>
                </a:lnTo>
                <a:lnTo>
                  <a:pt x="1168" y="972"/>
                </a:lnTo>
                <a:lnTo>
                  <a:pt x="1160" y="970"/>
                </a:lnTo>
                <a:lnTo>
                  <a:pt x="1160" y="967"/>
                </a:lnTo>
                <a:lnTo>
                  <a:pt x="1158" y="965"/>
                </a:lnTo>
                <a:lnTo>
                  <a:pt x="1153" y="964"/>
                </a:lnTo>
                <a:lnTo>
                  <a:pt x="1149" y="958"/>
                </a:lnTo>
                <a:lnTo>
                  <a:pt x="1146" y="953"/>
                </a:lnTo>
                <a:lnTo>
                  <a:pt x="1139" y="952"/>
                </a:lnTo>
                <a:lnTo>
                  <a:pt x="1132" y="950"/>
                </a:lnTo>
                <a:lnTo>
                  <a:pt x="1129" y="943"/>
                </a:lnTo>
                <a:lnTo>
                  <a:pt x="1124" y="938"/>
                </a:lnTo>
                <a:lnTo>
                  <a:pt x="1119" y="933"/>
                </a:lnTo>
                <a:lnTo>
                  <a:pt x="1112" y="929"/>
                </a:lnTo>
                <a:lnTo>
                  <a:pt x="1112" y="909"/>
                </a:lnTo>
                <a:lnTo>
                  <a:pt x="1110" y="906"/>
                </a:lnTo>
                <a:lnTo>
                  <a:pt x="1108" y="902"/>
                </a:lnTo>
                <a:lnTo>
                  <a:pt x="1105" y="895"/>
                </a:lnTo>
                <a:lnTo>
                  <a:pt x="1103" y="892"/>
                </a:lnTo>
                <a:lnTo>
                  <a:pt x="1102" y="889"/>
                </a:lnTo>
                <a:lnTo>
                  <a:pt x="1096" y="889"/>
                </a:lnTo>
                <a:lnTo>
                  <a:pt x="1091" y="889"/>
                </a:lnTo>
                <a:lnTo>
                  <a:pt x="1098" y="866"/>
                </a:lnTo>
                <a:lnTo>
                  <a:pt x="1102" y="841"/>
                </a:lnTo>
                <a:lnTo>
                  <a:pt x="1107" y="817"/>
                </a:lnTo>
                <a:lnTo>
                  <a:pt x="1112" y="793"/>
                </a:lnTo>
                <a:lnTo>
                  <a:pt x="1110" y="785"/>
                </a:lnTo>
                <a:lnTo>
                  <a:pt x="1108" y="778"/>
                </a:lnTo>
                <a:lnTo>
                  <a:pt x="1103" y="764"/>
                </a:lnTo>
                <a:lnTo>
                  <a:pt x="1098" y="750"/>
                </a:lnTo>
                <a:lnTo>
                  <a:pt x="1098" y="742"/>
                </a:lnTo>
                <a:lnTo>
                  <a:pt x="1098" y="732"/>
                </a:lnTo>
                <a:lnTo>
                  <a:pt x="1103" y="728"/>
                </a:lnTo>
                <a:lnTo>
                  <a:pt x="1108" y="725"/>
                </a:lnTo>
                <a:lnTo>
                  <a:pt x="1110" y="720"/>
                </a:lnTo>
                <a:lnTo>
                  <a:pt x="1112" y="711"/>
                </a:lnTo>
                <a:lnTo>
                  <a:pt x="1124" y="710"/>
                </a:lnTo>
                <a:lnTo>
                  <a:pt x="1134" y="706"/>
                </a:lnTo>
                <a:lnTo>
                  <a:pt x="1153" y="698"/>
                </a:lnTo>
                <a:lnTo>
                  <a:pt x="1160" y="698"/>
                </a:lnTo>
                <a:lnTo>
                  <a:pt x="1163" y="694"/>
                </a:lnTo>
                <a:lnTo>
                  <a:pt x="1165" y="689"/>
                </a:lnTo>
                <a:lnTo>
                  <a:pt x="1165" y="682"/>
                </a:lnTo>
                <a:lnTo>
                  <a:pt x="1167" y="677"/>
                </a:lnTo>
                <a:lnTo>
                  <a:pt x="1168" y="672"/>
                </a:lnTo>
                <a:lnTo>
                  <a:pt x="1173" y="670"/>
                </a:lnTo>
                <a:lnTo>
                  <a:pt x="1180" y="670"/>
                </a:lnTo>
                <a:lnTo>
                  <a:pt x="1182" y="674"/>
                </a:lnTo>
                <a:lnTo>
                  <a:pt x="1184" y="677"/>
                </a:lnTo>
                <a:lnTo>
                  <a:pt x="1185" y="681"/>
                </a:lnTo>
                <a:lnTo>
                  <a:pt x="1187" y="684"/>
                </a:lnTo>
                <a:lnTo>
                  <a:pt x="1190" y="686"/>
                </a:lnTo>
                <a:lnTo>
                  <a:pt x="1190" y="687"/>
                </a:lnTo>
                <a:lnTo>
                  <a:pt x="1190" y="689"/>
                </a:lnTo>
                <a:lnTo>
                  <a:pt x="1187" y="691"/>
                </a:lnTo>
                <a:lnTo>
                  <a:pt x="1185" y="696"/>
                </a:lnTo>
                <a:lnTo>
                  <a:pt x="1184" y="698"/>
                </a:lnTo>
                <a:lnTo>
                  <a:pt x="1180" y="698"/>
                </a:lnTo>
                <a:lnTo>
                  <a:pt x="1175" y="698"/>
                </a:lnTo>
                <a:lnTo>
                  <a:pt x="1172" y="699"/>
                </a:lnTo>
                <a:lnTo>
                  <a:pt x="1168" y="701"/>
                </a:lnTo>
                <a:lnTo>
                  <a:pt x="1167" y="704"/>
                </a:lnTo>
                <a:lnTo>
                  <a:pt x="1160" y="718"/>
                </a:lnTo>
                <a:lnTo>
                  <a:pt x="1153" y="732"/>
                </a:lnTo>
                <a:lnTo>
                  <a:pt x="1153" y="735"/>
                </a:lnTo>
                <a:lnTo>
                  <a:pt x="1155" y="737"/>
                </a:lnTo>
                <a:lnTo>
                  <a:pt x="1161" y="737"/>
                </a:lnTo>
                <a:lnTo>
                  <a:pt x="1167" y="739"/>
                </a:lnTo>
                <a:lnTo>
                  <a:pt x="1170" y="742"/>
                </a:lnTo>
                <a:lnTo>
                  <a:pt x="1172" y="745"/>
                </a:lnTo>
                <a:lnTo>
                  <a:pt x="1173" y="754"/>
                </a:lnTo>
                <a:lnTo>
                  <a:pt x="1173" y="762"/>
                </a:lnTo>
                <a:lnTo>
                  <a:pt x="1173" y="766"/>
                </a:lnTo>
                <a:lnTo>
                  <a:pt x="1173" y="773"/>
                </a:lnTo>
                <a:lnTo>
                  <a:pt x="1180" y="771"/>
                </a:lnTo>
                <a:lnTo>
                  <a:pt x="1187" y="771"/>
                </a:lnTo>
                <a:lnTo>
                  <a:pt x="1194" y="773"/>
                </a:lnTo>
                <a:lnTo>
                  <a:pt x="1199" y="776"/>
                </a:lnTo>
                <a:lnTo>
                  <a:pt x="1204" y="778"/>
                </a:lnTo>
                <a:lnTo>
                  <a:pt x="1207" y="779"/>
                </a:lnTo>
                <a:lnTo>
                  <a:pt x="1211" y="778"/>
                </a:lnTo>
                <a:lnTo>
                  <a:pt x="1214" y="773"/>
                </a:lnTo>
                <a:lnTo>
                  <a:pt x="1219" y="774"/>
                </a:lnTo>
                <a:lnTo>
                  <a:pt x="1223" y="776"/>
                </a:lnTo>
                <a:lnTo>
                  <a:pt x="1228" y="783"/>
                </a:lnTo>
                <a:lnTo>
                  <a:pt x="1233" y="790"/>
                </a:lnTo>
                <a:lnTo>
                  <a:pt x="1236" y="791"/>
                </a:lnTo>
                <a:lnTo>
                  <a:pt x="1242" y="793"/>
                </a:lnTo>
                <a:lnTo>
                  <a:pt x="1247" y="795"/>
                </a:lnTo>
                <a:lnTo>
                  <a:pt x="1248" y="796"/>
                </a:lnTo>
                <a:lnTo>
                  <a:pt x="1248" y="800"/>
                </a:lnTo>
                <a:lnTo>
                  <a:pt x="1260" y="802"/>
                </a:lnTo>
                <a:lnTo>
                  <a:pt x="1271" y="805"/>
                </a:lnTo>
                <a:lnTo>
                  <a:pt x="1289" y="814"/>
                </a:lnTo>
                <a:lnTo>
                  <a:pt x="1294" y="815"/>
                </a:lnTo>
                <a:lnTo>
                  <a:pt x="1296" y="817"/>
                </a:lnTo>
                <a:lnTo>
                  <a:pt x="1296" y="820"/>
                </a:lnTo>
                <a:lnTo>
                  <a:pt x="1300" y="824"/>
                </a:lnTo>
                <a:lnTo>
                  <a:pt x="1305" y="825"/>
                </a:lnTo>
                <a:lnTo>
                  <a:pt x="1317" y="827"/>
                </a:lnTo>
                <a:lnTo>
                  <a:pt x="1329" y="829"/>
                </a:lnTo>
                <a:lnTo>
                  <a:pt x="1334" y="831"/>
                </a:lnTo>
                <a:lnTo>
                  <a:pt x="1337" y="834"/>
                </a:lnTo>
                <a:lnTo>
                  <a:pt x="1337" y="841"/>
                </a:lnTo>
                <a:lnTo>
                  <a:pt x="1340" y="848"/>
                </a:lnTo>
                <a:lnTo>
                  <a:pt x="1342" y="851"/>
                </a:lnTo>
                <a:lnTo>
                  <a:pt x="1339" y="858"/>
                </a:lnTo>
                <a:lnTo>
                  <a:pt x="1337" y="866"/>
                </a:lnTo>
                <a:lnTo>
                  <a:pt x="1337" y="872"/>
                </a:lnTo>
                <a:lnTo>
                  <a:pt x="1339" y="875"/>
                </a:lnTo>
                <a:lnTo>
                  <a:pt x="1340" y="878"/>
                </a:lnTo>
                <a:lnTo>
                  <a:pt x="1344" y="883"/>
                </a:lnTo>
                <a:lnTo>
                  <a:pt x="1344" y="887"/>
                </a:lnTo>
                <a:lnTo>
                  <a:pt x="1344" y="894"/>
                </a:lnTo>
                <a:lnTo>
                  <a:pt x="1346" y="899"/>
                </a:lnTo>
                <a:lnTo>
                  <a:pt x="1349" y="904"/>
                </a:lnTo>
                <a:lnTo>
                  <a:pt x="1356" y="907"/>
                </a:lnTo>
                <a:lnTo>
                  <a:pt x="1359" y="911"/>
                </a:lnTo>
                <a:lnTo>
                  <a:pt x="1363" y="916"/>
                </a:lnTo>
                <a:lnTo>
                  <a:pt x="1364" y="919"/>
                </a:lnTo>
                <a:lnTo>
                  <a:pt x="1364" y="923"/>
                </a:lnTo>
                <a:lnTo>
                  <a:pt x="1364" y="926"/>
                </a:lnTo>
                <a:lnTo>
                  <a:pt x="1364" y="943"/>
                </a:lnTo>
                <a:lnTo>
                  <a:pt x="1369" y="943"/>
                </a:lnTo>
                <a:lnTo>
                  <a:pt x="1375" y="943"/>
                </a:lnTo>
                <a:lnTo>
                  <a:pt x="1380" y="938"/>
                </a:lnTo>
                <a:lnTo>
                  <a:pt x="1387" y="935"/>
                </a:lnTo>
                <a:lnTo>
                  <a:pt x="1392" y="935"/>
                </a:lnTo>
                <a:lnTo>
                  <a:pt x="1398" y="936"/>
                </a:lnTo>
                <a:lnTo>
                  <a:pt x="1400" y="940"/>
                </a:lnTo>
                <a:lnTo>
                  <a:pt x="1402" y="941"/>
                </a:lnTo>
                <a:lnTo>
                  <a:pt x="1409" y="943"/>
                </a:lnTo>
                <a:lnTo>
                  <a:pt x="1416" y="945"/>
                </a:lnTo>
                <a:lnTo>
                  <a:pt x="1417" y="947"/>
                </a:lnTo>
                <a:lnTo>
                  <a:pt x="1419" y="950"/>
                </a:lnTo>
                <a:lnTo>
                  <a:pt x="1426" y="952"/>
                </a:lnTo>
                <a:lnTo>
                  <a:pt x="1433" y="953"/>
                </a:lnTo>
                <a:lnTo>
                  <a:pt x="1438" y="957"/>
                </a:lnTo>
                <a:lnTo>
                  <a:pt x="1446" y="957"/>
                </a:lnTo>
                <a:lnTo>
                  <a:pt x="1456" y="957"/>
                </a:lnTo>
                <a:lnTo>
                  <a:pt x="1465" y="953"/>
                </a:lnTo>
                <a:lnTo>
                  <a:pt x="1473" y="952"/>
                </a:lnTo>
                <a:lnTo>
                  <a:pt x="1480" y="947"/>
                </a:lnTo>
                <a:lnTo>
                  <a:pt x="1494" y="938"/>
                </a:lnTo>
                <a:lnTo>
                  <a:pt x="1508" y="929"/>
                </a:lnTo>
                <a:lnTo>
                  <a:pt x="1506" y="924"/>
                </a:lnTo>
                <a:lnTo>
                  <a:pt x="1504" y="921"/>
                </a:lnTo>
                <a:lnTo>
                  <a:pt x="1497" y="916"/>
                </a:lnTo>
                <a:lnTo>
                  <a:pt x="1489" y="914"/>
                </a:lnTo>
                <a:lnTo>
                  <a:pt x="1480" y="909"/>
                </a:lnTo>
                <a:lnTo>
                  <a:pt x="1479" y="907"/>
                </a:lnTo>
                <a:lnTo>
                  <a:pt x="1479" y="906"/>
                </a:lnTo>
                <a:lnTo>
                  <a:pt x="1477" y="904"/>
                </a:lnTo>
                <a:lnTo>
                  <a:pt x="1473" y="902"/>
                </a:lnTo>
                <a:lnTo>
                  <a:pt x="1468" y="900"/>
                </a:lnTo>
                <a:lnTo>
                  <a:pt x="1465" y="897"/>
                </a:lnTo>
                <a:lnTo>
                  <a:pt x="1462" y="894"/>
                </a:lnTo>
                <a:lnTo>
                  <a:pt x="1460" y="889"/>
                </a:lnTo>
                <a:lnTo>
                  <a:pt x="1451" y="890"/>
                </a:lnTo>
                <a:lnTo>
                  <a:pt x="1444" y="889"/>
                </a:lnTo>
                <a:lnTo>
                  <a:pt x="1434" y="885"/>
                </a:lnTo>
                <a:lnTo>
                  <a:pt x="1433" y="885"/>
                </a:lnTo>
                <a:lnTo>
                  <a:pt x="1421" y="877"/>
                </a:lnTo>
                <a:lnTo>
                  <a:pt x="1417" y="875"/>
                </a:lnTo>
                <a:lnTo>
                  <a:pt x="1410" y="873"/>
                </a:lnTo>
                <a:lnTo>
                  <a:pt x="1404" y="870"/>
                </a:lnTo>
                <a:lnTo>
                  <a:pt x="1397" y="863"/>
                </a:lnTo>
                <a:lnTo>
                  <a:pt x="1392" y="853"/>
                </a:lnTo>
                <a:lnTo>
                  <a:pt x="1388" y="851"/>
                </a:lnTo>
                <a:lnTo>
                  <a:pt x="1383" y="843"/>
                </a:lnTo>
                <a:lnTo>
                  <a:pt x="1378" y="834"/>
                </a:lnTo>
                <a:lnTo>
                  <a:pt x="1376" y="831"/>
                </a:lnTo>
                <a:lnTo>
                  <a:pt x="1375" y="829"/>
                </a:lnTo>
                <a:lnTo>
                  <a:pt x="1368" y="827"/>
                </a:lnTo>
                <a:lnTo>
                  <a:pt x="1361" y="825"/>
                </a:lnTo>
                <a:lnTo>
                  <a:pt x="1358" y="824"/>
                </a:lnTo>
                <a:lnTo>
                  <a:pt x="1358" y="820"/>
                </a:lnTo>
                <a:lnTo>
                  <a:pt x="1358" y="814"/>
                </a:lnTo>
                <a:lnTo>
                  <a:pt x="1358" y="810"/>
                </a:lnTo>
                <a:lnTo>
                  <a:pt x="1361" y="807"/>
                </a:lnTo>
                <a:lnTo>
                  <a:pt x="1364" y="807"/>
                </a:lnTo>
                <a:lnTo>
                  <a:pt x="1375" y="807"/>
                </a:lnTo>
                <a:lnTo>
                  <a:pt x="1385" y="807"/>
                </a:lnTo>
                <a:lnTo>
                  <a:pt x="1390" y="807"/>
                </a:lnTo>
                <a:lnTo>
                  <a:pt x="1395" y="808"/>
                </a:lnTo>
                <a:lnTo>
                  <a:pt x="1404" y="814"/>
                </a:lnTo>
                <a:lnTo>
                  <a:pt x="1407" y="814"/>
                </a:lnTo>
                <a:lnTo>
                  <a:pt x="1410" y="814"/>
                </a:lnTo>
                <a:lnTo>
                  <a:pt x="1412" y="812"/>
                </a:lnTo>
                <a:lnTo>
                  <a:pt x="1412" y="807"/>
                </a:lnTo>
                <a:lnTo>
                  <a:pt x="1417" y="808"/>
                </a:lnTo>
                <a:lnTo>
                  <a:pt x="1421" y="812"/>
                </a:lnTo>
                <a:lnTo>
                  <a:pt x="1427" y="819"/>
                </a:lnTo>
                <a:lnTo>
                  <a:pt x="1431" y="820"/>
                </a:lnTo>
                <a:lnTo>
                  <a:pt x="1434" y="820"/>
                </a:lnTo>
                <a:lnTo>
                  <a:pt x="1438" y="822"/>
                </a:lnTo>
                <a:lnTo>
                  <a:pt x="1444" y="825"/>
                </a:lnTo>
                <a:lnTo>
                  <a:pt x="1448" y="827"/>
                </a:lnTo>
                <a:lnTo>
                  <a:pt x="1458" y="827"/>
                </a:lnTo>
                <a:lnTo>
                  <a:pt x="1467" y="827"/>
                </a:lnTo>
                <a:lnTo>
                  <a:pt x="1475" y="831"/>
                </a:lnTo>
                <a:lnTo>
                  <a:pt x="1477" y="832"/>
                </a:lnTo>
                <a:lnTo>
                  <a:pt x="1480" y="836"/>
                </a:lnTo>
                <a:lnTo>
                  <a:pt x="1480" y="839"/>
                </a:lnTo>
                <a:lnTo>
                  <a:pt x="1480" y="844"/>
                </a:lnTo>
                <a:lnTo>
                  <a:pt x="1484" y="849"/>
                </a:lnTo>
                <a:lnTo>
                  <a:pt x="1492" y="856"/>
                </a:lnTo>
                <a:lnTo>
                  <a:pt x="1496" y="858"/>
                </a:lnTo>
                <a:lnTo>
                  <a:pt x="1499" y="863"/>
                </a:lnTo>
                <a:lnTo>
                  <a:pt x="1501" y="868"/>
                </a:lnTo>
                <a:lnTo>
                  <a:pt x="1501" y="875"/>
                </a:lnTo>
                <a:lnTo>
                  <a:pt x="1508" y="878"/>
                </a:lnTo>
                <a:lnTo>
                  <a:pt x="1513" y="883"/>
                </a:lnTo>
                <a:lnTo>
                  <a:pt x="1523" y="894"/>
                </a:lnTo>
                <a:lnTo>
                  <a:pt x="1526" y="899"/>
                </a:lnTo>
                <a:lnTo>
                  <a:pt x="1533" y="904"/>
                </a:lnTo>
                <a:lnTo>
                  <a:pt x="1540" y="907"/>
                </a:lnTo>
                <a:lnTo>
                  <a:pt x="1549" y="909"/>
                </a:lnTo>
                <a:lnTo>
                  <a:pt x="1547" y="918"/>
                </a:lnTo>
                <a:lnTo>
                  <a:pt x="1549" y="924"/>
                </a:lnTo>
                <a:lnTo>
                  <a:pt x="1552" y="929"/>
                </a:lnTo>
                <a:lnTo>
                  <a:pt x="1555" y="933"/>
                </a:lnTo>
                <a:lnTo>
                  <a:pt x="1566" y="938"/>
                </a:lnTo>
                <a:lnTo>
                  <a:pt x="1576" y="943"/>
                </a:lnTo>
                <a:lnTo>
                  <a:pt x="1579" y="941"/>
                </a:lnTo>
                <a:lnTo>
                  <a:pt x="1581" y="940"/>
                </a:lnTo>
                <a:lnTo>
                  <a:pt x="1583" y="933"/>
                </a:lnTo>
                <a:lnTo>
                  <a:pt x="1583" y="916"/>
                </a:lnTo>
                <a:lnTo>
                  <a:pt x="1584" y="911"/>
                </a:lnTo>
                <a:lnTo>
                  <a:pt x="1586" y="909"/>
                </a:lnTo>
                <a:lnTo>
                  <a:pt x="1589" y="909"/>
                </a:lnTo>
                <a:lnTo>
                  <a:pt x="1589" y="904"/>
                </a:lnTo>
                <a:lnTo>
                  <a:pt x="1591" y="900"/>
                </a:lnTo>
                <a:lnTo>
                  <a:pt x="1593" y="897"/>
                </a:lnTo>
                <a:lnTo>
                  <a:pt x="1596" y="895"/>
                </a:lnTo>
                <a:lnTo>
                  <a:pt x="1598" y="890"/>
                </a:lnTo>
                <a:lnTo>
                  <a:pt x="1600" y="889"/>
                </a:lnTo>
                <a:lnTo>
                  <a:pt x="1603" y="889"/>
                </a:lnTo>
                <a:lnTo>
                  <a:pt x="1601" y="882"/>
                </a:lnTo>
                <a:lnTo>
                  <a:pt x="1600" y="875"/>
                </a:lnTo>
                <a:lnTo>
                  <a:pt x="1595" y="863"/>
                </a:lnTo>
                <a:lnTo>
                  <a:pt x="1588" y="853"/>
                </a:lnTo>
                <a:lnTo>
                  <a:pt x="1583" y="841"/>
                </a:lnTo>
                <a:lnTo>
                  <a:pt x="1577" y="839"/>
                </a:lnTo>
                <a:lnTo>
                  <a:pt x="1576" y="837"/>
                </a:lnTo>
                <a:lnTo>
                  <a:pt x="1576" y="834"/>
                </a:lnTo>
                <a:lnTo>
                  <a:pt x="1576" y="827"/>
                </a:lnTo>
                <a:lnTo>
                  <a:pt x="1559" y="824"/>
                </a:lnTo>
                <a:lnTo>
                  <a:pt x="1543" y="819"/>
                </a:lnTo>
                <a:lnTo>
                  <a:pt x="1526" y="815"/>
                </a:lnTo>
                <a:lnTo>
                  <a:pt x="1518" y="814"/>
                </a:lnTo>
                <a:lnTo>
                  <a:pt x="1508" y="814"/>
                </a:lnTo>
                <a:lnTo>
                  <a:pt x="1502" y="812"/>
                </a:lnTo>
                <a:lnTo>
                  <a:pt x="1501" y="810"/>
                </a:lnTo>
                <a:lnTo>
                  <a:pt x="1501" y="807"/>
                </a:lnTo>
                <a:lnTo>
                  <a:pt x="1497" y="803"/>
                </a:lnTo>
                <a:lnTo>
                  <a:pt x="1494" y="800"/>
                </a:lnTo>
                <a:lnTo>
                  <a:pt x="1489" y="791"/>
                </a:lnTo>
                <a:lnTo>
                  <a:pt x="1482" y="785"/>
                </a:lnTo>
                <a:lnTo>
                  <a:pt x="1479" y="781"/>
                </a:lnTo>
                <a:lnTo>
                  <a:pt x="1473" y="779"/>
                </a:lnTo>
                <a:lnTo>
                  <a:pt x="1479" y="771"/>
                </a:lnTo>
                <a:lnTo>
                  <a:pt x="1482" y="768"/>
                </a:lnTo>
                <a:lnTo>
                  <a:pt x="1487" y="766"/>
                </a:lnTo>
                <a:lnTo>
                  <a:pt x="1489" y="761"/>
                </a:lnTo>
                <a:lnTo>
                  <a:pt x="1491" y="759"/>
                </a:lnTo>
                <a:lnTo>
                  <a:pt x="1494" y="759"/>
                </a:lnTo>
                <a:lnTo>
                  <a:pt x="1501" y="759"/>
                </a:lnTo>
                <a:lnTo>
                  <a:pt x="1504" y="762"/>
                </a:lnTo>
                <a:lnTo>
                  <a:pt x="1509" y="764"/>
                </a:lnTo>
                <a:lnTo>
                  <a:pt x="1514" y="766"/>
                </a:lnTo>
                <a:lnTo>
                  <a:pt x="1514" y="761"/>
                </a:lnTo>
                <a:lnTo>
                  <a:pt x="1516" y="757"/>
                </a:lnTo>
                <a:lnTo>
                  <a:pt x="1518" y="754"/>
                </a:lnTo>
                <a:lnTo>
                  <a:pt x="1521" y="752"/>
                </a:lnTo>
                <a:lnTo>
                  <a:pt x="1531" y="752"/>
                </a:lnTo>
                <a:lnTo>
                  <a:pt x="1542" y="752"/>
                </a:lnTo>
                <a:lnTo>
                  <a:pt x="1549" y="749"/>
                </a:lnTo>
                <a:lnTo>
                  <a:pt x="1555" y="745"/>
                </a:lnTo>
                <a:lnTo>
                  <a:pt x="1555" y="750"/>
                </a:lnTo>
                <a:lnTo>
                  <a:pt x="1557" y="754"/>
                </a:lnTo>
                <a:lnTo>
                  <a:pt x="1559" y="757"/>
                </a:lnTo>
                <a:lnTo>
                  <a:pt x="1562" y="759"/>
                </a:lnTo>
                <a:lnTo>
                  <a:pt x="1610" y="759"/>
                </a:lnTo>
                <a:lnTo>
                  <a:pt x="1612" y="762"/>
                </a:lnTo>
                <a:lnTo>
                  <a:pt x="1615" y="764"/>
                </a:lnTo>
                <a:lnTo>
                  <a:pt x="1624" y="766"/>
                </a:lnTo>
                <a:lnTo>
                  <a:pt x="1625" y="768"/>
                </a:lnTo>
                <a:lnTo>
                  <a:pt x="1627" y="771"/>
                </a:lnTo>
                <a:lnTo>
                  <a:pt x="1629" y="778"/>
                </a:lnTo>
                <a:lnTo>
                  <a:pt x="1630" y="779"/>
                </a:lnTo>
                <a:lnTo>
                  <a:pt x="1636" y="783"/>
                </a:lnTo>
                <a:lnTo>
                  <a:pt x="1639" y="785"/>
                </a:lnTo>
                <a:lnTo>
                  <a:pt x="1644" y="793"/>
                </a:lnTo>
                <a:lnTo>
                  <a:pt x="1651" y="810"/>
                </a:lnTo>
                <a:lnTo>
                  <a:pt x="1653" y="814"/>
                </a:lnTo>
                <a:lnTo>
                  <a:pt x="1659" y="824"/>
                </a:lnTo>
                <a:lnTo>
                  <a:pt x="1665" y="834"/>
                </a:lnTo>
                <a:lnTo>
                  <a:pt x="1673" y="834"/>
                </a:lnTo>
                <a:lnTo>
                  <a:pt x="1680" y="831"/>
                </a:lnTo>
                <a:lnTo>
                  <a:pt x="1683" y="825"/>
                </a:lnTo>
                <a:lnTo>
                  <a:pt x="1687" y="820"/>
                </a:lnTo>
                <a:lnTo>
                  <a:pt x="1692" y="817"/>
                </a:lnTo>
                <a:lnTo>
                  <a:pt x="1697" y="814"/>
                </a:lnTo>
                <a:lnTo>
                  <a:pt x="1702" y="808"/>
                </a:lnTo>
                <a:lnTo>
                  <a:pt x="1706" y="802"/>
                </a:lnTo>
                <a:lnTo>
                  <a:pt x="1706" y="793"/>
                </a:lnTo>
                <a:lnTo>
                  <a:pt x="1704" y="788"/>
                </a:lnTo>
                <a:lnTo>
                  <a:pt x="1700" y="785"/>
                </a:lnTo>
                <a:lnTo>
                  <a:pt x="1699" y="779"/>
                </a:lnTo>
                <a:lnTo>
                  <a:pt x="1694" y="778"/>
                </a:lnTo>
                <a:lnTo>
                  <a:pt x="1692" y="776"/>
                </a:lnTo>
                <a:lnTo>
                  <a:pt x="1692" y="773"/>
                </a:lnTo>
                <a:lnTo>
                  <a:pt x="1692" y="759"/>
                </a:lnTo>
                <a:lnTo>
                  <a:pt x="1670" y="754"/>
                </a:lnTo>
                <a:lnTo>
                  <a:pt x="1659" y="750"/>
                </a:lnTo>
                <a:lnTo>
                  <a:pt x="1649" y="747"/>
                </a:lnTo>
                <a:lnTo>
                  <a:pt x="1644" y="744"/>
                </a:lnTo>
                <a:lnTo>
                  <a:pt x="1641" y="739"/>
                </a:lnTo>
                <a:lnTo>
                  <a:pt x="1637" y="732"/>
                </a:lnTo>
                <a:lnTo>
                  <a:pt x="1632" y="725"/>
                </a:lnTo>
                <a:lnTo>
                  <a:pt x="1629" y="723"/>
                </a:lnTo>
                <a:lnTo>
                  <a:pt x="1624" y="723"/>
                </a:lnTo>
                <a:lnTo>
                  <a:pt x="1615" y="721"/>
                </a:lnTo>
                <a:lnTo>
                  <a:pt x="1605" y="720"/>
                </a:lnTo>
                <a:lnTo>
                  <a:pt x="1595" y="716"/>
                </a:lnTo>
                <a:lnTo>
                  <a:pt x="1589" y="715"/>
                </a:lnTo>
                <a:lnTo>
                  <a:pt x="1586" y="713"/>
                </a:lnTo>
                <a:lnTo>
                  <a:pt x="1584" y="710"/>
                </a:lnTo>
                <a:lnTo>
                  <a:pt x="1583" y="704"/>
                </a:lnTo>
                <a:lnTo>
                  <a:pt x="1579" y="704"/>
                </a:lnTo>
                <a:lnTo>
                  <a:pt x="1577" y="703"/>
                </a:lnTo>
                <a:lnTo>
                  <a:pt x="1576" y="699"/>
                </a:lnTo>
                <a:lnTo>
                  <a:pt x="1574" y="696"/>
                </a:lnTo>
                <a:lnTo>
                  <a:pt x="1567" y="691"/>
                </a:lnTo>
                <a:lnTo>
                  <a:pt x="1559" y="684"/>
                </a:lnTo>
                <a:lnTo>
                  <a:pt x="1557" y="682"/>
                </a:lnTo>
                <a:lnTo>
                  <a:pt x="1555" y="677"/>
                </a:lnTo>
                <a:lnTo>
                  <a:pt x="1552" y="677"/>
                </a:lnTo>
                <a:lnTo>
                  <a:pt x="1549" y="677"/>
                </a:lnTo>
                <a:lnTo>
                  <a:pt x="1547" y="684"/>
                </a:lnTo>
                <a:lnTo>
                  <a:pt x="1549" y="689"/>
                </a:lnTo>
                <a:lnTo>
                  <a:pt x="1552" y="698"/>
                </a:lnTo>
                <a:lnTo>
                  <a:pt x="1555" y="706"/>
                </a:lnTo>
                <a:lnTo>
                  <a:pt x="1555" y="711"/>
                </a:lnTo>
                <a:lnTo>
                  <a:pt x="1555" y="718"/>
                </a:lnTo>
                <a:lnTo>
                  <a:pt x="1550" y="718"/>
                </a:lnTo>
                <a:lnTo>
                  <a:pt x="1545" y="718"/>
                </a:lnTo>
                <a:lnTo>
                  <a:pt x="1540" y="720"/>
                </a:lnTo>
                <a:lnTo>
                  <a:pt x="1535" y="718"/>
                </a:lnTo>
                <a:lnTo>
                  <a:pt x="1533" y="716"/>
                </a:lnTo>
                <a:lnTo>
                  <a:pt x="1531" y="711"/>
                </a:lnTo>
                <a:lnTo>
                  <a:pt x="1530" y="708"/>
                </a:lnTo>
                <a:lnTo>
                  <a:pt x="1528" y="704"/>
                </a:lnTo>
                <a:lnTo>
                  <a:pt x="1525" y="704"/>
                </a:lnTo>
                <a:lnTo>
                  <a:pt x="1521" y="704"/>
                </a:lnTo>
                <a:lnTo>
                  <a:pt x="1518" y="704"/>
                </a:lnTo>
                <a:lnTo>
                  <a:pt x="1514" y="704"/>
                </a:lnTo>
                <a:lnTo>
                  <a:pt x="1513" y="699"/>
                </a:lnTo>
                <a:lnTo>
                  <a:pt x="1511" y="698"/>
                </a:lnTo>
                <a:lnTo>
                  <a:pt x="1508" y="698"/>
                </a:lnTo>
                <a:lnTo>
                  <a:pt x="1508" y="687"/>
                </a:lnTo>
                <a:lnTo>
                  <a:pt x="1508" y="677"/>
                </a:lnTo>
                <a:lnTo>
                  <a:pt x="1511" y="670"/>
                </a:lnTo>
                <a:lnTo>
                  <a:pt x="1514" y="663"/>
                </a:lnTo>
                <a:lnTo>
                  <a:pt x="1508" y="650"/>
                </a:lnTo>
                <a:lnTo>
                  <a:pt x="1501" y="636"/>
                </a:lnTo>
                <a:lnTo>
                  <a:pt x="1497" y="629"/>
                </a:lnTo>
                <a:lnTo>
                  <a:pt x="1491" y="624"/>
                </a:lnTo>
                <a:lnTo>
                  <a:pt x="1475" y="617"/>
                </a:lnTo>
                <a:lnTo>
                  <a:pt x="1468" y="612"/>
                </a:lnTo>
                <a:lnTo>
                  <a:pt x="1462" y="609"/>
                </a:lnTo>
                <a:lnTo>
                  <a:pt x="1456" y="604"/>
                </a:lnTo>
                <a:lnTo>
                  <a:pt x="1453" y="595"/>
                </a:lnTo>
                <a:lnTo>
                  <a:pt x="1453" y="588"/>
                </a:lnTo>
                <a:lnTo>
                  <a:pt x="1455" y="583"/>
                </a:lnTo>
                <a:lnTo>
                  <a:pt x="1458" y="578"/>
                </a:lnTo>
                <a:lnTo>
                  <a:pt x="1463" y="575"/>
                </a:lnTo>
                <a:lnTo>
                  <a:pt x="1475" y="571"/>
                </a:lnTo>
                <a:lnTo>
                  <a:pt x="1487" y="568"/>
                </a:lnTo>
                <a:lnTo>
                  <a:pt x="1496" y="566"/>
                </a:lnTo>
                <a:lnTo>
                  <a:pt x="1502" y="566"/>
                </a:lnTo>
                <a:lnTo>
                  <a:pt x="1508" y="568"/>
                </a:lnTo>
                <a:lnTo>
                  <a:pt x="1511" y="571"/>
                </a:lnTo>
                <a:lnTo>
                  <a:pt x="1520" y="577"/>
                </a:lnTo>
                <a:lnTo>
                  <a:pt x="1528" y="582"/>
                </a:lnTo>
                <a:lnTo>
                  <a:pt x="1535" y="577"/>
                </a:lnTo>
                <a:lnTo>
                  <a:pt x="1542" y="577"/>
                </a:lnTo>
                <a:lnTo>
                  <a:pt x="1549" y="577"/>
                </a:lnTo>
                <a:lnTo>
                  <a:pt x="1555" y="582"/>
                </a:lnTo>
                <a:lnTo>
                  <a:pt x="1562" y="578"/>
                </a:lnTo>
                <a:lnTo>
                  <a:pt x="1569" y="575"/>
                </a:lnTo>
                <a:lnTo>
                  <a:pt x="1572" y="575"/>
                </a:lnTo>
                <a:lnTo>
                  <a:pt x="1576" y="575"/>
                </a:lnTo>
                <a:lnTo>
                  <a:pt x="1576" y="571"/>
                </a:lnTo>
                <a:lnTo>
                  <a:pt x="1576" y="568"/>
                </a:lnTo>
                <a:lnTo>
                  <a:pt x="1584" y="563"/>
                </a:lnTo>
                <a:lnTo>
                  <a:pt x="1589" y="561"/>
                </a:lnTo>
                <a:lnTo>
                  <a:pt x="1596" y="561"/>
                </a:lnTo>
                <a:lnTo>
                  <a:pt x="1598" y="561"/>
                </a:lnTo>
                <a:lnTo>
                  <a:pt x="1600" y="559"/>
                </a:lnTo>
                <a:lnTo>
                  <a:pt x="1601" y="554"/>
                </a:lnTo>
                <a:lnTo>
                  <a:pt x="1603" y="541"/>
                </a:lnTo>
                <a:lnTo>
                  <a:pt x="1610" y="541"/>
                </a:lnTo>
                <a:lnTo>
                  <a:pt x="1617" y="539"/>
                </a:lnTo>
                <a:lnTo>
                  <a:pt x="1625" y="532"/>
                </a:lnTo>
                <a:lnTo>
                  <a:pt x="1634" y="525"/>
                </a:lnTo>
                <a:lnTo>
                  <a:pt x="1644" y="520"/>
                </a:lnTo>
                <a:lnTo>
                  <a:pt x="1642" y="505"/>
                </a:lnTo>
                <a:lnTo>
                  <a:pt x="1646" y="495"/>
                </a:lnTo>
                <a:lnTo>
                  <a:pt x="1647" y="484"/>
                </a:lnTo>
                <a:lnTo>
                  <a:pt x="1651" y="472"/>
                </a:lnTo>
                <a:lnTo>
                  <a:pt x="1656" y="472"/>
                </a:lnTo>
                <a:lnTo>
                  <a:pt x="1661" y="471"/>
                </a:lnTo>
                <a:lnTo>
                  <a:pt x="1670" y="467"/>
                </a:lnTo>
                <a:lnTo>
                  <a:pt x="1677" y="462"/>
                </a:lnTo>
                <a:lnTo>
                  <a:pt x="1685" y="459"/>
                </a:lnTo>
                <a:lnTo>
                  <a:pt x="1697" y="459"/>
                </a:lnTo>
                <a:lnTo>
                  <a:pt x="1709" y="460"/>
                </a:lnTo>
                <a:lnTo>
                  <a:pt x="1718" y="464"/>
                </a:lnTo>
                <a:lnTo>
                  <a:pt x="1726" y="469"/>
                </a:lnTo>
                <a:lnTo>
                  <a:pt x="1743" y="477"/>
                </a:lnTo>
                <a:lnTo>
                  <a:pt x="1752" y="483"/>
                </a:lnTo>
                <a:lnTo>
                  <a:pt x="1760" y="486"/>
                </a:lnTo>
                <a:lnTo>
                  <a:pt x="1774" y="486"/>
                </a:lnTo>
                <a:lnTo>
                  <a:pt x="1776" y="481"/>
                </a:lnTo>
                <a:lnTo>
                  <a:pt x="1777" y="479"/>
                </a:lnTo>
                <a:lnTo>
                  <a:pt x="1781" y="479"/>
                </a:lnTo>
                <a:lnTo>
                  <a:pt x="1786" y="479"/>
                </a:lnTo>
                <a:lnTo>
                  <a:pt x="1791" y="477"/>
                </a:lnTo>
                <a:lnTo>
                  <a:pt x="1794" y="476"/>
                </a:lnTo>
                <a:lnTo>
                  <a:pt x="1798" y="472"/>
                </a:lnTo>
                <a:lnTo>
                  <a:pt x="1803" y="465"/>
                </a:lnTo>
                <a:lnTo>
                  <a:pt x="1808" y="459"/>
                </a:lnTo>
                <a:lnTo>
                  <a:pt x="1815" y="454"/>
                </a:lnTo>
                <a:lnTo>
                  <a:pt x="1822" y="448"/>
                </a:lnTo>
                <a:lnTo>
                  <a:pt x="1825" y="447"/>
                </a:lnTo>
                <a:lnTo>
                  <a:pt x="1827" y="442"/>
                </a:lnTo>
                <a:lnTo>
                  <a:pt x="1828" y="436"/>
                </a:lnTo>
                <a:lnTo>
                  <a:pt x="1828" y="431"/>
                </a:lnTo>
                <a:lnTo>
                  <a:pt x="1849" y="431"/>
                </a:lnTo>
                <a:lnTo>
                  <a:pt x="1851" y="426"/>
                </a:lnTo>
                <a:lnTo>
                  <a:pt x="1854" y="423"/>
                </a:lnTo>
                <a:lnTo>
                  <a:pt x="1861" y="416"/>
                </a:lnTo>
                <a:lnTo>
                  <a:pt x="1864" y="413"/>
                </a:lnTo>
                <a:lnTo>
                  <a:pt x="1868" y="409"/>
                </a:lnTo>
                <a:lnTo>
                  <a:pt x="1869" y="404"/>
                </a:lnTo>
                <a:lnTo>
                  <a:pt x="1869" y="397"/>
                </a:lnTo>
                <a:lnTo>
                  <a:pt x="1878" y="392"/>
                </a:lnTo>
                <a:lnTo>
                  <a:pt x="1881" y="389"/>
                </a:lnTo>
                <a:lnTo>
                  <a:pt x="1883" y="384"/>
                </a:lnTo>
                <a:lnTo>
                  <a:pt x="1883" y="378"/>
                </a:lnTo>
                <a:lnTo>
                  <a:pt x="1885" y="375"/>
                </a:lnTo>
                <a:lnTo>
                  <a:pt x="1886" y="372"/>
                </a:lnTo>
                <a:lnTo>
                  <a:pt x="1890" y="370"/>
                </a:lnTo>
                <a:lnTo>
                  <a:pt x="1898" y="370"/>
                </a:lnTo>
                <a:lnTo>
                  <a:pt x="1902" y="372"/>
                </a:lnTo>
                <a:lnTo>
                  <a:pt x="1902" y="373"/>
                </a:lnTo>
                <a:lnTo>
                  <a:pt x="1900" y="377"/>
                </a:lnTo>
                <a:lnTo>
                  <a:pt x="1897" y="385"/>
                </a:lnTo>
                <a:lnTo>
                  <a:pt x="1895" y="390"/>
                </a:lnTo>
                <a:lnTo>
                  <a:pt x="1897" y="397"/>
                </a:lnTo>
                <a:lnTo>
                  <a:pt x="1900" y="399"/>
                </a:lnTo>
                <a:lnTo>
                  <a:pt x="1902" y="402"/>
                </a:lnTo>
                <a:lnTo>
                  <a:pt x="1903" y="411"/>
                </a:lnTo>
                <a:lnTo>
                  <a:pt x="1905" y="414"/>
                </a:lnTo>
                <a:lnTo>
                  <a:pt x="1907" y="418"/>
                </a:lnTo>
                <a:lnTo>
                  <a:pt x="1909" y="421"/>
                </a:lnTo>
                <a:lnTo>
                  <a:pt x="1910" y="425"/>
                </a:lnTo>
                <a:lnTo>
                  <a:pt x="1919" y="421"/>
                </a:lnTo>
                <a:lnTo>
                  <a:pt x="1926" y="416"/>
                </a:lnTo>
                <a:lnTo>
                  <a:pt x="1934" y="413"/>
                </a:lnTo>
                <a:lnTo>
                  <a:pt x="1939" y="411"/>
                </a:lnTo>
                <a:lnTo>
                  <a:pt x="1944" y="411"/>
                </a:lnTo>
                <a:lnTo>
                  <a:pt x="1943" y="414"/>
                </a:lnTo>
                <a:lnTo>
                  <a:pt x="1943" y="418"/>
                </a:lnTo>
                <a:lnTo>
                  <a:pt x="1944" y="419"/>
                </a:lnTo>
                <a:lnTo>
                  <a:pt x="1948" y="423"/>
                </a:lnTo>
                <a:lnTo>
                  <a:pt x="1953" y="425"/>
                </a:lnTo>
                <a:lnTo>
                  <a:pt x="1956" y="425"/>
                </a:lnTo>
                <a:lnTo>
                  <a:pt x="1958" y="425"/>
                </a:lnTo>
                <a:lnTo>
                  <a:pt x="1958" y="421"/>
                </a:lnTo>
                <a:lnTo>
                  <a:pt x="1958" y="418"/>
                </a:lnTo>
                <a:lnTo>
                  <a:pt x="1966" y="418"/>
                </a:lnTo>
                <a:lnTo>
                  <a:pt x="1978" y="418"/>
                </a:lnTo>
                <a:lnTo>
                  <a:pt x="1992" y="418"/>
                </a:lnTo>
                <a:lnTo>
                  <a:pt x="2006" y="418"/>
                </a:lnTo>
                <a:lnTo>
                  <a:pt x="2019" y="414"/>
                </a:lnTo>
                <a:lnTo>
                  <a:pt x="2033" y="411"/>
                </a:lnTo>
                <a:lnTo>
                  <a:pt x="2050" y="411"/>
                </a:lnTo>
                <a:lnTo>
                  <a:pt x="2067" y="411"/>
                </a:lnTo>
                <a:lnTo>
                  <a:pt x="2079" y="413"/>
                </a:lnTo>
                <a:lnTo>
                  <a:pt x="2091" y="418"/>
                </a:lnTo>
                <a:lnTo>
                  <a:pt x="2101" y="423"/>
                </a:lnTo>
                <a:lnTo>
                  <a:pt x="2115" y="425"/>
                </a:lnTo>
                <a:lnTo>
                  <a:pt x="2125" y="425"/>
                </a:lnTo>
                <a:lnTo>
                  <a:pt x="2132" y="425"/>
                </a:lnTo>
                <a:lnTo>
                  <a:pt x="2147" y="419"/>
                </a:lnTo>
                <a:lnTo>
                  <a:pt x="2163" y="418"/>
                </a:lnTo>
                <a:lnTo>
                  <a:pt x="2173" y="416"/>
                </a:lnTo>
                <a:lnTo>
                  <a:pt x="2183" y="418"/>
                </a:lnTo>
                <a:lnTo>
                  <a:pt x="2187" y="423"/>
                </a:lnTo>
                <a:lnTo>
                  <a:pt x="2190" y="428"/>
                </a:lnTo>
                <a:lnTo>
                  <a:pt x="2193" y="431"/>
                </a:lnTo>
                <a:lnTo>
                  <a:pt x="2197" y="438"/>
                </a:lnTo>
                <a:lnTo>
                  <a:pt x="2202" y="440"/>
                </a:lnTo>
                <a:lnTo>
                  <a:pt x="2204" y="442"/>
                </a:lnTo>
                <a:lnTo>
                  <a:pt x="2204" y="445"/>
                </a:lnTo>
                <a:lnTo>
                  <a:pt x="2204" y="450"/>
                </a:lnTo>
                <a:lnTo>
                  <a:pt x="2205" y="454"/>
                </a:lnTo>
                <a:lnTo>
                  <a:pt x="2207" y="457"/>
                </a:lnTo>
                <a:lnTo>
                  <a:pt x="2210" y="459"/>
                </a:lnTo>
                <a:lnTo>
                  <a:pt x="2217" y="455"/>
                </a:lnTo>
                <a:lnTo>
                  <a:pt x="2222" y="450"/>
                </a:lnTo>
                <a:lnTo>
                  <a:pt x="2231" y="438"/>
                </a:lnTo>
                <a:lnTo>
                  <a:pt x="2236" y="426"/>
                </a:lnTo>
                <a:lnTo>
                  <a:pt x="2240" y="421"/>
                </a:lnTo>
                <a:lnTo>
                  <a:pt x="2245" y="418"/>
                </a:lnTo>
                <a:lnTo>
                  <a:pt x="2250" y="407"/>
                </a:lnTo>
                <a:lnTo>
                  <a:pt x="2255" y="394"/>
                </a:lnTo>
                <a:lnTo>
                  <a:pt x="2258" y="389"/>
                </a:lnTo>
                <a:lnTo>
                  <a:pt x="2262" y="384"/>
                </a:lnTo>
                <a:lnTo>
                  <a:pt x="2267" y="380"/>
                </a:lnTo>
                <a:lnTo>
                  <a:pt x="2272" y="377"/>
                </a:lnTo>
                <a:lnTo>
                  <a:pt x="2274" y="372"/>
                </a:lnTo>
                <a:lnTo>
                  <a:pt x="2275" y="368"/>
                </a:lnTo>
                <a:lnTo>
                  <a:pt x="2282" y="363"/>
                </a:lnTo>
                <a:lnTo>
                  <a:pt x="2289" y="358"/>
                </a:lnTo>
                <a:lnTo>
                  <a:pt x="2291" y="355"/>
                </a:lnTo>
                <a:lnTo>
                  <a:pt x="2292" y="350"/>
                </a:lnTo>
                <a:lnTo>
                  <a:pt x="2292" y="295"/>
                </a:lnTo>
                <a:lnTo>
                  <a:pt x="2296" y="293"/>
                </a:lnTo>
                <a:lnTo>
                  <a:pt x="2296" y="292"/>
                </a:lnTo>
                <a:lnTo>
                  <a:pt x="2296" y="290"/>
                </a:lnTo>
                <a:lnTo>
                  <a:pt x="2292" y="288"/>
                </a:lnTo>
                <a:lnTo>
                  <a:pt x="2292" y="278"/>
                </a:lnTo>
                <a:lnTo>
                  <a:pt x="2289" y="269"/>
                </a:lnTo>
                <a:lnTo>
                  <a:pt x="2284" y="252"/>
                </a:lnTo>
                <a:lnTo>
                  <a:pt x="2280" y="244"/>
                </a:lnTo>
                <a:lnTo>
                  <a:pt x="2279" y="235"/>
                </a:lnTo>
                <a:lnTo>
                  <a:pt x="2277" y="225"/>
                </a:lnTo>
                <a:lnTo>
                  <a:pt x="2279" y="213"/>
                </a:lnTo>
                <a:lnTo>
                  <a:pt x="2280" y="211"/>
                </a:lnTo>
                <a:lnTo>
                  <a:pt x="2282" y="210"/>
                </a:lnTo>
                <a:lnTo>
                  <a:pt x="2286" y="206"/>
                </a:lnTo>
                <a:lnTo>
                  <a:pt x="2287" y="201"/>
                </a:lnTo>
                <a:lnTo>
                  <a:pt x="2289" y="199"/>
                </a:lnTo>
                <a:lnTo>
                  <a:pt x="2292" y="199"/>
                </a:lnTo>
                <a:lnTo>
                  <a:pt x="2298" y="191"/>
                </a:lnTo>
                <a:lnTo>
                  <a:pt x="2301" y="188"/>
                </a:lnTo>
                <a:lnTo>
                  <a:pt x="2306" y="186"/>
                </a:lnTo>
                <a:lnTo>
                  <a:pt x="2313" y="186"/>
                </a:lnTo>
                <a:lnTo>
                  <a:pt x="2318" y="186"/>
                </a:lnTo>
                <a:lnTo>
                  <a:pt x="2320" y="182"/>
                </a:lnTo>
                <a:lnTo>
                  <a:pt x="2323" y="179"/>
                </a:lnTo>
                <a:lnTo>
                  <a:pt x="2325" y="176"/>
                </a:lnTo>
                <a:lnTo>
                  <a:pt x="2328" y="172"/>
                </a:lnTo>
                <a:lnTo>
                  <a:pt x="2333" y="172"/>
                </a:lnTo>
                <a:lnTo>
                  <a:pt x="2340" y="172"/>
                </a:lnTo>
                <a:lnTo>
                  <a:pt x="2338" y="167"/>
                </a:lnTo>
                <a:lnTo>
                  <a:pt x="2340" y="162"/>
                </a:lnTo>
                <a:lnTo>
                  <a:pt x="2342" y="159"/>
                </a:lnTo>
                <a:lnTo>
                  <a:pt x="2345" y="157"/>
                </a:lnTo>
                <a:lnTo>
                  <a:pt x="2350" y="152"/>
                </a:lnTo>
                <a:lnTo>
                  <a:pt x="2352" y="150"/>
                </a:lnTo>
                <a:lnTo>
                  <a:pt x="2354" y="145"/>
                </a:lnTo>
                <a:lnTo>
                  <a:pt x="2357" y="145"/>
                </a:lnTo>
                <a:lnTo>
                  <a:pt x="2359" y="143"/>
                </a:lnTo>
                <a:lnTo>
                  <a:pt x="2361" y="138"/>
                </a:lnTo>
                <a:lnTo>
                  <a:pt x="2361" y="131"/>
                </a:lnTo>
                <a:lnTo>
                  <a:pt x="2361" y="124"/>
                </a:lnTo>
                <a:lnTo>
                  <a:pt x="2355" y="113"/>
                </a:lnTo>
                <a:lnTo>
                  <a:pt x="2352" y="107"/>
                </a:lnTo>
                <a:lnTo>
                  <a:pt x="2347" y="104"/>
                </a:lnTo>
                <a:lnTo>
                  <a:pt x="2347" y="94"/>
                </a:lnTo>
                <a:lnTo>
                  <a:pt x="2345" y="85"/>
                </a:lnTo>
                <a:lnTo>
                  <a:pt x="2340" y="80"/>
                </a:lnTo>
                <a:lnTo>
                  <a:pt x="2333" y="77"/>
                </a:lnTo>
                <a:lnTo>
                  <a:pt x="2338" y="68"/>
                </a:lnTo>
                <a:lnTo>
                  <a:pt x="2340" y="63"/>
                </a:lnTo>
                <a:lnTo>
                  <a:pt x="2340" y="56"/>
                </a:lnTo>
                <a:lnTo>
                  <a:pt x="2337" y="55"/>
                </a:lnTo>
                <a:lnTo>
                  <a:pt x="2335" y="51"/>
                </a:lnTo>
                <a:lnTo>
                  <a:pt x="2333" y="43"/>
                </a:lnTo>
                <a:lnTo>
                  <a:pt x="2328" y="34"/>
                </a:lnTo>
                <a:lnTo>
                  <a:pt x="2325" y="24"/>
                </a:lnTo>
                <a:lnTo>
                  <a:pt x="2320" y="15"/>
                </a:lnTo>
                <a:lnTo>
                  <a:pt x="2316" y="12"/>
                </a:lnTo>
                <a:lnTo>
                  <a:pt x="2313" y="8"/>
                </a:lnTo>
                <a:lnTo>
                  <a:pt x="2313" y="5"/>
                </a:lnTo>
                <a:lnTo>
                  <a:pt x="2311" y="3"/>
                </a:lnTo>
                <a:lnTo>
                  <a:pt x="2306" y="2"/>
                </a:lnTo>
                <a:lnTo>
                  <a:pt x="2279" y="2"/>
                </a:lnTo>
                <a:lnTo>
                  <a:pt x="2263" y="2"/>
                </a:lnTo>
                <a:lnTo>
                  <a:pt x="2246" y="2"/>
                </a:lnTo>
                <a:lnTo>
                  <a:pt x="2231" y="0"/>
                </a:lnTo>
                <a:lnTo>
                  <a:pt x="2217" y="2"/>
                </a:lnTo>
                <a:lnTo>
                  <a:pt x="2209" y="5"/>
                </a:lnTo>
                <a:lnTo>
                  <a:pt x="2202" y="8"/>
                </a:lnTo>
                <a:lnTo>
                  <a:pt x="2197" y="14"/>
                </a:lnTo>
                <a:lnTo>
                  <a:pt x="2190" y="15"/>
                </a:lnTo>
                <a:lnTo>
                  <a:pt x="2190" y="22"/>
                </a:lnTo>
                <a:lnTo>
                  <a:pt x="2193" y="29"/>
                </a:lnTo>
                <a:lnTo>
                  <a:pt x="2197" y="34"/>
                </a:lnTo>
                <a:lnTo>
                  <a:pt x="2197" y="43"/>
                </a:lnTo>
                <a:lnTo>
                  <a:pt x="2197" y="46"/>
                </a:lnTo>
                <a:lnTo>
                  <a:pt x="2199" y="48"/>
                </a:lnTo>
                <a:lnTo>
                  <a:pt x="2204" y="49"/>
                </a:lnTo>
                <a:lnTo>
                  <a:pt x="2204" y="63"/>
                </a:lnTo>
                <a:lnTo>
                  <a:pt x="2204" y="66"/>
                </a:lnTo>
                <a:lnTo>
                  <a:pt x="2205" y="68"/>
                </a:lnTo>
                <a:lnTo>
                  <a:pt x="2210" y="70"/>
                </a:lnTo>
                <a:lnTo>
                  <a:pt x="2210" y="77"/>
                </a:lnTo>
                <a:lnTo>
                  <a:pt x="2210" y="80"/>
                </a:lnTo>
                <a:lnTo>
                  <a:pt x="2212" y="82"/>
                </a:lnTo>
                <a:lnTo>
                  <a:pt x="2217" y="84"/>
                </a:lnTo>
                <a:lnTo>
                  <a:pt x="2221" y="89"/>
                </a:lnTo>
                <a:lnTo>
                  <a:pt x="2224" y="94"/>
                </a:lnTo>
                <a:lnTo>
                  <a:pt x="2228" y="97"/>
                </a:lnTo>
                <a:lnTo>
                  <a:pt x="2231" y="104"/>
                </a:lnTo>
                <a:lnTo>
                  <a:pt x="2231" y="159"/>
                </a:lnTo>
                <a:lnTo>
                  <a:pt x="2226" y="162"/>
                </a:lnTo>
                <a:lnTo>
                  <a:pt x="2221" y="165"/>
                </a:lnTo>
                <a:lnTo>
                  <a:pt x="2216" y="170"/>
                </a:lnTo>
                <a:lnTo>
                  <a:pt x="2210" y="172"/>
                </a:lnTo>
                <a:lnTo>
                  <a:pt x="2207" y="172"/>
                </a:lnTo>
                <a:lnTo>
                  <a:pt x="2205" y="174"/>
                </a:lnTo>
                <a:lnTo>
                  <a:pt x="2204" y="179"/>
                </a:lnTo>
                <a:lnTo>
                  <a:pt x="2197" y="179"/>
                </a:lnTo>
                <a:lnTo>
                  <a:pt x="2193" y="179"/>
                </a:lnTo>
                <a:lnTo>
                  <a:pt x="2192" y="181"/>
                </a:lnTo>
                <a:lnTo>
                  <a:pt x="2190" y="186"/>
                </a:lnTo>
                <a:lnTo>
                  <a:pt x="2168" y="194"/>
                </a:lnTo>
                <a:lnTo>
                  <a:pt x="2156" y="198"/>
                </a:lnTo>
                <a:lnTo>
                  <a:pt x="2142" y="199"/>
                </a:lnTo>
                <a:lnTo>
                  <a:pt x="2142" y="198"/>
                </a:lnTo>
                <a:lnTo>
                  <a:pt x="2140" y="196"/>
                </a:lnTo>
                <a:lnTo>
                  <a:pt x="2137" y="194"/>
                </a:lnTo>
                <a:lnTo>
                  <a:pt x="2132" y="194"/>
                </a:lnTo>
                <a:lnTo>
                  <a:pt x="2128" y="193"/>
                </a:lnTo>
                <a:lnTo>
                  <a:pt x="2127" y="188"/>
                </a:lnTo>
                <a:lnTo>
                  <a:pt x="2127" y="184"/>
                </a:lnTo>
                <a:lnTo>
                  <a:pt x="2127" y="181"/>
                </a:lnTo>
                <a:lnTo>
                  <a:pt x="2122" y="179"/>
                </a:lnTo>
                <a:lnTo>
                  <a:pt x="2115" y="179"/>
                </a:lnTo>
                <a:lnTo>
                  <a:pt x="2115" y="172"/>
                </a:lnTo>
                <a:lnTo>
                  <a:pt x="2108" y="172"/>
                </a:lnTo>
                <a:lnTo>
                  <a:pt x="2105" y="174"/>
                </a:lnTo>
                <a:lnTo>
                  <a:pt x="2103" y="177"/>
                </a:lnTo>
                <a:lnTo>
                  <a:pt x="2101" y="186"/>
                </a:lnTo>
                <a:lnTo>
                  <a:pt x="2098" y="186"/>
                </a:lnTo>
                <a:lnTo>
                  <a:pt x="2096" y="188"/>
                </a:lnTo>
                <a:lnTo>
                  <a:pt x="2094" y="193"/>
                </a:lnTo>
                <a:lnTo>
                  <a:pt x="2084" y="194"/>
                </a:lnTo>
                <a:lnTo>
                  <a:pt x="2081" y="194"/>
                </a:lnTo>
                <a:lnTo>
                  <a:pt x="2074" y="196"/>
                </a:lnTo>
                <a:lnTo>
                  <a:pt x="2072" y="196"/>
                </a:lnTo>
                <a:lnTo>
                  <a:pt x="2062" y="199"/>
                </a:lnTo>
                <a:lnTo>
                  <a:pt x="2060" y="199"/>
                </a:lnTo>
                <a:lnTo>
                  <a:pt x="2055" y="203"/>
                </a:lnTo>
                <a:lnTo>
                  <a:pt x="2052" y="203"/>
                </a:lnTo>
                <a:lnTo>
                  <a:pt x="2045" y="206"/>
                </a:lnTo>
                <a:lnTo>
                  <a:pt x="2045" y="208"/>
                </a:lnTo>
                <a:lnTo>
                  <a:pt x="2038" y="210"/>
                </a:lnTo>
                <a:lnTo>
                  <a:pt x="2036" y="211"/>
                </a:lnTo>
                <a:lnTo>
                  <a:pt x="2030" y="215"/>
                </a:lnTo>
                <a:lnTo>
                  <a:pt x="2018" y="217"/>
                </a:lnTo>
                <a:lnTo>
                  <a:pt x="2011" y="218"/>
                </a:lnTo>
                <a:lnTo>
                  <a:pt x="2004" y="223"/>
                </a:lnTo>
                <a:lnTo>
                  <a:pt x="2001" y="225"/>
                </a:lnTo>
                <a:lnTo>
                  <a:pt x="1997" y="227"/>
                </a:lnTo>
                <a:lnTo>
                  <a:pt x="1995" y="230"/>
                </a:lnTo>
                <a:lnTo>
                  <a:pt x="1994" y="232"/>
                </a:lnTo>
                <a:lnTo>
                  <a:pt x="1984" y="234"/>
                </a:lnTo>
                <a:lnTo>
                  <a:pt x="1977" y="237"/>
                </a:lnTo>
                <a:lnTo>
                  <a:pt x="1972" y="244"/>
                </a:lnTo>
                <a:lnTo>
                  <a:pt x="1965" y="251"/>
                </a:lnTo>
                <a:lnTo>
                  <a:pt x="1963" y="252"/>
                </a:lnTo>
                <a:lnTo>
                  <a:pt x="1961" y="252"/>
                </a:lnTo>
                <a:lnTo>
                  <a:pt x="1958" y="254"/>
                </a:lnTo>
                <a:lnTo>
                  <a:pt x="1944" y="256"/>
                </a:lnTo>
                <a:lnTo>
                  <a:pt x="1934" y="254"/>
                </a:lnTo>
                <a:lnTo>
                  <a:pt x="1924" y="252"/>
                </a:lnTo>
                <a:lnTo>
                  <a:pt x="1915" y="249"/>
                </a:lnTo>
                <a:lnTo>
                  <a:pt x="1898" y="242"/>
                </a:lnTo>
                <a:lnTo>
                  <a:pt x="1883" y="234"/>
                </a:lnTo>
                <a:lnTo>
                  <a:pt x="1871" y="234"/>
                </a:lnTo>
                <a:lnTo>
                  <a:pt x="1861" y="232"/>
                </a:lnTo>
                <a:lnTo>
                  <a:pt x="1842" y="227"/>
                </a:lnTo>
                <a:lnTo>
                  <a:pt x="1823" y="222"/>
                </a:lnTo>
                <a:lnTo>
                  <a:pt x="1813" y="220"/>
                </a:lnTo>
                <a:lnTo>
                  <a:pt x="1801" y="220"/>
                </a:lnTo>
                <a:lnTo>
                  <a:pt x="1793" y="220"/>
                </a:lnTo>
                <a:lnTo>
                  <a:pt x="1787" y="223"/>
                </a:lnTo>
                <a:lnTo>
                  <a:pt x="1782" y="227"/>
                </a:lnTo>
                <a:lnTo>
                  <a:pt x="1779" y="232"/>
                </a:lnTo>
                <a:lnTo>
                  <a:pt x="1770" y="240"/>
                </a:lnTo>
                <a:lnTo>
                  <a:pt x="1765" y="246"/>
                </a:lnTo>
                <a:lnTo>
                  <a:pt x="1760" y="247"/>
                </a:lnTo>
                <a:lnTo>
                  <a:pt x="1748" y="249"/>
                </a:lnTo>
                <a:lnTo>
                  <a:pt x="1738" y="249"/>
                </a:lnTo>
                <a:lnTo>
                  <a:pt x="1729" y="247"/>
                </a:lnTo>
                <a:lnTo>
                  <a:pt x="1723" y="244"/>
                </a:lnTo>
                <a:lnTo>
                  <a:pt x="1707" y="239"/>
                </a:lnTo>
                <a:lnTo>
                  <a:pt x="1692" y="234"/>
                </a:lnTo>
                <a:lnTo>
                  <a:pt x="1689" y="227"/>
                </a:lnTo>
                <a:lnTo>
                  <a:pt x="1685" y="223"/>
                </a:lnTo>
                <a:lnTo>
                  <a:pt x="1677" y="215"/>
                </a:lnTo>
                <a:lnTo>
                  <a:pt x="1671" y="211"/>
                </a:lnTo>
                <a:lnTo>
                  <a:pt x="1668" y="206"/>
                </a:lnTo>
                <a:lnTo>
                  <a:pt x="1665" y="201"/>
                </a:lnTo>
                <a:lnTo>
                  <a:pt x="1665" y="193"/>
                </a:lnTo>
                <a:lnTo>
                  <a:pt x="1636" y="193"/>
                </a:lnTo>
                <a:lnTo>
                  <a:pt x="1606" y="193"/>
                </a:lnTo>
                <a:lnTo>
                  <a:pt x="1579" y="194"/>
                </a:lnTo>
                <a:lnTo>
                  <a:pt x="1555" y="199"/>
                </a:lnTo>
                <a:lnTo>
                  <a:pt x="1549" y="201"/>
                </a:lnTo>
                <a:lnTo>
                  <a:pt x="1543" y="205"/>
                </a:lnTo>
                <a:lnTo>
                  <a:pt x="1533" y="211"/>
                </a:lnTo>
                <a:lnTo>
                  <a:pt x="1525" y="220"/>
                </a:lnTo>
                <a:lnTo>
                  <a:pt x="1514" y="227"/>
                </a:lnTo>
                <a:lnTo>
                  <a:pt x="1513" y="232"/>
                </a:lnTo>
                <a:lnTo>
                  <a:pt x="1511" y="234"/>
                </a:lnTo>
                <a:lnTo>
                  <a:pt x="1508" y="234"/>
                </a:lnTo>
                <a:lnTo>
                  <a:pt x="1506" y="239"/>
                </a:lnTo>
                <a:lnTo>
                  <a:pt x="1504" y="240"/>
                </a:lnTo>
                <a:lnTo>
                  <a:pt x="1501" y="240"/>
                </a:lnTo>
                <a:lnTo>
                  <a:pt x="1499" y="246"/>
                </a:lnTo>
                <a:lnTo>
                  <a:pt x="1497" y="247"/>
                </a:lnTo>
                <a:lnTo>
                  <a:pt x="1494" y="247"/>
                </a:lnTo>
                <a:lnTo>
                  <a:pt x="1473" y="247"/>
                </a:lnTo>
                <a:lnTo>
                  <a:pt x="1463" y="247"/>
                </a:lnTo>
                <a:lnTo>
                  <a:pt x="1455" y="247"/>
                </a:lnTo>
                <a:lnTo>
                  <a:pt x="1441" y="252"/>
                </a:lnTo>
                <a:lnTo>
                  <a:pt x="1427" y="257"/>
                </a:lnTo>
                <a:lnTo>
                  <a:pt x="1421" y="259"/>
                </a:lnTo>
                <a:lnTo>
                  <a:pt x="1412" y="261"/>
                </a:lnTo>
                <a:lnTo>
                  <a:pt x="1409" y="261"/>
                </a:lnTo>
                <a:lnTo>
                  <a:pt x="1407" y="263"/>
                </a:lnTo>
                <a:lnTo>
                  <a:pt x="1405" y="268"/>
                </a:lnTo>
                <a:lnTo>
                  <a:pt x="1400" y="268"/>
                </a:lnTo>
                <a:lnTo>
                  <a:pt x="1395" y="269"/>
                </a:lnTo>
                <a:lnTo>
                  <a:pt x="1387" y="273"/>
                </a:lnTo>
                <a:lnTo>
                  <a:pt x="1380" y="278"/>
                </a:lnTo>
                <a:lnTo>
                  <a:pt x="1371" y="281"/>
                </a:lnTo>
                <a:lnTo>
                  <a:pt x="1354" y="280"/>
                </a:lnTo>
                <a:lnTo>
                  <a:pt x="1339" y="281"/>
                </a:lnTo>
                <a:lnTo>
                  <a:pt x="1325" y="285"/>
                </a:lnTo>
                <a:lnTo>
                  <a:pt x="1313" y="288"/>
                </a:lnTo>
                <a:lnTo>
                  <a:pt x="1289" y="297"/>
                </a:lnTo>
                <a:lnTo>
                  <a:pt x="1276" y="300"/>
                </a:lnTo>
                <a:lnTo>
                  <a:pt x="1262" y="302"/>
                </a:lnTo>
                <a:lnTo>
                  <a:pt x="1255" y="302"/>
                </a:lnTo>
                <a:lnTo>
                  <a:pt x="1250" y="303"/>
                </a:lnTo>
                <a:lnTo>
                  <a:pt x="1247" y="307"/>
                </a:lnTo>
                <a:lnTo>
                  <a:pt x="1243" y="310"/>
                </a:lnTo>
                <a:lnTo>
                  <a:pt x="1236" y="317"/>
                </a:lnTo>
                <a:lnTo>
                  <a:pt x="1233" y="321"/>
                </a:lnTo>
                <a:lnTo>
                  <a:pt x="1228" y="322"/>
                </a:lnTo>
                <a:lnTo>
                  <a:pt x="1226" y="326"/>
                </a:lnTo>
                <a:lnTo>
                  <a:pt x="1225" y="327"/>
                </a:lnTo>
                <a:lnTo>
                  <a:pt x="1219" y="329"/>
                </a:lnTo>
                <a:lnTo>
                  <a:pt x="1207" y="329"/>
                </a:lnTo>
                <a:lnTo>
                  <a:pt x="1180" y="329"/>
                </a:lnTo>
                <a:lnTo>
                  <a:pt x="1173" y="329"/>
                </a:lnTo>
                <a:lnTo>
                  <a:pt x="1168" y="329"/>
                </a:lnTo>
                <a:lnTo>
                  <a:pt x="1165" y="332"/>
                </a:lnTo>
                <a:lnTo>
                  <a:pt x="1163" y="336"/>
                </a:lnTo>
                <a:lnTo>
                  <a:pt x="1160" y="339"/>
                </a:lnTo>
                <a:lnTo>
                  <a:pt x="1158" y="343"/>
                </a:lnTo>
                <a:lnTo>
                  <a:pt x="1153" y="343"/>
                </a:lnTo>
                <a:lnTo>
                  <a:pt x="1146" y="343"/>
                </a:lnTo>
                <a:lnTo>
                  <a:pt x="1141" y="344"/>
                </a:lnTo>
                <a:lnTo>
                  <a:pt x="1139" y="346"/>
                </a:lnTo>
                <a:lnTo>
                  <a:pt x="1134" y="351"/>
                </a:lnTo>
                <a:lnTo>
                  <a:pt x="1132" y="355"/>
                </a:lnTo>
                <a:lnTo>
                  <a:pt x="1129" y="356"/>
                </a:lnTo>
                <a:lnTo>
                  <a:pt x="1124" y="358"/>
                </a:lnTo>
                <a:lnTo>
                  <a:pt x="1119" y="356"/>
                </a:lnTo>
                <a:lnTo>
                  <a:pt x="1119" y="361"/>
                </a:lnTo>
                <a:lnTo>
                  <a:pt x="1117" y="365"/>
                </a:lnTo>
                <a:lnTo>
                  <a:pt x="1115" y="368"/>
                </a:lnTo>
                <a:lnTo>
                  <a:pt x="1112" y="370"/>
                </a:lnTo>
                <a:lnTo>
                  <a:pt x="1112" y="390"/>
                </a:lnTo>
                <a:lnTo>
                  <a:pt x="1112" y="411"/>
                </a:lnTo>
                <a:lnTo>
                  <a:pt x="1110" y="430"/>
                </a:lnTo>
                <a:lnTo>
                  <a:pt x="1105" y="445"/>
                </a:lnTo>
                <a:lnTo>
                  <a:pt x="1096" y="443"/>
                </a:lnTo>
                <a:lnTo>
                  <a:pt x="1088" y="442"/>
                </a:lnTo>
                <a:lnTo>
                  <a:pt x="1081" y="436"/>
                </a:lnTo>
                <a:lnTo>
                  <a:pt x="1078" y="431"/>
                </a:lnTo>
                <a:lnTo>
                  <a:pt x="1074" y="433"/>
                </a:lnTo>
                <a:lnTo>
                  <a:pt x="1073" y="436"/>
                </a:lnTo>
                <a:lnTo>
                  <a:pt x="1071" y="445"/>
                </a:lnTo>
                <a:lnTo>
                  <a:pt x="1067" y="445"/>
                </a:lnTo>
                <a:lnTo>
                  <a:pt x="1066" y="447"/>
                </a:lnTo>
                <a:lnTo>
                  <a:pt x="1064" y="452"/>
                </a:lnTo>
                <a:lnTo>
                  <a:pt x="1055" y="457"/>
                </a:lnTo>
                <a:lnTo>
                  <a:pt x="1052" y="460"/>
                </a:lnTo>
                <a:lnTo>
                  <a:pt x="1050" y="465"/>
                </a:lnTo>
                <a:lnTo>
                  <a:pt x="1033" y="465"/>
                </a:lnTo>
                <a:lnTo>
                  <a:pt x="1027" y="467"/>
                </a:lnTo>
                <a:lnTo>
                  <a:pt x="1025" y="469"/>
                </a:lnTo>
                <a:lnTo>
                  <a:pt x="1023" y="472"/>
                </a:lnTo>
                <a:lnTo>
                  <a:pt x="1016" y="472"/>
                </a:lnTo>
                <a:lnTo>
                  <a:pt x="1011" y="471"/>
                </a:lnTo>
                <a:lnTo>
                  <a:pt x="1008" y="467"/>
                </a:lnTo>
                <a:lnTo>
                  <a:pt x="1003" y="465"/>
                </a:lnTo>
                <a:lnTo>
                  <a:pt x="999" y="465"/>
                </a:lnTo>
                <a:lnTo>
                  <a:pt x="998" y="469"/>
                </a:lnTo>
                <a:lnTo>
                  <a:pt x="998" y="471"/>
                </a:lnTo>
                <a:lnTo>
                  <a:pt x="996" y="472"/>
                </a:lnTo>
                <a:lnTo>
                  <a:pt x="989" y="474"/>
                </a:lnTo>
                <a:lnTo>
                  <a:pt x="979" y="472"/>
                </a:lnTo>
                <a:lnTo>
                  <a:pt x="967" y="472"/>
                </a:lnTo>
                <a:lnTo>
                  <a:pt x="955" y="472"/>
                </a:lnTo>
                <a:lnTo>
                  <a:pt x="945" y="472"/>
                </a:lnTo>
                <a:lnTo>
                  <a:pt x="936" y="471"/>
                </a:lnTo>
                <a:lnTo>
                  <a:pt x="931" y="465"/>
                </a:lnTo>
                <a:lnTo>
                  <a:pt x="928" y="459"/>
                </a:lnTo>
                <a:lnTo>
                  <a:pt x="924" y="460"/>
                </a:lnTo>
                <a:lnTo>
                  <a:pt x="921" y="462"/>
                </a:lnTo>
                <a:lnTo>
                  <a:pt x="919" y="471"/>
                </a:lnTo>
                <a:lnTo>
                  <a:pt x="917" y="474"/>
                </a:lnTo>
                <a:lnTo>
                  <a:pt x="916" y="477"/>
                </a:lnTo>
                <a:lnTo>
                  <a:pt x="912" y="479"/>
                </a:lnTo>
                <a:lnTo>
                  <a:pt x="907" y="479"/>
                </a:lnTo>
                <a:lnTo>
                  <a:pt x="895" y="479"/>
                </a:lnTo>
                <a:lnTo>
                  <a:pt x="883" y="479"/>
                </a:lnTo>
                <a:lnTo>
                  <a:pt x="873" y="481"/>
                </a:lnTo>
                <a:lnTo>
                  <a:pt x="866" y="486"/>
                </a:lnTo>
                <a:lnTo>
                  <a:pt x="859" y="489"/>
                </a:lnTo>
                <a:lnTo>
                  <a:pt x="854" y="495"/>
                </a:lnTo>
                <a:lnTo>
                  <a:pt x="849" y="500"/>
                </a:lnTo>
                <a:lnTo>
                  <a:pt x="846" y="506"/>
                </a:lnTo>
                <a:lnTo>
                  <a:pt x="842" y="513"/>
                </a:lnTo>
                <a:lnTo>
                  <a:pt x="839" y="520"/>
                </a:lnTo>
                <a:lnTo>
                  <a:pt x="837" y="525"/>
                </a:lnTo>
                <a:lnTo>
                  <a:pt x="837" y="529"/>
                </a:lnTo>
                <a:lnTo>
                  <a:pt x="836" y="532"/>
                </a:lnTo>
                <a:lnTo>
                  <a:pt x="832" y="534"/>
                </a:lnTo>
                <a:lnTo>
                  <a:pt x="832" y="537"/>
                </a:lnTo>
                <a:lnTo>
                  <a:pt x="832" y="542"/>
                </a:lnTo>
                <a:lnTo>
                  <a:pt x="829" y="547"/>
                </a:lnTo>
                <a:lnTo>
                  <a:pt x="824" y="554"/>
                </a:lnTo>
                <a:lnTo>
                  <a:pt x="818" y="561"/>
                </a:lnTo>
                <a:lnTo>
                  <a:pt x="815" y="568"/>
                </a:lnTo>
                <a:lnTo>
                  <a:pt x="812" y="575"/>
                </a:lnTo>
                <a:lnTo>
                  <a:pt x="812" y="582"/>
                </a:lnTo>
                <a:lnTo>
                  <a:pt x="812" y="585"/>
                </a:lnTo>
                <a:lnTo>
                  <a:pt x="812" y="588"/>
                </a:lnTo>
                <a:lnTo>
                  <a:pt x="810" y="588"/>
                </a:lnTo>
                <a:lnTo>
                  <a:pt x="805" y="588"/>
                </a:lnTo>
                <a:lnTo>
                  <a:pt x="801" y="588"/>
                </a:lnTo>
                <a:lnTo>
                  <a:pt x="798" y="588"/>
                </a:lnTo>
                <a:lnTo>
                  <a:pt x="778" y="588"/>
                </a:lnTo>
                <a:lnTo>
                  <a:pt x="772" y="590"/>
                </a:lnTo>
                <a:lnTo>
                  <a:pt x="769" y="592"/>
                </a:lnTo>
                <a:lnTo>
                  <a:pt x="764" y="599"/>
                </a:lnTo>
                <a:lnTo>
                  <a:pt x="759" y="606"/>
                </a:lnTo>
                <a:lnTo>
                  <a:pt x="755" y="607"/>
                </a:lnTo>
                <a:lnTo>
                  <a:pt x="750" y="609"/>
                </a:lnTo>
                <a:lnTo>
                  <a:pt x="745" y="611"/>
                </a:lnTo>
                <a:lnTo>
                  <a:pt x="743" y="612"/>
                </a:lnTo>
                <a:lnTo>
                  <a:pt x="738" y="617"/>
                </a:lnTo>
                <a:lnTo>
                  <a:pt x="737" y="621"/>
                </a:lnTo>
                <a:lnTo>
                  <a:pt x="733" y="623"/>
                </a:lnTo>
                <a:lnTo>
                  <a:pt x="728" y="624"/>
                </a:lnTo>
                <a:lnTo>
                  <a:pt x="723" y="623"/>
                </a:lnTo>
                <a:lnTo>
                  <a:pt x="718" y="623"/>
                </a:lnTo>
                <a:lnTo>
                  <a:pt x="714" y="621"/>
                </a:lnTo>
                <a:lnTo>
                  <a:pt x="711" y="619"/>
                </a:lnTo>
                <a:lnTo>
                  <a:pt x="709" y="616"/>
                </a:lnTo>
                <a:lnTo>
                  <a:pt x="709" y="612"/>
                </a:lnTo>
                <a:lnTo>
                  <a:pt x="708" y="611"/>
                </a:lnTo>
                <a:lnTo>
                  <a:pt x="703" y="609"/>
                </a:lnTo>
                <a:lnTo>
                  <a:pt x="696" y="609"/>
                </a:lnTo>
                <a:lnTo>
                  <a:pt x="689" y="609"/>
                </a:lnTo>
                <a:lnTo>
                  <a:pt x="684" y="611"/>
                </a:lnTo>
                <a:lnTo>
                  <a:pt x="682" y="616"/>
                </a:lnTo>
                <a:lnTo>
                  <a:pt x="677" y="616"/>
                </a:lnTo>
                <a:lnTo>
                  <a:pt x="674" y="617"/>
                </a:lnTo>
                <a:lnTo>
                  <a:pt x="670" y="619"/>
                </a:lnTo>
                <a:lnTo>
                  <a:pt x="668" y="623"/>
                </a:lnTo>
                <a:lnTo>
                  <a:pt x="660" y="624"/>
                </a:lnTo>
                <a:lnTo>
                  <a:pt x="651" y="626"/>
                </a:lnTo>
                <a:lnTo>
                  <a:pt x="645" y="631"/>
                </a:lnTo>
                <a:lnTo>
                  <a:pt x="641" y="636"/>
                </a:lnTo>
                <a:lnTo>
                  <a:pt x="636" y="636"/>
                </a:lnTo>
                <a:lnTo>
                  <a:pt x="633" y="635"/>
                </a:lnTo>
                <a:lnTo>
                  <a:pt x="629" y="635"/>
                </a:lnTo>
                <a:lnTo>
                  <a:pt x="627" y="635"/>
                </a:lnTo>
                <a:lnTo>
                  <a:pt x="626" y="635"/>
                </a:lnTo>
                <a:lnTo>
                  <a:pt x="622" y="635"/>
                </a:lnTo>
                <a:lnTo>
                  <a:pt x="621" y="636"/>
                </a:lnTo>
                <a:lnTo>
                  <a:pt x="619" y="636"/>
                </a:lnTo>
                <a:lnTo>
                  <a:pt x="615" y="636"/>
                </a:lnTo>
                <a:lnTo>
                  <a:pt x="614" y="636"/>
                </a:lnTo>
                <a:lnTo>
                  <a:pt x="612" y="636"/>
                </a:lnTo>
                <a:lnTo>
                  <a:pt x="610" y="638"/>
                </a:lnTo>
                <a:lnTo>
                  <a:pt x="607" y="638"/>
                </a:lnTo>
                <a:lnTo>
                  <a:pt x="605" y="638"/>
                </a:lnTo>
                <a:lnTo>
                  <a:pt x="602" y="640"/>
                </a:lnTo>
                <a:lnTo>
                  <a:pt x="588" y="643"/>
                </a:lnTo>
                <a:lnTo>
                  <a:pt x="581" y="643"/>
                </a:lnTo>
                <a:lnTo>
                  <a:pt x="573" y="643"/>
                </a:lnTo>
                <a:lnTo>
                  <a:pt x="573" y="650"/>
                </a:lnTo>
                <a:lnTo>
                  <a:pt x="564" y="655"/>
                </a:lnTo>
                <a:lnTo>
                  <a:pt x="556" y="662"/>
                </a:lnTo>
                <a:lnTo>
                  <a:pt x="551" y="663"/>
                </a:lnTo>
                <a:lnTo>
                  <a:pt x="545" y="665"/>
                </a:lnTo>
                <a:lnTo>
                  <a:pt x="542" y="662"/>
                </a:lnTo>
                <a:lnTo>
                  <a:pt x="539" y="657"/>
                </a:lnTo>
                <a:lnTo>
                  <a:pt x="535" y="658"/>
                </a:lnTo>
                <a:lnTo>
                  <a:pt x="533" y="660"/>
                </a:lnTo>
                <a:lnTo>
                  <a:pt x="532" y="667"/>
                </a:lnTo>
                <a:lnTo>
                  <a:pt x="530" y="674"/>
                </a:lnTo>
                <a:lnTo>
                  <a:pt x="528" y="675"/>
                </a:lnTo>
                <a:lnTo>
                  <a:pt x="525" y="677"/>
                </a:lnTo>
                <a:lnTo>
                  <a:pt x="525" y="679"/>
                </a:lnTo>
                <a:lnTo>
                  <a:pt x="527" y="682"/>
                </a:lnTo>
                <a:lnTo>
                  <a:pt x="530" y="682"/>
                </a:lnTo>
                <a:lnTo>
                  <a:pt x="537" y="684"/>
                </a:lnTo>
                <a:lnTo>
                  <a:pt x="539" y="684"/>
                </a:lnTo>
                <a:lnTo>
                  <a:pt x="544" y="692"/>
                </a:lnTo>
                <a:lnTo>
                  <a:pt x="547" y="703"/>
                </a:lnTo>
                <a:lnTo>
                  <a:pt x="552" y="711"/>
                </a:lnTo>
                <a:lnTo>
                  <a:pt x="556" y="715"/>
                </a:lnTo>
                <a:lnTo>
                  <a:pt x="559" y="718"/>
                </a:lnTo>
                <a:lnTo>
                  <a:pt x="559" y="744"/>
                </a:lnTo>
                <a:lnTo>
                  <a:pt x="559" y="769"/>
                </a:lnTo>
                <a:lnTo>
                  <a:pt x="557" y="781"/>
                </a:lnTo>
                <a:lnTo>
                  <a:pt x="554" y="790"/>
                </a:lnTo>
                <a:lnTo>
                  <a:pt x="547" y="796"/>
                </a:lnTo>
                <a:lnTo>
                  <a:pt x="544" y="798"/>
                </a:lnTo>
                <a:lnTo>
                  <a:pt x="539" y="800"/>
                </a:lnTo>
                <a:lnTo>
                  <a:pt x="539" y="807"/>
                </a:lnTo>
                <a:lnTo>
                  <a:pt x="539" y="810"/>
                </a:lnTo>
                <a:lnTo>
                  <a:pt x="537" y="814"/>
                </a:lnTo>
                <a:lnTo>
                  <a:pt x="533" y="815"/>
                </a:lnTo>
                <a:lnTo>
                  <a:pt x="528" y="820"/>
                </a:lnTo>
                <a:lnTo>
                  <a:pt x="525" y="824"/>
                </a:lnTo>
                <a:lnTo>
                  <a:pt x="525" y="827"/>
                </a:lnTo>
                <a:lnTo>
                  <a:pt x="491" y="827"/>
                </a:lnTo>
                <a:lnTo>
                  <a:pt x="491" y="834"/>
                </a:lnTo>
                <a:lnTo>
                  <a:pt x="491" y="841"/>
                </a:lnTo>
                <a:lnTo>
                  <a:pt x="489" y="846"/>
                </a:lnTo>
                <a:lnTo>
                  <a:pt x="484" y="848"/>
                </a:lnTo>
                <a:lnTo>
                  <a:pt x="484" y="854"/>
                </a:lnTo>
                <a:lnTo>
                  <a:pt x="486" y="860"/>
                </a:lnTo>
                <a:lnTo>
                  <a:pt x="489" y="863"/>
                </a:lnTo>
                <a:lnTo>
                  <a:pt x="491" y="868"/>
                </a:lnTo>
                <a:lnTo>
                  <a:pt x="489" y="870"/>
                </a:lnTo>
                <a:lnTo>
                  <a:pt x="489" y="872"/>
                </a:lnTo>
                <a:lnTo>
                  <a:pt x="493" y="873"/>
                </a:lnTo>
                <a:lnTo>
                  <a:pt x="498" y="875"/>
                </a:lnTo>
                <a:lnTo>
                  <a:pt x="498" y="877"/>
                </a:lnTo>
                <a:lnTo>
                  <a:pt x="496" y="878"/>
                </a:lnTo>
                <a:lnTo>
                  <a:pt x="493" y="880"/>
                </a:lnTo>
                <a:lnTo>
                  <a:pt x="484" y="882"/>
                </a:lnTo>
                <a:lnTo>
                  <a:pt x="484" y="885"/>
                </a:lnTo>
                <a:lnTo>
                  <a:pt x="482" y="887"/>
                </a:lnTo>
                <a:lnTo>
                  <a:pt x="477" y="889"/>
                </a:lnTo>
                <a:lnTo>
                  <a:pt x="476" y="897"/>
                </a:lnTo>
                <a:lnTo>
                  <a:pt x="474" y="902"/>
                </a:lnTo>
                <a:lnTo>
                  <a:pt x="469" y="906"/>
                </a:lnTo>
                <a:lnTo>
                  <a:pt x="464" y="909"/>
                </a:lnTo>
                <a:lnTo>
                  <a:pt x="464" y="924"/>
                </a:lnTo>
                <a:lnTo>
                  <a:pt x="464" y="940"/>
                </a:lnTo>
                <a:lnTo>
                  <a:pt x="462" y="947"/>
                </a:lnTo>
                <a:lnTo>
                  <a:pt x="460" y="952"/>
                </a:lnTo>
                <a:lnTo>
                  <a:pt x="457" y="955"/>
                </a:lnTo>
                <a:lnTo>
                  <a:pt x="450" y="957"/>
                </a:lnTo>
                <a:lnTo>
                  <a:pt x="455" y="964"/>
                </a:lnTo>
                <a:lnTo>
                  <a:pt x="457" y="974"/>
                </a:lnTo>
                <a:lnTo>
                  <a:pt x="457" y="986"/>
                </a:lnTo>
                <a:lnTo>
                  <a:pt x="457" y="998"/>
                </a:lnTo>
                <a:lnTo>
                  <a:pt x="431" y="1015"/>
                </a:lnTo>
                <a:lnTo>
                  <a:pt x="418" y="1022"/>
                </a:lnTo>
                <a:lnTo>
                  <a:pt x="411" y="1023"/>
                </a:lnTo>
                <a:lnTo>
                  <a:pt x="402" y="1025"/>
                </a:lnTo>
                <a:lnTo>
                  <a:pt x="399" y="1027"/>
                </a:lnTo>
                <a:lnTo>
                  <a:pt x="397" y="1028"/>
                </a:lnTo>
                <a:lnTo>
                  <a:pt x="395" y="1034"/>
                </a:lnTo>
                <a:lnTo>
                  <a:pt x="395" y="1046"/>
                </a:lnTo>
                <a:lnTo>
                  <a:pt x="387" y="1047"/>
                </a:lnTo>
                <a:lnTo>
                  <a:pt x="382" y="1049"/>
                </a:lnTo>
                <a:lnTo>
                  <a:pt x="378" y="1054"/>
                </a:lnTo>
                <a:lnTo>
                  <a:pt x="375" y="1059"/>
                </a:lnTo>
                <a:lnTo>
                  <a:pt x="366" y="1061"/>
                </a:lnTo>
                <a:lnTo>
                  <a:pt x="361" y="1063"/>
                </a:lnTo>
                <a:lnTo>
                  <a:pt x="356" y="1066"/>
                </a:lnTo>
                <a:lnTo>
                  <a:pt x="348" y="1066"/>
                </a:lnTo>
                <a:lnTo>
                  <a:pt x="349" y="1078"/>
                </a:lnTo>
                <a:lnTo>
                  <a:pt x="354" y="1087"/>
                </a:lnTo>
                <a:lnTo>
                  <a:pt x="365" y="1104"/>
                </a:lnTo>
                <a:lnTo>
                  <a:pt x="370" y="1112"/>
                </a:lnTo>
                <a:lnTo>
                  <a:pt x="375" y="1121"/>
                </a:lnTo>
                <a:lnTo>
                  <a:pt x="377" y="1133"/>
                </a:lnTo>
                <a:lnTo>
                  <a:pt x="375" y="1148"/>
                </a:lnTo>
                <a:lnTo>
                  <a:pt x="368" y="1151"/>
                </a:lnTo>
                <a:lnTo>
                  <a:pt x="361" y="1155"/>
                </a:lnTo>
                <a:lnTo>
                  <a:pt x="351" y="1155"/>
                </a:lnTo>
                <a:lnTo>
                  <a:pt x="341" y="1155"/>
                </a:lnTo>
                <a:lnTo>
                  <a:pt x="341" y="1196"/>
                </a:lnTo>
                <a:lnTo>
                  <a:pt x="332" y="1201"/>
                </a:lnTo>
                <a:lnTo>
                  <a:pt x="325" y="1206"/>
                </a:lnTo>
                <a:lnTo>
                  <a:pt x="324" y="1208"/>
                </a:lnTo>
                <a:lnTo>
                  <a:pt x="322" y="1213"/>
                </a:lnTo>
                <a:lnTo>
                  <a:pt x="320" y="1218"/>
                </a:lnTo>
                <a:lnTo>
                  <a:pt x="320" y="1223"/>
                </a:lnTo>
                <a:lnTo>
                  <a:pt x="315" y="1223"/>
                </a:lnTo>
                <a:lnTo>
                  <a:pt x="310" y="1225"/>
                </a:lnTo>
                <a:lnTo>
                  <a:pt x="302" y="1228"/>
                </a:lnTo>
                <a:lnTo>
                  <a:pt x="295" y="1233"/>
                </a:lnTo>
                <a:lnTo>
                  <a:pt x="286" y="1237"/>
                </a:lnTo>
                <a:lnTo>
                  <a:pt x="273" y="1237"/>
                </a:lnTo>
                <a:lnTo>
                  <a:pt x="273" y="1257"/>
                </a:lnTo>
                <a:lnTo>
                  <a:pt x="273" y="1261"/>
                </a:lnTo>
                <a:lnTo>
                  <a:pt x="274" y="1262"/>
                </a:lnTo>
                <a:lnTo>
                  <a:pt x="278" y="1262"/>
                </a:lnTo>
                <a:lnTo>
                  <a:pt x="285" y="1264"/>
                </a:lnTo>
                <a:lnTo>
                  <a:pt x="291" y="1267"/>
                </a:lnTo>
                <a:lnTo>
                  <a:pt x="298" y="1274"/>
                </a:lnTo>
                <a:lnTo>
                  <a:pt x="305" y="1284"/>
                </a:lnTo>
                <a:lnTo>
                  <a:pt x="305" y="1288"/>
                </a:lnTo>
                <a:lnTo>
                  <a:pt x="307" y="1291"/>
                </a:lnTo>
                <a:lnTo>
                  <a:pt x="307" y="1312"/>
                </a:lnTo>
                <a:lnTo>
                  <a:pt x="308" y="1315"/>
                </a:lnTo>
                <a:lnTo>
                  <a:pt x="310" y="1318"/>
                </a:lnTo>
                <a:lnTo>
                  <a:pt x="315" y="1324"/>
                </a:lnTo>
                <a:lnTo>
                  <a:pt x="322" y="1329"/>
                </a:lnTo>
                <a:lnTo>
                  <a:pt x="325" y="1336"/>
                </a:lnTo>
                <a:lnTo>
                  <a:pt x="327" y="1339"/>
                </a:lnTo>
                <a:lnTo>
                  <a:pt x="327" y="1344"/>
                </a:lnTo>
                <a:lnTo>
                  <a:pt x="329" y="1349"/>
                </a:lnTo>
                <a:lnTo>
                  <a:pt x="334" y="1351"/>
                </a:lnTo>
                <a:lnTo>
                  <a:pt x="339" y="1353"/>
                </a:lnTo>
                <a:lnTo>
                  <a:pt x="343" y="1353"/>
                </a:lnTo>
                <a:lnTo>
                  <a:pt x="348" y="1356"/>
                </a:lnTo>
                <a:lnTo>
                  <a:pt x="349" y="1359"/>
                </a:lnTo>
                <a:lnTo>
                  <a:pt x="348" y="1366"/>
                </a:lnTo>
                <a:lnTo>
                  <a:pt x="349" y="1366"/>
                </a:lnTo>
                <a:lnTo>
                  <a:pt x="360" y="1365"/>
                </a:lnTo>
                <a:lnTo>
                  <a:pt x="368" y="1366"/>
                </a:lnTo>
                <a:lnTo>
                  <a:pt x="372" y="1366"/>
                </a:lnTo>
                <a:lnTo>
                  <a:pt x="380" y="1371"/>
                </a:lnTo>
                <a:lnTo>
                  <a:pt x="389" y="1376"/>
                </a:lnTo>
                <a:lnTo>
                  <a:pt x="394" y="1383"/>
                </a:lnTo>
                <a:lnTo>
                  <a:pt x="395" y="1387"/>
                </a:lnTo>
                <a:lnTo>
                  <a:pt x="395" y="1390"/>
                </a:lnTo>
                <a:lnTo>
                  <a:pt x="395" y="1394"/>
                </a:lnTo>
                <a:lnTo>
                  <a:pt x="411" y="1395"/>
                </a:lnTo>
                <a:lnTo>
                  <a:pt x="421" y="1399"/>
                </a:lnTo>
                <a:lnTo>
                  <a:pt x="431" y="1405"/>
                </a:lnTo>
                <a:lnTo>
                  <a:pt x="440" y="1414"/>
                </a:lnTo>
                <a:lnTo>
                  <a:pt x="441" y="1416"/>
                </a:lnTo>
                <a:lnTo>
                  <a:pt x="445" y="1426"/>
                </a:lnTo>
                <a:lnTo>
                  <a:pt x="452" y="1436"/>
                </a:lnTo>
                <a:lnTo>
                  <a:pt x="453" y="1438"/>
                </a:lnTo>
                <a:lnTo>
                  <a:pt x="457" y="1440"/>
                </a:lnTo>
                <a:lnTo>
                  <a:pt x="460" y="1441"/>
                </a:lnTo>
                <a:lnTo>
                  <a:pt x="465" y="1446"/>
                </a:lnTo>
                <a:lnTo>
                  <a:pt x="470" y="1453"/>
                </a:lnTo>
                <a:lnTo>
                  <a:pt x="476" y="1455"/>
                </a:lnTo>
                <a:lnTo>
                  <a:pt x="481" y="1457"/>
                </a:lnTo>
                <a:lnTo>
                  <a:pt x="482" y="1458"/>
                </a:lnTo>
                <a:lnTo>
                  <a:pt x="487" y="1462"/>
                </a:lnTo>
                <a:lnTo>
                  <a:pt x="491" y="1469"/>
                </a:lnTo>
                <a:lnTo>
                  <a:pt x="493" y="1470"/>
                </a:lnTo>
                <a:lnTo>
                  <a:pt x="494" y="1472"/>
                </a:lnTo>
                <a:lnTo>
                  <a:pt x="498" y="1475"/>
                </a:lnTo>
                <a:lnTo>
                  <a:pt x="499" y="1480"/>
                </a:lnTo>
                <a:lnTo>
                  <a:pt x="501" y="1482"/>
                </a:lnTo>
                <a:lnTo>
                  <a:pt x="505" y="1482"/>
                </a:lnTo>
                <a:lnTo>
                  <a:pt x="513" y="1487"/>
                </a:lnTo>
                <a:lnTo>
                  <a:pt x="518" y="1489"/>
                </a:lnTo>
                <a:lnTo>
                  <a:pt x="525" y="1489"/>
                </a:lnTo>
                <a:lnTo>
                  <a:pt x="528" y="1487"/>
                </a:lnTo>
                <a:lnTo>
                  <a:pt x="530" y="1486"/>
                </a:lnTo>
                <a:lnTo>
                  <a:pt x="532" y="1479"/>
                </a:lnTo>
                <a:lnTo>
                  <a:pt x="532" y="1462"/>
                </a:lnTo>
                <a:lnTo>
                  <a:pt x="528" y="1460"/>
                </a:lnTo>
                <a:lnTo>
                  <a:pt x="527" y="1458"/>
                </a:lnTo>
                <a:lnTo>
                  <a:pt x="527" y="1455"/>
                </a:lnTo>
                <a:lnTo>
                  <a:pt x="527" y="1453"/>
                </a:lnTo>
                <a:lnTo>
                  <a:pt x="530" y="1446"/>
                </a:lnTo>
                <a:lnTo>
                  <a:pt x="532" y="1441"/>
                </a:lnTo>
                <a:lnTo>
                  <a:pt x="537" y="1445"/>
                </a:lnTo>
                <a:lnTo>
                  <a:pt x="544" y="1446"/>
                </a:lnTo>
                <a:lnTo>
                  <a:pt x="551" y="1448"/>
                </a:lnTo>
                <a:lnTo>
                  <a:pt x="559" y="1448"/>
                </a:lnTo>
                <a:lnTo>
                  <a:pt x="566" y="1448"/>
                </a:lnTo>
                <a:lnTo>
                  <a:pt x="569" y="1451"/>
                </a:lnTo>
                <a:lnTo>
                  <a:pt x="571" y="1457"/>
                </a:lnTo>
                <a:lnTo>
                  <a:pt x="573" y="1462"/>
                </a:lnTo>
                <a:lnTo>
                  <a:pt x="580" y="1457"/>
                </a:lnTo>
                <a:lnTo>
                  <a:pt x="590" y="1455"/>
                </a:lnTo>
                <a:lnTo>
                  <a:pt x="602" y="1455"/>
                </a:lnTo>
                <a:lnTo>
                  <a:pt x="614" y="1455"/>
                </a:lnTo>
                <a:lnTo>
                  <a:pt x="617" y="1448"/>
                </a:lnTo>
                <a:lnTo>
                  <a:pt x="622" y="1443"/>
                </a:lnTo>
                <a:lnTo>
                  <a:pt x="627" y="1438"/>
                </a:lnTo>
                <a:lnTo>
                  <a:pt x="634" y="1434"/>
                </a:lnTo>
                <a:lnTo>
                  <a:pt x="641" y="1434"/>
                </a:lnTo>
                <a:lnTo>
                  <a:pt x="648" y="1445"/>
                </a:lnTo>
                <a:lnTo>
                  <a:pt x="650" y="1446"/>
                </a:lnTo>
                <a:lnTo>
                  <a:pt x="653" y="1457"/>
                </a:lnTo>
                <a:lnTo>
                  <a:pt x="655" y="1463"/>
                </a:lnTo>
                <a:lnTo>
                  <a:pt x="656" y="1480"/>
                </a:lnTo>
                <a:lnTo>
                  <a:pt x="656" y="1482"/>
                </a:lnTo>
                <a:lnTo>
                  <a:pt x="655" y="1487"/>
                </a:lnTo>
                <a:lnTo>
                  <a:pt x="653" y="1492"/>
                </a:lnTo>
                <a:lnTo>
                  <a:pt x="646" y="1501"/>
                </a:lnTo>
                <a:lnTo>
                  <a:pt x="639" y="1508"/>
                </a:lnTo>
                <a:lnTo>
                  <a:pt x="636" y="1511"/>
                </a:lnTo>
                <a:lnTo>
                  <a:pt x="634" y="1516"/>
                </a:lnTo>
                <a:lnTo>
                  <a:pt x="627" y="1515"/>
                </a:lnTo>
                <a:lnTo>
                  <a:pt x="624" y="1509"/>
                </a:lnTo>
                <a:lnTo>
                  <a:pt x="615" y="1501"/>
                </a:lnTo>
                <a:lnTo>
                  <a:pt x="612" y="1496"/>
                </a:lnTo>
                <a:lnTo>
                  <a:pt x="607" y="1492"/>
                </a:lnTo>
                <a:lnTo>
                  <a:pt x="602" y="1489"/>
                </a:lnTo>
                <a:lnTo>
                  <a:pt x="593" y="1489"/>
                </a:lnTo>
                <a:lnTo>
                  <a:pt x="566" y="1489"/>
                </a:lnTo>
                <a:lnTo>
                  <a:pt x="556" y="1491"/>
                </a:lnTo>
                <a:lnTo>
                  <a:pt x="549" y="1494"/>
                </a:lnTo>
                <a:lnTo>
                  <a:pt x="544" y="1499"/>
                </a:lnTo>
                <a:lnTo>
                  <a:pt x="539" y="1506"/>
                </a:lnTo>
                <a:lnTo>
                  <a:pt x="530" y="1521"/>
                </a:lnTo>
                <a:lnTo>
                  <a:pt x="525" y="1537"/>
                </a:lnTo>
                <a:lnTo>
                  <a:pt x="520" y="1538"/>
                </a:lnTo>
                <a:lnTo>
                  <a:pt x="518" y="1540"/>
                </a:lnTo>
                <a:lnTo>
                  <a:pt x="516" y="1542"/>
                </a:lnTo>
                <a:lnTo>
                  <a:pt x="518" y="1544"/>
                </a:lnTo>
                <a:lnTo>
                  <a:pt x="515" y="1544"/>
                </a:lnTo>
                <a:lnTo>
                  <a:pt x="513" y="1542"/>
                </a:lnTo>
                <a:lnTo>
                  <a:pt x="508" y="1537"/>
                </a:lnTo>
                <a:lnTo>
                  <a:pt x="503" y="1532"/>
                </a:lnTo>
                <a:lnTo>
                  <a:pt x="501" y="1530"/>
                </a:lnTo>
                <a:lnTo>
                  <a:pt x="498" y="1530"/>
                </a:lnTo>
                <a:lnTo>
                  <a:pt x="494" y="1532"/>
                </a:lnTo>
                <a:lnTo>
                  <a:pt x="491" y="1533"/>
                </a:lnTo>
                <a:lnTo>
                  <a:pt x="487" y="1537"/>
                </a:lnTo>
                <a:lnTo>
                  <a:pt x="484" y="1537"/>
                </a:lnTo>
                <a:lnTo>
                  <a:pt x="481" y="1537"/>
                </a:lnTo>
                <a:lnTo>
                  <a:pt x="479" y="1538"/>
                </a:lnTo>
                <a:lnTo>
                  <a:pt x="477" y="1544"/>
                </a:lnTo>
                <a:lnTo>
                  <a:pt x="476" y="1549"/>
                </a:lnTo>
                <a:lnTo>
                  <a:pt x="474" y="1550"/>
                </a:lnTo>
                <a:lnTo>
                  <a:pt x="470" y="1550"/>
                </a:lnTo>
                <a:lnTo>
                  <a:pt x="465" y="1561"/>
                </a:lnTo>
                <a:lnTo>
                  <a:pt x="460" y="1571"/>
                </a:lnTo>
                <a:lnTo>
                  <a:pt x="458" y="1585"/>
                </a:lnTo>
                <a:lnTo>
                  <a:pt x="457" y="1598"/>
                </a:lnTo>
                <a:lnTo>
                  <a:pt x="453" y="1626"/>
                </a:lnTo>
                <a:lnTo>
                  <a:pt x="450" y="1653"/>
                </a:lnTo>
                <a:lnTo>
                  <a:pt x="453" y="1660"/>
                </a:lnTo>
                <a:lnTo>
                  <a:pt x="457" y="1667"/>
                </a:lnTo>
                <a:lnTo>
                  <a:pt x="458" y="1675"/>
                </a:lnTo>
                <a:lnTo>
                  <a:pt x="460" y="1679"/>
                </a:lnTo>
                <a:lnTo>
                  <a:pt x="464" y="1680"/>
                </a:lnTo>
                <a:lnTo>
                  <a:pt x="465" y="1675"/>
                </a:lnTo>
                <a:lnTo>
                  <a:pt x="467" y="1673"/>
                </a:lnTo>
                <a:lnTo>
                  <a:pt x="470" y="1673"/>
                </a:lnTo>
                <a:lnTo>
                  <a:pt x="470" y="1667"/>
                </a:lnTo>
                <a:lnTo>
                  <a:pt x="472" y="1661"/>
                </a:lnTo>
                <a:lnTo>
                  <a:pt x="474" y="1660"/>
                </a:lnTo>
                <a:lnTo>
                  <a:pt x="477" y="1660"/>
                </a:lnTo>
                <a:lnTo>
                  <a:pt x="486" y="1660"/>
                </a:lnTo>
                <a:lnTo>
                  <a:pt x="493" y="1658"/>
                </a:lnTo>
                <a:lnTo>
                  <a:pt x="498" y="1655"/>
                </a:lnTo>
                <a:lnTo>
                  <a:pt x="505" y="1653"/>
                </a:lnTo>
                <a:lnTo>
                  <a:pt x="506" y="1648"/>
                </a:lnTo>
                <a:lnTo>
                  <a:pt x="508" y="1646"/>
                </a:lnTo>
                <a:lnTo>
                  <a:pt x="511" y="1646"/>
                </a:lnTo>
                <a:lnTo>
                  <a:pt x="513" y="1641"/>
                </a:lnTo>
                <a:lnTo>
                  <a:pt x="515" y="1639"/>
                </a:lnTo>
                <a:lnTo>
                  <a:pt x="518" y="1639"/>
                </a:lnTo>
                <a:lnTo>
                  <a:pt x="522" y="1639"/>
                </a:lnTo>
                <a:lnTo>
                  <a:pt x="523" y="1641"/>
                </a:lnTo>
                <a:lnTo>
                  <a:pt x="525" y="1646"/>
                </a:lnTo>
                <a:lnTo>
                  <a:pt x="530" y="1648"/>
                </a:lnTo>
                <a:lnTo>
                  <a:pt x="532" y="1650"/>
                </a:lnTo>
                <a:lnTo>
                  <a:pt x="532" y="1653"/>
                </a:lnTo>
                <a:lnTo>
                  <a:pt x="537" y="1648"/>
                </a:lnTo>
                <a:lnTo>
                  <a:pt x="542" y="1643"/>
                </a:lnTo>
                <a:lnTo>
                  <a:pt x="544" y="1634"/>
                </a:lnTo>
                <a:lnTo>
                  <a:pt x="545" y="1626"/>
                </a:lnTo>
                <a:lnTo>
                  <a:pt x="540" y="1624"/>
                </a:lnTo>
                <a:lnTo>
                  <a:pt x="539" y="1622"/>
                </a:lnTo>
                <a:lnTo>
                  <a:pt x="539" y="1619"/>
                </a:lnTo>
                <a:lnTo>
                  <a:pt x="537" y="1615"/>
                </a:lnTo>
                <a:lnTo>
                  <a:pt x="533" y="1615"/>
                </a:lnTo>
                <a:lnTo>
                  <a:pt x="530" y="1617"/>
                </a:lnTo>
                <a:lnTo>
                  <a:pt x="525" y="1619"/>
                </a:lnTo>
                <a:lnTo>
                  <a:pt x="523" y="1622"/>
                </a:lnTo>
                <a:lnTo>
                  <a:pt x="522" y="1624"/>
                </a:lnTo>
                <a:lnTo>
                  <a:pt x="520" y="1622"/>
                </a:lnTo>
                <a:lnTo>
                  <a:pt x="518" y="1619"/>
                </a:lnTo>
                <a:lnTo>
                  <a:pt x="518" y="1605"/>
                </a:lnTo>
                <a:lnTo>
                  <a:pt x="518" y="1591"/>
                </a:lnTo>
                <a:lnTo>
                  <a:pt x="520" y="1586"/>
                </a:lnTo>
                <a:lnTo>
                  <a:pt x="522" y="1581"/>
                </a:lnTo>
                <a:lnTo>
                  <a:pt x="527" y="1579"/>
                </a:lnTo>
                <a:lnTo>
                  <a:pt x="532" y="1578"/>
                </a:lnTo>
                <a:lnTo>
                  <a:pt x="545" y="1578"/>
                </a:lnTo>
                <a:lnTo>
                  <a:pt x="547" y="1573"/>
                </a:lnTo>
                <a:lnTo>
                  <a:pt x="549" y="1571"/>
                </a:lnTo>
                <a:lnTo>
                  <a:pt x="552" y="1571"/>
                </a:lnTo>
                <a:lnTo>
                  <a:pt x="552" y="1568"/>
                </a:lnTo>
                <a:lnTo>
                  <a:pt x="556" y="1566"/>
                </a:lnTo>
                <a:lnTo>
                  <a:pt x="563" y="1566"/>
                </a:lnTo>
                <a:lnTo>
                  <a:pt x="569" y="1568"/>
                </a:lnTo>
                <a:lnTo>
                  <a:pt x="573" y="1571"/>
                </a:lnTo>
                <a:lnTo>
                  <a:pt x="573" y="1574"/>
                </a:lnTo>
                <a:lnTo>
                  <a:pt x="573" y="1578"/>
                </a:lnTo>
                <a:lnTo>
                  <a:pt x="573" y="1581"/>
                </a:lnTo>
                <a:lnTo>
                  <a:pt x="573" y="1585"/>
                </a:lnTo>
                <a:lnTo>
                  <a:pt x="576" y="1586"/>
                </a:lnTo>
                <a:lnTo>
                  <a:pt x="578" y="1588"/>
                </a:lnTo>
                <a:lnTo>
                  <a:pt x="580" y="1591"/>
                </a:lnTo>
                <a:lnTo>
                  <a:pt x="580" y="1593"/>
                </a:lnTo>
                <a:lnTo>
                  <a:pt x="581" y="1612"/>
                </a:lnTo>
                <a:lnTo>
                  <a:pt x="580" y="1620"/>
                </a:lnTo>
                <a:lnTo>
                  <a:pt x="578" y="1629"/>
                </a:lnTo>
                <a:lnTo>
                  <a:pt x="576" y="1632"/>
                </a:lnTo>
                <a:lnTo>
                  <a:pt x="571" y="1643"/>
                </a:lnTo>
                <a:lnTo>
                  <a:pt x="568" y="1648"/>
                </a:lnTo>
                <a:lnTo>
                  <a:pt x="566" y="1653"/>
                </a:lnTo>
                <a:lnTo>
                  <a:pt x="573" y="1651"/>
                </a:lnTo>
                <a:lnTo>
                  <a:pt x="580" y="1650"/>
                </a:lnTo>
                <a:lnTo>
                  <a:pt x="585" y="1646"/>
                </a:lnTo>
                <a:lnTo>
                  <a:pt x="593" y="1646"/>
                </a:lnTo>
                <a:lnTo>
                  <a:pt x="597" y="1641"/>
                </a:lnTo>
                <a:lnTo>
                  <a:pt x="600" y="1636"/>
                </a:lnTo>
                <a:lnTo>
                  <a:pt x="605" y="1632"/>
                </a:lnTo>
                <a:lnTo>
                  <a:pt x="614" y="1632"/>
                </a:lnTo>
                <a:lnTo>
                  <a:pt x="614" y="1638"/>
                </a:lnTo>
                <a:lnTo>
                  <a:pt x="614" y="1643"/>
                </a:lnTo>
                <a:lnTo>
                  <a:pt x="619" y="1648"/>
                </a:lnTo>
                <a:lnTo>
                  <a:pt x="621" y="1655"/>
                </a:lnTo>
                <a:lnTo>
                  <a:pt x="622" y="1660"/>
                </a:lnTo>
                <a:lnTo>
                  <a:pt x="621" y="1667"/>
                </a:lnTo>
                <a:lnTo>
                  <a:pt x="621" y="1672"/>
                </a:lnTo>
                <a:lnTo>
                  <a:pt x="622" y="1675"/>
                </a:lnTo>
                <a:lnTo>
                  <a:pt x="626" y="1677"/>
                </a:lnTo>
                <a:lnTo>
                  <a:pt x="629" y="1679"/>
                </a:lnTo>
                <a:lnTo>
                  <a:pt x="638" y="1680"/>
                </a:lnTo>
                <a:lnTo>
                  <a:pt x="639" y="1684"/>
                </a:lnTo>
                <a:lnTo>
                  <a:pt x="641" y="1687"/>
                </a:lnTo>
                <a:lnTo>
                  <a:pt x="646" y="1687"/>
                </a:lnTo>
                <a:lnTo>
                  <a:pt x="650" y="1690"/>
                </a:lnTo>
                <a:lnTo>
                  <a:pt x="651" y="1694"/>
                </a:lnTo>
                <a:lnTo>
                  <a:pt x="651" y="1697"/>
                </a:lnTo>
                <a:lnTo>
                  <a:pt x="653" y="1702"/>
                </a:lnTo>
                <a:lnTo>
                  <a:pt x="655" y="1711"/>
                </a:lnTo>
                <a:lnTo>
                  <a:pt x="658" y="1718"/>
                </a:lnTo>
                <a:lnTo>
                  <a:pt x="656" y="1723"/>
                </a:lnTo>
                <a:lnTo>
                  <a:pt x="655" y="1728"/>
                </a:lnTo>
                <a:lnTo>
                  <a:pt x="655" y="1731"/>
                </a:lnTo>
                <a:lnTo>
                  <a:pt x="655" y="1742"/>
                </a:lnTo>
                <a:lnTo>
                  <a:pt x="656" y="1745"/>
                </a:lnTo>
                <a:lnTo>
                  <a:pt x="658" y="1748"/>
                </a:lnTo>
                <a:lnTo>
                  <a:pt x="660" y="1752"/>
                </a:lnTo>
                <a:lnTo>
                  <a:pt x="662" y="1755"/>
                </a:lnTo>
                <a:lnTo>
                  <a:pt x="662" y="1759"/>
                </a:lnTo>
                <a:lnTo>
                  <a:pt x="663" y="1760"/>
                </a:lnTo>
                <a:lnTo>
                  <a:pt x="668" y="1762"/>
                </a:lnTo>
                <a:lnTo>
                  <a:pt x="679" y="1769"/>
                </a:lnTo>
                <a:lnTo>
                  <a:pt x="689" y="1776"/>
                </a:lnTo>
                <a:lnTo>
                  <a:pt x="692" y="1776"/>
                </a:lnTo>
                <a:lnTo>
                  <a:pt x="699" y="1776"/>
                </a:lnTo>
                <a:lnTo>
                  <a:pt x="704" y="1771"/>
                </a:lnTo>
                <a:lnTo>
                  <a:pt x="711" y="1765"/>
                </a:lnTo>
                <a:lnTo>
                  <a:pt x="725" y="1757"/>
                </a:lnTo>
                <a:lnTo>
                  <a:pt x="726" y="1755"/>
                </a:lnTo>
                <a:lnTo>
                  <a:pt x="730" y="1755"/>
                </a:lnTo>
                <a:lnTo>
                  <a:pt x="732" y="1755"/>
                </a:lnTo>
                <a:lnTo>
                  <a:pt x="733" y="1754"/>
                </a:lnTo>
                <a:lnTo>
                  <a:pt x="735" y="1748"/>
                </a:lnTo>
                <a:lnTo>
                  <a:pt x="737" y="1735"/>
                </a:lnTo>
                <a:lnTo>
                  <a:pt x="738" y="1730"/>
                </a:lnTo>
                <a:lnTo>
                  <a:pt x="740" y="1728"/>
                </a:lnTo>
                <a:lnTo>
                  <a:pt x="743" y="1728"/>
                </a:lnTo>
                <a:lnTo>
                  <a:pt x="750" y="1725"/>
                </a:lnTo>
                <a:lnTo>
                  <a:pt x="755" y="1723"/>
                </a:lnTo>
                <a:lnTo>
                  <a:pt x="759" y="1725"/>
                </a:lnTo>
                <a:lnTo>
                  <a:pt x="761" y="1726"/>
                </a:lnTo>
                <a:lnTo>
                  <a:pt x="764" y="1735"/>
                </a:lnTo>
                <a:lnTo>
                  <a:pt x="771" y="1735"/>
                </a:lnTo>
                <a:lnTo>
                  <a:pt x="774" y="1738"/>
                </a:lnTo>
                <a:lnTo>
                  <a:pt x="776" y="1743"/>
                </a:lnTo>
                <a:lnTo>
                  <a:pt x="778" y="1748"/>
                </a:lnTo>
                <a:lnTo>
                  <a:pt x="779" y="1754"/>
                </a:lnTo>
                <a:lnTo>
                  <a:pt x="781" y="1757"/>
                </a:lnTo>
                <a:lnTo>
                  <a:pt x="788" y="1762"/>
                </a:lnTo>
                <a:lnTo>
                  <a:pt x="795" y="1767"/>
                </a:lnTo>
                <a:lnTo>
                  <a:pt x="796" y="1771"/>
                </a:lnTo>
                <a:lnTo>
                  <a:pt x="798" y="1776"/>
                </a:lnTo>
                <a:lnTo>
                  <a:pt x="803" y="1772"/>
                </a:lnTo>
                <a:lnTo>
                  <a:pt x="808" y="1769"/>
                </a:lnTo>
                <a:lnTo>
                  <a:pt x="812" y="1764"/>
                </a:lnTo>
                <a:lnTo>
                  <a:pt x="818" y="1762"/>
                </a:lnTo>
                <a:lnTo>
                  <a:pt x="820" y="1760"/>
                </a:lnTo>
                <a:lnTo>
                  <a:pt x="822" y="1759"/>
                </a:lnTo>
                <a:lnTo>
                  <a:pt x="825" y="1755"/>
                </a:lnTo>
                <a:lnTo>
                  <a:pt x="830" y="1754"/>
                </a:lnTo>
                <a:lnTo>
                  <a:pt x="832" y="1752"/>
                </a:lnTo>
                <a:lnTo>
                  <a:pt x="832" y="1748"/>
                </a:lnTo>
                <a:lnTo>
                  <a:pt x="834" y="1743"/>
                </a:lnTo>
                <a:lnTo>
                  <a:pt x="836" y="1742"/>
                </a:lnTo>
                <a:lnTo>
                  <a:pt x="839" y="1742"/>
                </a:lnTo>
                <a:lnTo>
                  <a:pt x="854" y="1736"/>
                </a:lnTo>
                <a:lnTo>
                  <a:pt x="873" y="1731"/>
                </a:lnTo>
                <a:lnTo>
                  <a:pt x="892" y="1728"/>
                </a:lnTo>
                <a:lnTo>
                  <a:pt x="914" y="1728"/>
                </a:lnTo>
                <a:lnTo>
                  <a:pt x="916" y="1723"/>
                </a:lnTo>
                <a:lnTo>
                  <a:pt x="917" y="1721"/>
                </a:lnTo>
                <a:lnTo>
                  <a:pt x="921" y="1721"/>
                </a:lnTo>
                <a:lnTo>
                  <a:pt x="921" y="1716"/>
                </a:lnTo>
                <a:lnTo>
                  <a:pt x="921" y="1711"/>
                </a:lnTo>
                <a:lnTo>
                  <a:pt x="924" y="1709"/>
                </a:lnTo>
                <a:lnTo>
                  <a:pt x="926" y="1707"/>
                </a:lnTo>
                <a:lnTo>
                  <a:pt x="934" y="1704"/>
                </a:lnTo>
                <a:lnTo>
                  <a:pt x="938" y="1702"/>
                </a:lnTo>
                <a:lnTo>
                  <a:pt x="941" y="1701"/>
                </a:lnTo>
                <a:lnTo>
                  <a:pt x="955" y="1701"/>
                </a:lnTo>
                <a:lnTo>
                  <a:pt x="957" y="1696"/>
                </a:lnTo>
                <a:lnTo>
                  <a:pt x="958" y="1694"/>
                </a:lnTo>
                <a:lnTo>
                  <a:pt x="962" y="1694"/>
                </a:lnTo>
                <a:lnTo>
                  <a:pt x="975" y="1692"/>
                </a:lnTo>
                <a:lnTo>
                  <a:pt x="987" y="1694"/>
                </a:lnTo>
                <a:lnTo>
                  <a:pt x="1011" y="1696"/>
                </a:lnTo>
                <a:lnTo>
                  <a:pt x="1030" y="1702"/>
                </a:lnTo>
                <a:lnTo>
                  <a:pt x="1050" y="1707"/>
                </a:lnTo>
                <a:lnTo>
                  <a:pt x="1061" y="1709"/>
                </a:lnTo>
                <a:lnTo>
                  <a:pt x="1069" y="1707"/>
                </a:lnTo>
                <a:lnTo>
                  <a:pt x="1084" y="1704"/>
                </a:lnTo>
                <a:lnTo>
                  <a:pt x="1100" y="1701"/>
                </a:lnTo>
                <a:lnTo>
                  <a:pt x="1108" y="1701"/>
                </a:lnTo>
                <a:lnTo>
                  <a:pt x="1119" y="1701"/>
                </a:lnTo>
                <a:lnTo>
                  <a:pt x="1120" y="1694"/>
                </a:lnTo>
                <a:lnTo>
                  <a:pt x="1124" y="1689"/>
                </a:lnTo>
                <a:lnTo>
                  <a:pt x="1126" y="1682"/>
                </a:lnTo>
                <a:lnTo>
                  <a:pt x="1126" y="1673"/>
                </a:lnTo>
                <a:lnTo>
                  <a:pt x="1122" y="1673"/>
                </a:lnTo>
                <a:lnTo>
                  <a:pt x="1120" y="1670"/>
                </a:lnTo>
                <a:lnTo>
                  <a:pt x="1122" y="1668"/>
                </a:lnTo>
                <a:lnTo>
                  <a:pt x="1126" y="1667"/>
                </a:lnTo>
                <a:lnTo>
                  <a:pt x="1132" y="1667"/>
                </a:lnTo>
                <a:lnTo>
                  <a:pt x="1132" y="1663"/>
                </a:lnTo>
                <a:lnTo>
                  <a:pt x="1136" y="1661"/>
                </a:lnTo>
                <a:lnTo>
                  <a:pt x="1137" y="1663"/>
                </a:lnTo>
                <a:lnTo>
                  <a:pt x="1139" y="1667"/>
                </a:lnTo>
                <a:lnTo>
                  <a:pt x="1148" y="1672"/>
                </a:lnTo>
                <a:lnTo>
                  <a:pt x="1156" y="1679"/>
                </a:lnTo>
                <a:lnTo>
                  <a:pt x="1170" y="1694"/>
                </a:lnTo>
                <a:lnTo>
                  <a:pt x="1177" y="1702"/>
                </a:lnTo>
                <a:lnTo>
                  <a:pt x="1184" y="1709"/>
                </a:lnTo>
                <a:lnTo>
                  <a:pt x="1194" y="1713"/>
                </a:lnTo>
                <a:lnTo>
                  <a:pt x="1207" y="1714"/>
                </a:lnTo>
                <a:lnTo>
                  <a:pt x="1207" y="1701"/>
                </a:lnTo>
                <a:lnTo>
                  <a:pt x="1207" y="1687"/>
                </a:lnTo>
                <a:lnTo>
                  <a:pt x="1209" y="1682"/>
                </a:lnTo>
                <a:lnTo>
                  <a:pt x="1211" y="1677"/>
                </a:lnTo>
                <a:lnTo>
                  <a:pt x="1216" y="1675"/>
                </a:lnTo>
                <a:lnTo>
                  <a:pt x="1221" y="1673"/>
                </a:lnTo>
                <a:lnTo>
                  <a:pt x="1233" y="1682"/>
                </a:lnTo>
                <a:lnTo>
                  <a:pt x="1243" y="1692"/>
                </a:lnTo>
                <a:lnTo>
                  <a:pt x="1254" y="1702"/>
                </a:lnTo>
                <a:lnTo>
                  <a:pt x="1262" y="1714"/>
                </a:lnTo>
                <a:lnTo>
                  <a:pt x="1259" y="1716"/>
                </a:lnTo>
                <a:lnTo>
                  <a:pt x="1257" y="1719"/>
                </a:lnTo>
                <a:lnTo>
                  <a:pt x="1255" y="1723"/>
                </a:lnTo>
                <a:lnTo>
                  <a:pt x="1255" y="1728"/>
                </a:lnTo>
                <a:lnTo>
                  <a:pt x="1264" y="1728"/>
                </a:lnTo>
                <a:lnTo>
                  <a:pt x="1272" y="1728"/>
                </a:lnTo>
                <a:lnTo>
                  <a:pt x="1276" y="1728"/>
                </a:lnTo>
                <a:lnTo>
                  <a:pt x="1281" y="1728"/>
                </a:lnTo>
                <a:lnTo>
                  <a:pt x="1286" y="1730"/>
                </a:lnTo>
                <a:lnTo>
                  <a:pt x="1294" y="1733"/>
                </a:lnTo>
                <a:lnTo>
                  <a:pt x="1301" y="1736"/>
                </a:lnTo>
                <a:lnTo>
                  <a:pt x="1305" y="1736"/>
                </a:lnTo>
                <a:lnTo>
                  <a:pt x="1310" y="1735"/>
                </a:lnTo>
                <a:lnTo>
                  <a:pt x="1312" y="1736"/>
                </a:lnTo>
                <a:lnTo>
                  <a:pt x="1320" y="1742"/>
                </a:lnTo>
                <a:lnTo>
                  <a:pt x="1323" y="1742"/>
                </a:lnTo>
                <a:lnTo>
                  <a:pt x="1330" y="1738"/>
                </a:lnTo>
                <a:lnTo>
                  <a:pt x="1332" y="1738"/>
                </a:lnTo>
                <a:lnTo>
                  <a:pt x="1335" y="1733"/>
                </a:lnTo>
                <a:lnTo>
                  <a:pt x="1339" y="1733"/>
                </a:lnTo>
                <a:lnTo>
                  <a:pt x="1342" y="1733"/>
                </a:lnTo>
                <a:lnTo>
                  <a:pt x="1347" y="1736"/>
                </a:lnTo>
                <a:lnTo>
                  <a:pt x="1354" y="1740"/>
                </a:lnTo>
                <a:lnTo>
                  <a:pt x="1359" y="1742"/>
                </a:lnTo>
                <a:lnTo>
                  <a:pt x="1361" y="1740"/>
                </a:lnTo>
                <a:lnTo>
                  <a:pt x="1363" y="1738"/>
                </a:lnTo>
                <a:lnTo>
                  <a:pt x="1364" y="1735"/>
                </a:lnTo>
                <a:lnTo>
                  <a:pt x="1366" y="1731"/>
                </a:lnTo>
                <a:lnTo>
                  <a:pt x="1369" y="1730"/>
                </a:lnTo>
                <a:lnTo>
                  <a:pt x="1373" y="1730"/>
                </a:lnTo>
                <a:lnTo>
                  <a:pt x="1376" y="1731"/>
                </a:lnTo>
                <a:lnTo>
                  <a:pt x="1380" y="1733"/>
                </a:lnTo>
                <a:lnTo>
                  <a:pt x="1383" y="1735"/>
                </a:lnTo>
                <a:lnTo>
                  <a:pt x="1387" y="1740"/>
                </a:lnTo>
                <a:lnTo>
                  <a:pt x="1388" y="1740"/>
                </a:lnTo>
                <a:lnTo>
                  <a:pt x="1398" y="1742"/>
                </a:lnTo>
                <a:lnTo>
                  <a:pt x="1412" y="1742"/>
                </a:lnTo>
                <a:lnTo>
                  <a:pt x="1412" y="1750"/>
                </a:lnTo>
                <a:lnTo>
                  <a:pt x="1414" y="1757"/>
                </a:lnTo>
                <a:lnTo>
                  <a:pt x="1416" y="1764"/>
                </a:lnTo>
                <a:lnTo>
                  <a:pt x="1419" y="1769"/>
                </a:lnTo>
                <a:lnTo>
                  <a:pt x="1412" y="1769"/>
                </a:lnTo>
                <a:lnTo>
                  <a:pt x="1405" y="1769"/>
                </a:lnTo>
                <a:lnTo>
                  <a:pt x="1395" y="1772"/>
                </a:lnTo>
                <a:lnTo>
                  <a:pt x="1387" y="1779"/>
                </a:lnTo>
                <a:lnTo>
                  <a:pt x="1378" y="1783"/>
                </a:lnTo>
                <a:lnTo>
                  <a:pt x="1303" y="1783"/>
                </a:lnTo>
                <a:lnTo>
                  <a:pt x="1305" y="1791"/>
                </a:lnTo>
                <a:lnTo>
                  <a:pt x="1306" y="1800"/>
                </a:lnTo>
                <a:lnTo>
                  <a:pt x="1310" y="1805"/>
                </a:lnTo>
                <a:lnTo>
                  <a:pt x="1317" y="1810"/>
                </a:lnTo>
                <a:lnTo>
                  <a:pt x="1317" y="1815"/>
                </a:lnTo>
                <a:lnTo>
                  <a:pt x="1320" y="1817"/>
                </a:lnTo>
                <a:lnTo>
                  <a:pt x="1325" y="1822"/>
                </a:lnTo>
                <a:lnTo>
                  <a:pt x="1329" y="1823"/>
                </a:lnTo>
                <a:lnTo>
                  <a:pt x="1330" y="1827"/>
                </a:lnTo>
                <a:lnTo>
                  <a:pt x="1330" y="1832"/>
                </a:lnTo>
                <a:lnTo>
                  <a:pt x="1330" y="1837"/>
                </a:lnTo>
                <a:lnTo>
                  <a:pt x="1310" y="1837"/>
                </a:lnTo>
                <a:lnTo>
                  <a:pt x="1308" y="1840"/>
                </a:lnTo>
                <a:lnTo>
                  <a:pt x="1306" y="1842"/>
                </a:lnTo>
                <a:lnTo>
                  <a:pt x="1303" y="1840"/>
                </a:lnTo>
                <a:lnTo>
                  <a:pt x="1303" y="1837"/>
                </a:lnTo>
                <a:lnTo>
                  <a:pt x="1294" y="1835"/>
                </a:lnTo>
                <a:lnTo>
                  <a:pt x="1289" y="1834"/>
                </a:lnTo>
                <a:lnTo>
                  <a:pt x="1284" y="1830"/>
                </a:lnTo>
                <a:lnTo>
                  <a:pt x="1276" y="1830"/>
                </a:lnTo>
                <a:lnTo>
                  <a:pt x="1272" y="1823"/>
                </a:lnTo>
                <a:lnTo>
                  <a:pt x="1269" y="1818"/>
                </a:lnTo>
                <a:lnTo>
                  <a:pt x="1259" y="1810"/>
                </a:lnTo>
                <a:lnTo>
                  <a:pt x="1248" y="1801"/>
                </a:lnTo>
                <a:lnTo>
                  <a:pt x="1245" y="1796"/>
                </a:lnTo>
                <a:lnTo>
                  <a:pt x="1242" y="1789"/>
                </a:lnTo>
                <a:lnTo>
                  <a:pt x="1228" y="1789"/>
                </a:lnTo>
                <a:lnTo>
                  <a:pt x="1216" y="1786"/>
                </a:lnTo>
                <a:lnTo>
                  <a:pt x="1192" y="1781"/>
                </a:lnTo>
                <a:lnTo>
                  <a:pt x="1180" y="1777"/>
                </a:lnTo>
                <a:lnTo>
                  <a:pt x="1168" y="1776"/>
                </a:lnTo>
                <a:lnTo>
                  <a:pt x="1155" y="1774"/>
                </a:lnTo>
                <a:lnTo>
                  <a:pt x="1139" y="1776"/>
                </a:lnTo>
                <a:lnTo>
                  <a:pt x="1139" y="1772"/>
                </a:lnTo>
                <a:lnTo>
                  <a:pt x="1137" y="1771"/>
                </a:lnTo>
                <a:lnTo>
                  <a:pt x="1132" y="1769"/>
                </a:lnTo>
                <a:lnTo>
                  <a:pt x="1131" y="1772"/>
                </a:lnTo>
                <a:lnTo>
                  <a:pt x="1129" y="1774"/>
                </a:lnTo>
                <a:lnTo>
                  <a:pt x="1127" y="1772"/>
                </a:lnTo>
                <a:lnTo>
                  <a:pt x="1126" y="1769"/>
                </a:lnTo>
                <a:lnTo>
                  <a:pt x="1124" y="1767"/>
                </a:lnTo>
                <a:lnTo>
                  <a:pt x="1120" y="1765"/>
                </a:lnTo>
                <a:lnTo>
                  <a:pt x="1110" y="1765"/>
                </a:lnTo>
                <a:lnTo>
                  <a:pt x="1100" y="1765"/>
                </a:lnTo>
                <a:lnTo>
                  <a:pt x="1091" y="1765"/>
                </a:lnTo>
                <a:lnTo>
                  <a:pt x="1088" y="1764"/>
                </a:lnTo>
                <a:lnTo>
                  <a:pt x="1084" y="1759"/>
                </a:lnTo>
                <a:lnTo>
                  <a:pt x="1081" y="1755"/>
                </a:lnTo>
                <a:lnTo>
                  <a:pt x="1073" y="1752"/>
                </a:lnTo>
                <a:lnTo>
                  <a:pt x="1066" y="1750"/>
                </a:lnTo>
                <a:lnTo>
                  <a:pt x="1062" y="1750"/>
                </a:lnTo>
                <a:lnTo>
                  <a:pt x="1061" y="1748"/>
                </a:lnTo>
                <a:lnTo>
                  <a:pt x="1057" y="1748"/>
                </a:lnTo>
                <a:lnTo>
                  <a:pt x="1047" y="1748"/>
                </a:lnTo>
                <a:lnTo>
                  <a:pt x="1037" y="1748"/>
                </a:lnTo>
                <a:lnTo>
                  <a:pt x="1037" y="1745"/>
                </a:lnTo>
                <a:lnTo>
                  <a:pt x="1033" y="1743"/>
                </a:lnTo>
                <a:lnTo>
                  <a:pt x="1027" y="1742"/>
                </a:lnTo>
                <a:lnTo>
                  <a:pt x="1021" y="1738"/>
                </a:lnTo>
                <a:lnTo>
                  <a:pt x="1013" y="1730"/>
                </a:lnTo>
                <a:lnTo>
                  <a:pt x="1009" y="1730"/>
                </a:lnTo>
                <a:lnTo>
                  <a:pt x="1006" y="1730"/>
                </a:lnTo>
                <a:lnTo>
                  <a:pt x="1001" y="1730"/>
                </a:lnTo>
                <a:lnTo>
                  <a:pt x="994" y="1726"/>
                </a:lnTo>
                <a:lnTo>
                  <a:pt x="984" y="1723"/>
                </a:lnTo>
                <a:lnTo>
                  <a:pt x="980" y="1721"/>
                </a:lnTo>
                <a:lnTo>
                  <a:pt x="974" y="1721"/>
                </a:lnTo>
                <a:lnTo>
                  <a:pt x="970" y="1721"/>
                </a:lnTo>
                <a:lnTo>
                  <a:pt x="957" y="1718"/>
                </a:lnTo>
                <a:lnTo>
                  <a:pt x="943" y="1714"/>
                </a:lnTo>
                <a:lnTo>
                  <a:pt x="938" y="1714"/>
                </a:lnTo>
                <a:lnTo>
                  <a:pt x="936" y="1716"/>
                </a:lnTo>
                <a:lnTo>
                  <a:pt x="934" y="1718"/>
                </a:lnTo>
                <a:lnTo>
                  <a:pt x="926" y="1730"/>
                </a:lnTo>
                <a:lnTo>
                  <a:pt x="917" y="1740"/>
                </a:lnTo>
                <a:lnTo>
                  <a:pt x="916" y="1742"/>
                </a:lnTo>
                <a:lnTo>
                  <a:pt x="911" y="1747"/>
                </a:lnTo>
                <a:lnTo>
                  <a:pt x="905" y="1750"/>
                </a:lnTo>
                <a:lnTo>
                  <a:pt x="900" y="1752"/>
                </a:lnTo>
                <a:lnTo>
                  <a:pt x="895" y="1757"/>
                </a:lnTo>
                <a:lnTo>
                  <a:pt x="894" y="1760"/>
                </a:lnTo>
                <a:lnTo>
                  <a:pt x="890" y="1767"/>
                </a:lnTo>
                <a:lnTo>
                  <a:pt x="888" y="1769"/>
                </a:lnTo>
                <a:lnTo>
                  <a:pt x="885" y="1771"/>
                </a:lnTo>
                <a:lnTo>
                  <a:pt x="878" y="1772"/>
                </a:lnTo>
                <a:lnTo>
                  <a:pt x="875" y="1774"/>
                </a:lnTo>
                <a:lnTo>
                  <a:pt x="871" y="1788"/>
                </a:lnTo>
                <a:lnTo>
                  <a:pt x="871" y="1796"/>
                </a:lnTo>
                <a:lnTo>
                  <a:pt x="873" y="1800"/>
                </a:lnTo>
                <a:lnTo>
                  <a:pt x="875" y="1801"/>
                </a:lnTo>
                <a:lnTo>
                  <a:pt x="871" y="1801"/>
                </a:lnTo>
                <a:lnTo>
                  <a:pt x="868" y="1803"/>
                </a:lnTo>
                <a:lnTo>
                  <a:pt x="858" y="1803"/>
                </a:lnTo>
                <a:lnTo>
                  <a:pt x="847" y="1805"/>
                </a:lnTo>
                <a:lnTo>
                  <a:pt x="841" y="1803"/>
                </a:lnTo>
                <a:lnTo>
                  <a:pt x="837" y="1801"/>
                </a:lnTo>
                <a:lnTo>
                  <a:pt x="834" y="1798"/>
                </a:lnTo>
                <a:lnTo>
                  <a:pt x="832" y="1796"/>
                </a:lnTo>
                <a:lnTo>
                  <a:pt x="818" y="1789"/>
                </a:lnTo>
                <a:lnTo>
                  <a:pt x="817" y="1794"/>
                </a:lnTo>
                <a:lnTo>
                  <a:pt x="815" y="1796"/>
                </a:lnTo>
                <a:lnTo>
                  <a:pt x="813" y="1794"/>
                </a:lnTo>
                <a:lnTo>
                  <a:pt x="810" y="1793"/>
                </a:lnTo>
                <a:lnTo>
                  <a:pt x="807" y="1789"/>
                </a:lnTo>
                <a:lnTo>
                  <a:pt x="801" y="1788"/>
                </a:lnTo>
                <a:lnTo>
                  <a:pt x="796" y="1788"/>
                </a:lnTo>
                <a:lnTo>
                  <a:pt x="791" y="1789"/>
                </a:lnTo>
                <a:lnTo>
                  <a:pt x="786" y="1786"/>
                </a:lnTo>
                <a:lnTo>
                  <a:pt x="781" y="1786"/>
                </a:lnTo>
                <a:lnTo>
                  <a:pt x="771" y="1789"/>
                </a:lnTo>
                <a:lnTo>
                  <a:pt x="767" y="1789"/>
                </a:lnTo>
                <a:lnTo>
                  <a:pt x="764" y="1791"/>
                </a:lnTo>
                <a:lnTo>
                  <a:pt x="759" y="1796"/>
                </a:lnTo>
                <a:lnTo>
                  <a:pt x="757" y="1803"/>
                </a:lnTo>
                <a:lnTo>
                  <a:pt x="757" y="1812"/>
                </a:lnTo>
                <a:lnTo>
                  <a:pt x="757" y="1829"/>
                </a:lnTo>
                <a:lnTo>
                  <a:pt x="754" y="1837"/>
                </a:lnTo>
                <a:lnTo>
                  <a:pt x="750" y="1844"/>
                </a:lnTo>
                <a:lnTo>
                  <a:pt x="749" y="1851"/>
                </a:lnTo>
                <a:lnTo>
                  <a:pt x="747" y="1858"/>
                </a:lnTo>
                <a:lnTo>
                  <a:pt x="742" y="1869"/>
                </a:lnTo>
                <a:lnTo>
                  <a:pt x="738" y="1883"/>
                </a:lnTo>
                <a:lnTo>
                  <a:pt x="737" y="1890"/>
                </a:lnTo>
                <a:lnTo>
                  <a:pt x="737" y="1898"/>
                </a:lnTo>
                <a:lnTo>
                  <a:pt x="721" y="1909"/>
                </a:lnTo>
                <a:lnTo>
                  <a:pt x="709" y="1922"/>
                </a:lnTo>
                <a:lnTo>
                  <a:pt x="697" y="1936"/>
                </a:lnTo>
                <a:lnTo>
                  <a:pt x="689" y="1953"/>
                </a:lnTo>
                <a:lnTo>
                  <a:pt x="692" y="1958"/>
                </a:lnTo>
                <a:lnTo>
                  <a:pt x="694" y="1965"/>
                </a:lnTo>
                <a:lnTo>
                  <a:pt x="696" y="1967"/>
                </a:lnTo>
                <a:lnTo>
                  <a:pt x="697" y="1975"/>
                </a:lnTo>
                <a:lnTo>
                  <a:pt x="699" y="1980"/>
                </a:lnTo>
                <a:lnTo>
                  <a:pt x="704" y="1982"/>
                </a:lnTo>
                <a:lnTo>
                  <a:pt x="708" y="1984"/>
                </a:lnTo>
                <a:lnTo>
                  <a:pt x="718" y="1982"/>
                </a:lnTo>
                <a:lnTo>
                  <a:pt x="723" y="1982"/>
                </a:lnTo>
                <a:lnTo>
                  <a:pt x="726" y="1982"/>
                </a:lnTo>
                <a:lnTo>
                  <a:pt x="730" y="1984"/>
                </a:lnTo>
                <a:lnTo>
                  <a:pt x="738" y="1987"/>
                </a:lnTo>
                <a:lnTo>
                  <a:pt x="743" y="1989"/>
                </a:lnTo>
                <a:lnTo>
                  <a:pt x="750" y="1987"/>
                </a:lnTo>
                <a:lnTo>
                  <a:pt x="754" y="1994"/>
                </a:lnTo>
                <a:lnTo>
                  <a:pt x="759" y="1999"/>
                </a:lnTo>
                <a:lnTo>
                  <a:pt x="769" y="2009"/>
                </a:lnTo>
                <a:lnTo>
                  <a:pt x="772" y="2016"/>
                </a:lnTo>
                <a:lnTo>
                  <a:pt x="776" y="2023"/>
                </a:lnTo>
                <a:lnTo>
                  <a:pt x="778" y="2031"/>
                </a:lnTo>
                <a:lnTo>
                  <a:pt x="778" y="2042"/>
                </a:lnTo>
                <a:lnTo>
                  <a:pt x="784" y="2040"/>
                </a:lnTo>
                <a:lnTo>
                  <a:pt x="791" y="2040"/>
                </a:lnTo>
                <a:lnTo>
                  <a:pt x="800" y="2043"/>
                </a:lnTo>
                <a:lnTo>
                  <a:pt x="808" y="2047"/>
                </a:lnTo>
                <a:lnTo>
                  <a:pt x="813" y="2049"/>
                </a:lnTo>
                <a:lnTo>
                  <a:pt x="818" y="2049"/>
                </a:lnTo>
                <a:lnTo>
                  <a:pt x="820" y="2052"/>
                </a:lnTo>
                <a:lnTo>
                  <a:pt x="824" y="2054"/>
                </a:lnTo>
                <a:lnTo>
                  <a:pt x="832" y="2055"/>
                </a:lnTo>
                <a:lnTo>
                  <a:pt x="836" y="2062"/>
                </a:lnTo>
                <a:lnTo>
                  <a:pt x="841" y="2069"/>
                </a:lnTo>
                <a:lnTo>
                  <a:pt x="853" y="2079"/>
                </a:lnTo>
                <a:lnTo>
                  <a:pt x="880" y="2096"/>
                </a:lnTo>
                <a:lnTo>
                  <a:pt x="887" y="2110"/>
                </a:lnTo>
                <a:lnTo>
                  <a:pt x="894" y="2124"/>
                </a:lnTo>
                <a:lnTo>
                  <a:pt x="897" y="2129"/>
                </a:lnTo>
                <a:lnTo>
                  <a:pt x="900" y="2134"/>
                </a:lnTo>
                <a:lnTo>
                  <a:pt x="904" y="2137"/>
                </a:lnTo>
                <a:lnTo>
                  <a:pt x="907" y="2144"/>
                </a:lnTo>
                <a:lnTo>
                  <a:pt x="912" y="2146"/>
                </a:lnTo>
                <a:lnTo>
                  <a:pt x="914" y="2148"/>
                </a:lnTo>
                <a:lnTo>
                  <a:pt x="914" y="2151"/>
                </a:lnTo>
                <a:lnTo>
                  <a:pt x="916" y="2154"/>
                </a:lnTo>
                <a:lnTo>
                  <a:pt x="917" y="2158"/>
                </a:lnTo>
                <a:lnTo>
                  <a:pt x="919" y="2161"/>
                </a:lnTo>
                <a:lnTo>
                  <a:pt x="921" y="2165"/>
                </a:lnTo>
                <a:lnTo>
                  <a:pt x="926" y="2166"/>
                </a:lnTo>
                <a:lnTo>
                  <a:pt x="928" y="2168"/>
                </a:lnTo>
                <a:lnTo>
                  <a:pt x="928" y="2172"/>
                </a:lnTo>
                <a:lnTo>
                  <a:pt x="928" y="2178"/>
                </a:lnTo>
                <a:lnTo>
                  <a:pt x="931" y="2180"/>
                </a:lnTo>
                <a:lnTo>
                  <a:pt x="931" y="2182"/>
                </a:lnTo>
                <a:lnTo>
                  <a:pt x="931" y="2183"/>
                </a:lnTo>
                <a:lnTo>
                  <a:pt x="928" y="2185"/>
                </a:lnTo>
                <a:lnTo>
                  <a:pt x="926" y="2194"/>
                </a:lnTo>
                <a:lnTo>
                  <a:pt x="926" y="2197"/>
                </a:lnTo>
                <a:lnTo>
                  <a:pt x="921" y="2214"/>
                </a:lnTo>
                <a:lnTo>
                  <a:pt x="917" y="2221"/>
                </a:lnTo>
                <a:lnTo>
                  <a:pt x="912" y="2226"/>
                </a:lnTo>
                <a:lnTo>
                  <a:pt x="911" y="2229"/>
                </a:lnTo>
                <a:lnTo>
                  <a:pt x="899" y="2247"/>
                </a:lnTo>
                <a:lnTo>
                  <a:pt x="899" y="2250"/>
                </a:lnTo>
                <a:lnTo>
                  <a:pt x="899" y="2257"/>
                </a:lnTo>
                <a:lnTo>
                  <a:pt x="897" y="2260"/>
                </a:lnTo>
                <a:lnTo>
                  <a:pt x="894" y="2260"/>
                </a:lnTo>
                <a:lnTo>
                  <a:pt x="897" y="2265"/>
                </a:lnTo>
                <a:lnTo>
                  <a:pt x="899" y="2270"/>
                </a:lnTo>
                <a:lnTo>
                  <a:pt x="900" y="2276"/>
                </a:lnTo>
                <a:lnTo>
                  <a:pt x="904" y="2279"/>
                </a:lnTo>
                <a:lnTo>
                  <a:pt x="907" y="2281"/>
                </a:lnTo>
                <a:lnTo>
                  <a:pt x="909" y="2289"/>
                </a:lnTo>
                <a:lnTo>
                  <a:pt x="911" y="2296"/>
                </a:lnTo>
                <a:lnTo>
                  <a:pt x="916" y="2303"/>
                </a:lnTo>
                <a:lnTo>
                  <a:pt x="924" y="2310"/>
                </a:lnTo>
                <a:lnTo>
                  <a:pt x="926" y="2313"/>
                </a:lnTo>
                <a:lnTo>
                  <a:pt x="926" y="2320"/>
                </a:lnTo>
                <a:lnTo>
                  <a:pt x="928" y="2325"/>
                </a:lnTo>
                <a:lnTo>
                  <a:pt x="929" y="2330"/>
                </a:lnTo>
                <a:lnTo>
                  <a:pt x="934" y="2334"/>
                </a:lnTo>
                <a:lnTo>
                  <a:pt x="941" y="2339"/>
                </a:lnTo>
                <a:lnTo>
                  <a:pt x="945" y="2342"/>
                </a:lnTo>
                <a:lnTo>
                  <a:pt x="948" y="2347"/>
                </a:lnTo>
                <a:lnTo>
                  <a:pt x="948" y="2351"/>
                </a:lnTo>
                <a:lnTo>
                  <a:pt x="950" y="2362"/>
                </a:lnTo>
                <a:lnTo>
                  <a:pt x="955" y="2373"/>
                </a:lnTo>
                <a:lnTo>
                  <a:pt x="960" y="2385"/>
                </a:lnTo>
                <a:lnTo>
                  <a:pt x="962" y="2397"/>
                </a:lnTo>
                <a:lnTo>
                  <a:pt x="963" y="2400"/>
                </a:lnTo>
                <a:lnTo>
                  <a:pt x="965" y="2402"/>
                </a:lnTo>
                <a:lnTo>
                  <a:pt x="972" y="2403"/>
                </a:lnTo>
                <a:lnTo>
                  <a:pt x="979" y="2405"/>
                </a:lnTo>
                <a:lnTo>
                  <a:pt x="980" y="2407"/>
                </a:lnTo>
                <a:lnTo>
                  <a:pt x="982" y="2410"/>
                </a:lnTo>
                <a:lnTo>
                  <a:pt x="989" y="2410"/>
                </a:lnTo>
                <a:lnTo>
                  <a:pt x="992" y="2414"/>
                </a:lnTo>
                <a:lnTo>
                  <a:pt x="998" y="2415"/>
                </a:lnTo>
                <a:lnTo>
                  <a:pt x="1003" y="2417"/>
                </a:lnTo>
                <a:lnTo>
                  <a:pt x="1006" y="2422"/>
                </a:lnTo>
                <a:lnTo>
                  <a:pt x="1009" y="2426"/>
                </a:lnTo>
                <a:lnTo>
                  <a:pt x="1021" y="2429"/>
                </a:lnTo>
                <a:lnTo>
                  <a:pt x="1033" y="2432"/>
                </a:lnTo>
                <a:lnTo>
                  <a:pt x="1038" y="2434"/>
                </a:lnTo>
                <a:lnTo>
                  <a:pt x="1044" y="2438"/>
                </a:lnTo>
                <a:lnTo>
                  <a:pt x="1045" y="2438"/>
                </a:lnTo>
                <a:lnTo>
                  <a:pt x="1047" y="2436"/>
                </a:lnTo>
                <a:lnTo>
                  <a:pt x="1049" y="2431"/>
                </a:lnTo>
                <a:lnTo>
                  <a:pt x="1050" y="2417"/>
                </a:lnTo>
                <a:lnTo>
                  <a:pt x="1052" y="2414"/>
                </a:lnTo>
                <a:lnTo>
                  <a:pt x="1054" y="2410"/>
                </a:lnTo>
                <a:lnTo>
                  <a:pt x="1055" y="2409"/>
                </a:lnTo>
                <a:lnTo>
                  <a:pt x="1057" y="2403"/>
                </a:lnTo>
                <a:lnTo>
                  <a:pt x="1054" y="2381"/>
                </a:lnTo>
                <a:lnTo>
                  <a:pt x="1050" y="2359"/>
                </a:lnTo>
                <a:lnTo>
                  <a:pt x="1050" y="2334"/>
                </a:lnTo>
                <a:lnTo>
                  <a:pt x="1050" y="2308"/>
                </a:lnTo>
                <a:lnTo>
                  <a:pt x="1057" y="2308"/>
                </a:lnTo>
                <a:lnTo>
                  <a:pt x="1064" y="2308"/>
                </a:lnTo>
                <a:lnTo>
                  <a:pt x="1069" y="2306"/>
                </a:lnTo>
                <a:lnTo>
                  <a:pt x="1071" y="2301"/>
                </a:lnTo>
                <a:lnTo>
                  <a:pt x="1079" y="2306"/>
                </a:lnTo>
                <a:lnTo>
                  <a:pt x="1086" y="2313"/>
                </a:lnTo>
                <a:lnTo>
                  <a:pt x="1090" y="2316"/>
                </a:lnTo>
                <a:lnTo>
                  <a:pt x="1091" y="2322"/>
                </a:lnTo>
                <a:lnTo>
                  <a:pt x="1091" y="2328"/>
                </a:lnTo>
                <a:lnTo>
                  <a:pt x="1091" y="2335"/>
                </a:lnTo>
                <a:lnTo>
                  <a:pt x="1096" y="2337"/>
                </a:lnTo>
                <a:lnTo>
                  <a:pt x="1098" y="2339"/>
                </a:lnTo>
                <a:lnTo>
                  <a:pt x="1098" y="2342"/>
                </a:lnTo>
                <a:lnTo>
                  <a:pt x="1112" y="2349"/>
                </a:lnTo>
                <a:lnTo>
                  <a:pt x="1126" y="2356"/>
                </a:lnTo>
                <a:lnTo>
                  <a:pt x="1132" y="2369"/>
                </a:lnTo>
                <a:lnTo>
                  <a:pt x="1139" y="2383"/>
                </a:lnTo>
                <a:lnTo>
                  <a:pt x="1149" y="2386"/>
                </a:lnTo>
                <a:lnTo>
                  <a:pt x="1156" y="2393"/>
                </a:lnTo>
                <a:lnTo>
                  <a:pt x="1165" y="2398"/>
                </a:lnTo>
                <a:lnTo>
                  <a:pt x="1173" y="2403"/>
                </a:lnTo>
                <a:lnTo>
                  <a:pt x="1177" y="2412"/>
                </a:lnTo>
                <a:lnTo>
                  <a:pt x="1180" y="2420"/>
                </a:lnTo>
                <a:lnTo>
                  <a:pt x="1185" y="2427"/>
                </a:lnTo>
                <a:lnTo>
                  <a:pt x="1189" y="2429"/>
                </a:lnTo>
                <a:lnTo>
                  <a:pt x="1194" y="2431"/>
                </a:lnTo>
                <a:lnTo>
                  <a:pt x="1196" y="2436"/>
                </a:lnTo>
                <a:lnTo>
                  <a:pt x="1197" y="2439"/>
                </a:lnTo>
                <a:lnTo>
                  <a:pt x="1204" y="2444"/>
                </a:lnTo>
                <a:lnTo>
                  <a:pt x="1211" y="2449"/>
                </a:lnTo>
                <a:lnTo>
                  <a:pt x="1213" y="2453"/>
                </a:lnTo>
                <a:lnTo>
                  <a:pt x="1214" y="2458"/>
                </a:lnTo>
                <a:lnTo>
                  <a:pt x="1214" y="2492"/>
                </a:lnTo>
                <a:lnTo>
                  <a:pt x="1209" y="2495"/>
                </a:lnTo>
                <a:lnTo>
                  <a:pt x="1204" y="2499"/>
                </a:lnTo>
                <a:lnTo>
                  <a:pt x="1201" y="2506"/>
                </a:lnTo>
                <a:lnTo>
                  <a:pt x="1201" y="2513"/>
                </a:lnTo>
                <a:lnTo>
                  <a:pt x="1201" y="2521"/>
                </a:lnTo>
                <a:lnTo>
                  <a:pt x="1204" y="2526"/>
                </a:lnTo>
                <a:lnTo>
                  <a:pt x="1209" y="2530"/>
                </a:lnTo>
                <a:lnTo>
                  <a:pt x="1214" y="2533"/>
                </a:lnTo>
                <a:lnTo>
                  <a:pt x="1216" y="2535"/>
                </a:lnTo>
                <a:lnTo>
                  <a:pt x="1218" y="2536"/>
                </a:lnTo>
                <a:lnTo>
                  <a:pt x="1221" y="2540"/>
                </a:lnTo>
                <a:lnTo>
                  <a:pt x="1226" y="2542"/>
                </a:lnTo>
                <a:lnTo>
                  <a:pt x="1228" y="2543"/>
                </a:lnTo>
                <a:lnTo>
                  <a:pt x="1228" y="2547"/>
                </a:lnTo>
                <a:lnTo>
                  <a:pt x="1233" y="2548"/>
                </a:lnTo>
                <a:lnTo>
                  <a:pt x="1238" y="2552"/>
                </a:lnTo>
                <a:lnTo>
                  <a:pt x="1245" y="2560"/>
                </a:lnTo>
                <a:lnTo>
                  <a:pt x="1252" y="2569"/>
                </a:lnTo>
                <a:lnTo>
                  <a:pt x="1257" y="2572"/>
                </a:lnTo>
                <a:lnTo>
                  <a:pt x="1262" y="2574"/>
                </a:lnTo>
                <a:lnTo>
                  <a:pt x="1264" y="2569"/>
                </a:lnTo>
                <a:lnTo>
                  <a:pt x="1265" y="2567"/>
                </a:lnTo>
                <a:lnTo>
                  <a:pt x="1269" y="2567"/>
                </a:lnTo>
                <a:lnTo>
                  <a:pt x="1272" y="2562"/>
                </a:lnTo>
                <a:lnTo>
                  <a:pt x="1276" y="2555"/>
                </a:lnTo>
                <a:lnTo>
                  <a:pt x="1276" y="2547"/>
                </a:lnTo>
                <a:lnTo>
                  <a:pt x="1276" y="2538"/>
                </a:lnTo>
                <a:lnTo>
                  <a:pt x="1274" y="2535"/>
                </a:lnTo>
                <a:lnTo>
                  <a:pt x="1271" y="2523"/>
                </a:lnTo>
                <a:lnTo>
                  <a:pt x="1265" y="2514"/>
                </a:lnTo>
                <a:lnTo>
                  <a:pt x="1259" y="2507"/>
                </a:lnTo>
                <a:lnTo>
                  <a:pt x="1255" y="2506"/>
                </a:lnTo>
                <a:lnTo>
                  <a:pt x="1252" y="2506"/>
                </a:lnTo>
                <a:lnTo>
                  <a:pt x="1250" y="2502"/>
                </a:lnTo>
                <a:lnTo>
                  <a:pt x="1248" y="2499"/>
                </a:lnTo>
                <a:lnTo>
                  <a:pt x="1247" y="2492"/>
                </a:lnTo>
                <a:lnTo>
                  <a:pt x="1248" y="2489"/>
                </a:lnTo>
                <a:lnTo>
                  <a:pt x="1252" y="2487"/>
                </a:lnTo>
                <a:lnTo>
                  <a:pt x="1255" y="2485"/>
                </a:lnTo>
                <a:lnTo>
                  <a:pt x="1259" y="2484"/>
                </a:lnTo>
                <a:lnTo>
                  <a:pt x="1262" y="2482"/>
                </a:lnTo>
                <a:lnTo>
                  <a:pt x="1264" y="2478"/>
                </a:lnTo>
                <a:lnTo>
                  <a:pt x="1262" y="2472"/>
                </a:lnTo>
                <a:lnTo>
                  <a:pt x="1262" y="2465"/>
                </a:lnTo>
                <a:lnTo>
                  <a:pt x="1262" y="2403"/>
                </a:lnTo>
                <a:lnTo>
                  <a:pt x="1267" y="2400"/>
                </a:lnTo>
                <a:lnTo>
                  <a:pt x="1272" y="2397"/>
                </a:lnTo>
                <a:lnTo>
                  <a:pt x="1276" y="2391"/>
                </a:lnTo>
                <a:lnTo>
                  <a:pt x="1283" y="2390"/>
                </a:lnTo>
                <a:lnTo>
                  <a:pt x="1286" y="2388"/>
                </a:lnTo>
                <a:lnTo>
                  <a:pt x="1288" y="2385"/>
                </a:lnTo>
                <a:lnTo>
                  <a:pt x="1289" y="2376"/>
                </a:lnTo>
                <a:lnTo>
                  <a:pt x="1293" y="2376"/>
                </a:lnTo>
                <a:lnTo>
                  <a:pt x="1294" y="2374"/>
                </a:lnTo>
                <a:lnTo>
                  <a:pt x="1296" y="2369"/>
                </a:lnTo>
                <a:lnTo>
                  <a:pt x="1303" y="2369"/>
                </a:lnTo>
                <a:lnTo>
                  <a:pt x="1310" y="2368"/>
                </a:lnTo>
                <a:lnTo>
                  <a:pt x="1322" y="2364"/>
                </a:lnTo>
                <a:lnTo>
                  <a:pt x="1334" y="2361"/>
                </a:lnTo>
                <a:lnTo>
                  <a:pt x="1342" y="2361"/>
                </a:lnTo>
                <a:lnTo>
                  <a:pt x="1351" y="2362"/>
                </a:lnTo>
                <a:lnTo>
                  <a:pt x="1349" y="2373"/>
                </a:lnTo>
                <a:lnTo>
                  <a:pt x="1351" y="2380"/>
                </a:lnTo>
                <a:lnTo>
                  <a:pt x="1354" y="2393"/>
                </a:lnTo>
                <a:lnTo>
                  <a:pt x="1358" y="2407"/>
                </a:lnTo>
                <a:lnTo>
                  <a:pt x="1358" y="2415"/>
                </a:lnTo>
                <a:lnTo>
                  <a:pt x="1358" y="2424"/>
                </a:lnTo>
                <a:lnTo>
                  <a:pt x="1366" y="2426"/>
                </a:lnTo>
                <a:lnTo>
                  <a:pt x="1371" y="2426"/>
                </a:lnTo>
                <a:lnTo>
                  <a:pt x="1375" y="2422"/>
                </a:lnTo>
                <a:lnTo>
                  <a:pt x="1376" y="2419"/>
                </a:lnTo>
                <a:lnTo>
                  <a:pt x="1378" y="2415"/>
                </a:lnTo>
                <a:lnTo>
                  <a:pt x="1381" y="2412"/>
                </a:lnTo>
                <a:lnTo>
                  <a:pt x="1385" y="2410"/>
                </a:lnTo>
                <a:lnTo>
                  <a:pt x="1392" y="2410"/>
                </a:lnTo>
                <a:lnTo>
                  <a:pt x="1393" y="2412"/>
                </a:lnTo>
                <a:lnTo>
                  <a:pt x="1395" y="2414"/>
                </a:lnTo>
                <a:lnTo>
                  <a:pt x="1393" y="2422"/>
                </a:lnTo>
                <a:lnTo>
                  <a:pt x="1393" y="2426"/>
                </a:lnTo>
                <a:lnTo>
                  <a:pt x="1397" y="2429"/>
                </a:lnTo>
                <a:lnTo>
                  <a:pt x="1400" y="2432"/>
                </a:lnTo>
                <a:lnTo>
                  <a:pt x="1409" y="2436"/>
                </a:lnTo>
                <a:lnTo>
                  <a:pt x="1412" y="2438"/>
                </a:lnTo>
                <a:lnTo>
                  <a:pt x="1414" y="2443"/>
                </a:lnTo>
                <a:lnTo>
                  <a:pt x="1416" y="2444"/>
                </a:lnTo>
                <a:lnTo>
                  <a:pt x="1426" y="2451"/>
                </a:lnTo>
                <a:lnTo>
                  <a:pt x="1426" y="2455"/>
                </a:lnTo>
                <a:lnTo>
                  <a:pt x="1426" y="2458"/>
                </a:lnTo>
                <a:lnTo>
                  <a:pt x="1431" y="2466"/>
                </a:lnTo>
                <a:lnTo>
                  <a:pt x="1433" y="2472"/>
                </a:lnTo>
                <a:lnTo>
                  <a:pt x="1433" y="2478"/>
                </a:lnTo>
                <a:lnTo>
                  <a:pt x="1438" y="2478"/>
                </a:lnTo>
                <a:lnTo>
                  <a:pt x="1443" y="2478"/>
                </a:lnTo>
                <a:lnTo>
                  <a:pt x="1448" y="2484"/>
                </a:lnTo>
                <a:lnTo>
                  <a:pt x="1455" y="2487"/>
                </a:lnTo>
                <a:lnTo>
                  <a:pt x="1460" y="2487"/>
                </a:lnTo>
                <a:lnTo>
                  <a:pt x="1467" y="2485"/>
                </a:lnTo>
                <a:lnTo>
                  <a:pt x="1467" y="2492"/>
                </a:lnTo>
                <a:lnTo>
                  <a:pt x="1470" y="2495"/>
                </a:lnTo>
                <a:lnTo>
                  <a:pt x="1473" y="2499"/>
                </a:lnTo>
                <a:lnTo>
                  <a:pt x="1480" y="2499"/>
                </a:lnTo>
                <a:lnTo>
                  <a:pt x="1485" y="2507"/>
                </a:lnTo>
                <a:lnTo>
                  <a:pt x="1489" y="2511"/>
                </a:lnTo>
                <a:lnTo>
                  <a:pt x="1494" y="2513"/>
                </a:lnTo>
                <a:lnTo>
                  <a:pt x="1499" y="2509"/>
                </a:lnTo>
                <a:lnTo>
                  <a:pt x="1504" y="2506"/>
                </a:lnTo>
                <a:lnTo>
                  <a:pt x="1508" y="2501"/>
                </a:lnTo>
                <a:lnTo>
                  <a:pt x="1514" y="2499"/>
                </a:lnTo>
                <a:lnTo>
                  <a:pt x="1514" y="2492"/>
                </a:lnTo>
                <a:lnTo>
                  <a:pt x="1513" y="2485"/>
                </a:lnTo>
                <a:lnTo>
                  <a:pt x="1509" y="2482"/>
                </a:lnTo>
                <a:lnTo>
                  <a:pt x="1504" y="2478"/>
                </a:lnTo>
                <a:lnTo>
                  <a:pt x="1499" y="2475"/>
                </a:lnTo>
                <a:lnTo>
                  <a:pt x="1496" y="2472"/>
                </a:lnTo>
                <a:lnTo>
                  <a:pt x="1494" y="2466"/>
                </a:lnTo>
                <a:lnTo>
                  <a:pt x="1494" y="2458"/>
                </a:lnTo>
                <a:lnTo>
                  <a:pt x="1494" y="2456"/>
                </a:lnTo>
                <a:lnTo>
                  <a:pt x="1492" y="2455"/>
                </a:lnTo>
                <a:lnTo>
                  <a:pt x="1489" y="2453"/>
                </a:lnTo>
                <a:lnTo>
                  <a:pt x="1484" y="2453"/>
                </a:lnTo>
                <a:lnTo>
                  <a:pt x="1480" y="2451"/>
                </a:lnTo>
                <a:lnTo>
                  <a:pt x="1480" y="2448"/>
                </a:lnTo>
                <a:lnTo>
                  <a:pt x="1480" y="2444"/>
                </a:lnTo>
                <a:lnTo>
                  <a:pt x="1480" y="2441"/>
                </a:lnTo>
                <a:lnTo>
                  <a:pt x="1480" y="2438"/>
                </a:lnTo>
                <a:lnTo>
                  <a:pt x="1479" y="2436"/>
                </a:lnTo>
                <a:lnTo>
                  <a:pt x="1475" y="2436"/>
                </a:lnTo>
                <a:lnTo>
                  <a:pt x="1472" y="2434"/>
                </a:lnTo>
                <a:lnTo>
                  <a:pt x="1468" y="2426"/>
                </a:lnTo>
                <a:lnTo>
                  <a:pt x="1462" y="2417"/>
                </a:lnTo>
                <a:lnTo>
                  <a:pt x="1458" y="2415"/>
                </a:lnTo>
                <a:lnTo>
                  <a:pt x="1455" y="2412"/>
                </a:lnTo>
                <a:lnTo>
                  <a:pt x="1453" y="2410"/>
                </a:lnTo>
                <a:lnTo>
                  <a:pt x="1453" y="2402"/>
                </a:lnTo>
                <a:lnTo>
                  <a:pt x="1455" y="2395"/>
                </a:lnTo>
                <a:lnTo>
                  <a:pt x="1458" y="2390"/>
                </a:lnTo>
                <a:lnTo>
                  <a:pt x="1460" y="2383"/>
                </a:lnTo>
                <a:lnTo>
                  <a:pt x="1465" y="2383"/>
                </a:lnTo>
                <a:lnTo>
                  <a:pt x="1468" y="2381"/>
                </a:lnTo>
                <a:lnTo>
                  <a:pt x="1472" y="2380"/>
                </a:lnTo>
                <a:lnTo>
                  <a:pt x="1473" y="2376"/>
                </a:lnTo>
                <a:lnTo>
                  <a:pt x="1473" y="2373"/>
                </a:lnTo>
                <a:lnTo>
                  <a:pt x="1475" y="2371"/>
                </a:lnTo>
                <a:lnTo>
                  <a:pt x="1480" y="2369"/>
                </a:lnTo>
                <a:lnTo>
                  <a:pt x="1477" y="2356"/>
                </a:lnTo>
                <a:lnTo>
                  <a:pt x="1472" y="2340"/>
                </a:lnTo>
                <a:lnTo>
                  <a:pt x="1470" y="2335"/>
                </a:lnTo>
                <a:lnTo>
                  <a:pt x="1468" y="2330"/>
                </a:lnTo>
                <a:lnTo>
                  <a:pt x="1465" y="2327"/>
                </a:lnTo>
                <a:lnTo>
                  <a:pt x="1458" y="2322"/>
                </a:lnTo>
                <a:lnTo>
                  <a:pt x="1451" y="2316"/>
                </a:lnTo>
                <a:lnTo>
                  <a:pt x="1450" y="2313"/>
                </a:lnTo>
                <a:lnTo>
                  <a:pt x="1450" y="2308"/>
                </a:lnTo>
                <a:lnTo>
                  <a:pt x="1448" y="2305"/>
                </a:lnTo>
                <a:lnTo>
                  <a:pt x="1446" y="2303"/>
                </a:lnTo>
                <a:lnTo>
                  <a:pt x="1443" y="2301"/>
                </a:lnTo>
                <a:lnTo>
                  <a:pt x="1439" y="2301"/>
                </a:lnTo>
                <a:lnTo>
                  <a:pt x="1441" y="2291"/>
                </a:lnTo>
                <a:lnTo>
                  <a:pt x="1439" y="2284"/>
                </a:lnTo>
                <a:lnTo>
                  <a:pt x="1438" y="2277"/>
                </a:lnTo>
                <a:lnTo>
                  <a:pt x="1434" y="2272"/>
                </a:lnTo>
                <a:lnTo>
                  <a:pt x="1429" y="2260"/>
                </a:lnTo>
                <a:lnTo>
                  <a:pt x="1426" y="2253"/>
                </a:lnTo>
                <a:lnTo>
                  <a:pt x="1426" y="2247"/>
                </a:lnTo>
                <a:lnTo>
                  <a:pt x="1421" y="2236"/>
                </a:lnTo>
                <a:lnTo>
                  <a:pt x="1414" y="2228"/>
                </a:lnTo>
                <a:lnTo>
                  <a:pt x="1407" y="2219"/>
                </a:lnTo>
                <a:lnTo>
                  <a:pt x="1405" y="2212"/>
                </a:lnTo>
                <a:lnTo>
                  <a:pt x="1405" y="2206"/>
                </a:lnTo>
                <a:lnTo>
                  <a:pt x="1397" y="2199"/>
                </a:lnTo>
                <a:lnTo>
                  <a:pt x="1387" y="2194"/>
                </a:lnTo>
                <a:lnTo>
                  <a:pt x="1383" y="2189"/>
                </a:lnTo>
                <a:lnTo>
                  <a:pt x="1381" y="2183"/>
                </a:lnTo>
                <a:lnTo>
                  <a:pt x="1378" y="2178"/>
                </a:lnTo>
                <a:lnTo>
                  <a:pt x="1378" y="2172"/>
                </a:lnTo>
                <a:lnTo>
                  <a:pt x="1378" y="2170"/>
                </a:lnTo>
                <a:lnTo>
                  <a:pt x="1376" y="2168"/>
                </a:lnTo>
                <a:lnTo>
                  <a:pt x="1373" y="2166"/>
                </a:lnTo>
                <a:lnTo>
                  <a:pt x="1368" y="2166"/>
                </a:lnTo>
                <a:lnTo>
                  <a:pt x="1364" y="2165"/>
                </a:lnTo>
                <a:lnTo>
                  <a:pt x="1363" y="2160"/>
                </a:lnTo>
                <a:lnTo>
                  <a:pt x="1361" y="2158"/>
                </a:lnTo>
                <a:lnTo>
                  <a:pt x="1358" y="2158"/>
                </a:lnTo>
                <a:lnTo>
                  <a:pt x="1352" y="2149"/>
                </a:lnTo>
                <a:lnTo>
                  <a:pt x="1351" y="2144"/>
                </a:lnTo>
                <a:lnTo>
                  <a:pt x="1351" y="2137"/>
                </a:lnTo>
                <a:lnTo>
                  <a:pt x="1346" y="2136"/>
                </a:lnTo>
                <a:lnTo>
                  <a:pt x="1340" y="2132"/>
                </a:lnTo>
                <a:lnTo>
                  <a:pt x="1334" y="2124"/>
                </a:lnTo>
                <a:lnTo>
                  <a:pt x="1327" y="2115"/>
                </a:lnTo>
                <a:lnTo>
                  <a:pt x="1322" y="2112"/>
                </a:lnTo>
                <a:lnTo>
                  <a:pt x="1317" y="2110"/>
                </a:lnTo>
                <a:lnTo>
                  <a:pt x="1315" y="2100"/>
                </a:lnTo>
                <a:lnTo>
                  <a:pt x="1313" y="2089"/>
                </a:lnTo>
                <a:lnTo>
                  <a:pt x="1305" y="2072"/>
                </a:lnTo>
                <a:lnTo>
                  <a:pt x="1301" y="2064"/>
                </a:lnTo>
                <a:lnTo>
                  <a:pt x="1298" y="2054"/>
                </a:lnTo>
                <a:lnTo>
                  <a:pt x="1296" y="2042"/>
                </a:lnTo>
                <a:lnTo>
                  <a:pt x="1296" y="2028"/>
                </a:lnTo>
                <a:lnTo>
                  <a:pt x="1303" y="2028"/>
                </a:lnTo>
                <a:lnTo>
                  <a:pt x="1310" y="2028"/>
                </a:lnTo>
                <a:lnTo>
                  <a:pt x="1320" y="2031"/>
                </a:lnTo>
                <a:lnTo>
                  <a:pt x="1327" y="2038"/>
                </a:lnTo>
                <a:lnTo>
                  <a:pt x="1337" y="2042"/>
                </a:lnTo>
                <a:lnTo>
                  <a:pt x="1371" y="2042"/>
                </a:lnTo>
                <a:lnTo>
                  <a:pt x="1373" y="2045"/>
                </a:lnTo>
                <a:lnTo>
                  <a:pt x="1376" y="2047"/>
                </a:lnTo>
                <a:lnTo>
                  <a:pt x="1385" y="2049"/>
                </a:lnTo>
                <a:lnTo>
                  <a:pt x="1385" y="2062"/>
                </a:lnTo>
                <a:lnTo>
                  <a:pt x="1393" y="2067"/>
                </a:lnTo>
                <a:lnTo>
                  <a:pt x="1397" y="2071"/>
                </a:lnTo>
                <a:lnTo>
                  <a:pt x="1398" y="2076"/>
                </a:lnTo>
                <a:lnTo>
                  <a:pt x="1439" y="2076"/>
                </a:lnTo>
                <a:lnTo>
                  <a:pt x="1439" y="2083"/>
                </a:lnTo>
                <a:lnTo>
                  <a:pt x="1436" y="2086"/>
                </a:lnTo>
                <a:lnTo>
                  <a:pt x="1431" y="2089"/>
                </a:lnTo>
                <a:lnTo>
                  <a:pt x="1426" y="2089"/>
                </a:lnTo>
                <a:lnTo>
                  <a:pt x="1422" y="2091"/>
                </a:lnTo>
                <a:lnTo>
                  <a:pt x="1419" y="2093"/>
                </a:lnTo>
                <a:lnTo>
                  <a:pt x="1416" y="2096"/>
                </a:lnTo>
                <a:lnTo>
                  <a:pt x="1412" y="2096"/>
                </a:lnTo>
                <a:lnTo>
                  <a:pt x="1414" y="2101"/>
                </a:lnTo>
                <a:lnTo>
                  <a:pt x="1416" y="2105"/>
                </a:lnTo>
                <a:lnTo>
                  <a:pt x="1422" y="2110"/>
                </a:lnTo>
                <a:lnTo>
                  <a:pt x="1431" y="2113"/>
                </a:lnTo>
                <a:lnTo>
                  <a:pt x="1439" y="2117"/>
                </a:lnTo>
                <a:lnTo>
                  <a:pt x="1439" y="2158"/>
                </a:lnTo>
                <a:lnTo>
                  <a:pt x="1444" y="2161"/>
                </a:lnTo>
                <a:lnTo>
                  <a:pt x="1450" y="2165"/>
                </a:lnTo>
                <a:lnTo>
                  <a:pt x="1451" y="2172"/>
                </a:lnTo>
                <a:lnTo>
                  <a:pt x="1453" y="2178"/>
                </a:lnTo>
                <a:lnTo>
                  <a:pt x="1458" y="2175"/>
                </a:lnTo>
                <a:lnTo>
                  <a:pt x="1463" y="2172"/>
                </a:lnTo>
                <a:lnTo>
                  <a:pt x="1467" y="2166"/>
                </a:lnTo>
                <a:lnTo>
                  <a:pt x="1473" y="2165"/>
                </a:lnTo>
                <a:lnTo>
                  <a:pt x="1473" y="2158"/>
                </a:lnTo>
                <a:lnTo>
                  <a:pt x="1473" y="2151"/>
                </a:lnTo>
                <a:lnTo>
                  <a:pt x="1475" y="2146"/>
                </a:lnTo>
                <a:lnTo>
                  <a:pt x="1480" y="2144"/>
                </a:lnTo>
                <a:lnTo>
                  <a:pt x="1480" y="2137"/>
                </a:lnTo>
                <a:lnTo>
                  <a:pt x="1480" y="2131"/>
                </a:lnTo>
                <a:lnTo>
                  <a:pt x="1479" y="2117"/>
                </a:lnTo>
                <a:lnTo>
                  <a:pt x="1480" y="2110"/>
                </a:lnTo>
                <a:lnTo>
                  <a:pt x="1482" y="2105"/>
                </a:lnTo>
                <a:lnTo>
                  <a:pt x="1487" y="2103"/>
                </a:lnTo>
                <a:lnTo>
                  <a:pt x="1494" y="2103"/>
                </a:lnTo>
                <a:lnTo>
                  <a:pt x="1499" y="2112"/>
                </a:lnTo>
                <a:lnTo>
                  <a:pt x="1502" y="2115"/>
                </a:lnTo>
                <a:lnTo>
                  <a:pt x="1508" y="2117"/>
                </a:lnTo>
                <a:lnTo>
                  <a:pt x="1514" y="2117"/>
                </a:lnTo>
                <a:lnTo>
                  <a:pt x="1518" y="2115"/>
                </a:lnTo>
                <a:lnTo>
                  <a:pt x="1523" y="2112"/>
                </a:lnTo>
                <a:lnTo>
                  <a:pt x="1528" y="2110"/>
                </a:lnTo>
                <a:lnTo>
                  <a:pt x="1530" y="2103"/>
                </a:lnTo>
                <a:lnTo>
                  <a:pt x="1528" y="2100"/>
                </a:lnTo>
                <a:lnTo>
                  <a:pt x="1526" y="2096"/>
                </a:lnTo>
                <a:lnTo>
                  <a:pt x="1521" y="2096"/>
                </a:lnTo>
                <a:lnTo>
                  <a:pt x="1511" y="2096"/>
                </a:lnTo>
                <a:lnTo>
                  <a:pt x="1501" y="2096"/>
                </a:lnTo>
                <a:lnTo>
                  <a:pt x="1499" y="2086"/>
                </a:lnTo>
                <a:lnTo>
                  <a:pt x="1501" y="2083"/>
                </a:lnTo>
                <a:lnTo>
                  <a:pt x="1501" y="2081"/>
                </a:lnTo>
                <a:lnTo>
                  <a:pt x="1506" y="2076"/>
                </a:lnTo>
                <a:lnTo>
                  <a:pt x="1513" y="2074"/>
                </a:lnTo>
                <a:lnTo>
                  <a:pt x="1526" y="2071"/>
                </a:lnTo>
                <a:lnTo>
                  <a:pt x="1531" y="2067"/>
                </a:lnTo>
                <a:lnTo>
                  <a:pt x="1533" y="2066"/>
                </a:lnTo>
                <a:lnTo>
                  <a:pt x="1535" y="2062"/>
                </a:lnTo>
                <a:lnTo>
                  <a:pt x="1540" y="2066"/>
                </a:lnTo>
                <a:lnTo>
                  <a:pt x="1547" y="2067"/>
                </a:lnTo>
                <a:lnTo>
                  <a:pt x="1550" y="2067"/>
                </a:lnTo>
                <a:lnTo>
                  <a:pt x="1552" y="2067"/>
                </a:lnTo>
                <a:lnTo>
                  <a:pt x="1554" y="2066"/>
                </a:lnTo>
                <a:lnTo>
                  <a:pt x="1555" y="2062"/>
                </a:lnTo>
                <a:lnTo>
                  <a:pt x="1564" y="2062"/>
                </a:lnTo>
                <a:lnTo>
                  <a:pt x="1571" y="2060"/>
                </a:lnTo>
                <a:lnTo>
                  <a:pt x="1576" y="2057"/>
                </a:lnTo>
                <a:lnTo>
                  <a:pt x="1583" y="2055"/>
                </a:lnTo>
                <a:lnTo>
                  <a:pt x="1579" y="2049"/>
                </a:lnTo>
                <a:lnTo>
                  <a:pt x="1576" y="2043"/>
                </a:lnTo>
                <a:lnTo>
                  <a:pt x="1571" y="2040"/>
                </a:lnTo>
                <a:lnTo>
                  <a:pt x="1564" y="2037"/>
                </a:lnTo>
                <a:lnTo>
                  <a:pt x="1550" y="2031"/>
                </a:lnTo>
                <a:lnTo>
                  <a:pt x="1535" y="2028"/>
                </a:lnTo>
                <a:lnTo>
                  <a:pt x="1535" y="2021"/>
                </a:lnTo>
                <a:lnTo>
                  <a:pt x="1531" y="2020"/>
                </a:lnTo>
                <a:lnTo>
                  <a:pt x="1528" y="2018"/>
                </a:lnTo>
                <a:lnTo>
                  <a:pt x="1525" y="2016"/>
                </a:lnTo>
                <a:lnTo>
                  <a:pt x="1521" y="2014"/>
                </a:lnTo>
                <a:lnTo>
                  <a:pt x="1520" y="2008"/>
                </a:lnTo>
                <a:lnTo>
                  <a:pt x="1521" y="2002"/>
                </a:lnTo>
                <a:lnTo>
                  <a:pt x="1525" y="1994"/>
                </a:lnTo>
                <a:lnTo>
                  <a:pt x="1528" y="1985"/>
                </a:lnTo>
                <a:lnTo>
                  <a:pt x="1528" y="1980"/>
                </a:lnTo>
                <a:lnTo>
                  <a:pt x="1528" y="1973"/>
                </a:lnTo>
                <a:lnTo>
                  <a:pt x="1523" y="1973"/>
                </a:lnTo>
                <a:lnTo>
                  <a:pt x="1518" y="1973"/>
                </a:lnTo>
                <a:lnTo>
                  <a:pt x="1506" y="1973"/>
                </a:lnTo>
                <a:lnTo>
                  <a:pt x="1501" y="1973"/>
                </a:lnTo>
                <a:lnTo>
                  <a:pt x="1497" y="1973"/>
                </a:lnTo>
                <a:lnTo>
                  <a:pt x="1494" y="1975"/>
                </a:lnTo>
                <a:lnTo>
                  <a:pt x="1494" y="1980"/>
                </a:lnTo>
                <a:lnTo>
                  <a:pt x="1485" y="1982"/>
                </a:lnTo>
                <a:lnTo>
                  <a:pt x="1484" y="1982"/>
                </a:lnTo>
                <a:lnTo>
                  <a:pt x="1484" y="1984"/>
                </a:lnTo>
                <a:lnTo>
                  <a:pt x="1485" y="1989"/>
                </a:lnTo>
                <a:lnTo>
                  <a:pt x="1487" y="1994"/>
                </a:lnTo>
                <a:lnTo>
                  <a:pt x="1492" y="1996"/>
                </a:lnTo>
                <a:lnTo>
                  <a:pt x="1494" y="1997"/>
                </a:lnTo>
                <a:lnTo>
                  <a:pt x="1494" y="2001"/>
                </a:lnTo>
                <a:lnTo>
                  <a:pt x="1496" y="2001"/>
                </a:lnTo>
                <a:lnTo>
                  <a:pt x="1497" y="2002"/>
                </a:lnTo>
                <a:lnTo>
                  <a:pt x="1499" y="2004"/>
                </a:lnTo>
                <a:lnTo>
                  <a:pt x="1497" y="2004"/>
                </a:lnTo>
                <a:lnTo>
                  <a:pt x="1494" y="2001"/>
                </a:lnTo>
                <a:lnTo>
                  <a:pt x="1489" y="1999"/>
                </a:lnTo>
                <a:lnTo>
                  <a:pt x="1487" y="1997"/>
                </a:lnTo>
                <a:lnTo>
                  <a:pt x="1487" y="1994"/>
                </a:lnTo>
                <a:lnTo>
                  <a:pt x="1479" y="1996"/>
                </a:lnTo>
                <a:lnTo>
                  <a:pt x="1473" y="1996"/>
                </a:lnTo>
                <a:lnTo>
                  <a:pt x="1470" y="1992"/>
                </a:lnTo>
                <a:lnTo>
                  <a:pt x="1468" y="1989"/>
                </a:lnTo>
                <a:lnTo>
                  <a:pt x="1467" y="1985"/>
                </a:lnTo>
                <a:lnTo>
                  <a:pt x="1463" y="1982"/>
                </a:lnTo>
                <a:lnTo>
                  <a:pt x="1460" y="1980"/>
                </a:lnTo>
                <a:lnTo>
                  <a:pt x="1453" y="1980"/>
                </a:lnTo>
                <a:lnTo>
                  <a:pt x="1448" y="1977"/>
                </a:lnTo>
                <a:lnTo>
                  <a:pt x="1443" y="1973"/>
                </a:lnTo>
                <a:lnTo>
                  <a:pt x="1438" y="1968"/>
                </a:lnTo>
                <a:lnTo>
                  <a:pt x="1433" y="1967"/>
                </a:lnTo>
                <a:lnTo>
                  <a:pt x="1433" y="1955"/>
                </a:lnTo>
                <a:lnTo>
                  <a:pt x="1431" y="1944"/>
                </a:lnTo>
                <a:lnTo>
                  <a:pt x="1429" y="1939"/>
                </a:lnTo>
                <a:lnTo>
                  <a:pt x="1427" y="1936"/>
                </a:lnTo>
                <a:lnTo>
                  <a:pt x="1424" y="1934"/>
                </a:lnTo>
                <a:lnTo>
                  <a:pt x="1419" y="1933"/>
                </a:lnTo>
                <a:lnTo>
                  <a:pt x="1419" y="1929"/>
                </a:lnTo>
                <a:lnTo>
                  <a:pt x="1422" y="1926"/>
                </a:lnTo>
                <a:lnTo>
                  <a:pt x="1427" y="1921"/>
                </a:lnTo>
                <a:lnTo>
                  <a:pt x="1431" y="1919"/>
                </a:lnTo>
                <a:lnTo>
                  <a:pt x="1433" y="1916"/>
                </a:lnTo>
                <a:lnTo>
                  <a:pt x="1433" y="1912"/>
                </a:lnTo>
                <a:lnTo>
                  <a:pt x="1433" y="1905"/>
                </a:lnTo>
                <a:lnTo>
                  <a:pt x="1427" y="1897"/>
                </a:lnTo>
                <a:lnTo>
                  <a:pt x="1421" y="1890"/>
                </a:lnTo>
                <a:lnTo>
                  <a:pt x="1414" y="1883"/>
                </a:lnTo>
                <a:lnTo>
                  <a:pt x="1405" y="1878"/>
                </a:lnTo>
                <a:lnTo>
                  <a:pt x="1393" y="1878"/>
                </a:lnTo>
                <a:lnTo>
                  <a:pt x="1388" y="1878"/>
                </a:lnTo>
                <a:lnTo>
                  <a:pt x="1385" y="1875"/>
                </a:lnTo>
                <a:lnTo>
                  <a:pt x="1381" y="1873"/>
                </a:lnTo>
                <a:lnTo>
                  <a:pt x="1378" y="1869"/>
                </a:lnTo>
                <a:lnTo>
                  <a:pt x="1378" y="1864"/>
                </a:lnTo>
                <a:lnTo>
                  <a:pt x="1378" y="1858"/>
                </a:lnTo>
                <a:lnTo>
                  <a:pt x="1385" y="1852"/>
                </a:lnTo>
                <a:lnTo>
                  <a:pt x="1395" y="1851"/>
                </a:lnTo>
                <a:lnTo>
                  <a:pt x="1407" y="1851"/>
                </a:lnTo>
                <a:lnTo>
                  <a:pt x="1419" y="1851"/>
                </a:lnTo>
                <a:lnTo>
                  <a:pt x="1422" y="1851"/>
                </a:lnTo>
                <a:lnTo>
                  <a:pt x="1424" y="1849"/>
                </a:lnTo>
                <a:lnTo>
                  <a:pt x="1426" y="1844"/>
                </a:lnTo>
                <a:lnTo>
                  <a:pt x="1441" y="1837"/>
                </a:lnTo>
                <a:lnTo>
                  <a:pt x="1456" y="1830"/>
                </a:lnTo>
                <a:lnTo>
                  <a:pt x="1473" y="1825"/>
                </a:lnTo>
                <a:lnTo>
                  <a:pt x="1482" y="1823"/>
                </a:lnTo>
                <a:lnTo>
                  <a:pt x="1494" y="1823"/>
                </a:lnTo>
                <a:lnTo>
                  <a:pt x="1496" y="1822"/>
                </a:lnTo>
                <a:lnTo>
                  <a:pt x="1499" y="1820"/>
                </a:lnTo>
                <a:lnTo>
                  <a:pt x="1504" y="1815"/>
                </a:lnTo>
                <a:lnTo>
                  <a:pt x="1509" y="1808"/>
                </a:lnTo>
                <a:lnTo>
                  <a:pt x="1511" y="1805"/>
                </a:lnTo>
                <a:lnTo>
                  <a:pt x="1513" y="1801"/>
                </a:lnTo>
                <a:lnTo>
                  <a:pt x="1516" y="1796"/>
                </a:lnTo>
                <a:lnTo>
                  <a:pt x="1520" y="1791"/>
                </a:lnTo>
                <a:lnTo>
                  <a:pt x="1523" y="1789"/>
                </a:lnTo>
                <a:lnTo>
                  <a:pt x="1528" y="1786"/>
                </a:lnTo>
                <a:lnTo>
                  <a:pt x="1533" y="1786"/>
                </a:lnTo>
                <a:lnTo>
                  <a:pt x="1535" y="1786"/>
                </a:lnTo>
                <a:lnTo>
                  <a:pt x="1540" y="1786"/>
                </a:lnTo>
                <a:lnTo>
                  <a:pt x="1545" y="1788"/>
                </a:lnTo>
                <a:lnTo>
                  <a:pt x="1550" y="1789"/>
                </a:lnTo>
                <a:lnTo>
                  <a:pt x="1555" y="1793"/>
                </a:lnTo>
                <a:lnTo>
                  <a:pt x="1560" y="1796"/>
                </a:lnTo>
                <a:lnTo>
                  <a:pt x="1562" y="1800"/>
                </a:lnTo>
                <a:lnTo>
                  <a:pt x="1562" y="1803"/>
                </a:lnTo>
                <a:lnTo>
                  <a:pt x="1566" y="1810"/>
                </a:lnTo>
                <a:lnTo>
                  <a:pt x="1567" y="1817"/>
                </a:lnTo>
                <a:lnTo>
                  <a:pt x="1569" y="1817"/>
                </a:lnTo>
                <a:lnTo>
                  <a:pt x="1577" y="1815"/>
                </a:lnTo>
                <a:lnTo>
                  <a:pt x="1584" y="1817"/>
                </a:lnTo>
                <a:lnTo>
                  <a:pt x="1589" y="1820"/>
                </a:lnTo>
                <a:lnTo>
                  <a:pt x="1593" y="1823"/>
                </a:lnTo>
                <a:lnTo>
                  <a:pt x="1600" y="1832"/>
                </a:lnTo>
                <a:lnTo>
                  <a:pt x="1605" y="1835"/>
                </a:lnTo>
                <a:lnTo>
                  <a:pt x="1610" y="1837"/>
                </a:lnTo>
                <a:lnTo>
                  <a:pt x="1615" y="1839"/>
                </a:lnTo>
                <a:lnTo>
                  <a:pt x="1617" y="1840"/>
                </a:lnTo>
                <a:lnTo>
                  <a:pt x="1617" y="1844"/>
                </a:lnTo>
                <a:lnTo>
                  <a:pt x="1620" y="1849"/>
                </a:lnTo>
                <a:lnTo>
                  <a:pt x="1622" y="1856"/>
                </a:lnTo>
                <a:lnTo>
                  <a:pt x="1624" y="1863"/>
                </a:lnTo>
                <a:lnTo>
                  <a:pt x="1624" y="1871"/>
                </a:lnTo>
                <a:lnTo>
                  <a:pt x="1636" y="1875"/>
                </a:lnTo>
                <a:lnTo>
                  <a:pt x="1644" y="1876"/>
                </a:lnTo>
                <a:lnTo>
                  <a:pt x="1653" y="1875"/>
                </a:lnTo>
                <a:lnTo>
                  <a:pt x="1665" y="1871"/>
                </a:lnTo>
                <a:lnTo>
                  <a:pt x="1670" y="1880"/>
                </a:lnTo>
                <a:lnTo>
                  <a:pt x="1671" y="1885"/>
                </a:lnTo>
                <a:lnTo>
                  <a:pt x="1671" y="1892"/>
                </a:lnTo>
                <a:lnTo>
                  <a:pt x="1675" y="1892"/>
                </a:lnTo>
                <a:lnTo>
                  <a:pt x="1678" y="1892"/>
                </a:lnTo>
                <a:lnTo>
                  <a:pt x="1680" y="1897"/>
                </a:lnTo>
                <a:lnTo>
                  <a:pt x="1682" y="1900"/>
                </a:lnTo>
                <a:lnTo>
                  <a:pt x="1687" y="1907"/>
                </a:lnTo>
                <a:lnTo>
                  <a:pt x="1694" y="1914"/>
                </a:lnTo>
                <a:lnTo>
                  <a:pt x="1700" y="1921"/>
                </a:lnTo>
                <a:close/>
                <a:moveTo>
                  <a:pt x="2818" y="2356"/>
                </a:moveTo>
                <a:lnTo>
                  <a:pt x="2804" y="2356"/>
                </a:lnTo>
                <a:lnTo>
                  <a:pt x="2804" y="2359"/>
                </a:lnTo>
                <a:lnTo>
                  <a:pt x="2802" y="2361"/>
                </a:lnTo>
                <a:lnTo>
                  <a:pt x="2797" y="2362"/>
                </a:lnTo>
                <a:lnTo>
                  <a:pt x="2799" y="2366"/>
                </a:lnTo>
                <a:lnTo>
                  <a:pt x="2801" y="2369"/>
                </a:lnTo>
                <a:lnTo>
                  <a:pt x="2802" y="2373"/>
                </a:lnTo>
                <a:lnTo>
                  <a:pt x="2804" y="2376"/>
                </a:lnTo>
                <a:lnTo>
                  <a:pt x="2804" y="2381"/>
                </a:lnTo>
                <a:lnTo>
                  <a:pt x="2806" y="2385"/>
                </a:lnTo>
                <a:lnTo>
                  <a:pt x="2808" y="2388"/>
                </a:lnTo>
                <a:lnTo>
                  <a:pt x="2811" y="2390"/>
                </a:lnTo>
                <a:lnTo>
                  <a:pt x="2811" y="2385"/>
                </a:lnTo>
                <a:lnTo>
                  <a:pt x="2811" y="2380"/>
                </a:lnTo>
                <a:lnTo>
                  <a:pt x="2816" y="2374"/>
                </a:lnTo>
                <a:lnTo>
                  <a:pt x="2818" y="2368"/>
                </a:lnTo>
                <a:lnTo>
                  <a:pt x="2820" y="2362"/>
                </a:lnTo>
                <a:lnTo>
                  <a:pt x="2818" y="2356"/>
                </a:lnTo>
                <a:close/>
                <a:moveTo>
                  <a:pt x="1542" y="1844"/>
                </a:moveTo>
                <a:lnTo>
                  <a:pt x="1550" y="1832"/>
                </a:lnTo>
                <a:lnTo>
                  <a:pt x="1560" y="1822"/>
                </a:lnTo>
                <a:lnTo>
                  <a:pt x="1557" y="1817"/>
                </a:lnTo>
                <a:lnTo>
                  <a:pt x="1552" y="1813"/>
                </a:lnTo>
                <a:lnTo>
                  <a:pt x="1547" y="1808"/>
                </a:lnTo>
                <a:lnTo>
                  <a:pt x="1540" y="1803"/>
                </a:lnTo>
                <a:lnTo>
                  <a:pt x="1533" y="1801"/>
                </a:lnTo>
                <a:lnTo>
                  <a:pt x="1530" y="1803"/>
                </a:lnTo>
                <a:lnTo>
                  <a:pt x="1526" y="1803"/>
                </a:lnTo>
                <a:lnTo>
                  <a:pt x="1521" y="1806"/>
                </a:lnTo>
                <a:lnTo>
                  <a:pt x="1514" y="1813"/>
                </a:lnTo>
                <a:lnTo>
                  <a:pt x="1511" y="1817"/>
                </a:lnTo>
                <a:lnTo>
                  <a:pt x="1509" y="1820"/>
                </a:lnTo>
                <a:lnTo>
                  <a:pt x="1509" y="1823"/>
                </a:lnTo>
                <a:lnTo>
                  <a:pt x="1511" y="1825"/>
                </a:lnTo>
                <a:lnTo>
                  <a:pt x="1513" y="1827"/>
                </a:lnTo>
                <a:lnTo>
                  <a:pt x="1511" y="1829"/>
                </a:lnTo>
                <a:lnTo>
                  <a:pt x="1508" y="1830"/>
                </a:lnTo>
                <a:lnTo>
                  <a:pt x="1502" y="1832"/>
                </a:lnTo>
                <a:lnTo>
                  <a:pt x="1501" y="1835"/>
                </a:lnTo>
                <a:lnTo>
                  <a:pt x="1499" y="1840"/>
                </a:lnTo>
                <a:lnTo>
                  <a:pt x="1501" y="1847"/>
                </a:lnTo>
                <a:lnTo>
                  <a:pt x="1504" y="1858"/>
                </a:lnTo>
                <a:lnTo>
                  <a:pt x="1508" y="1864"/>
                </a:lnTo>
                <a:lnTo>
                  <a:pt x="1520" y="1863"/>
                </a:lnTo>
                <a:lnTo>
                  <a:pt x="1528" y="1858"/>
                </a:lnTo>
                <a:lnTo>
                  <a:pt x="1537" y="1852"/>
                </a:lnTo>
                <a:lnTo>
                  <a:pt x="1540" y="1849"/>
                </a:lnTo>
                <a:lnTo>
                  <a:pt x="1542" y="1844"/>
                </a:lnTo>
                <a:close/>
                <a:moveTo>
                  <a:pt x="2917" y="2110"/>
                </a:moveTo>
                <a:lnTo>
                  <a:pt x="2922" y="2103"/>
                </a:lnTo>
                <a:lnTo>
                  <a:pt x="2930" y="2096"/>
                </a:lnTo>
                <a:lnTo>
                  <a:pt x="2941" y="2089"/>
                </a:lnTo>
                <a:lnTo>
                  <a:pt x="2951" y="2086"/>
                </a:lnTo>
                <a:lnTo>
                  <a:pt x="2956" y="2083"/>
                </a:lnTo>
                <a:lnTo>
                  <a:pt x="2959" y="2079"/>
                </a:lnTo>
                <a:lnTo>
                  <a:pt x="2964" y="2072"/>
                </a:lnTo>
                <a:lnTo>
                  <a:pt x="2966" y="2069"/>
                </a:lnTo>
                <a:lnTo>
                  <a:pt x="2966" y="2066"/>
                </a:lnTo>
                <a:lnTo>
                  <a:pt x="2964" y="2064"/>
                </a:lnTo>
                <a:lnTo>
                  <a:pt x="2961" y="2062"/>
                </a:lnTo>
                <a:lnTo>
                  <a:pt x="2906" y="2066"/>
                </a:lnTo>
                <a:lnTo>
                  <a:pt x="2896" y="2078"/>
                </a:lnTo>
                <a:lnTo>
                  <a:pt x="2884" y="2091"/>
                </a:lnTo>
                <a:lnTo>
                  <a:pt x="2872" y="2108"/>
                </a:lnTo>
                <a:lnTo>
                  <a:pt x="2862" y="2119"/>
                </a:lnTo>
                <a:lnTo>
                  <a:pt x="2855" y="2124"/>
                </a:lnTo>
                <a:lnTo>
                  <a:pt x="2840" y="2134"/>
                </a:lnTo>
                <a:lnTo>
                  <a:pt x="2831" y="2139"/>
                </a:lnTo>
                <a:lnTo>
                  <a:pt x="2826" y="2144"/>
                </a:lnTo>
                <a:lnTo>
                  <a:pt x="2825" y="2148"/>
                </a:lnTo>
                <a:lnTo>
                  <a:pt x="2825" y="2151"/>
                </a:lnTo>
                <a:lnTo>
                  <a:pt x="2826" y="2156"/>
                </a:lnTo>
                <a:lnTo>
                  <a:pt x="2828" y="2161"/>
                </a:lnTo>
                <a:lnTo>
                  <a:pt x="2840" y="2180"/>
                </a:lnTo>
                <a:lnTo>
                  <a:pt x="2842" y="2183"/>
                </a:lnTo>
                <a:lnTo>
                  <a:pt x="2843" y="2182"/>
                </a:lnTo>
                <a:lnTo>
                  <a:pt x="2843" y="2178"/>
                </a:lnTo>
                <a:lnTo>
                  <a:pt x="2845" y="2166"/>
                </a:lnTo>
                <a:lnTo>
                  <a:pt x="2847" y="2161"/>
                </a:lnTo>
                <a:lnTo>
                  <a:pt x="2850" y="2154"/>
                </a:lnTo>
                <a:lnTo>
                  <a:pt x="2855" y="2148"/>
                </a:lnTo>
                <a:lnTo>
                  <a:pt x="2860" y="2142"/>
                </a:lnTo>
                <a:lnTo>
                  <a:pt x="2867" y="2139"/>
                </a:lnTo>
                <a:lnTo>
                  <a:pt x="2876" y="2137"/>
                </a:lnTo>
                <a:lnTo>
                  <a:pt x="2886" y="2137"/>
                </a:lnTo>
                <a:lnTo>
                  <a:pt x="2893" y="2134"/>
                </a:lnTo>
                <a:lnTo>
                  <a:pt x="2900" y="2131"/>
                </a:lnTo>
                <a:lnTo>
                  <a:pt x="2905" y="2127"/>
                </a:lnTo>
                <a:lnTo>
                  <a:pt x="2913" y="2117"/>
                </a:lnTo>
                <a:lnTo>
                  <a:pt x="2917" y="2110"/>
                </a:lnTo>
                <a:close/>
                <a:moveTo>
                  <a:pt x="3077" y="2322"/>
                </a:moveTo>
                <a:lnTo>
                  <a:pt x="3075" y="2328"/>
                </a:lnTo>
                <a:lnTo>
                  <a:pt x="3077" y="2332"/>
                </a:lnTo>
                <a:lnTo>
                  <a:pt x="3079" y="2335"/>
                </a:lnTo>
                <a:lnTo>
                  <a:pt x="3082" y="2337"/>
                </a:lnTo>
                <a:lnTo>
                  <a:pt x="3087" y="2342"/>
                </a:lnTo>
                <a:lnTo>
                  <a:pt x="3089" y="2345"/>
                </a:lnTo>
                <a:lnTo>
                  <a:pt x="3091" y="2349"/>
                </a:lnTo>
                <a:lnTo>
                  <a:pt x="3097" y="2347"/>
                </a:lnTo>
                <a:lnTo>
                  <a:pt x="3104" y="2345"/>
                </a:lnTo>
                <a:lnTo>
                  <a:pt x="3109" y="2342"/>
                </a:lnTo>
                <a:lnTo>
                  <a:pt x="3118" y="2342"/>
                </a:lnTo>
                <a:lnTo>
                  <a:pt x="3120" y="2337"/>
                </a:lnTo>
                <a:lnTo>
                  <a:pt x="3121" y="2335"/>
                </a:lnTo>
                <a:lnTo>
                  <a:pt x="3125" y="2335"/>
                </a:lnTo>
                <a:lnTo>
                  <a:pt x="3126" y="2330"/>
                </a:lnTo>
                <a:lnTo>
                  <a:pt x="3128" y="2328"/>
                </a:lnTo>
                <a:lnTo>
                  <a:pt x="3132" y="2328"/>
                </a:lnTo>
                <a:lnTo>
                  <a:pt x="3133" y="2320"/>
                </a:lnTo>
                <a:lnTo>
                  <a:pt x="3132" y="2318"/>
                </a:lnTo>
                <a:lnTo>
                  <a:pt x="3130" y="2316"/>
                </a:lnTo>
                <a:lnTo>
                  <a:pt x="3125" y="2315"/>
                </a:lnTo>
                <a:lnTo>
                  <a:pt x="3116" y="2316"/>
                </a:lnTo>
                <a:lnTo>
                  <a:pt x="3097" y="2322"/>
                </a:lnTo>
                <a:lnTo>
                  <a:pt x="3087" y="2323"/>
                </a:lnTo>
                <a:lnTo>
                  <a:pt x="3077" y="2322"/>
                </a:lnTo>
                <a:close/>
                <a:moveTo>
                  <a:pt x="3159" y="2178"/>
                </a:moveTo>
                <a:lnTo>
                  <a:pt x="3161" y="2178"/>
                </a:lnTo>
                <a:lnTo>
                  <a:pt x="3161" y="2161"/>
                </a:lnTo>
                <a:lnTo>
                  <a:pt x="3161" y="2158"/>
                </a:lnTo>
                <a:lnTo>
                  <a:pt x="3161" y="2154"/>
                </a:lnTo>
                <a:lnTo>
                  <a:pt x="3161" y="2151"/>
                </a:lnTo>
                <a:lnTo>
                  <a:pt x="3155" y="2151"/>
                </a:lnTo>
                <a:lnTo>
                  <a:pt x="3152" y="2151"/>
                </a:lnTo>
                <a:lnTo>
                  <a:pt x="3137" y="2153"/>
                </a:lnTo>
                <a:lnTo>
                  <a:pt x="3135" y="2158"/>
                </a:lnTo>
                <a:lnTo>
                  <a:pt x="3135" y="2161"/>
                </a:lnTo>
                <a:lnTo>
                  <a:pt x="3137" y="2165"/>
                </a:lnTo>
                <a:lnTo>
                  <a:pt x="3138" y="2168"/>
                </a:lnTo>
                <a:lnTo>
                  <a:pt x="3147" y="2173"/>
                </a:lnTo>
                <a:lnTo>
                  <a:pt x="3155" y="2178"/>
                </a:lnTo>
                <a:lnTo>
                  <a:pt x="3159" y="2178"/>
                </a:lnTo>
                <a:close/>
                <a:moveTo>
                  <a:pt x="3172" y="2294"/>
                </a:moveTo>
                <a:lnTo>
                  <a:pt x="3172" y="2289"/>
                </a:lnTo>
                <a:lnTo>
                  <a:pt x="3172" y="2286"/>
                </a:lnTo>
                <a:lnTo>
                  <a:pt x="3171" y="2284"/>
                </a:lnTo>
                <a:lnTo>
                  <a:pt x="3167" y="2282"/>
                </a:lnTo>
                <a:lnTo>
                  <a:pt x="3161" y="2281"/>
                </a:lnTo>
                <a:lnTo>
                  <a:pt x="3152" y="2281"/>
                </a:lnTo>
                <a:lnTo>
                  <a:pt x="3152" y="2301"/>
                </a:lnTo>
                <a:lnTo>
                  <a:pt x="3166" y="2301"/>
                </a:lnTo>
                <a:lnTo>
                  <a:pt x="3167" y="2296"/>
                </a:lnTo>
                <a:lnTo>
                  <a:pt x="3169" y="2294"/>
                </a:lnTo>
                <a:lnTo>
                  <a:pt x="3172" y="2294"/>
                </a:lnTo>
                <a:close/>
                <a:moveTo>
                  <a:pt x="3031" y="2238"/>
                </a:moveTo>
                <a:lnTo>
                  <a:pt x="3031" y="2235"/>
                </a:lnTo>
                <a:lnTo>
                  <a:pt x="3029" y="2233"/>
                </a:lnTo>
                <a:lnTo>
                  <a:pt x="3026" y="2229"/>
                </a:lnTo>
                <a:lnTo>
                  <a:pt x="3021" y="2228"/>
                </a:lnTo>
                <a:lnTo>
                  <a:pt x="3009" y="2226"/>
                </a:lnTo>
                <a:lnTo>
                  <a:pt x="3007" y="2231"/>
                </a:lnTo>
                <a:lnTo>
                  <a:pt x="3004" y="2236"/>
                </a:lnTo>
                <a:lnTo>
                  <a:pt x="3002" y="2240"/>
                </a:lnTo>
                <a:lnTo>
                  <a:pt x="3002" y="2247"/>
                </a:lnTo>
                <a:lnTo>
                  <a:pt x="2995" y="2247"/>
                </a:lnTo>
                <a:lnTo>
                  <a:pt x="2990" y="2248"/>
                </a:lnTo>
                <a:lnTo>
                  <a:pt x="2982" y="2253"/>
                </a:lnTo>
                <a:lnTo>
                  <a:pt x="2985" y="2270"/>
                </a:lnTo>
                <a:lnTo>
                  <a:pt x="2982" y="2287"/>
                </a:lnTo>
                <a:lnTo>
                  <a:pt x="2990" y="2289"/>
                </a:lnTo>
                <a:lnTo>
                  <a:pt x="2995" y="2289"/>
                </a:lnTo>
                <a:lnTo>
                  <a:pt x="2999" y="2286"/>
                </a:lnTo>
                <a:lnTo>
                  <a:pt x="3000" y="2282"/>
                </a:lnTo>
                <a:lnTo>
                  <a:pt x="3002" y="2279"/>
                </a:lnTo>
                <a:lnTo>
                  <a:pt x="3005" y="2276"/>
                </a:lnTo>
                <a:lnTo>
                  <a:pt x="3009" y="2274"/>
                </a:lnTo>
                <a:lnTo>
                  <a:pt x="3016" y="2274"/>
                </a:lnTo>
                <a:lnTo>
                  <a:pt x="3016" y="2294"/>
                </a:lnTo>
                <a:lnTo>
                  <a:pt x="3024" y="2296"/>
                </a:lnTo>
                <a:lnTo>
                  <a:pt x="3031" y="2294"/>
                </a:lnTo>
                <a:lnTo>
                  <a:pt x="3036" y="2291"/>
                </a:lnTo>
                <a:lnTo>
                  <a:pt x="3039" y="2287"/>
                </a:lnTo>
                <a:lnTo>
                  <a:pt x="3046" y="2279"/>
                </a:lnTo>
                <a:lnTo>
                  <a:pt x="3051" y="2276"/>
                </a:lnTo>
                <a:lnTo>
                  <a:pt x="3057" y="2274"/>
                </a:lnTo>
                <a:lnTo>
                  <a:pt x="3057" y="2270"/>
                </a:lnTo>
                <a:lnTo>
                  <a:pt x="3057" y="2267"/>
                </a:lnTo>
                <a:lnTo>
                  <a:pt x="3051" y="2257"/>
                </a:lnTo>
                <a:lnTo>
                  <a:pt x="3046" y="2250"/>
                </a:lnTo>
                <a:lnTo>
                  <a:pt x="3039" y="2243"/>
                </a:lnTo>
                <a:lnTo>
                  <a:pt x="3031" y="2238"/>
                </a:lnTo>
                <a:close/>
                <a:moveTo>
                  <a:pt x="3336" y="2219"/>
                </a:moveTo>
                <a:lnTo>
                  <a:pt x="3330" y="2216"/>
                </a:lnTo>
                <a:lnTo>
                  <a:pt x="3324" y="2211"/>
                </a:lnTo>
                <a:lnTo>
                  <a:pt x="3323" y="2202"/>
                </a:lnTo>
                <a:lnTo>
                  <a:pt x="3323" y="2192"/>
                </a:lnTo>
                <a:lnTo>
                  <a:pt x="3302" y="2192"/>
                </a:lnTo>
                <a:lnTo>
                  <a:pt x="3301" y="2197"/>
                </a:lnTo>
                <a:lnTo>
                  <a:pt x="3297" y="2201"/>
                </a:lnTo>
                <a:lnTo>
                  <a:pt x="3289" y="2206"/>
                </a:lnTo>
                <a:lnTo>
                  <a:pt x="3282" y="2207"/>
                </a:lnTo>
                <a:lnTo>
                  <a:pt x="3278" y="2212"/>
                </a:lnTo>
                <a:lnTo>
                  <a:pt x="3273" y="2216"/>
                </a:lnTo>
                <a:lnTo>
                  <a:pt x="3268" y="2219"/>
                </a:lnTo>
                <a:lnTo>
                  <a:pt x="3265" y="2219"/>
                </a:lnTo>
                <a:lnTo>
                  <a:pt x="3263" y="2221"/>
                </a:lnTo>
                <a:lnTo>
                  <a:pt x="3258" y="2226"/>
                </a:lnTo>
                <a:lnTo>
                  <a:pt x="3253" y="2228"/>
                </a:lnTo>
                <a:lnTo>
                  <a:pt x="3249" y="2229"/>
                </a:lnTo>
                <a:lnTo>
                  <a:pt x="3241" y="2231"/>
                </a:lnTo>
                <a:lnTo>
                  <a:pt x="3232" y="2233"/>
                </a:lnTo>
                <a:lnTo>
                  <a:pt x="3227" y="2240"/>
                </a:lnTo>
                <a:lnTo>
                  <a:pt x="3220" y="2248"/>
                </a:lnTo>
                <a:lnTo>
                  <a:pt x="3219" y="2252"/>
                </a:lnTo>
                <a:lnTo>
                  <a:pt x="3200" y="2270"/>
                </a:lnTo>
                <a:lnTo>
                  <a:pt x="3179" y="2287"/>
                </a:lnTo>
                <a:lnTo>
                  <a:pt x="3179" y="2322"/>
                </a:lnTo>
                <a:lnTo>
                  <a:pt x="3171" y="2327"/>
                </a:lnTo>
                <a:lnTo>
                  <a:pt x="3164" y="2334"/>
                </a:lnTo>
                <a:lnTo>
                  <a:pt x="3161" y="2337"/>
                </a:lnTo>
                <a:lnTo>
                  <a:pt x="3159" y="2342"/>
                </a:lnTo>
                <a:lnTo>
                  <a:pt x="3159" y="2349"/>
                </a:lnTo>
                <a:lnTo>
                  <a:pt x="3159" y="2356"/>
                </a:lnTo>
                <a:lnTo>
                  <a:pt x="3157" y="2364"/>
                </a:lnTo>
                <a:lnTo>
                  <a:pt x="3159" y="2369"/>
                </a:lnTo>
                <a:lnTo>
                  <a:pt x="3161" y="2374"/>
                </a:lnTo>
                <a:lnTo>
                  <a:pt x="3164" y="2378"/>
                </a:lnTo>
                <a:lnTo>
                  <a:pt x="3171" y="2383"/>
                </a:lnTo>
                <a:lnTo>
                  <a:pt x="3172" y="2388"/>
                </a:lnTo>
                <a:lnTo>
                  <a:pt x="3172" y="2395"/>
                </a:lnTo>
                <a:lnTo>
                  <a:pt x="3172" y="2397"/>
                </a:lnTo>
                <a:lnTo>
                  <a:pt x="3172" y="2402"/>
                </a:lnTo>
                <a:lnTo>
                  <a:pt x="3171" y="2405"/>
                </a:lnTo>
                <a:lnTo>
                  <a:pt x="3169" y="2414"/>
                </a:lnTo>
                <a:lnTo>
                  <a:pt x="3167" y="2417"/>
                </a:lnTo>
                <a:lnTo>
                  <a:pt x="3167" y="2420"/>
                </a:lnTo>
                <a:lnTo>
                  <a:pt x="3169" y="2426"/>
                </a:lnTo>
                <a:lnTo>
                  <a:pt x="3172" y="2431"/>
                </a:lnTo>
                <a:lnTo>
                  <a:pt x="3172" y="2434"/>
                </a:lnTo>
                <a:lnTo>
                  <a:pt x="3172" y="2444"/>
                </a:lnTo>
                <a:lnTo>
                  <a:pt x="3176" y="2451"/>
                </a:lnTo>
                <a:lnTo>
                  <a:pt x="3181" y="2456"/>
                </a:lnTo>
                <a:lnTo>
                  <a:pt x="3188" y="2463"/>
                </a:lnTo>
                <a:lnTo>
                  <a:pt x="3191" y="2470"/>
                </a:lnTo>
                <a:lnTo>
                  <a:pt x="3193" y="2473"/>
                </a:lnTo>
                <a:lnTo>
                  <a:pt x="3195" y="2477"/>
                </a:lnTo>
                <a:lnTo>
                  <a:pt x="3195" y="2480"/>
                </a:lnTo>
                <a:lnTo>
                  <a:pt x="3195" y="2484"/>
                </a:lnTo>
                <a:lnTo>
                  <a:pt x="3193" y="2492"/>
                </a:lnTo>
                <a:lnTo>
                  <a:pt x="3198" y="2492"/>
                </a:lnTo>
                <a:lnTo>
                  <a:pt x="3201" y="2492"/>
                </a:lnTo>
                <a:lnTo>
                  <a:pt x="3203" y="2490"/>
                </a:lnTo>
                <a:lnTo>
                  <a:pt x="3208" y="2490"/>
                </a:lnTo>
                <a:lnTo>
                  <a:pt x="3210" y="2487"/>
                </a:lnTo>
                <a:lnTo>
                  <a:pt x="3215" y="2478"/>
                </a:lnTo>
                <a:lnTo>
                  <a:pt x="3220" y="2468"/>
                </a:lnTo>
                <a:lnTo>
                  <a:pt x="3224" y="2466"/>
                </a:lnTo>
                <a:lnTo>
                  <a:pt x="3227" y="2465"/>
                </a:lnTo>
                <a:lnTo>
                  <a:pt x="3229" y="2463"/>
                </a:lnTo>
                <a:lnTo>
                  <a:pt x="3241" y="2458"/>
                </a:lnTo>
                <a:lnTo>
                  <a:pt x="3241" y="2451"/>
                </a:lnTo>
                <a:lnTo>
                  <a:pt x="3243" y="2446"/>
                </a:lnTo>
                <a:lnTo>
                  <a:pt x="3246" y="2443"/>
                </a:lnTo>
                <a:lnTo>
                  <a:pt x="3249" y="2439"/>
                </a:lnTo>
                <a:lnTo>
                  <a:pt x="3251" y="2438"/>
                </a:lnTo>
                <a:lnTo>
                  <a:pt x="3260" y="2431"/>
                </a:lnTo>
                <a:lnTo>
                  <a:pt x="3265" y="2422"/>
                </a:lnTo>
                <a:lnTo>
                  <a:pt x="3268" y="2414"/>
                </a:lnTo>
                <a:lnTo>
                  <a:pt x="3270" y="2403"/>
                </a:lnTo>
                <a:lnTo>
                  <a:pt x="3272" y="2402"/>
                </a:lnTo>
                <a:lnTo>
                  <a:pt x="3277" y="2398"/>
                </a:lnTo>
                <a:lnTo>
                  <a:pt x="3282" y="2397"/>
                </a:lnTo>
                <a:lnTo>
                  <a:pt x="3284" y="2391"/>
                </a:lnTo>
                <a:lnTo>
                  <a:pt x="3285" y="2388"/>
                </a:lnTo>
                <a:lnTo>
                  <a:pt x="3292" y="2383"/>
                </a:lnTo>
                <a:lnTo>
                  <a:pt x="3301" y="2380"/>
                </a:lnTo>
                <a:lnTo>
                  <a:pt x="3309" y="2376"/>
                </a:lnTo>
                <a:lnTo>
                  <a:pt x="3309" y="2369"/>
                </a:lnTo>
                <a:lnTo>
                  <a:pt x="3309" y="2362"/>
                </a:lnTo>
                <a:lnTo>
                  <a:pt x="3304" y="2354"/>
                </a:lnTo>
                <a:lnTo>
                  <a:pt x="3301" y="2342"/>
                </a:lnTo>
                <a:lnTo>
                  <a:pt x="3301" y="2337"/>
                </a:lnTo>
                <a:lnTo>
                  <a:pt x="3302" y="2328"/>
                </a:lnTo>
                <a:lnTo>
                  <a:pt x="3302" y="2325"/>
                </a:lnTo>
                <a:lnTo>
                  <a:pt x="3304" y="2323"/>
                </a:lnTo>
                <a:lnTo>
                  <a:pt x="3309" y="2322"/>
                </a:lnTo>
                <a:lnTo>
                  <a:pt x="3313" y="2318"/>
                </a:lnTo>
                <a:lnTo>
                  <a:pt x="3316" y="2310"/>
                </a:lnTo>
                <a:lnTo>
                  <a:pt x="3319" y="2299"/>
                </a:lnTo>
                <a:lnTo>
                  <a:pt x="3323" y="2293"/>
                </a:lnTo>
                <a:lnTo>
                  <a:pt x="3323" y="2289"/>
                </a:lnTo>
                <a:lnTo>
                  <a:pt x="3323" y="2287"/>
                </a:lnTo>
                <a:lnTo>
                  <a:pt x="3321" y="2277"/>
                </a:lnTo>
                <a:lnTo>
                  <a:pt x="3323" y="2267"/>
                </a:lnTo>
                <a:lnTo>
                  <a:pt x="3324" y="2258"/>
                </a:lnTo>
                <a:lnTo>
                  <a:pt x="3326" y="2250"/>
                </a:lnTo>
                <a:lnTo>
                  <a:pt x="3333" y="2236"/>
                </a:lnTo>
                <a:lnTo>
                  <a:pt x="3335" y="2228"/>
                </a:lnTo>
                <a:lnTo>
                  <a:pt x="3336" y="2219"/>
                </a:lnTo>
                <a:close/>
                <a:moveTo>
                  <a:pt x="525" y="679"/>
                </a:moveTo>
                <a:lnTo>
                  <a:pt x="527" y="682"/>
                </a:lnTo>
                <a:lnTo>
                  <a:pt x="530" y="682"/>
                </a:lnTo>
                <a:lnTo>
                  <a:pt x="527" y="682"/>
                </a:lnTo>
                <a:lnTo>
                  <a:pt x="525" y="679"/>
                </a:lnTo>
                <a:close/>
                <a:moveTo>
                  <a:pt x="2939" y="2194"/>
                </a:moveTo>
                <a:lnTo>
                  <a:pt x="2932" y="2194"/>
                </a:lnTo>
                <a:lnTo>
                  <a:pt x="2929" y="2194"/>
                </a:lnTo>
                <a:lnTo>
                  <a:pt x="2924" y="2192"/>
                </a:lnTo>
                <a:lnTo>
                  <a:pt x="2920" y="2194"/>
                </a:lnTo>
                <a:lnTo>
                  <a:pt x="2918" y="2195"/>
                </a:lnTo>
                <a:lnTo>
                  <a:pt x="2917" y="2199"/>
                </a:lnTo>
                <a:lnTo>
                  <a:pt x="2918" y="2207"/>
                </a:lnTo>
                <a:lnTo>
                  <a:pt x="2918" y="2214"/>
                </a:lnTo>
                <a:lnTo>
                  <a:pt x="2918" y="2216"/>
                </a:lnTo>
                <a:lnTo>
                  <a:pt x="2920" y="2218"/>
                </a:lnTo>
                <a:lnTo>
                  <a:pt x="2927" y="2219"/>
                </a:lnTo>
                <a:lnTo>
                  <a:pt x="2939" y="2221"/>
                </a:lnTo>
                <a:lnTo>
                  <a:pt x="2939" y="2204"/>
                </a:lnTo>
                <a:lnTo>
                  <a:pt x="2937" y="2201"/>
                </a:lnTo>
                <a:lnTo>
                  <a:pt x="2939" y="2197"/>
                </a:lnTo>
                <a:lnTo>
                  <a:pt x="2939" y="2194"/>
                </a:lnTo>
                <a:close/>
                <a:moveTo>
                  <a:pt x="2094" y="2342"/>
                </a:moveTo>
                <a:lnTo>
                  <a:pt x="2101" y="2342"/>
                </a:lnTo>
                <a:lnTo>
                  <a:pt x="2108" y="2342"/>
                </a:lnTo>
                <a:lnTo>
                  <a:pt x="2108" y="2351"/>
                </a:lnTo>
                <a:lnTo>
                  <a:pt x="2113" y="2354"/>
                </a:lnTo>
                <a:lnTo>
                  <a:pt x="2120" y="2356"/>
                </a:lnTo>
                <a:lnTo>
                  <a:pt x="2128" y="2356"/>
                </a:lnTo>
                <a:lnTo>
                  <a:pt x="2127" y="2337"/>
                </a:lnTo>
                <a:lnTo>
                  <a:pt x="2123" y="2330"/>
                </a:lnTo>
                <a:lnTo>
                  <a:pt x="2120" y="2323"/>
                </a:lnTo>
                <a:lnTo>
                  <a:pt x="2115" y="2318"/>
                </a:lnTo>
                <a:lnTo>
                  <a:pt x="2110" y="2313"/>
                </a:lnTo>
                <a:lnTo>
                  <a:pt x="2103" y="2310"/>
                </a:lnTo>
                <a:lnTo>
                  <a:pt x="2094" y="2308"/>
                </a:lnTo>
                <a:lnTo>
                  <a:pt x="2094" y="2313"/>
                </a:lnTo>
                <a:lnTo>
                  <a:pt x="2091" y="2315"/>
                </a:lnTo>
                <a:lnTo>
                  <a:pt x="2081" y="2315"/>
                </a:lnTo>
                <a:lnTo>
                  <a:pt x="2076" y="2316"/>
                </a:lnTo>
                <a:lnTo>
                  <a:pt x="2072" y="2318"/>
                </a:lnTo>
                <a:lnTo>
                  <a:pt x="2072" y="2322"/>
                </a:lnTo>
                <a:lnTo>
                  <a:pt x="2074" y="2328"/>
                </a:lnTo>
                <a:lnTo>
                  <a:pt x="2077" y="2334"/>
                </a:lnTo>
                <a:lnTo>
                  <a:pt x="2082" y="2337"/>
                </a:lnTo>
                <a:lnTo>
                  <a:pt x="2094" y="2342"/>
                </a:lnTo>
                <a:close/>
                <a:moveTo>
                  <a:pt x="2859" y="2021"/>
                </a:moveTo>
                <a:lnTo>
                  <a:pt x="2847" y="2013"/>
                </a:lnTo>
                <a:lnTo>
                  <a:pt x="2833" y="2006"/>
                </a:lnTo>
                <a:lnTo>
                  <a:pt x="2826" y="2002"/>
                </a:lnTo>
                <a:lnTo>
                  <a:pt x="2818" y="2001"/>
                </a:lnTo>
                <a:lnTo>
                  <a:pt x="2809" y="1999"/>
                </a:lnTo>
                <a:lnTo>
                  <a:pt x="2797" y="2001"/>
                </a:lnTo>
                <a:lnTo>
                  <a:pt x="2796" y="1996"/>
                </a:lnTo>
                <a:lnTo>
                  <a:pt x="2794" y="1994"/>
                </a:lnTo>
                <a:lnTo>
                  <a:pt x="2791" y="1994"/>
                </a:lnTo>
                <a:lnTo>
                  <a:pt x="2789" y="1985"/>
                </a:lnTo>
                <a:lnTo>
                  <a:pt x="2787" y="1982"/>
                </a:lnTo>
                <a:lnTo>
                  <a:pt x="2784" y="1980"/>
                </a:lnTo>
                <a:lnTo>
                  <a:pt x="2782" y="1973"/>
                </a:lnTo>
                <a:lnTo>
                  <a:pt x="2779" y="1968"/>
                </a:lnTo>
                <a:lnTo>
                  <a:pt x="2777" y="1962"/>
                </a:lnTo>
                <a:lnTo>
                  <a:pt x="2777" y="1953"/>
                </a:lnTo>
                <a:lnTo>
                  <a:pt x="2765" y="1953"/>
                </a:lnTo>
                <a:lnTo>
                  <a:pt x="2753" y="1953"/>
                </a:lnTo>
                <a:lnTo>
                  <a:pt x="2743" y="1955"/>
                </a:lnTo>
                <a:lnTo>
                  <a:pt x="2736" y="1960"/>
                </a:lnTo>
                <a:lnTo>
                  <a:pt x="2731" y="1967"/>
                </a:lnTo>
                <a:lnTo>
                  <a:pt x="2731" y="1970"/>
                </a:lnTo>
                <a:lnTo>
                  <a:pt x="2731" y="1972"/>
                </a:lnTo>
                <a:lnTo>
                  <a:pt x="2736" y="1977"/>
                </a:lnTo>
                <a:lnTo>
                  <a:pt x="2741" y="1980"/>
                </a:lnTo>
                <a:lnTo>
                  <a:pt x="2755" y="1989"/>
                </a:lnTo>
                <a:lnTo>
                  <a:pt x="2762" y="1994"/>
                </a:lnTo>
                <a:lnTo>
                  <a:pt x="2762" y="1997"/>
                </a:lnTo>
                <a:lnTo>
                  <a:pt x="2763" y="2001"/>
                </a:lnTo>
                <a:lnTo>
                  <a:pt x="2772" y="2002"/>
                </a:lnTo>
                <a:lnTo>
                  <a:pt x="2779" y="2004"/>
                </a:lnTo>
                <a:lnTo>
                  <a:pt x="2785" y="2008"/>
                </a:lnTo>
                <a:lnTo>
                  <a:pt x="2792" y="2013"/>
                </a:lnTo>
                <a:lnTo>
                  <a:pt x="2802" y="2023"/>
                </a:lnTo>
                <a:lnTo>
                  <a:pt x="2811" y="2035"/>
                </a:lnTo>
                <a:lnTo>
                  <a:pt x="2808" y="2037"/>
                </a:lnTo>
                <a:lnTo>
                  <a:pt x="2806" y="2040"/>
                </a:lnTo>
                <a:lnTo>
                  <a:pt x="2804" y="2043"/>
                </a:lnTo>
                <a:lnTo>
                  <a:pt x="2804" y="2049"/>
                </a:lnTo>
                <a:lnTo>
                  <a:pt x="2802" y="2054"/>
                </a:lnTo>
                <a:lnTo>
                  <a:pt x="2801" y="2055"/>
                </a:lnTo>
                <a:lnTo>
                  <a:pt x="2799" y="2059"/>
                </a:lnTo>
                <a:lnTo>
                  <a:pt x="2797" y="2062"/>
                </a:lnTo>
                <a:lnTo>
                  <a:pt x="2801" y="2062"/>
                </a:lnTo>
                <a:lnTo>
                  <a:pt x="2802" y="2064"/>
                </a:lnTo>
                <a:lnTo>
                  <a:pt x="2804" y="2069"/>
                </a:lnTo>
                <a:lnTo>
                  <a:pt x="2811" y="2069"/>
                </a:lnTo>
                <a:lnTo>
                  <a:pt x="2814" y="2069"/>
                </a:lnTo>
                <a:lnTo>
                  <a:pt x="2818" y="2069"/>
                </a:lnTo>
                <a:lnTo>
                  <a:pt x="2820" y="2071"/>
                </a:lnTo>
                <a:lnTo>
                  <a:pt x="2820" y="2074"/>
                </a:lnTo>
                <a:lnTo>
                  <a:pt x="2820" y="2081"/>
                </a:lnTo>
                <a:lnTo>
                  <a:pt x="2820" y="2088"/>
                </a:lnTo>
                <a:lnTo>
                  <a:pt x="2821" y="2089"/>
                </a:lnTo>
                <a:lnTo>
                  <a:pt x="2825" y="2089"/>
                </a:lnTo>
                <a:lnTo>
                  <a:pt x="2830" y="2081"/>
                </a:lnTo>
                <a:lnTo>
                  <a:pt x="2835" y="2074"/>
                </a:lnTo>
                <a:lnTo>
                  <a:pt x="2849" y="2062"/>
                </a:lnTo>
                <a:lnTo>
                  <a:pt x="2854" y="2055"/>
                </a:lnTo>
                <a:lnTo>
                  <a:pt x="2859" y="2047"/>
                </a:lnTo>
                <a:lnTo>
                  <a:pt x="2860" y="2035"/>
                </a:lnTo>
                <a:lnTo>
                  <a:pt x="2859" y="2021"/>
                </a:lnTo>
                <a:close/>
                <a:moveTo>
                  <a:pt x="2968" y="2724"/>
                </a:moveTo>
                <a:lnTo>
                  <a:pt x="2961" y="2724"/>
                </a:lnTo>
                <a:lnTo>
                  <a:pt x="2956" y="2726"/>
                </a:lnTo>
                <a:lnTo>
                  <a:pt x="2947" y="2731"/>
                </a:lnTo>
                <a:lnTo>
                  <a:pt x="2939" y="2736"/>
                </a:lnTo>
                <a:lnTo>
                  <a:pt x="2934" y="2738"/>
                </a:lnTo>
                <a:lnTo>
                  <a:pt x="2927" y="2738"/>
                </a:lnTo>
                <a:lnTo>
                  <a:pt x="2925" y="2743"/>
                </a:lnTo>
                <a:lnTo>
                  <a:pt x="2924" y="2745"/>
                </a:lnTo>
                <a:lnTo>
                  <a:pt x="2920" y="2745"/>
                </a:lnTo>
                <a:lnTo>
                  <a:pt x="2917" y="2750"/>
                </a:lnTo>
                <a:lnTo>
                  <a:pt x="2913" y="2755"/>
                </a:lnTo>
                <a:lnTo>
                  <a:pt x="2908" y="2758"/>
                </a:lnTo>
                <a:lnTo>
                  <a:pt x="2906" y="2765"/>
                </a:lnTo>
                <a:lnTo>
                  <a:pt x="2910" y="2769"/>
                </a:lnTo>
                <a:lnTo>
                  <a:pt x="2915" y="2770"/>
                </a:lnTo>
                <a:lnTo>
                  <a:pt x="2927" y="2772"/>
                </a:lnTo>
                <a:lnTo>
                  <a:pt x="2939" y="2770"/>
                </a:lnTo>
                <a:lnTo>
                  <a:pt x="2944" y="2769"/>
                </a:lnTo>
                <a:lnTo>
                  <a:pt x="2947" y="2765"/>
                </a:lnTo>
                <a:lnTo>
                  <a:pt x="2949" y="2760"/>
                </a:lnTo>
                <a:lnTo>
                  <a:pt x="2951" y="2758"/>
                </a:lnTo>
                <a:lnTo>
                  <a:pt x="2954" y="2758"/>
                </a:lnTo>
                <a:lnTo>
                  <a:pt x="2956" y="2753"/>
                </a:lnTo>
                <a:lnTo>
                  <a:pt x="2958" y="2751"/>
                </a:lnTo>
                <a:lnTo>
                  <a:pt x="2961" y="2751"/>
                </a:lnTo>
                <a:lnTo>
                  <a:pt x="2970" y="2751"/>
                </a:lnTo>
                <a:lnTo>
                  <a:pt x="2973" y="2750"/>
                </a:lnTo>
                <a:lnTo>
                  <a:pt x="2975" y="2748"/>
                </a:lnTo>
                <a:lnTo>
                  <a:pt x="2973" y="2743"/>
                </a:lnTo>
                <a:lnTo>
                  <a:pt x="2970" y="2734"/>
                </a:lnTo>
                <a:lnTo>
                  <a:pt x="2968" y="2729"/>
                </a:lnTo>
                <a:lnTo>
                  <a:pt x="2968" y="2724"/>
                </a:lnTo>
                <a:close/>
                <a:moveTo>
                  <a:pt x="2910" y="2175"/>
                </a:moveTo>
                <a:lnTo>
                  <a:pt x="2910" y="2172"/>
                </a:lnTo>
                <a:lnTo>
                  <a:pt x="2912" y="2168"/>
                </a:lnTo>
                <a:lnTo>
                  <a:pt x="2910" y="2163"/>
                </a:lnTo>
                <a:lnTo>
                  <a:pt x="2908" y="2161"/>
                </a:lnTo>
                <a:lnTo>
                  <a:pt x="2905" y="2160"/>
                </a:lnTo>
                <a:lnTo>
                  <a:pt x="2901" y="2165"/>
                </a:lnTo>
                <a:lnTo>
                  <a:pt x="2898" y="2170"/>
                </a:lnTo>
                <a:lnTo>
                  <a:pt x="2898" y="2187"/>
                </a:lnTo>
                <a:lnTo>
                  <a:pt x="2901" y="2189"/>
                </a:lnTo>
                <a:lnTo>
                  <a:pt x="2905" y="2187"/>
                </a:lnTo>
                <a:lnTo>
                  <a:pt x="2905" y="2178"/>
                </a:lnTo>
                <a:lnTo>
                  <a:pt x="2906" y="2175"/>
                </a:lnTo>
                <a:lnTo>
                  <a:pt x="2910" y="2175"/>
                </a:lnTo>
                <a:close/>
                <a:moveTo>
                  <a:pt x="3036" y="2649"/>
                </a:moveTo>
                <a:lnTo>
                  <a:pt x="3031" y="2646"/>
                </a:lnTo>
                <a:lnTo>
                  <a:pt x="3028" y="2644"/>
                </a:lnTo>
                <a:lnTo>
                  <a:pt x="3021" y="2637"/>
                </a:lnTo>
                <a:lnTo>
                  <a:pt x="3016" y="2630"/>
                </a:lnTo>
                <a:lnTo>
                  <a:pt x="3010" y="2623"/>
                </a:lnTo>
                <a:lnTo>
                  <a:pt x="3009" y="2615"/>
                </a:lnTo>
                <a:lnTo>
                  <a:pt x="3009" y="2611"/>
                </a:lnTo>
                <a:lnTo>
                  <a:pt x="3009" y="2594"/>
                </a:lnTo>
                <a:lnTo>
                  <a:pt x="3010" y="2589"/>
                </a:lnTo>
                <a:lnTo>
                  <a:pt x="3012" y="2588"/>
                </a:lnTo>
                <a:lnTo>
                  <a:pt x="3016" y="2588"/>
                </a:lnTo>
                <a:lnTo>
                  <a:pt x="3016" y="2576"/>
                </a:lnTo>
                <a:lnTo>
                  <a:pt x="3016" y="2572"/>
                </a:lnTo>
                <a:lnTo>
                  <a:pt x="3022" y="2560"/>
                </a:lnTo>
                <a:lnTo>
                  <a:pt x="3024" y="2553"/>
                </a:lnTo>
                <a:lnTo>
                  <a:pt x="3022" y="2548"/>
                </a:lnTo>
                <a:lnTo>
                  <a:pt x="3021" y="2545"/>
                </a:lnTo>
                <a:lnTo>
                  <a:pt x="3016" y="2538"/>
                </a:lnTo>
                <a:lnTo>
                  <a:pt x="3014" y="2531"/>
                </a:lnTo>
                <a:lnTo>
                  <a:pt x="3014" y="2528"/>
                </a:lnTo>
                <a:lnTo>
                  <a:pt x="3017" y="2523"/>
                </a:lnTo>
                <a:lnTo>
                  <a:pt x="3024" y="2516"/>
                </a:lnTo>
                <a:lnTo>
                  <a:pt x="3029" y="2507"/>
                </a:lnTo>
                <a:lnTo>
                  <a:pt x="3029" y="2504"/>
                </a:lnTo>
                <a:lnTo>
                  <a:pt x="3029" y="2499"/>
                </a:lnTo>
                <a:lnTo>
                  <a:pt x="3022" y="2499"/>
                </a:lnTo>
                <a:lnTo>
                  <a:pt x="3017" y="2499"/>
                </a:lnTo>
                <a:lnTo>
                  <a:pt x="3014" y="2495"/>
                </a:lnTo>
                <a:lnTo>
                  <a:pt x="3012" y="2492"/>
                </a:lnTo>
                <a:lnTo>
                  <a:pt x="3009" y="2489"/>
                </a:lnTo>
                <a:lnTo>
                  <a:pt x="3007" y="2485"/>
                </a:lnTo>
                <a:lnTo>
                  <a:pt x="3002" y="2485"/>
                </a:lnTo>
                <a:lnTo>
                  <a:pt x="2995" y="2485"/>
                </a:lnTo>
                <a:lnTo>
                  <a:pt x="2995" y="2492"/>
                </a:lnTo>
                <a:lnTo>
                  <a:pt x="2995" y="2497"/>
                </a:lnTo>
                <a:lnTo>
                  <a:pt x="2992" y="2506"/>
                </a:lnTo>
                <a:lnTo>
                  <a:pt x="2988" y="2514"/>
                </a:lnTo>
                <a:lnTo>
                  <a:pt x="2987" y="2519"/>
                </a:lnTo>
                <a:lnTo>
                  <a:pt x="2988" y="2526"/>
                </a:lnTo>
                <a:lnTo>
                  <a:pt x="2993" y="2528"/>
                </a:lnTo>
                <a:lnTo>
                  <a:pt x="2995" y="2530"/>
                </a:lnTo>
                <a:lnTo>
                  <a:pt x="2995" y="2533"/>
                </a:lnTo>
                <a:lnTo>
                  <a:pt x="2992" y="2545"/>
                </a:lnTo>
                <a:lnTo>
                  <a:pt x="2990" y="2555"/>
                </a:lnTo>
                <a:lnTo>
                  <a:pt x="2987" y="2565"/>
                </a:lnTo>
                <a:lnTo>
                  <a:pt x="2988" y="2581"/>
                </a:lnTo>
                <a:lnTo>
                  <a:pt x="2985" y="2582"/>
                </a:lnTo>
                <a:lnTo>
                  <a:pt x="2982" y="2584"/>
                </a:lnTo>
                <a:lnTo>
                  <a:pt x="2980" y="2593"/>
                </a:lnTo>
                <a:lnTo>
                  <a:pt x="2978" y="2596"/>
                </a:lnTo>
                <a:lnTo>
                  <a:pt x="2976" y="2600"/>
                </a:lnTo>
                <a:lnTo>
                  <a:pt x="2973" y="2601"/>
                </a:lnTo>
                <a:lnTo>
                  <a:pt x="2968" y="2601"/>
                </a:lnTo>
                <a:lnTo>
                  <a:pt x="2968" y="2611"/>
                </a:lnTo>
                <a:lnTo>
                  <a:pt x="2968" y="2615"/>
                </a:lnTo>
                <a:lnTo>
                  <a:pt x="2961" y="2632"/>
                </a:lnTo>
                <a:lnTo>
                  <a:pt x="2959" y="2639"/>
                </a:lnTo>
                <a:lnTo>
                  <a:pt x="2961" y="2649"/>
                </a:lnTo>
                <a:lnTo>
                  <a:pt x="2961" y="2652"/>
                </a:lnTo>
                <a:lnTo>
                  <a:pt x="2961" y="2656"/>
                </a:lnTo>
                <a:lnTo>
                  <a:pt x="2963" y="2661"/>
                </a:lnTo>
                <a:lnTo>
                  <a:pt x="2966" y="2664"/>
                </a:lnTo>
                <a:lnTo>
                  <a:pt x="2973" y="2671"/>
                </a:lnTo>
                <a:lnTo>
                  <a:pt x="2976" y="2675"/>
                </a:lnTo>
                <a:lnTo>
                  <a:pt x="2980" y="2678"/>
                </a:lnTo>
                <a:lnTo>
                  <a:pt x="2982" y="2683"/>
                </a:lnTo>
                <a:lnTo>
                  <a:pt x="2982" y="2690"/>
                </a:lnTo>
                <a:lnTo>
                  <a:pt x="2983" y="2693"/>
                </a:lnTo>
                <a:lnTo>
                  <a:pt x="2985" y="2697"/>
                </a:lnTo>
                <a:lnTo>
                  <a:pt x="2987" y="2700"/>
                </a:lnTo>
                <a:lnTo>
                  <a:pt x="2988" y="2704"/>
                </a:lnTo>
                <a:lnTo>
                  <a:pt x="2985" y="2705"/>
                </a:lnTo>
                <a:lnTo>
                  <a:pt x="2983" y="2707"/>
                </a:lnTo>
                <a:lnTo>
                  <a:pt x="2982" y="2711"/>
                </a:lnTo>
                <a:lnTo>
                  <a:pt x="2982" y="2717"/>
                </a:lnTo>
                <a:lnTo>
                  <a:pt x="2987" y="2719"/>
                </a:lnTo>
                <a:lnTo>
                  <a:pt x="2992" y="2723"/>
                </a:lnTo>
                <a:lnTo>
                  <a:pt x="3000" y="2734"/>
                </a:lnTo>
                <a:lnTo>
                  <a:pt x="3005" y="2740"/>
                </a:lnTo>
                <a:lnTo>
                  <a:pt x="3009" y="2743"/>
                </a:lnTo>
                <a:lnTo>
                  <a:pt x="3012" y="2743"/>
                </a:lnTo>
                <a:lnTo>
                  <a:pt x="3016" y="2738"/>
                </a:lnTo>
                <a:lnTo>
                  <a:pt x="3017" y="2733"/>
                </a:lnTo>
                <a:lnTo>
                  <a:pt x="3019" y="2731"/>
                </a:lnTo>
                <a:lnTo>
                  <a:pt x="3022" y="2731"/>
                </a:lnTo>
                <a:lnTo>
                  <a:pt x="3028" y="2731"/>
                </a:lnTo>
                <a:lnTo>
                  <a:pt x="3029" y="2728"/>
                </a:lnTo>
                <a:lnTo>
                  <a:pt x="3029" y="2724"/>
                </a:lnTo>
                <a:lnTo>
                  <a:pt x="3029" y="2717"/>
                </a:lnTo>
                <a:lnTo>
                  <a:pt x="3029" y="2707"/>
                </a:lnTo>
                <a:lnTo>
                  <a:pt x="3028" y="2702"/>
                </a:lnTo>
                <a:lnTo>
                  <a:pt x="3029" y="2697"/>
                </a:lnTo>
                <a:lnTo>
                  <a:pt x="3031" y="2692"/>
                </a:lnTo>
                <a:lnTo>
                  <a:pt x="3033" y="2690"/>
                </a:lnTo>
                <a:lnTo>
                  <a:pt x="3036" y="2690"/>
                </a:lnTo>
                <a:lnTo>
                  <a:pt x="3041" y="2687"/>
                </a:lnTo>
                <a:lnTo>
                  <a:pt x="3046" y="2683"/>
                </a:lnTo>
                <a:lnTo>
                  <a:pt x="3048" y="2678"/>
                </a:lnTo>
                <a:lnTo>
                  <a:pt x="3050" y="2670"/>
                </a:lnTo>
                <a:lnTo>
                  <a:pt x="3045" y="2670"/>
                </a:lnTo>
                <a:lnTo>
                  <a:pt x="3041" y="2670"/>
                </a:lnTo>
                <a:lnTo>
                  <a:pt x="3039" y="2668"/>
                </a:lnTo>
                <a:lnTo>
                  <a:pt x="3038" y="2664"/>
                </a:lnTo>
                <a:lnTo>
                  <a:pt x="3036" y="2658"/>
                </a:lnTo>
                <a:lnTo>
                  <a:pt x="3036" y="2649"/>
                </a:lnTo>
                <a:close/>
                <a:moveTo>
                  <a:pt x="2381" y="2185"/>
                </a:moveTo>
                <a:lnTo>
                  <a:pt x="2383" y="2178"/>
                </a:lnTo>
                <a:lnTo>
                  <a:pt x="2381" y="2173"/>
                </a:lnTo>
                <a:lnTo>
                  <a:pt x="2379" y="2168"/>
                </a:lnTo>
                <a:lnTo>
                  <a:pt x="2378" y="2165"/>
                </a:lnTo>
                <a:lnTo>
                  <a:pt x="2371" y="2160"/>
                </a:lnTo>
                <a:lnTo>
                  <a:pt x="2369" y="2156"/>
                </a:lnTo>
                <a:lnTo>
                  <a:pt x="2367" y="2151"/>
                </a:lnTo>
                <a:lnTo>
                  <a:pt x="2361" y="2151"/>
                </a:lnTo>
                <a:lnTo>
                  <a:pt x="2355" y="2154"/>
                </a:lnTo>
                <a:lnTo>
                  <a:pt x="2352" y="2156"/>
                </a:lnTo>
                <a:lnTo>
                  <a:pt x="2347" y="2158"/>
                </a:lnTo>
                <a:lnTo>
                  <a:pt x="2345" y="2154"/>
                </a:lnTo>
                <a:lnTo>
                  <a:pt x="2342" y="2153"/>
                </a:lnTo>
                <a:lnTo>
                  <a:pt x="2333" y="2151"/>
                </a:lnTo>
                <a:lnTo>
                  <a:pt x="2332" y="2156"/>
                </a:lnTo>
                <a:lnTo>
                  <a:pt x="2328" y="2161"/>
                </a:lnTo>
                <a:lnTo>
                  <a:pt x="2320" y="2168"/>
                </a:lnTo>
                <a:lnTo>
                  <a:pt x="2311" y="2175"/>
                </a:lnTo>
                <a:lnTo>
                  <a:pt x="2308" y="2180"/>
                </a:lnTo>
                <a:lnTo>
                  <a:pt x="2306" y="2185"/>
                </a:lnTo>
                <a:lnTo>
                  <a:pt x="2311" y="2187"/>
                </a:lnTo>
                <a:lnTo>
                  <a:pt x="2313" y="2189"/>
                </a:lnTo>
                <a:lnTo>
                  <a:pt x="2313" y="2192"/>
                </a:lnTo>
                <a:lnTo>
                  <a:pt x="2306" y="2192"/>
                </a:lnTo>
                <a:lnTo>
                  <a:pt x="2299" y="2192"/>
                </a:lnTo>
                <a:lnTo>
                  <a:pt x="2292" y="2192"/>
                </a:lnTo>
                <a:lnTo>
                  <a:pt x="2289" y="2192"/>
                </a:lnTo>
                <a:lnTo>
                  <a:pt x="2287" y="2194"/>
                </a:lnTo>
                <a:lnTo>
                  <a:pt x="2286" y="2199"/>
                </a:lnTo>
                <a:lnTo>
                  <a:pt x="2284" y="2204"/>
                </a:lnTo>
                <a:lnTo>
                  <a:pt x="2282" y="2206"/>
                </a:lnTo>
                <a:lnTo>
                  <a:pt x="2279" y="2206"/>
                </a:lnTo>
                <a:lnTo>
                  <a:pt x="2280" y="2214"/>
                </a:lnTo>
                <a:lnTo>
                  <a:pt x="2282" y="2218"/>
                </a:lnTo>
                <a:lnTo>
                  <a:pt x="2284" y="2219"/>
                </a:lnTo>
                <a:lnTo>
                  <a:pt x="2289" y="2219"/>
                </a:lnTo>
                <a:lnTo>
                  <a:pt x="2296" y="2218"/>
                </a:lnTo>
                <a:lnTo>
                  <a:pt x="2303" y="2214"/>
                </a:lnTo>
                <a:lnTo>
                  <a:pt x="2308" y="2209"/>
                </a:lnTo>
                <a:lnTo>
                  <a:pt x="2311" y="2204"/>
                </a:lnTo>
                <a:lnTo>
                  <a:pt x="2313" y="2199"/>
                </a:lnTo>
                <a:lnTo>
                  <a:pt x="2316" y="2201"/>
                </a:lnTo>
                <a:lnTo>
                  <a:pt x="2320" y="2202"/>
                </a:lnTo>
                <a:lnTo>
                  <a:pt x="2321" y="2206"/>
                </a:lnTo>
                <a:lnTo>
                  <a:pt x="2327" y="2206"/>
                </a:lnTo>
                <a:lnTo>
                  <a:pt x="2327" y="2199"/>
                </a:lnTo>
                <a:lnTo>
                  <a:pt x="2328" y="2195"/>
                </a:lnTo>
                <a:lnTo>
                  <a:pt x="2332" y="2190"/>
                </a:lnTo>
                <a:lnTo>
                  <a:pt x="2333" y="2185"/>
                </a:lnTo>
                <a:lnTo>
                  <a:pt x="2330" y="2185"/>
                </a:lnTo>
                <a:lnTo>
                  <a:pt x="2328" y="2182"/>
                </a:lnTo>
                <a:lnTo>
                  <a:pt x="2330" y="2180"/>
                </a:lnTo>
                <a:lnTo>
                  <a:pt x="2333" y="2178"/>
                </a:lnTo>
                <a:lnTo>
                  <a:pt x="2347" y="2178"/>
                </a:lnTo>
                <a:lnTo>
                  <a:pt x="2352" y="2180"/>
                </a:lnTo>
                <a:lnTo>
                  <a:pt x="2354" y="2182"/>
                </a:lnTo>
                <a:lnTo>
                  <a:pt x="2354" y="2185"/>
                </a:lnTo>
                <a:lnTo>
                  <a:pt x="2355" y="2190"/>
                </a:lnTo>
                <a:lnTo>
                  <a:pt x="2357" y="2192"/>
                </a:lnTo>
                <a:lnTo>
                  <a:pt x="2359" y="2190"/>
                </a:lnTo>
                <a:lnTo>
                  <a:pt x="2362" y="2189"/>
                </a:lnTo>
                <a:lnTo>
                  <a:pt x="2366" y="2185"/>
                </a:lnTo>
                <a:lnTo>
                  <a:pt x="2371" y="2183"/>
                </a:lnTo>
                <a:lnTo>
                  <a:pt x="2376" y="2183"/>
                </a:lnTo>
                <a:lnTo>
                  <a:pt x="2381" y="2185"/>
                </a:lnTo>
                <a:close/>
                <a:moveTo>
                  <a:pt x="266" y="1305"/>
                </a:moveTo>
                <a:lnTo>
                  <a:pt x="252" y="1300"/>
                </a:lnTo>
                <a:lnTo>
                  <a:pt x="237" y="1296"/>
                </a:lnTo>
                <a:lnTo>
                  <a:pt x="223" y="1291"/>
                </a:lnTo>
                <a:lnTo>
                  <a:pt x="216" y="1288"/>
                </a:lnTo>
                <a:lnTo>
                  <a:pt x="211" y="1284"/>
                </a:lnTo>
                <a:lnTo>
                  <a:pt x="210" y="1278"/>
                </a:lnTo>
                <a:lnTo>
                  <a:pt x="208" y="1271"/>
                </a:lnTo>
                <a:lnTo>
                  <a:pt x="204" y="1266"/>
                </a:lnTo>
                <a:lnTo>
                  <a:pt x="204" y="1257"/>
                </a:lnTo>
                <a:lnTo>
                  <a:pt x="201" y="1252"/>
                </a:lnTo>
                <a:lnTo>
                  <a:pt x="199" y="1245"/>
                </a:lnTo>
                <a:lnTo>
                  <a:pt x="196" y="1240"/>
                </a:lnTo>
                <a:lnTo>
                  <a:pt x="194" y="1238"/>
                </a:lnTo>
                <a:lnTo>
                  <a:pt x="191" y="1237"/>
                </a:lnTo>
                <a:lnTo>
                  <a:pt x="186" y="1225"/>
                </a:lnTo>
                <a:lnTo>
                  <a:pt x="179" y="1214"/>
                </a:lnTo>
                <a:lnTo>
                  <a:pt x="177" y="1211"/>
                </a:lnTo>
                <a:lnTo>
                  <a:pt x="172" y="1204"/>
                </a:lnTo>
                <a:lnTo>
                  <a:pt x="169" y="1199"/>
                </a:lnTo>
                <a:lnTo>
                  <a:pt x="170" y="1194"/>
                </a:lnTo>
                <a:lnTo>
                  <a:pt x="174" y="1191"/>
                </a:lnTo>
                <a:lnTo>
                  <a:pt x="177" y="1189"/>
                </a:lnTo>
                <a:lnTo>
                  <a:pt x="179" y="1184"/>
                </a:lnTo>
                <a:lnTo>
                  <a:pt x="182" y="1182"/>
                </a:lnTo>
                <a:lnTo>
                  <a:pt x="192" y="1179"/>
                </a:lnTo>
                <a:lnTo>
                  <a:pt x="192" y="1177"/>
                </a:lnTo>
                <a:lnTo>
                  <a:pt x="199" y="1174"/>
                </a:lnTo>
                <a:lnTo>
                  <a:pt x="201" y="1168"/>
                </a:lnTo>
                <a:lnTo>
                  <a:pt x="201" y="1165"/>
                </a:lnTo>
                <a:lnTo>
                  <a:pt x="201" y="1162"/>
                </a:lnTo>
                <a:lnTo>
                  <a:pt x="196" y="1155"/>
                </a:lnTo>
                <a:lnTo>
                  <a:pt x="194" y="1151"/>
                </a:lnTo>
                <a:lnTo>
                  <a:pt x="194" y="1150"/>
                </a:lnTo>
                <a:lnTo>
                  <a:pt x="192" y="1146"/>
                </a:lnTo>
                <a:lnTo>
                  <a:pt x="191" y="1141"/>
                </a:lnTo>
                <a:lnTo>
                  <a:pt x="177" y="1141"/>
                </a:lnTo>
                <a:lnTo>
                  <a:pt x="162" y="1141"/>
                </a:lnTo>
                <a:lnTo>
                  <a:pt x="148" y="1139"/>
                </a:lnTo>
                <a:lnTo>
                  <a:pt x="136" y="1141"/>
                </a:lnTo>
                <a:lnTo>
                  <a:pt x="133" y="1143"/>
                </a:lnTo>
                <a:lnTo>
                  <a:pt x="119" y="1150"/>
                </a:lnTo>
                <a:lnTo>
                  <a:pt x="112" y="1153"/>
                </a:lnTo>
                <a:lnTo>
                  <a:pt x="102" y="1155"/>
                </a:lnTo>
                <a:lnTo>
                  <a:pt x="99" y="1157"/>
                </a:lnTo>
                <a:lnTo>
                  <a:pt x="95" y="1158"/>
                </a:lnTo>
                <a:lnTo>
                  <a:pt x="92" y="1162"/>
                </a:lnTo>
                <a:lnTo>
                  <a:pt x="90" y="1167"/>
                </a:lnTo>
                <a:lnTo>
                  <a:pt x="90" y="1174"/>
                </a:lnTo>
                <a:lnTo>
                  <a:pt x="88" y="1175"/>
                </a:lnTo>
                <a:lnTo>
                  <a:pt x="88" y="1182"/>
                </a:lnTo>
                <a:lnTo>
                  <a:pt x="90" y="1187"/>
                </a:lnTo>
                <a:lnTo>
                  <a:pt x="92" y="1191"/>
                </a:lnTo>
                <a:lnTo>
                  <a:pt x="99" y="1196"/>
                </a:lnTo>
                <a:lnTo>
                  <a:pt x="107" y="1197"/>
                </a:lnTo>
                <a:lnTo>
                  <a:pt x="116" y="1201"/>
                </a:lnTo>
                <a:lnTo>
                  <a:pt x="117" y="1204"/>
                </a:lnTo>
                <a:lnTo>
                  <a:pt x="119" y="1208"/>
                </a:lnTo>
                <a:lnTo>
                  <a:pt x="121" y="1211"/>
                </a:lnTo>
                <a:lnTo>
                  <a:pt x="128" y="1216"/>
                </a:lnTo>
                <a:lnTo>
                  <a:pt x="134" y="1221"/>
                </a:lnTo>
                <a:lnTo>
                  <a:pt x="138" y="1226"/>
                </a:lnTo>
                <a:lnTo>
                  <a:pt x="140" y="1232"/>
                </a:lnTo>
                <a:lnTo>
                  <a:pt x="141" y="1235"/>
                </a:lnTo>
                <a:lnTo>
                  <a:pt x="141" y="1237"/>
                </a:lnTo>
                <a:lnTo>
                  <a:pt x="145" y="1245"/>
                </a:lnTo>
                <a:lnTo>
                  <a:pt x="148" y="1252"/>
                </a:lnTo>
                <a:lnTo>
                  <a:pt x="158" y="1267"/>
                </a:lnTo>
                <a:lnTo>
                  <a:pt x="160" y="1271"/>
                </a:lnTo>
                <a:lnTo>
                  <a:pt x="167" y="1278"/>
                </a:lnTo>
                <a:lnTo>
                  <a:pt x="170" y="1283"/>
                </a:lnTo>
                <a:lnTo>
                  <a:pt x="170" y="1291"/>
                </a:lnTo>
                <a:lnTo>
                  <a:pt x="179" y="1296"/>
                </a:lnTo>
                <a:lnTo>
                  <a:pt x="187" y="1303"/>
                </a:lnTo>
                <a:lnTo>
                  <a:pt x="189" y="1307"/>
                </a:lnTo>
                <a:lnTo>
                  <a:pt x="192" y="1313"/>
                </a:lnTo>
                <a:lnTo>
                  <a:pt x="198" y="1320"/>
                </a:lnTo>
                <a:lnTo>
                  <a:pt x="204" y="1325"/>
                </a:lnTo>
                <a:lnTo>
                  <a:pt x="216" y="1327"/>
                </a:lnTo>
                <a:lnTo>
                  <a:pt x="220" y="1329"/>
                </a:lnTo>
                <a:lnTo>
                  <a:pt x="244" y="1336"/>
                </a:lnTo>
                <a:lnTo>
                  <a:pt x="257" y="1339"/>
                </a:lnTo>
                <a:lnTo>
                  <a:pt x="273" y="1339"/>
                </a:lnTo>
                <a:lnTo>
                  <a:pt x="274" y="1332"/>
                </a:lnTo>
                <a:lnTo>
                  <a:pt x="273" y="1327"/>
                </a:lnTo>
                <a:lnTo>
                  <a:pt x="271" y="1320"/>
                </a:lnTo>
                <a:lnTo>
                  <a:pt x="266" y="1315"/>
                </a:lnTo>
                <a:lnTo>
                  <a:pt x="266" y="1310"/>
                </a:lnTo>
                <a:lnTo>
                  <a:pt x="266" y="1305"/>
                </a:lnTo>
                <a:close/>
                <a:moveTo>
                  <a:pt x="2349" y="1059"/>
                </a:moveTo>
                <a:lnTo>
                  <a:pt x="2345" y="1066"/>
                </a:lnTo>
                <a:lnTo>
                  <a:pt x="2344" y="1069"/>
                </a:lnTo>
                <a:lnTo>
                  <a:pt x="2340" y="1073"/>
                </a:lnTo>
                <a:lnTo>
                  <a:pt x="2332" y="1076"/>
                </a:lnTo>
                <a:lnTo>
                  <a:pt x="2323" y="1080"/>
                </a:lnTo>
                <a:lnTo>
                  <a:pt x="2321" y="1081"/>
                </a:lnTo>
                <a:lnTo>
                  <a:pt x="2320" y="1087"/>
                </a:lnTo>
                <a:lnTo>
                  <a:pt x="2316" y="1092"/>
                </a:lnTo>
                <a:lnTo>
                  <a:pt x="2313" y="1093"/>
                </a:lnTo>
                <a:lnTo>
                  <a:pt x="2304" y="1088"/>
                </a:lnTo>
                <a:lnTo>
                  <a:pt x="2299" y="1087"/>
                </a:lnTo>
                <a:lnTo>
                  <a:pt x="2292" y="1087"/>
                </a:lnTo>
                <a:lnTo>
                  <a:pt x="2289" y="1093"/>
                </a:lnTo>
                <a:lnTo>
                  <a:pt x="2286" y="1097"/>
                </a:lnTo>
                <a:lnTo>
                  <a:pt x="2277" y="1105"/>
                </a:lnTo>
                <a:lnTo>
                  <a:pt x="2272" y="1109"/>
                </a:lnTo>
                <a:lnTo>
                  <a:pt x="2269" y="1114"/>
                </a:lnTo>
                <a:lnTo>
                  <a:pt x="2265" y="1119"/>
                </a:lnTo>
                <a:lnTo>
                  <a:pt x="2265" y="1128"/>
                </a:lnTo>
                <a:lnTo>
                  <a:pt x="2267" y="1131"/>
                </a:lnTo>
                <a:lnTo>
                  <a:pt x="2269" y="1134"/>
                </a:lnTo>
                <a:lnTo>
                  <a:pt x="2270" y="1138"/>
                </a:lnTo>
                <a:lnTo>
                  <a:pt x="2272" y="1141"/>
                </a:lnTo>
                <a:lnTo>
                  <a:pt x="2272" y="1146"/>
                </a:lnTo>
                <a:lnTo>
                  <a:pt x="2274" y="1150"/>
                </a:lnTo>
                <a:lnTo>
                  <a:pt x="2275" y="1153"/>
                </a:lnTo>
                <a:lnTo>
                  <a:pt x="2279" y="1155"/>
                </a:lnTo>
                <a:lnTo>
                  <a:pt x="2280" y="1151"/>
                </a:lnTo>
                <a:lnTo>
                  <a:pt x="2282" y="1151"/>
                </a:lnTo>
                <a:lnTo>
                  <a:pt x="2284" y="1151"/>
                </a:lnTo>
                <a:lnTo>
                  <a:pt x="2286" y="1151"/>
                </a:lnTo>
                <a:lnTo>
                  <a:pt x="2289" y="1157"/>
                </a:lnTo>
                <a:lnTo>
                  <a:pt x="2292" y="1162"/>
                </a:lnTo>
                <a:lnTo>
                  <a:pt x="2301" y="1167"/>
                </a:lnTo>
                <a:lnTo>
                  <a:pt x="2306" y="1168"/>
                </a:lnTo>
                <a:lnTo>
                  <a:pt x="2313" y="1168"/>
                </a:lnTo>
                <a:lnTo>
                  <a:pt x="2340" y="1168"/>
                </a:lnTo>
                <a:lnTo>
                  <a:pt x="2342" y="1165"/>
                </a:lnTo>
                <a:lnTo>
                  <a:pt x="2345" y="1163"/>
                </a:lnTo>
                <a:lnTo>
                  <a:pt x="2354" y="1162"/>
                </a:lnTo>
                <a:lnTo>
                  <a:pt x="2355" y="1157"/>
                </a:lnTo>
                <a:lnTo>
                  <a:pt x="2359" y="1153"/>
                </a:lnTo>
                <a:lnTo>
                  <a:pt x="2367" y="1148"/>
                </a:lnTo>
                <a:lnTo>
                  <a:pt x="2367" y="1145"/>
                </a:lnTo>
                <a:lnTo>
                  <a:pt x="2367" y="1141"/>
                </a:lnTo>
                <a:lnTo>
                  <a:pt x="2367" y="1138"/>
                </a:lnTo>
                <a:lnTo>
                  <a:pt x="2367" y="1134"/>
                </a:lnTo>
                <a:lnTo>
                  <a:pt x="2371" y="1133"/>
                </a:lnTo>
                <a:lnTo>
                  <a:pt x="2376" y="1133"/>
                </a:lnTo>
                <a:lnTo>
                  <a:pt x="2379" y="1133"/>
                </a:lnTo>
                <a:lnTo>
                  <a:pt x="2381" y="1131"/>
                </a:lnTo>
                <a:lnTo>
                  <a:pt x="2381" y="1128"/>
                </a:lnTo>
                <a:lnTo>
                  <a:pt x="2384" y="1122"/>
                </a:lnTo>
                <a:lnTo>
                  <a:pt x="2386" y="1116"/>
                </a:lnTo>
                <a:lnTo>
                  <a:pt x="2390" y="1110"/>
                </a:lnTo>
                <a:lnTo>
                  <a:pt x="2391" y="1109"/>
                </a:lnTo>
                <a:lnTo>
                  <a:pt x="2395" y="1107"/>
                </a:lnTo>
                <a:lnTo>
                  <a:pt x="2402" y="1107"/>
                </a:lnTo>
                <a:lnTo>
                  <a:pt x="2408" y="1107"/>
                </a:lnTo>
                <a:lnTo>
                  <a:pt x="2413" y="1109"/>
                </a:lnTo>
                <a:lnTo>
                  <a:pt x="2415" y="1114"/>
                </a:lnTo>
                <a:lnTo>
                  <a:pt x="2413" y="1119"/>
                </a:lnTo>
                <a:lnTo>
                  <a:pt x="2410" y="1124"/>
                </a:lnTo>
                <a:lnTo>
                  <a:pt x="2402" y="1131"/>
                </a:lnTo>
                <a:lnTo>
                  <a:pt x="2393" y="1138"/>
                </a:lnTo>
                <a:lnTo>
                  <a:pt x="2390" y="1143"/>
                </a:lnTo>
                <a:lnTo>
                  <a:pt x="2388" y="1148"/>
                </a:lnTo>
                <a:lnTo>
                  <a:pt x="2379" y="1153"/>
                </a:lnTo>
                <a:lnTo>
                  <a:pt x="2376" y="1157"/>
                </a:lnTo>
                <a:lnTo>
                  <a:pt x="2374" y="1162"/>
                </a:lnTo>
                <a:lnTo>
                  <a:pt x="2367" y="1162"/>
                </a:lnTo>
                <a:lnTo>
                  <a:pt x="2364" y="1165"/>
                </a:lnTo>
                <a:lnTo>
                  <a:pt x="2361" y="1170"/>
                </a:lnTo>
                <a:lnTo>
                  <a:pt x="2361" y="1175"/>
                </a:lnTo>
                <a:lnTo>
                  <a:pt x="2362" y="1180"/>
                </a:lnTo>
                <a:lnTo>
                  <a:pt x="2364" y="1184"/>
                </a:lnTo>
                <a:lnTo>
                  <a:pt x="2371" y="1189"/>
                </a:lnTo>
                <a:lnTo>
                  <a:pt x="2378" y="1194"/>
                </a:lnTo>
                <a:lnTo>
                  <a:pt x="2379" y="1197"/>
                </a:lnTo>
                <a:lnTo>
                  <a:pt x="2381" y="1203"/>
                </a:lnTo>
                <a:lnTo>
                  <a:pt x="2395" y="1204"/>
                </a:lnTo>
                <a:lnTo>
                  <a:pt x="2407" y="1201"/>
                </a:lnTo>
                <a:lnTo>
                  <a:pt x="2417" y="1199"/>
                </a:lnTo>
                <a:lnTo>
                  <a:pt x="2429" y="1196"/>
                </a:lnTo>
                <a:lnTo>
                  <a:pt x="2429" y="1199"/>
                </a:lnTo>
                <a:lnTo>
                  <a:pt x="2431" y="1201"/>
                </a:lnTo>
                <a:lnTo>
                  <a:pt x="2436" y="1203"/>
                </a:lnTo>
                <a:lnTo>
                  <a:pt x="2449" y="1203"/>
                </a:lnTo>
                <a:lnTo>
                  <a:pt x="2449" y="1204"/>
                </a:lnTo>
                <a:lnTo>
                  <a:pt x="2449" y="1206"/>
                </a:lnTo>
                <a:lnTo>
                  <a:pt x="2454" y="1208"/>
                </a:lnTo>
                <a:lnTo>
                  <a:pt x="2470" y="1211"/>
                </a:lnTo>
                <a:lnTo>
                  <a:pt x="2487" y="1211"/>
                </a:lnTo>
                <a:lnTo>
                  <a:pt x="2494" y="1211"/>
                </a:lnTo>
                <a:lnTo>
                  <a:pt x="2497" y="1209"/>
                </a:lnTo>
                <a:lnTo>
                  <a:pt x="2502" y="1201"/>
                </a:lnTo>
                <a:lnTo>
                  <a:pt x="2506" y="1197"/>
                </a:lnTo>
                <a:lnTo>
                  <a:pt x="2511" y="1196"/>
                </a:lnTo>
                <a:lnTo>
                  <a:pt x="2511" y="1185"/>
                </a:lnTo>
                <a:lnTo>
                  <a:pt x="2509" y="1177"/>
                </a:lnTo>
                <a:lnTo>
                  <a:pt x="2504" y="1172"/>
                </a:lnTo>
                <a:lnTo>
                  <a:pt x="2497" y="1168"/>
                </a:lnTo>
                <a:lnTo>
                  <a:pt x="2497" y="1165"/>
                </a:lnTo>
                <a:lnTo>
                  <a:pt x="2495" y="1162"/>
                </a:lnTo>
                <a:lnTo>
                  <a:pt x="2487" y="1157"/>
                </a:lnTo>
                <a:lnTo>
                  <a:pt x="2485" y="1153"/>
                </a:lnTo>
                <a:lnTo>
                  <a:pt x="2483" y="1151"/>
                </a:lnTo>
                <a:lnTo>
                  <a:pt x="2485" y="1150"/>
                </a:lnTo>
                <a:lnTo>
                  <a:pt x="2490" y="1148"/>
                </a:lnTo>
                <a:lnTo>
                  <a:pt x="2499" y="1153"/>
                </a:lnTo>
                <a:lnTo>
                  <a:pt x="2506" y="1160"/>
                </a:lnTo>
                <a:lnTo>
                  <a:pt x="2512" y="1167"/>
                </a:lnTo>
                <a:lnTo>
                  <a:pt x="2517" y="1175"/>
                </a:lnTo>
                <a:lnTo>
                  <a:pt x="2535" y="1179"/>
                </a:lnTo>
                <a:lnTo>
                  <a:pt x="2552" y="1175"/>
                </a:lnTo>
                <a:lnTo>
                  <a:pt x="2552" y="1170"/>
                </a:lnTo>
                <a:lnTo>
                  <a:pt x="2552" y="1165"/>
                </a:lnTo>
                <a:lnTo>
                  <a:pt x="2548" y="1157"/>
                </a:lnTo>
                <a:lnTo>
                  <a:pt x="2546" y="1155"/>
                </a:lnTo>
                <a:lnTo>
                  <a:pt x="2543" y="1148"/>
                </a:lnTo>
                <a:lnTo>
                  <a:pt x="2540" y="1139"/>
                </a:lnTo>
                <a:lnTo>
                  <a:pt x="2535" y="1131"/>
                </a:lnTo>
                <a:lnTo>
                  <a:pt x="2528" y="1124"/>
                </a:lnTo>
                <a:lnTo>
                  <a:pt x="2526" y="1122"/>
                </a:lnTo>
                <a:lnTo>
                  <a:pt x="2517" y="1117"/>
                </a:lnTo>
                <a:lnTo>
                  <a:pt x="2512" y="1110"/>
                </a:lnTo>
                <a:lnTo>
                  <a:pt x="2509" y="1105"/>
                </a:lnTo>
                <a:lnTo>
                  <a:pt x="2506" y="1104"/>
                </a:lnTo>
                <a:lnTo>
                  <a:pt x="2502" y="1102"/>
                </a:lnTo>
                <a:lnTo>
                  <a:pt x="2499" y="1099"/>
                </a:lnTo>
                <a:lnTo>
                  <a:pt x="2497" y="1093"/>
                </a:lnTo>
                <a:lnTo>
                  <a:pt x="2494" y="1095"/>
                </a:lnTo>
                <a:lnTo>
                  <a:pt x="2483" y="1092"/>
                </a:lnTo>
                <a:lnTo>
                  <a:pt x="2480" y="1090"/>
                </a:lnTo>
                <a:lnTo>
                  <a:pt x="2480" y="1087"/>
                </a:lnTo>
                <a:lnTo>
                  <a:pt x="2475" y="1081"/>
                </a:lnTo>
                <a:lnTo>
                  <a:pt x="2468" y="1075"/>
                </a:lnTo>
                <a:lnTo>
                  <a:pt x="2461" y="1071"/>
                </a:lnTo>
                <a:lnTo>
                  <a:pt x="2454" y="1069"/>
                </a:lnTo>
                <a:lnTo>
                  <a:pt x="2451" y="1066"/>
                </a:lnTo>
                <a:lnTo>
                  <a:pt x="2449" y="1063"/>
                </a:lnTo>
                <a:lnTo>
                  <a:pt x="2449" y="1059"/>
                </a:lnTo>
                <a:lnTo>
                  <a:pt x="2451" y="1052"/>
                </a:lnTo>
                <a:lnTo>
                  <a:pt x="2449" y="1047"/>
                </a:lnTo>
                <a:lnTo>
                  <a:pt x="2448" y="1042"/>
                </a:lnTo>
                <a:lnTo>
                  <a:pt x="2446" y="1039"/>
                </a:lnTo>
                <a:lnTo>
                  <a:pt x="2439" y="1034"/>
                </a:lnTo>
                <a:lnTo>
                  <a:pt x="2437" y="1030"/>
                </a:lnTo>
                <a:lnTo>
                  <a:pt x="2436" y="1025"/>
                </a:lnTo>
                <a:lnTo>
                  <a:pt x="2415" y="1025"/>
                </a:lnTo>
                <a:lnTo>
                  <a:pt x="2400" y="1027"/>
                </a:lnTo>
                <a:lnTo>
                  <a:pt x="2383" y="1030"/>
                </a:lnTo>
                <a:lnTo>
                  <a:pt x="2367" y="1032"/>
                </a:lnTo>
                <a:lnTo>
                  <a:pt x="2367" y="1046"/>
                </a:lnTo>
                <a:lnTo>
                  <a:pt x="2366" y="1051"/>
                </a:lnTo>
                <a:lnTo>
                  <a:pt x="2364" y="1052"/>
                </a:lnTo>
                <a:lnTo>
                  <a:pt x="2361" y="1052"/>
                </a:lnTo>
                <a:lnTo>
                  <a:pt x="2354" y="1056"/>
                </a:lnTo>
                <a:lnTo>
                  <a:pt x="2349" y="1059"/>
                </a:lnTo>
                <a:close/>
                <a:moveTo>
                  <a:pt x="20" y="1128"/>
                </a:moveTo>
                <a:lnTo>
                  <a:pt x="18" y="1131"/>
                </a:lnTo>
                <a:lnTo>
                  <a:pt x="15" y="1133"/>
                </a:lnTo>
                <a:lnTo>
                  <a:pt x="11" y="1134"/>
                </a:lnTo>
                <a:lnTo>
                  <a:pt x="6" y="1134"/>
                </a:lnTo>
                <a:lnTo>
                  <a:pt x="6" y="1141"/>
                </a:lnTo>
                <a:lnTo>
                  <a:pt x="5" y="1146"/>
                </a:lnTo>
                <a:lnTo>
                  <a:pt x="0" y="1155"/>
                </a:lnTo>
                <a:lnTo>
                  <a:pt x="6" y="1157"/>
                </a:lnTo>
                <a:lnTo>
                  <a:pt x="15" y="1155"/>
                </a:lnTo>
                <a:lnTo>
                  <a:pt x="20" y="1151"/>
                </a:lnTo>
                <a:lnTo>
                  <a:pt x="25" y="1148"/>
                </a:lnTo>
                <a:lnTo>
                  <a:pt x="27" y="1143"/>
                </a:lnTo>
                <a:lnTo>
                  <a:pt x="27" y="1136"/>
                </a:lnTo>
                <a:lnTo>
                  <a:pt x="25" y="1131"/>
                </a:lnTo>
                <a:lnTo>
                  <a:pt x="20" y="1128"/>
                </a:lnTo>
                <a:close/>
                <a:moveTo>
                  <a:pt x="314" y="1407"/>
                </a:moveTo>
                <a:lnTo>
                  <a:pt x="308" y="1405"/>
                </a:lnTo>
                <a:lnTo>
                  <a:pt x="307" y="1404"/>
                </a:lnTo>
                <a:lnTo>
                  <a:pt x="307" y="1400"/>
                </a:lnTo>
                <a:lnTo>
                  <a:pt x="298" y="1395"/>
                </a:lnTo>
                <a:lnTo>
                  <a:pt x="290" y="1390"/>
                </a:lnTo>
                <a:lnTo>
                  <a:pt x="286" y="1387"/>
                </a:lnTo>
                <a:lnTo>
                  <a:pt x="281" y="1385"/>
                </a:lnTo>
                <a:lnTo>
                  <a:pt x="274" y="1385"/>
                </a:lnTo>
                <a:lnTo>
                  <a:pt x="266" y="1387"/>
                </a:lnTo>
                <a:lnTo>
                  <a:pt x="266" y="1392"/>
                </a:lnTo>
                <a:lnTo>
                  <a:pt x="268" y="1395"/>
                </a:lnTo>
                <a:lnTo>
                  <a:pt x="269" y="1399"/>
                </a:lnTo>
                <a:lnTo>
                  <a:pt x="273" y="1400"/>
                </a:lnTo>
                <a:lnTo>
                  <a:pt x="278" y="1402"/>
                </a:lnTo>
                <a:lnTo>
                  <a:pt x="279" y="1404"/>
                </a:lnTo>
                <a:lnTo>
                  <a:pt x="279" y="1407"/>
                </a:lnTo>
                <a:lnTo>
                  <a:pt x="281" y="1411"/>
                </a:lnTo>
                <a:lnTo>
                  <a:pt x="283" y="1412"/>
                </a:lnTo>
                <a:lnTo>
                  <a:pt x="290" y="1414"/>
                </a:lnTo>
                <a:lnTo>
                  <a:pt x="307" y="1414"/>
                </a:lnTo>
                <a:lnTo>
                  <a:pt x="314" y="1414"/>
                </a:lnTo>
                <a:lnTo>
                  <a:pt x="314" y="1407"/>
                </a:lnTo>
                <a:close/>
                <a:moveTo>
                  <a:pt x="334" y="1421"/>
                </a:moveTo>
                <a:lnTo>
                  <a:pt x="314" y="1421"/>
                </a:lnTo>
                <a:lnTo>
                  <a:pt x="314" y="1428"/>
                </a:lnTo>
                <a:lnTo>
                  <a:pt x="317" y="1431"/>
                </a:lnTo>
                <a:lnTo>
                  <a:pt x="320" y="1434"/>
                </a:lnTo>
                <a:lnTo>
                  <a:pt x="327" y="1434"/>
                </a:lnTo>
                <a:lnTo>
                  <a:pt x="332" y="1443"/>
                </a:lnTo>
                <a:lnTo>
                  <a:pt x="336" y="1446"/>
                </a:lnTo>
                <a:lnTo>
                  <a:pt x="341" y="1448"/>
                </a:lnTo>
                <a:lnTo>
                  <a:pt x="341" y="1428"/>
                </a:lnTo>
                <a:lnTo>
                  <a:pt x="336" y="1426"/>
                </a:lnTo>
                <a:lnTo>
                  <a:pt x="334" y="1424"/>
                </a:lnTo>
                <a:lnTo>
                  <a:pt x="334" y="1421"/>
                </a:lnTo>
                <a:close/>
                <a:moveTo>
                  <a:pt x="2436" y="1400"/>
                </a:moveTo>
                <a:lnTo>
                  <a:pt x="2436" y="1409"/>
                </a:lnTo>
                <a:lnTo>
                  <a:pt x="2437" y="1416"/>
                </a:lnTo>
                <a:lnTo>
                  <a:pt x="2439" y="1419"/>
                </a:lnTo>
                <a:lnTo>
                  <a:pt x="2441" y="1421"/>
                </a:lnTo>
                <a:lnTo>
                  <a:pt x="2444" y="1421"/>
                </a:lnTo>
                <a:lnTo>
                  <a:pt x="2449" y="1421"/>
                </a:lnTo>
                <a:lnTo>
                  <a:pt x="2454" y="1422"/>
                </a:lnTo>
                <a:lnTo>
                  <a:pt x="2461" y="1426"/>
                </a:lnTo>
                <a:lnTo>
                  <a:pt x="2463" y="1426"/>
                </a:lnTo>
                <a:lnTo>
                  <a:pt x="2465" y="1426"/>
                </a:lnTo>
                <a:lnTo>
                  <a:pt x="2468" y="1424"/>
                </a:lnTo>
                <a:lnTo>
                  <a:pt x="2470" y="1421"/>
                </a:lnTo>
                <a:lnTo>
                  <a:pt x="2466" y="1419"/>
                </a:lnTo>
                <a:lnTo>
                  <a:pt x="2465" y="1416"/>
                </a:lnTo>
                <a:lnTo>
                  <a:pt x="2463" y="1412"/>
                </a:lnTo>
                <a:lnTo>
                  <a:pt x="2463" y="1407"/>
                </a:lnTo>
                <a:lnTo>
                  <a:pt x="2454" y="1407"/>
                </a:lnTo>
                <a:lnTo>
                  <a:pt x="2449" y="1404"/>
                </a:lnTo>
                <a:lnTo>
                  <a:pt x="2442" y="1402"/>
                </a:lnTo>
                <a:lnTo>
                  <a:pt x="2436" y="1400"/>
                </a:lnTo>
                <a:close/>
                <a:moveTo>
                  <a:pt x="2197" y="2308"/>
                </a:moveTo>
                <a:lnTo>
                  <a:pt x="2199" y="2301"/>
                </a:lnTo>
                <a:lnTo>
                  <a:pt x="2202" y="2296"/>
                </a:lnTo>
                <a:lnTo>
                  <a:pt x="2209" y="2286"/>
                </a:lnTo>
                <a:lnTo>
                  <a:pt x="2217" y="2277"/>
                </a:lnTo>
                <a:lnTo>
                  <a:pt x="2224" y="2267"/>
                </a:lnTo>
                <a:lnTo>
                  <a:pt x="2209" y="2265"/>
                </a:lnTo>
                <a:lnTo>
                  <a:pt x="2197" y="2267"/>
                </a:lnTo>
                <a:lnTo>
                  <a:pt x="2187" y="2270"/>
                </a:lnTo>
                <a:lnTo>
                  <a:pt x="2178" y="2276"/>
                </a:lnTo>
                <a:lnTo>
                  <a:pt x="2171" y="2282"/>
                </a:lnTo>
                <a:lnTo>
                  <a:pt x="2166" y="2291"/>
                </a:lnTo>
                <a:lnTo>
                  <a:pt x="2164" y="2303"/>
                </a:lnTo>
                <a:lnTo>
                  <a:pt x="2163" y="2315"/>
                </a:lnTo>
                <a:lnTo>
                  <a:pt x="2169" y="2316"/>
                </a:lnTo>
                <a:lnTo>
                  <a:pt x="2173" y="2316"/>
                </a:lnTo>
                <a:lnTo>
                  <a:pt x="2181" y="2313"/>
                </a:lnTo>
                <a:lnTo>
                  <a:pt x="2187" y="2308"/>
                </a:lnTo>
                <a:lnTo>
                  <a:pt x="2192" y="2308"/>
                </a:lnTo>
                <a:lnTo>
                  <a:pt x="2197" y="2308"/>
                </a:lnTo>
                <a:close/>
                <a:moveTo>
                  <a:pt x="2265" y="1939"/>
                </a:moveTo>
                <a:lnTo>
                  <a:pt x="2265" y="1933"/>
                </a:lnTo>
                <a:lnTo>
                  <a:pt x="2260" y="1931"/>
                </a:lnTo>
                <a:lnTo>
                  <a:pt x="2258" y="1929"/>
                </a:lnTo>
                <a:lnTo>
                  <a:pt x="2258" y="1926"/>
                </a:lnTo>
                <a:lnTo>
                  <a:pt x="2251" y="1926"/>
                </a:lnTo>
                <a:lnTo>
                  <a:pt x="2246" y="1924"/>
                </a:lnTo>
                <a:lnTo>
                  <a:pt x="2245" y="1922"/>
                </a:lnTo>
                <a:lnTo>
                  <a:pt x="2245" y="1919"/>
                </a:lnTo>
                <a:lnTo>
                  <a:pt x="2234" y="1916"/>
                </a:lnTo>
                <a:lnTo>
                  <a:pt x="2228" y="1909"/>
                </a:lnTo>
                <a:lnTo>
                  <a:pt x="2217" y="1905"/>
                </a:lnTo>
                <a:lnTo>
                  <a:pt x="2210" y="1905"/>
                </a:lnTo>
                <a:lnTo>
                  <a:pt x="2204" y="1905"/>
                </a:lnTo>
                <a:lnTo>
                  <a:pt x="2200" y="1910"/>
                </a:lnTo>
                <a:lnTo>
                  <a:pt x="2199" y="1917"/>
                </a:lnTo>
                <a:lnTo>
                  <a:pt x="2197" y="1933"/>
                </a:lnTo>
                <a:lnTo>
                  <a:pt x="2197" y="1950"/>
                </a:lnTo>
                <a:lnTo>
                  <a:pt x="2197" y="1967"/>
                </a:lnTo>
                <a:lnTo>
                  <a:pt x="2209" y="1968"/>
                </a:lnTo>
                <a:lnTo>
                  <a:pt x="2217" y="1967"/>
                </a:lnTo>
                <a:lnTo>
                  <a:pt x="2226" y="1965"/>
                </a:lnTo>
                <a:lnTo>
                  <a:pt x="2233" y="1962"/>
                </a:lnTo>
                <a:lnTo>
                  <a:pt x="2245" y="1953"/>
                </a:lnTo>
                <a:lnTo>
                  <a:pt x="2251" y="1950"/>
                </a:lnTo>
                <a:lnTo>
                  <a:pt x="2258" y="1946"/>
                </a:lnTo>
                <a:lnTo>
                  <a:pt x="2260" y="1941"/>
                </a:lnTo>
                <a:lnTo>
                  <a:pt x="2262" y="1939"/>
                </a:lnTo>
                <a:lnTo>
                  <a:pt x="2265" y="1939"/>
                </a:lnTo>
                <a:close/>
                <a:moveTo>
                  <a:pt x="2313" y="1441"/>
                </a:moveTo>
                <a:lnTo>
                  <a:pt x="2318" y="1443"/>
                </a:lnTo>
                <a:lnTo>
                  <a:pt x="2320" y="1445"/>
                </a:lnTo>
                <a:lnTo>
                  <a:pt x="2320" y="1448"/>
                </a:lnTo>
                <a:lnTo>
                  <a:pt x="2325" y="1450"/>
                </a:lnTo>
                <a:lnTo>
                  <a:pt x="2328" y="1453"/>
                </a:lnTo>
                <a:lnTo>
                  <a:pt x="2335" y="1460"/>
                </a:lnTo>
                <a:lnTo>
                  <a:pt x="2338" y="1463"/>
                </a:lnTo>
                <a:lnTo>
                  <a:pt x="2342" y="1467"/>
                </a:lnTo>
                <a:lnTo>
                  <a:pt x="2347" y="1469"/>
                </a:lnTo>
                <a:lnTo>
                  <a:pt x="2354" y="1469"/>
                </a:lnTo>
                <a:lnTo>
                  <a:pt x="2355" y="1480"/>
                </a:lnTo>
                <a:lnTo>
                  <a:pt x="2357" y="1486"/>
                </a:lnTo>
                <a:lnTo>
                  <a:pt x="2361" y="1489"/>
                </a:lnTo>
                <a:lnTo>
                  <a:pt x="2362" y="1489"/>
                </a:lnTo>
                <a:lnTo>
                  <a:pt x="2367" y="1489"/>
                </a:lnTo>
                <a:lnTo>
                  <a:pt x="2371" y="1489"/>
                </a:lnTo>
                <a:lnTo>
                  <a:pt x="2374" y="1489"/>
                </a:lnTo>
                <a:lnTo>
                  <a:pt x="2376" y="1491"/>
                </a:lnTo>
                <a:lnTo>
                  <a:pt x="2376" y="1494"/>
                </a:lnTo>
                <a:lnTo>
                  <a:pt x="2374" y="1503"/>
                </a:lnTo>
                <a:lnTo>
                  <a:pt x="2373" y="1511"/>
                </a:lnTo>
                <a:lnTo>
                  <a:pt x="2374" y="1516"/>
                </a:lnTo>
                <a:lnTo>
                  <a:pt x="2373" y="1520"/>
                </a:lnTo>
                <a:lnTo>
                  <a:pt x="2369" y="1521"/>
                </a:lnTo>
                <a:lnTo>
                  <a:pt x="2361" y="1523"/>
                </a:lnTo>
                <a:lnTo>
                  <a:pt x="2359" y="1528"/>
                </a:lnTo>
                <a:lnTo>
                  <a:pt x="2357" y="1530"/>
                </a:lnTo>
                <a:lnTo>
                  <a:pt x="2354" y="1530"/>
                </a:lnTo>
                <a:lnTo>
                  <a:pt x="2352" y="1535"/>
                </a:lnTo>
                <a:lnTo>
                  <a:pt x="2350" y="1537"/>
                </a:lnTo>
                <a:lnTo>
                  <a:pt x="2345" y="1542"/>
                </a:lnTo>
                <a:lnTo>
                  <a:pt x="2342" y="1544"/>
                </a:lnTo>
                <a:lnTo>
                  <a:pt x="2340" y="1547"/>
                </a:lnTo>
                <a:lnTo>
                  <a:pt x="2338" y="1552"/>
                </a:lnTo>
                <a:lnTo>
                  <a:pt x="2340" y="1557"/>
                </a:lnTo>
                <a:lnTo>
                  <a:pt x="2345" y="1566"/>
                </a:lnTo>
                <a:lnTo>
                  <a:pt x="2347" y="1571"/>
                </a:lnTo>
                <a:lnTo>
                  <a:pt x="2347" y="1578"/>
                </a:lnTo>
                <a:lnTo>
                  <a:pt x="2355" y="1581"/>
                </a:lnTo>
                <a:lnTo>
                  <a:pt x="2364" y="1585"/>
                </a:lnTo>
                <a:lnTo>
                  <a:pt x="2373" y="1588"/>
                </a:lnTo>
                <a:lnTo>
                  <a:pt x="2381" y="1591"/>
                </a:lnTo>
                <a:lnTo>
                  <a:pt x="2384" y="1593"/>
                </a:lnTo>
                <a:lnTo>
                  <a:pt x="2388" y="1595"/>
                </a:lnTo>
                <a:lnTo>
                  <a:pt x="2393" y="1600"/>
                </a:lnTo>
                <a:lnTo>
                  <a:pt x="2395" y="1603"/>
                </a:lnTo>
                <a:lnTo>
                  <a:pt x="2398" y="1605"/>
                </a:lnTo>
                <a:lnTo>
                  <a:pt x="2402" y="1607"/>
                </a:lnTo>
                <a:lnTo>
                  <a:pt x="2408" y="1605"/>
                </a:lnTo>
                <a:lnTo>
                  <a:pt x="2408" y="1597"/>
                </a:lnTo>
                <a:lnTo>
                  <a:pt x="2408" y="1588"/>
                </a:lnTo>
                <a:lnTo>
                  <a:pt x="2407" y="1579"/>
                </a:lnTo>
                <a:lnTo>
                  <a:pt x="2408" y="1571"/>
                </a:lnTo>
                <a:lnTo>
                  <a:pt x="2412" y="1568"/>
                </a:lnTo>
                <a:lnTo>
                  <a:pt x="2415" y="1564"/>
                </a:lnTo>
                <a:lnTo>
                  <a:pt x="2419" y="1564"/>
                </a:lnTo>
                <a:lnTo>
                  <a:pt x="2422" y="1564"/>
                </a:lnTo>
                <a:lnTo>
                  <a:pt x="2422" y="1561"/>
                </a:lnTo>
                <a:lnTo>
                  <a:pt x="2422" y="1557"/>
                </a:lnTo>
                <a:lnTo>
                  <a:pt x="2425" y="1557"/>
                </a:lnTo>
                <a:lnTo>
                  <a:pt x="2429" y="1557"/>
                </a:lnTo>
                <a:lnTo>
                  <a:pt x="2431" y="1549"/>
                </a:lnTo>
                <a:lnTo>
                  <a:pt x="2429" y="1540"/>
                </a:lnTo>
                <a:lnTo>
                  <a:pt x="2429" y="1532"/>
                </a:lnTo>
                <a:lnTo>
                  <a:pt x="2429" y="1523"/>
                </a:lnTo>
                <a:lnTo>
                  <a:pt x="2429" y="1520"/>
                </a:lnTo>
                <a:lnTo>
                  <a:pt x="2432" y="1516"/>
                </a:lnTo>
                <a:lnTo>
                  <a:pt x="2437" y="1511"/>
                </a:lnTo>
                <a:lnTo>
                  <a:pt x="2441" y="1509"/>
                </a:lnTo>
                <a:lnTo>
                  <a:pt x="2442" y="1506"/>
                </a:lnTo>
                <a:lnTo>
                  <a:pt x="2442" y="1503"/>
                </a:lnTo>
                <a:lnTo>
                  <a:pt x="2442" y="1496"/>
                </a:lnTo>
                <a:lnTo>
                  <a:pt x="2439" y="1496"/>
                </a:lnTo>
                <a:lnTo>
                  <a:pt x="2437" y="1494"/>
                </a:lnTo>
                <a:lnTo>
                  <a:pt x="2436" y="1489"/>
                </a:lnTo>
                <a:lnTo>
                  <a:pt x="2436" y="1475"/>
                </a:lnTo>
                <a:lnTo>
                  <a:pt x="2432" y="1474"/>
                </a:lnTo>
                <a:lnTo>
                  <a:pt x="2431" y="1470"/>
                </a:lnTo>
                <a:lnTo>
                  <a:pt x="2429" y="1462"/>
                </a:lnTo>
                <a:lnTo>
                  <a:pt x="2425" y="1460"/>
                </a:lnTo>
                <a:lnTo>
                  <a:pt x="2424" y="1457"/>
                </a:lnTo>
                <a:lnTo>
                  <a:pt x="2422" y="1448"/>
                </a:lnTo>
                <a:lnTo>
                  <a:pt x="2420" y="1445"/>
                </a:lnTo>
                <a:lnTo>
                  <a:pt x="2419" y="1441"/>
                </a:lnTo>
                <a:lnTo>
                  <a:pt x="2415" y="1440"/>
                </a:lnTo>
                <a:lnTo>
                  <a:pt x="2415" y="1434"/>
                </a:lnTo>
                <a:lnTo>
                  <a:pt x="2419" y="1429"/>
                </a:lnTo>
                <a:lnTo>
                  <a:pt x="2420" y="1422"/>
                </a:lnTo>
                <a:lnTo>
                  <a:pt x="2422" y="1416"/>
                </a:lnTo>
                <a:lnTo>
                  <a:pt x="2422" y="1407"/>
                </a:lnTo>
                <a:lnTo>
                  <a:pt x="2413" y="1409"/>
                </a:lnTo>
                <a:lnTo>
                  <a:pt x="2408" y="1407"/>
                </a:lnTo>
                <a:lnTo>
                  <a:pt x="2403" y="1405"/>
                </a:lnTo>
                <a:lnTo>
                  <a:pt x="2400" y="1402"/>
                </a:lnTo>
                <a:lnTo>
                  <a:pt x="2396" y="1399"/>
                </a:lnTo>
                <a:lnTo>
                  <a:pt x="2393" y="1395"/>
                </a:lnTo>
                <a:lnTo>
                  <a:pt x="2388" y="1394"/>
                </a:lnTo>
                <a:lnTo>
                  <a:pt x="2381" y="1394"/>
                </a:lnTo>
                <a:lnTo>
                  <a:pt x="2369" y="1394"/>
                </a:lnTo>
                <a:lnTo>
                  <a:pt x="2361" y="1394"/>
                </a:lnTo>
                <a:lnTo>
                  <a:pt x="2354" y="1397"/>
                </a:lnTo>
                <a:lnTo>
                  <a:pt x="2347" y="1400"/>
                </a:lnTo>
                <a:lnTo>
                  <a:pt x="2340" y="1404"/>
                </a:lnTo>
                <a:lnTo>
                  <a:pt x="2333" y="1407"/>
                </a:lnTo>
                <a:lnTo>
                  <a:pt x="2323" y="1409"/>
                </a:lnTo>
                <a:lnTo>
                  <a:pt x="2313" y="1407"/>
                </a:lnTo>
                <a:lnTo>
                  <a:pt x="2313" y="1416"/>
                </a:lnTo>
                <a:lnTo>
                  <a:pt x="2311" y="1422"/>
                </a:lnTo>
                <a:lnTo>
                  <a:pt x="2308" y="1428"/>
                </a:lnTo>
                <a:lnTo>
                  <a:pt x="2306" y="1434"/>
                </a:lnTo>
                <a:lnTo>
                  <a:pt x="2311" y="1436"/>
                </a:lnTo>
                <a:lnTo>
                  <a:pt x="2313" y="1438"/>
                </a:lnTo>
                <a:lnTo>
                  <a:pt x="2313" y="1441"/>
                </a:lnTo>
                <a:close/>
                <a:moveTo>
                  <a:pt x="2265" y="2042"/>
                </a:moveTo>
                <a:lnTo>
                  <a:pt x="2265" y="2049"/>
                </a:lnTo>
                <a:lnTo>
                  <a:pt x="2267" y="2054"/>
                </a:lnTo>
                <a:lnTo>
                  <a:pt x="2270" y="2057"/>
                </a:lnTo>
                <a:lnTo>
                  <a:pt x="2272" y="2062"/>
                </a:lnTo>
                <a:lnTo>
                  <a:pt x="2270" y="2067"/>
                </a:lnTo>
                <a:lnTo>
                  <a:pt x="2269" y="2069"/>
                </a:lnTo>
                <a:lnTo>
                  <a:pt x="2265" y="2069"/>
                </a:lnTo>
                <a:lnTo>
                  <a:pt x="2263" y="2074"/>
                </a:lnTo>
                <a:lnTo>
                  <a:pt x="2260" y="2078"/>
                </a:lnTo>
                <a:lnTo>
                  <a:pt x="2253" y="2084"/>
                </a:lnTo>
                <a:lnTo>
                  <a:pt x="2250" y="2088"/>
                </a:lnTo>
                <a:lnTo>
                  <a:pt x="2246" y="2091"/>
                </a:lnTo>
                <a:lnTo>
                  <a:pt x="2245" y="2096"/>
                </a:lnTo>
                <a:lnTo>
                  <a:pt x="2245" y="2103"/>
                </a:lnTo>
                <a:lnTo>
                  <a:pt x="2245" y="2110"/>
                </a:lnTo>
                <a:lnTo>
                  <a:pt x="2246" y="2115"/>
                </a:lnTo>
                <a:lnTo>
                  <a:pt x="2250" y="2119"/>
                </a:lnTo>
                <a:lnTo>
                  <a:pt x="2251" y="2124"/>
                </a:lnTo>
                <a:lnTo>
                  <a:pt x="2257" y="2125"/>
                </a:lnTo>
                <a:lnTo>
                  <a:pt x="2258" y="2127"/>
                </a:lnTo>
                <a:lnTo>
                  <a:pt x="2258" y="2131"/>
                </a:lnTo>
                <a:lnTo>
                  <a:pt x="2258" y="2137"/>
                </a:lnTo>
                <a:lnTo>
                  <a:pt x="2263" y="2139"/>
                </a:lnTo>
                <a:lnTo>
                  <a:pt x="2265" y="2141"/>
                </a:lnTo>
                <a:lnTo>
                  <a:pt x="2265" y="2144"/>
                </a:lnTo>
                <a:lnTo>
                  <a:pt x="2269" y="2156"/>
                </a:lnTo>
                <a:lnTo>
                  <a:pt x="2270" y="2170"/>
                </a:lnTo>
                <a:lnTo>
                  <a:pt x="2274" y="2175"/>
                </a:lnTo>
                <a:lnTo>
                  <a:pt x="2275" y="2180"/>
                </a:lnTo>
                <a:lnTo>
                  <a:pt x="2280" y="2183"/>
                </a:lnTo>
                <a:lnTo>
                  <a:pt x="2286" y="2185"/>
                </a:lnTo>
                <a:lnTo>
                  <a:pt x="2286" y="2177"/>
                </a:lnTo>
                <a:lnTo>
                  <a:pt x="2289" y="2170"/>
                </a:lnTo>
                <a:lnTo>
                  <a:pt x="2294" y="2165"/>
                </a:lnTo>
                <a:lnTo>
                  <a:pt x="2299" y="2161"/>
                </a:lnTo>
                <a:lnTo>
                  <a:pt x="2313" y="2156"/>
                </a:lnTo>
                <a:lnTo>
                  <a:pt x="2327" y="2151"/>
                </a:lnTo>
                <a:lnTo>
                  <a:pt x="2328" y="2146"/>
                </a:lnTo>
                <a:lnTo>
                  <a:pt x="2330" y="2144"/>
                </a:lnTo>
                <a:lnTo>
                  <a:pt x="2333" y="2144"/>
                </a:lnTo>
                <a:lnTo>
                  <a:pt x="2333" y="2117"/>
                </a:lnTo>
                <a:lnTo>
                  <a:pt x="2335" y="2112"/>
                </a:lnTo>
                <a:lnTo>
                  <a:pt x="2337" y="2110"/>
                </a:lnTo>
                <a:lnTo>
                  <a:pt x="2340" y="2110"/>
                </a:lnTo>
                <a:lnTo>
                  <a:pt x="2340" y="2083"/>
                </a:lnTo>
                <a:lnTo>
                  <a:pt x="2335" y="2081"/>
                </a:lnTo>
                <a:lnTo>
                  <a:pt x="2333" y="2079"/>
                </a:lnTo>
                <a:lnTo>
                  <a:pt x="2333" y="2076"/>
                </a:lnTo>
                <a:lnTo>
                  <a:pt x="2333" y="2062"/>
                </a:lnTo>
                <a:lnTo>
                  <a:pt x="2328" y="2060"/>
                </a:lnTo>
                <a:lnTo>
                  <a:pt x="2327" y="2059"/>
                </a:lnTo>
                <a:lnTo>
                  <a:pt x="2327" y="2055"/>
                </a:lnTo>
                <a:lnTo>
                  <a:pt x="2323" y="2050"/>
                </a:lnTo>
                <a:lnTo>
                  <a:pt x="2320" y="2045"/>
                </a:lnTo>
                <a:lnTo>
                  <a:pt x="2315" y="2042"/>
                </a:lnTo>
                <a:lnTo>
                  <a:pt x="2313" y="2035"/>
                </a:lnTo>
                <a:lnTo>
                  <a:pt x="2304" y="2033"/>
                </a:lnTo>
                <a:lnTo>
                  <a:pt x="2298" y="2035"/>
                </a:lnTo>
                <a:lnTo>
                  <a:pt x="2292" y="2038"/>
                </a:lnTo>
                <a:lnTo>
                  <a:pt x="2287" y="2042"/>
                </a:lnTo>
                <a:lnTo>
                  <a:pt x="2282" y="2045"/>
                </a:lnTo>
                <a:lnTo>
                  <a:pt x="2277" y="2047"/>
                </a:lnTo>
                <a:lnTo>
                  <a:pt x="2272" y="2045"/>
                </a:lnTo>
                <a:lnTo>
                  <a:pt x="2265" y="2042"/>
                </a:lnTo>
                <a:close/>
                <a:moveTo>
                  <a:pt x="532" y="1878"/>
                </a:moveTo>
                <a:lnTo>
                  <a:pt x="533" y="1875"/>
                </a:lnTo>
                <a:lnTo>
                  <a:pt x="535" y="1873"/>
                </a:lnTo>
                <a:lnTo>
                  <a:pt x="539" y="1871"/>
                </a:lnTo>
                <a:lnTo>
                  <a:pt x="545" y="1871"/>
                </a:lnTo>
                <a:lnTo>
                  <a:pt x="549" y="1876"/>
                </a:lnTo>
                <a:lnTo>
                  <a:pt x="556" y="1881"/>
                </a:lnTo>
                <a:lnTo>
                  <a:pt x="564" y="1883"/>
                </a:lnTo>
                <a:lnTo>
                  <a:pt x="573" y="1885"/>
                </a:lnTo>
                <a:lnTo>
                  <a:pt x="574" y="1881"/>
                </a:lnTo>
                <a:lnTo>
                  <a:pt x="576" y="1878"/>
                </a:lnTo>
                <a:lnTo>
                  <a:pt x="578" y="1876"/>
                </a:lnTo>
                <a:lnTo>
                  <a:pt x="580" y="1871"/>
                </a:lnTo>
                <a:lnTo>
                  <a:pt x="578" y="1866"/>
                </a:lnTo>
                <a:lnTo>
                  <a:pt x="574" y="1859"/>
                </a:lnTo>
                <a:lnTo>
                  <a:pt x="571" y="1852"/>
                </a:lnTo>
                <a:lnTo>
                  <a:pt x="571" y="1849"/>
                </a:lnTo>
                <a:lnTo>
                  <a:pt x="573" y="1844"/>
                </a:lnTo>
                <a:lnTo>
                  <a:pt x="566" y="1844"/>
                </a:lnTo>
                <a:lnTo>
                  <a:pt x="559" y="1844"/>
                </a:lnTo>
                <a:lnTo>
                  <a:pt x="554" y="1842"/>
                </a:lnTo>
                <a:lnTo>
                  <a:pt x="552" y="1837"/>
                </a:lnTo>
                <a:lnTo>
                  <a:pt x="547" y="1829"/>
                </a:lnTo>
                <a:lnTo>
                  <a:pt x="545" y="1823"/>
                </a:lnTo>
                <a:lnTo>
                  <a:pt x="545" y="1817"/>
                </a:lnTo>
                <a:lnTo>
                  <a:pt x="539" y="1817"/>
                </a:lnTo>
                <a:lnTo>
                  <a:pt x="532" y="1815"/>
                </a:lnTo>
                <a:lnTo>
                  <a:pt x="523" y="1808"/>
                </a:lnTo>
                <a:lnTo>
                  <a:pt x="515" y="1801"/>
                </a:lnTo>
                <a:lnTo>
                  <a:pt x="505" y="1796"/>
                </a:lnTo>
                <a:lnTo>
                  <a:pt x="499" y="1794"/>
                </a:lnTo>
                <a:lnTo>
                  <a:pt x="498" y="1793"/>
                </a:lnTo>
                <a:lnTo>
                  <a:pt x="498" y="1789"/>
                </a:lnTo>
                <a:lnTo>
                  <a:pt x="498" y="1762"/>
                </a:lnTo>
                <a:lnTo>
                  <a:pt x="493" y="1760"/>
                </a:lnTo>
                <a:lnTo>
                  <a:pt x="491" y="1759"/>
                </a:lnTo>
                <a:lnTo>
                  <a:pt x="491" y="1755"/>
                </a:lnTo>
                <a:lnTo>
                  <a:pt x="491" y="1742"/>
                </a:lnTo>
                <a:lnTo>
                  <a:pt x="484" y="1742"/>
                </a:lnTo>
                <a:lnTo>
                  <a:pt x="481" y="1738"/>
                </a:lnTo>
                <a:lnTo>
                  <a:pt x="479" y="1733"/>
                </a:lnTo>
                <a:lnTo>
                  <a:pt x="479" y="1726"/>
                </a:lnTo>
                <a:lnTo>
                  <a:pt x="477" y="1721"/>
                </a:lnTo>
                <a:lnTo>
                  <a:pt x="476" y="1716"/>
                </a:lnTo>
                <a:lnTo>
                  <a:pt x="470" y="1714"/>
                </a:lnTo>
                <a:lnTo>
                  <a:pt x="464" y="1714"/>
                </a:lnTo>
                <a:lnTo>
                  <a:pt x="460" y="1721"/>
                </a:lnTo>
                <a:lnTo>
                  <a:pt x="457" y="1728"/>
                </a:lnTo>
                <a:lnTo>
                  <a:pt x="457" y="1738"/>
                </a:lnTo>
                <a:lnTo>
                  <a:pt x="457" y="1748"/>
                </a:lnTo>
                <a:lnTo>
                  <a:pt x="455" y="1755"/>
                </a:lnTo>
                <a:lnTo>
                  <a:pt x="453" y="1762"/>
                </a:lnTo>
                <a:lnTo>
                  <a:pt x="450" y="1767"/>
                </a:lnTo>
                <a:lnTo>
                  <a:pt x="450" y="1776"/>
                </a:lnTo>
                <a:lnTo>
                  <a:pt x="445" y="1774"/>
                </a:lnTo>
                <a:lnTo>
                  <a:pt x="441" y="1772"/>
                </a:lnTo>
                <a:lnTo>
                  <a:pt x="436" y="1765"/>
                </a:lnTo>
                <a:lnTo>
                  <a:pt x="433" y="1764"/>
                </a:lnTo>
                <a:lnTo>
                  <a:pt x="428" y="1762"/>
                </a:lnTo>
                <a:lnTo>
                  <a:pt x="423" y="1760"/>
                </a:lnTo>
                <a:lnTo>
                  <a:pt x="416" y="1762"/>
                </a:lnTo>
                <a:lnTo>
                  <a:pt x="411" y="1779"/>
                </a:lnTo>
                <a:lnTo>
                  <a:pt x="406" y="1796"/>
                </a:lnTo>
                <a:lnTo>
                  <a:pt x="404" y="1805"/>
                </a:lnTo>
                <a:lnTo>
                  <a:pt x="402" y="1815"/>
                </a:lnTo>
                <a:lnTo>
                  <a:pt x="400" y="1825"/>
                </a:lnTo>
                <a:lnTo>
                  <a:pt x="402" y="1837"/>
                </a:lnTo>
                <a:lnTo>
                  <a:pt x="407" y="1840"/>
                </a:lnTo>
                <a:lnTo>
                  <a:pt x="412" y="1842"/>
                </a:lnTo>
                <a:lnTo>
                  <a:pt x="426" y="1844"/>
                </a:lnTo>
                <a:lnTo>
                  <a:pt x="457" y="1844"/>
                </a:lnTo>
                <a:lnTo>
                  <a:pt x="457" y="1878"/>
                </a:lnTo>
                <a:lnTo>
                  <a:pt x="464" y="1880"/>
                </a:lnTo>
                <a:lnTo>
                  <a:pt x="467" y="1880"/>
                </a:lnTo>
                <a:lnTo>
                  <a:pt x="476" y="1876"/>
                </a:lnTo>
                <a:lnTo>
                  <a:pt x="481" y="1871"/>
                </a:lnTo>
                <a:lnTo>
                  <a:pt x="486" y="1871"/>
                </a:lnTo>
                <a:lnTo>
                  <a:pt x="491" y="1871"/>
                </a:lnTo>
                <a:lnTo>
                  <a:pt x="493" y="1875"/>
                </a:lnTo>
                <a:lnTo>
                  <a:pt x="494" y="1876"/>
                </a:lnTo>
                <a:lnTo>
                  <a:pt x="496" y="1875"/>
                </a:lnTo>
                <a:lnTo>
                  <a:pt x="498" y="1871"/>
                </a:lnTo>
                <a:lnTo>
                  <a:pt x="518" y="1871"/>
                </a:lnTo>
                <a:lnTo>
                  <a:pt x="522" y="1873"/>
                </a:lnTo>
                <a:lnTo>
                  <a:pt x="525" y="1875"/>
                </a:lnTo>
                <a:lnTo>
                  <a:pt x="527" y="1878"/>
                </a:lnTo>
                <a:lnTo>
                  <a:pt x="532" y="1878"/>
                </a:lnTo>
                <a:close/>
                <a:moveTo>
                  <a:pt x="1603" y="2069"/>
                </a:moveTo>
                <a:lnTo>
                  <a:pt x="1598" y="2067"/>
                </a:lnTo>
                <a:lnTo>
                  <a:pt x="1596" y="2066"/>
                </a:lnTo>
                <a:lnTo>
                  <a:pt x="1596" y="2062"/>
                </a:lnTo>
                <a:lnTo>
                  <a:pt x="1589" y="2062"/>
                </a:lnTo>
                <a:lnTo>
                  <a:pt x="1584" y="2071"/>
                </a:lnTo>
                <a:lnTo>
                  <a:pt x="1581" y="2074"/>
                </a:lnTo>
                <a:lnTo>
                  <a:pt x="1576" y="2076"/>
                </a:lnTo>
                <a:lnTo>
                  <a:pt x="1571" y="2078"/>
                </a:lnTo>
                <a:lnTo>
                  <a:pt x="1567" y="2081"/>
                </a:lnTo>
                <a:lnTo>
                  <a:pt x="1560" y="2088"/>
                </a:lnTo>
                <a:lnTo>
                  <a:pt x="1557" y="2091"/>
                </a:lnTo>
                <a:lnTo>
                  <a:pt x="1554" y="2095"/>
                </a:lnTo>
                <a:lnTo>
                  <a:pt x="1549" y="2096"/>
                </a:lnTo>
                <a:lnTo>
                  <a:pt x="1542" y="2096"/>
                </a:lnTo>
                <a:lnTo>
                  <a:pt x="1542" y="2103"/>
                </a:lnTo>
                <a:lnTo>
                  <a:pt x="1540" y="2108"/>
                </a:lnTo>
                <a:lnTo>
                  <a:pt x="1537" y="2112"/>
                </a:lnTo>
                <a:lnTo>
                  <a:pt x="1533" y="2115"/>
                </a:lnTo>
                <a:lnTo>
                  <a:pt x="1526" y="2122"/>
                </a:lnTo>
                <a:lnTo>
                  <a:pt x="1523" y="2125"/>
                </a:lnTo>
                <a:lnTo>
                  <a:pt x="1521" y="2131"/>
                </a:lnTo>
                <a:lnTo>
                  <a:pt x="1537" y="2132"/>
                </a:lnTo>
                <a:lnTo>
                  <a:pt x="1549" y="2131"/>
                </a:lnTo>
                <a:lnTo>
                  <a:pt x="1557" y="2125"/>
                </a:lnTo>
                <a:lnTo>
                  <a:pt x="1564" y="2119"/>
                </a:lnTo>
                <a:lnTo>
                  <a:pt x="1571" y="2112"/>
                </a:lnTo>
                <a:lnTo>
                  <a:pt x="1577" y="2105"/>
                </a:lnTo>
                <a:lnTo>
                  <a:pt x="1586" y="2100"/>
                </a:lnTo>
                <a:lnTo>
                  <a:pt x="1596" y="2096"/>
                </a:lnTo>
                <a:lnTo>
                  <a:pt x="1598" y="2091"/>
                </a:lnTo>
                <a:lnTo>
                  <a:pt x="1600" y="2089"/>
                </a:lnTo>
                <a:lnTo>
                  <a:pt x="1603" y="2089"/>
                </a:lnTo>
                <a:lnTo>
                  <a:pt x="1605" y="2086"/>
                </a:lnTo>
                <a:lnTo>
                  <a:pt x="1606" y="2083"/>
                </a:lnTo>
                <a:lnTo>
                  <a:pt x="1608" y="2081"/>
                </a:lnTo>
                <a:lnTo>
                  <a:pt x="1610" y="2076"/>
                </a:lnTo>
                <a:lnTo>
                  <a:pt x="1605" y="2074"/>
                </a:lnTo>
                <a:lnTo>
                  <a:pt x="1603" y="2072"/>
                </a:lnTo>
                <a:lnTo>
                  <a:pt x="1603" y="2069"/>
                </a:lnTo>
                <a:close/>
                <a:moveTo>
                  <a:pt x="1426" y="2506"/>
                </a:moveTo>
                <a:lnTo>
                  <a:pt x="1431" y="2507"/>
                </a:lnTo>
                <a:lnTo>
                  <a:pt x="1436" y="2513"/>
                </a:lnTo>
                <a:lnTo>
                  <a:pt x="1441" y="2516"/>
                </a:lnTo>
                <a:lnTo>
                  <a:pt x="1446" y="2519"/>
                </a:lnTo>
                <a:lnTo>
                  <a:pt x="1446" y="2492"/>
                </a:lnTo>
                <a:lnTo>
                  <a:pt x="1439" y="2489"/>
                </a:lnTo>
                <a:lnTo>
                  <a:pt x="1433" y="2485"/>
                </a:lnTo>
                <a:lnTo>
                  <a:pt x="1422" y="2485"/>
                </a:lnTo>
                <a:lnTo>
                  <a:pt x="1412" y="2485"/>
                </a:lnTo>
                <a:lnTo>
                  <a:pt x="1412" y="2494"/>
                </a:lnTo>
                <a:lnTo>
                  <a:pt x="1414" y="2501"/>
                </a:lnTo>
                <a:lnTo>
                  <a:pt x="1416" y="2504"/>
                </a:lnTo>
                <a:lnTo>
                  <a:pt x="1417" y="2506"/>
                </a:lnTo>
                <a:lnTo>
                  <a:pt x="1421" y="2506"/>
                </a:lnTo>
                <a:lnTo>
                  <a:pt x="1426" y="2506"/>
                </a:lnTo>
                <a:close/>
                <a:moveTo>
                  <a:pt x="1583" y="2738"/>
                </a:moveTo>
                <a:lnTo>
                  <a:pt x="1577" y="2736"/>
                </a:lnTo>
                <a:lnTo>
                  <a:pt x="1576" y="2734"/>
                </a:lnTo>
                <a:lnTo>
                  <a:pt x="1576" y="2731"/>
                </a:lnTo>
                <a:lnTo>
                  <a:pt x="1569" y="2731"/>
                </a:lnTo>
                <a:lnTo>
                  <a:pt x="1567" y="2741"/>
                </a:lnTo>
                <a:lnTo>
                  <a:pt x="1569" y="2750"/>
                </a:lnTo>
                <a:lnTo>
                  <a:pt x="1571" y="2757"/>
                </a:lnTo>
                <a:lnTo>
                  <a:pt x="1576" y="2762"/>
                </a:lnTo>
                <a:lnTo>
                  <a:pt x="1579" y="2767"/>
                </a:lnTo>
                <a:lnTo>
                  <a:pt x="1584" y="2772"/>
                </a:lnTo>
                <a:lnTo>
                  <a:pt x="1596" y="2779"/>
                </a:lnTo>
                <a:lnTo>
                  <a:pt x="1598" y="2775"/>
                </a:lnTo>
                <a:lnTo>
                  <a:pt x="1600" y="2769"/>
                </a:lnTo>
                <a:lnTo>
                  <a:pt x="1600" y="2763"/>
                </a:lnTo>
                <a:lnTo>
                  <a:pt x="1598" y="2757"/>
                </a:lnTo>
                <a:lnTo>
                  <a:pt x="1596" y="2750"/>
                </a:lnTo>
                <a:lnTo>
                  <a:pt x="1593" y="2745"/>
                </a:lnTo>
                <a:lnTo>
                  <a:pt x="1588" y="2741"/>
                </a:lnTo>
                <a:lnTo>
                  <a:pt x="1583" y="2738"/>
                </a:lnTo>
                <a:close/>
                <a:moveTo>
                  <a:pt x="1576" y="2028"/>
                </a:moveTo>
                <a:lnTo>
                  <a:pt x="1576" y="2021"/>
                </a:lnTo>
                <a:lnTo>
                  <a:pt x="1576" y="2016"/>
                </a:lnTo>
                <a:lnTo>
                  <a:pt x="1576" y="2011"/>
                </a:lnTo>
                <a:lnTo>
                  <a:pt x="1572" y="2008"/>
                </a:lnTo>
                <a:lnTo>
                  <a:pt x="1571" y="2004"/>
                </a:lnTo>
                <a:lnTo>
                  <a:pt x="1567" y="2002"/>
                </a:lnTo>
                <a:lnTo>
                  <a:pt x="1559" y="2001"/>
                </a:lnTo>
                <a:lnTo>
                  <a:pt x="1550" y="2002"/>
                </a:lnTo>
                <a:lnTo>
                  <a:pt x="1543" y="2008"/>
                </a:lnTo>
                <a:lnTo>
                  <a:pt x="1538" y="2013"/>
                </a:lnTo>
                <a:lnTo>
                  <a:pt x="1535" y="2018"/>
                </a:lnTo>
                <a:lnTo>
                  <a:pt x="1535" y="2021"/>
                </a:lnTo>
                <a:lnTo>
                  <a:pt x="1542" y="2020"/>
                </a:lnTo>
                <a:lnTo>
                  <a:pt x="1547" y="2021"/>
                </a:lnTo>
                <a:lnTo>
                  <a:pt x="1555" y="2025"/>
                </a:lnTo>
                <a:lnTo>
                  <a:pt x="1564" y="2028"/>
                </a:lnTo>
                <a:lnTo>
                  <a:pt x="1569" y="2030"/>
                </a:lnTo>
                <a:lnTo>
                  <a:pt x="1576" y="2028"/>
                </a:lnTo>
                <a:close/>
                <a:moveTo>
                  <a:pt x="1589" y="2274"/>
                </a:moveTo>
                <a:lnTo>
                  <a:pt x="1588" y="2269"/>
                </a:lnTo>
                <a:lnTo>
                  <a:pt x="1586" y="2267"/>
                </a:lnTo>
                <a:lnTo>
                  <a:pt x="1583" y="2267"/>
                </a:lnTo>
                <a:lnTo>
                  <a:pt x="1577" y="2269"/>
                </a:lnTo>
                <a:lnTo>
                  <a:pt x="1571" y="2274"/>
                </a:lnTo>
                <a:lnTo>
                  <a:pt x="1569" y="2277"/>
                </a:lnTo>
                <a:lnTo>
                  <a:pt x="1569" y="2281"/>
                </a:lnTo>
                <a:lnTo>
                  <a:pt x="1574" y="2282"/>
                </a:lnTo>
                <a:lnTo>
                  <a:pt x="1577" y="2286"/>
                </a:lnTo>
                <a:lnTo>
                  <a:pt x="1583" y="2287"/>
                </a:lnTo>
                <a:lnTo>
                  <a:pt x="1589" y="2287"/>
                </a:lnTo>
                <a:lnTo>
                  <a:pt x="1589" y="2294"/>
                </a:lnTo>
                <a:lnTo>
                  <a:pt x="1593" y="2298"/>
                </a:lnTo>
                <a:lnTo>
                  <a:pt x="1596" y="2301"/>
                </a:lnTo>
                <a:lnTo>
                  <a:pt x="1603" y="2301"/>
                </a:lnTo>
                <a:lnTo>
                  <a:pt x="1601" y="2293"/>
                </a:lnTo>
                <a:lnTo>
                  <a:pt x="1600" y="2284"/>
                </a:lnTo>
                <a:lnTo>
                  <a:pt x="1595" y="2279"/>
                </a:lnTo>
                <a:lnTo>
                  <a:pt x="1589" y="2274"/>
                </a:lnTo>
                <a:close/>
                <a:moveTo>
                  <a:pt x="1453" y="2553"/>
                </a:moveTo>
                <a:lnTo>
                  <a:pt x="1448" y="2552"/>
                </a:lnTo>
                <a:lnTo>
                  <a:pt x="1446" y="2550"/>
                </a:lnTo>
                <a:lnTo>
                  <a:pt x="1446" y="2547"/>
                </a:lnTo>
                <a:lnTo>
                  <a:pt x="1444" y="2543"/>
                </a:lnTo>
                <a:lnTo>
                  <a:pt x="1443" y="2542"/>
                </a:lnTo>
                <a:lnTo>
                  <a:pt x="1436" y="2540"/>
                </a:lnTo>
                <a:lnTo>
                  <a:pt x="1419" y="2540"/>
                </a:lnTo>
                <a:lnTo>
                  <a:pt x="1417" y="2547"/>
                </a:lnTo>
                <a:lnTo>
                  <a:pt x="1416" y="2553"/>
                </a:lnTo>
                <a:lnTo>
                  <a:pt x="1412" y="2559"/>
                </a:lnTo>
                <a:lnTo>
                  <a:pt x="1412" y="2567"/>
                </a:lnTo>
                <a:lnTo>
                  <a:pt x="1416" y="2569"/>
                </a:lnTo>
                <a:lnTo>
                  <a:pt x="1417" y="2571"/>
                </a:lnTo>
                <a:lnTo>
                  <a:pt x="1419" y="2574"/>
                </a:lnTo>
                <a:lnTo>
                  <a:pt x="1421" y="2577"/>
                </a:lnTo>
                <a:lnTo>
                  <a:pt x="1422" y="2581"/>
                </a:lnTo>
                <a:lnTo>
                  <a:pt x="1426" y="2584"/>
                </a:lnTo>
                <a:lnTo>
                  <a:pt x="1426" y="2588"/>
                </a:lnTo>
                <a:lnTo>
                  <a:pt x="1421" y="2594"/>
                </a:lnTo>
                <a:lnTo>
                  <a:pt x="1419" y="2605"/>
                </a:lnTo>
                <a:lnTo>
                  <a:pt x="1419" y="2617"/>
                </a:lnTo>
                <a:lnTo>
                  <a:pt x="1419" y="2629"/>
                </a:lnTo>
                <a:lnTo>
                  <a:pt x="1424" y="2632"/>
                </a:lnTo>
                <a:lnTo>
                  <a:pt x="1429" y="2635"/>
                </a:lnTo>
                <a:lnTo>
                  <a:pt x="1433" y="2641"/>
                </a:lnTo>
                <a:lnTo>
                  <a:pt x="1436" y="2642"/>
                </a:lnTo>
                <a:lnTo>
                  <a:pt x="1439" y="2642"/>
                </a:lnTo>
                <a:lnTo>
                  <a:pt x="1456" y="2646"/>
                </a:lnTo>
                <a:lnTo>
                  <a:pt x="1480" y="2649"/>
                </a:lnTo>
                <a:lnTo>
                  <a:pt x="1480" y="2642"/>
                </a:lnTo>
                <a:lnTo>
                  <a:pt x="1484" y="2635"/>
                </a:lnTo>
                <a:lnTo>
                  <a:pt x="1487" y="2630"/>
                </a:lnTo>
                <a:lnTo>
                  <a:pt x="1487" y="2622"/>
                </a:lnTo>
                <a:lnTo>
                  <a:pt x="1487" y="2617"/>
                </a:lnTo>
                <a:lnTo>
                  <a:pt x="1489" y="2613"/>
                </a:lnTo>
                <a:lnTo>
                  <a:pt x="1491" y="2610"/>
                </a:lnTo>
                <a:lnTo>
                  <a:pt x="1494" y="2608"/>
                </a:lnTo>
                <a:lnTo>
                  <a:pt x="1497" y="2608"/>
                </a:lnTo>
                <a:lnTo>
                  <a:pt x="1499" y="2606"/>
                </a:lnTo>
                <a:lnTo>
                  <a:pt x="1501" y="2601"/>
                </a:lnTo>
                <a:lnTo>
                  <a:pt x="1487" y="2591"/>
                </a:lnTo>
                <a:lnTo>
                  <a:pt x="1475" y="2579"/>
                </a:lnTo>
                <a:lnTo>
                  <a:pt x="1463" y="2567"/>
                </a:lnTo>
                <a:lnTo>
                  <a:pt x="1453" y="2553"/>
                </a:lnTo>
                <a:close/>
                <a:moveTo>
                  <a:pt x="552" y="1714"/>
                </a:moveTo>
                <a:lnTo>
                  <a:pt x="556" y="1709"/>
                </a:lnTo>
                <a:lnTo>
                  <a:pt x="559" y="1699"/>
                </a:lnTo>
                <a:lnTo>
                  <a:pt x="561" y="1696"/>
                </a:lnTo>
                <a:lnTo>
                  <a:pt x="559" y="1690"/>
                </a:lnTo>
                <a:lnTo>
                  <a:pt x="557" y="1689"/>
                </a:lnTo>
                <a:lnTo>
                  <a:pt x="552" y="1687"/>
                </a:lnTo>
                <a:lnTo>
                  <a:pt x="549" y="1692"/>
                </a:lnTo>
                <a:lnTo>
                  <a:pt x="545" y="1702"/>
                </a:lnTo>
                <a:lnTo>
                  <a:pt x="544" y="1706"/>
                </a:lnTo>
                <a:lnTo>
                  <a:pt x="545" y="1711"/>
                </a:lnTo>
                <a:lnTo>
                  <a:pt x="547" y="1713"/>
                </a:lnTo>
                <a:lnTo>
                  <a:pt x="552" y="1714"/>
                </a:lnTo>
                <a:close/>
                <a:moveTo>
                  <a:pt x="525" y="1667"/>
                </a:moveTo>
                <a:lnTo>
                  <a:pt x="498" y="1667"/>
                </a:lnTo>
                <a:lnTo>
                  <a:pt x="498" y="1672"/>
                </a:lnTo>
                <a:lnTo>
                  <a:pt x="499" y="1677"/>
                </a:lnTo>
                <a:lnTo>
                  <a:pt x="501" y="1682"/>
                </a:lnTo>
                <a:lnTo>
                  <a:pt x="503" y="1684"/>
                </a:lnTo>
                <a:lnTo>
                  <a:pt x="510" y="1689"/>
                </a:lnTo>
                <a:lnTo>
                  <a:pt x="518" y="1694"/>
                </a:lnTo>
                <a:lnTo>
                  <a:pt x="520" y="1687"/>
                </a:lnTo>
                <a:lnTo>
                  <a:pt x="523" y="1682"/>
                </a:lnTo>
                <a:lnTo>
                  <a:pt x="525" y="1675"/>
                </a:lnTo>
                <a:lnTo>
                  <a:pt x="525" y="1667"/>
                </a:lnTo>
                <a:close/>
                <a:moveTo>
                  <a:pt x="989" y="2431"/>
                </a:moveTo>
                <a:lnTo>
                  <a:pt x="986" y="2431"/>
                </a:lnTo>
                <a:lnTo>
                  <a:pt x="982" y="2432"/>
                </a:lnTo>
                <a:lnTo>
                  <a:pt x="975" y="2439"/>
                </a:lnTo>
                <a:lnTo>
                  <a:pt x="975" y="2444"/>
                </a:lnTo>
                <a:lnTo>
                  <a:pt x="975" y="2448"/>
                </a:lnTo>
                <a:lnTo>
                  <a:pt x="977" y="2449"/>
                </a:lnTo>
                <a:lnTo>
                  <a:pt x="982" y="2451"/>
                </a:lnTo>
                <a:lnTo>
                  <a:pt x="984" y="2446"/>
                </a:lnTo>
                <a:lnTo>
                  <a:pt x="986" y="2444"/>
                </a:lnTo>
                <a:lnTo>
                  <a:pt x="989" y="2444"/>
                </a:lnTo>
                <a:lnTo>
                  <a:pt x="991" y="2449"/>
                </a:lnTo>
                <a:lnTo>
                  <a:pt x="992" y="2451"/>
                </a:lnTo>
                <a:lnTo>
                  <a:pt x="996" y="2451"/>
                </a:lnTo>
                <a:lnTo>
                  <a:pt x="998" y="2460"/>
                </a:lnTo>
                <a:lnTo>
                  <a:pt x="999" y="2463"/>
                </a:lnTo>
                <a:lnTo>
                  <a:pt x="1003" y="2465"/>
                </a:lnTo>
                <a:lnTo>
                  <a:pt x="1006" y="2460"/>
                </a:lnTo>
                <a:lnTo>
                  <a:pt x="1008" y="2456"/>
                </a:lnTo>
                <a:lnTo>
                  <a:pt x="1006" y="2451"/>
                </a:lnTo>
                <a:lnTo>
                  <a:pt x="1004" y="2446"/>
                </a:lnTo>
                <a:lnTo>
                  <a:pt x="1006" y="2443"/>
                </a:lnTo>
                <a:lnTo>
                  <a:pt x="1009" y="2438"/>
                </a:lnTo>
                <a:lnTo>
                  <a:pt x="1004" y="2436"/>
                </a:lnTo>
                <a:lnTo>
                  <a:pt x="999" y="2434"/>
                </a:lnTo>
                <a:lnTo>
                  <a:pt x="996" y="2431"/>
                </a:lnTo>
                <a:lnTo>
                  <a:pt x="989" y="2431"/>
                </a:lnTo>
                <a:close/>
                <a:moveTo>
                  <a:pt x="484" y="1701"/>
                </a:moveTo>
                <a:lnTo>
                  <a:pt x="484" y="1728"/>
                </a:lnTo>
                <a:lnTo>
                  <a:pt x="489" y="1728"/>
                </a:lnTo>
                <a:lnTo>
                  <a:pt x="493" y="1730"/>
                </a:lnTo>
                <a:lnTo>
                  <a:pt x="496" y="1731"/>
                </a:lnTo>
                <a:lnTo>
                  <a:pt x="498" y="1735"/>
                </a:lnTo>
                <a:lnTo>
                  <a:pt x="498" y="1755"/>
                </a:lnTo>
                <a:lnTo>
                  <a:pt x="501" y="1757"/>
                </a:lnTo>
                <a:lnTo>
                  <a:pt x="503" y="1760"/>
                </a:lnTo>
                <a:lnTo>
                  <a:pt x="505" y="1769"/>
                </a:lnTo>
                <a:lnTo>
                  <a:pt x="515" y="1776"/>
                </a:lnTo>
                <a:lnTo>
                  <a:pt x="528" y="1779"/>
                </a:lnTo>
                <a:lnTo>
                  <a:pt x="540" y="1784"/>
                </a:lnTo>
                <a:lnTo>
                  <a:pt x="552" y="1789"/>
                </a:lnTo>
                <a:lnTo>
                  <a:pt x="552" y="1777"/>
                </a:lnTo>
                <a:lnTo>
                  <a:pt x="552" y="1765"/>
                </a:lnTo>
                <a:lnTo>
                  <a:pt x="551" y="1755"/>
                </a:lnTo>
                <a:lnTo>
                  <a:pt x="545" y="1748"/>
                </a:lnTo>
                <a:lnTo>
                  <a:pt x="537" y="1745"/>
                </a:lnTo>
                <a:lnTo>
                  <a:pt x="528" y="1742"/>
                </a:lnTo>
                <a:lnTo>
                  <a:pt x="522" y="1736"/>
                </a:lnTo>
                <a:lnTo>
                  <a:pt x="520" y="1733"/>
                </a:lnTo>
                <a:lnTo>
                  <a:pt x="518" y="1728"/>
                </a:lnTo>
                <a:lnTo>
                  <a:pt x="516" y="1716"/>
                </a:lnTo>
                <a:lnTo>
                  <a:pt x="511" y="1707"/>
                </a:lnTo>
                <a:lnTo>
                  <a:pt x="506" y="1699"/>
                </a:lnTo>
                <a:lnTo>
                  <a:pt x="503" y="1696"/>
                </a:lnTo>
                <a:lnTo>
                  <a:pt x="498" y="1694"/>
                </a:lnTo>
                <a:lnTo>
                  <a:pt x="491" y="1694"/>
                </a:lnTo>
                <a:lnTo>
                  <a:pt x="491" y="1697"/>
                </a:lnTo>
                <a:lnTo>
                  <a:pt x="489" y="1699"/>
                </a:lnTo>
                <a:lnTo>
                  <a:pt x="484" y="1701"/>
                </a:lnTo>
                <a:close/>
                <a:moveTo>
                  <a:pt x="641" y="2018"/>
                </a:moveTo>
                <a:lnTo>
                  <a:pt x="638" y="2009"/>
                </a:lnTo>
                <a:lnTo>
                  <a:pt x="633" y="2001"/>
                </a:lnTo>
                <a:lnTo>
                  <a:pt x="626" y="1994"/>
                </a:lnTo>
                <a:lnTo>
                  <a:pt x="619" y="1991"/>
                </a:lnTo>
                <a:lnTo>
                  <a:pt x="617" y="1987"/>
                </a:lnTo>
                <a:lnTo>
                  <a:pt x="612" y="1980"/>
                </a:lnTo>
                <a:lnTo>
                  <a:pt x="609" y="1977"/>
                </a:lnTo>
                <a:lnTo>
                  <a:pt x="605" y="1973"/>
                </a:lnTo>
                <a:lnTo>
                  <a:pt x="602" y="1970"/>
                </a:lnTo>
                <a:lnTo>
                  <a:pt x="595" y="1967"/>
                </a:lnTo>
                <a:lnTo>
                  <a:pt x="586" y="1963"/>
                </a:lnTo>
                <a:lnTo>
                  <a:pt x="578" y="1962"/>
                </a:lnTo>
                <a:lnTo>
                  <a:pt x="576" y="1962"/>
                </a:lnTo>
                <a:lnTo>
                  <a:pt x="571" y="1960"/>
                </a:lnTo>
                <a:lnTo>
                  <a:pt x="568" y="1956"/>
                </a:lnTo>
                <a:lnTo>
                  <a:pt x="561" y="1951"/>
                </a:lnTo>
                <a:lnTo>
                  <a:pt x="556" y="1948"/>
                </a:lnTo>
                <a:lnTo>
                  <a:pt x="552" y="1946"/>
                </a:lnTo>
                <a:lnTo>
                  <a:pt x="545" y="1944"/>
                </a:lnTo>
                <a:lnTo>
                  <a:pt x="539" y="1946"/>
                </a:lnTo>
                <a:lnTo>
                  <a:pt x="537" y="1946"/>
                </a:lnTo>
                <a:lnTo>
                  <a:pt x="535" y="1948"/>
                </a:lnTo>
                <a:lnTo>
                  <a:pt x="533" y="1951"/>
                </a:lnTo>
                <a:lnTo>
                  <a:pt x="533" y="1956"/>
                </a:lnTo>
                <a:lnTo>
                  <a:pt x="532" y="1960"/>
                </a:lnTo>
                <a:lnTo>
                  <a:pt x="527" y="1962"/>
                </a:lnTo>
                <a:lnTo>
                  <a:pt x="525" y="1963"/>
                </a:lnTo>
                <a:lnTo>
                  <a:pt x="525" y="1967"/>
                </a:lnTo>
                <a:lnTo>
                  <a:pt x="520" y="1970"/>
                </a:lnTo>
                <a:lnTo>
                  <a:pt x="513" y="1972"/>
                </a:lnTo>
                <a:lnTo>
                  <a:pt x="508" y="1975"/>
                </a:lnTo>
                <a:lnTo>
                  <a:pt x="506" y="1977"/>
                </a:lnTo>
                <a:lnTo>
                  <a:pt x="505" y="1980"/>
                </a:lnTo>
                <a:lnTo>
                  <a:pt x="506" y="1982"/>
                </a:lnTo>
                <a:lnTo>
                  <a:pt x="508" y="1984"/>
                </a:lnTo>
                <a:lnTo>
                  <a:pt x="510" y="1989"/>
                </a:lnTo>
                <a:lnTo>
                  <a:pt x="511" y="2001"/>
                </a:lnTo>
                <a:lnTo>
                  <a:pt x="516" y="2004"/>
                </a:lnTo>
                <a:lnTo>
                  <a:pt x="522" y="2008"/>
                </a:lnTo>
                <a:lnTo>
                  <a:pt x="525" y="2013"/>
                </a:lnTo>
                <a:lnTo>
                  <a:pt x="532" y="2014"/>
                </a:lnTo>
                <a:lnTo>
                  <a:pt x="537" y="2016"/>
                </a:lnTo>
                <a:lnTo>
                  <a:pt x="539" y="2018"/>
                </a:lnTo>
                <a:lnTo>
                  <a:pt x="539" y="2021"/>
                </a:lnTo>
                <a:lnTo>
                  <a:pt x="542" y="2028"/>
                </a:lnTo>
                <a:lnTo>
                  <a:pt x="547" y="2035"/>
                </a:lnTo>
                <a:lnTo>
                  <a:pt x="559" y="2045"/>
                </a:lnTo>
                <a:lnTo>
                  <a:pt x="586" y="2062"/>
                </a:lnTo>
                <a:lnTo>
                  <a:pt x="592" y="2064"/>
                </a:lnTo>
                <a:lnTo>
                  <a:pt x="593" y="2066"/>
                </a:lnTo>
                <a:lnTo>
                  <a:pt x="593" y="2069"/>
                </a:lnTo>
                <a:lnTo>
                  <a:pt x="598" y="2072"/>
                </a:lnTo>
                <a:lnTo>
                  <a:pt x="602" y="2074"/>
                </a:lnTo>
                <a:lnTo>
                  <a:pt x="605" y="2072"/>
                </a:lnTo>
                <a:lnTo>
                  <a:pt x="607" y="2069"/>
                </a:lnTo>
                <a:lnTo>
                  <a:pt x="609" y="2064"/>
                </a:lnTo>
                <a:lnTo>
                  <a:pt x="610" y="2062"/>
                </a:lnTo>
                <a:lnTo>
                  <a:pt x="614" y="2062"/>
                </a:lnTo>
                <a:lnTo>
                  <a:pt x="619" y="2060"/>
                </a:lnTo>
                <a:lnTo>
                  <a:pt x="621" y="2059"/>
                </a:lnTo>
                <a:lnTo>
                  <a:pt x="622" y="2054"/>
                </a:lnTo>
                <a:lnTo>
                  <a:pt x="621" y="2050"/>
                </a:lnTo>
                <a:lnTo>
                  <a:pt x="617" y="2040"/>
                </a:lnTo>
                <a:lnTo>
                  <a:pt x="614" y="2035"/>
                </a:lnTo>
                <a:lnTo>
                  <a:pt x="622" y="2030"/>
                </a:lnTo>
                <a:lnTo>
                  <a:pt x="627" y="2028"/>
                </a:lnTo>
                <a:lnTo>
                  <a:pt x="634" y="2028"/>
                </a:lnTo>
                <a:lnTo>
                  <a:pt x="639" y="2028"/>
                </a:lnTo>
                <a:lnTo>
                  <a:pt x="643" y="2026"/>
                </a:lnTo>
                <a:lnTo>
                  <a:pt x="646" y="2025"/>
                </a:lnTo>
                <a:lnTo>
                  <a:pt x="648" y="2021"/>
                </a:lnTo>
                <a:lnTo>
                  <a:pt x="645" y="2020"/>
                </a:lnTo>
                <a:lnTo>
                  <a:pt x="641" y="2018"/>
                </a:lnTo>
                <a:close/>
                <a:moveTo>
                  <a:pt x="982" y="2417"/>
                </a:moveTo>
                <a:lnTo>
                  <a:pt x="975" y="2419"/>
                </a:lnTo>
                <a:lnTo>
                  <a:pt x="970" y="2419"/>
                </a:lnTo>
                <a:lnTo>
                  <a:pt x="963" y="2415"/>
                </a:lnTo>
                <a:lnTo>
                  <a:pt x="958" y="2410"/>
                </a:lnTo>
                <a:lnTo>
                  <a:pt x="953" y="2410"/>
                </a:lnTo>
                <a:lnTo>
                  <a:pt x="948" y="2410"/>
                </a:lnTo>
                <a:lnTo>
                  <a:pt x="950" y="2422"/>
                </a:lnTo>
                <a:lnTo>
                  <a:pt x="953" y="2431"/>
                </a:lnTo>
                <a:lnTo>
                  <a:pt x="960" y="2439"/>
                </a:lnTo>
                <a:lnTo>
                  <a:pt x="963" y="2443"/>
                </a:lnTo>
                <a:lnTo>
                  <a:pt x="969" y="2444"/>
                </a:lnTo>
                <a:lnTo>
                  <a:pt x="967" y="2439"/>
                </a:lnTo>
                <a:lnTo>
                  <a:pt x="969" y="2434"/>
                </a:lnTo>
                <a:lnTo>
                  <a:pt x="970" y="2431"/>
                </a:lnTo>
                <a:lnTo>
                  <a:pt x="974" y="2429"/>
                </a:lnTo>
                <a:lnTo>
                  <a:pt x="979" y="2424"/>
                </a:lnTo>
                <a:lnTo>
                  <a:pt x="980" y="2422"/>
                </a:lnTo>
                <a:lnTo>
                  <a:pt x="982" y="2417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7" name="Freeform 46">
            <a:extLst>
              <a:ext uri="{FF2B5EF4-FFF2-40B4-BE49-F238E27FC236}">
                <a16:creationId xmlns:a16="http://schemas.microsoft.com/office/drawing/2014/main" id="{24781CF0-42EF-47F0-A696-F7A0EC0D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982" y="3537013"/>
            <a:ext cx="999260" cy="1314304"/>
          </a:xfrm>
          <a:custGeom>
            <a:avLst/>
            <a:gdLst>
              <a:gd name="T0" fmla="*/ 527986 w 2523"/>
              <a:gd name="T1" fmla="*/ 107596 h 3516"/>
              <a:gd name="T2" fmla="*/ 746811 w 2523"/>
              <a:gd name="T3" fmla="*/ 84925 h 3516"/>
              <a:gd name="T4" fmla="*/ 717298 w 2523"/>
              <a:gd name="T5" fmla="*/ 103997 h 3516"/>
              <a:gd name="T6" fmla="*/ 808715 w 2523"/>
              <a:gd name="T7" fmla="*/ 179566 h 3516"/>
              <a:gd name="T8" fmla="*/ 821672 w 2523"/>
              <a:gd name="T9" fmla="*/ 169130 h 3516"/>
              <a:gd name="T10" fmla="*/ 724496 w 2523"/>
              <a:gd name="T11" fmla="*/ 121270 h 3516"/>
              <a:gd name="T12" fmla="*/ 772004 w 2523"/>
              <a:gd name="T13" fmla="*/ 78807 h 3516"/>
              <a:gd name="T14" fmla="*/ 158720 w 2523"/>
              <a:gd name="T15" fmla="*/ 198998 h 3516"/>
              <a:gd name="T16" fmla="*/ 904451 w 2523"/>
              <a:gd name="T17" fmla="*/ 596993 h 3516"/>
              <a:gd name="T18" fmla="*/ 868460 w 2523"/>
              <a:gd name="T19" fmla="*/ 519985 h 3516"/>
              <a:gd name="T20" fmla="*/ 849385 w 2523"/>
              <a:gd name="T21" fmla="*/ 381442 h 3516"/>
              <a:gd name="T22" fmla="*/ 845786 w 2523"/>
              <a:gd name="T23" fmla="*/ 292559 h 3516"/>
              <a:gd name="T24" fmla="*/ 810515 w 2523"/>
              <a:gd name="T25" fmla="*/ 214471 h 3516"/>
              <a:gd name="T26" fmla="*/ 754729 w 2523"/>
              <a:gd name="T27" fmla="*/ 164812 h 3516"/>
              <a:gd name="T28" fmla="*/ 691385 w 2523"/>
              <a:gd name="T29" fmla="*/ 119830 h 3516"/>
              <a:gd name="T30" fmla="*/ 656474 w 2523"/>
              <a:gd name="T31" fmla="*/ 110834 h 3516"/>
              <a:gd name="T32" fmla="*/ 561818 w 2523"/>
              <a:gd name="T33" fmla="*/ 179926 h 3516"/>
              <a:gd name="T34" fmla="*/ 511430 w 2523"/>
              <a:gd name="T35" fmla="*/ 169490 h 3516"/>
              <a:gd name="T36" fmla="*/ 526187 w 2523"/>
              <a:gd name="T37" fmla="*/ 112993 h 3516"/>
              <a:gd name="T38" fmla="*/ 419654 w 2523"/>
              <a:gd name="T39" fmla="*/ 98239 h 3516"/>
              <a:gd name="T40" fmla="*/ 391221 w 2523"/>
              <a:gd name="T41" fmla="*/ 34546 h 3516"/>
              <a:gd name="T42" fmla="*/ 288287 w 2523"/>
              <a:gd name="T43" fmla="*/ 8636 h 3516"/>
              <a:gd name="T44" fmla="*/ 294405 w 2523"/>
              <a:gd name="T45" fmla="*/ 30228 h 3516"/>
              <a:gd name="T46" fmla="*/ 324278 w 2523"/>
              <a:gd name="T47" fmla="*/ 65133 h 3516"/>
              <a:gd name="T48" fmla="*/ 324278 w 2523"/>
              <a:gd name="T49" fmla="*/ 101478 h 3516"/>
              <a:gd name="T50" fmla="*/ 329317 w 2523"/>
              <a:gd name="T51" fmla="*/ 156175 h 3516"/>
              <a:gd name="T52" fmla="*/ 289367 w 2523"/>
              <a:gd name="T53" fmla="*/ 191801 h 3516"/>
              <a:gd name="T54" fmla="*/ 261654 w 2523"/>
              <a:gd name="T55" fmla="*/ 241460 h 3516"/>
              <a:gd name="T56" fmla="*/ 151882 w 2523"/>
              <a:gd name="T57" fmla="*/ 218790 h 3516"/>
              <a:gd name="T58" fmla="*/ 145043 w 2523"/>
              <a:gd name="T59" fmla="*/ 348696 h 3516"/>
              <a:gd name="T60" fmla="*/ 137845 w 2523"/>
              <a:gd name="T61" fmla="*/ 403033 h 3516"/>
              <a:gd name="T62" fmla="*/ 62264 w 2523"/>
              <a:gd name="T63" fmla="*/ 484000 h 3516"/>
              <a:gd name="T64" fmla="*/ 32752 w 2523"/>
              <a:gd name="T65" fmla="*/ 538697 h 3516"/>
              <a:gd name="T66" fmla="*/ 5759 w 2523"/>
              <a:gd name="T67" fmla="*/ 633698 h 3516"/>
              <a:gd name="T68" fmla="*/ 27353 w 2523"/>
              <a:gd name="T69" fmla="*/ 697032 h 3516"/>
              <a:gd name="T70" fmla="*/ 12957 w 2523"/>
              <a:gd name="T71" fmla="*/ 763964 h 3516"/>
              <a:gd name="T72" fmla="*/ 32752 w 2523"/>
              <a:gd name="T73" fmla="*/ 825139 h 3516"/>
              <a:gd name="T74" fmla="*/ 37071 w 2523"/>
              <a:gd name="T75" fmla="*/ 903227 h 3516"/>
              <a:gd name="T76" fmla="*/ 137125 w 2523"/>
              <a:gd name="T77" fmla="*/ 945689 h 3516"/>
              <a:gd name="T78" fmla="*/ 214506 w 2523"/>
              <a:gd name="T79" fmla="*/ 973038 h 3516"/>
              <a:gd name="T80" fmla="*/ 172756 w 2523"/>
              <a:gd name="T81" fmla="*/ 1028815 h 3516"/>
              <a:gd name="T82" fmla="*/ 133886 w 2523"/>
              <a:gd name="T83" fmla="*/ 1108342 h 3516"/>
              <a:gd name="T84" fmla="*/ 185713 w 2523"/>
              <a:gd name="T85" fmla="*/ 1192907 h 3516"/>
              <a:gd name="T86" fmla="*/ 227822 w 2523"/>
              <a:gd name="T87" fmla="*/ 1173115 h 3516"/>
              <a:gd name="T88" fmla="*/ 265973 w 2523"/>
              <a:gd name="T89" fmla="*/ 1184990 h 3516"/>
              <a:gd name="T90" fmla="*/ 327517 w 2523"/>
              <a:gd name="T91" fmla="*/ 1215578 h 3516"/>
              <a:gd name="T92" fmla="*/ 398059 w 2523"/>
              <a:gd name="T93" fmla="*/ 1250483 h 3516"/>
              <a:gd name="T94" fmla="*/ 479039 w 2523"/>
              <a:gd name="T95" fmla="*/ 1218096 h 3516"/>
              <a:gd name="T96" fmla="*/ 570456 w 2523"/>
              <a:gd name="T97" fmla="*/ 1208381 h 3516"/>
              <a:gd name="T98" fmla="*/ 677348 w 2523"/>
              <a:gd name="T99" fmla="*/ 1191827 h 3516"/>
              <a:gd name="T100" fmla="*/ 700743 w 2523"/>
              <a:gd name="T101" fmla="*/ 1171316 h 3516"/>
              <a:gd name="T102" fmla="*/ 730255 w 2523"/>
              <a:gd name="T103" fmla="*/ 1100065 h 3516"/>
              <a:gd name="T104" fmla="*/ 788560 w 2523"/>
              <a:gd name="T105" fmla="*/ 1058323 h 3516"/>
              <a:gd name="T106" fmla="*/ 749690 w 2523"/>
              <a:gd name="T107" fmla="*/ 968360 h 3516"/>
              <a:gd name="T108" fmla="*/ 671230 w 2523"/>
              <a:gd name="T109" fmla="*/ 891352 h 3516"/>
              <a:gd name="T110" fmla="*/ 649276 w 2523"/>
              <a:gd name="T111" fmla="*/ 822620 h 3516"/>
              <a:gd name="T112" fmla="*/ 650355 w 2523"/>
              <a:gd name="T113" fmla="*/ 768282 h 3516"/>
              <a:gd name="T114" fmla="*/ 732774 w 2523"/>
              <a:gd name="T115" fmla="*/ 734456 h 3516"/>
              <a:gd name="T116" fmla="*/ 804036 w 2523"/>
              <a:gd name="T117" fmla="*/ 693793 h 3516"/>
              <a:gd name="T118" fmla="*/ 841467 w 2523"/>
              <a:gd name="T119" fmla="*/ 652770 h 3516"/>
              <a:gd name="T120" fmla="*/ 904451 w 2523"/>
              <a:gd name="T121" fmla="*/ 596993 h 3516"/>
              <a:gd name="T122" fmla="*/ 114811 w 2523"/>
              <a:gd name="T123" fmla="*/ 221309 h 3516"/>
              <a:gd name="T124" fmla="*/ 315280 w 2523"/>
              <a:gd name="T125" fmla="*/ 88523 h 351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23" h="3516">
                <a:moveTo>
                  <a:pt x="698" y="574"/>
                </a:moveTo>
                <a:lnTo>
                  <a:pt x="710" y="574"/>
                </a:lnTo>
                <a:lnTo>
                  <a:pt x="715" y="572"/>
                </a:lnTo>
                <a:lnTo>
                  <a:pt x="717" y="570"/>
                </a:lnTo>
                <a:lnTo>
                  <a:pt x="719" y="567"/>
                </a:lnTo>
                <a:lnTo>
                  <a:pt x="714" y="565"/>
                </a:lnTo>
                <a:lnTo>
                  <a:pt x="708" y="563"/>
                </a:lnTo>
                <a:lnTo>
                  <a:pt x="705" y="560"/>
                </a:lnTo>
                <a:lnTo>
                  <a:pt x="698" y="560"/>
                </a:lnTo>
                <a:lnTo>
                  <a:pt x="693" y="562"/>
                </a:lnTo>
                <a:lnTo>
                  <a:pt x="690" y="565"/>
                </a:lnTo>
                <a:lnTo>
                  <a:pt x="685" y="574"/>
                </a:lnTo>
                <a:lnTo>
                  <a:pt x="690" y="575"/>
                </a:lnTo>
                <a:lnTo>
                  <a:pt x="693" y="577"/>
                </a:lnTo>
                <a:lnTo>
                  <a:pt x="697" y="577"/>
                </a:lnTo>
                <a:lnTo>
                  <a:pt x="698" y="574"/>
                </a:lnTo>
                <a:close/>
                <a:moveTo>
                  <a:pt x="1483" y="301"/>
                </a:moveTo>
                <a:lnTo>
                  <a:pt x="1486" y="306"/>
                </a:lnTo>
                <a:lnTo>
                  <a:pt x="1493" y="311"/>
                </a:lnTo>
                <a:lnTo>
                  <a:pt x="1502" y="313"/>
                </a:lnTo>
                <a:lnTo>
                  <a:pt x="1510" y="314"/>
                </a:lnTo>
                <a:lnTo>
                  <a:pt x="1544" y="314"/>
                </a:lnTo>
                <a:lnTo>
                  <a:pt x="1544" y="306"/>
                </a:lnTo>
                <a:lnTo>
                  <a:pt x="1544" y="299"/>
                </a:lnTo>
                <a:lnTo>
                  <a:pt x="1541" y="294"/>
                </a:lnTo>
                <a:lnTo>
                  <a:pt x="1539" y="289"/>
                </a:lnTo>
                <a:lnTo>
                  <a:pt x="1532" y="280"/>
                </a:lnTo>
                <a:lnTo>
                  <a:pt x="1531" y="273"/>
                </a:lnTo>
                <a:lnTo>
                  <a:pt x="1531" y="267"/>
                </a:lnTo>
                <a:lnTo>
                  <a:pt x="1510" y="267"/>
                </a:lnTo>
                <a:lnTo>
                  <a:pt x="1508" y="262"/>
                </a:lnTo>
                <a:lnTo>
                  <a:pt x="1507" y="256"/>
                </a:lnTo>
                <a:lnTo>
                  <a:pt x="1503" y="253"/>
                </a:lnTo>
                <a:lnTo>
                  <a:pt x="1496" y="253"/>
                </a:lnTo>
                <a:lnTo>
                  <a:pt x="1469" y="253"/>
                </a:lnTo>
                <a:lnTo>
                  <a:pt x="1471" y="262"/>
                </a:lnTo>
                <a:lnTo>
                  <a:pt x="1469" y="267"/>
                </a:lnTo>
                <a:lnTo>
                  <a:pt x="1467" y="272"/>
                </a:lnTo>
                <a:lnTo>
                  <a:pt x="1464" y="275"/>
                </a:lnTo>
                <a:lnTo>
                  <a:pt x="1461" y="279"/>
                </a:lnTo>
                <a:lnTo>
                  <a:pt x="1457" y="282"/>
                </a:lnTo>
                <a:lnTo>
                  <a:pt x="1456" y="287"/>
                </a:lnTo>
                <a:lnTo>
                  <a:pt x="1456" y="294"/>
                </a:lnTo>
                <a:lnTo>
                  <a:pt x="1462" y="296"/>
                </a:lnTo>
                <a:lnTo>
                  <a:pt x="1467" y="299"/>
                </a:lnTo>
                <a:lnTo>
                  <a:pt x="1474" y="301"/>
                </a:lnTo>
                <a:lnTo>
                  <a:pt x="1483" y="301"/>
                </a:lnTo>
                <a:close/>
                <a:moveTo>
                  <a:pt x="610" y="553"/>
                </a:moveTo>
                <a:lnTo>
                  <a:pt x="611" y="548"/>
                </a:lnTo>
                <a:lnTo>
                  <a:pt x="613" y="546"/>
                </a:lnTo>
                <a:lnTo>
                  <a:pt x="616" y="546"/>
                </a:lnTo>
                <a:lnTo>
                  <a:pt x="616" y="543"/>
                </a:lnTo>
                <a:lnTo>
                  <a:pt x="618" y="541"/>
                </a:lnTo>
                <a:lnTo>
                  <a:pt x="623" y="540"/>
                </a:lnTo>
                <a:lnTo>
                  <a:pt x="632" y="545"/>
                </a:lnTo>
                <a:lnTo>
                  <a:pt x="640" y="550"/>
                </a:lnTo>
                <a:lnTo>
                  <a:pt x="651" y="553"/>
                </a:lnTo>
                <a:lnTo>
                  <a:pt x="657" y="553"/>
                </a:lnTo>
                <a:lnTo>
                  <a:pt x="664" y="553"/>
                </a:lnTo>
                <a:lnTo>
                  <a:pt x="664" y="546"/>
                </a:lnTo>
                <a:lnTo>
                  <a:pt x="664" y="543"/>
                </a:lnTo>
                <a:lnTo>
                  <a:pt x="664" y="540"/>
                </a:lnTo>
                <a:lnTo>
                  <a:pt x="662" y="540"/>
                </a:lnTo>
                <a:lnTo>
                  <a:pt x="659" y="538"/>
                </a:lnTo>
                <a:lnTo>
                  <a:pt x="657" y="534"/>
                </a:lnTo>
                <a:lnTo>
                  <a:pt x="657" y="533"/>
                </a:lnTo>
                <a:lnTo>
                  <a:pt x="654" y="533"/>
                </a:lnTo>
                <a:lnTo>
                  <a:pt x="651" y="533"/>
                </a:lnTo>
                <a:lnTo>
                  <a:pt x="645" y="534"/>
                </a:lnTo>
                <a:lnTo>
                  <a:pt x="642" y="538"/>
                </a:lnTo>
                <a:lnTo>
                  <a:pt x="640" y="540"/>
                </a:lnTo>
                <a:lnTo>
                  <a:pt x="637" y="540"/>
                </a:lnTo>
                <a:lnTo>
                  <a:pt x="637" y="534"/>
                </a:lnTo>
                <a:lnTo>
                  <a:pt x="635" y="531"/>
                </a:lnTo>
                <a:lnTo>
                  <a:pt x="633" y="528"/>
                </a:lnTo>
                <a:lnTo>
                  <a:pt x="630" y="526"/>
                </a:lnTo>
                <a:lnTo>
                  <a:pt x="628" y="529"/>
                </a:lnTo>
                <a:lnTo>
                  <a:pt x="627" y="531"/>
                </a:lnTo>
                <a:lnTo>
                  <a:pt x="620" y="533"/>
                </a:lnTo>
                <a:lnTo>
                  <a:pt x="603" y="533"/>
                </a:lnTo>
                <a:lnTo>
                  <a:pt x="599" y="538"/>
                </a:lnTo>
                <a:lnTo>
                  <a:pt x="596" y="543"/>
                </a:lnTo>
                <a:lnTo>
                  <a:pt x="591" y="546"/>
                </a:lnTo>
                <a:lnTo>
                  <a:pt x="589" y="553"/>
                </a:lnTo>
                <a:lnTo>
                  <a:pt x="596" y="553"/>
                </a:lnTo>
                <a:lnTo>
                  <a:pt x="610" y="553"/>
                </a:lnTo>
                <a:close/>
                <a:moveTo>
                  <a:pt x="2070" y="232"/>
                </a:moveTo>
                <a:lnTo>
                  <a:pt x="2070" y="236"/>
                </a:lnTo>
                <a:lnTo>
                  <a:pt x="2073" y="238"/>
                </a:lnTo>
                <a:lnTo>
                  <a:pt x="2075" y="236"/>
                </a:lnTo>
                <a:lnTo>
                  <a:pt x="2076" y="232"/>
                </a:lnTo>
                <a:lnTo>
                  <a:pt x="2080" y="232"/>
                </a:lnTo>
                <a:lnTo>
                  <a:pt x="2083" y="229"/>
                </a:lnTo>
                <a:lnTo>
                  <a:pt x="2087" y="227"/>
                </a:lnTo>
                <a:lnTo>
                  <a:pt x="2090" y="226"/>
                </a:lnTo>
                <a:lnTo>
                  <a:pt x="2090" y="191"/>
                </a:lnTo>
                <a:lnTo>
                  <a:pt x="2085" y="191"/>
                </a:lnTo>
                <a:lnTo>
                  <a:pt x="2080" y="190"/>
                </a:lnTo>
                <a:lnTo>
                  <a:pt x="2071" y="186"/>
                </a:lnTo>
                <a:lnTo>
                  <a:pt x="2063" y="183"/>
                </a:lnTo>
                <a:lnTo>
                  <a:pt x="2056" y="183"/>
                </a:lnTo>
                <a:lnTo>
                  <a:pt x="2049" y="185"/>
                </a:lnTo>
                <a:lnTo>
                  <a:pt x="2049" y="190"/>
                </a:lnTo>
                <a:lnTo>
                  <a:pt x="2046" y="191"/>
                </a:lnTo>
                <a:lnTo>
                  <a:pt x="2044" y="195"/>
                </a:lnTo>
                <a:lnTo>
                  <a:pt x="2042" y="198"/>
                </a:lnTo>
                <a:lnTo>
                  <a:pt x="2041" y="202"/>
                </a:lnTo>
                <a:lnTo>
                  <a:pt x="2039" y="203"/>
                </a:lnTo>
                <a:lnTo>
                  <a:pt x="2036" y="205"/>
                </a:lnTo>
                <a:lnTo>
                  <a:pt x="2034" y="215"/>
                </a:lnTo>
                <a:lnTo>
                  <a:pt x="2036" y="224"/>
                </a:lnTo>
                <a:lnTo>
                  <a:pt x="2037" y="231"/>
                </a:lnTo>
                <a:lnTo>
                  <a:pt x="2042" y="239"/>
                </a:lnTo>
                <a:lnTo>
                  <a:pt x="2051" y="239"/>
                </a:lnTo>
                <a:lnTo>
                  <a:pt x="2058" y="238"/>
                </a:lnTo>
                <a:lnTo>
                  <a:pt x="2065" y="236"/>
                </a:lnTo>
                <a:lnTo>
                  <a:pt x="2070" y="232"/>
                </a:lnTo>
                <a:close/>
                <a:moveTo>
                  <a:pt x="569" y="560"/>
                </a:moveTo>
                <a:lnTo>
                  <a:pt x="569" y="553"/>
                </a:lnTo>
                <a:lnTo>
                  <a:pt x="565" y="548"/>
                </a:lnTo>
                <a:lnTo>
                  <a:pt x="560" y="546"/>
                </a:lnTo>
                <a:lnTo>
                  <a:pt x="553" y="545"/>
                </a:lnTo>
                <a:lnTo>
                  <a:pt x="539" y="543"/>
                </a:lnTo>
                <a:lnTo>
                  <a:pt x="533" y="543"/>
                </a:lnTo>
                <a:lnTo>
                  <a:pt x="528" y="540"/>
                </a:lnTo>
                <a:lnTo>
                  <a:pt x="519" y="541"/>
                </a:lnTo>
                <a:lnTo>
                  <a:pt x="514" y="543"/>
                </a:lnTo>
                <a:lnTo>
                  <a:pt x="510" y="548"/>
                </a:lnTo>
                <a:lnTo>
                  <a:pt x="507" y="553"/>
                </a:lnTo>
                <a:lnTo>
                  <a:pt x="521" y="557"/>
                </a:lnTo>
                <a:lnTo>
                  <a:pt x="534" y="560"/>
                </a:lnTo>
                <a:lnTo>
                  <a:pt x="551" y="560"/>
                </a:lnTo>
                <a:lnTo>
                  <a:pt x="569" y="560"/>
                </a:lnTo>
                <a:close/>
                <a:moveTo>
                  <a:pt x="1988" y="287"/>
                </a:moveTo>
                <a:lnTo>
                  <a:pt x="1993" y="289"/>
                </a:lnTo>
                <a:lnTo>
                  <a:pt x="1995" y="291"/>
                </a:lnTo>
                <a:lnTo>
                  <a:pt x="1995" y="294"/>
                </a:lnTo>
                <a:lnTo>
                  <a:pt x="2001" y="296"/>
                </a:lnTo>
                <a:lnTo>
                  <a:pt x="2005" y="296"/>
                </a:lnTo>
                <a:lnTo>
                  <a:pt x="2007" y="292"/>
                </a:lnTo>
                <a:lnTo>
                  <a:pt x="2008" y="287"/>
                </a:lnTo>
                <a:lnTo>
                  <a:pt x="2008" y="277"/>
                </a:lnTo>
                <a:lnTo>
                  <a:pt x="2010" y="273"/>
                </a:lnTo>
                <a:lnTo>
                  <a:pt x="2015" y="273"/>
                </a:lnTo>
                <a:lnTo>
                  <a:pt x="2015" y="256"/>
                </a:lnTo>
                <a:lnTo>
                  <a:pt x="2015" y="239"/>
                </a:lnTo>
                <a:lnTo>
                  <a:pt x="2018" y="238"/>
                </a:lnTo>
                <a:lnTo>
                  <a:pt x="2020" y="236"/>
                </a:lnTo>
                <a:lnTo>
                  <a:pt x="2022" y="232"/>
                </a:lnTo>
                <a:lnTo>
                  <a:pt x="2020" y="229"/>
                </a:lnTo>
                <a:lnTo>
                  <a:pt x="2018" y="226"/>
                </a:lnTo>
                <a:lnTo>
                  <a:pt x="2015" y="224"/>
                </a:lnTo>
                <a:lnTo>
                  <a:pt x="2015" y="219"/>
                </a:lnTo>
                <a:lnTo>
                  <a:pt x="2010" y="219"/>
                </a:lnTo>
                <a:lnTo>
                  <a:pt x="2007" y="221"/>
                </a:lnTo>
                <a:lnTo>
                  <a:pt x="2003" y="222"/>
                </a:lnTo>
                <a:lnTo>
                  <a:pt x="2001" y="226"/>
                </a:lnTo>
                <a:lnTo>
                  <a:pt x="2001" y="229"/>
                </a:lnTo>
                <a:lnTo>
                  <a:pt x="2000" y="231"/>
                </a:lnTo>
                <a:lnTo>
                  <a:pt x="1995" y="232"/>
                </a:lnTo>
                <a:lnTo>
                  <a:pt x="1993" y="236"/>
                </a:lnTo>
                <a:lnTo>
                  <a:pt x="1991" y="239"/>
                </a:lnTo>
                <a:lnTo>
                  <a:pt x="1988" y="243"/>
                </a:lnTo>
                <a:lnTo>
                  <a:pt x="1988" y="246"/>
                </a:lnTo>
                <a:lnTo>
                  <a:pt x="1993" y="250"/>
                </a:lnTo>
                <a:lnTo>
                  <a:pt x="1996" y="255"/>
                </a:lnTo>
                <a:lnTo>
                  <a:pt x="1996" y="260"/>
                </a:lnTo>
                <a:lnTo>
                  <a:pt x="1995" y="265"/>
                </a:lnTo>
                <a:lnTo>
                  <a:pt x="1989" y="277"/>
                </a:lnTo>
                <a:lnTo>
                  <a:pt x="1988" y="282"/>
                </a:lnTo>
                <a:lnTo>
                  <a:pt x="1988" y="287"/>
                </a:lnTo>
                <a:close/>
                <a:moveTo>
                  <a:pt x="2234" y="471"/>
                </a:moveTo>
                <a:lnTo>
                  <a:pt x="2234" y="475"/>
                </a:lnTo>
                <a:lnTo>
                  <a:pt x="2235" y="476"/>
                </a:lnTo>
                <a:lnTo>
                  <a:pt x="2240" y="478"/>
                </a:lnTo>
                <a:lnTo>
                  <a:pt x="2246" y="482"/>
                </a:lnTo>
                <a:lnTo>
                  <a:pt x="2251" y="485"/>
                </a:lnTo>
                <a:lnTo>
                  <a:pt x="2252" y="492"/>
                </a:lnTo>
                <a:lnTo>
                  <a:pt x="2254" y="499"/>
                </a:lnTo>
                <a:lnTo>
                  <a:pt x="2247" y="499"/>
                </a:lnTo>
                <a:lnTo>
                  <a:pt x="2240" y="499"/>
                </a:lnTo>
                <a:lnTo>
                  <a:pt x="2227" y="494"/>
                </a:lnTo>
                <a:lnTo>
                  <a:pt x="2222" y="492"/>
                </a:lnTo>
                <a:lnTo>
                  <a:pt x="2215" y="490"/>
                </a:lnTo>
                <a:lnTo>
                  <a:pt x="2210" y="494"/>
                </a:lnTo>
                <a:lnTo>
                  <a:pt x="2206" y="499"/>
                </a:lnTo>
                <a:lnTo>
                  <a:pt x="2215" y="502"/>
                </a:lnTo>
                <a:lnTo>
                  <a:pt x="2218" y="507"/>
                </a:lnTo>
                <a:lnTo>
                  <a:pt x="2220" y="514"/>
                </a:lnTo>
                <a:lnTo>
                  <a:pt x="2220" y="521"/>
                </a:lnTo>
                <a:lnTo>
                  <a:pt x="2215" y="538"/>
                </a:lnTo>
                <a:lnTo>
                  <a:pt x="2213" y="545"/>
                </a:lnTo>
                <a:lnTo>
                  <a:pt x="2213" y="553"/>
                </a:lnTo>
                <a:lnTo>
                  <a:pt x="2223" y="555"/>
                </a:lnTo>
                <a:lnTo>
                  <a:pt x="2230" y="553"/>
                </a:lnTo>
                <a:lnTo>
                  <a:pt x="2237" y="551"/>
                </a:lnTo>
                <a:lnTo>
                  <a:pt x="2242" y="548"/>
                </a:lnTo>
                <a:lnTo>
                  <a:pt x="2254" y="543"/>
                </a:lnTo>
                <a:lnTo>
                  <a:pt x="2259" y="541"/>
                </a:lnTo>
                <a:lnTo>
                  <a:pt x="2268" y="540"/>
                </a:lnTo>
                <a:lnTo>
                  <a:pt x="2315" y="540"/>
                </a:lnTo>
                <a:lnTo>
                  <a:pt x="2315" y="533"/>
                </a:lnTo>
                <a:lnTo>
                  <a:pt x="2315" y="526"/>
                </a:lnTo>
                <a:lnTo>
                  <a:pt x="2309" y="526"/>
                </a:lnTo>
                <a:lnTo>
                  <a:pt x="2307" y="524"/>
                </a:lnTo>
                <a:lnTo>
                  <a:pt x="2307" y="522"/>
                </a:lnTo>
                <a:lnTo>
                  <a:pt x="2310" y="521"/>
                </a:lnTo>
                <a:lnTo>
                  <a:pt x="2315" y="519"/>
                </a:lnTo>
                <a:lnTo>
                  <a:pt x="2319" y="516"/>
                </a:lnTo>
                <a:lnTo>
                  <a:pt x="2324" y="514"/>
                </a:lnTo>
                <a:lnTo>
                  <a:pt x="2336" y="512"/>
                </a:lnTo>
                <a:lnTo>
                  <a:pt x="2336" y="505"/>
                </a:lnTo>
                <a:lnTo>
                  <a:pt x="2329" y="505"/>
                </a:lnTo>
                <a:lnTo>
                  <a:pt x="2326" y="502"/>
                </a:lnTo>
                <a:lnTo>
                  <a:pt x="2322" y="499"/>
                </a:lnTo>
                <a:lnTo>
                  <a:pt x="2322" y="492"/>
                </a:lnTo>
                <a:lnTo>
                  <a:pt x="2315" y="492"/>
                </a:lnTo>
                <a:lnTo>
                  <a:pt x="2310" y="490"/>
                </a:lnTo>
                <a:lnTo>
                  <a:pt x="2307" y="487"/>
                </a:lnTo>
                <a:lnTo>
                  <a:pt x="2302" y="485"/>
                </a:lnTo>
                <a:lnTo>
                  <a:pt x="2300" y="480"/>
                </a:lnTo>
                <a:lnTo>
                  <a:pt x="2297" y="476"/>
                </a:lnTo>
                <a:lnTo>
                  <a:pt x="2293" y="473"/>
                </a:lnTo>
                <a:lnTo>
                  <a:pt x="2288" y="471"/>
                </a:lnTo>
                <a:lnTo>
                  <a:pt x="2283" y="470"/>
                </a:lnTo>
                <a:lnTo>
                  <a:pt x="2280" y="466"/>
                </a:lnTo>
                <a:lnTo>
                  <a:pt x="2276" y="463"/>
                </a:lnTo>
                <a:lnTo>
                  <a:pt x="2274" y="458"/>
                </a:lnTo>
                <a:lnTo>
                  <a:pt x="2269" y="458"/>
                </a:lnTo>
                <a:lnTo>
                  <a:pt x="2264" y="456"/>
                </a:lnTo>
                <a:lnTo>
                  <a:pt x="2256" y="453"/>
                </a:lnTo>
                <a:lnTo>
                  <a:pt x="2247" y="449"/>
                </a:lnTo>
                <a:lnTo>
                  <a:pt x="2240" y="449"/>
                </a:lnTo>
                <a:lnTo>
                  <a:pt x="2234" y="451"/>
                </a:lnTo>
                <a:lnTo>
                  <a:pt x="2232" y="444"/>
                </a:lnTo>
                <a:lnTo>
                  <a:pt x="2227" y="441"/>
                </a:lnTo>
                <a:lnTo>
                  <a:pt x="2223" y="436"/>
                </a:lnTo>
                <a:lnTo>
                  <a:pt x="2217" y="434"/>
                </a:lnTo>
                <a:lnTo>
                  <a:pt x="2205" y="429"/>
                </a:lnTo>
                <a:lnTo>
                  <a:pt x="2193" y="424"/>
                </a:lnTo>
                <a:lnTo>
                  <a:pt x="2189" y="430"/>
                </a:lnTo>
                <a:lnTo>
                  <a:pt x="2186" y="437"/>
                </a:lnTo>
                <a:lnTo>
                  <a:pt x="2186" y="446"/>
                </a:lnTo>
                <a:lnTo>
                  <a:pt x="2186" y="454"/>
                </a:lnTo>
                <a:lnTo>
                  <a:pt x="2189" y="471"/>
                </a:lnTo>
                <a:lnTo>
                  <a:pt x="2193" y="485"/>
                </a:lnTo>
                <a:lnTo>
                  <a:pt x="2201" y="487"/>
                </a:lnTo>
                <a:lnTo>
                  <a:pt x="2206" y="485"/>
                </a:lnTo>
                <a:lnTo>
                  <a:pt x="2211" y="483"/>
                </a:lnTo>
                <a:lnTo>
                  <a:pt x="2215" y="480"/>
                </a:lnTo>
                <a:lnTo>
                  <a:pt x="2218" y="476"/>
                </a:lnTo>
                <a:lnTo>
                  <a:pt x="2222" y="473"/>
                </a:lnTo>
                <a:lnTo>
                  <a:pt x="2227" y="471"/>
                </a:lnTo>
                <a:lnTo>
                  <a:pt x="2234" y="471"/>
                </a:lnTo>
                <a:close/>
                <a:moveTo>
                  <a:pt x="2042" y="273"/>
                </a:moveTo>
                <a:lnTo>
                  <a:pt x="2042" y="282"/>
                </a:lnTo>
                <a:lnTo>
                  <a:pt x="2039" y="287"/>
                </a:lnTo>
                <a:lnTo>
                  <a:pt x="2036" y="294"/>
                </a:lnTo>
                <a:lnTo>
                  <a:pt x="2036" y="301"/>
                </a:lnTo>
                <a:lnTo>
                  <a:pt x="2037" y="304"/>
                </a:lnTo>
                <a:lnTo>
                  <a:pt x="2041" y="306"/>
                </a:lnTo>
                <a:lnTo>
                  <a:pt x="2044" y="308"/>
                </a:lnTo>
                <a:lnTo>
                  <a:pt x="2049" y="308"/>
                </a:lnTo>
                <a:lnTo>
                  <a:pt x="2049" y="328"/>
                </a:lnTo>
                <a:lnTo>
                  <a:pt x="2041" y="328"/>
                </a:lnTo>
                <a:lnTo>
                  <a:pt x="2036" y="325"/>
                </a:lnTo>
                <a:lnTo>
                  <a:pt x="2029" y="323"/>
                </a:lnTo>
                <a:lnTo>
                  <a:pt x="2022" y="321"/>
                </a:lnTo>
                <a:lnTo>
                  <a:pt x="2022" y="335"/>
                </a:lnTo>
                <a:lnTo>
                  <a:pt x="2013" y="337"/>
                </a:lnTo>
                <a:lnTo>
                  <a:pt x="2010" y="338"/>
                </a:lnTo>
                <a:lnTo>
                  <a:pt x="2008" y="342"/>
                </a:lnTo>
                <a:lnTo>
                  <a:pt x="2012" y="343"/>
                </a:lnTo>
                <a:lnTo>
                  <a:pt x="2013" y="345"/>
                </a:lnTo>
                <a:lnTo>
                  <a:pt x="2017" y="350"/>
                </a:lnTo>
                <a:lnTo>
                  <a:pt x="2018" y="357"/>
                </a:lnTo>
                <a:lnTo>
                  <a:pt x="2022" y="362"/>
                </a:lnTo>
                <a:lnTo>
                  <a:pt x="2027" y="364"/>
                </a:lnTo>
                <a:lnTo>
                  <a:pt x="2029" y="366"/>
                </a:lnTo>
                <a:lnTo>
                  <a:pt x="2029" y="369"/>
                </a:lnTo>
                <a:lnTo>
                  <a:pt x="2039" y="371"/>
                </a:lnTo>
                <a:lnTo>
                  <a:pt x="2046" y="371"/>
                </a:lnTo>
                <a:lnTo>
                  <a:pt x="2061" y="367"/>
                </a:lnTo>
                <a:lnTo>
                  <a:pt x="2075" y="364"/>
                </a:lnTo>
                <a:lnTo>
                  <a:pt x="2090" y="362"/>
                </a:lnTo>
                <a:lnTo>
                  <a:pt x="2097" y="352"/>
                </a:lnTo>
                <a:lnTo>
                  <a:pt x="2105" y="343"/>
                </a:lnTo>
                <a:lnTo>
                  <a:pt x="2117" y="338"/>
                </a:lnTo>
                <a:lnTo>
                  <a:pt x="2131" y="335"/>
                </a:lnTo>
                <a:lnTo>
                  <a:pt x="2138" y="337"/>
                </a:lnTo>
                <a:lnTo>
                  <a:pt x="2141" y="342"/>
                </a:lnTo>
                <a:lnTo>
                  <a:pt x="2145" y="347"/>
                </a:lnTo>
                <a:lnTo>
                  <a:pt x="2146" y="354"/>
                </a:lnTo>
                <a:lnTo>
                  <a:pt x="2150" y="367"/>
                </a:lnTo>
                <a:lnTo>
                  <a:pt x="2153" y="372"/>
                </a:lnTo>
                <a:lnTo>
                  <a:pt x="2158" y="376"/>
                </a:lnTo>
                <a:lnTo>
                  <a:pt x="2162" y="371"/>
                </a:lnTo>
                <a:lnTo>
                  <a:pt x="2165" y="366"/>
                </a:lnTo>
                <a:lnTo>
                  <a:pt x="2170" y="364"/>
                </a:lnTo>
                <a:lnTo>
                  <a:pt x="2179" y="362"/>
                </a:lnTo>
                <a:lnTo>
                  <a:pt x="2179" y="328"/>
                </a:lnTo>
                <a:lnTo>
                  <a:pt x="2175" y="320"/>
                </a:lnTo>
                <a:lnTo>
                  <a:pt x="2169" y="314"/>
                </a:lnTo>
                <a:lnTo>
                  <a:pt x="2157" y="303"/>
                </a:lnTo>
                <a:lnTo>
                  <a:pt x="2150" y="297"/>
                </a:lnTo>
                <a:lnTo>
                  <a:pt x="2145" y="291"/>
                </a:lnTo>
                <a:lnTo>
                  <a:pt x="2140" y="284"/>
                </a:lnTo>
                <a:lnTo>
                  <a:pt x="2138" y="273"/>
                </a:lnTo>
                <a:lnTo>
                  <a:pt x="2146" y="262"/>
                </a:lnTo>
                <a:lnTo>
                  <a:pt x="2155" y="248"/>
                </a:lnTo>
                <a:lnTo>
                  <a:pt x="2157" y="241"/>
                </a:lnTo>
                <a:lnTo>
                  <a:pt x="2158" y="234"/>
                </a:lnTo>
                <a:lnTo>
                  <a:pt x="2157" y="226"/>
                </a:lnTo>
                <a:lnTo>
                  <a:pt x="2152" y="219"/>
                </a:lnTo>
                <a:lnTo>
                  <a:pt x="2145" y="219"/>
                </a:lnTo>
                <a:lnTo>
                  <a:pt x="2141" y="221"/>
                </a:lnTo>
                <a:lnTo>
                  <a:pt x="2138" y="224"/>
                </a:lnTo>
                <a:lnTo>
                  <a:pt x="2136" y="227"/>
                </a:lnTo>
                <a:lnTo>
                  <a:pt x="2134" y="231"/>
                </a:lnTo>
                <a:lnTo>
                  <a:pt x="2131" y="234"/>
                </a:lnTo>
                <a:lnTo>
                  <a:pt x="2126" y="234"/>
                </a:lnTo>
                <a:lnTo>
                  <a:pt x="2117" y="232"/>
                </a:lnTo>
                <a:lnTo>
                  <a:pt x="2112" y="231"/>
                </a:lnTo>
                <a:lnTo>
                  <a:pt x="2111" y="229"/>
                </a:lnTo>
                <a:lnTo>
                  <a:pt x="2111" y="226"/>
                </a:lnTo>
                <a:lnTo>
                  <a:pt x="2109" y="222"/>
                </a:lnTo>
                <a:lnTo>
                  <a:pt x="2105" y="221"/>
                </a:lnTo>
                <a:lnTo>
                  <a:pt x="2102" y="219"/>
                </a:lnTo>
                <a:lnTo>
                  <a:pt x="2097" y="219"/>
                </a:lnTo>
                <a:lnTo>
                  <a:pt x="2097" y="246"/>
                </a:lnTo>
                <a:lnTo>
                  <a:pt x="2099" y="251"/>
                </a:lnTo>
                <a:lnTo>
                  <a:pt x="2102" y="258"/>
                </a:lnTo>
                <a:lnTo>
                  <a:pt x="2102" y="260"/>
                </a:lnTo>
                <a:lnTo>
                  <a:pt x="2102" y="263"/>
                </a:lnTo>
                <a:lnTo>
                  <a:pt x="2100" y="265"/>
                </a:lnTo>
                <a:lnTo>
                  <a:pt x="2097" y="267"/>
                </a:lnTo>
                <a:lnTo>
                  <a:pt x="2092" y="267"/>
                </a:lnTo>
                <a:lnTo>
                  <a:pt x="2088" y="263"/>
                </a:lnTo>
                <a:lnTo>
                  <a:pt x="2087" y="260"/>
                </a:lnTo>
                <a:lnTo>
                  <a:pt x="2085" y="255"/>
                </a:lnTo>
                <a:lnTo>
                  <a:pt x="2083" y="251"/>
                </a:lnTo>
                <a:lnTo>
                  <a:pt x="2080" y="248"/>
                </a:lnTo>
                <a:lnTo>
                  <a:pt x="2076" y="246"/>
                </a:lnTo>
                <a:lnTo>
                  <a:pt x="2070" y="246"/>
                </a:lnTo>
                <a:lnTo>
                  <a:pt x="2029" y="246"/>
                </a:lnTo>
                <a:lnTo>
                  <a:pt x="2029" y="267"/>
                </a:lnTo>
                <a:lnTo>
                  <a:pt x="2037" y="268"/>
                </a:lnTo>
                <a:lnTo>
                  <a:pt x="2041" y="270"/>
                </a:lnTo>
                <a:lnTo>
                  <a:pt x="2042" y="273"/>
                </a:lnTo>
                <a:close/>
                <a:moveTo>
                  <a:pt x="459" y="567"/>
                </a:moveTo>
                <a:lnTo>
                  <a:pt x="464" y="565"/>
                </a:lnTo>
                <a:lnTo>
                  <a:pt x="466" y="563"/>
                </a:lnTo>
                <a:lnTo>
                  <a:pt x="466" y="560"/>
                </a:lnTo>
                <a:lnTo>
                  <a:pt x="475" y="558"/>
                </a:lnTo>
                <a:lnTo>
                  <a:pt x="478" y="557"/>
                </a:lnTo>
                <a:lnTo>
                  <a:pt x="480" y="553"/>
                </a:lnTo>
                <a:lnTo>
                  <a:pt x="473" y="555"/>
                </a:lnTo>
                <a:lnTo>
                  <a:pt x="464" y="553"/>
                </a:lnTo>
                <a:lnTo>
                  <a:pt x="447" y="551"/>
                </a:lnTo>
                <a:lnTo>
                  <a:pt x="441" y="553"/>
                </a:lnTo>
                <a:lnTo>
                  <a:pt x="435" y="555"/>
                </a:lnTo>
                <a:lnTo>
                  <a:pt x="434" y="557"/>
                </a:lnTo>
                <a:lnTo>
                  <a:pt x="432" y="558"/>
                </a:lnTo>
                <a:lnTo>
                  <a:pt x="432" y="567"/>
                </a:lnTo>
                <a:lnTo>
                  <a:pt x="459" y="567"/>
                </a:lnTo>
                <a:close/>
                <a:moveTo>
                  <a:pt x="384" y="580"/>
                </a:moveTo>
                <a:lnTo>
                  <a:pt x="377" y="579"/>
                </a:lnTo>
                <a:lnTo>
                  <a:pt x="377" y="577"/>
                </a:lnTo>
                <a:lnTo>
                  <a:pt x="383" y="574"/>
                </a:lnTo>
                <a:lnTo>
                  <a:pt x="388" y="572"/>
                </a:lnTo>
                <a:lnTo>
                  <a:pt x="391" y="570"/>
                </a:lnTo>
                <a:lnTo>
                  <a:pt x="393" y="565"/>
                </a:lnTo>
                <a:lnTo>
                  <a:pt x="391" y="560"/>
                </a:lnTo>
                <a:lnTo>
                  <a:pt x="381" y="558"/>
                </a:lnTo>
                <a:lnTo>
                  <a:pt x="374" y="560"/>
                </a:lnTo>
                <a:lnTo>
                  <a:pt x="367" y="562"/>
                </a:lnTo>
                <a:lnTo>
                  <a:pt x="362" y="565"/>
                </a:lnTo>
                <a:lnTo>
                  <a:pt x="359" y="570"/>
                </a:lnTo>
                <a:lnTo>
                  <a:pt x="355" y="575"/>
                </a:lnTo>
                <a:lnTo>
                  <a:pt x="350" y="587"/>
                </a:lnTo>
                <a:lnTo>
                  <a:pt x="354" y="587"/>
                </a:lnTo>
                <a:lnTo>
                  <a:pt x="360" y="587"/>
                </a:lnTo>
                <a:lnTo>
                  <a:pt x="371" y="587"/>
                </a:lnTo>
                <a:lnTo>
                  <a:pt x="376" y="589"/>
                </a:lnTo>
                <a:lnTo>
                  <a:pt x="381" y="587"/>
                </a:lnTo>
                <a:lnTo>
                  <a:pt x="384" y="586"/>
                </a:lnTo>
                <a:lnTo>
                  <a:pt x="384" y="580"/>
                </a:lnTo>
                <a:close/>
                <a:moveTo>
                  <a:pt x="801" y="246"/>
                </a:moveTo>
                <a:lnTo>
                  <a:pt x="801" y="253"/>
                </a:lnTo>
                <a:lnTo>
                  <a:pt x="801" y="260"/>
                </a:lnTo>
                <a:lnTo>
                  <a:pt x="802" y="265"/>
                </a:lnTo>
                <a:lnTo>
                  <a:pt x="806" y="268"/>
                </a:lnTo>
                <a:lnTo>
                  <a:pt x="809" y="272"/>
                </a:lnTo>
                <a:lnTo>
                  <a:pt x="814" y="273"/>
                </a:lnTo>
                <a:lnTo>
                  <a:pt x="821" y="273"/>
                </a:lnTo>
                <a:lnTo>
                  <a:pt x="828" y="273"/>
                </a:lnTo>
                <a:lnTo>
                  <a:pt x="826" y="267"/>
                </a:lnTo>
                <a:lnTo>
                  <a:pt x="824" y="260"/>
                </a:lnTo>
                <a:lnTo>
                  <a:pt x="819" y="256"/>
                </a:lnTo>
                <a:lnTo>
                  <a:pt x="814" y="253"/>
                </a:lnTo>
                <a:lnTo>
                  <a:pt x="809" y="251"/>
                </a:lnTo>
                <a:lnTo>
                  <a:pt x="807" y="250"/>
                </a:lnTo>
                <a:lnTo>
                  <a:pt x="807" y="246"/>
                </a:lnTo>
                <a:lnTo>
                  <a:pt x="801" y="246"/>
                </a:lnTo>
                <a:close/>
                <a:moveTo>
                  <a:pt x="2513" y="1659"/>
                </a:moveTo>
                <a:lnTo>
                  <a:pt x="2508" y="1650"/>
                </a:lnTo>
                <a:lnTo>
                  <a:pt x="2501" y="1643"/>
                </a:lnTo>
                <a:lnTo>
                  <a:pt x="2500" y="1638"/>
                </a:lnTo>
                <a:lnTo>
                  <a:pt x="2498" y="1633"/>
                </a:lnTo>
                <a:lnTo>
                  <a:pt x="2498" y="1626"/>
                </a:lnTo>
                <a:lnTo>
                  <a:pt x="2500" y="1618"/>
                </a:lnTo>
                <a:lnTo>
                  <a:pt x="2494" y="1614"/>
                </a:lnTo>
                <a:lnTo>
                  <a:pt x="2489" y="1611"/>
                </a:lnTo>
                <a:lnTo>
                  <a:pt x="2484" y="1606"/>
                </a:lnTo>
                <a:lnTo>
                  <a:pt x="2483" y="1604"/>
                </a:lnTo>
                <a:lnTo>
                  <a:pt x="2479" y="1604"/>
                </a:lnTo>
                <a:lnTo>
                  <a:pt x="2476" y="1602"/>
                </a:lnTo>
                <a:lnTo>
                  <a:pt x="2472" y="1601"/>
                </a:lnTo>
                <a:lnTo>
                  <a:pt x="2469" y="1599"/>
                </a:lnTo>
                <a:lnTo>
                  <a:pt x="2465" y="1597"/>
                </a:lnTo>
                <a:lnTo>
                  <a:pt x="2462" y="1595"/>
                </a:lnTo>
                <a:lnTo>
                  <a:pt x="2459" y="1594"/>
                </a:lnTo>
                <a:lnTo>
                  <a:pt x="2455" y="1592"/>
                </a:lnTo>
                <a:lnTo>
                  <a:pt x="2452" y="1590"/>
                </a:lnTo>
                <a:lnTo>
                  <a:pt x="2448" y="1589"/>
                </a:lnTo>
                <a:lnTo>
                  <a:pt x="2447" y="1585"/>
                </a:lnTo>
                <a:lnTo>
                  <a:pt x="2445" y="1577"/>
                </a:lnTo>
                <a:lnTo>
                  <a:pt x="2445" y="1566"/>
                </a:lnTo>
                <a:lnTo>
                  <a:pt x="2445" y="1558"/>
                </a:lnTo>
                <a:lnTo>
                  <a:pt x="2442" y="1544"/>
                </a:lnTo>
                <a:lnTo>
                  <a:pt x="2438" y="1531"/>
                </a:lnTo>
                <a:lnTo>
                  <a:pt x="2436" y="1522"/>
                </a:lnTo>
                <a:lnTo>
                  <a:pt x="2438" y="1514"/>
                </a:lnTo>
                <a:lnTo>
                  <a:pt x="2438" y="1509"/>
                </a:lnTo>
                <a:lnTo>
                  <a:pt x="2433" y="1505"/>
                </a:lnTo>
                <a:lnTo>
                  <a:pt x="2430" y="1500"/>
                </a:lnTo>
                <a:lnTo>
                  <a:pt x="2425" y="1488"/>
                </a:lnTo>
                <a:lnTo>
                  <a:pt x="2421" y="1488"/>
                </a:lnTo>
                <a:lnTo>
                  <a:pt x="2418" y="1488"/>
                </a:lnTo>
                <a:lnTo>
                  <a:pt x="2418" y="1486"/>
                </a:lnTo>
                <a:lnTo>
                  <a:pt x="2418" y="1481"/>
                </a:lnTo>
                <a:lnTo>
                  <a:pt x="2418" y="1474"/>
                </a:lnTo>
                <a:lnTo>
                  <a:pt x="2414" y="1474"/>
                </a:lnTo>
                <a:lnTo>
                  <a:pt x="2411" y="1474"/>
                </a:lnTo>
                <a:lnTo>
                  <a:pt x="2411" y="1473"/>
                </a:lnTo>
                <a:lnTo>
                  <a:pt x="2411" y="1468"/>
                </a:lnTo>
                <a:lnTo>
                  <a:pt x="2411" y="1464"/>
                </a:lnTo>
                <a:lnTo>
                  <a:pt x="2411" y="1461"/>
                </a:lnTo>
                <a:lnTo>
                  <a:pt x="2411" y="1452"/>
                </a:lnTo>
                <a:lnTo>
                  <a:pt x="2413" y="1445"/>
                </a:lnTo>
                <a:lnTo>
                  <a:pt x="2416" y="1432"/>
                </a:lnTo>
                <a:lnTo>
                  <a:pt x="2421" y="1420"/>
                </a:lnTo>
                <a:lnTo>
                  <a:pt x="2423" y="1413"/>
                </a:lnTo>
                <a:lnTo>
                  <a:pt x="2425" y="1406"/>
                </a:lnTo>
                <a:lnTo>
                  <a:pt x="2423" y="1387"/>
                </a:lnTo>
                <a:lnTo>
                  <a:pt x="2426" y="1370"/>
                </a:lnTo>
                <a:lnTo>
                  <a:pt x="2428" y="1355"/>
                </a:lnTo>
                <a:lnTo>
                  <a:pt x="2431" y="1338"/>
                </a:lnTo>
                <a:lnTo>
                  <a:pt x="2431" y="1331"/>
                </a:lnTo>
                <a:lnTo>
                  <a:pt x="2430" y="1326"/>
                </a:lnTo>
                <a:lnTo>
                  <a:pt x="2425" y="1317"/>
                </a:lnTo>
                <a:lnTo>
                  <a:pt x="2419" y="1309"/>
                </a:lnTo>
                <a:lnTo>
                  <a:pt x="2418" y="1304"/>
                </a:lnTo>
                <a:lnTo>
                  <a:pt x="2418" y="1297"/>
                </a:lnTo>
                <a:lnTo>
                  <a:pt x="2418" y="1263"/>
                </a:lnTo>
                <a:lnTo>
                  <a:pt x="2416" y="1258"/>
                </a:lnTo>
                <a:lnTo>
                  <a:pt x="2413" y="1254"/>
                </a:lnTo>
                <a:lnTo>
                  <a:pt x="2406" y="1247"/>
                </a:lnTo>
                <a:lnTo>
                  <a:pt x="2402" y="1244"/>
                </a:lnTo>
                <a:lnTo>
                  <a:pt x="2399" y="1241"/>
                </a:lnTo>
                <a:lnTo>
                  <a:pt x="2397" y="1235"/>
                </a:lnTo>
                <a:lnTo>
                  <a:pt x="2397" y="1229"/>
                </a:lnTo>
                <a:lnTo>
                  <a:pt x="2397" y="1181"/>
                </a:lnTo>
                <a:lnTo>
                  <a:pt x="2402" y="1167"/>
                </a:lnTo>
                <a:lnTo>
                  <a:pt x="2407" y="1154"/>
                </a:lnTo>
                <a:lnTo>
                  <a:pt x="2411" y="1138"/>
                </a:lnTo>
                <a:lnTo>
                  <a:pt x="2411" y="1130"/>
                </a:lnTo>
                <a:lnTo>
                  <a:pt x="2411" y="1120"/>
                </a:lnTo>
                <a:lnTo>
                  <a:pt x="2409" y="1114"/>
                </a:lnTo>
                <a:lnTo>
                  <a:pt x="2406" y="1111"/>
                </a:lnTo>
                <a:lnTo>
                  <a:pt x="2399" y="1104"/>
                </a:lnTo>
                <a:lnTo>
                  <a:pt x="2396" y="1101"/>
                </a:lnTo>
                <a:lnTo>
                  <a:pt x="2392" y="1097"/>
                </a:lnTo>
                <a:lnTo>
                  <a:pt x="2390" y="1092"/>
                </a:lnTo>
                <a:lnTo>
                  <a:pt x="2390" y="1085"/>
                </a:lnTo>
                <a:lnTo>
                  <a:pt x="2385" y="1084"/>
                </a:lnTo>
                <a:lnTo>
                  <a:pt x="2384" y="1082"/>
                </a:lnTo>
                <a:lnTo>
                  <a:pt x="2384" y="1079"/>
                </a:lnTo>
                <a:lnTo>
                  <a:pt x="2377" y="1079"/>
                </a:lnTo>
                <a:lnTo>
                  <a:pt x="2375" y="1075"/>
                </a:lnTo>
                <a:lnTo>
                  <a:pt x="2372" y="1073"/>
                </a:lnTo>
                <a:lnTo>
                  <a:pt x="2363" y="1072"/>
                </a:lnTo>
                <a:lnTo>
                  <a:pt x="2363" y="1067"/>
                </a:lnTo>
                <a:lnTo>
                  <a:pt x="2361" y="1063"/>
                </a:lnTo>
                <a:lnTo>
                  <a:pt x="2360" y="1060"/>
                </a:lnTo>
                <a:lnTo>
                  <a:pt x="2356" y="1058"/>
                </a:lnTo>
                <a:lnTo>
                  <a:pt x="2355" y="1055"/>
                </a:lnTo>
                <a:lnTo>
                  <a:pt x="2351" y="1053"/>
                </a:lnTo>
                <a:lnTo>
                  <a:pt x="2343" y="1051"/>
                </a:lnTo>
                <a:lnTo>
                  <a:pt x="2343" y="1048"/>
                </a:lnTo>
                <a:lnTo>
                  <a:pt x="2341" y="1046"/>
                </a:lnTo>
                <a:lnTo>
                  <a:pt x="2336" y="1044"/>
                </a:lnTo>
                <a:lnTo>
                  <a:pt x="2331" y="1039"/>
                </a:lnTo>
                <a:lnTo>
                  <a:pt x="2326" y="1034"/>
                </a:lnTo>
                <a:lnTo>
                  <a:pt x="2317" y="1033"/>
                </a:lnTo>
                <a:lnTo>
                  <a:pt x="2309" y="1031"/>
                </a:lnTo>
                <a:lnTo>
                  <a:pt x="2307" y="1027"/>
                </a:lnTo>
                <a:lnTo>
                  <a:pt x="2303" y="1026"/>
                </a:lnTo>
                <a:lnTo>
                  <a:pt x="2295" y="1024"/>
                </a:lnTo>
                <a:lnTo>
                  <a:pt x="2295" y="1021"/>
                </a:lnTo>
                <a:lnTo>
                  <a:pt x="2293" y="1019"/>
                </a:lnTo>
                <a:lnTo>
                  <a:pt x="2288" y="1017"/>
                </a:lnTo>
                <a:lnTo>
                  <a:pt x="2288" y="998"/>
                </a:lnTo>
                <a:lnTo>
                  <a:pt x="2288" y="980"/>
                </a:lnTo>
                <a:lnTo>
                  <a:pt x="2285" y="964"/>
                </a:lnTo>
                <a:lnTo>
                  <a:pt x="2281" y="949"/>
                </a:lnTo>
                <a:lnTo>
                  <a:pt x="2285" y="935"/>
                </a:lnTo>
                <a:lnTo>
                  <a:pt x="2290" y="923"/>
                </a:lnTo>
                <a:lnTo>
                  <a:pt x="2298" y="915"/>
                </a:lnTo>
                <a:lnTo>
                  <a:pt x="2309" y="908"/>
                </a:lnTo>
                <a:lnTo>
                  <a:pt x="2312" y="903"/>
                </a:lnTo>
                <a:lnTo>
                  <a:pt x="2314" y="896"/>
                </a:lnTo>
                <a:lnTo>
                  <a:pt x="2317" y="891"/>
                </a:lnTo>
                <a:lnTo>
                  <a:pt x="2319" y="889"/>
                </a:lnTo>
                <a:lnTo>
                  <a:pt x="2322" y="888"/>
                </a:lnTo>
                <a:lnTo>
                  <a:pt x="2327" y="879"/>
                </a:lnTo>
                <a:lnTo>
                  <a:pt x="2329" y="874"/>
                </a:lnTo>
                <a:lnTo>
                  <a:pt x="2329" y="867"/>
                </a:lnTo>
                <a:lnTo>
                  <a:pt x="2331" y="862"/>
                </a:lnTo>
                <a:lnTo>
                  <a:pt x="2332" y="860"/>
                </a:lnTo>
                <a:lnTo>
                  <a:pt x="2336" y="860"/>
                </a:lnTo>
                <a:lnTo>
                  <a:pt x="2334" y="854"/>
                </a:lnTo>
                <a:lnTo>
                  <a:pt x="2334" y="847"/>
                </a:lnTo>
                <a:lnTo>
                  <a:pt x="2338" y="838"/>
                </a:lnTo>
                <a:lnTo>
                  <a:pt x="2341" y="830"/>
                </a:lnTo>
                <a:lnTo>
                  <a:pt x="2343" y="825"/>
                </a:lnTo>
                <a:lnTo>
                  <a:pt x="2343" y="819"/>
                </a:lnTo>
                <a:lnTo>
                  <a:pt x="2344" y="814"/>
                </a:lnTo>
                <a:lnTo>
                  <a:pt x="2346" y="813"/>
                </a:lnTo>
                <a:lnTo>
                  <a:pt x="2350" y="813"/>
                </a:lnTo>
                <a:lnTo>
                  <a:pt x="2350" y="792"/>
                </a:lnTo>
                <a:lnTo>
                  <a:pt x="2351" y="789"/>
                </a:lnTo>
                <a:lnTo>
                  <a:pt x="2353" y="785"/>
                </a:lnTo>
                <a:lnTo>
                  <a:pt x="2355" y="783"/>
                </a:lnTo>
                <a:lnTo>
                  <a:pt x="2356" y="778"/>
                </a:lnTo>
                <a:lnTo>
                  <a:pt x="2358" y="775"/>
                </a:lnTo>
                <a:lnTo>
                  <a:pt x="2360" y="772"/>
                </a:lnTo>
                <a:lnTo>
                  <a:pt x="2361" y="770"/>
                </a:lnTo>
                <a:lnTo>
                  <a:pt x="2363" y="765"/>
                </a:lnTo>
                <a:lnTo>
                  <a:pt x="2363" y="754"/>
                </a:lnTo>
                <a:lnTo>
                  <a:pt x="2363" y="748"/>
                </a:lnTo>
                <a:lnTo>
                  <a:pt x="2363" y="744"/>
                </a:lnTo>
                <a:lnTo>
                  <a:pt x="2367" y="744"/>
                </a:lnTo>
                <a:lnTo>
                  <a:pt x="2370" y="744"/>
                </a:lnTo>
                <a:lnTo>
                  <a:pt x="2372" y="724"/>
                </a:lnTo>
                <a:lnTo>
                  <a:pt x="2372" y="710"/>
                </a:lnTo>
                <a:lnTo>
                  <a:pt x="2370" y="703"/>
                </a:lnTo>
                <a:lnTo>
                  <a:pt x="2363" y="703"/>
                </a:lnTo>
                <a:lnTo>
                  <a:pt x="2363" y="696"/>
                </a:lnTo>
                <a:lnTo>
                  <a:pt x="2363" y="690"/>
                </a:lnTo>
                <a:lnTo>
                  <a:pt x="2363" y="683"/>
                </a:lnTo>
                <a:lnTo>
                  <a:pt x="2363" y="676"/>
                </a:lnTo>
                <a:lnTo>
                  <a:pt x="2360" y="667"/>
                </a:lnTo>
                <a:lnTo>
                  <a:pt x="2355" y="659"/>
                </a:lnTo>
                <a:lnTo>
                  <a:pt x="2350" y="650"/>
                </a:lnTo>
                <a:lnTo>
                  <a:pt x="2350" y="647"/>
                </a:lnTo>
                <a:lnTo>
                  <a:pt x="2350" y="642"/>
                </a:lnTo>
                <a:lnTo>
                  <a:pt x="2348" y="638"/>
                </a:lnTo>
                <a:lnTo>
                  <a:pt x="2346" y="635"/>
                </a:lnTo>
                <a:lnTo>
                  <a:pt x="2343" y="628"/>
                </a:lnTo>
                <a:lnTo>
                  <a:pt x="2341" y="625"/>
                </a:lnTo>
                <a:lnTo>
                  <a:pt x="2339" y="621"/>
                </a:lnTo>
                <a:lnTo>
                  <a:pt x="2334" y="621"/>
                </a:lnTo>
                <a:lnTo>
                  <a:pt x="2329" y="621"/>
                </a:lnTo>
                <a:lnTo>
                  <a:pt x="2329" y="616"/>
                </a:lnTo>
                <a:lnTo>
                  <a:pt x="2329" y="611"/>
                </a:lnTo>
                <a:lnTo>
                  <a:pt x="2324" y="606"/>
                </a:lnTo>
                <a:lnTo>
                  <a:pt x="2321" y="599"/>
                </a:lnTo>
                <a:lnTo>
                  <a:pt x="2321" y="594"/>
                </a:lnTo>
                <a:lnTo>
                  <a:pt x="2322" y="587"/>
                </a:lnTo>
                <a:lnTo>
                  <a:pt x="2309" y="594"/>
                </a:lnTo>
                <a:lnTo>
                  <a:pt x="2295" y="601"/>
                </a:lnTo>
                <a:lnTo>
                  <a:pt x="2281" y="598"/>
                </a:lnTo>
                <a:lnTo>
                  <a:pt x="2268" y="598"/>
                </a:lnTo>
                <a:lnTo>
                  <a:pt x="2252" y="596"/>
                </a:lnTo>
                <a:lnTo>
                  <a:pt x="2240" y="594"/>
                </a:lnTo>
                <a:lnTo>
                  <a:pt x="2240" y="591"/>
                </a:lnTo>
                <a:lnTo>
                  <a:pt x="2240" y="587"/>
                </a:lnTo>
                <a:lnTo>
                  <a:pt x="2237" y="586"/>
                </a:lnTo>
                <a:lnTo>
                  <a:pt x="2232" y="586"/>
                </a:lnTo>
                <a:lnTo>
                  <a:pt x="2227" y="586"/>
                </a:lnTo>
                <a:lnTo>
                  <a:pt x="2227" y="584"/>
                </a:lnTo>
                <a:lnTo>
                  <a:pt x="2227" y="580"/>
                </a:lnTo>
                <a:lnTo>
                  <a:pt x="2223" y="579"/>
                </a:lnTo>
                <a:lnTo>
                  <a:pt x="2220" y="577"/>
                </a:lnTo>
                <a:lnTo>
                  <a:pt x="2217" y="575"/>
                </a:lnTo>
                <a:lnTo>
                  <a:pt x="2213" y="574"/>
                </a:lnTo>
                <a:lnTo>
                  <a:pt x="2210" y="567"/>
                </a:lnTo>
                <a:lnTo>
                  <a:pt x="2205" y="562"/>
                </a:lnTo>
                <a:lnTo>
                  <a:pt x="2199" y="557"/>
                </a:lnTo>
                <a:lnTo>
                  <a:pt x="2193" y="553"/>
                </a:lnTo>
                <a:lnTo>
                  <a:pt x="2193" y="546"/>
                </a:lnTo>
                <a:lnTo>
                  <a:pt x="2193" y="541"/>
                </a:lnTo>
                <a:lnTo>
                  <a:pt x="2196" y="540"/>
                </a:lnTo>
                <a:lnTo>
                  <a:pt x="2199" y="536"/>
                </a:lnTo>
                <a:lnTo>
                  <a:pt x="2203" y="534"/>
                </a:lnTo>
                <a:lnTo>
                  <a:pt x="2206" y="531"/>
                </a:lnTo>
                <a:lnTo>
                  <a:pt x="2206" y="526"/>
                </a:lnTo>
                <a:lnTo>
                  <a:pt x="2206" y="519"/>
                </a:lnTo>
                <a:lnTo>
                  <a:pt x="2205" y="514"/>
                </a:lnTo>
                <a:lnTo>
                  <a:pt x="2201" y="511"/>
                </a:lnTo>
                <a:lnTo>
                  <a:pt x="2194" y="504"/>
                </a:lnTo>
                <a:lnTo>
                  <a:pt x="2186" y="499"/>
                </a:lnTo>
                <a:lnTo>
                  <a:pt x="2182" y="495"/>
                </a:lnTo>
                <a:lnTo>
                  <a:pt x="2179" y="492"/>
                </a:lnTo>
                <a:lnTo>
                  <a:pt x="2179" y="488"/>
                </a:lnTo>
                <a:lnTo>
                  <a:pt x="2177" y="487"/>
                </a:lnTo>
                <a:lnTo>
                  <a:pt x="2172" y="485"/>
                </a:lnTo>
                <a:lnTo>
                  <a:pt x="2172" y="437"/>
                </a:lnTo>
                <a:lnTo>
                  <a:pt x="2160" y="434"/>
                </a:lnTo>
                <a:lnTo>
                  <a:pt x="2152" y="432"/>
                </a:lnTo>
                <a:lnTo>
                  <a:pt x="2143" y="434"/>
                </a:lnTo>
                <a:lnTo>
                  <a:pt x="2131" y="437"/>
                </a:lnTo>
                <a:lnTo>
                  <a:pt x="2123" y="442"/>
                </a:lnTo>
                <a:lnTo>
                  <a:pt x="2117" y="444"/>
                </a:lnTo>
                <a:lnTo>
                  <a:pt x="2111" y="444"/>
                </a:lnTo>
                <a:lnTo>
                  <a:pt x="2111" y="451"/>
                </a:lnTo>
                <a:lnTo>
                  <a:pt x="2107" y="454"/>
                </a:lnTo>
                <a:lnTo>
                  <a:pt x="2102" y="458"/>
                </a:lnTo>
                <a:lnTo>
                  <a:pt x="2097" y="458"/>
                </a:lnTo>
                <a:lnTo>
                  <a:pt x="2097" y="454"/>
                </a:lnTo>
                <a:lnTo>
                  <a:pt x="2095" y="453"/>
                </a:lnTo>
                <a:lnTo>
                  <a:pt x="2092" y="453"/>
                </a:lnTo>
                <a:lnTo>
                  <a:pt x="2090" y="451"/>
                </a:lnTo>
                <a:lnTo>
                  <a:pt x="2090" y="447"/>
                </a:lnTo>
                <a:lnTo>
                  <a:pt x="2090" y="444"/>
                </a:lnTo>
                <a:lnTo>
                  <a:pt x="2090" y="441"/>
                </a:lnTo>
                <a:lnTo>
                  <a:pt x="2090" y="437"/>
                </a:lnTo>
                <a:lnTo>
                  <a:pt x="2087" y="436"/>
                </a:lnTo>
                <a:lnTo>
                  <a:pt x="2083" y="434"/>
                </a:lnTo>
                <a:lnTo>
                  <a:pt x="2078" y="432"/>
                </a:lnTo>
                <a:lnTo>
                  <a:pt x="2076" y="430"/>
                </a:lnTo>
                <a:lnTo>
                  <a:pt x="2076" y="427"/>
                </a:lnTo>
                <a:lnTo>
                  <a:pt x="2076" y="424"/>
                </a:lnTo>
                <a:lnTo>
                  <a:pt x="2076" y="420"/>
                </a:lnTo>
                <a:lnTo>
                  <a:pt x="2076" y="417"/>
                </a:lnTo>
                <a:lnTo>
                  <a:pt x="2073" y="417"/>
                </a:lnTo>
                <a:lnTo>
                  <a:pt x="2070" y="417"/>
                </a:lnTo>
                <a:lnTo>
                  <a:pt x="2070" y="413"/>
                </a:lnTo>
                <a:lnTo>
                  <a:pt x="2070" y="410"/>
                </a:lnTo>
                <a:lnTo>
                  <a:pt x="2066" y="403"/>
                </a:lnTo>
                <a:lnTo>
                  <a:pt x="2065" y="400"/>
                </a:lnTo>
                <a:lnTo>
                  <a:pt x="2063" y="396"/>
                </a:lnTo>
                <a:lnTo>
                  <a:pt x="2008" y="369"/>
                </a:lnTo>
                <a:lnTo>
                  <a:pt x="2008" y="362"/>
                </a:lnTo>
                <a:lnTo>
                  <a:pt x="2008" y="355"/>
                </a:lnTo>
                <a:lnTo>
                  <a:pt x="2003" y="343"/>
                </a:lnTo>
                <a:lnTo>
                  <a:pt x="2000" y="338"/>
                </a:lnTo>
                <a:lnTo>
                  <a:pt x="1995" y="335"/>
                </a:lnTo>
                <a:lnTo>
                  <a:pt x="1993" y="332"/>
                </a:lnTo>
                <a:lnTo>
                  <a:pt x="1989" y="326"/>
                </a:lnTo>
                <a:lnTo>
                  <a:pt x="1984" y="321"/>
                </a:lnTo>
                <a:lnTo>
                  <a:pt x="1983" y="318"/>
                </a:lnTo>
                <a:lnTo>
                  <a:pt x="1979" y="313"/>
                </a:lnTo>
                <a:lnTo>
                  <a:pt x="1979" y="308"/>
                </a:lnTo>
                <a:lnTo>
                  <a:pt x="1981" y="301"/>
                </a:lnTo>
                <a:lnTo>
                  <a:pt x="1971" y="304"/>
                </a:lnTo>
                <a:lnTo>
                  <a:pt x="1962" y="311"/>
                </a:lnTo>
                <a:lnTo>
                  <a:pt x="1955" y="316"/>
                </a:lnTo>
                <a:lnTo>
                  <a:pt x="1947" y="321"/>
                </a:lnTo>
                <a:lnTo>
                  <a:pt x="1938" y="326"/>
                </a:lnTo>
                <a:lnTo>
                  <a:pt x="1933" y="328"/>
                </a:lnTo>
                <a:lnTo>
                  <a:pt x="1926" y="328"/>
                </a:lnTo>
                <a:lnTo>
                  <a:pt x="1923" y="330"/>
                </a:lnTo>
                <a:lnTo>
                  <a:pt x="1921" y="333"/>
                </a:lnTo>
                <a:lnTo>
                  <a:pt x="1920" y="342"/>
                </a:lnTo>
                <a:lnTo>
                  <a:pt x="1916" y="340"/>
                </a:lnTo>
                <a:lnTo>
                  <a:pt x="1914" y="337"/>
                </a:lnTo>
                <a:lnTo>
                  <a:pt x="1913" y="328"/>
                </a:lnTo>
                <a:lnTo>
                  <a:pt x="1908" y="328"/>
                </a:lnTo>
                <a:lnTo>
                  <a:pt x="1903" y="328"/>
                </a:lnTo>
                <a:lnTo>
                  <a:pt x="1897" y="323"/>
                </a:lnTo>
                <a:lnTo>
                  <a:pt x="1889" y="320"/>
                </a:lnTo>
                <a:lnTo>
                  <a:pt x="1885" y="320"/>
                </a:lnTo>
                <a:lnTo>
                  <a:pt x="1879" y="321"/>
                </a:lnTo>
                <a:lnTo>
                  <a:pt x="1879" y="316"/>
                </a:lnTo>
                <a:lnTo>
                  <a:pt x="1882" y="314"/>
                </a:lnTo>
                <a:lnTo>
                  <a:pt x="1885" y="314"/>
                </a:lnTo>
                <a:lnTo>
                  <a:pt x="1891" y="314"/>
                </a:lnTo>
                <a:lnTo>
                  <a:pt x="1903" y="314"/>
                </a:lnTo>
                <a:lnTo>
                  <a:pt x="1908" y="314"/>
                </a:lnTo>
                <a:lnTo>
                  <a:pt x="1913" y="314"/>
                </a:lnTo>
                <a:lnTo>
                  <a:pt x="1918" y="316"/>
                </a:lnTo>
                <a:lnTo>
                  <a:pt x="1923" y="314"/>
                </a:lnTo>
                <a:lnTo>
                  <a:pt x="1926" y="313"/>
                </a:lnTo>
                <a:lnTo>
                  <a:pt x="1928" y="309"/>
                </a:lnTo>
                <a:lnTo>
                  <a:pt x="1933" y="304"/>
                </a:lnTo>
                <a:lnTo>
                  <a:pt x="1935" y="303"/>
                </a:lnTo>
                <a:lnTo>
                  <a:pt x="1940" y="301"/>
                </a:lnTo>
                <a:lnTo>
                  <a:pt x="1938" y="299"/>
                </a:lnTo>
                <a:lnTo>
                  <a:pt x="1937" y="297"/>
                </a:lnTo>
                <a:lnTo>
                  <a:pt x="1932" y="296"/>
                </a:lnTo>
                <a:lnTo>
                  <a:pt x="1920" y="294"/>
                </a:lnTo>
                <a:lnTo>
                  <a:pt x="1913" y="294"/>
                </a:lnTo>
                <a:lnTo>
                  <a:pt x="1908" y="292"/>
                </a:lnTo>
                <a:lnTo>
                  <a:pt x="1904" y="289"/>
                </a:lnTo>
                <a:lnTo>
                  <a:pt x="1899" y="287"/>
                </a:lnTo>
                <a:lnTo>
                  <a:pt x="1884" y="289"/>
                </a:lnTo>
                <a:lnTo>
                  <a:pt x="1874" y="285"/>
                </a:lnTo>
                <a:lnTo>
                  <a:pt x="1862" y="284"/>
                </a:lnTo>
                <a:lnTo>
                  <a:pt x="1851" y="280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7"/>
                </a:lnTo>
                <a:lnTo>
                  <a:pt x="1839" y="294"/>
                </a:lnTo>
                <a:lnTo>
                  <a:pt x="1838" y="301"/>
                </a:lnTo>
                <a:lnTo>
                  <a:pt x="1834" y="303"/>
                </a:lnTo>
                <a:lnTo>
                  <a:pt x="1831" y="304"/>
                </a:lnTo>
                <a:lnTo>
                  <a:pt x="1826" y="306"/>
                </a:lnTo>
                <a:lnTo>
                  <a:pt x="1824" y="308"/>
                </a:lnTo>
                <a:lnTo>
                  <a:pt x="1824" y="311"/>
                </a:lnTo>
                <a:lnTo>
                  <a:pt x="1824" y="314"/>
                </a:lnTo>
                <a:lnTo>
                  <a:pt x="1824" y="318"/>
                </a:lnTo>
                <a:lnTo>
                  <a:pt x="1824" y="321"/>
                </a:lnTo>
                <a:lnTo>
                  <a:pt x="1814" y="328"/>
                </a:lnTo>
                <a:lnTo>
                  <a:pt x="1804" y="337"/>
                </a:lnTo>
                <a:lnTo>
                  <a:pt x="1800" y="340"/>
                </a:lnTo>
                <a:lnTo>
                  <a:pt x="1799" y="347"/>
                </a:lnTo>
                <a:lnTo>
                  <a:pt x="1797" y="354"/>
                </a:lnTo>
                <a:lnTo>
                  <a:pt x="1797" y="362"/>
                </a:lnTo>
                <a:lnTo>
                  <a:pt x="1781" y="369"/>
                </a:lnTo>
                <a:lnTo>
                  <a:pt x="1770" y="379"/>
                </a:lnTo>
                <a:lnTo>
                  <a:pt x="1758" y="389"/>
                </a:lnTo>
                <a:lnTo>
                  <a:pt x="1749" y="403"/>
                </a:lnTo>
                <a:lnTo>
                  <a:pt x="1715" y="403"/>
                </a:lnTo>
                <a:lnTo>
                  <a:pt x="1710" y="407"/>
                </a:lnTo>
                <a:lnTo>
                  <a:pt x="1705" y="410"/>
                </a:lnTo>
                <a:lnTo>
                  <a:pt x="1700" y="415"/>
                </a:lnTo>
                <a:lnTo>
                  <a:pt x="1695" y="417"/>
                </a:lnTo>
                <a:lnTo>
                  <a:pt x="1674" y="417"/>
                </a:lnTo>
                <a:lnTo>
                  <a:pt x="1655" y="418"/>
                </a:lnTo>
                <a:lnTo>
                  <a:pt x="1640" y="424"/>
                </a:lnTo>
                <a:lnTo>
                  <a:pt x="1626" y="430"/>
                </a:lnTo>
                <a:lnTo>
                  <a:pt x="1621" y="432"/>
                </a:lnTo>
                <a:lnTo>
                  <a:pt x="1618" y="434"/>
                </a:lnTo>
                <a:lnTo>
                  <a:pt x="1613" y="441"/>
                </a:lnTo>
                <a:lnTo>
                  <a:pt x="1609" y="449"/>
                </a:lnTo>
                <a:lnTo>
                  <a:pt x="1606" y="458"/>
                </a:lnTo>
                <a:lnTo>
                  <a:pt x="1602" y="459"/>
                </a:lnTo>
                <a:lnTo>
                  <a:pt x="1601" y="461"/>
                </a:lnTo>
                <a:lnTo>
                  <a:pt x="1602" y="465"/>
                </a:lnTo>
                <a:lnTo>
                  <a:pt x="1606" y="465"/>
                </a:lnTo>
                <a:lnTo>
                  <a:pt x="1604" y="468"/>
                </a:lnTo>
                <a:lnTo>
                  <a:pt x="1602" y="471"/>
                </a:lnTo>
                <a:lnTo>
                  <a:pt x="1599" y="475"/>
                </a:lnTo>
                <a:lnTo>
                  <a:pt x="1599" y="478"/>
                </a:lnTo>
                <a:lnTo>
                  <a:pt x="1592" y="476"/>
                </a:lnTo>
                <a:lnTo>
                  <a:pt x="1585" y="476"/>
                </a:lnTo>
                <a:lnTo>
                  <a:pt x="1577" y="480"/>
                </a:lnTo>
                <a:lnTo>
                  <a:pt x="1568" y="483"/>
                </a:lnTo>
                <a:lnTo>
                  <a:pt x="1563" y="485"/>
                </a:lnTo>
                <a:lnTo>
                  <a:pt x="1558" y="485"/>
                </a:lnTo>
                <a:lnTo>
                  <a:pt x="1556" y="492"/>
                </a:lnTo>
                <a:lnTo>
                  <a:pt x="1558" y="497"/>
                </a:lnTo>
                <a:lnTo>
                  <a:pt x="1561" y="500"/>
                </a:lnTo>
                <a:lnTo>
                  <a:pt x="1565" y="502"/>
                </a:lnTo>
                <a:lnTo>
                  <a:pt x="1573" y="505"/>
                </a:lnTo>
                <a:lnTo>
                  <a:pt x="1577" y="509"/>
                </a:lnTo>
                <a:lnTo>
                  <a:pt x="1578" y="512"/>
                </a:lnTo>
                <a:lnTo>
                  <a:pt x="1577" y="517"/>
                </a:lnTo>
                <a:lnTo>
                  <a:pt x="1575" y="519"/>
                </a:lnTo>
                <a:lnTo>
                  <a:pt x="1572" y="519"/>
                </a:lnTo>
                <a:lnTo>
                  <a:pt x="1568" y="519"/>
                </a:lnTo>
                <a:lnTo>
                  <a:pt x="1565" y="519"/>
                </a:lnTo>
                <a:lnTo>
                  <a:pt x="1560" y="519"/>
                </a:lnTo>
                <a:lnTo>
                  <a:pt x="1558" y="519"/>
                </a:lnTo>
                <a:lnTo>
                  <a:pt x="1558" y="516"/>
                </a:lnTo>
                <a:lnTo>
                  <a:pt x="1558" y="512"/>
                </a:lnTo>
                <a:lnTo>
                  <a:pt x="1554" y="512"/>
                </a:lnTo>
                <a:lnTo>
                  <a:pt x="1551" y="512"/>
                </a:lnTo>
                <a:lnTo>
                  <a:pt x="1551" y="509"/>
                </a:lnTo>
                <a:lnTo>
                  <a:pt x="1551" y="505"/>
                </a:lnTo>
                <a:lnTo>
                  <a:pt x="1548" y="505"/>
                </a:lnTo>
                <a:lnTo>
                  <a:pt x="1544" y="505"/>
                </a:lnTo>
                <a:lnTo>
                  <a:pt x="1541" y="505"/>
                </a:lnTo>
                <a:lnTo>
                  <a:pt x="1537" y="505"/>
                </a:lnTo>
                <a:lnTo>
                  <a:pt x="1536" y="500"/>
                </a:lnTo>
                <a:lnTo>
                  <a:pt x="1534" y="499"/>
                </a:lnTo>
                <a:lnTo>
                  <a:pt x="1531" y="499"/>
                </a:lnTo>
                <a:lnTo>
                  <a:pt x="1529" y="495"/>
                </a:lnTo>
                <a:lnTo>
                  <a:pt x="1525" y="494"/>
                </a:lnTo>
                <a:lnTo>
                  <a:pt x="1517" y="492"/>
                </a:lnTo>
                <a:lnTo>
                  <a:pt x="1517" y="488"/>
                </a:lnTo>
                <a:lnTo>
                  <a:pt x="1515" y="487"/>
                </a:lnTo>
                <a:lnTo>
                  <a:pt x="1510" y="485"/>
                </a:lnTo>
                <a:lnTo>
                  <a:pt x="1502" y="480"/>
                </a:lnTo>
                <a:lnTo>
                  <a:pt x="1496" y="478"/>
                </a:lnTo>
                <a:lnTo>
                  <a:pt x="1490" y="478"/>
                </a:lnTo>
                <a:lnTo>
                  <a:pt x="1478" y="476"/>
                </a:lnTo>
                <a:lnTo>
                  <a:pt x="1467" y="480"/>
                </a:lnTo>
                <a:lnTo>
                  <a:pt x="1461" y="483"/>
                </a:lnTo>
                <a:lnTo>
                  <a:pt x="1454" y="488"/>
                </a:lnTo>
                <a:lnTo>
                  <a:pt x="1449" y="492"/>
                </a:lnTo>
                <a:lnTo>
                  <a:pt x="1442" y="497"/>
                </a:lnTo>
                <a:lnTo>
                  <a:pt x="1433" y="499"/>
                </a:lnTo>
                <a:lnTo>
                  <a:pt x="1421" y="499"/>
                </a:lnTo>
                <a:lnTo>
                  <a:pt x="1427" y="492"/>
                </a:lnTo>
                <a:lnTo>
                  <a:pt x="1427" y="485"/>
                </a:lnTo>
                <a:lnTo>
                  <a:pt x="1427" y="478"/>
                </a:lnTo>
                <a:lnTo>
                  <a:pt x="1421" y="471"/>
                </a:lnTo>
                <a:lnTo>
                  <a:pt x="1416" y="468"/>
                </a:lnTo>
                <a:lnTo>
                  <a:pt x="1411" y="465"/>
                </a:lnTo>
                <a:lnTo>
                  <a:pt x="1408" y="459"/>
                </a:lnTo>
                <a:lnTo>
                  <a:pt x="1408" y="451"/>
                </a:lnTo>
                <a:lnTo>
                  <a:pt x="1415" y="451"/>
                </a:lnTo>
                <a:lnTo>
                  <a:pt x="1418" y="449"/>
                </a:lnTo>
                <a:lnTo>
                  <a:pt x="1423" y="446"/>
                </a:lnTo>
                <a:lnTo>
                  <a:pt x="1428" y="444"/>
                </a:lnTo>
                <a:lnTo>
                  <a:pt x="1428" y="447"/>
                </a:lnTo>
                <a:lnTo>
                  <a:pt x="1430" y="449"/>
                </a:lnTo>
                <a:lnTo>
                  <a:pt x="1433" y="451"/>
                </a:lnTo>
                <a:lnTo>
                  <a:pt x="1435" y="451"/>
                </a:lnTo>
                <a:lnTo>
                  <a:pt x="1435" y="447"/>
                </a:lnTo>
                <a:lnTo>
                  <a:pt x="1435" y="444"/>
                </a:lnTo>
                <a:lnTo>
                  <a:pt x="1439" y="444"/>
                </a:lnTo>
                <a:lnTo>
                  <a:pt x="1442" y="444"/>
                </a:lnTo>
                <a:lnTo>
                  <a:pt x="1442" y="441"/>
                </a:lnTo>
                <a:lnTo>
                  <a:pt x="1442" y="437"/>
                </a:lnTo>
                <a:lnTo>
                  <a:pt x="1450" y="436"/>
                </a:lnTo>
                <a:lnTo>
                  <a:pt x="1457" y="436"/>
                </a:lnTo>
                <a:lnTo>
                  <a:pt x="1464" y="434"/>
                </a:lnTo>
                <a:lnTo>
                  <a:pt x="1466" y="432"/>
                </a:lnTo>
                <a:lnTo>
                  <a:pt x="1469" y="430"/>
                </a:lnTo>
                <a:lnTo>
                  <a:pt x="1473" y="429"/>
                </a:lnTo>
                <a:lnTo>
                  <a:pt x="1474" y="425"/>
                </a:lnTo>
                <a:lnTo>
                  <a:pt x="1476" y="417"/>
                </a:lnTo>
                <a:lnTo>
                  <a:pt x="1479" y="417"/>
                </a:lnTo>
                <a:lnTo>
                  <a:pt x="1481" y="415"/>
                </a:lnTo>
                <a:lnTo>
                  <a:pt x="1483" y="410"/>
                </a:lnTo>
                <a:lnTo>
                  <a:pt x="1486" y="405"/>
                </a:lnTo>
                <a:lnTo>
                  <a:pt x="1490" y="400"/>
                </a:lnTo>
                <a:lnTo>
                  <a:pt x="1493" y="396"/>
                </a:lnTo>
                <a:lnTo>
                  <a:pt x="1496" y="389"/>
                </a:lnTo>
                <a:lnTo>
                  <a:pt x="1498" y="378"/>
                </a:lnTo>
                <a:lnTo>
                  <a:pt x="1496" y="364"/>
                </a:lnTo>
                <a:lnTo>
                  <a:pt x="1496" y="349"/>
                </a:lnTo>
                <a:lnTo>
                  <a:pt x="1496" y="335"/>
                </a:lnTo>
                <a:lnTo>
                  <a:pt x="1496" y="330"/>
                </a:lnTo>
                <a:lnTo>
                  <a:pt x="1495" y="326"/>
                </a:lnTo>
                <a:lnTo>
                  <a:pt x="1491" y="325"/>
                </a:lnTo>
                <a:lnTo>
                  <a:pt x="1488" y="323"/>
                </a:lnTo>
                <a:lnTo>
                  <a:pt x="1479" y="321"/>
                </a:lnTo>
                <a:lnTo>
                  <a:pt x="1478" y="318"/>
                </a:lnTo>
                <a:lnTo>
                  <a:pt x="1476" y="314"/>
                </a:lnTo>
                <a:lnTo>
                  <a:pt x="1462" y="314"/>
                </a:lnTo>
                <a:lnTo>
                  <a:pt x="1452" y="316"/>
                </a:lnTo>
                <a:lnTo>
                  <a:pt x="1430" y="320"/>
                </a:lnTo>
                <a:lnTo>
                  <a:pt x="1410" y="325"/>
                </a:lnTo>
                <a:lnTo>
                  <a:pt x="1399" y="326"/>
                </a:lnTo>
                <a:lnTo>
                  <a:pt x="1387" y="328"/>
                </a:lnTo>
                <a:lnTo>
                  <a:pt x="1381" y="326"/>
                </a:lnTo>
                <a:lnTo>
                  <a:pt x="1374" y="325"/>
                </a:lnTo>
                <a:lnTo>
                  <a:pt x="1362" y="320"/>
                </a:lnTo>
                <a:lnTo>
                  <a:pt x="1352" y="313"/>
                </a:lnTo>
                <a:lnTo>
                  <a:pt x="1340" y="308"/>
                </a:lnTo>
                <a:lnTo>
                  <a:pt x="1335" y="304"/>
                </a:lnTo>
                <a:lnTo>
                  <a:pt x="1329" y="301"/>
                </a:lnTo>
                <a:lnTo>
                  <a:pt x="1324" y="296"/>
                </a:lnTo>
                <a:lnTo>
                  <a:pt x="1319" y="294"/>
                </a:lnTo>
                <a:lnTo>
                  <a:pt x="1312" y="294"/>
                </a:lnTo>
                <a:lnTo>
                  <a:pt x="1307" y="292"/>
                </a:lnTo>
                <a:lnTo>
                  <a:pt x="1304" y="289"/>
                </a:lnTo>
                <a:lnTo>
                  <a:pt x="1299" y="287"/>
                </a:lnTo>
                <a:lnTo>
                  <a:pt x="1271" y="287"/>
                </a:lnTo>
                <a:lnTo>
                  <a:pt x="1270" y="289"/>
                </a:lnTo>
                <a:lnTo>
                  <a:pt x="1268" y="291"/>
                </a:lnTo>
                <a:lnTo>
                  <a:pt x="1265" y="294"/>
                </a:lnTo>
                <a:lnTo>
                  <a:pt x="1259" y="296"/>
                </a:lnTo>
                <a:lnTo>
                  <a:pt x="1258" y="297"/>
                </a:lnTo>
                <a:lnTo>
                  <a:pt x="1258" y="301"/>
                </a:lnTo>
                <a:lnTo>
                  <a:pt x="1254" y="299"/>
                </a:lnTo>
                <a:lnTo>
                  <a:pt x="1253" y="297"/>
                </a:lnTo>
                <a:lnTo>
                  <a:pt x="1253" y="294"/>
                </a:lnTo>
                <a:lnTo>
                  <a:pt x="1253" y="292"/>
                </a:lnTo>
                <a:lnTo>
                  <a:pt x="1256" y="285"/>
                </a:lnTo>
                <a:lnTo>
                  <a:pt x="1258" y="280"/>
                </a:lnTo>
                <a:lnTo>
                  <a:pt x="1254" y="279"/>
                </a:lnTo>
                <a:lnTo>
                  <a:pt x="1253" y="275"/>
                </a:lnTo>
                <a:lnTo>
                  <a:pt x="1251" y="267"/>
                </a:lnTo>
                <a:lnTo>
                  <a:pt x="1248" y="267"/>
                </a:lnTo>
                <a:lnTo>
                  <a:pt x="1246" y="265"/>
                </a:lnTo>
                <a:lnTo>
                  <a:pt x="1244" y="260"/>
                </a:lnTo>
                <a:lnTo>
                  <a:pt x="1190" y="260"/>
                </a:lnTo>
                <a:lnTo>
                  <a:pt x="1184" y="267"/>
                </a:lnTo>
                <a:lnTo>
                  <a:pt x="1179" y="273"/>
                </a:lnTo>
                <a:lnTo>
                  <a:pt x="1176" y="277"/>
                </a:lnTo>
                <a:lnTo>
                  <a:pt x="1173" y="279"/>
                </a:lnTo>
                <a:lnTo>
                  <a:pt x="1167" y="280"/>
                </a:lnTo>
                <a:lnTo>
                  <a:pt x="1162" y="280"/>
                </a:lnTo>
                <a:lnTo>
                  <a:pt x="1166" y="273"/>
                </a:lnTo>
                <a:lnTo>
                  <a:pt x="1171" y="267"/>
                </a:lnTo>
                <a:lnTo>
                  <a:pt x="1174" y="263"/>
                </a:lnTo>
                <a:lnTo>
                  <a:pt x="1179" y="262"/>
                </a:lnTo>
                <a:lnTo>
                  <a:pt x="1184" y="260"/>
                </a:lnTo>
                <a:lnTo>
                  <a:pt x="1190" y="260"/>
                </a:lnTo>
                <a:lnTo>
                  <a:pt x="1191" y="255"/>
                </a:lnTo>
                <a:lnTo>
                  <a:pt x="1193" y="251"/>
                </a:lnTo>
                <a:lnTo>
                  <a:pt x="1200" y="246"/>
                </a:lnTo>
                <a:lnTo>
                  <a:pt x="1208" y="243"/>
                </a:lnTo>
                <a:lnTo>
                  <a:pt x="1217" y="239"/>
                </a:lnTo>
                <a:lnTo>
                  <a:pt x="1217" y="212"/>
                </a:lnTo>
                <a:lnTo>
                  <a:pt x="1217" y="205"/>
                </a:lnTo>
                <a:lnTo>
                  <a:pt x="1217" y="198"/>
                </a:lnTo>
                <a:lnTo>
                  <a:pt x="1219" y="193"/>
                </a:lnTo>
                <a:lnTo>
                  <a:pt x="1224" y="191"/>
                </a:lnTo>
                <a:lnTo>
                  <a:pt x="1219" y="181"/>
                </a:lnTo>
                <a:lnTo>
                  <a:pt x="1215" y="169"/>
                </a:lnTo>
                <a:lnTo>
                  <a:pt x="1210" y="144"/>
                </a:lnTo>
                <a:lnTo>
                  <a:pt x="1208" y="142"/>
                </a:lnTo>
                <a:lnTo>
                  <a:pt x="1207" y="140"/>
                </a:lnTo>
                <a:lnTo>
                  <a:pt x="1203" y="137"/>
                </a:lnTo>
                <a:lnTo>
                  <a:pt x="1198" y="135"/>
                </a:lnTo>
                <a:lnTo>
                  <a:pt x="1196" y="133"/>
                </a:lnTo>
                <a:lnTo>
                  <a:pt x="1196" y="130"/>
                </a:lnTo>
                <a:lnTo>
                  <a:pt x="1188" y="130"/>
                </a:lnTo>
                <a:lnTo>
                  <a:pt x="1181" y="128"/>
                </a:lnTo>
                <a:lnTo>
                  <a:pt x="1174" y="127"/>
                </a:lnTo>
                <a:lnTo>
                  <a:pt x="1171" y="122"/>
                </a:lnTo>
                <a:lnTo>
                  <a:pt x="1166" y="118"/>
                </a:lnTo>
                <a:lnTo>
                  <a:pt x="1159" y="116"/>
                </a:lnTo>
                <a:lnTo>
                  <a:pt x="1152" y="115"/>
                </a:lnTo>
                <a:lnTo>
                  <a:pt x="1142" y="116"/>
                </a:lnTo>
                <a:lnTo>
                  <a:pt x="1138" y="110"/>
                </a:lnTo>
                <a:lnTo>
                  <a:pt x="1133" y="104"/>
                </a:lnTo>
                <a:lnTo>
                  <a:pt x="1128" y="99"/>
                </a:lnTo>
                <a:lnTo>
                  <a:pt x="1121" y="96"/>
                </a:lnTo>
                <a:lnTo>
                  <a:pt x="1121" y="89"/>
                </a:lnTo>
                <a:lnTo>
                  <a:pt x="1121" y="82"/>
                </a:lnTo>
                <a:lnTo>
                  <a:pt x="1120" y="77"/>
                </a:lnTo>
                <a:lnTo>
                  <a:pt x="1114" y="76"/>
                </a:lnTo>
                <a:lnTo>
                  <a:pt x="1106" y="79"/>
                </a:lnTo>
                <a:lnTo>
                  <a:pt x="1097" y="82"/>
                </a:lnTo>
                <a:lnTo>
                  <a:pt x="1091" y="87"/>
                </a:lnTo>
                <a:lnTo>
                  <a:pt x="1089" y="91"/>
                </a:lnTo>
                <a:lnTo>
                  <a:pt x="1087" y="96"/>
                </a:lnTo>
                <a:lnTo>
                  <a:pt x="1073" y="91"/>
                </a:lnTo>
                <a:lnTo>
                  <a:pt x="1058" y="87"/>
                </a:lnTo>
                <a:lnTo>
                  <a:pt x="1044" y="82"/>
                </a:lnTo>
                <a:lnTo>
                  <a:pt x="1038" y="79"/>
                </a:lnTo>
                <a:lnTo>
                  <a:pt x="1032" y="76"/>
                </a:lnTo>
                <a:lnTo>
                  <a:pt x="985" y="76"/>
                </a:lnTo>
                <a:lnTo>
                  <a:pt x="981" y="76"/>
                </a:lnTo>
                <a:lnTo>
                  <a:pt x="978" y="76"/>
                </a:lnTo>
                <a:lnTo>
                  <a:pt x="973" y="76"/>
                </a:lnTo>
                <a:lnTo>
                  <a:pt x="971" y="76"/>
                </a:lnTo>
                <a:lnTo>
                  <a:pt x="971" y="72"/>
                </a:lnTo>
                <a:lnTo>
                  <a:pt x="971" y="69"/>
                </a:lnTo>
                <a:lnTo>
                  <a:pt x="968" y="69"/>
                </a:lnTo>
                <a:lnTo>
                  <a:pt x="964" y="69"/>
                </a:lnTo>
                <a:lnTo>
                  <a:pt x="964" y="65"/>
                </a:lnTo>
                <a:lnTo>
                  <a:pt x="964" y="62"/>
                </a:lnTo>
                <a:lnTo>
                  <a:pt x="957" y="60"/>
                </a:lnTo>
                <a:lnTo>
                  <a:pt x="951" y="62"/>
                </a:lnTo>
                <a:lnTo>
                  <a:pt x="946" y="60"/>
                </a:lnTo>
                <a:lnTo>
                  <a:pt x="944" y="58"/>
                </a:lnTo>
                <a:lnTo>
                  <a:pt x="944" y="55"/>
                </a:lnTo>
                <a:lnTo>
                  <a:pt x="876" y="55"/>
                </a:lnTo>
                <a:lnTo>
                  <a:pt x="874" y="60"/>
                </a:lnTo>
                <a:lnTo>
                  <a:pt x="872" y="62"/>
                </a:lnTo>
                <a:lnTo>
                  <a:pt x="869" y="62"/>
                </a:lnTo>
                <a:lnTo>
                  <a:pt x="807" y="62"/>
                </a:lnTo>
                <a:lnTo>
                  <a:pt x="807" y="57"/>
                </a:lnTo>
                <a:lnTo>
                  <a:pt x="809" y="52"/>
                </a:lnTo>
                <a:lnTo>
                  <a:pt x="813" y="43"/>
                </a:lnTo>
                <a:lnTo>
                  <a:pt x="818" y="36"/>
                </a:lnTo>
                <a:lnTo>
                  <a:pt x="821" y="28"/>
                </a:lnTo>
                <a:lnTo>
                  <a:pt x="823" y="24"/>
                </a:lnTo>
                <a:lnTo>
                  <a:pt x="824" y="21"/>
                </a:lnTo>
                <a:lnTo>
                  <a:pt x="826" y="19"/>
                </a:lnTo>
                <a:lnTo>
                  <a:pt x="828" y="14"/>
                </a:lnTo>
                <a:lnTo>
                  <a:pt x="824" y="12"/>
                </a:lnTo>
                <a:lnTo>
                  <a:pt x="823" y="11"/>
                </a:lnTo>
                <a:lnTo>
                  <a:pt x="821" y="7"/>
                </a:lnTo>
                <a:lnTo>
                  <a:pt x="821" y="0"/>
                </a:lnTo>
                <a:lnTo>
                  <a:pt x="816" y="0"/>
                </a:lnTo>
                <a:lnTo>
                  <a:pt x="811" y="2"/>
                </a:lnTo>
                <a:lnTo>
                  <a:pt x="807" y="4"/>
                </a:lnTo>
                <a:lnTo>
                  <a:pt x="806" y="7"/>
                </a:lnTo>
                <a:lnTo>
                  <a:pt x="802" y="16"/>
                </a:lnTo>
                <a:lnTo>
                  <a:pt x="801" y="24"/>
                </a:lnTo>
                <a:lnTo>
                  <a:pt x="801" y="28"/>
                </a:lnTo>
                <a:lnTo>
                  <a:pt x="795" y="31"/>
                </a:lnTo>
                <a:lnTo>
                  <a:pt x="794" y="35"/>
                </a:lnTo>
                <a:lnTo>
                  <a:pt x="792" y="38"/>
                </a:lnTo>
                <a:lnTo>
                  <a:pt x="782" y="45"/>
                </a:lnTo>
                <a:lnTo>
                  <a:pt x="780" y="48"/>
                </a:lnTo>
                <a:lnTo>
                  <a:pt x="778" y="52"/>
                </a:lnTo>
                <a:lnTo>
                  <a:pt x="777" y="60"/>
                </a:lnTo>
                <a:lnTo>
                  <a:pt x="780" y="72"/>
                </a:lnTo>
                <a:lnTo>
                  <a:pt x="780" y="77"/>
                </a:lnTo>
                <a:lnTo>
                  <a:pt x="780" y="79"/>
                </a:lnTo>
                <a:lnTo>
                  <a:pt x="780" y="86"/>
                </a:lnTo>
                <a:lnTo>
                  <a:pt x="778" y="89"/>
                </a:lnTo>
                <a:lnTo>
                  <a:pt x="775" y="98"/>
                </a:lnTo>
                <a:lnTo>
                  <a:pt x="773" y="104"/>
                </a:lnTo>
                <a:lnTo>
                  <a:pt x="772" y="110"/>
                </a:lnTo>
                <a:lnTo>
                  <a:pt x="773" y="113"/>
                </a:lnTo>
                <a:lnTo>
                  <a:pt x="773" y="116"/>
                </a:lnTo>
                <a:lnTo>
                  <a:pt x="773" y="123"/>
                </a:lnTo>
                <a:lnTo>
                  <a:pt x="770" y="125"/>
                </a:lnTo>
                <a:lnTo>
                  <a:pt x="768" y="127"/>
                </a:lnTo>
                <a:lnTo>
                  <a:pt x="766" y="130"/>
                </a:lnTo>
                <a:lnTo>
                  <a:pt x="766" y="137"/>
                </a:lnTo>
                <a:lnTo>
                  <a:pt x="766" y="144"/>
                </a:lnTo>
                <a:lnTo>
                  <a:pt x="773" y="145"/>
                </a:lnTo>
                <a:lnTo>
                  <a:pt x="778" y="144"/>
                </a:lnTo>
                <a:lnTo>
                  <a:pt x="784" y="144"/>
                </a:lnTo>
                <a:lnTo>
                  <a:pt x="787" y="140"/>
                </a:lnTo>
                <a:lnTo>
                  <a:pt x="790" y="137"/>
                </a:lnTo>
                <a:lnTo>
                  <a:pt x="792" y="133"/>
                </a:lnTo>
                <a:lnTo>
                  <a:pt x="794" y="123"/>
                </a:lnTo>
                <a:lnTo>
                  <a:pt x="794" y="122"/>
                </a:lnTo>
                <a:lnTo>
                  <a:pt x="794" y="118"/>
                </a:lnTo>
                <a:lnTo>
                  <a:pt x="794" y="113"/>
                </a:lnTo>
                <a:lnTo>
                  <a:pt x="795" y="111"/>
                </a:lnTo>
                <a:lnTo>
                  <a:pt x="797" y="110"/>
                </a:lnTo>
                <a:lnTo>
                  <a:pt x="795" y="104"/>
                </a:lnTo>
                <a:lnTo>
                  <a:pt x="795" y="99"/>
                </a:lnTo>
                <a:lnTo>
                  <a:pt x="795" y="98"/>
                </a:lnTo>
                <a:lnTo>
                  <a:pt x="795" y="96"/>
                </a:lnTo>
                <a:lnTo>
                  <a:pt x="799" y="96"/>
                </a:lnTo>
                <a:lnTo>
                  <a:pt x="804" y="94"/>
                </a:lnTo>
                <a:lnTo>
                  <a:pt x="809" y="93"/>
                </a:lnTo>
                <a:lnTo>
                  <a:pt x="816" y="86"/>
                </a:lnTo>
                <a:lnTo>
                  <a:pt x="818" y="84"/>
                </a:lnTo>
                <a:lnTo>
                  <a:pt x="821" y="81"/>
                </a:lnTo>
                <a:lnTo>
                  <a:pt x="824" y="81"/>
                </a:lnTo>
                <a:lnTo>
                  <a:pt x="830" y="84"/>
                </a:lnTo>
                <a:lnTo>
                  <a:pt x="833" y="82"/>
                </a:lnTo>
                <a:lnTo>
                  <a:pt x="847" y="79"/>
                </a:lnTo>
                <a:lnTo>
                  <a:pt x="850" y="79"/>
                </a:lnTo>
                <a:lnTo>
                  <a:pt x="853" y="77"/>
                </a:lnTo>
                <a:lnTo>
                  <a:pt x="857" y="77"/>
                </a:lnTo>
                <a:lnTo>
                  <a:pt x="860" y="81"/>
                </a:lnTo>
                <a:lnTo>
                  <a:pt x="864" y="86"/>
                </a:lnTo>
                <a:lnTo>
                  <a:pt x="869" y="94"/>
                </a:lnTo>
                <a:lnTo>
                  <a:pt x="872" y="96"/>
                </a:lnTo>
                <a:lnTo>
                  <a:pt x="877" y="94"/>
                </a:lnTo>
                <a:lnTo>
                  <a:pt x="879" y="96"/>
                </a:lnTo>
                <a:lnTo>
                  <a:pt x="882" y="96"/>
                </a:lnTo>
                <a:lnTo>
                  <a:pt x="882" y="144"/>
                </a:lnTo>
                <a:lnTo>
                  <a:pt x="874" y="157"/>
                </a:lnTo>
                <a:lnTo>
                  <a:pt x="867" y="164"/>
                </a:lnTo>
                <a:lnTo>
                  <a:pt x="862" y="171"/>
                </a:lnTo>
                <a:lnTo>
                  <a:pt x="859" y="173"/>
                </a:lnTo>
                <a:lnTo>
                  <a:pt x="850" y="176"/>
                </a:lnTo>
                <a:lnTo>
                  <a:pt x="840" y="180"/>
                </a:lnTo>
                <a:lnTo>
                  <a:pt x="838" y="183"/>
                </a:lnTo>
                <a:lnTo>
                  <a:pt x="835" y="186"/>
                </a:lnTo>
                <a:lnTo>
                  <a:pt x="835" y="191"/>
                </a:lnTo>
                <a:lnTo>
                  <a:pt x="836" y="197"/>
                </a:lnTo>
                <a:lnTo>
                  <a:pt x="838" y="198"/>
                </a:lnTo>
                <a:lnTo>
                  <a:pt x="841" y="198"/>
                </a:lnTo>
                <a:lnTo>
                  <a:pt x="847" y="195"/>
                </a:lnTo>
                <a:lnTo>
                  <a:pt x="850" y="191"/>
                </a:lnTo>
                <a:lnTo>
                  <a:pt x="855" y="190"/>
                </a:lnTo>
                <a:lnTo>
                  <a:pt x="859" y="190"/>
                </a:lnTo>
                <a:lnTo>
                  <a:pt x="864" y="191"/>
                </a:lnTo>
                <a:lnTo>
                  <a:pt x="867" y="191"/>
                </a:lnTo>
                <a:lnTo>
                  <a:pt x="872" y="190"/>
                </a:lnTo>
                <a:lnTo>
                  <a:pt x="877" y="188"/>
                </a:lnTo>
                <a:lnTo>
                  <a:pt x="886" y="183"/>
                </a:lnTo>
                <a:lnTo>
                  <a:pt x="888" y="181"/>
                </a:lnTo>
                <a:lnTo>
                  <a:pt x="889" y="178"/>
                </a:lnTo>
                <a:lnTo>
                  <a:pt x="891" y="176"/>
                </a:lnTo>
                <a:lnTo>
                  <a:pt x="894" y="178"/>
                </a:lnTo>
                <a:lnTo>
                  <a:pt x="899" y="180"/>
                </a:lnTo>
                <a:lnTo>
                  <a:pt x="901" y="178"/>
                </a:lnTo>
                <a:lnTo>
                  <a:pt x="905" y="176"/>
                </a:lnTo>
                <a:lnTo>
                  <a:pt x="901" y="181"/>
                </a:lnTo>
                <a:lnTo>
                  <a:pt x="901" y="185"/>
                </a:lnTo>
                <a:lnTo>
                  <a:pt x="903" y="188"/>
                </a:lnTo>
                <a:lnTo>
                  <a:pt x="905" y="190"/>
                </a:lnTo>
                <a:lnTo>
                  <a:pt x="911" y="195"/>
                </a:lnTo>
                <a:lnTo>
                  <a:pt x="913" y="198"/>
                </a:lnTo>
                <a:lnTo>
                  <a:pt x="911" y="202"/>
                </a:lnTo>
                <a:lnTo>
                  <a:pt x="913" y="205"/>
                </a:lnTo>
                <a:lnTo>
                  <a:pt x="915" y="209"/>
                </a:lnTo>
                <a:lnTo>
                  <a:pt x="913" y="210"/>
                </a:lnTo>
                <a:lnTo>
                  <a:pt x="910" y="212"/>
                </a:lnTo>
                <a:lnTo>
                  <a:pt x="908" y="217"/>
                </a:lnTo>
                <a:lnTo>
                  <a:pt x="906" y="219"/>
                </a:lnTo>
                <a:lnTo>
                  <a:pt x="903" y="219"/>
                </a:lnTo>
                <a:lnTo>
                  <a:pt x="903" y="226"/>
                </a:lnTo>
                <a:lnTo>
                  <a:pt x="906" y="229"/>
                </a:lnTo>
                <a:lnTo>
                  <a:pt x="910" y="232"/>
                </a:lnTo>
                <a:lnTo>
                  <a:pt x="917" y="232"/>
                </a:lnTo>
                <a:lnTo>
                  <a:pt x="917" y="236"/>
                </a:lnTo>
                <a:lnTo>
                  <a:pt x="915" y="238"/>
                </a:lnTo>
                <a:lnTo>
                  <a:pt x="906" y="241"/>
                </a:lnTo>
                <a:lnTo>
                  <a:pt x="903" y="243"/>
                </a:lnTo>
                <a:lnTo>
                  <a:pt x="901" y="246"/>
                </a:lnTo>
                <a:lnTo>
                  <a:pt x="899" y="253"/>
                </a:lnTo>
                <a:lnTo>
                  <a:pt x="903" y="260"/>
                </a:lnTo>
                <a:lnTo>
                  <a:pt x="905" y="263"/>
                </a:lnTo>
                <a:lnTo>
                  <a:pt x="906" y="265"/>
                </a:lnTo>
                <a:lnTo>
                  <a:pt x="927" y="267"/>
                </a:lnTo>
                <a:lnTo>
                  <a:pt x="930" y="267"/>
                </a:lnTo>
                <a:lnTo>
                  <a:pt x="944" y="267"/>
                </a:lnTo>
                <a:lnTo>
                  <a:pt x="944" y="265"/>
                </a:lnTo>
                <a:lnTo>
                  <a:pt x="946" y="263"/>
                </a:lnTo>
                <a:lnTo>
                  <a:pt x="951" y="262"/>
                </a:lnTo>
                <a:lnTo>
                  <a:pt x="954" y="262"/>
                </a:lnTo>
                <a:lnTo>
                  <a:pt x="956" y="263"/>
                </a:lnTo>
                <a:lnTo>
                  <a:pt x="957" y="267"/>
                </a:lnTo>
                <a:lnTo>
                  <a:pt x="944" y="267"/>
                </a:lnTo>
                <a:lnTo>
                  <a:pt x="944" y="270"/>
                </a:lnTo>
                <a:lnTo>
                  <a:pt x="942" y="272"/>
                </a:lnTo>
                <a:lnTo>
                  <a:pt x="937" y="273"/>
                </a:lnTo>
                <a:lnTo>
                  <a:pt x="932" y="273"/>
                </a:lnTo>
                <a:lnTo>
                  <a:pt x="927" y="272"/>
                </a:lnTo>
                <a:lnTo>
                  <a:pt x="923" y="272"/>
                </a:lnTo>
                <a:lnTo>
                  <a:pt x="915" y="277"/>
                </a:lnTo>
                <a:lnTo>
                  <a:pt x="906" y="280"/>
                </a:lnTo>
                <a:lnTo>
                  <a:pt x="901" y="282"/>
                </a:lnTo>
                <a:lnTo>
                  <a:pt x="896" y="280"/>
                </a:lnTo>
                <a:lnTo>
                  <a:pt x="893" y="282"/>
                </a:lnTo>
                <a:lnTo>
                  <a:pt x="889" y="285"/>
                </a:lnTo>
                <a:lnTo>
                  <a:pt x="886" y="287"/>
                </a:lnTo>
                <a:lnTo>
                  <a:pt x="882" y="287"/>
                </a:lnTo>
                <a:lnTo>
                  <a:pt x="848" y="287"/>
                </a:lnTo>
                <a:lnTo>
                  <a:pt x="843" y="291"/>
                </a:lnTo>
                <a:lnTo>
                  <a:pt x="838" y="294"/>
                </a:lnTo>
                <a:lnTo>
                  <a:pt x="835" y="299"/>
                </a:lnTo>
                <a:lnTo>
                  <a:pt x="835" y="308"/>
                </a:lnTo>
                <a:lnTo>
                  <a:pt x="833" y="313"/>
                </a:lnTo>
                <a:lnTo>
                  <a:pt x="831" y="314"/>
                </a:lnTo>
                <a:lnTo>
                  <a:pt x="828" y="314"/>
                </a:lnTo>
                <a:lnTo>
                  <a:pt x="826" y="325"/>
                </a:lnTo>
                <a:lnTo>
                  <a:pt x="828" y="333"/>
                </a:lnTo>
                <a:lnTo>
                  <a:pt x="830" y="340"/>
                </a:lnTo>
                <a:lnTo>
                  <a:pt x="835" y="345"/>
                </a:lnTo>
                <a:lnTo>
                  <a:pt x="841" y="349"/>
                </a:lnTo>
                <a:lnTo>
                  <a:pt x="848" y="350"/>
                </a:lnTo>
                <a:lnTo>
                  <a:pt x="859" y="350"/>
                </a:lnTo>
                <a:lnTo>
                  <a:pt x="869" y="349"/>
                </a:lnTo>
                <a:lnTo>
                  <a:pt x="870" y="343"/>
                </a:lnTo>
                <a:lnTo>
                  <a:pt x="872" y="342"/>
                </a:lnTo>
                <a:lnTo>
                  <a:pt x="876" y="342"/>
                </a:lnTo>
                <a:lnTo>
                  <a:pt x="879" y="343"/>
                </a:lnTo>
                <a:lnTo>
                  <a:pt x="882" y="345"/>
                </a:lnTo>
                <a:lnTo>
                  <a:pt x="884" y="349"/>
                </a:lnTo>
                <a:lnTo>
                  <a:pt x="889" y="349"/>
                </a:lnTo>
                <a:lnTo>
                  <a:pt x="889" y="355"/>
                </a:lnTo>
                <a:lnTo>
                  <a:pt x="889" y="362"/>
                </a:lnTo>
                <a:lnTo>
                  <a:pt x="884" y="372"/>
                </a:lnTo>
                <a:lnTo>
                  <a:pt x="881" y="383"/>
                </a:lnTo>
                <a:lnTo>
                  <a:pt x="881" y="388"/>
                </a:lnTo>
                <a:lnTo>
                  <a:pt x="882" y="396"/>
                </a:lnTo>
                <a:lnTo>
                  <a:pt x="884" y="403"/>
                </a:lnTo>
                <a:lnTo>
                  <a:pt x="888" y="407"/>
                </a:lnTo>
                <a:lnTo>
                  <a:pt x="893" y="408"/>
                </a:lnTo>
                <a:lnTo>
                  <a:pt x="899" y="410"/>
                </a:lnTo>
                <a:lnTo>
                  <a:pt x="906" y="412"/>
                </a:lnTo>
                <a:lnTo>
                  <a:pt x="911" y="413"/>
                </a:lnTo>
                <a:lnTo>
                  <a:pt x="915" y="417"/>
                </a:lnTo>
                <a:lnTo>
                  <a:pt x="917" y="424"/>
                </a:lnTo>
                <a:lnTo>
                  <a:pt x="917" y="429"/>
                </a:lnTo>
                <a:lnTo>
                  <a:pt x="917" y="432"/>
                </a:lnTo>
                <a:lnTo>
                  <a:pt x="915" y="434"/>
                </a:lnTo>
                <a:lnTo>
                  <a:pt x="911" y="436"/>
                </a:lnTo>
                <a:lnTo>
                  <a:pt x="905" y="437"/>
                </a:lnTo>
                <a:lnTo>
                  <a:pt x="896" y="437"/>
                </a:lnTo>
                <a:lnTo>
                  <a:pt x="889" y="437"/>
                </a:lnTo>
                <a:lnTo>
                  <a:pt x="884" y="441"/>
                </a:lnTo>
                <a:lnTo>
                  <a:pt x="881" y="442"/>
                </a:lnTo>
                <a:lnTo>
                  <a:pt x="876" y="444"/>
                </a:lnTo>
                <a:lnTo>
                  <a:pt x="876" y="451"/>
                </a:lnTo>
                <a:lnTo>
                  <a:pt x="877" y="456"/>
                </a:lnTo>
                <a:lnTo>
                  <a:pt x="879" y="458"/>
                </a:lnTo>
                <a:lnTo>
                  <a:pt x="881" y="459"/>
                </a:lnTo>
                <a:lnTo>
                  <a:pt x="881" y="465"/>
                </a:lnTo>
                <a:lnTo>
                  <a:pt x="881" y="473"/>
                </a:lnTo>
                <a:lnTo>
                  <a:pt x="884" y="483"/>
                </a:lnTo>
                <a:lnTo>
                  <a:pt x="886" y="487"/>
                </a:lnTo>
                <a:lnTo>
                  <a:pt x="889" y="490"/>
                </a:lnTo>
                <a:lnTo>
                  <a:pt x="891" y="492"/>
                </a:lnTo>
                <a:lnTo>
                  <a:pt x="901" y="504"/>
                </a:lnTo>
                <a:lnTo>
                  <a:pt x="910" y="509"/>
                </a:lnTo>
                <a:lnTo>
                  <a:pt x="913" y="511"/>
                </a:lnTo>
                <a:lnTo>
                  <a:pt x="918" y="512"/>
                </a:lnTo>
                <a:lnTo>
                  <a:pt x="922" y="512"/>
                </a:lnTo>
                <a:lnTo>
                  <a:pt x="934" y="514"/>
                </a:lnTo>
                <a:lnTo>
                  <a:pt x="944" y="519"/>
                </a:lnTo>
                <a:lnTo>
                  <a:pt x="963" y="519"/>
                </a:lnTo>
                <a:lnTo>
                  <a:pt x="952" y="526"/>
                </a:lnTo>
                <a:lnTo>
                  <a:pt x="944" y="533"/>
                </a:lnTo>
                <a:lnTo>
                  <a:pt x="937" y="538"/>
                </a:lnTo>
                <a:lnTo>
                  <a:pt x="928" y="540"/>
                </a:lnTo>
                <a:lnTo>
                  <a:pt x="920" y="540"/>
                </a:lnTo>
                <a:lnTo>
                  <a:pt x="911" y="540"/>
                </a:lnTo>
                <a:lnTo>
                  <a:pt x="893" y="536"/>
                </a:lnTo>
                <a:lnTo>
                  <a:pt x="876" y="533"/>
                </a:lnTo>
                <a:lnTo>
                  <a:pt x="855" y="533"/>
                </a:lnTo>
                <a:lnTo>
                  <a:pt x="847" y="531"/>
                </a:lnTo>
                <a:lnTo>
                  <a:pt x="838" y="529"/>
                </a:lnTo>
                <a:lnTo>
                  <a:pt x="831" y="524"/>
                </a:lnTo>
                <a:lnTo>
                  <a:pt x="828" y="519"/>
                </a:lnTo>
                <a:lnTo>
                  <a:pt x="826" y="516"/>
                </a:lnTo>
                <a:lnTo>
                  <a:pt x="824" y="514"/>
                </a:lnTo>
                <a:lnTo>
                  <a:pt x="821" y="516"/>
                </a:lnTo>
                <a:lnTo>
                  <a:pt x="821" y="519"/>
                </a:lnTo>
                <a:lnTo>
                  <a:pt x="814" y="522"/>
                </a:lnTo>
                <a:lnTo>
                  <a:pt x="809" y="528"/>
                </a:lnTo>
                <a:lnTo>
                  <a:pt x="804" y="533"/>
                </a:lnTo>
                <a:lnTo>
                  <a:pt x="801" y="540"/>
                </a:lnTo>
                <a:lnTo>
                  <a:pt x="799" y="541"/>
                </a:lnTo>
                <a:lnTo>
                  <a:pt x="797" y="543"/>
                </a:lnTo>
                <a:lnTo>
                  <a:pt x="794" y="546"/>
                </a:lnTo>
                <a:lnTo>
                  <a:pt x="792" y="551"/>
                </a:lnTo>
                <a:lnTo>
                  <a:pt x="790" y="553"/>
                </a:lnTo>
                <a:lnTo>
                  <a:pt x="787" y="553"/>
                </a:lnTo>
                <a:lnTo>
                  <a:pt x="785" y="557"/>
                </a:lnTo>
                <a:lnTo>
                  <a:pt x="784" y="560"/>
                </a:lnTo>
                <a:lnTo>
                  <a:pt x="780" y="563"/>
                </a:lnTo>
                <a:lnTo>
                  <a:pt x="780" y="567"/>
                </a:lnTo>
                <a:lnTo>
                  <a:pt x="785" y="599"/>
                </a:lnTo>
                <a:lnTo>
                  <a:pt x="789" y="615"/>
                </a:lnTo>
                <a:lnTo>
                  <a:pt x="794" y="628"/>
                </a:lnTo>
                <a:lnTo>
                  <a:pt x="794" y="635"/>
                </a:lnTo>
                <a:lnTo>
                  <a:pt x="795" y="640"/>
                </a:lnTo>
                <a:lnTo>
                  <a:pt x="799" y="644"/>
                </a:lnTo>
                <a:lnTo>
                  <a:pt x="801" y="649"/>
                </a:lnTo>
                <a:lnTo>
                  <a:pt x="795" y="649"/>
                </a:lnTo>
                <a:lnTo>
                  <a:pt x="790" y="647"/>
                </a:lnTo>
                <a:lnTo>
                  <a:pt x="782" y="644"/>
                </a:lnTo>
                <a:lnTo>
                  <a:pt x="775" y="638"/>
                </a:lnTo>
                <a:lnTo>
                  <a:pt x="766" y="635"/>
                </a:lnTo>
                <a:lnTo>
                  <a:pt x="765" y="633"/>
                </a:lnTo>
                <a:lnTo>
                  <a:pt x="763" y="632"/>
                </a:lnTo>
                <a:lnTo>
                  <a:pt x="760" y="628"/>
                </a:lnTo>
                <a:lnTo>
                  <a:pt x="758" y="623"/>
                </a:lnTo>
                <a:lnTo>
                  <a:pt x="756" y="621"/>
                </a:lnTo>
                <a:lnTo>
                  <a:pt x="753" y="621"/>
                </a:lnTo>
                <a:lnTo>
                  <a:pt x="732" y="621"/>
                </a:lnTo>
                <a:lnTo>
                  <a:pt x="729" y="621"/>
                </a:lnTo>
                <a:lnTo>
                  <a:pt x="726" y="621"/>
                </a:lnTo>
                <a:lnTo>
                  <a:pt x="722" y="626"/>
                </a:lnTo>
                <a:lnTo>
                  <a:pt x="720" y="630"/>
                </a:lnTo>
                <a:lnTo>
                  <a:pt x="722" y="633"/>
                </a:lnTo>
                <a:lnTo>
                  <a:pt x="720" y="637"/>
                </a:lnTo>
                <a:lnTo>
                  <a:pt x="715" y="645"/>
                </a:lnTo>
                <a:lnTo>
                  <a:pt x="712" y="649"/>
                </a:lnTo>
                <a:lnTo>
                  <a:pt x="712" y="654"/>
                </a:lnTo>
                <a:lnTo>
                  <a:pt x="714" y="657"/>
                </a:lnTo>
                <a:lnTo>
                  <a:pt x="719" y="664"/>
                </a:lnTo>
                <a:lnTo>
                  <a:pt x="720" y="666"/>
                </a:lnTo>
                <a:lnTo>
                  <a:pt x="722" y="667"/>
                </a:lnTo>
                <a:lnTo>
                  <a:pt x="726" y="669"/>
                </a:lnTo>
                <a:lnTo>
                  <a:pt x="727" y="671"/>
                </a:lnTo>
                <a:lnTo>
                  <a:pt x="729" y="673"/>
                </a:lnTo>
                <a:lnTo>
                  <a:pt x="731" y="678"/>
                </a:lnTo>
                <a:lnTo>
                  <a:pt x="732" y="690"/>
                </a:lnTo>
                <a:lnTo>
                  <a:pt x="724" y="695"/>
                </a:lnTo>
                <a:lnTo>
                  <a:pt x="720" y="698"/>
                </a:lnTo>
                <a:lnTo>
                  <a:pt x="719" y="703"/>
                </a:lnTo>
                <a:lnTo>
                  <a:pt x="712" y="702"/>
                </a:lnTo>
                <a:lnTo>
                  <a:pt x="707" y="700"/>
                </a:lnTo>
                <a:lnTo>
                  <a:pt x="702" y="698"/>
                </a:lnTo>
                <a:lnTo>
                  <a:pt x="697" y="695"/>
                </a:lnTo>
                <a:lnTo>
                  <a:pt x="695" y="690"/>
                </a:lnTo>
                <a:lnTo>
                  <a:pt x="691" y="684"/>
                </a:lnTo>
                <a:lnTo>
                  <a:pt x="691" y="678"/>
                </a:lnTo>
                <a:lnTo>
                  <a:pt x="691" y="669"/>
                </a:lnTo>
                <a:lnTo>
                  <a:pt x="691" y="615"/>
                </a:lnTo>
                <a:lnTo>
                  <a:pt x="683" y="596"/>
                </a:lnTo>
                <a:lnTo>
                  <a:pt x="680" y="586"/>
                </a:lnTo>
                <a:lnTo>
                  <a:pt x="678" y="574"/>
                </a:lnTo>
                <a:lnTo>
                  <a:pt x="669" y="574"/>
                </a:lnTo>
                <a:lnTo>
                  <a:pt x="664" y="570"/>
                </a:lnTo>
                <a:lnTo>
                  <a:pt x="661" y="565"/>
                </a:lnTo>
                <a:lnTo>
                  <a:pt x="657" y="560"/>
                </a:lnTo>
                <a:lnTo>
                  <a:pt x="652" y="563"/>
                </a:lnTo>
                <a:lnTo>
                  <a:pt x="644" y="565"/>
                </a:lnTo>
                <a:lnTo>
                  <a:pt x="627" y="567"/>
                </a:lnTo>
                <a:lnTo>
                  <a:pt x="608" y="567"/>
                </a:lnTo>
                <a:lnTo>
                  <a:pt x="589" y="567"/>
                </a:lnTo>
                <a:lnTo>
                  <a:pt x="580" y="569"/>
                </a:lnTo>
                <a:lnTo>
                  <a:pt x="575" y="570"/>
                </a:lnTo>
                <a:lnTo>
                  <a:pt x="570" y="574"/>
                </a:lnTo>
                <a:lnTo>
                  <a:pt x="562" y="574"/>
                </a:lnTo>
                <a:lnTo>
                  <a:pt x="555" y="574"/>
                </a:lnTo>
                <a:lnTo>
                  <a:pt x="548" y="574"/>
                </a:lnTo>
                <a:lnTo>
                  <a:pt x="543" y="575"/>
                </a:lnTo>
                <a:lnTo>
                  <a:pt x="541" y="580"/>
                </a:lnTo>
                <a:lnTo>
                  <a:pt x="528" y="580"/>
                </a:lnTo>
                <a:lnTo>
                  <a:pt x="522" y="579"/>
                </a:lnTo>
                <a:lnTo>
                  <a:pt x="521" y="577"/>
                </a:lnTo>
                <a:lnTo>
                  <a:pt x="521" y="574"/>
                </a:lnTo>
                <a:lnTo>
                  <a:pt x="473" y="574"/>
                </a:lnTo>
                <a:lnTo>
                  <a:pt x="459" y="580"/>
                </a:lnTo>
                <a:lnTo>
                  <a:pt x="449" y="587"/>
                </a:lnTo>
                <a:lnTo>
                  <a:pt x="437" y="594"/>
                </a:lnTo>
                <a:lnTo>
                  <a:pt x="425" y="601"/>
                </a:lnTo>
                <a:lnTo>
                  <a:pt x="422" y="608"/>
                </a:lnTo>
                <a:lnTo>
                  <a:pt x="418" y="615"/>
                </a:lnTo>
                <a:lnTo>
                  <a:pt x="418" y="625"/>
                </a:lnTo>
                <a:lnTo>
                  <a:pt x="418" y="635"/>
                </a:lnTo>
                <a:lnTo>
                  <a:pt x="413" y="638"/>
                </a:lnTo>
                <a:lnTo>
                  <a:pt x="408" y="642"/>
                </a:lnTo>
                <a:lnTo>
                  <a:pt x="403" y="647"/>
                </a:lnTo>
                <a:lnTo>
                  <a:pt x="398" y="649"/>
                </a:lnTo>
                <a:lnTo>
                  <a:pt x="389" y="654"/>
                </a:lnTo>
                <a:lnTo>
                  <a:pt x="386" y="657"/>
                </a:lnTo>
                <a:lnTo>
                  <a:pt x="384" y="662"/>
                </a:lnTo>
                <a:lnTo>
                  <a:pt x="383" y="676"/>
                </a:lnTo>
                <a:lnTo>
                  <a:pt x="384" y="688"/>
                </a:lnTo>
                <a:lnTo>
                  <a:pt x="389" y="696"/>
                </a:lnTo>
                <a:lnTo>
                  <a:pt x="395" y="703"/>
                </a:lnTo>
                <a:lnTo>
                  <a:pt x="396" y="707"/>
                </a:lnTo>
                <a:lnTo>
                  <a:pt x="412" y="712"/>
                </a:lnTo>
                <a:lnTo>
                  <a:pt x="424" y="720"/>
                </a:lnTo>
                <a:lnTo>
                  <a:pt x="427" y="724"/>
                </a:lnTo>
                <a:lnTo>
                  <a:pt x="427" y="727"/>
                </a:lnTo>
                <a:lnTo>
                  <a:pt x="430" y="731"/>
                </a:lnTo>
                <a:lnTo>
                  <a:pt x="439" y="734"/>
                </a:lnTo>
                <a:lnTo>
                  <a:pt x="444" y="736"/>
                </a:lnTo>
                <a:lnTo>
                  <a:pt x="446" y="739"/>
                </a:lnTo>
                <a:lnTo>
                  <a:pt x="447" y="744"/>
                </a:lnTo>
                <a:lnTo>
                  <a:pt x="446" y="751"/>
                </a:lnTo>
                <a:lnTo>
                  <a:pt x="446" y="754"/>
                </a:lnTo>
                <a:lnTo>
                  <a:pt x="449" y="760"/>
                </a:lnTo>
                <a:lnTo>
                  <a:pt x="451" y="761"/>
                </a:lnTo>
                <a:lnTo>
                  <a:pt x="452" y="765"/>
                </a:lnTo>
                <a:lnTo>
                  <a:pt x="452" y="881"/>
                </a:lnTo>
                <a:lnTo>
                  <a:pt x="449" y="883"/>
                </a:lnTo>
                <a:lnTo>
                  <a:pt x="446" y="884"/>
                </a:lnTo>
                <a:lnTo>
                  <a:pt x="444" y="893"/>
                </a:lnTo>
                <a:lnTo>
                  <a:pt x="442" y="896"/>
                </a:lnTo>
                <a:lnTo>
                  <a:pt x="441" y="900"/>
                </a:lnTo>
                <a:lnTo>
                  <a:pt x="437" y="901"/>
                </a:lnTo>
                <a:lnTo>
                  <a:pt x="432" y="901"/>
                </a:lnTo>
                <a:lnTo>
                  <a:pt x="429" y="910"/>
                </a:lnTo>
                <a:lnTo>
                  <a:pt x="425" y="918"/>
                </a:lnTo>
                <a:lnTo>
                  <a:pt x="420" y="925"/>
                </a:lnTo>
                <a:lnTo>
                  <a:pt x="417" y="927"/>
                </a:lnTo>
                <a:lnTo>
                  <a:pt x="412" y="929"/>
                </a:lnTo>
                <a:lnTo>
                  <a:pt x="412" y="940"/>
                </a:lnTo>
                <a:lnTo>
                  <a:pt x="410" y="951"/>
                </a:lnTo>
                <a:lnTo>
                  <a:pt x="403" y="969"/>
                </a:lnTo>
                <a:lnTo>
                  <a:pt x="401" y="978"/>
                </a:lnTo>
                <a:lnTo>
                  <a:pt x="398" y="987"/>
                </a:lnTo>
                <a:lnTo>
                  <a:pt x="396" y="998"/>
                </a:lnTo>
                <a:lnTo>
                  <a:pt x="398" y="1010"/>
                </a:lnTo>
                <a:lnTo>
                  <a:pt x="395" y="1012"/>
                </a:lnTo>
                <a:lnTo>
                  <a:pt x="391" y="1016"/>
                </a:lnTo>
                <a:lnTo>
                  <a:pt x="389" y="1026"/>
                </a:lnTo>
                <a:lnTo>
                  <a:pt x="388" y="1031"/>
                </a:lnTo>
                <a:lnTo>
                  <a:pt x="386" y="1034"/>
                </a:lnTo>
                <a:lnTo>
                  <a:pt x="383" y="1038"/>
                </a:lnTo>
                <a:lnTo>
                  <a:pt x="377" y="1038"/>
                </a:lnTo>
                <a:lnTo>
                  <a:pt x="355" y="1038"/>
                </a:lnTo>
                <a:lnTo>
                  <a:pt x="333" y="1038"/>
                </a:lnTo>
                <a:lnTo>
                  <a:pt x="321" y="1038"/>
                </a:lnTo>
                <a:lnTo>
                  <a:pt x="311" y="1038"/>
                </a:lnTo>
                <a:lnTo>
                  <a:pt x="302" y="1034"/>
                </a:lnTo>
                <a:lnTo>
                  <a:pt x="296" y="1031"/>
                </a:lnTo>
                <a:lnTo>
                  <a:pt x="294" y="1036"/>
                </a:lnTo>
                <a:lnTo>
                  <a:pt x="292" y="1043"/>
                </a:lnTo>
                <a:lnTo>
                  <a:pt x="292" y="1044"/>
                </a:lnTo>
                <a:lnTo>
                  <a:pt x="292" y="1050"/>
                </a:lnTo>
                <a:lnTo>
                  <a:pt x="292" y="1053"/>
                </a:lnTo>
                <a:lnTo>
                  <a:pt x="294" y="1053"/>
                </a:lnTo>
                <a:lnTo>
                  <a:pt x="294" y="1055"/>
                </a:lnTo>
                <a:lnTo>
                  <a:pt x="294" y="1058"/>
                </a:lnTo>
                <a:lnTo>
                  <a:pt x="294" y="1062"/>
                </a:lnTo>
                <a:lnTo>
                  <a:pt x="301" y="1070"/>
                </a:lnTo>
                <a:lnTo>
                  <a:pt x="306" y="1079"/>
                </a:lnTo>
                <a:lnTo>
                  <a:pt x="308" y="1082"/>
                </a:lnTo>
                <a:lnTo>
                  <a:pt x="313" y="1084"/>
                </a:lnTo>
                <a:lnTo>
                  <a:pt x="318" y="1082"/>
                </a:lnTo>
                <a:lnTo>
                  <a:pt x="323" y="1080"/>
                </a:lnTo>
                <a:lnTo>
                  <a:pt x="326" y="1080"/>
                </a:lnTo>
                <a:lnTo>
                  <a:pt x="335" y="1082"/>
                </a:lnTo>
                <a:lnTo>
                  <a:pt x="342" y="1085"/>
                </a:lnTo>
                <a:lnTo>
                  <a:pt x="345" y="1087"/>
                </a:lnTo>
                <a:lnTo>
                  <a:pt x="350" y="1087"/>
                </a:lnTo>
                <a:lnTo>
                  <a:pt x="354" y="1089"/>
                </a:lnTo>
                <a:lnTo>
                  <a:pt x="359" y="1096"/>
                </a:lnTo>
                <a:lnTo>
                  <a:pt x="360" y="1099"/>
                </a:lnTo>
                <a:lnTo>
                  <a:pt x="366" y="1102"/>
                </a:lnTo>
                <a:lnTo>
                  <a:pt x="374" y="1108"/>
                </a:lnTo>
                <a:lnTo>
                  <a:pt x="377" y="1109"/>
                </a:lnTo>
                <a:lnTo>
                  <a:pt x="381" y="1114"/>
                </a:lnTo>
                <a:lnTo>
                  <a:pt x="383" y="1120"/>
                </a:lnTo>
                <a:lnTo>
                  <a:pt x="381" y="1126"/>
                </a:lnTo>
                <a:lnTo>
                  <a:pt x="381" y="1128"/>
                </a:lnTo>
                <a:lnTo>
                  <a:pt x="383" y="1130"/>
                </a:lnTo>
                <a:lnTo>
                  <a:pt x="384" y="1133"/>
                </a:lnTo>
                <a:lnTo>
                  <a:pt x="384" y="1164"/>
                </a:lnTo>
                <a:lnTo>
                  <a:pt x="383" y="1177"/>
                </a:lnTo>
                <a:lnTo>
                  <a:pt x="381" y="1183"/>
                </a:lnTo>
                <a:lnTo>
                  <a:pt x="377" y="1188"/>
                </a:lnTo>
                <a:lnTo>
                  <a:pt x="377" y="1195"/>
                </a:lnTo>
                <a:lnTo>
                  <a:pt x="357" y="1195"/>
                </a:lnTo>
                <a:lnTo>
                  <a:pt x="355" y="1191"/>
                </a:lnTo>
                <a:lnTo>
                  <a:pt x="354" y="1189"/>
                </a:lnTo>
                <a:lnTo>
                  <a:pt x="350" y="1191"/>
                </a:lnTo>
                <a:lnTo>
                  <a:pt x="350" y="1195"/>
                </a:lnTo>
                <a:lnTo>
                  <a:pt x="347" y="1200"/>
                </a:lnTo>
                <a:lnTo>
                  <a:pt x="343" y="1205"/>
                </a:lnTo>
                <a:lnTo>
                  <a:pt x="337" y="1208"/>
                </a:lnTo>
                <a:lnTo>
                  <a:pt x="330" y="1208"/>
                </a:lnTo>
                <a:lnTo>
                  <a:pt x="325" y="1217"/>
                </a:lnTo>
                <a:lnTo>
                  <a:pt x="319" y="1222"/>
                </a:lnTo>
                <a:lnTo>
                  <a:pt x="314" y="1229"/>
                </a:lnTo>
                <a:lnTo>
                  <a:pt x="306" y="1234"/>
                </a:lnTo>
                <a:lnTo>
                  <a:pt x="291" y="1241"/>
                </a:lnTo>
                <a:lnTo>
                  <a:pt x="275" y="1249"/>
                </a:lnTo>
                <a:lnTo>
                  <a:pt x="273" y="1254"/>
                </a:lnTo>
                <a:lnTo>
                  <a:pt x="272" y="1258"/>
                </a:lnTo>
                <a:lnTo>
                  <a:pt x="265" y="1263"/>
                </a:lnTo>
                <a:lnTo>
                  <a:pt x="258" y="1268"/>
                </a:lnTo>
                <a:lnTo>
                  <a:pt x="256" y="1271"/>
                </a:lnTo>
                <a:lnTo>
                  <a:pt x="255" y="1276"/>
                </a:lnTo>
                <a:lnTo>
                  <a:pt x="255" y="1283"/>
                </a:lnTo>
                <a:lnTo>
                  <a:pt x="255" y="1290"/>
                </a:lnTo>
                <a:lnTo>
                  <a:pt x="256" y="1295"/>
                </a:lnTo>
                <a:lnTo>
                  <a:pt x="260" y="1299"/>
                </a:lnTo>
                <a:lnTo>
                  <a:pt x="267" y="1305"/>
                </a:lnTo>
                <a:lnTo>
                  <a:pt x="275" y="1311"/>
                </a:lnTo>
                <a:lnTo>
                  <a:pt x="270" y="1319"/>
                </a:lnTo>
                <a:lnTo>
                  <a:pt x="262" y="1328"/>
                </a:lnTo>
                <a:lnTo>
                  <a:pt x="250" y="1335"/>
                </a:lnTo>
                <a:lnTo>
                  <a:pt x="238" y="1340"/>
                </a:lnTo>
                <a:lnTo>
                  <a:pt x="224" y="1343"/>
                </a:lnTo>
                <a:lnTo>
                  <a:pt x="209" y="1345"/>
                </a:lnTo>
                <a:lnTo>
                  <a:pt x="195" y="1345"/>
                </a:lnTo>
                <a:lnTo>
                  <a:pt x="180" y="1345"/>
                </a:lnTo>
                <a:lnTo>
                  <a:pt x="173" y="1345"/>
                </a:lnTo>
                <a:lnTo>
                  <a:pt x="166" y="1345"/>
                </a:lnTo>
                <a:lnTo>
                  <a:pt x="166" y="1338"/>
                </a:lnTo>
                <a:lnTo>
                  <a:pt x="161" y="1338"/>
                </a:lnTo>
                <a:lnTo>
                  <a:pt x="156" y="1338"/>
                </a:lnTo>
                <a:lnTo>
                  <a:pt x="151" y="1338"/>
                </a:lnTo>
                <a:lnTo>
                  <a:pt x="146" y="1338"/>
                </a:lnTo>
                <a:lnTo>
                  <a:pt x="134" y="1333"/>
                </a:lnTo>
                <a:lnTo>
                  <a:pt x="129" y="1329"/>
                </a:lnTo>
                <a:lnTo>
                  <a:pt x="125" y="1324"/>
                </a:lnTo>
                <a:lnTo>
                  <a:pt x="118" y="1324"/>
                </a:lnTo>
                <a:lnTo>
                  <a:pt x="118" y="1326"/>
                </a:lnTo>
                <a:lnTo>
                  <a:pt x="113" y="1326"/>
                </a:lnTo>
                <a:lnTo>
                  <a:pt x="106" y="1333"/>
                </a:lnTo>
                <a:lnTo>
                  <a:pt x="105" y="1333"/>
                </a:lnTo>
                <a:lnTo>
                  <a:pt x="100" y="1338"/>
                </a:lnTo>
                <a:lnTo>
                  <a:pt x="96" y="1345"/>
                </a:lnTo>
                <a:lnTo>
                  <a:pt x="96" y="1348"/>
                </a:lnTo>
                <a:lnTo>
                  <a:pt x="94" y="1353"/>
                </a:lnTo>
                <a:lnTo>
                  <a:pt x="91" y="1358"/>
                </a:lnTo>
                <a:lnTo>
                  <a:pt x="84" y="1362"/>
                </a:lnTo>
                <a:lnTo>
                  <a:pt x="72" y="1365"/>
                </a:lnTo>
                <a:lnTo>
                  <a:pt x="64" y="1369"/>
                </a:lnTo>
                <a:lnTo>
                  <a:pt x="55" y="1374"/>
                </a:lnTo>
                <a:lnTo>
                  <a:pt x="48" y="1379"/>
                </a:lnTo>
                <a:lnTo>
                  <a:pt x="43" y="1386"/>
                </a:lnTo>
                <a:lnTo>
                  <a:pt x="50" y="1389"/>
                </a:lnTo>
                <a:lnTo>
                  <a:pt x="55" y="1394"/>
                </a:lnTo>
                <a:lnTo>
                  <a:pt x="57" y="1403"/>
                </a:lnTo>
                <a:lnTo>
                  <a:pt x="57" y="1413"/>
                </a:lnTo>
                <a:lnTo>
                  <a:pt x="64" y="1427"/>
                </a:lnTo>
                <a:lnTo>
                  <a:pt x="70" y="1440"/>
                </a:lnTo>
                <a:lnTo>
                  <a:pt x="70" y="1468"/>
                </a:lnTo>
                <a:lnTo>
                  <a:pt x="74" y="1468"/>
                </a:lnTo>
                <a:lnTo>
                  <a:pt x="76" y="1469"/>
                </a:lnTo>
                <a:lnTo>
                  <a:pt x="76" y="1473"/>
                </a:lnTo>
                <a:lnTo>
                  <a:pt x="77" y="1474"/>
                </a:lnTo>
                <a:lnTo>
                  <a:pt x="81" y="1474"/>
                </a:lnTo>
                <a:lnTo>
                  <a:pt x="84" y="1474"/>
                </a:lnTo>
                <a:lnTo>
                  <a:pt x="84" y="1480"/>
                </a:lnTo>
                <a:lnTo>
                  <a:pt x="84" y="1485"/>
                </a:lnTo>
                <a:lnTo>
                  <a:pt x="84" y="1490"/>
                </a:lnTo>
                <a:lnTo>
                  <a:pt x="84" y="1495"/>
                </a:lnTo>
                <a:lnTo>
                  <a:pt x="88" y="1495"/>
                </a:lnTo>
                <a:lnTo>
                  <a:pt x="91" y="1495"/>
                </a:lnTo>
                <a:lnTo>
                  <a:pt x="91" y="1497"/>
                </a:lnTo>
                <a:lnTo>
                  <a:pt x="91" y="1502"/>
                </a:lnTo>
                <a:lnTo>
                  <a:pt x="91" y="1509"/>
                </a:lnTo>
                <a:lnTo>
                  <a:pt x="93" y="1510"/>
                </a:lnTo>
                <a:lnTo>
                  <a:pt x="94" y="1510"/>
                </a:lnTo>
                <a:lnTo>
                  <a:pt x="96" y="1512"/>
                </a:lnTo>
                <a:lnTo>
                  <a:pt x="98" y="1515"/>
                </a:lnTo>
                <a:lnTo>
                  <a:pt x="98" y="1522"/>
                </a:lnTo>
                <a:lnTo>
                  <a:pt x="98" y="1529"/>
                </a:lnTo>
                <a:lnTo>
                  <a:pt x="103" y="1532"/>
                </a:lnTo>
                <a:lnTo>
                  <a:pt x="108" y="1536"/>
                </a:lnTo>
                <a:lnTo>
                  <a:pt x="110" y="1543"/>
                </a:lnTo>
                <a:lnTo>
                  <a:pt x="111" y="1549"/>
                </a:lnTo>
                <a:lnTo>
                  <a:pt x="111" y="1584"/>
                </a:lnTo>
                <a:lnTo>
                  <a:pt x="106" y="1592"/>
                </a:lnTo>
                <a:lnTo>
                  <a:pt x="101" y="1599"/>
                </a:lnTo>
                <a:lnTo>
                  <a:pt x="88" y="1611"/>
                </a:lnTo>
                <a:lnTo>
                  <a:pt x="81" y="1618"/>
                </a:lnTo>
                <a:lnTo>
                  <a:pt x="76" y="1624"/>
                </a:lnTo>
                <a:lnTo>
                  <a:pt x="72" y="1635"/>
                </a:lnTo>
                <a:lnTo>
                  <a:pt x="70" y="1645"/>
                </a:lnTo>
                <a:lnTo>
                  <a:pt x="72" y="1648"/>
                </a:lnTo>
                <a:lnTo>
                  <a:pt x="76" y="1650"/>
                </a:lnTo>
                <a:lnTo>
                  <a:pt x="79" y="1652"/>
                </a:lnTo>
                <a:lnTo>
                  <a:pt x="84" y="1652"/>
                </a:lnTo>
                <a:lnTo>
                  <a:pt x="88" y="1653"/>
                </a:lnTo>
                <a:lnTo>
                  <a:pt x="89" y="1657"/>
                </a:lnTo>
                <a:lnTo>
                  <a:pt x="91" y="1660"/>
                </a:lnTo>
                <a:lnTo>
                  <a:pt x="91" y="1665"/>
                </a:lnTo>
                <a:lnTo>
                  <a:pt x="81" y="1665"/>
                </a:lnTo>
                <a:lnTo>
                  <a:pt x="72" y="1667"/>
                </a:lnTo>
                <a:lnTo>
                  <a:pt x="67" y="1672"/>
                </a:lnTo>
                <a:lnTo>
                  <a:pt x="64" y="1679"/>
                </a:lnTo>
                <a:lnTo>
                  <a:pt x="55" y="1681"/>
                </a:lnTo>
                <a:lnTo>
                  <a:pt x="52" y="1682"/>
                </a:lnTo>
                <a:lnTo>
                  <a:pt x="50" y="1686"/>
                </a:lnTo>
                <a:lnTo>
                  <a:pt x="43" y="1688"/>
                </a:lnTo>
                <a:lnTo>
                  <a:pt x="36" y="1689"/>
                </a:lnTo>
                <a:lnTo>
                  <a:pt x="24" y="1694"/>
                </a:lnTo>
                <a:lnTo>
                  <a:pt x="14" y="1701"/>
                </a:lnTo>
                <a:lnTo>
                  <a:pt x="2" y="1706"/>
                </a:lnTo>
                <a:lnTo>
                  <a:pt x="0" y="1717"/>
                </a:lnTo>
                <a:lnTo>
                  <a:pt x="2" y="1723"/>
                </a:lnTo>
                <a:lnTo>
                  <a:pt x="4" y="1739"/>
                </a:lnTo>
                <a:lnTo>
                  <a:pt x="9" y="1751"/>
                </a:lnTo>
                <a:lnTo>
                  <a:pt x="16" y="1761"/>
                </a:lnTo>
                <a:lnTo>
                  <a:pt x="29" y="1761"/>
                </a:lnTo>
                <a:lnTo>
                  <a:pt x="31" y="1769"/>
                </a:lnTo>
                <a:lnTo>
                  <a:pt x="33" y="1773"/>
                </a:lnTo>
                <a:lnTo>
                  <a:pt x="36" y="1775"/>
                </a:lnTo>
                <a:lnTo>
                  <a:pt x="38" y="1781"/>
                </a:lnTo>
                <a:lnTo>
                  <a:pt x="41" y="1786"/>
                </a:lnTo>
                <a:lnTo>
                  <a:pt x="43" y="1793"/>
                </a:lnTo>
                <a:lnTo>
                  <a:pt x="43" y="1802"/>
                </a:lnTo>
                <a:lnTo>
                  <a:pt x="43" y="1805"/>
                </a:lnTo>
                <a:lnTo>
                  <a:pt x="41" y="1807"/>
                </a:lnTo>
                <a:lnTo>
                  <a:pt x="38" y="1807"/>
                </a:lnTo>
                <a:lnTo>
                  <a:pt x="35" y="1807"/>
                </a:lnTo>
                <a:lnTo>
                  <a:pt x="29" y="1809"/>
                </a:lnTo>
                <a:lnTo>
                  <a:pt x="24" y="1812"/>
                </a:lnTo>
                <a:lnTo>
                  <a:pt x="23" y="1815"/>
                </a:lnTo>
                <a:lnTo>
                  <a:pt x="21" y="1821"/>
                </a:lnTo>
                <a:lnTo>
                  <a:pt x="19" y="1822"/>
                </a:lnTo>
                <a:lnTo>
                  <a:pt x="16" y="1822"/>
                </a:lnTo>
                <a:lnTo>
                  <a:pt x="16" y="1836"/>
                </a:lnTo>
                <a:lnTo>
                  <a:pt x="19" y="1838"/>
                </a:lnTo>
                <a:lnTo>
                  <a:pt x="23" y="1839"/>
                </a:lnTo>
                <a:lnTo>
                  <a:pt x="26" y="1841"/>
                </a:lnTo>
                <a:lnTo>
                  <a:pt x="29" y="1843"/>
                </a:lnTo>
                <a:lnTo>
                  <a:pt x="35" y="1845"/>
                </a:lnTo>
                <a:lnTo>
                  <a:pt x="36" y="1846"/>
                </a:lnTo>
                <a:lnTo>
                  <a:pt x="36" y="1850"/>
                </a:lnTo>
                <a:lnTo>
                  <a:pt x="41" y="1851"/>
                </a:lnTo>
                <a:lnTo>
                  <a:pt x="43" y="1853"/>
                </a:lnTo>
                <a:lnTo>
                  <a:pt x="43" y="1856"/>
                </a:lnTo>
                <a:lnTo>
                  <a:pt x="52" y="1858"/>
                </a:lnTo>
                <a:lnTo>
                  <a:pt x="55" y="1860"/>
                </a:lnTo>
                <a:lnTo>
                  <a:pt x="57" y="1863"/>
                </a:lnTo>
                <a:lnTo>
                  <a:pt x="62" y="1865"/>
                </a:lnTo>
                <a:lnTo>
                  <a:pt x="64" y="1867"/>
                </a:lnTo>
                <a:lnTo>
                  <a:pt x="64" y="1870"/>
                </a:lnTo>
                <a:lnTo>
                  <a:pt x="62" y="1880"/>
                </a:lnTo>
                <a:lnTo>
                  <a:pt x="64" y="1889"/>
                </a:lnTo>
                <a:lnTo>
                  <a:pt x="67" y="1896"/>
                </a:lnTo>
                <a:lnTo>
                  <a:pt x="70" y="1901"/>
                </a:lnTo>
                <a:lnTo>
                  <a:pt x="77" y="1911"/>
                </a:lnTo>
                <a:lnTo>
                  <a:pt x="82" y="1918"/>
                </a:lnTo>
                <a:lnTo>
                  <a:pt x="84" y="1925"/>
                </a:lnTo>
                <a:lnTo>
                  <a:pt x="82" y="1930"/>
                </a:lnTo>
                <a:lnTo>
                  <a:pt x="81" y="1932"/>
                </a:lnTo>
                <a:lnTo>
                  <a:pt x="76" y="1937"/>
                </a:lnTo>
                <a:lnTo>
                  <a:pt x="72" y="1938"/>
                </a:lnTo>
                <a:lnTo>
                  <a:pt x="70" y="1942"/>
                </a:lnTo>
                <a:lnTo>
                  <a:pt x="69" y="1947"/>
                </a:lnTo>
                <a:lnTo>
                  <a:pt x="70" y="1952"/>
                </a:lnTo>
                <a:lnTo>
                  <a:pt x="72" y="1955"/>
                </a:lnTo>
                <a:lnTo>
                  <a:pt x="74" y="1957"/>
                </a:lnTo>
                <a:lnTo>
                  <a:pt x="79" y="1961"/>
                </a:lnTo>
                <a:lnTo>
                  <a:pt x="86" y="1962"/>
                </a:lnTo>
                <a:lnTo>
                  <a:pt x="91" y="1966"/>
                </a:lnTo>
                <a:lnTo>
                  <a:pt x="91" y="1971"/>
                </a:lnTo>
                <a:lnTo>
                  <a:pt x="94" y="1973"/>
                </a:lnTo>
                <a:lnTo>
                  <a:pt x="100" y="1978"/>
                </a:lnTo>
                <a:lnTo>
                  <a:pt x="103" y="1979"/>
                </a:lnTo>
                <a:lnTo>
                  <a:pt x="105" y="1983"/>
                </a:lnTo>
                <a:lnTo>
                  <a:pt x="105" y="1988"/>
                </a:lnTo>
                <a:lnTo>
                  <a:pt x="105" y="1993"/>
                </a:lnTo>
                <a:lnTo>
                  <a:pt x="105" y="1998"/>
                </a:lnTo>
                <a:lnTo>
                  <a:pt x="103" y="2003"/>
                </a:lnTo>
                <a:lnTo>
                  <a:pt x="100" y="2012"/>
                </a:lnTo>
                <a:lnTo>
                  <a:pt x="96" y="2020"/>
                </a:lnTo>
                <a:lnTo>
                  <a:pt x="96" y="2027"/>
                </a:lnTo>
                <a:lnTo>
                  <a:pt x="98" y="2034"/>
                </a:lnTo>
                <a:lnTo>
                  <a:pt x="103" y="2037"/>
                </a:lnTo>
                <a:lnTo>
                  <a:pt x="108" y="2041"/>
                </a:lnTo>
                <a:lnTo>
                  <a:pt x="110" y="2048"/>
                </a:lnTo>
                <a:lnTo>
                  <a:pt x="111" y="2054"/>
                </a:lnTo>
                <a:lnTo>
                  <a:pt x="125" y="2054"/>
                </a:lnTo>
                <a:lnTo>
                  <a:pt x="122" y="2061"/>
                </a:lnTo>
                <a:lnTo>
                  <a:pt x="117" y="2066"/>
                </a:lnTo>
                <a:lnTo>
                  <a:pt x="111" y="2071"/>
                </a:lnTo>
                <a:lnTo>
                  <a:pt x="105" y="2075"/>
                </a:lnTo>
                <a:lnTo>
                  <a:pt x="91" y="2082"/>
                </a:lnTo>
                <a:lnTo>
                  <a:pt x="77" y="2088"/>
                </a:lnTo>
                <a:lnTo>
                  <a:pt x="77" y="2094"/>
                </a:lnTo>
                <a:lnTo>
                  <a:pt x="76" y="2097"/>
                </a:lnTo>
                <a:lnTo>
                  <a:pt x="72" y="2099"/>
                </a:lnTo>
                <a:lnTo>
                  <a:pt x="69" y="2100"/>
                </a:lnTo>
                <a:lnTo>
                  <a:pt x="60" y="2102"/>
                </a:lnTo>
                <a:lnTo>
                  <a:pt x="58" y="2106"/>
                </a:lnTo>
                <a:lnTo>
                  <a:pt x="57" y="2109"/>
                </a:lnTo>
                <a:lnTo>
                  <a:pt x="52" y="2112"/>
                </a:lnTo>
                <a:lnTo>
                  <a:pt x="45" y="2114"/>
                </a:lnTo>
                <a:lnTo>
                  <a:pt x="40" y="2117"/>
                </a:lnTo>
                <a:lnTo>
                  <a:pt x="36" y="2119"/>
                </a:lnTo>
                <a:lnTo>
                  <a:pt x="36" y="2123"/>
                </a:lnTo>
                <a:lnTo>
                  <a:pt x="36" y="2126"/>
                </a:lnTo>
                <a:lnTo>
                  <a:pt x="35" y="2128"/>
                </a:lnTo>
                <a:lnTo>
                  <a:pt x="29" y="2129"/>
                </a:lnTo>
                <a:lnTo>
                  <a:pt x="23" y="2129"/>
                </a:lnTo>
                <a:lnTo>
                  <a:pt x="21" y="2143"/>
                </a:lnTo>
                <a:lnTo>
                  <a:pt x="19" y="2148"/>
                </a:lnTo>
                <a:lnTo>
                  <a:pt x="17" y="2150"/>
                </a:lnTo>
                <a:lnTo>
                  <a:pt x="16" y="2150"/>
                </a:lnTo>
                <a:lnTo>
                  <a:pt x="16" y="2155"/>
                </a:lnTo>
                <a:lnTo>
                  <a:pt x="17" y="2160"/>
                </a:lnTo>
                <a:lnTo>
                  <a:pt x="21" y="2169"/>
                </a:lnTo>
                <a:lnTo>
                  <a:pt x="24" y="2177"/>
                </a:lnTo>
                <a:lnTo>
                  <a:pt x="24" y="2184"/>
                </a:lnTo>
                <a:lnTo>
                  <a:pt x="23" y="2191"/>
                </a:lnTo>
                <a:lnTo>
                  <a:pt x="28" y="2192"/>
                </a:lnTo>
                <a:lnTo>
                  <a:pt x="31" y="2194"/>
                </a:lnTo>
                <a:lnTo>
                  <a:pt x="35" y="2199"/>
                </a:lnTo>
                <a:lnTo>
                  <a:pt x="36" y="2204"/>
                </a:lnTo>
                <a:lnTo>
                  <a:pt x="36" y="2218"/>
                </a:lnTo>
                <a:lnTo>
                  <a:pt x="36" y="2232"/>
                </a:lnTo>
                <a:lnTo>
                  <a:pt x="40" y="2232"/>
                </a:lnTo>
                <a:lnTo>
                  <a:pt x="43" y="2233"/>
                </a:lnTo>
                <a:lnTo>
                  <a:pt x="47" y="2239"/>
                </a:lnTo>
                <a:lnTo>
                  <a:pt x="47" y="2245"/>
                </a:lnTo>
                <a:lnTo>
                  <a:pt x="50" y="2252"/>
                </a:lnTo>
                <a:lnTo>
                  <a:pt x="53" y="2252"/>
                </a:lnTo>
                <a:lnTo>
                  <a:pt x="57" y="2252"/>
                </a:lnTo>
                <a:lnTo>
                  <a:pt x="57" y="2256"/>
                </a:lnTo>
                <a:lnTo>
                  <a:pt x="57" y="2259"/>
                </a:lnTo>
                <a:lnTo>
                  <a:pt x="60" y="2259"/>
                </a:lnTo>
                <a:lnTo>
                  <a:pt x="64" y="2259"/>
                </a:lnTo>
                <a:lnTo>
                  <a:pt x="64" y="2262"/>
                </a:lnTo>
                <a:lnTo>
                  <a:pt x="64" y="2266"/>
                </a:lnTo>
                <a:lnTo>
                  <a:pt x="64" y="2269"/>
                </a:lnTo>
                <a:lnTo>
                  <a:pt x="64" y="2273"/>
                </a:lnTo>
                <a:lnTo>
                  <a:pt x="67" y="2274"/>
                </a:lnTo>
                <a:lnTo>
                  <a:pt x="70" y="2276"/>
                </a:lnTo>
                <a:lnTo>
                  <a:pt x="74" y="2278"/>
                </a:lnTo>
                <a:lnTo>
                  <a:pt x="77" y="2279"/>
                </a:lnTo>
                <a:lnTo>
                  <a:pt x="82" y="2281"/>
                </a:lnTo>
                <a:lnTo>
                  <a:pt x="84" y="2283"/>
                </a:lnTo>
                <a:lnTo>
                  <a:pt x="84" y="2286"/>
                </a:lnTo>
                <a:lnTo>
                  <a:pt x="89" y="2288"/>
                </a:lnTo>
                <a:lnTo>
                  <a:pt x="91" y="2290"/>
                </a:lnTo>
                <a:lnTo>
                  <a:pt x="91" y="2293"/>
                </a:lnTo>
                <a:lnTo>
                  <a:pt x="98" y="2291"/>
                </a:lnTo>
                <a:lnTo>
                  <a:pt x="101" y="2293"/>
                </a:lnTo>
                <a:lnTo>
                  <a:pt x="105" y="2295"/>
                </a:lnTo>
                <a:lnTo>
                  <a:pt x="105" y="2300"/>
                </a:lnTo>
                <a:lnTo>
                  <a:pt x="105" y="2310"/>
                </a:lnTo>
                <a:lnTo>
                  <a:pt x="105" y="2320"/>
                </a:lnTo>
                <a:lnTo>
                  <a:pt x="105" y="2327"/>
                </a:lnTo>
                <a:lnTo>
                  <a:pt x="103" y="2332"/>
                </a:lnTo>
                <a:lnTo>
                  <a:pt x="101" y="2334"/>
                </a:lnTo>
                <a:lnTo>
                  <a:pt x="96" y="2339"/>
                </a:lnTo>
                <a:lnTo>
                  <a:pt x="93" y="2341"/>
                </a:lnTo>
                <a:lnTo>
                  <a:pt x="91" y="2344"/>
                </a:lnTo>
                <a:lnTo>
                  <a:pt x="89" y="2349"/>
                </a:lnTo>
                <a:lnTo>
                  <a:pt x="91" y="2355"/>
                </a:lnTo>
                <a:lnTo>
                  <a:pt x="93" y="2361"/>
                </a:lnTo>
                <a:lnTo>
                  <a:pt x="91" y="2365"/>
                </a:lnTo>
                <a:lnTo>
                  <a:pt x="88" y="2367"/>
                </a:lnTo>
                <a:lnTo>
                  <a:pt x="84" y="2368"/>
                </a:lnTo>
                <a:lnTo>
                  <a:pt x="81" y="2370"/>
                </a:lnTo>
                <a:lnTo>
                  <a:pt x="77" y="2372"/>
                </a:lnTo>
                <a:lnTo>
                  <a:pt x="76" y="2375"/>
                </a:lnTo>
                <a:lnTo>
                  <a:pt x="77" y="2382"/>
                </a:lnTo>
                <a:lnTo>
                  <a:pt x="69" y="2387"/>
                </a:lnTo>
                <a:lnTo>
                  <a:pt x="62" y="2394"/>
                </a:lnTo>
                <a:lnTo>
                  <a:pt x="58" y="2397"/>
                </a:lnTo>
                <a:lnTo>
                  <a:pt x="57" y="2402"/>
                </a:lnTo>
                <a:lnTo>
                  <a:pt x="57" y="2409"/>
                </a:lnTo>
                <a:lnTo>
                  <a:pt x="57" y="2416"/>
                </a:lnTo>
                <a:lnTo>
                  <a:pt x="50" y="2416"/>
                </a:lnTo>
                <a:lnTo>
                  <a:pt x="52" y="2423"/>
                </a:lnTo>
                <a:lnTo>
                  <a:pt x="53" y="2430"/>
                </a:lnTo>
                <a:lnTo>
                  <a:pt x="58" y="2442"/>
                </a:lnTo>
                <a:lnTo>
                  <a:pt x="65" y="2452"/>
                </a:lnTo>
                <a:lnTo>
                  <a:pt x="70" y="2464"/>
                </a:lnTo>
                <a:lnTo>
                  <a:pt x="72" y="2469"/>
                </a:lnTo>
                <a:lnTo>
                  <a:pt x="74" y="2472"/>
                </a:lnTo>
                <a:lnTo>
                  <a:pt x="81" y="2477"/>
                </a:lnTo>
                <a:lnTo>
                  <a:pt x="88" y="2483"/>
                </a:lnTo>
                <a:lnTo>
                  <a:pt x="89" y="2486"/>
                </a:lnTo>
                <a:lnTo>
                  <a:pt x="91" y="2491"/>
                </a:lnTo>
                <a:lnTo>
                  <a:pt x="94" y="2493"/>
                </a:lnTo>
                <a:lnTo>
                  <a:pt x="98" y="2495"/>
                </a:lnTo>
                <a:lnTo>
                  <a:pt x="100" y="2503"/>
                </a:lnTo>
                <a:lnTo>
                  <a:pt x="101" y="2506"/>
                </a:lnTo>
                <a:lnTo>
                  <a:pt x="103" y="2510"/>
                </a:lnTo>
                <a:lnTo>
                  <a:pt x="106" y="2512"/>
                </a:lnTo>
                <a:lnTo>
                  <a:pt x="111" y="2512"/>
                </a:lnTo>
                <a:lnTo>
                  <a:pt x="110" y="2518"/>
                </a:lnTo>
                <a:lnTo>
                  <a:pt x="111" y="2524"/>
                </a:lnTo>
                <a:lnTo>
                  <a:pt x="115" y="2532"/>
                </a:lnTo>
                <a:lnTo>
                  <a:pt x="118" y="2541"/>
                </a:lnTo>
                <a:lnTo>
                  <a:pt x="118" y="2546"/>
                </a:lnTo>
                <a:lnTo>
                  <a:pt x="118" y="2553"/>
                </a:lnTo>
                <a:lnTo>
                  <a:pt x="122" y="2561"/>
                </a:lnTo>
                <a:lnTo>
                  <a:pt x="129" y="2566"/>
                </a:lnTo>
                <a:lnTo>
                  <a:pt x="134" y="2573"/>
                </a:lnTo>
                <a:lnTo>
                  <a:pt x="140" y="2578"/>
                </a:lnTo>
                <a:lnTo>
                  <a:pt x="158" y="2585"/>
                </a:lnTo>
                <a:lnTo>
                  <a:pt x="173" y="2593"/>
                </a:lnTo>
                <a:lnTo>
                  <a:pt x="180" y="2593"/>
                </a:lnTo>
                <a:lnTo>
                  <a:pt x="186" y="2592"/>
                </a:lnTo>
                <a:lnTo>
                  <a:pt x="198" y="2588"/>
                </a:lnTo>
                <a:lnTo>
                  <a:pt x="210" y="2585"/>
                </a:lnTo>
                <a:lnTo>
                  <a:pt x="219" y="2585"/>
                </a:lnTo>
                <a:lnTo>
                  <a:pt x="227" y="2587"/>
                </a:lnTo>
                <a:lnTo>
                  <a:pt x="226" y="2593"/>
                </a:lnTo>
                <a:lnTo>
                  <a:pt x="226" y="2599"/>
                </a:lnTo>
                <a:lnTo>
                  <a:pt x="229" y="2604"/>
                </a:lnTo>
                <a:lnTo>
                  <a:pt x="231" y="2607"/>
                </a:lnTo>
                <a:lnTo>
                  <a:pt x="236" y="2612"/>
                </a:lnTo>
                <a:lnTo>
                  <a:pt x="239" y="2617"/>
                </a:lnTo>
                <a:lnTo>
                  <a:pt x="241" y="2621"/>
                </a:lnTo>
                <a:lnTo>
                  <a:pt x="255" y="2621"/>
                </a:lnTo>
                <a:lnTo>
                  <a:pt x="265" y="2621"/>
                </a:lnTo>
                <a:lnTo>
                  <a:pt x="273" y="2621"/>
                </a:lnTo>
                <a:lnTo>
                  <a:pt x="287" y="2626"/>
                </a:lnTo>
                <a:lnTo>
                  <a:pt x="301" y="2631"/>
                </a:lnTo>
                <a:lnTo>
                  <a:pt x="308" y="2633"/>
                </a:lnTo>
                <a:lnTo>
                  <a:pt x="316" y="2634"/>
                </a:lnTo>
                <a:lnTo>
                  <a:pt x="337" y="2621"/>
                </a:lnTo>
                <a:lnTo>
                  <a:pt x="357" y="2607"/>
                </a:lnTo>
                <a:lnTo>
                  <a:pt x="359" y="2612"/>
                </a:lnTo>
                <a:lnTo>
                  <a:pt x="362" y="2616"/>
                </a:lnTo>
                <a:lnTo>
                  <a:pt x="366" y="2619"/>
                </a:lnTo>
                <a:lnTo>
                  <a:pt x="371" y="2621"/>
                </a:lnTo>
                <a:lnTo>
                  <a:pt x="374" y="2621"/>
                </a:lnTo>
                <a:lnTo>
                  <a:pt x="376" y="2622"/>
                </a:lnTo>
                <a:lnTo>
                  <a:pt x="376" y="2626"/>
                </a:lnTo>
                <a:lnTo>
                  <a:pt x="377" y="2628"/>
                </a:lnTo>
                <a:lnTo>
                  <a:pt x="381" y="2628"/>
                </a:lnTo>
                <a:lnTo>
                  <a:pt x="384" y="2628"/>
                </a:lnTo>
                <a:lnTo>
                  <a:pt x="384" y="2631"/>
                </a:lnTo>
                <a:lnTo>
                  <a:pt x="384" y="2634"/>
                </a:lnTo>
                <a:lnTo>
                  <a:pt x="388" y="2634"/>
                </a:lnTo>
                <a:lnTo>
                  <a:pt x="391" y="2634"/>
                </a:lnTo>
                <a:lnTo>
                  <a:pt x="395" y="2634"/>
                </a:lnTo>
                <a:lnTo>
                  <a:pt x="398" y="2634"/>
                </a:lnTo>
                <a:lnTo>
                  <a:pt x="400" y="2639"/>
                </a:lnTo>
                <a:lnTo>
                  <a:pt x="401" y="2641"/>
                </a:lnTo>
                <a:lnTo>
                  <a:pt x="405" y="2641"/>
                </a:lnTo>
                <a:lnTo>
                  <a:pt x="412" y="2641"/>
                </a:lnTo>
                <a:lnTo>
                  <a:pt x="418" y="2639"/>
                </a:lnTo>
                <a:lnTo>
                  <a:pt x="424" y="2636"/>
                </a:lnTo>
                <a:lnTo>
                  <a:pt x="430" y="2634"/>
                </a:lnTo>
                <a:lnTo>
                  <a:pt x="439" y="2634"/>
                </a:lnTo>
                <a:lnTo>
                  <a:pt x="441" y="2638"/>
                </a:lnTo>
                <a:lnTo>
                  <a:pt x="444" y="2639"/>
                </a:lnTo>
                <a:lnTo>
                  <a:pt x="447" y="2641"/>
                </a:lnTo>
                <a:lnTo>
                  <a:pt x="452" y="2641"/>
                </a:lnTo>
                <a:lnTo>
                  <a:pt x="458" y="2643"/>
                </a:lnTo>
                <a:lnTo>
                  <a:pt x="461" y="2646"/>
                </a:lnTo>
                <a:lnTo>
                  <a:pt x="466" y="2648"/>
                </a:lnTo>
                <a:lnTo>
                  <a:pt x="473" y="2648"/>
                </a:lnTo>
                <a:lnTo>
                  <a:pt x="514" y="2648"/>
                </a:lnTo>
                <a:lnTo>
                  <a:pt x="516" y="2655"/>
                </a:lnTo>
                <a:lnTo>
                  <a:pt x="519" y="2658"/>
                </a:lnTo>
                <a:lnTo>
                  <a:pt x="521" y="2663"/>
                </a:lnTo>
                <a:lnTo>
                  <a:pt x="521" y="2668"/>
                </a:lnTo>
                <a:lnTo>
                  <a:pt x="528" y="2667"/>
                </a:lnTo>
                <a:lnTo>
                  <a:pt x="534" y="2667"/>
                </a:lnTo>
                <a:lnTo>
                  <a:pt x="543" y="2670"/>
                </a:lnTo>
                <a:lnTo>
                  <a:pt x="551" y="2674"/>
                </a:lnTo>
                <a:lnTo>
                  <a:pt x="557" y="2675"/>
                </a:lnTo>
                <a:lnTo>
                  <a:pt x="562" y="2675"/>
                </a:lnTo>
                <a:lnTo>
                  <a:pt x="562" y="2679"/>
                </a:lnTo>
                <a:lnTo>
                  <a:pt x="563" y="2680"/>
                </a:lnTo>
                <a:lnTo>
                  <a:pt x="569" y="2682"/>
                </a:lnTo>
                <a:lnTo>
                  <a:pt x="572" y="2686"/>
                </a:lnTo>
                <a:lnTo>
                  <a:pt x="574" y="2687"/>
                </a:lnTo>
                <a:lnTo>
                  <a:pt x="575" y="2689"/>
                </a:lnTo>
                <a:lnTo>
                  <a:pt x="580" y="2691"/>
                </a:lnTo>
                <a:lnTo>
                  <a:pt x="584" y="2694"/>
                </a:lnTo>
                <a:lnTo>
                  <a:pt x="589" y="2696"/>
                </a:lnTo>
                <a:lnTo>
                  <a:pt x="596" y="2696"/>
                </a:lnTo>
                <a:lnTo>
                  <a:pt x="596" y="2704"/>
                </a:lnTo>
                <a:lnTo>
                  <a:pt x="592" y="2711"/>
                </a:lnTo>
                <a:lnTo>
                  <a:pt x="587" y="2716"/>
                </a:lnTo>
                <a:lnTo>
                  <a:pt x="582" y="2720"/>
                </a:lnTo>
                <a:lnTo>
                  <a:pt x="577" y="2723"/>
                </a:lnTo>
                <a:lnTo>
                  <a:pt x="572" y="2728"/>
                </a:lnTo>
                <a:lnTo>
                  <a:pt x="569" y="2735"/>
                </a:lnTo>
                <a:lnTo>
                  <a:pt x="569" y="2743"/>
                </a:lnTo>
                <a:lnTo>
                  <a:pt x="563" y="2745"/>
                </a:lnTo>
                <a:lnTo>
                  <a:pt x="558" y="2749"/>
                </a:lnTo>
                <a:lnTo>
                  <a:pt x="551" y="2757"/>
                </a:lnTo>
                <a:lnTo>
                  <a:pt x="546" y="2767"/>
                </a:lnTo>
                <a:lnTo>
                  <a:pt x="541" y="2778"/>
                </a:lnTo>
                <a:lnTo>
                  <a:pt x="541" y="2781"/>
                </a:lnTo>
                <a:lnTo>
                  <a:pt x="541" y="2784"/>
                </a:lnTo>
                <a:lnTo>
                  <a:pt x="538" y="2784"/>
                </a:lnTo>
                <a:lnTo>
                  <a:pt x="534" y="2784"/>
                </a:lnTo>
                <a:lnTo>
                  <a:pt x="534" y="2788"/>
                </a:lnTo>
                <a:lnTo>
                  <a:pt x="534" y="2791"/>
                </a:lnTo>
                <a:lnTo>
                  <a:pt x="531" y="2791"/>
                </a:lnTo>
                <a:lnTo>
                  <a:pt x="528" y="2791"/>
                </a:lnTo>
                <a:lnTo>
                  <a:pt x="528" y="2795"/>
                </a:lnTo>
                <a:lnTo>
                  <a:pt x="528" y="2798"/>
                </a:lnTo>
                <a:lnTo>
                  <a:pt x="524" y="2798"/>
                </a:lnTo>
                <a:lnTo>
                  <a:pt x="521" y="2798"/>
                </a:lnTo>
                <a:lnTo>
                  <a:pt x="519" y="2801"/>
                </a:lnTo>
                <a:lnTo>
                  <a:pt x="519" y="2807"/>
                </a:lnTo>
                <a:lnTo>
                  <a:pt x="517" y="2810"/>
                </a:lnTo>
                <a:lnTo>
                  <a:pt x="516" y="2812"/>
                </a:lnTo>
                <a:lnTo>
                  <a:pt x="514" y="2812"/>
                </a:lnTo>
                <a:lnTo>
                  <a:pt x="512" y="2817"/>
                </a:lnTo>
                <a:lnTo>
                  <a:pt x="509" y="2820"/>
                </a:lnTo>
                <a:lnTo>
                  <a:pt x="504" y="2822"/>
                </a:lnTo>
                <a:lnTo>
                  <a:pt x="500" y="2825"/>
                </a:lnTo>
                <a:lnTo>
                  <a:pt x="500" y="2829"/>
                </a:lnTo>
                <a:lnTo>
                  <a:pt x="500" y="2832"/>
                </a:lnTo>
                <a:lnTo>
                  <a:pt x="497" y="2832"/>
                </a:lnTo>
                <a:lnTo>
                  <a:pt x="493" y="2832"/>
                </a:lnTo>
                <a:lnTo>
                  <a:pt x="490" y="2839"/>
                </a:lnTo>
                <a:lnTo>
                  <a:pt x="487" y="2846"/>
                </a:lnTo>
                <a:lnTo>
                  <a:pt x="483" y="2846"/>
                </a:lnTo>
                <a:lnTo>
                  <a:pt x="480" y="2846"/>
                </a:lnTo>
                <a:lnTo>
                  <a:pt x="480" y="2849"/>
                </a:lnTo>
                <a:lnTo>
                  <a:pt x="480" y="2853"/>
                </a:lnTo>
                <a:lnTo>
                  <a:pt x="480" y="2856"/>
                </a:lnTo>
                <a:lnTo>
                  <a:pt x="480" y="2859"/>
                </a:lnTo>
                <a:lnTo>
                  <a:pt x="476" y="2859"/>
                </a:lnTo>
                <a:lnTo>
                  <a:pt x="473" y="2859"/>
                </a:lnTo>
                <a:lnTo>
                  <a:pt x="473" y="2863"/>
                </a:lnTo>
                <a:lnTo>
                  <a:pt x="473" y="2866"/>
                </a:lnTo>
                <a:lnTo>
                  <a:pt x="470" y="2866"/>
                </a:lnTo>
                <a:lnTo>
                  <a:pt x="466" y="2866"/>
                </a:lnTo>
                <a:lnTo>
                  <a:pt x="464" y="2870"/>
                </a:lnTo>
                <a:lnTo>
                  <a:pt x="464" y="2875"/>
                </a:lnTo>
                <a:lnTo>
                  <a:pt x="463" y="2878"/>
                </a:lnTo>
                <a:lnTo>
                  <a:pt x="461" y="2880"/>
                </a:lnTo>
                <a:lnTo>
                  <a:pt x="459" y="2880"/>
                </a:lnTo>
                <a:lnTo>
                  <a:pt x="459" y="2895"/>
                </a:lnTo>
                <a:lnTo>
                  <a:pt x="459" y="2911"/>
                </a:lnTo>
                <a:lnTo>
                  <a:pt x="454" y="2936"/>
                </a:lnTo>
                <a:lnTo>
                  <a:pt x="449" y="2962"/>
                </a:lnTo>
                <a:lnTo>
                  <a:pt x="446" y="2989"/>
                </a:lnTo>
                <a:lnTo>
                  <a:pt x="441" y="2989"/>
                </a:lnTo>
                <a:lnTo>
                  <a:pt x="437" y="2991"/>
                </a:lnTo>
                <a:lnTo>
                  <a:pt x="435" y="2994"/>
                </a:lnTo>
                <a:lnTo>
                  <a:pt x="434" y="2998"/>
                </a:lnTo>
                <a:lnTo>
                  <a:pt x="432" y="3006"/>
                </a:lnTo>
                <a:lnTo>
                  <a:pt x="429" y="3008"/>
                </a:lnTo>
                <a:lnTo>
                  <a:pt x="425" y="3010"/>
                </a:lnTo>
                <a:lnTo>
                  <a:pt x="424" y="3015"/>
                </a:lnTo>
                <a:lnTo>
                  <a:pt x="420" y="3018"/>
                </a:lnTo>
                <a:lnTo>
                  <a:pt x="412" y="3023"/>
                </a:lnTo>
                <a:lnTo>
                  <a:pt x="412" y="3027"/>
                </a:lnTo>
                <a:lnTo>
                  <a:pt x="412" y="3030"/>
                </a:lnTo>
                <a:lnTo>
                  <a:pt x="412" y="3034"/>
                </a:lnTo>
                <a:lnTo>
                  <a:pt x="412" y="3037"/>
                </a:lnTo>
                <a:lnTo>
                  <a:pt x="408" y="3037"/>
                </a:lnTo>
                <a:lnTo>
                  <a:pt x="405" y="3037"/>
                </a:lnTo>
                <a:lnTo>
                  <a:pt x="405" y="3040"/>
                </a:lnTo>
                <a:lnTo>
                  <a:pt x="405" y="3044"/>
                </a:lnTo>
                <a:lnTo>
                  <a:pt x="405" y="3047"/>
                </a:lnTo>
                <a:lnTo>
                  <a:pt x="405" y="3051"/>
                </a:lnTo>
                <a:lnTo>
                  <a:pt x="401" y="3052"/>
                </a:lnTo>
                <a:lnTo>
                  <a:pt x="398" y="3054"/>
                </a:lnTo>
                <a:lnTo>
                  <a:pt x="393" y="3056"/>
                </a:lnTo>
                <a:lnTo>
                  <a:pt x="391" y="3057"/>
                </a:lnTo>
                <a:lnTo>
                  <a:pt x="389" y="3063"/>
                </a:lnTo>
                <a:lnTo>
                  <a:pt x="388" y="3066"/>
                </a:lnTo>
                <a:lnTo>
                  <a:pt x="381" y="3071"/>
                </a:lnTo>
                <a:lnTo>
                  <a:pt x="374" y="3076"/>
                </a:lnTo>
                <a:lnTo>
                  <a:pt x="372" y="3080"/>
                </a:lnTo>
                <a:lnTo>
                  <a:pt x="371" y="3085"/>
                </a:lnTo>
                <a:lnTo>
                  <a:pt x="372" y="3085"/>
                </a:lnTo>
                <a:lnTo>
                  <a:pt x="374" y="3086"/>
                </a:lnTo>
                <a:lnTo>
                  <a:pt x="376" y="3092"/>
                </a:lnTo>
                <a:lnTo>
                  <a:pt x="376" y="3095"/>
                </a:lnTo>
                <a:lnTo>
                  <a:pt x="374" y="3097"/>
                </a:lnTo>
                <a:lnTo>
                  <a:pt x="371" y="3098"/>
                </a:lnTo>
                <a:lnTo>
                  <a:pt x="369" y="3107"/>
                </a:lnTo>
                <a:lnTo>
                  <a:pt x="371" y="3114"/>
                </a:lnTo>
                <a:lnTo>
                  <a:pt x="374" y="3126"/>
                </a:lnTo>
                <a:lnTo>
                  <a:pt x="377" y="3138"/>
                </a:lnTo>
                <a:lnTo>
                  <a:pt x="377" y="3144"/>
                </a:lnTo>
                <a:lnTo>
                  <a:pt x="377" y="3153"/>
                </a:lnTo>
                <a:lnTo>
                  <a:pt x="371" y="3180"/>
                </a:lnTo>
                <a:lnTo>
                  <a:pt x="364" y="3208"/>
                </a:lnTo>
                <a:lnTo>
                  <a:pt x="364" y="3231"/>
                </a:lnTo>
                <a:lnTo>
                  <a:pt x="364" y="3242"/>
                </a:lnTo>
                <a:lnTo>
                  <a:pt x="364" y="3248"/>
                </a:lnTo>
                <a:lnTo>
                  <a:pt x="362" y="3255"/>
                </a:lnTo>
                <a:lnTo>
                  <a:pt x="359" y="3260"/>
                </a:lnTo>
                <a:lnTo>
                  <a:pt x="357" y="3267"/>
                </a:lnTo>
                <a:lnTo>
                  <a:pt x="357" y="3276"/>
                </a:lnTo>
                <a:lnTo>
                  <a:pt x="360" y="3281"/>
                </a:lnTo>
                <a:lnTo>
                  <a:pt x="362" y="3283"/>
                </a:lnTo>
                <a:lnTo>
                  <a:pt x="364" y="3283"/>
                </a:lnTo>
                <a:lnTo>
                  <a:pt x="362" y="3286"/>
                </a:lnTo>
                <a:lnTo>
                  <a:pt x="360" y="3288"/>
                </a:lnTo>
                <a:lnTo>
                  <a:pt x="359" y="3288"/>
                </a:lnTo>
                <a:lnTo>
                  <a:pt x="357" y="3289"/>
                </a:lnTo>
                <a:lnTo>
                  <a:pt x="355" y="3294"/>
                </a:lnTo>
                <a:lnTo>
                  <a:pt x="357" y="3300"/>
                </a:lnTo>
                <a:lnTo>
                  <a:pt x="357" y="3305"/>
                </a:lnTo>
                <a:lnTo>
                  <a:pt x="357" y="3310"/>
                </a:lnTo>
                <a:lnTo>
                  <a:pt x="362" y="3313"/>
                </a:lnTo>
                <a:lnTo>
                  <a:pt x="369" y="3315"/>
                </a:lnTo>
                <a:lnTo>
                  <a:pt x="384" y="3317"/>
                </a:lnTo>
                <a:lnTo>
                  <a:pt x="412" y="3323"/>
                </a:lnTo>
                <a:lnTo>
                  <a:pt x="425" y="3325"/>
                </a:lnTo>
                <a:lnTo>
                  <a:pt x="439" y="3323"/>
                </a:lnTo>
                <a:lnTo>
                  <a:pt x="439" y="3320"/>
                </a:lnTo>
                <a:lnTo>
                  <a:pt x="441" y="3318"/>
                </a:lnTo>
                <a:lnTo>
                  <a:pt x="446" y="3317"/>
                </a:lnTo>
                <a:lnTo>
                  <a:pt x="459" y="3317"/>
                </a:lnTo>
                <a:lnTo>
                  <a:pt x="488" y="3315"/>
                </a:lnTo>
                <a:lnTo>
                  <a:pt x="516" y="3315"/>
                </a:lnTo>
                <a:lnTo>
                  <a:pt x="541" y="3313"/>
                </a:lnTo>
                <a:lnTo>
                  <a:pt x="562" y="3310"/>
                </a:lnTo>
                <a:lnTo>
                  <a:pt x="570" y="3308"/>
                </a:lnTo>
                <a:lnTo>
                  <a:pt x="577" y="3310"/>
                </a:lnTo>
                <a:lnTo>
                  <a:pt x="582" y="3313"/>
                </a:lnTo>
                <a:lnTo>
                  <a:pt x="586" y="3317"/>
                </a:lnTo>
                <a:lnTo>
                  <a:pt x="589" y="3320"/>
                </a:lnTo>
                <a:lnTo>
                  <a:pt x="594" y="3323"/>
                </a:lnTo>
                <a:lnTo>
                  <a:pt x="601" y="3325"/>
                </a:lnTo>
                <a:lnTo>
                  <a:pt x="610" y="3323"/>
                </a:lnTo>
                <a:lnTo>
                  <a:pt x="611" y="3320"/>
                </a:lnTo>
                <a:lnTo>
                  <a:pt x="615" y="3318"/>
                </a:lnTo>
                <a:lnTo>
                  <a:pt x="618" y="3317"/>
                </a:lnTo>
                <a:lnTo>
                  <a:pt x="623" y="3317"/>
                </a:lnTo>
                <a:lnTo>
                  <a:pt x="627" y="3317"/>
                </a:lnTo>
                <a:lnTo>
                  <a:pt x="630" y="3313"/>
                </a:lnTo>
                <a:lnTo>
                  <a:pt x="633" y="3312"/>
                </a:lnTo>
                <a:lnTo>
                  <a:pt x="637" y="3310"/>
                </a:lnTo>
                <a:lnTo>
                  <a:pt x="642" y="3308"/>
                </a:lnTo>
                <a:lnTo>
                  <a:pt x="645" y="3305"/>
                </a:lnTo>
                <a:lnTo>
                  <a:pt x="651" y="3296"/>
                </a:lnTo>
                <a:lnTo>
                  <a:pt x="652" y="3296"/>
                </a:lnTo>
                <a:lnTo>
                  <a:pt x="657" y="3296"/>
                </a:lnTo>
                <a:lnTo>
                  <a:pt x="661" y="3296"/>
                </a:lnTo>
                <a:lnTo>
                  <a:pt x="664" y="3296"/>
                </a:lnTo>
                <a:lnTo>
                  <a:pt x="664" y="3293"/>
                </a:lnTo>
                <a:lnTo>
                  <a:pt x="661" y="3288"/>
                </a:lnTo>
                <a:lnTo>
                  <a:pt x="659" y="3283"/>
                </a:lnTo>
                <a:lnTo>
                  <a:pt x="664" y="3276"/>
                </a:lnTo>
                <a:lnTo>
                  <a:pt x="664" y="3269"/>
                </a:lnTo>
                <a:lnTo>
                  <a:pt x="659" y="3269"/>
                </a:lnTo>
                <a:lnTo>
                  <a:pt x="656" y="3269"/>
                </a:lnTo>
                <a:lnTo>
                  <a:pt x="645" y="3269"/>
                </a:lnTo>
                <a:lnTo>
                  <a:pt x="642" y="3269"/>
                </a:lnTo>
                <a:lnTo>
                  <a:pt x="642" y="3271"/>
                </a:lnTo>
                <a:lnTo>
                  <a:pt x="639" y="3271"/>
                </a:lnTo>
                <a:lnTo>
                  <a:pt x="637" y="3271"/>
                </a:lnTo>
                <a:lnTo>
                  <a:pt x="635" y="3269"/>
                </a:lnTo>
                <a:lnTo>
                  <a:pt x="633" y="3269"/>
                </a:lnTo>
                <a:lnTo>
                  <a:pt x="632" y="3269"/>
                </a:lnTo>
                <a:lnTo>
                  <a:pt x="632" y="3267"/>
                </a:lnTo>
                <a:lnTo>
                  <a:pt x="630" y="3265"/>
                </a:lnTo>
                <a:lnTo>
                  <a:pt x="630" y="3262"/>
                </a:lnTo>
                <a:lnTo>
                  <a:pt x="633" y="3262"/>
                </a:lnTo>
                <a:lnTo>
                  <a:pt x="633" y="3260"/>
                </a:lnTo>
                <a:lnTo>
                  <a:pt x="635" y="3257"/>
                </a:lnTo>
                <a:lnTo>
                  <a:pt x="635" y="3252"/>
                </a:lnTo>
                <a:lnTo>
                  <a:pt x="637" y="3248"/>
                </a:lnTo>
                <a:lnTo>
                  <a:pt x="640" y="3248"/>
                </a:lnTo>
                <a:lnTo>
                  <a:pt x="644" y="3248"/>
                </a:lnTo>
                <a:lnTo>
                  <a:pt x="644" y="3245"/>
                </a:lnTo>
                <a:lnTo>
                  <a:pt x="644" y="3242"/>
                </a:lnTo>
                <a:lnTo>
                  <a:pt x="647" y="3240"/>
                </a:lnTo>
                <a:lnTo>
                  <a:pt x="649" y="3240"/>
                </a:lnTo>
                <a:lnTo>
                  <a:pt x="652" y="3240"/>
                </a:lnTo>
                <a:lnTo>
                  <a:pt x="652" y="3238"/>
                </a:lnTo>
                <a:lnTo>
                  <a:pt x="656" y="3238"/>
                </a:lnTo>
                <a:lnTo>
                  <a:pt x="657" y="3238"/>
                </a:lnTo>
                <a:lnTo>
                  <a:pt x="659" y="3238"/>
                </a:lnTo>
                <a:lnTo>
                  <a:pt x="661" y="3238"/>
                </a:lnTo>
                <a:lnTo>
                  <a:pt x="662" y="3238"/>
                </a:lnTo>
                <a:lnTo>
                  <a:pt x="664" y="3240"/>
                </a:lnTo>
                <a:lnTo>
                  <a:pt x="666" y="3240"/>
                </a:lnTo>
                <a:lnTo>
                  <a:pt x="668" y="3240"/>
                </a:lnTo>
                <a:lnTo>
                  <a:pt x="669" y="3242"/>
                </a:lnTo>
                <a:lnTo>
                  <a:pt x="671" y="3242"/>
                </a:lnTo>
                <a:lnTo>
                  <a:pt x="674" y="3243"/>
                </a:lnTo>
                <a:lnTo>
                  <a:pt x="676" y="3245"/>
                </a:lnTo>
                <a:lnTo>
                  <a:pt x="678" y="3245"/>
                </a:lnTo>
                <a:lnTo>
                  <a:pt x="680" y="3247"/>
                </a:lnTo>
                <a:lnTo>
                  <a:pt x="681" y="3247"/>
                </a:lnTo>
                <a:lnTo>
                  <a:pt x="681" y="3248"/>
                </a:lnTo>
                <a:lnTo>
                  <a:pt x="683" y="3250"/>
                </a:lnTo>
                <a:lnTo>
                  <a:pt x="685" y="3250"/>
                </a:lnTo>
                <a:lnTo>
                  <a:pt x="685" y="3252"/>
                </a:lnTo>
                <a:lnTo>
                  <a:pt x="686" y="3254"/>
                </a:lnTo>
                <a:lnTo>
                  <a:pt x="688" y="3255"/>
                </a:lnTo>
                <a:lnTo>
                  <a:pt x="688" y="3257"/>
                </a:lnTo>
                <a:lnTo>
                  <a:pt x="691" y="3262"/>
                </a:lnTo>
                <a:lnTo>
                  <a:pt x="700" y="3262"/>
                </a:lnTo>
                <a:lnTo>
                  <a:pt x="707" y="3267"/>
                </a:lnTo>
                <a:lnTo>
                  <a:pt x="710" y="3269"/>
                </a:lnTo>
                <a:lnTo>
                  <a:pt x="714" y="3269"/>
                </a:lnTo>
                <a:lnTo>
                  <a:pt x="719" y="3269"/>
                </a:lnTo>
                <a:lnTo>
                  <a:pt x="724" y="3271"/>
                </a:lnTo>
                <a:lnTo>
                  <a:pt x="729" y="3276"/>
                </a:lnTo>
                <a:lnTo>
                  <a:pt x="734" y="3279"/>
                </a:lnTo>
                <a:lnTo>
                  <a:pt x="739" y="3283"/>
                </a:lnTo>
                <a:lnTo>
                  <a:pt x="739" y="3288"/>
                </a:lnTo>
                <a:lnTo>
                  <a:pt x="739" y="3293"/>
                </a:lnTo>
                <a:lnTo>
                  <a:pt x="743" y="3294"/>
                </a:lnTo>
                <a:lnTo>
                  <a:pt x="744" y="3296"/>
                </a:lnTo>
                <a:lnTo>
                  <a:pt x="753" y="3300"/>
                </a:lnTo>
                <a:lnTo>
                  <a:pt x="756" y="3301"/>
                </a:lnTo>
                <a:lnTo>
                  <a:pt x="760" y="3303"/>
                </a:lnTo>
                <a:lnTo>
                  <a:pt x="761" y="3298"/>
                </a:lnTo>
                <a:lnTo>
                  <a:pt x="766" y="3296"/>
                </a:lnTo>
                <a:lnTo>
                  <a:pt x="772" y="3294"/>
                </a:lnTo>
                <a:lnTo>
                  <a:pt x="778" y="3296"/>
                </a:lnTo>
                <a:lnTo>
                  <a:pt x="794" y="3296"/>
                </a:lnTo>
                <a:lnTo>
                  <a:pt x="801" y="3298"/>
                </a:lnTo>
                <a:lnTo>
                  <a:pt x="807" y="3296"/>
                </a:lnTo>
                <a:lnTo>
                  <a:pt x="809" y="3300"/>
                </a:lnTo>
                <a:lnTo>
                  <a:pt x="813" y="3301"/>
                </a:lnTo>
                <a:lnTo>
                  <a:pt x="821" y="3303"/>
                </a:lnTo>
                <a:lnTo>
                  <a:pt x="824" y="3305"/>
                </a:lnTo>
                <a:lnTo>
                  <a:pt x="826" y="3306"/>
                </a:lnTo>
                <a:lnTo>
                  <a:pt x="826" y="3308"/>
                </a:lnTo>
                <a:lnTo>
                  <a:pt x="828" y="3310"/>
                </a:lnTo>
                <a:lnTo>
                  <a:pt x="835" y="3312"/>
                </a:lnTo>
                <a:lnTo>
                  <a:pt x="845" y="3313"/>
                </a:lnTo>
                <a:lnTo>
                  <a:pt x="853" y="3315"/>
                </a:lnTo>
                <a:lnTo>
                  <a:pt x="862" y="3317"/>
                </a:lnTo>
                <a:lnTo>
                  <a:pt x="862" y="3322"/>
                </a:lnTo>
                <a:lnTo>
                  <a:pt x="864" y="3325"/>
                </a:lnTo>
                <a:lnTo>
                  <a:pt x="864" y="3327"/>
                </a:lnTo>
                <a:lnTo>
                  <a:pt x="865" y="3329"/>
                </a:lnTo>
                <a:lnTo>
                  <a:pt x="865" y="3330"/>
                </a:lnTo>
                <a:lnTo>
                  <a:pt x="867" y="3332"/>
                </a:lnTo>
                <a:lnTo>
                  <a:pt x="867" y="3334"/>
                </a:lnTo>
                <a:lnTo>
                  <a:pt x="869" y="3335"/>
                </a:lnTo>
                <a:lnTo>
                  <a:pt x="870" y="3337"/>
                </a:lnTo>
                <a:lnTo>
                  <a:pt x="872" y="3339"/>
                </a:lnTo>
                <a:lnTo>
                  <a:pt x="886" y="3351"/>
                </a:lnTo>
                <a:lnTo>
                  <a:pt x="888" y="3351"/>
                </a:lnTo>
                <a:lnTo>
                  <a:pt x="889" y="3352"/>
                </a:lnTo>
                <a:lnTo>
                  <a:pt x="891" y="3356"/>
                </a:lnTo>
                <a:lnTo>
                  <a:pt x="893" y="3358"/>
                </a:lnTo>
                <a:lnTo>
                  <a:pt x="896" y="3364"/>
                </a:lnTo>
                <a:lnTo>
                  <a:pt x="901" y="3366"/>
                </a:lnTo>
                <a:lnTo>
                  <a:pt x="903" y="3368"/>
                </a:lnTo>
                <a:lnTo>
                  <a:pt x="903" y="3371"/>
                </a:lnTo>
                <a:lnTo>
                  <a:pt x="908" y="3373"/>
                </a:lnTo>
                <a:lnTo>
                  <a:pt x="910" y="3375"/>
                </a:lnTo>
                <a:lnTo>
                  <a:pt x="910" y="3378"/>
                </a:lnTo>
                <a:lnTo>
                  <a:pt x="915" y="3380"/>
                </a:lnTo>
                <a:lnTo>
                  <a:pt x="917" y="3381"/>
                </a:lnTo>
                <a:lnTo>
                  <a:pt x="917" y="3385"/>
                </a:lnTo>
                <a:lnTo>
                  <a:pt x="927" y="3385"/>
                </a:lnTo>
                <a:lnTo>
                  <a:pt x="935" y="3387"/>
                </a:lnTo>
                <a:lnTo>
                  <a:pt x="940" y="3392"/>
                </a:lnTo>
                <a:lnTo>
                  <a:pt x="946" y="3397"/>
                </a:lnTo>
                <a:lnTo>
                  <a:pt x="951" y="3395"/>
                </a:lnTo>
                <a:lnTo>
                  <a:pt x="978" y="3392"/>
                </a:lnTo>
                <a:lnTo>
                  <a:pt x="978" y="3385"/>
                </a:lnTo>
                <a:lnTo>
                  <a:pt x="985" y="3385"/>
                </a:lnTo>
                <a:lnTo>
                  <a:pt x="992" y="3381"/>
                </a:lnTo>
                <a:lnTo>
                  <a:pt x="998" y="3378"/>
                </a:lnTo>
                <a:lnTo>
                  <a:pt x="998" y="3375"/>
                </a:lnTo>
                <a:lnTo>
                  <a:pt x="1000" y="3373"/>
                </a:lnTo>
                <a:lnTo>
                  <a:pt x="1005" y="3371"/>
                </a:lnTo>
                <a:lnTo>
                  <a:pt x="1009" y="3368"/>
                </a:lnTo>
                <a:lnTo>
                  <a:pt x="1010" y="3366"/>
                </a:lnTo>
                <a:lnTo>
                  <a:pt x="1012" y="3364"/>
                </a:lnTo>
                <a:lnTo>
                  <a:pt x="1015" y="3364"/>
                </a:lnTo>
                <a:lnTo>
                  <a:pt x="1017" y="3364"/>
                </a:lnTo>
                <a:lnTo>
                  <a:pt x="1022" y="3364"/>
                </a:lnTo>
                <a:lnTo>
                  <a:pt x="1026" y="3364"/>
                </a:lnTo>
                <a:lnTo>
                  <a:pt x="1027" y="3366"/>
                </a:lnTo>
                <a:lnTo>
                  <a:pt x="1029" y="3371"/>
                </a:lnTo>
                <a:lnTo>
                  <a:pt x="1031" y="3375"/>
                </a:lnTo>
                <a:lnTo>
                  <a:pt x="1032" y="3378"/>
                </a:lnTo>
                <a:lnTo>
                  <a:pt x="1039" y="3381"/>
                </a:lnTo>
                <a:lnTo>
                  <a:pt x="1046" y="3381"/>
                </a:lnTo>
                <a:lnTo>
                  <a:pt x="1051" y="3385"/>
                </a:lnTo>
                <a:lnTo>
                  <a:pt x="1053" y="3388"/>
                </a:lnTo>
                <a:lnTo>
                  <a:pt x="1053" y="3392"/>
                </a:lnTo>
                <a:lnTo>
                  <a:pt x="1061" y="3410"/>
                </a:lnTo>
                <a:lnTo>
                  <a:pt x="1065" y="3421"/>
                </a:lnTo>
                <a:lnTo>
                  <a:pt x="1067" y="3433"/>
                </a:lnTo>
                <a:lnTo>
                  <a:pt x="1072" y="3434"/>
                </a:lnTo>
                <a:lnTo>
                  <a:pt x="1075" y="3436"/>
                </a:lnTo>
                <a:lnTo>
                  <a:pt x="1080" y="3443"/>
                </a:lnTo>
                <a:lnTo>
                  <a:pt x="1084" y="3451"/>
                </a:lnTo>
                <a:lnTo>
                  <a:pt x="1087" y="3460"/>
                </a:lnTo>
                <a:lnTo>
                  <a:pt x="1094" y="3460"/>
                </a:lnTo>
                <a:lnTo>
                  <a:pt x="1099" y="3462"/>
                </a:lnTo>
                <a:lnTo>
                  <a:pt x="1101" y="3467"/>
                </a:lnTo>
                <a:lnTo>
                  <a:pt x="1102" y="3472"/>
                </a:lnTo>
                <a:lnTo>
                  <a:pt x="1106" y="3475"/>
                </a:lnTo>
                <a:lnTo>
                  <a:pt x="1108" y="3481"/>
                </a:lnTo>
                <a:lnTo>
                  <a:pt x="1113" y="3482"/>
                </a:lnTo>
                <a:lnTo>
                  <a:pt x="1121" y="3481"/>
                </a:lnTo>
                <a:lnTo>
                  <a:pt x="1120" y="3487"/>
                </a:lnTo>
                <a:lnTo>
                  <a:pt x="1120" y="3492"/>
                </a:lnTo>
                <a:lnTo>
                  <a:pt x="1123" y="3498"/>
                </a:lnTo>
                <a:lnTo>
                  <a:pt x="1125" y="3501"/>
                </a:lnTo>
                <a:lnTo>
                  <a:pt x="1130" y="3506"/>
                </a:lnTo>
                <a:lnTo>
                  <a:pt x="1133" y="3511"/>
                </a:lnTo>
                <a:lnTo>
                  <a:pt x="1135" y="3515"/>
                </a:lnTo>
                <a:lnTo>
                  <a:pt x="1140" y="3515"/>
                </a:lnTo>
                <a:lnTo>
                  <a:pt x="1142" y="3511"/>
                </a:lnTo>
                <a:lnTo>
                  <a:pt x="1142" y="3508"/>
                </a:lnTo>
                <a:lnTo>
                  <a:pt x="1142" y="3501"/>
                </a:lnTo>
                <a:lnTo>
                  <a:pt x="1142" y="3491"/>
                </a:lnTo>
                <a:lnTo>
                  <a:pt x="1140" y="3486"/>
                </a:lnTo>
                <a:lnTo>
                  <a:pt x="1142" y="3481"/>
                </a:lnTo>
                <a:lnTo>
                  <a:pt x="1162" y="3467"/>
                </a:lnTo>
                <a:lnTo>
                  <a:pt x="1183" y="3453"/>
                </a:lnTo>
                <a:lnTo>
                  <a:pt x="1184" y="3446"/>
                </a:lnTo>
                <a:lnTo>
                  <a:pt x="1190" y="3443"/>
                </a:lnTo>
                <a:lnTo>
                  <a:pt x="1198" y="3434"/>
                </a:lnTo>
                <a:lnTo>
                  <a:pt x="1203" y="3431"/>
                </a:lnTo>
                <a:lnTo>
                  <a:pt x="1207" y="3426"/>
                </a:lnTo>
                <a:lnTo>
                  <a:pt x="1210" y="3421"/>
                </a:lnTo>
                <a:lnTo>
                  <a:pt x="1210" y="3412"/>
                </a:lnTo>
                <a:lnTo>
                  <a:pt x="1210" y="3409"/>
                </a:lnTo>
                <a:lnTo>
                  <a:pt x="1207" y="3405"/>
                </a:lnTo>
                <a:lnTo>
                  <a:pt x="1205" y="3402"/>
                </a:lnTo>
                <a:lnTo>
                  <a:pt x="1203" y="3399"/>
                </a:lnTo>
                <a:lnTo>
                  <a:pt x="1202" y="3395"/>
                </a:lnTo>
                <a:lnTo>
                  <a:pt x="1200" y="3393"/>
                </a:lnTo>
                <a:lnTo>
                  <a:pt x="1196" y="3392"/>
                </a:lnTo>
                <a:lnTo>
                  <a:pt x="1196" y="3383"/>
                </a:lnTo>
                <a:lnTo>
                  <a:pt x="1198" y="3375"/>
                </a:lnTo>
                <a:lnTo>
                  <a:pt x="1202" y="3368"/>
                </a:lnTo>
                <a:lnTo>
                  <a:pt x="1203" y="3358"/>
                </a:lnTo>
                <a:lnTo>
                  <a:pt x="1230" y="3358"/>
                </a:lnTo>
                <a:lnTo>
                  <a:pt x="1256" y="3358"/>
                </a:lnTo>
                <a:lnTo>
                  <a:pt x="1306" y="3364"/>
                </a:lnTo>
                <a:lnTo>
                  <a:pt x="1309" y="3371"/>
                </a:lnTo>
                <a:lnTo>
                  <a:pt x="1314" y="3376"/>
                </a:lnTo>
                <a:lnTo>
                  <a:pt x="1323" y="3378"/>
                </a:lnTo>
                <a:lnTo>
                  <a:pt x="1333" y="3378"/>
                </a:lnTo>
                <a:lnTo>
                  <a:pt x="1331" y="3385"/>
                </a:lnTo>
                <a:lnTo>
                  <a:pt x="1331" y="3390"/>
                </a:lnTo>
                <a:lnTo>
                  <a:pt x="1335" y="3395"/>
                </a:lnTo>
                <a:lnTo>
                  <a:pt x="1336" y="3399"/>
                </a:lnTo>
                <a:lnTo>
                  <a:pt x="1341" y="3404"/>
                </a:lnTo>
                <a:lnTo>
                  <a:pt x="1345" y="3409"/>
                </a:lnTo>
                <a:lnTo>
                  <a:pt x="1346" y="3412"/>
                </a:lnTo>
                <a:lnTo>
                  <a:pt x="1352" y="3412"/>
                </a:lnTo>
                <a:lnTo>
                  <a:pt x="1355" y="3416"/>
                </a:lnTo>
                <a:lnTo>
                  <a:pt x="1357" y="3419"/>
                </a:lnTo>
                <a:lnTo>
                  <a:pt x="1358" y="3424"/>
                </a:lnTo>
                <a:lnTo>
                  <a:pt x="1360" y="3428"/>
                </a:lnTo>
                <a:lnTo>
                  <a:pt x="1362" y="3431"/>
                </a:lnTo>
                <a:lnTo>
                  <a:pt x="1367" y="3433"/>
                </a:lnTo>
                <a:lnTo>
                  <a:pt x="1374" y="3433"/>
                </a:lnTo>
                <a:lnTo>
                  <a:pt x="1379" y="3433"/>
                </a:lnTo>
                <a:lnTo>
                  <a:pt x="1384" y="3431"/>
                </a:lnTo>
                <a:lnTo>
                  <a:pt x="1392" y="3428"/>
                </a:lnTo>
                <a:lnTo>
                  <a:pt x="1401" y="3424"/>
                </a:lnTo>
                <a:lnTo>
                  <a:pt x="1408" y="3424"/>
                </a:lnTo>
                <a:lnTo>
                  <a:pt x="1415" y="3426"/>
                </a:lnTo>
                <a:lnTo>
                  <a:pt x="1416" y="3429"/>
                </a:lnTo>
                <a:lnTo>
                  <a:pt x="1418" y="3431"/>
                </a:lnTo>
                <a:lnTo>
                  <a:pt x="1428" y="3428"/>
                </a:lnTo>
                <a:lnTo>
                  <a:pt x="1442" y="3424"/>
                </a:lnTo>
                <a:lnTo>
                  <a:pt x="1449" y="3424"/>
                </a:lnTo>
                <a:lnTo>
                  <a:pt x="1456" y="3426"/>
                </a:lnTo>
                <a:lnTo>
                  <a:pt x="1459" y="3426"/>
                </a:lnTo>
                <a:lnTo>
                  <a:pt x="1462" y="3422"/>
                </a:lnTo>
                <a:lnTo>
                  <a:pt x="1466" y="3421"/>
                </a:lnTo>
                <a:lnTo>
                  <a:pt x="1469" y="3419"/>
                </a:lnTo>
                <a:lnTo>
                  <a:pt x="1471" y="3416"/>
                </a:lnTo>
                <a:lnTo>
                  <a:pt x="1474" y="3412"/>
                </a:lnTo>
                <a:lnTo>
                  <a:pt x="1481" y="3409"/>
                </a:lnTo>
                <a:lnTo>
                  <a:pt x="1490" y="3409"/>
                </a:lnTo>
                <a:lnTo>
                  <a:pt x="1496" y="3405"/>
                </a:lnTo>
                <a:lnTo>
                  <a:pt x="1498" y="3404"/>
                </a:lnTo>
                <a:lnTo>
                  <a:pt x="1500" y="3399"/>
                </a:lnTo>
                <a:lnTo>
                  <a:pt x="1503" y="3392"/>
                </a:lnTo>
                <a:lnTo>
                  <a:pt x="1507" y="3390"/>
                </a:lnTo>
                <a:lnTo>
                  <a:pt x="1510" y="3388"/>
                </a:lnTo>
                <a:lnTo>
                  <a:pt x="1514" y="3387"/>
                </a:lnTo>
                <a:lnTo>
                  <a:pt x="1517" y="3385"/>
                </a:lnTo>
                <a:lnTo>
                  <a:pt x="1536" y="3380"/>
                </a:lnTo>
                <a:lnTo>
                  <a:pt x="1553" y="3373"/>
                </a:lnTo>
                <a:lnTo>
                  <a:pt x="1585" y="3358"/>
                </a:lnTo>
                <a:lnTo>
                  <a:pt x="1618" y="3354"/>
                </a:lnTo>
                <a:lnTo>
                  <a:pt x="1650" y="3351"/>
                </a:lnTo>
                <a:lnTo>
                  <a:pt x="1686" y="3351"/>
                </a:lnTo>
                <a:lnTo>
                  <a:pt x="1722" y="3351"/>
                </a:lnTo>
                <a:lnTo>
                  <a:pt x="1725" y="3344"/>
                </a:lnTo>
                <a:lnTo>
                  <a:pt x="1727" y="3337"/>
                </a:lnTo>
                <a:lnTo>
                  <a:pt x="1730" y="3322"/>
                </a:lnTo>
                <a:lnTo>
                  <a:pt x="1734" y="3315"/>
                </a:lnTo>
                <a:lnTo>
                  <a:pt x="1737" y="3310"/>
                </a:lnTo>
                <a:lnTo>
                  <a:pt x="1742" y="3305"/>
                </a:lnTo>
                <a:lnTo>
                  <a:pt x="1749" y="3303"/>
                </a:lnTo>
                <a:lnTo>
                  <a:pt x="1749" y="3306"/>
                </a:lnTo>
                <a:lnTo>
                  <a:pt x="1749" y="3310"/>
                </a:lnTo>
                <a:lnTo>
                  <a:pt x="1751" y="3312"/>
                </a:lnTo>
                <a:lnTo>
                  <a:pt x="1752" y="3310"/>
                </a:lnTo>
                <a:lnTo>
                  <a:pt x="1754" y="3308"/>
                </a:lnTo>
                <a:lnTo>
                  <a:pt x="1756" y="3305"/>
                </a:lnTo>
                <a:lnTo>
                  <a:pt x="1756" y="3303"/>
                </a:lnTo>
                <a:lnTo>
                  <a:pt x="1761" y="3305"/>
                </a:lnTo>
                <a:lnTo>
                  <a:pt x="1764" y="3308"/>
                </a:lnTo>
                <a:lnTo>
                  <a:pt x="1770" y="3317"/>
                </a:lnTo>
                <a:lnTo>
                  <a:pt x="1771" y="3318"/>
                </a:lnTo>
                <a:lnTo>
                  <a:pt x="1776" y="3318"/>
                </a:lnTo>
                <a:lnTo>
                  <a:pt x="1787" y="3317"/>
                </a:lnTo>
                <a:lnTo>
                  <a:pt x="1797" y="3315"/>
                </a:lnTo>
                <a:lnTo>
                  <a:pt x="1800" y="3315"/>
                </a:lnTo>
                <a:lnTo>
                  <a:pt x="1804" y="3317"/>
                </a:lnTo>
                <a:lnTo>
                  <a:pt x="1804" y="3320"/>
                </a:lnTo>
                <a:lnTo>
                  <a:pt x="1805" y="3322"/>
                </a:lnTo>
                <a:lnTo>
                  <a:pt x="1810" y="3323"/>
                </a:lnTo>
                <a:lnTo>
                  <a:pt x="1814" y="3327"/>
                </a:lnTo>
                <a:lnTo>
                  <a:pt x="1816" y="3329"/>
                </a:lnTo>
                <a:lnTo>
                  <a:pt x="1817" y="3330"/>
                </a:lnTo>
                <a:lnTo>
                  <a:pt x="1824" y="3330"/>
                </a:lnTo>
                <a:lnTo>
                  <a:pt x="1828" y="3330"/>
                </a:lnTo>
                <a:lnTo>
                  <a:pt x="1831" y="3327"/>
                </a:lnTo>
                <a:lnTo>
                  <a:pt x="1836" y="3322"/>
                </a:lnTo>
                <a:lnTo>
                  <a:pt x="1838" y="3318"/>
                </a:lnTo>
                <a:lnTo>
                  <a:pt x="1841" y="3317"/>
                </a:lnTo>
                <a:lnTo>
                  <a:pt x="1845" y="3317"/>
                </a:lnTo>
                <a:lnTo>
                  <a:pt x="1851" y="3317"/>
                </a:lnTo>
                <a:lnTo>
                  <a:pt x="1858" y="3318"/>
                </a:lnTo>
                <a:lnTo>
                  <a:pt x="1865" y="3318"/>
                </a:lnTo>
                <a:lnTo>
                  <a:pt x="1874" y="3315"/>
                </a:lnTo>
                <a:lnTo>
                  <a:pt x="1882" y="3312"/>
                </a:lnTo>
                <a:lnTo>
                  <a:pt x="1887" y="3310"/>
                </a:lnTo>
                <a:lnTo>
                  <a:pt x="1892" y="3310"/>
                </a:lnTo>
                <a:lnTo>
                  <a:pt x="1894" y="3313"/>
                </a:lnTo>
                <a:lnTo>
                  <a:pt x="1896" y="3315"/>
                </a:lnTo>
                <a:lnTo>
                  <a:pt x="1903" y="3317"/>
                </a:lnTo>
                <a:lnTo>
                  <a:pt x="1920" y="3317"/>
                </a:lnTo>
                <a:lnTo>
                  <a:pt x="1920" y="3329"/>
                </a:lnTo>
                <a:lnTo>
                  <a:pt x="1920" y="3341"/>
                </a:lnTo>
                <a:lnTo>
                  <a:pt x="1921" y="3351"/>
                </a:lnTo>
                <a:lnTo>
                  <a:pt x="1926" y="3358"/>
                </a:lnTo>
                <a:lnTo>
                  <a:pt x="1930" y="3359"/>
                </a:lnTo>
                <a:lnTo>
                  <a:pt x="1932" y="3363"/>
                </a:lnTo>
                <a:lnTo>
                  <a:pt x="1933" y="3366"/>
                </a:lnTo>
                <a:lnTo>
                  <a:pt x="1933" y="3371"/>
                </a:lnTo>
                <a:lnTo>
                  <a:pt x="1938" y="3373"/>
                </a:lnTo>
                <a:lnTo>
                  <a:pt x="1940" y="3375"/>
                </a:lnTo>
                <a:lnTo>
                  <a:pt x="1940" y="3378"/>
                </a:lnTo>
                <a:lnTo>
                  <a:pt x="1949" y="3380"/>
                </a:lnTo>
                <a:lnTo>
                  <a:pt x="1952" y="3381"/>
                </a:lnTo>
                <a:lnTo>
                  <a:pt x="1954" y="3385"/>
                </a:lnTo>
                <a:lnTo>
                  <a:pt x="1957" y="3387"/>
                </a:lnTo>
                <a:lnTo>
                  <a:pt x="1959" y="3390"/>
                </a:lnTo>
                <a:lnTo>
                  <a:pt x="1961" y="3393"/>
                </a:lnTo>
                <a:lnTo>
                  <a:pt x="1961" y="3399"/>
                </a:lnTo>
                <a:lnTo>
                  <a:pt x="1981" y="3399"/>
                </a:lnTo>
                <a:lnTo>
                  <a:pt x="1981" y="3337"/>
                </a:lnTo>
                <a:lnTo>
                  <a:pt x="1976" y="3335"/>
                </a:lnTo>
                <a:lnTo>
                  <a:pt x="1974" y="3330"/>
                </a:lnTo>
                <a:lnTo>
                  <a:pt x="1974" y="3323"/>
                </a:lnTo>
                <a:lnTo>
                  <a:pt x="1974" y="3317"/>
                </a:lnTo>
                <a:lnTo>
                  <a:pt x="1971" y="3315"/>
                </a:lnTo>
                <a:lnTo>
                  <a:pt x="1967" y="3313"/>
                </a:lnTo>
                <a:lnTo>
                  <a:pt x="1966" y="3305"/>
                </a:lnTo>
                <a:lnTo>
                  <a:pt x="1964" y="3301"/>
                </a:lnTo>
                <a:lnTo>
                  <a:pt x="1962" y="3298"/>
                </a:lnTo>
                <a:lnTo>
                  <a:pt x="1959" y="3296"/>
                </a:lnTo>
                <a:lnTo>
                  <a:pt x="1954" y="3296"/>
                </a:lnTo>
                <a:lnTo>
                  <a:pt x="1954" y="3291"/>
                </a:lnTo>
                <a:lnTo>
                  <a:pt x="1952" y="3286"/>
                </a:lnTo>
                <a:lnTo>
                  <a:pt x="1949" y="3277"/>
                </a:lnTo>
                <a:lnTo>
                  <a:pt x="1943" y="3271"/>
                </a:lnTo>
                <a:lnTo>
                  <a:pt x="1940" y="3262"/>
                </a:lnTo>
                <a:lnTo>
                  <a:pt x="1943" y="3262"/>
                </a:lnTo>
                <a:lnTo>
                  <a:pt x="1945" y="3260"/>
                </a:lnTo>
                <a:lnTo>
                  <a:pt x="1947" y="3255"/>
                </a:lnTo>
                <a:lnTo>
                  <a:pt x="1950" y="3252"/>
                </a:lnTo>
                <a:lnTo>
                  <a:pt x="1952" y="3250"/>
                </a:lnTo>
                <a:lnTo>
                  <a:pt x="1954" y="3248"/>
                </a:lnTo>
                <a:lnTo>
                  <a:pt x="1954" y="3221"/>
                </a:lnTo>
                <a:lnTo>
                  <a:pt x="1952" y="3216"/>
                </a:lnTo>
                <a:lnTo>
                  <a:pt x="1949" y="3213"/>
                </a:lnTo>
                <a:lnTo>
                  <a:pt x="1947" y="3208"/>
                </a:lnTo>
                <a:lnTo>
                  <a:pt x="1947" y="3201"/>
                </a:lnTo>
                <a:lnTo>
                  <a:pt x="1943" y="3194"/>
                </a:lnTo>
                <a:lnTo>
                  <a:pt x="1940" y="3190"/>
                </a:lnTo>
                <a:lnTo>
                  <a:pt x="1937" y="3185"/>
                </a:lnTo>
                <a:lnTo>
                  <a:pt x="1933" y="3180"/>
                </a:lnTo>
                <a:lnTo>
                  <a:pt x="1935" y="3175"/>
                </a:lnTo>
                <a:lnTo>
                  <a:pt x="1937" y="3173"/>
                </a:lnTo>
                <a:lnTo>
                  <a:pt x="1940" y="3173"/>
                </a:lnTo>
                <a:lnTo>
                  <a:pt x="1938" y="3165"/>
                </a:lnTo>
                <a:lnTo>
                  <a:pt x="1937" y="3161"/>
                </a:lnTo>
                <a:lnTo>
                  <a:pt x="1933" y="3160"/>
                </a:lnTo>
                <a:lnTo>
                  <a:pt x="1928" y="3156"/>
                </a:lnTo>
                <a:lnTo>
                  <a:pt x="1925" y="3151"/>
                </a:lnTo>
                <a:lnTo>
                  <a:pt x="1925" y="3144"/>
                </a:lnTo>
                <a:lnTo>
                  <a:pt x="1928" y="3139"/>
                </a:lnTo>
                <a:lnTo>
                  <a:pt x="1933" y="3126"/>
                </a:lnTo>
                <a:lnTo>
                  <a:pt x="1933" y="3119"/>
                </a:lnTo>
                <a:lnTo>
                  <a:pt x="1933" y="3112"/>
                </a:lnTo>
                <a:lnTo>
                  <a:pt x="1937" y="3112"/>
                </a:lnTo>
                <a:lnTo>
                  <a:pt x="1940" y="3109"/>
                </a:lnTo>
                <a:lnTo>
                  <a:pt x="1943" y="3107"/>
                </a:lnTo>
                <a:lnTo>
                  <a:pt x="1947" y="3105"/>
                </a:lnTo>
                <a:lnTo>
                  <a:pt x="1947" y="3102"/>
                </a:lnTo>
                <a:lnTo>
                  <a:pt x="1949" y="3100"/>
                </a:lnTo>
                <a:lnTo>
                  <a:pt x="1954" y="3098"/>
                </a:lnTo>
                <a:lnTo>
                  <a:pt x="1957" y="3095"/>
                </a:lnTo>
                <a:lnTo>
                  <a:pt x="1959" y="3093"/>
                </a:lnTo>
                <a:lnTo>
                  <a:pt x="1961" y="3092"/>
                </a:lnTo>
                <a:lnTo>
                  <a:pt x="1972" y="3090"/>
                </a:lnTo>
                <a:lnTo>
                  <a:pt x="1981" y="3085"/>
                </a:lnTo>
                <a:lnTo>
                  <a:pt x="1989" y="3080"/>
                </a:lnTo>
                <a:lnTo>
                  <a:pt x="1993" y="3076"/>
                </a:lnTo>
                <a:lnTo>
                  <a:pt x="1995" y="3071"/>
                </a:lnTo>
                <a:lnTo>
                  <a:pt x="2000" y="3071"/>
                </a:lnTo>
                <a:lnTo>
                  <a:pt x="2005" y="3069"/>
                </a:lnTo>
                <a:lnTo>
                  <a:pt x="2013" y="3066"/>
                </a:lnTo>
                <a:lnTo>
                  <a:pt x="2020" y="3061"/>
                </a:lnTo>
                <a:lnTo>
                  <a:pt x="2029" y="3057"/>
                </a:lnTo>
                <a:lnTo>
                  <a:pt x="2036" y="3057"/>
                </a:lnTo>
                <a:lnTo>
                  <a:pt x="2041" y="3056"/>
                </a:lnTo>
                <a:lnTo>
                  <a:pt x="2049" y="3051"/>
                </a:lnTo>
                <a:lnTo>
                  <a:pt x="2058" y="3046"/>
                </a:lnTo>
                <a:lnTo>
                  <a:pt x="2063" y="3044"/>
                </a:lnTo>
                <a:lnTo>
                  <a:pt x="2070" y="3044"/>
                </a:lnTo>
                <a:lnTo>
                  <a:pt x="2070" y="3040"/>
                </a:lnTo>
                <a:lnTo>
                  <a:pt x="2073" y="3037"/>
                </a:lnTo>
                <a:lnTo>
                  <a:pt x="2075" y="3034"/>
                </a:lnTo>
                <a:lnTo>
                  <a:pt x="2076" y="3030"/>
                </a:lnTo>
                <a:lnTo>
                  <a:pt x="2080" y="3030"/>
                </a:lnTo>
                <a:lnTo>
                  <a:pt x="2082" y="3028"/>
                </a:lnTo>
                <a:lnTo>
                  <a:pt x="2083" y="3023"/>
                </a:lnTo>
                <a:lnTo>
                  <a:pt x="2087" y="3020"/>
                </a:lnTo>
                <a:lnTo>
                  <a:pt x="2088" y="3018"/>
                </a:lnTo>
                <a:lnTo>
                  <a:pt x="2090" y="3017"/>
                </a:lnTo>
                <a:lnTo>
                  <a:pt x="2092" y="3011"/>
                </a:lnTo>
                <a:lnTo>
                  <a:pt x="2095" y="3008"/>
                </a:lnTo>
                <a:lnTo>
                  <a:pt x="2102" y="3001"/>
                </a:lnTo>
                <a:lnTo>
                  <a:pt x="2105" y="2998"/>
                </a:lnTo>
                <a:lnTo>
                  <a:pt x="2109" y="2994"/>
                </a:lnTo>
                <a:lnTo>
                  <a:pt x="2111" y="2989"/>
                </a:lnTo>
                <a:lnTo>
                  <a:pt x="2111" y="2982"/>
                </a:lnTo>
                <a:lnTo>
                  <a:pt x="2111" y="2972"/>
                </a:lnTo>
                <a:lnTo>
                  <a:pt x="2111" y="2964"/>
                </a:lnTo>
                <a:lnTo>
                  <a:pt x="2111" y="2952"/>
                </a:lnTo>
                <a:lnTo>
                  <a:pt x="2111" y="2941"/>
                </a:lnTo>
                <a:lnTo>
                  <a:pt x="2111" y="2935"/>
                </a:lnTo>
                <a:lnTo>
                  <a:pt x="2112" y="2931"/>
                </a:lnTo>
                <a:lnTo>
                  <a:pt x="2112" y="2929"/>
                </a:lnTo>
                <a:lnTo>
                  <a:pt x="2114" y="2926"/>
                </a:lnTo>
                <a:lnTo>
                  <a:pt x="2114" y="2924"/>
                </a:lnTo>
                <a:lnTo>
                  <a:pt x="2117" y="2921"/>
                </a:lnTo>
                <a:lnTo>
                  <a:pt x="2138" y="2921"/>
                </a:lnTo>
                <a:lnTo>
                  <a:pt x="2138" y="2924"/>
                </a:lnTo>
                <a:lnTo>
                  <a:pt x="2140" y="2926"/>
                </a:lnTo>
                <a:lnTo>
                  <a:pt x="2141" y="2928"/>
                </a:lnTo>
                <a:lnTo>
                  <a:pt x="2148" y="2929"/>
                </a:lnTo>
                <a:lnTo>
                  <a:pt x="2150" y="2931"/>
                </a:lnTo>
                <a:lnTo>
                  <a:pt x="2152" y="2935"/>
                </a:lnTo>
                <a:lnTo>
                  <a:pt x="2157" y="2936"/>
                </a:lnTo>
                <a:lnTo>
                  <a:pt x="2160" y="2938"/>
                </a:lnTo>
                <a:lnTo>
                  <a:pt x="2175" y="2941"/>
                </a:lnTo>
                <a:lnTo>
                  <a:pt x="2182" y="2943"/>
                </a:lnTo>
                <a:lnTo>
                  <a:pt x="2191" y="2941"/>
                </a:lnTo>
                <a:lnTo>
                  <a:pt x="2193" y="2941"/>
                </a:lnTo>
                <a:lnTo>
                  <a:pt x="2198" y="2940"/>
                </a:lnTo>
                <a:lnTo>
                  <a:pt x="2201" y="2938"/>
                </a:lnTo>
                <a:lnTo>
                  <a:pt x="2206" y="2931"/>
                </a:lnTo>
                <a:lnTo>
                  <a:pt x="2210" y="2926"/>
                </a:lnTo>
                <a:lnTo>
                  <a:pt x="2211" y="2923"/>
                </a:lnTo>
                <a:lnTo>
                  <a:pt x="2211" y="2921"/>
                </a:lnTo>
                <a:lnTo>
                  <a:pt x="2215" y="2918"/>
                </a:lnTo>
                <a:lnTo>
                  <a:pt x="2220" y="2914"/>
                </a:lnTo>
                <a:lnTo>
                  <a:pt x="2218" y="2906"/>
                </a:lnTo>
                <a:lnTo>
                  <a:pt x="2218" y="2900"/>
                </a:lnTo>
                <a:lnTo>
                  <a:pt x="2222" y="2890"/>
                </a:lnTo>
                <a:lnTo>
                  <a:pt x="2227" y="2880"/>
                </a:lnTo>
                <a:lnTo>
                  <a:pt x="2227" y="2873"/>
                </a:lnTo>
                <a:lnTo>
                  <a:pt x="2227" y="2866"/>
                </a:lnTo>
                <a:lnTo>
                  <a:pt x="2227" y="2859"/>
                </a:lnTo>
                <a:lnTo>
                  <a:pt x="2220" y="2856"/>
                </a:lnTo>
                <a:lnTo>
                  <a:pt x="2213" y="2853"/>
                </a:lnTo>
                <a:lnTo>
                  <a:pt x="2210" y="2846"/>
                </a:lnTo>
                <a:lnTo>
                  <a:pt x="2208" y="2837"/>
                </a:lnTo>
                <a:lnTo>
                  <a:pt x="2206" y="2829"/>
                </a:lnTo>
                <a:lnTo>
                  <a:pt x="2206" y="2819"/>
                </a:lnTo>
                <a:lnTo>
                  <a:pt x="2206" y="2798"/>
                </a:lnTo>
                <a:lnTo>
                  <a:pt x="2198" y="2795"/>
                </a:lnTo>
                <a:lnTo>
                  <a:pt x="2189" y="2791"/>
                </a:lnTo>
                <a:lnTo>
                  <a:pt x="2187" y="2788"/>
                </a:lnTo>
                <a:lnTo>
                  <a:pt x="2186" y="2783"/>
                </a:lnTo>
                <a:lnTo>
                  <a:pt x="2184" y="2778"/>
                </a:lnTo>
                <a:lnTo>
                  <a:pt x="2186" y="2771"/>
                </a:lnTo>
                <a:lnTo>
                  <a:pt x="2179" y="2771"/>
                </a:lnTo>
                <a:lnTo>
                  <a:pt x="2174" y="2767"/>
                </a:lnTo>
                <a:lnTo>
                  <a:pt x="2169" y="2766"/>
                </a:lnTo>
                <a:lnTo>
                  <a:pt x="2164" y="2762"/>
                </a:lnTo>
                <a:lnTo>
                  <a:pt x="2158" y="2752"/>
                </a:lnTo>
                <a:lnTo>
                  <a:pt x="2152" y="2743"/>
                </a:lnTo>
                <a:lnTo>
                  <a:pt x="2146" y="2742"/>
                </a:lnTo>
                <a:lnTo>
                  <a:pt x="2145" y="2740"/>
                </a:lnTo>
                <a:lnTo>
                  <a:pt x="2145" y="2737"/>
                </a:lnTo>
                <a:lnTo>
                  <a:pt x="2140" y="2735"/>
                </a:lnTo>
                <a:lnTo>
                  <a:pt x="2138" y="2733"/>
                </a:lnTo>
                <a:lnTo>
                  <a:pt x="2138" y="2730"/>
                </a:lnTo>
                <a:lnTo>
                  <a:pt x="2111" y="2730"/>
                </a:lnTo>
                <a:lnTo>
                  <a:pt x="2102" y="2716"/>
                </a:lnTo>
                <a:lnTo>
                  <a:pt x="2092" y="2704"/>
                </a:lnTo>
                <a:lnTo>
                  <a:pt x="2083" y="2691"/>
                </a:lnTo>
                <a:lnTo>
                  <a:pt x="2076" y="2675"/>
                </a:lnTo>
                <a:lnTo>
                  <a:pt x="2042" y="2675"/>
                </a:lnTo>
                <a:lnTo>
                  <a:pt x="2041" y="2670"/>
                </a:lnTo>
                <a:lnTo>
                  <a:pt x="2037" y="2667"/>
                </a:lnTo>
                <a:lnTo>
                  <a:pt x="2029" y="2662"/>
                </a:lnTo>
                <a:lnTo>
                  <a:pt x="2029" y="2660"/>
                </a:lnTo>
                <a:lnTo>
                  <a:pt x="2029" y="2655"/>
                </a:lnTo>
                <a:lnTo>
                  <a:pt x="2029" y="2651"/>
                </a:lnTo>
                <a:lnTo>
                  <a:pt x="2029" y="2648"/>
                </a:lnTo>
                <a:lnTo>
                  <a:pt x="2025" y="2646"/>
                </a:lnTo>
                <a:lnTo>
                  <a:pt x="2022" y="2645"/>
                </a:lnTo>
                <a:lnTo>
                  <a:pt x="2018" y="2643"/>
                </a:lnTo>
                <a:lnTo>
                  <a:pt x="2015" y="2641"/>
                </a:lnTo>
                <a:lnTo>
                  <a:pt x="2015" y="2638"/>
                </a:lnTo>
                <a:lnTo>
                  <a:pt x="2015" y="2634"/>
                </a:lnTo>
                <a:lnTo>
                  <a:pt x="2015" y="2631"/>
                </a:lnTo>
                <a:lnTo>
                  <a:pt x="2015" y="2628"/>
                </a:lnTo>
                <a:lnTo>
                  <a:pt x="2012" y="2628"/>
                </a:lnTo>
                <a:lnTo>
                  <a:pt x="2008" y="2628"/>
                </a:lnTo>
                <a:lnTo>
                  <a:pt x="2005" y="2628"/>
                </a:lnTo>
                <a:lnTo>
                  <a:pt x="2001" y="2628"/>
                </a:lnTo>
                <a:lnTo>
                  <a:pt x="2000" y="2619"/>
                </a:lnTo>
                <a:lnTo>
                  <a:pt x="1998" y="2610"/>
                </a:lnTo>
                <a:lnTo>
                  <a:pt x="1993" y="2605"/>
                </a:lnTo>
                <a:lnTo>
                  <a:pt x="1988" y="2600"/>
                </a:lnTo>
                <a:lnTo>
                  <a:pt x="1986" y="2595"/>
                </a:lnTo>
                <a:lnTo>
                  <a:pt x="1984" y="2592"/>
                </a:lnTo>
                <a:lnTo>
                  <a:pt x="1978" y="2587"/>
                </a:lnTo>
                <a:lnTo>
                  <a:pt x="1971" y="2582"/>
                </a:lnTo>
                <a:lnTo>
                  <a:pt x="1969" y="2578"/>
                </a:lnTo>
                <a:lnTo>
                  <a:pt x="1967" y="2573"/>
                </a:lnTo>
                <a:lnTo>
                  <a:pt x="1920" y="2573"/>
                </a:lnTo>
                <a:lnTo>
                  <a:pt x="1914" y="2564"/>
                </a:lnTo>
                <a:lnTo>
                  <a:pt x="1909" y="2556"/>
                </a:lnTo>
                <a:lnTo>
                  <a:pt x="1903" y="2535"/>
                </a:lnTo>
                <a:lnTo>
                  <a:pt x="1897" y="2527"/>
                </a:lnTo>
                <a:lnTo>
                  <a:pt x="1892" y="2518"/>
                </a:lnTo>
                <a:lnTo>
                  <a:pt x="1885" y="2512"/>
                </a:lnTo>
                <a:lnTo>
                  <a:pt x="1879" y="2505"/>
                </a:lnTo>
                <a:lnTo>
                  <a:pt x="1879" y="2498"/>
                </a:lnTo>
                <a:lnTo>
                  <a:pt x="1877" y="2493"/>
                </a:lnTo>
                <a:lnTo>
                  <a:pt x="1874" y="2488"/>
                </a:lnTo>
                <a:lnTo>
                  <a:pt x="1868" y="2483"/>
                </a:lnTo>
                <a:lnTo>
                  <a:pt x="1867" y="2481"/>
                </a:lnTo>
                <a:lnTo>
                  <a:pt x="1865" y="2477"/>
                </a:lnTo>
                <a:lnTo>
                  <a:pt x="1865" y="2471"/>
                </a:lnTo>
                <a:lnTo>
                  <a:pt x="1865" y="2467"/>
                </a:lnTo>
                <a:lnTo>
                  <a:pt x="1865" y="2464"/>
                </a:lnTo>
                <a:lnTo>
                  <a:pt x="1862" y="2464"/>
                </a:lnTo>
                <a:lnTo>
                  <a:pt x="1858" y="2464"/>
                </a:lnTo>
                <a:lnTo>
                  <a:pt x="1858" y="2460"/>
                </a:lnTo>
                <a:lnTo>
                  <a:pt x="1858" y="2457"/>
                </a:lnTo>
                <a:lnTo>
                  <a:pt x="1855" y="2457"/>
                </a:lnTo>
                <a:lnTo>
                  <a:pt x="1851" y="2457"/>
                </a:lnTo>
                <a:lnTo>
                  <a:pt x="1851" y="2454"/>
                </a:lnTo>
                <a:lnTo>
                  <a:pt x="1851" y="2450"/>
                </a:lnTo>
                <a:lnTo>
                  <a:pt x="1846" y="2438"/>
                </a:lnTo>
                <a:lnTo>
                  <a:pt x="1845" y="2431"/>
                </a:lnTo>
                <a:lnTo>
                  <a:pt x="1845" y="2423"/>
                </a:lnTo>
                <a:lnTo>
                  <a:pt x="1838" y="2419"/>
                </a:lnTo>
                <a:lnTo>
                  <a:pt x="1833" y="2414"/>
                </a:lnTo>
                <a:lnTo>
                  <a:pt x="1828" y="2409"/>
                </a:lnTo>
                <a:lnTo>
                  <a:pt x="1824" y="2402"/>
                </a:lnTo>
                <a:lnTo>
                  <a:pt x="1812" y="2402"/>
                </a:lnTo>
                <a:lnTo>
                  <a:pt x="1807" y="2402"/>
                </a:lnTo>
                <a:lnTo>
                  <a:pt x="1804" y="2399"/>
                </a:lnTo>
                <a:lnTo>
                  <a:pt x="1800" y="2397"/>
                </a:lnTo>
                <a:lnTo>
                  <a:pt x="1797" y="2394"/>
                </a:lnTo>
                <a:lnTo>
                  <a:pt x="1797" y="2389"/>
                </a:lnTo>
                <a:lnTo>
                  <a:pt x="1797" y="2382"/>
                </a:lnTo>
                <a:lnTo>
                  <a:pt x="1799" y="2370"/>
                </a:lnTo>
                <a:lnTo>
                  <a:pt x="1802" y="2361"/>
                </a:lnTo>
                <a:lnTo>
                  <a:pt x="1809" y="2353"/>
                </a:lnTo>
                <a:lnTo>
                  <a:pt x="1812" y="2349"/>
                </a:lnTo>
                <a:lnTo>
                  <a:pt x="1817" y="2348"/>
                </a:lnTo>
                <a:lnTo>
                  <a:pt x="1817" y="2341"/>
                </a:lnTo>
                <a:lnTo>
                  <a:pt x="1819" y="2336"/>
                </a:lnTo>
                <a:lnTo>
                  <a:pt x="1824" y="2327"/>
                </a:lnTo>
                <a:lnTo>
                  <a:pt x="1828" y="2326"/>
                </a:lnTo>
                <a:lnTo>
                  <a:pt x="1829" y="2324"/>
                </a:lnTo>
                <a:lnTo>
                  <a:pt x="1833" y="2319"/>
                </a:lnTo>
                <a:lnTo>
                  <a:pt x="1834" y="2312"/>
                </a:lnTo>
                <a:lnTo>
                  <a:pt x="1838" y="2307"/>
                </a:lnTo>
                <a:lnTo>
                  <a:pt x="1829" y="2308"/>
                </a:lnTo>
                <a:lnTo>
                  <a:pt x="1824" y="2307"/>
                </a:lnTo>
                <a:lnTo>
                  <a:pt x="1819" y="2305"/>
                </a:lnTo>
                <a:lnTo>
                  <a:pt x="1817" y="2300"/>
                </a:lnTo>
                <a:lnTo>
                  <a:pt x="1812" y="2291"/>
                </a:lnTo>
                <a:lnTo>
                  <a:pt x="1809" y="2288"/>
                </a:lnTo>
                <a:lnTo>
                  <a:pt x="1804" y="2286"/>
                </a:lnTo>
                <a:lnTo>
                  <a:pt x="1799" y="2278"/>
                </a:lnTo>
                <a:lnTo>
                  <a:pt x="1792" y="2271"/>
                </a:lnTo>
                <a:lnTo>
                  <a:pt x="1787" y="2262"/>
                </a:lnTo>
                <a:lnTo>
                  <a:pt x="1783" y="2252"/>
                </a:lnTo>
                <a:lnTo>
                  <a:pt x="1773" y="2247"/>
                </a:lnTo>
                <a:lnTo>
                  <a:pt x="1763" y="2242"/>
                </a:lnTo>
                <a:lnTo>
                  <a:pt x="1756" y="2235"/>
                </a:lnTo>
                <a:lnTo>
                  <a:pt x="1747" y="2228"/>
                </a:lnTo>
                <a:lnTo>
                  <a:pt x="1746" y="2223"/>
                </a:lnTo>
                <a:lnTo>
                  <a:pt x="1742" y="2218"/>
                </a:lnTo>
                <a:lnTo>
                  <a:pt x="1732" y="2201"/>
                </a:lnTo>
                <a:lnTo>
                  <a:pt x="1725" y="2181"/>
                </a:lnTo>
                <a:lnTo>
                  <a:pt x="1717" y="2162"/>
                </a:lnTo>
                <a:lnTo>
                  <a:pt x="1708" y="2143"/>
                </a:lnTo>
                <a:lnTo>
                  <a:pt x="1712" y="2141"/>
                </a:lnTo>
                <a:lnTo>
                  <a:pt x="1713" y="2140"/>
                </a:lnTo>
                <a:lnTo>
                  <a:pt x="1715" y="2133"/>
                </a:lnTo>
                <a:lnTo>
                  <a:pt x="1715" y="2116"/>
                </a:lnTo>
                <a:lnTo>
                  <a:pt x="1718" y="2117"/>
                </a:lnTo>
                <a:lnTo>
                  <a:pt x="1720" y="2121"/>
                </a:lnTo>
                <a:lnTo>
                  <a:pt x="1722" y="2124"/>
                </a:lnTo>
                <a:lnTo>
                  <a:pt x="1722" y="2129"/>
                </a:lnTo>
                <a:lnTo>
                  <a:pt x="1727" y="2129"/>
                </a:lnTo>
                <a:lnTo>
                  <a:pt x="1732" y="2129"/>
                </a:lnTo>
                <a:lnTo>
                  <a:pt x="1737" y="2135"/>
                </a:lnTo>
                <a:lnTo>
                  <a:pt x="1744" y="2138"/>
                </a:lnTo>
                <a:lnTo>
                  <a:pt x="1749" y="2138"/>
                </a:lnTo>
                <a:lnTo>
                  <a:pt x="1756" y="2136"/>
                </a:lnTo>
                <a:lnTo>
                  <a:pt x="1756" y="2145"/>
                </a:lnTo>
                <a:lnTo>
                  <a:pt x="1759" y="2150"/>
                </a:lnTo>
                <a:lnTo>
                  <a:pt x="1764" y="2153"/>
                </a:lnTo>
                <a:lnTo>
                  <a:pt x="1770" y="2157"/>
                </a:lnTo>
                <a:lnTo>
                  <a:pt x="1770" y="2167"/>
                </a:lnTo>
                <a:lnTo>
                  <a:pt x="1771" y="2170"/>
                </a:lnTo>
                <a:lnTo>
                  <a:pt x="1773" y="2174"/>
                </a:lnTo>
                <a:lnTo>
                  <a:pt x="1776" y="2175"/>
                </a:lnTo>
                <a:lnTo>
                  <a:pt x="1780" y="2177"/>
                </a:lnTo>
                <a:lnTo>
                  <a:pt x="1790" y="2177"/>
                </a:lnTo>
                <a:lnTo>
                  <a:pt x="1790" y="2170"/>
                </a:lnTo>
                <a:lnTo>
                  <a:pt x="1793" y="2164"/>
                </a:lnTo>
                <a:lnTo>
                  <a:pt x="1799" y="2160"/>
                </a:lnTo>
                <a:lnTo>
                  <a:pt x="1804" y="2157"/>
                </a:lnTo>
                <a:lnTo>
                  <a:pt x="1804" y="2148"/>
                </a:lnTo>
                <a:lnTo>
                  <a:pt x="1805" y="2141"/>
                </a:lnTo>
                <a:lnTo>
                  <a:pt x="1807" y="2135"/>
                </a:lnTo>
                <a:lnTo>
                  <a:pt x="1810" y="2129"/>
                </a:lnTo>
                <a:lnTo>
                  <a:pt x="1814" y="2128"/>
                </a:lnTo>
                <a:lnTo>
                  <a:pt x="1817" y="2124"/>
                </a:lnTo>
                <a:lnTo>
                  <a:pt x="1821" y="2121"/>
                </a:lnTo>
                <a:lnTo>
                  <a:pt x="1822" y="2112"/>
                </a:lnTo>
                <a:lnTo>
                  <a:pt x="1826" y="2109"/>
                </a:lnTo>
                <a:lnTo>
                  <a:pt x="1828" y="2107"/>
                </a:lnTo>
                <a:lnTo>
                  <a:pt x="1833" y="2106"/>
                </a:lnTo>
                <a:lnTo>
                  <a:pt x="1838" y="2107"/>
                </a:lnTo>
                <a:lnTo>
                  <a:pt x="1841" y="2106"/>
                </a:lnTo>
                <a:lnTo>
                  <a:pt x="1845" y="2102"/>
                </a:lnTo>
                <a:lnTo>
                  <a:pt x="1846" y="2099"/>
                </a:lnTo>
                <a:lnTo>
                  <a:pt x="1848" y="2095"/>
                </a:lnTo>
                <a:lnTo>
                  <a:pt x="1851" y="2094"/>
                </a:lnTo>
                <a:lnTo>
                  <a:pt x="1855" y="2092"/>
                </a:lnTo>
                <a:lnTo>
                  <a:pt x="1858" y="2094"/>
                </a:lnTo>
                <a:lnTo>
                  <a:pt x="1862" y="2094"/>
                </a:lnTo>
                <a:lnTo>
                  <a:pt x="1865" y="2094"/>
                </a:lnTo>
                <a:lnTo>
                  <a:pt x="1868" y="2094"/>
                </a:lnTo>
                <a:lnTo>
                  <a:pt x="1879" y="2087"/>
                </a:lnTo>
                <a:lnTo>
                  <a:pt x="1887" y="2080"/>
                </a:lnTo>
                <a:lnTo>
                  <a:pt x="1891" y="2080"/>
                </a:lnTo>
                <a:lnTo>
                  <a:pt x="1897" y="2077"/>
                </a:lnTo>
                <a:lnTo>
                  <a:pt x="1904" y="2075"/>
                </a:lnTo>
                <a:lnTo>
                  <a:pt x="1913" y="2077"/>
                </a:lnTo>
                <a:lnTo>
                  <a:pt x="1923" y="2082"/>
                </a:lnTo>
                <a:lnTo>
                  <a:pt x="1923" y="2080"/>
                </a:lnTo>
                <a:lnTo>
                  <a:pt x="1925" y="2080"/>
                </a:lnTo>
                <a:lnTo>
                  <a:pt x="1926" y="2078"/>
                </a:lnTo>
                <a:lnTo>
                  <a:pt x="1928" y="2077"/>
                </a:lnTo>
                <a:lnTo>
                  <a:pt x="1930" y="2077"/>
                </a:lnTo>
                <a:lnTo>
                  <a:pt x="1932" y="2075"/>
                </a:lnTo>
                <a:lnTo>
                  <a:pt x="1933" y="2075"/>
                </a:lnTo>
                <a:lnTo>
                  <a:pt x="1942" y="2075"/>
                </a:lnTo>
                <a:lnTo>
                  <a:pt x="1950" y="2075"/>
                </a:lnTo>
                <a:lnTo>
                  <a:pt x="1959" y="2075"/>
                </a:lnTo>
                <a:lnTo>
                  <a:pt x="1967" y="2075"/>
                </a:lnTo>
                <a:lnTo>
                  <a:pt x="1974" y="2075"/>
                </a:lnTo>
                <a:lnTo>
                  <a:pt x="1974" y="2068"/>
                </a:lnTo>
                <a:lnTo>
                  <a:pt x="1978" y="2063"/>
                </a:lnTo>
                <a:lnTo>
                  <a:pt x="1979" y="2058"/>
                </a:lnTo>
                <a:lnTo>
                  <a:pt x="1983" y="2054"/>
                </a:lnTo>
                <a:lnTo>
                  <a:pt x="1993" y="2048"/>
                </a:lnTo>
                <a:lnTo>
                  <a:pt x="2001" y="2041"/>
                </a:lnTo>
                <a:lnTo>
                  <a:pt x="2036" y="2041"/>
                </a:lnTo>
                <a:lnTo>
                  <a:pt x="2039" y="2034"/>
                </a:lnTo>
                <a:lnTo>
                  <a:pt x="2044" y="2027"/>
                </a:lnTo>
                <a:lnTo>
                  <a:pt x="2047" y="2024"/>
                </a:lnTo>
                <a:lnTo>
                  <a:pt x="2053" y="2022"/>
                </a:lnTo>
                <a:lnTo>
                  <a:pt x="2058" y="2020"/>
                </a:lnTo>
                <a:lnTo>
                  <a:pt x="2063" y="2020"/>
                </a:lnTo>
                <a:lnTo>
                  <a:pt x="2068" y="2012"/>
                </a:lnTo>
                <a:lnTo>
                  <a:pt x="2075" y="2005"/>
                </a:lnTo>
                <a:lnTo>
                  <a:pt x="2082" y="1998"/>
                </a:lnTo>
                <a:lnTo>
                  <a:pt x="2090" y="1993"/>
                </a:lnTo>
                <a:lnTo>
                  <a:pt x="2099" y="1991"/>
                </a:lnTo>
                <a:lnTo>
                  <a:pt x="2107" y="1990"/>
                </a:lnTo>
                <a:lnTo>
                  <a:pt x="2112" y="1984"/>
                </a:lnTo>
                <a:lnTo>
                  <a:pt x="2117" y="1979"/>
                </a:lnTo>
                <a:lnTo>
                  <a:pt x="2117" y="1976"/>
                </a:lnTo>
                <a:lnTo>
                  <a:pt x="2121" y="1974"/>
                </a:lnTo>
                <a:lnTo>
                  <a:pt x="2123" y="1976"/>
                </a:lnTo>
                <a:lnTo>
                  <a:pt x="2124" y="1979"/>
                </a:lnTo>
                <a:lnTo>
                  <a:pt x="2131" y="1979"/>
                </a:lnTo>
                <a:lnTo>
                  <a:pt x="2136" y="1978"/>
                </a:lnTo>
                <a:lnTo>
                  <a:pt x="2145" y="1973"/>
                </a:lnTo>
                <a:lnTo>
                  <a:pt x="2146" y="1967"/>
                </a:lnTo>
                <a:lnTo>
                  <a:pt x="2148" y="1966"/>
                </a:lnTo>
                <a:lnTo>
                  <a:pt x="2152" y="1966"/>
                </a:lnTo>
                <a:lnTo>
                  <a:pt x="2155" y="1966"/>
                </a:lnTo>
                <a:lnTo>
                  <a:pt x="2158" y="1962"/>
                </a:lnTo>
                <a:lnTo>
                  <a:pt x="2162" y="1961"/>
                </a:lnTo>
                <a:lnTo>
                  <a:pt x="2165" y="1959"/>
                </a:lnTo>
                <a:lnTo>
                  <a:pt x="2169" y="1957"/>
                </a:lnTo>
                <a:lnTo>
                  <a:pt x="2172" y="1955"/>
                </a:lnTo>
                <a:lnTo>
                  <a:pt x="2175" y="1954"/>
                </a:lnTo>
                <a:lnTo>
                  <a:pt x="2179" y="1952"/>
                </a:lnTo>
                <a:lnTo>
                  <a:pt x="2182" y="1950"/>
                </a:lnTo>
                <a:lnTo>
                  <a:pt x="2186" y="1949"/>
                </a:lnTo>
                <a:lnTo>
                  <a:pt x="2189" y="1947"/>
                </a:lnTo>
                <a:lnTo>
                  <a:pt x="2193" y="1945"/>
                </a:lnTo>
                <a:lnTo>
                  <a:pt x="2196" y="1944"/>
                </a:lnTo>
                <a:lnTo>
                  <a:pt x="2198" y="1942"/>
                </a:lnTo>
                <a:lnTo>
                  <a:pt x="2198" y="1940"/>
                </a:lnTo>
                <a:lnTo>
                  <a:pt x="2199" y="1938"/>
                </a:lnTo>
                <a:lnTo>
                  <a:pt x="2208" y="1937"/>
                </a:lnTo>
                <a:lnTo>
                  <a:pt x="2217" y="1935"/>
                </a:lnTo>
                <a:lnTo>
                  <a:pt x="2225" y="1933"/>
                </a:lnTo>
                <a:lnTo>
                  <a:pt x="2234" y="1932"/>
                </a:lnTo>
                <a:lnTo>
                  <a:pt x="2234" y="1928"/>
                </a:lnTo>
                <a:lnTo>
                  <a:pt x="2234" y="1925"/>
                </a:lnTo>
                <a:lnTo>
                  <a:pt x="2235" y="1925"/>
                </a:lnTo>
                <a:lnTo>
                  <a:pt x="2240" y="1925"/>
                </a:lnTo>
                <a:lnTo>
                  <a:pt x="2247" y="1925"/>
                </a:lnTo>
                <a:lnTo>
                  <a:pt x="2254" y="1921"/>
                </a:lnTo>
                <a:lnTo>
                  <a:pt x="2261" y="1918"/>
                </a:lnTo>
                <a:lnTo>
                  <a:pt x="2266" y="1916"/>
                </a:lnTo>
                <a:lnTo>
                  <a:pt x="2268" y="1915"/>
                </a:lnTo>
                <a:lnTo>
                  <a:pt x="2268" y="1911"/>
                </a:lnTo>
                <a:lnTo>
                  <a:pt x="2276" y="1909"/>
                </a:lnTo>
                <a:lnTo>
                  <a:pt x="2280" y="1908"/>
                </a:lnTo>
                <a:lnTo>
                  <a:pt x="2281" y="1904"/>
                </a:lnTo>
                <a:lnTo>
                  <a:pt x="2285" y="1904"/>
                </a:lnTo>
                <a:lnTo>
                  <a:pt x="2288" y="1904"/>
                </a:lnTo>
                <a:lnTo>
                  <a:pt x="2292" y="1904"/>
                </a:lnTo>
                <a:lnTo>
                  <a:pt x="2295" y="1904"/>
                </a:lnTo>
                <a:lnTo>
                  <a:pt x="2297" y="1903"/>
                </a:lnTo>
                <a:lnTo>
                  <a:pt x="2298" y="1898"/>
                </a:lnTo>
                <a:lnTo>
                  <a:pt x="2300" y="1894"/>
                </a:lnTo>
                <a:lnTo>
                  <a:pt x="2302" y="1891"/>
                </a:lnTo>
                <a:lnTo>
                  <a:pt x="2305" y="1891"/>
                </a:lnTo>
                <a:lnTo>
                  <a:pt x="2309" y="1891"/>
                </a:lnTo>
                <a:lnTo>
                  <a:pt x="2312" y="1891"/>
                </a:lnTo>
                <a:lnTo>
                  <a:pt x="2315" y="1891"/>
                </a:lnTo>
                <a:lnTo>
                  <a:pt x="2315" y="1887"/>
                </a:lnTo>
                <a:lnTo>
                  <a:pt x="2315" y="1884"/>
                </a:lnTo>
                <a:lnTo>
                  <a:pt x="2317" y="1884"/>
                </a:lnTo>
                <a:lnTo>
                  <a:pt x="2322" y="1884"/>
                </a:lnTo>
                <a:lnTo>
                  <a:pt x="2326" y="1884"/>
                </a:lnTo>
                <a:lnTo>
                  <a:pt x="2329" y="1884"/>
                </a:lnTo>
                <a:lnTo>
                  <a:pt x="2336" y="1884"/>
                </a:lnTo>
                <a:lnTo>
                  <a:pt x="2343" y="1877"/>
                </a:lnTo>
                <a:lnTo>
                  <a:pt x="2356" y="1877"/>
                </a:lnTo>
                <a:lnTo>
                  <a:pt x="2360" y="1870"/>
                </a:lnTo>
                <a:lnTo>
                  <a:pt x="2361" y="1867"/>
                </a:lnTo>
                <a:lnTo>
                  <a:pt x="2360" y="1863"/>
                </a:lnTo>
                <a:lnTo>
                  <a:pt x="2356" y="1858"/>
                </a:lnTo>
                <a:lnTo>
                  <a:pt x="2350" y="1853"/>
                </a:lnTo>
                <a:lnTo>
                  <a:pt x="2343" y="1848"/>
                </a:lnTo>
                <a:lnTo>
                  <a:pt x="2338" y="1841"/>
                </a:lnTo>
                <a:lnTo>
                  <a:pt x="2334" y="1833"/>
                </a:lnTo>
                <a:lnTo>
                  <a:pt x="2334" y="1827"/>
                </a:lnTo>
                <a:lnTo>
                  <a:pt x="2336" y="1822"/>
                </a:lnTo>
                <a:lnTo>
                  <a:pt x="2336" y="1817"/>
                </a:lnTo>
                <a:lnTo>
                  <a:pt x="2338" y="1814"/>
                </a:lnTo>
                <a:lnTo>
                  <a:pt x="2341" y="1812"/>
                </a:lnTo>
                <a:lnTo>
                  <a:pt x="2344" y="1810"/>
                </a:lnTo>
                <a:lnTo>
                  <a:pt x="2353" y="1809"/>
                </a:lnTo>
                <a:lnTo>
                  <a:pt x="2355" y="1805"/>
                </a:lnTo>
                <a:lnTo>
                  <a:pt x="2356" y="1802"/>
                </a:lnTo>
                <a:lnTo>
                  <a:pt x="2361" y="1800"/>
                </a:lnTo>
                <a:lnTo>
                  <a:pt x="2365" y="1798"/>
                </a:lnTo>
                <a:lnTo>
                  <a:pt x="2370" y="1795"/>
                </a:lnTo>
                <a:lnTo>
                  <a:pt x="2377" y="1795"/>
                </a:lnTo>
                <a:lnTo>
                  <a:pt x="2384" y="1795"/>
                </a:lnTo>
                <a:lnTo>
                  <a:pt x="2389" y="1797"/>
                </a:lnTo>
                <a:lnTo>
                  <a:pt x="2397" y="1802"/>
                </a:lnTo>
                <a:lnTo>
                  <a:pt x="2397" y="1805"/>
                </a:lnTo>
                <a:lnTo>
                  <a:pt x="2401" y="1807"/>
                </a:lnTo>
                <a:lnTo>
                  <a:pt x="2407" y="1809"/>
                </a:lnTo>
                <a:lnTo>
                  <a:pt x="2414" y="1810"/>
                </a:lnTo>
                <a:lnTo>
                  <a:pt x="2416" y="1812"/>
                </a:lnTo>
                <a:lnTo>
                  <a:pt x="2418" y="1815"/>
                </a:lnTo>
                <a:lnTo>
                  <a:pt x="2425" y="1814"/>
                </a:lnTo>
                <a:lnTo>
                  <a:pt x="2428" y="1814"/>
                </a:lnTo>
                <a:lnTo>
                  <a:pt x="2436" y="1817"/>
                </a:lnTo>
                <a:lnTo>
                  <a:pt x="2442" y="1822"/>
                </a:lnTo>
                <a:lnTo>
                  <a:pt x="2447" y="1822"/>
                </a:lnTo>
                <a:lnTo>
                  <a:pt x="2452" y="1822"/>
                </a:lnTo>
                <a:lnTo>
                  <a:pt x="2450" y="1833"/>
                </a:lnTo>
                <a:lnTo>
                  <a:pt x="2452" y="1839"/>
                </a:lnTo>
                <a:lnTo>
                  <a:pt x="2455" y="1851"/>
                </a:lnTo>
                <a:lnTo>
                  <a:pt x="2459" y="1856"/>
                </a:lnTo>
                <a:lnTo>
                  <a:pt x="2459" y="1863"/>
                </a:lnTo>
                <a:lnTo>
                  <a:pt x="2464" y="1865"/>
                </a:lnTo>
                <a:lnTo>
                  <a:pt x="2465" y="1867"/>
                </a:lnTo>
                <a:lnTo>
                  <a:pt x="2465" y="1870"/>
                </a:lnTo>
                <a:lnTo>
                  <a:pt x="2476" y="1870"/>
                </a:lnTo>
                <a:lnTo>
                  <a:pt x="2484" y="1868"/>
                </a:lnTo>
                <a:lnTo>
                  <a:pt x="2489" y="1863"/>
                </a:lnTo>
                <a:lnTo>
                  <a:pt x="2493" y="1856"/>
                </a:lnTo>
                <a:lnTo>
                  <a:pt x="2498" y="1819"/>
                </a:lnTo>
                <a:lnTo>
                  <a:pt x="2505" y="1783"/>
                </a:lnTo>
                <a:lnTo>
                  <a:pt x="2520" y="1713"/>
                </a:lnTo>
                <a:lnTo>
                  <a:pt x="2522" y="1705"/>
                </a:lnTo>
                <a:lnTo>
                  <a:pt x="2520" y="1696"/>
                </a:lnTo>
                <a:lnTo>
                  <a:pt x="2518" y="1684"/>
                </a:lnTo>
                <a:lnTo>
                  <a:pt x="2515" y="1672"/>
                </a:lnTo>
                <a:lnTo>
                  <a:pt x="2513" y="1665"/>
                </a:lnTo>
                <a:lnTo>
                  <a:pt x="2513" y="1659"/>
                </a:lnTo>
                <a:close/>
                <a:moveTo>
                  <a:pt x="807" y="130"/>
                </a:moveTo>
                <a:lnTo>
                  <a:pt x="806" y="135"/>
                </a:lnTo>
                <a:lnTo>
                  <a:pt x="804" y="137"/>
                </a:lnTo>
                <a:lnTo>
                  <a:pt x="801" y="137"/>
                </a:lnTo>
                <a:lnTo>
                  <a:pt x="801" y="144"/>
                </a:lnTo>
                <a:lnTo>
                  <a:pt x="802" y="149"/>
                </a:lnTo>
                <a:lnTo>
                  <a:pt x="807" y="151"/>
                </a:lnTo>
                <a:lnTo>
                  <a:pt x="813" y="152"/>
                </a:lnTo>
                <a:lnTo>
                  <a:pt x="824" y="154"/>
                </a:lnTo>
                <a:lnTo>
                  <a:pt x="830" y="156"/>
                </a:lnTo>
                <a:lnTo>
                  <a:pt x="835" y="157"/>
                </a:lnTo>
                <a:lnTo>
                  <a:pt x="836" y="162"/>
                </a:lnTo>
                <a:lnTo>
                  <a:pt x="838" y="164"/>
                </a:lnTo>
                <a:lnTo>
                  <a:pt x="843" y="166"/>
                </a:lnTo>
                <a:lnTo>
                  <a:pt x="847" y="164"/>
                </a:lnTo>
                <a:lnTo>
                  <a:pt x="855" y="161"/>
                </a:lnTo>
                <a:lnTo>
                  <a:pt x="862" y="157"/>
                </a:lnTo>
                <a:lnTo>
                  <a:pt x="862" y="137"/>
                </a:lnTo>
                <a:lnTo>
                  <a:pt x="857" y="135"/>
                </a:lnTo>
                <a:lnTo>
                  <a:pt x="855" y="133"/>
                </a:lnTo>
                <a:lnTo>
                  <a:pt x="855" y="130"/>
                </a:lnTo>
                <a:lnTo>
                  <a:pt x="843" y="130"/>
                </a:lnTo>
                <a:lnTo>
                  <a:pt x="831" y="130"/>
                </a:lnTo>
                <a:lnTo>
                  <a:pt x="821" y="128"/>
                </a:lnTo>
                <a:lnTo>
                  <a:pt x="814" y="123"/>
                </a:lnTo>
                <a:lnTo>
                  <a:pt x="814" y="127"/>
                </a:lnTo>
                <a:lnTo>
                  <a:pt x="813" y="128"/>
                </a:lnTo>
                <a:lnTo>
                  <a:pt x="807" y="130"/>
                </a:lnTo>
                <a:close/>
                <a:moveTo>
                  <a:pt x="330" y="615"/>
                </a:moveTo>
                <a:lnTo>
                  <a:pt x="328" y="603"/>
                </a:lnTo>
                <a:lnTo>
                  <a:pt x="325" y="599"/>
                </a:lnTo>
                <a:lnTo>
                  <a:pt x="323" y="594"/>
                </a:lnTo>
                <a:lnTo>
                  <a:pt x="318" y="592"/>
                </a:lnTo>
                <a:lnTo>
                  <a:pt x="314" y="589"/>
                </a:lnTo>
                <a:lnTo>
                  <a:pt x="302" y="587"/>
                </a:lnTo>
                <a:lnTo>
                  <a:pt x="299" y="599"/>
                </a:lnTo>
                <a:lnTo>
                  <a:pt x="297" y="608"/>
                </a:lnTo>
                <a:lnTo>
                  <a:pt x="299" y="616"/>
                </a:lnTo>
                <a:lnTo>
                  <a:pt x="302" y="628"/>
                </a:lnTo>
                <a:lnTo>
                  <a:pt x="309" y="630"/>
                </a:lnTo>
                <a:lnTo>
                  <a:pt x="313" y="628"/>
                </a:lnTo>
                <a:lnTo>
                  <a:pt x="314" y="625"/>
                </a:lnTo>
                <a:lnTo>
                  <a:pt x="316" y="621"/>
                </a:lnTo>
                <a:lnTo>
                  <a:pt x="318" y="618"/>
                </a:lnTo>
                <a:lnTo>
                  <a:pt x="319" y="615"/>
                </a:lnTo>
                <a:lnTo>
                  <a:pt x="323" y="613"/>
                </a:lnTo>
                <a:lnTo>
                  <a:pt x="330" y="615"/>
                </a:lnTo>
                <a:close/>
                <a:moveTo>
                  <a:pt x="794" y="151"/>
                </a:moveTo>
                <a:lnTo>
                  <a:pt x="787" y="151"/>
                </a:lnTo>
                <a:lnTo>
                  <a:pt x="782" y="152"/>
                </a:lnTo>
                <a:lnTo>
                  <a:pt x="778" y="154"/>
                </a:lnTo>
                <a:lnTo>
                  <a:pt x="777" y="157"/>
                </a:lnTo>
                <a:lnTo>
                  <a:pt x="773" y="161"/>
                </a:lnTo>
                <a:lnTo>
                  <a:pt x="773" y="166"/>
                </a:lnTo>
                <a:lnTo>
                  <a:pt x="773" y="178"/>
                </a:lnTo>
                <a:lnTo>
                  <a:pt x="778" y="180"/>
                </a:lnTo>
                <a:lnTo>
                  <a:pt x="780" y="181"/>
                </a:lnTo>
                <a:lnTo>
                  <a:pt x="780" y="185"/>
                </a:lnTo>
                <a:lnTo>
                  <a:pt x="785" y="193"/>
                </a:lnTo>
                <a:lnTo>
                  <a:pt x="789" y="197"/>
                </a:lnTo>
                <a:lnTo>
                  <a:pt x="794" y="198"/>
                </a:lnTo>
                <a:lnTo>
                  <a:pt x="797" y="193"/>
                </a:lnTo>
                <a:lnTo>
                  <a:pt x="799" y="186"/>
                </a:lnTo>
                <a:lnTo>
                  <a:pt x="801" y="180"/>
                </a:lnTo>
                <a:lnTo>
                  <a:pt x="801" y="171"/>
                </a:lnTo>
                <a:lnTo>
                  <a:pt x="797" y="171"/>
                </a:lnTo>
                <a:lnTo>
                  <a:pt x="795" y="169"/>
                </a:lnTo>
                <a:lnTo>
                  <a:pt x="794" y="164"/>
                </a:lnTo>
                <a:lnTo>
                  <a:pt x="794" y="151"/>
                </a:lnTo>
                <a:close/>
                <a:moveTo>
                  <a:pt x="876" y="246"/>
                </a:moveTo>
                <a:lnTo>
                  <a:pt x="877" y="241"/>
                </a:lnTo>
                <a:lnTo>
                  <a:pt x="879" y="239"/>
                </a:lnTo>
                <a:lnTo>
                  <a:pt x="882" y="239"/>
                </a:lnTo>
                <a:lnTo>
                  <a:pt x="882" y="232"/>
                </a:lnTo>
                <a:lnTo>
                  <a:pt x="882" y="219"/>
                </a:lnTo>
                <a:lnTo>
                  <a:pt x="870" y="219"/>
                </a:lnTo>
                <a:lnTo>
                  <a:pt x="859" y="221"/>
                </a:lnTo>
                <a:lnTo>
                  <a:pt x="855" y="222"/>
                </a:lnTo>
                <a:lnTo>
                  <a:pt x="852" y="224"/>
                </a:lnTo>
                <a:lnTo>
                  <a:pt x="850" y="227"/>
                </a:lnTo>
                <a:lnTo>
                  <a:pt x="848" y="232"/>
                </a:lnTo>
                <a:lnTo>
                  <a:pt x="848" y="246"/>
                </a:lnTo>
                <a:lnTo>
                  <a:pt x="855" y="246"/>
                </a:lnTo>
                <a:lnTo>
                  <a:pt x="860" y="248"/>
                </a:lnTo>
                <a:lnTo>
                  <a:pt x="862" y="250"/>
                </a:lnTo>
                <a:lnTo>
                  <a:pt x="862" y="253"/>
                </a:lnTo>
                <a:lnTo>
                  <a:pt x="867" y="253"/>
                </a:lnTo>
                <a:lnTo>
                  <a:pt x="870" y="251"/>
                </a:lnTo>
                <a:lnTo>
                  <a:pt x="874" y="250"/>
                </a:lnTo>
                <a:lnTo>
                  <a:pt x="876" y="24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8" name="Freeform 47">
            <a:extLst>
              <a:ext uri="{FF2B5EF4-FFF2-40B4-BE49-F238E27FC236}">
                <a16:creationId xmlns:a16="http://schemas.microsoft.com/office/drawing/2014/main" id="{8C3A459A-0682-4FDA-9D1C-C1C397487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381" y="3888264"/>
            <a:ext cx="1746" cy="165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8 w 3"/>
              <a:gd name="T5" fmla="*/ 0 h 1"/>
              <a:gd name="T6" fmla="*/ 1058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19" name="Freeform 48">
            <a:extLst>
              <a:ext uri="{FF2B5EF4-FFF2-40B4-BE49-F238E27FC236}">
                <a16:creationId xmlns:a16="http://schemas.microsoft.com/office/drawing/2014/main" id="{A97EC8E2-6E74-4641-B21A-E0524AA25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381" y="3888264"/>
            <a:ext cx="1746" cy="1650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0" name="Freeform 49">
            <a:extLst>
              <a:ext uri="{FF2B5EF4-FFF2-40B4-BE49-F238E27FC236}">
                <a16:creationId xmlns:a16="http://schemas.microsoft.com/office/drawing/2014/main" id="{3CC02A16-91C1-41D3-A1DD-5E6C739E0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139" y="3893211"/>
            <a:ext cx="1748" cy="1649"/>
          </a:xfrm>
          <a:custGeom>
            <a:avLst/>
            <a:gdLst>
              <a:gd name="T0" fmla="*/ 1270 w 5"/>
              <a:gd name="T1" fmla="*/ 0 h 3"/>
              <a:gd name="T2" fmla="*/ 1270 w 5"/>
              <a:gd name="T3" fmla="*/ 0 h 3"/>
              <a:gd name="T4" fmla="*/ 0 w 5"/>
              <a:gd name="T5" fmla="*/ 1058 h 3"/>
              <a:gd name="T6" fmla="*/ 0 w 5"/>
              <a:gd name="T7" fmla="*/ 1058 h 3"/>
              <a:gd name="T8" fmla="*/ 1270 w 5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1" name="Freeform 50">
            <a:extLst>
              <a:ext uri="{FF2B5EF4-FFF2-40B4-BE49-F238E27FC236}">
                <a16:creationId xmlns:a16="http://schemas.microsoft.com/office/drawing/2014/main" id="{45AA307D-97BB-4245-893F-C7B62BCDD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621" y="3886614"/>
            <a:ext cx="1748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2" name="Freeform 51">
            <a:extLst>
              <a:ext uri="{FF2B5EF4-FFF2-40B4-BE49-F238E27FC236}">
                <a16:creationId xmlns:a16="http://schemas.microsoft.com/office/drawing/2014/main" id="{83AAFD5B-4D67-4E4C-A4F0-6F903ADAA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887" y="3891562"/>
            <a:ext cx="1746" cy="1650"/>
          </a:xfrm>
          <a:custGeom>
            <a:avLst/>
            <a:gdLst>
              <a:gd name="T0" fmla="*/ 1058 w 3"/>
              <a:gd name="T1" fmla="*/ 0 h 3"/>
              <a:gd name="T2" fmla="*/ 1058 w 3"/>
              <a:gd name="T3" fmla="*/ 0 h 3"/>
              <a:gd name="T4" fmla="*/ 0 w 3"/>
              <a:gd name="T5" fmla="*/ 1059 h 3"/>
              <a:gd name="T6" fmla="*/ 0 w 3"/>
              <a:gd name="T7" fmla="*/ 1059 h 3"/>
              <a:gd name="T8" fmla="*/ 1058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3" name="Freeform 52">
            <a:extLst>
              <a:ext uri="{FF2B5EF4-FFF2-40B4-BE49-F238E27FC236}">
                <a16:creationId xmlns:a16="http://schemas.microsoft.com/office/drawing/2014/main" id="{BB9DEADC-C5AF-4D55-888F-1E05C250B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478" y="3997102"/>
            <a:ext cx="1746" cy="3298"/>
          </a:xfrm>
          <a:custGeom>
            <a:avLst/>
            <a:gdLst>
              <a:gd name="T0" fmla="*/ 0 w 1"/>
              <a:gd name="T1" fmla="*/ 2858 h 10"/>
              <a:gd name="T2" fmla="*/ 0 w 1"/>
              <a:gd name="T3" fmla="*/ 2858 h 10"/>
              <a:gd name="T4" fmla="*/ 0 w 1"/>
              <a:gd name="T5" fmla="*/ 0 h 10"/>
              <a:gd name="T6" fmla="*/ 0 w 1"/>
              <a:gd name="T7" fmla="*/ 0 h 10"/>
              <a:gd name="T8" fmla="*/ 0 w 1"/>
              <a:gd name="T9" fmla="*/ 0 h 10"/>
              <a:gd name="T10" fmla="*/ 0 w 1"/>
              <a:gd name="T11" fmla="*/ 0 h 10"/>
              <a:gd name="T12" fmla="*/ 0 w 1"/>
              <a:gd name="T13" fmla="*/ 2858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10">
                <a:moveTo>
                  <a:pt x="0" y="9"/>
                </a:moveTo>
                <a:lnTo>
                  <a:pt x="0" y="9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4" name="Freeform 53">
            <a:extLst>
              <a:ext uri="{FF2B5EF4-FFF2-40B4-BE49-F238E27FC236}">
                <a16:creationId xmlns:a16="http://schemas.microsoft.com/office/drawing/2014/main" id="{BB66CCAD-6A82-470B-A4E3-15B7E8D72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3" y="3889913"/>
            <a:ext cx="1748" cy="1649"/>
          </a:xfrm>
          <a:custGeom>
            <a:avLst/>
            <a:gdLst>
              <a:gd name="T0" fmla="*/ 1059 w 3"/>
              <a:gd name="T1" fmla="*/ 0 h 4"/>
              <a:gd name="T2" fmla="*/ 1059 w 3"/>
              <a:gd name="T3" fmla="*/ 0 h 4"/>
              <a:gd name="T4" fmla="*/ 0 w 3"/>
              <a:gd name="T5" fmla="*/ 1190 h 4"/>
              <a:gd name="T6" fmla="*/ 0 w 3"/>
              <a:gd name="T7" fmla="*/ 1190 h 4"/>
              <a:gd name="T8" fmla="*/ 1059 w 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5" name="Freeform 54">
            <a:extLst>
              <a:ext uri="{FF2B5EF4-FFF2-40B4-BE49-F238E27FC236}">
                <a16:creationId xmlns:a16="http://schemas.microsoft.com/office/drawing/2014/main" id="{3B8B9078-8E82-4331-A3B3-ABACA341F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03" y="4260952"/>
            <a:ext cx="1746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6" name="Freeform 55">
            <a:extLst>
              <a:ext uri="{FF2B5EF4-FFF2-40B4-BE49-F238E27FC236}">
                <a16:creationId xmlns:a16="http://schemas.microsoft.com/office/drawing/2014/main" id="{700163B3-E1CA-4D69-AAA0-B28A0E123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03" y="4260952"/>
            <a:ext cx="3494" cy="1650"/>
          </a:xfrm>
          <a:custGeom>
            <a:avLst/>
            <a:gdLst>
              <a:gd name="T0" fmla="*/ 0 w 7"/>
              <a:gd name="T1" fmla="*/ 0 h 1"/>
              <a:gd name="T2" fmla="*/ 0 w 7"/>
              <a:gd name="T3" fmla="*/ 0 h 1"/>
              <a:gd name="T4" fmla="*/ 2721 w 7"/>
              <a:gd name="T5" fmla="*/ 0 h 1"/>
              <a:gd name="T6" fmla="*/ 2721 w 7"/>
              <a:gd name="T7" fmla="*/ 0 h 1"/>
              <a:gd name="T8" fmla="*/ 0 w 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1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7" name="Freeform 56">
            <a:extLst>
              <a:ext uri="{FF2B5EF4-FFF2-40B4-BE49-F238E27FC236}">
                <a16:creationId xmlns:a16="http://schemas.microsoft.com/office/drawing/2014/main" id="{3E54EC83-4A97-4588-9692-7F19E46E5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858" y="4224673"/>
            <a:ext cx="1748" cy="1650"/>
          </a:xfrm>
          <a:custGeom>
            <a:avLst/>
            <a:gdLst>
              <a:gd name="T0" fmla="*/ 0 w 1"/>
              <a:gd name="T1" fmla="*/ 1059 h 3"/>
              <a:gd name="T2" fmla="*/ 0 w 1"/>
              <a:gd name="T3" fmla="*/ 1059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8" name="Freeform 57">
            <a:extLst>
              <a:ext uri="{FF2B5EF4-FFF2-40B4-BE49-F238E27FC236}">
                <a16:creationId xmlns:a16="http://schemas.microsoft.com/office/drawing/2014/main" id="{5C61614A-E91F-415C-8157-20A5EBC93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858" y="4226322"/>
            <a:ext cx="1748" cy="1649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1190 h 4"/>
              <a:gd name="T10" fmla="*/ 0 w 1"/>
              <a:gd name="T11" fmla="*/ 1190 h 4"/>
              <a:gd name="T12" fmla="*/ 0 w 1"/>
              <a:gd name="T13" fmla="*/ 794 h 4"/>
              <a:gd name="T14" fmla="*/ 0 w 1"/>
              <a:gd name="T15" fmla="*/ 794 h 4"/>
              <a:gd name="T16" fmla="*/ 0 w 1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29" name="Freeform 58">
            <a:extLst>
              <a:ext uri="{FF2B5EF4-FFF2-40B4-BE49-F238E27FC236}">
                <a16:creationId xmlns:a16="http://schemas.microsoft.com/office/drawing/2014/main" id="{32AF1D84-37E9-42C7-B70E-009331E22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521" y="4272496"/>
            <a:ext cx="1748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0" name="Freeform 59">
            <a:extLst>
              <a:ext uri="{FF2B5EF4-FFF2-40B4-BE49-F238E27FC236}">
                <a16:creationId xmlns:a16="http://schemas.microsoft.com/office/drawing/2014/main" id="{581F8505-1758-458B-A827-CC4A62791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0" y="4345055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1" name="Freeform 60">
            <a:extLst>
              <a:ext uri="{FF2B5EF4-FFF2-40B4-BE49-F238E27FC236}">
                <a16:creationId xmlns:a16="http://schemas.microsoft.com/office/drawing/2014/main" id="{857FE004-E94B-4607-BF18-66F24BD57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340" y="4346704"/>
            <a:ext cx="3494" cy="4948"/>
          </a:xfrm>
          <a:custGeom>
            <a:avLst/>
            <a:gdLst>
              <a:gd name="T0" fmla="*/ 0 w 9"/>
              <a:gd name="T1" fmla="*/ 4397 h 13"/>
              <a:gd name="T2" fmla="*/ 0 w 9"/>
              <a:gd name="T3" fmla="*/ 4397 h 13"/>
              <a:gd name="T4" fmla="*/ 1058 w 9"/>
              <a:gd name="T5" fmla="*/ 1832 h 13"/>
              <a:gd name="T6" fmla="*/ 2822 w 9"/>
              <a:gd name="T7" fmla="*/ 0 h 13"/>
              <a:gd name="T8" fmla="*/ 2822 w 9"/>
              <a:gd name="T9" fmla="*/ 0 h 13"/>
              <a:gd name="T10" fmla="*/ 1058 w 9"/>
              <a:gd name="T11" fmla="*/ 1832 h 13"/>
              <a:gd name="T12" fmla="*/ 0 w 9"/>
              <a:gd name="T13" fmla="*/ 439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" h="13">
                <a:moveTo>
                  <a:pt x="0" y="12"/>
                </a:moveTo>
                <a:lnTo>
                  <a:pt x="0" y="12"/>
                </a:lnTo>
                <a:lnTo>
                  <a:pt x="3" y="5"/>
                </a:lnTo>
                <a:lnTo>
                  <a:pt x="8" y="0"/>
                </a:lnTo>
                <a:lnTo>
                  <a:pt x="3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2" name="Freeform 61">
            <a:extLst>
              <a:ext uri="{FF2B5EF4-FFF2-40B4-BE49-F238E27FC236}">
                <a16:creationId xmlns:a16="http://schemas.microsoft.com/office/drawing/2014/main" id="{287E0AF2-1160-4A45-AF16-69540FC33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0" y="4345055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3" name="Freeform 62">
            <a:extLst>
              <a:ext uri="{FF2B5EF4-FFF2-40B4-BE49-F238E27FC236}">
                <a16:creationId xmlns:a16="http://schemas.microsoft.com/office/drawing/2014/main" id="{6F86BEA4-37E4-4CB6-A2A1-8C5AA9087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834" y="4346704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4" name="Freeform 63">
            <a:extLst>
              <a:ext uri="{FF2B5EF4-FFF2-40B4-BE49-F238E27FC236}">
                <a16:creationId xmlns:a16="http://schemas.microsoft.com/office/drawing/2014/main" id="{EA538AC2-FC3B-4B16-BEDD-35A1BB5E9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763" y="4270846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5" name="Freeform 64">
            <a:extLst>
              <a:ext uri="{FF2B5EF4-FFF2-40B4-BE49-F238E27FC236}">
                <a16:creationId xmlns:a16="http://schemas.microsoft.com/office/drawing/2014/main" id="{C3CAEA54-6BDE-4398-83B9-A4155F566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027" y="4272496"/>
            <a:ext cx="3494" cy="1649"/>
          </a:xfrm>
          <a:custGeom>
            <a:avLst/>
            <a:gdLst>
              <a:gd name="T0" fmla="*/ 2822 w 9"/>
              <a:gd name="T1" fmla="*/ 0 h 1"/>
              <a:gd name="T2" fmla="*/ 2822 w 9"/>
              <a:gd name="T3" fmla="*/ 0 h 1"/>
              <a:gd name="T4" fmla="*/ 0 w 9"/>
              <a:gd name="T5" fmla="*/ 0 h 1"/>
              <a:gd name="T6" fmla="*/ 0 w 9"/>
              <a:gd name="T7" fmla="*/ 0 h 1"/>
              <a:gd name="T8" fmla="*/ 2822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6" name="Freeform 65">
            <a:extLst>
              <a:ext uri="{FF2B5EF4-FFF2-40B4-BE49-F238E27FC236}">
                <a16:creationId xmlns:a16="http://schemas.microsoft.com/office/drawing/2014/main" id="{F9E53C5B-5425-4286-90D4-C4B37612E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858" y="4224673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7" name="Freeform 66">
            <a:extLst>
              <a:ext uri="{FF2B5EF4-FFF2-40B4-BE49-F238E27FC236}">
                <a16:creationId xmlns:a16="http://schemas.microsoft.com/office/drawing/2014/main" id="{F4C77CDC-1A23-47C4-B832-8AF7221FD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2" y="4795249"/>
            <a:ext cx="1746" cy="1650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8" name="Freeform 67">
            <a:extLst>
              <a:ext uri="{FF2B5EF4-FFF2-40B4-BE49-F238E27FC236}">
                <a16:creationId xmlns:a16="http://schemas.microsoft.com/office/drawing/2014/main" id="{AC3FD271-B9BE-4217-BE37-B3E6E5316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2" y="4795249"/>
            <a:ext cx="1746" cy="1650"/>
          </a:xfrm>
          <a:custGeom>
            <a:avLst/>
            <a:gdLst>
              <a:gd name="T0" fmla="*/ 1058 w 3"/>
              <a:gd name="T1" fmla="*/ 0 h 1"/>
              <a:gd name="T2" fmla="*/ 1058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8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39" name="Freeform 68">
            <a:extLst>
              <a:ext uri="{FF2B5EF4-FFF2-40B4-BE49-F238E27FC236}">
                <a16:creationId xmlns:a16="http://schemas.microsoft.com/office/drawing/2014/main" id="{689C347F-9D9B-4229-AD87-FE3E8CD7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528" y="4795249"/>
            <a:ext cx="3494" cy="1650"/>
          </a:xfrm>
          <a:custGeom>
            <a:avLst/>
            <a:gdLst>
              <a:gd name="T0" fmla="*/ 0 w 10"/>
              <a:gd name="T1" fmla="*/ 0 h 1"/>
              <a:gd name="T2" fmla="*/ 0 w 10"/>
              <a:gd name="T3" fmla="*/ 0 h 1"/>
              <a:gd name="T4" fmla="*/ 1588 w 10"/>
              <a:gd name="T5" fmla="*/ 0 h 1"/>
              <a:gd name="T6" fmla="*/ 2858 w 10"/>
              <a:gd name="T7" fmla="*/ 0 h 1"/>
              <a:gd name="T8" fmla="*/ 2858 w 10"/>
              <a:gd name="T9" fmla="*/ 0 h 1"/>
              <a:gd name="T10" fmla="*/ 2858 w 10"/>
              <a:gd name="T11" fmla="*/ 0 h 1"/>
              <a:gd name="T12" fmla="*/ 1588 w 10"/>
              <a:gd name="T13" fmla="*/ 0 h 1"/>
              <a:gd name="T14" fmla="*/ 0 w 10"/>
              <a:gd name="T15" fmla="*/ 0 h 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" h="1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0" name="Freeform 69">
            <a:extLst>
              <a:ext uri="{FF2B5EF4-FFF2-40B4-BE49-F238E27FC236}">
                <a16:creationId xmlns:a16="http://schemas.microsoft.com/office/drawing/2014/main" id="{37E50512-EC50-4A0F-AB15-9E9501853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782" y="4795249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1" name="Freeform 70">
            <a:extLst>
              <a:ext uri="{FF2B5EF4-FFF2-40B4-BE49-F238E27FC236}">
                <a16:creationId xmlns:a16="http://schemas.microsoft.com/office/drawing/2014/main" id="{592F605C-857C-4DFF-8077-FBD079DFE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770" y="4775459"/>
            <a:ext cx="1746" cy="1650"/>
          </a:xfrm>
          <a:custGeom>
            <a:avLst/>
            <a:gdLst>
              <a:gd name="T0" fmla="*/ 0 w 2"/>
              <a:gd name="T1" fmla="*/ 794 h 2"/>
              <a:gd name="T2" fmla="*/ 0 w 2"/>
              <a:gd name="T3" fmla="*/ 794 h 2"/>
              <a:gd name="T4" fmla="*/ 794 w 2"/>
              <a:gd name="T5" fmla="*/ 0 h 2"/>
              <a:gd name="T6" fmla="*/ 794 w 2"/>
              <a:gd name="T7" fmla="*/ 0 h 2"/>
              <a:gd name="T8" fmla="*/ 0 w 2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2" name="Freeform 71">
            <a:extLst>
              <a:ext uri="{FF2B5EF4-FFF2-40B4-BE49-F238E27FC236}">
                <a16:creationId xmlns:a16="http://schemas.microsoft.com/office/drawing/2014/main" id="{6C37E426-2EA6-4BDC-8FEC-872E62A64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913" y="4636939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3" name="Freeform 72">
            <a:extLst>
              <a:ext uri="{FF2B5EF4-FFF2-40B4-BE49-F238E27FC236}">
                <a16:creationId xmlns:a16="http://schemas.microsoft.com/office/drawing/2014/main" id="{030C819C-0D2C-4BE1-B88D-A666561AC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516" y="4773812"/>
            <a:ext cx="1748" cy="1649"/>
          </a:xfrm>
          <a:custGeom>
            <a:avLst/>
            <a:gdLst>
              <a:gd name="T0" fmla="*/ 1191 w 4"/>
              <a:gd name="T1" fmla="*/ 0 h 1"/>
              <a:gd name="T2" fmla="*/ 1191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1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4" name="Freeform 73">
            <a:extLst>
              <a:ext uri="{FF2B5EF4-FFF2-40B4-BE49-F238E27FC236}">
                <a16:creationId xmlns:a16="http://schemas.microsoft.com/office/drawing/2014/main" id="{579F070D-8C3A-413F-AD89-0ABBBBDEB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770" y="4773812"/>
            <a:ext cx="1746" cy="1649"/>
          </a:xfrm>
          <a:custGeom>
            <a:avLst/>
            <a:gdLst>
              <a:gd name="T0" fmla="*/ 1270 w 5"/>
              <a:gd name="T1" fmla="*/ 0 h 3"/>
              <a:gd name="T2" fmla="*/ 1270 w 5"/>
              <a:gd name="T3" fmla="*/ 0 h 3"/>
              <a:gd name="T4" fmla="*/ 0 w 5"/>
              <a:gd name="T5" fmla="*/ 1058 h 3"/>
              <a:gd name="T6" fmla="*/ 0 w 5"/>
              <a:gd name="T7" fmla="*/ 1058 h 3"/>
              <a:gd name="T8" fmla="*/ 1270 w 5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5" name="Freeform 74">
            <a:extLst>
              <a:ext uri="{FF2B5EF4-FFF2-40B4-BE49-F238E27FC236}">
                <a16:creationId xmlns:a16="http://schemas.microsoft.com/office/drawing/2014/main" id="{C6EC9E44-592A-40CA-8A31-6B8C92AE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770" y="4775459"/>
            <a:ext cx="1746" cy="165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9 h 3"/>
              <a:gd name="T6" fmla="*/ 0 w 1"/>
              <a:gd name="T7" fmla="*/ 1059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6" name="Freeform 75">
            <a:extLst>
              <a:ext uri="{FF2B5EF4-FFF2-40B4-BE49-F238E27FC236}">
                <a16:creationId xmlns:a16="http://schemas.microsoft.com/office/drawing/2014/main" id="{D25F4233-B32A-42E2-97C9-2A7CD25D7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90" y="4447297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7" name="Freeform 76">
            <a:extLst>
              <a:ext uri="{FF2B5EF4-FFF2-40B4-BE49-F238E27FC236}">
                <a16:creationId xmlns:a16="http://schemas.microsoft.com/office/drawing/2014/main" id="{7337F685-B350-4131-8BD1-245D43CD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241" y="4447297"/>
            <a:ext cx="1748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8" name="Freeform 77">
            <a:extLst>
              <a:ext uri="{FF2B5EF4-FFF2-40B4-BE49-F238E27FC236}">
                <a16:creationId xmlns:a16="http://schemas.microsoft.com/office/drawing/2014/main" id="{5CF1144B-898C-44B2-A901-C56DB01A3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495" y="4447297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49" name="Freeform 78">
            <a:extLst>
              <a:ext uri="{FF2B5EF4-FFF2-40B4-BE49-F238E27FC236}">
                <a16:creationId xmlns:a16="http://schemas.microsoft.com/office/drawing/2014/main" id="{6F315F31-2085-4029-BF96-337075099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241" y="4447297"/>
            <a:ext cx="1748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0" name="Freeform 79">
            <a:extLst>
              <a:ext uri="{FF2B5EF4-FFF2-40B4-BE49-F238E27FC236}">
                <a16:creationId xmlns:a16="http://schemas.microsoft.com/office/drawing/2014/main" id="{474BC7A5-0C25-4456-A85F-B6A802458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776" y="4130677"/>
            <a:ext cx="1671837" cy="1696887"/>
          </a:xfrm>
          <a:custGeom>
            <a:avLst/>
            <a:gdLst>
              <a:gd name="T0" fmla="*/ 154877 w 4218"/>
              <a:gd name="T1" fmla="*/ 486210 h 4539"/>
              <a:gd name="T2" fmla="*/ 17289 w 4218"/>
              <a:gd name="T3" fmla="*/ 275315 h 4539"/>
              <a:gd name="T4" fmla="*/ 333886 w 4218"/>
              <a:gd name="T5" fmla="*/ 766204 h 4539"/>
              <a:gd name="T6" fmla="*/ 1510233 w 4218"/>
              <a:gd name="T7" fmla="*/ 1394930 h 4539"/>
              <a:gd name="T8" fmla="*/ 1415865 w 4218"/>
              <a:gd name="T9" fmla="*/ 1440996 h 4539"/>
              <a:gd name="T10" fmla="*/ 1410823 w 4218"/>
              <a:gd name="T11" fmla="*/ 1531328 h 4539"/>
              <a:gd name="T12" fmla="*/ 1421989 w 4218"/>
              <a:gd name="T13" fmla="*/ 1600067 h 4539"/>
              <a:gd name="T14" fmla="*/ 1499427 w 4218"/>
              <a:gd name="T15" fmla="*/ 1580273 h 4539"/>
              <a:gd name="T16" fmla="*/ 329924 w 4218"/>
              <a:gd name="T17" fmla="*/ 709342 h 4539"/>
              <a:gd name="T18" fmla="*/ 1401098 w 4218"/>
              <a:gd name="T19" fmla="*/ 391919 h 4539"/>
              <a:gd name="T20" fmla="*/ 1284760 w 4218"/>
              <a:gd name="T21" fmla="*/ 369606 h 4539"/>
              <a:gd name="T22" fmla="*/ 1182109 w 4218"/>
              <a:gd name="T23" fmla="*/ 292230 h 4539"/>
              <a:gd name="T24" fmla="*/ 1074776 w 4218"/>
              <a:gd name="T25" fmla="*/ 221692 h 4539"/>
              <a:gd name="T26" fmla="*/ 1010303 w 4218"/>
              <a:gd name="T27" fmla="*/ 197939 h 4539"/>
              <a:gd name="T28" fmla="*/ 956276 w 4218"/>
              <a:gd name="T29" fmla="*/ 108327 h 4539"/>
              <a:gd name="T30" fmla="*/ 859748 w 4218"/>
              <a:gd name="T31" fmla="*/ 33830 h 4539"/>
              <a:gd name="T32" fmla="*/ 750254 w 4218"/>
              <a:gd name="T33" fmla="*/ 26632 h 4539"/>
              <a:gd name="T34" fmla="*/ 729003 w 4218"/>
              <a:gd name="T35" fmla="*/ 137838 h 4539"/>
              <a:gd name="T36" fmla="*/ 583131 w 4218"/>
              <a:gd name="T37" fmla="*/ 186782 h 4539"/>
              <a:gd name="T38" fmla="*/ 524061 w 4218"/>
              <a:gd name="T39" fmla="*/ 236447 h 4539"/>
              <a:gd name="T40" fmla="*/ 442300 w 4218"/>
              <a:gd name="T41" fmla="*/ 166989 h 4539"/>
              <a:gd name="T42" fmla="*/ 376027 w 4218"/>
              <a:gd name="T43" fmla="*/ 166989 h 4539"/>
              <a:gd name="T44" fmla="*/ 383591 w 4218"/>
              <a:gd name="T45" fmla="*/ 313104 h 4539"/>
              <a:gd name="T46" fmla="*/ 329564 w 4218"/>
              <a:gd name="T47" fmla="*/ 320661 h 4539"/>
              <a:gd name="T48" fmla="*/ 247803 w 4218"/>
              <a:gd name="T49" fmla="*/ 288631 h 4539"/>
              <a:gd name="T50" fmla="*/ 167123 w 4218"/>
              <a:gd name="T51" fmla="*/ 272796 h 4539"/>
              <a:gd name="T52" fmla="*/ 53667 w 4218"/>
              <a:gd name="T53" fmla="*/ 265958 h 4539"/>
              <a:gd name="T54" fmla="*/ 81401 w 4218"/>
              <a:gd name="T55" fmla="*/ 319222 h 4539"/>
              <a:gd name="T56" fmla="*/ 79239 w 4218"/>
              <a:gd name="T57" fmla="*/ 345854 h 4539"/>
              <a:gd name="T58" fmla="*/ 55828 w 4218"/>
              <a:gd name="T59" fmla="*/ 392999 h 4539"/>
              <a:gd name="T60" fmla="*/ 159920 w 4218"/>
              <a:gd name="T61" fmla="*/ 439065 h 4539"/>
              <a:gd name="T62" fmla="*/ 208544 w 4218"/>
              <a:gd name="T63" fmla="*/ 475414 h 4539"/>
              <a:gd name="T64" fmla="*/ 279139 w 4218"/>
              <a:gd name="T65" fmla="*/ 554949 h 4539"/>
              <a:gd name="T66" fmla="*/ 301830 w 4218"/>
              <a:gd name="T67" fmla="*/ 666875 h 4539"/>
              <a:gd name="T68" fmla="*/ 347213 w 4218"/>
              <a:gd name="T69" fmla="*/ 779160 h 4539"/>
              <a:gd name="T70" fmla="*/ 375667 w 4218"/>
              <a:gd name="T71" fmla="*/ 876690 h 4539"/>
              <a:gd name="T72" fmla="*/ 361980 w 4218"/>
              <a:gd name="T73" fmla="*/ 854017 h 4539"/>
              <a:gd name="T74" fmla="*/ 312996 w 4218"/>
              <a:gd name="T75" fmla="*/ 931393 h 4539"/>
              <a:gd name="T76" fmla="*/ 306153 w 4218"/>
              <a:gd name="T77" fmla="*/ 974940 h 4539"/>
              <a:gd name="T78" fmla="*/ 262931 w 4218"/>
              <a:gd name="T79" fmla="*/ 1096582 h 4539"/>
              <a:gd name="T80" fmla="*/ 232316 w 4218"/>
              <a:gd name="T81" fmla="*/ 1186195 h 4539"/>
              <a:gd name="T82" fmla="*/ 305072 w 4218"/>
              <a:gd name="T83" fmla="*/ 1262491 h 4539"/>
              <a:gd name="T84" fmla="*/ 410605 w 4218"/>
              <a:gd name="T85" fmla="*/ 1298120 h 4539"/>
              <a:gd name="T86" fmla="*/ 537028 w 4218"/>
              <a:gd name="T87" fmla="*/ 1320074 h 4539"/>
              <a:gd name="T88" fmla="*/ 629954 w 4218"/>
              <a:gd name="T89" fmla="*/ 1385573 h 4539"/>
              <a:gd name="T90" fmla="*/ 762140 w 4218"/>
              <a:gd name="T91" fmla="*/ 1397450 h 4539"/>
              <a:gd name="T92" fmla="*/ 832015 w 4218"/>
              <a:gd name="T93" fmla="*/ 1262851 h 4539"/>
              <a:gd name="T94" fmla="*/ 966001 w 4218"/>
              <a:gd name="T95" fmla="*/ 1278326 h 4539"/>
              <a:gd name="T96" fmla="*/ 1069733 w 4218"/>
              <a:gd name="T97" fmla="*/ 1326192 h 4539"/>
              <a:gd name="T98" fmla="*/ 1133125 w 4218"/>
              <a:gd name="T99" fmla="*/ 1345986 h 4539"/>
              <a:gd name="T100" fmla="*/ 1187152 w 4218"/>
              <a:gd name="T101" fmla="*/ 1304598 h 4539"/>
              <a:gd name="T102" fmla="*/ 1282959 w 4218"/>
              <a:gd name="T103" fmla="*/ 1247016 h 4539"/>
              <a:gd name="T104" fmla="*/ 1219208 w 4218"/>
              <a:gd name="T105" fmla="*/ 1149846 h 4539"/>
              <a:gd name="T106" fmla="*/ 1193995 w 4218"/>
              <a:gd name="T107" fmla="*/ 1010569 h 4539"/>
              <a:gd name="T108" fmla="*/ 1241178 w 4218"/>
              <a:gd name="T109" fmla="*/ 951187 h 4539"/>
              <a:gd name="T110" fmla="*/ 1254865 w 4218"/>
              <a:gd name="T111" fmla="*/ 872011 h 4539"/>
              <a:gd name="T112" fmla="*/ 1167342 w 4218"/>
              <a:gd name="T113" fmla="*/ 820907 h 4539"/>
              <a:gd name="T114" fmla="*/ 1202999 w 4218"/>
              <a:gd name="T115" fmla="*/ 714740 h 4539"/>
              <a:gd name="T116" fmla="*/ 1260988 w 4218"/>
              <a:gd name="T117" fmla="*/ 636284 h 4539"/>
              <a:gd name="T118" fmla="*/ 1329783 w 4218"/>
              <a:gd name="T119" fmla="*/ 594537 h 4539"/>
              <a:gd name="T120" fmla="*/ 1365801 w 4218"/>
              <a:gd name="T121" fmla="*/ 462458 h 4539"/>
              <a:gd name="T122" fmla="*/ 237718 w 4218"/>
              <a:gd name="T123" fmla="*/ 612891 h 4539"/>
              <a:gd name="T124" fmla="*/ 262571 w 4218"/>
              <a:gd name="T125" fmla="*/ 566106 h 45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18" h="4539">
                <a:moveTo>
                  <a:pt x="3207" y="3740"/>
                </a:moveTo>
                <a:lnTo>
                  <a:pt x="3201" y="3740"/>
                </a:lnTo>
                <a:lnTo>
                  <a:pt x="3194" y="3740"/>
                </a:lnTo>
                <a:lnTo>
                  <a:pt x="3189" y="3741"/>
                </a:lnTo>
                <a:lnTo>
                  <a:pt x="3187" y="3746"/>
                </a:lnTo>
                <a:lnTo>
                  <a:pt x="3180" y="3746"/>
                </a:lnTo>
                <a:lnTo>
                  <a:pt x="3177" y="3750"/>
                </a:lnTo>
                <a:lnTo>
                  <a:pt x="3173" y="3755"/>
                </a:lnTo>
                <a:lnTo>
                  <a:pt x="3173" y="3760"/>
                </a:lnTo>
                <a:lnTo>
                  <a:pt x="3178" y="3763"/>
                </a:lnTo>
                <a:lnTo>
                  <a:pt x="3183" y="3763"/>
                </a:lnTo>
                <a:lnTo>
                  <a:pt x="3194" y="3760"/>
                </a:lnTo>
                <a:lnTo>
                  <a:pt x="3194" y="3763"/>
                </a:lnTo>
                <a:lnTo>
                  <a:pt x="3195" y="3765"/>
                </a:lnTo>
                <a:lnTo>
                  <a:pt x="3201" y="3767"/>
                </a:lnTo>
                <a:lnTo>
                  <a:pt x="3214" y="3767"/>
                </a:lnTo>
                <a:lnTo>
                  <a:pt x="3216" y="3765"/>
                </a:lnTo>
                <a:lnTo>
                  <a:pt x="3218" y="3763"/>
                </a:lnTo>
                <a:lnTo>
                  <a:pt x="3221" y="3760"/>
                </a:lnTo>
                <a:lnTo>
                  <a:pt x="3226" y="3758"/>
                </a:lnTo>
                <a:lnTo>
                  <a:pt x="3228" y="3757"/>
                </a:lnTo>
                <a:lnTo>
                  <a:pt x="3228" y="3753"/>
                </a:lnTo>
                <a:lnTo>
                  <a:pt x="3230" y="3748"/>
                </a:lnTo>
                <a:lnTo>
                  <a:pt x="3231" y="3746"/>
                </a:lnTo>
                <a:lnTo>
                  <a:pt x="3235" y="3746"/>
                </a:lnTo>
                <a:lnTo>
                  <a:pt x="3240" y="3746"/>
                </a:lnTo>
                <a:lnTo>
                  <a:pt x="3243" y="3745"/>
                </a:lnTo>
                <a:lnTo>
                  <a:pt x="3247" y="3743"/>
                </a:lnTo>
                <a:lnTo>
                  <a:pt x="3248" y="3740"/>
                </a:lnTo>
                <a:lnTo>
                  <a:pt x="3245" y="3736"/>
                </a:lnTo>
                <a:lnTo>
                  <a:pt x="3240" y="3734"/>
                </a:lnTo>
                <a:lnTo>
                  <a:pt x="3228" y="3733"/>
                </a:lnTo>
                <a:lnTo>
                  <a:pt x="3216" y="3734"/>
                </a:lnTo>
                <a:lnTo>
                  <a:pt x="3211" y="3736"/>
                </a:lnTo>
                <a:lnTo>
                  <a:pt x="3207" y="3740"/>
                </a:lnTo>
                <a:close/>
                <a:moveTo>
                  <a:pt x="492" y="1379"/>
                </a:moveTo>
                <a:lnTo>
                  <a:pt x="487" y="1377"/>
                </a:lnTo>
                <a:lnTo>
                  <a:pt x="485" y="1375"/>
                </a:lnTo>
                <a:lnTo>
                  <a:pt x="485" y="1372"/>
                </a:lnTo>
                <a:lnTo>
                  <a:pt x="480" y="1370"/>
                </a:lnTo>
                <a:lnTo>
                  <a:pt x="478" y="1369"/>
                </a:lnTo>
                <a:lnTo>
                  <a:pt x="478" y="1365"/>
                </a:lnTo>
                <a:lnTo>
                  <a:pt x="473" y="1363"/>
                </a:lnTo>
                <a:lnTo>
                  <a:pt x="471" y="1362"/>
                </a:lnTo>
                <a:lnTo>
                  <a:pt x="471" y="1358"/>
                </a:lnTo>
                <a:lnTo>
                  <a:pt x="466" y="1348"/>
                </a:lnTo>
                <a:lnTo>
                  <a:pt x="463" y="1345"/>
                </a:lnTo>
                <a:lnTo>
                  <a:pt x="458" y="1341"/>
                </a:lnTo>
                <a:lnTo>
                  <a:pt x="452" y="1339"/>
                </a:lnTo>
                <a:lnTo>
                  <a:pt x="446" y="1338"/>
                </a:lnTo>
                <a:lnTo>
                  <a:pt x="439" y="1338"/>
                </a:lnTo>
                <a:lnTo>
                  <a:pt x="430" y="1338"/>
                </a:lnTo>
                <a:lnTo>
                  <a:pt x="430" y="1345"/>
                </a:lnTo>
                <a:lnTo>
                  <a:pt x="430" y="1351"/>
                </a:lnTo>
                <a:lnTo>
                  <a:pt x="434" y="1357"/>
                </a:lnTo>
                <a:lnTo>
                  <a:pt x="435" y="1358"/>
                </a:lnTo>
                <a:lnTo>
                  <a:pt x="437" y="1358"/>
                </a:lnTo>
                <a:lnTo>
                  <a:pt x="435" y="1362"/>
                </a:lnTo>
                <a:lnTo>
                  <a:pt x="434" y="1365"/>
                </a:lnTo>
                <a:lnTo>
                  <a:pt x="430" y="1369"/>
                </a:lnTo>
                <a:lnTo>
                  <a:pt x="430" y="1372"/>
                </a:lnTo>
                <a:lnTo>
                  <a:pt x="435" y="1375"/>
                </a:lnTo>
                <a:lnTo>
                  <a:pt x="440" y="1379"/>
                </a:lnTo>
                <a:lnTo>
                  <a:pt x="442" y="1384"/>
                </a:lnTo>
                <a:lnTo>
                  <a:pt x="444" y="1392"/>
                </a:lnTo>
                <a:lnTo>
                  <a:pt x="449" y="1394"/>
                </a:lnTo>
                <a:lnTo>
                  <a:pt x="451" y="1396"/>
                </a:lnTo>
                <a:lnTo>
                  <a:pt x="451" y="1399"/>
                </a:lnTo>
                <a:lnTo>
                  <a:pt x="452" y="1403"/>
                </a:lnTo>
                <a:lnTo>
                  <a:pt x="456" y="1404"/>
                </a:lnTo>
                <a:lnTo>
                  <a:pt x="464" y="1406"/>
                </a:lnTo>
                <a:lnTo>
                  <a:pt x="466" y="1411"/>
                </a:lnTo>
                <a:lnTo>
                  <a:pt x="468" y="1413"/>
                </a:lnTo>
                <a:lnTo>
                  <a:pt x="471" y="1413"/>
                </a:lnTo>
                <a:lnTo>
                  <a:pt x="476" y="1415"/>
                </a:lnTo>
                <a:lnTo>
                  <a:pt x="478" y="1416"/>
                </a:lnTo>
                <a:lnTo>
                  <a:pt x="478" y="1420"/>
                </a:lnTo>
                <a:lnTo>
                  <a:pt x="487" y="1425"/>
                </a:lnTo>
                <a:lnTo>
                  <a:pt x="492" y="1427"/>
                </a:lnTo>
                <a:lnTo>
                  <a:pt x="498" y="1427"/>
                </a:lnTo>
                <a:lnTo>
                  <a:pt x="507" y="1421"/>
                </a:lnTo>
                <a:lnTo>
                  <a:pt x="514" y="1415"/>
                </a:lnTo>
                <a:lnTo>
                  <a:pt x="521" y="1408"/>
                </a:lnTo>
                <a:lnTo>
                  <a:pt x="526" y="1399"/>
                </a:lnTo>
                <a:lnTo>
                  <a:pt x="514" y="1398"/>
                </a:lnTo>
                <a:lnTo>
                  <a:pt x="504" y="1392"/>
                </a:lnTo>
                <a:lnTo>
                  <a:pt x="497" y="1387"/>
                </a:lnTo>
                <a:lnTo>
                  <a:pt x="493" y="1384"/>
                </a:lnTo>
                <a:lnTo>
                  <a:pt x="492" y="1379"/>
                </a:lnTo>
                <a:close/>
                <a:moveTo>
                  <a:pt x="41" y="758"/>
                </a:moveTo>
                <a:lnTo>
                  <a:pt x="41" y="751"/>
                </a:lnTo>
                <a:lnTo>
                  <a:pt x="34" y="749"/>
                </a:lnTo>
                <a:lnTo>
                  <a:pt x="29" y="751"/>
                </a:lnTo>
                <a:lnTo>
                  <a:pt x="21" y="754"/>
                </a:lnTo>
                <a:lnTo>
                  <a:pt x="12" y="758"/>
                </a:lnTo>
                <a:lnTo>
                  <a:pt x="7" y="759"/>
                </a:lnTo>
                <a:lnTo>
                  <a:pt x="0" y="758"/>
                </a:lnTo>
                <a:lnTo>
                  <a:pt x="0" y="765"/>
                </a:lnTo>
                <a:lnTo>
                  <a:pt x="2" y="770"/>
                </a:lnTo>
                <a:lnTo>
                  <a:pt x="5" y="773"/>
                </a:lnTo>
                <a:lnTo>
                  <a:pt x="7" y="778"/>
                </a:lnTo>
                <a:lnTo>
                  <a:pt x="14" y="778"/>
                </a:lnTo>
                <a:lnTo>
                  <a:pt x="26" y="778"/>
                </a:lnTo>
                <a:lnTo>
                  <a:pt x="36" y="778"/>
                </a:lnTo>
                <a:lnTo>
                  <a:pt x="41" y="777"/>
                </a:lnTo>
                <a:lnTo>
                  <a:pt x="45" y="773"/>
                </a:lnTo>
                <a:lnTo>
                  <a:pt x="46" y="770"/>
                </a:lnTo>
                <a:lnTo>
                  <a:pt x="48" y="765"/>
                </a:lnTo>
                <a:lnTo>
                  <a:pt x="43" y="763"/>
                </a:lnTo>
                <a:lnTo>
                  <a:pt x="41" y="761"/>
                </a:lnTo>
                <a:lnTo>
                  <a:pt x="41" y="758"/>
                </a:lnTo>
                <a:close/>
                <a:moveTo>
                  <a:pt x="437" y="1256"/>
                </a:moveTo>
                <a:lnTo>
                  <a:pt x="439" y="1246"/>
                </a:lnTo>
                <a:lnTo>
                  <a:pt x="437" y="1237"/>
                </a:lnTo>
                <a:lnTo>
                  <a:pt x="435" y="1230"/>
                </a:lnTo>
                <a:lnTo>
                  <a:pt x="430" y="1225"/>
                </a:lnTo>
                <a:lnTo>
                  <a:pt x="423" y="1222"/>
                </a:lnTo>
                <a:lnTo>
                  <a:pt x="415" y="1222"/>
                </a:lnTo>
                <a:lnTo>
                  <a:pt x="406" y="1220"/>
                </a:lnTo>
                <a:lnTo>
                  <a:pt x="396" y="1222"/>
                </a:lnTo>
                <a:lnTo>
                  <a:pt x="396" y="1235"/>
                </a:lnTo>
                <a:lnTo>
                  <a:pt x="405" y="1237"/>
                </a:lnTo>
                <a:lnTo>
                  <a:pt x="408" y="1239"/>
                </a:lnTo>
                <a:lnTo>
                  <a:pt x="410" y="1242"/>
                </a:lnTo>
                <a:lnTo>
                  <a:pt x="413" y="1244"/>
                </a:lnTo>
                <a:lnTo>
                  <a:pt x="417" y="1246"/>
                </a:lnTo>
                <a:lnTo>
                  <a:pt x="422" y="1251"/>
                </a:lnTo>
                <a:lnTo>
                  <a:pt x="423" y="1254"/>
                </a:lnTo>
                <a:lnTo>
                  <a:pt x="427" y="1256"/>
                </a:lnTo>
                <a:lnTo>
                  <a:pt x="430" y="1257"/>
                </a:lnTo>
                <a:lnTo>
                  <a:pt x="437" y="1256"/>
                </a:lnTo>
                <a:close/>
                <a:moveTo>
                  <a:pt x="949" y="2088"/>
                </a:moveTo>
                <a:lnTo>
                  <a:pt x="947" y="2083"/>
                </a:lnTo>
                <a:lnTo>
                  <a:pt x="945" y="2080"/>
                </a:lnTo>
                <a:lnTo>
                  <a:pt x="939" y="2075"/>
                </a:lnTo>
                <a:lnTo>
                  <a:pt x="932" y="2070"/>
                </a:lnTo>
                <a:lnTo>
                  <a:pt x="930" y="2066"/>
                </a:lnTo>
                <a:lnTo>
                  <a:pt x="928" y="2061"/>
                </a:lnTo>
                <a:lnTo>
                  <a:pt x="923" y="2059"/>
                </a:lnTo>
                <a:lnTo>
                  <a:pt x="920" y="2058"/>
                </a:lnTo>
                <a:lnTo>
                  <a:pt x="915" y="2051"/>
                </a:lnTo>
                <a:lnTo>
                  <a:pt x="911" y="2049"/>
                </a:lnTo>
                <a:lnTo>
                  <a:pt x="906" y="2047"/>
                </a:lnTo>
                <a:lnTo>
                  <a:pt x="901" y="2046"/>
                </a:lnTo>
                <a:lnTo>
                  <a:pt x="894" y="2047"/>
                </a:lnTo>
                <a:lnTo>
                  <a:pt x="891" y="2049"/>
                </a:lnTo>
                <a:lnTo>
                  <a:pt x="891" y="2051"/>
                </a:lnTo>
                <a:lnTo>
                  <a:pt x="891" y="2054"/>
                </a:lnTo>
                <a:lnTo>
                  <a:pt x="894" y="2059"/>
                </a:lnTo>
                <a:lnTo>
                  <a:pt x="894" y="2064"/>
                </a:lnTo>
                <a:lnTo>
                  <a:pt x="894" y="2068"/>
                </a:lnTo>
                <a:lnTo>
                  <a:pt x="903" y="2073"/>
                </a:lnTo>
                <a:lnTo>
                  <a:pt x="906" y="2076"/>
                </a:lnTo>
                <a:lnTo>
                  <a:pt x="908" y="2082"/>
                </a:lnTo>
                <a:lnTo>
                  <a:pt x="908" y="2109"/>
                </a:lnTo>
                <a:lnTo>
                  <a:pt x="913" y="2111"/>
                </a:lnTo>
                <a:lnTo>
                  <a:pt x="915" y="2112"/>
                </a:lnTo>
                <a:lnTo>
                  <a:pt x="915" y="2116"/>
                </a:lnTo>
                <a:lnTo>
                  <a:pt x="915" y="2121"/>
                </a:lnTo>
                <a:lnTo>
                  <a:pt x="918" y="2122"/>
                </a:lnTo>
                <a:lnTo>
                  <a:pt x="923" y="2128"/>
                </a:lnTo>
                <a:lnTo>
                  <a:pt x="927" y="2129"/>
                </a:lnTo>
                <a:lnTo>
                  <a:pt x="928" y="2133"/>
                </a:lnTo>
                <a:lnTo>
                  <a:pt x="928" y="2138"/>
                </a:lnTo>
                <a:lnTo>
                  <a:pt x="928" y="2143"/>
                </a:lnTo>
                <a:lnTo>
                  <a:pt x="933" y="2145"/>
                </a:lnTo>
                <a:lnTo>
                  <a:pt x="935" y="2146"/>
                </a:lnTo>
                <a:lnTo>
                  <a:pt x="935" y="2150"/>
                </a:lnTo>
                <a:lnTo>
                  <a:pt x="939" y="2150"/>
                </a:lnTo>
                <a:lnTo>
                  <a:pt x="942" y="2146"/>
                </a:lnTo>
                <a:lnTo>
                  <a:pt x="947" y="2141"/>
                </a:lnTo>
                <a:lnTo>
                  <a:pt x="949" y="2138"/>
                </a:lnTo>
                <a:lnTo>
                  <a:pt x="952" y="2136"/>
                </a:lnTo>
                <a:lnTo>
                  <a:pt x="956" y="2136"/>
                </a:lnTo>
                <a:lnTo>
                  <a:pt x="962" y="2136"/>
                </a:lnTo>
                <a:lnTo>
                  <a:pt x="962" y="2109"/>
                </a:lnTo>
                <a:lnTo>
                  <a:pt x="959" y="2104"/>
                </a:lnTo>
                <a:lnTo>
                  <a:pt x="956" y="2099"/>
                </a:lnTo>
                <a:lnTo>
                  <a:pt x="951" y="2095"/>
                </a:lnTo>
                <a:lnTo>
                  <a:pt x="949" y="2088"/>
                </a:lnTo>
                <a:close/>
                <a:moveTo>
                  <a:pt x="4210" y="4115"/>
                </a:moveTo>
                <a:lnTo>
                  <a:pt x="4214" y="4098"/>
                </a:lnTo>
                <a:lnTo>
                  <a:pt x="4216" y="4089"/>
                </a:lnTo>
                <a:lnTo>
                  <a:pt x="4217" y="4081"/>
                </a:lnTo>
                <a:lnTo>
                  <a:pt x="4216" y="4066"/>
                </a:lnTo>
                <a:lnTo>
                  <a:pt x="4212" y="4048"/>
                </a:lnTo>
                <a:lnTo>
                  <a:pt x="4209" y="4028"/>
                </a:lnTo>
                <a:lnTo>
                  <a:pt x="4209" y="4018"/>
                </a:lnTo>
                <a:lnTo>
                  <a:pt x="4210" y="4006"/>
                </a:lnTo>
                <a:lnTo>
                  <a:pt x="4209" y="4004"/>
                </a:lnTo>
                <a:lnTo>
                  <a:pt x="4207" y="4002"/>
                </a:lnTo>
                <a:lnTo>
                  <a:pt x="4204" y="3999"/>
                </a:lnTo>
                <a:lnTo>
                  <a:pt x="4202" y="3994"/>
                </a:lnTo>
                <a:lnTo>
                  <a:pt x="4200" y="3992"/>
                </a:lnTo>
                <a:lnTo>
                  <a:pt x="4197" y="3992"/>
                </a:lnTo>
                <a:lnTo>
                  <a:pt x="4195" y="3989"/>
                </a:lnTo>
                <a:lnTo>
                  <a:pt x="4193" y="3985"/>
                </a:lnTo>
                <a:lnTo>
                  <a:pt x="4190" y="3984"/>
                </a:lnTo>
                <a:lnTo>
                  <a:pt x="4190" y="3978"/>
                </a:lnTo>
                <a:lnTo>
                  <a:pt x="4185" y="3977"/>
                </a:lnTo>
                <a:lnTo>
                  <a:pt x="4183" y="3975"/>
                </a:lnTo>
                <a:lnTo>
                  <a:pt x="4183" y="3972"/>
                </a:lnTo>
                <a:lnTo>
                  <a:pt x="4181" y="3965"/>
                </a:lnTo>
                <a:lnTo>
                  <a:pt x="4180" y="3958"/>
                </a:lnTo>
                <a:lnTo>
                  <a:pt x="4176" y="3953"/>
                </a:lnTo>
                <a:lnTo>
                  <a:pt x="4176" y="3944"/>
                </a:lnTo>
                <a:lnTo>
                  <a:pt x="4178" y="3941"/>
                </a:lnTo>
                <a:lnTo>
                  <a:pt x="4181" y="3939"/>
                </a:lnTo>
                <a:lnTo>
                  <a:pt x="4190" y="3937"/>
                </a:lnTo>
                <a:lnTo>
                  <a:pt x="4190" y="3932"/>
                </a:lnTo>
                <a:lnTo>
                  <a:pt x="4192" y="3929"/>
                </a:lnTo>
                <a:lnTo>
                  <a:pt x="4193" y="3925"/>
                </a:lnTo>
                <a:lnTo>
                  <a:pt x="4197" y="3924"/>
                </a:lnTo>
                <a:lnTo>
                  <a:pt x="4197" y="3883"/>
                </a:lnTo>
                <a:lnTo>
                  <a:pt x="4195" y="3879"/>
                </a:lnTo>
                <a:lnTo>
                  <a:pt x="4193" y="3876"/>
                </a:lnTo>
                <a:lnTo>
                  <a:pt x="4188" y="3871"/>
                </a:lnTo>
                <a:lnTo>
                  <a:pt x="4185" y="3869"/>
                </a:lnTo>
                <a:lnTo>
                  <a:pt x="4183" y="3866"/>
                </a:lnTo>
                <a:lnTo>
                  <a:pt x="4181" y="3862"/>
                </a:lnTo>
                <a:lnTo>
                  <a:pt x="4183" y="3856"/>
                </a:lnTo>
                <a:lnTo>
                  <a:pt x="4181" y="3849"/>
                </a:lnTo>
                <a:lnTo>
                  <a:pt x="4181" y="3844"/>
                </a:lnTo>
                <a:lnTo>
                  <a:pt x="4185" y="3837"/>
                </a:lnTo>
                <a:lnTo>
                  <a:pt x="4190" y="3832"/>
                </a:lnTo>
                <a:lnTo>
                  <a:pt x="4190" y="3827"/>
                </a:lnTo>
                <a:lnTo>
                  <a:pt x="4190" y="3821"/>
                </a:lnTo>
                <a:lnTo>
                  <a:pt x="4185" y="3820"/>
                </a:lnTo>
                <a:lnTo>
                  <a:pt x="4181" y="3818"/>
                </a:lnTo>
                <a:lnTo>
                  <a:pt x="4176" y="3811"/>
                </a:lnTo>
                <a:lnTo>
                  <a:pt x="4173" y="3810"/>
                </a:lnTo>
                <a:lnTo>
                  <a:pt x="4168" y="3808"/>
                </a:lnTo>
                <a:lnTo>
                  <a:pt x="4163" y="3806"/>
                </a:lnTo>
                <a:lnTo>
                  <a:pt x="4156" y="3808"/>
                </a:lnTo>
                <a:lnTo>
                  <a:pt x="4149" y="3813"/>
                </a:lnTo>
                <a:lnTo>
                  <a:pt x="4142" y="3821"/>
                </a:lnTo>
                <a:lnTo>
                  <a:pt x="4137" y="3830"/>
                </a:lnTo>
                <a:lnTo>
                  <a:pt x="4134" y="3840"/>
                </a:lnTo>
                <a:lnTo>
                  <a:pt x="4130" y="3850"/>
                </a:lnTo>
                <a:lnTo>
                  <a:pt x="4130" y="3862"/>
                </a:lnTo>
                <a:lnTo>
                  <a:pt x="4132" y="3873"/>
                </a:lnTo>
                <a:lnTo>
                  <a:pt x="4135" y="3883"/>
                </a:lnTo>
                <a:lnTo>
                  <a:pt x="4135" y="3917"/>
                </a:lnTo>
                <a:lnTo>
                  <a:pt x="4135" y="3934"/>
                </a:lnTo>
                <a:lnTo>
                  <a:pt x="4134" y="3941"/>
                </a:lnTo>
                <a:lnTo>
                  <a:pt x="4132" y="3943"/>
                </a:lnTo>
                <a:lnTo>
                  <a:pt x="4129" y="3944"/>
                </a:lnTo>
                <a:lnTo>
                  <a:pt x="4106" y="3936"/>
                </a:lnTo>
                <a:lnTo>
                  <a:pt x="4094" y="3932"/>
                </a:lnTo>
                <a:lnTo>
                  <a:pt x="4081" y="3931"/>
                </a:lnTo>
                <a:lnTo>
                  <a:pt x="4072" y="3936"/>
                </a:lnTo>
                <a:lnTo>
                  <a:pt x="4064" y="3943"/>
                </a:lnTo>
                <a:lnTo>
                  <a:pt x="4057" y="3948"/>
                </a:lnTo>
                <a:lnTo>
                  <a:pt x="4047" y="3951"/>
                </a:lnTo>
                <a:lnTo>
                  <a:pt x="4042" y="3960"/>
                </a:lnTo>
                <a:lnTo>
                  <a:pt x="4035" y="3966"/>
                </a:lnTo>
                <a:lnTo>
                  <a:pt x="4028" y="3973"/>
                </a:lnTo>
                <a:lnTo>
                  <a:pt x="4019" y="3978"/>
                </a:lnTo>
                <a:lnTo>
                  <a:pt x="4008" y="3978"/>
                </a:lnTo>
                <a:lnTo>
                  <a:pt x="3997" y="3980"/>
                </a:lnTo>
                <a:lnTo>
                  <a:pt x="3989" y="3984"/>
                </a:lnTo>
                <a:lnTo>
                  <a:pt x="3980" y="3987"/>
                </a:lnTo>
                <a:lnTo>
                  <a:pt x="3965" y="3997"/>
                </a:lnTo>
                <a:lnTo>
                  <a:pt x="3951" y="4006"/>
                </a:lnTo>
                <a:lnTo>
                  <a:pt x="3946" y="4004"/>
                </a:lnTo>
                <a:lnTo>
                  <a:pt x="3944" y="4002"/>
                </a:lnTo>
                <a:lnTo>
                  <a:pt x="3944" y="3999"/>
                </a:lnTo>
                <a:lnTo>
                  <a:pt x="3938" y="3997"/>
                </a:lnTo>
                <a:lnTo>
                  <a:pt x="3932" y="3999"/>
                </a:lnTo>
                <a:lnTo>
                  <a:pt x="3931" y="4004"/>
                </a:lnTo>
                <a:lnTo>
                  <a:pt x="3931" y="4009"/>
                </a:lnTo>
                <a:lnTo>
                  <a:pt x="3931" y="4021"/>
                </a:lnTo>
                <a:lnTo>
                  <a:pt x="3931" y="4028"/>
                </a:lnTo>
                <a:lnTo>
                  <a:pt x="3931" y="4033"/>
                </a:lnTo>
                <a:lnTo>
                  <a:pt x="3924" y="4033"/>
                </a:lnTo>
                <a:lnTo>
                  <a:pt x="3919" y="4037"/>
                </a:lnTo>
                <a:lnTo>
                  <a:pt x="3915" y="4038"/>
                </a:lnTo>
                <a:lnTo>
                  <a:pt x="3910" y="4040"/>
                </a:lnTo>
                <a:lnTo>
                  <a:pt x="3910" y="4048"/>
                </a:lnTo>
                <a:lnTo>
                  <a:pt x="3912" y="4055"/>
                </a:lnTo>
                <a:lnTo>
                  <a:pt x="3915" y="4060"/>
                </a:lnTo>
                <a:lnTo>
                  <a:pt x="3917" y="4067"/>
                </a:lnTo>
                <a:lnTo>
                  <a:pt x="3910" y="4071"/>
                </a:lnTo>
                <a:lnTo>
                  <a:pt x="3905" y="4076"/>
                </a:lnTo>
                <a:lnTo>
                  <a:pt x="3900" y="4081"/>
                </a:lnTo>
                <a:lnTo>
                  <a:pt x="3897" y="4088"/>
                </a:lnTo>
                <a:lnTo>
                  <a:pt x="3895" y="4091"/>
                </a:lnTo>
                <a:lnTo>
                  <a:pt x="3893" y="4095"/>
                </a:lnTo>
                <a:lnTo>
                  <a:pt x="3885" y="4096"/>
                </a:lnTo>
                <a:lnTo>
                  <a:pt x="3881" y="4098"/>
                </a:lnTo>
                <a:lnTo>
                  <a:pt x="3878" y="4100"/>
                </a:lnTo>
                <a:lnTo>
                  <a:pt x="3876" y="4103"/>
                </a:lnTo>
                <a:lnTo>
                  <a:pt x="3876" y="4108"/>
                </a:lnTo>
                <a:lnTo>
                  <a:pt x="3903" y="4122"/>
                </a:lnTo>
                <a:lnTo>
                  <a:pt x="3905" y="4124"/>
                </a:lnTo>
                <a:lnTo>
                  <a:pt x="3905" y="4125"/>
                </a:lnTo>
                <a:lnTo>
                  <a:pt x="3907" y="4127"/>
                </a:lnTo>
                <a:lnTo>
                  <a:pt x="3910" y="4129"/>
                </a:lnTo>
                <a:lnTo>
                  <a:pt x="3919" y="4130"/>
                </a:lnTo>
                <a:lnTo>
                  <a:pt x="3922" y="4132"/>
                </a:lnTo>
                <a:lnTo>
                  <a:pt x="3924" y="4135"/>
                </a:lnTo>
                <a:lnTo>
                  <a:pt x="3919" y="4139"/>
                </a:lnTo>
                <a:lnTo>
                  <a:pt x="3912" y="4141"/>
                </a:lnTo>
                <a:lnTo>
                  <a:pt x="3905" y="4142"/>
                </a:lnTo>
                <a:lnTo>
                  <a:pt x="3897" y="4142"/>
                </a:lnTo>
                <a:lnTo>
                  <a:pt x="3891" y="4146"/>
                </a:lnTo>
                <a:lnTo>
                  <a:pt x="3886" y="4149"/>
                </a:lnTo>
                <a:lnTo>
                  <a:pt x="3881" y="4154"/>
                </a:lnTo>
                <a:lnTo>
                  <a:pt x="3876" y="4156"/>
                </a:lnTo>
                <a:lnTo>
                  <a:pt x="3881" y="4180"/>
                </a:lnTo>
                <a:lnTo>
                  <a:pt x="3883" y="4195"/>
                </a:lnTo>
                <a:lnTo>
                  <a:pt x="3883" y="4210"/>
                </a:lnTo>
                <a:lnTo>
                  <a:pt x="3890" y="4212"/>
                </a:lnTo>
                <a:lnTo>
                  <a:pt x="3897" y="4214"/>
                </a:lnTo>
                <a:lnTo>
                  <a:pt x="3902" y="4217"/>
                </a:lnTo>
                <a:lnTo>
                  <a:pt x="3910" y="4217"/>
                </a:lnTo>
                <a:lnTo>
                  <a:pt x="3915" y="4219"/>
                </a:lnTo>
                <a:lnTo>
                  <a:pt x="3917" y="4221"/>
                </a:lnTo>
                <a:lnTo>
                  <a:pt x="3917" y="4224"/>
                </a:lnTo>
                <a:lnTo>
                  <a:pt x="3926" y="4229"/>
                </a:lnTo>
                <a:lnTo>
                  <a:pt x="3929" y="4233"/>
                </a:lnTo>
                <a:lnTo>
                  <a:pt x="3931" y="4238"/>
                </a:lnTo>
                <a:lnTo>
                  <a:pt x="3924" y="4246"/>
                </a:lnTo>
                <a:lnTo>
                  <a:pt x="3917" y="4255"/>
                </a:lnTo>
                <a:lnTo>
                  <a:pt x="3900" y="4272"/>
                </a:lnTo>
                <a:lnTo>
                  <a:pt x="3893" y="4280"/>
                </a:lnTo>
                <a:lnTo>
                  <a:pt x="3886" y="4289"/>
                </a:lnTo>
                <a:lnTo>
                  <a:pt x="3883" y="4301"/>
                </a:lnTo>
                <a:lnTo>
                  <a:pt x="3883" y="4313"/>
                </a:lnTo>
                <a:lnTo>
                  <a:pt x="3890" y="4313"/>
                </a:lnTo>
                <a:lnTo>
                  <a:pt x="3897" y="4313"/>
                </a:lnTo>
                <a:lnTo>
                  <a:pt x="3907" y="4308"/>
                </a:lnTo>
                <a:lnTo>
                  <a:pt x="3917" y="4303"/>
                </a:lnTo>
                <a:lnTo>
                  <a:pt x="3929" y="4299"/>
                </a:lnTo>
                <a:lnTo>
                  <a:pt x="3936" y="4299"/>
                </a:lnTo>
                <a:lnTo>
                  <a:pt x="3944" y="4299"/>
                </a:lnTo>
                <a:lnTo>
                  <a:pt x="3946" y="4303"/>
                </a:lnTo>
                <a:lnTo>
                  <a:pt x="3948" y="4306"/>
                </a:lnTo>
                <a:lnTo>
                  <a:pt x="3949" y="4309"/>
                </a:lnTo>
                <a:lnTo>
                  <a:pt x="3951" y="4313"/>
                </a:lnTo>
                <a:lnTo>
                  <a:pt x="3951" y="4320"/>
                </a:lnTo>
                <a:lnTo>
                  <a:pt x="3951" y="4326"/>
                </a:lnTo>
                <a:lnTo>
                  <a:pt x="3948" y="4337"/>
                </a:lnTo>
                <a:lnTo>
                  <a:pt x="3941" y="4345"/>
                </a:lnTo>
                <a:lnTo>
                  <a:pt x="3938" y="4354"/>
                </a:lnTo>
                <a:lnTo>
                  <a:pt x="3932" y="4355"/>
                </a:lnTo>
                <a:lnTo>
                  <a:pt x="3929" y="4359"/>
                </a:lnTo>
                <a:lnTo>
                  <a:pt x="3924" y="4367"/>
                </a:lnTo>
                <a:lnTo>
                  <a:pt x="3922" y="4369"/>
                </a:lnTo>
                <a:lnTo>
                  <a:pt x="3919" y="4369"/>
                </a:lnTo>
                <a:lnTo>
                  <a:pt x="3917" y="4371"/>
                </a:lnTo>
                <a:lnTo>
                  <a:pt x="3917" y="4374"/>
                </a:lnTo>
                <a:lnTo>
                  <a:pt x="3922" y="4376"/>
                </a:lnTo>
                <a:lnTo>
                  <a:pt x="3924" y="4378"/>
                </a:lnTo>
                <a:lnTo>
                  <a:pt x="3924" y="4379"/>
                </a:lnTo>
                <a:lnTo>
                  <a:pt x="3924" y="4381"/>
                </a:lnTo>
                <a:lnTo>
                  <a:pt x="3938" y="4381"/>
                </a:lnTo>
                <a:lnTo>
                  <a:pt x="3949" y="4383"/>
                </a:lnTo>
                <a:lnTo>
                  <a:pt x="3960" y="4386"/>
                </a:lnTo>
                <a:lnTo>
                  <a:pt x="3972" y="4388"/>
                </a:lnTo>
                <a:lnTo>
                  <a:pt x="3982" y="4389"/>
                </a:lnTo>
                <a:lnTo>
                  <a:pt x="3990" y="4393"/>
                </a:lnTo>
                <a:lnTo>
                  <a:pt x="3994" y="4395"/>
                </a:lnTo>
                <a:lnTo>
                  <a:pt x="3997" y="4398"/>
                </a:lnTo>
                <a:lnTo>
                  <a:pt x="3999" y="4403"/>
                </a:lnTo>
                <a:lnTo>
                  <a:pt x="3999" y="4408"/>
                </a:lnTo>
                <a:lnTo>
                  <a:pt x="3990" y="4407"/>
                </a:lnTo>
                <a:lnTo>
                  <a:pt x="3984" y="4408"/>
                </a:lnTo>
                <a:lnTo>
                  <a:pt x="3973" y="4412"/>
                </a:lnTo>
                <a:lnTo>
                  <a:pt x="3965" y="4415"/>
                </a:lnTo>
                <a:lnTo>
                  <a:pt x="3958" y="4415"/>
                </a:lnTo>
                <a:lnTo>
                  <a:pt x="3951" y="4415"/>
                </a:lnTo>
                <a:lnTo>
                  <a:pt x="3951" y="4424"/>
                </a:lnTo>
                <a:lnTo>
                  <a:pt x="3949" y="4430"/>
                </a:lnTo>
                <a:lnTo>
                  <a:pt x="3946" y="4436"/>
                </a:lnTo>
                <a:lnTo>
                  <a:pt x="3944" y="4442"/>
                </a:lnTo>
                <a:lnTo>
                  <a:pt x="3946" y="4444"/>
                </a:lnTo>
                <a:lnTo>
                  <a:pt x="3948" y="4446"/>
                </a:lnTo>
                <a:lnTo>
                  <a:pt x="3951" y="4449"/>
                </a:lnTo>
                <a:lnTo>
                  <a:pt x="3953" y="4454"/>
                </a:lnTo>
                <a:lnTo>
                  <a:pt x="3955" y="4456"/>
                </a:lnTo>
                <a:lnTo>
                  <a:pt x="3958" y="4456"/>
                </a:lnTo>
                <a:lnTo>
                  <a:pt x="3961" y="4459"/>
                </a:lnTo>
                <a:lnTo>
                  <a:pt x="3965" y="4463"/>
                </a:lnTo>
                <a:lnTo>
                  <a:pt x="3973" y="4468"/>
                </a:lnTo>
                <a:lnTo>
                  <a:pt x="3984" y="4471"/>
                </a:lnTo>
                <a:lnTo>
                  <a:pt x="3992" y="4476"/>
                </a:lnTo>
                <a:lnTo>
                  <a:pt x="3997" y="4476"/>
                </a:lnTo>
                <a:lnTo>
                  <a:pt x="4001" y="4478"/>
                </a:lnTo>
                <a:lnTo>
                  <a:pt x="4004" y="4480"/>
                </a:lnTo>
                <a:lnTo>
                  <a:pt x="4006" y="4483"/>
                </a:lnTo>
                <a:lnTo>
                  <a:pt x="4014" y="4483"/>
                </a:lnTo>
                <a:lnTo>
                  <a:pt x="4021" y="4483"/>
                </a:lnTo>
                <a:lnTo>
                  <a:pt x="4026" y="4487"/>
                </a:lnTo>
                <a:lnTo>
                  <a:pt x="4031" y="4488"/>
                </a:lnTo>
                <a:lnTo>
                  <a:pt x="4040" y="4495"/>
                </a:lnTo>
                <a:lnTo>
                  <a:pt x="4047" y="4497"/>
                </a:lnTo>
                <a:lnTo>
                  <a:pt x="4054" y="4497"/>
                </a:lnTo>
                <a:lnTo>
                  <a:pt x="4052" y="4506"/>
                </a:lnTo>
                <a:lnTo>
                  <a:pt x="4054" y="4512"/>
                </a:lnTo>
                <a:lnTo>
                  <a:pt x="4055" y="4519"/>
                </a:lnTo>
                <a:lnTo>
                  <a:pt x="4057" y="4524"/>
                </a:lnTo>
                <a:lnTo>
                  <a:pt x="4060" y="4529"/>
                </a:lnTo>
                <a:lnTo>
                  <a:pt x="4064" y="4533"/>
                </a:lnTo>
                <a:lnTo>
                  <a:pt x="4074" y="4538"/>
                </a:lnTo>
                <a:lnTo>
                  <a:pt x="4074" y="4529"/>
                </a:lnTo>
                <a:lnTo>
                  <a:pt x="4076" y="4528"/>
                </a:lnTo>
                <a:lnTo>
                  <a:pt x="4077" y="4528"/>
                </a:lnTo>
                <a:lnTo>
                  <a:pt x="4083" y="4529"/>
                </a:lnTo>
                <a:lnTo>
                  <a:pt x="4088" y="4531"/>
                </a:lnTo>
                <a:lnTo>
                  <a:pt x="4096" y="4517"/>
                </a:lnTo>
                <a:lnTo>
                  <a:pt x="4105" y="4504"/>
                </a:lnTo>
                <a:lnTo>
                  <a:pt x="4110" y="4497"/>
                </a:lnTo>
                <a:lnTo>
                  <a:pt x="4112" y="4488"/>
                </a:lnTo>
                <a:lnTo>
                  <a:pt x="4115" y="4480"/>
                </a:lnTo>
                <a:lnTo>
                  <a:pt x="4115" y="4470"/>
                </a:lnTo>
                <a:lnTo>
                  <a:pt x="4122" y="4465"/>
                </a:lnTo>
                <a:lnTo>
                  <a:pt x="4129" y="4459"/>
                </a:lnTo>
                <a:lnTo>
                  <a:pt x="4132" y="4458"/>
                </a:lnTo>
                <a:lnTo>
                  <a:pt x="4134" y="4453"/>
                </a:lnTo>
                <a:lnTo>
                  <a:pt x="4135" y="4447"/>
                </a:lnTo>
                <a:lnTo>
                  <a:pt x="4135" y="4442"/>
                </a:lnTo>
                <a:lnTo>
                  <a:pt x="4134" y="4439"/>
                </a:lnTo>
                <a:lnTo>
                  <a:pt x="4132" y="4437"/>
                </a:lnTo>
                <a:lnTo>
                  <a:pt x="4125" y="4436"/>
                </a:lnTo>
                <a:lnTo>
                  <a:pt x="4118" y="4434"/>
                </a:lnTo>
                <a:lnTo>
                  <a:pt x="4115" y="4432"/>
                </a:lnTo>
                <a:lnTo>
                  <a:pt x="4115" y="4429"/>
                </a:lnTo>
                <a:lnTo>
                  <a:pt x="4141" y="4424"/>
                </a:lnTo>
                <a:lnTo>
                  <a:pt x="4152" y="4420"/>
                </a:lnTo>
                <a:lnTo>
                  <a:pt x="4163" y="4415"/>
                </a:lnTo>
                <a:lnTo>
                  <a:pt x="4163" y="4391"/>
                </a:lnTo>
                <a:lnTo>
                  <a:pt x="4163" y="4367"/>
                </a:lnTo>
                <a:lnTo>
                  <a:pt x="4159" y="4347"/>
                </a:lnTo>
                <a:lnTo>
                  <a:pt x="4156" y="4326"/>
                </a:lnTo>
                <a:lnTo>
                  <a:pt x="4159" y="4323"/>
                </a:lnTo>
                <a:lnTo>
                  <a:pt x="4161" y="4318"/>
                </a:lnTo>
                <a:lnTo>
                  <a:pt x="4161" y="4314"/>
                </a:lnTo>
                <a:lnTo>
                  <a:pt x="4166" y="4311"/>
                </a:lnTo>
                <a:lnTo>
                  <a:pt x="4169" y="4308"/>
                </a:lnTo>
                <a:lnTo>
                  <a:pt x="4171" y="4303"/>
                </a:lnTo>
                <a:lnTo>
                  <a:pt x="4173" y="4299"/>
                </a:lnTo>
                <a:lnTo>
                  <a:pt x="4175" y="4291"/>
                </a:lnTo>
                <a:lnTo>
                  <a:pt x="4176" y="4282"/>
                </a:lnTo>
                <a:lnTo>
                  <a:pt x="4176" y="4279"/>
                </a:lnTo>
                <a:lnTo>
                  <a:pt x="4176" y="4265"/>
                </a:lnTo>
                <a:lnTo>
                  <a:pt x="4176" y="4251"/>
                </a:lnTo>
                <a:lnTo>
                  <a:pt x="4180" y="4248"/>
                </a:lnTo>
                <a:lnTo>
                  <a:pt x="4183" y="4245"/>
                </a:lnTo>
                <a:lnTo>
                  <a:pt x="4188" y="4236"/>
                </a:lnTo>
                <a:lnTo>
                  <a:pt x="4193" y="4229"/>
                </a:lnTo>
                <a:lnTo>
                  <a:pt x="4198" y="4226"/>
                </a:lnTo>
                <a:lnTo>
                  <a:pt x="4204" y="4224"/>
                </a:lnTo>
                <a:lnTo>
                  <a:pt x="4202" y="4214"/>
                </a:lnTo>
                <a:lnTo>
                  <a:pt x="4204" y="4207"/>
                </a:lnTo>
                <a:lnTo>
                  <a:pt x="4205" y="4200"/>
                </a:lnTo>
                <a:lnTo>
                  <a:pt x="4209" y="4195"/>
                </a:lnTo>
                <a:lnTo>
                  <a:pt x="4214" y="4183"/>
                </a:lnTo>
                <a:lnTo>
                  <a:pt x="4216" y="4176"/>
                </a:lnTo>
                <a:lnTo>
                  <a:pt x="4217" y="4170"/>
                </a:lnTo>
                <a:lnTo>
                  <a:pt x="4210" y="4146"/>
                </a:lnTo>
                <a:lnTo>
                  <a:pt x="4209" y="4130"/>
                </a:lnTo>
                <a:lnTo>
                  <a:pt x="4210" y="4115"/>
                </a:lnTo>
                <a:close/>
                <a:moveTo>
                  <a:pt x="898" y="1986"/>
                </a:moveTo>
                <a:lnTo>
                  <a:pt x="903" y="1995"/>
                </a:lnTo>
                <a:lnTo>
                  <a:pt x="906" y="1998"/>
                </a:lnTo>
                <a:lnTo>
                  <a:pt x="910" y="2000"/>
                </a:lnTo>
                <a:lnTo>
                  <a:pt x="913" y="2001"/>
                </a:lnTo>
                <a:lnTo>
                  <a:pt x="922" y="2007"/>
                </a:lnTo>
                <a:lnTo>
                  <a:pt x="923" y="2003"/>
                </a:lnTo>
                <a:lnTo>
                  <a:pt x="925" y="2001"/>
                </a:lnTo>
                <a:lnTo>
                  <a:pt x="928" y="2003"/>
                </a:lnTo>
                <a:lnTo>
                  <a:pt x="933" y="2005"/>
                </a:lnTo>
                <a:lnTo>
                  <a:pt x="939" y="2007"/>
                </a:lnTo>
                <a:lnTo>
                  <a:pt x="942" y="2007"/>
                </a:lnTo>
                <a:lnTo>
                  <a:pt x="947" y="2003"/>
                </a:lnTo>
                <a:lnTo>
                  <a:pt x="952" y="2000"/>
                </a:lnTo>
                <a:lnTo>
                  <a:pt x="954" y="1995"/>
                </a:lnTo>
                <a:lnTo>
                  <a:pt x="956" y="1986"/>
                </a:lnTo>
                <a:lnTo>
                  <a:pt x="954" y="1983"/>
                </a:lnTo>
                <a:lnTo>
                  <a:pt x="952" y="1981"/>
                </a:lnTo>
                <a:lnTo>
                  <a:pt x="945" y="1976"/>
                </a:lnTo>
                <a:lnTo>
                  <a:pt x="939" y="1972"/>
                </a:lnTo>
                <a:lnTo>
                  <a:pt x="932" y="1971"/>
                </a:lnTo>
                <a:lnTo>
                  <a:pt x="920" y="1971"/>
                </a:lnTo>
                <a:lnTo>
                  <a:pt x="916" y="1971"/>
                </a:lnTo>
                <a:lnTo>
                  <a:pt x="910" y="1967"/>
                </a:lnTo>
                <a:lnTo>
                  <a:pt x="906" y="1964"/>
                </a:lnTo>
                <a:lnTo>
                  <a:pt x="903" y="1960"/>
                </a:lnTo>
                <a:lnTo>
                  <a:pt x="901" y="1959"/>
                </a:lnTo>
                <a:lnTo>
                  <a:pt x="894" y="1959"/>
                </a:lnTo>
                <a:lnTo>
                  <a:pt x="891" y="1954"/>
                </a:lnTo>
                <a:lnTo>
                  <a:pt x="887" y="1949"/>
                </a:lnTo>
                <a:lnTo>
                  <a:pt x="881" y="1947"/>
                </a:lnTo>
                <a:lnTo>
                  <a:pt x="874" y="1945"/>
                </a:lnTo>
                <a:lnTo>
                  <a:pt x="872" y="1947"/>
                </a:lnTo>
                <a:lnTo>
                  <a:pt x="870" y="1950"/>
                </a:lnTo>
                <a:lnTo>
                  <a:pt x="869" y="1952"/>
                </a:lnTo>
                <a:lnTo>
                  <a:pt x="869" y="1954"/>
                </a:lnTo>
                <a:lnTo>
                  <a:pt x="867" y="1957"/>
                </a:lnTo>
                <a:lnTo>
                  <a:pt x="865" y="1962"/>
                </a:lnTo>
                <a:lnTo>
                  <a:pt x="858" y="1966"/>
                </a:lnTo>
                <a:lnTo>
                  <a:pt x="857" y="1967"/>
                </a:lnTo>
                <a:lnTo>
                  <a:pt x="855" y="1969"/>
                </a:lnTo>
                <a:lnTo>
                  <a:pt x="855" y="1971"/>
                </a:lnTo>
                <a:lnTo>
                  <a:pt x="857" y="1976"/>
                </a:lnTo>
                <a:lnTo>
                  <a:pt x="865" y="1981"/>
                </a:lnTo>
                <a:lnTo>
                  <a:pt x="872" y="1986"/>
                </a:lnTo>
                <a:lnTo>
                  <a:pt x="877" y="1986"/>
                </a:lnTo>
                <a:lnTo>
                  <a:pt x="881" y="1984"/>
                </a:lnTo>
                <a:lnTo>
                  <a:pt x="886" y="1981"/>
                </a:lnTo>
                <a:lnTo>
                  <a:pt x="891" y="1976"/>
                </a:lnTo>
                <a:lnTo>
                  <a:pt x="894" y="1976"/>
                </a:lnTo>
                <a:lnTo>
                  <a:pt x="896" y="1976"/>
                </a:lnTo>
                <a:lnTo>
                  <a:pt x="898" y="1978"/>
                </a:lnTo>
                <a:lnTo>
                  <a:pt x="896" y="1983"/>
                </a:lnTo>
                <a:lnTo>
                  <a:pt x="898" y="1986"/>
                </a:lnTo>
                <a:close/>
                <a:moveTo>
                  <a:pt x="3869" y="1188"/>
                </a:moveTo>
                <a:lnTo>
                  <a:pt x="3874" y="1177"/>
                </a:lnTo>
                <a:lnTo>
                  <a:pt x="3879" y="1167"/>
                </a:lnTo>
                <a:lnTo>
                  <a:pt x="3886" y="1159"/>
                </a:lnTo>
                <a:lnTo>
                  <a:pt x="3891" y="1155"/>
                </a:lnTo>
                <a:lnTo>
                  <a:pt x="3897" y="1153"/>
                </a:lnTo>
                <a:lnTo>
                  <a:pt x="3897" y="1145"/>
                </a:lnTo>
                <a:lnTo>
                  <a:pt x="3900" y="1138"/>
                </a:lnTo>
                <a:lnTo>
                  <a:pt x="3905" y="1133"/>
                </a:lnTo>
                <a:lnTo>
                  <a:pt x="3910" y="1130"/>
                </a:lnTo>
                <a:lnTo>
                  <a:pt x="3915" y="1126"/>
                </a:lnTo>
                <a:lnTo>
                  <a:pt x="3920" y="1121"/>
                </a:lnTo>
                <a:lnTo>
                  <a:pt x="3924" y="1114"/>
                </a:lnTo>
                <a:lnTo>
                  <a:pt x="3924" y="1106"/>
                </a:lnTo>
                <a:lnTo>
                  <a:pt x="3917" y="1106"/>
                </a:lnTo>
                <a:lnTo>
                  <a:pt x="3912" y="1104"/>
                </a:lnTo>
                <a:lnTo>
                  <a:pt x="3908" y="1101"/>
                </a:lnTo>
                <a:lnTo>
                  <a:pt x="3903" y="1099"/>
                </a:lnTo>
                <a:lnTo>
                  <a:pt x="3902" y="1097"/>
                </a:lnTo>
                <a:lnTo>
                  <a:pt x="3900" y="1096"/>
                </a:lnTo>
                <a:lnTo>
                  <a:pt x="3897" y="1092"/>
                </a:lnTo>
                <a:lnTo>
                  <a:pt x="3891" y="1090"/>
                </a:lnTo>
                <a:lnTo>
                  <a:pt x="3890" y="1089"/>
                </a:lnTo>
                <a:lnTo>
                  <a:pt x="3890" y="1085"/>
                </a:lnTo>
                <a:lnTo>
                  <a:pt x="3885" y="1085"/>
                </a:lnTo>
                <a:lnTo>
                  <a:pt x="3879" y="1084"/>
                </a:lnTo>
                <a:lnTo>
                  <a:pt x="3871" y="1080"/>
                </a:lnTo>
                <a:lnTo>
                  <a:pt x="3862" y="1077"/>
                </a:lnTo>
                <a:lnTo>
                  <a:pt x="3856" y="1077"/>
                </a:lnTo>
                <a:lnTo>
                  <a:pt x="3849" y="1078"/>
                </a:lnTo>
                <a:lnTo>
                  <a:pt x="3849" y="1073"/>
                </a:lnTo>
                <a:lnTo>
                  <a:pt x="3847" y="1068"/>
                </a:lnTo>
                <a:lnTo>
                  <a:pt x="3844" y="1065"/>
                </a:lnTo>
                <a:lnTo>
                  <a:pt x="3842" y="1058"/>
                </a:lnTo>
                <a:lnTo>
                  <a:pt x="3801" y="1058"/>
                </a:lnTo>
                <a:lnTo>
                  <a:pt x="3794" y="1058"/>
                </a:lnTo>
                <a:lnTo>
                  <a:pt x="3789" y="1056"/>
                </a:lnTo>
                <a:lnTo>
                  <a:pt x="3786" y="1053"/>
                </a:lnTo>
                <a:lnTo>
                  <a:pt x="3780" y="1051"/>
                </a:lnTo>
                <a:lnTo>
                  <a:pt x="3775" y="1051"/>
                </a:lnTo>
                <a:lnTo>
                  <a:pt x="3772" y="1049"/>
                </a:lnTo>
                <a:lnTo>
                  <a:pt x="3769" y="1048"/>
                </a:lnTo>
                <a:lnTo>
                  <a:pt x="3767" y="1044"/>
                </a:lnTo>
                <a:lnTo>
                  <a:pt x="3758" y="1044"/>
                </a:lnTo>
                <a:lnTo>
                  <a:pt x="3752" y="1046"/>
                </a:lnTo>
                <a:lnTo>
                  <a:pt x="3746" y="1049"/>
                </a:lnTo>
                <a:lnTo>
                  <a:pt x="3740" y="1051"/>
                </a:lnTo>
                <a:lnTo>
                  <a:pt x="3733" y="1051"/>
                </a:lnTo>
                <a:lnTo>
                  <a:pt x="3729" y="1051"/>
                </a:lnTo>
                <a:lnTo>
                  <a:pt x="3728" y="1049"/>
                </a:lnTo>
                <a:lnTo>
                  <a:pt x="3726" y="1044"/>
                </a:lnTo>
                <a:lnTo>
                  <a:pt x="3723" y="1044"/>
                </a:lnTo>
                <a:lnTo>
                  <a:pt x="3719" y="1044"/>
                </a:lnTo>
                <a:lnTo>
                  <a:pt x="3716" y="1044"/>
                </a:lnTo>
                <a:lnTo>
                  <a:pt x="3712" y="1044"/>
                </a:lnTo>
                <a:lnTo>
                  <a:pt x="3712" y="1041"/>
                </a:lnTo>
                <a:lnTo>
                  <a:pt x="3712" y="1038"/>
                </a:lnTo>
                <a:lnTo>
                  <a:pt x="3709" y="1038"/>
                </a:lnTo>
                <a:lnTo>
                  <a:pt x="3705" y="1038"/>
                </a:lnTo>
                <a:lnTo>
                  <a:pt x="3704" y="1036"/>
                </a:lnTo>
                <a:lnTo>
                  <a:pt x="3704" y="1032"/>
                </a:lnTo>
                <a:lnTo>
                  <a:pt x="3702" y="1031"/>
                </a:lnTo>
                <a:lnTo>
                  <a:pt x="3699" y="1031"/>
                </a:lnTo>
                <a:lnTo>
                  <a:pt x="3694" y="1029"/>
                </a:lnTo>
                <a:lnTo>
                  <a:pt x="3690" y="1026"/>
                </a:lnTo>
                <a:lnTo>
                  <a:pt x="3687" y="1022"/>
                </a:lnTo>
                <a:lnTo>
                  <a:pt x="3685" y="1017"/>
                </a:lnTo>
                <a:lnTo>
                  <a:pt x="3665" y="1031"/>
                </a:lnTo>
                <a:lnTo>
                  <a:pt x="3644" y="1044"/>
                </a:lnTo>
                <a:lnTo>
                  <a:pt x="3636" y="1043"/>
                </a:lnTo>
                <a:lnTo>
                  <a:pt x="3629" y="1041"/>
                </a:lnTo>
                <a:lnTo>
                  <a:pt x="3615" y="1036"/>
                </a:lnTo>
                <a:lnTo>
                  <a:pt x="3601" y="1031"/>
                </a:lnTo>
                <a:lnTo>
                  <a:pt x="3593" y="1031"/>
                </a:lnTo>
                <a:lnTo>
                  <a:pt x="3583" y="1031"/>
                </a:lnTo>
                <a:lnTo>
                  <a:pt x="3569" y="1031"/>
                </a:lnTo>
                <a:lnTo>
                  <a:pt x="3567" y="1027"/>
                </a:lnTo>
                <a:lnTo>
                  <a:pt x="3564" y="1022"/>
                </a:lnTo>
                <a:lnTo>
                  <a:pt x="3559" y="1017"/>
                </a:lnTo>
                <a:lnTo>
                  <a:pt x="3557" y="1014"/>
                </a:lnTo>
                <a:lnTo>
                  <a:pt x="3554" y="1009"/>
                </a:lnTo>
                <a:lnTo>
                  <a:pt x="3554" y="1003"/>
                </a:lnTo>
                <a:lnTo>
                  <a:pt x="3555" y="997"/>
                </a:lnTo>
                <a:lnTo>
                  <a:pt x="3547" y="995"/>
                </a:lnTo>
                <a:lnTo>
                  <a:pt x="3538" y="995"/>
                </a:lnTo>
                <a:lnTo>
                  <a:pt x="3526" y="998"/>
                </a:lnTo>
                <a:lnTo>
                  <a:pt x="3514" y="1002"/>
                </a:lnTo>
                <a:lnTo>
                  <a:pt x="3508" y="1003"/>
                </a:lnTo>
                <a:lnTo>
                  <a:pt x="3501" y="1003"/>
                </a:lnTo>
                <a:lnTo>
                  <a:pt x="3486" y="995"/>
                </a:lnTo>
                <a:lnTo>
                  <a:pt x="3468" y="988"/>
                </a:lnTo>
                <a:lnTo>
                  <a:pt x="3462" y="983"/>
                </a:lnTo>
                <a:lnTo>
                  <a:pt x="3457" y="976"/>
                </a:lnTo>
                <a:lnTo>
                  <a:pt x="3450" y="971"/>
                </a:lnTo>
                <a:lnTo>
                  <a:pt x="3446" y="963"/>
                </a:lnTo>
                <a:lnTo>
                  <a:pt x="3446" y="956"/>
                </a:lnTo>
                <a:lnTo>
                  <a:pt x="3446" y="951"/>
                </a:lnTo>
                <a:lnTo>
                  <a:pt x="3443" y="942"/>
                </a:lnTo>
                <a:lnTo>
                  <a:pt x="3439" y="934"/>
                </a:lnTo>
                <a:lnTo>
                  <a:pt x="3438" y="928"/>
                </a:lnTo>
                <a:lnTo>
                  <a:pt x="3439" y="922"/>
                </a:lnTo>
                <a:lnTo>
                  <a:pt x="3434" y="922"/>
                </a:lnTo>
                <a:lnTo>
                  <a:pt x="3431" y="920"/>
                </a:lnTo>
                <a:lnTo>
                  <a:pt x="3429" y="916"/>
                </a:lnTo>
                <a:lnTo>
                  <a:pt x="3428" y="913"/>
                </a:lnTo>
                <a:lnTo>
                  <a:pt x="3426" y="905"/>
                </a:lnTo>
                <a:lnTo>
                  <a:pt x="3422" y="903"/>
                </a:lnTo>
                <a:lnTo>
                  <a:pt x="3419" y="901"/>
                </a:lnTo>
                <a:lnTo>
                  <a:pt x="3417" y="896"/>
                </a:lnTo>
                <a:lnTo>
                  <a:pt x="3416" y="893"/>
                </a:lnTo>
                <a:lnTo>
                  <a:pt x="3409" y="887"/>
                </a:lnTo>
                <a:lnTo>
                  <a:pt x="3402" y="882"/>
                </a:lnTo>
                <a:lnTo>
                  <a:pt x="3400" y="879"/>
                </a:lnTo>
                <a:lnTo>
                  <a:pt x="3398" y="874"/>
                </a:lnTo>
                <a:lnTo>
                  <a:pt x="3393" y="862"/>
                </a:lnTo>
                <a:lnTo>
                  <a:pt x="3386" y="852"/>
                </a:lnTo>
                <a:lnTo>
                  <a:pt x="3381" y="840"/>
                </a:lnTo>
                <a:lnTo>
                  <a:pt x="3380" y="833"/>
                </a:lnTo>
                <a:lnTo>
                  <a:pt x="3378" y="826"/>
                </a:lnTo>
                <a:lnTo>
                  <a:pt x="3375" y="821"/>
                </a:lnTo>
                <a:lnTo>
                  <a:pt x="3371" y="818"/>
                </a:lnTo>
                <a:lnTo>
                  <a:pt x="3368" y="814"/>
                </a:lnTo>
                <a:lnTo>
                  <a:pt x="3363" y="812"/>
                </a:lnTo>
                <a:lnTo>
                  <a:pt x="3351" y="811"/>
                </a:lnTo>
                <a:lnTo>
                  <a:pt x="3339" y="812"/>
                </a:lnTo>
                <a:lnTo>
                  <a:pt x="3313" y="818"/>
                </a:lnTo>
                <a:lnTo>
                  <a:pt x="3299" y="819"/>
                </a:lnTo>
                <a:lnTo>
                  <a:pt x="3289" y="819"/>
                </a:lnTo>
                <a:lnTo>
                  <a:pt x="3284" y="818"/>
                </a:lnTo>
                <a:lnTo>
                  <a:pt x="3282" y="816"/>
                </a:lnTo>
                <a:lnTo>
                  <a:pt x="3282" y="812"/>
                </a:lnTo>
                <a:lnTo>
                  <a:pt x="3269" y="812"/>
                </a:lnTo>
                <a:lnTo>
                  <a:pt x="3262" y="812"/>
                </a:lnTo>
                <a:lnTo>
                  <a:pt x="3255" y="812"/>
                </a:lnTo>
                <a:lnTo>
                  <a:pt x="3248" y="812"/>
                </a:lnTo>
                <a:lnTo>
                  <a:pt x="3243" y="811"/>
                </a:lnTo>
                <a:lnTo>
                  <a:pt x="3241" y="806"/>
                </a:lnTo>
                <a:lnTo>
                  <a:pt x="3238" y="807"/>
                </a:lnTo>
                <a:lnTo>
                  <a:pt x="3235" y="809"/>
                </a:lnTo>
                <a:lnTo>
                  <a:pt x="3231" y="812"/>
                </a:lnTo>
                <a:lnTo>
                  <a:pt x="3228" y="812"/>
                </a:lnTo>
                <a:lnTo>
                  <a:pt x="3223" y="811"/>
                </a:lnTo>
                <a:lnTo>
                  <a:pt x="3221" y="809"/>
                </a:lnTo>
                <a:lnTo>
                  <a:pt x="3221" y="806"/>
                </a:lnTo>
                <a:lnTo>
                  <a:pt x="3211" y="804"/>
                </a:lnTo>
                <a:lnTo>
                  <a:pt x="3201" y="804"/>
                </a:lnTo>
                <a:lnTo>
                  <a:pt x="3178" y="806"/>
                </a:lnTo>
                <a:lnTo>
                  <a:pt x="3158" y="807"/>
                </a:lnTo>
                <a:lnTo>
                  <a:pt x="3148" y="807"/>
                </a:lnTo>
                <a:lnTo>
                  <a:pt x="3139" y="806"/>
                </a:lnTo>
                <a:lnTo>
                  <a:pt x="3139" y="799"/>
                </a:lnTo>
                <a:lnTo>
                  <a:pt x="3132" y="799"/>
                </a:lnTo>
                <a:lnTo>
                  <a:pt x="3127" y="797"/>
                </a:lnTo>
                <a:lnTo>
                  <a:pt x="3124" y="794"/>
                </a:lnTo>
                <a:lnTo>
                  <a:pt x="3119" y="792"/>
                </a:lnTo>
                <a:lnTo>
                  <a:pt x="3114" y="790"/>
                </a:lnTo>
                <a:lnTo>
                  <a:pt x="3112" y="788"/>
                </a:lnTo>
                <a:lnTo>
                  <a:pt x="3112" y="785"/>
                </a:lnTo>
                <a:lnTo>
                  <a:pt x="3112" y="765"/>
                </a:lnTo>
                <a:lnTo>
                  <a:pt x="3107" y="763"/>
                </a:lnTo>
                <a:lnTo>
                  <a:pt x="3105" y="761"/>
                </a:lnTo>
                <a:lnTo>
                  <a:pt x="3105" y="758"/>
                </a:lnTo>
                <a:lnTo>
                  <a:pt x="3105" y="751"/>
                </a:lnTo>
                <a:lnTo>
                  <a:pt x="3102" y="744"/>
                </a:lnTo>
                <a:lnTo>
                  <a:pt x="3098" y="739"/>
                </a:lnTo>
                <a:lnTo>
                  <a:pt x="3088" y="730"/>
                </a:lnTo>
                <a:lnTo>
                  <a:pt x="3078" y="722"/>
                </a:lnTo>
                <a:lnTo>
                  <a:pt x="3074" y="717"/>
                </a:lnTo>
                <a:lnTo>
                  <a:pt x="3071" y="710"/>
                </a:lnTo>
                <a:lnTo>
                  <a:pt x="3064" y="708"/>
                </a:lnTo>
                <a:lnTo>
                  <a:pt x="3059" y="705"/>
                </a:lnTo>
                <a:lnTo>
                  <a:pt x="3049" y="698"/>
                </a:lnTo>
                <a:lnTo>
                  <a:pt x="3040" y="689"/>
                </a:lnTo>
                <a:lnTo>
                  <a:pt x="3030" y="683"/>
                </a:lnTo>
                <a:lnTo>
                  <a:pt x="3030" y="672"/>
                </a:lnTo>
                <a:lnTo>
                  <a:pt x="3030" y="664"/>
                </a:lnTo>
                <a:lnTo>
                  <a:pt x="3028" y="659"/>
                </a:lnTo>
                <a:lnTo>
                  <a:pt x="3027" y="655"/>
                </a:lnTo>
                <a:lnTo>
                  <a:pt x="3021" y="652"/>
                </a:lnTo>
                <a:lnTo>
                  <a:pt x="3016" y="650"/>
                </a:lnTo>
                <a:lnTo>
                  <a:pt x="3003" y="649"/>
                </a:lnTo>
                <a:lnTo>
                  <a:pt x="3003" y="642"/>
                </a:lnTo>
                <a:lnTo>
                  <a:pt x="2982" y="642"/>
                </a:lnTo>
                <a:lnTo>
                  <a:pt x="2982" y="621"/>
                </a:lnTo>
                <a:lnTo>
                  <a:pt x="2984" y="616"/>
                </a:lnTo>
                <a:lnTo>
                  <a:pt x="2986" y="614"/>
                </a:lnTo>
                <a:lnTo>
                  <a:pt x="2989" y="614"/>
                </a:lnTo>
                <a:lnTo>
                  <a:pt x="2989" y="594"/>
                </a:lnTo>
                <a:lnTo>
                  <a:pt x="2989" y="584"/>
                </a:lnTo>
                <a:lnTo>
                  <a:pt x="2986" y="575"/>
                </a:lnTo>
                <a:lnTo>
                  <a:pt x="2982" y="568"/>
                </a:lnTo>
                <a:lnTo>
                  <a:pt x="2977" y="563"/>
                </a:lnTo>
                <a:lnTo>
                  <a:pt x="2970" y="562"/>
                </a:lnTo>
                <a:lnTo>
                  <a:pt x="2962" y="560"/>
                </a:lnTo>
                <a:lnTo>
                  <a:pt x="2964" y="551"/>
                </a:lnTo>
                <a:lnTo>
                  <a:pt x="2965" y="543"/>
                </a:lnTo>
                <a:lnTo>
                  <a:pt x="2969" y="538"/>
                </a:lnTo>
                <a:lnTo>
                  <a:pt x="2975" y="533"/>
                </a:lnTo>
                <a:lnTo>
                  <a:pt x="2979" y="527"/>
                </a:lnTo>
                <a:lnTo>
                  <a:pt x="2982" y="522"/>
                </a:lnTo>
                <a:lnTo>
                  <a:pt x="2986" y="519"/>
                </a:lnTo>
                <a:lnTo>
                  <a:pt x="2989" y="512"/>
                </a:lnTo>
                <a:lnTo>
                  <a:pt x="2987" y="505"/>
                </a:lnTo>
                <a:lnTo>
                  <a:pt x="2982" y="502"/>
                </a:lnTo>
                <a:lnTo>
                  <a:pt x="2975" y="498"/>
                </a:lnTo>
                <a:lnTo>
                  <a:pt x="2969" y="498"/>
                </a:lnTo>
                <a:lnTo>
                  <a:pt x="2960" y="498"/>
                </a:lnTo>
                <a:lnTo>
                  <a:pt x="2953" y="500"/>
                </a:lnTo>
                <a:lnTo>
                  <a:pt x="2946" y="502"/>
                </a:lnTo>
                <a:lnTo>
                  <a:pt x="2941" y="505"/>
                </a:lnTo>
                <a:lnTo>
                  <a:pt x="2941" y="510"/>
                </a:lnTo>
                <a:lnTo>
                  <a:pt x="2940" y="514"/>
                </a:lnTo>
                <a:lnTo>
                  <a:pt x="2938" y="517"/>
                </a:lnTo>
                <a:lnTo>
                  <a:pt x="2935" y="519"/>
                </a:lnTo>
                <a:lnTo>
                  <a:pt x="2931" y="519"/>
                </a:lnTo>
                <a:lnTo>
                  <a:pt x="2929" y="521"/>
                </a:lnTo>
                <a:lnTo>
                  <a:pt x="2928" y="526"/>
                </a:lnTo>
                <a:lnTo>
                  <a:pt x="2924" y="531"/>
                </a:lnTo>
                <a:lnTo>
                  <a:pt x="2921" y="536"/>
                </a:lnTo>
                <a:lnTo>
                  <a:pt x="2916" y="539"/>
                </a:lnTo>
                <a:lnTo>
                  <a:pt x="2914" y="546"/>
                </a:lnTo>
                <a:lnTo>
                  <a:pt x="2906" y="548"/>
                </a:lnTo>
                <a:lnTo>
                  <a:pt x="2897" y="550"/>
                </a:lnTo>
                <a:lnTo>
                  <a:pt x="2890" y="555"/>
                </a:lnTo>
                <a:lnTo>
                  <a:pt x="2887" y="560"/>
                </a:lnTo>
                <a:lnTo>
                  <a:pt x="2883" y="558"/>
                </a:lnTo>
                <a:lnTo>
                  <a:pt x="2880" y="556"/>
                </a:lnTo>
                <a:lnTo>
                  <a:pt x="2876" y="555"/>
                </a:lnTo>
                <a:lnTo>
                  <a:pt x="2873" y="553"/>
                </a:lnTo>
                <a:lnTo>
                  <a:pt x="2866" y="553"/>
                </a:lnTo>
                <a:lnTo>
                  <a:pt x="2859" y="558"/>
                </a:lnTo>
                <a:lnTo>
                  <a:pt x="2849" y="560"/>
                </a:lnTo>
                <a:lnTo>
                  <a:pt x="2837" y="560"/>
                </a:lnTo>
                <a:lnTo>
                  <a:pt x="2825" y="560"/>
                </a:lnTo>
                <a:lnTo>
                  <a:pt x="2820" y="558"/>
                </a:lnTo>
                <a:lnTo>
                  <a:pt x="2818" y="556"/>
                </a:lnTo>
                <a:lnTo>
                  <a:pt x="2818" y="553"/>
                </a:lnTo>
                <a:lnTo>
                  <a:pt x="2810" y="553"/>
                </a:lnTo>
                <a:lnTo>
                  <a:pt x="2805" y="550"/>
                </a:lnTo>
                <a:lnTo>
                  <a:pt x="2801" y="545"/>
                </a:lnTo>
                <a:lnTo>
                  <a:pt x="2798" y="539"/>
                </a:lnTo>
                <a:lnTo>
                  <a:pt x="2791" y="539"/>
                </a:lnTo>
                <a:lnTo>
                  <a:pt x="2786" y="543"/>
                </a:lnTo>
                <a:lnTo>
                  <a:pt x="2783" y="545"/>
                </a:lnTo>
                <a:lnTo>
                  <a:pt x="2777" y="546"/>
                </a:lnTo>
                <a:lnTo>
                  <a:pt x="2774" y="546"/>
                </a:lnTo>
                <a:lnTo>
                  <a:pt x="2772" y="545"/>
                </a:lnTo>
                <a:lnTo>
                  <a:pt x="2771" y="539"/>
                </a:lnTo>
                <a:lnTo>
                  <a:pt x="2774" y="536"/>
                </a:lnTo>
                <a:lnTo>
                  <a:pt x="2777" y="533"/>
                </a:lnTo>
                <a:lnTo>
                  <a:pt x="2783" y="524"/>
                </a:lnTo>
                <a:lnTo>
                  <a:pt x="2786" y="514"/>
                </a:lnTo>
                <a:lnTo>
                  <a:pt x="2791" y="505"/>
                </a:lnTo>
                <a:lnTo>
                  <a:pt x="2791" y="498"/>
                </a:lnTo>
                <a:lnTo>
                  <a:pt x="2786" y="488"/>
                </a:lnTo>
                <a:lnTo>
                  <a:pt x="2779" y="480"/>
                </a:lnTo>
                <a:lnTo>
                  <a:pt x="2772" y="471"/>
                </a:lnTo>
                <a:lnTo>
                  <a:pt x="2771" y="464"/>
                </a:lnTo>
                <a:lnTo>
                  <a:pt x="2771" y="458"/>
                </a:lnTo>
                <a:lnTo>
                  <a:pt x="2774" y="456"/>
                </a:lnTo>
                <a:lnTo>
                  <a:pt x="2776" y="452"/>
                </a:lnTo>
                <a:lnTo>
                  <a:pt x="2777" y="449"/>
                </a:lnTo>
                <a:lnTo>
                  <a:pt x="2777" y="444"/>
                </a:lnTo>
                <a:lnTo>
                  <a:pt x="2786" y="442"/>
                </a:lnTo>
                <a:lnTo>
                  <a:pt x="2789" y="441"/>
                </a:lnTo>
                <a:lnTo>
                  <a:pt x="2791" y="437"/>
                </a:lnTo>
                <a:lnTo>
                  <a:pt x="2793" y="432"/>
                </a:lnTo>
                <a:lnTo>
                  <a:pt x="2794" y="430"/>
                </a:lnTo>
                <a:lnTo>
                  <a:pt x="2798" y="430"/>
                </a:lnTo>
                <a:lnTo>
                  <a:pt x="2798" y="423"/>
                </a:lnTo>
                <a:lnTo>
                  <a:pt x="2800" y="418"/>
                </a:lnTo>
                <a:lnTo>
                  <a:pt x="2805" y="410"/>
                </a:lnTo>
                <a:lnTo>
                  <a:pt x="2800" y="408"/>
                </a:lnTo>
                <a:lnTo>
                  <a:pt x="2796" y="406"/>
                </a:lnTo>
                <a:lnTo>
                  <a:pt x="2791" y="400"/>
                </a:lnTo>
                <a:lnTo>
                  <a:pt x="2786" y="393"/>
                </a:lnTo>
                <a:lnTo>
                  <a:pt x="2783" y="391"/>
                </a:lnTo>
                <a:lnTo>
                  <a:pt x="2777" y="389"/>
                </a:lnTo>
                <a:lnTo>
                  <a:pt x="2774" y="386"/>
                </a:lnTo>
                <a:lnTo>
                  <a:pt x="2769" y="384"/>
                </a:lnTo>
                <a:lnTo>
                  <a:pt x="2757" y="383"/>
                </a:lnTo>
                <a:lnTo>
                  <a:pt x="2745" y="381"/>
                </a:lnTo>
                <a:lnTo>
                  <a:pt x="2740" y="379"/>
                </a:lnTo>
                <a:lnTo>
                  <a:pt x="2736" y="376"/>
                </a:lnTo>
                <a:lnTo>
                  <a:pt x="2675" y="376"/>
                </a:lnTo>
                <a:lnTo>
                  <a:pt x="2670" y="374"/>
                </a:lnTo>
                <a:lnTo>
                  <a:pt x="2668" y="372"/>
                </a:lnTo>
                <a:lnTo>
                  <a:pt x="2668" y="369"/>
                </a:lnTo>
                <a:lnTo>
                  <a:pt x="2661" y="364"/>
                </a:lnTo>
                <a:lnTo>
                  <a:pt x="2658" y="359"/>
                </a:lnTo>
                <a:lnTo>
                  <a:pt x="2656" y="350"/>
                </a:lnTo>
                <a:lnTo>
                  <a:pt x="2655" y="342"/>
                </a:lnTo>
                <a:lnTo>
                  <a:pt x="2655" y="301"/>
                </a:lnTo>
                <a:lnTo>
                  <a:pt x="2638" y="294"/>
                </a:lnTo>
                <a:lnTo>
                  <a:pt x="2619" y="289"/>
                </a:lnTo>
                <a:lnTo>
                  <a:pt x="2597" y="287"/>
                </a:lnTo>
                <a:lnTo>
                  <a:pt x="2573" y="287"/>
                </a:lnTo>
                <a:lnTo>
                  <a:pt x="2571" y="282"/>
                </a:lnTo>
                <a:lnTo>
                  <a:pt x="2569" y="278"/>
                </a:lnTo>
                <a:lnTo>
                  <a:pt x="2563" y="273"/>
                </a:lnTo>
                <a:lnTo>
                  <a:pt x="2556" y="268"/>
                </a:lnTo>
                <a:lnTo>
                  <a:pt x="2554" y="265"/>
                </a:lnTo>
                <a:lnTo>
                  <a:pt x="2552" y="260"/>
                </a:lnTo>
                <a:lnTo>
                  <a:pt x="2556" y="253"/>
                </a:lnTo>
                <a:lnTo>
                  <a:pt x="2559" y="246"/>
                </a:lnTo>
                <a:lnTo>
                  <a:pt x="2559" y="236"/>
                </a:lnTo>
                <a:lnTo>
                  <a:pt x="2559" y="225"/>
                </a:lnTo>
                <a:lnTo>
                  <a:pt x="2556" y="222"/>
                </a:lnTo>
                <a:lnTo>
                  <a:pt x="2552" y="219"/>
                </a:lnTo>
                <a:lnTo>
                  <a:pt x="2547" y="210"/>
                </a:lnTo>
                <a:lnTo>
                  <a:pt x="2544" y="200"/>
                </a:lnTo>
                <a:lnTo>
                  <a:pt x="2539" y="191"/>
                </a:lnTo>
                <a:lnTo>
                  <a:pt x="2535" y="191"/>
                </a:lnTo>
                <a:lnTo>
                  <a:pt x="2534" y="190"/>
                </a:lnTo>
                <a:lnTo>
                  <a:pt x="2532" y="185"/>
                </a:lnTo>
                <a:lnTo>
                  <a:pt x="2528" y="181"/>
                </a:lnTo>
                <a:lnTo>
                  <a:pt x="2527" y="179"/>
                </a:lnTo>
                <a:lnTo>
                  <a:pt x="2525" y="178"/>
                </a:lnTo>
                <a:lnTo>
                  <a:pt x="2522" y="176"/>
                </a:lnTo>
                <a:lnTo>
                  <a:pt x="2520" y="173"/>
                </a:lnTo>
                <a:lnTo>
                  <a:pt x="2522" y="169"/>
                </a:lnTo>
                <a:lnTo>
                  <a:pt x="2525" y="164"/>
                </a:lnTo>
                <a:lnTo>
                  <a:pt x="2505" y="164"/>
                </a:lnTo>
                <a:lnTo>
                  <a:pt x="2498" y="164"/>
                </a:lnTo>
                <a:lnTo>
                  <a:pt x="2493" y="164"/>
                </a:lnTo>
                <a:lnTo>
                  <a:pt x="2489" y="167"/>
                </a:lnTo>
                <a:lnTo>
                  <a:pt x="2488" y="171"/>
                </a:lnTo>
                <a:lnTo>
                  <a:pt x="2484" y="174"/>
                </a:lnTo>
                <a:lnTo>
                  <a:pt x="2482" y="178"/>
                </a:lnTo>
                <a:lnTo>
                  <a:pt x="2477" y="178"/>
                </a:lnTo>
                <a:lnTo>
                  <a:pt x="2470" y="178"/>
                </a:lnTo>
                <a:lnTo>
                  <a:pt x="2460" y="178"/>
                </a:lnTo>
                <a:lnTo>
                  <a:pt x="2452" y="176"/>
                </a:lnTo>
                <a:lnTo>
                  <a:pt x="2445" y="173"/>
                </a:lnTo>
                <a:lnTo>
                  <a:pt x="2438" y="169"/>
                </a:lnTo>
                <a:lnTo>
                  <a:pt x="2426" y="161"/>
                </a:lnTo>
                <a:lnTo>
                  <a:pt x="2418" y="159"/>
                </a:lnTo>
                <a:lnTo>
                  <a:pt x="2409" y="157"/>
                </a:lnTo>
                <a:lnTo>
                  <a:pt x="2407" y="149"/>
                </a:lnTo>
                <a:lnTo>
                  <a:pt x="2406" y="140"/>
                </a:lnTo>
                <a:lnTo>
                  <a:pt x="2401" y="135"/>
                </a:lnTo>
                <a:lnTo>
                  <a:pt x="2395" y="130"/>
                </a:lnTo>
                <a:lnTo>
                  <a:pt x="2394" y="121"/>
                </a:lnTo>
                <a:lnTo>
                  <a:pt x="2392" y="113"/>
                </a:lnTo>
                <a:lnTo>
                  <a:pt x="2387" y="108"/>
                </a:lnTo>
                <a:lnTo>
                  <a:pt x="2382" y="103"/>
                </a:lnTo>
                <a:lnTo>
                  <a:pt x="2387" y="94"/>
                </a:lnTo>
                <a:lnTo>
                  <a:pt x="2389" y="89"/>
                </a:lnTo>
                <a:lnTo>
                  <a:pt x="2389" y="82"/>
                </a:lnTo>
                <a:lnTo>
                  <a:pt x="2387" y="77"/>
                </a:lnTo>
                <a:lnTo>
                  <a:pt x="2384" y="70"/>
                </a:lnTo>
                <a:lnTo>
                  <a:pt x="2380" y="62"/>
                </a:lnTo>
                <a:lnTo>
                  <a:pt x="2380" y="55"/>
                </a:lnTo>
                <a:lnTo>
                  <a:pt x="2382" y="48"/>
                </a:lnTo>
                <a:lnTo>
                  <a:pt x="2382" y="45"/>
                </a:lnTo>
                <a:lnTo>
                  <a:pt x="2380" y="43"/>
                </a:lnTo>
                <a:lnTo>
                  <a:pt x="2375" y="41"/>
                </a:lnTo>
                <a:lnTo>
                  <a:pt x="2375" y="29"/>
                </a:lnTo>
                <a:lnTo>
                  <a:pt x="2375" y="17"/>
                </a:lnTo>
                <a:lnTo>
                  <a:pt x="2377" y="7"/>
                </a:lnTo>
                <a:lnTo>
                  <a:pt x="2382" y="0"/>
                </a:lnTo>
                <a:lnTo>
                  <a:pt x="2368" y="4"/>
                </a:lnTo>
                <a:lnTo>
                  <a:pt x="2354" y="7"/>
                </a:lnTo>
                <a:lnTo>
                  <a:pt x="2353" y="11"/>
                </a:lnTo>
                <a:lnTo>
                  <a:pt x="2346" y="7"/>
                </a:lnTo>
                <a:lnTo>
                  <a:pt x="2341" y="7"/>
                </a:lnTo>
                <a:lnTo>
                  <a:pt x="2337" y="9"/>
                </a:lnTo>
                <a:lnTo>
                  <a:pt x="2332" y="11"/>
                </a:lnTo>
                <a:lnTo>
                  <a:pt x="2325" y="17"/>
                </a:lnTo>
                <a:lnTo>
                  <a:pt x="2322" y="19"/>
                </a:lnTo>
                <a:lnTo>
                  <a:pt x="2317" y="21"/>
                </a:lnTo>
                <a:lnTo>
                  <a:pt x="2313" y="21"/>
                </a:lnTo>
                <a:lnTo>
                  <a:pt x="2313" y="28"/>
                </a:lnTo>
                <a:lnTo>
                  <a:pt x="2307" y="28"/>
                </a:lnTo>
                <a:lnTo>
                  <a:pt x="2300" y="28"/>
                </a:lnTo>
                <a:lnTo>
                  <a:pt x="2293" y="28"/>
                </a:lnTo>
                <a:lnTo>
                  <a:pt x="2286" y="28"/>
                </a:lnTo>
                <a:lnTo>
                  <a:pt x="2278" y="31"/>
                </a:lnTo>
                <a:lnTo>
                  <a:pt x="2271" y="36"/>
                </a:lnTo>
                <a:lnTo>
                  <a:pt x="2262" y="40"/>
                </a:lnTo>
                <a:lnTo>
                  <a:pt x="2257" y="41"/>
                </a:lnTo>
                <a:lnTo>
                  <a:pt x="2252" y="41"/>
                </a:lnTo>
                <a:lnTo>
                  <a:pt x="2232" y="40"/>
                </a:lnTo>
                <a:lnTo>
                  <a:pt x="2213" y="36"/>
                </a:lnTo>
                <a:lnTo>
                  <a:pt x="2192" y="33"/>
                </a:lnTo>
                <a:lnTo>
                  <a:pt x="2182" y="33"/>
                </a:lnTo>
                <a:lnTo>
                  <a:pt x="2170" y="34"/>
                </a:lnTo>
                <a:lnTo>
                  <a:pt x="2163" y="34"/>
                </a:lnTo>
                <a:lnTo>
                  <a:pt x="2157" y="36"/>
                </a:lnTo>
                <a:lnTo>
                  <a:pt x="2148" y="43"/>
                </a:lnTo>
                <a:lnTo>
                  <a:pt x="2143" y="45"/>
                </a:lnTo>
                <a:lnTo>
                  <a:pt x="2138" y="48"/>
                </a:lnTo>
                <a:lnTo>
                  <a:pt x="2131" y="48"/>
                </a:lnTo>
                <a:lnTo>
                  <a:pt x="2122" y="48"/>
                </a:lnTo>
                <a:lnTo>
                  <a:pt x="2117" y="50"/>
                </a:lnTo>
                <a:lnTo>
                  <a:pt x="2114" y="53"/>
                </a:lnTo>
                <a:lnTo>
                  <a:pt x="2112" y="55"/>
                </a:lnTo>
                <a:lnTo>
                  <a:pt x="2102" y="60"/>
                </a:lnTo>
                <a:lnTo>
                  <a:pt x="2093" y="67"/>
                </a:lnTo>
                <a:lnTo>
                  <a:pt x="2087" y="72"/>
                </a:lnTo>
                <a:lnTo>
                  <a:pt x="2083" y="74"/>
                </a:lnTo>
                <a:lnTo>
                  <a:pt x="2080" y="75"/>
                </a:lnTo>
                <a:lnTo>
                  <a:pt x="2075" y="75"/>
                </a:lnTo>
                <a:lnTo>
                  <a:pt x="2076" y="79"/>
                </a:lnTo>
                <a:lnTo>
                  <a:pt x="2080" y="82"/>
                </a:lnTo>
                <a:lnTo>
                  <a:pt x="2081" y="92"/>
                </a:lnTo>
                <a:lnTo>
                  <a:pt x="2081" y="115"/>
                </a:lnTo>
                <a:lnTo>
                  <a:pt x="2081" y="120"/>
                </a:lnTo>
                <a:lnTo>
                  <a:pt x="2081" y="125"/>
                </a:lnTo>
                <a:lnTo>
                  <a:pt x="2080" y="128"/>
                </a:lnTo>
                <a:lnTo>
                  <a:pt x="2073" y="135"/>
                </a:lnTo>
                <a:lnTo>
                  <a:pt x="2068" y="140"/>
                </a:lnTo>
                <a:lnTo>
                  <a:pt x="2066" y="144"/>
                </a:lnTo>
                <a:lnTo>
                  <a:pt x="2066" y="147"/>
                </a:lnTo>
                <a:lnTo>
                  <a:pt x="2066" y="152"/>
                </a:lnTo>
                <a:lnTo>
                  <a:pt x="2066" y="162"/>
                </a:lnTo>
                <a:lnTo>
                  <a:pt x="2064" y="167"/>
                </a:lnTo>
                <a:lnTo>
                  <a:pt x="2061" y="171"/>
                </a:lnTo>
                <a:lnTo>
                  <a:pt x="2061" y="193"/>
                </a:lnTo>
                <a:lnTo>
                  <a:pt x="2061" y="215"/>
                </a:lnTo>
                <a:lnTo>
                  <a:pt x="2068" y="253"/>
                </a:lnTo>
                <a:lnTo>
                  <a:pt x="2066" y="260"/>
                </a:lnTo>
                <a:lnTo>
                  <a:pt x="2064" y="266"/>
                </a:lnTo>
                <a:lnTo>
                  <a:pt x="2059" y="278"/>
                </a:lnTo>
                <a:lnTo>
                  <a:pt x="2056" y="284"/>
                </a:lnTo>
                <a:lnTo>
                  <a:pt x="2054" y="290"/>
                </a:lnTo>
                <a:lnTo>
                  <a:pt x="2053" y="297"/>
                </a:lnTo>
                <a:lnTo>
                  <a:pt x="2054" y="308"/>
                </a:lnTo>
                <a:lnTo>
                  <a:pt x="2047" y="309"/>
                </a:lnTo>
                <a:lnTo>
                  <a:pt x="2044" y="314"/>
                </a:lnTo>
                <a:lnTo>
                  <a:pt x="2041" y="321"/>
                </a:lnTo>
                <a:lnTo>
                  <a:pt x="2041" y="328"/>
                </a:lnTo>
                <a:lnTo>
                  <a:pt x="2041" y="337"/>
                </a:lnTo>
                <a:lnTo>
                  <a:pt x="2042" y="343"/>
                </a:lnTo>
                <a:lnTo>
                  <a:pt x="2044" y="350"/>
                </a:lnTo>
                <a:lnTo>
                  <a:pt x="2047" y="355"/>
                </a:lnTo>
                <a:lnTo>
                  <a:pt x="2053" y="357"/>
                </a:lnTo>
                <a:lnTo>
                  <a:pt x="2054" y="359"/>
                </a:lnTo>
                <a:lnTo>
                  <a:pt x="2054" y="362"/>
                </a:lnTo>
                <a:lnTo>
                  <a:pt x="2058" y="364"/>
                </a:lnTo>
                <a:lnTo>
                  <a:pt x="2061" y="365"/>
                </a:lnTo>
                <a:lnTo>
                  <a:pt x="2063" y="369"/>
                </a:lnTo>
                <a:lnTo>
                  <a:pt x="2068" y="369"/>
                </a:lnTo>
                <a:lnTo>
                  <a:pt x="2066" y="372"/>
                </a:lnTo>
                <a:lnTo>
                  <a:pt x="2063" y="374"/>
                </a:lnTo>
                <a:lnTo>
                  <a:pt x="2061" y="374"/>
                </a:lnTo>
                <a:lnTo>
                  <a:pt x="2059" y="374"/>
                </a:lnTo>
                <a:lnTo>
                  <a:pt x="2053" y="371"/>
                </a:lnTo>
                <a:lnTo>
                  <a:pt x="2047" y="369"/>
                </a:lnTo>
                <a:lnTo>
                  <a:pt x="2041" y="369"/>
                </a:lnTo>
                <a:lnTo>
                  <a:pt x="2037" y="369"/>
                </a:lnTo>
                <a:lnTo>
                  <a:pt x="2034" y="371"/>
                </a:lnTo>
                <a:lnTo>
                  <a:pt x="2032" y="374"/>
                </a:lnTo>
                <a:lnTo>
                  <a:pt x="2027" y="379"/>
                </a:lnTo>
                <a:lnTo>
                  <a:pt x="2024" y="383"/>
                </a:lnTo>
                <a:lnTo>
                  <a:pt x="2020" y="383"/>
                </a:lnTo>
                <a:lnTo>
                  <a:pt x="2012" y="388"/>
                </a:lnTo>
                <a:lnTo>
                  <a:pt x="2005" y="393"/>
                </a:lnTo>
                <a:lnTo>
                  <a:pt x="2003" y="394"/>
                </a:lnTo>
                <a:lnTo>
                  <a:pt x="2001" y="400"/>
                </a:lnTo>
                <a:lnTo>
                  <a:pt x="2000" y="405"/>
                </a:lnTo>
                <a:lnTo>
                  <a:pt x="2000" y="410"/>
                </a:lnTo>
                <a:lnTo>
                  <a:pt x="1988" y="415"/>
                </a:lnTo>
                <a:lnTo>
                  <a:pt x="1977" y="422"/>
                </a:lnTo>
                <a:lnTo>
                  <a:pt x="1967" y="430"/>
                </a:lnTo>
                <a:lnTo>
                  <a:pt x="1960" y="441"/>
                </a:lnTo>
                <a:lnTo>
                  <a:pt x="1959" y="444"/>
                </a:lnTo>
                <a:lnTo>
                  <a:pt x="1952" y="441"/>
                </a:lnTo>
                <a:lnTo>
                  <a:pt x="1947" y="437"/>
                </a:lnTo>
                <a:lnTo>
                  <a:pt x="1942" y="439"/>
                </a:lnTo>
                <a:lnTo>
                  <a:pt x="1938" y="441"/>
                </a:lnTo>
                <a:lnTo>
                  <a:pt x="1935" y="444"/>
                </a:lnTo>
                <a:lnTo>
                  <a:pt x="1931" y="447"/>
                </a:lnTo>
                <a:lnTo>
                  <a:pt x="1928" y="459"/>
                </a:lnTo>
                <a:lnTo>
                  <a:pt x="1925" y="459"/>
                </a:lnTo>
                <a:lnTo>
                  <a:pt x="1914" y="463"/>
                </a:lnTo>
                <a:lnTo>
                  <a:pt x="1904" y="464"/>
                </a:lnTo>
                <a:lnTo>
                  <a:pt x="1897" y="468"/>
                </a:lnTo>
                <a:lnTo>
                  <a:pt x="1894" y="470"/>
                </a:lnTo>
                <a:lnTo>
                  <a:pt x="1891" y="471"/>
                </a:lnTo>
                <a:lnTo>
                  <a:pt x="1884" y="471"/>
                </a:lnTo>
                <a:lnTo>
                  <a:pt x="1877" y="471"/>
                </a:lnTo>
                <a:lnTo>
                  <a:pt x="1856" y="476"/>
                </a:lnTo>
                <a:lnTo>
                  <a:pt x="1844" y="478"/>
                </a:lnTo>
                <a:lnTo>
                  <a:pt x="1829" y="478"/>
                </a:lnTo>
                <a:lnTo>
                  <a:pt x="1807" y="475"/>
                </a:lnTo>
                <a:lnTo>
                  <a:pt x="1785" y="471"/>
                </a:lnTo>
                <a:lnTo>
                  <a:pt x="1759" y="471"/>
                </a:lnTo>
                <a:lnTo>
                  <a:pt x="1733" y="471"/>
                </a:lnTo>
                <a:lnTo>
                  <a:pt x="1732" y="476"/>
                </a:lnTo>
                <a:lnTo>
                  <a:pt x="1730" y="478"/>
                </a:lnTo>
                <a:lnTo>
                  <a:pt x="1727" y="478"/>
                </a:lnTo>
                <a:lnTo>
                  <a:pt x="1713" y="478"/>
                </a:lnTo>
                <a:lnTo>
                  <a:pt x="1708" y="481"/>
                </a:lnTo>
                <a:lnTo>
                  <a:pt x="1701" y="483"/>
                </a:lnTo>
                <a:lnTo>
                  <a:pt x="1696" y="487"/>
                </a:lnTo>
                <a:lnTo>
                  <a:pt x="1694" y="488"/>
                </a:lnTo>
                <a:lnTo>
                  <a:pt x="1692" y="492"/>
                </a:lnTo>
                <a:lnTo>
                  <a:pt x="1687" y="495"/>
                </a:lnTo>
                <a:lnTo>
                  <a:pt x="1681" y="497"/>
                </a:lnTo>
                <a:lnTo>
                  <a:pt x="1675" y="500"/>
                </a:lnTo>
                <a:lnTo>
                  <a:pt x="1674" y="502"/>
                </a:lnTo>
                <a:lnTo>
                  <a:pt x="1672" y="505"/>
                </a:lnTo>
                <a:lnTo>
                  <a:pt x="1660" y="505"/>
                </a:lnTo>
                <a:lnTo>
                  <a:pt x="1648" y="505"/>
                </a:lnTo>
                <a:lnTo>
                  <a:pt x="1638" y="507"/>
                </a:lnTo>
                <a:lnTo>
                  <a:pt x="1631" y="512"/>
                </a:lnTo>
                <a:lnTo>
                  <a:pt x="1624" y="516"/>
                </a:lnTo>
                <a:lnTo>
                  <a:pt x="1619" y="519"/>
                </a:lnTo>
                <a:lnTo>
                  <a:pt x="1616" y="524"/>
                </a:lnTo>
                <a:lnTo>
                  <a:pt x="1612" y="531"/>
                </a:lnTo>
                <a:lnTo>
                  <a:pt x="1607" y="545"/>
                </a:lnTo>
                <a:lnTo>
                  <a:pt x="1604" y="560"/>
                </a:lnTo>
                <a:lnTo>
                  <a:pt x="1595" y="565"/>
                </a:lnTo>
                <a:lnTo>
                  <a:pt x="1592" y="568"/>
                </a:lnTo>
                <a:lnTo>
                  <a:pt x="1590" y="574"/>
                </a:lnTo>
                <a:lnTo>
                  <a:pt x="1588" y="579"/>
                </a:lnTo>
                <a:lnTo>
                  <a:pt x="1587" y="580"/>
                </a:lnTo>
                <a:lnTo>
                  <a:pt x="1583" y="580"/>
                </a:lnTo>
                <a:lnTo>
                  <a:pt x="1578" y="580"/>
                </a:lnTo>
                <a:lnTo>
                  <a:pt x="1577" y="584"/>
                </a:lnTo>
                <a:lnTo>
                  <a:pt x="1575" y="589"/>
                </a:lnTo>
                <a:lnTo>
                  <a:pt x="1575" y="594"/>
                </a:lnTo>
                <a:lnTo>
                  <a:pt x="1577" y="604"/>
                </a:lnTo>
                <a:lnTo>
                  <a:pt x="1577" y="609"/>
                </a:lnTo>
                <a:lnTo>
                  <a:pt x="1577" y="614"/>
                </a:lnTo>
                <a:lnTo>
                  <a:pt x="1582" y="621"/>
                </a:lnTo>
                <a:lnTo>
                  <a:pt x="1587" y="628"/>
                </a:lnTo>
                <a:lnTo>
                  <a:pt x="1595" y="631"/>
                </a:lnTo>
                <a:lnTo>
                  <a:pt x="1604" y="635"/>
                </a:lnTo>
                <a:lnTo>
                  <a:pt x="1624" y="638"/>
                </a:lnTo>
                <a:lnTo>
                  <a:pt x="1645" y="642"/>
                </a:lnTo>
                <a:lnTo>
                  <a:pt x="1645" y="649"/>
                </a:lnTo>
                <a:lnTo>
                  <a:pt x="1636" y="650"/>
                </a:lnTo>
                <a:lnTo>
                  <a:pt x="1629" y="649"/>
                </a:lnTo>
                <a:lnTo>
                  <a:pt x="1619" y="647"/>
                </a:lnTo>
                <a:lnTo>
                  <a:pt x="1611" y="642"/>
                </a:lnTo>
                <a:lnTo>
                  <a:pt x="1604" y="642"/>
                </a:lnTo>
                <a:lnTo>
                  <a:pt x="1597" y="642"/>
                </a:lnTo>
                <a:lnTo>
                  <a:pt x="1590" y="642"/>
                </a:lnTo>
                <a:lnTo>
                  <a:pt x="1585" y="645"/>
                </a:lnTo>
                <a:lnTo>
                  <a:pt x="1582" y="647"/>
                </a:lnTo>
                <a:lnTo>
                  <a:pt x="1577" y="649"/>
                </a:lnTo>
                <a:lnTo>
                  <a:pt x="1573" y="649"/>
                </a:lnTo>
                <a:lnTo>
                  <a:pt x="1570" y="649"/>
                </a:lnTo>
                <a:lnTo>
                  <a:pt x="1565" y="649"/>
                </a:lnTo>
                <a:lnTo>
                  <a:pt x="1563" y="649"/>
                </a:lnTo>
                <a:lnTo>
                  <a:pt x="1563" y="652"/>
                </a:lnTo>
                <a:lnTo>
                  <a:pt x="1563" y="655"/>
                </a:lnTo>
                <a:lnTo>
                  <a:pt x="1556" y="659"/>
                </a:lnTo>
                <a:lnTo>
                  <a:pt x="1549" y="662"/>
                </a:lnTo>
                <a:lnTo>
                  <a:pt x="1539" y="669"/>
                </a:lnTo>
                <a:lnTo>
                  <a:pt x="1529" y="676"/>
                </a:lnTo>
                <a:lnTo>
                  <a:pt x="1522" y="676"/>
                </a:lnTo>
                <a:lnTo>
                  <a:pt x="1515" y="676"/>
                </a:lnTo>
                <a:lnTo>
                  <a:pt x="1510" y="678"/>
                </a:lnTo>
                <a:lnTo>
                  <a:pt x="1508" y="683"/>
                </a:lnTo>
                <a:lnTo>
                  <a:pt x="1496" y="678"/>
                </a:lnTo>
                <a:lnTo>
                  <a:pt x="1484" y="672"/>
                </a:lnTo>
                <a:lnTo>
                  <a:pt x="1471" y="669"/>
                </a:lnTo>
                <a:lnTo>
                  <a:pt x="1461" y="662"/>
                </a:lnTo>
                <a:lnTo>
                  <a:pt x="1459" y="659"/>
                </a:lnTo>
                <a:lnTo>
                  <a:pt x="1455" y="657"/>
                </a:lnTo>
                <a:lnTo>
                  <a:pt x="1447" y="655"/>
                </a:lnTo>
                <a:lnTo>
                  <a:pt x="1447" y="652"/>
                </a:lnTo>
                <a:lnTo>
                  <a:pt x="1445" y="650"/>
                </a:lnTo>
                <a:lnTo>
                  <a:pt x="1440" y="649"/>
                </a:lnTo>
                <a:lnTo>
                  <a:pt x="1435" y="645"/>
                </a:lnTo>
                <a:lnTo>
                  <a:pt x="1428" y="643"/>
                </a:lnTo>
                <a:lnTo>
                  <a:pt x="1423" y="640"/>
                </a:lnTo>
                <a:lnTo>
                  <a:pt x="1421" y="638"/>
                </a:lnTo>
                <a:lnTo>
                  <a:pt x="1420" y="635"/>
                </a:lnTo>
                <a:lnTo>
                  <a:pt x="1411" y="635"/>
                </a:lnTo>
                <a:lnTo>
                  <a:pt x="1404" y="633"/>
                </a:lnTo>
                <a:lnTo>
                  <a:pt x="1399" y="630"/>
                </a:lnTo>
                <a:lnTo>
                  <a:pt x="1392" y="628"/>
                </a:lnTo>
                <a:lnTo>
                  <a:pt x="1387" y="628"/>
                </a:lnTo>
                <a:lnTo>
                  <a:pt x="1382" y="628"/>
                </a:lnTo>
                <a:lnTo>
                  <a:pt x="1377" y="630"/>
                </a:lnTo>
                <a:lnTo>
                  <a:pt x="1372" y="628"/>
                </a:lnTo>
                <a:lnTo>
                  <a:pt x="1370" y="626"/>
                </a:lnTo>
                <a:lnTo>
                  <a:pt x="1370" y="625"/>
                </a:lnTo>
                <a:lnTo>
                  <a:pt x="1369" y="623"/>
                </a:lnTo>
                <a:lnTo>
                  <a:pt x="1365" y="621"/>
                </a:lnTo>
                <a:lnTo>
                  <a:pt x="1351" y="620"/>
                </a:lnTo>
                <a:lnTo>
                  <a:pt x="1336" y="618"/>
                </a:lnTo>
                <a:lnTo>
                  <a:pt x="1324" y="616"/>
                </a:lnTo>
                <a:lnTo>
                  <a:pt x="1311" y="614"/>
                </a:lnTo>
                <a:lnTo>
                  <a:pt x="1311" y="608"/>
                </a:lnTo>
                <a:lnTo>
                  <a:pt x="1305" y="606"/>
                </a:lnTo>
                <a:lnTo>
                  <a:pt x="1304" y="604"/>
                </a:lnTo>
                <a:lnTo>
                  <a:pt x="1304" y="601"/>
                </a:lnTo>
                <a:lnTo>
                  <a:pt x="1299" y="599"/>
                </a:lnTo>
                <a:lnTo>
                  <a:pt x="1297" y="597"/>
                </a:lnTo>
                <a:lnTo>
                  <a:pt x="1297" y="594"/>
                </a:lnTo>
                <a:lnTo>
                  <a:pt x="1297" y="591"/>
                </a:lnTo>
                <a:lnTo>
                  <a:pt x="1295" y="589"/>
                </a:lnTo>
                <a:lnTo>
                  <a:pt x="1290" y="587"/>
                </a:lnTo>
                <a:lnTo>
                  <a:pt x="1249" y="587"/>
                </a:lnTo>
                <a:lnTo>
                  <a:pt x="1246" y="592"/>
                </a:lnTo>
                <a:lnTo>
                  <a:pt x="1242" y="597"/>
                </a:lnTo>
                <a:lnTo>
                  <a:pt x="1235" y="601"/>
                </a:lnTo>
                <a:lnTo>
                  <a:pt x="1228" y="601"/>
                </a:lnTo>
                <a:lnTo>
                  <a:pt x="1228" y="589"/>
                </a:lnTo>
                <a:lnTo>
                  <a:pt x="1228" y="577"/>
                </a:lnTo>
                <a:lnTo>
                  <a:pt x="1225" y="556"/>
                </a:lnTo>
                <a:lnTo>
                  <a:pt x="1220" y="538"/>
                </a:lnTo>
                <a:lnTo>
                  <a:pt x="1215" y="519"/>
                </a:lnTo>
                <a:lnTo>
                  <a:pt x="1211" y="519"/>
                </a:lnTo>
                <a:lnTo>
                  <a:pt x="1210" y="516"/>
                </a:lnTo>
                <a:lnTo>
                  <a:pt x="1211" y="514"/>
                </a:lnTo>
                <a:lnTo>
                  <a:pt x="1215" y="512"/>
                </a:lnTo>
                <a:lnTo>
                  <a:pt x="1222" y="512"/>
                </a:lnTo>
                <a:lnTo>
                  <a:pt x="1223" y="502"/>
                </a:lnTo>
                <a:lnTo>
                  <a:pt x="1227" y="490"/>
                </a:lnTo>
                <a:lnTo>
                  <a:pt x="1228" y="480"/>
                </a:lnTo>
                <a:lnTo>
                  <a:pt x="1228" y="464"/>
                </a:lnTo>
                <a:lnTo>
                  <a:pt x="1228" y="461"/>
                </a:lnTo>
                <a:lnTo>
                  <a:pt x="1227" y="459"/>
                </a:lnTo>
                <a:lnTo>
                  <a:pt x="1225" y="458"/>
                </a:lnTo>
                <a:lnTo>
                  <a:pt x="1220" y="456"/>
                </a:lnTo>
                <a:lnTo>
                  <a:pt x="1217" y="452"/>
                </a:lnTo>
                <a:lnTo>
                  <a:pt x="1211" y="444"/>
                </a:lnTo>
                <a:lnTo>
                  <a:pt x="1210" y="441"/>
                </a:lnTo>
                <a:lnTo>
                  <a:pt x="1206" y="437"/>
                </a:lnTo>
                <a:lnTo>
                  <a:pt x="1201" y="437"/>
                </a:lnTo>
                <a:lnTo>
                  <a:pt x="1194" y="439"/>
                </a:lnTo>
                <a:lnTo>
                  <a:pt x="1191" y="439"/>
                </a:lnTo>
                <a:lnTo>
                  <a:pt x="1182" y="437"/>
                </a:lnTo>
                <a:lnTo>
                  <a:pt x="1172" y="435"/>
                </a:lnTo>
                <a:lnTo>
                  <a:pt x="1164" y="435"/>
                </a:lnTo>
                <a:lnTo>
                  <a:pt x="1153" y="437"/>
                </a:lnTo>
                <a:lnTo>
                  <a:pt x="1152" y="439"/>
                </a:lnTo>
                <a:lnTo>
                  <a:pt x="1150" y="442"/>
                </a:lnTo>
                <a:lnTo>
                  <a:pt x="1147" y="444"/>
                </a:lnTo>
                <a:lnTo>
                  <a:pt x="1142" y="442"/>
                </a:lnTo>
                <a:lnTo>
                  <a:pt x="1138" y="442"/>
                </a:lnTo>
                <a:lnTo>
                  <a:pt x="1131" y="444"/>
                </a:lnTo>
                <a:lnTo>
                  <a:pt x="1124" y="449"/>
                </a:lnTo>
                <a:lnTo>
                  <a:pt x="1116" y="451"/>
                </a:lnTo>
                <a:lnTo>
                  <a:pt x="1113" y="451"/>
                </a:lnTo>
                <a:lnTo>
                  <a:pt x="1107" y="449"/>
                </a:lnTo>
                <a:lnTo>
                  <a:pt x="1106" y="444"/>
                </a:lnTo>
                <a:lnTo>
                  <a:pt x="1097" y="444"/>
                </a:lnTo>
                <a:lnTo>
                  <a:pt x="1094" y="442"/>
                </a:lnTo>
                <a:lnTo>
                  <a:pt x="1094" y="441"/>
                </a:lnTo>
                <a:lnTo>
                  <a:pt x="1095" y="437"/>
                </a:lnTo>
                <a:lnTo>
                  <a:pt x="1102" y="430"/>
                </a:lnTo>
                <a:lnTo>
                  <a:pt x="1104" y="427"/>
                </a:lnTo>
                <a:lnTo>
                  <a:pt x="1106" y="423"/>
                </a:lnTo>
                <a:lnTo>
                  <a:pt x="1094" y="422"/>
                </a:lnTo>
                <a:lnTo>
                  <a:pt x="1084" y="418"/>
                </a:lnTo>
                <a:lnTo>
                  <a:pt x="1065" y="410"/>
                </a:lnTo>
                <a:lnTo>
                  <a:pt x="1055" y="406"/>
                </a:lnTo>
                <a:lnTo>
                  <a:pt x="1044" y="403"/>
                </a:lnTo>
                <a:lnTo>
                  <a:pt x="1032" y="401"/>
                </a:lnTo>
                <a:lnTo>
                  <a:pt x="1017" y="403"/>
                </a:lnTo>
                <a:lnTo>
                  <a:pt x="1017" y="410"/>
                </a:lnTo>
                <a:lnTo>
                  <a:pt x="1019" y="415"/>
                </a:lnTo>
                <a:lnTo>
                  <a:pt x="1024" y="423"/>
                </a:lnTo>
                <a:lnTo>
                  <a:pt x="1024" y="429"/>
                </a:lnTo>
                <a:lnTo>
                  <a:pt x="1026" y="432"/>
                </a:lnTo>
                <a:lnTo>
                  <a:pt x="1026" y="435"/>
                </a:lnTo>
                <a:lnTo>
                  <a:pt x="1031" y="437"/>
                </a:lnTo>
                <a:lnTo>
                  <a:pt x="1031" y="442"/>
                </a:lnTo>
                <a:lnTo>
                  <a:pt x="1034" y="444"/>
                </a:lnTo>
                <a:lnTo>
                  <a:pt x="1039" y="449"/>
                </a:lnTo>
                <a:lnTo>
                  <a:pt x="1043" y="451"/>
                </a:lnTo>
                <a:lnTo>
                  <a:pt x="1044" y="454"/>
                </a:lnTo>
                <a:lnTo>
                  <a:pt x="1044" y="459"/>
                </a:lnTo>
                <a:lnTo>
                  <a:pt x="1044" y="464"/>
                </a:lnTo>
                <a:lnTo>
                  <a:pt x="1043" y="470"/>
                </a:lnTo>
                <a:lnTo>
                  <a:pt x="1041" y="471"/>
                </a:lnTo>
                <a:lnTo>
                  <a:pt x="1037" y="471"/>
                </a:lnTo>
                <a:lnTo>
                  <a:pt x="1036" y="475"/>
                </a:lnTo>
                <a:lnTo>
                  <a:pt x="1034" y="478"/>
                </a:lnTo>
                <a:lnTo>
                  <a:pt x="1031" y="485"/>
                </a:lnTo>
                <a:lnTo>
                  <a:pt x="1029" y="488"/>
                </a:lnTo>
                <a:lnTo>
                  <a:pt x="1027" y="492"/>
                </a:lnTo>
                <a:lnTo>
                  <a:pt x="1022" y="492"/>
                </a:lnTo>
                <a:lnTo>
                  <a:pt x="1017" y="492"/>
                </a:lnTo>
                <a:lnTo>
                  <a:pt x="1022" y="500"/>
                </a:lnTo>
                <a:lnTo>
                  <a:pt x="1024" y="505"/>
                </a:lnTo>
                <a:lnTo>
                  <a:pt x="1024" y="512"/>
                </a:lnTo>
                <a:lnTo>
                  <a:pt x="1026" y="514"/>
                </a:lnTo>
                <a:lnTo>
                  <a:pt x="1027" y="516"/>
                </a:lnTo>
                <a:lnTo>
                  <a:pt x="1031" y="519"/>
                </a:lnTo>
                <a:lnTo>
                  <a:pt x="1032" y="524"/>
                </a:lnTo>
                <a:lnTo>
                  <a:pt x="1034" y="526"/>
                </a:lnTo>
                <a:lnTo>
                  <a:pt x="1037" y="526"/>
                </a:lnTo>
                <a:lnTo>
                  <a:pt x="1034" y="533"/>
                </a:lnTo>
                <a:lnTo>
                  <a:pt x="1031" y="539"/>
                </a:lnTo>
                <a:lnTo>
                  <a:pt x="1031" y="550"/>
                </a:lnTo>
                <a:lnTo>
                  <a:pt x="1031" y="560"/>
                </a:lnTo>
                <a:lnTo>
                  <a:pt x="1034" y="565"/>
                </a:lnTo>
                <a:lnTo>
                  <a:pt x="1036" y="572"/>
                </a:lnTo>
                <a:lnTo>
                  <a:pt x="1039" y="577"/>
                </a:lnTo>
                <a:lnTo>
                  <a:pt x="1041" y="579"/>
                </a:lnTo>
                <a:lnTo>
                  <a:pt x="1044" y="580"/>
                </a:lnTo>
                <a:lnTo>
                  <a:pt x="1048" y="585"/>
                </a:lnTo>
                <a:lnTo>
                  <a:pt x="1049" y="592"/>
                </a:lnTo>
                <a:lnTo>
                  <a:pt x="1053" y="597"/>
                </a:lnTo>
                <a:lnTo>
                  <a:pt x="1055" y="599"/>
                </a:lnTo>
                <a:lnTo>
                  <a:pt x="1058" y="601"/>
                </a:lnTo>
                <a:lnTo>
                  <a:pt x="1055" y="606"/>
                </a:lnTo>
                <a:lnTo>
                  <a:pt x="1053" y="609"/>
                </a:lnTo>
                <a:lnTo>
                  <a:pt x="1055" y="614"/>
                </a:lnTo>
                <a:lnTo>
                  <a:pt x="1055" y="620"/>
                </a:lnTo>
                <a:lnTo>
                  <a:pt x="1060" y="631"/>
                </a:lnTo>
                <a:lnTo>
                  <a:pt x="1065" y="642"/>
                </a:lnTo>
                <a:lnTo>
                  <a:pt x="1070" y="643"/>
                </a:lnTo>
                <a:lnTo>
                  <a:pt x="1072" y="645"/>
                </a:lnTo>
                <a:lnTo>
                  <a:pt x="1072" y="649"/>
                </a:lnTo>
                <a:lnTo>
                  <a:pt x="1072" y="696"/>
                </a:lnTo>
                <a:lnTo>
                  <a:pt x="1070" y="701"/>
                </a:lnTo>
                <a:lnTo>
                  <a:pt x="1068" y="703"/>
                </a:lnTo>
                <a:lnTo>
                  <a:pt x="1065" y="703"/>
                </a:lnTo>
                <a:lnTo>
                  <a:pt x="1065" y="725"/>
                </a:lnTo>
                <a:lnTo>
                  <a:pt x="1065" y="746"/>
                </a:lnTo>
                <a:lnTo>
                  <a:pt x="1061" y="785"/>
                </a:lnTo>
                <a:lnTo>
                  <a:pt x="1058" y="824"/>
                </a:lnTo>
                <a:lnTo>
                  <a:pt x="1056" y="845"/>
                </a:lnTo>
                <a:lnTo>
                  <a:pt x="1058" y="867"/>
                </a:lnTo>
                <a:lnTo>
                  <a:pt x="1063" y="869"/>
                </a:lnTo>
                <a:lnTo>
                  <a:pt x="1065" y="870"/>
                </a:lnTo>
                <a:lnTo>
                  <a:pt x="1065" y="874"/>
                </a:lnTo>
                <a:lnTo>
                  <a:pt x="1065" y="881"/>
                </a:lnTo>
                <a:lnTo>
                  <a:pt x="1070" y="882"/>
                </a:lnTo>
                <a:lnTo>
                  <a:pt x="1072" y="884"/>
                </a:lnTo>
                <a:lnTo>
                  <a:pt x="1072" y="887"/>
                </a:lnTo>
                <a:lnTo>
                  <a:pt x="1075" y="889"/>
                </a:lnTo>
                <a:lnTo>
                  <a:pt x="1078" y="891"/>
                </a:lnTo>
                <a:lnTo>
                  <a:pt x="1080" y="894"/>
                </a:lnTo>
                <a:lnTo>
                  <a:pt x="1085" y="894"/>
                </a:lnTo>
                <a:lnTo>
                  <a:pt x="1085" y="899"/>
                </a:lnTo>
                <a:lnTo>
                  <a:pt x="1082" y="901"/>
                </a:lnTo>
                <a:lnTo>
                  <a:pt x="1077" y="903"/>
                </a:lnTo>
                <a:lnTo>
                  <a:pt x="1072" y="901"/>
                </a:lnTo>
                <a:lnTo>
                  <a:pt x="1061" y="901"/>
                </a:lnTo>
                <a:lnTo>
                  <a:pt x="1055" y="901"/>
                </a:lnTo>
                <a:lnTo>
                  <a:pt x="1051" y="901"/>
                </a:lnTo>
                <a:lnTo>
                  <a:pt x="1039" y="903"/>
                </a:lnTo>
                <a:lnTo>
                  <a:pt x="1029" y="903"/>
                </a:lnTo>
                <a:lnTo>
                  <a:pt x="1012" y="899"/>
                </a:lnTo>
                <a:lnTo>
                  <a:pt x="995" y="896"/>
                </a:lnTo>
                <a:lnTo>
                  <a:pt x="986" y="894"/>
                </a:lnTo>
                <a:lnTo>
                  <a:pt x="976" y="894"/>
                </a:lnTo>
                <a:lnTo>
                  <a:pt x="974" y="889"/>
                </a:lnTo>
                <a:lnTo>
                  <a:pt x="976" y="884"/>
                </a:lnTo>
                <a:lnTo>
                  <a:pt x="976" y="874"/>
                </a:lnTo>
                <a:lnTo>
                  <a:pt x="976" y="869"/>
                </a:lnTo>
                <a:lnTo>
                  <a:pt x="976" y="864"/>
                </a:lnTo>
                <a:lnTo>
                  <a:pt x="974" y="860"/>
                </a:lnTo>
                <a:lnTo>
                  <a:pt x="969" y="860"/>
                </a:lnTo>
                <a:lnTo>
                  <a:pt x="968" y="859"/>
                </a:lnTo>
                <a:lnTo>
                  <a:pt x="966" y="857"/>
                </a:lnTo>
                <a:lnTo>
                  <a:pt x="962" y="853"/>
                </a:lnTo>
                <a:lnTo>
                  <a:pt x="961" y="848"/>
                </a:lnTo>
                <a:lnTo>
                  <a:pt x="959" y="847"/>
                </a:lnTo>
                <a:lnTo>
                  <a:pt x="956" y="847"/>
                </a:lnTo>
                <a:lnTo>
                  <a:pt x="935" y="847"/>
                </a:lnTo>
                <a:lnTo>
                  <a:pt x="930" y="847"/>
                </a:lnTo>
                <a:lnTo>
                  <a:pt x="928" y="850"/>
                </a:lnTo>
                <a:lnTo>
                  <a:pt x="927" y="855"/>
                </a:lnTo>
                <a:lnTo>
                  <a:pt x="927" y="860"/>
                </a:lnTo>
                <a:lnTo>
                  <a:pt x="928" y="870"/>
                </a:lnTo>
                <a:lnTo>
                  <a:pt x="928" y="876"/>
                </a:lnTo>
                <a:lnTo>
                  <a:pt x="928" y="881"/>
                </a:lnTo>
                <a:lnTo>
                  <a:pt x="930" y="887"/>
                </a:lnTo>
                <a:lnTo>
                  <a:pt x="928" y="893"/>
                </a:lnTo>
                <a:lnTo>
                  <a:pt x="927" y="899"/>
                </a:lnTo>
                <a:lnTo>
                  <a:pt x="922" y="905"/>
                </a:lnTo>
                <a:lnTo>
                  <a:pt x="922" y="910"/>
                </a:lnTo>
                <a:lnTo>
                  <a:pt x="922" y="915"/>
                </a:lnTo>
                <a:lnTo>
                  <a:pt x="916" y="915"/>
                </a:lnTo>
                <a:lnTo>
                  <a:pt x="915" y="911"/>
                </a:lnTo>
                <a:lnTo>
                  <a:pt x="913" y="908"/>
                </a:lnTo>
                <a:lnTo>
                  <a:pt x="913" y="901"/>
                </a:lnTo>
                <a:lnTo>
                  <a:pt x="915" y="891"/>
                </a:lnTo>
                <a:lnTo>
                  <a:pt x="915" y="886"/>
                </a:lnTo>
                <a:lnTo>
                  <a:pt x="915" y="881"/>
                </a:lnTo>
                <a:lnTo>
                  <a:pt x="911" y="876"/>
                </a:lnTo>
                <a:lnTo>
                  <a:pt x="908" y="870"/>
                </a:lnTo>
                <a:lnTo>
                  <a:pt x="903" y="867"/>
                </a:lnTo>
                <a:lnTo>
                  <a:pt x="901" y="860"/>
                </a:lnTo>
                <a:lnTo>
                  <a:pt x="893" y="862"/>
                </a:lnTo>
                <a:lnTo>
                  <a:pt x="887" y="864"/>
                </a:lnTo>
                <a:lnTo>
                  <a:pt x="882" y="867"/>
                </a:lnTo>
                <a:lnTo>
                  <a:pt x="874" y="867"/>
                </a:lnTo>
                <a:lnTo>
                  <a:pt x="872" y="870"/>
                </a:lnTo>
                <a:lnTo>
                  <a:pt x="869" y="872"/>
                </a:lnTo>
                <a:lnTo>
                  <a:pt x="865" y="874"/>
                </a:lnTo>
                <a:lnTo>
                  <a:pt x="860" y="874"/>
                </a:lnTo>
                <a:lnTo>
                  <a:pt x="860" y="867"/>
                </a:lnTo>
                <a:lnTo>
                  <a:pt x="858" y="864"/>
                </a:lnTo>
                <a:lnTo>
                  <a:pt x="855" y="859"/>
                </a:lnTo>
                <a:lnTo>
                  <a:pt x="850" y="853"/>
                </a:lnTo>
                <a:lnTo>
                  <a:pt x="848" y="850"/>
                </a:lnTo>
                <a:lnTo>
                  <a:pt x="845" y="845"/>
                </a:lnTo>
                <a:lnTo>
                  <a:pt x="845" y="840"/>
                </a:lnTo>
                <a:lnTo>
                  <a:pt x="847" y="833"/>
                </a:lnTo>
                <a:lnTo>
                  <a:pt x="841" y="831"/>
                </a:lnTo>
                <a:lnTo>
                  <a:pt x="840" y="829"/>
                </a:lnTo>
                <a:lnTo>
                  <a:pt x="840" y="826"/>
                </a:lnTo>
                <a:lnTo>
                  <a:pt x="833" y="826"/>
                </a:lnTo>
                <a:lnTo>
                  <a:pt x="826" y="826"/>
                </a:lnTo>
                <a:lnTo>
                  <a:pt x="816" y="831"/>
                </a:lnTo>
                <a:lnTo>
                  <a:pt x="806" y="833"/>
                </a:lnTo>
                <a:lnTo>
                  <a:pt x="800" y="835"/>
                </a:lnTo>
                <a:lnTo>
                  <a:pt x="792" y="833"/>
                </a:lnTo>
                <a:lnTo>
                  <a:pt x="785" y="835"/>
                </a:lnTo>
                <a:lnTo>
                  <a:pt x="782" y="840"/>
                </a:lnTo>
                <a:lnTo>
                  <a:pt x="773" y="848"/>
                </a:lnTo>
                <a:lnTo>
                  <a:pt x="770" y="853"/>
                </a:lnTo>
                <a:lnTo>
                  <a:pt x="765" y="857"/>
                </a:lnTo>
                <a:lnTo>
                  <a:pt x="759" y="860"/>
                </a:lnTo>
                <a:lnTo>
                  <a:pt x="751" y="860"/>
                </a:lnTo>
                <a:lnTo>
                  <a:pt x="749" y="865"/>
                </a:lnTo>
                <a:lnTo>
                  <a:pt x="748" y="867"/>
                </a:lnTo>
                <a:lnTo>
                  <a:pt x="744" y="867"/>
                </a:lnTo>
                <a:lnTo>
                  <a:pt x="739" y="870"/>
                </a:lnTo>
                <a:lnTo>
                  <a:pt x="732" y="872"/>
                </a:lnTo>
                <a:lnTo>
                  <a:pt x="725" y="874"/>
                </a:lnTo>
                <a:lnTo>
                  <a:pt x="717" y="874"/>
                </a:lnTo>
                <a:lnTo>
                  <a:pt x="715" y="862"/>
                </a:lnTo>
                <a:lnTo>
                  <a:pt x="710" y="853"/>
                </a:lnTo>
                <a:lnTo>
                  <a:pt x="705" y="845"/>
                </a:lnTo>
                <a:lnTo>
                  <a:pt x="701" y="841"/>
                </a:lnTo>
                <a:lnTo>
                  <a:pt x="696" y="840"/>
                </a:lnTo>
                <a:lnTo>
                  <a:pt x="698" y="828"/>
                </a:lnTo>
                <a:lnTo>
                  <a:pt x="695" y="818"/>
                </a:lnTo>
                <a:lnTo>
                  <a:pt x="691" y="809"/>
                </a:lnTo>
                <a:lnTo>
                  <a:pt x="688" y="802"/>
                </a:lnTo>
                <a:lnTo>
                  <a:pt x="686" y="799"/>
                </a:lnTo>
                <a:lnTo>
                  <a:pt x="686" y="795"/>
                </a:lnTo>
                <a:lnTo>
                  <a:pt x="686" y="794"/>
                </a:lnTo>
                <a:lnTo>
                  <a:pt x="684" y="788"/>
                </a:lnTo>
                <a:lnTo>
                  <a:pt x="679" y="783"/>
                </a:lnTo>
                <a:lnTo>
                  <a:pt x="677" y="778"/>
                </a:lnTo>
                <a:lnTo>
                  <a:pt x="677" y="773"/>
                </a:lnTo>
                <a:lnTo>
                  <a:pt x="677" y="768"/>
                </a:lnTo>
                <a:lnTo>
                  <a:pt x="676" y="765"/>
                </a:lnTo>
                <a:lnTo>
                  <a:pt x="674" y="765"/>
                </a:lnTo>
                <a:lnTo>
                  <a:pt x="671" y="761"/>
                </a:lnTo>
                <a:lnTo>
                  <a:pt x="669" y="759"/>
                </a:lnTo>
                <a:lnTo>
                  <a:pt x="666" y="758"/>
                </a:lnTo>
                <a:lnTo>
                  <a:pt x="655" y="758"/>
                </a:lnTo>
                <a:lnTo>
                  <a:pt x="655" y="751"/>
                </a:lnTo>
                <a:lnTo>
                  <a:pt x="654" y="744"/>
                </a:lnTo>
                <a:lnTo>
                  <a:pt x="647" y="736"/>
                </a:lnTo>
                <a:lnTo>
                  <a:pt x="643" y="730"/>
                </a:lnTo>
                <a:lnTo>
                  <a:pt x="642" y="725"/>
                </a:lnTo>
                <a:lnTo>
                  <a:pt x="642" y="718"/>
                </a:lnTo>
                <a:lnTo>
                  <a:pt x="642" y="710"/>
                </a:lnTo>
                <a:lnTo>
                  <a:pt x="638" y="708"/>
                </a:lnTo>
                <a:lnTo>
                  <a:pt x="635" y="707"/>
                </a:lnTo>
                <a:lnTo>
                  <a:pt x="631" y="703"/>
                </a:lnTo>
                <a:lnTo>
                  <a:pt x="628" y="703"/>
                </a:lnTo>
                <a:lnTo>
                  <a:pt x="626" y="707"/>
                </a:lnTo>
                <a:lnTo>
                  <a:pt x="625" y="708"/>
                </a:lnTo>
                <a:lnTo>
                  <a:pt x="621" y="710"/>
                </a:lnTo>
                <a:lnTo>
                  <a:pt x="614" y="710"/>
                </a:lnTo>
                <a:lnTo>
                  <a:pt x="609" y="705"/>
                </a:lnTo>
                <a:lnTo>
                  <a:pt x="604" y="700"/>
                </a:lnTo>
                <a:lnTo>
                  <a:pt x="596" y="698"/>
                </a:lnTo>
                <a:lnTo>
                  <a:pt x="587" y="696"/>
                </a:lnTo>
                <a:lnTo>
                  <a:pt x="575" y="698"/>
                </a:lnTo>
                <a:lnTo>
                  <a:pt x="565" y="703"/>
                </a:lnTo>
                <a:lnTo>
                  <a:pt x="558" y="708"/>
                </a:lnTo>
                <a:lnTo>
                  <a:pt x="555" y="712"/>
                </a:lnTo>
                <a:lnTo>
                  <a:pt x="553" y="717"/>
                </a:lnTo>
                <a:lnTo>
                  <a:pt x="548" y="713"/>
                </a:lnTo>
                <a:lnTo>
                  <a:pt x="541" y="712"/>
                </a:lnTo>
                <a:lnTo>
                  <a:pt x="536" y="708"/>
                </a:lnTo>
                <a:lnTo>
                  <a:pt x="534" y="707"/>
                </a:lnTo>
                <a:lnTo>
                  <a:pt x="533" y="703"/>
                </a:lnTo>
                <a:lnTo>
                  <a:pt x="524" y="698"/>
                </a:lnTo>
                <a:lnTo>
                  <a:pt x="519" y="696"/>
                </a:lnTo>
                <a:lnTo>
                  <a:pt x="512" y="696"/>
                </a:lnTo>
                <a:lnTo>
                  <a:pt x="502" y="698"/>
                </a:lnTo>
                <a:lnTo>
                  <a:pt x="493" y="703"/>
                </a:lnTo>
                <a:lnTo>
                  <a:pt x="488" y="710"/>
                </a:lnTo>
                <a:lnTo>
                  <a:pt x="483" y="718"/>
                </a:lnTo>
                <a:lnTo>
                  <a:pt x="478" y="739"/>
                </a:lnTo>
                <a:lnTo>
                  <a:pt x="475" y="749"/>
                </a:lnTo>
                <a:lnTo>
                  <a:pt x="471" y="758"/>
                </a:lnTo>
                <a:lnTo>
                  <a:pt x="464" y="758"/>
                </a:lnTo>
                <a:lnTo>
                  <a:pt x="459" y="756"/>
                </a:lnTo>
                <a:lnTo>
                  <a:pt x="456" y="753"/>
                </a:lnTo>
                <a:lnTo>
                  <a:pt x="451" y="751"/>
                </a:lnTo>
                <a:lnTo>
                  <a:pt x="447" y="751"/>
                </a:lnTo>
                <a:lnTo>
                  <a:pt x="446" y="749"/>
                </a:lnTo>
                <a:lnTo>
                  <a:pt x="444" y="744"/>
                </a:lnTo>
                <a:lnTo>
                  <a:pt x="444" y="730"/>
                </a:lnTo>
                <a:lnTo>
                  <a:pt x="403" y="730"/>
                </a:lnTo>
                <a:lnTo>
                  <a:pt x="396" y="730"/>
                </a:lnTo>
                <a:lnTo>
                  <a:pt x="391" y="732"/>
                </a:lnTo>
                <a:lnTo>
                  <a:pt x="389" y="737"/>
                </a:lnTo>
                <a:lnTo>
                  <a:pt x="386" y="742"/>
                </a:lnTo>
                <a:lnTo>
                  <a:pt x="384" y="746"/>
                </a:lnTo>
                <a:lnTo>
                  <a:pt x="381" y="751"/>
                </a:lnTo>
                <a:lnTo>
                  <a:pt x="377" y="753"/>
                </a:lnTo>
                <a:lnTo>
                  <a:pt x="369" y="751"/>
                </a:lnTo>
                <a:lnTo>
                  <a:pt x="369" y="703"/>
                </a:lnTo>
                <a:lnTo>
                  <a:pt x="362" y="703"/>
                </a:lnTo>
                <a:lnTo>
                  <a:pt x="359" y="703"/>
                </a:lnTo>
                <a:lnTo>
                  <a:pt x="355" y="705"/>
                </a:lnTo>
                <a:lnTo>
                  <a:pt x="354" y="708"/>
                </a:lnTo>
                <a:lnTo>
                  <a:pt x="348" y="713"/>
                </a:lnTo>
                <a:lnTo>
                  <a:pt x="345" y="717"/>
                </a:lnTo>
                <a:lnTo>
                  <a:pt x="342" y="717"/>
                </a:lnTo>
                <a:lnTo>
                  <a:pt x="333" y="715"/>
                </a:lnTo>
                <a:lnTo>
                  <a:pt x="328" y="713"/>
                </a:lnTo>
                <a:lnTo>
                  <a:pt x="323" y="710"/>
                </a:lnTo>
                <a:lnTo>
                  <a:pt x="314" y="710"/>
                </a:lnTo>
                <a:lnTo>
                  <a:pt x="309" y="710"/>
                </a:lnTo>
                <a:lnTo>
                  <a:pt x="306" y="712"/>
                </a:lnTo>
                <a:lnTo>
                  <a:pt x="302" y="713"/>
                </a:lnTo>
                <a:lnTo>
                  <a:pt x="301" y="717"/>
                </a:lnTo>
                <a:lnTo>
                  <a:pt x="301" y="720"/>
                </a:lnTo>
                <a:lnTo>
                  <a:pt x="299" y="722"/>
                </a:lnTo>
                <a:lnTo>
                  <a:pt x="294" y="724"/>
                </a:lnTo>
                <a:lnTo>
                  <a:pt x="292" y="729"/>
                </a:lnTo>
                <a:lnTo>
                  <a:pt x="290" y="730"/>
                </a:lnTo>
                <a:lnTo>
                  <a:pt x="287" y="730"/>
                </a:lnTo>
                <a:lnTo>
                  <a:pt x="275" y="729"/>
                </a:lnTo>
                <a:lnTo>
                  <a:pt x="265" y="725"/>
                </a:lnTo>
                <a:lnTo>
                  <a:pt x="246" y="717"/>
                </a:lnTo>
                <a:lnTo>
                  <a:pt x="231" y="718"/>
                </a:lnTo>
                <a:lnTo>
                  <a:pt x="217" y="722"/>
                </a:lnTo>
                <a:lnTo>
                  <a:pt x="202" y="725"/>
                </a:lnTo>
                <a:lnTo>
                  <a:pt x="195" y="725"/>
                </a:lnTo>
                <a:lnTo>
                  <a:pt x="185" y="724"/>
                </a:lnTo>
                <a:lnTo>
                  <a:pt x="178" y="724"/>
                </a:lnTo>
                <a:lnTo>
                  <a:pt x="174" y="724"/>
                </a:lnTo>
                <a:lnTo>
                  <a:pt x="171" y="725"/>
                </a:lnTo>
                <a:lnTo>
                  <a:pt x="169" y="729"/>
                </a:lnTo>
                <a:lnTo>
                  <a:pt x="164" y="734"/>
                </a:lnTo>
                <a:lnTo>
                  <a:pt x="161" y="737"/>
                </a:lnTo>
                <a:lnTo>
                  <a:pt x="157" y="737"/>
                </a:lnTo>
                <a:lnTo>
                  <a:pt x="149" y="739"/>
                </a:lnTo>
                <a:lnTo>
                  <a:pt x="144" y="741"/>
                </a:lnTo>
                <a:lnTo>
                  <a:pt x="138" y="744"/>
                </a:lnTo>
                <a:lnTo>
                  <a:pt x="130" y="744"/>
                </a:lnTo>
                <a:lnTo>
                  <a:pt x="128" y="749"/>
                </a:lnTo>
                <a:lnTo>
                  <a:pt x="126" y="751"/>
                </a:lnTo>
                <a:lnTo>
                  <a:pt x="123" y="751"/>
                </a:lnTo>
                <a:lnTo>
                  <a:pt x="116" y="754"/>
                </a:lnTo>
                <a:lnTo>
                  <a:pt x="109" y="761"/>
                </a:lnTo>
                <a:lnTo>
                  <a:pt x="104" y="766"/>
                </a:lnTo>
                <a:lnTo>
                  <a:pt x="101" y="773"/>
                </a:lnTo>
                <a:lnTo>
                  <a:pt x="94" y="788"/>
                </a:lnTo>
                <a:lnTo>
                  <a:pt x="89" y="806"/>
                </a:lnTo>
                <a:lnTo>
                  <a:pt x="92" y="811"/>
                </a:lnTo>
                <a:lnTo>
                  <a:pt x="94" y="814"/>
                </a:lnTo>
                <a:lnTo>
                  <a:pt x="92" y="818"/>
                </a:lnTo>
                <a:lnTo>
                  <a:pt x="89" y="819"/>
                </a:lnTo>
                <a:lnTo>
                  <a:pt x="92" y="824"/>
                </a:lnTo>
                <a:lnTo>
                  <a:pt x="96" y="829"/>
                </a:lnTo>
                <a:lnTo>
                  <a:pt x="99" y="833"/>
                </a:lnTo>
                <a:lnTo>
                  <a:pt x="103" y="840"/>
                </a:lnTo>
                <a:lnTo>
                  <a:pt x="109" y="840"/>
                </a:lnTo>
                <a:lnTo>
                  <a:pt x="116" y="840"/>
                </a:lnTo>
                <a:lnTo>
                  <a:pt x="121" y="841"/>
                </a:lnTo>
                <a:lnTo>
                  <a:pt x="123" y="847"/>
                </a:lnTo>
                <a:lnTo>
                  <a:pt x="137" y="848"/>
                </a:lnTo>
                <a:lnTo>
                  <a:pt x="149" y="845"/>
                </a:lnTo>
                <a:lnTo>
                  <a:pt x="159" y="843"/>
                </a:lnTo>
                <a:lnTo>
                  <a:pt x="171" y="840"/>
                </a:lnTo>
                <a:lnTo>
                  <a:pt x="173" y="843"/>
                </a:lnTo>
                <a:lnTo>
                  <a:pt x="176" y="845"/>
                </a:lnTo>
                <a:lnTo>
                  <a:pt x="185" y="847"/>
                </a:lnTo>
                <a:lnTo>
                  <a:pt x="190" y="848"/>
                </a:lnTo>
                <a:lnTo>
                  <a:pt x="191" y="850"/>
                </a:lnTo>
                <a:lnTo>
                  <a:pt x="191" y="853"/>
                </a:lnTo>
                <a:lnTo>
                  <a:pt x="193" y="859"/>
                </a:lnTo>
                <a:lnTo>
                  <a:pt x="196" y="862"/>
                </a:lnTo>
                <a:lnTo>
                  <a:pt x="202" y="864"/>
                </a:lnTo>
                <a:lnTo>
                  <a:pt x="207" y="865"/>
                </a:lnTo>
                <a:lnTo>
                  <a:pt x="219" y="867"/>
                </a:lnTo>
                <a:lnTo>
                  <a:pt x="222" y="870"/>
                </a:lnTo>
                <a:lnTo>
                  <a:pt x="226" y="874"/>
                </a:lnTo>
                <a:lnTo>
                  <a:pt x="231" y="876"/>
                </a:lnTo>
                <a:lnTo>
                  <a:pt x="234" y="877"/>
                </a:lnTo>
                <a:lnTo>
                  <a:pt x="239" y="884"/>
                </a:lnTo>
                <a:lnTo>
                  <a:pt x="244" y="891"/>
                </a:lnTo>
                <a:lnTo>
                  <a:pt x="248" y="893"/>
                </a:lnTo>
                <a:lnTo>
                  <a:pt x="253" y="894"/>
                </a:lnTo>
                <a:lnTo>
                  <a:pt x="249" y="899"/>
                </a:lnTo>
                <a:lnTo>
                  <a:pt x="248" y="901"/>
                </a:lnTo>
                <a:lnTo>
                  <a:pt x="244" y="901"/>
                </a:lnTo>
                <a:lnTo>
                  <a:pt x="239" y="898"/>
                </a:lnTo>
                <a:lnTo>
                  <a:pt x="232" y="891"/>
                </a:lnTo>
                <a:lnTo>
                  <a:pt x="229" y="889"/>
                </a:lnTo>
                <a:lnTo>
                  <a:pt x="226" y="887"/>
                </a:lnTo>
                <a:lnTo>
                  <a:pt x="214" y="891"/>
                </a:lnTo>
                <a:lnTo>
                  <a:pt x="203" y="893"/>
                </a:lnTo>
                <a:lnTo>
                  <a:pt x="191" y="896"/>
                </a:lnTo>
                <a:lnTo>
                  <a:pt x="178" y="894"/>
                </a:lnTo>
                <a:lnTo>
                  <a:pt x="176" y="882"/>
                </a:lnTo>
                <a:lnTo>
                  <a:pt x="173" y="872"/>
                </a:lnTo>
                <a:lnTo>
                  <a:pt x="164" y="853"/>
                </a:lnTo>
                <a:lnTo>
                  <a:pt x="157" y="853"/>
                </a:lnTo>
                <a:lnTo>
                  <a:pt x="152" y="857"/>
                </a:lnTo>
                <a:lnTo>
                  <a:pt x="149" y="859"/>
                </a:lnTo>
                <a:lnTo>
                  <a:pt x="144" y="860"/>
                </a:lnTo>
                <a:lnTo>
                  <a:pt x="142" y="862"/>
                </a:lnTo>
                <a:lnTo>
                  <a:pt x="140" y="864"/>
                </a:lnTo>
                <a:lnTo>
                  <a:pt x="137" y="867"/>
                </a:lnTo>
                <a:lnTo>
                  <a:pt x="132" y="869"/>
                </a:lnTo>
                <a:lnTo>
                  <a:pt x="130" y="870"/>
                </a:lnTo>
                <a:lnTo>
                  <a:pt x="130" y="874"/>
                </a:lnTo>
                <a:lnTo>
                  <a:pt x="130" y="881"/>
                </a:lnTo>
                <a:lnTo>
                  <a:pt x="130" y="886"/>
                </a:lnTo>
                <a:lnTo>
                  <a:pt x="132" y="889"/>
                </a:lnTo>
                <a:lnTo>
                  <a:pt x="133" y="893"/>
                </a:lnTo>
                <a:lnTo>
                  <a:pt x="137" y="894"/>
                </a:lnTo>
                <a:lnTo>
                  <a:pt x="142" y="896"/>
                </a:lnTo>
                <a:lnTo>
                  <a:pt x="144" y="898"/>
                </a:lnTo>
                <a:lnTo>
                  <a:pt x="144" y="901"/>
                </a:lnTo>
                <a:lnTo>
                  <a:pt x="144" y="922"/>
                </a:lnTo>
                <a:lnTo>
                  <a:pt x="152" y="923"/>
                </a:lnTo>
                <a:lnTo>
                  <a:pt x="159" y="922"/>
                </a:lnTo>
                <a:lnTo>
                  <a:pt x="164" y="918"/>
                </a:lnTo>
                <a:lnTo>
                  <a:pt x="166" y="915"/>
                </a:lnTo>
                <a:lnTo>
                  <a:pt x="169" y="910"/>
                </a:lnTo>
                <a:lnTo>
                  <a:pt x="173" y="905"/>
                </a:lnTo>
                <a:lnTo>
                  <a:pt x="178" y="901"/>
                </a:lnTo>
                <a:lnTo>
                  <a:pt x="185" y="901"/>
                </a:lnTo>
                <a:lnTo>
                  <a:pt x="185" y="906"/>
                </a:lnTo>
                <a:lnTo>
                  <a:pt x="185" y="910"/>
                </a:lnTo>
                <a:lnTo>
                  <a:pt x="186" y="911"/>
                </a:lnTo>
                <a:lnTo>
                  <a:pt x="190" y="913"/>
                </a:lnTo>
                <a:lnTo>
                  <a:pt x="196" y="915"/>
                </a:lnTo>
                <a:lnTo>
                  <a:pt x="205" y="915"/>
                </a:lnTo>
                <a:lnTo>
                  <a:pt x="210" y="923"/>
                </a:lnTo>
                <a:lnTo>
                  <a:pt x="212" y="928"/>
                </a:lnTo>
                <a:lnTo>
                  <a:pt x="212" y="935"/>
                </a:lnTo>
                <a:lnTo>
                  <a:pt x="219" y="935"/>
                </a:lnTo>
                <a:lnTo>
                  <a:pt x="222" y="939"/>
                </a:lnTo>
                <a:lnTo>
                  <a:pt x="224" y="944"/>
                </a:lnTo>
                <a:lnTo>
                  <a:pt x="226" y="949"/>
                </a:lnTo>
                <a:lnTo>
                  <a:pt x="226" y="952"/>
                </a:lnTo>
                <a:lnTo>
                  <a:pt x="226" y="956"/>
                </a:lnTo>
                <a:lnTo>
                  <a:pt x="226" y="959"/>
                </a:lnTo>
                <a:lnTo>
                  <a:pt x="226" y="963"/>
                </a:lnTo>
                <a:lnTo>
                  <a:pt x="224" y="964"/>
                </a:lnTo>
                <a:lnTo>
                  <a:pt x="222" y="964"/>
                </a:lnTo>
                <a:lnTo>
                  <a:pt x="220" y="961"/>
                </a:lnTo>
                <a:lnTo>
                  <a:pt x="219" y="956"/>
                </a:lnTo>
                <a:lnTo>
                  <a:pt x="212" y="956"/>
                </a:lnTo>
                <a:lnTo>
                  <a:pt x="205" y="956"/>
                </a:lnTo>
                <a:lnTo>
                  <a:pt x="200" y="959"/>
                </a:lnTo>
                <a:lnTo>
                  <a:pt x="198" y="961"/>
                </a:lnTo>
                <a:lnTo>
                  <a:pt x="198" y="963"/>
                </a:lnTo>
                <a:lnTo>
                  <a:pt x="188" y="961"/>
                </a:lnTo>
                <a:lnTo>
                  <a:pt x="181" y="959"/>
                </a:lnTo>
                <a:lnTo>
                  <a:pt x="173" y="956"/>
                </a:lnTo>
                <a:lnTo>
                  <a:pt x="157" y="956"/>
                </a:lnTo>
                <a:lnTo>
                  <a:pt x="149" y="957"/>
                </a:lnTo>
                <a:lnTo>
                  <a:pt x="140" y="959"/>
                </a:lnTo>
                <a:lnTo>
                  <a:pt x="123" y="963"/>
                </a:lnTo>
                <a:lnTo>
                  <a:pt x="116" y="964"/>
                </a:lnTo>
                <a:lnTo>
                  <a:pt x="109" y="964"/>
                </a:lnTo>
                <a:lnTo>
                  <a:pt x="101" y="961"/>
                </a:lnTo>
                <a:lnTo>
                  <a:pt x="92" y="957"/>
                </a:lnTo>
                <a:lnTo>
                  <a:pt x="87" y="956"/>
                </a:lnTo>
                <a:lnTo>
                  <a:pt x="82" y="956"/>
                </a:lnTo>
                <a:lnTo>
                  <a:pt x="77" y="956"/>
                </a:lnTo>
                <a:lnTo>
                  <a:pt x="75" y="959"/>
                </a:lnTo>
                <a:lnTo>
                  <a:pt x="75" y="969"/>
                </a:lnTo>
                <a:lnTo>
                  <a:pt x="74" y="974"/>
                </a:lnTo>
                <a:lnTo>
                  <a:pt x="72" y="978"/>
                </a:lnTo>
                <a:lnTo>
                  <a:pt x="69" y="978"/>
                </a:lnTo>
                <a:lnTo>
                  <a:pt x="62" y="976"/>
                </a:lnTo>
                <a:lnTo>
                  <a:pt x="62" y="980"/>
                </a:lnTo>
                <a:lnTo>
                  <a:pt x="63" y="981"/>
                </a:lnTo>
                <a:lnTo>
                  <a:pt x="69" y="983"/>
                </a:lnTo>
                <a:lnTo>
                  <a:pt x="82" y="983"/>
                </a:lnTo>
                <a:lnTo>
                  <a:pt x="86" y="985"/>
                </a:lnTo>
                <a:lnTo>
                  <a:pt x="89" y="986"/>
                </a:lnTo>
                <a:lnTo>
                  <a:pt x="91" y="990"/>
                </a:lnTo>
                <a:lnTo>
                  <a:pt x="96" y="990"/>
                </a:lnTo>
                <a:lnTo>
                  <a:pt x="101" y="990"/>
                </a:lnTo>
                <a:lnTo>
                  <a:pt x="106" y="990"/>
                </a:lnTo>
                <a:lnTo>
                  <a:pt x="111" y="995"/>
                </a:lnTo>
                <a:lnTo>
                  <a:pt x="118" y="998"/>
                </a:lnTo>
                <a:lnTo>
                  <a:pt x="123" y="998"/>
                </a:lnTo>
                <a:lnTo>
                  <a:pt x="130" y="997"/>
                </a:lnTo>
                <a:lnTo>
                  <a:pt x="133" y="1005"/>
                </a:lnTo>
                <a:lnTo>
                  <a:pt x="137" y="1014"/>
                </a:lnTo>
                <a:lnTo>
                  <a:pt x="140" y="1022"/>
                </a:lnTo>
                <a:lnTo>
                  <a:pt x="144" y="1031"/>
                </a:lnTo>
                <a:lnTo>
                  <a:pt x="149" y="1032"/>
                </a:lnTo>
                <a:lnTo>
                  <a:pt x="152" y="1034"/>
                </a:lnTo>
                <a:lnTo>
                  <a:pt x="157" y="1041"/>
                </a:lnTo>
                <a:lnTo>
                  <a:pt x="161" y="1049"/>
                </a:lnTo>
                <a:lnTo>
                  <a:pt x="164" y="1058"/>
                </a:lnTo>
                <a:lnTo>
                  <a:pt x="164" y="1065"/>
                </a:lnTo>
                <a:lnTo>
                  <a:pt x="164" y="1070"/>
                </a:lnTo>
                <a:lnTo>
                  <a:pt x="161" y="1078"/>
                </a:lnTo>
                <a:lnTo>
                  <a:pt x="157" y="1087"/>
                </a:lnTo>
                <a:lnTo>
                  <a:pt x="155" y="1092"/>
                </a:lnTo>
                <a:lnTo>
                  <a:pt x="157" y="1099"/>
                </a:lnTo>
                <a:lnTo>
                  <a:pt x="159" y="1102"/>
                </a:lnTo>
                <a:lnTo>
                  <a:pt x="161" y="1104"/>
                </a:lnTo>
                <a:lnTo>
                  <a:pt x="167" y="1106"/>
                </a:lnTo>
                <a:lnTo>
                  <a:pt x="185" y="1106"/>
                </a:lnTo>
                <a:lnTo>
                  <a:pt x="193" y="1111"/>
                </a:lnTo>
                <a:lnTo>
                  <a:pt x="198" y="1113"/>
                </a:lnTo>
                <a:lnTo>
                  <a:pt x="205" y="1113"/>
                </a:lnTo>
                <a:lnTo>
                  <a:pt x="212" y="1111"/>
                </a:lnTo>
                <a:lnTo>
                  <a:pt x="219" y="1109"/>
                </a:lnTo>
                <a:lnTo>
                  <a:pt x="224" y="1106"/>
                </a:lnTo>
                <a:lnTo>
                  <a:pt x="232" y="1106"/>
                </a:lnTo>
                <a:lnTo>
                  <a:pt x="234" y="1104"/>
                </a:lnTo>
                <a:lnTo>
                  <a:pt x="236" y="1102"/>
                </a:lnTo>
                <a:lnTo>
                  <a:pt x="239" y="1099"/>
                </a:lnTo>
                <a:lnTo>
                  <a:pt x="244" y="1097"/>
                </a:lnTo>
                <a:lnTo>
                  <a:pt x="246" y="1096"/>
                </a:lnTo>
                <a:lnTo>
                  <a:pt x="246" y="1092"/>
                </a:lnTo>
                <a:lnTo>
                  <a:pt x="251" y="1096"/>
                </a:lnTo>
                <a:lnTo>
                  <a:pt x="256" y="1099"/>
                </a:lnTo>
                <a:lnTo>
                  <a:pt x="260" y="1104"/>
                </a:lnTo>
                <a:lnTo>
                  <a:pt x="267" y="1106"/>
                </a:lnTo>
                <a:lnTo>
                  <a:pt x="277" y="1106"/>
                </a:lnTo>
                <a:lnTo>
                  <a:pt x="285" y="1106"/>
                </a:lnTo>
                <a:lnTo>
                  <a:pt x="292" y="1109"/>
                </a:lnTo>
                <a:lnTo>
                  <a:pt x="297" y="1116"/>
                </a:lnTo>
                <a:lnTo>
                  <a:pt x="302" y="1123"/>
                </a:lnTo>
                <a:lnTo>
                  <a:pt x="304" y="1126"/>
                </a:lnTo>
                <a:lnTo>
                  <a:pt x="306" y="1131"/>
                </a:lnTo>
                <a:lnTo>
                  <a:pt x="307" y="1133"/>
                </a:lnTo>
                <a:lnTo>
                  <a:pt x="309" y="1140"/>
                </a:lnTo>
                <a:lnTo>
                  <a:pt x="313" y="1143"/>
                </a:lnTo>
                <a:lnTo>
                  <a:pt x="316" y="1147"/>
                </a:lnTo>
                <a:lnTo>
                  <a:pt x="319" y="1147"/>
                </a:lnTo>
                <a:lnTo>
                  <a:pt x="330" y="1147"/>
                </a:lnTo>
                <a:lnTo>
                  <a:pt x="338" y="1147"/>
                </a:lnTo>
                <a:lnTo>
                  <a:pt x="340" y="1148"/>
                </a:lnTo>
                <a:lnTo>
                  <a:pt x="345" y="1150"/>
                </a:lnTo>
                <a:lnTo>
                  <a:pt x="350" y="1153"/>
                </a:lnTo>
                <a:lnTo>
                  <a:pt x="359" y="1160"/>
                </a:lnTo>
                <a:lnTo>
                  <a:pt x="360" y="1164"/>
                </a:lnTo>
                <a:lnTo>
                  <a:pt x="365" y="1169"/>
                </a:lnTo>
                <a:lnTo>
                  <a:pt x="372" y="1172"/>
                </a:lnTo>
                <a:lnTo>
                  <a:pt x="379" y="1174"/>
                </a:lnTo>
                <a:lnTo>
                  <a:pt x="389" y="1174"/>
                </a:lnTo>
                <a:lnTo>
                  <a:pt x="394" y="1182"/>
                </a:lnTo>
                <a:lnTo>
                  <a:pt x="400" y="1191"/>
                </a:lnTo>
                <a:lnTo>
                  <a:pt x="406" y="1198"/>
                </a:lnTo>
                <a:lnTo>
                  <a:pt x="410" y="1208"/>
                </a:lnTo>
                <a:lnTo>
                  <a:pt x="418" y="1208"/>
                </a:lnTo>
                <a:lnTo>
                  <a:pt x="425" y="1208"/>
                </a:lnTo>
                <a:lnTo>
                  <a:pt x="430" y="1211"/>
                </a:lnTo>
                <a:lnTo>
                  <a:pt x="435" y="1213"/>
                </a:lnTo>
                <a:lnTo>
                  <a:pt x="444" y="1220"/>
                </a:lnTo>
                <a:lnTo>
                  <a:pt x="451" y="1222"/>
                </a:lnTo>
                <a:lnTo>
                  <a:pt x="458" y="1222"/>
                </a:lnTo>
                <a:lnTo>
                  <a:pt x="459" y="1229"/>
                </a:lnTo>
                <a:lnTo>
                  <a:pt x="463" y="1234"/>
                </a:lnTo>
                <a:lnTo>
                  <a:pt x="468" y="1237"/>
                </a:lnTo>
                <a:lnTo>
                  <a:pt x="475" y="1239"/>
                </a:lnTo>
                <a:lnTo>
                  <a:pt x="485" y="1246"/>
                </a:lnTo>
                <a:lnTo>
                  <a:pt x="488" y="1251"/>
                </a:lnTo>
                <a:lnTo>
                  <a:pt x="492" y="1256"/>
                </a:lnTo>
                <a:lnTo>
                  <a:pt x="497" y="1257"/>
                </a:lnTo>
                <a:lnTo>
                  <a:pt x="498" y="1259"/>
                </a:lnTo>
                <a:lnTo>
                  <a:pt x="498" y="1263"/>
                </a:lnTo>
                <a:lnTo>
                  <a:pt x="498" y="1273"/>
                </a:lnTo>
                <a:lnTo>
                  <a:pt x="498" y="1285"/>
                </a:lnTo>
                <a:lnTo>
                  <a:pt x="498" y="1307"/>
                </a:lnTo>
                <a:lnTo>
                  <a:pt x="498" y="1317"/>
                </a:lnTo>
                <a:lnTo>
                  <a:pt x="502" y="1326"/>
                </a:lnTo>
                <a:lnTo>
                  <a:pt x="505" y="1328"/>
                </a:lnTo>
                <a:lnTo>
                  <a:pt x="509" y="1331"/>
                </a:lnTo>
                <a:lnTo>
                  <a:pt x="514" y="1331"/>
                </a:lnTo>
                <a:lnTo>
                  <a:pt x="519" y="1331"/>
                </a:lnTo>
                <a:lnTo>
                  <a:pt x="522" y="1329"/>
                </a:lnTo>
                <a:lnTo>
                  <a:pt x="524" y="1326"/>
                </a:lnTo>
                <a:lnTo>
                  <a:pt x="526" y="1317"/>
                </a:lnTo>
                <a:lnTo>
                  <a:pt x="521" y="1316"/>
                </a:lnTo>
                <a:lnTo>
                  <a:pt x="519" y="1314"/>
                </a:lnTo>
                <a:lnTo>
                  <a:pt x="519" y="1310"/>
                </a:lnTo>
                <a:lnTo>
                  <a:pt x="519" y="1290"/>
                </a:lnTo>
                <a:lnTo>
                  <a:pt x="526" y="1295"/>
                </a:lnTo>
                <a:lnTo>
                  <a:pt x="533" y="1297"/>
                </a:lnTo>
                <a:lnTo>
                  <a:pt x="539" y="1295"/>
                </a:lnTo>
                <a:lnTo>
                  <a:pt x="546" y="1290"/>
                </a:lnTo>
                <a:lnTo>
                  <a:pt x="560" y="1287"/>
                </a:lnTo>
                <a:lnTo>
                  <a:pt x="573" y="1283"/>
                </a:lnTo>
                <a:lnTo>
                  <a:pt x="591" y="1283"/>
                </a:lnTo>
                <a:lnTo>
                  <a:pt x="608" y="1283"/>
                </a:lnTo>
                <a:lnTo>
                  <a:pt x="613" y="1287"/>
                </a:lnTo>
                <a:lnTo>
                  <a:pt x="618" y="1290"/>
                </a:lnTo>
                <a:lnTo>
                  <a:pt x="621" y="1295"/>
                </a:lnTo>
                <a:lnTo>
                  <a:pt x="628" y="1297"/>
                </a:lnTo>
                <a:lnTo>
                  <a:pt x="628" y="1300"/>
                </a:lnTo>
                <a:lnTo>
                  <a:pt x="625" y="1304"/>
                </a:lnTo>
                <a:lnTo>
                  <a:pt x="620" y="1305"/>
                </a:lnTo>
                <a:lnTo>
                  <a:pt x="614" y="1305"/>
                </a:lnTo>
                <a:lnTo>
                  <a:pt x="608" y="1305"/>
                </a:lnTo>
                <a:lnTo>
                  <a:pt x="604" y="1304"/>
                </a:lnTo>
                <a:lnTo>
                  <a:pt x="601" y="1300"/>
                </a:lnTo>
                <a:lnTo>
                  <a:pt x="601" y="1297"/>
                </a:lnTo>
                <a:lnTo>
                  <a:pt x="592" y="1297"/>
                </a:lnTo>
                <a:lnTo>
                  <a:pt x="585" y="1298"/>
                </a:lnTo>
                <a:lnTo>
                  <a:pt x="580" y="1302"/>
                </a:lnTo>
                <a:lnTo>
                  <a:pt x="573" y="1304"/>
                </a:lnTo>
                <a:lnTo>
                  <a:pt x="575" y="1314"/>
                </a:lnTo>
                <a:lnTo>
                  <a:pt x="579" y="1321"/>
                </a:lnTo>
                <a:lnTo>
                  <a:pt x="585" y="1328"/>
                </a:lnTo>
                <a:lnTo>
                  <a:pt x="594" y="1331"/>
                </a:lnTo>
                <a:lnTo>
                  <a:pt x="604" y="1331"/>
                </a:lnTo>
                <a:lnTo>
                  <a:pt x="614" y="1329"/>
                </a:lnTo>
                <a:lnTo>
                  <a:pt x="625" y="1326"/>
                </a:lnTo>
                <a:lnTo>
                  <a:pt x="635" y="1324"/>
                </a:lnTo>
                <a:lnTo>
                  <a:pt x="637" y="1328"/>
                </a:lnTo>
                <a:lnTo>
                  <a:pt x="640" y="1329"/>
                </a:lnTo>
                <a:lnTo>
                  <a:pt x="648" y="1331"/>
                </a:lnTo>
                <a:lnTo>
                  <a:pt x="648" y="1345"/>
                </a:lnTo>
                <a:lnTo>
                  <a:pt x="689" y="1345"/>
                </a:lnTo>
                <a:lnTo>
                  <a:pt x="691" y="1351"/>
                </a:lnTo>
                <a:lnTo>
                  <a:pt x="689" y="1357"/>
                </a:lnTo>
                <a:lnTo>
                  <a:pt x="688" y="1363"/>
                </a:lnTo>
                <a:lnTo>
                  <a:pt x="683" y="1369"/>
                </a:lnTo>
                <a:lnTo>
                  <a:pt x="683" y="1374"/>
                </a:lnTo>
                <a:lnTo>
                  <a:pt x="683" y="1379"/>
                </a:lnTo>
                <a:lnTo>
                  <a:pt x="677" y="1379"/>
                </a:lnTo>
                <a:lnTo>
                  <a:pt x="672" y="1381"/>
                </a:lnTo>
                <a:lnTo>
                  <a:pt x="664" y="1384"/>
                </a:lnTo>
                <a:lnTo>
                  <a:pt x="657" y="1389"/>
                </a:lnTo>
                <a:lnTo>
                  <a:pt x="648" y="1392"/>
                </a:lnTo>
                <a:lnTo>
                  <a:pt x="650" y="1406"/>
                </a:lnTo>
                <a:lnTo>
                  <a:pt x="655" y="1416"/>
                </a:lnTo>
                <a:lnTo>
                  <a:pt x="659" y="1427"/>
                </a:lnTo>
                <a:lnTo>
                  <a:pt x="662" y="1440"/>
                </a:lnTo>
                <a:lnTo>
                  <a:pt x="664" y="1445"/>
                </a:lnTo>
                <a:lnTo>
                  <a:pt x="666" y="1449"/>
                </a:lnTo>
                <a:lnTo>
                  <a:pt x="672" y="1454"/>
                </a:lnTo>
                <a:lnTo>
                  <a:pt x="681" y="1457"/>
                </a:lnTo>
                <a:lnTo>
                  <a:pt x="689" y="1461"/>
                </a:lnTo>
                <a:lnTo>
                  <a:pt x="691" y="1462"/>
                </a:lnTo>
                <a:lnTo>
                  <a:pt x="693" y="1464"/>
                </a:lnTo>
                <a:lnTo>
                  <a:pt x="696" y="1467"/>
                </a:lnTo>
                <a:lnTo>
                  <a:pt x="701" y="1469"/>
                </a:lnTo>
                <a:lnTo>
                  <a:pt x="703" y="1471"/>
                </a:lnTo>
                <a:lnTo>
                  <a:pt x="703" y="1474"/>
                </a:lnTo>
                <a:lnTo>
                  <a:pt x="707" y="1476"/>
                </a:lnTo>
                <a:lnTo>
                  <a:pt x="710" y="1478"/>
                </a:lnTo>
                <a:lnTo>
                  <a:pt x="712" y="1481"/>
                </a:lnTo>
                <a:lnTo>
                  <a:pt x="717" y="1481"/>
                </a:lnTo>
                <a:lnTo>
                  <a:pt x="718" y="1478"/>
                </a:lnTo>
                <a:lnTo>
                  <a:pt x="720" y="1476"/>
                </a:lnTo>
                <a:lnTo>
                  <a:pt x="722" y="1478"/>
                </a:lnTo>
                <a:lnTo>
                  <a:pt x="736" y="1490"/>
                </a:lnTo>
                <a:lnTo>
                  <a:pt x="742" y="1496"/>
                </a:lnTo>
                <a:lnTo>
                  <a:pt x="748" y="1505"/>
                </a:lnTo>
                <a:lnTo>
                  <a:pt x="749" y="1514"/>
                </a:lnTo>
                <a:lnTo>
                  <a:pt x="753" y="1522"/>
                </a:lnTo>
                <a:lnTo>
                  <a:pt x="756" y="1525"/>
                </a:lnTo>
                <a:lnTo>
                  <a:pt x="759" y="1527"/>
                </a:lnTo>
                <a:lnTo>
                  <a:pt x="763" y="1532"/>
                </a:lnTo>
                <a:lnTo>
                  <a:pt x="770" y="1537"/>
                </a:lnTo>
                <a:lnTo>
                  <a:pt x="775" y="1542"/>
                </a:lnTo>
                <a:lnTo>
                  <a:pt x="777" y="1546"/>
                </a:lnTo>
                <a:lnTo>
                  <a:pt x="778" y="1549"/>
                </a:lnTo>
                <a:lnTo>
                  <a:pt x="782" y="1556"/>
                </a:lnTo>
                <a:lnTo>
                  <a:pt x="785" y="1563"/>
                </a:lnTo>
                <a:lnTo>
                  <a:pt x="787" y="1568"/>
                </a:lnTo>
                <a:lnTo>
                  <a:pt x="787" y="1571"/>
                </a:lnTo>
                <a:lnTo>
                  <a:pt x="787" y="1575"/>
                </a:lnTo>
                <a:lnTo>
                  <a:pt x="792" y="1577"/>
                </a:lnTo>
                <a:lnTo>
                  <a:pt x="790" y="1585"/>
                </a:lnTo>
                <a:lnTo>
                  <a:pt x="789" y="1590"/>
                </a:lnTo>
                <a:lnTo>
                  <a:pt x="783" y="1594"/>
                </a:lnTo>
                <a:lnTo>
                  <a:pt x="778" y="1597"/>
                </a:lnTo>
                <a:lnTo>
                  <a:pt x="778" y="1604"/>
                </a:lnTo>
                <a:lnTo>
                  <a:pt x="775" y="1609"/>
                </a:lnTo>
                <a:lnTo>
                  <a:pt x="773" y="1612"/>
                </a:lnTo>
                <a:lnTo>
                  <a:pt x="771" y="1618"/>
                </a:lnTo>
                <a:lnTo>
                  <a:pt x="770" y="1623"/>
                </a:lnTo>
                <a:lnTo>
                  <a:pt x="766" y="1628"/>
                </a:lnTo>
                <a:lnTo>
                  <a:pt x="758" y="1635"/>
                </a:lnTo>
                <a:lnTo>
                  <a:pt x="749" y="1641"/>
                </a:lnTo>
                <a:lnTo>
                  <a:pt x="746" y="1646"/>
                </a:lnTo>
                <a:lnTo>
                  <a:pt x="744" y="1652"/>
                </a:lnTo>
                <a:lnTo>
                  <a:pt x="749" y="1660"/>
                </a:lnTo>
                <a:lnTo>
                  <a:pt x="751" y="1665"/>
                </a:lnTo>
                <a:lnTo>
                  <a:pt x="751" y="1672"/>
                </a:lnTo>
                <a:lnTo>
                  <a:pt x="753" y="1674"/>
                </a:lnTo>
                <a:lnTo>
                  <a:pt x="754" y="1675"/>
                </a:lnTo>
                <a:lnTo>
                  <a:pt x="758" y="1679"/>
                </a:lnTo>
                <a:lnTo>
                  <a:pt x="763" y="1681"/>
                </a:lnTo>
                <a:lnTo>
                  <a:pt x="765" y="1682"/>
                </a:lnTo>
                <a:lnTo>
                  <a:pt x="765" y="1686"/>
                </a:lnTo>
                <a:lnTo>
                  <a:pt x="768" y="1689"/>
                </a:lnTo>
                <a:lnTo>
                  <a:pt x="770" y="1694"/>
                </a:lnTo>
                <a:lnTo>
                  <a:pt x="771" y="1706"/>
                </a:lnTo>
                <a:lnTo>
                  <a:pt x="773" y="1711"/>
                </a:lnTo>
                <a:lnTo>
                  <a:pt x="777" y="1715"/>
                </a:lnTo>
                <a:lnTo>
                  <a:pt x="780" y="1718"/>
                </a:lnTo>
                <a:lnTo>
                  <a:pt x="785" y="1720"/>
                </a:lnTo>
                <a:lnTo>
                  <a:pt x="785" y="1727"/>
                </a:lnTo>
                <a:lnTo>
                  <a:pt x="787" y="1732"/>
                </a:lnTo>
                <a:lnTo>
                  <a:pt x="790" y="1735"/>
                </a:lnTo>
                <a:lnTo>
                  <a:pt x="794" y="1739"/>
                </a:lnTo>
                <a:lnTo>
                  <a:pt x="800" y="1745"/>
                </a:lnTo>
                <a:lnTo>
                  <a:pt x="804" y="1749"/>
                </a:lnTo>
                <a:lnTo>
                  <a:pt x="806" y="1754"/>
                </a:lnTo>
                <a:lnTo>
                  <a:pt x="806" y="1809"/>
                </a:lnTo>
                <a:lnTo>
                  <a:pt x="806" y="1815"/>
                </a:lnTo>
                <a:lnTo>
                  <a:pt x="809" y="1820"/>
                </a:lnTo>
                <a:lnTo>
                  <a:pt x="811" y="1826"/>
                </a:lnTo>
                <a:lnTo>
                  <a:pt x="814" y="1831"/>
                </a:lnTo>
                <a:lnTo>
                  <a:pt x="824" y="1836"/>
                </a:lnTo>
                <a:lnTo>
                  <a:pt x="833" y="1843"/>
                </a:lnTo>
                <a:lnTo>
                  <a:pt x="835" y="1848"/>
                </a:lnTo>
                <a:lnTo>
                  <a:pt x="838" y="1853"/>
                </a:lnTo>
                <a:lnTo>
                  <a:pt x="847" y="1860"/>
                </a:lnTo>
                <a:lnTo>
                  <a:pt x="855" y="1867"/>
                </a:lnTo>
                <a:lnTo>
                  <a:pt x="858" y="1872"/>
                </a:lnTo>
                <a:lnTo>
                  <a:pt x="860" y="1877"/>
                </a:lnTo>
                <a:lnTo>
                  <a:pt x="865" y="1877"/>
                </a:lnTo>
                <a:lnTo>
                  <a:pt x="870" y="1877"/>
                </a:lnTo>
                <a:lnTo>
                  <a:pt x="876" y="1882"/>
                </a:lnTo>
                <a:lnTo>
                  <a:pt x="882" y="1885"/>
                </a:lnTo>
                <a:lnTo>
                  <a:pt x="887" y="1885"/>
                </a:lnTo>
                <a:lnTo>
                  <a:pt x="894" y="1884"/>
                </a:lnTo>
                <a:lnTo>
                  <a:pt x="901" y="1894"/>
                </a:lnTo>
                <a:lnTo>
                  <a:pt x="910" y="1902"/>
                </a:lnTo>
                <a:lnTo>
                  <a:pt x="922" y="1908"/>
                </a:lnTo>
                <a:lnTo>
                  <a:pt x="935" y="1911"/>
                </a:lnTo>
                <a:lnTo>
                  <a:pt x="940" y="1920"/>
                </a:lnTo>
                <a:lnTo>
                  <a:pt x="945" y="1928"/>
                </a:lnTo>
                <a:lnTo>
                  <a:pt x="952" y="1935"/>
                </a:lnTo>
                <a:lnTo>
                  <a:pt x="956" y="1945"/>
                </a:lnTo>
                <a:lnTo>
                  <a:pt x="961" y="1945"/>
                </a:lnTo>
                <a:lnTo>
                  <a:pt x="966" y="1945"/>
                </a:lnTo>
                <a:lnTo>
                  <a:pt x="971" y="1945"/>
                </a:lnTo>
                <a:lnTo>
                  <a:pt x="976" y="1945"/>
                </a:lnTo>
                <a:lnTo>
                  <a:pt x="978" y="1943"/>
                </a:lnTo>
                <a:lnTo>
                  <a:pt x="978" y="1942"/>
                </a:lnTo>
                <a:lnTo>
                  <a:pt x="980" y="1940"/>
                </a:lnTo>
                <a:lnTo>
                  <a:pt x="983" y="1938"/>
                </a:lnTo>
                <a:lnTo>
                  <a:pt x="990" y="1938"/>
                </a:lnTo>
                <a:lnTo>
                  <a:pt x="993" y="1942"/>
                </a:lnTo>
                <a:lnTo>
                  <a:pt x="998" y="1943"/>
                </a:lnTo>
                <a:lnTo>
                  <a:pt x="1003" y="1945"/>
                </a:lnTo>
                <a:lnTo>
                  <a:pt x="1003" y="1955"/>
                </a:lnTo>
                <a:lnTo>
                  <a:pt x="1000" y="1964"/>
                </a:lnTo>
                <a:lnTo>
                  <a:pt x="997" y="1971"/>
                </a:lnTo>
                <a:lnTo>
                  <a:pt x="990" y="1976"/>
                </a:lnTo>
                <a:lnTo>
                  <a:pt x="978" y="1986"/>
                </a:lnTo>
                <a:lnTo>
                  <a:pt x="973" y="1993"/>
                </a:lnTo>
                <a:lnTo>
                  <a:pt x="969" y="2000"/>
                </a:lnTo>
                <a:lnTo>
                  <a:pt x="969" y="2007"/>
                </a:lnTo>
                <a:lnTo>
                  <a:pt x="971" y="2013"/>
                </a:lnTo>
                <a:lnTo>
                  <a:pt x="978" y="2022"/>
                </a:lnTo>
                <a:lnTo>
                  <a:pt x="985" y="2030"/>
                </a:lnTo>
                <a:lnTo>
                  <a:pt x="990" y="2041"/>
                </a:lnTo>
                <a:lnTo>
                  <a:pt x="988" y="2058"/>
                </a:lnTo>
                <a:lnTo>
                  <a:pt x="990" y="2075"/>
                </a:lnTo>
                <a:lnTo>
                  <a:pt x="995" y="2105"/>
                </a:lnTo>
                <a:lnTo>
                  <a:pt x="995" y="2117"/>
                </a:lnTo>
                <a:lnTo>
                  <a:pt x="993" y="2122"/>
                </a:lnTo>
                <a:lnTo>
                  <a:pt x="990" y="2128"/>
                </a:lnTo>
                <a:lnTo>
                  <a:pt x="985" y="2131"/>
                </a:lnTo>
                <a:lnTo>
                  <a:pt x="980" y="2134"/>
                </a:lnTo>
                <a:lnTo>
                  <a:pt x="973" y="2136"/>
                </a:lnTo>
                <a:lnTo>
                  <a:pt x="962" y="2136"/>
                </a:lnTo>
                <a:lnTo>
                  <a:pt x="962" y="2163"/>
                </a:lnTo>
                <a:lnTo>
                  <a:pt x="964" y="2165"/>
                </a:lnTo>
                <a:lnTo>
                  <a:pt x="966" y="2167"/>
                </a:lnTo>
                <a:lnTo>
                  <a:pt x="969" y="2170"/>
                </a:lnTo>
                <a:lnTo>
                  <a:pt x="974" y="2172"/>
                </a:lnTo>
                <a:lnTo>
                  <a:pt x="976" y="2174"/>
                </a:lnTo>
                <a:lnTo>
                  <a:pt x="976" y="2177"/>
                </a:lnTo>
                <a:lnTo>
                  <a:pt x="976" y="2197"/>
                </a:lnTo>
                <a:lnTo>
                  <a:pt x="973" y="2196"/>
                </a:lnTo>
                <a:lnTo>
                  <a:pt x="971" y="2192"/>
                </a:lnTo>
                <a:lnTo>
                  <a:pt x="969" y="2184"/>
                </a:lnTo>
                <a:lnTo>
                  <a:pt x="964" y="2182"/>
                </a:lnTo>
                <a:lnTo>
                  <a:pt x="961" y="2180"/>
                </a:lnTo>
                <a:lnTo>
                  <a:pt x="956" y="2174"/>
                </a:lnTo>
                <a:lnTo>
                  <a:pt x="951" y="2167"/>
                </a:lnTo>
                <a:lnTo>
                  <a:pt x="947" y="2165"/>
                </a:lnTo>
                <a:lnTo>
                  <a:pt x="942" y="2163"/>
                </a:lnTo>
                <a:lnTo>
                  <a:pt x="933" y="2168"/>
                </a:lnTo>
                <a:lnTo>
                  <a:pt x="930" y="2172"/>
                </a:lnTo>
                <a:lnTo>
                  <a:pt x="928" y="2177"/>
                </a:lnTo>
                <a:lnTo>
                  <a:pt x="925" y="2182"/>
                </a:lnTo>
                <a:lnTo>
                  <a:pt x="922" y="2187"/>
                </a:lnTo>
                <a:lnTo>
                  <a:pt x="916" y="2191"/>
                </a:lnTo>
                <a:lnTo>
                  <a:pt x="915" y="2197"/>
                </a:lnTo>
                <a:lnTo>
                  <a:pt x="920" y="2208"/>
                </a:lnTo>
                <a:lnTo>
                  <a:pt x="925" y="2218"/>
                </a:lnTo>
                <a:lnTo>
                  <a:pt x="932" y="2226"/>
                </a:lnTo>
                <a:lnTo>
                  <a:pt x="940" y="2233"/>
                </a:lnTo>
                <a:lnTo>
                  <a:pt x="956" y="2249"/>
                </a:lnTo>
                <a:lnTo>
                  <a:pt x="962" y="2257"/>
                </a:lnTo>
                <a:lnTo>
                  <a:pt x="969" y="2266"/>
                </a:lnTo>
                <a:lnTo>
                  <a:pt x="974" y="2267"/>
                </a:lnTo>
                <a:lnTo>
                  <a:pt x="976" y="2269"/>
                </a:lnTo>
                <a:lnTo>
                  <a:pt x="976" y="2273"/>
                </a:lnTo>
                <a:lnTo>
                  <a:pt x="978" y="2278"/>
                </a:lnTo>
                <a:lnTo>
                  <a:pt x="980" y="2281"/>
                </a:lnTo>
                <a:lnTo>
                  <a:pt x="986" y="2286"/>
                </a:lnTo>
                <a:lnTo>
                  <a:pt x="993" y="2291"/>
                </a:lnTo>
                <a:lnTo>
                  <a:pt x="995" y="2295"/>
                </a:lnTo>
                <a:lnTo>
                  <a:pt x="997" y="2300"/>
                </a:lnTo>
                <a:lnTo>
                  <a:pt x="1002" y="2301"/>
                </a:lnTo>
                <a:lnTo>
                  <a:pt x="1003" y="2303"/>
                </a:lnTo>
                <a:lnTo>
                  <a:pt x="1003" y="2307"/>
                </a:lnTo>
                <a:lnTo>
                  <a:pt x="1007" y="2312"/>
                </a:lnTo>
                <a:lnTo>
                  <a:pt x="1010" y="2317"/>
                </a:lnTo>
                <a:lnTo>
                  <a:pt x="1014" y="2320"/>
                </a:lnTo>
                <a:lnTo>
                  <a:pt x="1017" y="2327"/>
                </a:lnTo>
                <a:lnTo>
                  <a:pt x="1022" y="2329"/>
                </a:lnTo>
                <a:lnTo>
                  <a:pt x="1024" y="2330"/>
                </a:lnTo>
                <a:lnTo>
                  <a:pt x="1024" y="2334"/>
                </a:lnTo>
                <a:lnTo>
                  <a:pt x="1032" y="2353"/>
                </a:lnTo>
                <a:lnTo>
                  <a:pt x="1039" y="2373"/>
                </a:lnTo>
                <a:lnTo>
                  <a:pt x="1044" y="2395"/>
                </a:lnTo>
                <a:lnTo>
                  <a:pt x="1044" y="2409"/>
                </a:lnTo>
                <a:lnTo>
                  <a:pt x="1044" y="2423"/>
                </a:lnTo>
                <a:lnTo>
                  <a:pt x="1043" y="2436"/>
                </a:lnTo>
                <a:lnTo>
                  <a:pt x="1044" y="2448"/>
                </a:lnTo>
                <a:lnTo>
                  <a:pt x="1048" y="2471"/>
                </a:lnTo>
                <a:lnTo>
                  <a:pt x="1051" y="2493"/>
                </a:lnTo>
                <a:lnTo>
                  <a:pt x="1051" y="2505"/>
                </a:lnTo>
                <a:lnTo>
                  <a:pt x="1051" y="2518"/>
                </a:lnTo>
                <a:lnTo>
                  <a:pt x="1051" y="2522"/>
                </a:lnTo>
                <a:lnTo>
                  <a:pt x="1051" y="2525"/>
                </a:lnTo>
                <a:lnTo>
                  <a:pt x="1051" y="2529"/>
                </a:lnTo>
                <a:lnTo>
                  <a:pt x="1053" y="2532"/>
                </a:lnTo>
                <a:lnTo>
                  <a:pt x="1055" y="2532"/>
                </a:lnTo>
                <a:lnTo>
                  <a:pt x="1058" y="2532"/>
                </a:lnTo>
                <a:lnTo>
                  <a:pt x="1058" y="2535"/>
                </a:lnTo>
                <a:lnTo>
                  <a:pt x="1058" y="2539"/>
                </a:lnTo>
                <a:lnTo>
                  <a:pt x="1061" y="2539"/>
                </a:lnTo>
                <a:lnTo>
                  <a:pt x="1065" y="2539"/>
                </a:lnTo>
                <a:lnTo>
                  <a:pt x="1068" y="2544"/>
                </a:lnTo>
                <a:lnTo>
                  <a:pt x="1070" y="2551"/>
                </a:lnTo>
                <a:lnTo>
                  <a:pt x="1073" y="2556"/>
                </a:lnTo>
                <a:lnTo>
                  <a:pt x="1078" y="2559"/>
                </a:lnTo>
                <a:lnTo>
                  <a:pt x="1077" y="2564"/>
                </a:lnTo>
                <a:lnTo>
                  <a:pt x="1075" y="2566"/>
                </a:lnTo>
                <a:lnTo>
                  <a:pt x="1072" y="2566"/>
                </a:lnTo>
                <a:lnTo>
                  <a:pt x="1066" y="2566"/>
                </a:lnTo>
                <a:lnTo>
                  <a:pt x="1060" y="2559"/>
                </a:lnTo>
                <a:lnTo>
                  <a:pt x="1058" y="2556"/>
                </a:lnTo>
                <a:lnTo>
                  <a:pt x="1058" y="2552"/>
                </a:lnTo>
                <a:lnTo>
                  <a:pt x="1055" y="2546"/>
                </a:lnTo>
                <a:lnTo>
                  <a:pt x="1053" y="2542"/>
                </a:lnTo>
                <a:lnTo>
                  <a:pt x="1046" y="2539"/>
                </a:lnTo>
                <a:lnTo>
                  <a:pt x="1041" y="2534"/>
                </a:lnTo>
                <a:lnTo>
                  <a:pt x="1037" y="2530"/>
                </a:lnTo>
                <a:lnTo>
                  <a:pt x="1036" y="2525"/>
                </a:lnTo>
                <a:lnTo>
                  <a:pt x="1036" y="2520"/>
                </a:lnTo>
                <a:lnTo>
                  <a:pt x="1037" y="2515"/>
                </a:lnTo>
                <a:lnTo>
                  <a:pt x="1036" y="2513"/>
                </a:lnTo>
                <a:lnTo>
                  <a:pt x="1031" y="2501"/>
                </a:lnTo>
                <a:lnTo>
                  <a:pt x="1029" y="2494"/>
                </a:lnTo>
                <a:lnTo>
                  <a:pt x="1031" y="2488"/>
                </a:lnTo>
                <a:lnTo>
                  <a:pt x="1031" y="2484"/>
                </a:lnTo>
                <a:lnTo>
                  <a:pt x="1029" y="2481"/>
                </a:lnTo>
                <a:lnTo>
                  <a:pt x="1027" y="2477"/>
                </a:lnTo>
                <a:lnTo>
                  <a:pt x="1026" y="2476"/>
                </a:lnTo>
                <a:lnTo>
                  <a:pt x="1024" y="2471"/>
                </a:lnTo>
                <a:lnTo>
                  <a:pt x="1024" y="2460"/>
                </a:lnTo>
                <a:lnTo>
                  <a:pt x="1024" y="2450"/>
                </a:lnTo>
                <a:lnTo>
                  <a:pt x="1024" y="2440"/>
                </a:lnTo>
                <a:lnTo>
                  <a:pt x="1024" y="2430"/>
                </a:lnTo>
                <a:lnTo>
                  <a:pt x="1022" y="2421"/>
                </a:lnTo>
                <a:lnTo>
                  <a:pt x="1019" y="2412"/>
                </a:lnTo>
                <a:lnTo>
                  <a:pt x="1017" y="2409"/>
                </a:lnTo>
                <a:lnTo>
                  <a:pt x="1017" y="2399"/>
                </a:lnTo>
                <a:lnTo>
                  <a:pt x="1014" y="2389"/>
                </a:lnTo>
                <a:lnTo>
                  <a:pt x="1010" y="2380"/>
                </a:lnTo>
                <a:lnTo>
                  <a:pt x="1005" y="2373"/>
                </a:lnTo>
                <a:lnTo>
                  <a:pt x="1005" y="2371"/>
                </a:lnTo>
                <a:lnTo>
                  <a:pt x="1003" y="2368"/>
                </a:lnTo>
                <a:lnTo>
                  <a:pt x="1003" y="2365"/>
                </a:lnTo>
                <a:lnTo>
                  <a:pt x="1002" y="2361"/>
                </a:lnTo>
                <a:lnTo>
                  <a:pt x="997" y="2358"/>
                </a:lnTo>
                <a:lnTo>
                  <a:pt x="995" y="2356"/>
                </a:lnTo>
                <a:lnTo>
                  <a:pt x="995" y="2351"/>
                </a:lnTo>
                <a:lnTo>
                  <a:pt x="993" y="2346"/>
                </a:lnTo>
                <a:lnTo>
                  <a:pt x="991" y="2342"/>
                </a:lnTo>
                <a:lnTo>
                  <a:pt x="988" y="2341"/>
                </a:lnTo>
                <a:lnTo>
                  <a:pt x="981" y="2336"/>
                </a:lnTo>
                <a:lnTo>
                  <a:pt x="978" y="2332"/>
                </a:lnTo>
                <a:lnTo>
                  <a:pt x="978" y="2329"/>
                </a:lnTo>
                <a:lnTo>
                  <a:pt x="976" y="2325"/>
                </a:lnTo>
                <a:lnTo>
                  <a:pt x="974" y="2322"/>
                </a:lnTo>
                <a:lnTo>
                  <a:pt x="969" y="2320"/>
                </a:lnTo>
                <a:lnTo>
                  <a:pt x="966" y="2315"/>
                </a:lnTo>
                <a:lnTo>
                  <a:pt x="964" y="2308"/>
                </a:lnTo>
                <a:lnTo>
                  <a:pt x="961" y="2303"/>
                </a:lnTo>
                <a:lnTo>
                  <a:pt x="959" y="2301"/>
                </a:lnTo>
                <a:lnTo>
                  <a:pt x="956" y="2300"/>
                </a:lnTo>
                <a:lnTo>
                  <a:pt x="954" y="2301"/>
                </a:lnTo>
                <a:lnTo>
                  <a:pt x="952" y="2303"/>
                </a:lnTo>
                <a:lnTo>
                  <a:pt x="949" y="2307"/>
                </a:lnTo>
                <a:lnTo>
                  <a:pt x="947" y="2312"/>
                </a:lnTo>
                <a:lnTo>
                  <a:pt x="945" y="2313"/>
                </a:lnTo>
                <a:lnTo>
                  <a:pt x="942" y="2313"/>
                </a:lnTo>
                <a:lnTo>
                  <a:pt x="942" y="2317"/>
                </a:lnTo>
                <a:lnTo>
                  <a:pt x="942" y="2320"/>
                </a:lnTo>
                <a:lnTo>
                  <a:pt x="944" y="2325"/>
                </a:lnTo>
                <a:lnTo>
                  <a:pt x="945" y="2330"/>
                </a:lnTo>
                <a:lnTo>
                  <a:pt x="944" y="2336"/>
                </a:lnTo>
                <a:lnTo>
                  <a:pt x="940" y="2339"/>
                </a:lnTo>
                <a:lnTo>
                  <a:pt x="937" y="2342"/>
                </a:lnTo>
                <a:lnTo>
                  <a:pt x="935" y="2346"/>
                </a:lnTo>
                <a:lnTo>
                  <a:pt x="935" y="2356"/>
                </a:lnTo>
                <a:lnTo>
                  <a:pt x="935" y="2368"/>
                </a:lnTo>
                <a:lnTo>
                  <a:pt x="928" y="2387"/>
                </a:lnTo>
                <a:lnTo>
                  <a:pt x="922" y="2406"/>
                </a:lnTo>
                <a:lnTo>
                  <a:pt x="916" y="2426"/>
                </a:lnTo>
                <a:lnTo>
                  <a:pt x="915" y="2450"/>
                </a:lnTo>
                <a:lnTo>
                  <a:pt x="910" y="2453"/>
                </a:lnTo>
                <a:lnTo>
                  <a:pt x="906" y="2460"/>
                </a:lnTo>
                <a:lnTo>
                  <a:pt x="901" y="2474"/>
                </a:lnTo>
                <a:lnTo>
                  <a:pt x="896" y="2488"/>
                </a:lnTo>
                <a:lnTo>
                  <a:pt x="893" y="2494"/>
                </a:lnTo>
                <a:lnTo>
                  <a:pt x="887" y="2498"/>
                </a:lnTo>
                <a:lnTo>
                  <a:pt x="887" y="2510"/>
                </a:lnTo>
                <a:lnTo>
                  <a:pt x="886" y="2522"/>
                </a:lnTo>
                <a:lnTo>
                  <a:pt x="879" y="2542"/>
                </a:lnTo>
                <a:lnTo>
                  <a:pt x="874" y="2561"/>
                </a:lnTo>
                <a:lnTo>
                  <a:pt x="874" y="2573"/>
                </a:lnTo>
                <a:lnTo>
                  <a:pt x="874" y="2586"/>
                </a:lnTo>
                <a:lnTo>
                  <a:pt x="869" y="2588"/>
                </a:lnTo>
                <a:lnTo>
                  <a:pt x="865" y="2592"/>
                </a:lnTo>
                <a:lnTo>
                  <a:pt x="864" y="2597"/>
                </a:lnTo>
                <a:lnTo>
                  <a:pt x="862" y="2604"/>
                </a:lnTo>
                <a:lnTo>
                  <a:pt x="860" y="2614"/>
                </a:lnTo>
                <a:lnTo>
                  <a:pt x="857" y="2617"/>
                </a:lnTo>
                <a:lnTo>
                  <a:pt x="853" y="2621"/>
                </a:lnTo>
                <a:lnTo>
                  <a:pt x="853" y="2627"/>
                </a:lnTo>
                <a:lnTo>
                  <a:pt x="853" y="2634"/>
                </a:lnTo>
                <a:lnTo>
                  <a:pt x="848" y="2644"/>
                </a:lnTo>
                <a:lnTo>
                  <a:pt x="845" y="2655"/>
                </a:lnTo>
                <a:lnTo>
                  <a:pt x="845" y="2660"/>
                </a:lnTo>
                <a:lnTo>
                  <a:pt x="847" y="2668"/>
                </a:lnTo>
                <a:lnTo>
                  <a:pt x="850" y="2667"/>
                </a:lnTo>
                <a:lnTo>
                  <a:pt x="852" y="2665"/>
                </a:lnTo>
                <a:lnTo>
                  <a:pt x="853" y="2658"/>
                </a:lnTo>
                <a:lnTo>
                  <a:pt x="855" y="2651"/>
                </a:lnTo>
                <a:lnTo>
                  <a:pt x="857" y="2650"/>
                </a:lnTo>
                <a:lnTo>
                  <a:pt x="860" y="2648"/>
                </a:lnTo>
                <a:lnTo>
                  <a:pt x="862" y="2644"/>
                </a:lnTo>
                <a:lnTo>
                  <a:pt x="865" y="2643"/>
                </a:lnTo>
                <a:lnTo>
                  <a:pt x="874" y="2641"/>
                </a:lnTo>
                <a:lnTo>
                  <a:pt x="874" y="2638"/>
                </a:lnTo>
                <a:lnTo>
                  <a:pt x="876" y="2636"/>
                </a:lnTo>
                <a:lnTo>
                  <a:pt x="881" y="2634"/>
                </a:lnTo>
                <a:lnTo>
                  <a:pt x="887" y="2634"/>
                </a:lnTo>
                <a:lnTo>
                  <a:pt x="891" y="2638"/>
                </a:lnTo>
                <a:lnTo>
                  <a:pt x="893" y="2643"/>
                </a:lnTo>
                <a:lnTo>
                  <a:pt x="894" y="2648"/>
                </a:lnTo>
                <a:lnTo>
                  <a:pt x="896" y="2648"/>
                </a:lnTo>
                <a:lnTo>
                  <a:pt x="898" y="2650"/>
                </a:lnTo>
                <a:lnTo>
                  <a:pt x="899" y="2653"/>
                </a:lnTo>
                <a:lnTo>
                  <a:pt x="899" y="2658"/>
                </a:lnTo>
                <a:lnTo>
                  <a:pt x="901" y="2662"/>
                </a:lnTo>
                <a:lnTo>
                  <a:pt x="904" y="2662"/>
                </a:lnTo>
                <a:lnTo>
                  <a:pt x="908" y="2662"/>
                </a:lnTo>
                <a:lnTo>
                  <a:pt x="910" y="2667"/>
                </a:lnTo>
                <a:lnTo>
                  <a:pt x="911" y="2670"/>
                </a:lnTo>
                <a:lnTo>
                  <a:pt x="908" y="2672"/>
                </a:lnTo>
                <a:lnTo>
                  <a:pt x="908" y="2675"/>
                </a:lnTo>
                <a:lnTo>
                  <a:pt x="908" y="2682"/>
                </a:lnTo>
                <a:lnTo>
                  <a:pt x="908" y="2685"/>
                </a:lnTo>
                <a:lnTo>
                  <a:pt x="906" y="2689"/>
                </a:lnTo>
                <a:lnTo>
                  <a:pt x="904" y="2692"/>
                </a:lnTo>
                <a:lnTo>
                  <a:pt x="899" y="2696"/>
                </a:lnTo>
                <a:lnTo>
                  <a:pt x="896" y="2696"/>
                </a:lnTo>
                <a:lnTo>
                  <a:pt x="884" y="2696"/>
                </a:lnTo>
                <a:lnTo>
                  <a:pt x="876" y="2696"/>
                </a:lnTo>
                <a:lnTo>
                  <a:pt x="867" y="2694"/>
                </a:lnTo>
                <a:lnTo>
                  <a:pt x="860" y="2689"/>
                </a:lnTo>
                <a:lnTo>
                  <a:pt x="855" y="2692"/>
                </a:lnTo>
                <a:lnTo>
                  <a:pt x="852" y="2697"/>
                </a:lnTo>
                <a:lnTo>
                  <a:pt x="850" y="2699"/>
                </a:lnTo>
                <a:lnTo>
                  <a:pt x="852" y="2704"/>
                </a:lnTo>
                <a:lnTo>
                  <a:pt x="850" y="2709"/>
                </a:lnTo>
                <a:lnTo>
                  <a:pt x="848" y="2713"/>
                </a:lnTo>
                <a:lnTo>
                  <a:pt x="845" y="2714"/>
                </a:lnTo>
                <a:lnTo>
                  <a:pt x="840" y="2719"/>
                </a:lnTo>
                <a:lnTo>
                  <a:pt x="838" y="2723"/>
                </a:lnTo>
                <a:lnTo>
                  <a:pt x="838" y="2726"/>
                </a:lnTo>
                <a:lnTo>
                  <a:pt x="836" y="2728"/>
                </a:lnTo>
                <a:lnTo>
                  <a:pt x="833" y="2731"/>
                </a:lnTo>
                <a:lnTo>
                  <a:pt x="828" y="2738"/>
                </a:lnTo>
                <a:lnTo>
                  <a:pt x="823" y="2747"/>
                </a:lnTo>
                <a:lnTo>
                  <a:pt x="821" y="2750"/>
                </a:lnTo>
                <a:lnTo>
                  <a:pt x="821" y="2754"/>
                </a:lnTo>
                <a:lnTo>
                  <a:pt x="823" y="2759"/>
                </a:lnTo>
                <a:lnTo>
                  <a:pt x="826" y="2764"/>
                </a:lnTo>
                <a:lnTo>
                  <a:pt x="826" y="2767"/>
                </a:lnTo>
                <a:lnTo>
                  <a:pt x="826" y="2769"/>
                </a:lnTo>
                <a:lnTo>
                  <a:pt x="824" y="2772"/>
                </a:lnTo>
                <a:lnTo>
                  <a:pt x="821" y="2774"/>
                </a:lnTo>
                <a:lnTo>
                  <a:pt x="819" y="2777"/>
                </a:lnTo>
                <a:lnTo>
                  <a:pt x="818" y="2781"/>
                </a:lnTo>
                <a:lnTo>
                  <a:pt x="816" y="2784"/>
                </a:lnTo>
                <a:lnTo>
                  <a:pt x="816" y="2795"/>
                </a:lnTo>
                <a:lnTo>
                  <a:pt x="819" y="2806"/>
                </a:lnTo>
                <a:lnTo>
                  <a:pt x="819" y="2808"/>
                </a:lnTo>
                <a:lnTo>
                  <a:pt x="819" y="2813"/>
                </a:lnTo>
                <a:lnTo>
                  <a:pt x="818" y="2815"/>
                </a:lnTo>
                <a:lnTo>
                  <a:pt x="812" y="2822"/>
                </a:lnTo>
                <a:lnTo>
                  <a:pt x="809" y="2829"/>
                </a:lnTo>
                <a:lnTo>
                  <a:pt x="807" y="2835"/>
                </a:lnTo>
                <a:lnTo>
                  <a:pt x="806" y="2846"/>
                </a:lnTo>
                <a:lnTo>
                  <a:pt x="804" y="2847"/>
                </a:lnTo>
                <a:lnTo>
                  <a:pt x="800" y="2852"/>
                </a:lnTo>
                <a:lnTo>
                  <a:pt x="799" y="2856"/>
                </a:lnTo>
                <a:lnTo>
                  <a:pt x="799" y="2859"/>
                </a:lnTo>
                <a:lnTo>
                  <a:pt x="794" y="2885"/>
                </a:lnTo>
                <a:lnTo>
                  <a:pt x="790" y="2897"/>
                </a:lnTo>
                <a:lnTo>
                  <a:pt x="785" y="2907"/>
                </a:lnTo>
                <a:lnTo>
                  <a:pt x="783" y="2916"/>
                </a:lnTo>
                <a:lnTo>
                  <a:pt x="782" y="2924"/>
                </a:lnTo>
                <a:lnTo>
                  <a:pt x="777" y="2929"/>
                </a:lnTo>
                <a:lnTo>
                  <a:pt x="771" y="2934"/>
                </a:lnTo>
                <a:lnTo>
                  <a:pt x="771" y="2945"/>
                </a:lnTo>
                <a:lnTo>
                  <a:pt x="770" y="2955"/>
                </a:lnTo>
                <a:lnTo>
                  <a:pt x="766" y="2972"/>
                </a:lnTo>
                <a:lnTo>
                  <a:pt x="759" y="2986"/>
                </a:lnTo>
                <a:lnTo>
                  <a:pt x="753" y="3001"/>
                </a:lnTo>
                <a:lnTo>
                  <a:pt x="751" y="3004"/>
                </a:lnTo>
                <a:lnTo>
                  <a:pt x="748" y="3006"/>
                </a:lnTo>
                <a:lnTo>
                  <a:pt x="746" y="3010"/>
                </a:lnTo>
                <a:lnTo>
                  <a:pt x="746" y="3016"/>
                </a:lnTo>
                <a:lnTo>
                  <a:pt x="744" y="3025"/>
                </a:lnTo>
                <a:lnTo>
                  <a:pt x="742" y="3028"/>
                </a:lnTo>
                <a:lnTo>
                  <a:pt x="739" y="3032"/>
                </a:lnTo>
                <a:lnTo>
                  <a:pt x="736" y="3035"/>
                </a:lnTo>
                <a:lnTo>
                  <a:pt x="730" y="3047"/>
                </a:lnTo>
                <a:lnTo>
                  <a:pt x="725" y="3057"/>
                </a:lnTo>
                <a:lnTo>
                  <a:pt x="725" y="3061"/>
                </a:lnTo>
                <a:lnTo>
                  <a:pt x="724" y="3071"/>
                </a:lnTo>
                <a:lnTo>
                  <a:pt x="722" y="3076"/>
                </a:lnTo>
                <a:lnTo>
                  <a:pt x="718" y="3080"/>
                </a:lnTo>
                <a:lnTo>
                  <a:pt x="717" y="3081"/>
                </a:lnTo>
                <a:lnTo>
                  <a:pt x="710" y="3081"/>
                </a:lnTo>
                <a:lnTo>
                  <a:pt x="707" y="3085"/>
                </a:lnTo>
                <a:lnTo>
                  <a:pt x="705" y="3090"/>
                </a:lnTo>
                <a:lnTo>
                  <a:pt x="705" y="3095"/>
                </a:lnTo>
                <a:lnTo>
                  <a:pt x="707" y="3100"/>
                </a:lnTo>
                <a:lnTo>
                  <a:pt x="707" y="3107"/>
                </a:lnTo>
                <a:lnTo>
                  <a:pt x="705" y="3110"/>
                </a:lnTo>
                <a:lnTo>
                  <a:pt x="700" y="3112"/>
                </a:lnTo>
                <a:lnTo>
                  <a:pt x="700" y="3115"/>
                </a:lnTo>
                <a:lnTo>
                  <a:pt x="698" y="3127"/>
                </a:lnTo>
                <a:lnTo>
                  <a:pt x="696" y="3131"/>
                </a:lnTo>
                <a:lnTo>
                  <a:pt x="695" y="3132"/>
                </a:lnTo>
                <a:lnTo>
                  <a:pt x="693" y="3134"/>
                </a:lnTo>
                <a:lnTo>
                  <a:pt x="689" y="3136"/>
                </a:lnTo>
                <a:lnTo>
                  <a:pt x="683" y="3141"/>
                </a:lnTo>
                <a:lnTo>
                  <a:pt x="677" y="3148"/>
                </a:lnTo>
                <a:lnTo>
                  <a:pt x="666" y="3160"/>
                </a:lnTo>
                <a:lnTo>
                  <a:pt x="662" y="3163"/>
                </a:lnTo>
                <a:lnTo>
                  <a:pt x="654" y="3166"/>
                </a:lnTo>
                <a:lnTo>
                  <a:pt x="647" y="3170"/>
                </a:lnTo>
                <a:lnTo>
                  <a:pt x="642" y="3177"/>
                </a:lnTo>
                <a:lnTo>
                  <a:pt x="635" y="3184"/>
                </a:lnTo>
                <a:lnTo>
                  <a:pt x="635" y="3187"/>
                </a:lnTo>
                <a:lnTo>
                  <a:pt x="631" y="3192"/>
                </a:lnTo>
                <a:lnTo>
                  <a:pt x="628" y="3197"/>
                </a:lnTo>
                <a:lnTo>
                  <a:pt x="623" y="3201"/>
                </a:lnTo>
                <a:lnTo>
                  <a:pt x="621" y="3207"/>
                </a:lnTo>
                <a:lnTo>
                  <a:pt x="616" y="3207"/>
                </a:lnTo>
                <a:lnTo>
                  <a:pt x="611" y="3209"/>
                </a:lnTo>
                <a:lnTo>
                  <a:pt x="602" y="3212"/>
                </a:lnTo>
                <a:lnTo>
                  <a:pt x="596" y="3218"/>
                </a:lnTo>
                <a:lnTo>
                  <a:pt x="587" y="3221"/>
                </a:lnTo>
                <a:lnTo>
                  <a:pt x="579" y="3219"/>
                </a:lnTo>
                <a:lnTo>
                  <a:pt x="573" y="3218"/>
                </a:lnTo>
                <a:lnTo>
                  <a:pt x="568" y="3214"/>
                </a:lnTo>
                <a:lnTo>
                  <a:pt x="560" y="3214"/>
                </a:lnTo>
                <a:lnTo>
                  <a:pt x="567" y="3226"/>
                </a:lnTo>
                <a:lnTo>
                  <a:pt x="570" y="3236"/>
                </a:lnTo>
                <a:lnTo>
                  <a:pt x="568" y="3247"/>
                </a:lnTo>
                <a:lnTo>
                  <a:pt x="567" y="3262"/>
                </a:lnTo>
                <a:lnTo>
                  <a:pt x="575" y="3269"/>
                </a:lnTo>
                <a:lnTo>
                  <a:pt x="584" y="3276"/>
                </a:lnTo>
                <a:lnTo>
                  <a:pt x="589" y="3279"/>
                </a:lnTo>
                <a:lnTo>
                  <a:pt x="591" y="3284"/>
                </a:lnTo>
                <a:lnTo>
                  <a:pt x="592" y="3289"/>
                </a:lnTo>
                <a:lnTo>
                  <a:pt x="594" y="3296"/>
                </a:lnTo>
                <a:lnTo>
                  <a:pt x="628" y="3296"/>
                </a:lnTo>
                <a:lnTo>
                  <a:pt x="645" y="3296"/>
                </a:lnTo>
                <a:lnTo>
                  <a:pt x="652" y="3298"/>
                </a:lnTo>
                <a:lnTo>
                  <a:pt x="654" y="3299"/>
                </a:lnTo>
                <a:lnTo>
                  <a:pt x="655" y="3303"/>
                </a:lnTo>
                <a:lnTo>
                  <a:pt x="657" y="3311"/>
                </a:lnTo>
                <a:lnTo>
                  <a:pt x="657" y="3318"/>
                </a:lnTo>
                <a:lnTo>
                  <a:pt x="657" y="3325"/>
                </a:lnTo>
                <a:lnTo>
                  <a:pt x="655" y="3330"/>
                </a:lnTo>
                <a:lnTo>
                  <a:pt x="650" y="3339"/>
                </a:lnTo>
                <a:lnTo>
                  <a:pt x="643" y="3345"/>
                </a:lnTo>
                <a:lnTo>
                  <a:pt x="637" y="3352"/>
                </a:lnTo>
                <a:lnTo>
                  <a:pt x="630" y="3361"/>
                </a:lnTo>
                <a:lnTo>
                  <a:pt x="628" y="3364"/>
                </a:lnTo>
                <a:lnTo>
                  <a:pt x="628" y="3371"/>
                </a:lnTo>
                <a:lnTo>
                  <a:pt x="626" y="3378"/>
                </a:lnTo>
                <a:lnTo>
                  <a:pt x="628" y="3385"/>
                </a:lnTo>
                <a:lnTo>
                  <a:pt x="642" y="3392"/>
                </a:lnTo>
                <a:lnTo>
                  <a:pt x="655" y="3398"/>
                </a:lnTo>
                <a:lnTo>
                  <a:pt x="660" y="3400"/>
                </a:lnTo>
                <a:lnTo>
                  <a:pt x="666" y="3398"/>
                </a:lnTo>
                <a:lnTo>
                  <a:pt x="669" y="3397"/>
                </a:lnTo>
                <a:lnTo>
                  <a:pt x="671" y="3393"/>
                </a:lnTo>
                <a:lnTo>
                  <a:pt x="676" y="3388"/>
                </a:lnTo>
                <a:lnTo>
                  <a:pt x="677" y="3386"/>
                </a:lnTo>
                <a:lnTo>
                  <a:pt x="683" y="3385"/>
                </a:lnTo>
                <a:lnTo>
                  <a:pt x="684" y="3390"/>
                </a:lnTo>
                <a:lnTo>
                  <a:pt x="688" y="3393"/>
                </a:lnTo>
                <a:lnTo>
                  <a:pt x="696" y="3398"/>
                </a:lnTo>
                <a:lnTo>
                  <a:pt x="696" y="3402"/>
                </a:lnTo>
                <a:lnTo>
                  <a:pt x="696" y="3405"/>
                </a:lnTo>
                <a:lnTo>
                  <a:pt x="698" y="3407"/>
                </a:lnTo>
                <a:lnTo>
                  <a:pt x="701" y="3407"/>
                </a:lnTo>
                <a:lnTo>
                  <a:pt x="710" y="3405"/>
                </a:lnTo>
                <a:lnTo>
                  <a:pt x="717" y="3405"/>
                </a:lnTo>
                <a:lnTo>
                  <a:pt x="724" y="3405"/>
                </a:lnTo>
                <a:lnTo>
                  <a:pt x="724" y="3409"/>
                </a:lnTo>
                <a:lnTo>
                  <a:pt x="724" y="3412"/>
                </a:lnTo>
                <a:lnTo>
                  <a:pt x="730" y="3415"/>
                </a:lnTo>
                <a:lnTo>
                  <a:pt x="737" y="3419"/>
                </a:lnTo>
                <a:lnTo>
                  <a:pt x="741" y="3419"/>
                </a:lnTo>
                <a:lnTo>
                  <a:pt x="744" y="3419"/>
                </a:lnTo>
                <a:lnTo>
                  <a:pt x="748" y="3419"/>
                </a:lnTo>
                <a:lnTo>
                  <a:pt x="751" y="3419"/>
                </a:lnTo>
                <a:lnTo>
                  <a:pt x="751" y="3422"/>
                </a:lnTo>
                <a:lnTo>
                  <a:pt x="751" y="3426"/>
                </a:lnTo>
                <a:lnTo>
                  <a:pt x="753" y="3426"/>
                </a:lnTo>
                <a:lnTo>
                  <a:pt x="758" y="3426"/>
                </a:lnTo>
                <a:lnTo>
                  <a:pt x="761" y="3426"/>
                </a:lnTo>
                <a:lnTo>
                  <a:pt x="765" y="3426"/>
                </a:lnTo>
                <a:lnTo>
                  <a:pt x="785" y="3467"/>
                </a:lnTo>
                <a:lnTo>
                  <a:pt x="802" y="3468"/>
                </a:lnTo>
                <a:lnTo>
                  <a:pt x="819" y="3470"/>
                </a:lnTo>
                <a:lnTo>
                  <a:pt x="833" y="3475"/>
                </a:lnTo>
                <a:lnTo>
                  <a:pt x="847" y="3480"/>
                </a:lnTo>
                <a:lnTo>
                  <a:pt x="847" y="3508"/>
                </a:lnTo>
                <a:lnTo>
                  <a:pt x="855" y="3509"/>
                </a:lnTo>
                <a:lnTo>
                  <a:pt x="858" y="3511"/>
                </a:lnTo>
                <a:lnTo>
                  <a:pt x="860" y="3515"/>
                </a:lnTo>
                <a:lnTo>
                  <a:pt x="860" y="3518"/>
                </a:lnTo>
                <a:lnTo>
                  <a:pt x="862" y="3520"/>
                </a:lnTo>
                <a:lnTo>
                  <a:pt x="865" y="3520"/>
                </a:lnTo>
                <a:lnTo>
                  <a:pt x="867" y="3521"/>
                </a:lnTo>
                <a:lnTo>
                  <a:pt x="867" y="3525"/>
                </a:lnTo>
                <a:lnTo>
                  <a:pt x="867" y="3528"/>
                </a:lnTo>
                <a:lnTo>
                  <a:pt x="874" y="3530"/>
                </a:lnTo>
                <a:lnTo>
                  <a:pt x="882" y="3532"/>
                </a:lnTo>
                <a:lnTo>
                  <a:pt x="891" y="3533"/>
                </a:lnTo>
                <a:lnTo>
                  <a:pt x="901" y="3535"/>
                </a:lnTo>
                <a:lnTo>
                  <a:pt x="901" y="3538"/>
                </a:lnTo>
                <a:lnTo>
                  <a:pt x="901" y="3542"/>
                </a:lnTo>
                <a:lnTo>
                  <a:pt x="903" y="3542"/>
                </a:lnTo>
                <a:lnTo>
                  <a:pt x="908" y="3542"/>
                </a:lnTo>
                <a:lnTo>
                  <a:pt x="915" y="3542"/>
                </a:lnTo>
                <a:lnTo>
                  <a:pt x="915" y="3545"/>
                </a:lnTo>
                <a:lnTo>
                  <a:pt x="915" y="3549"/>
                </a:lnTo>
                <a:lnTo>
                  <a:pt x="920" y="3552"/>
                </a:lnTo>
                <a:lnTo>
                  <a:pt x="927" y="3552"/>
                </a:lnTo>
                <a:lnTo>
                  <a:pt x="947" y="3550"/>
                </a:lnTo>
                <a:lnTo>
                  <a:pt x="968" y="3547"/>
                </a:lnTo>
                <a:lnTo>
                  <a:pt x="976" y="3547"/>
                </a:lnTo>
                <a:lnTo>
                  <a:pt x="983" y="3549"/>
                </a:lnTo>
                <a:lnTo>
                  <a:pt x="985" y="3544"/>
                </a:lnTo>
                <a:lnTo>
                  <a:pt x="988" y="3540"/>
                </a:lnTo>
                <a:lnTo>
                  <a:pt x="997" y="3535"/>
                </a:lnTo>
                <a:lnTo>
                  <a:pt x="1002" y="3538"/>
                </a:lnTo>
                <a:lnTo>
                  <a:pt x="1007" y="3542"/>
                </a:lnTo>
                <a:lnTo>
                  <a:pt x="1009" y="3549"/>
                </a:lnTo>
                <a:lnTo>
                  <a:pt x="1010" y="3555"/>
                </a:lnTo>
                <a:lnTo>
                  <a:pt x="1019" y="3561"/>
                </a:lnTo>
                <a:lnTo>
                  <a:pt x="1026" y="3567"/>
                </a:lnTo>
                <a:lnTo>
                  <a:pt x="1032" y="3574"/>
                </a:lnTo>
                <a:lnTo>
                  <a:pt x="1037" y="3583"/>
                </a:lnTo>
                <a:lnTo>
                  <a:pt x="1044" y="3583"/>
                </a:lnTo>
                <a:lnTo>
                  <a:pt x="1049" y="3584"/>
                </a:lnTo>
                <a:lnTo>
                  <a:pt x="1058" y="3590"/>
                </a:lnTo>
                <a:lnTo>
                  <a:pt x="1060" y="3593"/>
                </a:lnTo>
                <a:lnTo>
                  <a:pt x="1061" y="3595"/>
                </a:lnTo>
                <a:lnTo>
                  <a:pt x="1066" y="3598"/>
                </a:lnTo>
                <a:lnTo>
                  <a:pt x="1073" y="3600"/>
                </a:lnTo>
                <a:lnTo>
                  <a:pt x="1078" y="3603"/>
                </a:lnTo>
                <a:lnTo>
                  <a:pt x="1080" y="3598"/>
                </a:lnTo>
                <a:lnTo>
                  <a:pt x="1084" y="3595"/>
                </a:lnTo>
                <a:lnTo>
                  <a:pt x="1092" y="3590"/>
                </a:lnTo>
                <a:lnTo>
                  <a:pt x="1092" y="3596"/>
                </a:lnTo>
                <a:lnTo>
                  <a:pt x="1095" y="3600"/>
                </a:lnTo>
                <a:lnTo>
                  <a:pt x="1099" y="3603"/>
                </a:lnTo>
                <a:lnTo>
                  <a:pt x="1106" y="3603"/>
                </a:lnTo>
                <a:lnTo>
                  <a:pt x="1140" y="3603"/>
                </a:lnTo>
                <a:lnTo>
                  <a:pt x="1140" y="3607"/>
                </a:lnTo>
                <a:lnTo>
                  <a:pt x="1143" y="3608"/>
                </a:lnTo>
                <a:lnTo>
                  <a:pt x="1150" y="3610"/>
                </a:lnTo>
                <a:lnTo>
                  <a:pt x="1157" y="3612"/>
                </a:lnTo>
                <a:lnTo>
                  <a:pt x="1159" y="3613"/>
                </a:lnTo>
                <a:lnTo>
                  <a:pt x="1160" y="3617"/>
                </a:lnTo>
                <a:lnTo>
                  <a:pt x="1165" y="3619"/>
                </a:lnTo>
                <a:lnTo>
                  <a:pt x="1170" y="3624"/>
                </a:lnTo>
                <a:lnTo>
                  <a:pt x="1176" y="3627"/>
                </a:lnTo>
                <a:lnTo>
                  <a:pt x="1181" y="3630"/>
                </a:lnTo>
                <a:lnTo>
                  <a:pt x="1182" y="3627"/>
                </a:lnTo>
                <a:lnTo>
                  <a:pt x="1184" y="3625"/>
                </a:lnTo>
                <a:lnTo>
                  <a:pt x="1191" y="3624"/>
                </a:lnTo>
                <a:lnTo>
                  <a:pt x="1208" y="3624"/>
                </a:lnTo>
                <a:lnTo>
                  <a:pt x="1210" y="3627"/>
                </a:lnTo>
                <a:lnTo>
                  <a:pt x="1213" y="3629"/>
                </a:lnTo>
                <a:lnTo>
                  <a:pt x="1217" y="3630"/>
                </a:lnTo>
                <a:lnTo>
                  <a:pt x="1222" y="3630"/>
                </a:lnTo>
                <a:lnTo>
                  <a:pt x="1223" y="3636"/>
                </a:lnTo>
                <a:lnTo>
                  <a:pt x="1228" y="3637"/>
                </a:lnTo>
                <a:lnTo>
                  <a:pt x="1235" y="3637"/>
                </a:lnTo>
                <a:lnTo>
                  <a:pt x="1242" y="3637"/>
                </a:lnTo>
                <a:lnTo>
                  <a:pt x="1246" y="3641"/>
                </a:lnTo>
                <a:lnTo>
                  <a:pt x="1251" y="3642"/>
                </a:lnTo>
                <a:lnTo>
                  <a:pt x="1263" y="3644"/>
                </a:lnTo>
                <a:lnTo>
                  <a:pt x="1290" y="3644"/>
                </a:lnTo>
                <a:lnTo>
                  <a:pt x="1290" y="3637"/>
                </a:lnTo>
                <a:lnTo>
                  <a:pt x="1290" y="3629"/>
                </a:lnTo>
                <a:lnTo>
                  <a:pt x="1288" y="3613"/>
                </a:lnTo>
                <a:lnTo>
                  <a:pt x="1288" y="3605"/>
                </a:lnTo>
                <a:lnTo>
                  <a:pt x="1290" y="3598"/>
                </a:lnTo>
                <a:lnTo>
                  <a:pt x="1292" y="3593"/>
                </a:lnTo>
                <a:lnTo>
                  <a:pt x="1297" y="3590"/>
                </a:lnTo>
                <a:lnTo>
                  <a:pt x="1309" y="3588"/>
                </a:lnTo>
                <a:lnTo>
                  <a:pt x="1317" y="3588"/>
                </a:lnTo>
                <a:lnTo>
                  <a:pt x="1336" y="3591"/>
                </a:lnTo>
                <a:lnTo>
                  <a:pt x="1353" y="3595"/>
                </a:lnTo>
                <a:lnTo>
                  <a:pt x="1362" y="3596"/>
                </a:lnTo>
                <a:lnTo>
                  <a:pt x="1372" y="3596"/>
                </a:lnTo>
                <a:lnTo>
                  <a:pt x="1374" y="3602"/>
                </a:lnTo>
                <a:lnTo>
                  <a:pt x="1377" y="3605"/>
                </a:lnTo>
                <a:lnTo>
                  <a:pt x="1382" y="3608"/>
                </a:lnTo>
                <a:lnTo>
                  <a:pt x="1386" y="3610"/>
                </a:lnTo>
                <a:lnTo>
                  <a:pt x="1398" y="3613"/>
                </a:lnTo>
                <a:lnTo>
                  <a:pt x="1406" y="3617"/>
                </a:lnTo>
                <a:lnTo>
                  <a:pt x="1416" y="3624"/>
                </a:lnTo>
                <a:lnTo>
                  <a:pt x="1425" y="3630"/>
                </a:lnTo>
                <a:lnTo>
                  <a:pt x="1435" y="3636"/>
                </a:lnTo>
                <a:lnTo>
                  <a:pt x="1440" y="3637"/>
                </a:lnTo>
                <a:lnTo>
                  <a:pt x="1447" y="3637"/>
                </a:lnTo>
                <a:lnTo>
                  <a:pt x="1454" y="3651"/>
                </a:lnTo>
                <a:lnTo>
                  <a:pt x="1461" y="3665"/>
                </a:lnTo>
                <a:lnTo>
                  <a:pt x="1471" y="3663"/>
                </a:lnTo>
                <a:lnTo>
                  <a:pt x="1478" y="3665"/>
                </a:lnTo>
                <a:lnTo>
                  <a:pt x="1491" y="3668"/>
                </a:lnTo>
                <a:lnTo>
                  <a:pt x="1505" y="3671"/>
                </a:lnTo>
                <a:lnTo>
                  <a:pt x="1513" y="3671"/>
                </a:lnTo>
                <a:lnTo>
                  <a:pt x="1522" y="3671"/>
                </a:lnTo>
                <a:lnTo>
                  <a:pt x="1522" y="3677"/>
                </a:lnTo>
                <a:lnTo>
                  <a:pt x="1522" y="3682"/>
                </a:lnTo>
                <a:lnTo>
                  <a:pt x="1527" y="3687"/>
                </a:lnTo>
                <a:lnTo>
                  <a:pt x="1529" y="3694"/>
                </a:lnTo>
                <a:lnTo>
                  <a:pt x="1531" y="3699"/>
                </a:lnTo>
                <a:lnTo>
                  <a:pt x="1529" y="3706"/>
                </a:lnTo>
                <a:lnTo>
                  <a:pt x="1583" y="3706"/>
                </a:lnTo>
                <a:lnTo>
                  <a:pt x="1583" y="3709"/>
                </a:lnTo>
                <a:lnTo>
                  <a:pt x="1585" y="3711"/>
                </a:lnTo>
                <a:lnTo>
                  <a:pt x="1590" y="3712"/>
                </a:lnTo>
                <a:lnTo>
                  <a:pt x="1604" y="3712"/>
                </a:lnTo>
                <a:lnTo>
                  <a:pt x="1604" y="3716"/>
                </a:lnTo>
                <a:lnTo>
                  <a:pt x="1606" y="3717"/>
                </a:lnTo>
                <a:lnTo>
                  <a:pt x="1611" y="3719"/>
                </a:lnTo>
                <a:lnTo>
                  <a:pt x="1616" y="3719"/>
                </a:lnTo>
                <a:lnTo>
                  <a:pt x="1621" y="3721"/>
                </a:lnTo>
                <a:lnTo>
                  <a:pt x="1629" y="3724"/>
                </a:lnTo>
                <a:lnTo>
                  <a:pt x="1638" y="3728"/>
                </a:lnTo>
                <a:lnTo>
                  <a:pt x="1645" y="3728"/>
                </a:lnTo>
                <a:lnTo>
                  <a:pt x="1652" y="3726"/>
                </a:lnTo>
                <a:lnTo>
                  <a:pt x="1652" y="3753"/>
                </a:lnTo>
                <a:lnTo>
                  <a:pt x="1653" y="3760"/>
                </a:lnTo>
                <a:lnTo>
                  <a:pt x="1652" y="3765"/>
                </a:lnTo>
                <a:lnTo>
                  <a:pt x="1650" y="3770"/>
                </a:lnTo>
                <a:lnTo>
                  <a:pt x="1648" y="3774"/>
                </a:lnTo>
                <a:lnTo>
                  <a:pt x="1641" y="3779"/>
                </a:lnTo>
                <a:lnTo>
                  <a:pt x="1640" y="3784"/>
                </a:lnTo>
                <a:lnTo>
                  <a:pt x="1638" y="3787"/>
                </a:lnTo>
                <a:lnTo>
                  <a:pt x="1640" y="3792"/>
                </a:lnTo>
                <a:lnTo>
                  <a:pt x="1641" y="3798"/>
                </a:lnTo>
                <a:lnTo>
                  <a:pt x="1645" y="3801"/>
                </a:lnTo>
                <a:lnTo>
                  <a:pt x="1645" y="3808"/>
                </a:lnTo>
                <a:lnTo>
                  <a:pt x="1655" y="3808"/>
                </a:lnTo>
                <a:lnTo>
                  <a:pt x="1664" y="3810"/>
                </a:lnTo>
                <a:lnTo>
                  <a:pt x="1669" y="3815"/>
                </a:lnTo>
                <a:lnTo>
                  <a:pt x="1672" y="3821"/>
                </a:lnTo>
                <a:lnTo>
                  <a:pt x="1679" y="3821"/>
                </a:lnTo>
                <a:lnTo>
                  <a:pt x="1686" y="3820"/>
                </a:lnTo>
                <a:lnTo>
                  <a:pt x="1698" y="3816"/>
                </a:lnTo>
                <a:lnTo>
                  <a:pt x="1710" y="3813"/>
                </a:lnTo>
                <a:lnTo>
                  <a:pt x="1718" y="3813"/>
                </a:lnTo>
                <a:lnTo>
                  <a:pt x="1727" y="3815"/>
                </a:lnTo>
                <a:lnTo>
                  <a:pt x="1728" y="3820"/>
                </a:lnTo>
                <a:lnTo>
                  <a:pt x="1730" y="3825"/>
                </a:lnTo>
                <a:lnTo>
                  <a:pt x="1733" y="3828"/>
                </a:lnTo>
                <a:lnTo>
                  <a:pt x="1733" y="3835"/>
                </a:lnTo>
                <a:lnTo>
                  <a:pt x="1733" y="3844"/>
                </a:lnTo>
                <a:lnTo>
                  <a:pt x="1737" y="3849"/>
                </a:lnTo>
                <a:lnTo>
                  <a:pt x="1742" y="3852"/>
                </a:lnTo>
                <a:lnTo>
                  <a:pt x="1747" y="3856"/>
                </a:lnTo>
                <a:lnTo>
                  <a:pt x="1749" y="3850"/>
                </a:lnTo>
                <a:lnTo>
                  <a:pt x="1754" y="3849"/>
                </a:lnTo>
                <a:lnTo>
                  <a:pt x="1761" y="3849"/>
                </a:lnTo>
                <a:lnTo>
                  <a:pt x="1768" y="3849"/>
                </a:lnTo>
                <a:lnTo>
                  <a:pt x="1769" y="3844"/>
                </a:lnTo>
                <a:lnTo>
                  <a:pt x="1774" y="3842"/>
                </a:lnTo>
                <a:lnTo>
                  <a:pt x="1781" y="3842"/>
                </a:lnTo>
                <a:lnTo>
                  <a:pt x="1788" y="3842"/>
                </a:lnTo>
                <a:lnTo>
                  <a:pt x="1790" y="3845"/>
                </a:lnTo>
                <a:lnTo>
                  <a:pt x="1791" y="3845"/>
                </a:lnTo>
                <a:lnTo>
                  <a:pt x="1803" y="3850"/>
                </a:lnTo>
                <a:lnTo>
                  <a:pt x="1817" y="3854"/>
                </a:lnTo>
                <a:lnTo>
                  <a:pt x="1822" y="3856"/>
                </a:lnTo>
                <a:lnTo>
                  <a:pt x="1831" y="3859"/>
                </a:lnTo>
                <a:lnTo>
                  <a:pt x="1838" y="3862"/>
                </a:lnTo>
                <a:lnTo>
                  <a:pt x="1851" y="3873"/>
                </a:lnTo>
                <a:lnTo>
                  <a:pt x="1863" y="3885"/>
                </a:lnTo>
                <a:lnTo>
                  <a:pt x="1877" y="3896"/>
                </a:lnTo>
                <a:lnTo>
                  <a:pt x="1884" y="3896"/>
                </a:lnTo>
                <a:lnTo>
                  <a:pt x="1885" y="3898"/>
                </a:lnTo>
                <a:lnTo>
                  <a:pt x="1885" y="3900"/>
                </a:lnTo>
                <a:lnTo>
                  <a:pt x="1887" y="3902"/>
                </a:lnTo>
                <a:lnTo>
                  <a:pt x="1891" y="3903"/>
                </a:lnTo>
                <a:lnTo>
                  <a:pt x="1897" y="3903"/>
                </a:lnTo>
                <a:lnTo>
                  <a:pt x="1904" y="3903"/>
                </a:lnTo>
                <a:lnTo>
                  <a:pt x="1911" y="3903"/>
                </a:lnTo>
                <a:lnTo>
                  <a:pt x="1916" y="3902"/>
                </a:lnTo>
                <a:lnTo>
                  <a:pt x="1920" y="3898"/>
                </a:lnTo>
                <a:lnTo>
                  <a:pt x="1923" y="3895"/>
                </a:lnTo>
                <a:lnTo>
                  <a:pt x="1930" y="3888"/>
                </a:lnTo>
                <a:lnTo>
                  <a:pt x="1933" y="3885"/>
                </a:lnTo>
                <a:lnTo>
                  <a:pt x="1938" y="3883"/>
                </a:lnTo>
                <a:lnTo>
                  <a:pt x="1947" y="3885"/>
                </a:lnTo>
                <a:lnTo>
                  <a:pt x="1954" y="3883"/>
                </a:lnTo>
                <a:lnTo>
                  <a:pt x="1966" y="3879"/>
                </a:lnTo>
                <a:lnTo>
                  <a:pt x="1976" y="3874"/>
                </a:lnTo>
                <a:lnTo>
                  <a:pt x="1986" y="3869"/>
                </a:lnTo>
                <a:lnTo>
                  <a:pt x="2000" y="3871"/>
                </a:lnTo>
                <a:lnTo>
                  <a:pt x="2012" y="3867"/>
                </a:lnTo>
                <a:lnTo>
                  <a:pt x="2022" y="3866"/>
                </a:lnTo>
                <a:lnTo>
                  <a:pt x="2034" y="3862"/>
                </a:lnTo>
                <a:lnTo>
                  <a:pt x="2035" y="3867"/>
                </a:lnTo>
                <a:lnTo>
                  <a:pt x="2041" y="3869"/>
                </a:lnTo>
                <a:lnTo>
                  <a:pt x="2047" y="3869"/>
                </a:lnTo>
                <a:lnTo>
                  <a:pt x="2054" y="3869"/>
                </a:lnTo>
                <a:lnTo>
                  <a:pt x="2061" y="3871"/>
                </a:lnTo>
                <a:lnTo>
                  <a:pt x="2066" y="3874"/>
                </a:lnTo>
                <a:lnTo>
                  <a:pt x="2078" y="3883"/>
                </a:lnTo>
                <a:lnTo>
                  <a:pt x="2083" y="3886"/>
                </a:lnTo>
                <a:lnTo>
                  <a:pt x="2090" y="3890"/>
                </a:lnTo>
                <a:lnTo>
                  <a:pt x="2099" y="3891"/>
                </a:lnTo>
                <a:lnTo>
                  <a:pt x="2109" y="3890"/>
                </a:lnTo>
                <a:lnTo>
                  <a:pt x="2112" y="3890"/>
                </a:lnTo>
                <a:lnTo>
                  <a:pt x="2114" y="3888"/>
                </a:lnTo>
                <a:lnTo>
                  <a:pt x="2116" y="3883"/>
                </a:lnTo>
                <a:lnTo>
                  <a:pt x="2116" y="3876"/>
                </a:lnTo>
                <a:lnTo>
                  <a:pt x="2112" y="3866"/>
                </a:lnTo>
                <a:lnTo>
                  <a:pt x="2105" y="3859"/>
                </a:lnTo>
                <a:lnTo>
                  <a:pt x="2100" y="3850"/>
                </a:lnTo>
                <a:lnTo>
                  <a:pt x="2095" y="3842"/>
                </a:lnTo>
                <a:lnTo>
                  <a:pt x="2092" y="3833"/>
                </a:lnTo>
                <a:lnTo>
                  <a:pt x="2088" y="3825"/>
                </a:lnTo>
                <a:lnTo>
                  <a:pt x="2085" y="3816"/>
                </a:lnTo>
                <a:lnTo>
                  <a:pt x="2081" y="3808"/>
                </a:lnTo>
                <a:lnTo>
                  <a:pt x="2081" y="3801"/>
                </a:lnTo>
                <a:lnTo>
                  <a:pt x="2083" y="3794"/>
                </a:lnTo>
                <a:lnTo>
                  <a:pt x="2090" y="3786"/>
                </a:lnTo>
                <a:lnTo>
                  <a:pt x="2092" y="3781"/>
                </a:lnTo>
                <a:lnTo>
                  <a:pt x="2095" y="3775"/>
                </a:lnTo>
                <a:lnTo>
                  <a:pt x="2095" y="3769"/>
                </a:lnTo>
                <a:lnTo>
                  <a:pt x="2095" y="3760"/>
                </a:lnTo>
                <a:lnTo>
                  <a:pt x="2099" y="3753"/>
                </a:lnTo>
                <a:lnTo>
                  <a:pt x="2100" y="3750"/>
                </a:lnTo>
                <a:lnTo>
                  <a:pt x="2102" y="3746"/>
                </a:lnTo>
                <a:lnTo>
                  <a:pt x="2102" y="3740"/>
                </a:lnTo>
                <a:lnTo>
                  <a:pt x="2102" y="3733"/>
                </a:lnTo>
                <a:lnTo>
                  <a:pt x="2105" y="3723"/>
                </a:lnTo>
                <a:lnTo>
                  <a:pt x="2109" y="3712"/>
                </a:lnTo>
                <a:lnTo>
                  <a:pt x="2109" y="3624"/>
                </a:lnTo>
                <a:lnTo>
                  <a:pt x="2112" y="3622"/>
                </a:lnTo>
                <a:lnTo>
                  <a:pt x="2116" y="3620"/>
                </a:lnTo>
                <a:lnTo>
                  <a:pt x="2117" y="3612"/>
                </a:lnTo>
                <a:lnTo>
                  <a:pt x="2119" y="3608"/>
                </a:lnTo>
                <a:lnTo>
                  <a:pt x="2121" y="3605"/>
                </a:lnTo>
                <a:lnTo>
                  <a:pt x="2124" y="3603"/>
                </a:lnTo>
                <a:lnTo>
                  <a:pt x="2129" y="3603"/>
                </a:lnTo>
                <a:lnTo>
                  <a:pt x="2136" y="3600"/>
                </a:lnTo>
                <a:lnTo>
                  <a:pt x="2141" y="3595"/>
                </a:lnTo>
                <a:lnTo>
                  <a:pt x="2146" y="3590"/>
                </a:lnTo>
                <a:lnTo>
                  <a:pt x="2150" y="3583"/>
                </a:lnTo>
                <a:lnTo>
                  <a:pt x="2162" y="3574"/>
                </a:lnTo>
                <a:lnTo>
                  <a:pt x="2172" y="3564"/>
                </a:lnTo>
                <a:lnTo>
                  <a:pt x="2182" y="3554"/>
                </a:lnTo>
                <a:lnTo>
                  <a:pt x="2191" y="3542"/>
                </a:lnTo>
                <a:lnTo>
                  <a:pt x="2201" y="3542"/>
                </a:lnTo>
                <a:lnTo>
                  <a:pt x="2211" y="3542"/>
                </a:lnTo>
                <a:lnTo>
                  <a:pt x="2228" y="3538"/>
                </a:lnTo>
                <a:lnTo>
                  <a:pt x="2245" y="3535"/>
                </a:lnTo>
                <a:lnTo>
                  <a:pt x="2255" y="3533"/>
                </a:lnTo>
                <a:lnTo>
                  <a:pt x="2266" y="3535"/>
                </a:lnTo>
                <a:lnTo>
                  <a:pt x="2267" y="3535"/>
                </a:lnTo>
                <a:lnTo>
                  <a:pt x="2276" y="3535"/>
                </a:lnTo>
                <a:lnTo>
                  <a:pt x="2283" y="3535"/>
                </a:lnTo>
                <a:lnTo>
                  <a:pt x="2286" y="3532"/>
                </a:lnTo>
                <a:lnTo>
                  <a:pt x="2290" y="3528"/>
                </a:lnTo>
                <a:lnTo>
                  <a:pt x="2296" y="3520"/>
                </a:lnTo>
                <a:lnTo>
                  <a:pt x="2300" y="3515"/>
                </a:lnTo>
                <a:lnTo>
                  <a:pt x="2307" y="3511"/>
                </a:lnTo>
                <a:lnTo>
                  <a:pt x="2310" y="3509"/>
                </a:lnTo>
                <a:lnTo>
                  <a:pt x="2315" y="3508"/>
                </a:lnTo>
                <a:lnTo>
                  <a:pt x="2320" y="3504"/>
                </a:lnTo>
                <a:lnTo>
                  <a:pt x="2325" y="3501"/>
                </a:lnTo>
                <a:lnTo>
                  <a:pt x="2327" y="3494"/>
                </a:lnTo>
                <a:lnTo>
                  <a:pt x="2334" y="3494"/>
                </a:lnTo>
                <a:lnTo>
                  <a:pt x="2341" y="3494"/>
                </a:lnTo>
                <a:lnTo>
                  <a:pt x="2353" y="3489"/>
                </a:lnTo>
                <a:lnTo>
                  <a:pt x="2358" y="3485"/>
                </a:lnTo>
                <a:lnTo>
                  <a:pt x="2361" y="3480"/>
                </a:lnTo>
                <a:lnTo>
                  <a:pt x="2368" y="3482"/>
                </a:lnTo>
                <a:lnTo>
                  <a:pt x="2372" y="3482"/>
                </a:lnTo>
                <a:lnTo>
                  <a:pt x="2380" y="3479"/>
                </a:lnTo>
                <a:lnTo>
                  <a:pt x="2385" y="3474"/>
                </a:lnTo>
                <a:lnTo>
                  <a:pt x="2390" y="3474"/>
                </a:lnTo>
                <a:lnTo>
                  <a:pt x="2395" y="3474"/>
                </a:lnTo>
                <a:lnTo>
                  <a:pt x="2402" y="3463"/>
                </a:lnTo>
                <a:lnTo>
                  <a:pt x="2406" y="3458"/>
                </a:lnTo>
                <a:lnTo>
                  <a:pt x="2411" y="3455"/>
                </a:lnTo>
                <a:lnTo>
                  <a:pt x="2414" y="3453"/>
                </a:lnTo>
                <a:lnTo>
                  <a:pt x="2418" y="3455"/>
                </a:lnTo>
                <a:lnTo>
                  <a:pt x="2423" y="3455"/>
                </a:lnTo>
                <a:lnTo>
                  <a:pt x="2431" y="3451"/>
                </a:lnTo>
                <a:lnTo>
                  <a:pt x="2447" y="3439"/>
                </a:lnTo>
                <a:lnTo>
                  <a:pt x="2450" y="3439"/>
                </a:lnTo>
                <a:lnTo>
                  <a:pt x="2459" y="3441"/>
                </a:lnTo>
                <a:lnTo>
                  <a:pt x="2465" y="3444"/>
                </a:lnTo>
                <a:lnTo>
                  <a:pt x="2469" y="3450"/>
                </a:lnTo>
                <a:lnTo>
                  <a:pt x="2472" y="3456"/>
                </a:lnTo>
                <a:lnTo>
                  <a:pt x="2474" y="3460"/>
                </a:lnTo>
                <a:lnTo>
                  <a:pt x="2479" y="3468"/>
                </a:lnTo>
                <a:lnTo>
                  <a:pt x="2482" y="3475"/>
                </a:lnTo>
                <a:lnTo>
                  <a:pt x="2489" y="3482"/>
                </a:lnTo>
                <a:lnTo>
                  <a:pt x="2498" y="3487"/>
                </a:lnTo>
                <a:lnTo>
                  <a:pt x="2499" y="3487"/>
                </a:lnTo>
                <a:lnTo>
                  <a:pt x="2511" y="3487"/>
                </a:lnTo>
                <a:lnTo>
                  <a:pt x="2513" y="3491"/>
                </a:lnTo>
                <a:lnTo>
                  <a:pt x="2517" y="3492"/>
                </a:lnTo>
                <a:lnTo>
                  <a:pt x="2525" y="3494"/>
                </a:lnTo>
                <a:lnTo>
                  <a:pt x="2528" y="3496"/>
                </a:lnTo>
                <a:lnTo>
                  <a:pt x="2532" y="3497"/>
                </a:lnTo>
                <a:lnTo>
                  <a:pt x="2534" y="3501"/>
                </a:lnTo>
                <a:lnTo>
                  <a:pt x="2539" y="3501"/>
                </a:lnTo>
                <a:lnTo>
                  <a:pt x="2551" y="3499"/>
                </a:lnTo>
                <a:lnTo>
                  <a:pt x="2559" y="3499"/>
                </a:lnTo>
                <a:lnTo>
                  <a:pt x="2578" y="3503"/>
                </a:lnTo>
                <a:lnTo>
                  <a:pt x="2595" y="3506"/>
                </a:lnTo>
                <a:lnTo>
                  <a:pt x="2603" y="3508"/>
                </a:lnTo>
                <a:lnTo>
                  <a:pt x="2614" y="3508"/>
                </a:lnTo>
                <a:lnTo>
                  <a:pt x="2614" y="3549"/>
                </a:lnTo>
                <a:lnTo>
                  <a:pt x="2629" y="3554"/>
                </a:lnTo>
                <a:lnTo>
                  <a:pt x="2644" y="3559"/>
                </a:lnTo>
                <a:lnTo>
                  <a:pt x="2661" y="3562"/>
                </a:lnTo>
                <a:lnTo>
                  <a:pt x="2682" y="3562"/>
                </a:lnTo>
                <a:lnTo>
                  <a:pt x="2682" y="3552"/>
                </a:lnTo>
                <a:lnTo>
                  <a:pt x="2687" y="3554"/>
                </a:lnTo>
                <a:lnTo>
                  <a:pt x="2692" y="3555"/>
                </a:lnTo>
                <a:lnTo>
                  <a:pt x="2696" y="3555"/>
                </a:lnTo>
                <a:lnTo>
                  <a:pt x="2697" y="3561"/>
                </a:lnTo>
                <a:lnTo>
                  <a:pt x="2699" y="3562"/>
                </a:lnTo>
                <a:lnTo>
                  <a:pt x="2702" y="3562"/>
                </a:lnTo>
                <a:lnTo>
                  <a:pt x="2708" y="3562"/>
                </a:lnTo>
                <a:lnTo>
                  <a:pt x="2711" y="3562"/>
                </a:lnTo>
                <a:lnTo>
                  <a:pt x="2713" y="3561"/>
                </a:lnTo>
                <a:lnTo>
                  <a:pt x="2714" y="3557"/>
                </a:lnTo>
                <a:lnTo>
                  <a:pt x="2716" y="3550"/>
                </a:lnTo>
                <a:lnTo>
                  <a:pt x="2718" y="3544"/>
                </a:lnTo>
                <a:lnTo>
                  <a:pt x="2718" y="3537"/>
                </a:lnTo>
                <a:lnTo>
                  <a:pt x="2721" y="3530"/>
                </a:lnTo>
                <a:lnTo>
                  <a:pt x="2723" y="3528"/>
                </a:lnTo>
                <a:lnTo>
                  <a:pt x="2726" y="3526"/>
                </a:lnTo>
                <a:lnTo>
                  <a:pt x="2731" y="3526"/>
                </a:lnTo>
                <a:lnTo>
                  <a:pt x="2736" y="3528"/>
                </a:lnTo>
                <a:lnTo>
                  <a:pt x="2740" y="3532"/>
                </a:lnTo>
                <a:lnTo>
                  <a:pt x="2742" y="3537"/>
                </a:lnTo>
                <a:lnTo>
                  <a:pt x="2743" y="3549"/>
                </a:lnTo>
                <a:lnTo>
                  <a:pt x="2745" y="3561"/>
                </a:lnTo>
                <a:lnTo>
                  <a:pt x="2747" y="3566"/>
                </a:lnTo>
                <a:lnTo>
                  <a:pt x="2750" y="3569"/>
                </a:lnTo>
                <a:lnTo>
                  <a:pt x="2762" y="3571"/>
                </a:lnTo>
                <a:lnTo>
                  <a:pt x="2772" y="3574"/>
                </a:lnTo>
                <a:lnTo>
                  <a:pt x="2791" y="3583"/>
                </a:lnTo>
                <a:lnTo>
                  <a:pt x="2798" y="3583"/>
                </a:lnTo>
                <a:lnTo>
                  <a:pt x="2805" y="3581"/>
                </a:lnTo>
                <a:lnTo>
                  <a:pt x="2817" y="3578"/>
                </a:lnTo>
                <a:lnTo>
                  <a:pt x="2829" y="3574"/>
                </a:lnTo>
                <a:lnTo>
                  <a:pt x="2837" y="3574"/>
                </a:lnTo>
                <a:lnTo>
                  <a:pt x="2846" y="3576"/>
                </a:lnTo>
                <a:lnTo>
                  <a:pt x="2846" y="3593"/>
                </a:lnTo>
                <a:lnTo>
                  <a:pt x="2847" y="3603"/>
                </a:lnTo>
                <a:lnTo>
                  <a:pt x="2849" y="3612"/>
                </a:lnTo>
                <a:lnTo>
                  <a:pt x="2847" y="3617"/>
                </a:lnTo>
                <a:lnTo>
                  <a:pt x="2846" y="3624"/>
                </a:lnTo>
                <a:lnTo>
                  <a:pt x="2847" y="3630"/>
                </a:lnTo>
                <a:lnTo>
                  <a:pt x="2853" y="3634"/>
                </a:lnTo>
                <a:lnTo>
                  <a:pt x="2858" y="3637"/>
                </a:lnTo>
                <a:lnTo>
                  <a:pt x="2865" y="3639"/>
                </a:lnTo>
                <a:lnTo>
                  <a:pt x="2880" y="3641"/>
                </a:lnTo>
                <a:lnTo>
                  <a:pt x="2887" y="3642"/>
                </a:lnTo>
                <a:lnTo>
                  <a:pt x="2894" y="3644"/>
                </a:lnTo>
                <a:lnTo>
                  <a:pt x="2914" y="3644"/>
                </a:lnTo>
                <a:lnTo>
                  <a:pt x="2919" y="3653"/>
                </a:lnTo>
                <a:lnTo>
                  <a:pt x="2929" y="3659"/>
                </a:lnTo>
                <a:lnTo>
                  <a:pt x="2941" y="3663"/>
                </a:lnTo>
                <a:lnTo>
                  <a:pt x="2955" y="3665"/>
                </a:lnTo>
                <a:lnTo>
                  <a:pt x="2958" y="3673"/>
                </a:lnTo>
                <a:lnTo>
                  <a:pt x="2962" y="3682"/>
                </a:lnTo>
                <a:lnTo>
                  <a:pt x="2965" y="3683"/>
                </a:lnTo>
                <a:lnTo>
                  <a:pt x="2970" y="3685"/>
                </a:lnTo>
                <a:lnTo>
                  <a:pt x="2975" y="3687"/>
                </a:lnTo>
                <a:lnTo>
                  <a:pt x="2982" y="3685"/>
                </a:lnTo>
                <a:lnTo>
                  <a:pt x="2986" y="3688"/>
                </a:lnTo>
                <a:lnTo>
                  <a:pt x="2987" y="3694"/>
                </a:lnTo>
                <a:lnTo>
                  <a:pt x="2989" y="3706"/>
                </a:lnTo>
                <a:lnTo>
                  <a:pt x="2991" y="3711"/>
                </a:lnTo>
                <a:lnTo>
                  <a:pt x="2994" y="3714"/>
                </a:lnTo>
                <a:lnTo>
                  <a:pt x="2998" y="3717"/>
                </a:lnTo>
                <a:lnTo>
                  <a:pt x="3003" y="3719"/>
                </a:lnTo>
                <a:lnTo>
                  <a:pt x="3008" y="3721"/>
                </a:lnTo>
                <a:lnTo>
                  <a:pt x="3010" y="3723"/>
                </a:lnTo>
                <a:lnTo>
                  <a:pt x="3010" y="3726"/>
                </a:lnTo>
                <a:lnTo>
                  <a:pt x="3023" y="3726"/>
                </a:lnTo>
                <a:lnTo>
                  <a:pt x="3025" y="3721"/>
                </a:lnTo>
                <a:lnTo>
                  <a:pt x="3027" y="3719"/>
                </a:lnTo>
                <a:lnTo>
                  <a:pt x="3030" y="3719"/>
                </a:lnTo>
                <a:lnTo>
                  <a:pt x="3032" y="3714"/>
                </a:lnTo>
                <a:lnTo>
                  <a:pt x="3033" y="3712"/>
                </a:lnTo>
                <a:lnTo>
                  <a:pt x="3037" y="3712"/>
                </a:lnTo>
                <a:lnTo>
                  <a:pt x="3044" y="3711"/>
                </a:lnTo>
                <a:lnTo>
                  <a:pt x="3050" y="3709"/>
                </a:lnTo>
                <a:lnTo>
                  <a:pt x="3056" y="3706"/>
                </a:lnTo>
                <a:lnTo>
                  <a:pt x="3064" y="3706"/>
                </a:lnTo>
                <a:lnTo>
                  <a:pt x="3064" y="3711"/>
                </a:lnTo>
                <a:lnTo>
                  <a:pt x="3068" y="3714"/>
                </a:lnTo>
                <a:lnTo>
                  <a:pt x="3071" y="3716"/>
                </a:lnTo>
                <a:lnTo>
                  <a:pt x="3076" y="3717"/>
                </a:lnTo>
                <a:lnTo>
                  <a:pt x="3079" y="3719"/>
                </a:lnTo>
                <a:lnTo>
                  <a:pt x="3083" y="3723"/>
                </a:lnTo>
                <a:lnTo>
                  <a:pt x="3085" y="3726"/>
                </a:lnTo>
                <a:lnTo>
                  <a:pt x="3085" y="3733"/>
                </a:lnTo>
                <a:lnTo>
                  <a:pt x="3090" y="3734"/>
                </a:lnTo>
                <a:lnTo>
                  <a:pt x="3091" y="3736"/>
                </a:lnTo>
                <a:lnTo>
                  <a:pt x="3091" y="3740"/>
                </a:lnTo>
                <a:lnTo>
                  <a:pt x="3095" y="3741"/>
                </a:lnTo>
                <a:lnTo>
                  <a:pt x="3098" y="3743"/>
                </a:lnTo>
                <a:lnTo>
                  <a:pt x="3100" y="3746"/>
                </a:lnTo>
                <a:lnTo>
                  <a:pt x="3105" y="3746"/>
                </a:lnTo>
                <a:lnTo>
                  <a:pt x="3110" y="3748"/>
                </a:lnTo>
                <a:lnTo>
                  <a:pt x="3112" y="3750"/>
                </a:lnTo>
                <a:lnTo>
                  <a:pt x="3112" y="3753"/>
                </a:lnTo>
                <a:lnTo>
                  <a:pt x="3117" y="3757"/>
                </a:lnTo>
                <a:lnTo>
                  <a:pt x="3124" y="3758"/>
                </a:lnTo>
                <a:lnTo>
                  <a:pt x="3131" y="3760"/>
                </a:lnTo>
                <a:lnTo>
                  <a:pt x="3139" y="3760"/>
                </a:lnTo>
                <a:lnTo>
                  <a:pt x="3141" y="3755"/>
                </a:lnTo>
                <a:lnTo>
                  <a:pt x="3143" y="3753"/>
                </a:lnTo>
                <a:lnTo>
                  <a:pt x="3146" y="3753"/>
                </a:lnTo>
                <a:lnTo>
                  <a:pt x="3153" y="3753"/>
                </a:lnTo>
                <a:lnTo>
                  <a:pt x="3154" y="3748"/>
                </a:lnTo>
                <a:lnTo>
                  <a:pt x="3154" y="3745"/>
                </a:lnTo>
                <a:lnTo>
                  <a:pt x="3153" y="3743"/>
                </a:lnTo>
                <a:lnTo>
                  <a:pt x="3151" y="3741"/>
                </a:lnTo>
                <a:lnTo>
                  <a:pt x="3146" y="3740"/>
                </a:lnTo>
                <a:lnTo>
                  <a:pt x="3139" y="3740"/>
                </a:lnTo>
                <a:lnTo>
                  <a:pt x="3132" y="3740"/>
                </a:lnTo>
                <a:lnTo>
                  <a:pt x="3127" y="3738"/>
                </a:lnTo>
                <a:lnTo>
                  <a:pt x="3125" y="3736"/>
                </a:lnTo>
                <a:lnTo>
                  <a:pt x="3124" y="3734"/>
                </a:lnTo>
                <a:lnTo>
                  <a:pt x="3124" y="3731"/>
                </a:lnTo>
                <a:lnTo>
                  <a:pt x="3125" y="3726"/>
                </a:lnTo>
                <a:lnTo>
                  <a:pt x="3124" y="3719"/>
                </a:lnTo>
                <a:lnTo>
                  <a:pt x="3125" y="3716"/>
                </a:lnTo>
                <a:lnTo>
                  <a:pt x="3127" y="3712"/>
                </a:lnTo>
                <a:lnTo>
                  <a:pt x="3132" y="3712"/>
                </a:lnTo>
                <a:lnTo>
                  <a:pt x="3143" y="3712"/>
                </a:lnTo>
                <a:lnTo>
                  <a:pt x="3153" y="3712"/>
                </a:lnTo>
                <a:lnTo>
                  <a:pt x="3156" y="3714"/>
                </a:lnTo>
                <a:lnTo>
                  <a:pt x="3160" y="3716"/>
                </a:lnTo>
                <a:lnTo>
                  <a:pt x="3165" y="3721"/>
                </a:lnTo>
                <a:lnTo>
                  <a:pt x="3166" y="3724"/>
                </a:lnTo>
                <a:lnTo>
                  <a:pt x="3170" y="3726"/>
                </a:lnTo>
                <a:lnTo>
                  <a:pt x="3173" y="3728"/>
                </a:lnTo>
                <a:lnTo>
                  <a:pt x="3180" y="3726"/>
                </a:lnTo>
                <a:lnTo>
                  <a:pt x="3185" y="3726"/>
                </a:lnTo>
                <a:lnTo>
                  <a:pt x="3187" y="3723"/>
                </a:lnTo>
                <a:lnTo>
                  <a:pt x="3187" y="3712"/>
                </a:lnTo>
                <a:lnTo>
                  <a:pt x="3187" y="3709"/>
                </a:lnTo>
                <a:lnTo>
                  <a:pt x="3189" y="3706"/>
                </a:lnTo>
                <a:lnTo>
                  <a:pt x="3194" y="3704"/>
                </a:lnTo>
                <a:lnTo>
                  <a:pt x="3201" y="3706"/>
                </a:lnTo>
                <a:lnTo>
                  <a:pt x="3202" y="3700"/>
                </a:lnTo>
                <a:lnTo>
                  <a:pt x="3204" y="3699"/>
                </a:lnTo>
                <a:lnTo>
                  <a:pt x="3207" y="3699"/>
                </a:lnTo>
                <a:lnTo>
                  <a:pt x="3235" y="3699"/>
                </a:lnTo>
                <a:lnTo>
                  <a:pt x="3247" y="3697"/>
                </a:lnTo>
                <a:lnTo>
                  <a:pt x="3252" y="3695"/>
                </a:lnTo>
                <a:lnTo>
                  <a:pt x="3255" y="3692"/>
                </a:lnTo>
                <a:lnTo>
                  <a:pt x="3267" y="3692"/>
                </a:lnTo>
                <a:lnTo>
                  <a:pt x="3279" y="3692"/>
                </a:lnTo>
                <a:lnTo>
                  <a:pt x="3289" y="3690"/>
                </a:lnTo>
                <a:lnTo>
                  <a:pt x="3296" y="3685"/>
                </a:lnTo>
                <a:lnTo>
                  <a:pt x="3298" y="3680"/>
                </a:lnTo>
                <a:lnTo>
                  <a:pt x="3299" y="3678"/>
                </a:lnTo>
                <a:lnTo>
                  <a:pt x="3303" y="3678"/>
                </a:lnTo>
                <a:lnTo>
                  <a:pt x="3298" y="3670"/>
                </a:lnTo>
                <a:lnTo>
                  <a:pt x="3296" y="3665"/>
                </a:lnTo>
                <a:lnTo>
                  <a:pt x="3296" y="3658"/>
                </a:lnTo>
                <a:lnTo>
                  <a:pt x="3303" y="3654"/>
                </a:lnTo>
                <a:lnTo>
                  <a:pt x="3310" y="3651"/>
                </a:lnTo>
                <a:lnTo>
                  <a:pt x="3308" y="3648"/>
                </a:lnTo>
                <a:lnTo>
                  <a:pt x="3306" y="3644"/>
                </a:lnTo>
                <a:lnTo>
                  <a:pt x="3303" y="3641"/>
                </a:lnTo>
                <a:lnTo>
                  <a:pt x="3303" y="3637"/>
                </a:lnTo>
                <a:lnTo>
                  <a:pt x="3298" y="3636"/>
                </a:lnTo>
                <a:lnTo>
                  <a:pt x="3296" y="3634"/>
                </a:lnTo>
                <a:lnTo>
                  <a:pt x="3296" y="3630"/>
                </a:lnTo>
                <a:lnTo>
                  <a:pt x="3296" y="3625"/>
                </a:lnTo>
                <a:lnTo>
                  <a:pt x="3298" y="3622"/>
                </a:lnTo>
                <a:lnTo>
                  <a:pt x="3301" y="3620"/>
                </a:lnTo>
                <a:lnTo>
                  <a:pt x="3305" y="3619"/>
                </a:lnTo>
                <a:lnTo>
                  <a:pt x="3313" y="3617"/>
                </a:lnTo>
                <a:lnTo>
                  <a:pt x="3315" y="3613"/>
                </a:lnTo>
                <a:lnTo>
                  <a:pt x="3316" y="3610"/>
                </a:lnTo>
                <a:lnTo>
                  <a:pt x="3318" y="3605"/>
                </a:lnTo>
                <a:lnTo>
                  <a:pt x="3320" y="3603"/>
                </a:lnTo>
                <a:lnTo>
                  <a:pt x="3323" y="3603"/>
                </a:lnTo>
                <a:lnTo>
                  <a:pt x="3323" y="3596"/>
                </a:lnTo>
                <a:lnTo>
                  <a:pt x="3323" y="3593"/>
                </a:lnTo>
                <a:lnTo>
                  <a:pt x="3327" y="3591"/>
                </a:lnTo>
                <a:lnTo>
                  <a:pt x="3328" y="3593"/>
                </a:lnTo>
                <a:lnTo>
                  <a:pt x="3330" y="3596"/>
                </a:lnTo>
                <a:lnTo>
                  <a:pt x="3347" y="3596"/>
                </a:lnTo>
                <a:lnTo>
                  <a:pt x="3361" y="3595"/>
                </a:lnTo>
                <a:lnTo>
                  <a:pt x="3373" y="3590"/>
                </a:lnTo>
                <a:lnTo>
                  <a:pt x="3381" y="3583"/>
                </a:lnTo>
                <a:lnTo>
                  <a:pt x="3388" y="3574"/>
                </a:lnTo>
                <a:lnTo>
                  <a:pt x="3395" y="3564"/>
                </a:lnTo>
                <a:lnTo>
                  <a:pt x="3405" y="3542"/>
                </a:lnTo>
                <a:lnTo>
                  <a:pt x="3439" y="3542"/>
                </a:lnTo>
                <a:lnTo>
                  <a:pt x="3441" y="3542"/>
                </a:lnTo>
                <a:lnTo>
                  <a:pt x="3443" y="3540"/>
                </a:lnTo>
                <a:lnTo>
                  <a:pt x="3445" y="3537"/>
                </a:lnTo>
                <a:lnTo>
                  <a:pt x="3445" y="3532"/>
                </a:lnTo>
                <a:lnTo>
                  <a:pt x="3446" y="3528"/>
                </a:lnTo>
                <a:lnTo>
                  <a:pt x="3450" y="3528"/>
                </a:lnTo>
                <a:lnTo>
                  <a:pt x="3453" y="3528"/>
                </a:lnTo>
                <a:lnTo>
                  <a:pt x="3453" y="3525"/>
                </a:lnTo>
                <a:lnTo>
                  <a:pt x="3453" y="3521"/>
                </a:lnTo>
                <a:lnTo>
                  <a:pt x="3458" y="3513"/>
                </a:lnTo>
                <a:lnTo>
                  <a:pt x="3460" y="3508"/>
                </a:lnTo>
                <a:lnTo>
                  <a:pt x="3460" y="3501"/>
                </a:lnTo>
                <a:lnTo>
                  <a:pt x="3463" y="3501"/>
                </a:lnTo>
                <a:lnTo>
                  <a:pt x="3465" y="3499"/>
                </a:lnTo>
                <a:lnTo>
                  <a:pt x="3467" y="3494"/>
                </a:lnTo>
                <a:lnTo>
                  <a:pt x="3474" y="3496"/>
                </a:lnTo>
                <a:lnTo>
                  <a:pt x="3479" y="3494"/>
                </a:lnTo>
                <a:lnTo>
                  <a:pt x="3484" y="3492"/>
                </a:lnTo>
                <a:lnTo>
                  <a:pt x="3487" y="3491"/>
                </a:lnTo>
                <a:lnTo>
                  <a:pt x="3492" y="3484"/>
                </a:lnTo>
                <a:lnTo>
                  <a:pt x="3496" y="3482"/>
                </a:lnTo>
                <a:lnTo>
                  <a:pt x="3501" y="3480"/>
                </a:lnTo>
                <a:lnTo>
                  <a:pt x="3509" y="3479"/>
                </a:lnTo>
                <a:lnTo>
                  <a:pt x="3518" y="3477"/>
                </a:lnTo>
                <a:lnTo>
                  <a:pt x="3523" y="3472"/>
                </a:lnTo>
                <a:lnTo>
                  <a:pt x="3528" y="3467"/>
                </a:lnTo>
                <a:lnTo>
                  <a:pt x="3532" y="3467"/>
                </a:lnTo>
                <a:lnTo>
                  <a:pt x="3538" y="3467"/>
                </a:lnTo>
                <a:lnTo>
                  <a:pt x="3549" y="3467"/>
                </a:lnTo>
                <a:lnTo>
                  <a:pt x="3554" y="3468"/>
                </a:lnTo>
                <a:lnTo>
                  <a:pt x="3559" y="3467"/>
                </a:lnTo>
                <a:lnTo>
                  <a:pt x="3562" y="3465"/>
                </a:lnTo>
                <a:lnTo>
                  <a:pt x="3562" y="3460"/>
                </a:lnTo>
                <a:lnTo>
                  <a:pt x="3566" y="3451"/>
                </a:lnTo>
                <a:lnTo>
                  <a:pt x="3567" y="3441"/>
                </a:lnTo>
                <a:lnTo>
                  <a:pt x="3569" y="3421"/>
                </a:lnTo>
                <a:lnTo>
                  <a:pt x="3569" y="3378"/>
                </a:lnTo>
                <a:lnTo>
                  <a:pt x="3574" y="3376"/>
                </a:lnTo>
                <a:lnTo>
                  <a:pt x="3576" y="3371"/>
                </a:lnTo>
                <a:lnTo>
                  <a:pt x="3576" y="3364"/>
                </a:lnTo>
                <a:lnTo>
                  <a:pt x="3576" y="3357"/>
                </a:lnTo>
                <a:lnTo>
                  <a:pt x="3584" y="3352"/>
                </a:lnTo>
                <a:lnTo>
                  <a:pt x="3591" y="3345"/>
                </a:lnTo>
                <a:lnTo>
                  <a:pt x="3598" y="3339"/>
                </a:lnTo>
                <a:lnTo>
                  <a:pt x="3603" y="3330"/>
                </a:lnTo>
                <a:lnTo>
                  <a:pt x="3608" y="3328"/>
                </a:lnTo>
                <a:lnTo>
                  <a:pt x="3612" y="3327"/>
                </a:lnTo>
                <a:lnTo>
                  <a:pt x="3615" y="3322"/>
                </a:lnTo>
                <a:lnTo>
                  <a:pt x="3617" y="3317"/>
                </a:lnTo>
                <a:lnTo>
                  <a:pt x="3617" y="3303"/>
                </a:lnTo>
                <a:lnTo>
                  <a:pt x="3617" y="3289"/>
                </a:lnTo>
                <a:lnTo>
                  <a:pt x="3608" y="3284"/>
                </a:lnTo>
                <a:lnTo>
                  <a:pt x="3603" y="3282"/>
                </a:lnTo>
                <a:lnTo>
                  <a:pt x="3596" y="3282"/>
                </a:lnTo>
                <a:lnTo>
                  <a:pt x="3583" y="3284"/>
                </a:lnTo>
                <a:lnTo>
                  <a:pt x="3572" y="3289"/>
                </a:lnTo>
                <a:lnTo>
                  <a:pt x="3561" y="3294"/>
                </a:lnTo>
                <a:lnTo>
                  <a:pt x="3549" y="3296"/>
                </a:lnTo>
                <a:lnTo>
                  <a:pt x="3537" y="3296"/>
                </a:lnTo>
                <a:lnTo>
                  <a:pt x="3526" y="3294"/>
                </a:lnTo>
                <a:lnTo>
                  <a:pt x="3508" y="3289"/>
                </a:lnTo>
                <a:lnTo>
                  <a:pt x="3491" y="3286"/>
                </a:lnTo>
                <a:lnTo>
                  <a:pt x="3484" y="3282"/>
                </a:lnTo>
                <a:lnTo>
                  <a:pt x="3482" y="3279"/>
                </a:lnTo>
                <a:lnTo>
                  <a:pt x="3480" y="3276"/>
                </a:lnTo>
                <a:lnTo>
                  <a:pt x="3446" y="3276"/>
                </a:lnTo>
                <a:lnTo>
                  <a:pt x="3443" y="3269"/>
                </a:lnTo>
                <a:lnTo>
                  <a:pt x="3438" y="3264"/>
                </a:lnTo>
                <a:lnTo>
                  <a:pt x="3433" y="3259"/>
                </a:lnTo>
                <a:lnTo>
                  <a:pt x="3426" y="3255"/>
                </a:lnTo>
                <a:lnTo>
                  <a:pt x="3422" y="3250"/>
                </a:lnTo>
                <a:lnTo>
                  <a:pt x="3421" y="3243"/>
                </a:lnTo>
                <a:lnTo>
                  <a:pt x="3417" y="3238"/>
                </a:lnTo>
                <a:lnTo>
                  <a:pt x="3416" y="3236"/>
                </a:lnTo>
                <a:lnTo>
                  <a:pt x="3412" y="3235"/>
                </a:lnTo>
                <a:lnTo>
                  <a:pt x="3410" y="3231"/>
                </a:lnTo>
                <a:lnTo>
                  <a:pt x="3409" y="3228"/>
                </a:lnTo>
                <a:lnTo>
                  <a:pt x="3407" y="3224"/>
                </a:lnTo>
                <a:lnTo>
                  <a:pt x="3405" y="3221"/>
                </a:lnTo>
                <a:lnTo>
                  <a:pt x="3398" y="3218"/>
                </a:lnTo>
                <a:lnTo>
                  <a:pt x="3395" y="3216"/>
                </a:lnTo>
                <a:lnTo>
                  <a:pt x="3392" y="3214"/>
                </a:lnTo>
                <a:lnTo>
                  <a:pt x="3388" y="3207"/>
                </a:lnTo>
                <a:lnTo>
                  <a:pt x="3388" y="3201"/>
                </a:lnTo>
                <a:lnTo>
                  <a:pt x="3386" y="3199"/>
                </a:lnTo>
                <a:lnTo>
                  <a:pt x="3385" y="3195"/>
                </a:lnTo>
                <a:lnTo>
                  <a:pt x="3381" y="3194"/>
                </a:lnTo>
                <a:lnTo>
                  <a:pt x="3378" y="3194"/>
                </a:lnTo>
                <a:lnTo>
                  <a:pt x="3378" y="3185"/>
                </a:lnTo>
                <a:lnTo>
                  <a:pt x="3376" y="3178"/>
                </a:lnTo>
                <a:lnTo>
                  <a:pt x="3373" y="3173"/>
                </a:lnTo>
                <a:lnTo>
                  <a:pt x="3371" y="3166"/>
                </a:lnTo>
                <a:lnTo>
                  <a:pt x="3369" y="3160"/>
                </a:lnTo>
                <a:lnTo>
                  <a:pt x="3369" y="3153"/>
                </a:lnTo>
                <a:lnTo>
                  <a:pt x="3373" y="3144"/>
                </a:lnTo>
                <a:lnTo>
                  <a:pt x="3376" y="3136"/>
                </a:lnTo>
                <a:lnTo>
                  <a:pt x="3378" y="3131"/>
                </a:lnTo>
                <a:lnTo>
                  <a:pt x="3378" y="3126"/>
                </a:lnTo>
                <a:lnTo>
                  <a:pt x="3378" y="3117"/>
                </a:lnTo>
                <a:lnTo>
                  <a:pt x="3376" y="3110"/>
                </a:lnTo>
                <a:lnTo>
                  <a:pt x="3373" y="3097"/>
                </a:lnTo>
                <a:lnTo>
                  <a:pt x="3368" y="3085"/>
                </a:lnTo>
                <a:lnTo>
                  <a:pt x="3364" y="3078"/>
                </a:lnTo>
                <a:lnTo>
                  <a:pt x="3364" y="3071"/>
                </a:lnTo>
                <a:lnTo>
                  <a:pt x="3368" y="3069"/>
                </a:lnTo>
                <a:lnTo>
                  <a:pt x="3369" y="3066"/>
                </a:lnTo>
                <a:lnTo>
                  <a:pt x="3371" y="3057"/>
                </a:lnTo>
                <a:lnTo>
                  <a:pt x="3375" y="3057"/>
                </a:lnTo>
                <a:lnTo>
                  <a:pt x="3376" y="3056"/>
                </a:lnTo>
                <a:lnTo>
                  <a:pt x="3378" y="3051"/>
                </a:lnTo>
                <a:lnTo>
                  <a:pt x="3392" y="3040"/>
                </a:lnTo>
                <a:lnTo>
                  <a:pt x="3404" y="3028"/>
                </a:lnTo>
                <a:lnTo>
                  <a:pt x="3416" y="3016"/>
                </a:lnTo>
                <a:lnTo>
                  <a:pt x="3426" y="3003"/>
                </a:lnTo>
                <a:lnTo>
                  <a:pt x="3428" y="2996"/>
                </a:lnTo>
                <a:lnTo>
                  <a:pt x="3426" y="2991"/>
                </a:lnTo>
                <a:lnTo>
                  <a:pt x="3424" y="2984"/>
                </a:lnTo>
                <a:lnTo>
                  <a:pt x="3419" y="2979"/>
                </a:lnTo>
                <a:lnTo>
                  <a:pt x="3419" y="2974"/>
                </a:lnTo>
                <a:lnTo>
                  <a:pt x="3419" y="2969"/>
                </a:lnTo>
                <a:lnTo>
                  <a:pt x="3412" y="2958"/>
                </a:lnTo>
                <a:lnTo>
                  <a:pt x="3404" y="2950"/>
                </a:lnTo>
                <a:lnTo>
                  <a:pt x="3393" y="2943"/>
                </a:lnTo>
                <a:lnTo>
                  <a:pt x="3383" y="2936"/>
                </a:lnTo>
                <a:lnTo>
                  <a:pt x="3359" y="2926"/>
                </a:lnTo>
                <a:lnTo>
                  <a:pt x="3337" y="2914"/>
                </a:lnTo>
                <a:lnTo>
                  <a:pt x="3335" y="2907"/>
                </a:lnTo>
                <a:lnTo>
                  <a:pt x="3335" y="2900"/>
                </a:lnTo>
                <a:lnTo>
                  <a:pt x="3339" y="2892"/>
                </a:lnTo>
                <a:lnTo>
                  <a:pt x="3342" y="2883"/>
                </a:lnTo>
                <a:lnTo>
                  <a:pt x="3344" y="2878"/>
                </a:lnTo>
                <a:lnTo>
                  <a:pt x="3344" y="2873"/>
                </a:lnTo>
                <a:lnTo>
                  <a:pt x="3337" y="2859"/>
                </a:lnTo>
                <a:lnTo>
                  <a:pt x="3330" y="2846"/>
                </a:lnTo>
                <a:lnTo>
                  <a:pt x="3323" y="2842"/>
                </a:lnTo>
                <a:lnTo>
                  <a:pt x="3318" y="2837"/>
                </a:lnTo>
                <a:lnTo>
                  <a:pt x="3316" y="2829"/>
                </a:lnTo>
                <a:lnTo>
                  <a:pt x="3316" y="2818"/>
                </a:lnTo>
                <a:lnTo>
                  <a:pt x="3315" y="2812"/>
                </a:lnTo>
                <a:lnTo>
                  <a:pt x="3315" y="2808"/>
                </a:lnTo>
                <a:lnTo>
                  <a:pt x="3318" y="2806"/>
                </a:lnTo>
                <a:lnTo>
                  <a:pt x="3323" y="2805"/>
                </a:lnTo>
                <a:lnTo>
                  <a:pt x="3334" y="2805"/>
                </a:lnTo>
                <a:lnTo>
                  <a:pt x="3337" y="2803"/>
                </a:lnTo>
                <a:lnTo>
                  <a:pt x="3337" y="2798"/>
                </a:lnTo>
                <a:lnTo>
                  <a:pt x="3351" y="2791"/>
                </a:lnTo>
                <a:lnTo>
                  <a:pt x="3364" y="2784"/>
                </a:lnTo>
                <a:lnTo>
                  <a:pt x="3373" y="2784"/>
                </a:lnTo>
                <a:lnTo>
                  <a:pt x="3378" y="2788"/>
                </a:lnTo>
                <a:lnTo>
                  <a:pt x="3383" y="2789"/>
                </a:lnTo>
                <a:lnTo>
                  <a:pt x="3392" y="2791"/>
                </a:lnTo>
                <a:lnTo>
                  <a:pt x="3393" y="2786"/>
                </a:lnTo>
                <a:lnTo>
                  <a:pt x="3397" y="2783"/>
                </a:lnTo>
                <a:lnTo>
                  <a:pt x="3402" y="2781"/>
                </a:lnTo>
                <a:lnTo>
                  <a:pt x="3407" y="2781"/>
                </a:lnTo>
                <a:lnTo>
                  <a:pt x="3419" y="2777"/>
                </a:lnTo>
                <a:lnTo>
                  <a:pt x="3422" y="2774"/>
                </a:lnTo>
                <a:lnTo>
                  <a:pt x="3426" y="2771"/>
                </a:lnTo>
                <a:lnTo>
                  <a:pt x="3434" y="2771"/>
                </a:lnTo>
                <a:lnTo>
                  <a:pt x="3441" y="2771"/>
                </a:lnTo>
                <a:lnTo>
                  <a:pt x="3446" y="2767"/>
                </a:lnTo>
                <a:lnTo>
                  <a:pt x="3451" y="2766"/>
                </a:lnTo>
                <a:lnTo>
                  <a:pt x="3460" y="2759"/>
                </a:lnTo>
                <a:lnTo>
                  <a:pt x="3467" y="2757"/>
                </a:lnTo>
                <a:lnTo>
                  <a:pt x="3474" y="2757"/>
                </a:lnTo>
                <a:lnTo>
                  <a:pt x="3474" y="2752"/>
                </a:lnTo>
                <a:lnTo>
                  <a:pt x="3474" y="2747"/>
                </a:lnTo>
                <a:lnTo>
                  <a:pt x="3468" y="2742"/>
                </a:lnTo>
                <a:lnTo>
                  <a:pt x="3465" y="2735"/>
                </a:lnTo>
                <a:lnTo>
                  <a:pt x="3465" y="2730"/>
                </a:lnTo>
                <a:lnTo>
                  <a:pt x="3467" y="2723"/>
                </a:lnTo>
                <a:lnTo>
                  <a:pt x="3467" y="2719"/>
                </a:lnTo>
                <a:lnTo>
                  <a:pt x="3470" y="2716"/>
                </a:lnTo>
                <a:lnTo>
                  <a:pt x="3472" y="2713"/>
                </a:lnTo>
                <a:lnTo>
                  <a:pt x="3474" y="2709"/>
                </a:lnTo>
                <a:lnTo>
                  <a:pt x="3477" y="2709"/>
                </a:lnTo>
                <a:lnTo>
                  <a:pt x="3479" y="2708"/>
                </a:lnTo>
                <a:lnTo>
                  <a:pt x="3480" y="2702"/>
                </a:lnTo>
                <a:lnTo>
                  <a:pt x="3484" y="2699"/>
                </a:lnTo>
                <a:lnTo>
                  <a:pt x="3486" y="2697"/>
                </a:lnTo>
                <a:lnTo>
                  <a:pt x="3487" y="2696"/>
                </a:lnTo>
                <a:lnTo>
                  <a:pt x="3487" y="2689"/>
                </a:lnTo>
                <a:lnTo>
                  <a:pt x="3486" y="2684"/>
                </a:lnTo>
                <a:lnTo>
                  <a:pt x="3484" y="2680"/>
                </a:lnTo>
                <a:lnTo>
                  <a:pt x="3477" y="2675"/>
                </a:lnTo>
                <a:lnTo>
                  <a:pt x="3470" y="2670"/>
                </a:lnTo>
                <a:lnTo>
                  <a:pt x="3468" y="2667"/>
                </a:lnTo>
                <a:lnTo>
                  <a:pt x="3467" y="2662"/>
                </a:lnTo>
                <a:lnTo>
                  <a:pt x="3462" y="2660"/>
                </a:lnTo>
                <a:lnTo>
                  <a:pt x="3460" y="2658"/>
                </a:lnTo>
                <a:lnTo>
                  <a:pt x="3460" y="2655"/>
                </a:lnTo>
                <a:lnTo>
                  <a:pt x="3455" y="2651"/>
                </a:lnTo>
                <a:lnTo>
                  <a:pt x="3450" y="2648"/>
                </a:lnTo>
                <a:lnTo>
                  <a:pt x="3446" y="2643"/>
                </a:lnTo>
                <a:lnTo>
                  <a:pt x="3446" y="2634"/>
                </a:lnTo>
                <a:lnTo>
                  <a:pt x="3439" y="2631"/>
                </a:lnTo>
                <a:lnTo>
                  <a:pt x="3434" y="2626"/>
                </a:lnTo>
                <a:lnTo>
                  <a:pt x="3429" y="2621"/>
                </a:lnTo>
                <a:lnTo>
                  <a:pt x="3426" y="2614"/>
                </a:lnTo>
                <a:lnTo>
                  <a:pt x="3426" y="2593"/>
                </a:lnTo>
                <a:lnTo>
                  <a:pt x="3421" y="2592"/>
                </a:lnTo>
                <a:lnTo>
                  <a:pt x="3416" y="2588"/>
                </a:lnTo>
                <a:lnTo>
                  <a:pt x="3409" y="2580"/>
                </a:lnTo>
                <a:lnTo>
                  <a:pt x="3404" y="2569"/>
                </a:lnTo>
                <a:lnTo>
                  <a:pt x="3398" y="2559"/>
                </a:lnTo>
                <a:lnTo>
                  <a:pt x="3393" y="2558"/>
                </a:lnTo>
                <a:lnTo>
                  <a:pt x="3390" y="2556"/>
                </a:lnTo>
                <a:lnTo>
                  <a:pt x="3386" y="2556"/>
                </a:lnTo>
                <a:lnTo>
                  <a:pt x="3385" y="2559"/>
                </a:lnTo>
                <a:lnTo>
                  <a:pt x="3378" y="2561"/>
                </a:lnTo>
                <a:lnTo>
                  <a:pt x="3373" y="2564"/>
                </a:lnTo>
                <a:lnTo>
                  <a:pt x="3371" y="2564"/>
                </a:lnTo>
                <a:lnTo>
                  <a:pt x="3368" y="2564"/>
                </a:lnTo>
                <a:lnTo>
                  <a:pt x="3366" y="2563"/>
                </a:lnTo>
                <a:lnTo>
                  <a:pt x="3364" y="2559"/>
                </a:lnTo>
                <a:lnTo>
                  <a:pt x="3364" y="2552"/>
                </a:lnTo>
                <a:lnTo>
                  <a:pt x="3364" y="2546"/>
                </a:lnTo>
                <a:lnTo>
                  <a:pt x="3368" y="2537"/>
                </a:lnTo>
                <a:lnTo>
                  <a:pt x="3371" y="2525"/>
                </a:lnTo>
                <a:lnTo>
                  <a:pt x="3373" y="2520"/>
                </a:lnTo>
                <a:lnTo>
                  <a:pt x="3371" y="2511"/>
                </a:lnTo>
                <a:lnTo>
                  <a:pt x="3376" y="2510"/>
                </a:lnTo>
                <a:lnTo>
                  <a:pt x="3380" y="2506"/>
                </a:lnTo>
                <a:lnTo>
                  <a:pt x="3385" y="2498"/>
                </a:lnTo>
                <a:lnTo>
                  <a:pt x="3390" y="2496"/>
                </a:lnTo>
                <a:lnTo>
                  <a:pt x="3392" y="2494"/>
                </a:lnTo>
                <a:lnTo>
                  <a:pt x="3392" y="2491"/>
                </a:lnTo>
                <a:lnTo>
                  <a:pt x="3400" y="2489"/>
                </a:lnTo>
                <a:lnTo>
                  <a:pt x="3404" y="2488"/>
                </a:lnTo>
                <a:lnTo>
                  <a:pt x="3405" y="2484"/>
                </a:lnTo>
                <a:lnTo>
                  <a:pt x="3412" y="2482"/>
                </a:lnTo>
                <a:lnTo>
                  <a:pt x="3419" y="2481"/>
                </a:lnTo>
                <a:lnTo>
                  <a:pt x="3431" y="2476"/>
                </a:lnTo>
                <a:lnTo>
                  <a:pt x="3441" y="2469"/>
                </a:lnTo>
                <a:lnTo>
                  <a:pt x="3453" y="2464"/>
                </a:lnTo>
                <a:lnTo>
                  <a:pt x="3487" y="2464"/>
                </a:lnTo>
                <a:lnTo>
                  <a:pt x="3487" y="2457"/>
                </a:lnTo>
                <a:lnTo>
                  <a:pt x="3487" y="2453"/>
                </a:lnTo>
                <a:lnTo>
                  <a:pt x="3489" y="2448"/>
                </a:lnTo>
                <a:lnTo>
                  <a:pt x="3489" y="2447"/>
                </a:lnTo>
                <a:lnTo>
                  <a:pt x="3487" y="2443"/>
                </a:lnTo>
                <a:lnTo>
                  <a:pt x="3487" y="2440"/>
                </a:lnTo>
                <a:lnTo>
                  <a:pt x="3487" y="2436"/>
                </a:lnTo>
                <a:lnTo>
                  <a:pt x="3487" y="2435"/>
                </a:lnTo>
                <a:lnTo>
                  <a:pt x="3486" y="2430"/>
                </a:lnTo>
                <a:lnTo>
                  <a:pt x="3486" y="2428"/>
                </a:lnTo>
                <a:lnTo>
                  <a:pt x="3484" y="2424"/>
                </a:lnTo>
                <a:lnTo>
                  <a:pt x="3484" y="2423"/>
                </a:lnTo>
                <a:lnTo>
                  <a:pt x="3482" y="2419"/>
                </a:lnTo>
                <a:lnTo>
                  <a:pt x="3482" y="2418"/>
                </a:lnTo>
                <a:lnTo>
                  <a:pt x="3479" y="2412"/>
                </a:lnTo>
                <a:lnTo>
                  <a:pt x="3467" y="2389"/>
                </a:lnTo>
                <a:lnTo>
                  <a:pt x="3463" y="2387"/>
                </a:lnTo>
                <a:lnTo>
                  <a:pt x="3462" y="2383"/>
                </a:lnTo>
                <a:lnTo>
                  <a:pt x="3460" y="2380"/>
                </a:lnTo>
                <a:lnTo>
                  <a:pt x="3460" y="2375"/>
                </a:lnTo>
                <a:lnTo>
                  <a:pt x="3455" y="2373"/>
                </a:lnTo>
                <a:lnTo>
                  <a:pt x="3451" y="2370"/>
                </a:lnTo>
                <a:lnTo>
                  <a:pt x="3446" y="2361"/>
                </a:lnTo>
                <a:lnTo>
                  <a:pt x="3443" y="2361"/>
                </a:lnTo>
                <a:lnTo>
                  <a:pt x="3441" y="2360"/>
                </a:lnTo>
                <a:lnTo>
                  <a:pt x="3439" y="2354"/>
                </a:lnTo>
                <a:lnTo>
                  <a:pt x="3436" y="2351"/>
                </a:lnTo>
                <a:lnTo>
                  <a:pt x="3434" y="2349"/>
                </a:lnTo>
                <a:lnTo>
                  <a:pt x="3433" y="2348"/>
                </a:lnTo>
                <a:lnTo>
                  <a:pt x="3428" y="2346"/>
                </a:lnTo>
                <a:lnTo>
                  <a:pt x="3424" y="2342"/>
                </a:lnTo>
                <a:lnTo>
                  <a:pt x="3419" y="2334"/>
                </a:lnTo>
                <a:lnTo>
                  <a:pt x="3424" y="2324"/>
                </a:lnTo>
                <a:lnTo>
                  <a:pt x="3426" y="2313"/>
                </a:lnTo>
                <a:lnTo>
                  <a:pt x="3426" y="2303"/>
                </a:lnTo>
                <a:lnTo>
                  <a:pt x="3424" y="2291"/>
                </a:lnTo>
                <a:lnTo>
                  <a:pt x="3421" y="2269"/>
                </a:lnTo>
                <a:lnTo>
                  <a:pt x="3419" y="2257"/>
                </a:lnTo>
                <a:lnTo>
                  <a:pt x="3419" y="2245"/>
                </a:lnTo>
                <a:lnTo>
                  <a:pt x="3412" y="2245"/>
                </a:lnTo>
                <a:lnTo>
                  <a:pt x="3409" y="2242"/>
                </a:lnTo>
                <a:lnTo>
                  <a:pt x="3405" y="2238"/>
                </a:lnTo>
                <a:lnTo>
                  <a:pt x="3405" y="2232"/>
                </a:lnTo>
                <a:lnTo>
                  <a:pt x="3330" y="2232"/>
                </a:lnTo>
                <a:lnTo>
                  <a:pt x="3323" y="2232"/>
                </a:lnTo>
                <a:lnTo>
                  <a:pt x="3318" y="2235"/>
                </a:lnTo>
                <a:lnTo>
                  <a:pt x="3315" y="2237"/>
                </a:lnTo>
                <a:lnTo>
                  <a:pt x="3310" y="2238"/>
                </a:lnTo>
                <a:lnTo>
                  <a:pt x="3308" y="2240"/>
                </a:lnTo>
                <a:lnTo>
                  <a:pt x="3306" y="2242"/>
                </a:lnTo>
                <a:lnTo>
                  <a:pt x="3303" y="2245"/>
                </a:lnTo>
                <a:lnTo>
                  <a:pt x="3298" y="2247"/>
                </a:lnTo>
                <a:lnTo>
                  <a:pt x="3296" y="2249"/>
                </a:lnTo>
                <a:lnTo>
                  <a:pt x="3296" y="2252"/>
                </a:lnTo>
                <a:lnTo>
                  <a:pt x="3289" y="2254"/>
                </a:lnTo>
                <a:lnTo>
                  <a:pt x="3284" y="2254"/>
                </a:lnTo>
                <a:lnTo>
                  <a:pt x="3277" y="2250"/>
                </a:lnTo>
                <a:lnTo>
                  <a:pt x="3272" y="2245"/>
                </a:lnTo>
                <a:lnTo>
                  <a:pt x="3267" y="2245"/>
                </a:lnTo>
                <a:lnTo>
                  <a:pt x="3262" y="2245"/>
                </a:lnTo>
                <a:lnTo>
                  <a:pt x="3255" y="2249"/>
                </a:lnTo>
                <a:lnTo>
                  <a:pt x="3250" y="2252"/>
                </a:lnTo>
                <a:lnTo>
                  <a:pt x="3247" y="2257"/>
                </a:lnTo>
                <a:lnTo>
                  <a:pt x="3243" y="2264"/>
                </a:lnTo>
                <a:lnTo>
                  <a:pt x="3241" y="2273"/>
                </a:lnTo>
                <a:lnTo>
                  <a:pt x="3241" y="2281"/>
                </a:lnTo>
                <a:lnTo>
                  <a:pt x="3241" y="2300"/>
                </a:lnTo>
                <a:lnTo>
                  <a:pt x="3235" y="2300"/>
                </a:lnTo>
                <a:lnTo>
                  <a:pt x="3231" y="2303"/>
                </a:lnTo>
                <a:lnTo>
                  <a:pt x="3228" y="2307"/>
                </a:lnTo>
                <a:lnTo>
                  <a:pt x="3219" y="2312"/>
                </a:lnTo>
                <a:lnTo>
                  <a:pt x="3209" y="2315"/>
                </a:lnTo>
                <a:lnTo>
                  <a:pt x="3201" y="2320"/>
                </a:lnTo>
                <a:lnTo>
                  <a:pt x="3195" y="2322"/>
                </a:lnTo>
                <a:lnTo>
                  <a:pt x="3192" y="2324"/>
                </a:lnTo>
                <a:lnTo>
                  <a:pt x="3189" y="2324"/>
                </a:lnTo>
                <a:lnTo>
                  <a:pt x="3187" y="2320"/>
                </a:lnTo>
                <a:lnTo>
                  <a:pt x="3166" y="2320"/>
                </a:lnTo>
                <a:lnTo>
                  <a:pt x="3163" y="2317"/>
                </a:lnTo>
                <a:lnTo>
                  <a:pt x="3160" y="2313"/>
                </a:lnTo>
                <a:lnTo>
                  <a:pt x="3158" y="2308"/>
                </a:lnTo>
                <a:lnTo>
                  <a:pt x="3160" y="2303"/>
                </a:lnTo>
                <a:lnTo>
                  <a:pt x="3161" y="2300"/>
                </a:lnTo>
                <a:lnTo>
                  <a:pt x="3165" y="2298"/>
                </a:lnTo>
                <a:lnTo>
                  <a:pt x="3170" y="2293"/>
                </a:lnTo>
                <a:lnTo>
                  <a:pt x="3172" y="2291"/>
                </a:lnTo>
                <a:lnTo>
                  <a:pt x="3173" y="2286"/>
                </a:lnTo>
                <a:lnTo>
                  <a:pt x="3178" y="2288"/>
                </a:lnTo>
                <a:lnTo>
                  <a:pt x="3183" y="2286"/>
                </a:lnTo>
                <a:lnTo>
                  <a:pt x="3187" y="2284"/>
                </a:lnTo>
                <a:lnTo>
                  <a:pt x="3189" y="2281"/>
                </a:lnTo>
                <a:lnTo>
                  <a:pt x="3194" y="2276"/>
                </a:lnTo>
                <a:lnTo>
                  <a:pt x="3195" y="2274"/>
                </a:lnTo>
                <a:lnTo>
                  <a:pt x="3201" y="2273"/>
                </a:lnTo>
                <a:lnTo>
                  <a:pt x="3202" y="2257"/>
                </a:lnTo>
                <a:lnTo>
                  <a:pt x="3206" y="2244"/>
                </a:lnTo>
                <a:lnTo>
                  <a:pt x="3209" y="2230"/>
                </a:lnTo>
                <a:lnTo>
                  <a:pt x="3214" y="2218"/>
                </a:lnTo>
                <a:lnTo>
                  <a:pt x="3214" y="2213"/>
                </a:lnTo>
                <a:lnTo>
                  <a:pt x="3214" y="2208"/>
                </a:lnTo>
                <a:lnTo>
                  <a:pt x="3214" y="2203"/>
                </a:lnTo>
                <a:lnTo>
                  <a:pt x="3214" y="2197"/>
                </a:lnTo>
                <a:lnTo>
                  <a:pt x="3218" y="2197"/>
                </a:lnTo>
                <a:lnTo>
                  <a:pt x="3221" y="2197"/>
                </a:lnTo>
                <a:lnTo>
                  <a:pt x="3223" y="2194"/>
                </a:lnTo>
                <a:lnTo>
                  <a:pt x="3223" y="2189"/>
                </a:lnTo>
                <a:lnTo>
                  <a:pt x="3224" y="2186"/>
                </a:lnTo>
                <a:lnTo>
                  <a:pt x="3224" y="2184"/>
                </a:lnTo>
                <a:lnTo>
                  <a:pt x="3228" y="2184"/>
                </a:lnTo>
                <a:lnTo>
                  <a:pt x="3228" y="2143"/>
                </a:lnTo>
                <a:lnTo>
                  <a:pt x="3238" y="2136"/>
                </a:lnTo>
                <a:lnTo>
                  <a:pt x="3247" y="2129"/>
                </a:lnTo>
                <a:lnTo>
                  <a:pt x="3262" y="2112"/>
                </a:lnTo>
                <a:lnTo>
                  <a:pt x="3277" y="2095"/>
                </a:lnTo>
                <a:lnTo>
                  <a:pt x="3286" y="2088"/>
                </a:lnTo>
                <a:lnTo>
                  <a:pt x="3296" y="2082"/>
                </a:lnTo>
                <a:lnTo>
                  <a:pt x="3316" y="2068"/>
                </a:lnTo>
                <a:lnTo>
                  <a:pt x="3337" y="2054"/>
                </a:lnTo>
                <a:lnTo>
                  <a:pt x="3337" y="1986"/>
                </a:lnTo>
                <a:lnTo>
                  <a:pt x="3340" y="1986"/>
                </a:lnTo>
                <a:lnTo>
                  <a:pt x="3344" y="1983"/>
                </a:lnTo>
                <a:lnTo>
                  <a:pt x="3347" y="1981"/>
                </a:lnTo>
                <a:lnTo>
                  <a:pt x="3351" y="1979"/>
                </a:lnTo>
                <a:lnTo>
                  <a:pt x="3351" y="1976"/>
                </a:lnTo>
                <a:lnTo>
                  <a:pt x="3352" y="1974"/>
                </a:lnTo>
                <a:lnTo>
                  <a:pt x="3357" y="1972"/>
                </a:lnTo>
                <a:lnTo>
                  <a:pt x="3361" y="1969"/>
                </a:lnTo>
                <a:lnTo>
                  <a:pt x="3363" y="1967"/>
                </a:lnTo>
                <a:lnTo>
                  <a:pt x="3364" y="1966"/>
                </a:lnTo>
                <a:lnTo>
                  <a:pt x="3371" y="1966"/>
                </a:lnTo>
                <a:lnTo>
                  <a:pt x="3376" y="1964"/>
                </a:lnTo>
                <a:lnTo>
                  <a:pt x="3380" y="1960"/>
                </a:lnTo>
                <a:lnTo>
                  <a:pt x="3383" y="1957"/>
                </a:lnTo>
                <a:lnTo>
                  <a:pt x="3386" y="1954"/>
                </a:lnTo>
                <a:lnTo>
                  <a:pt x="3392" y="1952"/>
                </a:lnTo>
                <a:lnTo>
                  <a:pt x="3397" y="1950"/>
                </a:lnTo>
                <a:lnTo>
                  <a:pt x="3405" y="1952"/>
                </a:lnTo>
                <a:lnTo>
                  <a:pt x="3407" y="1947"/>
                </a:lnTo>
                <a:lnTo>
                  <a:pt x="3409" y="1943"/>
                </a:lnTo>
                <a:lnTo>
                  <a:pt x="3412" y="1938"/>
                </a:lnTo>
                <a:lnTo>
                  <a:pt x="3412" y="1931"/>
                </a:lnTo>
                <a:lnTo>
                  <a:pt x="3417" y="1928"/>
                </a:lnTo>
                <a:lnTo>
                  <a:pt x="3422" y="1925"/>
                </a:lnTo>
                <a:lnTo>
                  <a:pt x="3424" y="1920"/>
                </a:lnTo>
                <a:lnTo>
                  <a:pt x="3426" y="1911"/>
                </a:lnTo>
                <a:lnTo>
                  <a:pt x="3439" y="1901"/>
                </a:lnTo>
                <a:lnTo>
                  <a:pt x="3453" y="1887"/>
                </a:lnTo>
                <a:lnTo>
                  <a:pt x="3477" y="1861"/>
                </a:lnTo>
                <a:lnTo>
                  <a:pt x="3486" y="1855"/>
                </a:lnTo>
                <a:lnTo>
                  <a:pt x="3489" y="1851"/>
                </a:lnTo>
                <a:lnTo>
                  <a:pt x="3494" y="1846"/>
                </a:lnTo>
                <a:lnTo>
                  <a:pt x="3497" y="1843"/>
                </a:lnTo>
                <a:lnTo>
                  <a:pt x="3508" y="1836"/>
                </a:lnTo>
                <a:lnTo>
                  <a:pt x="3511" y="1836"/>
                </a:lnTo>
                <a:lnTo>
                  <a:pt x="3513" y="1834"/>
                </a:lnTo>
                <a:lnTo>
                  <a:pt x="3514" y="1829"/>
                </a:lnTo>
                <a:lnTo>
                  <a:pt x="3518" y="1829"/>
                </a:lnTo>
                <a:lnTo>
                  <a:pt x="3520" y="1827"/>
                </a:lnTo>
                <a:lnTo>
                  <a:pt x="3521" y="1822"/>
                </a:lnTo>
                <a:lnTo>
                  <a:pt x="3521" y="1817"/>
                </a:lnTo>
                <a:lnTo>
                  <a:pt x="3521" y="1812"/>
                </a:lnTo>
                <a:lnTo>
                  <a:pt x="3521" y="1807"/>
                </a:lnTo>
                <a:lnTo>
                  <a:pt x="3521" y="1802"/>
                </a:lnTo>
                <a:lnTo>
                  <a:pt x="3518" y="1797"/>
                </a:lnTo>
                <a:lnTo>
                  <a:pt x="3514" y="1791"/>
                </a:lnTo>
                <a:lnTo>
                  <a:pt x="3509" y="1788"/>
                </a:lnTo>
                <a:lnTo>
                  <a:pt x="3504" y="1786"/>
                </a:lnTo>
                <a:lnTo>
                  <a:pt x="3494" y="1783"/>
                </a:lnTo>
                <a:lnTo>
                  <a:pt x="3491" y="1779"/>
                </a:lnTo>
                <a:lnTo>
                  <a:pt x="3487" y="1774"/>
                </a:lnTo>
                <a:lnTo>
                  <a:pt x="3494" y="1774"/>
                </a:lnTo>
                <a:lnTo>
                  <a:pt x="3497" y="1774"/>
                </a:lnTo>
                <a:lnTo>
                  <a:pt x="3499" y="1773"/>
                </a:lnTo>
                <a:lnTo>
                  <a:pt x="3501" y="1768"/>
                </a:lnTo>
                <a:lnTo>
                  <a:pt x="3503" y="1762"/>
                </a:lnTo>
                <a:lnTo>
                  <a:pt x="3504" y="1761"/>
                </a:lnTo>
                <a:lnTo>
                  <a:pt x="3508" y="1761"/>
                </a:lnTo>
                <a:lnTo>
                  <a:pt x="3511" y="1761"/>
                </a:lnTo>
                <a:lnTo>
                  <a:pt x="3513" y="1759"/>
                </a:lnTo>
                <a:lnTo>
                  <a:pt x="3514" y="1754"/>
                </a:lnTo>
                <a:lnTo>
                  <a:pt x="3523" y="1759"/>
                </a:lnTo>
                <a:lnTo>
                  <a:pt x="3530" y="1766"/>
                </a:lnTo>
                <a:lnTo>
                  <a:pt x="3538" y="1771"/>
                </a:lnTo>
                <a:lnTo>
                  <a:pt x="3549" y="1774"/>
                </a:lnTo>
                <a:lnTo>
                  <a:pt x="3550" y="1779"/>
                </a:lnTo>
                <a:lnTo>
                  <a:pt x="3554" y="1783"/>
                </a:lnTo>
                <a:lnTo>
                  <a:pt x="3561" y="1788"/>
                </a:lnTo>
                <a:lnTo>
                  <a:pt x="3571" y="1793"/>
                </a:lnTo>
                <a:lnTo>
                  <a:pt x="3583" y="1795"/>
                </a:lnTo>
                <a:lnTo>
                  <a:pt x="3590" y="1795"/>
                </a:lnTo>
                <a:lnTo>
                  <a:pt x="3595" y="1793"/>
                </a:lnTo>
                <a:lnTo>
                  <a:pt x="3598" y="1790"/>
                </a:lnTo>
                <a:lnTo>
                  <a:pt x="3601" y="1786"/>
                </a:lnTo>
                <a:lnTo>
                  <a:pt x="3605" y="1783"/>
                </a:lnTo>
                <a:lnTo>
                  <a:pt x="3610" y="1781"/>
                </a:lnTo>
                <a:lnTo>
                  <a:pt x="3615" y="1779"/>
                </a:lnTo>
                <a:lnTo>
                  <a:pt x="3624" y="1781"/>
                </a:lnTo>
                <a:lnTo>
                  <a:pt x="3624" y="1778"/>
                </a:lnTo>
                <a:lnTo>
                  <a:pt x="3625" y="1776"/>
                </a:lnTo>
                <a:lnTo>
                  <a:pt x="3630" y="1774"/>
                </a:lnTo>
                <a:lnTo>
                  <a:pt x="3634" y="1771"/>
                </a:lnTo>
                <a:lnTo>
                  <a:pt x="3636" y="1769"/>
                </a:lnTo>
                <a:lnTo>
                  <a:pt x="3637" y="1768"/>
                </a:lnTo>
                <a:lnTo>
                  <a:pt x="3642" y="1766"/>
                </a:lnTo>
                <a:lnTo>
                  <a:pt x="3646" y="1764"/>
                </a:lnTo>
                <a:lnTo>
                  <a:pt x="3651" y="1761"/>
                </a:lnTo>
                <a:lnTo>
                  <a:pt x="3658" y="1761"/>
                </a:lnTo>
                <a:lnTo>
                  <a:pt x="3659" y="1751"/>
                </a:lnTo>
                <a:lnTo>
                  <a:pt x="3663" y="1740"/>
                </a:lnTo>
                <a:lnTo>
                  <a:pt x="3668" y="1732"/>
                </a:lnTo>
                <a:lnTo>
                  <a:pt x="3675" y="1725"/>
                </a:lnTo>
                <a:lnTo>
                  <a:pt x="3685" y="1720"/>
                </a:lnTo>
                <a:lnTo>
                  <a:pt x="3685" y="1715"/>
                </a:lnTo>
                <a:lnTo>
                  <a:pt x="3685" y="1710"/>
                </a:lnTo>
                <a:lnTo>
                  <a:pt x="3683" y="1704"/>
                </a:lnTo>
                <a:lnTo>
                  <a:pt x="3685" y="1699"/>
                </a:lnTo>
                <a:lnTo>
                  <a:pt x="3687" y="1698"/>
                </a:lnTo>
                <a:lnTo>
                  <a:pt x="3688" y="1698"/>
                </a:lnTo>
                <a:lnTo>
                  <a:pt x="3690" y="1696"/>
                </a:lnTo>
                <a:lnTo>
                  <a:pt x="3692" y="1693"/>
                </a:lnTo>
                <a:lnTo>
                  <a:pt x="3690" y="1693"/>
                </a:lnTo>
                <a:lnTo>
                  <a:pt x="3688" y="1691"/>
                </a:lnTo>
                <a:lnTo>
                  <a:pt x="3685" y="1686"/>
                </a:lnTo>
                <a:lnTo>
                  <a:pt x="3685" y="1677"/>
                </a:lnTo>
                <a:lnTo>
                  <a:pt x="3687" y="1670"/>
                </a:lnTo>
                <a:lnTo>
                  <a:pt x="3690" y="1665"/>
                </a:lnTo>
                <a:lnTo>
                  <a:pt x="3692" y="1658"/>
                </a:lnTo>
                <a:lnTo>
                  <a:pt x="3692" y="1652"/>
                </a:lnTo>
                <a:lnTo>
                  <a:pt x="3692" y="1641"/>
                </a:lnTo>
                <a:lnTo>
                  <a:pt x="3692" y="1618"/>
                </a:lnTo>
                <a:lnTo>
                  <a:pt x="3699" y="1590"/>
                </a:lnTo>
                <a:lnTo>
                  <a:pt x="3705" y="1563"/>
                </a:lnTo>
                <a:lnTo>
                  <a:pt x="3705" y="1554"/>
                </a:lnTo>
                <a:lnTo>
                  <a:pt x="3705" y="1548"/>
                </a:lnTo>
                <a:lnTo>
                  <a:pt x="3702" y="1536"/>
                </a:lnTo>
                <a:lnTo>
                  <a:pt x="3699" y="1524"/>
                </a:lnTo>
                <a:lnTo>
                  <a:pt x="3697" y="1517"/>
                </a:lnTo>
                <a:lnTo>
                  <a:pt x="3699" y="1508"/>
                </a:lnTo>
                <a:lnTo>
                  <a:pt x="3702" y="1507"/>
                </a:lnTo>
                <a:lnTo>
                  <a:pt x="3704" y="1505"/>
                </a:lnTo>
                <a:lnTo>
                  <a:pt x="3704" y="1502"/>
                </a:lnTo>
                <a:lnTo>
                  <a:pt x="3702" y="1496"/>
                </a:lnTo>
                <a:lnTo>
                  <a:pt x="3700" y="1495"/>
                </a:lnTo>
                <a:lnTo>
                  <a:pt x="3699" y="1495"/>
                </a:lnTo>
                <a:lnTo>
                  <a:pt x="3700" y="1490"/>
                </a:lnTo>
                <a:lnTo>
                  <a:pt x="3702" y="1486"/>
                </a:lnTo>
                <a:lnTo>
                  <a:pt x="3709" y="1481"/>
                </a:lnTo>
                <a:lnTo>
                  <a:pt x="3716" y="1476"/>
                </a:lnTo>
                <a:lnTo>
                  <a:pt x="3717" y="1473"/>
                </a:lnTo>
                <a:lnTo>
                  <a:pt x="3719" y="1467"/>
                </a:lnTo>
                <a:lnTo>
                  <a:pt x="3721" y="1466"/>
                </a:lnTo>
                <a:lnTo>
                  <a:pt x="3726" y="1464"/>
                </a:lnTo>
                <a:lnTo>
                  <a:pt x="3729" y="1462"/>
                </a:lnTo>
                <a:lnTo>
                  <a:pt x="3733" y="1461"/>
                </a:lnTo>
                <a:lnTo>
                  <a:pt x="3733" y="1457"/>
                </a:lnTo>
                <a:lnTo>
                  <a:pt x="3733" y="1454"/>
                </a:lnTo>
                <a:lnTo>
                  <a:pt x="3733" y="1450"/>
                </a:lnTo>
                <a:lnTo>
                  <a:pt x="3733" y="1447"/>
                </a:lnTo>
                <a:lnTo>
                  <a:pt x="3736" y="1447"/>
                </a:lnTo>
                <a:lnTo>
                  <a:pt x="3740" y="1447"/>
                </a:lnTo>
                <a:lnTo>
                  <a:pt x="3740" y="1444"/>
                </a:lnTo>
                <a:lnTo>
                  <a:pt x="3740" y="1440"/>
                </a:lnTo>
                <a:lnTo>
                  <a:pt x="3740" y="1437"/>
                </a:lnTo>
                <a:lnTo>
                  <a:pt x="3740" y="1433"/>
                </a:lnTo>
                <a:lnTo>
                  <a:pt x="3748" y="1428"/>
                </a:lnTo>
                <a:lnTo>
                  <a:pt x="3752" y="1425"/>
                </a:lnTo>
                <a:lnTo>
                  <a:pt x="3753" y="1420"/>
                </a:lnTo>
                <a:lnTo>
                  <a:pt x="3757" y="1418"/>
                </a:lnTo>
                <a:lnTo>
                  <a:pt x="3760" y="1416"/>
                </a:lnTo>
                <a:lnTo>
                  <a:pt x="3762" y="1408"/>
                </a:lnTo>
                <a:lnTo>
                  <a:pt x="3763" y="1404"/>
                </a:lnTo>
                <a:lnTo>
                  <a:pt x="3765" y="1401"/>
                </a:lnTo>
                <a:lnTo>
                  <a:pt x="3769" y="1399"/>
                </a:lnTo>
                <a:lnTo>
                  <a:pt x="3774" y="1399"/>
                </a:lnTo>
                <a:lnTo>
                  <a:pt x="3777" y="1372"/>
                </a:lnTo>
                <a:lnTo>
                  <a:pt x="3782" y="1346"/>
                </a:lnTo>
                <a:lnTo>
                  <a:pt x="3787" y="1321"/>
                </a:lnTo>
                <a:lnTo>
                  <a:pt x="3787" y="1305"/>
                </a:lnTo>
                <a:lnTo>
                  <a:pt x="3787" y="1290"/>
                </a:lnTo>
                <a:lnTo>
                  <a:pt x="3789" y="1290"/>
                </a:lnTo>
                <a:lnTo>
                  <a:pt x="3791" y="1288"/>
                </a:lnTo>
                <a:lnTo>
                  <a:pt x="3792" y="1285"/>
                </a:lnTo>
                <a:lnTo>
                  <a:pt x="3792" y="1280"/>
                </a:lnTo>
                <a:lnTo>
                  <a:pt x="3794" y="1276"/>
                </a:lnTo>
                <a:lnTo>
                  <a:pt x="3798" y="1276"/>
                </a:lnTo>
                <a:lnTo>
                  <a:pt x="3801" y="1276"/>
                </a:lnTo>
                <a:lnTo>
                  <a:pt x="3801" y="1273"/>
                </a:lnTo>
                <a:lnTo>
                  <a:pt x="3801" y="1269"/>
                </a:lnTo>
                <a:lnTo>
                  <a:pt x="3804" y="1269"/>
                </a:lnTo>
                <a:lnTo>
                  <a:pt x="3808" y="1269"/>
                </a:lnTo>
                <a:lnTo>
                  <a:pt x="3808" y="1266"/>
                </a:lnTo>
                <a:lnTo>
                  <a:pt x="3808" y="1263"/>
                </a:lnTo>
                <a:lnTo>
                  <a:pt x="3808" y="1259"/>
                </a:lnTo>
                <a:lnTo>
                  <a:pt x="3808" y="1256"/>
                </a:lnTo>
                <a:lnTo>
                  <a:pt x="3811" y="1256"/>
                </a:lnTo>
                <a:lnTo>
                  <a:pt x="3815" y="1256"/>
                </a:lnTo>
                <a:lnTo>
                  <a:pt x="3818" y="1249"/>
                </a:lnTo>
                <a:lnTo>
                  <a:pt x="3821" y="1242"/>
                </a:lnTo>
                <a:lnTo>
                  <a:pt x="3825" y="1242"/>
                </a:lnTo>
                <a:lnTo>
                  <a:pt x="3828" y="1242"/>
                </a:lnTo>
                <a:lnTo>
                  <a:pt x="3828" y="1239"/>
                </a:lnTo>
                <a:lnTo>
                  <a:pt x="3828" y="1235"/>
                </a:lnTo>
                <a:lnTo>
                  <a:pt x="3832" y="1232"/>
                </a:lnTo>
                <a:lnTo>
                  <a:pt x="3837" y="1230"/>
                </a:lnTo>
                <a:lnTo>
                  <a:pt x="3840" y="1227"/>
                </a:lnTo>
                <a:lnTo>
                  <a:pt x="3842" y="1222"/>
                </a:lnTo>
                <a:lnTo>
                  <a:pt x="3844" y="1222"/>
                </a:lnTo>
                <a:lnTo>
                  <a:pt x="3845" y="1220"/>
                </a:lnTo>
                <a:lnTo>
                  <a:pt x="3847" y="1217"/>
                </a:lnTo>
                <a:lnTo>
                  <a:pt x="3847" y="1211"/>
                </a:lnTo>
                <a:lnTo>
                  <a:pt x="3849" y="1208"/>
                </a:lnTo>
                <a:lnTo>
                  <a:pt x="3852" y="1208"/>
                </a:lnTo>
                <a:lnTo>
                  <a:pt x="3856" y="1208"/>
                </a:lnTo>
                <a:lnTo>
                  <a:pt x="3856" y="1205"/>
                </a:lnTo>
                <a:lnTo>
                  <a:pt x="3856" y="1201"/>
                </a:lnTo>
                <a:lnTo>
                  <a:pt x="3859" y="1201"/>
                </a:lnTo>
                <a:lnTo>
                  <a:pt x="3862" y="1201"/>
                </a:lnTo>
                <a:lnTo>
                  <a:pt x="3862" y="1198"/>
                </a:lnTo>
                <a:lnTo>
                  <a:pt x="3862" y="1194"/>
                </a:lnTo>
                <a:lnTo>
                  <a:pt x="3866" y="1194"/>
                </a:lnTo>
                <a:lnTo>
                  <a:pt x="3869" y="1194"/>
                </a:lnTo>
                <a:lnTo>
                  <a:pt x="3869" y="1191"/>
                </a:lnTo>
                <a:lnTo>
                  <a:pt x="3869" y="1188"/>
                </a:lnTo>
                <a:close/>
                <a:moveTo>
                  <a:pt x="683" y="1686"/>
                </a:moveTo>
                <a:lnTo>
                  <a:pt x="676" y="1687"/>
                </a:lnTo>
                <a:lnTo>
                  <a:pt x="671" y="1687"/>
                </a:lnTo>
                <a:lnTo>
                  <a:pt x="664" y="1684"/>
                </a:lnTo>
                <a:lnTo>
                  <a:pt x="659" y="1679"/>
                </a:lnTo>
                <a:lnTo>
                  <a:pt x="654" y="1679"/>
                </a:lnTo>
                <a:lnTo>
                  <a:pt x="648" y="1679"/>
                </a:lnTo>
                <a:lnTo>
                  <a:pt x="647" y="1687"/>
                </a:lnTo>
                <a:lnTo>
                  <a:pt x="647" y="1693"/>
                </a:lnTo>
                <a:lnTo>
                  <a:pt x="650" y="1696"/>
                </a:lnTo>
                <a:lnTo>
                  <a:pt x="654" y="1698"/>
                </a:lnTo>
                <a:lnTo>
                  <a:pt x="657" y="1699"/>
                </a:lnTo>
                <a:lnTo>
                  <a:pt x="660" y="1703"/>
                </a:lnTo>
                <a:lnTo>
                  <a:pt x="662" y="1706"/>
                </a:lnTo>
                <a:lnTo>
                  <a:pt x="662" y="1713"/>
                </a:lnTo>
                <a:lnTo>
                  <a:pt x="667" y="1713"/>
                </a:lnTo>
                <a:lnTo>
                  <a:pt x="671" y="1715"/>
                </a:lnTo>
                <a:lnTo>
                  <a:pt x="674" y="1716"/>
                </a:lnTo>
                <a:lnTo>
                  <a:pt x="676" y="1720"/>
                </a:lnTo>
                <a:lnTo>
                  <a:pt x="681" y="1720"/>
                </a:lnTo>
                <a:lnTo>
                  <a:pt x="686" y="1718"/>
                </a:lnTo>
                <a:lnTo>
                  <a:pt x="689" y="1716"/>
                </a:lnTo>
                <a:lnTo>
                  <a:pt x="693" y="1713"/>
                </a:lnTo>
                <a:lnTo>
                  <a:pt x="698" y="1706"/>
                </a:lnTo>
                <a:lnTo>
                  <a:pt x="703" y="1699"/>
                </a:lnTo>
                <a:lnTo>
                  <a:pt x="696" y="1699"/>
                </a:lnTo>
                <a:lnTo>
                  <a:pt x="689" y="1699"/>
                </a:lnTo>
                <a:lnTo>
                  <a:pt x="686" y="1696"/>
                </a:lnTo>
                <a:lnTo>
                  <a:pt x="683" y="1693"/>
                </a:lnTo>
                <a:lnTo>
                  <a:pt x="683" y="1686"/>
                </a:lnTo>
                <a:close/>
                <a:moveTo>
                  <a:pt x="710" y="1563"/>
                </a:moveTo>
                <a:lnTo>
                  <a:pt x="707" y="1565"/>
                </a:lnTo>
                <a:lnTo>
                  <a:pt x="703" y="1566"/>
                </a:lnTo>
                <a:lnTo>
                  <a:pt x="700" y="1570"/>
                </a:lnTo>
                <a:lnTo>
                  <a:pt x="696" y="1570"/>
                </a:lnTo>
                <a:lnTo>
                  <a:pt x="695" y="1577"/>
                </a:lnTo>
                <a:lnTo>
                  <a:pt x="695" y="1582"/>
                </a:lnTo>
                <a:lnTo>
                  <a:pt x="698" y="1589"/>
                </a:lnTo>
                <a:lnTo>
                  <a:pt x="703" y="1594"/>
                </a:lnTo>
                <a:lnTo>
                  <a:pt x="703" y="1599"/>
                </a:lnTo>
                <a:lnTo>
                  <a:pt x="703" y="1604"/>
                </a:lnTo>
                <a:lnTo>
                  <a:pt x="713" y="1602"/>
                </a:lnTo>
                <a:lnTo>
                  <a:pt x="720" y="1604"/>
                </a:lnTo>
                <a:lnTo>
                  <a:pt x="725" y="1607"/>
                </a:lnTo>
                <a:lnTo>
                  <a:pt x="729" y="1612"/>
                </a:lnTo>
                <a:lnTo>
                  <a:pt x="734" y="1624"/>
                </a:lnTo>
                <a:lnTo>
                  <a:pt x="737" y="1629"/>
                </a:lnTo>
                <a:lnTo>
                  <a:pt x="744" y="1631"/>
                </a:lnTo>
                <a:lnTo>
                  <a:pt x="744" y="1624"/>
                </a:lnTo>
                <a:lnTo>
                  <a:pt x="744" y="1619"/>
                </a:lnTo>
                <a:lnTo>
                  <a:pt x="744" y="1616"/>
                </a:lnTo>
                <a:lnTo>
                  <a:pt x="748" y="1611"/>
                </a:lnTo>
                <a:lnTo>
                  <a:pt x="749" y="1609"/>
                </a:lnTo>
                <a:lnTo>
                  <a:pt x="749" y="1604"/>
                </a:lnTo>
                <a:lnTo>
                  <a:pt x="748" y="1600"/>
                </a:lnTo>
                <a:lnTo>
                  <a:pt x="746" y="1600"/>
                </a:lnTo>
                <a:lnTo>
                  <a:pt x="748" y="1599"/>
                </a:lnTo>
                <a:lnTo>
                  <a:pt x="746" y="1597"/>
                </a:lnTo>
                <a:lnTo>
                  <a:pt x="742" y="1595"/>
                </a:lnTo>
                <a:lnTo>
                  <a:pt x="739" y="1594"/>
                </a:lnTo>
                <a:lnTo>
                  <a:pt x="739" y="1592"/>
                </a:lnTo>
                <a:lnTo>
                  <a:pt x="741" y="1590"/>
                </a:lnTo>
                <a:lnTo>
                  <a:pt x="739" y="1590"/>
                </a:lnTo>
                <a:lnTo>
                  <a:pt x="737" y="1587"/>
                </a:lnTo>
                <a:lnTo>
                  <a:pt x="737" y="1585"/>
                </a:lnTo>
                <a:lnTo>
                  <a:pt x="732" y="1578"/>
                </a:lnTo>
                <a:lnTo>
                  <a:pt x="729" y="1573"/>
                </a:lnTo>
                <a:lnTo>
                  <a:pt x="729" y="1571"/>
                </a:lnTo>
                <a:lnTo>
                  <a:pt x="730" y="1568"/>
                </a:lnTo>
                <a:lnTo>
                  <a:pt x="729" y="1565"/>
                </a:lnTo>
                <a:lnTo>
                  <a:pt x="727" y="1561"/>
                </a:lnTo>
                <a:lnTo>
                  <a:pt x="724" y="1560"/>
                </a:lnTo>
                <a:lnTo>
                  <a:pt x="720" y="1558"/>
                </a:lnTo>
                <a:lnTo>
                  <a:pt x="717" y="1556"/>
                </a:lnTo>
                <a:lnTo>
                  <a:pt x="717" y="1560"/>
                </a:lnTo>
                <a:lnTo>
                  <a:pt x="715" y="1561"/>
                </a:lnTo>
                <a:lnTo>
                  <a:pt x="710" y="1563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1" name="Freeform 80">
            <a:extLst>
              <a:ext uri="{FF2B5EF4-FFF2-40B4-BE49-F238E27FC236}">
                <a16:creationId xmlns:a16="http://schemas.microsoft.com/office/drawing/2014/main" id="{41A6DCD4-F1CD-48D6-B53F-6F1B23E0B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366" y="5418596"/>
            <a:ext cx="19216" cy="13192"/>
          </a:xfrm>
          <a:custGeom>
            <a:avLst/>
            <a:gdLst>
              <a:gd name="T0" fmla="*/ 0 w 47"/>
              <a:gd name="T1" fmla="*/ 9712 h 34"/>
              <a:gd name="T2" fmla="*/ 0 w 47"/>
              <a:gd name="T3" fmla="*/ 9712 h 34"/>
              <a:gd name="T4" fmla="*/ 1858 w 47"/>
              <a:gd name="T5" fmla="*/ 6724 h 34"/>
              <a:gd name="T6" fmla="*/ 3344 w 47"/>
              <a:gd name="T7" fmla="*/ 4109 h 34"/>
              <a:gd name="T8" fmla="*/ 5201 w 47"/>
              <a:gd name="T9" fmla="*/ 2241 h 34"/>
              <a:gd name="T10" fmla="*/ 8174 w 47"/>
              <a:gd name="T11" fmla="*/ 1494 h 34"/>
              <a:gd name="T12" fmla="*/ 8174 w 47"/>
              <a:gd name="T13" fmla="*/ 1494 h 34"/>
              <a:gd name="T14" fmla="*/ 14118 w 47"/>
              <a:gd name="T15" fmla="*/ 0 h 34"/>
              <a:gd name="T16" fmla="*/ 15976 w 47"/>
              <a:gd name="T17" fmla="*/ 747 h 34"/>
              <a:gd name="T18" fmla="*/ 16347 w 47"/>
              <a:gd name="T19" fmla="*/ 1494 h 34"/>
              <a:gd name="T20" fmla="*/ 17090 w 47"/>
              <a:gd name="T21" fmla="*/ 2615 h 34"/>
              <a:gd name="T22" fmla="*/ 17090 w 47"/>
              <a:gd name="T23" fmla="*/ 2615 h 34"/>
              <a:gd name="T24" fmla="*/ 17090 w 47"/>
              <a:gd name="T25" fmla="*/ 5229 h 34"/>
              <a:gd name="T26" fmla="*/ 16347 w 47"/>
              <a:gd name="T27" fmla="*/ 7844 h 34"/>
              <a:gd name="T28" fmla="*/ 14490 w 47"/>
              <a:gd name="T29" fmla="*/ 9712 h 34"/>
              <a:gd name="T30" fmla="*/ 11517 w 47"/>
              <a:gd name="T31" fmla="*/ 11579 h 34"/>
              <a:gd name="T32" fmla="*/ 11517 w 47"/>
              <a:gd name="T33" fmla="*/ 11579 h 34"/>
              <a:gd name="T34" fmla="*/ 9660 w 47"/>
              <a:gd name="T35" fmla="*/ 12326 h 34"/>
              <a:gd name="T36" fmla="*/ 7431 w 47"/>
              <a:gd name="T37" fmla="*/ 12326 h 34"/>
              <a:gd name="T38" fmla="*/ 4458 w 47"/>
              <a:gd name="T39" fmla="*/ 11579 h 34"/>
              <a:gd name="T40" fmla="*/ 0 w 47"/>
              <a:gd name="T41" fmla="*/ 9712 h 3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7" h="34">
                <a:moveTo>
                  <a:pt x="0" y="26"/>
                </a:moveTo>
                <a:lnTo>
                  <a:pt x="0" y="26"/>
                </a:lnTo>
                <a:lnTo>
                  <a:pt x="5" y="18"/>
                </a:lnTo>
                <a:lnTo>
                  <a:pt x="9" y="11"/>
                </a:lnTo>
                <a:lnTo>
                  <a:pt x="14" y="6"/>
                </a:lnTo>
                <a:lnTo>
                  <a:pt x="22" y="4"/>
                </a:lnTo>
                <a:lnTo>
                  <a:pt x="38" y="0"/>
                </a:lnTo>
                <a:lnTo>
                  <a:pt x="43" y="2"/>
                </a:lnTo>
                <a:lnTo>
                  <a:pt x="44" y="4"/>
                </a:lnTo>
                <a:lnTo>
                  <a:pt x="46" y="7"/>
                </a:lnTo>
                <a:lnTo>
                  <a:pt x="46" y="14"/>
                </a:lnTo>
                <a:lnTo>
                  <a:pt x="44" y="21"/>
                </a:lnTo>
                <a:lnTo>
                  <a:pt x="39" y="26"/>
                </a:lnTo>
                <a:lnTo>
                  <a:pt x="31" y="31"/>
                </a:lnTo>
                <a:lnTo>
                  <a:pt x="26" y="33"/>
                </a:lnTo>
                <a:lnTo>
                  <a:pt x="20" y="33"/>
                </a:lnTo>
                <a:lnTo>
                  <a:pt x="12" y="31"/>
                </a:lnTo>
                <a:lnTo>
                  <a:pt x="0" y="2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2" name="Freeform 81">
            <a:extLst>
              <a:ext uri="{FF2B5EF4-FFF2-40B4-BE49-F238E27FC236}">
                <a16:creationId xmlns:a16="http://schemas.microsoft.com/office/drawing/2014/main" id="{94FE4618-B9D3-4C4C-A545-E6274210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463" y="954578"/>
            <a:ext cx="981790" cy="1751307"/>
          </a:xfrm>
          <a:custGeom>
            <a:avLst/>
            <a:gdLst>
              <a:gd name="T0" fmla="*/ 140055 w 2478"/>
              <a:gd name="T1" fmla="*/ 1646315 h 4682"/>
              <a:gd name="T2" fmla="*/ 156257 w 2478"/>
              <a:gd name="T3" fmla="*/ 1620389 h 4682"/>
              <a:gd name="T4" fmla="*/ 181819 w 2478"/>
              <a:gd name="T5" fmla="*/ 1669721 h 4682"/>
              <a:gd name="T6" fmla="*/ 125293 w 2478"/>
              <a:gd name="T7" fmla="*/ 1631552 h 4682"/>
              <a:gd name="T8" fmla="*/ 95770 w 2478"/>
              <a:gd name="T9" fmla="*/ 1635153 h 4682"/>
              <a:gd name="T10" fmla="*/ 71288 w 2478"/>
              <a:gd name="T11" fmla="*/ 1638754 h 4682"/>
              <a:gd name="T12" fmla="*/ 138255 w 2478"/>
              <a:gd name="T13" fmla="*/ 1636593 h 4682"/>
              <a:gd name="T14" fmla="*/ 344197 w 2478"/>
              <a:gd name="T15" fmla="*/ 1636593 h 4682"/>
              <a:gd name="T16" fmla="*/ 630787 w 2478"/>
              <a:gd name="T17" fmla="*/ 1530728 h 4682"/>
              <a:gd name="T18" fmla="*/ 388121 w 2478"/>
              <a:gd name="T19" fmla="*/ 1638754 h 4682"/>
              <a:gd name="T20" fmla="*/ 592983 w 2478"/>
              <a:gd name="T21" fmla="*/ 1542611 h 4682"/>
              <a:gd name="T22" fmla="*/ 138975 w 2478"/>
              <a:gd name="T23" fmla="*/ 1194047 h 4682"/>
              <a:gd name="T24" fmla="*/ 131054 w 2478"/>
              <a:gd name="T25" fmla="*/ 1151917 h 4682"/>
              <a:gd name="T26" fmla="*/ 191180 w 2478"/>
              <a:gd name="T27" fmla="*/ 1110147 h 4682"/>
              <a:gd name="T28" fmla="*/ 217103 w 2478"/>
              <a:gd name="T29" fmla="*/ 1045691 h 4682"/>
              <a:gd name="T30" fmla="*/ 201621 w 2478"/>
              <a:gd name="T31" fmla="*/ 1120589 h 4682"/>
              <a:gd name="T32" fmla="*/ 189380 w 2478"/>
              <a:gd name="T33" fmla="*/ 1518485 h 4682"/>
              <a:gd name="T34" fmla="*/ 145095 w 2478"/>
              <a:gd name="T35" fmla="*/ 1129231 h 4682"/>
              <a:gd name="T36" fmla="*/ 285510 w 2478"/>
              <a:gd name="T37" fmla="*/ 1608866 h 4682"/>
              <a:gd name="T38" fmla="*/ 253107 w 2478"/>
              <a:gd name="T39" fmla="*/ 1609587 h 4682"/>
              <a:gd name="T40" fmla="*/ 250587 w 2478"/>
              <a:gd name="T41" fmla="*/ 1621830 h 4682"/>
              <a:gd name="T42" fmla="*/ 288031 w 2478"/>
              <a:gd name="T43" fmla="*/ 1635873 h 4682"/>
              <a:gd name="T44" fmla="*/ 282630 w 2478"/>
              <a:gd name="T45" fmla="*/ 1622910 h 4682"/>
              <a:gd name="T46" fmla="*/ 210262 w 2478"/>
              <a:gd name="T47" fmla="*/ 1619309 h 4682"/>
              <a:gd name="T48" fmla="*/ 191180 w 2478"/>
              <a:gd name="T49" fmla="*/ 1561335 h 4682"/>
              <a:gd name="T50" fmla="*/ 231505 w 2478"/>
              <a:gd name="T51" fmla="*/ 1685565 h 4682"/>
              <a:gd name="T52" fmla="*/ 223584 w 2478"/>
              <a:gd name="T53" fmla="*/ 1616788 h 4682"/>
              <a:gd name="T54" fmla="*/ 194061 w 2478"/>
              <a:gd name="T55" fmla="*/ 1474194 h 4682"/>
              <a:gd name="T56" fmla="*/ 218903 w 2478"/>
              <a:gd name="T57" fmla="*/ 1575018 h 4682"/>
              <a:gd name="T58" fmla="*/ 283350 w 2478"/>
              <a:gd name="T59" fmla="*/ 1587981 h 4682"/>
              <a:gd name="T60" fmla="*/ 348877 w 2478"/>
              <a:gd name="T61" fmla="*/ 1635153 h 4682"/>
              <a:gd name="T62" fmla="*/ 422685 w 2478"/>
              <a:gd name="T63" fmla="*/ 1622910 h 4682"/>
              <a:gd name="T64" fmla="*/ 519535 w 2478"/>
              <a:gd name="T65" fmla="*/ 1573218 h 4682"/>
              <a:gd name="T66" fmla="*/ 603424 w 2478"/>
              <a:gd name="T67" fmla="*/ 1530728 h 4682"/>
              <a:gd name="T68" fmla="*/ 706395 w 2478"/>
              <a:gd name="T69" fmla="*/ 1491478 h 4682"/>
              <a:gd name="T70" fmla="*/ 737719 w 2478"/>
              <a:gd name="T71" fmla="*/ 1423422 h 4682"/>
              <a:gd name="T72" fmla="*/ 787044 w 2478"/>
              <a:gd name="T73" fmla="*/ 1342042 h 4682"/>
              <a:gd name="T74" fmla="*/ 826288 w 2478"/>
              <a:gd name="T75" fmla="*/ 1233656 h 4682"/>
              <a:gd name="T76" fmla="*/ 878854 w 2478"/>
              <a:gd name="T77" fmla="*/ 1093943 h 4682"/>
              <a:gd name="T78" fmla="*/ 801805 w 2478"/>
              <a:gd name="T79" fmla="*/ 988437 h 4682"/>
              <a:gd name="T80" fmla="*/ 757881 w 2478"/>
              <a:gd name="T81" fmla="*/ 871049 h 4682"/>
              <a:gd name="T82" fmla="*/ 675792 w 2478"/>
              <a:gd name="T83" fmla="*/ 772746 h 4682"/>
              <a:gd name="T84" fmla="*/ 638348 w 2478"/>
              <a:gd name="T85" fmla="*/ 576138 h 4682"/>
              <a:gd name="T86" fmla="*/ 560220 w 2478"/>
              <a:gd name="T87" fmla="*/ 482156 h 4682"/>
              <a:gd name="T88" fmla="*/ 520255 w 2478"/>
              <a:gd name="T89" fmla="*/ 286989 h 4682"/>
              <a:gd name="T90" fmla="*/ 466970 w 2478"/>
              <a:gd name="T91" fmla="*/ 146195 h 4682"/>
              <a:gd name="T92" fmla="*/ 387761 w 2478"/>
              <a:gd name="T93" fmla="*/ 4321 h 4682"/>
              <a:gd name="T94" fmla="*/ 306033 w 2478"/>
              <a:gd name="T95" fmla="*/ 51132 h 4682"/>
              <a:gd name="T96" fmla="*/ 256347 w 2478"/>
              <a:gd name="T97" fmla="*/ 267904 h 4682"/>
              <a:gd name="T98" fmla="*/ 101891 w 2478"/>
              <a:gd name="T99" fmla="*/ 260343 h 4682"/>
              <a:gd name="T100" fmla="*/ 19802 w 2478"/>
              <a:gd name="T101" fmla="*/ 228655 h 4682"/>
              <a:gd name="T102" fmla="*/ 95770 w 2478"/>
              <a:gd name="T103" fmla="*/ 310395 h 4682"/>
              <a:gd name="T104" fmla="*/ 180019 w 2478"/>
              <a:gd name="T105" fmla="*/ 435705 h 4682"/>
              <a:gd name="T106" fmla="*/ 209542 w 2478"/>
              <a:gd name="T107" fmla="*/ 525366 h 4682"/>
              <a:gd name="T108" fmla="*/ 253827 w 2478"/>
              <a:gd name="T109" fmla="*/ 677683 h 4682"/>
              <a:gd name="T110" fmla="*/ 331235 w 2478"/>
              <a:gd name="T111" fmla="*/ 731696 h 4682"/>
              <a:gd name="T112" fmla="*/ 380200 w 2478"/>
              <a:gd name="T113" fmla="*/ 825678 h 4682"/>
              <a:gd name="T114" fmla="*/ 331595 w 2478"/>
              <a:gd name="T115" fmla="*/ 866728 h 4682"/>
              <a:gd name="T116" fmla="*/ 284430 w 2478"/>
              <a:gd name="T117" fmla="*/ 980876 h 4682"/>
              <a:gd name="T118" fmla="*/ 218903 w 2478"/>
              <a:gd name="T119" fmla="*/ 1064056 h 4682"/>
              <a:gd name="T120" fmla="*/ 190100 w 2478"/>
              <a:gd name="T121" fmla="*/ 1147596 h 4682"/>
              <a:gd name="T122" fmla="*/ 141855 w 2478"/>
              <a:gd name="T123" fmla="*/ 1204129 h 4682"/>
              <a:gd name="T124" fmla="*/ 162737 w 2478"/>
              <a:gd name="T125" fmla="*/ 1319357 h 46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78" h="4682">
                <a:moveTo>
                  <a:pt x="983" y="2279"/>
                </a:moveTo>
                <a:lnTo>
                  <a:pt x="986" y="2279"/>
                </a:lnTo>
                <a:lnTo>
                  <a:pt x="991" y="2276"/>
                </a:lnTo>
                <a:lnTo>
                  <a:pt x="995" y="2272"/>
                </a:lnTo>
                <a:lnTo>
                  <a:pt x="997" y="2265"/>
                </a:lnTo>
                <a:lnTo>
                  <a:pt x="997" y="2259"/>
                </a:lnTo>
                <a:lnTo>
                  <a:pt x="990" y="2260"/>
                </a:lnTo>
                <a:lnTo>
                  <a:pt x="983" y="2260"/>
                </a:lnTo>
                <a:lnTo>
                  <a:pt x="974" y="2257"/>
                </a:lnTo>
                <a:lnTo>
                  <a:pt x="966" y="2254"/>
                </a:lnTo>
                <a:lnTo>
                  <a:pt x="961" y="2252"/>
                </a:lnTo>
                <a:lnTo>
                  <a:pt x="956" y="2252"/>
                </a:lnTo>
                <a:lnTo>
                  <a:pt x="933" y="2254"/>
                </a:lnTo>
                <a:lnTo>
                  <a:pt x="923" y="2255"/>
                </a:lnTo>
                <a:lnTo>
                  <a:pt x="915" y="2259"/>
                </a:lnTo>
                <a:lnTo>
                  <a:pt x="906" y="2262"/>
                </a:lnTo>
                <a:lnTo>
                  <a:pt x="901" y="2269"/>
                </a:lnTo>
                <a:lnTo>
                  <a:pt x="896" y="2276"/>
                </a:lnTo>
                <a:lnTo>
                  <a:pt x="894" y="2286"/>
                </a:lnTo>
                <a:lnTo>
                  <a:pt x="898" y="2294"/>
                </a:lnTo>
                <a:lnTo>
                  <a:pt x="903" y="2303"/>
                </a:lnTo>
                <a:lnTo>
                  <a:pt x="913" y="2317"/>
                </a:lnTo>
                <a:lnTo>
                  <a:pt x="915" y="2320"/>
                </a:lnTo>
                <a:lnTo>
                  <a:pt x="920" y="2320"/>
                </a:lnTo>
                <a:lnTo>
                  <a:pt x="925" y="2322"/>
                </a:lnTo>
                <a:lnTo>
                  <a:pt x="933" y="2325"/>
                </a:lnTo>
                <a:lnTo>
                  <a:pt x="940" y="2327"/>
                </a:lnTo>
                <a:lnTo>
                  <a:pt x="945" y="2327"/>
                </a:lnTo>
                <a:lnTo>
                  <a:pt x="949" y="2324"/>
                </a:lnTo>
                <a:lnTo>
                  <a:pt x="952" y="2322"/>
                </a:lnTo>
                <a:lnTo>
                  <a:pt x="959" y="2318"/>
                </a:lnTo>
                <a:lnTo>
                  <a:pt x="964" y="2315"/>
                </a:lnTo>
                <a:lnTo>
                  <a:pt x="966" y="2310"/>
                </a:lnTo>
                <a:lnTo>
                  <a:pt x="964" y="2301"/>
                </a:lnTo>
                <a:lnTo>
                  <a:pt x="964" y="2298"/>
                </a:lnTo>
                <a:lnTo>
                  <a:pt x="964" y="2277"/>
                </a:lnTo>
                <a:lnTo>
                  <a:pt x="964" y="2284"/>
                </a:lnTo>
                <a:lnTo>
                  <a:pt x="969" y="2283"/>
                </a:lnTo>
                <a:lnTo>
                  <a:pt x="974" y="2279"/>
                </a:lnTo>
                <a:lnTo>
                  <a:pt x="978" y="2277"/>
                </a:lnTo>
                <a:lnTo>
                  <a:pt x="979" y="2277"/>
                </a:lnTo>
                <a:lnTo>
                  <a:pt x="983" y="2279"/>
                </a:lnTo>
                <a:close/>
                <a:moveTo>
                  <a:pt x="410" y="4524"/>
                </a:moveTo>
                <a:lnTo>
                  <a:pt x="415" y="4526"/>
                </a:lnTo>
                <a:lnTo>
                  <a:pt x="416" y="4528"/>
                </a:lnTo>
                <a:lnTo>
                  <a:pt x="416" y="4531"/>
                </a:lnTo>
                <a:lnTo>
                  <a:pt x="418" y="4534"/>
                </a:lnTo>
                <a:lnTo>
                  <a:pt x="422" y="4536"/>
                </a:lnTo>
                <a:lnTo>
                  <a:pt x="425" y="4538"/>
                </a:lnTo>
                <a:lnTo>
                  <a:pt x="430" y="4538"/>
                </a:lnTo>
                <a:lnTo>
                  <a:pt x="430" y="4533"/>
                </a:lnTo>
                <a:lnTo>
                  <a:pt x="430" y="4528"/>
                </a:lnTo>
                <a:lnTo>
                  <a:pt x="427" y="4522"/>
                </a:lnTo>
                <a:lnTo>
                  <a:pt x="423" y="4519"/>
                </a:lnTo>
                <a:lnTo>
                  <a:pt x="418" y="4517"/>
                </a:lnTo>
                <a:lnTo>
                  <a:pt x="415" y="4517"/>
                </a:lnTo>
                <a:lnTo>
                  <a:pt x="411" y="4519"/>
                </a:lnTo>
                <a:lnTo>
                  <a:pt x="410" y="4524"/>
                </a:lnTo>
                <a:close/>
                <a:moveTo>
                  <a:pt x="396" y="4586"/>
                </a:moveTo>
                <a:lnTo>
                  <a:pt x="396" y="4580"/>
                </a:lnTo>
                <a:lnTo>
                  <a:pt x="394" y="4577"/>
                </a:lnTo>
                <a:lnTo>
                  <a:pt x="393" y="4574"/>
                </a:lnTo>
                <a:lnTo>
                  <a:pt x="389" y="4572"/>
                </a:lnTo>
                <a:lnTo>
                  <a:pt x="389" y="4586"/>
                </a:lnTo>
                <a:lnTo>
                  <a:pt x="384" y="4587"/>
                </a:lnTo>
                <a:lnTo>
                  <a:pt x="381" y="4589"/>
                </a:lnTo>
                <a:lnTo>
                  <a:pt x="376" y="4596"/>
                </a:lnTo>
                <a:lnTo>
                  <a:pt x="372" y="4604"/>
                </a:lnTo>
                <a:lnTo>
                  <a:pt x="369" y="4613"/>
                </a:lnTo>
                <a:lnTo>
                  <a:pt x="367" y="4616"/>
                </a:lnTo>
                <a:lnTo>
                  <a:pt x="365" y="4618"/>
                </a:lnTo>
                <a:lnTo>
                  <a:pt x="364" y="4616"/>
                </a:lnTo>
                <a:lnTo>
                  <a:pt x="362" y="4613"/>
                </a:lnTo>
                <a:lnTo>
                  <a:pt x="353" y="4618"/>
                </a:lnTo>
                <a:lnTo>
                  <a:pt x="347" y="4625"/>
                </a:lnTo>
                <a:lnTo>
                  <a:pt x="340" y="4632"/>
                </a:lnTo>
                <a:lnTo>
                  <a:pt x="335" y="4640"/>
                </a:lnTo>
                <a:lnTo>
                  <a:pt x="369" y="4640"/>
                </a:lnTo>
                <a:lnTo>
                  <a:pt x="372" y="4635"/>
                </a:lnTo>
                <a:lnTo>
                  <a:pt x="376" y="4630"/>
                </a:lnTo>
                <a:lnTo>
                  <a:pt x="381" y="4628"/>
                </a:lnTo>
                <a:lnTo>
                  <a:pt x="389" y="4627"/>
                </a:lnTo>
                <a:lnTo>
                  <a:pt x="389" y="4621"/>
                </a:lnTo>
                <a:lnTo>
                  <a:pt x="391" y="4618"/>
                </a:lnTo>
                <a:lnTo>
                  <a:pt x="393" y="4615"/>
                </a:lnTo>
                <a:lnTo>
                  <a:pt x="396" y="4613"/>
                </a:lnTo>
                <a:lnTo>
                  <a:pt x="398" y="4616"/>
                </a:lnTo>
                <a:lnTo>
                  <a:pt x="399" y="4618"/>
                </a:lnTo>
                <a:lnTo>
                  <a:pt x="403" y="4618"/>
                </a:lnTo>
                <a:lnTo>
                  <a:pt x="408" y="4616"/>
                </a:lnTo>
                <a:lnTo>
                  <a:pt x="410" y="4615"/>
                </a:lnTo>
                <a:lnTo>
                  <a:pt x="410" y="4613"/>
                </a:lnTo>
                <a:lnTo>
                  <a:pt x="403" y="4608"/>
                </a:lnTo>
                <a:lnTo>
                  <a:pt x="399" y="4603"/>
                </a:lnTo>
                <a:lnTo>
                  <a:pt x="398" y="4594"/>
                </a:lnTo>
                <a:lnTo>
                  <a:pt x="396" y="4586"/>
                </a:lnTo>
                <a:close/>
                <a:moveTo>
                  <a:pt x="444" y="4476"/>
                </a:moveTo>
                <a:lnTo>
                  <a:pt x="442" y="4464"/>
                </a:lnTo>
                <a:lnTo>
                  <a:pt x="440" y="4459"/>
                </a:lnTo>
                <a:lnTo>
                  <a:pt x="439" y="4458"/>
                </a:lnTo>
                <a:lnTo>
                  <a:pt x="437" y="4456"/>
                </a:lnTo>
                <a:lnTo>
                  <a:pt x="435" y="4459"/>
                </a:lnTo>
                <a:lnTo>
                  <a:pt x="432" y="4463"/>
                </a:lnTo>
                <a:lnTo>
                  <a:pt x="423" y="4466"/>
                </a:lnTo>
                <a:lnTo>
                  <a:pt x="420" y="4468"/>
                </a:lnTo>
                <a:lnTo>
                  <a:pt x="416" y="4471"/>
                </a:lnTo>
                <a:lnTo>
                  <a:pt x="415" y="4476"/>
                </a:lnTo>
                <a:lnTo>
                  <a:pt x="416" y="4483"/>
                </a:lnTo>
                <a:lnTo>
                  <a:pt x="425" y="4483"/>
                </a:lnTo>
                <a:lnTo>
                  <a:pt x="430" y="4480"/>
                </a:lnTo>
                <a:lnTo>
                  <a:pt x="435" y="4478"/>
                </a:lnTo>
                <a:lnTo>
                  <a:pt x="444" y="4476"/>
                </a:lnTo>
                <a:close/>
                <a:moveTo>
                  <a:pt x="410" y="4558"/>
                </a:moveTo>
                <a:lnTo>
                  <a:pt x="411" y="4567"/>
                </a:lnTo>
                <a:lnTo>
                  <a:pt x="413" y="4575"/>
                </a:lnTo>
                <a:lnTo>
                  <a:pt x="416" y="4580"/>
                </a:lnTo>
                <a:lnTo>
                  <a:pt x="423" y="4586"/>
                </a:lnTo>
                <a:lnTo>
                  <a:pt x="423" y="4575"/>
                </a:lnTo>
                <a:lnTo>
                  <a:pt x="423" y="4565"/>
                </a:lnTo>
                <a:lnTo>
                  <a:pt x="423" y="4560"/>
                </a:lnTo>
                <a:lnTo>
                  <a:pt x="420" y="4558"/>
                </a:lnTo>
                <a:lnTo>
                  <a:pt x="416" y="4557"/>
                </a:lnTo>
                <a:lnTo>
                  <a:pt x="410" y="4558"/>
                </a:lnTo>
                <a:close/>
                <a:moveTo>
                  <a:pt x="430" y="4497"/>
                </a:moveTo>
                <a:lnTo>
                  <a:pt x="432" y="4499"/>
                </a:lnTo>
                <a:lnTo>
                  <a:pt x="434" y="4500"/>
                </a:lnTo>
                <a:lnTo>
                  <a:pt x="435" y="4505"/>
                </a:lnTo>
                <a:lnTo>
                  <a:pt x="437" y="4517"/>
                </a:lnTo>
                <a:lnTo>
                  <a:pt x="442" y="4519"/>
                </a:lnTo>
                <a:lnTo>
                  <a:pt x="444" y="4521"/>
                </a:lnTo>
                <a:lnTo>
                  <a:pt x="444" y="4524"/>
                </a:lnTo>
                <a:lnTo>
                  <a:pt x="449" y="4524"/>
                </a:lnTo>
                <a:lnTo>
                  <a:pt x="452" y="4524"/>
                </a:lnTo>
                <a:lnTo>
                  <a:pt x="454" y="4522"/>
                </a:lnTo>
                <a:lnTo>
                  <a:pt x="456" y="4519"/>
                </a:lnTo>
                <a:lnTo>
                  <a:pt x="457" y="4512"/>
                </a:lnTo>
                <a:lnTo>
                  <a:pt x="457" y="4504"/>
                </a:lnTo>
                <a:lnTo>
                  <a:pt x="454" y="4504"/>
                </a:lnTo>
                <a:lnTo>
                  <a:pt x="451" y="4500"/>
                </a:lnTo>
                <a:lnTo>
                  <a:pt x="442" y="4493"/>
                </a:lnTo>
                <a:lnTo>
                  <a:pt x="439" y="4490"/>
                </a:lnTo>
                <a:lnTo>
                  <a:pt x="435" y="4490"/>
                </a:lnTo>
                <a:lnTo>
                  <a:pt x="434" y="4492"/>
                </a:lnTo>
                <a:lnTo>
                  <a:pt x="430" y="4497"/>
                </a:lnTo>
                <a:close/>
                <a:moveTo>
                  <a:pt x="498" y="4415"/>
                </a:moveTo>
                <a:lnTo>
                  <a:pt x="504" y="4417"/>
                </a:lnTo>
                <a:lnTo>
                  <a:pt x="505" y="4418"/>
                </a:lnTo>
                <a:lnTo>
                  <a:pt x="505" y="4422"/>
                </a:lnTo>
                <a:lnTo>
                  <a:pt x="510" y="4420"/>
                </a:lnTo>
                <a:lnTo>
                  <a:pt x="512" y="4418"/>
                </a:lnTo>
                <a:lnTo>
                  <a:pt x="512" y="4415"/>
                </a:lnTo>
                <a:lnTo>
                  <a:pt x="512" y="4413"/>
                </a:lnTo>
                <a:lnTo>
                  <a:pt x="510" y="4411"/>
                </a:lnTo>
                <a:lnTo>
                  <a:pt x="505" y="4410"/>
                </a:lnTo>
                <a:lnTo>
                  <a:pt x="502" y="4410"/>
                </a:lnTo>
                <a:lnTo>
                  <a:pt x="500" y="4411"/>
                </a:lnTo>
                <a:lnTo>
                  <a:pt x="498" y="4415"/>
                </a:lnTo>
                <a:close/>
                <a:moveTo>
                  <a:pt x="505" y="4435"/>
                </a:moveTo>
                <a:lnTo>
                  <a:pt x="504" y="4432"/>
                </a:lnTo>
                <a:lnTo>
                  <a:pt x="502" y="4430"/>
                </a:lnTo>
                <a:lnTo>
                  <a:pt x="500" y="4432"/>
                </a:lnTo>
                <a:lnTo>
                  <a:pt x="498" y="4435"/>
                </a:lnTo>
                <a:lnTo>
                  <a:pt x="498" y="4439"/>
                </a:lnTo>
                <a:lnTo>
                  <a:pt x="502" y="4440"/>
                </a:lnTo>
                <a:lnTo>
                  <a:pt x="504" y="4439"/>
                </a:lnTo>
                <a:lnTo>
                  <a:pt x="505" y="4435"/>
                </a:lnTo>
                <a:close/>
                <a:moveTo>
                  <a:pt x="492" y="4620"/>
                </a:moveTo>
                <a:lnTo>
                  <a:pt x="493" y="4628"/>
                </a:lnTo>
                <a:lnTo>
                  <a:pt x="492" y="4633"/>
                </a:lnTo>
                <a:lnTo>
                  <a:pt x="488" y="4637"/>
                </a:lnTo>
                <a:lnTo>
                  <a:pt x="485" y="4640"/>
                </a:lnTo>
                <a:lnTo>
                  <a:pt x="481" y="4644"/>
                </a:lnTo>
                <a:lnTo>
                  <a:pt x="478" y="4647"/>
                </a:lnTo>
                <a:lnTo>
                  <a:pt x="476" y="4652"/>
                </a:lnTo>
                <a:lnTo>
                  <a:pt x="478" y="4661"/>
                </a:lnTo>
                <a:lnTo>
                  <a:pt x="485" y="4661"/>
                </a:lnTo>
                <a:lnTo>
                  <a:pt x="485" y="4656"/>
                </a:lnTo>
                <a:lnTo>
                  <a:pt x="487" y="4652"/>
                </a:lnTo>
                <a:lnTo>
                  <a:pt x="488" y="4649"/>
                </a:lnTo>
                <a:lnTo>
                  <a:pt x="492" y="4647"/>
                </a:lnTo>
                <a:lnTo>
                  <a:pt x="495" y="4649"/>
                </a:lnTo>
                <a:lnTo>
                  <a:pt x="498" y="4650"/>
                </a:lnTo>
                <a:lnTo>
                  <a:pt x="500" y="4654"/>
                </a:lnTo>
                <a:lnTo>
                  <a:pt x="505" y="4654"/>
                </a:lnTo>
                <a:lnTo>
                  <a:pt x="512" y="4654"/>
                </a:lnTo>
                <a:lnTo>
                  <a:pt x="512" y="4647"/>
                </a:lnTo>
                <a:lnTo>
                  <a:pt x="512" y="4640"/>
                </a:lnTo>
                <a:lnTo>
                  <a:pt x="509" y="4638"/>
                </a:lnTo>
                <a:lnTo>
                  <a:pt x="505" y="4637"/>
                </a:lnTo>
                <a:lnTo>
                  <a:pt x="504" y="4628"/>
                </a:lnTo>
                <a:lnTo>
                  <a:pt x="502" y="4625"/>
                </a:lnTo>
                <a:lnTo>
                  <a:pt x="500" y="4621"/>
                </a:lnTo>
                <a:lnTo>
                  <a:pt x="497" y="4620"/>
                </a:lnTo>
                <a:lnTo>
                  <a:pt x="492" y="4620"/>
                </a:lnTo>
                <a:close/>
                <a:moveTo>
                  <a:pt x="343" y="4570"/>
                </a:moveTo>
                <a:lnTo>
                  <a:pt x="345" y="4565"/>
                </a:lnTo>
                <a:lnTo>
                  <a:pt x="343" y="4560"/>
                </a:lnTo>
                <a:lnTo>
                  <a:pt x="341" y="4558"/>
                </a:lnTo>
                <a:lnTo>
                  <a:pt x="338" y="4557"/>
                </a:lnTo>
                <a:lnTo>
                  <a:pt x="331" y="4557"/>
                </a:lnTo>
                <a:lnTo>
                  <a:pt x="326" y="4560"/>
                </a:lnTo>
                <a:lnTo>
                  <a:pt x="324" y="4562"/>
                </a:lnTo>
                <a:lnTo>
                  <a:pt x="324" y="4567"/>
                </a:lnTo>
                <a:lnTo>
                  <a:pt x="326" y="4569"/>
                </a:lnTo>
                <a:lnTo>
                  <a:pt x="328" y="4570"/>
                </a:lnTo>
                <a:lnTo>
                  <a:pt x="331" y="4570"/>
                </a:lnTo>
                <a:lnTo>
                  <a:pt x="336" y="4569"/>
                </a:lnTo>
                <a:lnTo>
                  <a:pt x="340" y="4569"/>
                </a:lnTo>
                <a:lnTo>
                  <a:pt x="343" y="4570"/>
                </a:lnTo>
                <a:close/>
                <a:moveTo>
                  <a:pt x="485" y="4674"/>
                </a:moveTo>
                <a:lnTo>
                  <a:pt x="498" y="4674"/>
                </a:lnTo>
                <a:lnTo>
                  <a:pt x="498" y="4661"/>
                </a:lnTo>
                <a:lnTo>
                  <a:pt x="485" y="4661"/>
                </a:lnTo>
                <a:lnTo>
                  <a:pt x="485" y="4667"/>
                </a:lnTo>
                <a:lnTo>
                  <a:pt x="485" y="4674"/>
                </a:lnTo>
                <a:close/>
                <a:moveTo>
                  <a:pt x="478" y="4463"/>
                </a:moveTo>
                <a:lnTo>
                  <a:pt x="478" y="4456"/>
                </a:lnTo>
                <a:lnTo>
                  <a:pt x="469" y="4458"/>
                </a:lnTo>
                <a:lnTo>
                  <a:pt x="464" y="4459"/>
                </a:lnTo>
                <a:lnTo>
                  <a:pt x="461" y="4464"/>
                </a:lnTo>
                <a:lnTo>
                  <a:pt x="457" y="4470"/>
                </a:lnTo>
                <a:lnTo>
                  <a:pt x="461" y="4470"/>
                </a:lnTo>
                <a:lnTo>
                  <a:pt x="464" y="4471"/>
                </a:lnTo>
                <a:lnTo>
                  <a:pt x="471" y="4473"/>
                </a:lnTo>
                <a:lnTo>
                  <a:pt x="475" y="4475"/>
                </a:lnTo>
                <a:lnTo>
                  <a:pt x="476" y="4473"/>
                </a:lnTo>
                <a:lnTo>
                  <a:pt x="478" y="4470"/>
                </a:lnTo>
                <a:lnTo>
                  <a:pt x="478" y="4463"/>
                </a:lnTo>
                <a:close/>
                <a:moveTo>
                  <a:pt x="348" y="4531"/>
                </a:moveTo>
                <a:lnTo>
                  <a:pt x="357" y="4528"/>
                </a:lnTo>
                <a:lnTo>
                  <a:pt x="358" y="4526"/>
                </a:lnTo>
                <a:lnTo>
                  <a:pt x="360" y="4522"/>
                </a:lnTo>
                <a:lnTo>
                  <a:pt x="358" y="4517"/>
                </a:lnTo>
                <a:lnTo>
                  <a:pt x="355" y="4511"/>
                </a:lnTo>
                <a:lnTo>
                  <a:pt x="350" y="4509"/>
                </a:lnTo>
                <a:lnTo>
                  <a:pt x="348" y="4507"/>
                </a:lnTo>
                <a:lnTo>
                  <a:pt x="348" y="4504"/>
                </a:lnTo>
                <a:lnTo>
                  <a:pt x="343" y="4504"/>
                </a:lnTo>
                <a:lnTo>
                  <a:pt x="340" y="4505"/>
                </a:lnTo>
                <a:lnTo>
                  <a:pt x="336" y="4507"/>
                </a:lnTo>
                <a:lnTo>
                  <a:pt x="335" y="4511"/>
                </a:lnTo>
                <a:lnTo>
                  <a:pt x="338" y="4512"/>
                </a:lnTo>
                <a:lnTo>
                  <a:pt x="340" y="4516"/>
                </a:lnTo>
                <a:lnTo>
                  <a:pt x="341" y="4524"/>
                </a:lnTo>
                <a:lnTo>
                  <a:pt x="347" y="4526"/>
                </a:lnTo>
                <a:lnTo>
                  <a:pt x="348" y="4528"/>
                </a:lnTo>
                <a:lnTo>
                  <a:pt x="348" y="4531"/>
                </a:lnTo>
                <a:close/>
                <a:moveTo>
                  <a:pt x="341" y="4545"/>
                </a:moveTo>
                <a:lnTo>
                  <a:pt x="343" y="4541"/>
                </a:lnTo>
                <a:lnTo>
                  <a:pt x="345" y="4538"/>
                </a:lnTo>
                <a:lnTo>
                  <a:pt x="347" y="4536"/>
                </a:lnTo>
                <a:lnTo>
                  <a:pt x="348" y="4531"/>
                </a:lnTo>
                <a:lnTo>
                  <a:pt x="343" y="4529"/>
                </a:lnTo>
                <a:lnTo>
                  <a:pt x="341" y="4528"/>
                </a:lnTo>
                <a:lnTo>
                  <a:pt x="341" y="4524"/>
                </a:lnTo>
                <a:lnTo>
                  <a:pt x="328" y="4524"/>
                </a:lnTo>
                <a:lnTo>
                  <a:pt x="328" y="4545"/>
                </a:lnTo>
                <a:lnTo>
                  <a:pt x="341" y="4545"/>
                </a:lnTo>
                <a:close/>
                <a:moveTo>
                  <a:pt x="314" y="4599"/>
                </a:moveTo>
                <a:lnTo>
                  <a:pt x="309" y="4596"/>
                </a:lnTo>
                <a:lnTo>
                  <a:pt x="304" y="4592"/>
                </a:lnTo>
                <a:lnTo>
                  <a:pt x="299" y="4587"/>
                </a:lnTo>
                <a:lnTo>
                  <a:pt x="294" y="4586"/>
                </a:lnTo>
                <a:lnTo>
                  <a:pt x="292" y="4591"/>
                </a:lnTo>
                <a:lnTo>
                  <a:pt x="290" y="4594"/>
                </a:lnTo>
                <a:lnTo>
                  <a:pt x="283" y="4599"/>
                </a:lnTo>
                <a:lnTo>
                  <a:pt x="277" y="4604"/>
                </a:lnTo>
                <a:lnTo>
                  <a:pt x="275" y="4608"/>
                </a:lnTo>
                <a:lnTo>
                  <a:pt x="273" y="4613"/>
                </a:lnTo>
                <a:lnTo>
                  <a:pt x="278" y="4615"/>
                </a:lnTo>
                <a:lnTo>
                  <a:pt x="283" y="4620"/>
                </a:lnTo>
                <a:lnTo>
                  <a:pt x="292" y="4628"/>
                </a:lnTo>
                <a:lnTo>
                  <a:pt x="295" y="4633"/>
                </a:lnTo>
                <a:lnTo>
                  <a:pt x="300" y="4637"/>
                </a:lnTo>
                <a:lnTo>
                  <a:pt x="306" y="4640"/>
                </a:lnTo>
                <a:lnTo>
                  <a:pt x="314" y="4640"/>
                </a:lnTo>
                <a:lnTo>
                  <a:pt x="318" y="4635"/>
                </a:lnTo>
                <a:lnTo>
                  <a:pt x="321" y="4630"/>
                </a:lnTo>
                <a:lnTo>
                  <a:pt x="324" y="4627"/>
                </a:lnTo>
                <a:lnTo>
                  <a:pt x="328" y="4620"/>
                </a:lnTo>
                <a:lnTo>
                  <a:pt x="328" y="4613"/>
                </a:lnTo>
                <a:lnTo>
                  <a:pt x="326" y="4611"/>
                </a:lnTo>
                <a:lnTo>
                  <a:pt x="324" y="4609"/>
                </a:lnTo>
                <a:lnTo>
                  <a:pt x="321" y="4606"/>
                </a:lnTo>
                <a:lnTo>
                  <a:pt x="316" y="4604"/>
                </a:lnTo>
                <a:lnTo>
                  <a:pt x="314" y="4603"/>
                </a:lnTo>
                <a:lnTo>
                  <a:pt x="314" y="4599"/>
                </a:lnTo>
                <a:close/>
                <a:moveTo>
                  <a:pt x="164" y="4497"/>
                </a:moveTo>
                <a:lnTo>
                  <a:pt x="166" y="4497"/>
                </a:lnTo>
                <a:lnTo>
                  <a:pt x="169" y="4500"/>
                </a:lnTo>
                <a:lnTo>
                  <a:pt x="171" y="4502"/>
                </a:lnTo>
                <a:lnTo>
                  <a:pt x="171" y="4504"/>
                </a:lnTo>
                <a:lnTo>
                  <a:pt x="174" y="4504"/>
                </a:lnTo>
                <a:lnTo>
                  <a:pt x="176" y="4502"/>
                </a:lnTo>
                <a:lnTo>
                  <a:pt x="176" y="4499"/>
                </a:lnTo>
                <a:lnTo>
                  <a:pt x="178" y="4497"/>
                </a:lnTo>
                <a:lnTo>
                  <a:pt x="181" y="4497"/>
                </a:lnTo>
                <a:lnTo>
                  <a:pt x="185" y="4497"/>
                </a:lnTo>
                <a:lnTo>
                  <a:pt x="185" y="4492"/>
                </a:lnTo>
                <a:lnTo>
                  <a:pt x="183" y="4487"/>
                </a:lnTo>
                <a:lnTo>
                  <a:pt x="178" y="4483"/>
                </a:lnTo>
                <a:lnTo>
                  <a:pt x="174" y="4483"/>
                </a:lnTo>
                <a:lnTo>
                  <a:pt x="171" y="4483"/>
                </a:lnTo>
                <a:lnTo>
                  <a:pt x="171" y="4487"/>
                </a:lnTo>
                <a:lnTo>
                  <a:pt x="167" y="4490"/>
                </a:lnTo>
                <a:lnTo>
                  <a:pt x="166" y="4493"/>
                </a:lnTo>
                <a:lnTo>
                  <a:pt x="164" y="4497"/>
                </a:lnTo>
                <a:close/>
                <a:moveTo>
                  <a:pt x="280" y="4579"/>
                </a:moveTo>
                <a:lnTo>
                  <a:pt x="280" y="4570"/>
                </a:lnTo>
                <a:lnTo>
                  <a:pt x="278" y="4563"/>
                </a:lnTo>
                <a:lnTo>
                  <a:pt x="275" y="4558"/>
                </a:lnTo>
                <a:lnTo>
                  <a:pt x="273" y="4551"/>
                </a:lnTo>
                <a:lnTo>
                  <a:pt x="270" y="4550"/>
                </a:lnTo>
                <a:lnTo>
                  <a:pt x="268" y="4548"/>
                </a:lnTo>
                <a:lnTo>
                  <a:pt x="266" y="4541"/>
                </a:lnTo>
                <a:lnTo>
                  <a:pt x="268" y="4534"/>
                </a:lnTo>
                <a:lnTo>
                  <a:pt x="270" y="4533"/>
                </a:lnTo>
                <a:lnTo>
                  <a:pt x="273" y="4531"/>
                </a:lnTo>
                <a:lnTo>
                  <a:pt x="277" y="4534"/>
                </a:lnTo>
                <a:lnTo>
                  <a:pt x="280" y="4538"/>
                </a:lnTo>
                <a:lnTo>
                  <a:pt x="282" y="4550"/>
                </a:lnTo>
                <a:lnTo>
                  <a:pt x="283" y="4555"/>
                </a:lnTo>
                <a:lnTo>
                  <a:pt x="285" y="4560"/>
                </a:lnTo>
                <a:lnTo>
                  <a:pt x="289" y="4563"/>
                </a:lnTo>
                <a:lnTo>
                  <a:pt x="294" y="4565"/>
                </a:lnTo>
                <a:lnTo>
                  <a:pt x="297" y="4558"/>
                </a:lnTo>
                <a:lnTo>
                  <a:pt x="302" y="4553"/>
                </a:lnTo>
                <a:lnTo>
                  <a:pt x="311" y="4551"/>
                </a:lnTo>
                <a:lnTo>
                  <a:pt x="321" y="4551"/>
                </a:lnTo>
                <a:lnTo>
                  <a:pt x="321" y="4534"/>
                </a:lnTo>
                <a:lnTo>
                  <a:pt x="323" y="4528"/>
                </a:lnTo>
                <a:lnTo>
                  <a:pt x="324" y="4526"/>
                </a:lnTo>
                <a:lnTo>
                  <a:pt x="328" y="4524"/>
                </a:lnTo>
                <a:lnTo>
                  <a:pt x="328" y="4497"/>
                </a:lnTo>
                <a:lnTo>
                  <a:pt x="319" y="4492"/>
                </a:lnTo>
                <a:lnTo>
                  <a:pt x="316" y="4488"/>
                </a:lnTo>
                <a:lnTo>
                  <a:pt x="314" y="4483"/>
                </a:lnTo>
                <a:lnTo>
                  <a:pt x="307" y="4483"/>
                </a:lnTo>
                <a:lnTo>
                  <a:pt x="300" y="4483"/>
                </a:lnTo>
                <a:lnTo>
                  <a:pt x="295" y="4481"/>
                </a:lnTo>
                <a:lnTo>
                  <a:pt x="294" y="4476"/>
                </a:lnTo>
                <a:lnTo>
                  <a:pt x="282" y="4475"/>
                </a:lnTo>
                <a:lnTo>
                  <a:pt x="271" y="4471"/>
                </a:lnTo>
                <a:lnTo>
                  <a:pt x="253" y="4463"/>
                </a:lnTo>
                <a:lnTo>
                  <a:pt x="253" y="4459"/>
                </a:lnTo>
                <a:lnTo>
                  <a:pt x="251" y="4458"/>
                </a:lnTo>
                <a:lnTo>
                  <a:pt x="246" y="4456"/>
                </a:lnTo>
                <a:lnTo>
                  <a:pt x="239" y="4456"/>
                </a:lnTo>
                <a:lnTo>
                  <a:pt x="234" y="4458"/>
                </a:lnTo>
                <a:lnTo>
                  <a:pt x="231" y="4461"/>
                </a:lnTo>
                <a:lnTo>
                  <a:pt x="227" y="4464"/>
                </a:lnTo>
                <a:lnTo>
                  <a:pt x="224" y="4468"/>
                </a:lnTo>
                <a:lnTo>
                  <a:pt x="219" y="4470"/>
                </a:lnTo>
                <a:lnTo>
                  <a:pt x="214" y="4471"/>
                </a:lnTo>
                <a:lnTo>
                  <a:pt x="205" y="4470"/>
                </a:lnTo>
                <a:lnTo>
                  <a:pt x="205" y="4480"/>
                </a:lnTo>
                <a:lnTo>
                  <a:pt x="207" y="4483"/>
                </a:lnTo>
                <a:lnTo>
                  <a:pt x="208" y="4487"/>
                </a:lnTo>
                <a:lnTo>
                  <a:pt x="212" y="4488"/>
                </a:lnTo>
                <a:lnTo>
                  <a:pt x="215" y="4490"/>
                </a:lnTo>
                <a:lnTo>
                  <a:pt x="225" y="4490"/>
                </a:lnTo>
                <a:lnTo>
                  <a:pt x="227" y="4493"/>
                </a:lnTo>
                <a:lnTo>
                  <a:pt x="231" y="4495"/>
                </a:lnTo>
                <a:lnTo>
                  <a:pt x="239" y="4497"/>
                </a:lnTo>
                <a:lnTo>
                  <a:pt x="239" y="4511"/>
                </a:lnTo>
                <a:lnTo>
                  <a:pt x="237" y="4512"/>
                </a:lnTo>
                <a:lnTo>
                  <a:pt x="236" y="4514"/>
                </a:lnTo>
                <a:lnTo>
                  <a:pt x="232" y="4517"/>
                </a:lnTo>
                <a:lnTo>
                  <a:pt x="227" y="4519"/>
                </a:lnTo>
                <a:lnTo>
                  <a:pt x="225" y="4521"/>
                </a:lnTo>
                <a:lnTo>
                  <a:pt x="225" y="4524"/>
                </a:lnTo>
                <a:lnTo>
                  <a:pt x="205" y="4524"/>
                </a:lnTo>
                <a:lnTo>
                  <a:pt x="205" y="4529"/>
                </a:lnTo>
                <a:lnTo>
                  <a:pt x="203" y="4533"/>
                </a:lnTo>
                <a:lnTo>
                  <a:pt x="202" y="4536"/>
                </a:lnTo>
                <a:lnTo>
                  <a:pt x="198" y="4538"/>
                </a:lnTo>
                <a:lnTo>
                  <a:pt x="198" y="4545"/>
                </a:lnTo>
                <a:lnTo>
                  <a:pt x="198" y="4551"/>
                </a:lnTo>
                <a:lnTo>
                  <a:pt x="202" y="4562"/>
                </a:lnTo>
                <a:lnTo>
                  <a:pt x="207" y="4570"/>
                </a:lnTo>
                <a:lnTo>
                  <a:pt x="212" y="4579"/>
                </a:lnTo>
                <a:lnTo>
                  <a:pt x="210" y="4586"/>
                </a:lnTo>
                <a:lnTo>
                  <a:pt x="210" y="4591"/>
                </a:lnTo>
                <a:lnTo>
                  <a:pt x="214" y="4596"/>
                </a:lnTo>
                <a:lnTo>
                  <a:pt x="215" y="4599"/>
                </a:lnTo>
                <a:lnTo>
                  <a:pt x="217" y="4601"/>
                </a:lnTo>
                <a:lnTo>
                  <a:pt x="217" y="4604"/>
                </a:lnTo>
                <a:lnTo>
                  <a:pt x="219" y="4608"/>
                </a:lnTo>
                <a:lnTo>
                  <a:pt x="225" y="4615"/>
                </a:lnTo>
                <a:lnTo>
                  <a:pt x="227" y="4618"/>
                </a:lnTo>
                <a:lnTo>
                  <a:pt x="232" y="4620"/>
                </a:lnTo>
                <a:lnTo>
                  <a:pt x="236" y="4621"/>
                </a:lnTo>
                <a:lnTo>
                  <a:pt x="244" y="4618"/>
                </a:lnTo>
                <a:lnTo>
                  <a:pt x="253" y="4615"/>
                </a:lnTo>
                <a:lnTo>
                  <a:pt x="256" y="4613"/>
                </a:lnTo>
                <a:lnTo>
                  <a:pt x="261" y="4613"/>
                </a:lnTo>
                <a:lnTo>
                  <a:pt x="265" y="4613"/>
                </a:lnTo>
                <a:lnTo>
                  <a:pt x="266" y="4613"/>
                </a:lnTo>
                <a:lnTo>
                  <a:pt x="266" y="4606"/>
                </a:lnTo>
                <a:lnTo>
                  <a:pt x="266" y="4601"/>
                </a:lnTo>
                <a:lnTo>
                  <a:pt x="270" y="4599"/>
                </a:lnTo>
                <a:lnTo>
                  <a:pt x="273" y="4596"/>
                </a:lnTo>
                <a:lnTo>
                  <a:pt x="277" y="4594"/>
                </a:lnTo>
                <a:lnTo>
                  <a:pt x="280" y="4591"/>
                </a:lnTo>
                <a:lnTo>
                  <a:pt x="280" y="4586"/>
                </a:lnTo>
                <a:lnTo>
                  <a:pt x="280" y="4579"/>
                </a:lnTo>
                <a:close/>
                <a:moveTo>
                  <a:pt x="319" y="4466"/>
                </a:moveTo>
                <a:lnTo>
                  <a:pt x="319" y="4470"/>
                </a:lnTo>
                <a:lnTo>
                  <a:pt x="323" y="4475"/>
                </a:lnTo>
                <a:lnTo>
                  <a:pt x="326" y="4480"/>
                </a:lnTo>
                <a:lnTo>
                  <a:pt x="331" y="4483"/>
                </a:lnTo>
                <a:lnTo>
                  <a:pt x="333" y="4483"/>
                </a:lnTo>
                <a:lnTo>
                  <a:pt x="336" y="4481"/>
                </a:lnTo>
                <a:lnTo>
                  <a:pt x="338" y="4476"/>
                </a:lnTo>
                <a:lnTo>
                  <a:pt x="336" y="4471"/>
                </a:lnTo>
                <a:lnTo>
                  <a:pt x="335" y="4470"/>
                </a:lnTo>
                <a:lnTo>
                  <a:pt x="331" y="4468"/>
                </a:lnTo>
                <a:lnTo>
                  <a:pt x="324" y="4468"/>
                </a:lnTo>
                <a:lnTo>
                  <a:pt x="319" y="4466"/>
                </a:lnTo>
                <a:close/>
                <a:moveTo>
                  <a:pt x="348" y="4470"/>
                </a:moveTo>
                <a:lnTo>
                  <a:pt x="345" y="4470"/>
                </a:lnTo>
                <a:lnTo>
                  <a:pt x="343" y="4475"/>
                </a:lnTo>
                <a:lnTo>
                  <a:pt x="345" y="4481"/>
                </a:lnTo>
                <a:lnTo>
                  <a:pt x="347" y="4485"/>
                </a:lnTo>
                <a:lnTo>
                  <a:pt x="348" y="4487"/>
                </a:lnTo>
                <a:lnTo>
                  <a:pt x="352" y="4488"/>
                </a:lnTo>
                <a:lnTo>
                  <a:pt x="357" y="4488"/>
                </a:lnTo>
                <a:lnTo>
                  <a:pt x="355" y="4487"/>
                </a:lnTo>
                <a:lnTo>
                  <a:pt x="355" y="4483"/>
                </a:lnTo>
                <a:lnTo>
                  <a:pt x="355" y="4476"/>
                </a:lnTo>
                <a:lnTo>
                  <a:pt x="355" y="4473"/>
                </a:lnTo>
                <a:lnTo>
                  <a:pt x="355" y="4471"/>
                </a:lnTo>
                <a:lnTo>
                  <a:pt x="353" y="4470"/>
                </a:lnTo>
                <a:lnTo>
                  <a:pt x="348" y="4470"/>
                </a:lnTo>
                <a:close/>
                <a:moveTo>
                  <a:pt x="362" y="4558"/>
                </a:moveTo>
                <a:lnTo>
                  <a:pt x="362" y="4565"/>
                </a:lnTo>
                <a:lnTo>
                  <a:pt x="370" y="4562"/>
                </a:lnTo>
                <a:lnTo>
                  <a:pt x="377" y="4558"/>
                </a:lnTo>
                <a:lnTo>
                  <a:pt x="381" y="4555"/>
                </a:lnTo>
                <a:lnTo>
                  <a:pt x="382" y="4550"/>
                </a:lnTo>
                <a:lnTo>
                  <a:pt x="384" y="4545"/>
                </a:lnTo>
                <a:lnTo>
                  <a:pt x="382" y="4538"/>
                </a:lnTo>
                <a:lnTo>
                  <a:pt x="377" y="4538"/>
                </a:lnTo>
                <a:lnTo>
                  <a:pt x="372" y="4538"/>
                </a:lnTo>
                <a:lnTo>
                  <a:pt x="370" y="4541"/>
                </a:lnTo>
                <a:lnTo>
                  <a:pt x="367" y="4545"/>
                </a:lnTo>
                <a:lnTo>
                  <a:pt x="365" y="4551"/>
                </a:lnTo>
                <a:lnTo>
                  <a:pt x="364" y="4555"/>
                </a:lnTo>
                <a:lnTo>
                  <a:pt x="362" y="4558"/>
                </a:lnTo>
                <a:close/>
                <a:moveTo>
                  <a:pt x="135" y="4536"/>
                </a:moveTo>
                <a:lnTo>
                  <a:pt x="135" y="4540"/>
                </a:lnTo>
                <a:lnTo>
                  <a:pt x="135" y="4546"/>
                </a:lnTo>
                <a:lnTo>
                  <a:pt x="137" y="4553"/>
                </a:lnTo>
                <a:lnTo>
                  <a:pt x="144" y="4557"/>
                </a:lnTo>
                <a:lnTo>
                  <a:pt x="152" y="4557"/>
                </a:lnTo>
                <a:lnTo>
                  <a:pt x="152" y="4551"/>
                </a:lnTo>
                <a:lnTo>
                  <a:pt x="150" y="4545"/>
                </a:lnTo>
                <a:lnTo>
                  <a:pt x="149" y="4541"/>
                </a:lnTo>
                <a:lnTo>
                  <a:pt x="145" y="4540"/>
                </a:lnTo>
                <a:lnTo>
                  <a:pt x="142" y="4538"/>
                </a:lnTo>
                <a:lnTo>
                  <a:pt x="135" y="4536"/>
                </a:lnTo>
                <a:close/>
                <a:moveTo>
                  <a:pt x="171" y="4531"/>
                </a:moveTo>
                <a:lnTo>
                  <a:pt x="166" y="4533"/>
                </a:lnTo>
                <a:lnTo>
                  <a:pt x="162" y="4534"/>
                </a:lnTo>
                <a:lnTo>
                  <a:pt x="159" y="4538"/>
                </a:lnTo>
                <a:lnTo>
                  <a:pt x="157" y="4543"/>
                </a:lnTo>
                <a:lnTo>
                  <a:pt x="157" y="4553"/>
                </a:lnTo>
                <a:lnTo>
                  <a:pt x="157" y="4565"/>
                </a:lnTo>
                <a:lnTo>
                  <a:pt x="159" y="4569"/>
                </a:lnTo>
                <a:lnTo>
                  <a:pt x="161" y="4572"/>
                </a:lnTo>
                <a:lnTo>
                  <a:pt x="162" y="4579"/>
                </a:lnTo>
                <a:lnTo>
                  <a:pt x="166" y="4582"/>
                </a:lnTo>
                <a:lnTo>
                  <a:pt x="167" y="4586"/>
                </a:lnTo>
                <a:lnTo>
                  <a:pt x="173" y="4586"/>
                </a:lnTo>
                <a:lnTo>
                  <a:pt x="178" y="4586"/>
                </a:lnTo>
                <a:lnTo>
                  <a:pt x="181" y="4586"/>
                </a:lnTo>
                <a:lnTo>
                  <a:pt x="183" y="4584"/>
                </a:lnTo>
                <a:lnTo>
                  <a:pt x="185" y="4579"/>
                </a:lnTo>
                <a:lnTo>
                  <a:pt x="186" y="4574"/>
                </a:lnTo>
                <a:lnTo>
                  <a:pt x="188" y="4572"/>
                </a:lnTo>
                <a:lnTo>
                  <a:pt x="191" y="4572"/>
                </a:lnTo>
                <a:lnTo>
                  <a:pt x="191" y="4563"/>
                </a:lnTo>
                <a:lnTo>
                  <a:pt x="190" y="4557"/>
                </a:lnTo>
                <a:lnTo>
                  <a:pt x="186" y="4551"/>
                </a:lnTo>
                <a:lnTo>
                  <a:pt x="185" y="4545"/>
                </a:lnTo>
                <a:lnTo>
                  <a:pt x="185" y="4538"/>
                </a:lnTo>
                <a:lnTo>
                  <a:pt x="181" y="4534"/>
                </a:lnTo>
                <a:lnTo>
                  <a:pt x="176" y="4533"/>
                </a:lnTo>
                <a:lnTo>
                  <a:pt x="171" y="4531"/>
                </a:lnTo>
                <a:close/>
                <a:moveTo>
                  <a:pt x="969" y="4606"/>
                </a:moveTo>
                <a:lnTo>
                  <a:pt x="971" y="4606"/>
                </a:lnTo>
                <a:lnTo>
                  <a:pt x="974" y="4604"/>
                </a:lnTo>
                <a:lnTo>
                  <a:pt x="976" y="4603"/>
                </a:lnTo>
                <a:lnTo>
                  <a:pt x="976" y="4599"/>
                </a:lnTo>
                <a:lnTo>
                  <a:pt x="974" y="4599"/>
                </a:lnTo>
                <a:lnTo>
                  <a:pt x="971" y="4601"/>
                </a:lnTo>
                <a:lnTo>
                  <a:pt x="969" y="4603"/>
                </a:lnTo>
                <a:lnTo>
                  <a:pt x="969" y="4606"/>
                </a:lnTo>
                <a:close/>
                <a:moveTo>
                  <a:pt x="962" y="4572"/>
                </a:moveTo>
                <a:lnTo>
                  <a:pt x="962" y="4565"/>
                </a:lnTo>
                <a:lnTo>
                  <a:pt x="959" y="4562"/>
                </a:lnTo>
                <a:lnTo>
                  <a:pt x="957" y="4557"/>
                </a:lnTo>
                <a:lnTo>
                  <a:pt x="956" y="4551"/>
                </a:lnTo>
                <a:lnTo>
                  <a:pt x="956" y="4545"/>
                </a:lnTo>
                <a:lnTo>
                  <a:pt x="957" y="4541"/>
                </a:lnTo>
                <a:lnTo>
                  <a:pt x="961" y="4536"/>
                </a:lnTo>
                <a:lnTo>
                  <a:pt x="962" y="4531"/>
                </a:lnTo>
                <a:lnTo>
                  <a:pt x="954" y="4533"/>
                </a:lnTo>
                <a:lnTo>
                  <a:pt x="949" y="4534"/>
                </a:lnTo>
                <a:lnTo>
                  <a:pt x="945" y="4540"/>
                </a:lnTo>
                <a:lnTo>
                  <a:pt x="942" y="4545"/>
                </a:lnTo>
                <a:lnTo>
                  <a:pt x="945" y="4550"/>
                </a:lnTo>
                <a:lnTo>
                  <a:pt x="947" y="4553"/>
                </a:lnTo>
                <a:lnTo>
                  <a:pt x="945" y="4557"/>
                </a:lnTo>
                <a:lnTo>
                  <a:pt x="942" y="4558"/>
                </a:lnTo>
                <a:lnTo>
                  <a:pt x="935" y="4558"/>
                </a:lnTo>
                <a:lnTo>
                  <a:pt x="928" y="4558"/>
                </a:lnTo>
                <a:lnTo>
                  <a:pt x="923" y="4557"/>
                </a:lnTo>
                <a:lnTo>
                  <a:pt x="921" y="4551"/>
                </a:lnTo>
                <a:lnTo>
                  <a:pt x="915" y="4551"/>
                </a:lnTo>
                <a:lnTo>
                  <a:pt x="913" y="4558"/>
                </a:lnTo>
                <a:lnTo>
                  <a:pt x="913" y="4565"/>
                </a:lnTo>
                <a:lnTo>
                  <a:pt x="916" y="4574"/>
                </a:lnTo>
                <a:lnTo>
                  <a:pt x="920" y="4582"/>
                </a:lnTo>
                <a:lnTo>
                  <a:pt x="921" y="4587"/>
                </a:lnTo>
                <a:lnTo>
                  <a:pt x="921" y="4592"/>
                </a:lnTo>
                <a:lnTo>
                  <a:pt x="976" y="4592"/>
                </a:lnTo>
                <a:lnTo>
                  <a:pt x="974" y="4586"/>
                </a:lnTo>
                <a:lnTo>
                  <a:pt x="973" y="4579"/>
                </a:lnTo>
                <a:lnTo>
                  <a:pt x="967" y="4575"/>
                </a:lnTo>
                <a:lnTo>
                  <a:pt x="962" y="4572"/>
                </a:lnTo>
                <a:close/>
                <a:moveTo>
                  <a:pt x="928" y="4531"/>
                </a:moveTo>
                <a:lnTo>
                  <a:pt x="923" y="4540"/>
                </a:lnTo>
                <a:lnTo>
                  <a:pt x="921" y="4545"/>
                </a:lnTo>
                <a:lnTo>
                  <a:pt x="921" y="4551"/>
                </a:lnTo>
                <a:lnTo>
                  <a:pt x="926" y="4553"/>
                </a:lnTo>
                <a:lnTo>
                  <a:pt x="932" y="4553"/>
                </a:lnTo>
                <a:lnTo>
                  <a:pt x="935" y="4550"/>
                </a:lnTo>
                <a:lnTo>
                  <a:pt x="937" y="4545"/>
                </a:lnTo>
                <a:lnTo>
                  <a:pt x="937" y="4540"/>
                </a:lnTo>
                <a:lnTo>
                  <a:pt x="935" y="4534"/>
                </a:lnTo>
                <a:lnTo>
                  <a:pt x="932" y="4531"/>
                </a:lnTo>
                <a:lnTo>
                  <a:pt x="928" y="4531"/>
                </a:lnTo>
                <a:close/>
                <a:moveTo>
                  <a:pt x="1426" y="4401"/>
                </a:moveTo>
                <a:lnTo>
                  <a:pt x="1428" y="4401"/>
                </a:lnTo>
                <a:lnTo>
                  <a:pt x="1431" y="4399"/>
                </a:lnTo>
                <a:lnTo>
                  <a:pt x="1433" y="4398"/>
                </a:lnTo>
                <a:lnTo>
                  <a:pt x="1433" y="4394"/>
                </a:lnTo>
                <a:lnTo>
                  <a:pt x="1431" y="4394"/>
                </a:lnTo>
                <a:lnTo>
                  <a:pt x="1428" y="4396"/>
                </a:lnTo>
                <a:lnTo>
                  <a:pt x="1426" y="4398"/>
                </a:lnTo>
                <a:lnTo>
                  <a:pt x="1426" y="4401"/>
                </a:lnTo>
                <a:close/>
                <a:moveTo>
                  <a:pt x="1590" y="4251"/>
                </a:moveTo>
                <a:lnTo>
                  <a:pt x="1592" y="4251"/>
                </a:lnTo>
                <a:lnTo>
                  <a:pt x="1595" y="4249"/>
                </a:lnTo>
                <a:lnTo>
                  <a:pt x="1597" y="4248"/>
                </a:lnTo>
                <a:lnTo>
                  <a:pt x="1597" y="4244"/>
                </a:lnTo>
                <a:lnTo>
                  <a:pt x="1595" y="4244"/>
                </a:lnTo>
                <a:lnTo>
                  <a:pt x="1592" y="4246"/>
                </a:lnTo>
                <a:lnTo>
                  <a:pt x="1590" y="4248"/>
                </a:lnTo>
                <a:lnTo>
                  <a:pt x="1590" y="4251"/>
                </a:lnTo>
                <a:close/>
                <a:moveTo>
                  <a:pt x="1747" y="4258"/>
                </a:moveTo>
                <a:lnTo>
                  <a:pt x="1749" y="4258"/>
                </a:lnTo>
                <a:lnTo>
                  <a:pt x="1752" y="4256"/>
                </a:lnTo>
                <a:lnTo>
                  <a:pt x="1754" y="4255"/>
                </a:lnTo>
                <a:lnTo>
                  <a:pt x="1754" y="4251"/>
                </a:lnTo>
                <a:lnTo>
                  <a:pt x="1752" y="4251"/>
                </a:lnTo>
                <a:lnTo>
                  <a:pt x="1749" y="4253"/>
                </a:lnTo>
                <a:lnTo>
                  <a:pt x="1747" y="4255"/>
                </a:lnTo>
                <a:lnTo>
                  <a:pt x="1747" y="4258"/>
                </a:lnTo>
                <a:close/>
                <a:moveTo>
                  <a:pt x="1447" y="4381"/>
                </a:moveTo>
                <a:lnTo>
                  <a:pt x="1450" y="4377"/>
                </a:lnTo>
                <a:lnTo>
                  <a:pt x="1450" y="4376"/>
                </a:lnTo>
                <a:lnTo>
                  <a:pt x="1448" y="4377"/>
                </a:lnTo>
                <a:lnTo>
                  <a:pt x="1447" y="4379"/>
                </a:lnTo>
                <a:lnTo>
                  <a:pt x="1447" y="4381"/>
                </a:lnTo>
                <a:close/>
                <a:moveTo>
                  <a:pt x="1495" y="4347"/>
                </a:moveTo>
                <a:lnTo>
                  <a:pt x="1500" y="4350"/>
                </a:lnTo>
                <a:lnTo>
                  <a:pt x="1510" y="4353"/>
                </a:lnTo>
                <a:lnTo>
                  <a:pt x="1513" y="4355"/>
                </a:lnTo>
                <a:lnTo>
                  <a:pt x="1519" y="4353"/>
                </a:lnTo>
                <a:lnTo>
                  <a:pt x="1520" y="4352"/>
                </a:lnTo>
                <a:lnTo>
                  <a:pt x="1522" y="4347"/>
                </a:lnTo>
                <a:lnTo>
                  <a:pt x="1513" y="4342"/>
                </a:lnTo>
                <a:lnTo>
                  <a:pt x="1507" y="4336"/>
                </a:lnTo>
                <a:lnTo>
                  <a:pt x="1503" y="4335"/>
                </a:lnTo>
                <a:lnTo>
                  <a:pt x="1500" y="4336"/>
                </a:lnTo>
                <a:lnTo>
                  <a:pt x="1496" y="4340"/>
                </a:lnTo>
                <a:lnTo>
                  <a:pt x="1495" y="4347"/>
                </a:lnTo>
                <a:close/>
                <a:moveTo>
                  <a:pt x="1679" y="4272"/>
                </a:moveTo>
                <a:lnTo>
                  <a:pt x="1696" y="4272"/>
                </a:lnTo>
                <a:lnTo>
                  <a:pt x="1705" y="4272"/>
                </a:lnTo>
                <a:lnTo>
                  <a:pt x="1711" y="4270"/>
                </a:lnTo>
                <a:lnTo>
                  <a:pt x="1716" y="4266"/>
                </a:lnTo>
                <a:lnTo>
                  <a:pt x="1720" y="4263"/>
                </a:lnTo>
                <a:lnTo>
                  <a:pt x="1723" y="4258"/>
                </a:lnTo>
                <a:lnTo>
                  <a:pt x="1727" y="4251"/>
                </a:lnTo>
                <a:lnTo>
                  <a:pt x="1718" y="4251"/>
                </a:lnTo>
                <a:lnTo>
                  <a:pt x="1711" y="4249"/>
                </a:lnTo>
                <a:lnTo>
                  <a:pt x="1705" y="4248"/>
                </a:lnTo>
                <a:lnTo>
                  <a:pt x="1699" y="4244"/>
                </a:lnTo>
                <a:lnTo>
                  <a:pt x="1699" y="4251"/>
                </a:lnTo>
                <a:lnTo>
                  <a:pt x="1699" y="4256"/>
                </a:lnTo>
                <a:lnTo>
                  <a:pt x="1696" y="4260"/>
                </a:lnTo>
                <a:lnTo>
                  <a:pt x="1693" y="4261"/>
                </a:lnTo>
                <a:lnTo>
                  <a:pt x="1684" y="4265"/>
                </a:lnTo>
                <a:lnTo>
                  <a:pt x="1681" y="4268"/>
                </a:lnTo>
                <a:lnTo>
                  <a:pt x="1679" y="4272"/>
                </a:lnTo>
                <a:close/>
                <a:moveTo>
                  <a:pt x="1038" y="4620"/>
                </a:moveTo>
                <a:lnTo>
                  <a:pt x="1043" y="4620"/>
                </a:lnTo>
                <a:lnTo>
                  <a:pt x="1046" y="4618"/>
                </a:lnTo>
                <a:lnTo>
                  <a:pt x="1048" y="4615"/>
                </a:lnTo>
                <a:lnTo>
                  <a:pt x="1049" y="4611"/>
                </a:lnTo>
                <a:lnTo>
                  <a:pt x="1051" y="4603"/>
                </a:lnTo>
                <a:lnTo>
                  <a:pt x="1055" y="4601"/>
                </a:lnTo>
                <a:lnTo>
                  <a:pt x="1058" y="4599"/>
                </a:lnTo>
                <a:lnTo>
                  <a:pt x="1065" y="4596"/>
                </a:lnTo>
                <a:lnTo>
                  <a:pt x="1070" y="4591"/>
                </a:lnTo>
                <a:lnTo>
                  <a:pt x="1072" y="4582"/>
                </a:lnTo>
                <a:lnTo>
                  <a:pt x="1072" y="4572"/>
                </a:lnTo>
                <a:lnTo>
                  <a:pt x="1106" y="4572"/>
                </a:lnTo>
                <a:lnTo>
                  <a:pt x="1106" y="4565"/>
                </a:lnTo>
                <a:lnTo>
                  <a:pt x="1107" y="4562"/>
                </a:lnTo>
                <a:lnTo>
                  <a:pt x="1111" y="4557"/>
                </a:lnTo>
                <a:lnTo>
                  <a:pt x="1113" y="4551"/>
                </a:lnTo>
                <a:lnTo>
                  <a:pt x="1111" y="4548"/>
                </a:lnTo>
                <a:lnTo>
                  <a:pt x="1107" y="4548"/>
                </a:lnTo>
                <a:lnTo>
                  <a:pt x="1104" y="4550"/>
                </a:lnTo>
                <a:lnTo>
                  <a:pt x="1099" y="4551"/>
                </a:lnTo>
                <a:lnTo>
                  <a:pt x="1078" y="4551"/>
                </a:lnTo>
                <a:lnTo>
                  <a:pt x="1070" y="4555"/>
                </a:lnTo>
                <a:lnTo>
                  <a:pt x="1063" y="4560"/>
                </a:lnTo>
                <a:lnTo>
                  <a:pt x="1055" y="4563"/>
                </a:lnTo>
                <a:lnTo>
                  <a:pt x="1049" y="4565"/>
                </a:lnTo>
                <a:lnTo>
                  <a:pt x="1044" y="4565"/>
                </a:lnTo>
                <a:lnTo>
                  <a:pt x="1044" y="4586"/>
                </a:lnTo>
                <a:lnTo>
                  <a:pt x="1044" y="4591"/>
                </a:lnTo>
                <a:lnTo>
                  <a:pt x="1043" y="4594"/>
                </a:lnTo>
                <a:lnTo>
                  <a:pt x="1041" y="4598"/>
                </a:lnTo>
                <a:lnTo>
                  <a:pt x="1038" y="4599"/>
                </a:lnTo>
                <a:lnTo>
                  <a:pt x="1024" y="4599"/>
                </a:lnTo>
                <a:lnTo>
                  <a:pt x="1024" y="4608"/>
                </a:lnTo>
                <a:lnTo>
                  <a:pt x="1027" y="4613"/>
                </a:lnTo>
                <a:lnTo>
                  <a:pt x="1032" y="4616"/>
                </a:lnTo>
                <a:lnTo>
                  <a:pt x="1038" y="4620"/>
                </a:lnTo>
                <a:close/>
                <a:moveTo>
                  <a:pt x="1447" y="4381"/>
                </a:moveTo>
                <a:lnTo>
                  <a:pt x="1433" y="4381"/>
                </a:lnTo>
                <a:lnTo>
                  <a:pt x="1435" y="4384"/>
                </a:lnTo>
                <a:lnTo>
                  <a:pt x="1437" y="4386"/>
                </a:lnTo>
                <a:lnTo>
                  <a:pt x="1440" y="4386"/>
                </a:lnTo>
                <a:lnTo>
                  <a:pt x="1445" y="4384"/>
                </a:lnTo>
                <a:lnTo>
                  <a:pt x="1447" y="4382"/>
                </a:lnTo>
                <a:lnTo>
                  <a:pt x="1447" y="4381"/>
                </a:lnTo>
                <a:close/>
                <a:moveTo>
                  <a:pt x="956" y="4640"/>
                </a:moveTo>
                <a:lnTo>
                  <a:pt x="952" y="4644"/>
                </a:lnTo>
                <a:lnTo>
                  <a:pt x="952" y="4645"/>
                </a:lnTo>
                <a:lnTo>
                  <a:pt x="954" y="4644"/>
                </a:lnTo>
                <a:lnTo>
                  <a:pt x="956" y="4644"/>
                </a:lnTo>
                <a:lnTo>
                  <a:pt x="956" y="4640"/>
                </a:lnTo>
                <a:close/>
                <a:moveTo>
                  <a:pt x="1618" y="4278"/>
                </a:moveTo>
                <a:lnTo>
                  <a:pt x="1614" y="4275"/>
                </a:lnTo>
                <a:lnTo>
                  <a:pt x="1612" y="4275"/>
                </a:lnTo>
                <a:lnTo>
                  <a:pt x="1614" y="4277"/>
                </a:lnTo>
                <a:lnTo>
                  <a:pt x="1614" y="4278"/>
                </a:lnTo>
                <a:lnTo>
                  <a:pt x="1618" y="4278"/>
                </a:lnTo>
                <a:close/>
                <a:moveTo>
                  <a:pt x="1583" y="4299"/>
                </a:moveTo>
                <a:lnTo>
                  <a:pt x="1583" y="4316"/>
                </a:lnTo>
                <a:lnTo>
                  <a:pt x="1585" y="4323"/>
                </a:lnTo>
                <a:lnTo>
                  <a:pt x="1587" y="4324"/>
                </a:lnTo>
                <a:lnTo>
                  <a:pt x="1590" y="4326"/>
                </a:lnTo>
                <a:lnTo>
                  <a:pt x="1592" y="4323"/>
                </a:lnTo>
                <a:lnTo>
                  <a:pt x="1595" y="4321"/>
                </a:lnTo>
                <a:lnTo>
                  <a:pt x="1599" y="4319"/>
                </a:lnTo>
                <a:lnTo>
                  <a:pt x="1604" y="4319"/>
                </a:lnTo>
                <a:lnTo>
                  <a:pt x="1604" y="4314"/>
                </a:lnTo>
                <a:lnTo>
                  <a:pt x="1604" y="4309"/>
                </a:lnTo>
                <a:lnTo>
                  <a:pt x="1600" y="4307"/>
                </a:lnTo>
                <a:lnTo>
                  <a:pt x="1597" y="4306"/>
                </a:lnTo>
                <a:lnTo>
                  <a:pt x="1590" y="4302"/>
                </a:lnTo>
                <a:lnTo>
                  <a:pt x="1587" y="4301"/>
                </a:lnTo>
                <a:lnTo>
                  <a:pt x="1583" y="4299"/>
                </a:lnTo>
                <a:close/>
                <a:moveTo>
                  <a:pt x="1618" y="4278"/>
                </a:moveTo>
                <a:lnTo>
                  <a:pt x="1618" y="4285"/>
                </a:lnTo>
                <a:lnTo>
                  <a:pt x="1621" y="4289"/>
                </a:lnTo>
                <a:lnTo>
                  <a:pt x="1624" y="4292"/>
                </a:lnTo>
                <a:lnTo>
                  <a:pt x="1631" y="4292"/>
                </a:lnTo>
                <a:lnTo>
                  <a:pt x="1631" y="4295"/>
                </a:lnTo>
                <a:lnTo>
                  <a:pt x="1633" y="4297"/>
                </a:lnTo>
                <a:lnTo>
                  <a:pt x="1638" y="4299"/>
                </a:lnTo>
                <a:lnTo>
                  <a:pt x="1652" y="4299"/>
                </a:lnTo>
                <a:lnTo>
                  <a:pt x="1652" y="4292"/>
                </a:lnTo>
                <a:lnTo>
                  <a:pt x="1650" y="4287"/>
                </a:lnTo>
                <a:lnTo>
                  <a:pt x="1647" y="4284"/>
                </a:lnTo>
                <a:lnTo>
                  <a:pt x="1643" y="4280"/>
                </a:lnTo>
                <a:lnTo>
                  <a:pt x="1638" y="4278"/>
                </a:lnTo>
                <a:lnTo>
                  <a:pt x="1631" y="4278"/>
                </a:lnTo>
                <a:lnTo>
                  <a:pt x="1618" y="4278"/>
                </a:lnTo>
                <a:close/>
                <a:moveTo>
                  <a:pt x="1658" y="4292"/>
                </a:moveTo>
                <a:lnTo>
                  <a:pt x="1660" y="4292"/>
                </a:lnTo>
                <a:lnTo>
                  <a:pt x="1664" y="4290"/>
                </a:lnTo>
                <a:lnTo>
                  <a:pt x="1665" y="4289"/>
                </a:lnTo>
                <a:lnTo>
                  <a:pt x="1665" y="4285"/>
                </a:lnTo>
                <a:lnTo>
                  <a:pt x="1664" y="4285"/>
                </a:lnTo>
                <a:lnTo>
                  <a:pt x="1660" y="4287"/>
                </a:lnTo>
                <a:lnTo>
                  <a:pt x="1658" y="4289"/>
                </a:lnTo>
                <a:lnTo>
                  <a:pt x="1658" y="4292"/>
                </a:lnTo>
                <a:close/>
                <a:moveTo>
                  <a:pt x="1638" y="4258"/>
                </a:moveTo>
                <a:lnTo>
                  <a:pt x="1629" y="4260"/>
                </a:lnTo>
                <a:lnTo>
                  <a:pt x="1626" y="4261"/>
                </a:lnTo>
                <a:lnTo>
                  <a:pt x="1624" y="4265"/>
                </a:lnTo>
                <a:lnTo>
                  <a:pt x="1633" y="4263"/>
                </a:lnTo>
                <a:lnTo>
                  <a:pt x="1636" y="4261"/>
                </a:lnTo>
                <a:lnTo>
                  <a:pt x="1638" y="4258"/>
                </a:lnTo>
                <a:close/>
                <a:moveTo>
                  <a:pt x="1645" y="4265"/>
                </a:moveTo>
                <a:lnTo>
                  <a:pt x="1662" y="4265"/>
                </a:lnTo>
                <a:lnTo>
                  <a:pt x="1669" y="4263"/>
                </a:lnTo>
                <a:lnTo>
                  <a:pt x="1670" y="4261"/>
                </a:lnTo>
                <a:lnTo>
                  <a:pt x="1672" y="4258"/>
                </a:lnTo>
                <a:lnTo>
                  <a:pt x="1658" y="4258"/>
                </a:lnTo>
                <a:lnTo>
                  <a:pt x="1650" y="4260"/>
                </a:lnTo>
                <a:lnTo>
                  <a:pt x="1647" y="4261"/>
                </a:lnTo>
                <a:lnTo>
                  <a:pt x="1645" y="4265"/>
                </a:lnTo>
                <a:close/>
                <a:moveTo>
                  <a:pt x="560" y="3917"/>
                </a:moveTo>
                <a:lnTo>
                  <a:pt x="560" y="3920"/>
                </a:lnTo>
                <a:lnTo>
                  <a:pt x="562" y="3922"/>
                </a:lnTo>
                <a:lnTo>
                  <a:pt x="567" y="3924"/>
                </a:lnTo>
                <a:lnTo>
                  <a:pt x="567" y="3920"/>
                </a:lnTo>
                <a:lnTo>
                  <a:pt x="565" y="3918"/>
                </a:lnTo>
                <a:lnTo>
                  <a:pt x="560" y="3917"/>
                </a:lnTo>
                <a:close/>
                <a:moveTo>
                  <a:pt x="389" y="3296"/>
                </a:moveTo>
                <a:lnTo>
                  <a:pt x="386" y="3296"/>
                </a:lnTo>
                <a:lnTo>
                  <a:pt x="384" y="3292"/>
                </a:lnTo>
                <a:lnTo>
                  <a:pt x="386" y="3291"/>
                </a:lnTo>
                <a:lnTo>
                  <a:pt x="389" y="3289"/>
                </a:lnTo>
                <a:lnTo>
                  <a:pt x="389" y="3269"/>
                </a:lnTo>
                <a:lnTo>
                  <a:pt x="381" y="3270"/>
                </a:lnTo>
                <a:lnTo>
                  <a:pt x="376" y="3272"/>
                </a:lnTo>
                <a:lnTo>
                  <a:pt x="370" y="3275"/>
                </a:lnTo>
                <a:lnTo>
                  <a:pt x="362" y="3275"/>
                </a:lnTo>
                <a:lnTo>
                  <a:pt x="362" y="3284"/>
                </a:lnTo>
                <a:lnTo>
                  <a:pt x="362" y="3291"/>
                </a:lnTo>
                <a:lnTo>
                  <a:pt x="365" y="3296"/>
                </a:lnTo>
                <a:lnTo>
                  <a:pt x="367" y="3301"/>
                </a:lnTo>
                <a:lnTo>
                  <a:pt x="372" y="3304"/>
                </a:lnTo>
                <a:lnTo>
                  <a:pt x="377" y="3306"/>
                </a:lnTo>
                <a:lnTo>
                  <a:pt x="382" y="3308"/>
                </a:lnTo>
                <a:lnTo>
                  <a:pt x="389" y="3309"/>
                </a:lnTo>
                <a:lnTo>
                  <a:pt x="389" y="3296"/>
                </a:lnTo>
                <a:close/>
                <a:moveTo>
                  <a:pt x="376" y="3316"/>
                </a:moveTo>
                <a:lnTo>
                  <a:pt x="376" y="3337"/>
                </a:lnTo>
                <a:lnTo>
                  <a:pt x="382" y="3338"/>
                </a:lnTo>
                <a:lnTo>
                  <a:pt x="386" y="3337"/>
                </a:lnTo>
                <a:lnTo>
                  <a:pt x="389" y="3332"/>
                </a:lnTo>
                <a:lnTo>
                  <a:pt x="391" y="3327"/>
                </a:lnTo>
                <a:lnTo>
                  <a:pt x="389" y="3321"/>
                </a:lnTo>
                <a:lnTo>
                  <a:pt x="386" y="3316"/>
                </a:lnTo>
                <a:lnTo>
                  <a:pt x="382" y="3315"/>
                </a:lnTo>
                <a:lnTo>
                  <a:pt x="376" y="3316"/>
                </a:lnTo>
                <a:close/>
                <a:moveTo>
                  <a:pt x="683" y="4415"/>
                </a:moveTo>
                <a:lnTo>
                  <a:pt x="683" y="4420"/>
                </a:lnTo>
                <a:lnTo>
                  <a:pt x="686" y="4422"/>
                </a:lnTo>
                <a:lnTo>
                  <a:pt x="691" y="4427"/>
                </a:lnTo>
                <a:lnTo>
                  <a:pt x="695" y="4428"/>
                </a:lnTo>
                <a:lnTo>
                  <a:pt x="696" y="4432"/>
                </a:lnTo>
                <a:lnTo>
                  <a:pt x="696" y="4437"/>
                </a:lnTo>
                <a:lnTo>
                  <a:pt x="696" y="4442"/>
                </a:lnTo>
                <a:lnTo>
                  <a:pt x="701" y="4440"/>
                </a:lnTo>
                <a:lnTo>
                  <a:pt x="705" y="4439"/>
                </a:lnTo>
                <a:lnTo>
                  <a:pt x="710" y="4432"/>
                </a:lnTo>
                <a:lnTo>
                  <a:pt x="715" y="4425"/>
                </a:lnTo>
                <a:lnTo>
                  <a:pt x="718" y="4423"/>
                </a:lnTo>
                <a:lnTo>
                  <a:pt x="724" y="4422"/>
                </a:lnTo>
                <a:lnTo>
                  <a:pt x="722" y="4420"/>
                </a:lnTo>
                <a:lnTo>
                  <a:pt x="720" y="4418"/>
                </a:lnTo>
                <a:lnTo>
                  <a:pt x="715" y="4417"/>
                </a:lnTo>
                <a:lnTo>
                  <a:pt x="703" y="4415"/>
                </a:lnTo>
                <a:lnTo>
                  <a:pt x="700" y="4410"/>
                </a:lnTo>
                <a:lnTo>
                  <a:pt x="696" y="4405"/>
                </a:lnTo>
                <a:lnTo>
                  <a:pt x="691" y="4401"/>
                </a:lnTo>
                <a:lnTo>
                  <a:pt x="689" y="4394"/>
                </a:lnTo>
                <a:lnTo>
                  <a:pt x="681" y="4389"/>
                </a:lnTo>
                <a:lnTo>
                  <a:pt x="676" y="4388"/>
                </a:lnTo>
                <a:lnTo>
                  <a:pt x="669" y="4388"/>
                </a:lnTo>
                <a:lnTo>
                  <a:pt x="667" y="4394"/>
                </a:lnTo>
                <a:lnTo>
                  <a:pt x="667" y="4399"/>
                </a:lnTo>
                <a:lnTo>
                  <a:pt x="669" y="4403"/>
                </a:lnTo>
                <a:lnTo>
                  <a:pt x="672" y="4405"/>
                </a:lnTo>
                <a:lnTo>
                  <a:pt x="678" y="4410"/>
                </a:lnTo>
                <a:lnTo>
                  <a:pt x="681" y="4411"/>
                </a:lnTo>
                <a:lnTo>
                  <a:pt x="683" y="4415"/>
                </a:lnTo>
                <a:close/>
                <a:moveTo>
                  <a:pt x="553" y="4360"/>
                </a:moveTo>
                <a:lnTo>
                  <a:pt x="558" y="4362"/>
                </a:lnTo>
                <a:lnTo>
                  <a:pt x="562" y="4364"/>
                </a:lnTo>
                <a:lnTo>
                  <a:pt x="567" y="4371"/>
                </a:lnTo>
                <a:lnTo>
                  <a:pt x="570" y="4379"/>
                </a:lnTo>
                <a:lnTo>
                  <a:pt x="574" y="4388"/>
                </a:lnTo>
                <a:lnTo>
                  <a:pt x="587" y="4388"/>
                </a:lnTo>
                <a:lnTo>
                  <a:pt x="587" y="4353"/>
                </a:lnTo>
                <a:lnTo>
                  <a:pt x="579" y="4348"/>
                </a:lnTo>
                <a:lnTo>
                  <a:pt x="572" y="4347"/>
                </a:lnTo>
                <a:lnTo>
                  <a:pt x="565" y="4345"/>
                </a:lnTo>
                <a:lnTo>
                  <a:pt x="560" y="4347"/>
                </a:lnTo>
                <a:lnTo>
                  <a:pt x="555" y="4348"/>
                </a:lnTo>
                <a:lnTo>
                  <a:pt x="553" y="4353"/>
                </a:lnTo>
                <a:lnTo>
                  <a:pt x="553" y="4360"/>
                </a:lnTo>
                <a:close/>
                <a:moveTo>
                  <a:pt x="348" y="3187"/>
                </a:moveTo>
                <a:lnTo>
                  <a:pt x="353" y="3188"/>
                </a:lnTo>
                <a:lnTo>
                  <a:pt x="355" y="3190"/>
                </a:lnTo>
                <a:lnTo>
                  <a:pt x="355" y="3194"/>
                </a:lnTo>
                <a:lnTo>
                  <a:pt x="355" y="3197"/>
                </a:lnTo>
                <a:lnTo>
                  <a:pt x="355" y="3200"/>
                </a:lnTo>
                <a:lnTo>
                  <a:pt x="355" y="3204"/>
                </a:lnTo>
                <a:lnTo>
                  <a:pt x="355" y="3207"/>
                </a:lnTo>
                <a:lnTo>
                  <a:pt x="357" y="3209"/>
                </a:lnTo>
                <a:lnTo>
                  <a:pt x="360" y="3209"/>
                </a:lnTo>
                <a:lnTo>
                  <a:pt x="364" y="3207"/>
                </a:lnTo>
                <a:lnTo>
                  <a:pt x="369" y="3200"/>
                </a:lnTo>
                <a:lnTo>
                  <a:pt x="367" y="3200"/>
                </a:lnTo>
                <a:lnTo>
                  <a:pt x="364" y="3199"/>
                </a:lnTo>
                <a:lnTo>
                  <a:pt x="362" y="3197"/>
                </a:lnTo>
                <a:lnTo>
                  <a:pt x="362" y="3194"/>
                </a:lnTo>
                <a:lnTo>
                  <a:pt x="365" y="3194"/>
                </a:lnTo>
                <a:lnTo>
                  <a:pt x="369" y="3194"/>
                </a:lnTo>
                <a:lnTo>
                  <a:pt x="376" y="3194"/>
                </a:lnTo>
                <a:lnTo>
                  <a:pt x="381" y="3195"/>
                </a:lnTo>
                <a:lnTo>
                  <a:pt x="382" y="3200"/>
                </a:lnTo>
                <a:lnTo>
                  <a:pt x="384" y="3205"/>
                </a:lnTo>
                <a:lnTo>
                  <a:pt x="387" y="3209"/>
                </a:lnTo>
                <a:lnTo>
                  <a:pt x="389" y="3214"/>
                </a:lnTo>
                <a:lnTo>
                  <a:pt x="394" y="3216"/>
                </a:lnTo>
                <a:lnTo>
                  <a:pt x="403" y="3214"/>
                </a:lnTo>
                <a:lnTo>
                  <a:pt x="401" y="3205"/>
                </a:lnTo>
                <a:lnTo>
                  <a:pt x="403" y="3199"/>
                </a:lnTo>
                <a:lnTo>
                  <a:pt x="406" y="3194"/>
                </a:lnTo>
                <a:lnTo>
                  <a:pt x="410" y="3190"/>
                </a:lnTo>
                <a:lnTo>
                  <a:pt x="413" y="3187"/>
                </a:lnTo>
                <a:lnTo>
                  <a:pt x="416" y="3182"/>
                </a:lnTo>
                <a:lnTo>
                  <a:pt x="418" y="3175"/>
                </a:lnTo>
                <a:lnTo>
                  <a:pt x="416" y="3166"/>
                </a:lnTo>
                <a:lnTo>
                  <a:pt x="416" y="3159"/>
                </a:lnTo>
                <a:lnTo>
                  <a:pt x="416" y="3153"/>
                </a:lnTo>
                <a:lnTo>
                  <a:pt x="389" y="3153"/>
                </a:lnTo>
                <a:lnTo>
                  <a:pt x="389" y="3170"/>
                </a:lnTo>
                <a:lnTo>
                  <a:pt x="387" y="3176"/>
                </a:lnTo>
                <a:lnTo>
                  <a:pt x="386" y="3178"/>
                </a:lnTo>
                <a:lnTo>
                  <a:pt x="382" y="3180"/>
                </a:lnTo>
                <a:lnTo>
                  <a:pt x="379" y="3176"/>
                </a:lnTo>
                <a:lnTo>
                  <a:pt x="377" y="3171"/>
                </a:lnTo>
                <a:lnTo>
                  <a:pt x="376" y="3159"/>
                </a:lnTo>
                <a:lnTo>
                  <a:pt x="374" y="3154"/>
                </a:lnTo>
                <a:lnTo>
                  <a:pt x="370" y="3151"/>
                </a:lnTo>
                <a:lnTo>
                  <a:pt x="367" y="3147"/>
                </a:lnTo>
                <a:lnTo>
                  <a:pt x="362" y="3146"/>
                </a:lnTo>
                <a:lnTo>
                  <a:pt x="358" y="3151"/>
                </a:lnTo>
                <a:lnTo>
                  <a:pt x="355" y="3156"/>
                </a:lnTo>
                <a:lnTo>
                  <a:pt x="348" y="3159"/>
                </a:lnTo>
                <a:lnTo>
                  <a:pt x="341" y="3159"/>
                </a:lnTo>
                <a:lnTo>
                  <a:pt x="341" y="3166"/>
                </a:lnTo>
                <a:lnTo>
                  <a:pt x="345" y="3173"/>
                </a:lnTo>
                <a:lnTo>
                  <a:pt x="348" y="3178"/>
                </a:lnTo>
                <a:lnTo>
                  <a:pt x="348" y="3187"/>
                </a:lnTo>
                <a:close/>
                <a:moveTo>
                  <a:pt x="533" y="4094"/>
                </a:moveTo>
                <a:lnTo>
                  <a:pt x="531" y="4087"/>
                </a:lnTo>
                <a:lnTo>
                  <a:pt x="529" y="4081"/>
                </a:lnTo>
                <a:lnTo>
                  <a:pt x="524" y="4077"/>
                </a:lnTo>
                <a:lnTo>
                  <a:pt x="519" y="4074"/>
                </a:lnTo>
                <a:lnTo>
                  <a:pt x="519" y="4082"/>
                </a:lnTo>
                <a:lnTo>
                  <a:pt x="521" y="4089"/>
                </a:lnTo>
                <a:lnTo>
                  <a:pt x="522" y="4093"/>
                </a:lnTo>
                <a:lnTo>
                  <a:pt x="524" y="4094"/>
                </a:lnTo>
                <a:lnTo>
                  <a:pt x="528" y="4094"/>
                </a:lnTo>
                <a:lnTo>
                  <a:pt x="533" y="4094"/>
                </a:lnTo>
                <a:close/>
                <a:moveTo>
                  <a:pt x="519" y="3112"/>
                </a:moveTo>
                <a:lnTo>
                  <a:pt x="519" y="3107"/>
                </a:lnTo>
                <a:lnTo>
                  <a:pt x="522" y="3103"/>
                </a:lnTo>
                <a:lnTo>
                  <a:pt x="526" y="3101"/>
                </a:lnTo>
                <a:lnTo>
                  <a:pt x="531" y="3100"/>
                </a:lnTo>
                <a:lnTo>
                  <a:pt x="534" y="3098"/>
                </a:lnTo>
                <a:lnTo>
                  <a:pt x="538" y="3095"/>
                </a:lnTo>
                <a:lnTo>
                  <a:pt x="539" y="3091"/>
                </a:lnTo>
                <a:lnTo>
                  <a:pt x="539" y="3084"/>
                </a:lnTo>
                <a:lnTo>
                  <a:pt x="531" y="3083"/>
                </a:lnTo>
                <a:lnTo>
                  <a:pt x="524" y="3084"/>
                </a:lnTo>
                <a:lnTo>
                  <a:pt x="519" y="3088"/>
                </a:lnTo>
                <a:lnTo>
                  <a:pt x="514" y="3091"/>
                </a:lnTo>
                <a:lnTo>
                  <a:pt x="512" y="3098"/>
                </a:lnTo>
                <a:lnTo>
                  <a:pt x="512" y="3103"/>
                </a:lnTo>
                <a:lnTo>
                  <a:pt x="514" y="3108"/>
                </a:lnTo>
                <a:lnTo>
                  <a:pt x="519" y="3112"/>
                </a:lnTo>
                <a:close/>
                <a:moveTo>
                  <a:pt x="478" y="3084"/>
                </a:moveTo>
                <a:lnTo>
                  <a:pt x="478" y="3071"/>
                </a:lnTo>
                <a:lnTo>
                  <a:pt x="476" y="3066"/>
                </a:lnTo>
                <a:lnTo>
                  <a:pt x="475" y="3064"/>
                </a:lnTo>
                <a:lnTo>
                  <a:pt x="471" y="3064"/>
                </a:lnTo>
                <a:lnTo>
                  <a:pt x="466" y="3066"/>
                </a:lnTo>
                <a:lnTo>
                  <a:pt x="459" y="3071"/>
                </a:lnTo>
                <a:lnTo>
                  <a:pt x="457" y="3074"/>
                </a:lnTo>
                <a:lnTo>
                  <a:pt x="457" y="3078"/>
                </a:lnTo>
                <a:lnTo>
                  <a:pt x="463" y="3079"/>
                </a:lnTo>
                <a:lnTo>
                  <a:pt x="466" y="3083"/>
                </a:lnTo>
                <a:lnTo>
                  <a:pt x="471" y="3084"/>
                </a:lnTo>
                <a:lnTo>
                  <a:pt x="478" y="3084"/>
                </a:lnTo>
                <a:close/>
                <a:moveTo>
                  <a:pt x="362" y="3385"/>
                </a:moveTo>
                <a:lnTo>
                  <a:pt x="353" y="3388"/>
                </a:lnTo>
                <a:lnTo>
                  <a:pt x="352" y="3390"/>
                </a:lnTo>
                <a:lnTo>
                  <a:pt x="350" y="3393"/>
                </a:lnTo>
                <a:lnTo>
                  <a:pt x="350" y="3398"/>
                </a:lnTo>
                <a:lnTo>
                  <a:pt x="355" y="3405"/>
                </a:lnTo>
                <a:lnTo>
                  <a:pt x="360" y="3407"/>
                </a:lnTo>
                <a:lnTo>
                  <a:pt x="362" y="3408"/>
                </a:lnTo>
                <a:lnTo>
                  <a:pt x="362" y="3412"/>
                </a:lnTo>
                <a:lnTo>
                  <a:pt x="369" y="3412"/>
                </a:lnTo>
                <a:lnTo>
                  <a:pt x="369" y="3395"/>
                </a:lnTo>
                <a:lnTo>
                  <a:pt x="367" y="3388"/>
                </a:lnTo>
                <a:lnTo>
                  <a:pt x="365" y="3386"/>
                </a:lnTo>
                <a:lnTo>
                  <a:pt x="362" y="3385"/>
                </a:lnTo>
                <a:close/>
                <a:moveTo>
                  <a:pt x="580" y="2996"/>
                </a:moveTo>
                <a:lnTo>
                  <a:pt x="580" y="2975"/>
                </a:lnTo>
                <a:lnTo>
                  <a:pt x="567" y="2977"/>
                </a:lnTo>
                <a:lnTo>
                  <a:pt x="562" y="2979"/>
                </a:lnTo>
                <a:lnTo>
                  <a:pt x="560" y="2980"/>
                </a:lnTo>
                <a:lnTo>
                  <a:pt x="560" y="2982"/>
                </a:lnTo>
                <a:lnTo>
                  <a:pt x="565" y="2984"/>
                </a:lnTo>
                <a:lnTo>
                  <a:pt x="567" y="2985"/>
                </a:lnTo>
                <a:lnTo>
                  <a:pt x="567" y="2989"/>
                </a:lnTo>
                <a:lnTo>
                  <a:pt x="568" y="2992"/>
                </a:lnTo>
                <a:lnTo>
                  <a:pt x="572" y="2994"/>
                </a:lnTo>
                <a:lnTo>
                  <a:pt x="575" y="2996"/>
                </a:lnTo>
                <a:lnTo>
                  <a:pt x="580" y="2996"/>
                </a:lnTo>
                <a:close/>
                <a:moveTo>
                  <a:pt x="594" y="2880"/>
                </a:moveTo>
                <a:lnTo>
                  <a:pt x="596" y="2885"/>
                </a:lnTo>
                <a:lnTo>
                  <a:pt x="597" y="2886"/>
                </a:lnTo>
                <a:lnTo>
                  <a:pt x="601" y="2886"/>
                </a:lnTo>
                <a:lnTo>
                  <a:pt x="603" y="2881"/>
                </a:lnTo>
                <a:lnTo>
                  <a:pt x="604" y="2880"/>
                </a:lnTo>
                <a:lnTo>
                  <a:pt x="608" y="2880"/>
                </a:lnTo>
                <a:lnTo>
                  <a:pt x="608" y="2878"/>
                </a:lnTo>
                <a:lnTo>
                  <a:pt x="606" y="2876"/>
                </a:lnTo>
                <a:lnTo>
                  <a:pt x="601" y="2875"/>
                </a:lnTo>
                <a:lnTo>
                  <a:pt x="597" y="2875"/>
                </a:lnTo>
                <a:lnTo>
                  <a:pt x="596" y="2876"/>
                </a:lnTo>
                <a:lnTo>
                  <a:pt x="594" y="2880"/>
                </a:lnTo>
                <a:close/>
                <a:moveTo>
                  <a:pt x="614" y="2900"/>
                </a:moveTo>
                <a:lnTo>
                  <a:pt x="606" y="2902"/>
                </a:lnTo>
                <a:lnTo>
                  <a:pt x="603" y="2904"/>
                </a:lnTo>
                <a:lnTo>
                  <a:pt x="601" y="2907"/>
                </a:lnTo>
                <a:lnTo>
                  <a:pt x="604" y="2909"/>
                </a:lnTo>
                <a:lnTo>
                  <a:pt x="606" y="2912"/>
                </a:lnTo>
                <a:lnTo>
                  <a:pt x="608" y="2916"/>
                </a:lnTo>
                <a:lnTo>
                  <a:pt x="608" y="2921"/>
                </a:lnTo>
                <a:lnTo>
                  <a:pt x="616" y="2921"/>
                </a:lnTo>
                <a:lnTo>
                  <a:pt x="618" y="2919"/>
                </a:lnTo>
                <a:lnTo>
                  <a:pt x="623" y="2916"/>
                </a:lnTo>
                <a:lnTo>
                  <a:pt x="626" y="2914"/>
                </a:lnTo>
                <a:lnTo>
                  <a:pt x="630" y="2914"/>
                </a:lnTo>
                <a:lnTo>
                  <a:pt x="633" y="2916"/>
                </a:lnTo>
                <a:lnTo>
                  <a:pt x="642" y="2919"/>
                </a:lnTo>
                <a:lnTo>
                  <a:pt x="652" y="2922"/>
                </a:lnTo>
                <a:lnTo>
                  <a:pt x="655" y="2922"/>
                </a:lnTo>
                <a:lnTo>
                  <a:pt x="664" y="2919"/>
                </a:lnTo>
                <a:lnTo>
                  <a:pt x="669" y="2914"/>
                </a:lnTo>
                <a:lnTo>
                  <a:pt x="669" y="2910"/>
                </a:lnTo>
                <a:lnTo>
                  <a:pt x="669" y="2905"/>
                </a:lnTo>
                <a:lnTo>
                  <a:pt x="669" y="2900"/>
                </a:lnTo>
                <a:lnTo>
                  <a:pt x="671" y="2898"/>
                </a:lnTo>
                <a:lnTo>
                  <a:pt x="676" y="2897"/>
                </a:lnTo>
                <a:lnTo>
                  <a:pt x="679" y="2895"/>
                </a:lnTo>
                <a:lnTo>
                  <a:pt x="683" y="2893"/>
                </a:lnTo>
                <a:lnTo>
                  <a:pt x="683" y="2888"/>
                </a:lnTo>
                <a:lnTo>
                  <a:pt x="683" y="2883"/>
                </a:lnTo>
                <a:lnTo>
                  <a:pt x="683" y="2878"/>
                </a:lnTo>
                <a:lnTo>
                  <a:pt x="683" y="2873"/>
                </a:lnTo>
                <a:lnTo>
                  <a:pt x="681" y="2869"/>
                </a:lnTo>
                <a:lnTo>
                  <a:pt x="679" y="2866"/>
                </a:lnTo>
                <a:lnTo>
                  <a:pt x="674" y="2861"/>
                </a:lnTo>
                <a:lnTo>
                  <a:pt x="671" y="2859"/>
                </a:lnTo>
                <a:lnTo>
                  <a:pt x="672" y="2854"/>
                </a:lnTo>
                <a:lnTo>
                  <a:pt x="672" y="2849"/>
                </a:lnTo>
                <a:lnTo>
                  <a:pt x="671" y="2847"/>
                </a:lnTo>
                <a:lnTo>
                  <a:pt x="669" y="2845"/>
                </a:lnTo>
                <a:lnTo>
                  <a:pt x="666" y="2844"/>
                </a:lnTo>
                <a:lnTo>
                  <a:pt x="655" y="2845"/>
                </a:lnTo>
                <a:lnTo>
                  <a:pt x="654" y="2845"/>
                </a:lnTo>
                <a:lnTo>
                  <a:pt x="650" y="2849"/>
                </a:lnTo>
                <a:lnTo>
                  <a:pt x="650" y="2851"/>
                </a:lnTo>
                <a:lnTo>
                  <a:pt x="650" y="2856"/>
                </a:lnTo>
                <a:lnTo>
                  <a:pt x="647" y="2861"/>
                </a:lnTo>
                <a:lnTo>
                  <a:pt x="643" y="2863"/>
                </a:lnTo>
                <a:lnTo>
                  <a:pt x="640" y="2864"/>
                </a:lnTo>
                <a:lnTo>
                  <a:pt x="637" y="2866"/>
                </a:lnTo>
                <a:lnTo>
                  <a:pt x="626" y="2869"/>
                </a:lnTo>
                <a:lnTo>
                  <a:pt x="618" y="2873"/>
                </a:lnTo>
                <a:lnTo>
                  <a:pt x="616" y="2876"/>
                </a:lnTo>
                <a:lnTo>
                  <a:pt x="614" y="2880"/>
                </a:lnTo>
                <a:lnTo>
                  <a:pt x="613" y="2885"/>
                </a:lnTo>
                <a:lnTo>
                  <a:pt x="614" y="2890"/>
                </a:lnTo>
                <a:lnTo>
                  <a:pt x="614" y="2893"/>
                </a:lnTo>
                <a:lnTo>
                  <a:pt x="614" y="2900"/>
                </a:lnTo>
                <a:close/>
                <a:moveTo>
                  <a:pt x="567" y="3132"/>
                </a:moveTo>
                <a:lnTo>
                  <a:pt x="567" y="3129"/>
                </a:lnTo>
                <a:lnTo>
                  <a:pt x="568" y="3127"/>
                </a:lnTo>
                <a:lnTo>
                  <a:pt x="574" y="3125"/>
                </a:lnTo>
                <a:lnTo>
                  <a:pt x="577" y="3122"/>
                </a:lnTo>
                <a:lnTo>
                  <a:pt x="579" y="3120"/>
                </a:lnTo>
                <a:lnTo>
                  <a:pt x="580" y="3118"/>
                </a:lnTo>
                <a:lnTo>
                  <a:pt x="577" y="3115"/>
                </a:lnTo>
                <a:lnTo>
                  <a:pt x="572" y="3113"/>
                </a:lnTo>
                <a:lnTo>
                  <a:pt x="560" y="3112"/>
                </a:lnTo>
                <a:lnTo>
                  <a:pt x="548" y="3113"/>
                </a:lnTo>
                <a:lnTo>
                  <a:pt x="543" y="3115"/>
                </a:lnTo>
                <a:lnTo>
                  <a:pt x="539" y="3118"/>
                </a:lnTo>
                <a:lnTo>
                  <a:pt x="539" y="3139"/>
                </a:lnTo>
                <a:lnTo>
                  <a:pt x="548" y="3139"/>
                </a:lnTo>
                <a:lnTo>
                  <a:pt x="555" y="3137"/>
                </a:lnTo>
                <a:lnTo>
                  <a:pt x="562" y="3136"/>
                </a:lnTo>
                <a:lnTo>
                  <a:pt x="567" y="3132"/>
                </a:lnTo>
                <a:close/>
                <a:moveTo>
                  <a:pt x="369" y="3473"/>
                </a:moveTo>
                <a:lnTo>
                  <a:pt x="369" y="3494"/>
                </a:lnTo>
                <a:lnTo>
                  <a:pt x="374" y="3496"/>
                </a:lnTo>
                <a:lnTo>
                  <a:pt x="376" y="3497"/>
                </a:lnTo>
                <a:lnTo>
                  <a:pt x="376" y="3501"/>
                </a:lnTo>
                <a:lnTo>
                  <a:pt x="382" y="3501"/>
                </a:lnTo>
                <a:lnTo>
                  <a:pt x="382" y="3490"/>
                </a:lnTo>
                <a:lnTo>
                  <a:pt x="382" y="3480"/>
                </a:lnTo>
                <a:lnTo>
                  <a:pt x="382" y="3475"/>
                </a:lnTo>
                <a:lnTo>
                  <a:pt x="379" y="3473"/>
                </a:lnTo>
                <a:lnTo>
                  <a:pt x="376" y="3472"/>
                </a:lnTo>
                <a:lnTo>
                  <a:pt x="369" y="3473"/>
                </a:lnTo>
                <a:close/>
                <a:moveTo>
                  <a:pt x="410" y="3241"/>
                </a:moveTo>
                <a:lnTo>
                  <a:pt x="410" y="3253"/>
                </a:lnTo>
                <a:lnTo>
                  <a:pt x="410" y="3265"/>
                </a:lnTo>
                <a:lnTo>
                  <a:pt x="411" y="3269"/>
                </a:lnTo>
                <a:lnTo>
                  <a:pt x="415" y="3272"/>
                </a:lnTo>
                <a:lnTo>
                  <a:pt x="418" y="3274"/>
                </a:lnTo>
                <a:lnTo>
                  <a:pt x="423" y="3275"/>
                </a:lnTo>
                <a:lnTo>
                  <a:pt x="423" y="3270"/>
                </a:lnTo>
                <a:lnTo>
                  <a:pt x="423" y="3263"/>
                </a:lnTo>
                <a:lnTo>
                  <a:pt x="423" y="3251"/>
                </a:lnTo>
                <a:lnTo>
                  <a:pt x="423" y="3246"/>
                </a:lnTo>
                <a:lnTo>
                  <a:pt x="422" y="3241"/>
                </a:lnTo>
                <a:lnTo>
                  <a:pt x="416" y="3240"/>
                </a:lnTo>
                <a:lnTo>
                  <a:pt x="410" y="3241"/>
                </a:lnTo>
                <a:close/>
                <a:moveTo>
                  <a:pt x="444" y="3125"/>
                </a:moveTo>
                <a:lnTo>
                  <a:pt x="444" y="3132"/>
                </a:lnTo>
                <a:lnTo>
                  <a:pt x="444" y="3137"/>
                </a:lnTo>
                <a:lnTo>
                  <a:pt x="447" y="3139"/>
                </a:lnTo>
                <a:lnTo>
                  <a:pt x="449" y="3139"/>
                </a:lnTo>
                <a:lnTo>
                  <a:pt x="457" y="3136"/>
                </a:lnTo>
                <a:lnTo>
                  <a:pt x="464" y="3132"/>
                </a:lnTo>
                <a:lnTo>
                  <a:pt x="468" y="3139"/>
                </a:lnTo>
                <a:lnTo>
                  <a:pt x="473" y="3144"/>
                </a:lnTo>
                <a:lnTo>
                  <a:pt x="478" y="3149"/>
                </a:lnTo>
                <a:lnTo>
                  <a:pt x="485" y="3153"/>
                </a:lnTo>
                <a:lnTo>
                  <a:pt x="485" y="3142"/>
                </a:lnTo>
                <a:lnTo>
                  <a:pt x="483" y="3134"/>
                </a:lnTo>
                <a:lnTo>
                  <a:pt x="478" y="3127"/>
                </a:lnTo>
                <a:lnTo>
                  <a:pt x="473" y="3122"/>
                </a:lnTo>
                <a:lnTo>
                  <a:pt x="466" y="3120"/>
                </a:lnTo>
                <a:lnTo>
                  <a:pt x="457" y="3118"/>
                </a:lnTo>
                <a:lnTo>
                  <a:pt x="451" y="3120"/>
                </a:lnTo>
                <a:lnTo>
                  <a:pt x="444" y="3125"/>
                </a:lnTo>
                <a:close/>
                <a:moveTo>
                  <a:pt x="505" y="4231"/>
                </a:moveTo>
                <a:lnTo>
                  <a:pt x="507" y="4234"/>
                </a:lnTo>
                <a:lnTo>
                  <a:pt x="509" y="4236"/>
                </a:lnTo>
                <a:lnTo>
                  <a:pt x="510" y="4234"/>
                </a:lnTo>
                <a:lnTo>
                  <a:pt x="512" y="4231"/>
                </a:lnTo>
                <a:lnTo>
                  <a:pt x="514" y="4226"/>
                </a:lnTo>
                <a:lnTo>
                  <a:pt x="516" y="4224"/>
                </a:lnTo>
                <a:lnTo>
                  <a:pt x="519" y="4224"/>
                </a:lnTo>
                <a:lnTo>
                  <a:pt x="526" y="4224"/>
                </a:lnTo>
                <a:lnTo>
                  <a:pt x="526" y="4217"/>
                </a:lnTo>
                <a:lnTo>
                  <a:pt x="524" y="4210"/>
                </a:lnTo>
                <a:lnTo>
                  <a:pt x="524" y="4205"/>
                </a:lnTo>
                <a:lnTo>
                  <a:pt x="528" y="4198"/>
                </a:lnTo>
                <a:lnTo>
                  <a:pt x="533" y="4193"/>
                </a:lnTo>
                <a:lnTo>
                  <a:pt x="533" y="4188"/>
                </a:lnTo>
                <a:lnTo>
                  <a:pt x="533" y="4183"/>
                </a:lnTo>
                <a:lnTo>
                  <a:pt x="529" y="4183"/>
                </a:lnTo>
                <a:lnTo>
                  <a:pt x="526" y="4180"/>
                </a:lnTo>
                <a:lnTo>
                  <a:pt x="517" y="4173"/>
                </a:lnTo>
                <a:lnTo>
                  <a:pt x="514" y="4169"/>
                </a:lnTo>
                <a:lnTo>
                  <a:pt x="510" y="4169"/>
                </a:lnTo>
                <a:lnTo>
                  <a:pt x="509" y="4171"/>
                </a:lnTo>
                <a:lnTo>
                  <a:pt x="505" y="4176"/>
                </a:lnTo>
                <a:lnTo>
                  <a:pt x="514" y="4181"/>
                </a:lnTo>
                <a:lnTo>
                  <a:pt x="516" y="4183"/>
                </a:lnTo>
                <a:lnTo>
                  <a:pt x="517" y="4186"/>
                </a:lnTo>
                <a:lnTo>
                  <a:pt x="517" y="4191"/>
                </a:lnTo>
                <a:lnTo>
                  <a:pt x="514" y="4198"/>
                </a:lnTo>
                <a:lnTo>
                  <a:pt x="505" y="4210"/>
                </a:lnTo>
                <a:lnTo>
                  <a:pt x="500" y="4217"/>
                </a:lnTo>
                <a:lnTo>
                  <a:pt x="498" y="4224"/>
                </a:lnTo>
                <a:lnTo>
                  <a:pt x="504" y="4226"/>
                </a:lnTo>
                <a:lnTo>
                  <a:pt x="505" y="4227"/>
                </a:lnTo>
                <a:lnTo>
                  <a:pt x="505" y="4231"/>
                </a:lnTo>
                <a:close/>
                <a:moveTo>
                  <a:pt x="300" y="3296"/>
                </a:moveTo>
                <a:lnTo>
                  <a:pt x="300" y="3316"/>
                </a:lnTo>
                <a:lnTo>
                  <a:pt x="307" y="3316"/>
                </a:lnTo>
                <a:lnTo>
                  <a:pt x="312" y="3318"/>
                </a:lnTo>
                <a:lnTo>
                  <a:pt x="314" y="3320"/>
                </a:lnTo>
                <a:lnTo>
                  <a:pt x="314" y="3323"/>
                </a:lnTo>
                <a:lnTo>
                  <a:pt x="323" y="3318"/>
                </a:lnTo>
                <a:lnTo>
                  <a:pt x="326" y="3315"/>
                </a:lnTo>
                <a:lnTo>
                  <a:pt x="328" y="3309"/>
                </a:lnTo>
                <a:lnTo>
                  <a:pt x="323" y="3309"/>
                </a:lnTo>
                <a:lnTo>
                  <a:pt x="321" y="3306"/>
                </a:lnTo>
                <a:lnTo>
                  <a:pt x="316" y="3301"/>
                </a:lnTo>
                <a:lnTo>
                  <a:pt x="314" y="3298"/>
                </a:lnTo>
                <a:lnTo>
                  <a:pt x="311" y="3296"/>
                </a:lnTo>
                <a:lnTo>
                  <a:pt x="306" y="3296"/>
                </a:lnTo>
                <a:lnTo>
                  <a:pt x="300" y="3296"/>
                </a:lnTo>
                <a:close/>
                <a:moveTo>
                  <a:pt x="362" y="3125"/>
                </a:moveTo>
                <a:lnTo>
                  <a:pt x="362" y="3117"/>
                </a:lnTo>
                <a:lnTo>
                  <a:pt x="365" y="3112"/>
                </a:lnTo>
                <a:lnTo>
                  <a:pt x="367" y="3105"/>
                </a:lnTo>
                <a:lnTo>
                  <a:pt x="369" y="3098"/>
                </a:lnTo>
                <a:lnTo>
                  <a:pt x="348" y="3098"/>
                </a:lnTo>
                <a:lnTo>
                  <a:pt x="350" y="3107"/>
                </a:lnTo>
                <a:lnTo>
                  <a:pt x="352" y="3115"/>
                </a:lnTo>
                <a:lnTo>
                  <a:pt x="355" y="3120"/>
                </a:lnTo>
                <a:lnTo>
                  <a:pt x="362" y="3125"/>
                </a:lnTo>
                <a:close/>
                <a:moveTo>
                  <a:pt x="396" y="3112"/>
                </a:moveTo>
                <a:lnTo>
                  <a:pt x="394" y="3108"/>
                </a:lnTo>
                <a:lnTo>
                  <a:pt x="391" y="3107"/>
                </a:lnTo>
                <a:lnTo>
                  <a:pt x="387" y="3105"/>
                </a:lnTo>
                <a:lnTo>
                  <a:pt x="382" y="3105"/>
                </a:lnTo>
                <a:lnTo>
                  <a:pt x="376" y="3118"/>
                </a:lnTo>
                <a:lnTo>
                  <a:pt x="369" y="3132"/>
                </a:lnTo>
                <a:lnTo>
                  <a:pt x="377" y="3136"/>
                </a:lnTo>
                <a:lnTo>
                  <a:pt x="384" y="3141"/>
                </a:lnTo>
                <a:lnTo>
                  <a:pt x="393" y="3144"/>
                </a:lnTo>
                <a:lnTo>
                  <a:pt x="398" y="3146"/>
                </a:lnTo>
                <a:lnTo>
                  <a:pt x="403" y="3146"/>
                </a:lnTo>
                <a:lnTo>
                  <a:pt x="403" y="3136"/>
                </a:lnTo>
                <a:lnTo>
                  <a:pt x="403" y="3125"/>
                </a:lnTo>
                <a:lnTo>
                  <a:pt x="399" y="3118"/>
                </a:lnTo>
                <a:lnTo>
                  <a:pt x="396" y="3112"/>
                </a:lnTo>
                <a:close/>
                <a:moveTo>
                  <a:pt x="840" y="4599"/>
                </a:moveTo>
                <a:lnTo>
                  <a:pt x="834" y="4598"/>
                </a:lnTo>
                <a:lnTo>
                  <a:pt x="833" y="4596"/>
                </a:lnTo>
                <a:lnTo>
                  <a:pt x="831" y="4594"/>
                </a:lnTo>
                <a:lnTo>
                  <a:pt x="833" y="4592"/>
                </a:lnTo>
                <a:lnTo>
                  <a:pt x="831" y="4591"/>
                </a:lnTo>
                <a:lnTo>
                  <a:pt x="829" y="4589"/>
                </a:lnTo>
                <a:lnTo>
                  <a:pt x="826" y="4586"/>
                </a:lnTo>
                <a:lnTo>
                  <a:pt x="824" y="4580"/>
                </a:lnTo>
                <a:lnTo>
                  <a:pt x="822" y="4579"/>
                </a:lnTo>
                <a:lnTo>
                  <a:pt x="819" y="4579"/>
                </a:lnTo>
                <a:lnTo>
                  <a:pt x="817" y="4586"/>
                </a:lnTo>
                <a:lnTo>
                  <a:pt x="816" y="4592"/>
                </a:lnTo>
                <a:lnTo>
                  <a:pt x="812" y="4598"/>
                </a:lnTo>
                <a:lnTo>
                  <a:pt x="812" y="4606"/>
                </a:lnTo>
                <a:lnTo>
                  <a:pt x="817" y="4608"/>
                </a:lnTo>
                <a:lnTo>
                  <a:pt x="819" y="4609"/>
                </a:lnTo>
                <a:lnTo>
                  <a:pt x="819" y="4613"/>
                </a:lnTo>
                <a:lnTo>
                  <a:pt x="826" y="4613"/>
                </a:lnTo>
                <a:lnTo>
                  <a:pt x="833" y="4609"/>
                </a:lnTo>
                <a:lnTo>
                  <a:pt x="838" y="4604"/>
                </a:lnTo>
                <a:lnTo>
                  <a:pt x="840" y="4603"/>
                </a:lnTo>
                <a:lnTo>
                  <a:pt x="840" y="4599"/>
                </a:lnTo>
                <a:close/>
                <a:moveTo>
                  <a:pt x="765" y="4504"/>
                </a:moveTo>
                <a:lnTo>
                  <a:pt x="763" y="4497"/>
                </a:lnTo>
                <a:lnTo>
                  <a:pt x="765" y="4493"/>
                </a:lnTo>
                <a:lnTo>
                  <a:pt x="768" y="4492"/>
                </a:lnTo>
                <a:lnTo>
                  <a:pt x="771" y="4490"/>
                </a:lnTo>
                <a:lnTo>
                  <a:pt x="775" y="4488"/>
                </a:lnTo>
                <a:lnTo>
                  <a:pt x="778" y="4487"/>
                </a:lnTo>
                <a:lnTo>
                  <a:pt x="780" y="4483"/>
                </a:lnTo>
                <a:lnTo>
                  <a:pt x="778" y="4476"/>
                </a:lnTo>
                <a:lnTo>
                  <a:pt x="771" y="4475"/>
                </a:lnTo>
                <a:lnTo>
                  <a:pt x="766" y="4476"/>
                </a:lnTo>
                <a:lnTo>
                  <a:pt x="761" y="4481"/>
                </a:lnTo>
                <a:lnTo>
                  <a:pt x="758" y="4487"/>
                </a:lnTo>
                <a:lnTo>
                  <a:pt x="758" y="4492"/>
                </a:lnTo>
                <a:lnTo>
                  <a:pt x="758" y="4497"/>
                </a:lnTo>
                <a:lnTo>
                  <a:pt x="759" y="4500"/>
                </a:lnTo>
                <a:lnTo>
                  <a:pt x="765" y="4504"/>
                </a:lnTo>
                <a:close/>
                <a:moveTo>
                  <a:pt x="710" y="4524"/>
                </a:moveTo>
                <a:lnTo>
                  <a:pt x="718" y="4524"/>
                </a:lnTo>
                <a:lnTo>
                  <a:pt x="724" y="4521"/>
                </a:lnTo>
                <a:lnTo>
                  <a:pt x="727" y="4517"/>
                </a:lnTo>
                <a:lnTo>
                  <a:pt x="730" y="4511"/>
                </a:lnTo>
                <a:lnTo>
                  <a:pt x="734" y="4497"/>
                </a:lnTo>
                <a:lnTo>
                  <a:pt x="737" y="4483"/>
                </a:lnTo>
                <a:lnTo>
                  <a:pt x="727" y="4481"/>
                </a:lnTo>
                <a:lnTo>
                  <a:pt x="720" y="4483"/>
                </a:lnTo>
                <a:lnTo>
                  <a:pt x="715" y="4487"/>
                </a:lnTo>
                <a:lnTo>
                  <a:pt x="712" y="4492"/>
                </a:lnTo>
                <a:lnTo>
                  <a:pt x="710" y="4499"/>
                </a:lnTo>
                <a:lnTo>
                  <a:pt x="710" y="4507"/>
                </a:lnTo>
                <a:lnTo>
                  <a:pt x="710" y="4524"/>
                </a:lnTo>
                <a:close/>
                <a:moveTo>
                  <a:pt x="792" y="4442"/>
                </a:moveTo>
                <a:lnTo>
                  <a:pt x="790" y="4449"/>
                </a:lnTo>
                <a:lnTo>
                  <a:pt x="788" y="4456"/>
                </a:lnTo>
                <a:lnTo>
                  <a:pt x="785" y="4461"/>
                </a:lnTo>
                <a:lnTo>
                  <a:pt x="785" y="4470"/>
                </a:lnTo>
                <a:lnTo>
                  <a:pt x="793" y="4468"/>
                </a:lnTo>
                <a:lnTo>
                  <a:pt x="800" y="4464"/>
                </a:lnTo>
                <a:lnTo>
                  <a:pt x="804" y="4458"/>
                </a:lnTo>
                <a:lnTo>
                  <a:pt x="807" y="4451"/>
                </a:lnTo>
                <a:lnTo>
                  <a:pt x="809" y="4432"/>
                </a:lnTo>
                <a:lnTo>
                  <a:pt x="811" y="4423"/>
                </a:lnTo>
                <a:lnTo>
                  <a:pt x="812" y="4415"/>
                </a:lnTo>
                <a:lnTo>
                  <a:pt x="805" y="4415"/>
                </a:lnTo>
                <a:lnTo>
                  <a:pt x="799" y="4415"/>
                </a:lnTo>
                <a:lnTo>
                  <a:pt x="793" y="4417"/>
                </a:lnTo>
                <a:lnTo>
                  <a:pt x="792" y="4422"/>
                </a:lnTo>
                <a:lnTo>
                  <a:pt x="785" y="4422"/>
                </a:lnTo>
                <a:lnTo>
                  <a:pt x="778" y="4422"/>
                </a:lnTo>
                <a:lnTo>
                  <a:pt x="773" y="4423"/>
                </a:lnTo>
                <a:lnTo>
                  <a:pt x="771" y="4428"/>
                </a:lnTo>
                <a:lnTo>
                  <a:pt x="775" y="4430"/>
                </a:lnTo>
                <a:lnTo>
                  <a:pt x="775" y="4432"/>
                </a:lnTo>
                <a:lnTo>
                  <a:pt x="775" y="4434"/>
                </a:lnTo>
                <a:lnTo>
                  <a:pt x="775" y="4435"/>
                </a:lnTo>
                <a:lnTo>
                  <a:pt x="770" y="4440"/>
                </a:lnTo>
                <a:lnTo>
                  <a:pt x="765" y="4442"/>
                </a:lnTo>
                <a:lnTo>
                  <a:pt x="761" y="4440"/>
                </a:lnTo>
                <a:lnTo>
                  <a:pt x="758" y="4439"/>
                </a:lnTo>
                <a:lnTo>
                  <a:pt x="754" y="4437"/>
                </a:lnTo>
                <a:lnTo>
                  <a:pt x="751" y="4435"/>
                </a:lnTo>
                <a:lnTo>
                  <a:pt x="747" y="4435"/>
                </a:lnTo>
                <a:lnTo>
                  <a:pt x="746" y="4432"/>
                </a:lnTo>
                <a:lnTo>
                  <a:pt x="747" y="4430"/>
                </a:lnTo>
                <a:lnTo>
                  <a:pt x="751" y="4428"/>
                </a:lnTo>
                <a:lnTo>
                  <a:pt x="751" y="4425"/>
                </a:lnTo>
                <a:lnTo>
                  <a:pt x="753" y="4423"/>
                </a:lnTo>
                <a:lnTo>
                  <a:pt x="758" y="4422"/>
                </a:lnTo>
                <a:lnTo>
                  <a:pt x="758" y="4415"/>
                </a:lnTo>
                <a:lnTo>
                  <a:pt x="749" y="4413"/>
                </a:lnTo>
                <a:lnTo>
                  <a:pt x="746" y="4415"/>
                </a:lnTo>
                <a:lnTo>
                  <a:pt x="742" y="4418"/>
                </a:lnTo>
                <a:lnTo>
                  <a:pt x="741" y="4423"/>
                </a:lnTo>
                <a:lnTo>
                  <a:pt x="739" y="4434"/>
                </a:lnTo>
                <a:lnTo>
                  <a:pt x="739" y="4439"/>
                </a:lnTo>
                <a:lnTo>
                  <a:pt x="737" y="4442"/>
                </a:lnTo>
                <a:lnTo>
                  <a:pt x="734" y="4442"/>
                </a:lnTo>
                <a:lnTo>
                  <a:pt x="730" y="4442"/>
                </a:lnTo>
                <a:lnTo>
                  <a:pt x="727" y="4442"/>
                </a:lnTo>
                <a:lnTo>
                  <a:pt x="724" y="4442"/>
                </a:lnTo>
                <a:lnTo>
                  <a:pt x="724" y="4446"/>
                </a:lnTo>
                <a:lnTo>
                  <a:pt x="724" y="4449"/>
                </a:lnTo>
                <a:lnTo>
                  <a:pt x="724" y="4452"/>
                </a:lnTo>
                <a:lnTo>
                  <a:pt x="724" y="4456"/>
                </a:lnTo>
                <a:lnTo>
                  <a:pt x="730" y="4456"/>
                </a:lnTo>
                <a:lnTo>
                  <a:pt x="736" y="4459"/>
                </a:lnTo>
                <a:lnTo>
                  <a:pt x="744" y="4466"/>
                </a:lnTo>
                <a:lnTo>
                  <a:pt x="749" y="4468"/>
                </a:lnTo>
                <a:lnTo>
                  <a:pt x="754" y="4471"/>
                </a:lnTo>
                <a:lnTo>
                  <a:pt x="761" y="4471"/>
                </a:lnTo>
                <a:lnTo>
                  <a:pt x="771" y="4470"/>
                </a:lnTo>
                <a:lnTo>
                  <a:pt x="773" y="4459"/>
                </a:lnTo>
                <a:lnTo>
                  <a:pt x="776" y="4451"/>
                </a:lnTo>
                <a:lnTo>
                  <a:pt x="778" y="4447"/>
                </a:lnTo>
                <a:lnTo>
                  <a:pt x="782" y="4444"/>
                </a:lnTo>
                <a:lnTo>
                  <a:pt x="785" y="4442"/>
                </a:lnTo>
                <a:lnTo>
                  <a:pt x="792" y="4442"/>
                </a:lnTo>
                <a:close/>
                <a:moveTo>
                  <a:pt x="681" y="4471"/>
                </a:moveTo>
                <a:lnTo>
                  <a:pt x="701" y="4471"/>
                </a:lnTo>
                <a:lnTo>
                  <a:pt x="703" y="4470"/>
                </a:lnTo>
                <a:lnTo>
                  <a:pt x="705" y="4466"/>
                </a:lnTo>
                <a:lnTo>
                  <a:pt x="703" y="4464"/>
                </a:lnTo>
                <a:lnTo>
                  <a:pt x="701" y="4461"/>
                </a:lnTo>
                <a:lnTo>
                  <a:pt x="696" y="4458"/>
                </a:lnTo>
                <a:lnTo>
                  <a:pt x="688" y="4458"/>
                </a:lnTo>
                <a:lnTo>
                  <a:pt x="686" y="4459"/>
                </a:lnTo>
                <a:lnTo>
                  <a:pt x="688" y="4461"/>
                </a:lnTo>
                <a:lnTo>
                  <a:pt x="688" y="4463"/>
                </a:lnTo>
                <a:lnTo>
                  <a:pt x="684" y="4464"/>
                </a:lnTo>
                <a:lnTo>
                  <a:pt x="679" y="4468"/>
                </a:lnTo>
                <a:lnTo>
                  <a:pt x="679" y="4470"/>
                </a:lnTo>
                <a:lnTo>
                  <a:pt x="681" y="4471"/>
                </a:lnTo>
                <a:close/>
                <a:moveTo>
                  <a:pt x="812" y="4476"/>
                </a:moveTo>
                <a:lnTo>
                  <a:pt x="816" y="4473"/>
                </a:lnTo>
                <a:lnTo>
                  <a:pt x="816" y="4471"/>
                </a:lnTo>
                <a:lnTo>
                  <a:pt x="814" y="4473"/>
                </a:lnTo>
                <a:lnTo>
                  <a:pt x="812" y="4475"/>
                </a:lnTo>
                <a:lnTo>
                  <a:pt x="812" y="4476"/>
                </a:lnTo>
                <a:close/>
                <a:moveTo>
                  <a:pt x="689" y="4538"/>
                </a:moveTo>
                <a:lnTo>
                  <a:pt x="696" y="4538"/>
                </a:lnTo>
                <a:lnTo>
                  <a:pt x="698" y="4533"/>
                </a:lnTo>
                <a:lnTo>
                  <a:pt x="700" y="4531"/>
                </a:lnTo>
                <a:lnTo>
                  <a:pt x="703" y="4531"/>
                </a:lnTo>
                <a:lnTo>
                  <a:pt x="701" y="4528"/>
                </a:lnTo>
                <a:lnTo>
                  <a:pt x="698" y="4526"/>
                </a:lnTo>
                <a:lnTo>
                  <a:pt x="696" y="4526"/>
                </a:lnTo>
                <a:lnTo>
                  <a:pt x="695" y="4526"/>
                </a:lnTo>
                <a:lnTo>
                  <a:pt x="689" y="4531"/>
                </a:lnTo>
                <a:lnTo>
                  <a:pt x="689" y="4534"/>
                </a:lnTo>
                <a:lnTo>
                  <a:pt x="689" y="4538"/>
                </a:lnTo>
                <a:close/>
                <a:moveTo>
                  <a:pt x="703" y="4538"/>
                </a:moveTo>
                <a:lnTo>
                  <a:pt x="705" y="4543"/>
                </a:lnTo>
                <a:lnTo>
                  <a:pt x="707" y="4546"/>
                </a:lnTo>
                <a:lnTo>
                  <a:pt x="710" y="4550"/>
                </a:lnTo>
                <a:lnTo>
                  <a:pt x="713" y="4550"/>
                </a:lnTo>
                <a:lnTo>
                  <a:pt x="717" y="4550"/>
                </a:lnTo>
                <a:lnTo>
                  <a:pt x="720" y="4546"/>
                </a:lnTo>
                <a:lnTo>
                  <a:pt x="722" y="4543"/>
                </a:lnTo>
                <a:lnTo>
                  <a:pt x="724" y="4538"/>
                </a:lnTo>
                <a:lnTo>
                  <a:pt x="715" y="4533"/>
                </a:lnTo>
                <a:lnTo>
                  <a:pt x="710" y="4531"/>
                </a:lnTo>
                <a:lnTo>
                  <a:pt x="703" y="4531"/>
                </a:lnTo>
                <a:lnTo>
                  <a:pt x="703" y="4538"/>
                </a:lnTo>
                <a:close/>
                <a:moveTo>
                  <a:pt x="696" y="4497"/>
                </a:moveTo>
                <a:lnTo>
                  <a:pt x="684" y="4497"/>
                </a:lnTo>
                <a:lnTo>
                  <a:pt x="676" y="4497"/>
                </a:lnTo>
                <a:lnTo>
                  <a:pt x="669" y="4500"/>
                </a:lnTo>
                <a:lnTo>
                  <a:pt x="664" y="4505"/>
                </a:lnTo>
                <a:lnTo>
                  <a:pt x="661" y="4512"/>
                </a:lnTo>
                <a:lnTo>
                  <a:pt x="657" y="4519"/>
                </a:lnTo>
                <a:lnTo>
                  <a:pt x="655" y="4528"/>
                </a:lnTo>
                <a:lnTo>
                  <a:pt x="655" y="4538"/>
                </a:lnTo>
                <a:lnTo>
                  <a:pt x="676" y="4538"/>
                </a:lnTo>
                <a:lnTo>
                  <a:pt x="678" y="4533"/>
                </a:lnTo>
                <a:lnTo>
                  <a:pt x="679" y="4531"/>
                </a:lnTo>
                <a:lnTo>
                  <a:pt x="683" y="4531"/>
                </a:lnTo>
                <a:lnTo>
                  <a:pt x="683" y="4524"/>
                </a:lnTo>
                <a:lnTo>
                  <a:pt x="683" y="4519"/>
                </a:lnTo>
                <a:lnTo>
                  <a:pt x="686" y="4517"/>
                </a:lnTo>
                <a:lnTo>
                  <a:pt x="689" y="4514"/>
                </a:lnTo>
                <a:lnTo>
                  <a:pt x="693" y="4512"/>
                </a:lnTo>
                <a:lnTo>
                  <a:pt x="696" y="4509"/>
                </a:lnTo>
                <a:lnTo>
                  <a:pt x="696" y="4504"/>
                </a:lnTo>
                <a:lnTo>
                  <a:pt x="696" y="4497"/>
                </a:lnTo>
                <a:close/>
                <a:moveTo>
                  <a:pt x="867" y="4592"/>
                </a:moveTo>
                <a:lnTo>
                  <a:pt x="867" y="4599"/>
                </a:lnTo>
                <a:lnTo>
                  <a:pt x="872" y="4603"/>
                </a:lnTo>
                <a:lnTo>
                  <a:pt x="875" y="4604"/>
                </a:lnTo>
                <a:lnTo>
                  <a:pt x="879" y="4603"/>
                </a:lnTo>
                <a:lnTo>
                  <a:pt x="880" y="4599"/>
                </a:lnTo>
                <a:lnTo>
                  <a:pt x="879" y="4596"/>
                </a:lnTo>
                <a:lnTo>
                  <a:pt x="875" y="4594"/>
                </a:lnTo>
                <a:lnTo>
                  <a:pt x="867" y="4592"/>
                </a:lnTo>
                <a:close/>
                <a:moveTo>
                  <a:pt x="840" y="4586"/>
                </a:moveTo>
                <a:lnTo>
                  <a:pt x="840" y="4592"/>
                </a:lnTo>
                <a:lnTo>
                  <a:pt x="853" y="4592"/>
                </a:lnTo>
                <a:lnTo>
                  <a:pt x="860" y="4592"/>
                </a:lnTo>
                <a:lnTo>
                  <a:pt x="862" y="4587"/>
                </a:lnTo>
                <a:lnTo>
                  <a:pt x="860" y="4582"/>
                </a:lnTo>
                <a:lnTo>
                  <a:pt x="857" y="4579"/>
                </a:lnTo>
                <a:lnTo>
                  <a:pt x="853" y="4577"/>
                </a:lnTo>
                <a:lnTo>
                  <a:pt x="848" y="4577"/>
                </a:lnTo>
                <a:lnTo>
                  <a:pt x="843" y="4579"/>
                </a:lnTo>
                <a:lnTo>
                  <a:pt x="840" y="4582"/>
                </a:lnTo>
                <a:lnTo>
                  <a:pt x="840" y="4586"/>
                </a:lnTo>
                <a:close/>
                <a:moveTo>
                  <a:pt x="915" y="4511"/>
                </a:moveTo>
                <a:lnTo>
                  <a:pt x="915" y="4505"/>
                </a:lnTo>
                <a:lnTo>
                  <a:pt x="913" y="4500"/>
                </a:lnTo>
                <a:lnTo>
                  <a:pt x="909" y="4492"/>
                </a:lnTo>
                <a:lnTo>
                  <a:pt x="904" y="4485"/>
                </a:lnTo>
                <a:lnTo>
                  <a:pt x="901" y="4476"/>
                </a:lnTo>
                <a:lnTo>
                  <a:pt x="908" y="4463"/>
                </a:lnTo>
                <a:lnTo>
                  <a:pt x="915" y="4449"/>
                </a:lnTo>
                <a:lnTo>
                  <a:pt x="918" y="4444"/>
                </a:lnTo>
                <a:lnTo>
                  <a:pt x="920" y="4437"/>
                </a:lnTo>
                <a:lnTo>
                  <a:pt x="920" y="4434"/>
                </a:lnTo>
                <a:lnTo>
                  <a:pt x="920" y="4432"/>
                </a:lnTo>
                <a:lnTo>
                  <a:pt x="918" y="4430"/>
                </a:lnTo>
                <a:lnTo>
                  <a:pt x="915" y="4428"/>
                </a:lnTo>
                <a:lnTo>
                  <a:pt x="913" y="4432"/>
                </a:lnTo>
                <a:lnTo>
                  <a:pt x="909" y="4434"/>
                </a:lnTo>
                <a:lnTo>
                  <a:pt x="901" y="4435"/>
                </a:lnTo>
                <a:lnTo>
                  <a:pt x="901" y="4439"/>
                </a:lnTo>
                <a:lnTo>
                  <a:pt x="899" y="4440"/>
                </a:lnTo>
                <a:lnTo>
                  <a:pt x="894" y="4442"/>
                </a:lnTo>
                <a:lnTo>
                  <a:pt x="894" y="4449"/>
                </a:lnTo>
                <a:lnTo>
                  <a:pt x="894" y="4456"/>
                </a:lnTo>
                <a:lnTo>
                  <a:pt x="892" y="4461"/>
                </a:lnTo>
                <a:lnTo>
                  <a:pt x="887" y="4463"/>
                </a:lnTo>
                <a:lnTo>
                  <a:pt x="877" y="4466"/>
                </a:lnTo>
                <a:lnTo>
                  <a:pt x="869" y="4473"/>
                </a:lnTo>
                <a:lnTo>
                  <a:pt x="862" y="4478"/>
                </a:lnTo>
                <a:lnTo>
                  <a:pt x="853" y="4483"/>
                </a:lnTo>
                <a:lnTo>
                  <a:pt x="843" y="4483"/>
                </a:lnTo>
                <a:lnTo>
                  <a:pt x="833" y="4483"/>
                </a:lnTo>
                <a:lnTo>
                  <a:pt x="826" y="4487"/>
                </a:lnTo>
                <a:lnTo>
                  <a:pt x="819" y="4490"/>
                </a:lnTo>
                <a:lnTo>
                  <a:pt x="822" y="4502"/>
                </a:lnTo>
                <a:lnTo>
                  <a:pt x="824" y="4511"/>
                </a:lnTo>
                <a:lnTo>
                  <a:pt x="822" y="4519"/>
                </a:lnTo>
                <a:lnTo>
                  <a:pt x="819" y="4531"/>
                </a:lnTo>
                <a:lnTo>
                  <a:pt x="817" y="4536"/>
                </a:lnTo>
                <a:lnTo>
                  <a:pt x="816" y="4538"/>
                </a:lnTo>
                <a:lnTo>
                  <a:pt x="812" y="4538"/>
                </a:lnTo>
                <a:lnTo>
                  <a:pt x="807" y="4541"/>
                </a:lnTo>
                <a:lnTo>
                  <a:pt x="800" y="4543"/>
                </a:lnTo>
                <a:lnTo>
                  <a:pt x="795" y="4546"/>
                </a:lnTo>
                <a:lnTo>
                  <a:pt x="793" y="4548"/>
                </a:lnTo>
                <a:lnTo>
                  <a:pt x="792" y="4551"/>
                </a:lnTo>
                <a:lnTo>
                  <a:pt x="795" y="4553"/>
                </a:lnTo>
                <a:lnTo>
                  <a:pt x="799" y="4555"/>
                </a:lnTo>
                <a:lnTo>
                  <a:pt x="805" y="4562"/>
                </a:lnTo>
                <a:lnTo>
                  <a:pt x="809" y="4563"/>
                </a:lnTo>
                <a:lnTo>
                  <a:pt x="812" y="4565"/>
                </a:lnTo>
                <a:lnTo>
                  <a:pt x="819" y="4567"/>
                </a:lnTo>
                <a:lnTo>
                  <a:pt x="826" y="4565"/>
                </a:lnTo>
                <a:lnTo>
                  <a:pt x="826" y="4569"/>
                </a:lnTo>
                <a:lnTo>
                  <a:pt x="828" y="4570"/>
                </a:lnTo>
                <a:lnTo>
                  <a:pt x="833" y="4572"/>
                </a:lnTo>
                <a:lnTo>
                  <a:pt x="833" y="4569"/>
                </a:lnTo>
                <a:lnTo>
                  <a:pt x="834" y="4567"/>
                </a:lnTo>
                <a:lnTo>
                  <a:pt x="840" y="4567"/>
                </a:lnTo>
                <a:lnTo>
                  <a:pt x="846" y="4567"/>
                </a:lnTo>
                <a:lnTo>
                  <a:pt x="853" y="4565"/>
                </a:lnTo>
                <a:lnTo>
                  <a:pt x="855" y="4563"/>
                </a:lnTo>
                <a:lnTo>
                  <a:pt x="855" y="4562"/>
                </a:lnTo>
                <a:lnTo>
                  <a:pt x="857" y="4560"/>
                </a:lnTo>
                <a:lnTo>
                  <a:pt x="860" y="4558"/>
                </a:lnTo>
                <a:lnTo>
                  <a:pt x="867" y="4558"/>
                </a:lnTo>
                <a:lnTo>
                  <a:pt x="901" y="4558"/>
                </a:lnTo>
                <a:lnTo>
                  <a:pt x="901" y="4551"/>
                </a:lnTo>
                <a:lnTo>
                  <a:pt x="903" y="4545"/>
                </a:lnTo>
                <a:lnTo>
                  <a:pt x="909" y="4536"/>
                </a:lnTo>
                <a:lnTo>
                  <a:pt x="911" y="4531"/>
                </a:lnTo>
                <a:lnTo>
                  <a:pt x="915" y="4526"/>
                </a:lnTo>
                <a:lnTo>
                  <a:pt x="915" y="4519"/>
                </a:lnTo>
                <a:lnTo>
                  <a:pt x="915" y="4511"/>
                </a:lnTo>
                <a:close/>
                <a:moveTo>
                  <a:pt x="812" y="4476"/>
                </a:moveTo>
                <a:lnTo>
                  <a:pt x="809" y="4476"/>
                </a:lnTo>
                <a:lnTo>
                  <a:pt x="807" y="4478"/>
                </a:lnTo>
                <a:lnTo>
                  <a:pt x="805" y="4483"/>
                </a:lnTo>
                <a:lnTo>
                  <a:pt x="809" y="4483"/>
                </a:lnTo>
                <a:lnTo>
                  <a:pt x="811" y="4481"/>
                </a:lnTo>
                <a:lnTo>
                  <a:pt x="812" y="4476"/>
                </a:lnTo>
                <a:close/>
                <a:moveTo>
                  <a:pt x="805" y="4483"/>
                </a:moveTo>
                <a:lnTo>
                  <a:pt x="802" y="4483"/>
                </a:lnTo>
                <a:lnTo>
                  <a:pt x="800" y="4485"/>
                </a:lnTo>
                <a:lnTo>
                  <a:pt x="799" y="4490"/>
                </a:lnTo>
                <a:lnTo>
                  <a:pt x="802" y="4490"/>
                </a:lnTo>
                <a:lnTo>
                  <a:pt x="804" y="4488"/>
                </a:lnTo>
                <a:lnTo>
                  <a:pt x="805" y="4483"/>
                </a:lnTo>
                <a:close/>
                <a:moveTo>
                  <a:pt x="512" y="4340"/>
                </a:moveTo>
                <a:lnTo>
                  <a:pt x="505" y="4342"/>
                </a:lnTo>
                <a:lnTo>
                  <a:pt x="505" y="4343"/>
                </a:lnTo>
                <a:lnTo>
                  <a:pt x="507" y="4345"/>
                </a:lnTo>
                <a:lnTo>
                  <a:pt x="510" y="4347"/>
                </a:lnTo>
                <a:lnTo>
                  <a:pt x="516" y="4347"/>
                </a:lnTo>
                <a:lnTo>
                  <a:pt x="519" y="4345"/>
                </a:lnTo>
                <a:lnTo>
                  <a:pt x="521" y="4340"/>
                </a:lnTo>
                <a:lnTo>
                  <a:pt x="519" y="4333"/>
                </a:lnTo>
                <a:lnTo>
                  <a:pt x="514" y="4335"/>
                </a:lnTo>
                <a:lnTo>
                  <a:pt x="512" y="4336"/>
                </a:lnTo>
                <a:lnTo>
                  <a:pt x="512" y="4340"/>
                </a:lnTo>
                <a:close/>
                <a:moveTo>
                  <a:pt x="799" y="4490"/>
                </a:moveTo>
                <a:lnTo>
                  <a:pt x="792" y="4488"/>
                </a:lnTo>
                <a:lnTo>
                  <a:pt x="788" y="4490"/>
                </a:lnTo>
                <a:lnTo>
                  <a:pt x="785" y="4492"/>
                </a:lnTo>
                <a:lnTo>
                  <a:pt x="785" y="4497"/>
                </a:lnTo>
                <a:lnTo>
                  <a:pt x="785" y="4507"/>
                </a:lnTo>
                <a:lnTo>
                  <a:pt x="785" y="4517"/>
                </a:lnTo>
                <a:lnTo>
                  <a:pt x="792" y="4517"/>
                </a:lnTo>
                <a:lnTo>
                  <a:pt x="795" y="4516"/>
                </a:lnTo>
                <a:lnTo>
                  <a:pt x="800" y="4512"/>
                </a:lnTo>
                <a:lnTo>
                  <a:pt x="805" y="4511"/>
                </a:lnTo>
                <a:lnTo>
                  <a:pt x="805" y="4504"/>
                </a:lnTo>
                <a:lnTo>
                  <a:pt x="802" y="4500"/>
                </a:lnTo>
                <a:lnTo>
                  <a:pt x="800" y="4495"/>
                </a:lnTo>
                <a:lnTo>
                  <a:pt x="799" y="4490"/>
                </a:lnTo>
                <a:close/>
                <a:moveTo>
                  <a:pt x="853" y="4620"/>
                </a:moveTo>
                <a:lnTo>
                  <a:pt x="851" y="4623"/>
                </a:lnTo>
                <a:lnTo>
                  <a:pt x="850" y="4627"/>
                </a:lnTo>
                <a:lnTo>
                  <a:pt x="841" y="4628"/>
                </a:lnTo>
                <a:lnTo>
                  <a:pt x="838" y="4630"/>
                </a:lnTo>
                <a:lnTo>
                  <a:pt x="834" y="4632"/>
                </a:lnTo>
                <a:lnTo>
                  <a:pt x="833" y="4635"/>
                </a:lnTo>
                <a:lnTo>
                  <a:pt x="833" y="4640"/>
                </a:lnTo>
                <a:lnTo>
                  <a:pt x="853" y="4640"/>
                </a:lnTo>
                <a:lnTo>
                  <a:pt x="857" y="4640"/>
                </a:lnTo>
                <a:lnTo>
                  <a:pt x="858" y="4637"/>
                </a:lnTo>
                <a:lnTo>
                  <a:pt x="860" y="4630"/>
                </a:lnTo>
                <a:lnTo>
                  <a:pt x="858" y="4623"/>
                </a:lnTo>
                <a:lnTo>
                  <a:pt x="857" y="4621"/>
                </a:lnTo>
                <a:lnTo>
                  <a:pt x="853" y="4620"/>
                </a:lnTo>
                <a:close/>
                <a:moveTo>
                  <a:pt x="649" y="4545"/>
                </a:moveTo>
                <a:lnTo>
                  <a:pt x="649" y="4538"/>
                </a:lnTo>
                <a:lnTo>
                  <a:pt x="643" y="4536"/>
                </a:lnTo>
                <a:lnTo>
                  <a:pt x="642" y="4533"/>
                </a:lnTo>
                <a:lnTo>
                  <a:pt x="640" y="4522"/>
                </a:lnTo>
                <a:lnTo>
                  <a:pt x="638" y="4517"/>
                </a:lnTo>
                <a:lnTo>
                  <a:pt x="637" y="4514"/>
                </a:lnTo>
                <a:lnTo>
                  <a:pt x="633" y="4511"/>
                </a:lnTo>
                <a:lnTo>
                  <a:pt x="628" y="4511"/>
                </a:lnTo>
                <a:lnTo>
                  <a:pt x="626" y="4514"/>
                </a:lnTo>
                <a:lnTo>
                  <a:pt x="623" y="4516"/>
                </a:lnTo>
                <a:lnTo>
                  <a:pt x="614" y="4517"/>
                </a:lnTo>
                <a:lnTo>
                  <a:pt x="613" y="4522"/>
                </a:lnTo>
                <a:lnTo>
                  <a:pt x="611" y="4524"/>
                </a:lnTo>
                <a:lnTo>
                  <a:pt x="608" y="4524"/>
                </a:lnTo>
                <a:lnTo>
                  <a:pt x="613" y="4531"/>
                </a:lnTo>
                <a:lnTo>
                  <a:pt x="613" y="4538"/>
                </a:lnTo>
                <a:lnTo>
                  <a:pt x="613" y="4545"/>
                </a:lnTo>
                <a:lnTo>
                  <a:pt x="608" y="4551"/>
                </a:lnTo>
                <a:lnTo>
                  <a:pt x="614" y="4551"/>
                </a:lnTo>
                <a:lnTo>
                  <a:pt x="628" y="4551"/>
                </a:lnTo>
                <a:lnTo>
                  <a:pt x="642" y="4551"/>
                </a:lnTo>
                <a:lnTo>
                  <a:pt x="643" y="4546"/>
                </a:lnTo>
                <a:lnTo>
                  <a:pt x="645" y="4545"/>
                </a:lnTo>
                <a:lnTo>
                  <a:pt x="649" y="4545"/>
                </a:lnTo>
                <a:close/>
                <a:moveTo>
                  <a:pt x="628" y="4394"/>
                </a:moveTo>
                <a:lnTo>
                  <a:pt x="628" y="4405"/>
                </a:lnTo>
                <a:lnTo>
                  <a:pt x="630" y="4413"/>
                </a:lnTo>
                <a:lnTo>
                  <a:pt x="635" y="4418"/>
                </a:lnTo>
                <a:lnTo>
                  <a:pt x="642" y="4422"/>
                </a:lnTo>
                <a:lnTo>
                  <a:pt x="642" y="4411"/>
                </a:lnTo>
                <a:lnTo>
                  <a:pt x="642" y="4401"/>
                </a:lnTo>
                <a:lnTo>
                  <a:pt x="642" y="4396"/>
                </a:lnTo>
                <a:lnTo>
                  <a:pt x="638" y="4394"/>
                </a:lnTo>
                <a:lnTo>
                  <a:pt x="635" y="4393"/>
                </a:lnTo>
                <a:lnTo>
                  <a:pt x="628" y="4394"/>
                </a:lnTo>
                <a:close/>
                <a:moveTo>
                  <a:pt x="587" y="4490"/>
                </a:moveTo>
                <a:lnTo>
                  <a:pt x="585" y="4495"/>
                </a:lnTo>
                <a:lnTo>
                  <a:pt x="584" y="4497"/>
                </a:lnTo>
                <a:lnTo>
                  <a:pt x="580" y="4497"/>
                </a:lnTo>
                <a:lnTo>
                  <a:pt x="574" y="4497"/>
                </a:lnTo>
                <a:lnTo>
                  <a:pt x="574" y="4502"/>
                </a:lnTo>
                <a:lnTo>
                  <a:pt x="572" y="4505"/>
                </a:lnTo>
                <a:lnTo>
                  <a:pt x="570" y="4509"/>
                </a:lnTo>
                <a:lnTo>
                  <a:pt x="567" y="4511"/>
                </a:lnTo>
                <a:lnTo>
                  <a:pt x="563" y="4511"/>
                </a:lnTo>
                <a:lnTo>
                  <a:pt x="562" y="4512"/>
                </a:lnTo>
                <a:lnTo>
                  <a:pt x="560" y="4517"/>
                </a:lnTo>
                <a:lnTo>
                  <a:pt x="570" y="4517"/>
                </a:lnTo>
                <a:lnTo>
                  <a:pt x="580" y="4517"/>
                </a:lnTo>
                <a:lnTo>
                  <a:pt x="587" y="4514"/>
                </a:lnTo>
                <a:lnTo>
                  <a:pt x="594" y="4511"/>
                </a:lnTo>
                <a:lnTo>
                  <a:pt x="594" y="4500"/>
                </a:lnTo>
                <a:lnTo>
                  <a:pt x="594" y="4488"/>
                </a:lnTo>
                <a:lnTo>
                  <a:pt x="592" y="4485"/>
                </a:lnTo>
                <a:lnTo>
                  <a:pt x="591" y="4483"/>
                </a:lnTo>
                <a:lnTo>
                  <a:pt x="589" y="4485"/>
                </a:lnTo>
                <a:lnTo>
                  <a:pt x="587" y="4490"/>
                </a:lnTo>
                <a:close/>
                <a:moveTo>
                  <a:pt x="635" y="4347"/>
                </a:moveTo>
                <a:lnTo>
                  <a:pt x="630" y="4355"/>
                </a:lnTo>
                <a:lnTo>
                  <a:pt x="626" y="4367"/>
                </a:lnTo>
                <a:lnTo>
                  <a:pt x="626" y="4374"/>
                </a:lnTo>
                <a:lnTo>
                  <a:pt x="628" y="4381"/>
                </a:lnTo>
                <a:lnTo>
                  <a:pt x="630" y="4386"/>
                </a:lnTo>
                <a:lnTo>
                  <a:pt x="635" y="4388"/>
                </a:lnTo>
                <a:lnTo>
                  <a:pt x="637" y="4382"/>
                </a:lnTo>
                <a:lnTo>
                  <a:pt x="638" y="4381"/>
                </a:lnTo>
                <a:lnTo>
                  <a:pt x="642" y="4381"/>
                </a:lnTo>
                <a:lnTo>
                  <a:pt x="640" y="4376"/>
                </a:lnTo>
                <a:lnTo>
                  <a:pt x="642" y="4371"/>
                </a:lnTo>
                <a:lnTo>
                  <a:pt x="642" y="4360"/>
                </a:lnTo>
                <a:lnTo>
                  <a:pt x="642" y="4355"/>
                </a:lnTo>
                <a:lnTo>
                  <a:pt x="642" y="4350"/>
                </a:lnTo>
                <a:lnTo>
                  <a:pt x="640" y="4347"/>
                </a:lnTo>
                <a:lnTo>
                  <a:pt x="635" y="4347"/>
                </a:lnTo>
                <a:close/>
                <a:moveTo>
                  <a:pt x="621" y="4442"/>
                </a:moveTo>
                <a:lnTo>
                  <a:pt x="628" y="4440"/>
                </a:lnTo>
                <a:lnTo>
                  <a:pt x="633" y="4442"/>
                </a:lnTo>
                <a:lnTo>
                  <a:pt x="642" y="4446"/>
                </a:lnTo>
                <a:lnTo>
                  <a:pt x="645" y="4447"/>
                </a:lnTo>
                <a:lnTo>
                  <a:pt x="647" y="4447"/>
                </a:lnTo>
                <a:lnTo>
                  <a:pt x="649" y="4444"/>
                </a:lnTo>
                <a:lnTo>
                  <a:pt x="649" y="4435"/>
                </a:lnTo>
                <a:lnTo>
                  <a:pt x="643" y="4434"/>
                </a:lnTo>
                <a:lnTo>
                  <a:pt x="642" y="4432"/>
                </a:lnTo>
                <a:lnTo>
                  <a:pt x="642" y="4428"/>
                </a:lnTo>
                <a:lnTo>
                  <a:pt x="633" y="4430"/>
                </a:lnTo>
                <a:lnTo>
                  <a:pt x="628" y="4432"/>
                </a:lnTo>
                <a:lnTo>
                  <a:pt x="625" y="4437"/>
                </a:lnTo>
                <a:lnTo>
                  <a:pt x="621" y="4442"/>
                </a:lnTo>
                <a:close/>
                <a:moveTo>
                  <a:pt x="546" y="4333"/>
                </a:moveTo>
                <a:lnTo>
                  <a:pt x="541" y="4333"/>
                </a:lnTo>
                <a:lnTo>
                  <a:pt x="539" y="4330"/>
                </a:lnTo>
                <a:lnTo>
                  <a:pt x="539" y="4319"/>
                </a:lnTo>
                <a:lnTo>
                  <a:pt x="538" y="4316"/>
                </a:lnTo>
                <a:lnTo>
                  <a:pt x="536" y="4313"/>
                </a:lnTo>
                <a:lnTo>
                  <a:pt x="533" y="4311"/>
                </a:lnTo>
                <a:lnTo>
                  <a:pt x="526" y="4313"/>
                </a:lnTo>
                <a:lnTo>
                  <a:pt x="524" y="4319"/>
                </a:lnTo>
                <a:lnTo>
                  <a:pt x="526" y="4326"/>
                </a:lnTo>
                <a:lnTo>
                  <a:pt x="528" y="4331"/>
                </a:lnTo>
                <a:lnTo>
                  <a:pt x="531" y="4336"/>
                </a:lnTo>
                <a:lnTo>
                  <a:pt x="534" y="4340"/>
                </a:lnTo>
                <a:lnTo>
                  <a:pt x="539" y="4340"/>
                </a:lnTo>
                <a:lnTo>
                  <a:pt x="543" y="4338"/>
                </a:lnTo>
                <a:lnTo>
                  <a:pt x="546" y="4333"/>
                </a:lnTo>
                <a:close/>
                <a:moveTo>
                  <a:pt x="560" y="4388"/>
                </a:moveTo>
                <a:lnTo>
                  <a:pt x="560" y="4381"/>
                </a:lnTo>
                <a:lnTo>
                  <a:pt x="556" y="4377"/>
                </a:lnTo>
                <a:lnTo>
                  <a:pt x="555" y="4372"/>
                </a:lnTo>
                <a:lnTo>
                  <a:pt x="553" y="4367"/>
                </a:lnTo>
                <a:lnTo>
                  <a:pt x="548" y="4365"/>
                </a:lnTo>
                <a:lnTo>
                  <a:pt x="546" y="4364"/>
                </a:lnTo>
                <a:lnTo>
                  <a:pt x="546" y="4360"/>
                </a:lnTo>
                <a:lnTo>
                  <a:pt x="543" y="4359"/>
                </a:lnTo>
                <a:lnTo>
                  <a:pt x="539" y="4357"/>
                </a:lnTo>
                <a:lnTo>
                  <a:pt x="536" y="4355"/>
                </a:lnTo>
                <a:lnTo>
                  <a:pt x="533" y="4353"/>
                </a:lnTo>
                <a:lnTo>
                  <a:pt x="533" y="4367"/>
                </a:lnTo>
                <a:lnTo>
                  <a:pt x="531" y="4372"/>
                </a:lnTo>
                <a:lnTo>
                  <a:pt x="529" y="4374"/>
                </a:lnTo>
                <a:lnTo>
                  <a:pt x="526" y="4374"/>
                </a:lnTo>
                <a:lnTo>
                  <a:pt x="526" y="4377"/>
                </a:lnTo>
                <a:lnTo>
                  <a:pt x="528" y="4379"/>
                </a:lnTo>
                <a:lnTo>
                  <a:pt x="533" y="4381"/>
                </a:lnTo>
                <a:lnTo>
                  <a:pt x="536" y="4382"/>
                </a:lnTo>
                <a:lnTo>
                  <a:pt x="538" y="4386"/>
                </a:lnTo>
                <a:lnTo>
                  <a:pt x="539" y="4394"/>
                </a:lnTo>
                <a:lnTo>
                  <a:pt x="553" y="4394"/>
                </a:lnTo>
                <a:lnTo>
                  <a:pt x="555" y="4389"/>
                </a:lnTo>
                <a:lnTo>
                  <a:pt x="556" y="4388"/>
                </a:lnTo>
                <a:lnTo>
                  <a:pt x="560" y="4388"/>
                </a:lnTo>
                <a:close/>
                <a:moveTo>
                  <a:pt x="574" y="4422"/>
                </a:moveTo>
                <a:lnTo>
                  <a:pt x="580" y="4422"/>
                </a:lnTo>
                <a:lnTo>
                  <a:pt x="584" y="4418"/>
                </a:lnTo>
                <a:lnTo>
                  <a:pt x="585" y="4415"/>
                </a:lnTo>
                <a:lnTo>
                  <a:pt x="587" y="4408"/>
                </a:lnTo>
                <a:lnTo>
                  <a:pt x="579" y="4410"/>
                </a:lnTo>
                <a:lnTo>
                  <a:pt x="574" y="4411"/>
                </a:lnTo>
                <a:lnTo>
                  <a:pt x="568" y="4415"/>
                </a:lnTo>
                <a:lnTo>
                  <a:pt x="560" y="4415"/>
                </a:lnTo>
                <a:lnTo>
                  <a:pt x="560" y="4420"/>
                </a:lnTo>
                <a:lnTo>
                  <a:pt x="558" y="4423"/>
                </a:lnTo>
                <a:lnTo>
                  <a:pt x="556" y="4427"/>
                </a:lnTo>
                <a:lnTo>
                  <a:pt x="553" y="4428"/>
                </a:lnTo>
                <a:lnTo>
                  <a:pt x="551" y="4434"/>
                </a:lnTo>
                <a:lnTo>
                  <a:pt x="550" y="4435"/>
                </a:lnTo>
                <a:lnTo>
                  <a:pt x="546" y="4435"/>
                </a:lnTo>
                <a:lnTo>
                  <a:pt x="546" y="4440"/>
                </a:lnTo>
                <a:lnTo>
                  <a:pt x="548" y="4444"/>
                </a:lnTo>
                <a:lnTo>
                  <a:pt x="548" y="4447"/>
                </a:lnTo>
                <a:lnTo>
                  <a:pt x="551" y="4449"/>
                </a:lnTo>
                <a:lnTo>
                  <a:pt x="556" y="4451"/>
                </a:lnTo>
                <a:lnTo>
                  <a:pt x="563" y="4447"/>
                </a:lnTo>
                <a:lnTo>
                  <a:pt x="570" y="4444"/>
                </a:lnTo>
                <a:lnTo>
                  <a:pt x="574" y="4437"/>
                </a:lnTo>
                <a:lnTo>
                  <a:pt x="575" y="4430"/>
                </a:lnTo>
                <a:lnTo>
                  <a:pt x="575" y="4427"/>
                </a:lnTo>
                <a:lnTo>
                  <a:pt x="574" y="4422"/>
                </a:lnTo>
                <a:close/>
                <a:moveTo>
                  <a:pt x="642" y="4667"/>
                </a:moveTo>
                <a:lnTo>
                  <a:pt x="640" y="4673"/>
                </a:lnTo>
                <a:lnTo>
                  <a:pt x="638" y="4674"/>
                </a:lnTo>
                <a:lnTo>
                  <a:pt x="637" y="4678"/>
                </a:lnTo>
                <a:lnTo>
                  <a:pt x="635" y="4681"/>
                </a:lnTo>
                <a:lnTo>
                  <a:pt x="643" y="4681"/>
                </a:lnTo>
                <a:lnTo>
                  <a:pt x="650" y="4679"/>
                </a:lnTo>
                <a:lnTo>
                  <a:pt x="654" y="4678"/>
                </a:lnTo>
                <a:lnTo>
                  <a:pt x="655" y="4676"/>
                </a:lnTo>
                <a:lnTo>
                  <a:pt x="655" y="4673"/>
                </a:lnTo>
                <a:lnTo>
                  <a:pt x="655" y="4667"/>
                </a:lnTo>
                <a:lnTo>
                  <a:pt x="642" y="4667"/>
                </a:lnTo>
                <a:close/>
                <a:moveTo>
                  <a:pt x="614" y="4470"/>
                </a:moveTo>
                <a:lnTo>
                  <a:pt x="611" y="4473"/>
                </a:lnTo>
                <a:lnTo>
                  <a:pt x="611" y="4475"/>
                </a:lnTo>
                <a:lnTo>
                  <a:pt x="613" y="4473"/>
                </a:lnTo>
                <a:lnTo>
                  <a:pt x="614" y="4473"/>
                </a:lnTo>
                <a:lnTo>
                  <a:pt x="614" y="4470"/>
                </a:lnTo>
                <a:close/>
                <a:moveTo>
                  <a:pt x="608" y="4394"/>
                </a:moveTo>
                <a:lnTo>
                  <a:pt x="608" y="4408"/>
                </a:lnTo>
                <a:lnTo>
                  <a:pt x="609" y="4413"/>
                </a:lnTo>
                <a:lnTo>
                  <a:pt x="611" y="4415"/>
                </a:lnTo>
                <a:lnTo>
                  <a:pt x="614" y="4415"/>
                </a:lnTo>
                <a:lnTo>
                  <a:pt x="616" y="4410"/>
                </a:lnTo>
                <a:lnTo>
                  <a:pt x="618" y="4408"/>
                </a:lnTo>
                <a:lnTo>
                  <a:pt x="621" y="4408"/>
                </a:lnTo>
                <a:lnTo>
                  <a:pt x="620" y="4403"/>
                </a:lnTo>
                <a:lnTo>
                  <a:pt x="618" y="4398"/>
                </a:lnTo>
                <a:lnTo>
                  <a:pt x="614" y="4394"/>
                </a:lnTo>
                <a:lnTo>
                  <a:pt x="608" y="4394"/>
                </a:lnTo>
                <a:close/>
                <a:moveTo>
                  <a:pt x="614" y="4470"/>
                </a:moveTo>
                <a:lnTo>
                  <a:pt x="618" y="4466"/>
                </a:lnTo>
                <a:lnTo>
                  <a:pt x="618" y="4464"/>
                </a:lnTo>
                <a:lnTo>
                  <a:pt x="616" y="4466"/>
                </a:lnTo>
                <a:lnTo>
                  <a:pt x="614" y="4468"/>
                </a:lnTo>
                <a:lnTo>
                  <a:pt x="614" y="4470"/>
                </a:lnTo>
                <a:close/>
                <a:moveTo>
                  <a:pt x="676" y="4606"/>
                </a:moveTo>
                <a:lnTo>
                  <a:pt x="674" y="4611"/>
                </a:lnTo>
                <a:lnTo>
                  <a:pt x="672" y="4613"/>
                </a:lnTo>
                <a:lnTo>
                  <a:pt x="669" y="4613"/>
                </a:lnTo>
                <a:lnTo>
                  <a:pt x="664" y="4613"/>
                </a:lnTo>
                <a:lnTo>
                  <a:pt x="662" y="4615"/>
                </a:lnTo>
                <a:lnTo>
                  <a:pt x="664" y="4618"/>
                </a:lnTo>
                <a:lnTo>
                  <a:pt x="666" y="4623"/>
                </a:lnTo>
                <a:lnTo>
                  <a:pt x="671" y="4625"/>
                </a:lnTo>
                <a:lnTo>
                  <a:pt x="674" y="4627"/>
                </a:lnTo>
                <a:lnTo>
                  <a:pt x="676" y="4625"/>
                </a:lnTo>
                <a:lnTo>
                  <a:pt x="676" y="4620"/>
                </a:lnTo>
                <a:lnTo>
                  <a:pt x="679" y="4618"/>
                </a:lnTo>
                <a:lnTo>
                  <a:pt x="681" y="4615"/>
                </a:lnTo>
                <a:lnTo>
                  <a:pt x="683" y="4606"/>
                </a:lnTo>
                <a:lnTo>
                  <a:pt x="681" y="4603"/>
                </a:lnTo>
                <a:lnTo>
                  <a:pt x="679" y="4601"/>
                </a:lnTo>
                <a:lnTo>
                  <a:pt x="676" y="4603"/>
                </a:lnTo>
                <a:lnTo>
                  <a:pt x="676" y="4606"/>
                </a:lnTo>
                <a:close/>
                <a:moveTo>
                  <a:pt x="642" y="4463"/>
                </a:moveTo>
                <a:lnTo>
                  <a:pt x="642" y="4461"/>
                </a:lnTo>
                <a:lnTo>
                  <a:pt x="640" y="4459"/>
                </a:lnTo>
                <a:lnTo>
                  <a:pt x="635" y="4458"/>
                </a:lnTo>
                <a:lnTo>
                  <a:pt x="632" y="4458"/>
                </a:lnTo>
                <a:lnTo>
                  <a:pt x="630" y="4459"/>
                </a:lnTo>
                <a:lnTo>
                  <a:pt x="628" y="4463"/>
                </a:lnTo>
                <a:lnTo>
                  <a:pt x="630" y="4468"/>
                </a:lnTo>
                <a:lnTo>
                  <a:pt x="632" y="4470"/>
                </a:lnTo>
                <a:lnTo>
                  <a:pt x="635" y="4470"/>
                </a:lnTo>
                <a:lnTo>
                  <a:pt x="637" y="4464"/>
                </a:lnTo>
                <a:lnTo>
                  <a:pt x="638" y="4463"/>
                </a:lnTo>
                <a:lnTo>
                  <a:pt x="642" y="4463"/>
                </a:lnTo>
                <a:close/>
                <a:moveTo>
                  <a:pt x="621" y="4490"/>
                </a:moveTo>
                <a:lnTo>
                  <a:pt x="630" y="4488"/>
                </a:lnTo>
                <a:lnTo>
                  <a:pt x="633" y="4487"/>
                </a:lnTo>
                <a:lnTo>
                  <a:pt x="635" y="4483"/>
                </a:lnTo>
                <a:lnTo>
                  <a:pt x="626" y="4485"/>
                </a:lnTo>
                <a:lnTo>
                  <a:pt x="623" y="4487"/>
                </a:lnTo>
                <a:lnTo>
                  <a:pt x="621" y="4490"/>
                </a:lnTo>
                <a:close/>
                <a:moveTo>
                  <a:pt x="572" y="3930"/>
                </a:move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  <a:lnTo>
                  <a:pt x="572" y="3930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3" name="Freeform 82">
            <a:extLst>
              <a:ext uri="{FF2B5EF4-FFF2-40B4-BE49-F238E27FC236}">
                <a16:creationId xmlns:a16="http://schemas.microsoft.com/office/drawing/2014/main" id="{9629A577-8BA6-4F6C-A24E-ECF614D26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096" y="1797250"/>
            <a:ext cx="41927" cy="28035"/>
          </a:xfrm>
          <a:custGeom>
            <a:avLst/>
            <a:gdLst>
              <a:gd name="T0" fmla="*/ 32605 w 104"/>
              <a:gd name="T1" fmla="*/ 9588 h 76"/>
              <a:gd name="T2" fmla="*/ 32605 w 104"/>
              <a:gd name="T3" fmla="*/ 9588 h 76"/>
              <a:gd name="T4" fmla="*/ 33704 w 104"/>
              <a:gd name="T5" fmla="*/ 9588 h 76"/>
              <a:gd name="T6" fmla="*/ 33704 w 104"/>
              <a:gd name="T7" fmla="*/ 9588 h 76"/>
              <a:gd name="T8" fmla="*/ 35536 w 104"/>
              <a:gd name="T9" fmla="*/ 8523 h 76"/>
              <a:gd name="T10" fmla="*/ 37001 w 104"/>
              <a:gd name="T11" fmla="*/ 7102 h 76"/>
              <a:gd name="T12" fmla="*/ 37734 w 104"/>
              <a:gd name="T13" fmla="*/ 4616 h 76"/>
              <a:gd name="T14" fmla="*/ 37734 w 104"/>
              <a:gd name="T15" fmla="*/ 2486 h 76"/>
              <a:gd name="T16" fmla="*/ 37734 w 104"/>
              <a:gd name="T17" fmla="*/ 2486 h 76"/>
              <a:gd name="T18" fmla="*/ 35169 w 104"/>
              <a:gd name="T19" fmla="*/ 2841 h 76"/>
              <a:gd name="T20" fmla="*/ 32605 w 104"/>
              <a:gd name="T21" fmla="*/ 2841 h 76"/>
              <a:gd name="T22" fmla="*/ 29308 w 104"/>
              <a:gd name="T23" fmla="*/ 1776 h 76"/>
              <a:gd name="T24" fmla="*/ 26377 w 104"/>
              <a:gd name="T25" fmla="*/ 710 h 76"/>
              <a:gd name="T26" fmla="*/ 24545 w 104"/>
              <a:gd name="T27" fmla="*/ 0 h 76"/>
              <a:gd name="T28" fmla="*/ 22713 w 104"/>
              <a:gd name="T29" fmla="*/ 0 h 76"/>
              <a:gd name="T30" fmla="*/ 22713 w 104"/>
              <a:gd name="T31" fmla="*/ 0 h 76"/>
              <a:gd name="T32" fmla="*/ 14288 w 104"/>
              <a:gd name="T33" fmla="*/ 710 h 76"/>
              <a:gd name="T34" fmla="*/ 10624 w 104"/>
              <a:gd name="T35" fmla="*/ 1065 h 76"/>
              <a:gd name="T36" fmla="*/ 7693 w 104"/>
              <a:gd name="T37" fmla="*/ 2486 h 76"/>
              <a:gd name="T38" fmla="*/ 4396 w 104"/>
              <a:gd name="T39" fmla="*/ 3551 h 76"/>
              <a:gd name="T40" fmla="*/ 2564 w 104"/>
              <a:gd name="T41" fmla="*/ 6037 h 76"/>
              <a:gd name="T42" fmla="*/ 733 w 104"/>
              <a:gd name="T43" fmla="*/ 8523 h 76"/>
              <a:gd name="T44" fmla="*/ 0 w 104"/>
              <a:gd name="T45" fmla="*/ 12074 h 76"/>
              <a:gd name="T46" fmla="*/ 0 w 104"/>
              <a:gd name="T47" fmla="*/ 12074 h 76"/>
              <a:gd name="T48" fmla="*/ 1465 w 104"/>
              <a:gd name="T49" fmla="*/ 14914 h 76"/>
              <a:gd name="T50" fmla="*/ 3297 w 104"/>
              <a:gd name="T51" fmla="*/ 18110 h 76"/>
              <a:gd name="T52" fmla="*/ 6961 w 104"/>
              <a:gd name="T53" fmla="*/ 23082 h 76"/>
              <a:gd name="T54" fmla="*/ 6961 w 104"/>
              <a:gd name="T55" fmla="*/ 23082 h 76"/>
              <a:gd name="T56" fmla="*/ 7693 w 104"/>
              <a:gd name="T57" fmla="*/ 24147 h 76"/>
              <a:gd name="T58" fmla="*/ 7693 w 104"/>
              <a:gd name="T59" fmla="*/ 24147 h 76"/>
              <a:gd name="T60" fmla="*/ 9525 w 104"/>
              <a:gd name="T61" fmla="*/ 24147 h 76"/>
              <a:gd name="T62" fmla="*/ 11357 w 104"/>
              <a:gd name="T63" fmla="*/ 24857 h 76"/>
              <a:gd name="T64" fmla="*/ 14288 w 104"/>
              <a:gd name="T65" fmla="*/ 25923 h 76"/>
              <a:gd name="T66" fmla="*/ 16852 w 104"/>
              <a:gd name="T67" fmla="*/ 26633 h 76"/>
              <a:gd name="T68" fmla="*/ 18684 w 104"/>
              <a:gd name="T69" fmla="*/ 26633 h 76"/>
              <a:gd name="T70" fmla="*/ 20149 w 104"/>
              <a:gd name="T71" fmla="*/ 25568 h 76"/>
              <a:gd name="T72" fmla="*/ 20149 w 104"/>
              <a:gd name="T73" fmla="*/ 25568 h 76"/>
              <a:gd name="T74" fmla="*/ 21248 w 104"/>
              <a:gd name="T75" fmla="*/ 24857 h 76"/>
              <a:gd name="T76" fmla="*/ 21248 w 104"/>
              <a:gd name="T77" fmla="*/ 24857 h 76"/>
              <a:gd name="T78" fmla="*/ 23813 w 104"/>
              <a:gd name="T79" fmla="*/ 23437 h 76"/>
              <a:gd name="T80" fmla="*/ 25644 w 104"/>
              <a:gd name="T81" fmla="*/ 22372 h 76"/>
              <a:gd name="T82" fmla="*/ 26377 w 104"/>
              <a:gd name="T83" fmla="*/ 20596 h 76"/>
              <a:gd name="T84" fmla="*/ 25644 w 104"/>
              <a:gd name="T85" fmla="*/ 17400 h 76"/>
              <a:gd name="T86" fmla="*/ 25644 w 104"/>
              <a:gd name="T87" fmla="*/ 17400 h 76"/>
              <a:gd name="T88" fmla="*/ 25644 w 104"/>
              <a:gd name="T89" fmla="*/ 16335 h 76"/>
              <a:gd name="T90" fmla="*/ 25644 w 104"/>
              <a:gd name="T91" fmla="*/ 16335 h 76"/>
              <a:gd name="T92" fmla="*/ 25644 w 104"/>
              <a:gd name="T93" fmla="*/ 8878 h 76"/>
              <a:gd name="T94" fmla="*/ 25644 w 104"/>
              <a:gd name="T95" fmla="*/ 11363 h 76"/>
              <a:gd name="T96" fmla="*/ 25644 w 104"/>
              <a:gd name="T97" fmla="*/ 11363 h 76"/>
              <a:gd name="T98" fmla="*/ 27476 w 104"/>
              <a:gd name="T99" fmla="*/ 11008 h 76"/>
              <a:gd name="T100" fmla="*/ 29308 w 104"/>
              <a:gd name="T101" fmla="*/ 9588 h 76"/>
              <a:gd name="T102" fmla="*/ 30773 w 104"/>
              <a:gd name="T103" fmla="*/ 8878 h 76"/>
              <a:gd name="T104" fmla="*/ 31139 w 104"/>
              <a:gd name="T105" fmla="*/ 8878 h 76"/>
              <a:gd name="T106" fmla="*/ 32605 w 104"/>
              <a:gd name="T107" fmla="*/ 9588 h 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04" h="76">
                <a:moveTo>
                  <a:pt x="89" y="27"/>
                </a:moveTo>
                <a:lnTo>
                  <a:pt x="89" y="27"/>
                </a:lnTo>
                <a:lnTo>
                  <a:pt x="92" y="27"/>
                </a:lnTo>
                <a:lnTo>
                  <a:pt x="97" y="24"/>
                </a:lnTo>
                <a:lnTo>
                  <a:pt x="101" y="20"/>
                </a:lnTo>
                <a:lnTo>
                  <a:pt x="103" y="13"/>
                </a:lnTo>
                <a:lnTo>
                  <a:pt x="103" y="7"/>
                </a:lnTo>
                <a:lnTo>
                  <a:pt x="96" y="8"/>
                </a:lnTo>
                <a:lnTo>
                  <a:pt x="89" y="8"/>
                </a:lnTo>
                <a:lnTo>
                  <a:pt x="80" y="5"/>
                </a:lnTo>
                <a:lnTo>
                  <a:pt x="72" y="2"/>
                </a:lnTo>
                <a:lnTo>
                  <a:pt x="67" y="0"/>
                </a:lnTo>
                <a:lnTo>
                  <a:pt x="62" y="0"/>
                </a:lnTo>
                <a:lnTo>
                  <a:pt x="39" y="2"/>
                </a:lnTo>
                <a:lnTo>
                  <a:pt x="29" y="3"/>
                </a:lnTo>
                <a:lnTo>
                  <a:pt x="21" y="7"/>
                </a:lnTo>
                <a:lnTo>
                  <a:pt x="12" y="10"/>
                </a:lnTo>
                <a:lnTo>
                  <a:pt x="7" y="17"/>
                </a:lnTo>
                <a:lnTo>
                  <a:pt x="2" y="24"/>
                </a:lnTo>
                <a:lnTo>
                  <a:pt x="0" y="34"/>
                </a:lnTo>
                <a:lnTo>
                  <a:pt x="4" y="42"/>
                </a:lnTo>
                <a:lnTo>
                  <a:pt x="9" y="51"/>
                </a:lnTo>
                <a:lnTo>
                  <a:pt x="19" y="65"/>
                </a:lnTo>
                <a:lnTo>
                  <a:pt x="21" y="68"/>
                </a:lnTo>
                <a:lnTo>
                  <a:pt x="26" y="68"/>
                </a:lnTo>
                <a:lnTo>
                  <a:pt x="31" y="70"/>
                </a:lnTo>
                <a:lnTo>
                  <a:pt x="39" y="73"/>
                </a:lnTo>
                <a:lnTo>
                  <a:pt x="46" y="75"/>
                </a:lnTo>
                <a:lnTo>
                  <a:pt x="51" y="75"/>
                </a:lnTo>
                <a:lnTo>
                  <a:pt x="55" y="72"/>
                </a:lnTo>
                <a:lnTo>
                  <a:pt x="58" y="70"/>
                </a:lnTo>
                <a:lnTo>
                  <a:pt x="65" y="66"/>
                </a:lnTo>
                <a:lnTo>
                  <a:pt x="70" y="63"/>
                </a:lnTo>
                <a:lnTo>
                  <a:pt x="72" y="58"/>
                </a:lnTo>
                <a:lnTo>
                  <a:pt x="70" y="49"/>
                </a:lnTo>
                <a:lnTo>
                  <a:pt x="70" y="46"/>
                </a:lnTo>
                <a:lnTo>
                  <a:pt x="70" y="25"/>
                </a:lnTo>
                <a:lnTo>
                  <a:pt x="70" y="32"/>
                </a:lnTo>
                <a:lnTo>
                  <a:pt x="75" y="31"/>
                </a:lnTo>
                <a:lnTo>
                  <a:pt x="80" y="27"/>
                </a:lnTo>
                <a:lnTo>
                  <a:pt x="84" y="25"/>
                </a:lnTo>
                <a:lnTo>
                  <a:pt x="85" y="25"/>
                </a:lnTo>
                <a:lnTo>
                  <a:pt x="89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4" name="Freeform 83">
            <a:extLst>
              <a:ext uri="{FF2B5EF4-FFF2-40B4-BE49-F238E27FC236}">
                <a16:creationId xmlns:a16="http://schemas.microsoft.com/office/drawing/2014/main" id="{E5896EBA-30E1-43C3-8D35-DCDF72510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932" y="2643221"/>
            <a:ext cx="8734" cy="8245"/>
          </a:xfrm>
          <a:custGeom>
            <a:avLst/>
            <a:gdLst>
              <a:gd name="T0" fmla="*/ 0 w 21"/>
              <a:gd name="T1" fmla="*/ 2525 h 22"/>
              <a:gd name="T2" fmla="*/ 0 w 21"/>
              <a:gd name="T3" fmla="*/ 2525 h 22"/>
              <a:gd name="T4" fmla="*/ 1890 w 21"/>
              <a:gd name="T5" fmla="*/ 3247 h 22"/>
              <a:gd name="T6" fmla="*/ 2268 w 21"/>
              <a:gd name="T7" fmla="*/ 3969 h 22"/>
              <a:gd name="T8" fmla="*/ 2268 w 21"/>
              <a:gd name="T9" fmla="*/ 5051 h 22"/>
              <a:gd name="T10" fmla="*/ 2268 w 21"/>
              <a:gd name="T11" fmla="*/ 5051 h 22"/>
              <a:gd name="T12" fmla="*/ 3024 w 21"/>
              <a:gd name="T13" fmla="*/ 6133 h 22"/>
              <a:gd name="T14" fmla="*/ 4535 w 21"/>
              <a:gd name="T15" fmla="*/ 6855 h 22"/>
              <a:gd name="T16" fmla="*/ 5669 w 21"/>
              <a:gd name="T17" fmla="*/ 7576 h 22"/>
              <a:gd name="T18" fmla="*/ 7559 w 21"/>
              <a:gd name="T19" fmla="*/ 7576 h 22"/>
              <a:gd name="T20" fmla="*/ 7559 w 21"/>
              <a:gd name="T21" fmla="*/ 7576 h 22"/>
              <a:gd name="T22" fmla="*/ 7559 w 21"/>
              <a:gd name="T23" fmla="*/ 5772 h 22"/>
              <a:gd name="T24" fmla="*/ 7559 w 21"/>
              <a:gd name="T25" fmla="*/ 3969 h 22"/>
              <a:gd name="T26" fmla="*/ 6425 w 21"/>
              <a:gd name="T27" fmla="*/ 1804 h 22"/>
              <a:gd name="T28" fmla="*/ 4913 w 21"/>
              <a:gd name="T29" fmla="*/ 722 h 22"/>
              <a:gd name="T30" fmla="*/ 3024 w 21"/>
              <a:gd name="T31" fmla="*/ 0 h 22"/>
              <a:gd name="T32" fmla="*/ 1890 w 21"/>
              <a:gd name="T33" fmla="*/ 0 h 22"/>
              <a:gd name="T34" fmla="*/ 378 w 21"/>
              <a:gd name="T35" fmla="*/ 722 h 22"/>
              <a:gd name="T36" fmla="*/ 0 w 21"/>
              <a:gd name="T37" fmla="*/ 2525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" h="22">
                <a:moveTo>
                  <a:pt x="0" y="7"/>
                </a:moveTo>
                <a:lnTo>
                  <a:pt x="0" y="7"/>
                </a:lnTo>
                <a:lnTo>
                  <a:pt x="5" y="9"/>
                </a:lnTo>
                <a:lnTo>
                  <a:pt x="6" y="11"/>
                </a:lnTo>
                <a:lnTo>
                  <a:pt x="6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  <a:lnTo>
                  <a:pt x="20" y="16"/>
                </a:lnTo>
                <a:lnTo>
                  <a:pt x="20" y="11"/>
                </a:lnTo>
                <a:lnTo>
                  <a:pt x="17" y="5"/>
                </a:lnTo>
                <a:lnTo>
                  <a:pt x="13" y="2"/>
                </a:lnTo>
                <a:lnTo>
                  <a:pt x="8" y="0"/>
                </a:lnTo>
                <a:lnTo>
                  <a:pt x="5" y="0"/>
                </a:lnTo>
                <a:lnTo>
                  <a:pt x="1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5" name="Freeform 84">
            <a:extLst>
              <a:ext uri="{FF2B5EF4-FFF2-40B4-BE49-F238E27FC236}">
                <a16:creationId xmlns:a16="http://schemas.microsoft.com/office/drawing/2014/main" id="{3766E617-08C5-472E-BF53-B37BE9D1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232" y="2664658"/>
            <a:ext cx="29699" cy="26385"/>
          </a:xfrm>
          <a:custGeom>
            <a:avLst/>
            <a:gdLst>
              <a:gd name="T0" fmla="*/ 21661 w 76"/>
              <a:gd name="T1" fmla="*/ 5154 h 69"/>
              <a:gd name="T2" fmla="*/ 21661 w 76"/>
              <a:gd name="T3" fmla="*/ 5154 h 69"/>
              <a:gd name="T4" fmla="*/ 21661 w 76"/>
              <a:gd name="T5" fmla="*/ 2945 h 69"/>
              <a:gd name="T6" fmla="*/ 20951 w 76"/>
              <a:gd name="T7" fmla="*/ 1841 h 69"/>
              <a:gd name="T8" fmla="*/ 20596 w 76"/>
              <a:gd name="T9" fmla="*/ 736 h 69"/>
              <a:gd name="T10" fmla="*/ 19176 w 76"/>
              <a:gd name="T11" fmla="*/ 0 h 69"/>
              <a:gd name="T12" fmla="*/ 19176 w 76"/>
              <a:gd name="T13" fmla="*/ 5154 h 69"/>
              <a:gd name="T14" fmla="*/ 19176 w 76"/>
              <a:gd name="T15" fmla="*/ 5154 h 69"/>
              <a:gd name="T16" fmla="*/ 17400 w 76"/>
              <a:gd name="T17" fmla="*/ 5522 h 69"/>
              <a:gd name="T18" fmla="*/ 16335 w 76"/>
              <a:gd name="T19" fmla="*/ 6258 h 69"/>
              <a:gd name="T20" fmla="*/ 14559 w 76"/>
              <a:gd name="T21" fmla="*/ 8835 h 69"/>
              <a:gd name="T22" fmla="*/ 13139 w 76"/>
              <a:gd name="T23" fmla="*/ 11780 h 69"/>
              <a:gd name="T24" fmla="*/ 12074 w 76"/>
              <a:gd name="T25" fmla="*/ 15093 h 69"/>
              <a:gd name="T26" fmla="*/ 12074 w 76"/>
              <a:gd name="T27" fmla="*/ 15093 h 69"/>
              <a:gd name="T28" fmla="*/ 11363 w 76"/>
              <a:gd name="T29" fmla="*/ 16197 h 69"/>
              <a:gd name="T30" fmla="*/ 10653 w 76"/>
              <a:gd name="T31" fmla="*/ 16933 h 69"/>
              <a:gd name="T32" fmla="*/ 10298 w 76"/>
              <a:gd name="T33" fmla="*/ 16197 h 69"/>
              <a:gd name="T34" fmla="*/ 9588 w 76"/>
              <a:gd name="T35" fmla="*/ 15093 h 69"/>
              <a:gd name="T36" fmla="*/ 9588 w 76"/>
              <a:gd name="T37" fmla="*/ 15093 h 69"/>
              <a:gd name="T38" fmla="*/ 6392 w 76"/>
              <a:gd name="T39" fmla="*/ 16933 h 69"/>
              <a:gd name="T40" fmla="*/ 4261 w 76"/>
              <a:gd name="T41" fmla="*/ 19510 h 69"/>
              <a:gd name="T42" fmla="*/ 1776 w 76"/>
              <a:gd name="T43" fmla="*/ 22087 h 69"/>
              <a:gd name="T44" fmla="*/ 0 w 76"/>
              <a:gd name="T45" fmla="*/ 25032 h 69"/>
              <a:gd name="T46" fmla="*/ 12074 w 76"/>
              <a:gd name="T47" fmla="*/ 25032 h 69"/>
              <a:gd name="T48" fmla="*/ 12074 w 76"/>
              <a:gd name="T49" fmla="*/ 25032 h 69"/>
              <a:gd name="T50" fmla="*/ 13139 w 76"/>
              <a:gd name="T51" fmla="*/ 23191 h 69"/>
              <a:gd name="T52" fmla="*/ 14559 w 76"/>
              <a:gd name="T53" fmla="*/ 21351 h 69"/>
              <a:gd name="T54" fmla="*/ 16335 w 76"/>
              <a:gd name="T55" fmla="*/ 20614 h 69"/>
              <a:gd name="T56" fmla="*/ 19176 w 76"/>
              <a:gd name="T57" fmla="*/ 20246 h 69"/>
              <a:gd name="T58" fmla="*/ 19176 w 76"/>
              <a:gd name="T59" fmla="*/ 20246 h 69"/>
              <a:gd name="T60" fmla="*/ 19176 w 76"/>
              <a:gd name="T61" fmla="*/ 18038 h 69"/>
              <a:gd name="T62" fmla="*/ 19886 w 76"/>
              <a:gd name="T63" fmla="*/ 16933 h 69"/>
              <a:gd name="T64" fmla="*/ 20596 w 76"/>
              <a:gd name="T65" fmla="*/ 15829 h 69"/>
              <a:gd name="T66" fmla="*/ 21661 w 76"/>
              <a:gd name="T67" fmla="*/ 15093 h 69"/>
              <a:gd name="T68" fmla="*/ 21661 w 76"/>
              <a:gd name="T69" fmla="*/ 15093 h 69"/>
              <a:gd name="T70" fmla="*/ 22372 w 76"/>
              <a:gd name="T71" fmla="*/ 16197 h 69"/>
              <a:gd name="T72" fmla="*/ 22727 w 76"/>
              <a:gd name="T73" fmla="*/ 16933 h 69"/>
              <a:gd name="T74" fmla="*/ 24147 w 76"/>
              <a:gd name="T75" fmla="*/ 16933 h 69"/>
              <a:gd name="T76" fmla="*/ 25923 w 76"/>
              <a:gd name="T77" fmla="*/ 16197 h 69"/>
              <a:gd name="T78" fmla="*/ 26633 w 76"/>
              <a:gd name="T79" fmla="*/ 15829 h 69"/>
              <a:gd name="T80" fmla="*/ 26633 w 76"/>
              <a:gd name="T81" fmla="*/ 15093 h 69"/>
              <a:gd name="T82" fmla="*/ 26633 w 76"/>
              <a:gd name="T83" fmla="*/ 15093 h 69"/>
              <a:gd name="T84" fmla="*/ 24147 w 76"/>
              <a:gd name="T85" fmla="*/ 13252 h 69"/>
              <a:gd name="T86" fmla="*/ 22727 w 76"/>
              <a:gd name="T87" fmla="*/ 11412 h 69"/>
              <a:gd name="T88" fmla="*/ 22372 w 76"/>
              <a:gd name="T89" fmla="*/ 8099 h 69"/>
              <a:gd name="T90" fmla="*/ 21661 w 76"/>
              <a:gd name="T91" fmla="*/ 5154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6" h="69">
                <a:moveTo>
                  <a:pt x="61" y="14"/>
                </a:moveTo>
                <a:lnTo>
                  <a:pt x="61" y="14"/>
                </a:lnTo>
                <a:lnTo>
                  <a:pt x="61" y="8"/>
                </a:lnTo>
                <a:lnTo>
                  <a:pt x="59" y="5"/>
                </a:lnTo>
                <a:lnTo>
                  <a:pt x="58" y="2"/>
                </a:lnTo>
                <a:lnTo>
                  <a:pt x="54" y="0"/>
                </a:lnTo>
                <a:lnTo>
                  <a:pt x="54" y="14"/>
                </a:lnTo>
                <a:lnTo>
                  <a:pt x="49" y="15"/>
                </a:lnTo>
                <a:lnTo>
                  <a:pt x="46" y="17"/>
                </a:lnTo>
                <a:lnTo>
                  <a:pt x="41" y="24"/>
                </a:lnTo>
                <a:lnTo>
                  <a:pt x="37" y="32"/>
                </a:lnTo>
                <a:lnTo>
                  <a:pt x="34" y="41"/>
                </a:lnTo>
                <a:lnTo>
                  <a:pt x="32" y="44"/>
                </a:lnTo>
                <a:lnTo>
                  <a:pt x="30" y="46"/>
                </a:lnTo>
                <a:lnTo>
                  <a:pt x="29" y="44"/>
                </a:lnTo>
                <a:lnTo>
                  <a:pt x="27" y="41"/>
                </a:lnTo>
                <a:lnTo>
                  <a:pt x="18" y="46"/>
                </a:lnTo>
                <a:lnTo>
                  <a:pt x="12" y="53"/>
                </a:lnTo>
                <a:lnTo>
                  <a:pt x="5" y="60"/>
                </a:lnTo>
                <a:lnTo>
                  <a:pt x="0" y="68"/>
                </a:lnTo>
                <a:lnTo>
                  <a:pt x="34" y="68"/>
                </a:lnTo>
                <a:lnTo>
                  <a:pt x="37" y="63"/>
                </a:lnTo>
                <a:lnTo>
                  <a:pt x="41" y="58"/>
                </a:lnTo>
                <a:lnTo>
                  <a:pt x="46" y="56"/>
                </a:lnTo>
                <a:lnTo>
                  <a:pt x="54" y="55"/>
                </a:lnTo>
                <a:lnTo>
                  <a:pt x="54" y="49"/>
                </a:lnTo>
                <a:lnTo>
                  <a:pt x="56" y="46"/>
                </a:lnTo>
                <a:lnTo>
                  <a:pt x="58" y="43"/>
                </a:lnTo>
                <a:lnTo>
                  <a:pt x="61" y="41"/>
                </a:lnTo>
                <a:lnTo>
                  <a:pt x="63" y="44"/>
                </a:lnTo>
                <a:lnTo>
                  <a:pt x="64" y="46"/>
                </a:lnTo>
                <a:lnTo>
                  <a:pt x="68" y="46"/>
                </a:lnTo>
                <a:lnTo>
                  <a:pt x="73" y="44"/>
                </a:lnTo>
                <a:lnTo>
                  <a:pt x="75" y="43"/>
                </a:lnTo>
                <a:lnTo>
                  <a:pt x="75" y="41"/>
                </a:lnTo>
                <a:lnTo>
                  <a:pt x="68" y="36"/>
                </a:lnTo>
                <a:lnTo>
                  <a:pt x="64" y="31"/>
                </a:lnTo>
                <a:lnTo>
                  <a:pt x="63" y="22"/>
                </a:lnTo>
                <a:lnTo>
                  <a:pt x="61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6" name="Freeform 85">
            <a:extLst>
              <a:ext uri="{FF2B5EF4-FFF2-40B4-BE49-F238E27FC236}">
                <a16:creationId xmlns:a16="http://schemas.microsoft.com/office/drawing/2014/main" id="{89AE6625-259F-481A-80E6-81B09D44C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677" y="2621782"/>
            <a:ext cx="12229" cy="9894"/>
          </a:xfrm>
          <a:custGeom>
            <a:avLst/>
            <a:gdLst>
              <a:gd name="T0" fmla="*/ 10743 w 30"/>
              <a:gd name="T1" fmla="*/ 6804 h 28"/>
              <a:gd name="T2" fmla="*/ 10743 w 30"/>
              <a:gd name="T3" fmla="*/ 6804 h 28"/>
              <a:gd name="T4" fmla="*/ 10002 w 30"/>
              <a:gd name="T5" fmla="*/ 2721 h 28"/>
              <a:gd name="T6" fmla="*/ 9261 w 30"/>
              <a:gd name="T7" fmla="*/ 1021 h 28"/>
              <a:gd name="T8" fmla="*/ 8890 w 30"/>
              <a:gd name="T9" fmla="*/ 680 h 28"/>
              <a:gd name="T10" fmla="*/ 8150 w 30"/>
              <a:gd name="T11" fmla="*/ 0 h 28"/>
              <a:gd name="T12" fmla="*/ 8150 w 30"/>
              <a:gd name="T13" fmla="*/ 0 h 28"/>
              <a:gd name="T14" fmla="*/ 7409 w 30"/>
              <a:gd name="T15" fmla="*/ 1021 h 28"/>
              <a:gd name="T16" fmla="*/ 6297 w 30"/>
              <a:gd name="T17" fmla="*/ 2381 h 28"/>
              <a:gd name="T18" fmla="*/ 2963 w 30"/>
              <a:gd name="T19" fmla="*/ 3402 h 28"/>
              <a:gd name="T20" fmla="*/ 1852 w 30"/>
              <a:gd name="T21" fmla="*/ 4082 h 28"/>
              <a:gd name="T22" fmla="*/ 370 w 30"/>
              <a:gd name="T23" fmla="*/ 5103 h 28"/>
              <a:gd name="T24" fmla="*/ 0 w 30"/>
              <a:gd name="T25" fmla="*/ 6804 h 28"/>
              <a:gd name="T26" fmla="*/ 370 w 30"/>
              <a:gd name="T27" fmla="*/ 9185 h 28"/>
              <a:gd name="T28" fmla="*/ 370 w 30"/>
              <a:gd name="T29" fmla="*/ 9185 h 28"/>
              <a:gd name="T30" fmla="*/ 3704 w 30"/>
              <a:gd name="T31" fmla="*/ 9185 h 28"/>
              <a:gd name="T32" fmla="*/ 5557 w 30"/>
              <a:gd name="T33" fmla="*/ 8164 h 28"/>
              <a:gd name="T34" fmla="*/ 7409 w 30"/>
              <a:gd name="T35" fmla="*/ 7484 h 28"/>
              <a:gd name="T36" fmla="*/ 10743 w 30"/>
              <a:gd name="T37" fmla="*/ 6804 h 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28">
                <a:moveTo>
                  <a:pt x="29" y="20"/>
                </a:moveTo>
                <a:lnTo>
                  <a:pt x="29" y="20"/>
                </a:lnTo>
                <a:lnTo>
                  <a:pt x="27" y="8"/>
                </a:lnTo>
                <a:lnTo>
                  <a:pt x="25" y="3"/>
                </a:lnTo>
                <a:lnTo>
                  <a:pt x="24" y="2"/>
                </a:lnTo>
                <a:lnTo>
                  <a:pt x="22" y="0"/>
                </a:lnTo>
                <a:lnTo>
                  <a:pt x="20" y="3"/>
                </a:lnTo>
                <a:lnTo>
                  <a:pt x="17" y="7"/>
                </a:lnTo>
                <a:lnTo>
                  <a:pt x="8" y="10"/>
                </a:lnTo>
                <a:lnTo>
                  <a:pt x="5" y="12"/>
                </a:lnTo>
                <a:lnTo>
                  <a:pt x="1" y="15"/>
                </a:lnTo>
                <a:lnTo>
                  <a:pt x="0" y="20"/>
                </a:lnTo>
                <a:lnTo>
                  <a:pt x="1" y="27"/>
                </a:lnTo>
                <a:lnTo>
                  <a:pt x="10" y="27"/>
                </a:lnTo>
                <a:lnTo>
                  <a:pt x="15" y="24"/>
                </a:lnTo>
                <a:lnTo>
                  <a:pt x="20" y="22"/>
                </a:lnTo>
                <a:lnTo>
                  <a:pt x="29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7" name="Freeform 86">
            <a:extLst>
              <a:ext uri="{FF2B5EF4-FFF2-40B4-BE49-F238E27FC236}">
                <a16:creationId xmlns:a16="http://schemas.microsoft.com/office/drawing/2014/main" id="{76AD61D6-8CC9-4875-8D6C-5293EF816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932" y="2658062"/>
            <a:ext cx="5240" cy="11544"/>
          </a:xfrm>
          <a:custGeom>
            <a:avLst/>
            <a:gdLst>
              <a:gd name="T0" fmla="*/ 0 w 14"/>
              <a:gd name="T1" fmla="*/ 370 h 30"/>
              <a:gd name="T2" fmla="*/ 0 w 14"/>
              <a:gd name="T3" fmla="*/ 370 h 30"/>
              <a:gd name="T4" fmla="*/ 340 w 14"/>
              <a:gd name="T5" fmla="*/ 3704 h 30"/>
              <a:gd name="T6" fmla="*/ 1020 w 14"/>
              <a:gd name="T7" fmla="*/ 6668 h 30"/>
              <a:gd name="T8" fmla="*/ 2041 w 14"/>
              <a:gd name="T9" fmla="*/ 8520 h 30"/>
              <a:gd name="T10" fmla="*/ 4422 w 14"/>
              <a:gd name="T11" fmla="*/ 10743 h 30"/>
              <a:gd name="T12" fmla="*/ 4422 w 14"/>
              <a:gd name="T13" fmla="*/ 10743 h 30"/>
              <a:gd name="T14" fmla="*/ 4422 w 14"/>
              <a:gd name="T15" fmla="*/ 6668 h 30"/>
              <a:gd name="T16" fmla="*/ 4422 w 14"/>
              <a:gd name="T17" fmla="*/ 2963 h 30"/>
              <a:gd name="T18" fmla="*/ 4422 w 14"/>
              <a:gd name="T19" fmla="*/ 1111 h 30"/>
              <a:gd name="T20" fmla="*/ 3401 w 14"/>
              <a:gd name="T21" fmla="*/ 370 h 30"/>
              <a:gd name="T22" fmla="*/ 2041 w 14"/>
              <a:gd name="T23" fmla="*/ 0 h 30"/>
              <a:gd name="T24" fmla="*/ 0 w 14"/>
              <a:gd name="T25" fmla="*/ 37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1" y="10"/>
                </a:lnTo>
                <a:lnTo>
                  <a:pt x="3" y="18"/>
                </a:lnTo>
                <a:lnTo>
                  <a:pt x="6" y="23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8" name="Freeform 87">
            <a:extLst>
              <a:ext uri="{FF2B5EF4-FFF2-40B4-BE49-F238E27FC236}">
                <a16:creationId xmlns:a16="http://schemas.microsoft.com/office/drawing/2014/main" id="{B992BF95-A03E-43DF-817C-BD4EA95B0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665" y="2633326"/>
            <a:ext cx="10482" cy="13192"/>
          </a:xfrm>
          <a:custGeom>
            <a:avLst/>
            <a:gdLst>
              <a:gd name="T0" fmla="*/ 0 w 28"/>
              <a:gd name="T1" fmla="*/ 2540 h 35"/>
              <a:gd name="T2" fmla="*/ 0 w 28"/>
              <a:gd name="T3" fmla="*/ 2540 h 35"/>
              <a:gd name="T4" fmla="*/ 680 w 28"/>
              <a:gd name="T5" fmla="*/ 3266 h 35"/>
              <a:gd name="T6" fmla="*/ 1361 w 28"/>
              <a:gd name="T7" fmla="*/ 3629 h 35"/>
              <a:gd name="T8" fmla="*/ 1701 w 28"/>
              <a:gd name="T9" fmla="*/ 5443 h 35"/>
              <a:gd name="T10" fmla="*/ 2381 w 28"/>
              <a:gd name="T11" fmla="*/ 9797 h 35"/>
              <a:gd name="T12" fmla="*/ 2381 w 28"/>
              <a:gd name="T13" fmla="*/ 9797 h 35"/>
              <a:gd name="T14" fmla="*/ 4082 w 28"/>
              <a:gd name="T15" fmla="*/ 10523 h 35"/>
              <a:gd name="T16" fmla="*/ 4763 w 28"/>
              <a:gd name="T17" fmla="*/ 11249 h 35"/>
              <a:gd name="T18" fmla="*/ 4763 w 28"/>
              <a:gd name="T19" fmla="*/ 12337 h 35"/>
              <a:gd name="T20" fmla="*/ 4763 w 28"/>
              <a:gd name="T21" fmla="*/ 12337 h 35"/>
              <a:gd name="T22" fmla="*/ 6463 w 28"/>
              <a:gd name="T23" fmla="*/ 12337 h 35"/>
              <a:gd name="T24" fmla="*/ 7484 w 28"/>
              <a:gd name="T25" fmla="*/ 12337 h 35"/>
              <a:gd name="T26" fmla="*/ 8164 w 28"/>
              <a:gd name="T27" fmla="*/ 11611 h 35"/>
              <a:gd name="T28" fmla="*/ 8845 w 28"/>
              <a:gd name="T29" fmla="*/ 10523 h 35"/>
              <a:gd name="T30" fmla="*/ 9185 w 28"/>
              <a:gd name="T31" fmla="*/ 7983 h 35"/>
              <a:gd name="T32" fmla="*/ 9185 w 28"/>
              <a:gd name="T33" fmla="*/ 5080 h 35"/>
              <a:gd name="T34" fmla="*/ 9185 w 28"/>
              <a:gd name="T35" fmla="*/ 5080 h 35"/>
              <a:gd name="T36" fmla="*/ 8164 w 28"/>
              <a:gd name="T37" fmla="*/ 5080 h 35"/>
              <a:gd name="T38" fmla="*/ 7144 w 28"/>
              <a:gd name="T39" fmla="*/ 3629 h 35"/>
              <a:gd name="T40" fmla="*/ 4082 w 28"/>
              <a:gd name="T41" fmla="*/ 1089 h 35"/>
              <a:gd name="T42" fmla="*/ 3062 w 28"/>
              <a:gd name="T43" fmla="*/ 0 h 35"/>
              <a:gd name="T44" fmla="*/ 1701 w 28"/>
              <a:gd name="T45" fmla="*/ 0 h 35"/>
              <a:gd name="T46" fmla="*/ 1361 w 28"/>
              <a:gd name="T47" fmla="*/ 726 h 35"/>
              <a:gd name="T48" fmla="*/ 0 w 28"/>
              <a:gd name="T49" fmla="*/ 2540 h 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" h="35">
                <a:moveTo>
                  <a:pt x="0" y="7"/>
                </a:moveTo>
                <a:lnTo>
                  <a:pt x="0" y="7"/>
                </a:lnTo>
                <a:lnTo>
                  <a:pt x="2" y="9"/>
                </a:lnTo>
                <a:lnTo>
                  <a:pt x="4" y="10"/>
                </a:lnTo>
                <a:lnTo>
                  <a:pt x="5" y="15"/>
                </a:lnTo>
                <a:lnTo>
                  <a:pt x="7" y="27"/>
                </a:lnTo>
                <a:lnTo>
                  <a:pt x="12" y="29"/>
                </a:lnTo>
                <a:lnTo>
                  <a:pt x="14" y="31"/>
                </a:lnTo>
                <a:lnTo>
                  <a:pt x="14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29"/>
                </a:lnTo>
                <a:lnTo>
                  <a:pt x="27" y="22"/>
                </a:lnTo>
                <a:lnTo>
                  <a:pt x="27" y="14"/>
                </a:lnTo>
                <a:lnTo>
                  <a:pt x="24" y="14"/>
                </a:lnTo>
                <a:lnTo>
                  <a:pt x="21" y="10"/>
                </a:lnTo>
                <a:lnTo>
                  <a:pt x="12" y="3"/>
                </a:lnTo>
                <a:lnTo>
                  <a:pt x="9" y="0"/>
                </a:lnTo>
                <a:lnTo>
                  <a:pt x="5" y="0"/>
                </a:lnTo>
                <a:lnTo>
                  <a:pt x="4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59" name="Freeform 88">
            <a:extLst>
              <a:ext uri="{FF2B5EF4-FFF2-40B4-BE49-F238E27FC236}">
                <a16:creationId xmlns:a16="http://schemas.microsoft.com/office/drawing/2014/main" id="{18F61338-9DCD-4020-B4A9-B572C3B05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2603643"/>
            <a:ext cx="5240" cy="4947"/>
          </a:xfrm>
          <a:custGeom>
            <a:avLst/>
            <a:gdLst>
              <a:gd name="T0" fmla="*/ 0 w 15"/>
              <a:gd name="T1" fmla="*/ 1832 h 13"/>
              <a:gd name="T2" fmla="*/ 0 w 15"/>
              <a:gd name="T3" fmla="*/ 1832 h 13"/>
              <a:gd name="T4" fmla="*/ 1905 w 15"/>
              <a:gd name="T5" fmla="*/ 2564 h 13"/>
              <a:gd name="T6" fmla="*/ 2222 w 15"/>
              <a:gd name="T7" fmla="*/ 2930 h 13"/>
              <a:gd name="T8" fmla="*/ 2222 w 15"/>
              <a:gd name="T9" fmla="*/ 4396 h 13"/>
              <a:gd name="T10" fmla="*/ 2222 w 15"/>
              <a:gd name="T11" fmla="*/ 4396 h 13"/>
              <a:gd name="T12" fmla="*/ 3810 w 15"/>
              <a:gd name="T13" fmla="*/ 3663 h 13"/>
              <a:gd name="T14" fmla="*/ 4445 w 15"/>
              <a:gd name="T15" fmla="*/ 2930 h 13"/>
              <a:gd name="T16" fmla="*/ 4445 w 15"/>
              <a:gd name="T17" fmla="*/ 1832 h 13"/>
              <a:gd name="T18" fmla="*/ 4445 w 15"/>
              <a:gd name="T19" fmla="*/ 1832 h 13"/>
              <a:gd name="T20" fmla="*/ 4445 w 15"/>
              <a:gd name="T21" fmla="*/ 1099 h 13"/>
              <a:gd name="T22" fmla="*/ 3810 w 15"/>
              <a:gd name="T23" fmla="*/ 366 h 13"/>
              <a:gd name="T24" fmla="*/ 2222 w 15"/>
              <a:gd name="T25" fmla="*/ 0 h 13"/>
              <a:gd name="T26" fmla="*/ 1270 w 15"/>
              <a:gd name="T27" fmla="*/ 0 h 13"/>
              <a:gd name="T28" fmla="*/ 635 w 15"/>
              <a:gd name="T29" fmla="*/ 366 h 13"/>
              <a:gd name="T30" fmla="*/ 0 w 15"/>
              <a:gd name="T31" fmla="*/ 1832 h 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3">
                <a:moveTo>
                  <a:pt x="0" y="5"/>
                </a:moveTo>
                <a:lnTo>
                  <a:pt x="0" y="5"/>
                </a:lnTo>
                <a:lnTo>
                  <a:pt x="6" y="7"/>
                </a:lnTo>
                <a:lnTo>
                  <a:pt x="7" y="8"/>
                </a:lnTo>
                <a:lnTo>
                  <a:pt x="7" y="12"/>
                </a:lnTo>
                <a:lnTo>
                  <a:pt x="12" y="10"/>
                </a:lnTo>
                <a:lnTo>
                  <a:pt x="14" y="8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0" name="Freeform 89">
            <a:extLst>
              <a:ext uri="{FF2B5EF4-FFF2-40B4-BE49-F238E27FC236}">
                <a16:creationId xmlns:a16="http://schemas.microsoft.com/office/drawing/2014/main" id="{F1A0C79F-4A79-410F-A40C-2CFD2D52A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2611888"/>
            <a:ext cx="3494" cy="3298"/>
          </a:xfrm>
          <a:custGeom>
            <a:avLst/>
            <a:gdLst>
              <a:gd name="T0" fmla="*/ 2778 w 8"/>
              <a:gd name="T1" fmla="*/ 1443 h 11"/>
              <a:gd name="T2" fmla="*/ 2778 w 8"/>
              <a:gd name="T3" fmla="*/ 1443 h 11"/>
              <a:gd name="T4" fmla="*/ 2381 w 8"/>
              <a:gd name="T5" fmla="*/ 577 h 11"/>
              <a:gd name="T6" fmla="*/ 1588 w 8"/>
              <a:gd name="T7" fmla="*/ 0 h 11"/>
              <a:gd name="T8" fmla="*/ 794 w 8"/>
              <a:gd name="T9" fmla="*/ 577 h 11"/>
              <a:gd name="T10" fmla="*/ 0 w 8"/>
              <a:gd name="T11" fmla="*/ 1443 h 11"/>
              <a:gd name="T12" fmla="*/ 0 w 8"/>
              <a:gd name="T13" fmla="*/ 1443 h 11"/>
              <a:gd name="T14" fmla="*/ 0 w 8"/>
              <a:gd name="T15" fmla="*/ 2598 h 11"/>
              <a:gd name="T16" fmla="*/ 1588 w 8"/>
              <a:gd name="T17" fmla="*/ 2886 h 11"/>
              <a:gd name="T18" fmla="*/ 2381 w 8"/>
              <a:gd name="T19" fmla="*/ 2598 h 11"/>
              <a:gd name="T20" fmla="*/ 2778 w 8"/>
              <a:gd name="T21" fmla="*/ 1443 h 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11">
                <a:moveTo>
                  <a:pt x="7" y="5"/>
                </a:moveTo>
                <a:lnTo>
                  <a:pt x="7" y="5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lnTo>
                  <a:pt x="4" y="10"/>
                </a:lnTo>
                <a:lnTo>
                  <a:pt x="6" y="9"/>
                </a:lnTo>
                <a:lnTo>
                  <a:pt x="7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1" name="Freeform 90">
            <a:extLst>
              <a:ext uri="{FF2B5EF4-FFF2-40B4-BE49-F238E27FC236}">
                <a16:creationId xmlns:a16="http://schemas.microsoft.com/office/drawing/2014/main" id="{F655BDD2-AA80-4D06-B06B-30E46FA81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5135" y="2682798"/>
            <a:ext cx="13976" cy="16491"/>
          </a:xfrm>
          <a:custGeom>
            <a:avLst/>
            <a:gdLst>
              <a:gd name="T0" fmla="*/ 5492 w 37"/>
              <a:gd name="T1" fmla="*/ 0 h 42"/>
              <a:gd name="T2" fmla="*/ 5492 w 37"/>
              <a:gd name="T3" fmla="*/ 0 h 42"/>
              <a:gd name="T4" fmla="*/ 5835 w 37"/>
              <a:gd name="T5" fmla="*/ 3024 h 42"/>
              <a:gd name="T6" fmla="*/ 5492 w 37"/>
              <a:gd name="T7" fmla="*/ 4914 h 42"/>
              <a:gd name="T8" fmla="*/ 4119 w 37"/>
              <a:gd name="T9" fmla="*/ 6426 h 42"/>
              <a:gd name="T10" fmla="*/ 3089 w 37"/>
              <a:gd name="T11" fmla="*/ 7560 h 42"/>
              <a:gd name="T12" fmla="*/ 1716 w 37"/>
              <a:gd name="T13" fmla="*/ 9071 h 42"/>
              <a:gd name="T14" fmla="*/ 686 w 37"/>
              <a:gd name="T15" fmla="*/ 10205 h 42"/>
              <a:gd name="T16" fmla="*/ 0 w 37"/>
              <a:gd name="T17" fmla="*/ 12095 h 42"/>
              <a:gd name="T18" fmla="*/ 686 w 37"/>
              <a:gd name="T19" fmla="*/ 15497 h 42"/>
              <a:gd name="T20" fmla="*/ 686 w 37"/>
              <a:gd name="T21" fmla="*/ 15497 h 42"/>
              <a:gd name="T22" fmla="*/ 3089 w 37"/>
              <a:gd name="T23" fmla="*/ 15497 h 42"/>
              <a:gd name="T24" fmla="*/ 3089 w 37"/>
              <a:gd name="T25" fmla="*/ 15497 h 42"/>
              <a:gd name="T26" fmla="*/ 3089 w 37"/>
              <a:gd name="T27" fmla="*/ 13607 h 42"/>
              <a:gd name="T28" fmla="*/ 3776 w 37"/>
              <a:gd name="T29" fmla="*/ 12095 h 42"/>
              <a:gd name="T30" fmla="*/ 4119 w 37"/>
              <a:gd name="T31" fmla="*/ 10961 h 42"/>
              <a:gd name="T32" fmla="*/ 5492 w 37"/>
              <a:gd name="T33" fmla="*/ 10205 h 42"/>
              <a:gd name="T34" fmla="*/ 5492 w 37"/>
              <a:gd name="T35" fmla="*/ 10205 h 42"/>
              <a:gd name="T36" fmla="*/ 6522 w 37"/>
              <a:gd name="T37" fmla="*/ 10961 h 42"/>
              <a:gd name="T38" fmla="*/ 7551 w 37"/>
              <a:gd name="T39" fmla="*/ 11339 h 42"/>
              <a:gd name="T40" fmla="*/ 8238 w 37"/>
              <a:gd name="T41" fmla="*/ 12851 h 42"/>
              <a:gd name="T42" fmla="*/ 9954 w 37"/>
              <a:gd name="T43" fmla="*/ 12851 h 42"/>
              <a:gd name="T44" fmla="*/ 9954 w 37"/>
              <a:gd name="T45" fmla="*/ 12851 h 42"/>
              <a:gd name="T46" fmla="*/ 12357 w 37"/>
              <a:gd name="T47" fmla="*/ 12851 h 42"/>
              <a:gd name="T48" fmla="*/ 12357 w 37"/>
              <a:gd name="T49" fmla="*/ 12851 h 42"/>
              <a:gd name="T50" fmla="*/ 12357 w 37"/>
              <a:gd name="T51" fmla="*/ 10205 h 42"/>
              <a:gd name="T52" fmla="*/ 12357 w 37"/>
              <a:gd name="T53" fmla="*/ 10205 h 42"/>
              <a:gd name="T54" fmla="*/ 12357 w 37"/>
              <a:gd name="T55" fmla="*/ 7560 h 42"/>
              <a:gd name="T56" fmla="*/ 12357 w 37"/>
              <a:gd name="T57" fmla="*/ 7560 h 42"/>
              <a:gd name="T58" fmla="*/ 11327 w 37"/>
              <a:gd name="T59" fmla="*/ 6804 h 42"/>
              <a:gd name="T60" fmla="*/ 9954 w 37"/>
              <a:gd name="T61" fmla="*/ 6426 h 42"/>
              <a:gd name="T62" fmla="*/ 9611 w 37"/>
              <a:gd name="T63" fmla="*/ 3024 h 42"/>
              <a:gd name="T64" fmla="*/ 8924 w 37"/>
              <a:gd name="T65" fmla="*/ 1890 h 42"/>
              <a:gd name="T66" fmla="*/ 8238 w 37"/>
              <a:gd name="T67" fmla="*/ 378 h 42"/>
              <a:gd name="T68" fmla="*/ 7208 w 37"/>
              <a:gd name="T69" fmla="*/ 0 h 42"/>
              <a:gd name="T70" fmla="*/ 5492 w 37"/>
              <a:gd name="T71" fmla="*/ 0 h 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7" h="42">
                <a:moveTo>
                  <a:pt x="16" y="0"/>
                </a:moveTo>
                <a:lnTo>
                  <a:pt x="16" y="0"/>
                </a:lnTo>
                <a:lnTo>
                  <a:pt x="17" y="8"/>
                </a:lnTo>
                <a:lnTo>
                  <a:pt x="16" y="13"/>
                </a:lnTo>
                <a:lnTo>
                  <a:pt x="12" y="17"/>
                </a:lnTo>
                <a:lnTo>
                  <a:pt x="9" y="20"/>
                </a:lnTo>
                <a:lnTo>
                  <a:pt x="5" y="24"/>
                </a:lnTo>
                <a:lnTo>
                  <a:pt x="2" y="27"/>
                </a:lnTo>
                <a:lnTo>
                  <a:pt x="0" y="32"/>
                </a:lnTo>
                <a:lnTo>
                  <a:pt x="2" y="41"/>
                </a:lnTo>
                <a:lnTo>
                  <a:pt x="9" y="41"/>
                </a:lnTo>
                <a:lnTo>
                  <a:pt x="9" y="36"/>
                </a:lnTo>
                <a:lnTo>
                  <a:pt x="11" y="32"/>
                </a:lnTo>
                <a:lnTo>
                  <a:pt x="12" y="29"/>
                </a:lnTo>
                <a:lnTo>
                  <a:pt x="16" y="27"/>
                </a:lnTo>
                <a:lnTo>
                  <a:pt x="19" y="29"/>
                </a:lnTo>
                <a:lnTo>
                  <a:pt x="22" y="30"/>
                </a:lnTo>
                <a:lnTo>
                  <a:pt x="24" y="34"/>
                </a:lnTo>
                <a:lnTo>
                  <a:pt x="29" y="34"/>
                </a:lnTo>
                <a:lnTo>
                  <a:pt x="36" y="34"/>
                </a:lnTo>
                <a:lnTo>
                  <a:pt x="36" y="27"/>
                </a:lnTo>
                <a:lnTo>
                  <a:pt x="36" y="20"/>
                </a:lnTo>
                <a:lnTo>
                  <a:pt x="33" y="18"/>
                </a:lnTo>
                <a:lnTo>
                  <a:pt x="29" y="17"/>
                </a:lnTo>
                <a:lnTo>
                  <a:pt x="28" y="8"/>
                </a:lnTo>
                <a:lnTo>
                  <a:pt x="26" y="5"/>
                </a:lnTo>
                <a:lnTo>
                  <a:pt x="24" y="1"/>
                </a:lnTo>
                <a:lnTo>
                  <a:pt x="21" y="0"/>
                </a:lnTo>
                <a:lnTo>
                  <a:pt x="1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2" name="Freeform 91">
            <a:extLst>
              <a:ext uri="{FF2B5EF4-FFF2-40B4-BE49-F238E27FC236}">
                <a16:creationId xmlns:a16="http://schemas.microsoft.com/office/drawing/2014/main" id="{3A3406FD-1DC1-46CD-BAF1-A358DDC2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2658062"/>
            <a:ext cx="8735" cy="4948"/>
          </a:xfrm>
          <a:custGeom>
            <a:avLst/>
            <a:gdLst>
              <a:gd name="T0" fmla="*/ 6856 w 22"/>
              <a:gd name="T1" fmla="*/ 4423 h 14"/>
              <a:gd name="T2" fmla="*/ 6856 w 22"/>
              <a:gd name="T3" fmla="*/ 4423 h 14"/>
              <a:gd name="T4" fmla="*/ 7577 w 22"/>
              <a:gd name="T5" fmla="*/ 2722 h 14"/>
              <a:gd name="T6" fmla="*/ 6856 w 22"/>
              <a:gd name="T7" fmla="*/ 1021 h 14"/>
              <a:gd name="T8" fmla="*/ 6134 w 22"/>
              <a:gd name="T9" fmla="*/ 340 h 14"/>
              <a:gd name="T10" fmla="*/ 5051 w 22"/>
              <a:gd name="T11" fmla="*/ 0 h 14"/>
              <a:gd name="T12" fmla="*/ 2526 w 22"/>
              <a:gd name="T13" fmla="*/ 0 h 14"/>
              <a:gd name="T14" fmla="*/ 722 w 22"/>
              <a:gd name="T15" fmla="*/ 1021 h 14"/>
              <a:gd name="T16" fmla="*/ 722 w 22"/>
              <a:gd name="T17" fmla="*/ 1021 h 14"/>
              <a:gd name="T18" fmla="*/ 0 w 22"/>
              <a:gd name="T19" fmla="*/ 1701 h 14"/>
              <a:gd name="T20" fmla="*/ 0 w 22"/>
              <a:gd name="T21" fmla="*/ 1701 h 14"/>
              <a:gd name="T22" fmla="*/ 0 w 22"/>
              <a:gd name="T23" fmla="*/ 3402 h 14"/>
              <a:gd name="T24" fmla="*/ 722 w 22"/>
              <a:gd name="T25" fmla="*/ 4083 h 14"/>
              <a:gd name="T26" fmla="*/ 1443 w 22"/>
              <a:gd name="T27" fmla="*/ 4423 h 14"/>
              <a:gd name="T28" fmla="*/ 2526 w 22"/>
              <a:gd name="T29" fmla="*/ 4423 h 14"/>
              <a:gd name="T30" fmla="*/ 4330 w 22"/>
              <a:gd name="T31" fmla="*/ 4083 h 14"/>
              <a:gd name="T32" fmla="*/ 5773 w 22"/>
              <a:gd name="T33" fmla="*/ 4083 h 14"/>
              <a:gd name="T34" fmla="*/ 6856 w 22"/>
              <a:gd name="T35" fmla="*/ 4423 h 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2" h="14">
                <a:moveTo>
                  <a:pt x="19" y="13"/>
                </a:moveTo>
                <a:lnTo>
                  <a:pt x="19" y="13"/>
                </a:lnTo>
                <a:lnTo>
                  <a:pt x="21" y="8"/>
                </a:lnTo>
                <a:lnTo>
                  <a:pt x="19" y="3"/>
                </a:lnTo>
                <a:lnTo>
                  <a:pt x="17" y="1"/>
                </a:lnTo>
                <a:lnTo>
                  <a:pt x="14" y="0"/>
                </a:lnTo>
                <a:lnTo>
                  <a:pt x="7" y="0"/>
                </a:lnTo>
                <a:lnTo>
                  <a:pt x="2" y="3"/>
                </a:lnTo>
                <a:lnTo>
                  <a:pt x="0" y="5"/>
                </a:lnTo>
                <a:lnTo>
                  <a:pt x="0" y="10"/>
                </a:lnTo>
                <a:lnTo>
                  <a:pt x="2" y="12"/>
                </a:lnTo>
                <a:lnTo>
                  <a:pt x="4" y="13"/>
                </a:lnTo>
                <a:lnTo>
                  <a:pt x="7" y="13"/>
                </a:lnTo>
                <a:lnTo>
                  <a:pt x="12" y="12"/>
                </a:lnTo>
                <a:lnTo>
                  <a:pt x="16" y="12"/>
                </a:lnTo>
                <a:lnTo>
                  <a:pt x="19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3" name="Freeform 92">
            <a:extLst>
              <a:ext uri="{FF2B5EF4-FFF2-40B4-BE49-F238E27FC236}">
                <a16:creationId xmlns:a16="http://schemas.microsoft.com/office/drawing/2014/main" id="{75FF0355-1E53-4235-A452-BC10C0992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629" y="2697639"/>
            <a:ext cx="5241" cy="4948"/>
          </a:xfrm>
          <a:custGeom>
            <a:avLst/>
            <a:gdLst>
              <a:gd name="T0" fmla="*/ 0 w 14"/>
              <a:gd name="T1" fmla="*/ 4423 h 14"/>
              <a:gd name="T2" fmla="*/ 0 w 14"/>
              <a:gd name="T3" fmla="*/ 4423 h 14"/>
              <a:gd name="T4" fmla="*/ 4423 w 14"/>
              <a:gd name="T5" fmla="*/ 4423 h 14"/>
              <a:gd name="T6" fmla="*/ 4423 w 14"/>
              <a:gd name="T7" fmla="*/ 4423 h 14"/>
              <a:gd name="T8" fmla="*/ 4423 w 14"/>
              <a:gd name="T9" fmla="*/ 0 h 14"/>
              <a:gd name="T10" fmla="*/ 4423 w 14"/>
              <a:gd name="T11" fmla="*/ 0 h 14"/>
              <a:gd name="T12" fmla="*/ 0 w 14"/>
              <a:gd name="T13" fmla="*/ 0 h 14"/>
              <a:gd name="T14" fmla="*/ 0 w 14"/>
              <a:gd name="T15" fmla="*/ 0 h 14"/>
              <a:gd name="T16" fmla="*/ 0 w 14"/>
              <a:gd name="T17" fmla="*/ 2041 h 14"/>
              <a:gd name="T18" fmla="*/ 0 w 14"/>
              <a:gd name="T19" fmla="*/ 2041 h 14"/>
              <a:gd name="T20" fmla="*/ 0 w 14"/>
              <a:gd name="T21" fmla="*/ 4423 h 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14">
                <a:moveTo>
                  <a:pt x="0" y="13"/>
                </a:moveTo>
                <a:lnTo>
                  <a:pt x="0" y="13"/>
                </a:lnTo>
                <a:lnTo>
                  <a:pt x="13" y="13"/>
                </a:lnTo>
                <a:lnTo>
                  <a:pt x="13" y="0"/>
                </a:lnTo>
                <a:lnTo>
                  <a:pt x="0" y="0"/>
                </a:ln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4" name="Freeform 93">
            <a:extLst>
              <a:ext uri="{FF2B5EF4-FFF2-40B4-BE49-F238E27FC236}">
                <a16:creationId xmlns:a16="http://schemas.microsoft.com/office/drawing/2014/main" id="{44C47F3D-32D8-4B51-A9B1-558FAB7C6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48" y="2621782"/>
            <a:ext cx="8735" cy="8246"/>
          </a:xfrm>
          <a:custGeom>
            <a:avLst/>
            <a:gdLst>
              <a:gd name="T0" fmla="*/ 7577 w 22"/>
              <a:gd name="T1" fmla="*/ 2778 h 20"/>
              <a:gd name="T2" fmla="*/ 7577 w 22"/>
              <a:gd name="T3" fmla="*/ 2778 h 20"/>
              <a:gd name="T4" fmla="*/ 7577 w 22"/>
              <a:gd name="T5" fmla="*/ 0 h 20"/>
              <a:gd name="T6" fmla="*/ 7577 w 22"/>
              <a:gd name="T7" fmla="*/ 0 h 20"/>
              <a:gd name="T8" fmla="*/ 4330 w 22"/>
              <a:gd name="T9" fmla="*/ 794 h 20"/>
              <a:gd name="T10" fmla="*/ 2526 w 22"/>
              <a:gd name="T11" fmla="*/ 1191 h 20"/>
              <a:gd name="T12" fmla="*/ 1443 w 22"/>
              <a:gd name="T13" fmla="*/ 3175 h 20"/>
              <a:gd name="T14" fmla="*/ 0 w 22"/>
              <a:gd name="T15" fmla="*/ 5557 h 20"/>
              <a:gd name="T16" fmla="*/ 0 w 22"/>
              <a:gd name="T17" fmla="*/ 5557 h 20"/>
              <a:gd name="T18" fmla="*/ 1443 w 22"/>
              <a:gd name="T19" fmla="*/ 5557 h 20"/>
              <a:gd name="T20" fmla="*/ 2526 w 22"/>
              <a:gd name="T21" fmla="*/ 5954 h 20"/>
              <a:gd name="T22" fmla="*/ 5051 w 22"/>
              <a:gd name="T23" fmla="*/ 6747 h 20"/>
              <a:gd name="T24" fmla="*/ 6495 w 22"/>
              <a:gd name="T25" fmla="*/ 7541 h 20"/>
              <a:gd name="T26" fmla="*/ 6856 w 22"/>
              <a:gd name="T27" fmla="*/ 6747 h 20"/>
              <a:gd name="T28" fmla="*/ 7577 w 22"/>
              <a:gd name="T29" fmla="*/ 5557 h 20"/>
              <a:gd name="T30" fmla="*/ 7577 w 22"/>
              <a:gd name="T31" fmla="*/ 5557 h 20"/>
              <a:gd name="T32" fmla="*/ 7577 w 22"/>
              <a:gd name="T33" fmla="*/ 2778 h 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" h="20">
                <a:moveTo>
                  <a:pt x="21" y="7"/>
                </a:moveTo>
                <a:lnTo>
                  <a:pt x="21" y="7"/>
                </a:lnTo>
                <a:lnTo>
                  <a:pt x="21" y="0"/>
                </a:lnTo>
                <a:lnTo>
                  <a:pt x="12" y="2"/>
                </a:lnTo>
                <a:lnTo>
                  <a:pt x="7" y="3"/>
                </a:lnTo>
                <a:lnTo>
                  <a:pt x="4" y="8"/>
                </a:lnTo>
                <a:lnTo>
                  <a:pt x="0" y="14"/>
                </a:lnTo>
                <a:lnTo>
                  <a:pt x="4" y="14"/>
                </a:lnTo>
                <a:lnTo>
                  <a:pt x="7" y="15"/>
                </a:lnTo>
                <a:lnTo>
                  <a:pt x="14" y="17"/>
                </a:lnTo>
                <a:lnTo>
                  <a:pt x="18" y="19"/>
                </a:lnTo>
                <a:lnTo>
                  <a:pt x="19" y="17"/>
                </a:lnTo>
                <a:lnTo>
                  <a:pt x="21" y="14"/>
                </a:lnTo>
                <a:lnTo>
                  <a:pt x="21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5" name="Freeform 94">
            <a:extLst>
              <a:ext uri="{FF2B5EF4-FFF2-40B4-BE49-F238E27FC236}">
                <a16:creationId xmlns:a16="http://schemas.microsoft.com/office/drawing/2014/main" id="{DBD76C05-6F91-43E1-B4CE-5969E9A1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232" y="2638273"/>
            <a:ext cx="10482" cy="9894"/>
          </a:xfrm>
          <a:custGeom>
            <a:avLst/>
            <a:gdLst>
              <a:gd name="T0" fmla="*/ 4763 w 26"/>
              <a:gd name="T1" fmla="*/ 9185 h 28"/>
              <a:gd name="T2" fmla="*/ 4763 w 26"/>
              <a:gd name="T3" fmla="*/ 9185 h 28"/>
              <a:gd name="T4" fmla="*/ 8060 w 26"/>
              <a:gd name="T5" fmla="*/ 8164 h 28"/>
              <a:gd name="T6" fmla="*/ 8426 w 26"/>
              <a:gd name="T7" fmla="*/ 7484 h 28"/>
              <a:gd name="T8" fmla="*/ 9159 w 26"/>
              <a:gd name="T9" fmla="*/ 6123 h 28"/>
              <a:gd name="T10" fmla="*/ 8426 w 26"/>
              <a:gd name="T11" fmla="*/ 4422 h 28"/>
              <a:gd name="T12" fmla="*/ 7327 w 26"/>
              <a:gd name="T13" fmla="*/ 2381 h 28"/>
              <a:gd name="T14" fmla="*/ 7327 w 26"/>
              <a:gd name="T15" fmla="*/ 2381 h 28"/>
              <a:gd name="T16" fmla="*/ 5495 w 26"/>
              <a:gd name="T17" fmla="*/ 1701 h 28"/>
              <a:gd name="T18" fmla="*/ 4763 w 26"/>
              <a:gd name="T19" fmla="*/ 1021 h 28"/>
              <a:gd name="T20" fmla="*/ 4763 w 26"/>
              <a:gd name="T21" fmla="*/ 0 h 28"/>
              <a:gd name="T22" fmla="*/ 4763 w 26"/>
              <a:gd name="T23" fmla="*/ 0 h 28"/>
              <a:gd name="T24" fmla="*/ 2931 w 26"/>
              <a:gd name="T25" fmla="*/ 0 h 28"/>
              <a:gd name="T26" fmla="*/ 1832 w 26"/>
              <a:gd name="T27" fmla="*/ 340 h 28"/>
              <a:gd name="T28" fmla="*/ 366 w 26"/>
              <a:gd name="T29" fmla="*/ 1021 h 28"/>
              <a:gd name="T30" fmla="*/ 0 w 26"/>
              <a:gd name="T31" fmla="*/ 2381 h 28"/>
              <a:gd name="T32" fmla="*/ 0 w 26"/>
              <a:gd name="T33" fmla="*/ 2381 h 28"/>
              <a:gd name="T34" fmla="*/ 1099 w 26"/>
              <a:gd name="T35" fmla="*/ 2721 h 28"/>
              <a:gd name="T36" fmla="*/ 1832 w 26"/>
              <a:gd name="T37" fmla="*/ 4082 h 28"/>
              <a:gd name="T38" fmla="*/ 2198 w 26"/>
              <a:gd name="T39" fmla="*/ 6804 h 28"/>
              <a:gd name="T40" fmla="*/ 2198 w 26"/>
              <a:gd name="T41" fmla="*/ 6804 h 28"/>
              <a:gd name="T42" fmla="*/ 4396 w 26"/>
              <a:gd name="T43" fmla="*/ 7484 h 28"/>
              <a:gd name="T44" fmla="*/ 4763 w 26"/>
              <a:gd name="T45" fmla="*/ 8164 h 28"/>
              <a:gd name="T46" fmla="*/ 4763 w 26"/>
              <a:gd name="T47" fmla="*/ 918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6" h="28">
                <a:moveTo>
                  <a:pt x="13" y="27"/>
                </a:moveTo>
                <a:lnTo>
                  <a:pt x="13" y="27"/>
                </a:lnTo>
                <a:lnTo>
                  <a:pt x="22" y="24"/>
                </a:lnTo>
                <a:lnTo>
                  <a:pt x="23" y="22"/>
                </a:lnTo>
                <a:lnTo>
                  <a:pt x="25" y="18"/>
                </a:lnTo>
                <a:lnTo>
                  <a:pt x="23" y="13"/>
                </a:lnTo>
                <a:lnTo>
                  <a:pt x="20" y="7"/>
                </a:lnTo>
                <a:lnTo>
                  <a:pt x="15" y="5"/>
                </a:lnTo>
                <a:lnTo>
                  <a:pt x="13" y="3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1" y="3"/>
                </a:lnTo>
                <a:lnTo>
                  <a:pt x="0" y="7"/>
                </a:lnTo>
                <a:lnTo>
                  <a:pt x="3" y="8"/>
                </a:lnTo>
                <a:lnTo>
                  <a:pt x="5" y="12"/>
                </a:lnTo>
                <a:lnTo>
                  <a:pt x="6" y="20"/>
                </a:lnTo>
                <a:lnTo>
                  <a:pt x="12" y="22"/>
                </a:lnTo>
                <a:lnTo>
                  <a:pt x="13" y="24"/>
                </a:lnTo>
                <a:lnTo>
                  <a:pt x="13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6" name="Freeform 95">
            <a:extLst>
              <a:ext uri="{FF2B5EF4-FFF2-40B4-BE49-F238E27FC236}">
                <a16:creationId xmlns:a16="http://schemas.microsoft.com/office/drawing/2014/main" id="{D7699637-957C-490E-9004-67A79E0A3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5738" y="2646519"/>
            <a:ext cx="8735" cy="8245"/>
          </a:xfrm>
          <a:custGeom>
            <a:avLst/>
            <a:gdLst>
              <a:gd name="T0" fmla="*/ 4914 w 21"/>
              <a:gd name="T1" fmla="*/ 7576 h 22"/>
              <a:gd name="T2" fmla="*/ 4914 w 21"/>
              <a:gd name="T3" fmla="*/ 7576 h 22"/>
              <a:gd name="T4" fmla="*/ 5670 w 21"/>
              <a:gd name="T5" fmla="*/ 6133 h 22"/>
              <a:gd name="T6" fmla="*/ 6426 w 21"/>
              <a:gd name="T7" fmla="*/ 5051 h 22"/>
              <a:gd name="T8" fmla="*/ 7182 w 21"/>
              <a:gd name="T9" fmla="*/ 4329 h 22"/>
              <a:gd name="T10" fmla="*/ 7560 w 21"/>
              <a:gd name="T11" fmla="*/ 2525 h 22"/>
              <a:gd name="T12" fmla="*/ 7560 w 21"/>
              <a:gd name="T13" fmla="*/ 2525 h 22"/>
              <a:gd name="T14" fmla="*/ 5670 w 21"/>
              <a:gd name="T15" fmla="*/ 1804 h 22"/>
              <a:gd name="T16" fmla="*/ 4914 w 21"/>
              <a:gd name="T17" fmla="*/ 1443 h 22"/>
              <a:gd name="T18" fmla="*/ 4914 w 21"/>
              <a:gd name="T19" fmla="*/ 0 h 22"/>
              <a:gd name="T20" fmla="*/ 4914 w 21"/>
              <a:gd name="T21" fmla="*/ 0 h 22"/>
              <a:gd name="T22" fmla="*/ 0 w 21"/>
              <a:gd name="T23" fmla="*/ 0 h 22"/>
              <a:gd name="T24" fmla="*/ 0 w 21"/>
              <a:gd name="T25" fmla="*/ 0 h 22"/>
              <a:gd name="T26" fmla="*/ 0 w 21"/>
              <a:gd name="T27" fmla="*/ 7576 h 22"/>
              <a:gd name="T28" fmla="*/ 0 w 21"/>
              <a:gd name="T29" fmla="*/ 7576 h 22"/>
              <a:gd name="T30" fmla="*/ 4914 w 21"/>
              <a:gd name="T31" fmla="*/ 7576 h 2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" h="22">
                <a:moveTo>
                  <a:pt x="13" y="21"/>
                </a:moveTo>
                <a:lnTo>
                  <a:pt x="13" y="21"/>
                </a:lnTo>
                <a:lnTo>
                  <a:pt x="15" y="17"/>
                </a:lnTo>
                <a:lnTo>
                  <a:pt x="17" y="14"/>
                </a:lnTo>
                <a:lnTo>
                  <a:pt x="19" y="12"/>
                </a:lnTo>
                <a:lnTo>
                  <a:pt x="20" y="7"/>
                </a:lnTo>
                <a:lnTo>
                  <a:pt x="15" y="5"/>
                </a:lnTo>
                <a:lnTo>
                  <a:pt x="13" y="4"/>
                </a:lnTo>
                <a:lnTo>
                  <a:pt x="13" y="0"/>
                </a:lnTo>
                <a:lnTo>
                  <a:pt x="0" y="0"/>
                </a:lnTo>
                <a:lnTo>
                  <a:pt x="0" y="21"/>
                </a:lnTo>
                <a:lnTo>
                  <a:pt x="13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7" name="Freeform 96">
            <a:extLst>
              <a:ext uri="{FF2B5EF4-FFF2-40B4-BE49-F238E27FC236}">
                <a16:creationId xmlns:a16="http://schemas.microsoft.com/office/drawing/2014/main" id="{EE66A5BA-2551-42D6-BE6B-FC89B234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4775" y="2669606"/>
            <a:ext cx="22711" cy="19789"/>
          </a:xfrm>
          <a:custGeom>
            <a:avLst/>
            <a:gdLst>
              <a:gd name="T0" fmla="*/ 15110 w 56"/>
              <a:gd name="T1" fmla="*/ 4503 h 55"/>
              <a:gd name="T2" fmla="*/ 15110 w 56"/>
              <a:gd name="T3" fmla="*/ 4503 h 55"/>
              <a:gd name="T4" fmla="*/ 13267 w 56"/>
              <a:gd name="T5" fmla="*/ 3464 h 55"/>
              <a:gd name="T6" fmla="*/ 11425 w 56"/>
              <a:gd name="T7" fmla="*/ 2078 h 55"/>
              <a:gd name="T8" fmla="*/ 9582 w 56"/>
              <a:gd name="T9" fmla="*/ 346 h 55"/>
              <a:gd name="T10" fmla="*/ 7739 w 56"/>
              <a:gd name="T11" fmla="*/ 0 h 55"/>
              <a:gd name="T12" fmla="*/ 7739 w 56"/>
              <a:gd name="T13" fmla="*/ 0 h 55"/>
              <a:gd name="T14" fmla="*/ 7002 w 56"/>
              <a:gd name="T15" fmla="*/ 1732 h 55"/>
              <a:gd name="T16" fmla="*/ 6265 w 56"/>
              <a:gd name="T17" fmla="*/ 2771 h 55"/>
              <a:gd name="T18" fmla="*/ 3685 w 56"/>
              <a:gd name="T19" fmla="*/ 4503 h 55"/>
              <a:gd name="T20" fmla="*/ 1474 w 56"/>
              <a:gd name="T21" fmla="*/ 6235 h 55"/>
              <a:gd name="T22" fmla="*/ 737 w 56"/>
              <a:gd name="T23" fmla="*/ 7620 h 55"/>
              <a:gd name="T24" fmla="*/ 0 w 56"/>
              <a:gd name="T25" fmla="*/ 9352 h 55"/>
              <a:gd name="T26" fmla="*/ 0 w 56"/>
              <a:gd name="T27" fmla="*/ 9352 h 55"/>
              <a:gd name="T28" fmla="*/ 1843 w 56"/>
              <a:gd name="T29" fmla="*/ 10045 h 55"/>
              <a:gd name="T30" fmla="*/ 3685 w 56"/>
              <a:gd name="T31" fmla="*/ 11776 h 55"/>
              <a:gd name="T32" fmla="*/ 7002 w 56"/>
              <a:gd name="T33" fmla="*/ 14547 h 55"/>
              <a:gd name="T34" fmla="*/ 8108 w 56"/>
              <a:gd name="T35" fmla="*/ 16279 h 55"/>
              <a:gd name="T36" fmla="*/ 9950 w 56"/>
              <a:gd name="T37" fmla="*/ 17665 h 55"/>
              <a:gd name="T38" fmla="*/ 12162 w 56"/>
              <a:gd name="T39" fmla="*/ 18704 h 55"/>
              <a:gd name="T40" fmla="*/ 15110 w 56"/>
              <a:gd name="T41" fmla="*/ 18704 h 55"/>
              <a:gd name="T42" fmla="*/ 15110 w 56"/>
              <a:gd name="T43" fmla="*/ 18704 h 55"/>
              <a:gd name="T44" fmla="*/ 16584 w 56"/>
              <a:gd name="T45" fmla="*/ 16972 h 55"/>
              <a:gd name="T46" fmla="*/ 17690 w 56"/>
              <a:gd name="T47" fmla="*/ 15240 h 55"/>
              <a:gd name="T48" fmla="*/ 18795 w 56"/>
              <a:gd name="T49" fmla="*/ 14201 h 55"/>
              <a:gd name="T50" fmla="*/ 20269 w 56"/>
              <a:gd name="T51" fmla="*/ 11776 h 55"/>
              <a:gd name="T52" fmla="*/ 20269 w 56"/>
              <a:gd name="T53" fmla="*/ 11776 h 55"/>
              <a:gd name="T54" fmla="*/ 20269 w 56"/>
              <a:gd name="T55" fmla="*/ 9352 h 55"/>
              <a:gd name="T56" fmla="*/ 20269 w 56"/>
              <a:gd name="T57" fmla="*/ 9352 h 55"/>
              <a:gd name="T58" fmla="*/ 19532 w 56"/>
              <a:gd name="T59" fmla="*/ 8659 h 55"/>
              <a:gd name="T60" fmla="*/ 18795 w 56"/>
              <a:gd name="T61" fmla="*/ 7966 h 55"/>
              <a:gd name="T62" fmla="*/ 17690 w 56"/>
              <a:gd name="T63" fmla="*/ 6927 h 55"/>
              <a:gd name="T64" fmla="*/ 15847 w 56"/>
              <a:gd name="T65" fmla="*/ 6235 h 55"/>
              <a:gd name="T66" fmla="*/ 15110 w 56"/>
              <a:gd name="T67" fmla="*/ 5888 h 55"/>
              <a:gd name="T68" fmla="*/ 15110 w 56"/>
              <a:gd name="T69" fmla="*/ 4503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6" h="55">
                <a:moveTo>
                  <a:pt x="41" y="13"/>
                </a:moveTo>
                <a:lnTo>
                  <a:pt x="41" y="13"/>
                </a:lnTo>
                <a:lnTo>
                  <a:pt x="36" y="10"/>
                </a:lnTo>
                <a:lnTo>
                  <a:pt x="31" y="6"/>
                </a:lnTo>
                <a:lnTo>
                  <a:pt x="26" y="1"/>
                </a:lnTo>
                <a:lnTo>
                  <a:pt x="21" y="0"/>
                </a:lnTo>
                <a:lnTo>
                  <a:pt x="19" y="5"/>
                </a:lnTo>
                <a:lnTo>
                  <a:pt x="17" y="8"/>
                </a:lnTo>
                <a:lnTo>
                  <a:pt x="10" y="13"/>
                </a:lnTo>
                <a:lnTo>
                  <a:pt x="4" y="18"/>
                </a:lnTo>
                <a:lnTo>
                  <a:pt x="2" y="22"/>
                </a:lnTo>
                <a:lnTo>
                  <a:pt x="0" y="27"/>
                </a:lnTo>
                <a:lnTo>
                  <a:pt x="5" y="29"/>
                </a:lnTo>
                <a:lnTo>
                  <a:pt x="10" y="34"/>
                </a:lnTo>
                <a:lnTo>
                  <a:pt x="19" y="42"/>
                </a:lnTo>
                <a:lnTo>
                  <a:pt x="22" y="47"/>
                </a:lnTo>
                <a:lnTo>
                  <a:pt x="27" y="51"/>
                </a:lnTo>
                <a:lnTo>
                  <a:pt x="33" y="54"/>
                </a:lnTo>
                <a:lnTo>
                  <a:pt x="41" y="54"/>
                </a:lnTo>
                <a:lnTo>
                  <a:pt x="45" y="49"/>
                </a:lnTo>
                <a:lnTo>
                  <a:pt x="48" y="44"/>
                </a:lnTo>
                <a:lnTo>
                  <a:pt x="51" y="41"/>
                </a:lnTo>
                <a:lnTo>
                  <a:pt x="55" y="34"/>
                </a:lnTo>
                <a:lnTo>
                  <a:pt x="55" y="27"/>
                </a:lnTo>
                <a:lnTo>
                  <a:pt x="53" y="25"/>
                </a:lnTo>
                <a:lnTo>
                  <a:pt x="51" y="23"/>
                </a:lnTo>
                <a:lnTo>
                  <a:pt x="48" y="20"/>
                </a:lnTo>
                <a:lnTo>
                  <a:pt x="43" y="18"/>
                </a:lnTo>
                <a:lnTo>
                  <a:pt x="41" y="17"/>
                </a:lnTo>
                <a:lnTo>
                  <a:pt x="41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8" name="Freeform 97">
            <a:extLst>
              <a:ext uri="{FF2B5EF4-FFF2-40B4-BE49-F238E27FC236}">
                <a16:creationId xmlns:a16="http://schemas.microsoft.com/office/drawing/2014/main" id="{9813310A-0664-4FF8-A4D3-BB3941379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101" y="2631677"/>
            <a:ext cx="8734" cy="8246"/>
          </a:xfrm>
          <a:custGeom>
            <a:avLst/>
            <a:gdLst>
              <a:gd name="T0" fmla="*/ 0 w 22"/>
              <a:gd name="T1" fmla="*/ 5051 h 22"/>
              <a:gd name="T2" fmla="*/ 0 w 22"/>
              <a:gd name="T3" fmla="*/ 5051 h 22"/>
              <a:gd name="T4" fmla="*/ 722 w 22"/>
              <a:gd name="T5" fmla="*/ 5051 h 22"/>
              <a:gd name="T6" fmla="*/ 1804 w 22"/>
              <a:gd name="T7" fmla="*/ 6134 h 22"/>
              <a:gd name="T8" fmla="*/ 2525 w 22"/>
              <a:gd name="T9" fmla="*/ 6856 h 22"/>
              <a:gd name="T10" fmla="*/ 2525 w 22"/>
              <a:gd name="T11" fmla="*/ 7577 h 22"/>
              <a:gd name="T12" fmla="*/ 2525 w 22"/>
              <a:gd name="T13" fmla="*/ 7577 h 22"/>
              <a:gd name="T14" fmla="*/ 2525 w 22"/>
              <a:gd name="T15" fmla="*/ 7577 h 22"/>
              <a:gd name="T16" fmla="*/ 3608 w 22"/>
              <a:gd name="T17" fmla="*/ 7577 h 22"/>
              <a:gd name="T18" fmla="*/ 4329 w 22"/>
              <a:gd name="T19" fmla="*/ 6856 h 22"/>
              <a:gd name="T20" fmla="*/ 4329 w 22"/>
              <a:gd name="T21" fmla="*/ 5773 h 22"/>
              <a:gd name="T22" fmla="*/ 5051 w 22"/>
              <a:gd name="T23" fmla="*/ 5051 h 22"/>
              <a:gd name="T24" fmla="*/ 5051 w 22"/>
              <a:gd name="T25" fmla="*/ 5051 h 22"/>
              <a:gd name="T26" fmla="*/ 6133 w 22"/>
              <a:gd name="T27" fmla="*/ 5051 h 22"/>
              <a:gd name="T28" fmla="*/ 7576 w 22"/>
              <a:gd name="T29" fmla="*/ 5051 h 22"/>
              <a:gd name="T30" fmla="*/ 7576 w 22"/>
              <a:gd name="T31" fmla="*/ 5051 h 22"/>
              <a:gd name="T32" fmla="*/ 7576 w 22"/>
              <a:gd name="T33" fmla="*/ 3247 h 22"/>
              <a:gd name="T34" fmla="*/ 6855 w 22"/>
              <a:gd name="T35" fmla="*/ 1443 h 22"/>
              <a:gd name="T36" fmla="*/ 5051 w 22"/>
              <a:gd name="T37" fmla="*/ 0 h 22"/>
              <a:gd name="T38" fmla="*/ 3608 w 22"/>
              <a:gd name="T39" fmla="*/ 0 h 22"/>
              <a:gd name="T40" fmla="*/ 2525 w 22"/>
              <a:gd name="T41" fmla="*/ 0 h 22"/>
              <a:gd name="T42" fmla="*/ 2525 w 22"/>
              <a:gd name="T43" fmla="*/ 0 h 22"/>
              <a:gd name="T44" fmla="*/ 2525 w 22"/>
              <a:gd name="T45" fmla="*/ 1443 h 22"/>
              <a:gd name="T46" fmla="*/ 1082 w 22"/>
              <a:gd name="T47" fmla="*/ 2526 h 22"/>
              <a:gd name="T48" fmla="*/ 722 w 22"/>
              <a:gd name="T49" fmla="*/ 3608 h 22"/>
              <a:gd name="T50" fmla="*/ 0 w 22"/>
              <a:gd name="T51" fmla="*/ 5051 h 2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2" h="22">
                <a:moveTo>
                  <a:pt x="0" y="14"/>
                </a:moveTo>
                <a:lnTo>
                  <a:pt x="0" y="14"/>
                </a:lnTo>
                <a:lnTo>
                  <a:pt x="2" y="14"/>
                </a:lnTo>
                <a:lnTo>
                  <a:pt x="5" y="17"/>
                </a:lnTo>
                <a:lnTo>
                  <a:pt x="7" y="19"/>
                </a:lnTo>
                <a:lnTo>
                  <a:pt x="7" y="21"/>
                </a:lnTo>
                <a:lnTo>
                  <a:pt x="10" y="21"/>
                </a:lnTo>
                <a:lnTo>
                  <a:pt x="12" y="19"/>
                </a:lnTo>
                <a:lnTo>
                  <a:pt x="12" y="16"/>
                </a:lnTo>
                <a:lnTo>
                  <a:pt x="14" y="14"/>
                </a:lnTo>
                <a:lnTo>
                  <a:pt x="17" y="14"/>
                </a:lnTo>
                <a:lnTo>
                  <a:pt x="21" y="14"/>
                </a:lnTo>
                <a:lnTo>
                  <a:pt x="21" y="9"/>
                </a:lnTo>
                <a:lnTo>
                  <a:pt x="19" y="4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7" y="4"/>
                </a:lnTo>
                <a:lnTo>
                  <a:pt x="3" y="7"/>
                </a:lnTo>
                <a:lnTo>
                  <a:pt x="2" y="10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69" name="Freeform 98">
            <a:extLst>
              <a:ext uri="{FF2B5EF4-FFF2-40B4-BE49-F238E27FC236}">
                <a16:creationId xmlns:a16="http://schemas.microsoft.com/office/drawing/2014/main" id="{FD0C8F8A-D51B-4565-8976-FA352FA8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078" y="2621782"/>
            <a:ext cx="52409" cy="62664"/>
          </a:xfrm>
          <a:custGeom>
            <a:avLst/>
            <a:gdLst>
              <a:gd name="T0" fmla="*/ 29811 w 131"/>
              <a:gd name="T1" fmla="*/ 44699 h 166"/>
              <a:gd name="T2" fmla="*/ 29084 w 131"/>
              <a:gd name="T3" fmla="*/ 38884 h 166"/>
              <a:gd name="T4" fmla="*/ 27266 w 131"/>
              <a:gd name="T5" fmla="*/ 34523 h 166"/>
              <a:gd name="T6" fmla="*/ 26176 w 131"/>
              <a:gd name="T7" fmla="*/ 34160 h 166"/>
              <a:gd name="T8" fmla="*/ 24721 w 131"/>
              <a:gd name="T9" fmla="*/ 30889 h 166"/>
              <a:gd name="T10" fmla="*/ 26176 w 131"/>
              <a:gd name="T11" fmla="*/ 27982 h 166"/>
              <a:gd name="T12" fmla="*/ 27266 w 131"/>
              <a:gd name="T13" fmla="*/ 27255 h 166"/>
              <a:gd name="T14" fmla="*/ 29811 w 131"/>
              <a:gd name="T15" fmla="*/ 29799 h 166"/>
              <a:gd name="T16" fmla="*/ 30902 w 131"/>
              <a:gd name="T17" fmla="*/ 35977 h 166"/>
              <a:gd name="T18" fmla="*/ 33083 w 131"/>
              <a:gd name="T19" fmla="*/ 38884 h 166"/>
              <a:gd name="T20" fmla="*/ 34901 w 131"/>
              <a:gd name="T21" fmla="*/ 39611 h 166"/>
              <a:gd name="T22" fmla="*/ 37809 w 131"/>
              <a:gd name="T23" fmla="*/ 35250 h 166"/>
              <a:gd name="T24" fmla="*/ 44717 w 131"/>
              <a:gd name="T25" fmla="*/ 34523 h 166"/>
              <a:gd name="T26" fmla="*/ 44717 w 131"/>
              <a:gd name="T27" fmla="*/ 28345 h 166"/>
              <a:gd name="T28" fmla="*/ 45807 w 131"/>
              <a:gd name="T29" fmla="*/ 25438 h 166"/>
              <a:gd name="T30" fmla="*/ 47261 w 131"/>
              <a:gd name="T31" fmla="*/ 14900 h 166"/>
              <a:gd name="T32" fmla="*/ 43990 w 131"/>
              <a:gd name="T33" fmla="*/ 13083 h 166"/>
              <a:gd name="T34" fmla="*/ 42172 w 131"/>
              <a:gd name="T35" fmla="*/ 9812 h 166"/>
              <a:gd name="T36" fmla="*/ 39627 w 131"/>
              <a:gd name="T37" fmla="*/ 9812 h 166"/>
              <a:gd name="T38" fmla="*/ 35264 w 131"/>
              <a:gd name="T39" fmla="*/ 9085 h 166"/>
              <a:gd name="T40" fmla="*/ 34901 w 131"/>
              <a:gd name="T41" fmla="*/ 7268 h 166"/>
              <a:gd name="T42" fmla="*/ 26539 w 131"/>
              <a:gd name="T43" fmla="*/ 5451 h 166"/>
              <a:gd name="T44" fmla="*/ 19995 w 131"/>
              <a:gd name="T45" fmla="*/ 2544 h 166"/>
              <a:gd name="T46" fmla="*/ 19268 w 131"/>
              <a:gd name="T47" fmla="*/ 727 h 166"/>
              <a:gd name="T48" fmla="*/ 17450 w 131"/>
              <a:gd name="T49" fmla="*/ 0 h 166"/>
              <a:gd name="T50" fmla="*/ 13088 w 131"/>
              <a:gd name="T51" fmla="*/ 727 h 166"/>
              <a:gd name="T52" fmla="*/ 10543 w 131"/>
              <a:gd name="T53" fmla="*/ 2907 h 166"/>
              <a:gd name="T54" fmla="*/ 7635 w 131"/>
              <a:gd name="T55" fmla="*/ 5088 h 166"/>
              <a:gd name="T56" fmla="*/ 2545 w 131"/>
              <a:gd name="T57" fmla="*/ 5088 h 166"/>
              <a:gd name="T58" fmla="*/ 2545 w 131"/>
              <a:gd name="T59" fmla="*/ 8722 h 166"/>
              <a:gd name="T60" fmla="*/ 3635 w 131"/>
              <a:gd name="T61" fmla="*/ 11266 h 166"/>
              <a:gd name="T62" fmla="*/ 6180 w 131"/>
              <a:gd name="T63" fmla="*/ 12356 h 166"/>
              <a:gd name="T64" fmla="*/ 9816 w 131"/>
              <a:gd name="T65" fmla="*/ 12356 h 166"/>
              <a:gd name="T66" fmla="*/ 11997 w 131"/>
              <a:gd name="T67" fmla="*/ 14173 h 166"/>
              <a:gd name="T68" fmla="*/ 14906 w 131"/>
              <a:gd name="T69" fmla="*/ 19987 h 166"/>
              <a:gd name="T70" fmla="*/ 14178 w 131"/>
              <a:gd name="T71" fmla="*/ 20351 h 166"/>
              <a:gd name="T72" fmla="*/ 12361 w 131"/>
              <a:gd name="T73" fmla="*/ 22168 h 166"/>
              <a:gd name="T74" fmla="*/ 9816 w 131"/>
              <a:gd name="T75" fmla="*/ 23621 h 166"/>
              <a:gd name="T76" fmla="*/ 2545 w 131"/>
              <a:gd name="T77" fmla="*/ 24711 h 166"/>
              <a:gd name="T78" fmla="*/ 2545 w 131"/>
              <a:gd name="T79" fmla="*/ 26528 h 166"/>
              <a:gd name="T80" fmla="*/ 1454 w 131"/>
              <a:gd name="T81" fmla="*/ 29072 h 166"/>
              <a:gd name="T82" fmla="*/ 0 w 131"/>
              <a:gd name="T83" fmla="*/ 29799 h 166"/>
              <a:gd name="T84" fmla="*/ 0 w 131"/>
              <a:gd name="T85" fmla="*/ 34523 h 166"/>
              <a:gd name="T86" fmla="*/ 3272 w 131"/>
              <a:gd name="T87" fmla="*/ 41428 h 166"/>
              <a:gd name="T88" fmla="*/ 5090 w 131"/>
              <a:gd name="T89" fmla="*/ 44699 h 166"/>
              <a:gd name="T90" fmla="*/ 4363 w 131"/>
              <a:gd name="T91" fmla="*/ 49059 h 166"/>
              <a:gd name="T92" fmla="*/ 6180 w 131"/>
              <a:gd name="T93" fmla="*/ 51967 h 166"/>
              <a:gd name="T94" fmla="*/ 6907 w 131"/>
              <a:gd name="T95" fmla="*/ 52694 h 166"/>
              <a:gd name="T96" fmla="*/ 6907 w 131"/>
              <a:gd name="T97" fmla="*/ 53784 h 166"/>
              <a:gd name="T98" fmla="*/ 9816 w 131"/>
              <a:gd name="T99" fmla="*/ 57781 h 166"/>
              <a:gd name="T100" fmla="*/ 10543 w 131"/>
              <a:gd name="T101" fmla="*/ 58871 h 166"/>
              <a:gd name="T102" fmla="*/ 12361 w 131"/>
              <a:gd name="T103" fmla="*/ 59598 h 166"/>
              <a:gd name="T104" fmla="*/ 16723 w 131"/>
              <a:gd name="T105" fmla="*/ 58871 h 166"/>
              <a:gd name="T106" fmla="*/ 21086 w 131"/>
              <a:gd name="T107" fmla="*/ 57054 h 166"/>
              <a:gd name="T108" fmla="*/ 22904 w 131"/>
              <a:gd name="T109" fmla="*/ 57054 h 166"/>
              <a:gd name="T110" fmla="*/ 24358 w 131"/>
              <a:gd name="T111" fmla="*/ 57054 h 166"/>
              <a:gd name="T112" fmla="*/ 24721 w 131"/>
              <a:gd name="T113" fmla="*/ 57054 h 166"/>
              <a:gd name="T114" fmla="*/ 24721 w 131"/>
              <a:gd name="T115" fmla="*/ 52694 h 166"/>
              <a:gd name="T116" fmla="*/ 27266 w 131"/>
              <a:gd name="T117" fmla="*/ 50877 h 166"/>
              <a:gd name="T118" fmla="*/ 29811 w 131"/>
              <a:gd name="T119" fmla="*/ 49059 h 166"/>
              <a:gd name="T120" fmla="*/ 29811 w 131"/>
              <a:gd name="T121" fmla="*/ 44699 h 16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1" h="166">
                <a:moveTo>
                  <a:pt x="82" y="123"/>
                </a:moveTo>
                <a:lnTo>
                  <a:pt x="82" y="123"/>
                </a:lnTo>
                <a:lnTo>
                  <a:pt x="82" y="114"/>
                </a:lnTo>
                <a:lnTo>
                  <a:pt x="80" y="107"/>
                </a:lnTo>
                <a:lnTo>
                  <a:pt x="77" y="102"/>
                </a:lnTo>
                <a:lnTo>
                  <a:pt x="75" y="95"/>
                </a:lnTo>
                <a:lnTo>
                  <a:pt x="72" y="94"/>
                </a:lnTo>
                <a:lnTo>
                  <a:pt x="70" y="92"/>
                </a:lnTo>
                <a:lnTo>
                  <a:pt x="68" y="85"/>
                </a:lnTo>
                <a:lnTo>
                  <a:pt x="70" y="78"/>
                </a:lnTo>
                <a:lnTo>
                  <a:pt x="72" y="77"/>
                </a:lnTo>
                <a:lnTo>
                  <a:pt x="75" y="75"/>
                </a:lnTo>
                <a:lnTo>
                  <a:pt x="79" y="78"/>
                </a:lnTo>
                <a:lnTo>
                  <a:pt x="82" y="82"/>
                </a:lnTo>
                <a:lnTo>
                  <a:pt x="84" y="94"/>
                </a:lnTo>
                <a:lnTo>
                  <a:pt x="85" y="99"/>
                </a:lnTo>
                <a:lnTo>
                  <a:pt x="87" y="104"/>
                </a:lnTo>
                <a:lnTo>
                  <a:pt x="91" y="107"/>
                </a:lnTo>
                <a:lnTo>
                  <a:pt x="96" y="109"/>
                </a:lnTo>
                <a:lnTo>
                  <a:pt x="99" y="102"/>
                </a:lnTo>
                <a:lnTo>
                  <a:pt x="104" y="97"/>
                </a:lnTo>
                <a:lnTo>
                  <a:pt x="113" y="95"/>
                </a:lnTo>
                <a:lnTo>
                  <a:pt x="123" y="95"/>
                </a:lnTo>
                <a:lnTo>
                  <a:pt x="123" y="78"/>
                </a:lnTo>
                <a:lnTo>
                  <a:pt x="125" y="72"/>
                </a:lnTo>
                <a:lnTo>
                  <a:pt x="126" y="70"/>
                </a:lnTo>
                <a:lnTo>
                  <a:pt x="130" y="68"/>
                </a:lnTo>
                <a:lnTo>
                  <a:pt x="130" y="41"/>
                </a:lnTo>
                <a:lnTo>
                  <a:pt x="121" y="36"/>
                </a:lnTo>
                <a:lnTo>
                  <a:pt x="118" y="32"/>
                </a:lnTo>
                <a:lnTo>
                  <a:pt x="116" y="27"/>
                </a:lnTo>
                <a:lnTo>
                  <a:pt x="109" y="27"/>
                </a:lnTo>
                <a:lnTo>
                  <a:pt x="102" y="27"/>
                </a:lnTo>
                <a:lnTo>
                  <a:pt x="97" y="25"/>
                </a:lnTo>
                <a:lnTo>
                  <a:pt x="96" y="20"/>
                </a:lnTo>
                <a:lnTo>
                  <a:pt x="84" y="19"/>
                </a:lnTo>
                <a:lnTo>
                  <a:pt x="73" y="15"/>
                </a:lnTo>
                <a:lnTo>
                  <a:pt x="55" y="7"/>
                </a:lnTo>
                <a:lnTo>
                  <a:pt x="55" y="3"/>
                </a:lnTo>
                <a:lnTo>
                  <a:pt x="53" y="2"/>
                </a:lnTo>
                <a:lnTo>
                  <a:pt x="48" y="0"/>
                </a:lnTo>
                <a:lnTo>
                  <a:pt x="41" y="0"/>
                </a:lnTo>
                <a:lnTo>
                  <a:pt x="36" y="2"/>
                </a:lnTo>
                <a:lnTo>
                  <a:pt x="33" y="5"/>
                </a:lnTo>
                <a:lnTo>
                  <a:pt x="29" y="8"/>
                </a:lnTo>
                <a:lnTo>
                  <a:pt x="26" y="12"/>
                </a:lnTo>
                <a:lnTo>
                  <a:pt x="21" y="14"/>
                </a:lnTo>
                <a:lnTo>
                  <a:pt x="16" y="15"/>
                </a:lnTo>
                <a:lnTo>
                  <a:pt x="7" y="14"/>
                </a:lnTo>
                <a:lnTo>
                  <a:pt x="7" y="24"/>
                </a:lnTo>
                <a:lnTo>
                  <a:pt x="9" y="27"/>
                </a:lnTo>
                <a:lnTo>
                  <a:pt x="10" y="31"/>
                </a:lnTo>
                <a:lnTo>
                  <a:pt x="14" y="32"/>
                </a:lnTo>
                <a:lnTo>
                  <a:pt x="17" y="34"/>
                </a:lnTo>
                <a:lnTo>
                  <a:pt x="27" y="34"/>
                </a:lnTo>
                <a:lnTo>
                  <a:pt x="29" y="37"/>
                </a:lnTo>
                <a:lnTo>
                  <a:pt x="33" y="39"/>
                </a:lnTo>
                <a:lnTo>
                  <a:pt x="41" y="41"/>
                </a:lnTo>
                <a:lnTo>
                  <a:pt x="41" y="55"/>
                </a:lnTo>
                <a:lnTo>
                  <a:pt x="39" y="56"/>
                </a:lnTo>
                <a:lnTo>
                  <a:pt x="38" y="58"/>
                </a:lnTo>
                <a:lnTo>
                  <a:pt x="34" y="61"/>
                </a:lnTo>
                <a:lnTo>
                  <a:pt x="29" y="63"/>
                </a:lnTo>
                <a:lnTo>
                  <a:pt x="27" y="65"/>
                </a:lnTo>
                <a:lnTo>
                  <a:pt x="27" y="68"/>
                </a:lnTo>
                <a:lnTo>
                  <a:pt x="7" y="68"/>
                </a:lnTo>
                <a:lnTo>
                  <a:pt x="7" y="73"/>
                </a:lnTo>
                <a:lnTo>
                  <a:pt x="5" y="77"/>
                </a:lnTo>
                <a:lnTo>
                  <a:pt x="4" y="80"/>
                </a:lnTo>
                <a:lnTo>
                  <a:pt x="0" y="82"/>
                </a:lnTo>
                <a:lnTo>
                  <a:pt x="0" y="89"/>
                </a:lnTo>
                <a:lnTo>
                  <a:pt x="0" y="95"/>
                </a:lnTo>
                <a:lnTo>
                  <a:pt x="4" y="106"/>
                </a:lnTo>
                <a:lnTo>
                  <a:pt x="9" y="114"/>
                </a:lnTo>
                <a:lnTo>
                  <a:pt x="14" y="123"/>
                </a:lnTo>
                <a:lnTo>
                  <a:pt x="12" y="130"/>
                </a:lnTo>
                <a:lnTo>
                  <a:pt x="12" y="135"/>
                </a:lnTo>
                <a:lnTo>
                  <a:pt x="16" y="140"/>
                </a:lnTo>
                <a:lnTo>
                  <a:pt x="17" y="143"/>
                </a:lnTo>
                <a:lnTo>
                  <a:pt x="19" y="145"/>
                </a:lnTo>
                <a:lnTo>
                  <a:pt x="19" y="148"/>
                </a:lnTo>
                <a:lnTo>
                  <a:pt x="21" y="152"/>
                </a:lnTo>
                <a:lnTo>
                  <a:pt x="27" y="159"/>
                </a:lnTo>
                <a:lnTo>
                  <a:pt x="29" y="162"/>
                </a:lnTo>
                <a:lnTo>
                  <a:pt x="34" y="164"/>
                </a:lnTo>
                <a:lnTo>
                  <a:pt x="38" y="165"/>
                </a:lnTo>
                <a:lnTo>
                  <a:pt x="46" y="162"/>
                </a:lnTo>
                <a:lnTo>
                  <a:pt x="55" y="159"/>
                </a:lnTo>
                <a:lnTo>
                  <a:pt x="58" y="157"/>
                </a:lnTo>
                <a:lnTo>
                  <a:pt x="63" y="157"/>
                </a:lnTo>
                <a:lnTo>
                  <a:pt x="67" y="157"/>
                </a:lnTo>
                <a:lnTo>
                  <a:pt x="68" y="157"/>
                </a:lnTo>
                <a:lnTo>
                  <a:pt x="68" y="150"/>
                </a:lnTo>
                <a:lnTo>
                  <a:pt x="68" y="145"/>
                </a:lnTo>
                <a:lnTo>
                  <a:pt x="72" y="143"/>
                </a:lnTo>
                <a:lnTo>
                  <a:pt x="75" y="140"/>
                </a:lnTo>
                <a:lnTo>
                  <a:pt x="79" y="138"/>
                </a:lnTo>
                <a:lnTo>
                  <a:pt x="82" y="135"/>
                </a:lnTo>
                <a:lnTo>
                  <a:pt x="82" y="130"/>
                </a:lnTo>
                <a:lnTo>
                  <a:pt x="82" y="12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0" name="Freeform 99">
            <a:extLst>
              <a:ext uri="{FF2B5EF4-FFF2-40B4-BE49-F238E27FC236}">
                <a16:creationId xmlns:a16="http://schemas.microsoft.com/office/drawing/2014/main" id="{D3DEC0B0-8DD1-43DC-A810-E0A534828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244" y="2625079"/>
            <a:ext cx="8735" cy="6596"/>
          </a:xfrm>
          <a:custGeom>
            <a:avLst/>
            <a:gdLst>
              <a:gd name="T0" fmla="*/ 0 w 20"/>
              <a:gd name="T1" fmla="*/ 0 h 18"/>
              <a:gd name="T2" fmla="*/ 0 w 20"/>
              <a:gd name="T3" fmla="*/ 0 h 18"/>
              <a:gd name="T4" fmla="*/ 0 w 20"/>
              <a:gd name="T5" fmla="*/ 1411 h 18"/>
              <a:gd name="T6" fmla="*/ 0 w 20"/>
              <a:gd name="T7" fmla="*/ 1411 h 18"/>
              <a:gd name="T8" fmla="*/ 1588 w 20"/>
              <a:gd name="T9" fmla="*/ 3175 h 18"/>
              <a:gd name="T10" fmla="*/ 2778 w 20"/>
              <a:gd name="T11" fmla="*/ 4939 h 18"/>
              <a:gd name="T12" fmla="*/ 4763 w 20"/>
              <a:gd name="T13" fmla="*/ 5997 h 18"/>
              <a:gd name="T14" fmla="*/ 5557 w 20"/>
              <a:gd name="T15" fmla="*/ 5997 h 18"/>
              <a:gd name="T16" fmla="*/ 6747 w 20"/>
              <a:gd name="T17" fmla="*/ 5292 h 18"/>
              <a:gd name="T18" fmla="*/ 6747 w 20"/>
              <a:gd name="T19" fmla="*/ 5292 h 18"/>
              <a:gd name="T20" fmla="*/ 7541 w 20"/>
              <a:gd name="T21" fmla="*/ 3528 h 18"/>
              <a:gd name="T22" fmla="*/ 6747 w 20"/>
              <a:gd name="T23" fmla="*/ 1764 h 18"/>
              <a:gd name="T24" fmla="*/ 6350 w 20"/>
              <a:gd name="T25" fmla="*/ 1411 h 18"/>
              <a:gd name="T26" fmla="*/ 4763 w 20"/>
              <a:gd name="T27" fmla="*/ 706 h 18"/>
              <a:gd name="T28" fmla="*/ 1985 w 20"/>
              <a:gd name="T29" fmla="*/ 706 h 18"/>
              <a:gd name="T30" fmla="*/ 0 w 20"/>
              <a:gd name="T31" fmla="*/ 0 h 1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4" y="9"/>
                </a:lnTo>
                <a:lnTo>
                  <a:pt x="7" y="14"/>
                </a:lnTo>
                <a:lnTo>
                  <a:pt x="12" y="17"/>
                </a:lnTo>
                <a:lnTo>
                  <a:pt x="14" y="17"/>
                </a:lnTo>
                <a:lnTo>
                  <a:pt x="17" y="15"/>
                </a:lnTo>
                <a:lnTo>
                  <a:pt x="19" y="10"/>
                </a:lnTo>
                <a:lnTo>
                  <a:pt x="17" y="5"/>
                </a:lnTo>
                <a:lnTo>
                  <a:pt x="16" y="4"/>
                </a:lnTo>
                <a:lnTo>
                  <a:pt x="12" y="2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1" name="Freeform 100">
            <a:extLst>
              <a:ext uri="{FF2B5EF4-FFF2-40B4-BE49-F238E27FC236}">
                <a16:creationId xmlns:a16="http://schemas.microsoft.com/office/drawing/2014/main" id="{35B998F8-3906-46C9-8561-142225352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726" y="2626730"/>
            <a:ext cx="5241" cy="6596"/>
          </a:xfrm>
          <a:custGeom>
            <a:avLst/>
            <a:gdLst>
              <a:gd name="T0" fmla="*/ 1588 w 15"/>
              <a:gd name="T1" fmla="*/ 0 h 19"/>
              <a:gd name="T2" fmla="*/ 1588 w 15"/>
              <a:gd name="T3" fmla="*/ 0 h 19"/>
              <a:gd name="T4" fmla="*/ 635 w 15"/>
              <a:gd name="T5" fmla="*/ 0 h 19"/>
              <a:gd name="T6" fmla="*/ 635 w 15"/>
              <a:gd name="T7" fmla="*/ 0 h 19"/>
              <a:gd name="T8" fmla="*/ 0 w 15"/>
              <a:gd name="T9" fmla="*/ 1671 h 19"/>
              <a:gd name="T10" fmla="*/ 635 w 15"/>
              <a:gd name="T11" fmla="*/ 3676 h 19"/>
              <a:gd name="T12" fmla="*/ 1270 w 15"/>
              <a:gd name="T13" fmla="*/ 5013 h 19"/>
              <a:gd name="T14" fmla="*/ 1588 w 15"/>
              <a:gd name="T15" fmla="*/ 5682 h 19"/>
              <a:gd name="T16" fmla="*/ 2858 w 15"/>
              <a:gd name="T17" fmla="*/ 6016 h 19"/>
              <a:gd name="T18" fmla="*/ 4445 w 15"/>
              <a:gd name="T19" fmla="*/ 6016 h 19"/>
              <a:gd name="T20" fmla="*/ 4445 w 15"/>
              <a:gd name="T21" fmla="*/ 6016 h 19"/>
              <a:gd name="T22" fmla="*/ 3810 w 15"/>
              <a:gd name="T23" fmla="*/ 5682 h 19"/>
              <a:gd name="T24" fmla="*/ 3810 w 15"/>
              <a:gd name="T25" fmla="*/ 4345 h 19"/>
              <a:gd name="T26" fmla="*/ 3810 w 15"/>
              <a:gd name="T27" fmla="*/ 2005 h 19"/>
              <a:gd name="T28" fmla="*/ 3810 w 15"/>
              <a:gd name="T29" fmla="*/ 1003 h 19"/>
              <a:gd name="T30" fmla="*/ 3810 w 15"/>
              <a:gd name="T31" fmla="*/ 334 h 19"/>
              <a:gd name="T32" fmla="*/ 3175 w 15"/>
              <a:gd name="T33" fmla="*/ 0 h 19"/>
              <a:gd name="T34" fmla="*/ 1588 w 15"/>
              <a:gd name="T35" fmla="*/ 0 h 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" h="1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5"/>
                </a:lnTo>
                <a:lnTo>
                  <a:pt x="2" y="11"/>
                </a:lnTo>
                <a:lnTo>
                  <a:pt x="4" y="15"/>
                </a:lnTo>
                <a:lnTo>
                  <a:pt x="5" y="17"/>
                </a:lnTo>
                <a:lnTo>
                  <a:pt x="9" y="18"/>
                </a:lnTo>
                <a:lnTo>
                  <a:pt x="14" y="18"/>
                </a:lnTo>
                <a:lnTo>
                  <a:pt x="12" y="17"/>
                </a:lnTo>
                <a:lnTo>
                  <a:pt x="12" y="13"/>
                </a:lnTo>
                <a:lnTo>
                  <a:pt x="12" y="6"/>
                </a:lnTo>
                <a:lnTo>
                  <a:pt x="12" y="3"/>
                </a:lnTo>
                <a:lnTo>
                  <a:pt x="12" y="1"/>
                </a:lnTo>
                <a:lnTo>
                  <a:pt x="1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2" name="Freeform 101">
            <a:extLst>
              <a:ext uri="{FF2B5EF4-FFF2-40B4-BE49-F238E27FC236}">
                <a16:creationId xmlns:a16="http://schemas.microsoft.com/office/drawing/2014/main" id="{6169FFFD-8A7D-4050-8E43-F0606433A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714" y="2651464"/>
            <a:ext cx="8735" cy="9894"/>
          </a:xfrm>
          <a:custGeom>
            <a:avLst/>
            <a:gdLst>
              <a:gd name="T0" fmla="*/ 0 w 23"/>
              <a:gd name="T1" fmla="*/ 6804 h 28"/>
              <a:gd name="T2" fmla="*/ 0 w 23"/>
              <a:gd name="T3" fmla="*/ 6804 h 28"/>
              <a:gd name="T4" fmla="*/ 0 w 23"/>
              <a:gd name="T5" fmla="*/ 9185 h 28"/>
              <a:gd name="T6" fmla="*/ 0 w 23"/>
              <a:gd name="T7" fmla="*/ 9185 h 28"/>
              <a:gd name="T8" fmla="*/ 2761 w 23"/>
              <a:gd name="T9" fmla="*/ 8164 h 28"/>
              <a:gd name="T10" fmla="*/ 5177 w 23"/>
              <a:gd name="T11" fmla="*/ 6804 h 28"/>
              <a:gd name="T12" fmla="*/ 6557 w 23"/>
              <a:gd name="T13" fmla="*/ 5783 h 28"/>
              <a:gd name="T14" fmla="*/ 6903 w 23"/>
              <a:gd name="T15" fmla="*/ 4082 h 28"/>
              <a:gd name="T16" fmla="*/ 7593 w 23"/>
              <a:gd name="T17" fmla="*/ 2381 h 28"/>
              <a:gd name="T18" fmla="*/ 6903 w 23"/>
              <a:gd name="T19" fmla="*/ 0 h 28"/>
              <a:gd name="T20" fmla="*/ 6903 w 23"/>
              <a:gd name="T21" fmla="*/ 0 h 28"/>
              <a:gd name="T22" fmla="*/ 5177 w 23"/>
              <a:gd name="T23" fmla="*/ 0 h 28"/>
              <a:gd name="T24" fmla="*/ 3451 w 23"/>
              <a:gd name="T25" fmla="*/ 0 h 28"/>
              <a:gd name="T26" fmla="*/ 2761 w 23"/>
              <a:gd name="T27" fmla="*/ 1021 h 28"/>
              <a:gd name="T28" fmla="*/ 1726 w 23"/>
              <a:gd name="T29" fmla="*/ 2381 h 28"/>
              <a:gd name="T30" fmla="*/ 1035 w 23"/>
              <a:gd name="T31" fmla="*/ 4422 h 28"/>
              <a:gd name="T32" fmla="*/ 690 w 23"/>
              <a:gd name="T33" fmla="*/ 5783 h 28"/>
              <a:gd name="T34" fmla="*/ 0 w 23"/>
              <a:gd name="T35" fmla="*/ 6804 h 2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" h="28">
                <a:moveTo>
                  <a:pt x="0" y="20"/>
                </a:moveTo>
                <a:lnTo>
                  <a:pt x="0" y="20"/>
                </a:lnTo>
                <a:lnTo>
                  <a:pt x="0" y="27"/>
                </a:lnTo>
                <a:lnTo>
                  <a:pt x="8" y="24"/>
                </a:lnTo>
                <a:lnTo>
                  <a:pt x="15" y="20"/>
                </a:lnTo>
                <a:lnTo>
                  <a:pt x="19" y="17"/>
                </a:lnTo>
                <a:lnTo>
                  <a:pt x="20" y="12"/>
                </a:lnTo>
                <a:lnTo>
                  <a:pt x="22" y="7"/>
                </a:lnTo>
                <a:lnTo>
                  <a:pt x="20" y="0"/>
                </a:lnTo>
                <a:lnTo>
                  <a:pt x="15" y="0"/>
                </a:lnTo>
                <a:lnTo>
                  <a:pt x="10" y="0"/>
                </a:lnTo>
                <a:lnTo>
                  <a:pt x="8" y="3"/>
                </a:lnTo>
                <a:lnTo>
                  <a:pt x="5" y="7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3" name="Freeform 102">
            <a:extLst>
              <a:ext uri="{FF2B5EF4-FFF2-40B4-BE49-F238E27FC236}">
                <a16:creationId xmlns:a16="http://schemas.microsoft.com/office/drawing/2014/main" id="{BE24B8BB-6C99-4A64-AC2B-5E941F71B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619" y="2651464"/>
            <a:ext cx="6988" cy="8246"/>
          </a:xfrm>
          <a:custGeom>
            <a:avLst/>
            <a:gdLst>
              <a:gd name="T0" fmla="*/ 0 w 18"/>
              <a:gd name="T1" fmla="*/ 0 h 22"/>
              <a:gd name="T2" fmla="*/ 0 w 18"/>
              <a:gd name="T3" fmla="*/ 0 h 22"/>
              <a:gd name="T4" fmla="*/ 0 w 18"/>
              <a:gd name="T5" fmla="*/ 1443 h 22"/>
              <a:gd name="T6" fmla="*/ 0 w 18"/>
              <a:gd name="T7" fmla="*/ 1443 h 22"/>
              <a:gd name="T8" fmla="*/ 0 w 18"/>
              <a:gd name="T9" fmla="*/ 3608 h 22"/>
              <a:gd name="T10" fmla="*/ 706 w 18"/>
              <a:gd name="T11" fmla="*/ 6134 h 22"/>
              <a:gd name="T12" fmla="*/ 3175 w 18"/>
              <a:gd name="T13" fmla="*/ 7577 h 22"/>
              <a:gd name="T14" fmla="*/ 5997 w 18"/>
              <a:gd name="T15" fmla="*/ 7577 h 22"/>
              <a:gd name="T16" fmla="*/ 5997 w 18"/>
              <a:gd name="T17" fmla="*/ 7577 h 22"/>
              <a:gd name="T18" fmla="*/ 5997 w 18"/>
              <a:gd name="T19" fmla="*/ 5412 h 22"/>
              <a:gd name="T20" fmla="*/ 5292 w 18"/>
              <a:gd name="T21" fmla="*/ 3247 h 22"/>
              <a:gd name="T22" fmla="*/ 4939 w 18"/>
              <a:gd name="T23" fmla="*/ 1804 h 22"/>
              <a:gd name="T24" fmla="*/ 3528 w 18"/>
              <a:gd name="T25" fmla="*/ 1443 h 22"/>
              <a:gd name="T26" fmla="*/ 2469 w 18"/>
              <a:gd name="T27" fmla="*/ 722 h 22"/>
              <a:gd name="T28" fmla="*/ 0 w 18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" h="22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2" y="17"/>
                </a:lnTo>
                <a:lnTo>
                  <a:pt x="9" y="21"/>
                </a:lnTo>
                <a:lnTo>
                  <a:pt x="17" y="21"/>
                </a:lnTo>
                <a:lnTo>
                  <a:pt x="17" y="15"/>
                </a:lnTo>
                <a:lnTo>
                  <a:pt x="15" y="9"/>
                </a:lnTo>
                <a:lnTo>
                  <a:pt x="14" y="5"/>
                </a:lnTo>
                <a:lnTo>
                  <a:pt x="10" y="4"/>
                </a:lnTo>
                <a:lnTo>
                  <a:pt x="7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4" name="Freeform 103">
            <a:extLst>
              <a:ext uri="{FF2B5EF4-FFF2-40B4-BE49-F238E27FC236}">
                <a16:creationId xmlns:a16="http://schemas.microsoft.com/office/drawing/2014/main" id="{2E9275D2-E5E3-4C7F-92D6-CEE338909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354" y="2649817"/>
            <a:ext cx="13976" cy="21437"/>
          </a:xfrm>
          <a:custGeom>
            <a:avLst/>
            <a:gdLst>
              <a:gd name="T0" fmla="*/ 5080 w 35"/>
              <a:gd name="T1" fmla="*/ 0 h 56"/>
              <a:gd name="T2" fmla="*/ 5080 w 35"/>
              <a:gd name="T3" fmla="*/ 0 h 56"/>
              <a:gd name="T4" fmla="*/ 3266 w 35"/>
              <a:gd name="T5" fmla="*/ 737 h 56"/>
              <a:gd name="T6" fmla="*/ 1814 w 35"/>
              <a:gd name="T7" fmla="*/ 1106 h 56"/>
              <a:gd name="T8" fmla="*/ 726 w 35"/>
              <a:gd name="T9" fmla="*/ 2580 h 56"/>
              <a:gd name="T10" fmla="*/ 0 w 35"/>
              <a:gd name="T11" fmla="*/ 4422 h 56"/>
              <a:gd name="T12" fmla="*/ 0 w 35"/>
              <a:gd name="T13" fmla="*/ 8107 h 56"/>
              <a:gd name="T14" fmla="*/ 0 w 35"/>
              <a:gd name="T15" fmla="*/ 12530 h 56"/>
              <a:gd name="T16" fmla="*/ 0 w 35"/>
              <a:gd name="T17" fmla="*/ 12530 h 56"/>
              <a:gd name="T18" fmla="*/ 726 w 35"/>
              <a:gd name="T19" fmla="*/ 14004 h 56"/>
              <a:gd name="T20" fmla="*/ 1451 w 35"/>
              <a:gd name="T21" fmla="*/ 15109 h 56"/>
              <a:gd name="T22" fmla="*/ 1814 w 35"/>
              <a:gd name="T23" fmla="*/ 17689 h 56"/>
              <a:gd name="T24" fmla="*/ 3266 w 35"/>
              <a:gd name="T25" fmla="*/ 18794 h 56"/>
              <a:gd name="T26" fmla="*/ 3629 w 35"/>
              <a:gd name="T27" fmla="*/ 20268 h 56"/>
              <a:gd name="T28" fmla="*/ 5806 w 35"/>
              <a:gd name="T29" fmla="*/ 20268 h 56"/>
              <a:gd name="T30" fmla="*/ 7620 w 35"/>
              <a:gd name="T31" fmla="*/ 20268 h 56"/>
              <a:gd name="T32" fmla="*/ 7620 w 35"/>
              <a:gd name="T33" fmla="*/ 20268 h 56"/>
              <a:gd name="T34" fmla="*/ 8709 w 35"/>
              <a:gd name="T35" fmla="*/ 20268 h 56"/>
              <a:gd name="T36" fmla="*/ 9434 w 35"/>
              <a:gd name="T37" fmla="*/ 19531 h 56"/>
              <a:gd name="T38" fmla="*/ 10160 w 35"/>
              <a:gd name="T39" fmla="*/ 17689 h 56"/>
              <a:gd name="T40" fmla="*/ 10160 w 35"/>
              <a:gd name="T41" fmla="*/ 17689 h 56"/>
              <a:gd name="T42" fmla="*/ 10523 w 35"/>
              <a:gd name="T43" fmla="*/ 15846 h 56"/>
              <a:gd name="T44" fmla="*/ 11249 w 35"/>
              <a:gd name="T45" fmla="*/ 15109 h 56"/>
              <a:gd name="T46" fmla="*/ 12337 w 35"/>
              <a:gd name="T47" fmla="*/ 15109 h 56"/>
              <a:gd name="T48" fmla="*/ 12337 w 35"/>
              <a:gd name="T49" fmla="*/ 15109 h 56"/>
              <a:gd name="T50" fmla="*/ 12337 w 35"/>
              <a:gd name="T51" fmla="*/ 11793 h 56"/>
              <a:gd name="T52" fmla="*/ 11974 w 35"/>
              <a:gd name="T53" fmla="*/ 9581 h 56"/>
              <a:gd name="T54" fmla="*/ 10523 w 35"/>
              <a:gd name="T55" fmla="*/ 7370 h 56"/>
              <a:gd name="T56" fmla="*/ 10160 w 35"/>
              <a:gd name="T57" fmla="*/ 5159 h 56"/>
              <a:gd name="T58" fmla="*/ 10160 w 35"/>
              <a:gd name="T59" fmla="*/ 5159 h 56"/>
              <a:gd name="T60" fmla="*/ 10160 w 35"/>
              <a:gd name="T61" fmla="*/ 2580 h 56"/>
              <a:gd name="T62" fmla="*/ 8709 w 35"/>
              <a:gd name="T63" fmla="*/ 1106 h 56"/>
              <a:gd name="T64" fmla="*/ 6894 w 35"/>
              <a:gd name="T65" fmla="*/ 737 h 56"/>
              <a:gd name="T66" fmla="*/ 5080 w 35"/>
              <a:gd name="T67" fmla="*/ 0 h 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5" h="56">
                <a:moveTo>
                  <a:pt x="14" y="0"/>
                </a:moveTo>
                <a:lnTo>
                  <a:pt x="14" y="0"/>
                </a:lnTo>
                <a:lnTo>
                  <a:pt x="9" y="2"/>
                </a:lnTo>
                <a:lnTo>
                  <a:pt x="5" y="3"/>
                </a:lnTo>
                <a:lnTo>
                  <a:pt x="2" y="7"/>
                </a:lnTo>
                <a:lnTo>
                  <a:pt x="0" y="12"/>
                </a:lnTo>
                <a:lnTo>
                  <a:pt x="0" y="22"/>
                </a:lnTo>
                <a:lnTo>
                  <a:pt x="0" y="34"/>
                </a:lnTo>
                <a:lnTo>
                  <a:pt x="2" y="38"/>
                </a:lnTo>
                <a:lnTo>
                  <a:pt x="4" y="41"/>
                </a:lnTo>
                <a:lnTo>
                  <a:pt x="5" y="48"/>
                </a:lnTo>
                <a:lnTo>
                  <a:pt x="9" y="51"/>
                </a:lnTo>
                <a:lnTo>
                  <a:pt x="10" y="55"/>
                </a:lnTo>
                <a:lnTo>
                  <a:pt x="16" y="55"/>
                </a:lnTo>
                <a:lnTo>
                  <a:pt x="21" y="55"/>
                </a:lnTo>
                <a:lnTo>
                  <a:pt x="24" y="55"/>
                </a:lnTo>
                <a:lnTo>
                  <a:pt x="26" y="53"/>
                </a:lnTo>
                <a:lnTo>
                  <a:pt x="28" y="48"/>
                </a:lnTo>
                <a:lnTo>
                  <a:pt x="29" y="43"/>
                </a:lnTo>
                <a:lnTo>
                  <a:pt x="31" y="41"/>
                </a:lnTo>
                <a:lnTo>
                  <a:pt x="34" y="41"/>
                </a:lnTo>
                <a:lnTo>
                  <a:pt x="34" y="32"/>
                </a:lnTo>
                <a:lnTo>
                  <a:pt x="33" y="26"/>
                </a:lnTo>
                <a:lnTo>
                  <a:pt x="29" y="20"/>
                </a:lnTo>
                <a:lnTo>
                  <a:pt x="28" y="14"/>
                </a:lnTo>
                <a:lnTo>
                  <a:pt x="28" y="7"/>
                </a:lnTo>
                <a:lnTo>
                  <a:pt x="24" y="3"/>
                </a:lnTo>
                <a:lnTo>
                  <a:pt x="19" y="2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5" name="Freeform 104">
            <a:extLst>
              <a:ext uri="{FF2B5EF4-FFF2-40B4-BE49-F238E27FC236}">
                <a16:creationId xmlns:a16="http://schemas.microsoft.com/office/drawing/2014/main" id="{4CBF3594-6DE6-440A-B02C-21C311D5D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0794" y="2674552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6" name="Freeform 105">
            <a:extLst>
              <a:ext uri="{FF2B5EF4-FFF2-40B4-BE49-F238E27FC236}">
                <a16:creationId xmlns:a16="http://schemas.microsoft.com/office/drawing/2014/main" id="{12084817-1F77-44C6-AA2C-7AFA41190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084" y="2649817"/>
            <a:ext cx="26204" cy="23087"/>
          </a:xfrm>
          <a:custGeom>
            <a:avLst/>
            <a:gdLst>
              <a:gd name="T0" fmla="*/ 18231 w 64"/>
              <a:gd name="T1" fmla="*/ 14697 h 62"/>
              <a:gd name="T2" fmla="*/ 18231 w 64"/>
              <a:gd name="T3" fmla="*/ 14697 h 62"/>
              <a:gd name="T4" fmla="*/ 18231 w 64"/>
              <a:gd name="T5" fmla="*/ 12188 h 62"/>
              <a:gd name="T6" fmla="*/ 17115 w 64"/>
              <a:gd name="T7" fmla="*/ 11113 h 62"/>
              <a:gd name="T8" fmla="*/ 16371 w 64"/>
              <a:gd name="T9" fmla="*/ 9320 h 62"/>
              <a:gd name="T10" fmla="*/ 15999 w 64"/>
              <a:gd name="T11" fmla="*/ 7169 h 62"/>
              <a:gd name="T12" fmla="*/ 15999 w 64"/>
              <a:gd name="T13" fmla="*/ 7169 h 62"/>
              <a:gd name="T14" fmla="*/ 15999 w 64"/>
              <a:gd name="T15" fmla="*/ 5019 h 62"/>
              <a:gd name="T16" fmla="*/ 16371 w 64"/>
              <a:gd name="T17" fmla="*/ 3585 h 62"/>
              <a:gd name="T18" fmla="*/ 17859 w 64"/>
              <a:gd name="T19" fmla="*/ 1792 h 62"/>
              <a:gd name="T20" fmla="*/ 18231 w 64"/>
              <a:gd name="T21" fmla="*/ 0 h 62"/>
              <a:gd name="T22" fmla="*/ 18231 w 64"/>
              <a:gd name="T23" fmla="*/ 0 h 62"/>
              <a:gd name="T24" fmla="*/ 15255 w 64"/>
              <a:gd name="T25" fmla="*/ 717 h 62"/>
              <a:gd name="T26" fmla="*/ 13394 w 64"/>
              <a:gd name="T27" fmla="*/ 1075 h 62"/>
              <a:gd name="T28" fmla="*/ 11906 w 64"/>
              <a:gd name="T29" fmla="*/ 3226 h 62"/>
              <a:gd name="T30" fmla="*/ 10790 w 64"/>
              <a:gd name="T31" fmla="*/ 5019 h 62"/>
              <a:gd name="T32" fmla="*/ 10790 w 64"/>
              <a:gd name="T33" fmla="*/ 5019 h 62"/>
              <a:gd name="T34" fmla="*/ 11906 w 64"/>
              <a:gd name="T35" fmla="*/ 6811 h 62"/>
              <a:gd name="T36" fmla="*/ 12650 w 64"/>
              <a:gd name="T37" fmla="*/ 7886 h 62"/>
              <a:gd name="T38" fmla="*/ 11906 w 64"/>
              <a:gd name="T39" fmla="*/ 9320 h 62"/>
              <a:gd name="T40" fmla="*/ 10790 w 64"/>
              <a:gd name="T41" fmla="*/ 9679 h 62"/>
              <a:gd name="T42" fmla="*/ 10790 w 64"/>
              <a:gd name="T43" fmla="*/ 9679 h 62"/>
              <a:gd name="T44" fmla="*/ 8185 w 64"/>
              <a:gd name="T45" fmla="*/ 9679 h 62"/>
              <a:gd name="T46" fmla="*/ 5581 w 64"/>
              <a:gd name="T47" fmla="*/ 9679 h 62"/>
              <a:gd name="T48" fmla="*/ 3721 w 64"/>
              <a:gd name="T49" fmla="*/ 9320 h 62"/>
              <a:gd name="T50" fmla="*/ 2977 w 64"/>
              <a:gd name="T51" fmla="*/ 7169 h 62"/>
              <a:gd name="T52" fmla="*/ 2977 w 64"/>
              <a:gd name="T53" fmla="*/ 7169 h 62"/>
              <a:gd name="T54" fmla="*/ 744 w 64"/>
              <a:gd name="T55" fmla="*/ 7169 h 62"/>
              <a:gd name="T56" fmla="*/ 744 w 64"/>
              <a:gd name="T57" fmla="*/ 7169 h 62"/>
              <a:gd name="T58" fmla="*/ 0 w 64"/>
              <a:gd name="T59" fmla="*/ 9679 h 62"/>
              <a:gd name="T60" fmla="*/ 0 w 64"/>
              <a:gd name="T61" fmla="*/ 12188 h 62"/>
              <a:gd name="T62" fmla="*/ 1116 w 64"/>
              <a:gd name="T63" fmla="*/ 15414 h 62"/>
              <a:gd name="T64" fmla="*/ 2604 w 64"/>
              <a:gd name="T65" fmla="*/ 18282 h 62"/>
              <a:gd name="T66" fmla="*/ 2977 w 64"/>
              <a:gd name="T67" fmla="*/ 20074 h 62"/>
              <a:gd name="T68" fmla="*/ 2977 w 64"/>
              <a:gd name="T69" fmla="*/ 21867 h 62"/>
              <a:gd name="T70" fmla="*/ 2977 w 64"/>
              <a:gd name="T71" fmla="*/ 21867 h 62"/>
              <a:gd name="T72" fmla="*/ 23440 w 64"/>
              <a:gd name="T73" fmla="*/ 21867 h 62"/>
              <a:gd name="T74" fmla="*/ 23440 w 64"/>
              <a:gd name="T75" fmla="*/ 21867 h 62"/>
              <a:gd name="T76" fmla="*/ 22696 w 64"/>
              <a:gd name="T77" fmla="*/ 19716 h 62"/>
              <a:gd name="T78" fmla="*/ 22324 w 64"/>
              <a:gd name="T79" fmla="*/ 17206 h 62"/>
              <a:gd name="T80" fmla="*/ 20091 w 64"/>
              <a:gd name="T81" fmla="*/ 15773 h 62"/>
              <a:gd name="T82" fmla="*/ 18231 w 64"/>
              <a:gd name="T83" fmla="*/ 14697 h 6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4" h="62">
                <a:moveTo>
                  <a:pt x="49" y="41"/>
                </a:moveTo>
                <a:lnTo>
                  <a:pt x="49" y="41"/>
                </a:lnTo>
                <a:lnTo>
                  <a:pt x="49" y="34"/>
                </a:lnTo>
                <a:lnTo>
                  <a:pt x="46" y="31"/>
                </a:lnTo>
                <a:lnTo>
                  <a:pt x="44" y="26"/>
                </a:lnTo>
                <a:lnTo>
                  <a:pt x="43" y="20"/>
                </a:lnTo>
                <a:lnTo>
                  <a:pt x="43" y="14"/>
                </a:lnTo>
                <a:lnTo>
                  <a:pt x="44" y="10"/>
                </a:lnTo>
                <a:lnTo>
                  <a:pt x="48" y="5"/>
                </a:lnTo>
                <a:lnTo>
                  <a:pt x="49" y="0"/>
                </a:lnTo>
                <a:lnTo>
                  <a:pt x="41" y="2"/>
                </a:lnTo>
                <a:lnTo>
                  <a:pt x="36" y="3"/>
                </a:lnTo>
                <a:lnTo>
                  <a:pt x="32" y="9"/>
                </a:lnTo>
                <a:lnTo>
                  <a:pt x="29" y="14"/>
                </a:lnTo>
                <a:lnTo>
                  <a:pt x="32" y="19"/>
                </a:lnTo>
                <a:lnTo>
                  <a:pt x="34" y="22"/>
                </a:lnTo>
                <a:lnTo>
                  <a:pt x="32" y="26"/>
                </a:lnTo>
                <a:lnTo>
                  <a:pt x="29" y="27"/>
                </a:lnTo>
                <a:lnTo>
                  <a:pt x="22" y="27"/>
                </a:lnTo>
                <a:lnTo>
                  <a:pt x="15" y="27"/>
                </a:lnTo>
                <a:lnTo>
                  <a:pt x="10" y="26"/>
                </a:lnTo>
                <a:lnTo>
                  <a:pt x="8" y="20"/>
                </a:lnTo>
                <a:lnTo>
                  <a:pt x="2" y="20"/>
                </a:lnTo>
                <a:lnTo>
                  <a:pt x="0" y="27"/>
                </a:lnTo>
                <a:lnTo>
                  <a:pt x="0" y="34"/>
                </a:lnTo>
                <a:lnTo>
                  <a:pt x="3" y="43"/>
                </a:lnTo>
                <a:lnTo>
                  <a:pt x="7" y="51"/>
                </a:lnTo>
                <a:lnTo>
                  <a:pt x="8" y="56"/>
                </a:lnTo>
                <a:lnTo>
                  <a:pt x="8" y="61"/>
                </a:lnTo>
                <a:lnTo>
                  <a:pt x="63" y="61"/>
                </a:lnTo>
                <a:lnTo>
                  <a:pt x="61" y="55"/>
                </a:lnTo>
                <a:lnTo>
                  <a:pt x="60" y="48"/>
                </a:lnTo>
                <a:lnTo>
                  <a:pt x="54" y="44"/>
                </a:lnTo>
                <a:lnTo>
                  <a:pt x="49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7" name="Freeform 106">
            <a:extLst>
              <a:ext uri="{FF2B5EF4-FFF2-40B4-BE49-F238E27FC236}">
                <a16:creationId xmlns:a16="http://schemas.microsoft.com/office/drawing/2014/main" id="{4F2CC668-C815-4377-8AC3-AECCF00DE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1578" y="2649817"/>
            <a:ext cx="6988" cy="8245"/>
          </a:xfrm>
          <a:custGeom>
            <a:avLst/>
            <a:gdLst>
              <a:gd name="T0" fmla="*/ 2615 w 17"/>
              <a:gd name="T1" fmla="*/ 0 h 23"/>
              <a:gd name="T2" fmla="*/ 2615 w 17"/>
              <a:gd name="T3" fmla="*/ 0 h 23"/>
              <a:gd name="T4" fmla="*/ 747 w 17"/>
              <a:gd name="T5" fmla="*/ 3106 h 23"/>
              <a:gd name="T6" fmla="*/ 0 w 17"/>
              <a:gd name="T7" fmla="*/ 4831 h 23"/>
              <a:gd name="T8" fmla="*/ 0 w 17"/>
              <a:gd name="T9" fmla="*/ 6902 h 23"/>
              <a:gd name="T10" fmla="*/ 0 w 17"/>
              <a:gd name="T11" fmla="*/ 6902 h 23"/>
              <a:gd name="T12" fmla="*/ 1868 w 17"/>
              <a:gd name="T13" fmla="*/ 7592 h 23"/>
              <a:gd name="T14" fmla="*/ 4109 w 17"/>
              <a:gd name="T15" fmla="*/ 7592 h 23"/>
              <a:gd name="T16" fmla="*/ 5229 w 17"/>
              <a:gd name="T17" fmla="*/ 6557 h 23"/>
              <a:gd name="T18" fmla="*/ 5976 w 17"/>
              <a:gd name="T19" fmla="*/ 4831 h 23"/>
              <a:gd name="T20" fmla="*/ 5976 w 17"/>
              <a:gd name="T21" fmla="*/ 3106 h 23"/>
              <a:gd name="T22" fmla="*/ 5229 w 17"/>
              <a:gd name="T23" fmla="*/ 1035 h 23"/>
              <a:gd name="T24" fmla="*/ 4109 w 17"/>
              <a:gd name="T25" fmla="*/ 0 h 23"/>
              <a:gd name="T26" fmla="*/ 2615 w 17"/>
              <a:gd name="T27" fmla="*/ 0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" h="23">
                <a:moveTo>
                  <a:pt x="7" y="0"/>
                </a:moveTo>
                <a:lnTo>
                  <a:pt x="7" y="0"/>
                </a:lnTo>
                <a:lnTo>
                  <a:pt x="2" y="9"/>
                </a:lnTo>
                <a:lnTo>
                  <a:pt x="0" y="14"/>
                </a:lnTo>
                <a:lnTo>
                  <a:pt x="0" y="20"/>
                </a:lnTo>
                <a:lnTo>
                  <a:pt x="5" y="22"/>
                </a:lnTo>
                <a:lnTo>
                  <a:pt x="11" y="22"/>
                </a:lnTo>
                <a:lnTo>
                  <a:pt x="14" y="19"/>
                </a:lnTo>
                <a:lnTo>
                  <a:pt x="16" y="14"/>
                </a:lnTo>
                <a:lnTo>
                  <a:pt x="16" y="9"/>
                </a:lnTo>
                <a:lnTo>
                  <a:pt x="14" y="3"/>
                </a:lnTo>
                <a:lnTo>
                  <a:pt x="11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8" name="Freeform 107">
            <a:extLst>
              <a:ext uri="{FF2B5EF4-FFF2-40B4-BE49-F238E27FC236}">
                <a16:creationId xmlns:a16="http://schemas.microsoft.com/office/drawing/2014/main" id="{FB577EF3-8A0B-4747-BB6F-15132E1CB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31" y="2598694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79" name="Freeform 108">
            <a:extLst>
              <a:ext uri="{FF2B5EF4-FFF2-40B4-BE49-F238E27FC236}">
                <a16:creationId xmlns:a16="http://schemas.microsoft.com/office/drawing/2014/main" id="{BC9422B9-31D5-4838-956C-2098128FD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367" y="2540979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0" name="Freeform 109">
            <a:extLst>
              <a:ext uri="{FF2B5EF4-FFF2-40B4-BE49-F238E27FC236}">
                <a16:creationId xmlns:a16="http://schemas.microsoft.com/office/drawing/2014/main" id="{E92A5EF2-E23A-48BA-AC2A-FD76307BF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258" y="2544277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1" name="Freeform 110">
            <a:extLst>
              <a:ext uri="{FF2B5EF4-FFF2-40B4-BE49-F238E27FC236}">
                <a16:creationId xmlns:a16="http://schemas.microsoft.com/office/drawing/2014/main" id="{C5488D2F-B554-4172-A28F-C9050A8E7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9466" y="2590450"/>
            <a:ext cx="1748" cy="1649"/>
          </a:xfrm>
          <a:custGeom>
            <a:avLst/>
            <a:gdLst>
              <a:gd name="T0" fmla="*/ 0 w 4"/>
              <a:gd name="T1" fmla="*/ 1323 h 6"/>
              <a:gd name="T2" fmla="*/ 0 w 4"/>
              <a:gd name="T3" fmla="*/ 1323 h 6"/>
              <a:gd name="T4" fmla="*/ 1191 w 4"/>
              <a:gd name="T5" fmla="*/ 265 h 6"/>
              <a:gd name="T6" fmla="*/ 1191 w 4"/>
              <a:gd name="T7" fmla="*/ 0 h 6"/>
              <a:gd name="T8" fmla="*/ 397 w 4"/>
              <a:gd name="T9" fmla="*/ 265 h 6"/>
              <a:gd name="T10" fmla="*/ 0 w 4"/>
              <a:gd name="T11" fmla="*/ 794 h 6"/>
              <a:gd name="T12" fmla="*/ 0 w 4"/>
              <a:gd name="T13" fmla="*/ 1323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6">
                <a:moveTo>
                  <a:pt x="0" y="5"/>
                </a:moveTo>
                <a:lnTo>
                  <a:pt x="0" y="5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2" name="Freeform 111">
            <a:extLst>
              <a:ext uri="{FF2B5EF4-FFF2-40B4-BE49-F238E27FC236}">
                <a16:creationId xmlns:a16="http://schemas.microsoft.com/office/drawing/2014/main" id="{543A2F7E-54F9-4E8D-AAA7-9841BE415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8683" y="2575608"/>
            <a:ext cx="10482" cy="8246"/>
          </a:xfrm>
          <a:custGeom>
            <a:avLst/>
            <a:gdLst>
              <a:gd name="T0" fmla="*/ 0 w 28"/>
              <a:gd name="T1" fmla="*/ 4536 h 21"/>
              <a:gd name="T2" fmla="*/ 0 w 28"/>
              <a:gd name="T3" fmla="*/ 4536 h 21"/>
              <a:gd name="T4" fmla="*/ 1701 w 28"/>
              <a:gd name="T5" fmla="*/ 5670 h 21"/>
              <a:gd name="T6" fmla="*/ 5103 w 28"/>
              <a:gd name="T7" fmla="*/ 6804 h 21"/>
              <a:gd name="T8" fmla="*/ 6123 w 28"/>
              <a:gd name="T9" fmla="*/ 7560 h 21"/>
              <a:gd name="T10" fmla="*/ 8164 w 28"/>
              <a:gd name="T11" fmla="*/ 6804 h 21"/>
              <a:gd name="T12" fmla="*/ 8504 w 28"/>
              <a:gd name="T13" fmla="*/ 6426 h 21"/>
              <a:gd name="T14" fmla="*/ 9185 w 28"/>
              <a:gd name="T15" fmla="*/ 4536 h 21"/>
              <a:gd name="T16" fmla="*/ 9185 w 28"/>
              <a:gd name="T17" fmla="*/ 4536 h 21"/>
              <a:gd name="T18" fmla="*/ 6123 w 28"/>
              <a:gd name="T19" fmla="*/ 2646 h 21"/>
              <a:gd name="T20" fmla="*/ 4082 w 28"/>
              <a:gd name="T21" fmla="*/ 378 h 21"/>
              <a:gd name="T22" fmla="*/ 2721 w 28"/>
              <a:gd name="T23" fmla="*/ 0 h 21"/>
              <a:gd name="T24" fmla="*/ 1701 w 28"/>
              <a:gd name="T25" fmla="*/ 378 h 21"/>
              <a:gd name="T26" fmla="*/ 340 w 28"/>
              <a:gd name="T27" fmla="*/ 1890 h 21"/>
              <a:gd name="T28" fmla="*/ 0 w 28"/>
              <a:gd name="T29" fmla="*/ 4536 h 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" h="21">
                <a:moveTo>
                  <a:pt x="0" y="12"/>
                </a:moveTo>
                <a:lnTo>
                  <a:pt x="0" y="12"/>
                </a:lnTo>
                <a:lnTo>
                  <a:pt x="5" y="15"/>
                </a:lnTo>
                <a:lnTo>
                  <a:pt x="15" y="18"/>
                </a:lnTo>
                <a:lnTo>
                  <a:pt x="18" y="20"/>
                </a:lnTo>
                <a:lnTo>
                  <a:pt x="24" y="18"/>
                </a:lnTo>
                <a:lnTo>
                  <a:pt x="25" y="17"/>
                </a:lnTo>
                <a:lnTo>
                  <a:pt x="27" y="12"/>
                </a:lnTo>
                <a:lnTo>
                  <a:pt x="18" y="7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lnTo>
                  <a:pt x="1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3" name="Freeform 112">
            <a:extLst>
              <a:ext uri="{FF2B5EF4-FFF2-40B4-BE49-F238E27FC236}">
                <a16:creationId xmlns:a16="http://schemas.microsoft.com/office/drawing/2014/main" id="{E369EA14-D6F4-44EC-B831-463AED9F3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2054" y="2540979"/>
            <a:ext cx="19216" cy="11543"/>
          </a:xfrm>
          <a:custGeom>
            <a:avLst/>
            <a:gdLst>
              <a:gd name="T0" fmla="*/ 0 w 49"/>
              <a:gd name="T1" fmla="*/ 10729 h 29"/>
              <a:gd name="T2" fmla="*/ 0 w 49"/>
              <a:gd name="T3" fmla="*/ 10729 h 29"/>
              <a:gd name="T4" fmla="*/ 6058 w 49"/>
              <a:gd name="T5" fmla="*/ 10729 h 29"/>
              <a:gd name="T6" fmla="*/ 9266 w 49"/>
              <a:gd name="T7" fmla="*/ 10729 h 29"/>
              <a:gd name="T8" fmla="*/ 11404 w 49"/>
              <a:gd name="T9" fmla="*/ 9962 h 29"/>
              <a:gd name="T10" fmla="*/ 13186 w 49"/>
              <a:gd name="T11" fmla="*/ 8430 h 29"/>
              <a:gd name="T12" fmla="*/ 14611 w 49"/>
              <a:gd name="T13" fmla="*/ 7280 h 29"/>
              <a:gd name="T14" fmla="*/ 15680 w 49"/>
              <a:gd name="T15" fmla="*/ 5364 h 29"/>
              <a:gd name="T16" fmla="*/ 17106 w 49"/>
              <a:gd name="T17" fmla="*/ 2682 h 29"/>
              <a:gd name="T18" fmla="*/ 17106 w 49"/>
              <a:gd name="T19" fmla="*/ 2682 h 29"/>
              <a:gd name="T20" fmla="*/ 13898 w 49"/>
              <a:gd name="T21" fmla="*/ 2682 h 29"/>
              <a:gd name="T22" fmla="*/ 11404 w 49"/>
              <a:gd name="T23" fmla="*/ 1916 h 29"/>
              <a:gd name="T24" fmla="*/ 9266 w 49"/>
              <a:gd name="T25" fmla="*/ 1533 h 29"/>
              <a:gd name="T26" fmla="*/ 7127 w 49"/>
              <a:gd name="T27" fmla="*/ 0 h 29"/>
              <a:gd name="T28" fmla="*/ 7127 w 49"/>
              <a:gd name="T29" fmla="*/ 0 h 29"/>
              <a:gd name="T30" fmla="*/ 7127 w 49"/>
              <a:gd name="T31" fmla="*/ 2682 h 29"/>
              <a:gd name="T32" fmla="*/ 7127 w 49"/>
              <a:gd name="T33" fmla="*/ 4598 h 29"/>
              <a:gd name="T34" fmla="*/ 6058 w 49"/>
              <a:gd name="T35" fmla="*/ 6131 h 29"/>
              <a:gd name="T36" fmla="*/ 4989 w 49"/>
              <a:gd name="T37" fmla="*/ 6514 h 29"/>
              <a:gd name="T38" fmla="*/ 1782 w 49"/>
              <a:gd name="T39" fmla="*/ 8047 h 29"/>
              <a:gd name="T40" fmla="*/ 713 w 49"/>
              <a:gd name="T41" fmla="*/ 9196 h 29"/>
              <a:gd name="T42" fmla="*/ 0 w 49"/>
              <a:gd name="T43" fmla="*/ 10729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29">
                <a:moveTo>
                  <a:pt x="0" y="28"/>
                </a:moveTo>
                <a:lnTo>
                  <a:pt x="0" y="28"/>
                </a:lnTo>
                <a:lnTo>
                  <a:pt x="17" y="28"/>
                </a:lnTo>
                <a:lnTo>
                  <a:pt x="26" y="28"/>
                </a:lnTo>
                <a:lnTo>
                  <a:pt x="32" y="26"/>
                </a:lnTo>
                <a:lnTo>
                  <a:pt x="37" y="22"/>
                </a:lnTo>
                <a:lnTo>
                  <a:pt x="41" y="19"/>
                </a:lnTo>
                <a:lnTo>
                  <a:pt x="44" y="14"/>
                </a:lnTo>
                <a:lnTo>
                  <a:pt x="48" y="7"/>
                </a:lnTo>
                <a:lnTo>
                  <a:pt x="39" y="7"/>
                </a:lnTo>
                <a:lnTo>
                  <a:pt x="32" y="5"/>
                </a:lnTo>
                <a:lnTo>
                  <a:pt x="26" y="4"/>
                </a:lnTo>
                <a:lnTo>
                  <a:pt x="20" y="0"/>
                </a:lnTo>
                <a:lnTo>
                  <a:pt x="20" y="7"/>
                </a:lnTo>
                <a:lnTo>
                  <a:pt x="20" y="12"/>
                </a:lnTo>
                <a:lnTo>
                  <a:pt x="17" y="16"/>
                </a:lnTo>
                <a:lnTo>
                  <a:pt x="14" y="17"/>
                </a:lnTo>
                <a:lnTo>
                  <a:pt x="5" y="21"/>
                </a:lnTo>
                <a:lnTo>
                  <a:pt x="2" y="24"/>
                </a:lnTo>
                <a:lnTo>
                  <a:pt x="0" y="2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4" name="Freeform 113">
            <a:extLst>
              <a:ext uri="{FF2B5EF4-FFF2-40B4-BE49-F238E27FC236}">
                <a16:creationId xmlns:a16="http://schemas.microsoft.com/office/drawing/2014/main" id="{35F3C288-F795-4245-9C8D-38C536BA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758" y="2654763"/>
            <a:ext cx="34939" cy="28035"/>
          </a:xfrm>
          <a:custGeom>
            <a:avLst/>
            <a:gdLst>
              <a:gd name="T0" fmla="*/ 4939 w 90"/>
              <a:gd name="T1" fmla="*/ 26618 h 73"/>
              <a:gd name="T2" fmla="*/ 4939 w 90"/>
              <a:gd name="T3" fmla="*/ 26618 h 73"/>
              <a:gd name="T4" fmla="*/ 6703 w 90"/>
              <a:gd name="T5" fmla="*/ 26618 h 73"/>
              <a:gd name="T6" fmla="*/ 7761 w 90"/>
              <a:gd name="T7" fmla="*/ 25879 h 73"/>
              <a:gd name="T8" fmla="*/ 8467 w 90"/>
              <a:gd name="T9" fmla="*/ 24770 h 73"/>
              <a:gd name="T10" fmla="*/ 8819 w 90"/>
              <a:gd name="T11" fmla="*/ 23291 h 73"/>
              <a:gd name="T12" fmla="*/ 9525 w 90"/>
              <a:gd name="T13" fmla="*/ 20333 h 73"/>
              <a:gd name="T14" fmla="*/ 10936 w 90"/>
              <a:gd name="T15" fmla="*/ 19594 h 73"/>
              <a:gd name="T16" fmla="*/ 11994 w 90"/>
              <a:gd name="T17" fmla="*/ 18855 h 73"/>
              <a:gd name="T18" fmla="*/ 11994 w 90"/>
              <a:gd name="T19" fmla="*/ 18855 h 73"/>
              <a:gd name="T20" fmla="*/ 14464 w 90"/>
              <a:gd name="T21" fmla="*/ 17746 h 73"/>
              <a:gd name="T22" fmla="*/ 16228 w 90"/>
              <a:gd name="T23" fmla="*/ 15897 h 73"/>
              <a:gd name="T24" fmla="*/ 16933 w 90"/>
              <a:gd name="T25" fmla="*/ 12570 h 73"/>
              <a:gd name="T26" fmla="*/ 16933 w 90"/>
              <a:gd name="T27" fmla="*/ 8873 h 73"/>
              <a:gd name="T28" fmla="*/ 16933 w 90"/>
              <a:gd name="T29" fmla="*/ 8873 h 73"/>
              <a:gd name="T30" fmla="*/ 28928 w 90"/>
              <a:gd name="T31" fmla="*/ 8873 h 73"/>
              <a:gd name="T32" fmla="*/ 28928 w 90"/>
              <a:gd name="T33" fmla="*/ 8873 h 73"/>
              <a:gd name="T34" fmla="*/ 28928 w 90"/>
              <a:gd name="T35" fmla="*/ 6285 h 73"/>
              <a:gd name="T36" fmla="*/ 29281 w 90"/>
              <a:gd name="T37" fmla="*/ 5176 h 73"/>
              <a:gd name="T38" fmla="*/ 30692 w 90"/>
              <a:gd name="T39" fmla="*/ 3327 h 73"/>
              <a:gd name="T40" fmla="*/ 31397 w 90"/>
              <a:gd name="T41" fmla="*/ 1109 h 73"/>
              <a:gd name="T42" fmla="*/ 31397 w 90"/>
              <a:gd name="T43" fmla="*/ 1109 h 73"/>
              <a:gd name="T44" fmla="*/ 30692 w 90"/>
              <a:gd name="T45" fmla="*/ 0 h 73"/>
              <a:gd name="T46" fmla="*/ 29281 w 90"/>
              <a:gd name="T47" fmla="*/ 0 h 73"/>
              <a:gd name="T48" fmla="*/ 28222 w 90"/>
              <a:gd name="T49" fmla="*/ 739 h 73"/>
              <a:gd name="T50" fmla="*/ 26458 w 90"/>
              <a:gd name="T51" fmla="*/ 1109 h 73"/>
              <a:gd name="T52" fmla="*/ 26458 w 90"/>
              <a:gd name="T53" fmla="*/ 1109 h 73"/>
              <a:gd name="T54" fmla="*/ 19050 w 90"/>
              <a:gd name="T55" fmla="*/ 1109 h 73"/>
              <a:gd name="T56" fmla="*/ 19050 w 90"/>
              <a:gd name="T57" fmla="*/ 1109 h 73"/>
              <a:gd name="T58" fmla="*/ 16228 w 90"/>
              <a:gd name="T59" fmla="*/ 2588 h 73"/>
              <a:gd name="T60" fmla="*/ 13758 w 90"/>
              <a:gd name="T61" fmla="*/ 4436 h 73"/>
              <a:gd name="T62" fmla="*/ 10936 w 90"/>
              <a:gd name="T63" fmla="*/ 5545 h 73"/>
              <a:gd name="T64" fmla="*/ 8819 w 90"/>
              <a:gd name="T65" fmla="*/ 6285 h 73"/>
              <a:gd name="T66" fmla="*/ 7056 w 90"/>
              <a:gd name="T67" fmla="*/ 6285 h 73"/>
              <a:gd name="T68" fmla="*/ 7056 w 90"/>
              <a:gd name="T69" fmla="*/ 6285 h 73"/>
              <a:gd name="T70" fmla="*/ 7056 w 90"/>
              <a:gd name="T71" fmla="*/ 14049 h 73"/>
              <a:gd name="T72" fmla="*/ 7056 w 90"/>
              <a:gd name="T73" fmla="*/ 14049 h 73"/>
              <a:gd name="T74" fmla="*/ 7056 w 90"/>
              <a:gd name="T75" fmla="*/ 15897 h 73"/>
              <a:gd name="T76" fmla="*/ 6703 w 90"/>
              <a:gd name="T77" fmla="*/ 17006 h 73"/>
              <a:gd name="T78" fmla="*/ 5997 w 90"/>
              <a:gd name="T79" fmla="*/ 18485 h 73"/>
              <a:gd name="T80" fmla="*/ 4939 w 90"/>
              <a:gd name="T81" fmla="*/ 18855 h 73"/>
              <a:gd name="T82" fmla="*/ 4939 w 90"/>
              <a:gd name="T83" fmla="*/ 18855 h 73"/>
              <a:gd name="T84" fmla="*/ 0 w 90"/>
              <a:gd name="T85" fmla="*/ 18855 h 73"/>
              <a:gd name="T86" fmla="*/ 0 w 90"/>
              <a:gd name="T87" fmla="*/ 18855 h 73"/>
              <a:gd name="T88" fmla="*/ 0 w 90"/>
              <a:gd name="T89" fmla="*/ 22182 h 73"/>
              <a:gd name="T90" fmla="*/ 1058 w 90"/>
              <a:gd name="T91" fmla="*/ 24030 h 73"/>
              <a:gd name="T92" fmla="*/ 2822 w 90"/>
              <a:gd name="T93" fmla="*/ 25140 h 73"/>
              <a:gd name="T94" fmla="*/ 4939 w 90"/>
              <a:gd name="T95" fmla="*/ 26618 h 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0" h="73">
                <a:moveTo>
                  <a:pt x="14" y="72"/>
                </a:moveTo>
                <a:lnTo>
                  <a:pt x="14" y="72"/>
                </a:lnTo>
                <a:lnTo>
                  <a:pt x="19" y="72"/>
                </a:lnTo>
                <a:lnTo>
                  <a:pt x="22" y="70"/>
                </a:lnTo>
                <a:lnTo>
                  <a:pt x="24" y="67"/>
                </a:lnTo>
                <a:lnTo>
                  <a:pt x="25" y="63"/>
                </a:lnTo>
                <a:lnTo>
                  <a:pt x="27" y="55"/>
                </a:lnTo>
                <a:lnTo>
                  <a:pt x="31" y="53"/>
                </a:lnTo>
                <a:lnTo>
                  <a:pt x="34" y="51"/>
                </a:lnTo>
                <a:lnTo>
                  <a:pt x="41" y="48"/>
                </a:lnTo>
                <a:lnTo>
                  <a:pt x="46" y="43"/>
                </a:lnTo>
                <a:lnTo>
                  <a:pt x="48" y="34"/>
                </a:lnTo>
                <a:lnTo>
                  <a:pt x="48" y="24"/>
                </a:lnTo>
                <a:lnTo>
                  <a:pt x="82" y="24"/>
                </a:lnTo>
                <a:lnTo>
                  <a:pt x="82" y="17"/>
                </a:lnTo>
                <a:lnTo>
                  <a:pt x="83" y="14"/>
                </a:lnTo>
                <a:lnTo>
                  <a:pt x="87" y="9"/>
                </a:lnTo>
                <a:lnTo>
                  <a:pt x="89" y="3"/>
                </a:lnTo>
                <a:lnTo>
                  <a:pt x="87" y="0"/>
                </a:lnTo>
                <a:lnTo>
                  <a:pt x="83" y="0"/>
                </a:lnTo>
                <a:lnTo>
                  <a:pt x="80" y="2"/>
                </a:lnTo>
                <a:lnTo>
                  <a:pt x="75" y="3"/>
                </a:lnTo>
                <a:lnTo>
                  <a:pt x="54" y="3"/>
                </a:lnTo>
                <a:lnTo>
                  <a:pt x="46" y="7"/>
                </a:lnTo>
                <a:lnTo>
                  <a:pt x="39" y="12"/>
                </a:lnTo>
                <a:lnTo>
                  <a:pt x="31" y="15"/>
                </a:lnTo>
                <a:lnTo>
                  <a:pt x="25" y="17"/>
                </a:lnTo>
                <a:lnTo>
                  <a:pt x="20" y="17"/>
                </a:lnTo>
                <a:lnTo>
                  <a:pt x="20" y="38"/>
                </a:lnTo>
                <a:lnTo>
                  <a:pt x="20" y="43"/>
                </a:lnTo>
                <a:lnTo>
                  <a:pt x="19" y="46"/>
                </a:lnTo>
                <a:lnTo>
                  <a:pt x="17" y="50"/>
                </a:lnTo>
                <a:lnTo>
                  <a:pt x="14" y="51"/>
                </a:lnTo>
                <a:lnTo>
                  <a:pt x="0" y="51"/>
                </a:lnTo>
                <a:lnTo>
                  <a:pt x="0" y="60"/>
                </a:lnTo>
                <a:lnTo>
                  <a:pt x="3" y="65"/>
                </a:lnTo>
                <a:lnTo>
                  <a:pt x="8" y="68"/>
                </a:lnTo>
                <a:lnTo>
                  <a:pt x="14" y="7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5" name="Freeform 114">
            <a:extLst>
              <a:ext uri="{FF2B5EF4-FFF2-40B4-BE49-F238E27FC236}">
                <a16:creationId xmlns:a16="http://schemas.microsoft.com/office/drawing/2014/main" id="{451E6799-E2FC-4FC0-A5E6-2E9929A8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4225" y="2593749"/>
            <a:ext cx="5240" cy="1649"/>
          </a:xfrm>
          <a:custGeom>
            <a:avLst/>
            <a:gdLst>
              <a:gd name="T0" fmla="*/ 4445 w 15"/>
              <a:gd name="T1" fmla="*/ 0 h 6"/>
              <a:gd name="T2" fmla="*/ 4445 w 15"/>
              <a:gd name="T3" fmla="*/ 0 h 6"/>
              <a:gd name="T4" fmla="*/ 0 w 15"/>
              <a:gd name="T5" fmla="*/ 0 h 6"/>
              <a:gd name="T6" fmla="*/ 0 w 15"/>
              <a:gd name="T7" fmla="*/ 0 h 6"/>
              <a:gd name="T8" fmla="*/ 635 w 15"/>
              <a:gd name="T9" fmla="*/ 794 h 6"/>
              <a:gd name="T10" fmla="*/ 1270 w 15"/>
              <a:gd name="T11" fmla="*/ 1323 h 6"/>
              <a:gd name="T12" fmla="*/ 2222 w 15"/>
              <a:gd name="T13" fmla="*/ 1323 h 6"/>
              <a:gd name="T14" fmla="*/ 3810 w 15"/>
              <a:gd name="T15" fmla="*/ 794 h 6"/>
              <a:gd name="T16" fmla="*/ 4445 w 15"/>
              <a:gd name="T17" fmla="*/ 265 h 6"/>
              <a:gd name="T18" fmla="*/ 4445 w 15"/>
              <a:gd name="T19" fmla="*/ 0 h 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6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12" y="3"/>
                </a:lnTo>
                <a:lnTo>
                  <a:pt x="14" y="1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6" name="Freeform 115">
            <a:extLst>
              <a:ext uri="{FF2B5EF4-FFF2-40B4-BE49-F238E27FC236}">
                <a16:creationId xmlns:a16="http://schemas.microsoft.com/office/drawing/2014/main" id="{BA54358F-5B6A-4B86-8476-5C44A793D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06" y="2689394"/>
            <a:ext cx="1748" cy="1649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058 h 6"/>
              <a:gd name="T6" fmla="*/ 0 w 5"/>
              <a:gd name="T7" fmla="*/ 1323 h 6"/>
              <a:gd name="T8" fmla="*/ 635 w 5"/>
              <a:gd name="T9" fmla="*/ 1058 h 6"/>
              <a:gd name="T10" fmla="*/ 1270 w 5"/>
              <a:gd name="T11" fmla="*/ 1058 h 6"/>
              <a:gd name="T12" fmla="*/ 1270 w 5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4"/>
                </a:lnTo>
                <a:lnTo>
                  <a:pt x="0" y="5"/>
                </a:lnTo>
                <a:lnTo>
                  <a:pt x="2" y="4"/>
                </a:lnTo>
                <a:lnTo>
                  <a:pt x="4" y="4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7" name="Freeform 116">
            <a:extLst>
              <a:ext uri="{FF2B5EF4-FFF2-40B4-BE49-F238E27FC236}">
                <a16:creationId xmlns:a16="http://schemas.microsoft.com/office/drawing/2014/main" id="{7B74D9E9-960A-4A54-9D93-79B1FDBFD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104" y="2554171"/>
            <a:ext cx="3494" cy="1649"/>
          </a:xfrm>
          <a:custGeom>
            <a:avLst/>
            <a:gdLst>
              <a:gd name="T0" fmla="*/ 2721 w 7"/>
              <a:gd name="T1" fmla="*/ 1190 h 4"/>
              <a:gd name="T2" fmla="*/ 2721 w 7"/>
              <a:gd name="T3" fmla="*/ 1190 h 4"/>
              <a:gd name="T4" fmla="*/ 907 w 7"/>
              <a:gd name="T5" fmla="*/ 0 h 4"/>
              <a:gd name="T6" fmla="*/ 0 w 7"/>
              <a:gd name="T7" fmla="*/ 0 h 4"/>
              <a:gd name="T8" fmla="*/ 907 w 7"/>
              <a:gd name="T9" fmla="*/ 794 h 4"/>
              <a:gd name="T10" fmla="*/ 907 w 7"/>
              <a:gd name="T11" fmla="*/ 1190 h 4"/>
              <a:gd name="T12" fmla="*/ 2721 w 7"/>
              <a:gd name="T13" fmla="*/ 119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" h="4">
                <a:moveTo>
                  <a:pt x="6" y="3"/>
                </a:moveTo>
                <a:lnTo>
                  <a:pt x="6" y="3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3"/>
                </a:lnTo>
                <a:lnTo>
                  <a:pt x="6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8" name="Freeform 117">
            <a:extLst>
              <a:ext uri="{FF2B5EF4-FFF2-40B4-BE49-F238E27FC236}">
                <a16:creationId xmlns:a16="http://schemas.microsoft.com/office/drawing/2014/main" id="{9E02BEB4-0F30-4C18-93A0-80EC8B474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621" y="2562416"/>
            <a:ext cx="8734" cy="9894"/>
          </a:xfrm>
          <a:custGeom>
            <a:avLst/>
            <a:gdLst>
              <a:gd name="T0" fmla="*/ 0 w 22"/>
              <a:gd name="T1" fmla="*/ 0 h 28"/>
              <a:gd name="T2" fmla="*/ 0 w 22"/>
              <a:gd name="T3" fmla="*/ 0 h 28"/>
              <a:gd name="T4" fmla="*/ 0 w 22"/>
              <a:gd name="T5" fmla="*/ 5783 h 28"/>
              <a:gd name="T6" fmla="*/ 722 w 22"/>
              <a:gd name="T7" fmla="*/ 8164 h 28"/>
              <a:gd name="T8" fmla="*/ 1443 w 22"/>
              <a:gd name="T9" fmla="*/ 8504 h 28"/>
              <a:gd name="T10" fmla="*/ 2525 w 22"/>
              <a:gd name="T11" fmla="*/ 9185 h 28"/>
              <a:gd name="T12" fmla="*/ 2525 w 22"/>
              <a:gd name="T13" fmla="*/ 9185 h 28"/>
              <a:gd name="T14" fmla="*/ 3247 w 22"/>
              <a:gd name="T15" fmla="*/ 8164 h 28"/>
              <a:gd name="T16" fmla="*/ 4329 w 22"/>
              <a:gd name="T17" fmla="*/ 7484 h 28"/>
              <a:gd name="T18" fmla="*/ 5772 w 22"/>
              <a:gd name="T19" fmla="*/ 6804 h 28"/>
              <a:gd name="T20" fmla="*/ 7576 w 22"/>
              <a:gd name="T21" fmla="*/ 6804 h 28"/>
              <a:gd name="T22" fmla="*/ 7576 w 22"/>
              <a:gd name="T23" fmla="*/ 6804 h 28"/>
              <a:gd name="T24" fmla="*/ 7576 w 22"/>
              <a:gd name="T25" fmla="*/ 5103 h 28"/>
              <a:gd name="T26" fmla="*/ 7576 w 22"/>
              <a:gd name="T27" fmla="*/ 3402 h 28"/>
              <a:gd name="T28" fmla="*/ 6133 w 22"/>
              <a:gd name="T29" fmla="*/ 2721 h 28"/>
              <a:gd name="T30" fmla="*/ 5051 w 22"/>
              <a:gd name="T31" fmla="*/ 2381 h 28"/>
              <a:gd name="T32" fmla="*/ 2525 w 22"/>
              <a:gd name="T33" fmla="*/ 1021 h 28"/>
              <a:gd name="T34" fmla="*/ 1443 w 22"/>
              <a:gd name="T35" fmla="*/ 680 h 28"/>
              <a:gd name="T36" fmla="*/ 0 w 22"/>
              <a:gd name="T37" fmla="*/ 0 h 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2" y="24"/>
                </a:lnTo>
                <a:lnTo>
                  <a:pt x="4" y="25"/>
                </a:lnTo>
                <a:lnTo>
                  <a:pt x="7" y="27"/>
                </a:lnTo>
                <a:lnTo>
                  <a:pt x="9" y="24"/>
                </a:lnTo>
                <a:lnTo>
                  <a:pt x="12" y="22"/>
                </a:lnTo>
                <a:lnTo>
                  <a:pt x="16" y="20"/>
                </a:lnTo>
                <a:lnTo>
                  <a:pt x="21" y="20"/>
                </a:lnTo>
                <a:lnTo>
                  <a:pt x="21" y="15"/>
                </a:lnTo>
                <a:lnTo>
                  <a:pt x="21" y="10"/>
                </a:lnTo>
                <a:lnTo>
                  <a:pt x="17" y="8"/>
                </a:lnTo>
                <a:lnTo>
                  <a:pt x="14" y="7"/>
                </a:lnTo>
                <a:lnTo>
                  <a:pt x="7" y="3"/>
                </a:lnTo>
                <a:lnTo>
                  <a:pt x="4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9" name="Freeform 118">
            <a:extLst>
              <a:ext uri="{FF2B5EF4-FFF2-40B4-BE49-F238E27FC236}">
                <a16:creationId xmlns:a16="http://schemas.microsoft.com/office/drawing/2014/main" id="{EA375E76-076F-42CB-87A6-D2FD97E3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7598" y="2554171"/>
            <a:ext cx="13976" cy="8245"/>
          </a:xfrm>
          <a:custGeom>
            <a:avLst/>
            <a:gdLst>
              <a:gd name="T0" fmla="*/ 0 w 35"/>
              <a:gd name="T1" fmla="*/ 0 h 22"/>
              <a:gd name="T2" fmla="*/ 0 w 35"/>
              <a:gd name="T3" fmla="*/ 0 h 22"/>
              <a:gd name="T4" fmla="*/ 0 w 35"/>
              <a:gd name="T5" fmla="*/ 2525 h 22"/>
              <a:gd name="T6" fmla="*/ 1089 w 35"/>
              <a:gd name="T7" fmla="*/ 3969 h 22"/>
              <a:gd name="T8" fmla="*/ 2177 w 35"/>
              <a:gd name="T9" fmla="*/ 5051 h 22"/>
              <a:gd name="T10" fmla="*/ 4717 w 35"/>
              <a:gd name="T11" fmla="*/ 5051 h 22"/>
              <a:gd name="T12" fmla="*/ 4717 w 35"/>
              <a:gd name="T13" fmla="*/ 5051 h 22"/>
              <a:gd name="T14" fmla="*/ 4717 w 35"/>
              <a:gd name="T15" fmla="*/ 6133 h 22"/>
              <a:gd name="T16" fmla="*/ 5443 w 35"/>
              <a:gd name="T17" fmla="*/ 6855 h 22"/>
              <a:gd name="T18" fmla="*/ 7257 w 35"/>
              <a:gd name="T19" fmla="*/ 7576 h 22"/>
              <a:gd name="T20" fmla="*/ 12337 w 35"/>
              <a:gd name="T21" fmla="*/ 7576 h 22"/>
              <a:gd name="T22" fmla="*/ 12337 w 35"/>
              <a:gd name="T23" fmla="*/ 7576 h 22"/>
              <a:gd name="T24" fmla="*/ 12337 w 35"/>
              <a:gd name="T25" fmla="*/ 5051 h 22"/>
              <a:gd name="T26" fmla="*/ 11611 w 35"/>
              <a:gd name="T27" fmla="*/ 3247 h 22"/>
              <a:gd name="T28" fmla="*/ 10523 w 35"/>
              <a:gd name="T29" fmla="*/ 2165 h 22"/>
              <a:gd name="T30" fmla="*/ 9071 w 35"/>
              <a:gd name="T31" fmla="*/ 722 h 22"/>
              <a:gd name="T32" fmla="*/ 7257 w 35"/>
              <a:gd name="T33" fmla="*/ 0 h 22"/>
              <a:gd name="T34" fmla="*/ 4717 w 35"/>
              <a:gd name="T35" fmla="*/ 0 h 22"/>
              <a:gd name="T36" fmla="*/ 0 w 35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22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3" y="11"/>
                </a:lnTo>
                <a:lnTo>
                  <a:pt x="6" y="14"/>
                </a:lnTo>
                <a:lnTo>
                  <a:pt x="13" y="14"/>
                </a:lnTo>
                <a:lnTo>
                  <a:pt x="13" y="17"/>
                </a:lnTo>
                <a:lnTo>
                  <a:pt x="15" y="19"/>
                </a:lnTo>
                <a:lnTo>
                  <a:pt x="20" y="21"/>
                </a:lnTo>
                <a:lnTo>
                  <a:pt x="34" y="21"/>
                </a:lnTo>
                <a:lnTo>
                  <a:pt x="34" y="14"/>
                </a:lnTo>
                <a:lnTo>
                  <a:pt x="32" y="9"/>
                </a:lnTo>
                <a:lnTo>
                  <a:pt x="29" y="6"/>
                </a:lnTo>
                <a:lnTo>
                  <a:pt x="25" y="2"/>
                </a:lnTo>
                <a:lnTo>
                  <a:pt x="20" y="0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0" name="Freeform 119">
            <a:extLst>
              <a:ext uri="{FF2B5EF4-FFF2-40B4-BE49-F238E27FC236}">
                <a16:creationId xmlns:a16="http://schemas.microsoft.com/office/drawing/2014/main" id="{2A4B4B08-AFC1-4751-B1AA-A49C5BA9B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3320" y="2557469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2381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2381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6" y="5"/>
                </a:lnTo>
                <a:lnTo>
                  <a:pt x="7" y="4"/>
                </a:ln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1" name="Freeform 120">
            <a:extLst>
              <a:ext uri="{FF2B5EF4-FFF2-40B4-BE49-F238E27FC236}">
                <a16:creationId xmlns:a16="http://schemas.microsoft.com/office/drawing/2014/main" id="{5DD23AC0-0DCB-4C00-861B-410BFE964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9343" y="2547575"/>
            <a:ext cx="5241" cy="3298"/>
          </a:xfrm>
          <a:custGeom>
            <a:avLst/>
            <a:gdLst>
              <a:gd name="T0" fmla="*/ 4445 w 15"/>
              <a:gd name="T1" fmla="*/ 0 h 8"/>
              <a:gd name="T2" fmla="*/ 4445 w 15"/>
              <a:gd name="T3" fmla="*/ 0 h 8"/>
              <a:gd name="T4" fmla="*/ 1588 w 15"/>
              <a:gd name="T5" fmla="*/ 794 h 8"/>
              <a:gd name="T6" fmla="*/ 635 w 15"/>
              <a:gd name="T7" fmla="*/ 1191 h 8"/>
              <a:gd name="T8" fmla="*/ 0 w 15"/>
              <a:gd name="T9" fmla="*/ 2778 h 8"/>
              <a:gd name="T10" fmla="*/ 0 w 15"/>
              <a:gd name="T11" fmla="*/ 2778 h 8"/>
              <a:gd name="T12" fmla="*/ 2858 w 15"/>
              <a:gd name="T13" fmla="*/ 1984 h 8"/>
              <a:gd name="T14" fmla="*/ 3810 w 15"/>
              <a:gd name="T15" fmla="*/ 1191 h 8"/>
              <a:gd name="T16" fmla="*/ 4445 w 15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8">
                <a:moveTo>
                  <a:pt x="14" y="0"/>
                </a:moveTo>
                <a:lnTo>
                  <a:pt x="14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  <a:lnTo>
                  <a:pt x="9" y="5"/>
                </a:lnTo>
                <a:lnTo>
                  <a:pt x="12" y="3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2" name="Freeform 121">
            <a:extLst>
              <a:ext uri="{FF2B5EF4-FFF2-40B4-BE49-F238E27FC236}">
                <a16:creationId xmlns:a16="http://schemas.microsoft.com/office/drawing/2014/main" id="{BF3894CE-7155-4125-90F3-E0B3A074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078" y="2547575"/>
            <a:ext cx="10482" cy="3298"/>
          </a:xfrm>
          <a:custGeom>
            <a:avLst/>
            <a:gdLst>
              <a:gd name="T0" fmla="*/ 0 w 28"/>
              <a:gd name="T1" fmla="*/ 2778 h 8"/>
              <a:gd name="T2" fmla="*/ 0 w 28"/>
              <a:gd name="T3" fmla="*/ 2778 h 8"/>
              <a:gd name="T4" fmla="*/ 5783 w 28"/>
              <a:gd name="T5" fmla="*/ 2778 h 8"/>
              <a:gd name="T6" fmla="*/ 8164 w 28"/>
              <a:gd name="T7" fmla="*/ 1984 h 8"/>
              <a:gd name="T8" fmla="*/ 8504 w 28"/>
              <a:gd name="T9" fmla="*/ 1191 h 8"/>
              <a:gd name="T10" fmla="*/ 9185 w 28"/>
              <a:gd name="T11" fmla="*/ 0 h 8"/>
              <a:gd name="T12" fmla="*/ 9185 w 28"/>
              <a:gd name="T13" fmla="*/ 0 h 8"/>
              <a:gd name="T14" fmla="*/ 4422 w 28"/>
              <a:gd name="T15" fmla="*/ 0 h 8"/>
              <a:gd name="T16" fmla="*/ 4422 w 28"/>
              <a:gd name="T17" fmla="*/ 0 h 8"/>
              <a:gd name="T18" fmla="*/ 1701 w 28"/>
              <a:gd name="T19" fmla="*/ 794 h 8"/>
              <a:gd name="T20" fmla="*/ 680 w 28"/>
              <a:gd name="T21" fmla="*/ 1191 h 8"/>
              <a:gd name="T22" fmla="*/ 0 w 28"/>
              <a:gd name="T23" fmla="*/ 2778 h 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" h="8">
                <a:moveTo>
                  <a:pt x="0" y="7"/>
                </a:moveTo>
                <a:lnTo>
                  <a:pt x="0" y="7"/>
                </a:lnTo>
                <a:lnTo>
                  <a:pt x="17" y="7"/>
                </a:lnTo>
                <a:lnTo>
                  <a:pt x="24" y="5"/>
                </a:lnTo>
                <a:lnTo>
                  <a:pt x="25" y="3"/>
                </a:lnTo>
                <a:lnTo>
                  <a:pt x="27" y="0"/>
                </a:lnTo>
                <a:lnTo>
                  <a:pt x="13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3" name="Freeform 122">
            <a:extLst>
              <a:ext uri="{FF2B5EF4-FFF2-40B4-BE49-F238E27FC236}">
                <a16:creationId xmlns:a16="http://schemas.microsoft.com/office/drawing/2014/main" id="{B9D3543E-551D-431D-906F-EC184C22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327" y="2418948"/>
            <a:ext cx="3494" cy="3298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0 w 8"/>
              <a:gd name="T5" fmla="*/ 1191 h 8"/>
              <a:gd name="T6" fmla="*/ 794 w 8"/>
              <a:gd name="T7" fmla="*/ 1984 h 8"/>
              <a:gd name="T8" fmla="*/ 2778 w 8"/>
              <a:gd name="T9" fmla="*/ 2778 h 8"/>
              <a:gd name="T10" fmla="*/ 2778 w 8"/>
              <a:gd name="T11" fmla="*/ 2778 h 8"/>
              <a:gd name="T12" fmla="*/ 2778 w 8"/>
              <a:gd name="T13" fmla="*/ 1191 h 8"/>
              <a:gd name="T14" fmla="*/ 1984 w 8"/>
              <a:gd name="T15" fmla="*/ 397 h 8"/>
              <a:gd name="T16" fmla="*/ 0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7" y="7"/>
                </a:lnTo>
                <a:lnTo>
                  <a:pt x="7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4" name="Freeform 123">
            <a:extLst>
              <a:ext uri="{FF2B5EF4-FFF2-40B4-BE49-F238E27FC236}">
                <a16:creationId xmlns:a16="http://schemas.microsoft.com/office/drawing/2014/main" id="{C930EF97-9386-4AE2-AB3E-C1726E091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714" y="2176535"/>
            <a:ext cx="10482" cy="14842"/>
          </a:xfrm>
          <a:custGeom>
            <a:avLst/>
            <a:gdLst>
              <a:gd name="T0" fmla="*/ 9185 w 28"/>
              <a:gd name="T1" fmla="*/ 9409 h 41"/>
              <a:gd name="T2" fmla="*/ 9185 w 28"/>
              <a:gd name="T3" fmla="*/ 9409 h 41"/>
              <a:gd name="T4" fmla="*/ 8164 w 28"/>
              <a:gd name="T5" fmla="*/ 9409 h 41"/>
              <a:gd name="T6" fmla="*/ 7484 w 28"/>
              <a:gd name="T7" fmla="*/ 8015 h 41"/>
              <a:gd name="T8" fmla="*/ 8164 w 28"/>
              <a:gd name="T9" fmla="*/ 7667 h 41"/>
              <a:gd name="T10" fmla="*/ 9185 w 28"/>
              <a:gd name="T11" fmla="*/ 6970 h 41"/>
              <a:gd name="T12" fmla="*/ 9185 w 28"/>
              <a:gd name="T13" fmla="*/ 6970 h 41"/>
              <a:gd name="T14" fmla="*/ 9185 w 28"/>
              <a:gd name="T15" fmla="*/ 0 h 41"/>
              <a:gd name="T16" fmla="*/ 9185 w 28"/>
              <a:gd name="T17" fmla="*/ 0 h 41"/>
              <a:gd name="T18" fmla="*/ 6463 w 28"/>
              <a:gd name="T19" fmla="*/ 348 h 41"/>
              <a:gd name="T20" fmla="*/ 4763 w 28"/>
              <a:gd name="T21" fmla="*/ 1045 h 41"/>
              <a:gd name="T22" fmla="*/ 2721 w 28"/>
              <a:gd name="T23" fmla="*/ 2091 h 41"/>
              <a:gd name="T24" fmla="*/ 0 w 28"/>
              <a:gd name="T25" fmla="*/ 2091 h 41"/>
              <a:gd name="T26" fmla="*/ 0 w 28"/>
              <a:gd name="T27" fmla="*/ 2091 h 41"/>
              <a:gd name="T28" fmla="*/ 0 w 28"/>
              <a:gd name="T29" fmla="*/ 5227 h 41"/>
              <a:gd name="T30" fmla="*/ 0 w 28"/>
              <a:gd name="T31" fmla="*/ 7667 h 41"/>
              <a:gd name="T32" fmla="*/ 1021 w 28"/>
              <a:gd name="T33" fmla="*/ 9409 h 41"/>
              <a:gd name="T34" fmla="*/ 1701 w 28"/>
              <a:gd name="T35" fmla="*/ 11152 h 41"/>
              <a:gd name="T36" fmla="*/ 3402 w 28"/>
              <a:gd name="T37" fmla="*/ 12197 h 41"/>
              <a:gd name="T38" fmla="*/ 5103 w 28"/>
              <a:gd name="T39" fmla="*/ 12894 h 41"/>
              <a:gd name="T40" fmla="*/ 6804 w 28"/>
              <a:gd name="T41" fmla="*/ 13591 h 41"/>
              <a:gd name="T42" fmla="*/ 9185 w 28"/>
              <a:gd name="T43" fmla="*/ 13940 h 41"/>
              <a:gd name="T44" fmla="*/ 9185 w 28"/>
              <a:gd name="T45" fmla="*/ 13940 h 41"/>
              <a:gd name="T46" fmla="*/ 9185 w 28"/>
              <a:gd name="T47" fmla="*/ 9409 h 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" h="41">
                <a:moveTo>
                  <a:pt x="27" y="27"/>
                </a:moveTo>
                <a:lnTo>
                  <a:pt x="27" y="27"/>
                </a:lnTo>
                <a:lnTo>
                  <a:pt x="24" y="27"/>
                </a:lnTo>
                <a:lnTo>
                  <a:pt x="22" y="23"/>
                </a:lnTo>
                <a:lnTo>
                  <a:pt x="24" y="22"/>
                </a:lnTo>
                <a:lnTo>
                  <a:pt x="27" y="20"/>
                </a:lnTo>
                <a:lnTo>
                  <a:pt x="27" y="0"/>
                </a:lnTo>
                <a:lnTo>
                  <a:pt x="19" y="1"/>
                </a:lnTo>
                <a:lnTo>
                  <a:pt x="14" y="3"/>
                </a:lnTo>
                <a:lnTo>
                  <a:pt x="8" y="6"/>
                </a:lnTo>
                <a:lnTo>
                  <a:pt x="0" y="6"/>
                </a:lnTo>
                <a:lnTo>
                  <a:pt x="0" y="15"/>
                </a:lnTo>
                <a:lnTo>
                  <a:pt x="0" y="22"/>
                </a:lnTo>
                <a:lnTo>
                  <a:pt x="3" y="27"/>
                </a:lnTo>
                <a:lnTo>
                  <a:pt x="5" y="32"/>
                </a:lnTo>
                <a:lnTo>
                  <a:pt x="10" y="35"/>
                </a:lnTo>
                <a:lnTo>
                  <a:pt x="15" y="37"/>
                </a:lnTo>
                <a:lnTo>
                  <a:pt x="20" y="39"/>
                </a:lnTo>
                <a:lnTo>
                  <a:pt x="27" y="40"/>
                </a:lnTo>
                <a:lnTo>
                  <a:pt x="27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5" name="Freeform 124">
            <a:extLst>
              <a:ext uri="{FF2B5EF4-FFF2-40B4-BE49-F238E27FC236}">
                <a16:creationId xmlns:a16="http://schemas.microsoft.com/office/drawing/2014/main" id="{B9285EE6-1F50-4164-B3B5-CFBF5A40A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955" y="2194675"/>
            <a:ext cx="6988" cy="8245"/>
          </a:xfrm>
          <a:custGeom>
            <a:avLst/>
            <a:gdLst>
              <a:gd name="T0" fmla="*/ 0 w 16"/>
              <a:gd name="T1" fmla="*/ 331 h 24"/>
              <a:gd name="T2" fmla="*/ 0 w 16"/>
              <a:gd name="T3" fmla="*/ 331 h 24"/>
              <a:gd name="T4" fmla="*/ 0 w 16"/>
              <a:gd name="T5" fmla="*/ 7276 h 24"/>
              <a:gd name="T6" fmla="*/ 0 w 16"/>
              <a:gd name="T7" fmla="*/ 7276 h 24"/>
              <a:gd name="T8" fmla="*/ 2381 w 16"/>
              <a:gd name="T9" fmla="*/ 7606 h 24"/>
              <a:gd name="T10" fmla="*/ 3969 w 16"/>
              <a:gd name="T11" fmla="*/ 7276 h 24"/>
              <a:gd name="T12" fmla="*/ 5159 w 16"/>
              <a:gd name="T13" fmla="*/ 5622 h 24"/>
              <a:gd name="T14" fmla="*/ 5953 w 16"/>
              <a:gd name="T15" fmla="*/ 3969 h 24"/>
              <a:gd name="T16" fmla="*/ 5159 w 16"/>
              <a:gd name="T17" fmla="*/ 1984 h 24"/>
              <a:gd name="T18" fmla="*/ 3969 w 16"/>
              <a:gd name="T19" fmla="*/ 331 h 24"/>
              <a:gd name="T20" fmla="*/ 2381 w 16"/>
              <a:gd name="T21" fmla="*/ 0 h 24"/>
              <a:gd name="T22" fmla="*/ 0 w 16"/>
              <a:gd name="T23" fmla="*/ 331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" h="24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6" y="23"/>
                </a:lnTo>
                <a:lnTo>
                  <a:pt x="10" y="22"/>
                </a:lnTo>
                <a:lnTo>
                  <a:pt x="13" y="17"/>
                </a:lnTo>
                <a:lnTo>
                  <a:pt x="15" y="12"/>
                </a:lnTo>
                <a:lnTo>
                  <a:pt x="13" y="6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6" name="Freeform 125">
            <a:extLst>
              <a:ext uri="{FF2B5EF4-FFF2-40B4-BE49-F238E27FC236}">
                <a16:creationId xmlns:a16="http://schemas.microsoft.com/office/drawing/2014/main" id="{85B5E407-665D-49C9-8A54-72D55DD3C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255" y="2595397"/>
            <a:ext cx="22710" cy="19789"/>
          </a:xfrm>
          <a:custGeom>
            <a:avLst/>
            <a:gdLst>
              <a:gd name="T0" fmla="*/ 5693 w 58"/>
              <a:gd name="T1" fmla="*/ 9352 h 55"/>
              <a:gd name="T2" fmla="*/ 5693 w 58"/>
              <a:gd name="T3" fmla="*/ 9352 h 55"/>
              <a:gd name="T4" fmla="*/ 5693 w 58"/>
              <a:gd name="T5" fmla="*/ 11084 h 55"/>
              <a:gd name="T6" fmla="*/ 6760 w 58"/>
              <a:gd name="T7" fmla="*/ 11776 h 55"/>
              <a:gd name="T8" fmla="*/ 8539 w 58"/>
              <a:gd name="T9" fmla="*/ 13508 h 55"/>
              <a:gd name="T10" fmla="*/ 9963 w 58"/>
              <a:gd name="T11" fmla="*/ 13855 h 55"/>
              <a:gd name="T12" fmla="*/ 10319 w 58"/>
              <a:gd name="T13" fmla="*/ 15240 h 55"/>
              <a:gd name="T14" fmla="*/ 10319 w 58"/>
              <a:gd name="T15" fmla="*/ 16972 h 55"/>
              <a:gd name="T16" fmla="*/ 10319 w 58"/>
              <a:gd name="T17" fmla="*/ 18704 h 55"/>
              <a:gd name="T18" fmla="*/ 10319 w 58"/>
              <a:gd name="T19" fmla="*/ 18704 h 55"/>
              <a:gd name="T20" fmla="*/ 12098 w 58"/>
              <a:gd name="T21" fmla="*/ 18011 h 55"/>
              <a:gd name="T22" fmla="*/ 13521 w 58"/>
              <a:gd name="T23" fmla="*/ 17665 h 55"/>
              <a:gd name="T24" fmla="*/ 15300 w 58"/>
              <a:gd name="T25" fmla="*/ 15240 h 55"/>
              <a:gd name="T26" fmla="*/ 17079 w 58"/>
              <a:gd name="T27" fmla="*/ 12815 h 55"/>
              <a:gd name="T28" fmla="*/ 18146 w 58"/>
              <a:gd name="T29" fmla="*/ 12123 h 55"/>
              <a:gd name="T30" fmla="*/ 20281 w 58"/>
              <a:gd name="T31" fmla="*/ 11776 h 55"/>
              <a:gd name="T32" fmla="*/ 20281 w 58"/>
              <a:gd name="T33" fmla="*/ 11776 h 55"/>
              <a:gd name="T34" fmla="*/ 19570 w 58"/>
              <a:gd name="T35" fmla="*/ 11084 h 55"/>
              <a:gd name="T36" fmla="*/ 18858 w 58"/>
              <a:gd name="T37" fmla="*/ 10391 h 55"/>
              <a:gd name="T38" fmla="*/ 17079 w 58"/>
              <a:gd name="T39" fmla="*/ 10045 h 55"/>
              <a:gd name="T40" fmla="*/ 12809 w 58"/>
              <a:gd name="T41" fmla="*/ 9352 h 55"/>
              <a:gd name="T42" fmla="*/ 12809 w 58"/>
              <a:gd name="T43" fmla="*/ 9352 h 55"/>
              <a:gd name="T44" fmla="*/ 11742 w 58"/>
              <a:gd name="T45" fmla="*/ 7620 h 55"/>
              <a:gd name="T46" fmla="*/ 10319 w 58"/>
              <a:gd name="T47" fmla="*/ 5888 h 55"/>
              <a:gd name="T48" fmla="*/ 8539 w 58"/>
              <a:gd name="T49" fmla="*/ 4503 h 55"/>
              <a:gd name="T50" fmla="*/ 7828 w 58"/>
              <a:gd name="T51" fmla="*/ 2078 h 55"/>
              <a:gd name="T52" fmla="*/ 7828 w 58"/>
              <a:gd name="T53" fmla="*/ 2078 h 55"/>
              <a:gd name="T54" fmla="*/ 4981 w 58"/>
              <a:gd name="T55" fmla="*/ 346 h 55"/>
              <a:gd name="T56" fmla="*/ 3202 w 58"/>
              <a:gd name="T57" fmla="*/ 0 h 55"/>
              <a:gd name="T58" fmla="*/ 712 w 58"/>
              <a:gd name="T59" fmla="*/ 0 h 55"/>
              <a:gd name="T60" fmla="*/ 712 w 58"/>
              <a:gd name="T61" fmla="*/ 0 h 55"/>
              <a:gd name="T62" fmla="*/ 0 w 58"/>
              <a:gd name="T63" fmla="*/ 2078 h 55"/>
              <a:gd name="T64" fmla="*/ 0 w 58"/>
              <a:gd name="T65" fmla="*/ 3810 h 55"/>
              <a:gd name="T66" fmla="*/ 712 w 58"/>
              <a:gd name="T67" fmla="*/ 5195 h 55"/>
              <a:gd name="T68" fmla="*/ 1779 w 58"/>
              <a:gd name="T69" fmla="*/ 5888 h 55"/>
              <a:gd name="T70" fmla="*/ 3914 w 58"/>
              <a:gd name="T71" fmla="*/ 7620 h 55"/>
              <a:gd name="T72" fmla="*/ 4981 w 58"/>
              <a:gd name="T73" fmla="*/ 7966 h 55"/>
              <a:gd name="T74" fmla="*/ 5693 w 58"/>
              <a:gd name="T75" fmla="*/ 9352 h 5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8" h="55">
                <a:moveTo>
                  <a:pt x="16" y="27"/>
                </a:moveTo>
                <a:lnTo>
                  <a:pt x="16" y="27"/>
                </a:lnTo>
                <a:lnTo>
                  <a:pt x="16" y="32"/>
                </a:lnTo>
                <a:lnTo>
                  <a:pt x="19" y="34"/>
                </a:lnTo>
                <a:lnTo>
                  <a:pt x="24" y="39"/>
                </a:lnTo>
                <a:lnTo>
                  <a:pt x="28" y="40"/>
                </a:lnTo>
                <a:lnTo>
                  <a:pt x="29" y="44"/>
                </a:lnTo>
                <a:lnTo>
                  <a:pt x="29" y="49"/>
                </a:lnTo>
                <a:lnTo>
                  <a:pt x="29" y="54"/>
                </a:lnTo>
                <a:lnTo>
                  <a:pt x="34" y="52"/>
                </a:lnTo>
                <a:lnTo>
                  <a:pt x="38" y="51"/>
                </a:lnTo>
                <a:lnTo>
                  <a:pt x="43" y="44"/>
                </a:lnTo>
                <a:lnTo>
                  <a:pt x="48" y="37"/>
                </a:lnTo>
                <a:lnTo>
                  <a:pt x="51" y="35"/>
                </a:lnTo>
                <a:lnTo>
                  <a:pt x="57" y="34"/>
                </a:lnTo>
                <a:lnTo>
                  <a:pt x="55" y="32"/>
                </a:lnTo>
                <a:lnTo>
                  <a:pt x="53" y="30"/>
                </a:lnTo>
                <a:lnTo>
                  <a:pt x="48" y="29"/>
                </a:lnTo>
                <a:lnTo>
                  <a:pt x="36" y="27"/>
                </a:lnTo>
                <a:lnTo>
                  <a:pt x="33" y="22"/>
                </a:lnTo>
                <a:lnTo>
                  <a:pt x="29" y="17"/>
                </a:lnTo>
                <a:lnTo>
                  <a:pt x="24" y="13"/>
                </a:lnTo>
                <a:lnTo>
                  <a:pt x="22" y="6"/>
                </a:lnTo>
                <a:lnTo>
                  <a:pt x="14" y="1"/>
                </a:lnTo>
                <a:lnTo>
                  <a:pt x="9" y="0"/>
                </a:lnTo>
                <a:lnTo>
                  <a:pt x="2" y="0"/>
                </a:lnTo>
                <a:lnTo>
                  <a:pt x="0" y="6"/>
                </a:lnTo>
                <a:lnTo>
                  <a:pt x="0" y="11"/>
                </a:lnTo>
                <a:lnTo>
                  <a:pt x="2" y="15"/>
                </a:lnTo>
                <a:lnTo>
                  <a:pt x="5" y="17"/>
                </a:lnTo>
                <a:lnTo>
                  <a:pt x="11" y="22"/>
                </a:lnTo>
                <a:lnTo>
                  <a:pt x="14" y="23"/>
                </a:lnTo>
                <a:lnTo>
                  <a:pt x="16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7" name="Freeform 126">
            <a:extLst>
              <a:ext uri="{FF2B5EF4-FFF2-40B4-BE49-F238E27FC236}">
                <a16:creationId xmlns:a16="http://schemas.microsoft.com/office/drawing/2014/main" id="{76A99BAB-FF21-4487-9DE2-D3122B4B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834" y="2578906"/>
            <a:ext cx="13976" cy="16491"/>
          </a:xfrm>
          <a:custGeom>
            <a:avLst/>
            <a:gdLst>
              <a:gd name="T0" fmla="*/ 0 w 35"/>
              <a:gd name="T1" fmla="*/ 5412 h 44"/>
              <a:gd name="T2" fmla="*/ 0 w 35"/>
              <a:gd name="T3" fmla="*/ 5412 h 44"/>
              <a:gd name="T4" fmla="*/ 1814 w 35"/>
              <a:gd name="T5" fmla="*/ 6134 h 44"/>
              <a:gd name="T6" fmla="*/ 3266 w 35"/>
              <a:gd name="T7" fmla="*/ 6855 h 44"/>
              <a:gd name="T8" fmla="*/ 5080 w 35"/>
              <a:gd name="T9" fmla="*/ 9381 h 44"/>
              <a:gd name="T10" fmla="*/ 6169 w 35"/>
              <a:gd name="T11" fmla="*/ 12267 h 44"/>
              <a:gd name="T12" fmla="*/ 7620 w 35"/>
              <a:gd name="T13" fmla="*/ 15514 h 44"/>
              <a:gd name="T14" fmla="*/ 7620 w 35"/>
              <a:gd name="T15" fmla="*/ 15514 h 44"/>
              <a:gd name="T16" fmla="*/ 12337 w 35"/>
              <a:gd name="T17" fmla="*/ 15514 h 44"/>
              <a:gd name="T18" fmla="*/ 12337 w 35"/>
              <a:gd name="T19" fmla="*/ 15514 h 44"/>
              <a:gd name="T20" fmla="*/ 12337 w 35"/>
              <a:gd name="T21" fmla="*/ 2886 h 44"/>
              <a:gd name="T22" fmla="*/ 12337 w 35"/>
              <a:gd name="T23" fmla="*/ 2886 h 44"/>
              <a:gd name="T24" fmla="*/ 9434 w 35"/>
              <a:gd name="T25" fmla="*/ 1082 h 44"/>
              <a:gd name="T26" fmla="*/ 6894 w 35"/>
              <a:gd name="T27" fmla="*/ 722 h 44"/>
              <a:gd name="T28" fmla="*/ 4354 w 35"/>
              <a:gd name="T29" fmla="*/ 0 h 44"/>
              <a:gd name="T30" fmla="*/ 2540 w 35"/>
              <a:gd name="T31" fmla="*/ 722 h 44"/>
              <a:gd name="T32" fmla="*/ 726 w 35"/>
              <a:gd name="T33" fmla="*/ 1082 h 44"/>
              <a:gd name="T34" fmla="*/ 0 w 35"/>
              <a:gd name="T35" fmla="*/ 2886 h 44"/>
              <a:gd name="T36" fmla="*/ 0 w 35"/>
              <a:gd name="T37" fmla="*/ 5412 h 4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4">
                <a:moveTo>
                  <a:pt x="0" y="15"/>
                </a:moveTo>
                <a:lnTo>
                  <a:pt x="0" y="15"/>
                </a:lnTo>
                <a:lnTo>
                  <a:pt x="5" y="17"/>
                </a:lnTo>
                <a:lnTo>
                  <a:pt x="9" y="19"/>
                </a:lnTo>
                <a:lnTo>
                  <a:pt x="14" y="26"/>
                </a:lnTo>
                <a:lnTo>
                  <a:pt x="17" y="34"/>
                </a:lnTo>
                <a:lnTo>
                  <a:pt x="21" y="43"/>
                </a:lnTo>
                <a:lnTo>
                  <a:pt x="34" y="43"/>
                </a:lnTo>
                <a:lnTo>
                  <a:pt x="34" y="8"/>
                </a:lnTo>
                <a:lnTo>
                  <a:pt x="26" y="3"/>
                </a:lnTo>
                <a:lnTo>
                  <a:pt x="19" y="2"/>
                </a:lnTo>
                <a:lnTo>
                  <a:pt x="12" y="0"/>
                </a:lnTo>
                <a:lnTo>
                  <a:pt x="7" y="2"/>
                </a:lnTo>
                <a:lnTo>
                  <a:pt x="2" y="3"/>
                </a:lnTo>
                <a:lnTo>
                  <a:pt x="0" y="8"/>
                </a:lnTo>
                <a:lnTo>
                  <a:pt x="0" y="1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8" name="Freeform 127">
            <a:extLst>
              <a:ext uri="{FF2B5EF4-FFF2-40B4-BE49-F238E27FC236}">
                <a16:creationId xmlns:a16="http://schemas.microsoft.com/office/drawing/2014/main" id="{3B75F493-E42D-464D-AD24-DAAA5DB1E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980" y="2132011"/>
            <a:ext cx="31445" cy="26385"/>
          </a:xfrm>
          <a:custGeom>
            <a:avLst/>
            <a:gdLst>
              <a:gd name="T0" fmla="*/ 2564 w 78"/>
              <a:gd name="T1" fmla="*/ 14668 h 71"/>
              <a:gd name="T2" fmla="*/ 5129 w 78"/>
              <a:gd name="T3" fmla="*/ 15741 h 71"/>
              <a:gd name="T4" fmla="*/ 5129 w 78"/>
              <a:gd name="T5" fmla="*/ 17172 h 71"/>
              <a:gd name="T6" fmla="*/ 5129 w 78"/>
              <a:gd name="T7" fmla="*/ 19318 h 71"/>
              <a:gd name="T8" fmla="*/ 5129 w 78"/>
              <a:gd name="T9" fmla="*/ 21823 h 71"/>
              <a:gd name="T10" fmla="*/ 5862 w 78"/>
              <a:gd name="T11" fmla="*/ 22538 h 71"/>
              <a:gd name="T12" fmla="*/ 8426 w 78"/>
              <a:gd name="T13" fmla="*/ 21823 h 71"/>
              <a:gd name="T14" fmla="*/ 10258 w 78"/>
              <a:gd name="T15" fmla="*/ 19318 h 71"/>
              <a:gd name="T16" fmla="*/ 9525 w 78"/>
              <a:gd name="T17" fmla="*/ 19318 h 71"/>
              <a:gd name="T18" fmla="*/ 7693 w 78"/>
              <a:gd name="T19" fmla="*/ 18245 h 71"/>
              <a:gd name="T20" fmla="*/ 7693 w 78"/>
              <a:gd name="T21" fmla="*/ 17172 h 71"/>
              <a:gd name="T22" fmla="*/ 10258 w 78"/>
              <a:gd name="T23" fmla="*/ 17172 h 71"/>
              <a:gd name="T24" fmla="*/ 12822 w 78"/>
              <a:gd name="T25" fmla="*/ 17172 h 71"/>
              <a:gd name="T26" fmla="*/ 15020 w 78"/>
              <a:gd name="T27" fmla="*/ 19318 h 71"/>
              <a:gd name="T28" fmla="*/ 16852 w 78"/>
              <a:gd name="T29" fmla="*/ 22538 h 71"/>
              <a:gd name="T30" fmla="*/ 19416 w 78"/>
              <a:gd name="T31" fmla="*/ 25042 h 71"/>
              <a:gd name="T32" fmla="*/ 22713 w 78"/>
              <a:gd name="T33" fmla="*/ 24327 h 71"/>
              <a:gd name="T34" fmla="*/ 22713 w 78"/>
              <a:gd name="T35" fmla="*/ 18961 h 71"/>
              <a:gd name="T36" fmla="*/ 25278 w 78"/>
              <a:gd name="T37" fmla="*/ 15741 h 71"/>
              <a:gd name="T38" fmla="*/ 27476 w 78"/>
              <a:gd name="T39" fmla="*/ 12879 h 71"/>
              <a:gd name="T40" fmla="*/ 27476 w 78"/>
              <a:gd name="T41" fmla="*/ 7155 h 71"/>
              <a:gd name="T42" fmla="*/ 27476 w 78"/>
              <a:gd name="T43" fmla="*/ 4651 h 71"/>
              <a:gd name="T44" fmla="*/ 27476 w 78"/>
              <a:gd name="T45" fmla="*/ 2504 h 71"/>
              <a:gd name="T46" fmla="*/ 17585 w 78"/>
              <a:gd name="T47" fmla="*/ 2504 h 71"/>
              <a:gd name="T48" fmla="*/ 17585 w 78"/>
              <a:gd name="T49" fmla="*/ 8586 h 71"/>
              <a:gd name="T50" fmla="*/ 16486 w 78"/>
              <a:gd name="T51" fmla="*/ 11448 h 71"/>
              <a:gd name="T52" fmla="*/ 15020 w 78"/>
              <a:gd name="T53" fmla="*/ 12163 h 71"/>
              <a:gd name="T54" fmla="*/ 13188 w 78"/>
              <a:gd name="T55" fmla="*/ 8944 h 71"/>
              <a:gd name="T56" fmla="*/ 12089 w 78"/>
              <a:gd name="T57" fmla="*/ 2862 h 71"/>
              <a:gd name="T58" fmla="*/ 9525 w 78"/>
              <a:gd name="T59" fmla="*/ 358 h 71"/>
              <a:gd name="T60" fmla="*/ 7693 w 78"/>
              <a:gd name="T61" fmla="*/ 0 h 71"/>
              <a:gd name="T62" fmla="*/ 5129 w 78"/>
              <a:gd name="T63" fmla="*/ 3577 h 71"/>
              <a:gd name="T64" fmla="*/ 0 w 78"/>
              <a:gd name="T65" fmla="*/ 4651 h 71"/>
              <a:gd name="T66" fmla="*/ 0 w 78"/>
              <a:gd name="T67" fmla="*/ 7155 h 71"/>
              <a:gd name="T68" fmla="*/ 2564 w 78"/>
              <a:gd name="T69" fmla="*/ 11448 h 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8" h="71">
                <a:moveTo>
                  <a:pt x="7" y="41"/>
                </a:moveTo>
                <a:lnTo>
                  <a:pt x="7" y="41"/>
                </a:lnTo>
                <a:lnTo>
                  <a:pt x="12" y="42"/>
                </a:lnTo>
                <a:lnTo>
                  <a:pt x="14" y="44"/>
                </a:lnTo>
                <a:lnTo>
                  <a:pt x="14" y="48"/>
                </a:lnTo>
                <a:lnTo>
                  <a:pt x="14" y="51"/>
                </a:lnTo>
                <a:lnTo>
                  <a:pt x="14" y="54"/>
                </a:lnTo>
                <a:lnTo>
                  <a:pt x="14" y="58"/>
                </a:lnTo>
                <a:lnTo>
                  <a:pt x="14" y="61"/>
                </a:lnTo>
                <a:lnTo>
                  <a:pt x="16" y="63"/>
                </a:lnTo>
                <a:lnTo>
                  <a:pt x="19" y="63"/>
                </a:lnTo>
                <a:lnTo>
                  <a:pt x="23" y="61"/>
                </a:lnTo>
                <a:lnTo>
                  <a:pt x="28" y="54"/>
                </a:lnTo>
                <a:lnTo>
                  <a:pt x="26" y="54"/>
                </a:lnTo>
                <a:lnTo>
                  <a:pt x="23" y="53"/>
                </a:lnTo>
                <a:lnTo>
                  <a:pt x="21" y="51"/>
                </a:lnTo>
                <a:lnTo>
                  <a:pt x="21" y="48"/>
                </a:lnTo>
                <a:lnTo>
                  <a:pt x="24" y="48"/>
                </a:lnTo>
                <a:lnTo>
                  <a:pt x="28" y="48"/>
                </a:lnTo>
                <a:lnTo>
                  <a:pt x="35" y="48"/>
                </a:lnTo>
                <a:lnTo>
                  <a:pt x="40" y="49"/>
                </a:lnTo>
                <a:lnTo>
                  <a:pt x="41" y="54"/>
                </a:lnTo>
                <a:lnTo>
                  <a:pt x="43" y="59"/>
                </a:lnTo>
                <a:lnTo>
                  <a:pt x="46" y="63"/>
                </a:lnTo>
                <a:lnTo>
                  <a:pt x="48" y="68"/>
                </a:lnTo>
                <a:lnTo>
                  <a:pt x="53" y="70"/>
                </a:lnTo>
                <a:lnTo>
                  <a:pt x="62" y="68"/>
                </a:lnTo>
                <a:lnTo>
                  <a:pt x="60" y="59"/>
                </a:lnTo>
                <a:lnTo>
                  <a:pt x="62" y="53"/>
                </a:lnTo>
                <a:lnTo>
                  <a:pt x="65" y="48"/>
                </a:lnTo>
                <a:lnTo>
                  <a:pt x="69" y="44"/>
                </a:lnTo>
                <a:lnTo>
                  <a:pt x="72" y="41"/>
                </a:lnTo>
                <a:lnTo>
                  <a:pt x="75" y="36"/>
                </a:lnTo>
                <a:lnTo>
                  <a:pt x="77" y="29"/>
                </a:lnTo>
                <a:lnTo>
                  <a:pt x="75" y="20"/>
                </a:lnTo>
                <a:lnTo>
                  <a:pt x="75" y="13"/>
                </a:lnTo>
                <a:lnTo>
                  <a:pt x="75" y="7"/>
                </a:lnTo>
                <a:lnTo>
                  <a:pt x="48" y="7"/>
                </a:lnTo>
                <a:lnTo>
                  <a:pt x="48" y="24"/>
                </a:lnTo>
                <a:lnTo>
                  <a:pt x="46" y="30"/>
                </a:lnTo>
                <a:lnTo>
                  <a:pt x="45" y="32"/>
                </a:lnTo>
                <a:lnTo>
                  <a:pt x="41" y="34"/>
                </a:lnTo>
                <a:lnTo>
                  <a:pt x="38" y="30"/>
                </a:lnTo>
                <a:lnTo>
                  <a:pt x="36" y="25"/>
                </a:lnTo>
                <a:lnTo>
                  <a:pt x="35" y="13"/>
                </a:lnTo>
                <a:lnTo>
                  <a:pt x="33" y="8"/>
                </a:lnTo>
                <a:lnTo>
                  <a:pt x="29" y="5"/>
                </a:lnTo>
                <a:lnTo>
                  <a:pt x="26" y="1"/>
                </a:lnTo>
                <a:lnTo>
                  <a:pt x="21" y="0"/>
                </a:lnTo>
                <a:lnTo>
                  <a:pt x="17" y="5"/>
                </a:lnTo>
                <a:lnTo>
                  <a:pt x="14" y="10"/>
                </a:lnTo>
                <a:lnTo>
                  <a:pt x="7" y="13"/>
                </a:lnTo>
                <a:lnTo>
                  <a:pt x="0" y="13"/>
                </a:lnTo>
                <a:lnTo>
                  <a:pt x="0" y="20"/>
                </a:lnTo>
                <a:lnTo>
                  <a:pt x="4" y="27"/>
                </a:lnTo>
                <a:lnTo>
                  <a:pt x="7" y="32"/>
                </a:lnTo>
                <a:lnTo>
                  <a:pt x="7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399" name="Freeform 128">
            <a:extLst>
              <a:ext uri="{FF2B5EF4-FFF2-40B4-BE49-F238E27FC236}">
                <a16:creationId xmlns:a16="http://schemas.microsoft.com/office/drawing/2014/main" id="{3AECA3B5-BAE4-4A9B-85CA-B8E82104D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858" y="2478313"/>
            <a:ext cx="5240" cy="8245"/>
          </a:xfrm>
          <a:custGeom>
            <a:avLst/>
            <a:gdLst>
              <a:gd name="T0" fmla="*/ 4445 w 15"/>
              <a:gd name="T1" fmla="*/ 7559 h 21"/>
              <a:gd name="T2" fmla="*/ 4445 w 15"/>
              <a:gd name="T3" fmla="*/ 7559 h 21"/>
              <a:gd name="T4" fmla="*/ 3810 w 15"/>
              <a:gd name="T5" fmla="*/ 4913 h 21"/>
              <a:gd name="T6" fmla="*/ 3175 w 15"/>
              <a:gd name="T7" fmla="*/ 2646 h 21"/>
              <a:gd name="T8" fmla="*/ 1587 w 15"/>
              <a:gd name="T9" fmla="*/ 1134 h 21"/>
              <a:gd name="T10" fmla="*/ 0 w 15"/>
              <a:gd name="T11" fmla="*/ 0 h 21"/>
              <a:gd name="T12" fmla="*/ 0 w 15"/>
              <a:gd name="T13" fmla="*/ 0 h 21"/>
              <a:gd name="T14" fmla="*/ 0 w 15"/>
              <a:gd name="T15" fmla="*/ 3024 h 21"/>
              <a:gd name="T16" fmla="*/ 635 w 15"/>
              <a:gd name="T17" fmla="*/ 5669 h 21"/>
              <a:gd name="T18" fmla="*/ 952 w 15"/>
              <a:gd name="T19" fmla="*/ 7181 h 21"/>
              <a:gd name="T20" fmla="*/ 1587 w 15"/>
              <a:gd name="T21" fmla="*/ 7559 h 21"/>
              <a:gd name="T22" fmla="*/ 2857 w 15"/>
              <a:gd name="T23" fmla="*/ 7559 h 21"/>
              <a:gd name="T24" fmla="*/ 4445 w 15"/>
              <a:gd name="T25" fmla="*/ 7559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" h="21">
                <a:moveTo>
                  <a:pt x="14" y="20"/>
                </a:moveTo>
                <a:lnTo>
                  <a:pt x="14" y="20"/>
                </a:lnTo>
                <a:lnTo>
                  <a:pt x="12" y="13"/>
                </a:lnTo>
                <a:lnTo>
                  <a:pt x="10" y="7"/>
                </a:lnTo>
                <a:lnTo>
                  <a:pt x="5" y="3"/>
                </a:lnTo>
                <a:lnTo>
                  <a:pt x="0" y="0"/>
                </a:lnTo>
                <a:lnTo>
                  <a:pt x="0" y="8"/>
                </a:lnTo>
                <a:lnTo>
                  <a:pt x="2" y="15"/>
                </a:lnTo>
                <a:lnTo>
                  <a:pt x="3" y="19"/>
                </a:lnTo>
                <a:lnTo>
                  <a:pt x="5" y="20"/>
                </a:lnTo>
                <a:lnTo>
                  <a:pt x="9" y="20"/>
                </a:lnTo>
                <a:lnTo>
                  <a:pt x="14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0" name="Freeform 129">
            <a:extLst>
              <a:ext uri="{FF2B5EF4-FFF2-40B4-BE49-F238E27FC236}">
                <a16:creationId xmlns:a16="http://schemas.microsoft.com/office/drawing/2014/main" id="{5ACE73ED-01E7-49AB-86ED-CFCE52600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110" y="2107274"/>
            <a:ext cx="10482" cy="11544"/>
          </a:xfrm>
          <a:custGeom>
            <a:avLst/>
            <a:gdLst>
              <a:gd name="T0" fmla="*/ 2381 w 28"/>
              <a:gd name="T1" fmla="*/ 10743 h 30"/>
              <a:gd name="T2" fmla="*/ 2381 w 28"/>
              <a:gd name="T3" fmla="*/ 10743 h 30"/>
              <a:gd name="T4" fmla="*/ 2381 w 28"/>
              <a:gd name="T5" fmla="*/ 8890 h 30"/>
              <a:gd name="T6" fmla="*/ 3402 w 28"/>
              <a:gd name="T7" fmla="*/ 7409 h 30"/>
              <a:gd name="T8" fmla="*/ 4763 w 28"/>
              <a:gd name="T9" fmla="*/ 6668 h 30"/>
              <a:gd name="T10" fmla="*/ 6463 w 28"/>
              <a:gd name="T11" fmla="*/ 6297 h 30"/>
              <a:gd name="T12" fmla="*/ 7484 w 28"/>
              <a:gd name="T13" fmla="*/ 5557 h 30"/>
              <a:gd name="T14" fmla="*/ 8845 w 28"/>
              <a:gd name="T15" fmla="*/ 4445 h 30"/>
              <a:gd name="T16" fmla="*/ 9185 w 28"/>
              <a:gd name="T17" fmla="*/ 2963 h 30"/>
              <a:gd name="T18" fmla="*/ 9185 w 28"/>
              <a:gd name="T19" fmla="*/ 370 h 30"/>
              <a:gd name="T20" fmla="*/ 9185 w 28"/>
              <a:gd name="T21" fmla="*/ 370 h 30"/>
              <a:gd name="T22" fmla="*/ 6463 w 28"/>
              <a:gd name="T23" fmla="*/ 0 h 30"/>
              <a:gd name="T24" fmla="*/ 4082 w 28"/>
              <a:gd name="T25" fmla="*/ 370 h 30"/>
              <a:gd name="T26" fmla="*/ 2381 w 28"/>
              <a:gd name="T27" fmla="*/ 1852 h 30"/>
              <a:gd name="T28" fmla="*/ 680 w 28"/>
              <a:gd name="T29" fmla="*/ 2963 h 30"/>
              <a:gd name="T30" fmla="*/ 0 w 28"/>
              <a:gd name="T31" fmla="*/ 5557 h 30"/>
              <a:gd name="T32" fmla="*/ 0 w 28"/>
              <a:gd name="T33" fmla="*/ 7409 h 30"/>
              <a:gd name="T34" fmla="*/ 680 w 28"/>
              <a:gd name="T35" fmla="*/ 9261 h 30"/>
              <a:gd name="T36" fmla="*/ 2381 w 28"/>
              <a:gd name="T37" fmla="*/ 1074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" h="30">
                <a:moveTo>
                  <a:pt x="7" y="29"/>
                </a:moveTo>
                <a:lnTo>
                  <a:pt x="7" y="29"/>
                </a:lnTo>
                <a:lnTo>
                  <a:pt x="7" y="24"/>
                </a:lnTo>
                <a:lnTo>
                  <a:pt x="10" y="20"/>
                </a:lnTo>
                <a:lnTo>
                  <a:pt x="14" y="18"/>
                </a:lnTo>
                <a:lnTo>
                  <a:pt x="19" y="17"/>
                </a:lnTo>
                <a:lnTo>
                  <a:pt x="22" y="15"/>
                </a:lnTo>
                <a:lnTo>
                  <a:pt x="26" y="12"/>
                </a:lnTo>
                <a:lnTo>
                  <a:pt x="27" y="8"/>
                </a:lnTo>
                <a:lnTo>
                  <a:pt x="27" y="1"/>
                </a:lnTo>
                <a:lnTo>
                  <a:pt x="19" y="0"/>
                </a:lnTo>
                <a:lnTo>
                  <a:pt x="12" y="1"/>
                </a:lnTo>
                <a:lnTo>
                  <a:pt x="7" y="5"/>
                </a:lnTo>
                <a:lnTo>
                  <a:pt x="2" y="8"/>
                </a:lnTo>
                <a:lnTo>
                  <a:pt x="0" y="15"/>
                </a:lnTo>
                <a:lnTo>
                  <a:pt x="0" y="20"/>
                </a:lnTo>
                <a:lnTo>
                  <a:pt x="2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1" name="Freeform 130">
            <a:extLst>
              <a:ext uri="{FF2B5EF4-FFF2-40B4-BE49-F238E27FC236}">
                <a16:creationId xmlns:a16="http://schemas.microsoft.com/office/drawing/2014/main" id="{FB2305CF-68CE-4434-BFBC-45FDFA9C1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48" y="2100678"/>
            <a:ext cx="8735" cy="8246"/>
          </a:xfrm>
          <a:custGeom>
            <a:avLst/>
            <a:gdLst>
              <a:gd name="T0" fmla="*/ 7577 w 22"/>
              <a:gd name="T1" fmla="*/ 7560 h 21"/>
              <a:gd name="T2" fmla="*/ 7577 w 22"/>
              <a:gd name="T3" fmla="*/ 7560 h 21"/>
              <a:gd name="T4" fmla="*/ 7577 w 22"/>
              <a:gd name="T5" fmla="*/ 2646 h 21"/>
              <a:gd name="T6" fmla="*/ 7577 w 22"/>
              <a:gd name="T7" fmla="*/ 2646 h 21"/>
              <a:gd name="T8" fmla="*/ 6856 w 22"/>
              <a:gd name="T9" fmla="*/ 756 h 21"/>
              <a:gd name="T10" fmla="*/ 6495 w 22"/>
              <a:gd name="T11" fmla="*/ 0 h 21"/>
              <a:gd name="T12" fmla="*/ 5051 w 22"/>
              <a:gd name="T13" fmla="*/ 0 h 21"/>
              <a:gd name="T14" fmla="*/ 3247 w 22"/>
              <a:gd name="T15" fmla="*/ 756 h 21"/>
              <a:gd name="T16" fmla="*/ 722 w 22"/>
              <a:gd name="T17" fmla="*/ 2646 h 21"/>
              <a:gd name="T18" fmla="*/ 0 w 22"/>
              <a:gd name="T19" fmla="*/ 3780 h 21"/>
              <a:gd name="T20" fmla="*/ 0 w 22"/>
              <a:gd name="T21" fmla="*/ 5292 h 21"/>
              <a:gd name="T22" fmla="*/ 0 w 22"/>
              <a:gd name="T23" fmla="*/ 5292 h 21"/>
              <a:gd name="T24" fmla="*/ 2165 w 22"/>
              <a:gd name="T25" fmla="*/ 5670 h 21"/>
              <a:gd name="T26" fmla="*/ 3247 w 22"/>
              <a:gd name="T27" fmla="*/ 7182 h 21"/>
              <a:gd name="T28" fmla="*/ 5051 w 22"/>
              <a:gd name="T29" fmla="*/ 7560 h 21"/>
              <a:gd name="T30" fmla="*/ 7577 w 22"/>
              <a:gd name="T31" fmla="*/ 7560 h 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" h="21">
                <a:moveTo>
                  <a:pt x="21" y="20"/>
                </a:moveTo>
                <a:lnTo>
                  <a:pt x="21" y="20"/>
                </a:lnTo>
                <a:lnTo>
                  <a:pt x="21" y="7"/>
                </a:lnTo>
                <a:lnTo>
                  <a:pt x="19" y="2"/>
                </a:lnTo>
                <a:lnTo>
                  <a:pt x="18" y="0"/>
                </a:lnTo>
                <a:lnTo>
                  <a:pt x="14" y="0"/>
                </a:lnTo>
                <a:lnTo>
                  <a:pt x="9" y="2"/>
                </a:lnTo>
                <a:lnTo>
                  <a:pt x="2" y="7"/>
                </a:lnTo>
                <a:lnTo>
                  <a:pt x="0" y="10"/>
                </a:lnTo>
                <a:lnTo>
                  <a:pt x="0" y="14"/>
                </a:lnTo>
                <a:lnTo>
                  <a:pt x="6" y="15"/>
                </a:lnTo>
                <a:lnTo>
                  <a:pt x="9" y="19"/>
                </a:lnTo>
                <a:lnTo>
                  <a:pt x="14" y="20"/>
                </a:lnTo>
                <a:lnTo>
                  <a:pt x="21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2" name="Freeform 131">
            <a:extLst>
              <a:ext uri="{FF2B5EF4-FFF2-40B4-BE49-F238E27FC236}">
                <a16:creationId xmlns:a16="http://schemas.microsoft.com/office/drawing/2014/main" id="{C0685D62-B970-4B62-90A9-B97066750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473" y="2221060"/>
            <a:ext cx="8734" cy="9894"/>
          </a:xfrm>
          <a:custGeom>
            <a:avLst/>
            <a:gdLst>
              <a:gd name="T0" fmla="*/ 4762 w 20"/>
              <a:gd name="T1" fmla="*/ 0 h 28"/>
              <a:gd name="T2" fmla="*/ 4762 w 20"/>
              <a:gd name="T3" fmla="*/ 0 h 28"/>
              <a:gd name="T4" fmla="*/ 1191 w 20"/>
              <a:gd name="T5" fmla="*/ 1021 h 28"/>
              <a:gd name="T6" fmla="*/ 794 w 20"/>
              <a:gd name="T7" fmla="*/ 1701 h 28"/>
              <a:gd name="T8" fmla="*/ 0 w 20"/>
              <a:gd name="T9" fmla="*/ 2721 h 28"/>
              <a:gd name="T10" fmla="*/ 0 w 20"/>
              <a:gd name="T11" fmla="*/ 4422 h 28"/>
              <a:gd name="T12" fmla="*/ 1984 w 20"/>
              <a:gd name="T13" fmla="*/ 6804 h 28"/>
              <a:gd name="T14" fmla="*/ 1984 w 20"/>
              <a:gd name="T15" fmla="*/ 6804 h 28"/>
              <a:gd name="T16" fmla="*/ 3969 w 20"/>
              <a:gd name="T17" fmla="*/ 7484 h 28"/>
              <a:gd name="T18" fmla="*/ 4762 w 20"/>
              <a:gd name="T19" fmla="*/ 7824 h 28"/>
              <a:gd name="T20" fmla="*/ 4762 w 20"/>
              <a:gd name="T21" fmla="*/ 9185 h 28"/>
              <a:gd name="T22" fmla="*/ 4762 w 20"/>
              <a:gd name="T23" fmla="*/ 9185 h 28"/>
              <a:gd name="T24" fmla="*/ 7540 w 20"/>
              <a:gd name="T25" fmla="*/ 9185 h 28"/>
              <a:gd name="T26" fmla="*/ 7540 w 20"/>
              <a:gd name="T27" fmla="*/ 9185 h 28"/>
              <a:gd name="T28" fmla="*/ 7540 w 20"/>
              <a:gd name="T29" fmla="*/ 3402 h 28"/>
              <a:gd name="T30" fmla="*/ 6746 w 20"/>
              <a:gd name="T31" fmla="*/ 1021 h 28"/>
              <a:gd name="T32" fmla="*/ 5953 w 20"/>
              <a:gd name="T33" fmla="*/ 340 h 28"/>
              <a:gd name="T34" fmla="*/ 4762 w 20"/>
              <a:gd name="T35" fmla="*/ 0 h 2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0" h="28">
                <a:moveTo>
                  <a:pt x="12" y="0"/>
                </a:moveTo>
                <a:lnTo>
                  <a:pt x="12" y="0"/>
                </a:lnTo>
                <a:lnTo>
                  <a:pt x="3" y="3"/>
                </a:lnTo>
                <a:lnTo>
                  <a:pt x="2" y="5"/>
                </a:lnTo>
                <a:lnTo>
                  <a:pt x="0" y="8"/>
                </a:lnTo>
                <a:lnTo>
                  <a:pt x="0" y="13"/>
                </a:lnTo>
                <a:lnTo>
                  <a:pt x="5" y="20"/>
                </a:lnTo>
                <a:lnTo>
                  <a:pt x="10" y="22"/>
                </a:lnTo>
                <a:lnTo>
                  <a:pt x="12" y="23"/>
                </a:lnTo>
                <a:lnTo>
                  <a:pt x="12" y="27"/>
                </a:lnTo>
                <a:lnTo>
                  <a:pt x="19" y="27"/>
                </a:lnTo>
                <a:lnTo>
                  <a:pt x="19" y="10"/>
                </a:lnTo>
                <a:lnTo>
                  <a:pt x="17" y="3"/>
                </a:lnTo>
                <a:lnTo>
                  <a:pt x="15" y="1"/>
                </a:lnTo>
                <a:lnTo>
                  <a:pt x="1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3" name="Freeform 132">
            <a:extLst>
              <a:ext uri="{FF2B5EF4-FFF2-40B4-BE49-F238E27FC236}">
                <a16:creationId xmlns:a16="http://schemas.microsoft.com/office/drawing/2014/main" id="{E501812E-71CA-4A92-B3DE-6115CF6D5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327" y="2067696"/>
            <a:ext cx="8734" cy="8246"/>
          </a:xfrm>
          <a:custGeom>
            <a:avLst/>
            <a:gdLst>
              <a:gd name="T0" fmla="*/ 7559 w 21"/>
              <a:gd name="T1" fmla="*/ 7577 h 22"/>
              <a:gd name="T2" fmla="*/ 7559 w 21"/>
              <a:gd name="T3" fmla="*/ 7577 h 22"/>
              <a:gd name="T4" fmla="*/ 7559 w 21"/>
              <a:gd name="T5" fmla="*/ 0 h 22"/>
              <a:gd name="T6" fmla="*/ 7559 w 21"/>
              <a:gd name="T7" fmla="*/ 0 h 22"/>
              <a:gd name="T8" fmla="*/ 2646 w 21"/>
              <a:gd name="T9" fmla="*/ 722 h 22"/>
              <a:gd name="T10" fmla="*/ 756 w 21"/>
              <a:gd name="T11" fmla="*/ 1443 h 22"/>
              <a:gd name="T12" fmla="*/ 0 w 21"/>
              <a:gd name="T13" fmla="*/ 1804 h 22"/>
              <a:gd name="T14" fmla="*/ 0 w 21"/>
              <a:gd name="T15" fmla="*/ 2526 h 22"/>
              <a:gd name="T16" fmla="*/ 0 w 21"/>
              <a:gd name="T17" fmla="*/ 2526 h 22"/>
              <a:gd name="T18" fmla="*/ 1890 w 21"/>
              <a:gd name="T19" fmla="*/ 3247 h 22"/>
              <a:gd name="T20" fmla="*/ 2646 w 21"/>
              <a:gd name="T21" fmla="*/ 3608 h 22"/>
              <a:gd name="T22" fmla="*/ 2646 w 21"/>
              <a:gd name="T23" fmla="*/ 5051 h 22"/>
              <a:gd name="T24" fmla="*/ 2646 w 21"/>
              <a:gd name="T25" fmla="*/ 5051 h 22"/>
              <a:gd name="T26" fmla="*/ 3024 w 21"/>
              <a:gd name="T27" fmla="*/ 6134 h 22"/>
              <a:gd name="T28" fmla="*/ 4535 w 21"/>
              <a:gd name="T29" fmla="*/ 6856 h 22"/>
              <a:gd name="T30" fmla="*/ 5669 w 21"/>
              <a:gd name="T31" fmla="*/ 7577 h 22"/>
              <a:gd name="T32" fmla="*/ 7559 w 21"/>
              <a:gd name="T33" fmla="*/ 7577 h 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" h="22">
                <a:moveTo>
                  <a:pt x="20" y="21"/>
                </a:moveTo>
                <a:lnTo>
                  <a:pt x="20" y="21"/>
                </a:lnTo>
                <a:lnTo>
                  <a:pt x="20" y="0"/>
                </a:lnTo>
                <a:lnTo>
                  <a:pt x="7" y="2"/>
                </a:lnTo>
                <a:lnTo>
                  <a:pt x="2" y="4"/>
                </a:lnTo>
                <a:lnTo>
                  <a:pt x="0" y="5"/>
                </a:lnTo>
                <a:lnTo>
                  <a:pt x="0" y="7"/>
                </a:lnTo>
                <a:lnTo>
                  <a:pt x="5" y="9"/>
                </a:lnTo>
                <a:lnTo>
                  <a:pt x="7" y="10"/>
                </a:lnTo>
                <a:lnTo>
                  <a:pt x="7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4" name="Freeform 133">
            <a:extLst>
              <a:ext uri="{FF2B5EF4-FFF2-40B4-BE49-F238E27FC236}">
                <a16:creationId xmlns:a16="http://schemas.microsoft.com/office/drawing/2014/main" id="{890C4A78-0E3F-4ED7-9E60-AB565C27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303" y="2029769"/>
            <a:ext cx="5240" cy="4947"/>
          </a:xfrm>
          <a:custGeom>
            <a:avLst/>
            <a:gdLst>
              <a:gd name="T0" fmla="*/ 0 w 15"/>
              <a:gd name="T1" fmla="*/ 1984 h 12"/>
              <a:gd name="T2" fmla="*/ 0 w 15"/>
              <a:gd name="T3" fmla="*/ 1984 h 12"/>
              <a:gd name="T4" fmla="*/ 635 w 15"/>
              <a:gd name="T5" fmla="*/ 3968 h 12"/>
              <a:gd name="T6" fmla="*/ 952 w 15"/>
              <a:gd name="T7" fmla="*/ 4365 h 12"/>
              <a:gd name="T8" fmla="*/ 2222 w 15"/>
              <a:gd name="T9" fmla="*/ 4365 h 12"/>
              <a:gd name="T10" fmla="*/ 2222 w 15"/>
              <a:gd name="T11" fmla="*/ 4365 h 12"/>
              <a:gd name="T12" fmla="*/ 2857 w 15"/>
              <a:gd name="T13" fmla="*/ 2381 h 12"/>
              <a:gd name="T14" fmla="*/ 3175 w 15"/>
              <a:gd name="T15" fmla="*/ 1984 h 12"/>
              <a:gd name="T16" fmla="*/ 4445 w 15"/>
              <a:gd name="T17" fmla="*/ 1984 h 12"/>
              <a:gd name="T18" fmla="*/ 4445 w 15"/>
              <a:gd name="T19" fmla="*/ 1984 h 12"/>
              <a:gd name="T20" fmla="*/ 4445 w 15"/>
              <a:gd name="T21" fmla="*/ 1191 h 12"/>
              <a:gd name="T22" fmla="*/ 3810 w 15"/>
              <a:gd name="T23" fmla="*/ 397 h 12"/>
              <a:gd name="T24" fmla="*/ 2222 w 15"/>
              <a:gd name="T25" fmla="*/ 0 h 12"/>
              <a:gd name="T26" fmla="*/ 952 w 15"/>
              <a:gd name="T27" fmla="*/ 0 h 12"/>
              <a:gd name="T28" fmla="*/ 635 w 15"/>
              <a:gd name="T29" fmla="*/ 397 h 12"/>
              <a:gd name="T30" fmla="*/ 0 w 15"/>
              <a:gd name="T31" fmla="*/ 1984 h 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2">
                <a:moveTo>
                  <a:pt x="0" y="5"/>
                </a:moveTo>
                <a:lnTo>
                  <a:pt x="0" y="5"/>
                </a:lnTo>
                <a:lnTo>
                  <a:pt x="2" y="10"/>
                </a:lnTo>
                <a:lnTo>
                  <a:pt x="3" y="11"/>
                </a:lnTo>
                <a:lnTo>
                  <a:pt x="7" y="11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3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5" name="Freeform 134">
            <a:extLst>
              <a:ext uri="{FF2B5EF4-FFF2-40B4-BE49-F238E27FC236}">
                <a16:creationId xmlns:a16="http://schemas.microsoft.com/office/drawing/2014/main" id="{E653E964-6A0E-40A4-BE44-1963B7039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4050" y="2018225"/>
            <a:ext cx="33193" cy="29683"/>
          </a:xfrm>
          <a:custGeom>
            <a:avLst/>
            <a:gdLst>
              <a:gd name="T0" fmla="*/ 4724 w 83"/>
              <a:gd name="T1" fmla="*/ 20256 h 79"/>
              <a:gd name="T2" fmla="*/ 727 w 83"/>
              <a:gd name="T3" fmla="*/ 21703 h 79"/>
              <a:gd name="T4" fmla="*/ 0 w 83"/>
              <a:gd name="T5" fmla="*/ 22788 h 79"/>
              <a:gd name="T6" fmla="*/ 1817 w 83"/>
              <a:gd name="T7" fmla="*/ 24596 h 79"/>
              <a:gd name="T8" fmla="*/ 2544 w 83"/>
              <a:gd name="T9" fmla="*/ 27852 h 79"/>
              <a:gd name="T10" fmla="*/ 5451 w 83"/>
              <a:gd name="T11" fmla="*/ 27852 h 79"/>
              <a:gd name="T12" fmla="*/ 6178 w 83"/>
              <a:gd name="T13" fmla="*/ 27128 h 79"/>
              <a:gd name="T14" fmla="*/ 7995 w 83"/>
              <a:gd name="T15" fmla="*/ 26043 h 79"/>
              <a:gd name="T16" fmla="*/ 10539 w 83"/>
              <a:gd name="T17" fmla="*/ 25320 h 79"/>
              <a:gd name="T18" fmla="*/ 14900 w 83"/>
              <a:gd name="T19" fmla="*/ 27128 h 79"/>
              <a:gd name="T20" fmla="*/ 18534 w 83"/>
              <a:gd name="T21" fmla="*/ 28213 h 79"/>
              <a:gd name="T22" fmla="*/ 19624 w 83"/>
              <a:gd name="T23" fmla="*/ 28213 h 79"/>
              <a:gd name="T24" fmla="*/ 24712 w 83"/>
              <a:gd name="T25" fmla="*/ 25320 h 79"/>
              <a:gd name="T26" fmla="*/ 24712 w 83"/>
              <a:gd name="T27" fmla="*/ 23873 h 79"/>
              <a:gd name="T28" fmla="*/ 24712 w 83"/>
              <a:gd name="T29" fmla="*/ 22064 h 79"/>
              <a:gd name="T30" fmla="*/ 24712 w 83"/>
              <a:gd name="T31" fmla="*/ 20256 h 79"/>
              <a:gd name="T32" fmla="*/ 27256 w 83"/>
              <a:gd name="T33" fmla="*/ 19171 h 79"/>
              <a:gd name="T34" fmla="*/ 29800 w 83"/>
              <a:gd name="T35" fmla="*/ 17724 h 79"/>
              <a:gd name="T36" fmla="*/ 29800 w 83"/>
              <a:gd name="T37" fmla="*/ 15915 h 79"/>
              <a:gd name="T38" fmla="*/ 29800 w 83"/>
              <a:gd name="T39" fmla="*/ 12298 h 79"/>
              <a:gd name="T40" fmla="*/ 29800 w 83"/>
              <a:gd name="T41" fmla="*/ 10490 h 79"/>
              <a:gd name="T42" fmla="*/ 28346 w 83"/>
              <a:gd name="T43" fmla="*/ 7958 h 79"/>
              <a:gd name="T44" fmla="*/ 26529 w 83"/>
              <a:gd name="T45" fmla="*/ 6149 h 79"/>
              <a:gd name="T46" fmla="*/ 25439 w 83"/>
              <a:gd name="T47" fmla="*/ 5426 h 79"/>
              <a:gd name="T48" fmla="*/ 25802 w 83"/>
              <a:gd name="T49" fmla="*/ 1809 h 79"/>
              <a:gd name="T50" fmla="*/ 24712 w 83"/>
              <a:gd name="T51" fmla="*/ 362 h 79"/>
              <a:gd name="T52" fmla="*/ 23622 w 83"/>
              <a:gd name="T53" fmla="*/ 0 h 79"/>
              <a:gd name="T54" fmla="*/ 19624 w 83"/>
              <a:gd name="T55" fmla="*/ 362 h 79"/>
              <a:gd name="T56" fmla="*/ 19261 w 83"/>
              <a:gd name="T57" fmla="*/ 362 h 79"/>
              <a:gd name="T58" fmla="*/ 17807 w 83"/>
              <a:gd name="T59" fmla="*/ 1809 h 79"/>
              <a:gd name="T60" fmla="*/ 17807 w 83"/>
              <a:gd name="T61" fmla="*/ 2532 h 79"/>
              <a:gd name="T62" fmla="*/ 16717 w 83"/>
              <a:gd name="T63" fmla="*/ 6149 h 79"/>
              <a:gd name="T64" fmla="*/ 14173 w 83"/>
              <a:gd name="T65" fmla="*/ 7234 h 79"/>
              <a:gd name="T66" fmla="*/ 13083 w 83"/>
              <a:gd name="T67" fmla="*/ 7958 h 79"/>
              <a:gd name="T68" fmla="*/ 9085 w 83"/>
              <a:gd name="T69" fmla="*/ 9043 h 79"/>
              <a:gd name="T70" fmla="*/ 5451 w 83"/>
              <a:gd name="T71" fmla="*/ 11575 h 79"/>
              <a:gd name="T72" fmla="*/ 4361 w 83"/>
              <a:gd name="T73" fmla="*/ 14830 h 79"/>
              <a:gd name="T74" fmla="*/ 4724 w 83"/>
              <a:gd name="T75" fmla="*/ 16639 h 79"/>
              <a:gd name="T76" fmla="*/ 4724 w 83"/>
              <a:gd name="T77" fmla="*/ 17724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3" h="79">
                <a:moveTo>
                  <a:pt x="13" y="56"/>
                </a:moveTo>
                <a:lnTo>
                  <a:pt x="13" y="56"/>
                </a:lnTo>
                <a:lnTo>
                  <a:pt x="5" y="58"/>
                </a:lnTo>
                <a:lnTo>
                  <a:pt x="2" y="60"/>
                </a:lnTo>
                <a:lnTo>
                  <a:pt x="0" y="63"/>
                </a:lnTo>
                <a:lnTo>
                  <a:pt x="3" y="65"/>
                </a:lnTo>
                <a:lnTo>
                  <a:pt x="5" y="68"/>
                </a:lnTo>
                <a:lnTo>
                  <a:pt x="7" y="72"/>
                </a:lnTo>
                <a:lnTo>
                  <a:pt x="7" y="77"/>
                </a:lnTo>
                <a:lnTo>
                  <a:pt x="15" y="77"/>
                </a:lnTo>
                <a:lnTo>
                  <a:pt x="17" y="75"/>
                </a:lnTo>
                <a:lnTo>
                  <a:pt x="22" y="72"/>
                </a:lnTo>
                <a:lnTo>
                  <a:pt x="25" y="70"/>
                </a:lnTo>
                <a:lnTo>
                  <a:pt x="29" y="70"/>
                </a:lnTo>
                <a:lnTo>
                  <a:pt x="32" y="72"/>
                </a:lnTo>
                <a:lnTo>
                  <a:pt x="41" y="75"/>
                </a:lnTo>
                <a:lnTo>
                  <a:pt x="51" y="78"/>
                </a:lnTo>
                <a:lnTo>
                  <a:pt x="54" y="78"/>
                </a:lnTo>
                <a:lnTo>
                  <a:pt x="63" y="75"/>
                </a:lnTo>
                <a:lnTo>
                  <a:pt x="68" y="70"/>
                </a:lnTo>
                <a:lnTo>
                  <a:pt x="68" y="66"/>
                </a:lnTo>
                <a:lnTo>
                  <a:pt x="68" y="61"/>
                </a:lnTo>
                <a:lnTo>
                  <a:pt x="68" y="56"/>
                </a:lnTo>
                <a:lnTo>
                  <a:pt x="70" y="54"/>
                </a:lnTo>
                <a:lnTo>
                  <a:pt x="75" y="53"/>
                </a:lnTo>
                <a:lnTo>
                  <a:pt x="78" y="51"/>
                </a:lnTo>
                <a:lnTo>
                  <a:pt x="82" y="49"/>
                </a:lnTo>
                <a:lnTo>
                  <a:pt x="82" y="44"/>
                </a:lnTo>
                <a:lnTo>
                  <a:pt x="82" y="39"/>
                </a:lnTo>
                <a:lnTo>
                  <a:pt x="82" y="34"/>
                </a:lnTo>
                <a:lnTo>
                  <a:pt x="82" y="29"/>
                </a:lnTo>
                <a:lnTo>
                  <a:pt x="80" y="25"/>
                </a:lnTo>
                <a:lnTo>
                  <a:pt x="78" y="22"/>
                </a:lnTo>
                <a:lnTo>
                  <a:pt x="73" y="17"/>
                </a:lnTo>
                <a:lnTo>
                  <a:pt x="70" y="15"/>
                </a:lnTo>
                <a:lnTo>
                  <a:pt x="71" y="10"/>
                </a:lnTo>
                <a:lnTo>
                  <a:pt x="71" y="5"/>
                </a:lnTo>
                <a:lnTo>
                  <a:pt x="70" y="3"/>
                </a:lnTo>
                <a:lnTo>
                  <a:pt x="68" y="1"/>
                </a:lnTo>
                <a:lnTo>
                  <a:pt x="65" y="0"/>
                </a:lnTo>
                <a:lnTo>
                  <a:pt x="54" y="1"/>
                </a:lnTo>
                <a:lnTo>
                  <a:pt x="53" y="1"/>
                </a:lnTo>
                <a:lnTo>
                  <a:pt x="49" y="5"/>
                </a:lnTo>
                <a:lnTo>
                  <a:pt x="49" y="7"/>
                </a:lnTo>
                <a:lnTo>
                  <a:pt x="49" y="12"/>
                </a:lnTo>
                <a:lnTo>
                  <a:pt x="46" y="17"/>
                </a:lnTo>
                <a:lnTo>
                  <a:pt x="42" y="19"/>
                </a:lnTo>
                <a:lnTo>
                  <a:pt x="39" y="20"/>
                </a:lnTo>
                <a:lnTo>
                  <a:pt x="36" y="22"/>
                </a:lnTo>
                <a:lnTo>
                  <a:pt x="25" y="25"/>
                </a:lnTo>
                <a:lnTo>
                  <a:pt x="17" y="29"/>
                </a:lnTo>
                <a:lnTo>
                  <a:pt x="15" y="32"/>
                </a:lnTo>
                <a:lnTo>
                  <a:pt x="13" y="36"/>
                </a:lnTo>
                <a:lnTo>
                  <a:pt x="12" y="41"/>
                </a:lnTo>
                <a:lnTo>
                  <a:pt x="13" y="46"/>
                </a:lnTo>
                <a:lnTo>
                  <a:pt x="13" y="49"/>
                </a:lnTo>
                <a:lnTo>
                  <a:pt x="13" y="5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6" name="Freeform 135">
            <a:extLst>
              <a:ext uri="{FF2B5EF4-FFF2-40B4-BE49-F238E27FC236}">
                <a16:creationId xmlns:a16="http://schemas.microsoft.com/office/drawing/2014/main" id="{AFAC1E1B-E5FF-4F13-A432-27CDC94EC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592" y="2118818"/>
            <a:ext cx="17470" cy="9894"/>
          </a:xfrm>
          <a:custGeom>
            <a:avLst/>
            <a:gdLst>
              <a:gd name="T0" fmla="*/ 10583 w 42"/>
              <a:gd name="T1" fmla="*/ 6804 h 28"/>
              <a:gd name="T2" fmla="*/ 10583 w 42"/>
              <a:gd name="T3" fmla="*/ 6804 h 28"/>
              <a:gd name="T4" fmla="*/ 10583 w 42"/>
              <a:gd name="T5" fmla="*/ 5783 h 28"/>
              <a:gd name="T6" fmla="*/ 10961 w 42"/>
              <a:gd name="T7" fmla="*/ 5103 h 28"/>
              <a:gd name="T8" fmla="*/ 13229 w 42"/>
              <a:gd name="T9" fmla="*/ 4422 h 28"/>
              <a:gd name="T10" fmla="*/ 14363 w 42"/>
              <a:gd name="T11" fmla="*/ 3402 h 28"/>
              <a:gd name="T12" fmla="*/ 15119 w 42"/>
              <a:gd name="T13" fmla="*/ 2721 h 28"/>
              <a:gd name="T14" fmla="*/ 15497 w 42"/>
              <a:gd name="T15" fmla="*/ 2041 h 28"/>
              <a:gd name="T16" fmla="*/ 15497 w 42"/>
              <a:gd name="T17" fmla="*/ 2041 h 28"/>
              <a:gd name="T18" fmla="*/ 14363 w 42"/>
              <a:gd name="T19" fmla="*/ 1021 h 28"/>
              <a:gd name="T20" fmla="*/ 12473 w 42"/>
              <a:gd name="T21" fmla="*/ 340 h 28"/>
              <a:gd name="T22" fmla="*/ 7938 w 42"/>
              <a:gd name="T23" fmla="*/ 0 h 28"/>
              <a:gd name="T24" fmla="*/ 3402 w 42"/>
              <a:gd name="T25" fmla="*/ 340 h 28"/>
              <a:gd name="T26" fmla="*/ 1512 w 42"/>
              <a:gd name="T27" fmla="*/ 1021 h 28"/>
              <a:gd name="T28" fmla="*/ 0 w 42"/>
              <a:gd name="T29" fmla="*/ 2041 h 28"/>
              <a:gd name="T30" fmla="*/ 0 w 42"/>
              <a:gd name="T31" fmla="*/ 2041 h 28"/>
              <a:gd name="T32" fmla="*/ 0 w 42"/>
              <a:gd name="T33" fmla="*/ 9185 h 28"/>
              <a:gd name="T34" fmla="*/ 0 w 42"/>
              <a:gd name="T35" fmla="*/ 9185 h 28"/>
              <a:gd name="T36" fmla="*/ 3402 w 42"/>
              <a:gd name="T37" fmla="*/ 9185 h 28"/>
              <a:gd name="T38" fmla="*/ 6048 w 42"/>
              <a:gd name="T39" fmla="*/ 8504 h 28"/>
              <a:gd name="T40" fmla="*/ 8693 w 42"/>
              <a:gd name="T41" fmla="*/ 8164 h 28"/>
              <a:gd name="T42" fmla="*/ 10583 w 42"/>
              <a:gd name="T43" fmla="*/ 6804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" h="28">
                <a:moveTo>
                  <a:pt x="28" y="20"/>
                </a:moveTo>
                <a:lnTo>
                  <a:pt x="28" y="20"/>
                </a:lnTo>
                <a:lnTo>
                  <a:pt x="28" y="17"/>
                </a:lnTo>
                <a:lnTo>
                  <a:pt x="29" y="15"/>
                </a:lnTo>
                <a:lnTo>
                  <a:pt x="35" y="13"/>
                </a:lnTo>
                <a:lnTo>
                  <a:pt x="38" y="10"/>
                </a:lnTo>
                <a:lnTo>
                  <a:pt x="40" y="8"/>
                </a:lnTo>
                <a:lnTo>
                  <a:pt x="41" y="6"/>
                </a:lnTo>
                <a:lnTo>
                  <a:pt x="38" y="3"/>
                </a:lnTo>
                <a:lnTo>
                  <a:pt x="33" y="1"/>
                </a:lnTo>
                <a:lnTo>
                  <a:pt x="21" y="0"/>
                </a:lnTo>
                <a:lnTo>
                  <a:pt x="9" y="1"/>
                </a:lnTo>
                <a:lnTo>
                  <a:pt x="4" y="3"/>
                </a:lnTo>
                <a:lnTo>
                  <a:pt x="0" y="6"/>
                </a:lnTo>
                <a:lnTo>
                  <a:pt x="0" y="27"/>
                </a:lnTo>
                <a:lnTo>
                  <a:pt x="9" y="27"/>
                </a:lnTo>
                <a:lnTo>
                  <a:pt x="16" y="25"/>
                </a:lnTo>
                <a:lnTo>
                  <a:pt x="23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7" name="Freeform 136">
            <a:extLst>
              <a:ext uri="{FF2B5EF4-FFF2-40B4-BE49-F238E27FC236}">
                <a16:creationId xmlns:a16="http://schemas.microsoft.com/office/drawing/2014/main" id="{73EA81B9-3F85-4F3F-84F3-C60847FB3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8" y="2252392"/>
            <a:ext cx="5241" cy="11544"/>
          </a:xfrm>
          <a:custGeom>
            <a:avLst/>
            <a:gdLst>
              <a:gd name="T0" fmla="*/ 0 w 14"/>
              <a:gd name="T1" fmla="*/ 370 h 30"/>
              <a:gd name="T2" fmla="*/ 0 w 14"/>
              <a:gd name="T3" fmla="*/ 370 h 30"/>
              <a:gd name="T4" fmla="*/ 0 w 14"/>
              <a:gd name="T5" fmla="*/ 8150 h 30"/>
              <a:gd name="T6" fmla="*/ 0 w 14"/>
              <a:gd name="T7" fmla="*/ 8150 h 30"/>
              <a:gd name="T8" fmla="*/ 1701 w 14"/>
              <a:gd name="T9" fmla="*/ 8890 h 30"/>
              <a:gd name="T10" fmla="*/ 2382 w 14"/>
              <a:gd name="T11" fmla="*/ 9261 h 30"/>
              <a:gd name="T12" fmla="*/ 2382 w 14"/>
              <a:gd name="T13" fmla="*/ 10743 h 30"/>
              <a:gd name="T14" fmla="*/ 2382 w 14"/>
              <a:gd name="T15" fmla="*/ 10743 h 30"/>
              <a:gd name="T16" fmla="*/ 4423 w 14"/>
              <a:gd name="T17" fmla="*/ 10743 h 30"/>
              <a:gd name="T18" fmla="*/ 4423 w 14"/>
              <a:gd name="T19" fmla="*/ 10743 h 30"/>
              <a:gd name="T20" fmla="*/ 4423 w 14"/>
              <a:gd name="T21" fmla="*/ 6668 h 30"/>
              <a:gd name="T22" fmla="*/ 4423 w 14"/>
              <a:gd name="T23" fmla="*/ 2963 h 30"/>
              <a:gd name="T24" fmla="*/ 4423 w 14"/>
              <a:gd name="T25" fmla="*/ 1111 h 30"/>
              <a:gd name="T26" fmla="*/ 3402 w 14"/>
              <a:gd name="T27" fmla="*/ 370 h 30"/>
              <a:gd name="T28" fmla="*/ 2382 w 14"/>
              <a:gd name="T29" fmla="*/ 0 h 30"/>
              <a:gd name="T30" fmla="*/ 0 w 14"/>
              <a:gd name="T31" fmla="*/ 370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5" y="24"/>
                </a:lnTo>
                <a:lnTo>
                  <a:pt x="7" y="25"/>
                </a:lnTo>
                <a:lnTo>
                  <a:pt x="7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8" name="Freeform 137">
            <a:extLst>
              <a:ext uri="{FF2B5EF4-FFF2-40B4-BE49-F238E27FC236}">
                <a16:creationId xmlns:a16="http://schemas.microsoft.com/office/drawing/2014/main" id="{67CE24F6-D4FB-4D6C-BFA4-9EC6F35EE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932" y="2166640"/>
            <a:ext cx="5240" cy="13192"/>
          </a:xfrm>
          <a:custGeom>
            <a:avLst/>
            <a:gdLst>
              <a:gd name="T0" fmla="*/ 0 w 14"/>
              <a:gd name="T1" fmla="*/ 353 h 36"/>
              <a:gd name="T2" fmla="*/ 0 w 14"/>
              <a:gd name="T3" fmla="*/ 353 h 36"/>
              <a:gd name="T4" fmla="*/ 0 w 14"/>
              <a:gd name="T5" fmla="*/ 4586 h 36"/>
              <a:gd name="T6" fmla="*/ 0 w 14"/>
              <a:gd name="T7" fmla="*/ 8819 h 36"/>
              <a:gd name="T8" fmla="*/ 340 w 14"/>
              <a:gd name="T9" fmla="*/ 10231 h 36"/>
              <a:gd name="T10" fmla="*/ 1701 w 14"/>
              <a:gd name="T11" fmla="*/ 11289 h 36"/>
              <a:gd name="T12" fmla="*/ 2721 w 14"/>
              <a:gd name="T13" fmla="*/ 11994 h 36"/>
              <a:gd name="T14" fmla="*/ 4422 w 14"/>
              <a:gd name="T15" fmla="*/ 12347 h 36"/>
              <a:gd name="T16" fmla="*/ 4422 w 14"/>
              <a:gd name="T17" fmla="*/ 12347 h 36"/>
              <a:gd name="T18" fmla="*/ 4422 w 14"/>
              <a:gd name="T19" fmla="*/ 10583 h 36"/>
              <a:gd name="T20" fmla="*/ 4422 w 14"/>
              <a:gd name="T21" fmla="*/ 8114 h 36"/>
              <a:gd name="T22" fmla="*/ 4422 w 14"/>
              <a:gd name="T23" fmla="*/ 3881 h 36"/>
              <a:gd name="T24" fmla="*/ 4422 w 14"/>
              <a:gd name="T25" fmla="*/ 2117 h 36"/>
              <a:gd name="T26" fmla="*/ 4082 w 14"/>
              <a:gd name="T27" fmla="*/ 353 h 36"/>
              <a:gd name="T28" fmla="*/ 2041 w 14"/>
              <a:gd name="T29" fmla="*/ 0 h 36"/>
              <a:gd name="T30" fmla="*/ 0 w 14"/>
              <a:gd name="T31" fmla="*/ 353 h 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" h="36">
                <a:moveTo>
                  <a:pt x="0" y="1"/>
                </a:moveTo>
                <a:lnTo>
                  <a:pt x="0" y="1"/>
                </a:lnTo>
                <a:lnTo>
                  <a:pt x="0" y="13"/>
                </a:lnTo>
                <a:lnTo>
                  <a:pt x="0" y="25"/>
                </a:lnTo>
                <a:lnTo>
                  <a:pt x="1" y="29"/>
                </a:lnTo>
                <a:lnTo>
                  <a:pt x="5" y="32"/>
                </a:lnTo>
                <a:lnTo>
                  <a:pt x="8" y="34"/>
                </a:lnTo>
                <a:lnTo>
                  <a:pt x="13" y="35"/>
                </a:lnTo>
                <a:lnTo>
                  <a:pt x="13" y="30"/>
                </a:lnTo>
                <a:lnTo>
                  <a:pt x="13" y="23"/>
                </a:lnTo>
                <a:lnTo>
                  <a:pt x="13" y="11"/>
                </a:lnTo>
                <a:lnTo>
                  <a:pt x="13" y="6"/>
                </a:lnTo>
                <a:lnTo>
                  <a:pt x="12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09" name="Freeform 138">
            <a:extLst>
              <a:ext uri="{FF2B5EF4-FFF2-40B4-BE49-F238E27FC236}">
                <a16:creationId xmlns:a16="http://schemas.microsoft.com/office/drawing/2014/main" id="{11BD60CF-195D-4F2F-AEE6-CDF5E369E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2907" y="2120466"/>
            <a:ext cx="17470" cy="13192"/>
          </a:xfrm>
          <a:custGeom>
            <a:avLst/>
            <a:gdLst>
              <a:gd name="T0" fmla="*/ 0 w 42"/>
              <a:gd name="T1" fmla="*/ 2469 h 36"/>
              <a:gd name="T2" fmla="*/ 0 w 42"/>
              <a:gd name="T3" fmla="*/ 2469 h 36"/>
              <a:gd name="T4" fmla="*/ 0 w 42"/>
              <a:gd name="T5" fmla="*/ 4939 h 36"/>
              <a:gd name="T6" fmla="*/ 0 w 42"/>
              <a:gd name="T7" fmla="*/ 6703 h 36"/>
              <a:gd name="T8" fmla="*/ 1134 w 42"/>
              <a:gd name="T9" fmla="*/ 7408 h 36"/>
              <a:gd name="T10" fmla="*/ 1890 w 42"/>
              <a:gd name="T11" fmla="*/ 7408 h 36"/>
              <a:gd name="T12" fmla="*/ 4914 w 42"/>
              <a:gd name="T13" fmla="*/ 6350 h 36"/>
              <a:gd name="T14" fmla="*/ 7560 w 42"/>
              <a:gd name="T15" fmla="*/ 4939 h 36"/>
              <a:gd name="T16" fmla="*/ 7560 w 42"/>
              <a:gd name="T17" fmla="*/ 4939 h 36"/>
              <a:gd name="T18" fmla="*/ 9071 w 42"/>
              <a:gd name="T19" fmla="*/ 7408 h 36"/>
              <a:gd name="T20" fmla="*/ 10961 w 42"/>
              <a:gd name="T21" fmla="*/ 9172 h 36"/>
              <a:gd name="T22" fmla="*/ 12851 w 42"/>
              <a:gd name="T23" fmla="*/ 10936 h 36"/>
              <a:gd name="T24" fmla="*/ 15497 w 42"/>
              <a:gd name="T25" fmla="*/ 12347 h 36"/>
              <a:gd name="T26" fmla="*/ 15497 w 42"/>
              <a:gd name="T27" fmla="*/ 12347 h 36"/>
              <a:gd name="T28" fmla="*/ 15497 w 42"/>
              <a:gd name="T29" fmla="*/ 8467 h 36"/>
              <a:gd name="T30" fmla="*/ 14741 w 42"/>
              <a:gd name="T31" fmla="*/ 5644 h 36"/>
              <a:gd name="T32" fmla="*/ 12851 w 42"/>
              <a:gd name="T33" fmla="*/ 3175 h 36"/>
              <a:gd name="T34" fmla="*/ 10961 w 42"/>
              <a:gd name="T35" fmla="*/ 1411 h 36"/>
              <a:gd name="T36" fmla="*/ 8315 w 42"/>
              <a:gd name="T37" fmla="*/ 706 h 36"/>
              <a:gd name="T38" fmla="*/ 4914 w 42"/>
              <a:gd name="T39" fmla="*/ 0 h 36"/>
              <a:gd name="T40" fmla="*/ 2646 w 42"/>
              <a:gd name="T41" fmla="*/ 706 h 36"/>
              <a:gd name="T42" fmla="*/ 0 w 42"/>
              <a:gd name="T43" fmla="*/ 2469 h 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" h="36">
                <a:moveTo>
                  <a:pt x="0" y="7"/>
                </a:moveTo>
                <a:lnTo>
                  <a:pt x="0" y="7"/>
                </a:lnTo>
                <a:lnTo>
                  <a:pt x="0" y="14"/>
                </a:lnTo>
                <a:lnTo>
                  <a:pt x="0" y="19"/>
                </a:lnTo>
                <a:lnTo>
                  <a:pt x="3" y="21"/>
                </a:lnTo>
                <a:lnTo>
                  <a:pt x="5" y="21"/>
                </a:lnTo>
                <a:lnTo>
                  <a:pt x="13" y="18"/>
                </a:lnTo>
                <a:lnTo>
                  <a:pt x="20" y="14"/>
                </a:lnTo>
                <a:lnTo>
                  <a:pt x="24" y="21"/>
                </a:lnTo>
                <a:lnTo>
                  <a:pt x="29" y="26"/>
                </a:lnTo>
                <a:lnTo>
                  <a:pt x="34" y="31"/>
                </a:lnTo>
                <a:lnTo>
                  <a:pt x="41" y="35"/>
                </a:lnTo>
                <a:lnTo>
                  <a:pt x="41" y="24"/>
                </a:lnTo>
                <a:lnTo>
                  <a:pt x="39" y="16"/>
                </a:lnTo>
                <a:lnTo>
                  <a:pt x="34" y="9"/>
                </a:lnTo>
                <a:lnTo>
                  <a:pt x="29" y="4"/>
                </a:lnTo>
                <a:lnTo>
                  <a:pt x="22" y="2"/>
                </a:lnTo>
                <a:lnTo>
                  <a:pt x="13" y="0"/>
                </a:lnTo>
                <a:lnTo>
                  <a:pt x="7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0" name="Freeform 139">
            <a:extLst>
              <a:ext uri="{FF2B5EF4-FFF2-40B4-BE49-F238E27FC236}">
                <a16:creationId xmlns:a16="http://schemas.microsoft.com/office/drawing/2014/main" id="{3AF98AFA-CFF2-42CC-B07F-DF5C094B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2512944"/>
            <a:ext cx="13976" cy="24736"/>
          </a:xfrm>
          <a:custGeom>
            <a:avLst/>
            <a:gdLst>
              <a:gd name="T0" fmla="*/ 2469 w 36"/>
              <a:gd name="T1" fmla="*/ 21712 h 68"/>
              <a:gd name="T2" fmla="*/ 2469 w 36"/>
              <a:gd name="T3" fmla="*/ 21712 h 68"/>
              <a:gd name="T4" fmla="*/ 3175 w 36"/>
              <a:gd name="T5" fmla="*/ 22762 h 68"/>
              <a:gd name="T6" fmla="*/ 3881 w 36"/>
              <a:gd name="T7" fmla="*/ 23463 h 68"/>
              <a:gd name="T8" fmla="*/ 4233 w 36"/>
              <a:gd name="T9" fmla="*/ 22762 h 68"/>
              <a:gd name="T10" fmla="*/ 4939 w 36"/>
              <a:gd name="T11" fmla="*/ 21712 h 68"/>
              <a:gd name="T12" fmla="*/ 4939 w 36"/>
              <a:gd name="T13" fmla="*/ 21712 h 68"/>
              <a:gd name="T14" fmla="*/ 5644 w 36"/>
              <a:gd name="T15" fmla="*/ 19961 h 68"/>
              <a:gd name="T16" fmla="*/ 6350 w 36"/>
              <a:gd name="T17" fmla="*/ 19261 h 68"/>
              <a:gd name="T18" fmla="*/ 7408 w 36"/>
              <a:gd name="T19" fmla="*/ 19261 h 68"/>
              <a:gd name="T20" fmla="*/ 7408 w 36"/>
              <a:gd name="T21" fmla="*/ 19261 h 68"/>
              <a:gd name="T22" fmla="*/ 9878 w 36"/>
              <a:gd name="T23" fmla="*/ 19261 h 68"/>
              <a:gd name="T24" fmla="*/ 9878 w 36"/>
              <a:gd name="T25" fmla="*/ 19261 h 68"/>
              <a:gd name="T26" fmla="*/ 9878 w 36"/>
              <a:gd name="T27" fmla="*/ 16809 h 68"/>
              <a:gd name="T28" fmla="*/ 9878 w 36"/>
              <a:gd name="T29" fmla="*/ 16809 h 68"/>
              <a:gd name="T30" fmla="*/ 9172 w 36"/>
              <a:gd name="T31" fmla="*/ 14358 h 68"/>
              <a:gd name="T32" fmla="*/ 9172 w 36"/>
              <a:gd name="T33" fmla="*/ 12607 h 68"/>
              <a:gd name="T34" fmla="*/ 10583 w 36"/>
              <a:gd name="T35" fmla="*/ 10156 h 68"/>
              <a:gd name="T36" fmla="*/ 12347 w 36"/>
              <a:gd name="T37" fmla="*/ 8405 h 68"/>
              <a:gd name="T38" fmla="*/ 12347 w 36"/>
              <a:gd name="T39" fmla="*/ 6654 h 68"/>
              <a:gd name="T40" fmla="*/ 12347 w 36"/>
              <a:gd name="T41" fmla="*/ 4903 h 68"/>
              <a:gd name="T42" fmla="*/ 12347 w 36"/>
              <a:gd name="T43" fmla="*/ 4903 h 68"/>
              <a:gd name="T44" fmla="*/ 10936 w 36"/>
              <a:gd name="T45" fmla="*/ 4903 h 68"/>
              <a:gd name="T46" fmla="*/ 9878 w 36"/>
              <a:gd name="T47" fmla="*/ 3852 h 68"/>
              <a:gd name="T48" fmla="*/ 6703 w 36"/>
              <a:gd name="T49" fmla="*/ 1401 h 68"/>
              <a:gd name="T50" fmla="*/ 5644 w 36"/>
              <a:gd name="T51" fmla="*/ 0 h 68"/>
              <a:gd name="T52" fmla="*/ 4233 w 36"/>
              <a:gd name="T53" fmla="*/ 0 h 68"/>
              <a:gd name="T54" fmla="*/ 3881 w 36"/>
              <a:gd name="T55" fmla="*/ 700 h 68"/>
              <a:gd name="T56" fmla="*/ 2469 w 36"/>
              <a:gd name="T57" fmla="*/ 2451 h 68"/>
              <a:gd name="T58" fmla="*/ 2469 w 36"/>
              <a:gd name="T59" fmla="*/ 2451 h 68"/>
              <a:gd name="T60" fmla="*/ 5644 w 36"/>
              <a:gd name="T61" fmla="*/ 4202 h 68"/>
              <a:gd name="T62" fmla="*/ 6350 w 36"/>
              <a:gd name="T63" fmla="*/ 4903 h 68"/>
              <a:gd name="T64" fmla="*/ 6703 w 36"/>
              <a:gd name="T65" fmla="*/ 5953 h 68"/>
              <a:gd name="T66" fmla="*/ 6703 w 36"/>
              <a:gd name="T67" fmla="*/ 7704 h 68"/>
              <a:gd name="T68" fmla="*/ 5644 w 36"/>
              <a:gd name="T69" fmla="*/ 10156 h 68"/>
              <a:gd name="T70" fmla="*/ 2469 w 36"/>
              <a:gd name="T71" fmla="*/ 14358 h 68"/>
              <a:gd name="T72" fmla="*/ 706 w 36"/>
              <a:gd name="T73" fmla="*/ 16809 h 68"/>
              <a:gd name="T74" fmla="*/ 0 w 36"/>
              <a:gd name="T75" fmla="*/ 19261 h 68"/>
              <a:gd name="T76" fmla="*/ 0 w 36"/>
              <a:gd name="T77" fmla="*/ 19261 h 68"/>
              <a:gd name="T78" fmla="*/ 2117 w 36"/>
              <a:gd name="T79" fmla="*/ 19961 h 68"/>
              <a:gd name="T80" fmla="*/ 2469 w 36"/>
              <a:gd name="T81" fmla="*/ 20311 h 68"/>
              <a:gd name="T82" fmla="*/ 2469 w 36"/>
              <a:gd name="T83" fmla="*/ 21712 h 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6" h="68">
                <a:moveTo>
                  <a:pt x="7" y="62"/>
                </a:moveTo>
                <a:lnTo>
                  <a:pt x="7" y="62"/>
                </a:lnTo>
                <a:lnTo>
                  <a:pt x="9" y="65"/>
                </a:lnTo>
                <a:lnTo>
                  <a:pt x="11" y="67"/>
                </a:lnTo>
                <a:lnTo>
                  <a:pt x="12" y="65"/>
                </a:lnTo>
                <a:lnTo>
                  <a:pt x="14" y="62"/>
                </a:lnTo>
                <a:lnTo>
                  <a:pt x="16" y="57"/>
                </a:lnTo>
                <a:lnTo>
                  <a:pt x="18" y="55"/>
                </a:lnTo>
                <a:lnTo>
                  <a:pt x="21" y="55"/>
                </a:lnTo>
                <a:lnTo>
                  <a:pt x="28" y="55"/>
                </a:lnTo>
                <a:lnTo>
                  <a:pt x="28" y="48"/>
                </a:lnTo>
                <a:lnTo>
                  <a:pt x="26" y="41"/>
                </a:lnTo>
                <a:lnTo>
                  <a:pt x="26" y="36"/>
                </a:lnTo>
                <a:lnTo>
                  <a:pt x="30" y="29"/>
                </a:lnTo>
                <a:lnTo>
                  <a:pt x="35" y="24"/>
                </a:lnTo>
                <a:lnTo>
                  <a:pt x="35" y="19"/>
                </a:lnTo>
                <a:lnTo>
                  <a:pt x="35" y="14"/>
                </a:lnTo>
                <a:lnTo>
                  <a:pt x="31" y="14"/>
                </a:lnTo>
                <a:lnTo>
                  <a:pt x="28" y="11"/>
                </a:lnTo>
                <a:lnTo>
                  <a:pt x="19" y="4"/>
                </a:lnTo>
                <a:lnTo>
                  <a:pt x="16" y="0"/>
                </a:lnTo>
                <a:lnTo>
                  <a:pt x="12" y="0"/>
                </a:lnTo>
                <a:lnTo>
                  <a:pt x="11" y="2"/>
                </a:lnTo>
                <a:lnTo>
                  <a:pt x="7" y="7"/>
                </a:lnTo>
                <a:lnTo>
                  <a:pt x="16" y="12"/>
                </a:lnTo>
                <a:lnTo>
                  <a:pt x="18" y="14"/>
                </a:lnTo>
                <a:lnTo>
                  <a:pt x="19" y="17"/>
                </a:lnTo>
                <a:lnTo>
                  <a:pt x="19" y="22"/>
                </a:lnTo>
                <a:lnTo>
                  <a:pt x="16" y="29"/>
                </a:lnTo>
                <a:lnTo>
                  <a:pt x="7" y="41"/>
                </a:lnTo>
                <a:lnTo>
                  <a:pt x="2" y="48"/>
                </a:lnTo>
                <a:lnTo>
                  <a:pt x="0" y="55"/>
                </a:lnTo>
                <a:lnTo>
                  <a:pt x="6" y="57"/>
                </a:lnTo>
                <a:lnTo>
                  <a:pt x="7" y="58"/>
                </a:lnTo>
                <a:lnTo>
                  <a:pt x="7" y="6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1" name="Freeform 140">
            <a:extLst>
              <a:ext uri="{FF2B5EF4-FFF2-40B4-BE49-F238E27FC236}">
                <a16:creationId xmlns:a16="http://schemas.microsoft.com/office/drawing/2014/main" id="{055F31D0-F700-4545-A94E-83DC5FA4A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256" y="2188079"/>
            <a:ext cx="12229" cy="9894"/>
          </a:xfrm>
          <a:custGeom>
            <a:avLst/>
            <a:gdLst>
              <a:gd name="T0" fmla="*/ 0 w 29"/>
              <a:gd name="T1" fmla="*/ 0 h 28"/>
              <a:gd name="T2" fmla="*/ 0 w 29"/>
              <a:gd name="T3" fmla="*/ 0 h 28"/>
              <a:gd name="T4" fmla="*/ 0 w 29"/>
              <a:gd name="T5" fmla="*/ 6804 h 28"/>
              <a:gd name="T6" fmla="*/ 0 w 29"/>
              <a:gd name="T7" fmla="*/ 6804 h 28"/>
              <a:gd name="T8" fmla="*/ 2682 w 29"/>
              <a:gd name="T9" fmla="*/ 6804 h 28"/>
              <a:gd name="T10" fmla="*/ 2682 w 29"/>
              <a:gd name="T11" fmla="*/ 6804 h 28"/>
              <a:gd name="T12" fmla="*/ 4598 w 29"/>
              <a:gd name="T13" fmla="*/ 7484 h 28"/>
              <a:gd name="T14" fmla="*/ 5365 w 29"/>
              <a:gd name="T15" fmla="*/ 8164 h 28"/>
              <a:gd name="T16" fmla="*/ 5365 w 29"/>
              <a:gd name="T17" fmla="*/ 9185 h 28"/>
              <a:gd name="T18" fmla="*/ 5365 w 29"/>
              <a:gd name="T19" fmla="*/ 9185 h 28"/>
              <a:gd name="T20" fmla="*/ 8814 w 29"/>
              <a:gd name="T21" fmla="*/ 7484 h 28"/>
              <a:gd name="T22" fmla="*/ 9963 w 29"/>
              <a:gd name="T23" fmla="*/ 6463 h 28"/>
              <a:gd name="T24" fmla="*/ 10730 w 29"/>
              <a:gd name="T25" fmla="*/ 4422 h 28"/>
              <a:gd name="T26" fmla="*/ 10730 w 29"/>
              <a:gd name="T27" fmla="*/ 4422 h 28"/>
              <a:gd name="T28" fmla="*/ 8814 w 29"/>
              <a:gd name="T29" fmla="*/ 4422 h 28"/>
              <a:gd name="T30" fmla="*/ 8047 w 29"/>
              <a:gd name="T31" fmla="*/ 3402 h 28"/>
              <a:gd name="T32" fmla="*/ 6131 w 29"/>
              <a:gd name="T33" fmla="*/ 1701 h 28"/>
              <a:gd name="T34" fmla="*/ 5365 w 29"/>
              <a:gd name="T35" fmla="*/ 680 h 28"/>
              <a:gd name="T36" fmla="*/ 4215 w 29"/>
              <a:gd name="T37" fmla="*/ 0 h 28"/>
              <a:gd name="T38" fmla="*/ 2299 w 29"/>
              <a:gd name="T39" fmla="*/ 0 h 28"/>
              <a:gd name="T40" fmla="*/ 0 w 29"/>
              <a:gd name="T41" fmla="*/ 0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" h="28">
                <a:moveTo>
                  <a:pt x="0" y="0"/>
                </a:moveTo>
                <a:lnTo>
                  <a:pt x="0" y="0"/>
                </a:lnTo>
                <a:lnTo>
                  <a:pt x="0" y="20"/>
                </a:lnTo>
                <a:lnTo>
                  <a:pt x="7" y="20"/>
                </a:lnTo>
                <a:lnTo>
                  <a:pt x="12" y="22"/>
                </a:lnTo>
                <a:lnTo>
                  <a:pt x="14" y="24"/>
                </a:lnTo>
                <a:lnTo>
                  <a:pt x="14" y="27"/>
                </a:lnTo>
                <a:lnTo>
                  <a:pt x="23" y="22"/>
                </a:lnTo>
                <a:lnTo>
                  <a:pt x="26" y="19"/>
                </a:lnTo>
                <a:lnTo>
                  <a:pt x="28" y="13"/>
                </a:lnTo>
                <a:lnTo>
                  <a:pt x="23" y="13"/>
                </a:lnTo>
                <a:lnTo>
                  <a:pt x="21" y="10"/>
                </a:lnTo>
                <a:lnTo>
                  <a:pt x="16" y="5"/>
                </a:lnTo>
                <a:lnTo>
                  <a:pt x="14" y="2"/>
                </a:lnTo>
                <a:lnTo>
                  <a:pt x="11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2" name="Freeform 141">
            <a:extLst>
              <a:ext uri="{FF2B5EF4-FFF2-40B4-BE49-F238E27FC236}">
                <a16:creationId xmlns:a16="http://schemas.microsoft.com/office/drawing/2014/main" id="{119BD995-D8DC-40B4-B878-F429C8076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473" y="2113870"/>
            <a:ext cx="8734" cy="9894"/>
          </a:xfrm>
          <a:custGeom>
            <a:avLst/>
            <a:gdLst>
              <a:gd name="T0" fmla="*/ 5051 w 22"/>
              <a:gd name="T1" fmla="*/ 9185 h 28"/>
              <a:gd name="T2" fmla="*/ 5051 w 22"/>
              <a:gd name="T3" fmla="*/ 9185 h 28"/>
              <a:gd name="T4" fmla="*/ 5051 w 22"/>
              <a:gd name="T5" fmla="*/ 6463 h 28"/>
              <a:gd name="T6" fmla="*/ 6133 w 22"/>
              <a:gd name="T7" fmla="*/ 4763 h 28"/>
              <a:gd name="T8" fmla="*/ 6855 w 22"/>
              <a:gd name="T9" fmla="*/ 2381 h 28"/>
              <a:gd name="T10" fmla="*/ 7576 w 22"/>
              <a:gd name="T11" fmla="*/ 0 h 28"/>
              <a:gd name="T12" fmla="*/ 7576 w 22"/>
              <a:gd name="T13" fmla="*/ 0 h 28"/>
              <a:gd name="T14" fmla="*/ 0 w 22"/>
              <a:gd name="T15" fmla="*/ 0 h 28"/>
              <a:gd name="T16" fmla="*/ 0 w 22"/>
              <a:gd name="T17" fmla="*/ 0 h 28"/>
              <a:gd name="T18" fmla="*/ 722 w 22"/>
              <a:gd name="T19" fmla="*/ 3062 h 28"/>
              <a:gd name="T20" fmla="*/ 1443 w 22"/>
              <a:gd name="T21" fmla="*/ 5783 h 28"/>
              <a:gd name="T22" fmla="*/ 2525 w 22"/>
              <a:gd name="T23" fmla="*/ 7484 h 28"/>
              <a:gd name="T24" fmla="*/ 5051 w 22"/>
              <a:gd name="T25" fmla="*/ 9185 h 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28">
                <a:moveTo>
                  <a:pt x="14" y="27"/>
                </a:moveTo>
                <a:lnTo>
                  <a:pt x="14" y="27"/>
                </a:lnTo>
                <a:lnTo>
                  <a:pt x="14" y="19"/>
                </a:lnTo>
                <a:lnTo>
                  <a:pt x="17" y="14"/>
                </a:lnTo>
                <a:lnTo>
                  <a:pt x="19" y="7"/>
                </a:lnTo>
                <a:lnTo>
                  <a:pt x="21" y="0"/>
                </a:lnTo>
                <a:lnTo>
                  <a:pt x="0" y="0"/>
                </a:lnTo>
                <a:lnTo>
                  <a:pt x="2" y="9"/>
                </a:lnTo>
                <a:lnTo>
                  <a:pt x="4" y="17"/>
                </a:lnTo>
                <a:lnTo>
                  <a:pt x="7" y="22"/>
                </a:lnTo>
                <a:lnTo>
                  <a:pt x="14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3" name="Freeform 142">
            <a:extLst>
              <a:ext uri="{FF2B5EF4-FFF2-40B4-BE49-F238E27FC236}">
                <a16:creationId xmlns:a16="http://schemas.microsoft.com/office/drawing/2014/main" id="{FD5D2CAA-924A-4FF0-A2CA-DBFB4459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8" y="2115520"/>
            <a:ext cx="13976" cy="16491"/>
          </a:xfrm>
          <a:custGeom>
            <a:avLst/>
            <a:gdLst>
              <a:gd name="T0" fmla="*/ 9797 w 35"/>
              <a:gd name="T1" fmla="*/ 2646 h 42"/>
              <a:gd name="T2" fmla="*/ 9797 w 35"/>
              <a:gd name="T3" fmla="*/ 2646 h 42"/>
              <a:gd name="T4" fmla="*/ 9071 w 35"/>
              <a:gd name="T5" fmla="*/ 1134 h 42"/>
              <a:gd name="T6" fmla="*/ 7983 w 35"/>
              <a:gd name="T7" fmla="*/ 756 h 42"/>
              <a:gd name="T8" fmla="*/ 6531 w 35"/>
              <a:gd name="T9" fmla="*/ 0 h 42"/>
              <a:gd name="T10" fmla="*/ 4717 w 35"/>
              <a:gd name="T11" fmla="*/ 0 h 42"/>
              <a:gd name="T12" fmla="*/ 4717 w 35"/>
              <a:gd name="T13" fmla="*/ 0 h 42"/>
              <a:gd name="T14" fmla="*/ 2540 w 35"/>
              <a:gd name="T15" fmla="*/ 4914 h 42"/>
              <a:gd name="T16" fmla="*/ 0 w 35"/>
              <a:gd name="T17" fmla="*/ 10205 h 42"/>
              <a:gd name="T18" fmla="*/ 0 w 35"/>
              <a:gd name="T19" fmla="*/ 10205 h 42"/>
              <a:gd name="T20" fmla="*/ 2903 w 35"/>
              <a:gd name="T21" fmla="*/ 11717 h 42"/>
              <a:gd name="T22" fmla="*/ 5443 w 35"/>
              <a:gd name="T23" fmla="*/ 13607 h 42"/>
              <a:gd name="T24" fmla="*/ 8709 w 35"/>
              <a:gd name="T25" fmla="*/ 14741 h 42"/>
              <a:gd name="T26" fmla="*/ 10523 w 35"/>
              <a:gd name="T27" fmla="*/ 15497 h 42"/>
              <a:gd name="T28" fmla="*/ 12337 w 35"/>
              <a:gd name="T29" fmla="*/ 15497 h 42"/>
              <a:gd name="T30" fmla="*/ 12337 w 35"/>
              <a:gd name="T31" fmla="*/ 15497 h 42"/>
              <a:gd name="T32" fmla="*/ 12337 w 35"/>
              <a:gd name="T33" fmla="*/ 11717 h 42"/>
              <a:gd name="T34" fmla="*/ 12337 w 35"/>
              <a:gd name="T35" fmla="*/ 7560 h 42"/>
              <a:gd name="T36" fmla="*/ 10886 w 35"/>
              <a:gd name="T37" fmla="*/ 4914 h 42"/>
              <a:gd name="T38" fmla="*/ 9797 w 35"/>
              <a:gd name="T39" fmla="*/ 2646 h 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5" h="42">
                <a:moveTo>
                  <a:pt x="27" y="7"/>
                </a:moveTo>
                <a:lnTo>
                  <a:pt x="27" y="7"/>
                </a:lnTo>
                <a:lnTo>
                  <a:pt x="25" y="3"/>
                </a:lnTo>
                <a:lnTo>
                  <a:pt x="22" y="2"/>
                </a:lnTo>
                <a:lnTo>
                  <a:pt x="18" y="0"/>
                </a:lnTo>
                <a:lnTo>
                  <a:pt x="13" y="0"/>
                </a:lnTo>
                <a:lnTo>
                  <a:pt x="7" y="13"/>
                </a:lnTo>
                <a:lnTo>
                  <a:pt x="0" y="27"/>
                </a:lnTo>
                <a:lnTo>
                  <a:pt x="8" y="31"/>
                </a:lnTo>
                <a:lnTo>
                  <a:pt x="15" y="36"/>
                </a:lnTo>
                <a:lnTo>
                  <a:pt x="24" y="39"/>
                </a:lnTo>
                <a:lnTo>
                  <a:pt x="29" y="41"/>
                </a:lnTo>
                <a:lnTo>
                  <a:pt x="34" y="41"/>
                </a:lnTo>
                <a:lnTo>
                  <a:pt x="34" y="31"/>
                </a:lnTo>
                <a:lnTo>
                  <a:pt x="34" y="20"/>
                </a:lnTo>
                <a:lnTo>
                  <a:pt x="30" y="13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4" name="Freeform 143">
            <a:extLst>
              <a:ext uri="{FF2B5EF4-FFF2-40B4-BE49-F238E27FC236}">
                <a16:creationId xmlns:a16="http://schemas.microsoft.com/office/drawing/2014/main" id="{2505B783-23E5-4696-B211-EB07D7E9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904" y="2666307"/>
            <a:ext cx="12229" cy="13192"/>
          </a:xfrm>
          <a:custGeom>
            <a:avLst/>
            <a:gdLst>
              <a:gd name="T0" fmla="*/ 10730 w 29"/>
              <a:gd name="T1" fmla="*/ 7257 h 35"/>
              <a:gd name="T2" fmla="*/ 10730 w 29"/>
              <a:gd name="T3" fmla="*/ 7257 h 35"/>
              <a:gd name="T4" fmla="*/ 8431 w 29"/>
              <a:gd name="T5" fmla="*/ 6894 h 35"/>
              <a:gd name="T6" fmla="*/ 8047 w 29"/>
              <a:gd name="T7" fmla="*/ 6169 h 35"/>
              <a:gd name="T8" fmla="*/ 7281 w 29"/>
              <a:gd name="T9" fmla="*/ 5443 h 35"/>
              <a:gd name="T10" fmla="*/ 8047 w 29"/>
              <a:gd name="T11" fmla="*/ 4717 h 35"/>
              <a:gd name="T12" fmla="*/ 8047 w 29"/>
              <a:gd name="T13" fmla="*/ 4717 h 35"/>
              <a:gd name="T14" fmla="*/ 7281 w 29"/>
              <a:gd name="T15" fmla="*/ 4354 h 35"/>
              <a:gd name="T16" fmla="*/ 6515 w 29"/>
              <a:gd name="T17" fmla="*/ 3629 h 35"/>
              <a:gd name="T18" fmla="*/ 5365 w 29"/>
              <a:gd name="T19" fmla="*/ 2540 h 35"/>
              <a:gd name="T20" fmla="*/ 4598 w 29"/>
              <a:gd name="T21" fmla="*/ 363 h 35"/>
              <a:gd name="T22" fmla="*/ 3832 w 29"/>
              <a:gd name="T23" fmla="*/ 0 h 35"/>
              <a:gd name="T24" fmla="*/ 2682 w 29"/>
              <a:gd name="T25" fmla="*/ 0 h 35"/>
              <a:gd name="T26" fmla="*/ 2682 w 29"/>
              <a:gd name="T27" fmla="*/ 0 h 35"/>
              <a:gd name="T28" fmla="*/ 1916 w 29"/>
              <a:gd name="T29" fmla="*/ 2540 h 35"/>
              <a:gd name="T30" fmla="*/ 1533 w 29"/>
              <a:gd name="T31" fmla="*/ 4717 h 35"/>
              <a:gd name="T32" fmla="*/ 0 w 29"/>
              <a:gd name="T33" fmla="*/ 6894 h 35"/>
              <a:gd name="T34" fmla="*/ 0 w 29"/>
              <a:gd name="T35" fmla="*/ 9797 h 35"/>
              <a:gd name="T36" fmla="*/ 0 w 29"/>
              <a:gd name="T37" fmla="*/ 9797 h 35"/>
              <a:gd name="T38" fmla="*/ 1916 w 29"/>
              <a:gd name="T39" fmla="*/ 10523 h 35"/>
              <a:gd name="T40" fmla="*/ 2682 w 29"/>
              <a:gd name="T41" fmla="*/ 10886 h 35"/>
              <a:gd name="T42" fmla="*/ 2682 w 29"/>
              <a:gd name="T43" fmla="*/ 12337 h 35"/>
              <a:gd name="T44" fmla="*/ 2682 w 29"/>
              <a:gd name="T45" fmla="*/ 12337 h 35"/>
              <a:gd name="T46" fmla="*/ 5365 w 29"/>
              <a:gd name="T47" fmla="*/ 12337 h 35"/>
              <a:gd name="T48" fmla="*/ 8047 w 29"/>
              <a:gd name="T49" fmla="*/ 10886 h 35"/>
              <a:gd name="T50" fmla="*/ 9963 w 29"/>
              <a:gd name="T51" fmla="*/ 9071 h 35"/>
              <a:gd name="T52" fmla="*/ 10730 w 29"/>
              <a:gd name="T53" fmla="*/ 8709 h 35"/>
              <a:gd name="T54" fmla="*/ 10730 w 29"/>
              <a:gd name="T55" fmla="*/ 7257 h 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9" h="35">
                <a:moveTo>
                  <a:pt x="28" y="20"/>
                </a:moveTo>
                <a:lnTo>
                  <a:pt x="28" y="20"/>
                </a:lnTo>
                <a:lnTo>
                  <a:pt x="22" y="19"/>
                </a:lnTo>
                <a:lnTo>
                  <a:pt x="21" y="17"/>
                </a:lnTo>
                <a:lnTo>
                  <a:pt x="19" y="15"/>
                </a:lnTo>
                <a:lnTo>
                  <a:pt x="21" y="13"/>
                </a:lnTo>
                <a:lnTo>
                  <a:pt x="19" y="12"/>
                </a:lnTo>
                <a:lnTo>
                  <a:pt x="17" y="10"/>
                </a:lnTo>
                <a:lnTo>
                  <a:pt x="14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5" y="7"/>
                </a:lnTo>
                <a:lnTo>
                  <a:pt x="4" y="13"/>
                </a:lnTo>
                <a:lnTo>
                  <a:pt x="0" y="19"/>
                </a:lnTo>
                <a:lnTo>
                  <a:pt x="0" y="27"/>
                </a:lnTo>
                <a:lnTo>
                  <a:pt x="5" y="29"/>
                </a:lnTo>
                <a:lnTo>
                  <a:pt x="7" y="30"/>
                </a:lnTo>
                <a:lnTo>
                  <a:pt x="7" y="34"/>
                </a:lnTo>
                <a:lnTo>
                  <a:pt x="14" y="34"/>
                </a:lnTo>
                <a:lnTo>
                  <a:pt x="21" y="30"/>
                </a:lnTo>
                <a:lnTo>
                  <a:pt x="26" y="25"/>
                </a:lnTo>
                <a:lnTo>
                  <a:pt x="28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5" name="Freeform 144">
            <a:extLst>
              <a:ext uri="{FF2B5EF4-FFF2-40B4-BE49-F238E27FC236}">
                <a16:creationId xmlns:a16="http://schemas.microsoft.com/office/drawing/2014/main" id="{6989D88D-B52B-4839-8AFA-A3A7A69F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940" y="2628378"/>
            <a:ext cx="8735" cy="11544"/>
          </a:xfrm>
          <a:custGeom>
            <a:avLst/>
            <a:gdLst>
              <a:gd name="T0" fmla="*/ 2416 w 23"/>
              <a:gd name="T1" fmla="*/ 10743 h 30"/>
              <a:gd name="T2" fmla="*/ 2416 w 23"/>
              <a:gd name="T3" fmla="*/ 10743 h 30"/>
              <a:gd name="T4" fmla="*/ 1726 w 23"/>
              <a:gd name="T5" fmla="*/ 8150 h 30"/>
              <a:gd name="T6" fmla="*/ 2416 w 23"/>
              <a:gd name="T7" fmla="*/ 6668 h 30"/>
              <a:gd name="T8" fmla="*/ 3451 w 23"/>
              <a:gd name="T9" fmla="*/ 6297 h 30"/>
              <a:gd name="T10" fmla="*/ 4487 w 23"/>
              <a:gd name="T11" fmla="*/ 5557 h 30"/>
              <a:gd name="T12" fmla="*/ 5867 w 23"/>
              <a:gd name="T13" fmla="*/ 4816 h 30"/>
              <a:gd name="T14" fmla="*/ 6903 w 23"/>
              <a:gd name="T15" fmla="*/ 4445 h 30"/>
              <a:gd name="T16" fmla="*/ 7593 w 23"/>
              <a:gd name="T17" fmla="*/ 2963 h 30"/>
              <a:gd name="T18" fmla="*/ 6903 w 23"/>
              <a:gd name="T19" fmla="*/ 370 h 30"/>
              <a:gd name="T20" fmla="*/ 6903 w 23"/>
              <a:gd name="T21" fmla="*/ 370 h 30"/>
              <a:gd name="T22" fmla="*/ 4487 w 23"/>
              <a:gd name="T23" fmla="*/ 0 h 30"/>
              <a:gd name="T24" fmla="*/ 2761 w 23"/>
              <a:gd name="T25" fmla="*/ 370 h 30"/>
              <a:gd name="T26" fmla="*/ 1035 w 23"/>
              <a:gd name="T27" fmla="*/ 2223 h 30"/>
              <a:gd name="T28" fmla="*/ 0 w 23"/>
              <a:gd name="T29" fmla="*/ 4445 h 30"/>
              <a:gd name="T30" fmla="*/ 0 w 23"/>
              <a:gd name="T31" fmla="*/ 6297 h 30"/>
              <a:gd name="T32" fmla="*/ 0 w 23"/>
              <a:gd name="T33" fmla="*/ 8150 h 30"/>
              <a:gd name="T34" fmla="*/ 345 w 23"/>
              <a:gd name="T35" fmla="*/ 9261 h 30"/>
              <a:gd name="T36" fmla="*/ 2416 w 23"/>
              <a:gd name="T37" fmla="*/ 1074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3" h="30">
                <a:moveTo>
                  <a:pt x="7" y="29"/>
                </a:moveTo>
                <a:lnTo>
                  <a:pt x="7" y="29"/>
                </a:lnTo>
                <a:lnTo>
                  <a:pt x="5" y="22"/>
                </a:lnTo>
                <a:lnTo>
                  <a:pt x="7" y="18"/>
                </a:lnTo>
                <a:lnTo>
                  <a:pt x="10" y="17"/>
                </a:lnTo>
                <a:lnTo>
                  <a:pt x="13" y="15"/>
                </a:lnTo>
                <a:lnTo>
                  <a:pt x="17" y="13"/>
                </a:lnTo>
                <a:lnTo>
                  <a:pt x="20" y="12"/>
                </a:lnTo>
                <a:lnTo>
                  <a:pt x="22" y="8"/>
                </a:lnTo>
                <a:lnTo>
                  <a:pt x="20" y="1"/>
                </a:lnTo>
                <a:lnTo>
                  <a:pt x="13" y="0"/>
                </a:lnTo>
                <a:lnTo>
                  <a:pt x="8" y="1"/>
                </a:lnTo>
                <a:lnTo>
                  <a:pt x="3" y="6"/>
                </a:lnTo>
                <a:lnTo>
                  <a:pt x="0" y="12"/>
                </a:lnTo>
                <a:lnTo>
                  <a:pt x="0" y="17"/>
                </a:lnTo>
                <a:lnTo>
                  <a:pt x="0" y="22"/>
                </a:lnTo>
                <a:lnTo>
                  <a:pt x="1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6" name="Freeform 145">
            <a:extLst>
              <a:ext uri="{FF2B5EF4-FFF2-40B4-BE49-F238E27FC236}">
                <a16:creationId xmlns:a16="http://schemas.microsoft.com/office/drawing/2014/main" id="{A5D135F3-1FA2-4D96-85E6-28515954D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724" y="2630028"/>
            <a:ext cx="10482" cy="16491"/>
          </a:xfrm>
          <a:custGeom>
            <a:avLst/>
            <a:gdLst>
              <a:gd name="T0" fmla="*/ 0 w 28"/>
              <a:gd name="T1" fmla="*/ 15514 h 44"/>
              <a:gd name="T2" fmla="*/ 0 w 28"/>
              <a:gd name="T3" fmla="*/ 15514 h 44"/>
              <a:gd name="T4" fmla="*/ 2721 w 28"/>
              <a:gd name="T5" fmla="*/ 15514 h 44"/>
              <a:gd name="T6" fmla="*/ 4763 w 28"/>
              <a:gd name="T7" fmla="*/ 14432 h 44"/>
              <a:gd name="T8" fmla="*/ 5783 w 28"/>
              <a:gd name="T9" fmla="*/ 12989 h 44"/>
              <a:gd name="T10" fmla="*/ 6804 w 28"/>
              <a:gd name="T11" fmla="*/ 10824 h 44"/>
              <a:gd name="T12" fmla="*/ 8164 w 28"/>
              <a:gd name="T13" fmla="*/ 5773 h 44"/>
              <a:gd name="T14" fmla="*/ 9185 w 28"/>
              <a:gd name="T15" fmla="*/ 722 h 44"/>
              <a:gd name="T16" fmla="*/ 9185 w 28"/>
              <a:gd name="T17" fmla="*/ 722 h 44"/>
              <a:gd name="T18" fmla="*/ 5783 w 28"/>
              <a:gd name="T19" fmla="*/ 0 h 44"/>
              <a:gd name="T20" fmla="*/ 3402 w 28"/>
              <a:gd name="T21" fmla="*/ 722 h 44"/>
              <a:gd name="T22" fmla="*/ 1701 w 28"/>
              <a:gd name="T23" fmla="*/ 2165 h 44"/>
              <a:gd name="T24" fmla="*/ 680 w 28"/>
              <a:gd name="T25" fmla="*/ 3969 h 44"/>
              <a:gd name="T26" fmla="*/ 0 w 28"/>
              <a:gd name="T27" fmla="*/ 6494 h 44"/>
              <a:gd name="T28" fmla="*/ 0 w 28"/>
              <a:gd name="T29" fmla="*/ 9381 h 44"/>
              <a:gd name="T30" fmla="*/ 0 w 28"/>
              <a:gd name="T31" fmla="*/ 15514 h 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" h="44">
                <a:moveTo>
                  <a:pt x="0" y="43"/>
                </a:moveTo>
                <a:lnTo>
                  <a:pt x="0" y="43"/>
                </a:lnTo>
                <a:lnTo>
                  <a:pt x="8" y="43"/>
                </a:lnTo>
                <a:lnTo>
                  <a:pt x="14" y="40"/>
                </a:lnTo>
                <a:lnTo>
                  <a:pt x="17" y="36"/>
                </a:lnTo>
                <a:lnTo>
                  <a:pt x="20" y="30"/>
                </a:lnTo>
                <a:lnTo>
                  <a:pt x="24" y="16"/>
                </a:lnTo>
                <a:lnTo>
                  <a:pt x="27" y="2"/>
                </a:lnTo>
                <a:lnTo>
                  <a:pt x="17" y="0"/>
                </a:lnTo>
                <a:lnTo>
                  <a:pt x="10" y="2"/>
                </a:lnTo>
                <a:lnTo>
                  <a:pt x="5" y="6"/>
                </a:lnTo>
                <a:lnTo>
                  <a:pt x="2" y="11"/>
                </a:lnTo>
                <a:lnTo>
                  <a:pt x="0" y="18"/>
                </a:lnTo>
                <a:lnTo>
                  <a:pt x="0" y="26"/>
                </a:lnTo>
                <a:lnTo>
                  <a:pt x="0" y="4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7" name="Freeform 146">
            <a:extLst>
              <a:ext uri="{FF2B5EF4-FFF2-40B4-BE49-F238E27FC236}">
                <a16:creationId xmlns:a16="http://schemas.microsoft.com/office/drawing/2014/main" id="{A057AF48-719E-41F3-933A-3A3BAFE14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64" y="2605292"/>
            <a:ext cx="34939" cy="21438"/>
          </a:xfrm>
          <a:custGeom>
            <a:avLst/>
            <a:gdLst>
              <a:gd name="T0" fmla="*/ 24258 w 89"/>
              <a:gd name="T1" fmla="*/ 10144 h 59"/>
              <a:gd name="T2" fmla="*/ 22831 w 89"/>
              <a:gd name="T3" fmla="*/ 15041 h 59"/>
              <a:gd name="T4" fmla="*/ 21761 w 89"/>
              <a:gd name="T5" fmla="*/ 19938 h 59"/>
              <a:gd name="T6" fmla="*/ 24615 w 89"/>
              <a:gd name="T7" fmla="*/ 19239 h 59"/>
              <a:gd name="T8" fmla="*/ 28539 w 89"/>
              <a:gd name="T9" fmla="*/ 15741 h 59"/>
              <a:gd name="T10" fmla="*/ 30323 w 89"/>
              <a:gd name="T11" fmla="*/ 6646 h 59"/>
              <a:gd name="T12" fmla="*/ 31393 w 89"/>
              <a:gd name="T13" fmla="*/ 700 h 59"/>
              <a:gd name="T14" fmla="*/ 28896 w 89"/>
              <a:gd name="T15" fmla="*/ 700 h 59"/>
              <a:gd name="T16" fmla="*/ 24615 w 89"/>
              <a:gd name="T17" fmla="*/ 1399 h 59"/>
              <a:gd name="T18" fmla="*/ 24258 w 89"/>
              <a:gd name="T19" fmla="*/ 3148 h 59"/>
              <a:gd name="T20" fmla="*/ 19264 w 89"/>
              <a:gd name="T21" fmla="*/ 3148 h 59"/>
              <a:gd name="T22" fmla="*/ 16767 w 89"/>
              <a:gd name="T23" fmla="*/ 5247 h 59"/>
              <a:gd name="T24" fmla="*/ 18194 w 89"/>
              <a:gd name="T25" fmla="*/ 5947 h 59"/>
              <a:gd name="T26" fmla="*/ 18194 w 89"/>
              <a:gd name="T27" fmla="*/ 7346 h 59"/>
              <a:gd name="T28" fmla="*/ 16410 w 89"/>
              <a:gd name="T29" fmla="*/ 9445 h 59"/>
              <a:gd name="T30" fmla="*/ 14626 w 89"/>
              <a:gd name="T31" fmla="*/ 10144 h 59"/>
              <a:gd name="T32" fmla="*/ 12129 w 89"/>
              <a:gd name="T33" fmla="*/ 9095 h 59"/>
              <a:gd name="T34" fmla="*/ 9632 w 89"/>
              <a:gd name="T35" fmla="*/ 7696 h 59"/>
              <a:gd name="T36" fmla="*/ 8205 w 89"/>
              <a:gd name="T37" fmla="*/ 7696 h 59"/>
              <a:gd name="T38" fmla="*/ 8205 w 89"/>
              <a:gd name="T39" fmla="*/ 5947 h 59"/>
              <a:gd name="T40" fmla="*/ 9632 w 89"/>
              <a:gd name="T41" fmla="*/ 5247 h 59"/>
              <a:gd name="T42" fmla="*/ 10346 w 89"/>
              <a:gd name="T43" fmla="*/ 3498 h 59"/>
              <a:gd name="T44" fmla="*/ 12129 w 89"/>
              <a:gd name="T45" fmla="*/ 3148 h 59"/>
              <a:gd name="T46" fmla="*/ 12129 w 89"/>
              <a:gd name="T47" fmla="*/ 700 h 59"/>
              <a:gd name="T48" fmla="*/ 7848 w 89"/>
              <a:gd name="T49" fmla="*/ 700 h 59"/>
              <a:gd name="T50" fmla="*/ 6065 w 89"/>
              <a:gd name="T51" fmla="*/ 3498 h 59"/>
              <a:gd name="T52" fmla="*/ 5351 w 89"/>
              <a:gd name="T53" fmla="*/ 9095 h 59"/>
              <a:gd name="T54" fmla="*/ 4638 w 89"/>
              <a:gd name="T55" fmla="*/ 10144 h 59"/>
              <a:gd name="T56" fmla="*/ 2140 w 89"/>
              <a:gd name="T57" fmla="*/ 10144 h 59"/>
              <a:gd name="T58" fmla="*/ 0 w 89"/>
              <a:gd name="T59" fmla="*/ 10144 h 59"/>
              <a:gd name="T60" fmla="*/ 0 w 89"/>
              <a:gd name="T61" fmla="*/ 11543 h 59"/>
              <a:gd name="T62" fmla="*/ 0 w 89"/>
              <a:gd name="T63" fmla="*/ 13642 h 59"/>
              <a:gd name="T64" fmla="*/ 0 w 89"/>
              <a:gd name="T65" fmla="*/ 15041 h 59"/>
              <a:gd name="T66" fmla="*/ 4281 w 89"/>
              <a:gd name="T67" fmla="*/ 16091 h 59"/>
              <a:gd name="T68" fmla="*/ 8919 w 89"/>
              <a:gd name="T69" fmla="*/ 19239 h 59"/>
              <a:gd name="T70" fmla="*/ 13199 w 89"/>
              <a:gd name="T71" fmla="*/ 20288 h 59"/>
              <a:gd name="T72" fmla="*/ 16767 w 89"/>
              <a:gd name="T73" fmla="*/ 19938 h 59"/>
              <a:gd name="T74" fmla="*/ 18551 w 89"/>
              <a:gd name="T75" fmla="*/ 13292 h 59"/>
              <a:gd name="T76" fmla="*/ 20691 w 89"/>
              <a:gd name="T77" fmla="*/ 10844 h 59"/>
              <a:gd name="T78" fmla="*/ 24258 w 89"/>
              <a:gd name="T79" fmla="*/ 10144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59">
                <a:moveTo>
                  <a:pt x="68" y="29"/>
                </a:moveTo>
                <a:lnTo>
                  <a:pt x="68" y="29"/>
                </a:lnTo>
                <a:lnTo>
                  <a:pt x="66" y="36"/>
                </a:lnTo>
                <a:lnTo>
                  <a:pt x="64" y="43"/>
                </a:lnTo>
                <a:lnTo>
                  <a:pt x="61" y="48"/>
                </a:lnTo>
                <a:lnTo>
                  <a:pt x="61" y="57"/>
                </a:lnTo>
                <a:lnTo>
                  <a:pt x="69" y="55"/>
                </a:lnTo>
                <a:lnTo>
                  <a:pt x="76" y="51"/>
                </a:lnTo>
                <a:lnTo>
                  <a:pt x="80" y="45"/>
                </a:lnTo>
                <a:lnTo>
                  <a:pt x="83" y="38"/>
                </a:lnTo>
                <a:lnTo>
                  <a:pt x="85" y="19"/>
                </a:lnTo>
                <a:lnTo>
                  <a:pt x="87" y="10"/>
                </a:lnTo>
                <a:lnTo>
                  <a:pt x="88" y="2"/>
                </a:lnTo>
                <a:lnTo>
                  <a:pt x="81" y="2"/>
                </a:lnTo>
                <a:lnTo>
                  <a:pt x="75" y="2"/>
                </a:lnTo>
                <a:lnTo>
                  <a:pt x="69" y="4"/>
                </a:lnTo>
                <a:lnTo>
                  <a:pt x="68" y="9"/>
                </a:lnTo>
                <a:lnTo>
                  <a:pt x="61" y="9"/>
                </a:lnTo>
                <a:lnTo>
                  <a:pt x="54" y="9"/>
                </a:lnTo>
                <a:lnTo>
                  <a:pt x="49" y="10"/>
                </a:lnTo>
                <a:lnTo>
                  <a:pt x="47" y="15"/>
                </a:lnTo>
                <a:lnTo>
                  <a:pt x="51" y="17"/>
                </a:lnTo>
                <a:lnTo>
                  <a:pt x="51" y="19"/>
                </a:lnTo>
                <a:lnTo>
                  <a:pt x="51" y="21"/>
                </a:lnTo>
                <a:lnTo>
                  <a:pt x="51" y="22"/>
                </a:lnTo>
                <a:lnTo>
                  <a:pt x="46" y="27"/>
                </a:lnTo>
                <a:lnTo>
                  <a:pt x="41" y="29"/>
                </a:lnTo>
                <a:lnTo>
                  <a:pt x="37" y="27"/>
                </a:lnTo>
                <a:lnTo>
                  <a:pt x="34" y="26"/>
                </a:lnTo>
                <a:lnTo>
                  <a:pt x="30" y="24"/>
                </a:lnTo>
                <a:lnTo>
                  <a:pt x="27" y="22"/>
                </a:lnTo>
                <a:lnTo>
                  <a:pt x="23" y="22"/>
                </a:lnTo>
                <a:lnTo>
                  <a:pt x="22" y="19"/>
                </a:lnTo>
                <a:lnTo>
                  <a:pt x="23" y="17"/>
                </a:lnTo>
                <a:lnTo>
                  <a:pt x="27" y="15"/>
                </a:lnTo>
                <a:lnTo>
                  <a:pt x="27" y="12"/>
                </a:lnTo>
                <a:lnTo>
                  <a:pt x="29" y="10"/>
                </a:lnTo>
                <a:lnTo>
                  <a:pt x="34" y="9"/>
                </a:lnTo>
                <a:lnTo>
                  <a:pt x="34" y="2"/>
                </a:lnTo>
                <a:lnTo>
                  <a:pt x="25" y="0"/>
                </a:lnTo>
                <a:lnTo>
                  <a:pt x="22" y="2"/>
                </a:lnTo>
                <a:lnTo>
                  <a:pt x="18" y="5"/>
                </a:lnTo>
                <a:lnTo>
                  <a:pt x="17" y="10"/>
                </a:lnTo>
                <a:lnTo>
                  <a:pt x="15" y="21"/>
                </a:lnTo>
                <a:lnTo>
                  <a:pt x="15" y="26"/>
                </a:lnTo>
                <a:lnTo>
                  <a:pt x="13" y="29"/>
                </a:lnTo>
                <a:lnTo>
                  <a:pt x="10" y="29"/>
                </a:lnTo>
                <a:lnTo>
                  <a:pt x="6" y="29"/>
                </a:lnTo>
                <a:lnTo>
                  <a:pt x="3" y="29"/>
                </a:lnTo>
                <a:lnTo>
                  <a:pt x="0" y="29"/>
                </a:lnTo>
                <a:lnTo>
                  <a:pt x="0" y="33"/>
                </a:lnTo>
                <a:lnTo>
                  <a:pt x="0" y="36"/>
                </a:lnTo>
                <a:lnTo>
                  <a:pt x="0" y="39"/>
                </a:lnTo>
                <a:lnTo>
                  <a:pt x="0" y="43"/>
                </a:lnTo>
                <a:lnTo>
                  <a:pt x="6" y="43"/>
                </a:lnTo>
                <a:lnTo>
                  <a:pt x="12" y="46"/>
                </a:lnTo>
                <a:lnTo>
                  <a:pt x="20" y="53"/>
                </a:lnTo>
                <a:lnTo>
                  <a:pt x="25" y="55"/>
                </a:lnTo>
                <a:lnTo>
                  <a:pt x="30" y="58"/>
                </a:lnTo>
                <a:lnTo>
                  <a:pt x="37" y="58"/>
                </a:lnTo>
                <a:lnTo>
                  <a:pt x="47" y="57"/>
                </a:lnTo>
                <a:lnTo>
                  <a:pt x="49" y="46"/>
                </a:lnTo>
                <a:lnTo>
                  <a:pt x="52" y="38"/>
                </a:lnTo>
                <a:lnTo>
                  <a:pt x="54" y="34"/>
                </a:lnTo>
                <a:lnTo>
                  <a:pt x="58" y="31"/>
                </a:lnTo>
                <a:lnTo>
                  <a:pt x="61" y="29"/>
                </a:lnTo>
                <a:lnTo>
                  <a:pt x="68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8" name="Freeform 147">
            <a:extLst>
              <a:ext uri="{FF2B5EF4-FFF2-40B4-BE49-F238E27FC236}">
                <a16:creationId xmlns:a16="http://schemas.microsoft.com/office/drawing/2014/main" id="{979CC9DB-69DF-439B-8F4F-4EE21BC1D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95" y="2621782"/>
            <a:ext cx="10482" cy="4948"/>
          </a:xfrm>
          <a:custGeom>
            <a:avLst/>
            <a:gdLst>
              <a:gd name="T0" fmla="*/ 706 w 27"/>
              <a:gd name="T1" fmla="*/ 4423 h 14"/>
              <a:gd name="T2" fmla="*/ 706 w 27"/>
              <a:gd name="T3" fmla="*/ 4423 h 14"/>
              <a:gd name="T4" fmla="*/ 7761 w 27"/>
              <a:gd name="T5" fmla="*/ 4423 h 14"/>
              <a:gd name="T6" fmla="*/ 7761 w 27"/>
              <a:gd name="T7" fmla="*/ 4423 h 14"/>
              <a:gd name="T8" fmla="*/ 8467 w 27"/>
              <a:gd name="T9" fmla="*/ 4083 h 14"/>
              <a:gd name="T10" fmla="*/ 9172 w 27"/>
              <a:gd name="T11" fmla="*/ 2722 h 14"/>
              <a:gd name="T12" fmla="*/ 8467 w 27"/>
              <a:gd name="T13" fmla="*/ 2041 h 14"/>
              <a:gd name="T14" fmla="*/ 7761 w 27"/>
              <a:gd name="T15" fmla="*/ 1021 h 14"/>
              <a:gd name="T16" fmla="*/ 5997 w 27"/>
              <a:gd name="T17" fmla="*/ 0 h 14"/>
              <a:gd name="T18" fmla="*/ 3175 w 27"/>
              <a:gd name="T19" fmla="*/ 0 h 14"/>
              <a:gd name="T20" fmla="*/ 3175 w 27"/>
              <a:gd name="T21" fmla="*/ 0 h 14"/>
              <a:gd name="T22" fmla="*/ 2469 w 27"/>
              <a:gd name="T23" fmla="*/ 340 h 14"/>
              <a:gd name="T24" fmla="*/ 2469 w 27"/>
              <a:gd name="T25" fmla="*/ 340 h 14"/>
              <a:gd name="T26" fmla="*/ 3175 w 27"/>
              <a:gd name="T27" fmla="*/ 1021 h 14"/>
              <a:gd name="T28" fmla="*/ 3175 w 27"/>
              <a:gd name="T29" fmla="*/ 1701 h 14"/>
              <a:gd name="T30" fmla="*/ 1764 w 27"/>
              <a:gd name="T31" fmla="*/ 2041 h 14"/>
              <a:gd name="T32" fmla="*/ 0 w 27"/>
              <a:gd name="T33" fmla="*/ 3402 h 14"/>
              <a:gd name="T34" fmla="*/ 0 w 27"/>
              <a:gd name="T35" fmla="*/ 4083 h 14"/>
              <a:gd name="T36" fmla="*/ 706 w 27"/>
              <a:gd name="T37" fmla="*/ 4423 h 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14">
                <a:moveTo>
                  <a:pt x="2" y="13"/>
                </a:moveTo>
                <a:lnTo>
                  <a:pt x="2" y="13"/>
                </a:lnTo>
                <a:lnTo>
                  <a:pt x="22" y="13"/>
                </a:lnTo>
                <a:lnTo>
                  <a:pt x="24" y="12"/>
                </a:lnTo>
                <a:lnTo>
                  <a:pt x="26" y="8"/>
                </a:lnTo>
                <a:lnTo>
                  <a:pt x="24" y="6"/>
                </a:lnTo>
                <a:lnTo>
                  <a:pt x="22" y="3"/>
                </a:lnTo>
                <a:lnTo>
                  <a:pt x="17" y="0"/>
                </a:lnTo>
                <a:lnTo>
                  <a:pt x="9" y="0"/>
                </a:lnTo>
                <a:lnTo>
                  <a:pt x="7" y="1"/>
                </a:lnTo>
                <a:lnTo>
                  <a:pt x="9" y="3"/>
                </a:lnTo>
                <a:lnTo>
                  <a:pt x="9" y="5"/>
                </a:lnTo>
                <a:lnTo>
                  <a:pt x="5" y="6"/>
                </a:lnTo>
                <a:lnTo>
                  <a:pt x="0" y="10"/>
                </a:lnTo>
                <a:lnTo>
                  <a:pt x="0" y="12"/>
                </a:lnTo>
                <a:lnTo>
                  <a:pt x="2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19" name="Freeform 148">
            <a:extLst>
              <a:ext uri="{FF2B5EF4-FFF2-40B4-BE49-F238E27FC236}">
                <a16:creationId xmlns:a16="http://schemas.microsoft.com/office/drawing/2014/main" id="{9662FABA-931F-454B-82E9-422451B9A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904" y="2626730"/>
            <a:ext cx="1748" cy="1649"/>
          </a:xfrm>
          <a:custGeom>
            <a:avLst/>
            <a:gdLst>
              <a:gd name="T0" fmla="*/ 0 w 5"/>
              <a:gd name="T1" fmla="*/ 1323 h 6"/>
              <a:gd name="T2" fmla="*/ 0 w 5"/>
              <a:gd name="T3" fmla="*/ 1323 h 6"/>
              <a:gd name="T4" fmla="*/ 1270 w 5"/>
              <a:gd name="T5" fmla="*/ 529 h 6"/>
              <a:gd name="T6" fmla="*/ 1270 w 5"/>
              <a:gd name="T7" fmla="*/ 0 h 6"/>
              <a:gd name="T8" fmla="*/ 635 w 5"/>
              <a:gd name="T9" fmla="*/ 529 h 6"/>
              <a:gd name="T10" fmla="*/ 0 w 5"/>
              <a:gd name="T11" fmla="*/ 1058 h 6"/>
              <a:gd name="T12" fmla="*/ 0 w 5"/>
              <a:gd name="T13" fmla="*/ 1323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0" y="5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0" name="Freeform 149">
            <a:extLst>
              <a:ext uri="{FF2B5EF4-FFF2-40B4-BE49-F238E27FC236}">
                <a16:creationId xmlns:a16="http://schemas.microsoft.com/office/drawing/2014/main" id="{4E27700C-F502-47EE-A9CB-5C2E65CED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989" y="2646519"/>
            <a:ext cx="5241" cy="4947"/>
          </a:xfrm>
          <a:custGeom>
            <a:avLst/>
            <a:gdLst>
              <a:gd name="T0" fmla="*/ 0 w 15"/>
              <a:gd name="T1" fmla="*/ 4396 h 13"/>
              <a:gd name="T2" fmla="*/ 0 w 15"/>
              <a:gd name="T3" fmla="*/ 4396 h 13"/>
              <a:gd name="T4" fmla="*/ 2223 w 15"/>
              <a:gd name="T5" fmla="*/ 4396 h 13"/>
              <a:gd name="T6" fmla="*/ 2223 w 15"/>
              <a:gd name="T7" fmla="*/ 4396 h 13"/>
              <a:gd name="T8" fmla="*/ 2858 w 15"/>
              <a:gd name="T9" fmla="*/ 2564 h 13"/>
              <a:gd name="T10" fmla="*/ 3493 w 15"/>
              <a:gd name="T11" fmla="*/ 1832 h 13"/>
              <a:gd name="T12" fmla="*/ 4445 w 15"/>
              <a:gd name="T13" fmla="*/ 1832 h 13"/>
              <a:gd name="T14" fmla="*/ 4445 w 15"/>
              <a:gd name="T15" fmla="*/ 1832 h 13"/>
              <a:gd name="T16" fmla="*/ 3810 w 15"/>
              <a:gd name="T17" fmla="*/ 733 h 13"/>
              <a:gd name="T18" fmla="*/ 2858 w 15"/>
              <a:gd name="T19" fmla="*/ 0 h 13"/>
              <a:gd name="T20" fmla="*/ 2223 w 15"/>
              <a:gd name="T21" fmla="*/ 0 h 13"/>
              <a:gd name="T22" fmla="*/ 1905 w 15"/>
              <a:gd name="T23" fmla="*/ 0 h 13"/>
              <a:gd name="T24" fmla="*/ 0 w 15"/>
              <a:gd name="T25" fmla="*/ 1832 h 13"/>
              <a:gd name="T26" fmla="*/ 0 w 15"/>
              <a:gd name="T27" fmla="*/ 2930 h 13"/>
              <a:gd name="T28" fmla="*/ 0 w 15"/>
              <a:gd name="T29" fmla="*/ 4396 h 1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3">
                <a:moveTo>
                  <a:pt x="0" y="12"/>
                </a:moveTo>
                <a:lnTo>
                  <a:pt x="0" y="12"/>
                </a:lnTo>
                <a:lnTo>
                  <a:pt x="7" y="12"/>
                </a:lnTo>
                <a:lnTo>
                  <a:pt x="9" y="7"/>
                </a:lnTo>
                <a:lnTo>
                  <a:pt x="11" y="5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5"/>
                </a:lnTo>
                <a:lnTo>
                  <a:pt x="0" y="8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1" name="Freeform 150">
            <a:extLst>
              <a:ext uri="{FF2B5EF4-FFF2-40B4-BE49-F238E27FC236}">
                <a16:creationId xmlns:a16="http://schemas.microsoft.com/office/drawing/2014/main" id="{F84F9453-ADB4-4815-BE20-DA3E9C9F7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230" y="2649817"/>
            <a:ext cx="8734" cy="8245"/>
          </a:xfrm>
          <a:custGeom>
            <a:avLst/>
            <a:gdLst>
              <a:gd name="T0" fmla="*/ 0 w 22"/>
              <a:gd name="T1" fmla="*/ 2778 h 20"/>
              <a:gd name="T2" fmla="*/ 0 w 22"/>
              <a:gd name="T3" fmla="*/ 2778 h 20"/>
              <a:gd name="T4" fmla="*/ 722 w 22"/>
              <a:gd name="T5" fmla="*/ 4762 h 20"/>
              <a:gd name="T6" fmla="*/ 1443 w 22"/>
              <a:gd name="T7" fmla="*/ 5953 h 20"/>
              <a:gd name="T8" fmla="*/ 2525 w 22"/>
              <a:gd name="T9" fmla="*/ 7540 h 20"/>
              <a:gd name="T10" fmla="*/ 3608 w 22"/>
              <a:gd name="T11" fmla="*/ 7540 h 20"/>
              <a:gd name="T12" fmla="*/ 5051 w 22"/>
              <a:gd name="T13" fmla="*/ 7540 h 20"/>
              <a:gd name="T14" fmla="*/ 6133 w 22"/>
              <a:gd name="T15" fmla="*/ 5953 h 20"/>
              <a:gd name="T16" fmla="*/ 6855 w 22"/>
              <a:gd name="T17" fmla="*/ 4762 h 20"/>
              <a:gd name="T18" fmla="*/ 7576 w 22"/>
              <a:gd name="T19" fmla="*/ 2778 h 20"/>
              <a:gd name="T20" fmla="*/ 7576 w 22"/>
              <a:gd name="T21" fmla="*/ 2778 h 20"/>
              <a:gd name="T22" fmla="*/ 4329 w 22"/>
              <a:gd name="T23" fmla="*/ 794 h 20"/>
              <a:gd name="T24" fmla="*/ 2525 w 22"/>
              <a:gd name="T25" fmla="*/ 0 h 20"/>
              <a:gd name="T26" fmla="*/ 0 w 22"/>
              <a:gd name="T27" fmla="*/ 0 h 20"/>
              <a:gd name="T28" fmla="*/ 0 w 22"/>
              <a:gd name="T29" fmla="*/ 0 h 20"/>
              <a:gd name="T30" fmla="*/ 0 w 22"/>
              <a:gd name="T31" fmla="*/ 2778 h 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" h="20">
                <a:moveTo>
                  <a:pt x="0" y="7"/>
                </a:moveTo>
                <a:lnTo>
                  <a:pt x="0" y="7"/>
                </a:lnTo>
                <a:lnTo>
                  <a:pt x="2" y="12"/>
                </a:lnTo>
                <a:lnTo>
                  <a:pt x="4" y="15"/>
                </a:lnTo>
                <a:lnTo>
                  <a:pt x="7" y="19"/>
                </a:lnTo>
                <a:lnTo>
                  <a:pt x="10" y="19"/>
                </a:lnTo>
                <a:lnTo>
                  <a:pt x="14" y="19"/>
                </a:lnTo>
                <a:lnTo>
                  <a:pt x="17" y="15"/>
                </a:lnTo>
                <a:lnTo>
                  <a:pt x="19" y="12"/>
                </a:lnTo>
                <a:lnTo>
                  <a:pt x="21" y="7"/>
                </a:lnTo>
                <a:lnTo>
                  <a:pt x="12" y="2"/>
                </a:lnTo>
                <a:lnTo>
                  <a:pt x="7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2" name="Freeform 151">
            <a:extLst>
              <a:ext uri="{FF2B5EF4-FFF2-40B4-BE49-F238E27FC236}">
                <a16:creationId xmlns:a16="http://schemas.microsoft.com/office/drawing/2014/main" id="{A13D0C21-162C-4C3F-8FF2-F3F09AAB8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013" y="2636624"/>
            <a:ext cx="17470" cy="16491"/>
          </a:xfrm>
          <a:custGeom>
            <a:avLst/>
            <a:gdLst>
              <a:gd name="T0" fmla="*/ 15497 w 42"/>
              <a:gd name="T1" fmla="*/ 0 h 42"/>
              <a:gd name="T2" fmla="*/ 15497 w 42"/>
              <a:gd name="T3" fmla="*/ 0 h 42"/>
              <a:gd name="T4" fmla="*/ 10961 w 42"/>
              <a:gd name="T5" fmla="*/ 0 h 42"/>
              <a:gd name="T6" fmla="*/ 7938 w 42"/>
              <a:gd name="T7" fmla="*/ 0 h 42"/>
              <a:gd name="T8" fmla="*/ 5292 w 42"/>
              <a:gd name="T9" fmla="*/ 1134 h 42"/>
              <a:gd name="T10" fmla="*/ 3402 w 42"/>
              <a:gd name="T11" fmla="*/ 3024 h 42"/>
              <a:gd name="T12" fmla="*/ 2268 w 42"/>
              <a:gd name="T13" fmla="*/ 5670 h 42"/>
              <a:gd name="T14" fmla="*/ 756 w 42"/>
              <a:gd name="T15" fmla="*/ 8315 h 42"/>
              <a:gd name="T16" fmla="*/ 0 w 42"/>
              <a:gd name="T17" fmla="*/ 11717 h 42"/>
              <a:gd name="T18" fmla="*/ 0 w 42"/>
              <a:gd name="T19" fmla="*/ 15497 h 42"/>
              <a:gd name="T20" fmla="*/ 0 w 42"/>
              <a:gd name="T21" fmla="*/ 15497 h 42"/>
              <a:gd name="T22" fmla="*/ 7938 w 42"/>
              <a:gd name="T23" fmla="*/ 15497 h 42"/>
              <a:gd name="T24" fmla="*/ 7938 w 42"/>
              <a:gd name="T25" fmla="*/ 15497 h 42"/>
              <a:gd name="T26" fmla="*/ 8693 w 42"/>
              <a:gd name="T27" fmla="*/ 13607 h 42"/>
              <a:gd name="T28" fmla="*/ 9071 w 42"/>
              <a:gd name="T29" fmla="*/ 12851 h 42"/>
              <a:gd name="T30" fmla="*/ 10583 w 42"/>
              <a:gd name="T31" fmla="*/ 12851 h 42"/>
              <a:gd name="T32" fmla="*/ 10583 w 42"/>
              <a:gd name="T33" fmla="*/ 12851 h 42"/>
              <a:gd name="T34" fmla="*/ 10583 w 42"/>
              <a:gd name="T35" fmla="*/ 10205 h 42"/>
              <a:gd name="T36" fmla="*/ 10583 w 42"/>
              <a:gd name="T37" fmla="*/ 8315 h 42"/>
              <a:gd name="T38" fmla="*/ 11717 w 42"/>
              <a:gd name="T39" fmla="*/ 7560 h 42"/>
              <a:gd name="T40" fmla="*/ 12851 w 42"/>
              <a:gd name="T41" fmla="*/ 6426 h 42"/>
              <a:gd name="T42" fmla="*/ 14363 w 42"/>
              <a:gd name="T43" fmla="*/ 5670 h 42"/>
              <a:gd name="T44" fmla="*/ 15497 w 42"/>
              <a:gd name="T45" fmla="*/ 4536 h 42"/>
              <a:gd name="T46" fmla="*/ 15497 w 42"/>
              <a:gd name="T47" fmla="*/ 2646 h 42"/>
              <a:gd name="T48" fmla="*/ 15497 w 42"/>
              <a:gd name="T49" fmla="*/ 0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42">
                <a:moveTo>
                  <a:pt x="41" y="0"/>
                </a:moveTo>
                <a:lnTo>
                  <a:pt x="41" y="0"/>
                </a:lnTo>
                <a:lnTo>
                  <a:pt x="29" y="0"/>
                </a:lnTo>
                <a:lnTo>
                  <a:pt x="21" y="0"/>
                </a:lnTo>
                <a:lnTo>
                  <a:pt x="14" y="3"/>
                </a:lnTo>
                <a:lnTo>
                  <a:pt x="9" y="8"/>
                </a:lnTo>
                <a:lnTo>
                  <a:pt x="6" y="15"/>
                </a:lnTo>
                <a:lnTo>
                  <a:pt x="2" y="22"/>
                </a:lnTo>
                <a:lnTo>
                  <a:pt x="0" y="31"/>
                </a:lnTo>
                <a:lnTo>
                  <a:pt x="0" y="41"/>
                </a:lnTo>
                <a:lnTo>
                  <a:pt x="21" y="41"/>
                </a:lnTo>
                <a:lnTo>
                  <a:pt x="23" y="36"/>
                </a:lnTo>
                <a:lnTo>
                  <a:pt x="24" y="34"/>
                </a:lnTo>
                <a:lnTo>
                  <a:pt x="28" y="34"/>
                </a:lnTo>
                <a:lnTo>
                  <a:pt x="28" y="27"/>
                </a:lnTo>
                <a:lnTo>
                  <a:pt x="28" y="22"/>
                </a:lnTo>
                <a:lnTo>
                  <a:pt x="31" y="20"/>
                </a:lnTo>
                <a:lnTo>
                  <a:pt x="34" y="17"/>
                </a:lnTo>
                <a:lnTo>
                  <a:pt x="38" y="15"/>
                </a:lnTo>
                <a:lnTo>
                  <a:pt x="41" y="12"/>
                </a:lnTo>
                <a:lnTo>
                  <a:pt x="41" y="7"/>
                </a:lnTo>
                <a:lnTo>
                  <a:pt x="4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3" name="Freeform 152">
            <a:extLst>
              <a:ext uri="{FF2B5EF4-FFF2-40B4-BE49-F238E27FC236}">
                <a16:creationId xmlns:a16="http://schemas.microsoft.com/office/drawing/2014/main" id="{269745C4-C78D-4BFE-917E-732590D7F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867" y="2671254"/>
            <a:ext cx="5241" cy="4948"/>
          </a:xfrm>
          <a:custGeom>
            <a:avLst/>
            <a:gdLst>
              <a:gd name="T0" fmla="*/ 0 w 14"/>
              <a:gd name="T1" fmla="*/ 0 h 13"/>
              <a:gd name="T2" fmla="*/ 0 w 14"/>
              <a:gd name="T3" fmla="*/ 0 h 13"/>
              <a:gd name="T4" fmla="*/ 0 w 14"/>
              <a:gd name="T5" fmla="*/ 2565 h 13"/>
              <a:gd name="T6" fmla="*/ 0 w 14"/>
              <a:gd name="T7" fmla="*/ 2565 h 13"/>
              <a:gd name="T8" fmla="*/ 1701 w 14"/>
              <a:gd name="T9" fmla="*/ 4030 h 13"/>
              <a:gd name="T10" fmla="*/ 2722 w 14"/>
              <a:gd name="T11" fmla="*/ 4397 h 13"/>
              <a:gd name="T12" fmla="*/ 4083 w 14"/>
              <a:gd name="T13" fmla="*/ 4030 h 13"/>
              <a:gd name="T14" fmla="*/ 4423 w 14"/>
              <a:gd name="T15" fmla="*/ 2565 h 13"/>
              <a:gd name="T16" fmla="*/ 4423 w 14"/>
              <a:gd name="T17" fmla="*/ 2565 h 13"/>
              <a:gd name="T18" fmla="*/ 4083 w 14"/>
              <a:gd name="T19" fmla="*/ 1466 h 13"/>
              <a:gd name="T20" fmla="*/ 2722 w 14"/>
              <a:gd name="T21" fmla="*/ 733 h 13"/>
              <a:gd name="T22" fmla="*/ 0 w 14"/>
              <a:gd name="T23" fmla="*/ 0 h 1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" h="13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5" y="11"/>
                </a:lnTo>
                <a:lnTo>
                  <a:pt x="8" y="12"/>
                </a:lnTo>
                <a:lnTo>
                  <a:pt x="12" y="11"/>
                </a:lnTo>
                <a:lnTo>
                  <a:pt x="13" y="7"/>
                </a:lnTo>
                <a:lnTo>
                  <a:pt x="12" y="4"/>
                </a:lnTo>
                <a:lnTo>
                  <a:pt x="8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4" name="Freeform 153">
            <a:extLst>
              <a:ext uri="{FF2B5EF4-FFF2-40B4-BE49-F238E27FC236}">
                <a16:creationId xmlns:a16="http://schemas.microsoft.com/office/drawing/2014/main" id="{DF87CADB-BB69-4884-89F2-325D35B7F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385" y="2666307"/>
            <a:ext cx="8735" cy="6596"/>
          </a:xfrm>
          <a:custGeom>
            <a:avLst/>
            <a:gdLst>
              <a:gd name="T0" fmla="*/ 0 w 23"/>
              <a:gd name="T1" fmla="*/ 3572 h 16"/>
              <a:gd name="T2" fmla="*/ 0 w 23"/>
              <a:gd name="T3" fmla="*/ 3572 h 16"/>
              <a:gd name="T4" fmla="*/ 0 w 23"/>
              <a:gd name="T5" fmla="*/ 5953 h 16"/>
              <a:gd name="T6" fmla="*/ 0 w 23"/>
              <a:gd name="T7" fmla="*/ 5953 h 16"/>
              <a:gd name="T8" fmla="*/ 4487 w 23"/>
              <a:gd name="T9" fmla="*/ 5953 h 16"/>
              <a:gd name="T10" fmla="*/ 4487 w 23"/>
              <a:gd name="T11" fmla="*/ 5953 h 16"/>
              <a:gd name="T12" fmla="*/ 6903 w 23"/>
              <a:gd name="T13" fmla="*/ 5953 h 16"/>
              <a:gd name="T14" fmla="*/ 6903 w 23"/>
              <a:gd name="T15" fmla="*/ 5953 h 16"/>
              <a:gd name="T16" fmla="*/ 7593 w 23"/>
              <a:gd name="T17" fmla="*/ 3969 h 16"/>
              <a:gd name="T18" fmla="*/ 6903 w 23"/>
              <a:gd name="T19" fmla="*/ 1984 h 16"/>
              <a:gd name="T20" fmla="*/ 5867 w 23"/>
              <a:gd name="T21" fmla="*/ 794 h 16"/>
              <a:gd name="T22" fmla="*/ 4487 w 23"/>
              <a:gd name="T23" fmla="*/ 0 h 16"/>
              <a:gd name="T24" fmla="*/ 2761 w 23"/>
              <a:gd name="T25" fmla="*/ 0 h 16"/>
              <a:gd name="T26" fmla="*/ 1035 w 23"/>
              <a:gd name="T27" fmla="*/ 794 h 16"/>
              <a:gd name="T28" fmla="*/ 0 w 23"/>
              <a:gd name="T29" fmla="*/ 1984 h 16"/>
              <a:gd name="T30" fmla="*/ 0 w 23"/>
              <a:gd name="T31" fmla="*/ 3572 h 1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3" h="16">
                <a:moveTo>
                  <a:pt x="0" y="9"/>
                </a:moveTo>
                <a:lnTo>
                  <a:pt x="0" y="9"/>
                </a:lnTo>
                <a:lnTo>
                  <a:pt x="0" y="15"/>
                </a:lnTo>
                <a:lnTo>
                  <a:pt x="13" y="15"/>
                </a:lnTo>
                <a:lnTo>
                  <a:pt x="20" y="15"/>
                </a:lnTo>
                <a:lnTo>
                  <a:pt x="22" y="10"/>
                </a:lnTo>
                <a:lnTo>
                  <a:pt x="20" y="5"/>
                </a:lnTo>
                <a:lnTo>
                  <a:pt x="17" y="2"/>
                </a:lnTo>
                <a:lnTo>
                  <a:pt x="13" y="0"/>
                </a:lnTo>
                <a:lnTo>
                  <a:pt x="8" y="0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5" name="Freeform 154">
            <a:extLst>
              <a:ext uri="{FF2B5EF4-FFF2-40B4-BE49-F238E27FC236}">
                <a16:creationId xmlns:a16="http://schemas.microsoft.com/office/drawing/2014/main" id="{57BB71E8-742D-4043-A0A7-0F9D793DA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169" y="2610239"/>
            <a:ext cx="50661" cy="54419"/>
          </a:xfrm>
          <a:custGeom>
            <a:avLst/>
            <a:gdLst>
              <a:gd name="T0" fmla="*/ 43896 w 129"/>
              <a:gd name="T1" fmla="*/ 29987 h 145"/>
              <a:gd name="T2" fmla="*/ 43182 w 129"/>
              <a:gd name="T3" fmla="*/ 26013 h 145"/>
              <a:gd name="T4" fmla="*/ 39970 w 129"/>
              <a:gd name="T5" fmla="*/ 20594 h 145"/>
              <a:gd name="T6" fmla="*/ 38899 w 129"/>
              <a:gd name="T7" fmla="*/ 17342 h 145"/>
              <a:gd name="T8" fmla="*/ 43896 w 129"/>
              <a:gd name="T9" fmla="*/ 7587 h 145"/>
              <a:gd name="T10" fmla="*/ 44966 w 129"/>
              <a:gd name="T11" fmla="*/ 5781 h 145"/>
              <a:gd name="T12" fmla="*/ 45680 w 129"/>
              <a:gd name="T13" fmla="*/ 2168 h 145"/>
              <a:gd name="T14" fmla="*/ 44966 w 129"/>
              <a:gd name="T15" fmla="*/ 723 h 145"/>
              <a:gd name="T16" fmla="*/ 43896 w 129"/>
              <a:gd name="T17" fmla="*/ 0 h 145"/>
              <a:gd name="T18" fmla="*/ 41754 w 129"/>
              <a:gd name="T19" fmla="*/ 2168 h 145"/>
              <a:gd name="T20" fmla="*/ 38899 w 129"/>
              <a:gd name="T21" fmla="*/ 2529 h 145"/>
              <a:gd name="T22" fmla="*/ 38186 w 129"/>
              <a:gd name="T23" fmla="*/ 4335 h 145"/>
              <a:gd name="T24" fmla="*/ 36401 w 129"/>
              <a:gd name="T25" fmla="*/ 5058 h 145"/>
              <a:gd name="T26" fmla="*/ 36401 w 129"/>
              <a:gd name="T27" fmla="*/ 10116 h 145"/>
              <a:gd name="T28" fmla="*/ 33903 w 129"/>
              <a:gd name="T29" fmla="*/ 12645 h 145"/>
              <a:gd name="T30" fmla="*/ 30334 w 129"/>
              <a:gd name="T31" fmla="*/ 13729 h 145"/>
              <a:gd name="T32" fmla="*/ 24981 w 129"/>
              <a:gd name="T33" fmla="*/ 18064 h 145"/>
              <a:gd name="T34" fmla="*/ 21769 w 129"/>
              <a:gd name="T35" fmla="*/ 19871 h 145"/>
              <a:gd name="T36" fmla="*/ 14632 w 129"/>
              <a:gd name="T37" fmla="*/ 19871 h 145"/>
              <a:gd name="T38" fmla="*/ 9636 w 129"/>
              <a:gd name="T39" fmla="*/ 22400 h 145"/>
              <a:gd name="T40" fmla="*/ 10706 w 129"/>
              <a:gd name="T41" fmla="*/ 26735 h 145"/>
              <a:gd name="T42" fmla="*/ 10706 w 129"/>
              <a:gd name="T43" fmla="*/ 32877 h 145"/>
              <a:gd name="T44" fmla="*/ 9636 w 129"/>
              <a:gd name="T45" fmla="*/ 37213 h 145"/>
              <a:gd name="T46" fmla="*/ 8565 w 129"/>
              <a:gd name="T47" fmla="*/ 39742 h 145"/>
              <a:gd name="T48" fmla="*/ 7138 w 129"/>
              <a:gd name="T49" fmla="*/ 39742 h 145"/>
              <a:gd name="T50" fmla="*/ 2855 w 129"/>
              <a:gd name="T51" fmla="*/ 41548 h 145"/>
              <a:gd name="T52" fmla="*/ 357 w 129"/>
              <a:gd name="T53" fmla="*/ 43355 h 145"/>
              <a:gd name="T54" fmla="*/ 0 w 129"/>
              <a:gd name="T55" fmla="*/ 44439 h 145"/>
              <a:gd name="T56" fmla="*/ 2498 w 129"/>
              <a:gd name="T57" fmla="*/ 45884 h 145"/>
              <a:gd name="T58" fmla="*/ 6067 w 129"/>
              <a:gd name="T59" fmla="*/ 48774 h 145"/>
              <a:gd name="T60" fmla="*/ 9636 w 129"/>
              <a:gd name="T61" fmla="*/ 50219 h 145"/>
              <a:gd name="T62" fmla="*/ 12134 w 129"/>
              <a:gd name="T63" fmla="*/ 49497 h 145"/>
              <a:gd name="T64" fmla="*/ 12848 w 129"/>
              <a:gd name="T65" fmla="*/ 51303 h 145"/>
              <a:gd name="T66" fmla="*/ 14632 w 129"/>
              <a:gd name="T67" fmla="*/ 52026 h 145"/>
              <a:gd name="T68" fmla="*/ 14989 w 129"/>
              <a:gd name="T69" fmla="*/ 50219 h 145"/>
              <a:gd name="T70" fmla="*/ 19271 w 129"/>
              <a:gd name="T71" fmla="*/ 50219 h 145"/>
              <a:gd name="T72" fmla="*/ 21769 w 129"/>
              <a:gd name="T73" fmla="*/ 49497 h 145"/>
              <a:gd name="T74" fmla="*/ 22483 w 129"/>
              <a:gd name="T75" fmla="*/ 48413 h 145"/>
              <a:gd name="T76" fmla="*/ 24268 w 129"/>
              <a:gd name="T77" fmla="*/ 46968 h 145"/>
              <a:gd name="T78" fmla="*/ 26766 w 129"/>
              <a:gd name="T79" fmla="*/ 46968 h 145"/>
              <a:gd name="T80" fmla="*/ 38899 w 129"/>
              <a:gd name="T81" fmla="*/ 46968 h 145"/>
              <a:gd name="T82" fmla="*/ 38899 w 129"/>
              <a:gd name="T83" fmla="*/ 44439 h 145"/>
              <a:gd name="T84" fmla="*/ 41754 w 129"/>
              <a:gd name="T85" fmla="*/ 39019 h 145"/>
              <a:gd name="T86" fmla="*/ 43896 w 129"/>
              <a:gd name="T87" fmla="*/ 35406 h 145"/>
              <a:gd name="T88" fmla="*/ 43896 w 129"/>
              <a:gd name="T89" fmla="*/ 29987 h 1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9" h="145">
                <a:moveTo>
                  <a:pt x="123" y="83"/>
                </a:moveTo>
                <a:lnTo>
                  <a:pt x="123" y="83"/>
                </a:lnTo>
                <a:lnTo>
                  <a:pt x="123" y="77"/>
                </a:lnTo>
                <a:lnTo>
                  <a:pt x="121" y="72"/>
                </a:lnTo>
                <a:lnTo>
                  <a:pt x="117" y="64"/>
                </a:lnTo>
                <a:lnTo>
                  <a:pt x="112" y="57"/>
                </a:lnTo>
                <a:lnTo>
                  <a:pt x="109" y="48"/>
                </a:lnTo>
                <a:lnTo>
                  <a:pt x="116" y="35"/>
                </a:lnTo>
                <a:lnTo>
                  <a:pt x="123" y="21"/>
                </a:lnTo>
                <a:lnTo>
                  <a:pt x="126" y="16"/>
                </a:lnTo>
                <a:lnTo>
                  <a:pt x="128" y="9"/>
                </a:lnTo>
                <a:lnTo>
                  <a:pt x="128" y="6"/>
                </a:lnTo>
                <a:lnTo>
                  <a:pt x="128" y="4"/>
                </a:lnTo>
                <a:lnTo>
                  <a:pt x="126" y="2"/>
                </a:lnTo>
                <a:lnTo>
                  <a:pt x="123" y="0"/>
                </a:lnTo>
                <a:lnTo>
                  <a:pt x="121" y="4"/>
                </a:lnTo>
                <a:lnTo>
                  <a:pt x="117" y="6"/>
                </a:lnTo>
                <a:lnTo>
                  <a:pt x="109" y="7"/>
                </a:lnTo>
                <a:lnTo>
                  <a:pt x="109" y="11"/>
                </a:lnTo>
                <a:lnTo>
                  <a:pt x="107" y="12"/>
                </a:lnTo>
                <a:lnTo>
                  <a:pt x="102" y="14"/>
                </a:lnTo>
                <a:lnTo>
                  <a:pt x="102" y="21"/>
                </a:lnTo>
                <a:lnTo>
                  <a:pt x="102" y="28"/>
                </a:lnTo>
                <a:lnTo>
                  <a:pt x="100" y="33"/>
                </a:lnTo>
                <a:lnTo>
                  <a:pt x="95" y="35"/>
                </a:lnTo>
                <a:lnTo>
                  <a:pt x="85" y="38"/>
                </a:lnTo>
                <a:lnTo>
                  <a:pt x="77" y="45"/>
                </a:lnTo>
                <a:lnTo>
                  <a:pt x="70" y="50"/>
                </a:lnTo>
                <a:lnTo>
                  <a:pt x="61" y="55"/>
                </a:lnTo>
                <a:lnTo>
                  <a:pt x="51" y="55"/>
                </a:lnTo>
                <a:lnTo>
                  <a:pt x="41" y="55"/>
                </a:lnTo>
                <a:lnTo>
                  <a:pt x="34" y="59"/>
                </a:lnTo>
                <a:lnTo>
                  <a:pt x="27" y="62"/>
                </a:lnTo>
                <a:lnTo>
                  <a:pt x="30" y="74"/>
                </a:lnTo>
                <a:lnTo>
                  <a:pt x="32" y="83"/>
                </a:lnTo>
                <a:lnTo>
                  <a:pt x="30" y="91"/>
                </a:lnTo>
                <a:lnTo>
                  <a:pt x="27" y="103"/>
                </a:lnTo>
                <a:lnTo>
                  <a:pt x="25" y="108"/>
                </a:lnTo>
                <a:lnTo>
                  <a:pt x="24" y="110"/>
                </a:lnTo>
                <a:lnTo>
                  <a:pt x="20" y="110"/>
                </a:lnTo>
                <a:lnTo>
                  <a:pt x="15" y="113"/>
                </a:lnTo>
                <a:lnTo>
                  <a:pt x="8" y="115"/>
                </a:lnTo>
                <a:lnTo>
                  <a:pt x="3" y="118"/>
                </a:lnTo>
                <a:lnTo>
                  <a:pt x="1" y="120"/>
                </a:lnTo>
                <a:lnTo>
                  <a:pt x="0" y="123"/>
                </a:lnTo>
                <a:lnTo>
                  <a:pt x="3" y="125"/>
                </a:lnTo>
                <a:lnTo>
                  <a:pt x="7" y="127"/>
                </a:lnTo>
                <a:lnTo>
                  <a:pt x="13" y="134"/>
                </a:lnTo>
                <a:lnTo>
                  <a:pt x="17" y="135"/>
                </a:lnTo>
                <a:lnTo>
                  <a:pt x="20" y="137"/>
                </a:lnTo>
                <a:lnTo>
                  <a:pt x="27" y="139"/>
                </a:lnTo>
                <a:lnTo>
                  <a:pt x="34" y="137"/>
                </a:lnTo>
                <a:lnTo>
                  <a:pt x="34" y="141"/>
                </a:lnTo>
                <a:lnTo>
                  <a:pt x="36" y="142"/>
                </a:lnTo>
                <a:lnTo>
                  <a:pt x="41" y="144"/>
                </a:lnTo>
                <a:lnTo>
                  <a:pt x="41" y="141"/>
                </a:lnTo>
                <a:lnTo>
                  <a:pt x="42" y="139"/>
                </a:lnTo>
                <a:lnTo>
                  <a:pt x="48" y="139"/>
                </a:lnTo>
                <a:lnTo>
                  <a:pt x="54" y="139"/>
                </a:lnTo>
                <a:lnTo>
                  <a:pt x="61" y="137"/>
                </a:lnTo>
                <a:lnTo>
                  <a:pt x="63" y="135"/>
                </a:lnTo>
                <a:lnTo>
                  <a:pt x="63" y="134"/>
                </a:lnTo>
                <a:lnTo>
                  <a:pt x="65" y="132"/>
                </a:lnTo>
                <a:lnTo>
                  <a:pt x="68" y="130"/>
                </a:lnTo>
                <a:lnTo>
                  <a:pt x="75" y="130"/>
                </a:lnTo>
                <a:lnTo>
                  <a:pt x="109" y="130"/>
                </a:lnTo>
                <a:lnTo>
                  <a:pt x="109" y="123"/>
                </a:lnTo>
                <a:lnTo>
                  <a:pt x="111" y="117"/>
                </a:lnTo>
                <a:lnTo>
                  <a:pt x="117" y="108"/>
                </a:lnTo>
                <a:lnTo>
                  <a:pt x="119" y="103"/>
                </a:lnTo>
                <a:lnTo>
                  <a:pt x="123" y="98"/>
                </a:lnTo>
                <a:lnTo>
                  <a:pt x="123" y="91"/>
                </a:lnTo>
                <a:lnTo>
                  <a:pt x="123" y="8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6" name="Freeform 155">
            <a:extLst>
              <a:ext uri="{FF2B5EF4-FFF2-40B4-BE49-F238E27FC236}">
                <a16:creationId xmlns:a16="http://schemas.microsoft.com/office/drawing/2014/main" id="{6B3F06B0-89F4-415C-AC78-43C0B549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410" y="2628378"/>
            <a:ext cx="3494" cy="3298"/>
          </a:xfrm>
          <a:custGeom>
            <a:avLst/>
            <a:gdLst>
              <a:gd name="T0" fmla="*/ 2778 w 8"/>
              <a:gd name="T1" fmla="*/ 0 h 8"/>
              <a:gd name="T2" fmla="*/ 2778 w 8"/>
              <a:gd name="T3" fmla="*/ 0 h 8"/>
              <a:gd name="T4" fmla="*/ 1588 w 8"/>
              <a:gd name="T5" fmla="*/ 0 h 8"/>
              <a:gd name="T6" fmla="*/ 794 w 8"/>
              <a:gd name="T7" fmla="*/ 794 h 8"/>
              <a:gd name="T8" fmla="*/ 0 w 8"/>
              <a:gd name="T9" fmla="*/ 2778 h 8"/>
              <a:gd name="T10" fmla="*/ 0 w 8"/>
              <a:gd name="T11" fmla="*/ 2778 h 8"/>
              <a:gd name="T12" fmla="*/ 1588 w 8"/>
              <a:gd name="T13" fmla="*/ 2778 h 8"/>
              <a:gd name="T14" fmla="*/ 2381 w 8"/>
              <a:gd name="T15" fmla="*/ 1984 h 8"/>
              <a:gd name="T16" fmla="*/ 2778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7"/>
                </a:lnTo>
                <a:lnTo>
                  <a:pt x="4" y="7"/>
                </a:lnTo>
                <a:lnTo>
                  <a:pt x="6" y="5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7" name="Freeform 156">
            <a:extLst>
              <a:ext uri="{FF2B5EF4-FFF2-40B4-BE49-F238E27FC236}">
                <a16:creationId xmlns:a16="http://schemas.microsoft.com/office/drawing/2014/main" id="{3FFA86D7-2513-4BCC-A849-D1760F8BC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663" y="2631677"/>
            <a:ext cx="3494" cy="3298"/>
          </a:xfrm>
          <a:custGeom>
            <a:avLst/>
            <a:gdLst>
              <a:gd name="T0" fmla="*/ 2721 w 7"/>
              <a:gd name="T1" fmla="*/ 0 h 8"/>
              <a:gd name="T2" fmla="*/ 2721 w 7"/>
              <a:gd name="T3" fmla="*/ 0 h 8"/>
              <a:gd name="T4" fmla="*/ 1361 w 7"/>
              <a:gd name="T5" fmla="*/ 0 h 8"/>
              <a:gd name="T6" fmla="*/ 454 w 7"/>
              <a:gd name="T7" fmla="*/ 794 h 8"/>
              <a:gd name="T8" fmla="*/ 0 w 7"/>
              <a:gd name="T9" fmla="*/ 2778 h 8"/>
              <a:gd name="T10" fmla="*/ 0 w 7"/>
              <a:gd name="T11" fmla="*/ 2778 h 8"/>
              <a:gd name="T12" fmla="*/ 1361 w 7"/>
              <a:gd name="T13" fmla="*/ 2778 h 8"/>
              <a:gd name="T14" fmla="*/ 2268 w 7"/>
              <a:gd name="T15" fmla="*/ 1984 h 8"/>
              <a:gd name="T16" fmla="*/ 2721 w 7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8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2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8" name="Freeform 157">
            <a:extLst>
              <a:ext uri="{FF2B5EF4-FFF2-40B4-BE49-F238E27FC236}">
                <a16:creationId xmlns:a16="http://schemas.microsoft.com/office/drawing/2014/main" id="{7278426E-FC9D-498E-B13D-375C958A1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16" y="2575608"/>
            <a:ext cx="6988" cy="4948"/>
          </a:xfrm>
          <a:custGeom>
            <a:avLst/>
            <a:gdLst>
              <a:gd name="T0" fmla="*/ 2615 w 17"/>
              <a:gd name="T1" fmla="*/ 2223 h 15"/>
              <a:gd name="T2" fmla="*/ 2615 w 17"/>
              <a:gd name="T3" fmla="*/ 2223 h 15"/>
              <a:gd name="T4" fmla="*/ 0 w 17"/>
              <a:gd name="T5" fmla="*/ 2858 h 15"/>
              <a:gd name="T6" fmla="*/ 0 w 17"/>
              <a:gd name="T7" fmla="*/ 3175 h 15"/>
              <a:gd name="T8" fmla="*/ 747 w 17"/>
              <a:gd name="T9" fmla="*/ 3810 h 15"/>
              <a:gd name="T10" fmla="*/ 1868 w 17"/>
              <a:gd name="T11" fmla="*/ 4445 h 15"/>
              <a:gd name="T12" fmla="*/ 4109 w 17"/>
              <a:gd name="T13" fmla="*/ 4445 h 15"/>
              <a:gd name="T14" fmla="*/ 5229 w 17"/>
              <a:gd name="T15" fmla="*/ 3810 h 15"/>
              <a:gd name="T16" fmla="*/ 5976 w 17"/>
              <a:gd name="T17" fmla="*/ 2223 h 15"/>
              <a:gd name="T18" fmla="*/ 5229 w 17"/>
              <a:gd name="T19" fmla="*/ 0 h 15"/>
              <a:gd name="T20" fmla="*/ 5229 w 17"/>
              <a:gd name="T21" fmla="*/ 0 h 15"/>
              <a:gd name="T22" fmla="*/ 3362 w 17"/>
              <a:gd name="T23" fmla="*/ 635 h 15"/>
              <a:gd name="T24" fmla="*/ 2615 w 17"/>
              <a:gd name="T25" fmla="*/ 953 h 15"/>
              <a:gd name="T26" fmla="*/ 2615 w 17"/>
              <a:gd name="T27" fmla="*/ 2223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" h="15">
                <a:moveTo>
                  <a:pt x="7" y="7"/>
                </a:moveTo>
                <a:lnTo>
                  <a:pt x="7" y="7"/>
                </a:lnTo>
                <a:lnTo>
                  <a:pt x="0" y="9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11" y="14"/>
                </a:lnTo>
                <a:lnTo>
                  <a:pt x="14" y="12"/>
                </a:lnTo>
                <a:lnTo>
                  <a:pt x="16" y="7"/>
                </a:lnTo>
                <a:lnTo>
                  <a:pt x="14" y="0"/>
                </a:lnTo>
                <a:lnTo>
                  <a:pt x="9" y="2"/>
                </a:lnTo>
                <a:lnTo>
                  <a:pt x="7" y="3"/>
                </a:lnTo>
                <a:lnTo>
                  <a:pt x="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29" name="Freeform 158">
            <a:extLst>
              <a:ext uri="{FF2B5EF4-FFF2-40B4-BE49-F238E27FC236}">
                <a16:creationId xmlns:a16="http://schemas.microsoft.com/office/drawing/2014/main" id="{15BC6D8A-85D7-443E-BAA4-B72571089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422" y="2633326"/>
            <a:ext cx="8735" cy="11543"/>
          </a:xfrm>
          <a:custGeom>
            <a:avLst/>
            <a:gdLst>
              <a:gd name="T0" fmla="*/ 5292 w 21"/>
              <a:gd name="T1" fmla="*/ 741 h 30"/>
              <a:gd name="T2" fmla="*/ 5292 w 21"/>
              <a:gd name="T3" fmla="*/ 741 h 30"/>
              <a:gd name="T4" fmla="*/ 2646 w 21"/>
              <a:gd name="T5" fmla="*/ 0 h 30"/>
              <a:gd name="T6" fmla="*/ 1134 w 21"/>
              <a:gd name="T7" fmla="*/ 741 h 30"/>
              <a:gd name="T8" fmla="*/ 0 w 21"/>
              <a:gd name="T9" fmla="*/ 1482 h 30"/>
              <a:gd name="T10" fmla="*/ 0 w 21"/>
              <a:gd name="T11" fmla="*/ 3334 h 30"/>
              <a:gd name="T12" fmla="*/ 0 w 21"/>
              <a:gd name="T13" fmla="*/ 7038 h 30"/>
              <a:gd name="T14" fmla="*/ 0 w 21"/>
              <a:gd name="T15" fmla="*/ 10742 h 30"/>
              <a:gd name="T16" fmla="*/ 0 w 21"/>
              <a:gd name="T17" fmla="*/ 10742 h 30"/>
              <a:gd name="T18" fmla="*/ 2646 w 21"/>
              <a:gd name="T19" fmla="*/ 10742 h 30"/>
              <a:gd name="T20" fmla="*/ 3780 w 21"/>
              <a:gd name="T21" fmla="*/ 10371 h 30"/>
              <a:gd name="T22" fmla="*/ 5670 w 21"/>
              <a:gd name="T23" fmla="*/ 8890 h 30"/>
              <a:gd name="T24" fmla="*/ 7560 w 21"/>
              <a:gd name="T25" fmla="*/ 8519 h 30"/>
              <a:gd name="T26" fmla="*/ 7560 w 21"/>
              <a:gd name="T27" fmla="*/ 8519 h 30"/>
              <a:gd name="T28" fmla="*/ 7560 w 21"/>
              <a:gd name="T29" fmla="*/ 5926 h 30"/>
              <a:gd name="T30" fmla="*/ 6426 w 21"/>
              <a:gd name="T31" fmla="*/ 4445 h 30"/>
              <a:gd name="T32" fmla="*/ 5670 w 21"/>
              <a:gd name="T33" fmla="*/ 2593 h 30"/>
              <a:gd name="T34" fmla="*/ 5292 w 21"/>
              <a:gd name="T35" fmla="*/ 741 h 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" h="30">
                <a:moveTo>
                  <a:pt x="14" y="2"/>
                </a:moveTo>
                <a:lnTo>
                  <a:pt x="14" y="2"/>
                </a:lnTo>
                <a:lnTo>
                  <a:pt x="7" y="0"/>
                </a:ln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0" y="19"/>
                </a:lnTo>
                <a:lnTo>
                  <a:pt x="0" y="29"/>
                </a:lnTo>
                <a:lnTo>
                  <a:pt x="7" y="29"/>
                </a:lnTo>
                <a:lnTo>
                  <a:pt x="10" y="28"/>
                </a:lnTo>
                <a:lnTo>
                  <a:pt x="15" y="24"/>
                </a:lnTo>
                <a:lnTo>
                  <a:pt x="20" y="23"/>
                </a:lnTo>
                <a:lnTo>
                  <a:pt x="20" y="16"/>
                </a:lnTo>
                <a:lnTo>
                  <a:pt x="17" y="12"/>
                </a:lnTo>
                <a:lnTo>
                  <a:pt x="15" y="7"/>
                </a:lnTo>
                <a:lnTo>
                  <a:pt x="14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0" name="Freeform 159">
            <a:extLst>
              <a:ext uri="{FF2B5EF4-FFF2-40B4-BE49-F238E27FC236}">
                <a16:creationId xmlns:a16="http://schemas.microsoft.com/office/drawing/2014/main" id="{EF606F67-BF03-4B73-9F69-ED5301DF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639" y="2682798"/>
            <a:ext cx="10482" cy="8245"/>
          </a:xfrm>
          <a:custGeom>
            <a:avLst/>
            <a:gdLst>
              <a:gd name="T0" fmla="*/ 6804 w 28"/>
              <a:gd name="T1" fmla="*/ 0 h 21"/>
              <a:gd name="T2" fmla="*/ 6804 w 28"/>
              <a:gd name="T3" fmla="*/ 0 h 21"/>
              <a:gd name="T4" fmla="*/ 6123 w 28"/>
              <a:gd name="T5" fmla="*/ 1134 h 21"/>
              <a:gd name="T6" fmla="*/ 5783 w 28"/>
              <a:gd name="T7" fmla="*/ 2646 h 21"/>
              <a:gd name="T8" fmla="*/ 2721 w 28"/>
              <a:gd name="T9" fmla="*/ 3024 h 21"/>
              <a:gd name="T10" fmla="*/ 1701 w 28"/>
              <a:gd name="T11" fmla="*/ 3780 h 21"/>
              <a:gd name="T12" fmla="*/ 340 w 28"/>
              <a:gd name="T13" fmla="*/ 4535 h 21"/>
              <a:gd name="T14" fmla="*/ 0 w 28"/>
              <a:gd name="T15" fmla="*/ 5669 h 21"/>
              <a:gd name="T16" fmla="*/ 0 w 28"/>
              <a:gd name="T17" fmla="*/ 7559 h 21"/>
              <a:gd name="T18" fmla="*/ 0 w 28"/>
              <a:gd name="T19" fmla="*/ 7559 h 21"/>
              <a:gd name="T20" fmla="*/ 6804 w 28"/>
              <a:gd name="T21" fmla="*/ 7559 h 21"/>
              <a:gd name="T22" fmla="*/ 6804 w 28"/>
              <a:gd name="T23" fmla="*/ 7559 h 21"/>
              <a:gd name="T24" fmla="*/ 8164 w 28"/>
              <a:gd name="T25" fmla="*/ 7559 h 21"/>
              <a:gd name="T26" fmla="*/ 8504 w 28"/>
              <a:gd name="T27" fmla="*/ 6425 h 21"/>
              <a:gd name="T28" fmla="*/ 9185 w 28"/>
              <a:gd name="T29" fmla="*/ 3780 h 21"/>
              <a:gd name="T30" fmla="*/ 8504 w 28"/>
              <a:gd name="T31" fmla="*/ 1134 h 21"/>
              <a:gd name="T32" fmla="*/ 8164 w 28"/>
              <a:gd name="T33" fmla="*/ 378 h 21"/>
              <a:gd name="T34" fmla="*/ 6804 w 28"/>
              <a:gd name="T35" fmla="*/ 0 h 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" h="21">
                <a:moveTo>
                  <a:pt x="20" y="0"/>
                </a:moveTo>
                <a:lnTo>
                  <a:pt x="20" y="0"/>
                </a:lnTo>
                <a:lnTo>
                  <a:pt x="18" y="3"/>
                </a:lnTo>
                <a:lnTo>
                  <a:pt x="17" y="7"/>
                </a:lnTo>
                <a:lnTo>
                  <a:pt x="8" y="8"/>
                </a:lnTo>
                <a:lnTo>
                  <a:pt x="5" y="10"/>
                </a:lnTo>
                <a:lnTo>
                  <a:pt x="1" y="12"/>
                </a:lnTo>
                <a:lnTo>
                  <a:pt x="0" y="15"/>
                </a:lnTo>
                <a:lnTo>
                  <a:pt x="0" y="20"/>
                </a:lnTo>
                <a:lnTo>
                  <a:pt x="20" y="20"/>
                </a:lnTo>
                <a:lnTo>
                  <a:pt x="24" y="20"/>
                </a:lnTo>
                <a:lnTo>
                  <a:pt x="25" y="17"/>
                </a:lnTo>
                <a:lnTo>
                  <a:pt x="27" y="10"/>
                </a:lnTo>
                <a:lnTo>
                  <a:pt x="25" y="3"/>
                </a:lnTo>
                <a:lnTo>
                  <a:pt x="24" y="1"/>
                </a:lnTo>
                <a:lnTo>
                  <a:pt x="2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1" name="Freeform 160">
            <a:extLst>
              <a:ext uri="{FF2B5EF4-FFF2-40B4-BE49-F238E27FC236}">
                <a16:creationId xmlns:a16="http://schemas.microsoft.com/office/drawing/2014/main" id="{7DCC4F1C-B44D-435E-9307-249CF143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543" y="2641571"/>
            <a:ext cx="17470" cy="14842"/>
          </a:xfrm>
          <a:custGeom>
            <a:avLst/>
            <a:gdLst>
              <a:gd name="T0" fmla="*/ 15497 w 42"/>
              <a:gd name="T1" fmla="*/ 11849 h 41"/>
              <a:gd name="T2" fmla="*/ 15497 w 42"/>
              <a:gd name="T3" fmla="*/ 11849 h 41"/>
              <a:gd name="T4" fmla="*/ 15497 w 42"/>
              <a:gd name="T5" fmla="*/ 9409 h 41"/>
              <a:gd name="T6" fmla="*/ 15497 w 42"/>
              <a:gd name="T7" fmla="*/ 9409 h 41"/>
              <a:gd name="T8" fmla="*/ 13229 w 42"/>
              <a:gd name="T9" fmla="*/ 8712 h 41"/>
              <a:gd name="T10" fmla="*/ 12851 w 42"/>
              <a:gd name="T11" fmla="*/ 7667 h 41"/>
              <a:gd name="T12" fmla="*/ 12095 w 42"/>
              <a:gd name="T13" fmla="*/ 3833 h 41"/>
              <a:gd name="T14" fmla="*/ 11339 w 42"/>
              <a:gd name="T15" fmla="*/ 2091 h 41"/>
              <a:gd name="T16" fmla="*/ 10961 w 42"/>
              <a:gd name="T17" fmla="*/ 1045 h 41"/>
              <a:gd name="T18" fmla="*/ 9449 w 42"/>
              <a:gd name="T19" fmla="*/ 0 h 41"/>
              <a:gd name="T20" fmla="*/ 7560 w 42"/>
              <a:gd name="T21" fmla="*/ 0 h 41"/>
              <a:gd name="T22" fmla="*/ 7560 w 42"/>
              <a:gd name="T23" fmla="*/ 0 h 41"/>
              <a:gd name="T24" fmla="*/ 6804 w 42"/>
              <a:gd name="T25" fmla="*/ 1045 h 41"/>
              <a:gd name="T26" fmla="*/ 5670 w 42"/>
              <a:gd name="T27" fmla="*/ 1742 h 41"/>
              <a:gd name="T28" fmla="*/ 2268 w 42"/>
              <a:gd name="T29" fmla="*/ 2091 h 41"/>
              <a:gd name="T30" fmla="*/ 2268 w 42"/>
              <a:gd name="T31" fmla="*/ 2091 h 41"/>
              <a:gd name="T32" fmla="*/ 1890 w 42"/>
              <a:gd name="T33" fmla="*/ 3833 h 41"/>
              <a:gd name="T34" fmla="*/ 1134 w 42"/>
              <a:gd name="T35" fmla="*/ 4530 h 41"/>
              <a:gd name="T36" fmla="*/ 0 w 42"/>
              <a:gd name="T37" fmla="*/ 4530 h 41"/>
              <a:gd name="T38" fmla="*/ 0 w 42"/>
              <a:gd name="T39" fmla="*/ 4530 h 41"/>
              <a:gd name="T40" fmla="*/ 1890 w 42"/>
              <a:gd name="T41" fmla="*/ 6970 h 41"/>
              <a:gd name="T42" fmla="*/ 1890 w 42"/>
              <a:gd name="T43" fmla="*/ 9409 h 41"/>
              <a:gd name="T44" fmla="*/ 1890 w 42"/>
              <a:gd name="T45" fmla="*/ 11849 h 41"/>
              <a:gd name="T46" fmla="*/ 0 w 42"/>
              <a:gd name="T47" fmla="*/ 13940 h 41"/>
              <a:gd name="T48" fmla="*/ 0 w 42"/>
              <a:gd name="T49" fmla="*/ 13940 h 41"/>
              <a:gd name="T50" fmla="*/ 2268 w 42"/>
              <a:gd name="T51" fmla="*/ 13940 h 41"/>
              <a:gd name="T52" fmla="*/ 2268 w 42"/>
              <a:gd name="T53" fmla="*/ 13940 h 41"/>
              <a:gd name="T54" fmla="*/ 7560 w 42"/>
              <a:gd name="T55" fmla="*/ 13940 h 41"/>
              <a:gd name="T56" fmla="*/ 7560 w 42"/>
              <a:gd name="T57" fmla="*/ 13940 h 41"/>
              <a:gd name="T58" fmla="*/ 12851 w 42"/>
              <a:gd name="T59" fmla="*/ 13940 h 41"/>
              <a:gd name="T60" fmla="*/ 12851 w 42"/>
              <a:gd name="T61" fmla="*/ 13940 h 41"/>
              <a:gd name="T62" fmla="*/ 13229 w 42"/>
              <a:gd name="T63" fmla="*/ 12197 h 41"/>
              <a:gd name="T64" fmla="*/ 13985 w 42"/>
              <a:gd name="T65" fmla="*/ 11849 h 41"/>
              <a:gd name="T66" fmla="*/ 15497 w 42"/>
              <a:gd name="T67" fmla="*/ 11849 h 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2" h="41">
                <a:moveTo>
                  <a:pt x="41" y="34"/>
                </a:moveTo>
                <a:lnTo>
                  <a:pt x="41" y="34"/>
                </a:lnTo>
                <a:lnTo>
                  <a:pt x="41" y="27"/>
                </a:lnTo>
                <a:lnTo>
                  <a:pt x="35" y="25"/>
                </a:lnTo>
                <a:lnTo>
                  <a:pt x="34" y="22"/>
                </a:lnTo>
                <a:lnTo>
                  <a:pt x="32" y="11"/>
                </a:lnTo>
                <a:lnTo>
                  <a:pt x="30" y="6"/>
                </a:lnTo>
                <a:lnTo>
                  <a:pt x="29" y="3"/>
                </a:lnTo>
                <a:lnTo>
                  <a:pt x="25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6" y="6"/>
                </a:lnTo>
                <a:lnTo>
                  <a:pt x="5" y="11"/>
                </a:lnTo>
                <a:lnTo>
                  <a:pt x="3" y="13"/>
                </a:lnTo>
                <a:lnTo>
                  <a:pt x="0" y="13"/>
                </a:lnTo>
                <a:lnTo>
                  <a:pt x="5" y="20"/>
                </a:lnTo>
                <a:lnTo>
                  <a:pt x="5" y="27"/>
                </a:lnTo>
                <a:lnTo>
                  <a:pt x="5" y="34"/>
                </a:lnTo>
                <a:lnTo>
                  <a:pt x="0" y="40"/>
                </a:lnTo>
                <a:lnTo>
                  <a:pt x="6" y="40"/>
                </a:lnTo>
                <a:lnTo>
                  <a:pt x="20" y="40"/>
                </a:lnTo>
                <a:lnTo>
                  <a:pt x="34" y="40"/>
                </a:lnTo>
                <a:lnTo>
                  <a:pt x="35" y="35"/>
                </a:lnTo>
                <a:lnTo>
                  <a:pt x="37" y="34"/>
                </a:lnTo>
                <a:lnTo>
                  <a:pt x="41" y="3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2" name="Freeform 161">
            <a:extLst>
              <a:ext uri="{FF2B5EF4-FFF2-40B4-BE49-F238E27FC236}">
                <a16:creationId xmlns:a16="http://schemas.microsoft.com/office/drawing/2014/main" id="{3DD09A91-8F12-454A-B7BD-2DF17208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31" y="2597047"/>
            <a:ext cx="5241" cy="11543"/>
          </a:xfrm>
          <a:custGeom>
            <a:avLst/>
            <a:gdLst>
              <a:gd name="T0" fmla="*/ 0 w 15"/>
              <a:gd name="T1" fmla="*/ 370 h 30"/>
              <a:gd name="T2" fmla="*/ 0 w 15"/>
              <a:gd name="T3" fmla="*/ 370 h 30"/>
              <a:gd name="T4" fmla="*/ 0 w 15"/>
              <a:gd name="T5" fmla="*/ 4445 h 30"/>
              <a:gd name="T6" fmla="*/ 635 w 15"/>
              <a:gd name="T7" fmla="*/ 7408 h 30"/>
              <a:gd name="T8" fmla="*/ 2223 w 15"/>
              <a:gd name="T9" fmla="*/ 9260 h 30"/>
              <a:gd name="T10" fmla="*/ 4445 w 15"/>
              <a:gd name="T11" fmla="*/ 10742 h 30"/>
              <a:gd name="T12" fmla="*/ 4445 w 15"/>
              <a:gd name="T13" fmla="*/ 10742 h 30"/>
              <a:gd name="T14" fmla="*/ 4445 w 15"/>
              <a:gd name="T15" fmla="*/ 6667 h 30"/>
              <a:gd name="T16" fmla="*/ 4445 w 15"/>
              <a:gd name="T17" fmla="*/ 2963 h 30"/>
              <a:gd name="T18" fmla="*/ 4445 w 15"/>
              <a:gd name="T19" fmla="*/ 1111 h 30"/>
              <a:gd name="T20" fmla="*/ 3175 w 15"/>
              <a:gd name="T21" fmla="*/ 370 h 30"/>
              <a:gd name="T22" fmla="*/ 2223 w 15"/>
              <a:gd name="T23" fmla="*/ 0 h 30"/>
              <a:gd name="T24" fmla="*/ 0 w 15"/>
              <a:gd name="T25" fmla="*/ 37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" h="30">
                <a:moveTo>
                  <a:pt x="0" y="1"/>
                </a:moveTo>
                <a:lnTo>
                  <a:pt x="0" y="1"/>
                </a:lnTo>
                <a:lnTo>
                  <a:pt x="0" y="12"/>
                </a:lnTo>
                <a:lnTo>
                  <a:pt x="2" y="20"/>
                </a:lnTo>
                <a:lnTo>
                  <a:pt x="7" y="25"/>
                </a:lnTo>
                <a:lnTo>
                  <a:pt x="14" y="29"/>
                </a:lnTo>
                <a:lnTo>
                  <a:pt x="14" y="18"/>
                </a:lnTo>
                <a:lnTo>
                  <a:pt x="14" y="8"/>
                </a:lnTo>
                <a:lnTo>
                  <a:pt x="14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3" name="Freeform 162">
            <a:extLst>
              <a:ext uri="{FF2B5EF4-FFF2-40B4-BE49-F238E27FC236}">
                <a16:creationId xmlns:a16="http://schemas.microsoft.com/office/drawing/2014/main" id="{4EE314F7-7C59-4772-9908-2067B954C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327" y="2631677"/>
            <a:ext cx="13976" cy="13192"/>
          </a:xfrm>
          <a:custGeom>
            <a:avLst/>
            <a:gdLst>
              <a:gd name="T0" fmla="*/ 9797 w 35"/>
              <a:gd name="T1" fmla="*/ 2540 h 35"/>
              <a:gd name="T2" fmla="*/ 9797 w 35"/>
              <a:gd name="T3" fmla="*/ 2540 h 35"/>
              <a:gd name="T4" fmla="*/ 9071 w 35"/>
              <a:gd name="T5" fmla="*/ 4354 h 35"/>
              <a:gd name="T6" fmla="*/ 8709 w 35"/>
              <a:gd name="T7" fmla="*/ 5080 h 35"/>
              <a:gd name="T8" fmla="*/ 7257 w 35"/>
              <a:gd name="T9" fmla="*/ 5080 h 35"/>
              <a:gd name="T10" fmla="*/ 7257 w 35"/>
              <a:gd name="T11" fmla="*/ 5080 h 35"/>
              <a:gd name="T12" fmla="*/ 5080 w 35"/>
              <a:gd name="T13" fmla="*/ 5080 h 35"/>
              <a:gd name="T14" fmla="*/ 5080 w 35"/>
              <a:gd name="T15" fmla="*/ 5080 h 35"/>
              <a:gd name="T16" fmla="*/ 5080 w 35"/>
              <a:gd name="T17" fmla="*/ 6894 h 35"/>
              <a:gd name="T18" fmla="*/ 4354 w 35"/>
              <a:gd name="T19" fmla="*/ 7983 h 35"/>
              <a:gd name="T20" fmla="*/ 3629 w 35"/>
              <a:gd name="T21" fmla="*/ 9434 h 35"/>
              <a:gd name="T22" fmla="*/ 2540 w 35"/>
              <a:gd name="T23" fmla="*/ 10160 h 35"/>
              <a:gd name="T24" fmla="*/ 2540 w 35"/>
              <a:gd name="T25" fmla="*/ 10160 h 35"/>
              <a:gd name="T26" fmla="*/ 1089 w 35"/>
              <a:gd name="T27" fmla="*/ 10160 h 35"/>
              <a:gd name="T28" fmla="*/ 726 w 35"/>
              <a:gd name="T29" fmla="*/ 10523 h 35"/>
              <a:gd name="T30" fmla="*/ 0 w 35"/>
              <a:gd name="T31" fmla="*/ 12337 h 35"/>
              <a:gd name="T32" fmla="*/ 0 w 35"/>
              <a:gd name="T33" fmla="*/ 12337 h 35"/>
              <a:gd name="T34" fmla="*/ 3629 w 35"/>
              <a:gd name="T35" fmla="*/ 12337 h 35"/>
              <a:gd name="T36" fmla="*/ 7257 w 35"/>
              <a:gd name="T37" fmla="*/ 12337 h 35"/>
              <a:gd name="T38" fmla="*/ 9797 w 35"/>
              <a:gd name="T39" fmla="*/ 11249 h 35"/>
              <a:gd name="T40" fmla="*/ 12337 w 35"/>
              <a:gd name="T41" fmla="*/ 10160 h 35"/>
              <a:gd name="T42" fmla="*/ 12337 w 35"/>
              <a:gd name="T43" fmla="*/ 10160 h 35"/>
              <a:gd name="T44" fmla="*/ 12337 w 35"/>
              <a:gd name="T45" fmla="*/ 6169 h 35"/>
              <a:gd name="T46" fmla="*/ 12337 w 35"/>
              <a:gd name="T47" fmla="*/ 1814 h 35"/>
              <a:gd name="T48" fmla="*/ 11611 w 35"/>
              <a:gd name="T49" fmla="*/ 726 h 35"/>
              <a:gd name="T50" fmla="*/ 11249 w 35"/>
              <a:gd name="T51" fmla="*/ 0 h 35"/>
              <a:gd name="T52" fmla="*/ 10523 w 35"/>
              <a:gd name="T53" fmla="*/ 726 h 35"/>
              <a:gd name="T54" fmla="*/ 9797 w 35"/>
              <a:gd name="T55" fmla="*/ 2540 h 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5" h="35">
                <a:moveTo>
                  <a:pt x="27" y="7"/>
                </a:moveTo>
                <a:lnTo>
                  <a:pt x="27" y="7"/>
                </a:lnTo>
                <a:lnTo>
                  <a:pt x="25" y="12"/>
                </a:lnTo>
                <a:lnTo>
                  <a:pt x="24" y="14"/>
                </a:lnTo>
                <a:lnTo>
                  <a:pt x="20" y="14"/>
                </a:lnTo>
                <a:lnTo>
                  <a:pt x="14" y="14"/>
                </a:lnTo>
                <a:lnTo>
                  <a:pt x="14" y="19"/>
                </a:lnTo>
                <a:lnTo>
                  <a:pt x="12" y="22"/>
                </a:lnTo>
                <a:lnTo>
                  <a:pt x="10" y="26"/>
                </a:lnTo>
                <a:lnTo>
                  <a:pt x="7" y="28"/>
                </a:lnTo>
                <a:lnTo>
                  <a:pt x="3" y="28"/>
                </a:lnTo>
                <a:lnTo>
                  <a:pt x="2" y="29"/>
                </a:lnTo>
                <a:lnTo>
                  <a:pt x="0" y="34"/>
                </a:lnTo>
                <a:lnTo>
                  <a:pt x="10" y="34"/>
                </a:lnTo>
                <a:lnTo>
                  <a:pt x="20" y="34"/>
                </a:lnTo>
                <a:lnTo>
                  <a:pt x="27" y="31"/>
                </a:lnTo>
                <a:lnTo>
                  <a:pt x="34" y="28"/>
                </a:lnTo>
                <a:lnTo>
                  <a:pt x="34" y="17"/>
                </a:lnTo>
                <a:lnTo>
                  <a:pt x="34" y="5"/>
                </a:lnTo>
                <a:lnTo>
                  <a:pt x="32" y="2"/>
                </a:lnTo>
                <a:lnTo>
                  <a:pt x="31" y="0"/>
                </a:lnTo>
                <a:lnTo>
                  <a:pt x="29" y="2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4" name="Freeform 163">
            <a:extLst>
              <a:ext uri="{FF2B5EF4-FFF2-40B4-BE49-F238E27FC236}">
                <a16:creationId xmlns:a16="http://schemas.microsoft.com/office/drawing/2014/main" id="{9CF1C315-51D3-4D45-B125-9150DA50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31" y="2580556"/>
            <a:ext cx="6988" cy="16491"/>
          </a:xfrm>
          <a:custGeom>
            <a:avLst/>
            <a:gdLst>
              <a:gd name="T0" fmla="*/ 3362 w 17"/>
              <a:gd name="T1" fmla="*/ 0 h 42"/>
              <a:gd name="T2" fmla="*/ 3362 w 17"/>
              <a:gd name="T3" fmla="*/ 0 h 42"/>
              <a:gd name="T4" fmla="*/ 1494 w 17"/>
              <a:gd name="T5" fmla="*/ 3024 h 42"/>
              <a:gd name="T6" fmla="*/ 0 w 17"/>
              <a:gd name="T7" fmla="*/ 7560 h 42"/>
              <a:gd name="T8" fmla="*/ 0 w 17"/>
              <a:gd name="T9" fmla="*/ 10205 h 42"/>
              <a:gd name="T10" fmla="*/ 747 w 17"/>
              <a:gd name="T11" fmla="*/ 12851 h 42"/>
              <a:gd name="T12" fmla="*/ 1494 w 17"/>
              <a:gd name="T13" fmla="*/ 14741 h 42"/>
              <a:gd name="T14" fmla="*/ 3362 w 17"/>
              <a:gd name="T15" fmla="*/ 15497 h 42"/>
              <a:gd name="T16" fmla="*/ 3362 w 17"/>
              <a:gd name="T17" fmla="*/ 15497 h 42"/>
              <a:gd name="T18" fmla="*/ 4109 w 17"/>
              <a:gd name="T19" fmla="*/ 13229 h 42"/>
              <a:gd name="T20" fmla="*/ 4482 w 17"/>
              <a:gd name="T21" fmla="*/ 12851 h 42"/>
              <a:gd name="T22" fmla="*/ 5976 w 17"/>
              <a:gd name="T23" fmla="*/ 12851 h 42"/>
              <a:gd name="T24" fmla="*/ 5976 w 17"/>
              <a:gd name="T25" fmla="*/ 12851 h 42"/>
              <a:gd name="T26" fmla="*/ 5229 w 17"/>
              <a:gd name="T27" fmla="*/ 10961 h 42"/>
              <a:gd name="T28" fmla="*/ 5976 w 17"/>
              <a:gd name="T29" fmla="*/ 9071 h 42"/>
              <a:gd name="T30" fmla="*/ 5976 w 17"/>
              <a:gd name="T31" fmla="*/ 4914 h 42"/>
              <a:gd name="T32" fmla="*/ 5976 w 17"/>
              <a:gd name="T33" fmla="*/ 3024 h 42"/>
              <a:gd name="T34" fmla="*/ 5976 w 17"/>
              <a:gd name="T35" fmla="*/ 1134 h 42"/>
              <a:gd name="T36" fmla="*/ 5229 w 17"/>
              <a:gd name="T37" fmla="*/ 0 h 42"/>
              <a:gd name="T38" fmla="*/ 3362 w 17"/>
              <a:gd name="T39" fmla="*/ 0 h 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" h="42">
                <a:moveTo>
                  <a:pt x="9" y="0"/>
                </a:moveTo>
                <a:lnTo>
                  <a:pt x="9" y="0"/>
                </a:lnTo>
                <a:lnTo>
                  <a:pt x="4" y="8"/>
                </a:lnTo>
                <a:lnTo>
                  <a:pt x="0" y="20"/>
                </a:lnTo>
                <a:lnTo>
                  <a:pt x="0" y="27"/>
                </a:lnTo>
                <a:lnTo>
                  <a:pt x="2" y="34"/>
                </a:lnTo>
                <a:lnTo>
                  <a:pt x="4" y="39"/>
                </a:lnTo>
                <a:lnTo>
                  <a:pt x="9" y="41"/>
                </a:lnTo>
                <a:lnTo>
                  <a:pt x="11" y="35"/>
                </a:lnTo>
                <a:lnTo>
                  <a:pt x="12" y="34"/>
                </a:lnTo>
                <a:lnTo>
                  <a:pt x="16" y="34"/>
                </a:lnTo>
                <a:lnTo>
                  <a:pt x="14" y="29"/>
                </a:lnTo>
                <a:lnTo>
                  <a:pt x="16" y="24"/>
                </a:lnTo>
                <a:lnTo>
                  <a:pt x="16" y="13"/>
                </a:lnTo>
                <a:lnTo>
                  <a:pt x="16" y="8"/>
                </a:lnTo>
                <a:lnTo>
                  <a:pt x="16" y="3"/>
                </a:lnTo>
                <a:lnTo>
                  <a:pt x="14" y="0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5" name="Freeform 164">
            <a:extLst>
              <a:ext uri="{FF2B5EF4-FFF2-40B4-BE49-F238E27FC236}">
                <a16:creationId xmlns:a16="http://schemas.microsoft.com/office/drawing/2014/main" id="{E7677751-17B1-4D2F-AE8B-FF9A9B21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85" y="2610239"/>
            <a:ext cx="12228" cy="8245"/>
          </a:xfrm>
          <a:custGeom>
            <a:avLst/>
            <a:gdLst>
              <a:gd name="T0" fmla="*/ 0 w 29"/>
              <a:gd name="T1" fmla="*/ 5556 h 20"/>
              <a:gd name="T2" fmla="*/ 0 w 29"/>
              <a:gd name="T3" fmla="*/ 5556 h 20"/>
              <a:gd name="T4" fmla="*/ 2682 w 29"/>
              <a:gd name="T5" fmla="*/ 4762 h 20"/>
              <a:gd name="T6" fmla="*/ 4598 w 29"/>
              <a:gd name="T7" fmla="*/ 5556 h 20"/>
              <a:gd name="T8" fmla="*/ 8047 w 29"/>
              <a:gd name="T9" fmla="*/ 7143 h 20"/>
              <a:gd name="T10" fmla="*/ 9196 w 29"/>
              <a:gd name="T11" fmla="*/ 7540 h 20"/>
              <a:gd name="T12" fmla="*/ 9962 w 29"/>
              <a:gd name="T13" fmla="*/ 7540 h 20"/>
              <a:gd name="T14" fmla="*/ 10729 w 29"/>
              <a:gd name="T15" fmla="*/ 6350 h 20"/>
              <a:gd name="T16" fmla="*/ 10729 w 29"/>
              <a:gd name="T17" fmla="*/ 2778 h 20"/>
              <a:gd name="T18" fmla="*/ 10729 w 29"/>
              <a:gd name="T19" fmla="*/ 2778 h 20"/>
              <a:gd name="T20" fmla="*/ 8430 w 29"/>
              <a:gd name="T21" fmla="*/ 2381 h 20"/>
              <a:gd name="T22" fmla="*/ 8047 w 29"/>
              <a:gd name="T23" fmla="*/ 1587 h 20"/>
              <a:gd name="T24" fmla="*/ 8047 w 29"/>
              <a:gd name="T25" fmla="*/ 0 h 20"/>
              <a:gd name="T26" fmla="*/ 8047 w 29"/>
              <a:gd name="T27" fmla="*/ 0 h 20"/>
              <a:gd name="T28" fmla="*/ 4598 w 29"/>
              <a:gd name="T29" fmla="*/ 794 h 20"/>
              <a:gd name="T30" fmla="*/ 2682 w 29"/>
              <a:gd name="T31" fmla="*/ 1587 h 20"/>
              <a:gd name="T32" fmla="*/ 1533 w 29"/>
              <a:gd name="T33" fmla="*/ 3572 h 20"/>
              <a:gd name="T34" fmla="*/ 0 w 29"/>
              <a:gd name="T35" fmla="*/ 5556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" h="20">
                <a:moveTo>
                  <a:pt x="0" y="14"/>
                </a:moveTo>
                <a:lnTo>
                  <a:pt x="0" y="14"/>
                </a:lnTo>
                <a:lnTo>
                  <a:pt x="7" y="12"/>
                </a:lnTo>
                <a:lnTo>
                  <a:pt x="12" y="14"/>
                </a:lnTo>
                <a:lnTo>
                  <a:pt x="21" y="18"/>
                </a:lnTo>
                <a:lnTo>
                  <a:pt x="24" y="19"/>
                </a:lnTo>
                <a:lnTo>
                  <a:pt x="26" y="19"/>
                </a:lnTo>
                <a:lnTo>
                  <a:pt x="28" y="16"/>
                </a:lnTo>
                <a:lnTo>
                  <a:pt x="28" y="7"/>
                </a:lnTo>
                <a:lnTo>
                  <a:pt x="22" y="6"/>
                </a:lnTo>
                <a:lnTo>
                  <a:pt x="21" y="4"/>
                </a:lnTo>
                <a:lnTo>
                  <a:pt x="21" y="0"/>
                </a:lnTo>
                <a:lnTo>
                  <a:pt x="12" y="2"/>
                </a:lnTo>
                <a:lnTo>
                  <a:pt x="7" y="4"/>
                </a:lnTo>
                <a:lnTo>
                  <a:pt x="4" y="9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6" name="Freeform 165">
            <a:extLst>
              <a:ext uri="{FF2B5EF4-FFF2-40B4-BE49-F238E27FC236}">
                <a16:creationId xmlns:a16="http://schemas.microsoft.com/office/drawing/2014/main" id="{EEEC5225-2FFF-46C1-B840-336156016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352" y="2567364"/>
            <a:ext cx="8734" cy="11543"/>
          </a:xfrm>
          <a:custGeom>
            <a:avLst/>
            <a:gdLst>
              <a:gd name="T0" fmla="*/ 7592 w 23"/>
              <a:gd name="T1" fmla="*/ 8149 h 30"/>
              <a:gd name="T2" fmla="*/ 7592 w 23"/>
              <a:gd name="T3" fmla="*/ 8149 h 30"/>
              <a:gd name="T4" fmla="*/ 5866 w 23"/>
              <a:gd name="T5" fmla="*/ 8149 h 30"/>
              <a:gd name="T6" fmla="*/ 5176 w 23"/>
              <a:gd name="T7" fmla="*/ 7038 h 30"/>
              <a:gd name="T8" fmla="*/ 5176 w 23"/>
              <a:gd name="T9" fmla="*/ 2963 h 30"/>
              <a:gd name="T10" fmla="*/ 4831 w 23"/>
              <a:gd name="T11" fmla="*/ 1852 h 30"/>
              <a:gd name="T12" fmla="*/ 4141 w 23"/>
              <a:gd name="T13" fmla="*/ 741 h 30"/>
              <a:gd name="T14" fmla="*/ 3106 w 23"/>
              <a:gd name="T15" fmla="*/ 0 h 30"/>
              <a:gd name="T16" fmla="*/ 690 w 23"/>
              <a:gd name="T17" fmla="*/ 741 h 30"/>
              <a:gd name="T18" fmla="*/ 690 w 23"/>
              <a:gd name="T19" fmla="*/ 741 h 30"/>
              <a:gd name="T20" fmla="*/ 0 w 23"/>
              <a:gd name="T21" fmla="*/ 2963 h 30"/>
              <a:gd name="T22" fmla="*/ 690 w 23"/>
              <a:gd name="T23" fmla="*/ 5556 h 30"/>
              <a:gd name="T24" fmla="*/ 1380 w 23"/>
              <a:gd name="T25" fmla="*/ 7408 h 30"/>
              <a:gd name="T26" fmla="*/ 2416 w 23"/>
              <a:gd name="T27" fmla="*/ 9260 h 30"/>
              <a:gd name="T28" fmla="*/ 3451 w 23"/>
              <a:gd name="T29" fmla="*/ 10742 h 30"/>
              <a:gd name="T30" fmla="*/ 5176 w 23"/>
              <a:gd name="T31" fmla="*/ 10742 h 30"/>
              <a:gd name="T32" fmla="*/ 6557 w 23"/>
              <a:gd name="T33" fmla="*/ 10001 h 30"/>
              <a:gd name="T34" fmla="*/ 7592 w 23"/>
              <a:gd name="T35" fmla="*/ 8149 h 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" h="30">
                <a:moveTo>
                  <a:pt x="22" y="22"/>
                </a:moveTo>
                <a:lnTo>
                  <a:pt x="22" y="22"/>
                </a:lnTo>
                <a:lnTo>
                  <a:pt x="17" y="22"/>
                </a:lnTo>
                <a:lnTo>
                  <a:pt x="15" y="19"/>
                </a:lnTo>
                <a:lnTo>
                  <a:pt x="15" y="8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2" y="2"/>
                </a:lnTo>
                <a:lnTo>
                  <a:pt x="0" y="8"/>
                </a:lnTo>
                <a:lnTo>
                  <a:pt x="2" y="15"/>
                </a:lnTo>
                <a:lnTo>
                  <a:pt x="4" y="20"/>
                </a:lnTo>
                <a:lnTo>
                  <a:pt x="7" y="25"/>
                </a:lnTo>
                <a:lnTo>
                  <a:pt x="10" y="29"/>
                </a:lnTo>
                <a:lnTo>
                  <a:pt x="15" y="29"/>
                </a:lnTo>
                <a:lnTo>
                  <a:pt x="19" y="27"/>
                </a:lnTo>
                <a:lnTo>
                  <a:pt x="22" y="2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7" name="Freeform 166">
            <a:extLst>
              <a:ext uri="{FF2B5EF4-FFF2-40B4-BE49-F238E27FC236}">
                <a16:creationId xmlns:a16="http://schemas.microsoft.com/office/drawing/2014/main" id="{1B448CE2-AC9F-4519-9C7A-D8E1EE36F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352" y="2582205"/>
            <a:ext cx="13976" cy="16491"/>
          </a:xfrm>
          <a:custGeom>
            <a:avLst/>
            <a:gdLst>
              <a:gd name="T0" fmla="*/ 12337 w 35"/>
              <a:gd name="T1" fmla="*/ 13229 h 42"/>
              <a:gd name="T2" fmla="*/ 12337 w 35"/>
              <a:gd name="T3" fmla="*/ 13229 h 42"/>
              <a:gd name="T4" fmla="*/ 12337 w 35"/>
              <a:gd name="T5" fmla="*/ 10583 h 42"/>
              <a:gd name="T6" fmla="*/ 10886 w 35"/>
              <a:gd name="T7" fmla="*/ 9071 h 42"/>
              <a:gd name="T8" fmla="*/ 10523 w 35"/>
              <a:gd name="T9" fmla="*/ 7182 h 42"/>
              <a:gd name="T10" fmla="*/ 9797 w 35"/>
              <a:gd name="T11" fmla="*/ 5292 h 42"/>
              <a:gd name="T12" fmla="*/ 9797 w 35"/>
              <a:gd name="T13" fmla="*/ 5292 h 42"/>
              <a:gd name="T14" fmla="*/ 7983 w 35"/>
              <a:gd name="T15" fmla="*/ 4536 h 42"/>
              <a:gd name="T16" fmla="*/ 7257 w 35"/>
              <a:gd name="T17" fmla="*/ 4158 h 42"/>
              <a:gd name="T18" fmla="*/ 7257 w 35"/>
              <a:gd name="T19" fmla="*/ 2646 h 42"/>
              <a:gd name="T20" fmla="*/ 7257 w 35"/>
              <a:gd name="T21" fmla="*/ 2646 h 42"/>
              <a:gd name="T22" fmla="*/ 6169 w 35"/>
              <a:gd name="T23" fmla="*/ 2268 h 42"/>
              <a:gd name="T24" fmla="*/ 4717 w 35"/>
              <a:gd name="T25" fmla="*/ 1512 h 42"/>
              <a:gd name="T26" fmla="*/ 3629 w 35"/>
              <a:gd name="T27" fmla="*/ 756 h 42"/>
              <a:gd name="T28" fmla="*/ 2540 w 35"/>
              <a:gd name="T29" fmla="*/ 0 h 42"/>
              <a:gd name="T30" fmla="*/ 2540 w 35"/>
              <a:gd name="T31" fmla="*/ 0 h 42"/>
              <a:gd name="T32" fmla="*/ 2540 w 35"/>
              <a:gd name="T33" fmla="*/ 5292 h 42"/>
              <a:gd name="T34" fmla="*/ 2540 w 35"/>
              <a:gd name="T35" fmla="*/ 5292 h 42"/>
              <a:gd name="T36" fmla="*/ 1814 w 35"/>
              <a:gd name="T37" fmla="*/ 7182 h 42"/>
              <a:gd name="T38" fmla="*/ 1089 w 35"/>
              <a:gd name="T39" fmla="*/ 7938 h 42"/>
              <a:gd name="T40" fmla="*/ 0 w 35"/>
              <a:gd name="T41" fmla="*/ 7938 h 42"/>
              <a:gd name="T42" fmla="*/ 0 w 35"/>
              <a:gd name="T43" fmla="*/ 7938 h 42"/>
              <a:gd name="T44" fmla="*/ 0 w 35"/>
              <a:gd name="T45" fmla="*/ 9071 h 42"/>
              <a:gd name="T46" fmla="*/ 726 w 35"/>
              <a:gd name="T47" fmla="*/ 9827 h 42"/>
              <a:gd name="T48" fmla="*/ 2540 w 35"/>
              <a:gd name="T49" fmla="*/ 10583 h 42"/>
              <a:gd name="T50" fmla="*/ 2540 w 35"/>
              <a:gd name="T51" fmla="*/ 10583 h 42"/>
              <a:gd name="T52" fmla="*/ 3629 w 35"/>
              <a:gd name="T53" fmla="*/ 10961 h 42"/>
              <a:gd name="T54" fmla="*/ 4354 w 35"/>
              <a:gd name="T55" fmla="*/ 12473 h 42"/>
              <a:gd name="T56" fmla="*/ 4717 w 35"/>
              <a:gd name="T57" fmla="*/ 15497 h 42"/>
              <a:gd name="T58" fmla="*/ 4717 w 35"/>
              <a:gd name="T59" fmla="*/ 15497 h 42"/>
              <a:gd name="T60" fmla="*/ 9797 w 35"/>
              <a:gd name="T61" fmla="*/ 15497 h 42"/>
              <a:gd name="T62" fmla="*/ 9797 w 35"/>
              <a:gd name="T63" fmla="*/ 15497 h 42"/>
              <a:gd name="T64" fmla="*/ 10523 w 35"/>
              <a:gd name="T65" fmla="*/ 13607 h 42"/>
              <a:gd name="T66" fmla="*/ 10886 w 35"/>
              <a:gd name="T67" fmla="*/ 13229 h 42"/>
              <a:gd name="T68" fmla="*/ 12337 w 35"/>
              <a:gd name="T69" fmla="*/ 13229 h 4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42">
                <a:moveTo>
                  <a:pt x="34" y="35"/>
                </a:moveTo>
                <a:lnTo>
                  <a:pt x="34" y="35"/>
                </a:lnTo>
                <a:lnTo>
                  <a:pt x="34" y="28"/>
                </a:lnTo>
                <a:lnTo>
                  <a:pt x="30" y="24"/>
                </a:lnTo>
                <a:lnTo>
                  <a:pt x="29" y="19"/>
                </a:lnTo>
                <a:lnTo>
                  <a:pt x="27" y="14"/>
                </a:lnTo>
                <a:lnTo>
                  <a:pt x="22" y="12"/>
                </a:lnTo>
                <a:lnTo>
                  <a:pt x="20" y="11"/>
                </a:lnTo>
                <a:lnTo>
                  <a:pt x="20" y="7"/>
                </a:lnTo>
                <a:lnTo>
                  <a:pt x="17" y="6"/>
                </a:lnTo>
                <a:lnTo>
                  <a:pt x="13" y="4"/>
                </a:lnTo>
                <a:lnTo>
                  <a:pt x="10" y="2"/>
                </a:lnTo>
                <a:lnTo>
                  <a:pt x="7" y="0"/>
                </a:lnTo>
                <a:lnTo>
                  <a:pt x="7" y="14"/>
                </a:lnTo>
                <a:lnTo>
                  <a:pt x="5" y="19"/>
                </a:lnTo>
                <a:lnTo>
                  <a:pt x="3" y="21"/>
                </a:lnTo>
                <a:lnTo>
                  <a:pt x="0" y="21"/>
                </a:lnTo>
                <a:lnTo>
                  <a:pt x="0" y="24"/>
                </a:lnTo>
                <a:lnTo>
                  <a:pt x="2" y="26"/>
                </a:lnTo>
                <a:lnTo>
                  <a:pt x="7" y="28"/>
                </a:lnTo>
                <a:lnTo>
                  <a:pt x="10" y="29"/>
                </a:lnTo>
                <a:lnTo>
                  <a:pt x="12" y="33"/>
                </a:lnTo>
                <a:lnTo>
                  <a:pt x="13" y="41"/>
                </a:lnTo>
                <a:lnTo>
                  <a:pt x="27" y="41"/>
                </a:lnTo>
                <a:lnTo>
                  <a:pt x="29" y="36"/>
                </a:lnTo>
                <a:lnTo>
                  <a:pt x="30" y="35"/>
                </a:lnTo>
                <a:lnTo>
                  <a:pt x="34" y="3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8" name="Freeform 167">
            <a:extLst>
              <a:ext uri="{FF2B5EF4-FFF2-40B4-BE49-F238E27FC236}">
                <a16:creationId xmlns:a16="http://schemas.microsoft.com/office/drawing/2014/main" id="{B0F155DD-3F01-4E8B-AD47-5A0F4152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86" y="2603643"/>
            <a:ext cx="17470" cy="16491"/>
          </a:xfrm>
          <a:custGeom>
            <a:avLst/>
            <a:gdLst>
              <a:gd name="T0" fmla="*/ 10583 w 42"/>
              <a:gd name="T1" fmla="*/ 5051 h 44"/>
              <a:gd name="T2" fmla="*/ 10583 w 42"/>
              <a:gd name="T3" fmla="*/ 5051 h 44"/>
              <a:gd name="T4" fmla="*/ 12851 w 42"/>
              <a:gd name="T5" fmla="*/ 5051 h 44"/>
              <a:gd name="T6" fmla="*/ 14363 w 42"/>
              <a:gd name="T7" fmla="*/ 3608 h 44"/>
              <a:gd name="T8" fmla="*/ 14741 w 42"/>
              <a:gd name="T9" fmla="*/ 2526 h 44"/>
              <a:gd name="T10" fmla="*/ 15497 w 42"/>
              <a:gd name="T11" fmla="*/ 0 h 44"/>
              <a:gd name="T12" fmla="*/ 15497 w 42"/>
              <a:gd name="T13" fmla="*/ 0 h 44"/>
              <a:gd name="T14" fmla="*/ 12473 w 42"/>
              <a:gd name="T15" fmla="*/ 722 h 44"/>
              <a:gd name="T16" fmla="*/ 10583 w 42"/>
              <a:gd name="T17" fmla="*/ 1082 h 44"/>
              <a:gd name="T18" fmla="*/ 8315 w 42"/>
              <a:gd name="T19" fmla="*/ 2526 h 44"/>
              <a:gd name="T20" fmla="*/ 5292 w 42"/>
              <a:gd name="T21" fmla="*/ 2526 h 44"/>
              <a:gd name="T22" fmla="*/ 5292 w 42"/>
              <a:gd name="T23" fmla="*/ 2526 h 44"/>
              <a:gd name="T24" fmla="*/ 5292 w 42"/>
              <a:gd name="T25" fmla="*/ 4330 h 44"/>
              <a:gd name="T26" fmla="*/ 4536 w 42"/>
              <a:gd name="T27" fmla="*/ 5412 h 44"/>
              <a:gd name="T28" fmla="*/ 3780 w 42"/>
              <a:gd name="T29" fmla="*/ 6855 h 44"/>
              <a:gd name="T30" fmla="*/ 2646 w 42"/>
              <a:gd name="T31" fmla="*/ 7216 h 44"/>
              <a:gd name="T32" fmla="*/ 2646 w 42"/>
              <a:gd name="T33" fmla="*/ 7216 h 44"/>
              <a:gd name="T34" fmla="*/ 1890 w 42"/>
              <a:gd name="T35" fmla="*/ 9381 h 44"/>
              <a:gd name="T36" fmla="*/ 1512 w 42"/>
              <a:gd name="T37" fmla="*/ 9741 h 44"/>
              <a:gd name="T38" fmla="*/ 0 w 42"/>
              <a:gd name="T39" fmla="*/ 9741 h 44"/>
              <a:gd name="T40" fmla="*/ 0 w 42"/>
              <a:gd name="T41" fmla="*/ 9741 h 44"/>
              <a:gd name="T42" fmla="*/ 0 w 42"/>
              <a:gd name="T43" fmla="*/ 11545 h 44"/>
              <a:gd name="T44" fmla="*/ 756 w 42"/>
              <a:gd name="T45" fmla="*/ 12989 h 44"/>
              <a:gd name="T46" fmla="*/ 756 w 42"/>
              <a:gd name="T47" fmla="*/ 14071 h 44"/>
              <a:gd name="T48" fmla="*/ 1890 w 42"/>
              <a:gd name="T49" fmla="*/ 14793 h 44"/>
              <a:gd name="T50" fmla="*/ 3780 w 42"/>
              <a:gd name="T51" fmla="*/ 15514 h 44"/>
              <a:gd name="T52" fmla="*/ 6426 w 42"/>
              <a:gd name="T53" fmla="*/ 14071 h 44"/>
              <a:gd name="T54" fmla="*/ 9071 w 42"/>
              <a:gd name="T55" fmla="*/ 12989 h 44"/>
              <a:gd name="T56" fmla="*/ 10583 w 42"/>
              <a:gd name="T57" fmla="*/ 10463 h 44"/>
              <a:gd name="T58" fmla="*/ 10961 w 42"/>
              <a:gd name="T59" fmla="*/ 7938 h 44"/>
              <a:gd name="T60" fmla="*/ 10961 w 42"/>
              <a:gd name="T61" fmla="*/ 6855 h 44"/>
              <a:gd name="T62" fmla="*/ 10583 w 42"/>
              <a:gd name="T63" fmla="*/ 5051 h 4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2" h="44">
                <a:moveTo>
                  <a:pt x="28" y="14"/>
                </a:moveTo>
                <a:lnTo>
                  <a:pt x="28" y="14"/>
                </a:lnTo>
                <a:lnTo>
                  <a:pt x="34" y="14"/>
                </a:lnTo>
                <a:lnTo>
                  <a:pt x="38" y="10"/>
                </a:lnTo>
                <a:lnTo>
                  <a:pt x="39" y="7"/>
                </a:lnTo>
                <a:lnTo>
                  <a:pt x="41" y="0"/>
                </a:lnTo>
                <a:lnTo>
                  <a:pt x="33" y="2"/>
                </a:lnTo>
                <a:lnTo>
                  <a:pt x="28" y="3"/>
                </a:lnTo>
                <a:lnTo>
                  <a:pt x="22" y="7"/>
                </a:lnTo>
                <a:lnTo>
                  <a:pt x="14" y="7"/>
                </a:lnTo>
                <a:lnTo>
                  <a:pt x="14" y="12"/>
                </a:lnTo>
                <a:lnTo>
                  <a:pt x="12" y="15"/>
                </a:lnTo>
                <a:lnTo>
                  <a:pt x="10" y="19"/>
                </a:lnTo>
                <a:lnTo>
                  <a:pt x="7" y="20"/>
                </a:lnTo>
                <a:lnTo>
                  <a:pt x="5" y="26"/>
                </a:lnTo>
                <a:lnTo>
                  <a:pt x="4" y="27"/>
                </a:lnTo>
                <a:lnTo>
                  <a:pt x="0" y="27"/>
                </a:lnTo>
                <a:lnTo>
                  <a:pt x="0" y="32"/>
                </a:lnTo>
                <a:lnTo>
                  <a:pt x="2" y="36"/>
                </a:lnTo>
                <a:lnTo>
                  <a:pt x="2" y="39"/>
                </a:lnTo>
                <a:lnTo>
                  <a:pt x="5" y="41"/>
                </a:lnTo>
                <a:lnTo>
                  <a:pt x="10" y="43"/>
                </a:lnTo>
                <a:lnTo>
                  <a:pt x="17" y="39"/>
                </a:lnTo>
                <a:lnTo>
                  <a:pt x="24" y="36"/>
                </a:lnTo>
                <a:lnTo>
                  <a:pt x="28" y="29"/>
                </a:lnTo>
                <a:lnTo>
                  <a:pt x="29" y="22"/>
                </a:lnTo>
                <a:lnTo>
                  <a:pt x="29" y="19"/>
                </a:lnTo>
                <a:lnTo>
                  <a:pt x="28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39" name="Freeform 168">
            <a:extLst>
              <a:ext uri="{FF2B5EF4-FFF2-40B4-BE49-F238E27FC236}">
                <a16:creationId xmlns:a16="http://schemas.microsoft.com/office/drawing/2014/main" id="{0084F1BE-30DA-4152-8C8D-E1180222A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025" y="2699289"/>
            <a:ext cx="8735" cy="4947"/>
          </a:xfrm>
          <a:custGeom>
            <a:avLst/>
            <a:gdLst>
              <a:gd name="T0" fmla="*/ 2646 w 21"/>
              <a:gd name="T1" fmla="*/ 0 h 15"/>
              <a:gd name="T2" fmla="*/ 2646 w 21"/>
              <a:gd name="T3" fmla="*/ 0 h 15"/>
              <a:gd name="T4" fmla="*/ 1890 w 21"/>
              <a:gd name="T5" fmla="*/ 1905 h 15"/>
              <a:gd name="T6" fmla="*/ 1134 w 21"/>
              <a:gd name="T7" fmla="*/ 2222 h 15"/>
              <a:gd name="T8" fmla="*/ 756 w 21"/>
              <a:gd name="T9" fmla="*/ 3492 h 15"/>
              <a:gd name="T10" fmla="*/ 0 w 21"/>
              <a:gd name="T11" fmla="*/ 4445 h 15"/>
              <a:gd name="T12" fmla="*/ 0 w 21"/>
              <a:gd name="T13" fmla="*/ 4445 h 15"/>
              <a:gd name="T14" fmla="*/ 3024 w 21"/>
              <a:gd name="T15" fmla="*/ 4445 h 15"/>
              <a:gd name="T16" fmla="*/ 5670 w 21"/>
              <a:gd name="T17" fmla="*/ 3810 h 15"/>
              <a:gd name="T18" fmla="*/ 7182 w 21"/>
              <a:gd name="T19" fmla="*/ 3492 h 15"/>
              <a:gd name="T20" fmla="*/ 7560 w 21"/>
              <a:gd name="T21" fmla="*/ 2857 h 15"/>
              <a:gd name="T22" fmla="*/ 7560 w 21"/>
              <a:gd name="T23" fmla="*/ 1905 h 15"/>
              <a:gd name="T24" fmla="*/ 7560 w 21"/>
              <a:gd name="T25" fmla="*/ 0 h 15"/>
              <a:gd name="T26" fmla="*/ 7560 w 21"/>
              <a:gd name="T27" fmla="*/ 0 h 15"/>
              <a:gd name="T28" fmla="*/ 2646 w 21"/>
              <a:gd name="T29" fmla="*/ 0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" h="15">
                <a:moveTo>
                  <a:pt x="7" y="0"/>
                </a:moveTo>
                <a:lnTo>
                  <a:pt x="7" y="0"/>
                </a:lnTo>
                <a:lnTo>
                  <a:pt x="5" y="6"/>
                </a:lnTo>
                <a:lnTo>
                  <a:pt x="3" y="7"/>
                </a:lnTo>
                <a:lnTo>
                  <a:pt x="2" y="11"/>
                </a:lnTo>
                <a:lnTo>
                  <a:pt x="0" y="14"/>
                </a:lnTo>
                <a:lnTo>
                  <a:pt x="8" y="14"/>
                </a:lnTo>
                <a:lnTo>
                  <a:pt x="15" y="12"/>
                </a:lnTo>
                <a:lnTo>
                  <a:pt x="19" y="11"/>
                </a:lnTo>
                <a:lnTo>
                  <a:pt x="20" y="9"/>
                </a:lnTo>
                <a:lnTo>
                  <a:pt x="20" y="6"/>
                </a:lnTo>
                <a:lnTo>
                  <a:pt x="20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0" name="Freeform 169">
            <a:extLst>
              <a:ext uri="{FF2B5EF4-FFF2-40B4-BE49-F238E27FC236}">
                <a16:creationId xmlns:a16="http://schemas.microsoft.com/office/drawing/2014/main" id="{2D784A5C-B595-47A7-9DD6-F6B17CDD2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543" y="2626730"/>
            <a:ext cx="1748" cy="1649"/>
          </a:xfrm>
          <a:custGeom>
            <a:avLst/>
            <a:gdLst>
              <a:gd name="T0" fmla="*/ 1191 w 4"/>
              <a:gd name="T1" fmla="*/ 0 h 6"/>
              <a:gd name="T2" fmla="*/ 1191 w 4"/>
              <a:gd name="T3" fmla="*/ 0 h 6"/>
              <a:gd name="T4" fmla="*/ 0 w 4"/>
              <a:gd name="T5" fmla="*/ 794 h 6"/>
              <a:gd name="T6" fmla="*/ 0 w 4"/>
              <a:gd name="T7" fmla="*/ 1323 h 6"/>
              <a:gd name="T8" fmla="*/ 794 w 4"/>
              <a:gd name="T9" fmla="*/ 794 h 6"/>
              <a:gd name="T10" fmla="*/ 1191 w 4"/>
              <a:gd name="T11" fmla="*/ 794 h 6"/>
              <a:gd name="T12" fmla="*/ 1191 w 4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6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3" y="3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1" name="Freeform 170">
            <a:extLst>
              <a:ext uri="{FF2B5EF4-FFF2-40B4-BE49-F238E27FC236}">
                <a16:creationId xmlns:a16="http://schemas.microsoft.com/office/drawing/2014/main" id="{E123107D-2928-46D6-B936-12B4F121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543" y="2598694"/>
            <a:ext cx="5241" cy="8246"/>
          </a:xfrm>
          <a:custGeom>
            <a:avLst/>
            <a:gdLst>
              <a:gd name="T0" fmla="*/ 0 w 14"/>
              <a:gd name="T1" fmla="*/ 0 h 22"/>
              <a:gd name="T2" fmla="*/ 0 w 14"/>
              <a:gd name="T3" fmla="*/ 0 h 22"/>
              <a:gd name="T4" fmla="*/ 0 w 14"/>
              <a:gd name="T5" fmla="*/ 5051 h 22"/>
              <a:gd name="T6" fmla="*/ 340 w 14"/>
              <a:gd name="T7" fmla="*/ 6856 h 22"/>
              <a:gd name="T8" fmla="*/ 1021 w 14"/>
              <a:gd name="T9" fmla="*/ 7577 h 22"/>
              <a:gd name="T10" fmla="*/ 2041 w 14"/>
              <a:gd name="T11" fmla="*/ 7577 h 22"/>
              <a:gd name="T12" fmla="*/ 2041 w 14"/>
              <a:gd name="T13" fmla="*/ 7577 h 22"/>
              <a:gd name="T14" fmla="*/ 2722 w 14"/>
              <a:gd name="T15" fmla="*/ 5773 h 22"/>
              <a:gd name="T16" fmla="*/ 3402 w 14"/>
              <a:gd name="T17" fmla="*/ 5051 h 22"/>
              <a:gd name="T18" fmla="*/ 4423 w 14"/>
              <a:gd name="T19" fmla="*/ 5051 h 22"/>
              <a:gd name="T20" fmla="*/ 4423 w 14"/>
              <a:gd name="T21" fmla="*/ 5051 h 22"/>
              <a:gd name="T22" fmla="*/ 4083 w 14"/>
              <a:gd name="T23" fmla="*/ 3247 h 22"/>
              <a:gd name="T24" fmla="*/ 3402 w 14"/>
              <a:gd name="T25" fmla="*/ 1443 h 22"/>
              <a:gd name="T26" fmla="*/ 2041 w 14"/>
              <a:gd name="T27" fmla="*/ 0 h 22"/>
              <a:gd name="T28" fmla="*/ 0 w 14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4" h="22">
                <a:moveTo>
                  <a:pt x="0" y="0"/>
                </a:moveTo>
                <a:lnTo>
                  <a:pt x="0" y="0"/>
                </a:lnTo>
                <a:lnTo>
                  <a:pt x="0" y="14"/>
                </a:lnTo>
                <a:lnTo>
                  <a:pt x="1" y="19"/>
                </a:lnTo>
                <a:lnTo>
                  <a:pt x="3" y="21"/>
                </a:lnTo>
                <a:lnTo>
                  <a:pt x="6" y="21"/>
                </a:lnTo>
                <a:lnTo>
                  <a:pt x="8" y="16"/>
                </a:lnTo>
                <a:lnTo>
                  <a:pt x="10" y="14"/>
                </a:lnTo>
                <a:lnTo>
                  <a:pt x="13" y="14"/>
                </a:lnTo>
                <a:lnTo>
                  <a:pt x="12" y="9"/>
                </a:lnTo>
                <a:lnTo>
                  <a:pt x="10" y="4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2" name="Freeform 171">
            <a:extLst>
              <a:ext uri="{FF2B5EF4-FFF2-40B4-BE49-F238E27FC236}">
                <a16:creationId xmlns:a16="http://schemas.microsoft.com/office/drawing/2014/main" id="{C5EF1D4D-1EF7-4278-B81F-26921877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291" y="2623432"/>
            <a:ext cx="1746" cy="3298"/>
          </a:xfrm>
          <a:custGeom>
            <a:avLst/>
            <a:gdLst>
              <a:gd name="T0" fmla="*/ 0 w 5"/>
              <a:gd name="T1" fmla="*/ 2721 h 7"/>
              <a:gd name="T2" fmla="*/ 0 w 5"/>
              <a:gd name="T3" fmla="*/ 2721 h 7"/>
              <a:gd name="T4" fmla="*/ 1270 w 5"/>
              <a:gd name="T5" fmla="*/ 907 h 7"/>
              <a:gd name="T6" fmla="*/ 1270 w 5"/>
              <a:gd name="T7" fmla="*/ 0 h 7"/>
              <a:gd name="T8" fmla="*/ 635 w 5"/>
              <a:gd name="T9" fmla="*/ 907 h 7"/>
              <a:gd name="T10" fmla="*/ 0 w 5"/>
              <a:gd name="T11" fmla="*/ 1814 h 7"/>
              <a:gd name="T12" fmla="*/ 0 w 5"/>
              <a:gd name="T13" fmla="*/ 2721 h 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7">
                <a:moveTo>
                  <a:pt x="0" y="6"/>
                </a:moveTo>
                <a:lnTo>
                  <a:pt x="0" y="6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3" name="Freeform 172">
            <a:extLst>
              <a:ext uri="{FF2B5EF4-FFF2-40B4-BE49-F238E27FC236}">
                <a16:creationId xmlns:a16="http://schemas.microsoft.com/office/drawing/2014/main" id="{E6D87EFF-9726-4530-9450-FB593EB4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507" y="2674552"/>
            <a:ext cx="8735" cy="9894"/>
          </a:xfrm>
          <a:custGeom>
            <a:avLst/>
            <a:gdLst>
              <a:gd name="T0" fmla="*/ 5051 w 22"/>
              <a:gd name="T1" fmla="*/ 1764 h 27"/>
              <a:gd name="T2" fmla="*/ 5051 w 22"/>
              <a:gd name="T3" fmla="*/ 1764 h 27"/>
              <a:gd name="T4" fmla="*/ 4330 w 22"/>
              <a:gd name="T5" fmla="*/ 3528 h 27"/>
              <a:gd name="T6" fmla="*/ 3608 w 22"/>
              <a:gd name="T7" fmla="*/ 4233 h 27"/>
              <a:gd name="T8" fmla="*/ 2526 w 22"/>
              <a:gd name="T9" fmla="*/ 4233 h 27"/>
              <a:gd name="T10" fmla="*/ 2526 w 22"/>
              <a:gd name="T11" fmla="*/ 4233 h 27"/>
              <a:gd name="T12" fmla="*/ 722 w 22"/>
              <a:gd name="T13" fmla="*/ 4233 h 27"/>
              <a:gd name="T14" fmla="*/ 0 w 22"/>
              <a:gd name="T15" fmla="*/ 4939 h 27"/>
              <a:gd name="T16" fmla="*/ 722 w 22"/>
              <a:gd name="T17" fmla="*/ 5997 h 27"/>
              <a:gd name="T18" fmla="*/ 1443 w 22"/>
              <a:gd name="T19" fmla="*/ 7761 h 27"/>
              <a:gd name="T20" fmla="*/ 3247 w 22"/>
              <a:gd name="T21" fmla="*/ 8467 h 27"/>
              <a:gd name="T22" fmla="*/ 4330 w 22"/>
              <a:gd name="T23" fmla="*/ 9172 h 27"/>
              <a:gd name="T24" fmla="*/ 5051 w 22"/>
              <a:gd name="T25" fmla="*/ 8467 h 27"/>
              <a:gd name="T26" fmla="*/ 5051 w 22"/>
              <a:gd name="T27" fmla="*/ 6703 h 27"/>
              <a:gd name="T28" fmla="*/ 5051 w 22"/>
              <a:gd name="T29" fmla="*/ 6703 h 27"/>
              <a:gd name="T30" fmla="*/ 6134 w 22"/>
              <a:gd name="T31" fmla="*/ 5997 h 27"/>
              <a:gd name="T32" fmla="*/ 6856 w 22"/>
              <a:gd name="T33" fmla="*/ 4939 h 27"/>
              <a:gd name="T34" fmla="*/ 7577 w 22"/>
              <a:gd name="T35" fmla="*/ 1764 h 27"/>
              <a:gd name="T36" fmla="*/ 7577 w 22"/>
              <a:gd name="T37" fmla="*/ 1764 h 27"/>
              <a:gd name="T38" fmla="*/ 6856 w 22"/>
              <a:gd name="T39" fmla="*/ 706 h 27"/>
              <a:gd name="T40" fmla="*/ 6134 w 22"/>
              <a:gd name="T41" fmla="*/ 0 h 27"/>
              <a:gd name="T42" fmla="*/ 5051 w 22"/>
              <a:gd name="T43" fmla="*/ 706 h 27"/>
              <a:gd name="T44" fmla="*/ 5051 w 22"/>
              <a:gd name="T45" fmla="*/ 1764 h 2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" h="27">
                <a:moveTo>
                  <a:pt x="14" y="5"/>
                </a:moveTo>
                <a:lnTo>
                  <a:pt x="14" y="5"/>
                </a:lnTo>
                <a:lnTo>
                  <a:pt x="12" y="10"/>
                </a:lnTo>
                <a:lnTo>
                  <a:pt x="10" y="12"/>
                </a:lnTo>
                <a:lnTo>
                  <a:pt x="7" y="12"/>
                </a:lnTo>
                <a:lnTo>
                  <a:pt x="2" y="12"/>
                </a:lnTo>
                <a:lnTo>
                  <a:pt x="0" y="14"/>
                </a:lnTo>
                <a:lnTo>
                  <a:pt x="2" y="17"/>
                </a:lnTo>
                <a:lnTo>
                  <a:pt x="4" y="22"/>
                </a:lnTo>
                <a:lnTo>
                  <a:pt x="9" y="24"/>
                </a:lnTo>
                <a:lnTo>
                  <a:pt x="12" y="26"/>
                </a:lnTo>
                <a:lnTo>
                  <a:pt x="14" y="24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1" y="5"/>
                </a:lnTo>
                <a:lnTo>
                  <a:pt x="19" y="2"/>
                </a:lnTo>
                <a:lnTo>
                  <a:pt x="17" y="0"/>
                </a:lnTo>
                <a:lnTo>
                  <a:pt x="14" y="2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4" name="Freeform 173">
            <a:extLst>
              <a:ext uri="{FF2B5EF4-FFF2-40B4-BE49-F238E27FC236}">
                <a16:creationId xmlns:a16="http://schemas.microsoft.com/office/drawing/2014/main" id="{5156DF5A-BC55-421D-A537-829527CD2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31" y="2621782"/>
            <a:ext cx="5241" cy="4948"/>
          </a:xfrm>
          <a:custGeom>
            <a:avLst/>
            <a:gdLst>
              <a:gd name="T0" fmla="*/ 4445 w 15"/>
              <a:gd name="T1" fmla="*/ 1832 h 13"/>
              <a:gd name="T2" fmla="*/ 4445 w 15"/>
              <a:gd name="T3" fmla="*/ 1832 h 13"/>
              <a:gd name="T4" fmla="*/ 4445 w 15"/>
              <a:gd name="T5" fmla="*/ 1099 h 13"/>
              <a:gd name="T6" fmla="*/ 3810 w 15"/>
              <a:gd name="T7" fmla="*/ 366 h 13"/>
              <a:gd name="T8" fmla="*/ 2223 w 15"/>
              <a:gd name="T9" fmla="*/ 0 h 13"/>
              <a:gd name="T10" fmla="*/ 1270 w 15"/>
              <a:gd name="T11" fmla="*/ 0 h 13"/>
              <a:gd name="T12" fmla="*/ 635 w 15"/>
              <a:gd name="T13" fmla="*/ 366 h 13"/>
              <a:gd name="T14" fmla="*/ 0 w 15"/>
              <a:gd name="T15" fmla="*/ 1832 h 13"/>
              <a:gd name="T16" fmla="*/ 0 w 15"/>
              <a:gd name="T17" fmla="*/ 1832 h 13"/>
              <a:gd name="T18" fmla="*/ 635 w 15"/>
              <a:gd name="T19" fmla="*/ 3664 h 13"/>
              <a:gd name="T20" fmla="*/ 1270 w 15"/>
              <a:gd name="T21" fmla="*/ 4397 h 13"/>
              <a:gd name="T22" fmla="*/ 2223 w 15"/>
              <a:gd name="T23" fmla="*/ 4397 h 13"/>
              <a:gd name="T24" fmla="*/ 2223 w 15"/>
              <a:gd name="T25" fmla="*/ 4397 h 13"/>
              <a:gd name="T26" fmla="*/ 2858 w 15"/>
              <a:gd name="T27" fmla="*/ 2198 h 13"/>
              <a:gd name="T28" fmla="*/ 3175 w 15"/>
              <a:gd name="T29" fmla="*/ 1832 h 13"/>
              <a:gd name="T30" fmla="*/ 4445 w 15"/>
              <a:gd name="T31" fmla="*/ 1832 h 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3">
                <a:moveTo>
                  <a:pt x="14" y="5"/>
                </a:move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  <a:lnTo>
                  <a:pt x="2" y="10"/>
                </a:lnTo>
                <a:lnTo>
                  <a:pt x="4" y="12"/>
                </a:lnTo>
                <a:lnTo>
                  <a:pt x="7" y="12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5" name="Freeform 174">
            <a:extLst>
              <a:ext uri="{FF2B5EF4-FFF2-40B4-BE49-F238E27FC236}">
                <a16:creationId xmlns:a16="http://schemas.microsoft.com/office/drawing/2014/main" id="{A9313FEC-69B0-4A64-A038-0C1BFA2F8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85" y="2631677"/>
            <a:ext cx="5240" cy="3298"/>
          </a:xfrm>
          <a:custGeom>
            <a:avLst/>
            <a:gdLst>
              <a:gd name="T0" fmla="*/ 0 w 15"/>
              <a:gd name="T1" fmla="*/ 2778 h 8"/>
              <a:gd name="T2" fmla="*/ 0 w 15"/>
              <a:gd name="T3" fmla="*/ 2778 h 8"/>
              <a:gd name="T4" fmla="*/ 2857 w 15"/>
              <a:gd name="T5" fmla="*/ 1984 h 8"/>
              <a:gd name="T6" fmla="*/ 3810 w 15"/>
              <a:gd name="T7" fmla="*/ 1588 h 8"/>
              <a:gd name="T8" fmla="*/ 4445 w 15"/>
              <a:gd name="T9" fmla="*/ 0 h 8"/>
              <a:gd name="T10" fmla="*/ 4445 w 15"/>
              <a:gd name="T11" fmla="*/ 0 h 8"/>
              <a:gd name="T12" fmla="*/ 1587 w 15"/>
              <a:gd name="T13" fmla="*/ 794 h 8"/>
              <a:gd name="T14" fmla="*/ 635 w 15"/>
              <a:gd name="T15" fmla="*/ 1588 h 8"/>
              <a:gd name="T16" fmla="*/ 0 w 15"/>
              <a:gd name="T17" fmla="*/ 2778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8">
                <a:moveTo>
                  <a:pt x="0" y="7"/>
                </a:moveTo>
                <a:lnTo>
                  <a:pt x="0" y="7"/>
                </a:lnTo>
                <a:lnTo>
                  <a:pt x="9" y="5"/>
                </a:lnTo>
                <a:lnTo>
                  <a:pt x="12" y="4"/>
                </a:lnTo>
                <a:lnTo>
                  <a:pt x="14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6" name="Freeform 175">
            <a:extLst>
              <a:ext uri="{FF2B5EF4-FFF2-40B4-BE49-F238E27FC236}">
                <a16:creationId xmlns:a16="http://schemas.microsoft.com/office/drawing/2014/main" id="{BBFCD9D7-0D44-487B-A378-FE42BDC65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463" y="954577"/>
            <a:ext cx="981790" cy="1734815"/>
          </a:xfrm>
          <a:custGeom>
            <a:avLst/>
            <a:gdLst>
              <a:gd name="T0" fmla="*/ 184340 w 2478"/>
              <a:gd name="T1" fmla="*/ 1426793 h 4641"/>
              <a:gd name="T2" fmla="*/ 195501 w 2478"/>
              <a:gd name="T3" fmla="*/ 1512077 h 4641"/>
              <a:gd name="T4" fmla="*/ 211343 w 2478"/>
              <a:gd name="T5" fmla="*/ 1566414 h 4641"/>
              <a:gd name="T6" fmla="*/ 247706 w 2478"/>
              <a:gd name="T7" fmla="*/ 1579009 h 4641"/>
              <a:gd name="T8" fmla="*/ 307113 w 2478"/>
              <a:gd name="T9" fmla="*/ 1605997 h 4641"/>
              <a:gd name="T10" fmla="*/ 338436 w 2478"/>
              <a:gd name="T11" fmla="*/ 1625429 h 4641"/>
              <a:gd name="T12" fmla="*/ 373000 w 2478"/>
              <a:gd name="T13" fmla="*/ 1647020 h 4641"/>
              <a:gd name="T14" fmla="*/ 443567 w 2478"/>
              <a:gd name="T15" fmla="*/ 1615713 h 4641"/>
              <a:gd name="T16" fmla="*/ 508734 w 2478"/>
              <a:gd name="T17" fmla="*/ 1583687 h 4641"/>
              <a:gd name="T18" fmla="*/ 565260 w 2478"/>
              <a:gd name="T19" fmla="*/ 1539426 h 4641"/>
              <a:gd name="T20" fmla="*/ 617466 w 2478"/>
              <a:gd name="T21" fmla="*/ 1526831 h 4641"/>
              <a:gd name="T22" fmla="*/ 690554 w 2478"/>
              <a:gd name="T23" fmla="*/ 1502721 h 4641"/>
              <a:gd name="T24" fmla="*/ 716116 w 2478"/>
              <a:gd name="T25" fmla="*/ 1462778 h 4641"/>
              <a:gd name="T26" fmla="*/ 730878 w 2478"/>
              <a:gd name="T27" fmla="*/ 1429672 h 4641"/>
              <a:gd name="T28" fmla="*/ 746359 w 2478"/>
              <a:gd name="T29" fmla="*/ 1408801 h 4641"/>
              <a:gd name="T30" fmla="*/ 761841 w 2478"/>
              <a:gd name="T31" fmla="*/ 1376775 h 4641"/>
              <a:gd name="T32" fmla="*/ 786324 w 2478"/>
              <a:gd name="T33" fmla="*/ 1342589 h 4641"/>
              <a:gd name="T34" fmla="*/ 812607 w 2478"/>
              <a:gd name="T35" fmla="*/ 1278896 h 4641"/>
              <a:gd name="T36" fmla="*/ 826288 w 2478"/>
              <a:gd name="T37" fmla="*/ 1232836 h 4641"/>
              <a:gd name="T38" fmla="*/ 864812 w 2478"/>
              <a:gd name="T39" fmla="*/ 1163745 h 4641"/>
              <a:gd name="T40" fmla="*/ 891815 w 2478"/>
              <a:gd name="T41" fmla="*/ 1059030 h 4641"/>
              <a:gd name="T42" fmla="*/ 843210 w 2478"/>
              <a:gd name="T43" fmla="*/ 1011170 h 4641"/>
              <a:gd name="T44" fmla="*/ 747080 w 2478"/>
              <a:gd name="T45" fmla="*/ 940640 h 4641"/>
              <a:gd name="T46" fmla="*/ 749600 w 2478"/>
              <a:gd name="T47" fmla="*/ 864353 h 4641"/>
              <a:gd name="T48" fmla="*/ 707475 w 2478"/>
              <a:gd name="T49" fmla="*/ 793103 h 4641"/>
              <a:gd name="T50" fmla="*/ 660310 w 2478"/>
              <a:gd name="T51" fmla="*/ 665357 h 4641"/>
              <a:gd name="T52" fmla="*/ 631507 w 2478"/>
              <a:gd name="T53" fmla="*/ 569638 h 4641"/>
              <a:gd name="T54" fmla="*/ 577501 w 2478"/>
              <a:gd name="T55" fmla="*/ 500907 h 4641"/>
              <a:gd name="T56" fmla="*/ 581102 w 2478"/>
              <a:gd name="T57" fmla="*/ 374961 h 4641"/>
              <a:gd name="T58" fmla="*/ 533217 w 2478"/>
              <a:gd name="T59" fmla="*/ 293635 h 4641"/>
              <a:gd name="T60" fmla="*/ 469850 w 2478"/>
              <a:gd name="T61" fmla="*/ 240018 h 4641"/>
              <a:gd name="T62" fmla="*/ 468050 w 2478"/>
              <a:gd name="T63" fmla="*/ 138181 h 4641"/>
              <a:gd name="T64" fmla="*/ 415484 w 2478"/>
              <a:gd name="T65" fmla="*/ 26989 h 4641"/>
              <a:gd name="T66" fmla="*/ 342036 w 2478"/>
              <a:gd name="T67" fmla="*/ 29507 h 4641"/>
              <a:gd name="T68" fmla="*/ 308913 w 2478"/>
              <a:gd name="T69" fmla="*/ 44981 h 4641"/>
              <a:gd name="T70" fmla="*/ 297392 w 2478"/>
              <a:gd name="T71" fmla="*/ 70170 h 4641"/>
              <a:gd name="T72" fmla="*/ 289471 w 2478"/>
              <a:gd name="T73" fmla="*/ 207992 h 4641"/>
              <a:gd name="T74" fmla="*/ 206662 w 2478"/>
              <a:gd name="T75" fmla="*/ 244336 h 4641"/>
              <a:gd name="T76" fmla="*/ 101891 w 2478"/>
              <a:gd name="T77" fmla="*/ 260889 h 4641"/>
              <a:gd name="T78" fmla="*/ 78848 w 2478"/>
              <a:gd name="T79" fmla="*/ 216268 h 4641"/>
              <a:gd name="T80" fmla="*/ 3240 w 2478"/>
              <a:gd name="T81" fmla="*/ 228503 h 4641"/>
              <a:gd name="T82" fmla="*/ 41404 w 2478"/>
              <a:gd name="T83" fmla="*/ 272764 h 4641"/>
              <a:gd name="T84" fmla="*/ 111972 w 2478"/>
              <a:gd name="T85" fmla="*/ 314506 h 4641"/>
              <a:gd name="T86" fmla="*/ 175699 w 2478"/>
              <a:gd name="T87" fmla="*/ 384317 h 4641"/>
              <a:gd name="T88" fmla="*/ 175699 w 2478"/>
              <a:gd name="T89" fmla="*/ 447650 h 4641"/>
              <a:gd name="T90" fmla="*/ 202702 w 2478"/>
              <a:gd name="T91" fmla="*/ 469600 h 4641"/>
              <a:gd name="T92" fmla="*/ 226104 w 2478"/>
              <a:gd name="T93" fmla="*/ 548767 h 4641"/>
              <a:gd name="T94" fmla="*/ 241586 w 2478"/>
              <a:gd name="T95" fmla="*/ 666077 h 4641"/>
              <a:gd name="T96" fmla="*/ 268589 w 2478"/>
              <a:gd name="T97" fmla="*/ 699183 h 4641"/>
              <a:gd name="T98" fmla="*/ 304592 w 2478"/>
              <a:gd name="T99" fmla="*/ 719334 h 4641"/>
              <a:gd name="T100" fmla="*/ 350317 w 2478"/>
              <a:gd name="T101" fmla="*/ 739845 h 4641"/>
              <a:gd name="T102" fmla="*/ 382001 w 2478"/>
              <a:gd name="T103" fmla="*/ 810375 h 4641"/>
              <a:gd name="T104" fmla="*/ 380921 w 2478"/>
              <a:gd name="T105" fmla="*/ 842762 h 4641"/>
              <a:gd name="T106" fmla="*/ 331595 w 2478"/>
              <a:gd name="T107" fmla="*/ 862553 h 4641"/>
              <a:gd name="T108" fmla="*/ 306033 w 2478"/>
              <a:gd name="T109" fmla="*/ 931284 h 4641"/>
              <a:gd name="T110" fmla="*/ 278310 w 2478"/>
              <a:gd name="T111" fmla="*/ 992458 h 4641"/>
              <a:gd name="T112" fmla="*/ 244466 w 2478"/>
              <a:gd name="T113" fmla="*/ 1047155 h 4641"/>
              <a:gd name="T114" fmla="*/ 208822 w 2478"/>
              <a:gd name="T115" fmla="*/ 1087818 h 4641"/>
              <a:gd name="T116" fmla="*/ 192981 w 2478"/>
              <a:gd name="T117" fmla="*/ 1146832 h 4641"/>
              <a:gd name="T118" fmla="*/ 159137 w 2478"/>
              <a:gd name="T119" fmla="*/ 1133878 h 4641"/>
              <a:gd name="T120" fmla="*/ 137535 w 2478"/>
              <a:gd name="T121" fmla="*/ 1224559 h 4641"/>
              <a:gd name="T122" fmla="*/ 149776 w 2478"/>
              <a:gd name="T123" fmla="*/ 1280696 h 4641"/>
              <a:gd name="T124" fmla="*/ 181819 w 2478"/>
              <a:gd name="T125" fmla="*/ 1374975 h 46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78" h="4641">
                <a:moveTo>
                  <a:pt x="572" y="3930"/>
                </a:moveTo>
                <a:lnTo>
                  <a:pt x="572" y="3930"/>
                </a:ln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7" name="Freeform 176">
            <a:extLst>
              <a:ext uri="{FF2B5EF4-FFF2-40B4-BE49-F238E27FC236}">
                <a16:creationId xmlns:a16="http://schemas.microsoft.com/office/drawing/2014/main" id="{4B067DAD-3377-4A45-A9C6-6CAB801E4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590" y="1990190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8" name="Freeform 177">
            <a:extLst>
              <a:ext uri="{FF2B5EF4-FFF2-40B4-BE49-F238E27FC236}">
                <a16:creationId xmlns:a16="http://schemas.microsoft.com/office/drawing/2014/main" id="{B2F0BE26-5890-4F03-A763-AA746324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590" y="1991840"/>
            <a:ext cx="1746" cy="1650"/>
          </a:xfrm>
          <a:custGeom>
            <a:avLst/>
            <a:gdLst>
              <a:gd name="T0" fmla="*/ 1058 w 3"/>
              <a:gd name="T1" fmla="*/ 1059 h 3"/>
              <a:gd name="T2" fmla="*/ 1058 w 3"/>
              <a:gd name="T3" fmla="*/ 1059 h 3"/>
              <a:gd name="T4" fmla="*/ 0 w 3"/>
              <a:gd name="T5" fmla="*/ 0 h 3"/>
              <a:gd name="T6" fmla="*/ 0 w 3"/>
              <a:gd name="T7" fmla="*/ 0 h 3"/>
              <a:gd name="T8" fmla="*/ 1058 w 3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49" name="Freeform 178">
            <a:extLst>
              <a:ext uri="{FF2B5EF4-FFF2-40B4-BE49-F238E27FC236}">
                <a16:creationId xmlns:a16="http://schemas.microsoft.com/office/drawing/2014/main" id="{F514C73B-1E55-4636-89B9-DE81A1F0F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376" y="1368492"/>
            <a:ext cx="3494" cy="3298"/>
          </a:xfrm>
          <a:custGeom>
            <a:avLst/>
            <a:gdLst>
              <a:gd name="T0" fmla="*/ 0 w 7"/>
              <a:gd name="T1" fmla="*/ 0 h 7"/>
              <a:gd name="T2" fmla="*/ 0 w 7"/>
              <a:gd name="T3" fmla="*/ 0 h 7"/>
              <a:gd name="T4" fmla="*/ 2268 w 7"/>
              <a:gd name="T5" fmla="*/ 454 h 7"/>
              <a:gd name="T6" fmla="*/ 2721 w 7"/>
              <a:gd name="T7" fmla="*/ 1361 h 7"/>
              <a:gd name="T8" fmla="*/ 2721 w 7"/>
              <a:gd name="T9" fmla="*/ 2721 h 7"/>
              <a:gd name="T10" fmla="*/ 2721 w 7"/>
              <a:gd name="T11" fmla="*/ 2721 h 7"/>
              <a:gd name="T12" fmla="*/ 454 w 7"/>
              <a:gd name="T13" fmla="*/ 2268 h 7"/>
              <a:gd name="T14" fmla="*/ 0 w 7"/>
              <a:gd name="T15" fmla="*/ 1361 h 7"/>
              <a:gd name="T16" fmla="*/ 0 w 7"/>
              <a:gd name="T17" fmla="*/ 0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7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6" y="3"/>
                </a:lnTo>
                <a:lnTo>
                  <a:pt x="6" y="6"/>
                </a:lnTo>
                <a:lnTo>
                  <a:pt x="1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0" name="Freeform 179">
            <a:extLst>
              <a:ext uri="{FF2B5EF4-FFF2-40B4-BE49-F238E27FC236}">
                <a16:creationId xmlns:a16="http://schemas.microsoft.com/office/drawing/2014/main" id="{9B2051CD-7007-4414-AC49-0D0364EA8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1381686"/>
            <a:ext cx="3494" cy="3298"/>
          </a:xfrm>
          <a:custGeom>
            <a:avLst/>
            <a:gdLst>
              <a:gd name="T0" fmla="*/ 0 w 8"/>
              <a:gd name="T1" fmla="*/ 0 h 7"/>
              <a:gd name="T2" fmla="*/ 0 w 8"/>
              <a:gd name="T3" fmla="*/ 0 h 7"/>
              <a:gd name="T4" fmla="*/ 2381 w 8"/>
              <a:gd name="T5" fmla="*/ 454 h 7"/>
              <a:gd name="T6" fmla="*/ 2778 w 8"/>
              <a:gd name="T7" fmla="*/ 1361 h 7"/>
              <a:gd name="T8" fmla="*/ 2778 w 8"/>
              <a:gd name="T9" fmla="*/ 2721 h 7"/>
              <a:gd name="T10" fmla="*/ 2778 w 8"/>
              <a:gd name="T11" fmla="*/ 2721 h 7"/>
              <a:gd name="T12" fmla="*/ 794 w 8"/>
              <a:gd name="T13" fmla="*/ 2268 h 7"/>
              <a:gd name="T14" fmla="*/ 0 w 8"/>
              <a:gd name="T15" fmla="*/ 1361 h 7"/>
              <a:gd name="T16" fmla="*/ 0 w 8"/>
              <a:gd name="T17" fmla="*/ 0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7">
                <a:moveTo>
                  <a:pt x="0" y="0"/>
                </a:moveTo>
                <a:lnTo>
                  <a:pt x="0" y="0"/>
                </a:lnTo>
                <a:lnTo>
                  <a:pt x="6" y="1"/>
                </a:lnTo>
                <a:lnTo>
                  <a:pt x="7" y="3"/>
                </a:lnTo>
                <a:lnTo>
                  <a:pt x="7" y="6"/>
                </a:lnTo>
                <a:lnTo>
                  <a:pt x="2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1" name="Freeform 180">
            <a:extLst>
              <a:ext uri="{FF2B5EF4-FFF2-40B4-BE49-F238E27FC236}">
                <a16:creationId xmlns:a16="http://schemas.microsoft.com/office/drawing/2014/main" id="{ACB769C0-715B-4FD5-92B3-E9155255A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86" y="1472385"/>
            <a:ext cx="3494" cy="3298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1984 w 8"/>
              <a:gd name="T5" fmla="*/ 794 h 8"/>
              <a:gd name="T6" fmla="*/ 2778 w 8"/>
              <a:gd name="T7" fmla="*/ 1588 h 8"/>
              <a:gd name="T8" fmla="*/ 2778 w 8"/>
              <a:gd name="T9" fmla="*/ 2778 h 8"/>
              <a:gd name="T10" fmla="*/ 2778 w 8"/>
              <a:gd name="T11" fmla="*/ 2778 h 8"/>
              <a:gd name="T12" fmla="*/ 794 w 8"/>
              <a:gd name="T13" fmla="*/ 2381 h 8"/>
              <a:gd name="T14" fmla="*/ 0 w 8"/>
              <a:gd name="T15" fmla="*/ 1588 h 8"/>
              <a:gd name="T16" fmla="*/ 0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5" y="2"/>
                </a:lnTo>
                <a:lnTo>
                  <a:pt x="7" y="4"/>
                </a:lnTo>
                <a:lnTo>
                  <a:pt x="7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2" name="Freeform 181">
            <a:extLst>
              <a:ext uri="{FF2B5EF4-FFF2-40B4-BE49-F238E27FC236}">
                <a16:creationId xmlns:a16="http://schemas.microsoft.com/office/drawing/2014/main" id="{1A11EDE2-7234-4446-95BB-44448C594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023" y="1709850"/>
            <a:ext cx="3494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794 h 8"/>
              <a:gd name="T6" fmla="*/ 1588 w 8"/>
              <a:gd name="T7" fmla="*/ 0 h 8"/>
              <a:gd name="T8" fmla="*/ 2778 w 8"/>
              <a:gd name="T9" fmla="*/ 0 h 8"/>
              <a:gd name="T10" fmla="*/ 2778 w 8"/>
              <a:gd name="T11" fmla="*/ 0 h 8"/>
              <a:gd name="T12" fmla="*/ 1984 w 8"/>
              <a:gd name="T13" fmla="*/ 1984 h 8"/>
              <a:gd name="T14" fmla="*/ 1588 w 8"/>
              <a:gd name="T15" fmla="*/ 2778 h 8"/>
              <a:gd name="T16" fmla="*/ 0 w 8"/>
              <a:gd name="T17" fmla="*/ 2778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5" y="5"/>
                </a:lnTo>
                <a:lnTo>
                  <a:pt x="4" y="7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3" name="Freeform 182">
            <a:extLst>
              <a:ext uri="{FF2B5EF4-FFF2-40B4-BE49-F238E27FC236}">
                <a16:creationId xmlns:a16="http://schemas.microsoft.com/office/drawing/2014/main" id="{4392AA42-DF96-41E6-9150-0E5AF5847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1383334"/>
            <a:ext cx="3494" cy="9894"/>
          </a:xfrm>
          <a:custGeom>
            <a:avLst/>
            <a:gdLst>
              <a:gd name="T0" fmla="*/ 2778 w 8"/>
              <a:gd name="T1" fmla="*/ 381 h 25"/>
              <a:gd name="T2" fmla="*/ 2778 w 8"/>
              <a:gd name="T3" fmla="*/ 381 h 25"/>
              <a:gd name="T4" fmla="*/ 1588 w 8"/>
              <a:gd name="T5" fmla="*/ 381 h 25"/>
              <a:gd name="T6" fmla="*/ 0 w 8"/>
              <a:gd name="T7" fmla="*/ 0 h 25"/>
              <a:gd name="T8" fmla="*/ 0 w 8"/>
              <a:gd name="T9" fmla="*/ 0 h 25"/>
              <a:gd name="T10" fmla="*/ 1588 w 8"/>
              <a:gd name="T11" fmla="*/ 4572 h 25"/>
              <a:gd name="T12" fmla="*/ 2778 w 8"/>
              <a:gd name="T13" fmla="*/ 9144 h 25"/>
              <a:gd name="T14" fmla="*/ 2778 w 8"/>
              <a:gd name="T15" fmla="*/ 9144 h 25"/>
              <a:gd name="T16" fmla="*/ 2778 w 8"/>
              <a:gd name="T17" fmla="*/ 381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25">
                <a:moveTo>
                  <a:pt x="7" y="1"/>
                </a:moveTo>
                <a:lnTo>
                  <a:pt x="7" y="1"/>
                </a:lnTo>
                <a:lnTo>
                  <a:pt x="4" y="1"/>
                </a:lnTo>
                <a:lnTo>
                  <a:pt x="0" y="0"/>
                </a:lnTo>
                <a:lnTo>
                  <a:pt x="4" y="12"/>
                </a:lnTo>
                <a:lnTo>
                  <a:pt x="7" y="24"/>
                </a:lnTo>
                <a:lnTo>
                  <a:pt x="7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4" name="Freeform 183">
            <a:extLst>
              <a:ext uri="{FF2B5EF4-FFF2-40B4-BE49-F238E27FC236}">
                <a16:creationId xmlns:a16="http://schemas.microsoft.com/office/drawing/2014/main" id="{62B31966-74AF-4FF5-A676-10EF83F2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16" y="1403123"/>
            <a:ext cx="1748" cy="1649"/>
          </a:xfrm>
          <a:custGeom>
            <a:avLst/>
            <a:gdLst>
              <a:gd name="T0" fmla="*/ 794 w 2"/>
              <a:gd name="T1" fmla="*/ 0 h 3"/>
              <a:gd name="T2" fmla="*/ 794 w 2"/>
              <a:gd name="T3" fmla="*/ 0 h 3"/>
              <a:gd name="T4" fmla="*/ 0 w 2"/>
              <a:gd name="T5" fmla="*/ 1058 h 3"/>
              <a:gd name="T6" fmla="*/ 0 w 2"/>
              <a:gd name="T7" fmla="*/ 1058 h 3"/>
              <a:gd name="T8" fmla="*/ 794 w 2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0"/>
                </a:lnTo>
                <a:lnTo>
                  <a:pt x="0" y="2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5" name="Freeform 184">
            <a:extLst>
              <a:ext uri="{FF2B5EF4-FFF2-40B4-BE49-F238E27FC236}">
                <a16:creationId xmlns:a16="http://schemas.microsoft.com/office/drawing/2014/main" id="{64AD63DD-71BC-4189-BF60-0ACE4A6B5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16" y="1401473"/>
            <a:ext cx="1748" cy="1650"/>
          </a:xfrm>
          <a:custGeom>
            <a:avLst/>
            <a:gdLst>
              <a:gd name="T0" fmla="*/ 0 w 1"/>
              <a:gd name="T1" fmla="*/ 0 h 6"/>
              <a:gd name="T2" fmla="*/ 0 w 1"/>
              <a:gd name="T3" fmla="*/ 0 h 6"/>
              <a:gd name="T4" fmla="*/ 0 w 1"/>
              <a:gd name="T5" fmla="*/ 1323 h 6"/>
              <a:gd name="T6" fmla="*/ 0 w 1"/>
              <a:gd name="T7" fmla="*/ 1323 h 6"/>
              <a:gd name="T8" fmla="*/ 0 w 1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6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6" name="Freeform 185">
            <a:extLst>
              <a:ext uri="{FF2B5EF4-FFF2-40B4-BE49-F238E27FC236}">
                <a16:creationId xmlns:a16="http://schemas.microsoft.com/office/drawing/2014/main" id="{E1DA4C88-1FFF-41C3-B475-B704B7963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16" y="1404773"/>
            <a:ext cx="1748" cy="1650"/>
          </a:xfrm>
          <a:custGeom>
            <a:avLst/>
            <a:gdLst>
              <a:gd name="T0" fmla="*/ 1059 w 3"/>
              <a:gd name="T1" fmla="*/ 0 h 3"/>
              <a:gd name="T2" fmla="*/ 1059 w 3"/>
              <a:gd name="T3" fmla="*/ 0 h 3"/>
              <a:gd name="T4" fmla="*/ 0 w 3"/>
              <a:gd name="T5" fmla="*/ 1059 h 3"/>
              <a:gd name="T6" fmla="*/ 0 w 3"/>
              <a:gd name="T7" fmla="*/ 1059 h 3"/>
              <a:gd name="T8" fmla="*/ 1059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7" name="Freeform 186">
            <a:extLst>
              <a:ext uri="{FF2B5EF4-FFF2-40B4-BE49-F238E27FC236}">
                <a16:creationId xmlns:a16="http://schemas.microsoft.com/office/drawing/2014/main" id="{3A81C923-D957-41B4-B2BA-05B4A828F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376" y="1352002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8" name="Freeform 187">
            <a:extLst>
              <a:ext uri="{FF2B5EF4-FFF2-40B4-BE49-F238E27FC236}">
                <a16:creationId xmlns:a16="http://schemas.microsoft.com/office/drawing/2014/main" id="{2989FC8D-B2F0-4552-BD77-EDDC50AF8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376" y="1352002"/>
            <a:ext cx="1746" cy="1650"/>
          </a:xfrm>
          <a:custGeom>
            <a:avLst/>
            <a:gdLst>
              <a:gd name="T0" fmla="*/ 1058 w 3"/>
              <a:gd name="T1" fmla="*/ 0 h 1"/>
              <a:gd name="T2" fmla="*/ 1058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8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59" name="Freeform 188">
            <a:extLst>
              <a:ext uri="{FF2B5EF4-FFF2-40B4-BE49-F238E27FC236}">
                <a16:creationId xmlns:a16="http://schemas.microsoft.com/office/drawing/2014/main" id="{35346865-EB67-4857-A6A5-20593954D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34" y="1688411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0" name="Freeform 189">
            <a:extLst>
              <a:ext uri="{FF2B5EF4-FFF2-40B4-BE49-F238E27FC236}">
                <a16:creationId xmlns:a16="http://schemas.microsoft.com/office/drawing/2014/main" id="{3707710B-5380-4F37-ABA5-901495095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34" y="1688411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1" name="Freeform 190">
            <a:extLst>
              <a:ext uri="{FF2B5EF4-FFF2-40B4-BE49-F238E27FC236}">
                <a16:creationId xmlns:a16="http://schemas.microsoft.com/office/drawing/2014/main" id="{916D6BED-4841-4E32-867B-D26D0C53E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34" y="1688411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2" name="Freeform 191">
            <a:extLst>
              <a:ext uri="{FF2B5EF4-FFF2-40B4-BE49-F238E27FC236}">
                <a16:creationId xmlns:a16="http://schemas.microsoft.com/office/drawing/2014/main" id="{A3D311C8-EBF4-45EC-B861-DC94D3035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940" y="1686763"/>
            <a:ext cx="1748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3" name="Freeform 192">
            <a:extLst>
              <a:ext uri="{FF2B5EF4-FFF2-40B4-BE49-F238E27FC236}">
                <a16:creationId xmlns:a16="http://schemas.microsoft.com/office/drawing/2014/main" id="{75C11377-CE68-4D78-80C5-CF58B60A2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182" y="1688411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4" name="Freeform 193">
            <a:extLst>
              <a:ext uri="{FF2B5EF4-FFF2-40B4-BE49-F238E27FC236}">
                <a16:creationId xmlns:a16="http://schemas.microsoft.com/office/drawing/2014/main" id="{510CC435-0606-47CC-B5EA-6C84052BD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364" y="1431158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5" name="Freeform 194">
            <a:extLst>
              <a:ext uri="{FF2B5EF4-FFF2-40B4-BE49-F238E27FC236}">
                <a16:creationId xmlns:a16="http://schemas.microsoft.com/office/drawing/2014/main" id="{9BB770F0-43C6-40D3-B79D-168477A4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629" y="1353651"/>
            <a:ext cx="1748" cy="1649"/>
          </a:xfrm>
          <a:custGeom>
            <a:avLst/>
            <a:gdLst>
              <a:gd name="T0" fmla="*/ 0 w 1"/>
              <a:gd name="T1" fmla="*/ 794 h 2"/>
              <a:gd name="T2" fmla="*/ 0 w 1"/>
              <a:gd name="T3" fmla="*/ 794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0 h 2"/>
              <a:gd name="T10" fmla="*/ 0 w 1"/>
              <a:gd name="T11" fmla="*/ 0 h 2"/>
              <a:gd name="T12" fmla="*/ 0 w 1"/>
              <a:gd name="T13" fmla="*/ 794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6" name="Freeform 195">
            <a:extLst>
              <a:ext uri="{FF2B5EF4-FFF2-40B4-BE49-F238E27FC236}">
                <a16:creationId xmlns:a16="http://schemas.microsoft.com/office/drawing/2014/main" id="{7811C57C-A746-4D21-9C2F-9AC04980F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858" y="1431158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7" name="Freeform 196">
            <a:extLst>
              <a:ext uri="{FF2B5EF4-FFF2-40B4-BE49-F238E27FC236}">
                <a16:creationId xmlns:a16="http://schemas.microsoft.com/office/drawing/2014/main" id="{48C5DD5E-93FE-4970-9AAE-42023DF13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110" y="1431158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8" name="Freeform 197">
            <a:extLst>
              <a:ext uri="{FF2B5EF4-FFF2-40B4-BE49-F238E27FC236}">
                <a16:creationId xmlns:a16="http://schemas.microsoft.com/office/drawing/2014/main" id="{0CE9B5CA-0F6C-4D78-B4FB-13DB0E516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870" y="1406421"/>
            <a:ext cx="1746" cy="1649"/>
          </a:xfrm>
          <a:custGeom>
            <a:avLst/>
            <a:gdLst>
              <a:gd name="T0" fmla="*/ 1058 w 3"/>
              <a:gd name="T1" fmla="*/ 0 h 3"/>
              <a:gd name="T2" fmla="*/ 1058 w 3"/>
              <a:gd name="T3" fmla="*/ 0 h 3"/>
              <a:gd name="T4" fmla="*/ 0 w 3"/>
              <a:gd name="T5" fmla="*/ 1058 h 3"/>
              <a:gd name="T6" fmla="*/ 0 w 3"/>
              <a:gd name="T7" fmla="*/ 1058 h 3"/>
              <a:gd name="T8" fmla="*/ 1058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69" name="Freeform 198">
            <a:extLst>
              <a:ext uri="{FF2B5EF4-FFF2-40B4-BE49-F238E27FC236}">
                <a16:creationId xmlns:a16="http://schemas.microsoft.com/office/drawing/2014/main" id="{427D8443-AF57-4D65-9914-799D6738F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364" y="1429508"/>
            <a:ext cx="1746" cy="1649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794 w 2"/>
              <a:gd name="T5" fmla="*/ 1058 h 3"/>
              <a:gd name="T6" fmla="*/ 794 w 2"/>
              <a:gd name="T7" fmla="*/ 1058 h 3"/>
              <a:gd name="T8" fmla="*/ 0 w 2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0" name="Freeform 199">
            <a:extLst>
              <a:ext uri="{FF2B5EF4-FFF2-40B4-BE49-F238E27FC236}">
                <a16:creationId xmlns:a16="http://schemas.microsoft.com/office/drawing/2014/main" id="{B575795F-550C-4F97-98A9-CA48EBBCC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858" y="1431158"/>
            <a:ext cx="1746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1" name="Freeform 200">
            <a:extLst>
              <a:ext uri="{FF2B5EF4-FFF2-40B4-BE49-F238E27FC236}">
                <a16:creationId xmlns:a16="http://schemas.microsoft.com/office/drawing/2014/main" id="{E69FBB1C-7983-41AF-8A14-D7E3E4919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364" y="1427858"/>
            <a:ext cx="1746" cy="1650"/>
          </a:xfrm>
          <a:custGeom>
            <a:avLst/>
            <a:gdLst>
              <a:gd name="T0" fmla="*/ 1058 w 3"/>
              <a:gd name="T1" fmla="*/ 1191 h 4"/>
              <a:gd name="T2" fmla="*/ 1058 w 3"/>
              <a:gd name="T3" fmla="*/ 1191 h 4"/>
              <a:gd name="T4" fmla="*/ 0 w 3"/>
              <a:gd name="T5" fmla="*/ 0 h 4"/>
              <a:gd name="T6" fmla="*/ 0 w 3"/>
              <a:gd name="T7" fmla="*/ 0 h 4"/>
              <a:gd name="T8" fmla="*/ 0 w 3"/>
              <a:gd name="T9" fmla="*/ 0 h 4"/>
              <a:gd name="T10" fmla="*/ 0 w 3"/>
              <a:gd name="T11" fmla="*/ 0 h 4"/>
              <a:gd name="T12" fmla="*/ 1058 w 3"/>
              <a:gd name="T13" fmla="*/ 1191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2" name="Freeform 201">
            <a:extLst>
              <a:ext uri="{FF2B5EF4-FFF2-40B4-BE49-F238E27FC236}">
                <a16:creationId xmlns:a16="http://schemas.microsoft.com/office/drawing/2014/main" id="{C5A14F14-99B7-4DEF-885C-74DE147F0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2604" y="1431158"/>
            <a:ext cx="1748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3" name="Freeform 202">
            <a:extLst>
              <a:ext uri="{FF2B5EF4-FFF2-40B4-BE49-F238E27FC236}">
                <a16:creationId xmlns:a16="http://schemas.microsoft.com/office/drawing/2014/main" id="{AC21F76B-979F-4113-AC7D-7F0972F97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811" y="1178851"/>
            <a:ext cx="1748" cy="1649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794 h 2"/>
              <a:gd name="T6" fmla="*/ 0 w 1"/>
              <a:gd name="T7" fmla="*/ 794 h 2"/>
              <a:gd name="T8" fmla="*/ 0 w 1"/>
              <a:gd name="T9" fmla="*/ 794 h 2"/>
              <a:gd name="T10" fmla="*/ 0 w 1"/>
              <a:gd name="T11" fmla="*/ 794 h 2"/>
              <a:gd name="T12" fmla="*/ 0 w 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4" name="Freeform 203">
            <a:extLst>
              <a:ext uri="{FF2B5EF4-FFF2-40B4-BE49-F238E27FC236}">
                <a16:creationId xmlns:a16="http://schemas.microsoft.com/office/drawing/2014/main" id="{CFFECCCB-BCE4-491E-9011-9F49DA298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69" y="1225024"/>
            <a:ext cx="1748" cy="1649"/>
          </a:xfrm>
          <a:custGeom>
            <a:avLst/>
            <a:gdLst>
              <a:gd name="T0" fmla="*/ 794 w 2"/>
              <a:gd name="T1" fmla="*/ 794 h 2"/>
              <a:gd name="T2" fmla="*/ 794 w 2"/>
              <a:gd name="T3" fmla="*/ 794 h 2"/>
              <a:gd name="T4" fmla="*/ 0 w 2"/>
              <a:gd name="T5" fmla="*/ 0 h 2"/>
              <a:gd name="T6" fmla="*/ 0 w 2"/>
              <a:gd name="T7" fmla="*/ 0 h 2"/>
              <a:gd name="T8" fmla="*/ 794 w 2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1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5" name="Freeform 204">
            <a:extLst>
              <a:ext uri="{FF2B5EF4-FFF2-40B4-BE49-F238E27FC236}">
                <a16:creationId xmlns:a16="http://schemas.microsoft.com/office/drawing/2014/main" id="{C9329E66-45A3-488B-82A0-6A870CB16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69" y="1225024"/>
            <a:ext cx="1748" cy="1649"/>
          </a:xfrm>
          <a:custGeom>
            <a:avLst/>
            <a:gdLst>
              <a:gd name="T0" fmla="*/ 1059 w 3"/>
              <a:gd name="T1" fmla="*/ 0 h 1"/>
              <a:gd name="T2" fmla="*/ 1059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9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6" name="Freeform 205">
            <a:extLst>
              <a:ext uri="{FF2B5EF4-FFF2-40B4-BE49-F238E27FC236}">
                <a16:creationId xmlns:a16="http://schemas.microsoft.com/office/drawing/2014/main" id="{5051C2D8-0806-4E54-BB94-837834BD2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762" y="1228322"/>
            <a:ext cx="1748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7" name="Freeform 206">
            <a:extLst>
              <a:ext uri="{FF2B5EF4-FFF2-40B4-BE49-F238E27FC236}">
                <a16:creationId xmlns:a16="http://schemas.microsoft.com/office/drawing/2014/main" id="{263FF3C7-D365-4C49-A199-B1E74DDBE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811" y="1178849"/>
            <a:ext cx="1748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8" name="Freeform 207">
            <a:extLst>
              <a:ext uri="{FF2B5EF4-FFF2-40B4-BE49-F238E27FC236}">
                <a16:creationId xmlns:a16="http://schemas.microsoft.com/office/drawing/2014/main" id="{E5B14030-AF6A-4304-86D0-E150F29F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0016" y="1226673"/>
            <a:ext cx="1746" cy="1650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1058 w 3"/>
              <a:gd name="T5" fmla="*/ 1059 h 3"/>
              <a:gd name="T6" fmla="*/ 1058 w 3"/>
              <a:gd name="T7" fmla="*/ 1059 h 3"/>
              <a:gd name="T8" fmla="*/ 0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79" name="Freeform 208">
            <a:extLst>
              <a:ext uri="{FF2B5EF4-FFF2-40B4-BE49-F238E27FC236}">
                <a16:creationId xmlns:a16="http://schemas.microsoft.com/office/drawing/2014/main" id="{9303129C-5608-42F5-A1E3-DF11C120B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762" y="1228322"/>
            <a:ext cx="1748" cy="1649"/>
          </a:xfrm>
          <a:custGeom>
            <a:avLst/>
            <a:gdLst>
              <a:gd name="T0" fmla="*/ 1059 w 3"/>
              <a:gd name="T1" fmla="*/ 1058 h 3"/>
              <a:gd name="T2" fmla="*/ 1059 w 3"/>
              <a:gd name="T3" fmla="*/ 1058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1058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0" name="Freeform 209">
            <a:extLst>
              <a:ext uri="{FF2B5EF4-FFF2-40B4-BE49-F238E27FC236}">
                <a16:creationId xmlns:a16="http://schemas.microsoft.com/office/drawing/2014/main" id="{C91B729E-54B2-4439-9F2C-844F1B344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607" y="1246461"/>
            <a:ext cx="1746" cy="1650"/>
          </a:xfrm>
          <a:custGeom>
            <a:avLst/>
            <a:gdLst>
              <a:gd name="T0" fmla="*/ 1323 w 6"/>
              <a:gd name="T1" fmla="*/ 1191 h 4"/>
              <a:gd name="T2" fmla="*/ 1323 w 6"/>
              <a:gd name="T3" fmla="*/ 1191 h 4"/>
              <a:gd name="T4" fmla="*/ 1323 w 6"/>
              <a:gd name="T5" fmla="*/ 1191 h 4"/>
              <a:gd name="T6" fmla="*/ 0 w 6"/>
              <a:gd name="T7" fmla="*/ 0 h 4"/>
              <a:gd name="T8" fmla="*/ 0 w 6"/>
              <a:gd name="T9" fmla="*/ 0 h 4"/>
              <a:gd name="T10" fmla="*/ 529 w 6"/>
              <a:gd name="T11" fmla="*/ 794 h 4"/>
              <a:gd name="T12" fmla="*/ 529 w 6"/>
              <a:gd name="T13" fmla="*/ 794 h 4"/>
              <a:gd name="T14" fmla="*/ 1323 w 6"/>
              <a:gd name="T15" fmla="*/ 1191 h 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lnTo>
                  <a:pt x="5" y="3"/>
                </a:lnTo>
                <a:lnTo>
                  <a:pt x="0" y="0"/>
                </a:lnTo>
                <a:lnTo>
                  <a:pt x="2" y="2"/>
                </a:lnTo>
                <a:lnTo>
                  <a:pt x="5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1" name="Freeform 210">
            <a:extLst>
              <a:ext uri="{FF2B5EF4-FFF2-40B4-BE49-F238E27FC236}">
                <a16:creationId xmlns:a16="http://schemas.microsoft.com/office/drawing/2014/main" id="{CB2B7955-2910-4F54-A542-165EABB7A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451" y="1215130"/>
            <a:ext cx="5241" cy="1649"/>
          </a:xfrm>
          <a:custGeom>
            <a:avLst/>
            <a:gdLst>
              <a:gd name="T0" fmla="*/ 0 w 13"/>
              <a:gd name="T1" fmla="*/ 0 h 4"/>
              <a:gd name="T2" fmla="*/ 0 w 13"/>
              <a:gd name="T3" fmla="*/ 0 h 4"/>
              <a:gd name="T4" fmla="*/ 4397 w 13"/>
              <a:gd name="T5" fmla="*/ 1190 h 4"/>
              <a:gd name="T6" fmla="*/ 4397 w 13"/>
              <a:gd name="T7" fmla="*/ 1190 h 4"/>
              <a:gd name="T8" fmla="*/ 0 w 1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0" y="0"/>
                </a:lnTo>
                <a:lnTo>
                  <a:pt x="1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2" name="Freeform 211">
            <a:extLst>
              <a:ext uri="{FF2B5EF4-FFF2-40B4-BE49-F238E27FC236}">
                <a16:creationId xmlns:a16="http://schemas.microsoft.com/office/drawing/2014/main" id="{D1E17D17-6ECD-4FD5-9BE9-CB87D51A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9957" y="1215130"/>
            <a:ext cx="3494" cy="1649"/>
          </a:xfrm>
          <a:custGeom>
            <a:avLst/>
            <a:gdLst>
              <a:gd name="T0" fmla="*/ 0 w 8"/>
              <a:gd name="T1" fmla="*/ 0 h 1"/>
              <a:gd name="T2" fmla="*/ 0 w 8"/>
              <a:gd name="T3" fmla="*/ 0 h 1"/>
              <a:gd name="T4" fmla="*/ 2778 w 8"/>
              <a:gd name="T5" fmla="*/ 0 h 1"/>
              <a:gd name="T6" fmla="*/ 2778 w 8"/>
              <a:gd name="T7" fmla="*/ 0 h 1"/>
              <a:gd name="T8" fmla="*/ 0 w 8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3" name="Freeform 212">
            <a:extLst>
              <a:ext uri="{FF2B5EF4-FFF2-40B4-BE49-F238E27FC236}">
                <a16:creationId xmlns:a16="http://schemas.microsoft.com/office/drawing/2014/main" id="{5D41B358-29BF-4246-9FC7-C5781D58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680" y="1220077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4" name="Freeform 213">
            <a:extLst>
              <a:ext uri="{FF2B5EF4-FFF2-40B4-BE49-F238E27FC236}">
                <a16:creationId xmlns:a16="http://schemas.microsoft.com/office/drawing/2014/main" id="{D9CC2204-CD75-494B-8A1B-F87114540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668" y="1223375"/>
            <a:ext cx="3494" cy="1650"/>
          </a:xfrm>
          <a:custGeom>
            <a:avLst/>
            <a:gdLst>
              <a:gd name="T0" fmla="*/ 2309 w 11"/>
              <a:gd name="T1" fmla="*/ 0 h 4"/>
              <a:gd name="T2" fmla="*/ 2309 w 11"/>
              <a:gd name="T3" fmla="*/ 0 h 4"/>
              <a:gd name="T4" fmla="*/ 0 w 11"/>
              <a:gd name="T5" fmla="*/ 0 h 4"/>
              <a:gd name="T6" fmla="*/ 0 w 11"/>
              <a:gd name="T7" fmla="*/ 0 h 4"/>
              <a:gd name="T8" fmla="*/ 2886 w 11"/>
              <a:gd name="T9" fmla="*/ 1191 h 4"/>
              <a:gd name="T10" fmla="*/ 2886 w 11"/>
              <a:gd name="T11" fmla="*/ 1191 h 4"/>
              <a:gd name="T12" fmla="*/ 2309 w 11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4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10" y="3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5" name="Freeform 214">
            <a:extLst>
              <a:ext uri="{FF2B5EF4-FFF2-40B4-BE49-F238E27FC236}">
                <a16:creationId xmlns:a16="http://schemas.microsoft.com/office/drawing/2014/main" id="{62C36396-1F18-4C2E-893F-25971F7F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619" y="1239865"/>
            <a:ext cx="6988" cy="4948"/>
          </a:xfrm>
          <a:custGeom>
            <a:avLst/>
            <a:gdLst>
              <a:gd name="T0" fmla="*/ 3572 w 16"/>
              <a:gd name="T1" fmla="*/ 0 h 13"/>
              <a:gd name="T2" fmla="*/ 3572 w 16"/>
              <a:gd name="T3" fmla="*/ 0 h 13"/>
              <a:gd name="T4" fmla="*/ 1984 w 16"/>
              <a:gd name="T5" fmla="*/ 0 h 13"/>
              <a:gd name="T6" fmla="*/ 0 w 16"/>
              <a:gd name="T7" fmla="*/ 0 h 13"/>
              <a:gd name="T8" fmla="*/ 0 w 16"/>
              <a:gd name="T9" fmla="*/ 0 h 13"/>
              <a:gd name="T10" fmla="*/ 3572 w 16"/>
              <a:gd name="T11" fmla="*/ 2198 h 13"/>
              <a:gd name="T12" fmla="*/ 5953 w 16"/>
              <a:gd name="T13" fmla="*/ 4397 h 13"/>
              <a:gd name="T14" fmla="*/ 5953 w 16"/>
              <a:gd name="T15" fmla="*/ 4397 h 13"/>
              <a:gd name="T16" fmla="*/ 4763 w 16"/>
              <a:gd name="T17" fmla="*/ 2565 h 13"/>
              <a:gd name="T18" fmla="*/ 3572 w 16"/>
              <a:gd name="T19" fmla="*/ 0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" h="13">
                <a:moveTo>
                  <a:pt x="9" y="0"/>
                </a:move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lnTo>
                  <a:pt x="9" y="6"/>
                </a:lnTo>
                <a:lnTo>
                  <a:pt x="15" y="12"/>
                </a:lnTo>
                <a:lnTo>
                  <a:pt x="12" y="7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6" name="Freeform 215">
            <a:extLst>
              <a:ext uri="{FF2B5EF4-FFF2-40B4-BE49-F238E27FC236}">
                <a16:creationId xmlns:a16="http://schemas.microsoft.com/office/drawing/2014/main" id="{4748677C-68C7-4881-9654-FC1969EBD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174" y="1221726"/>
            <a:ext cx="1746" cy="1649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0 w 4"/>
              <a:gd name="T13" fmla="*/ 0 h 1"/>
              <a:gd name="T14" fmla="*/ 0 w 4"/>
              <a:gd name="T15" fmla="*/ 0 h 1"/>
              <a:gd name="T16" fmla="*/ 1190 w 4"/>
              <a:gd name="T17" fmla="*/ 0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7" name="Freeform 216">
            <a:extLst>
              <a:ext uri="{FF2B5EF4-FFF2-40B4-BE49-F238E27FC236}">
                <a16:creationId xmlns:a16="http://schemas.microsoft.com/office/drawing/2014/main" id="{96FD07D3-EA58-4CB2-9848-50D319AC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440" y="1216778"/>
            <a:ext cx="3494" cy="1650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2721 w 7"/>
              <a:gd name="T5" fmla="*/ 1059 h 3"/>
              <a:gd name="T6" fmla="*/ 2721 w 7"/>
              <a:gd name="T7" fmla="*/ 1059 h 3"/>
              <a:gd name="T8" fmla="*/ 0 w 7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8" name="Freeform 217">
            <a:extLst>
              <a:ext uri="{FF2B5EF4-FFF2-40B4-BE49-F238E27FC236}">
                <a16:creationId xmlns:a16="http://schemas.microsoft.com/office/drawing/2014/main" id="{629FCABC-8E0E-410D-9026-2805D28E5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692" y="1216777"/>
            <a:ext cx="1746" cy="1650"/>
          </a:xfrm>
          <a:custGeom>
            <a:avLst/>
            <a:gdLst>
              <a:gd name="T0" fmla="*/ 0 w 6"/>
              <a:gd name="T1" fmla="*/ 0 h 5"/>
              <a:gd name="T2" fmla="*/ 0 w 6"/>
              <a:gd name="T3" fmla="*/ 0 h 5"/>
              <a:gd name="T4" fmla="*/ 1323 w 6"/>
              <a:gd name="T5" fmla="*/ 1270 h 5"/>
              <a:gd name="T6" fmla="*/ 1323 w 6"/>
              <a:gd name="T7" fmla="*/ 1270 h 5"/>
              <a:gd name="T8" fmla="*/ 0 w 6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5">
                <a:moveTo>
                  <a:pt x="0" y="0"/>
                </a:moveTo>
                <a:lnTo>
                  <a:pt x="0" y="0"/>
                </a:lnTo>
                <a:lnTo>
                  <a:pt x="5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89" name="Freeform 218">
            <a:extLst>
              <a:ext uri="{FF2B5EF4-FFF2-40B4-BE49-F238E27FC236}">
                <a16:creationId xmlns:a16="http://schemas.microsoft.com/office/drawing/2014/main" id="{C382D7A6-EACA-407B-A091-510C0C104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1402" y="1226673"/>
            <a:ext cx="1748" cy="1650"/>
          </a:xfrm>
          <a:custGeom>
            <a:avLst/>
            <a:gdLst>
              <a:gd name="T0" fmla="*/ 1270 w 5"/>
              <a:gd name="T1" fmla="*/ 1323 h 6"/>
              <a:gd name="T2" fmla="*/ 1270 w 5"/>
              <a:gd name="T3" fmla="*/ 1323 h 6"/>
              <a:gd name="T4" fmla="*/ 635 w 5"/>
              <a:gd name="T5" fmla="*/ 265 h 6"/>
              <a:gd name="T6" fmla="*/ 635 w 5"/>
              <a:gd name="T7" fmla="*/ 265 h 6"/>
              <a:gd name="T8" fmla="*/ 0 w 5"/>
              <a:gd name="T9" fmla="*/ 0 h 6"/>
              <a:gd name="T10" fmla="*/ 0 w 5"/>
              <a:gd name="T11" fmla="*/ 0 h 6"/>
              <a:gd name="T12" fmla="*/ 635 w 5"/>
              <a:gd name="T13" fmla="*/ 1323 h 6"/>
              <a:gd name="T14" fmla="*/ 635 w 5"/>
              <a:gd name="T15" fmla="*/ 1323 h 6"/>
              <a:gd name="T16" fmla="*/ 1270 w 5"/>
              <a:gd name="T17" fmla="*/ 1323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6">
                <a:moveTo>
                  <a:pt x="4" y="5"/>
                </a:moveTo>
                <a:lnTo>
                  <a:pt x="4" y="5"/>
                </a:lnTo>
                <a:lnTo>
                  <a:pt x="2" y="1"/>
                </a:lnTo>
                <a:lnTo>
                  <a:pt x="0" y="0"/>
                </a:lnTo>
                <a:lnTo>
                  <a:pt x="2" y="5"/>
                </a:lnTo>
                <a:lnTo>
                  <a:pt x="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0" name="Freeform 219">
            <a:extLst>
              <a:ext uri="{FF2B5EF4-FFF2-40B4-BE49-F238E27FC236}">
                <a16:creationId xmlns:a16="http://schemas.microsoft.com/office/drawing/2014/main" id="{FDE95C0E-D9A9-418C-BA41-E5310AB43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762" y="1229971"/>
            <a:ext cx="1748" cy="1650"/>
          </a:xfrm>
          <a:custGeom>
            <a:avLst/>
            <a:gdLst>
              <a:gd name="T0" fmla="*/ 1059 w 3"/>
              <a:gd name="T1" fmla="*/ 1191 h 4"/>
              <a:gd name="T2" fmla="*/ 1059 w 3"/>
              <a:gd name="T3" fmla="*/ 1191 h 4"/>
              <a:gd name="T4" fmla="*/ 0 w 3"/>
              <a:gd name="T5" fmla="*/ 0 h 4"/>
              <a:gd name="T6" fmla="*/ 0 w 3"/>
              <a:gd name="T7" fmla="*/ 0 h 4"/>
              <a:gd name="T8" fmla="*/ 1059 w 3"/>
              <a:gd name="T9" fmla="*/ 1191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1" name="Freeform 220">
            <a:extLst>
              <a:ext uri="{FF2B5EF4-FFF2-40B4-BE49-F238E27FC236}">
                <a16:creationId xmlns:a16="http://schemas.microsoft.com/office/drawing/2014/main" id="{03B24317-D0D1-4C74-A411-D4426D7B7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3446" y="2666305"/>
            <a:ext cx="571255" cy="347952"/>
          </a:xfrm>
          <a:custGeom>
            <a:avLst/>
            <a:gdLst>
              <a:gd name="T0" fmla="*/ 115558 w 1442"/>
              <a:gd name="T1" fmla="*/ 89059 h 929"/>
              <a:gd name="T2" fmla="*/ 159478 w 1442"/>
              <a:gd name="T3" fmla="*/ 81126 h 929"/>
              <a:gd name="T4" fmla="*/ 42839 w 1442"/>
              <a:gd name="T5" fmla="*/ 178118 h 929"/>
              <a:gd name="T6" fmla="*/ 73799 w 1442"/>
              <a:gd name="T7" fmla="*/ 178118 h 929"/>
              <a:gd name="T8" fmla="*/ 95039 w 1442"/>
              <a:gd name="T9" fmla="*/ 164777 h 929"/>
              <a:gd name="T10" fmla="*/ 50399 w 1442"/>
              <a:gd name="T11" fmla="*/ 140259 h 929"/>
              <a:gd name="T12" fmla="*/ 14760 w 1442"/>
              <a:gd name="T13" fmla="*/ 159368 h 929"/>
              <a:gd name="T14" fmla="*/ 206277 w 1442"/>
              <a:gd name="T15" fmla="*/ 41825 h 929"/>
              <a:gd name="T16" fmla="*/ 223557 w 1442"/>
              <a:gd name="T17" fmla="*/ 27042 h 929"/>
              <a:gd name="T18" fmla="*/ 235797 w 1442"/>
              <a:gd name="T19" fmla="*/ 19470 h 929"/>
              <a:gd name="T20" fmla="*/ 116638 w 1442"/>
              <a:gd name="T21" fmla="*/ 146388 h 929"/>
              <a:gd name="T22" fmla="*/ 113758 w 1442"/>
              <a:gd name="T23" fmla="*/ 218861 h 929"/>
              <a:gd name="T24" fmla="*/ 73799 w 1442"/>
              <a:gd name="T25" fmla="*/ 211650 h 929"/>
              <a:gd name="T26" fmla="*/ 37439 w 1442"/>
              <a:gd name="T27" fmla="*/ 225712 h 929"/>
              <a:gd name="T28" fmla="*/ 23760 w 1442"/>
              <a:gd name="T29" fmla="*/ 237971 h 929"/>
              <a:gd name="T30" fmla="*/ 5040 w 1442"/>
              <a:gd name="T31" fmla="*/ 236168 h 929"/>
              <a:gd name="T32" fmla="*/ 2520 w 1442"/>
              <a:gd name="T33" fmla="*/ 272945 h 929"/>
              <a:gd name="T34" fmla="*/ 24480 w 1442"/>
              <a:gd name="T35" fmla="*/ 312247 h 929"/>
              <a:gd name="T36" fmla="*/ 36720 w 1442"/>
              <a:gd name="T37" fmla="*/ 322703 h 929"/>
              <a:gd name="T38" fmla="*/ 50759 w 1442"/>
              <a:gd name="T39" fmla="*/ 279796 h 929"/>
              <a:gd name="T40" fmla="*/ 99359 w 1442"/>
              <a:gd name="T41" fmla="*/ 255638 h 929"/>
              <a:gd name="T42" fmla="*/ 181798 w 1442"/>
              <a:gd name="T43" fmla="*/ 270421 h 929"/>
              <a:gd name="T44" fmla="*/ 517673 w 1442"/>
              <a:gd name="T45" fmla="*/ 257081 h 929"/>
              <a:gd name="T46" fmla="*/ 496073 w 1442"/>
              <a:gd name="T47" fmla="*/ 230399 h 929"/>
              <a:gd name="T48" fmla="*/ 485273 w 1442"/>
              <a:gd name="T49" fmla="*/ 195064 h 929"/>
              <a:gd name="T50" fmla="*/ 448194 w 1442"/>
              <a:gd name="T51" fmla="*/ 124033 h 929"/>
              <a:gd name="T52" fmla="*/ 426234 w 1442"/>
              <a:gd name="T53" fmla="*/ 105645 h 929"/>
              <a:gd name="T54" fmla="*/ 455754 w 1442"/>
              <a:gd name="T55" fmla="*/ 85814 h 929"/>
              <a:gd name="T56" fmla="*/ 479154 w 1442"/>
              <a:gd name="T57" fmla="*/ 56969 h 929"/>
              <a:gd name="T58" fmla="*/ 493553 w 1442"/>
              <a:gd name="T59" fmla="*/ 27042 h 929"/>
              <a:gd name="T60" fmla="*/ 476634 w 1442"/>
              <a:gd name="T61" fmla="*/ 8653 h 929"/>
              <a:gd name="T62" fmla="*/ 418674 w 1442"/>
              <a:gd name="T63" fmla="*/ 17307 h 929"/>
              <a:gd name="T64" fmla="*/ 366115 w 1442"/>
              <a:gd name="T65" fmla="*/ 10817 h 929"/>
              <a:gd name="T66" fmla="*/ 305636 w 1442"/>
              <a:gd name="T67" fmla="*/ 11538 h 929"/>
              <a:gd name="T68" fmla="*/ 294116 w 1442"/>
              <a:gd name="T69" fmla="*/ 16586 h 929"/>
              <a:gd name="T70" fmla="*/ 281156 w 1442"/>
              <a:gd name="T71" fmla="*/ 27042 h 929"/>
              <a:gd name="T72" fmla="*/ 245517 w 1442"/>
              <a:gd name="T73" fmla="*/ 36777 h 929"/>
              <a:gd name="T74" fmla="*/ 222117 w 1442"/>
              <a:gd name="T75" fmla="*/ 43628 h 929"/>
              <a:gd name="T76" fmla="*/ 185398 w 1442"/>
              <a:gd name="T77" fmla="*/ 60214 h 929"/>
              <a:gd name="T78" fmla="*/ 167038 w 1442"/>
              <a:gd name="T79" fmla="*/ 87256 h 929"/>
              <a:gd name="T80" fmla="*/ 120238 w 1442"/>
              <a:gd name="T81" fmla="*/ 135211 h 929"/>
              <a:gd name="T82" fmla="*/ 134998 w 1442"/>
              <a:gd name="T83" fmla="*/ 142422 h 929"/>
              <a:gd name="T84" fmla="*/ 130318 w 1442"/>
              <a:gd name="T85" fmla="*/ 175233 h 929"/>
              <a:gd name="T86" fmla="*/ 138598 w 1442"/>
              <a:gd name="T87" fmla="*/ 184608 h 929"/>
              <a:gd name="T88" fmla="*/ 157678 w 1442"/>
              <a:gd name="T89" fmla="*/ 232923 h 929"/>
              <a:gd name="T90" fmla="*/ 184318 w 1442"/>
              <a:gd name="T91" fmla="*/ 250951 h 929"/>
              <a:gd name="T92" fmla="*/ 208797 w 1442"/>
              <a:gd name="T93" fmla="*/ 255638 h 929"/>
              <a:gd name="T94" fmla="*/ 232557 w 1442"/>
              <a:gd name="T95" fmla="*/ 257081 h 929"/>
              <a:gd name="T96" fmla="*/ 231477 w 1442"/>
              <a:gd name="T97" fmla="*/ 303233 h 929"/>
              <a:gd name="T98" fmla="*/ 269996 w 1442"/>
              <a:gd name="T99" fmla="*/ 272945 h 929"/>
              <a:gd name="T100" fmla="*/ 323636 w 1442"/>
              <a:gd name="T101" fmla="*/ 266095 h 929"/>
              <a:gd name="T102" fmla="*/ 356035 w 1442"/>
              <a:gd name="T103" fmla="*/ 284123 h 929"/>
              <a:gd name="T104" fmla="*/ 397795 w 1442"/>
              <a:gd name="T105" fmla="*/ 310444 h 929"/>
              <a:gd name="T106" fmla="*/ 421914 w 1442"/>
              <a:gd name="T107" fmla="*/ 328472 h 929"/>
              <a:gd name="T108" fmla="*/ 466554 w 1442"/>
              <a:gd name="T109" fmla="*/ 309723 h 929"/>
              <a:gd name="T110" fmla="*/ 510473 w 1442"/>
              <a:gd name="T111" fmla="*/ 276190 h 929"/>
              <a:gd name="T112" fmla="*/ 480234 w 1442"/>
              <a:gd name="T113" fmla="*/ 216337 h 929"/>
              <a:gd name="T114" fmla="*/ 132118 w 1442"/>
              <a:gd name="T115" fmla="*/ 208405 h 929"/>
              <a:gd name="T116" fmla="*/ 12240 w 1442"/>
              <a:gd name="T117" fmla="*/ 257441 h 929"/>
              <a:gd name="T118" fmla="*/ 65159 w 1442"/>
              <a:gd name="T119" fmla="*/ 297103 h 929"/>
              <a:gd name="T120" fmla="*/ 75959 w 1442"/>
              <a:gd name="T121" fmla="*/ 189295 h 92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42" h="929">
                <a:moveTo>
                  <a:pt x="443" y="238"/>
                </a:moveTo>
                <a:lnTo>
                  <a:pt x="443" y="225"/>
                </a:lnTo>
                <a:lnTo>
                  <a:pt x="438" y="225"/>
                </a:lnTo>
                <a:lnTo>
                  <a:pt x="437" y="221"/>
                </a:lnTo>
                <a:lnTo>
                  <a:pt x="432" y="216"/>
                </a:lnTo>
                <a:lnTo>
                  <a:pt x="430" y="213"/>
                </a:lnTo>
                <a:lnTo>
                  <a:pt x="426" y="211"/>
                </a:lnTo>
                <a:lnTo>
                  <a:pt x="421" y="211"/>
                </a:lnTo>
                <a:lnTo>
                  <a:pt x="416" y="211"/>
                </a:lnTo>
                <a:lnTo>
                  <a:pt x="418" y="223"/>
                </a:lnTo>
                <a:lnTo>
                  <a:pt x="421" y="227"/>
                </a:lnTo>
                <a:lnTo>
                  <a:pt x="423" y="232"/>
                </a:lnTo>
                <a:lnTo>
                  <a:pt x="428" y="233"/>
                </a:lnTo>
                <a:lnTo>
                  <a:pt x="432" y="237"/>
                </a:lnTo>
                <a:lnTo>
                  <a:pt x="443" y="238"/>
                </a:lnTo>
                <a:close/>
                <a:moveTo>
                  <a:pt x="327" y="266"/>
                </a:moveTo>
                <a:lnTo>
                  <a:pt x="327" y="256"/>
                </a:lnTo>
                <a:lnTo>
                  <a:pt x="326" y="252"/>
                </a:lnTo>
                <a:lnTo>
                  <a:pt x="322" y="249"/>
                </a:lnTo>
                <a:lnTo>
                  <a:pt x="321" y="247"/>
                </a:lnTo>
                <a:lnTo>
                  <a:pt x="317" y="245"/>
                </a:lnTo>
                <a:lnTo>
                  <a:pt x="307" y="245"/>
                </a:lnTo>
                <a:lnTo>
                  <a:pt x="307" y="256"/>
                </a:lnTo>
                <a:lnTo>
                  <a:pt x="309" y="259"/>
                </a:lnTo>
                <a:lnTo>
                  <a:pt x="310" y="262"/>
                </a:lnTo>
                <a:lnTo>
                  <a:pt x="314" y="264"/>
                </a:lnTo>
                <a:lnTo>
                  <a:pt x="317" y="266"/>
                </a:lnTo>
                <a:lnTo>
                  <a:pt x="327" y="266"/>
                </a:lnTo>
                <a:close/>
                <a:moveTo>
                  <a:pt x="464" y="232"/>
                </a:moveTo>
                <a:lnTo>
                  <a:pt x="464" y="227"/>
                </a:lnTo>
                <a:lnTo>
                  <a:pt x="462" y="220"/>
                </a:lnTo>
                <a:lnTo>
                  <a:pt x="459" y="215"/>
                </a:lnTo>
                <a:lnTo>
                  <a:pt x="454" y="209"/>
                </a:lnTo>
                <a:lnTo>
                  <a:pt x="449" y="206"/>
                </a:lnTo>
                <a:lnTo>
                  <a:pt x="443" y="204"/>
                </a:lnTo>
                <a:lnTo>
                  <a:pt x="440" y="206"/>
                </a:lnTo>
                <a:lnTo>
                  <a:pt x="437" y="211"/>
                </a:lnTo>
                <a:lnTo>
                  <a:pt x="440" y="213"/>
                </a:lnTo>
                <a:lnTo>
                  <a:pt x="442" y="216"/>
                </a:lnTo>
                <a:lnTo>
                  <a:pt x="443" y="225"/>
                </a:lnTo>
                <a:lnTo>
                  <a:pt x="450" y="225"/>
                </a:lnTo>
                <a:lnTo>
                  <a:pt x="454" y="228"/>
                </a:lnTo>
                <a:lnTo>
                  <a:pt x="459" y="230"/>
                </a:lnTo>
                <a:lnTo>
                  <a:pt x="464" y="232"/>
                </a:lnTo>
                <a:close/>
                <a:moveTo>
                  <a:pt x="27" y="471"/>
                </a:moveTo>
                <a:lnTo>
                  <a:pt x="36" y="472"/>
                </a:lnTo>
                <a:lnTo>
                  <a:pt x="39" y="474"/>
                </a:lnTo>
                <a:lnTo>
                  <a:pt x="41" y="477"/>
                </a:lnTo>
                <a:lnTo>
                  <a:pt x="58" y="477"/>
                </a:lnTo>
                <a:lnTo>
                  <a:pt x="65" y="479"/>
                </a:lnTo>
                <a:lnTo>
                  <a:pt x="66" y="481"/>
                </a:lnTo>
                <a:lnTo>
                  <a:pt x="68" y="484"/>
                </a:lnTo>
                <a:lnTo>
                  <a:pt x="73" y="484"/>
                </a:lnTo>
                <a:lnTo>
                  <a:pt x="78" y="483"/>
                </a:lnTo>
                <a:lnTo>
                  <a:pt x="87" y="479"/>
                </a:lnTo>
                <a:lnTo>
                  <a:pt x="95" y="476"/>
                </a:lnTo>
                <a:lnTo>
                  <a:pt x="102" y="476"/>
                </a:lnTo>
                <a:lnTo>
                  <a:pt x="109" y="477"/>
                </a:lnTo>
                <a:lnTo>
                  <a:pt x="114" y="486"/>
                </a:lnTo>
                <a:lnTo>
                  <a:pt x="119" y="494"/>
                </a:lnTo>
                <a:lnTo>
                  <a:pt x="123" y="498"/>
                </a:lnTo>
                <a:lnTo>
                  <a:pt x="124" y="503"/>
                </a:lnTo>
                <a:lnTo>
                  <a:pt x="124" y="510"/>
                </a:lnTo>
                <a:lnTo>
                  <a:pt x="123" y="518"/>
                </a:lnTo>
                <a:lnTo>
                  <a:pt x="128" y="520"/>
                </a:lnTo>
                <a:lnTo>
                  <a:pt x="129" y="525"/>
                </a:lnTo>
                <a:lnTo>
                  <a:pt x="129" y="532"/>
                </a:lnTo>
                <a:lnTo>
                  <a:pt x="129" y="539"/>
                </a:lnTo>
                <a:lnTo>
                  <a:pt x="135" y="541"/>
                </a:lnTo>
                <a:lnTo>
                  <a:pt x="136" y="546"/>
                </a:lnTo>
                <a:lnTo>
                  <a:pt x="136" y="552"/>
                </a:lnTo>
                <a:lnTo>
                  <a:pt x="136" y="559"/>
                </a:lnTo>
                <a:lnTo>
                  <a:pt x="152" y="559"/>
                </a:lnTo>
                <a:lnTo>
                  <a:pt x="165" y="559"/>
                </a:lnTo>
                <a:lnTo>
                  <a:pt x="191" y="552"/>
                </a:lnTo>
                <a:lnTo>
                  <a:pt x="194" y="544"/>
                </a:lnTo>
                <a:lnTo>
                  <a:pt x="196" y="534"/>
                </a:lnTo>
                <a:lnTo>
                  <a:pt x="199" y="513"/>
                </a:lnTo>
                <a:lnTo>
                  <a:pt x="201" y="503"/>
                </a:lnTo>
                <a:lnTo>
                  <a:pt x="205" y="494"/>
                </a:lnTo>
                <a:lnTo>
                  <a:pt x="210" y="488"/>
                </a:lnTo>
                <a:lnTo>
                  <a:pt x="218" y="484"/>
                </a:lnTo>
                <a:lnTo>
                  <a:pt x="239" y="484"/>
                </a:lnTo>
                <a:lnTo>
                  <a:pt x="247" y="483"/>
                </a:lnTo>
                <a:lnTo>
                  <a:pt x="251" y="481"/>
                </a:lnTo>
                <a:lnTo>
                  <a:pt x="252" y="477"/>
                </a:lnTo>
                <a:lnTo>
                  <a:pt x="257" y="481"/>
                </a:lnTo>
                <a:lnTo>
                  <a:pt x="261" y="483"/>
                </a:lnTo>
                <a:lnTo>
                  <a:pt x="266" y="484"/>
                </a:lnTo>
                <a:lnTo>
                  <a:pt x="269" y="483"/>
                </a:lnTo>
                <a:lnTo>
                  <a:pt x="273" y="481"/>
                </a:lnTo>
                <a:lnTo>
                  <a:pt x="276" y="479"/>
                </a:lnTo>
                <a:lnTo>
                  <a:pt x="278" y="476"/>
                </a:lnTo>
                <a:lnTo>
                  <a:pt x="280" y="471"/>
                </a:lnTo>
                <a:lnTo>
                  <a:pt x="275" y="469"/>
                </a:lnTo>
                <a:lnTo>
                  <a:pt x="273" y="467"/>
                </a:lnTo>
                <a:lnTo>
                  <a:pt x="273" y="464"/>
                </a:lnTo>
                <a:lnTo>
                  <a:pt x="271" y="460"/>
                </a:lnTo>
                <a:lnTo>
                  <a:pt x="268" y="459"/>
                </a:lnTo>
                <a:lnTo>
                  <a:pt x="264" y="457"/>
                </a:lnTo>
                <a:lnTo>
                  <a:pt x="259" y="457"/>
                </a:lnTo>
                <a:lnTo>
                  <a:pt x="256" y="450"/>
                </a:lnTo>
                <a:lnTo>
                  <a:pt x="252" y="447"/>
                </a:lnTo>
                <a:lnTo>
                  <a:pt x="249" y="442"/>
                </a:lnTo>
                <a:lnTo>
                  <a:pt x="246" y="436"/>
                </a:lnTo>
                <a:lnTo>
                  <a:pt x="242" y="430"/>
                </a:lnTo>
                <a:lnTo>
                  <a:pt x="239" y="423"/>
                </a:lnTo>
                <a:lnTo>
                  <a:pt x="239" y="412"/>
                </a:lnTo>
                <a:lnTo>
                  <a:pt x="239" y="402"/>
                </a:lnTo>
                <a:lnTo>
                  <a:pt x="230" y="402"/>
                </a:lnTo>
                <a:lnTo>
                  <a:pt x="222" y="402"/>
                </a:lnTo>
                <a:lnTo>
                  <a:pt x="208" y="399"/>
                </a:lnTo>
                <a:lnTo>
                  <a:pt x="194" y="395"/>
                </a:lnTo>
                <a:lnTo>
                  <a:pt x="187" y="394"/>
                </a:lnTo>
                <a:lnTo>
                  <a:pt x="177" y="395"/>
                </a:lnTo>
                <a:lnTo>
                  <a:pt x="177" y="368"/>
                </a:lnTo>
                <a:lnTo>
                  <a:pt x="143" y="368"/>
                </a:lnTo>
                <a:lnTo>
                  <a:pt x="143" y="375"/>
                </a:lnTo>
                <a:lnTo>
                  <a:pt x="143" y="380"/>
                </a:lnTo>
                <a:lnTo>
                  <a:pt x="140" y="389"/>
                </a:lnTo>
                <a:lnTo>
                  <a:pt x="136" y="397"/>
                </a:lnTo>
                <a:lnTo>
                  <a:pt x="135" y="402"/>
                </a:lnTo>
                <a:lnTo>
                  <a:pt x="136" y="409"/>
                </a:lnTo>
                <a:lnTo>
                  <a:pt x="131" y="411"/>
                </a:lnTo>
                <a:lnTo>
                  <a:pt x="126" y="414"/>
                </a:lnTo>
                <a:lnTo>
                  <a:pt x="123" y="416"/>
                </a:lnTo>
                <a:lnTo>
                  <a:pt x="116" y="416"/>
                </a:lnTo>
                <a:lnTo>
                  <a:pt x="114" y="421"/>
                </a:lnTo>
                <a:lnTo>
                  <a:pt x="112" y="423"/>
                </a:lnTo>
                <a:lnTo>
                  <a:pt x="109" y="423"/>
                </a:lnTo>
                <a:lnTo>
                  <a:pt x="107" y="431"/>
                </a:lnTo>
                <a:lnTo>
                  <a:pt x="106" y="435"/>
                </a:lnTo>
                <a:lnTo>
                  <a:pt x="102" y="436"/>
                </a:lnTo>
                <a:lnTo>
                  <a:pt x="95" y="435"/>
                </a:lnTo>
                <a:lnTo>
                  <a:pt x="89" y="435"/>
                </a:lnTo>
                <a:lnTo>
                  <a:pt x="80" y="438"/>
                </a:lnTo>
                <a:lnTo>
                  <a:pt x="73" y="442"/>
                </a:lnTo>
                <a:lnTo>
                  <a:pt x="68" y="443"/>
                </a:lnTo>
                <a:lnTo>
                  <a:pt x="54" y="443"/>
                </a:lnTo>
                <a:lnTo>
                  <a:pt x="41" y="442"/>
                </a:lnTo>
                <a:lnTo>
                  <a:pt x="34" y="443"/>
                </a:lnTo>
                <a:lnTo>
                  <a:pt x="31" y="445"/>
                </a:lnTo>
                <a:lnTo>
                  <a:pt x="27" y="450"/>
                </a:lnTo>
                <a:lnTo>
                  <a:pt x="27" y="457"/>
                </a:lnTo>
                <a:lnTo>
                  <a:pt x="27" y="471"/>
                </a:lnTo>
                <a:close/>
                <a:moveTo>
                  <a:pt x="573" y="116"/>
                </a:moveTo>
                <a:lnTo>
                  <a:pt x="575" y="109"/>
                </a:lnTo>
                <a:lnTo>
                  <a:pt x="573" y="104"/>
                </a:lnTo>
                <a:lnTo>
                  <a:pt x="571" y="97"/>
                </a:lnTo>
                <a:lnTo>
                  <a:pt x="566" y="92"/>
                </a:lnTo>
                <a:lnTo>
                  <a:pt x="566" y="87"/>
                </a:lnTo>
                <a:lnTo>
                  <a:pt x="566" y="82"/>
                </a:lnTo>
                <a:lnTo>
                  <a:pt x="546" y="82"/>
                </a:lnTo>
                <a:lnTo>
                  <a:pt x="546" y="97"/>
                </a:lnTo>
                <a:lnTo>
                  <a:pt x="546" y="104"/>
                </a:lnTo>
                <a:lnTo>
                  <a:pt x="549" y="109"/>
                </a:lnTo>
                <a:lnTo>
                  <a:pt x="553" y="114"/>
                </a:lnTo>
                <a:lnTo>
                  <a:pt x="558" y="116"/>
                </a:lnTo>
                <a:lnTo>
                  <a:pt x="564" y="117"/>
                </a:lnTo>
                <a:lnTo>
                  <a:pt x="573" y="116"/>
                </a:lnTo>
                <a:close/>
                <a:moveTo>
                  <a:pt x="730" y="68"/>
                </a:moveTo>
                <a:lnTo>
                  <a:pt x="718" y="65"/>
                </a:lnTo>
                <a:lnTo>
                  <a:pt x="709" y="65"/>
                </a:lnTo>
                <a:lnTo>
                  <a:pt x="708" y="65"/>
                </a:lnTo>
                <a:lnTo>
                  <a:pt x="704" y="68"/>
                </a:lnTo>
                <a:lnTo>
                  <a:pt x="703" y="73"/>
                </a:lnTo>
                <a:lnTo>
                  <a:pt x="703" y="82"/>
                </a:lnTo>
                <a:lnTo>
                  <a:pt x="713" y="82"/>
                </a:lnTo>
                <a:lnTo>
                  <a:pt x="721" y="80"/>
                </a:lnTo>
                <a:lnTo>
                  <a:pt x="727" y="75"/>
                </a:lnTo>
                <a:lnTo>
                  <a:pt x="730" y="68"/>
                </a:lnTo>
                <a:close/>
                <a:moveTo>
                  <a:pt x="607" y="88"/>
                </a:moveTo>
                <a:lnTo>
                  <a:pt x="605" y="88"/>
                </a:lnTo>
                <a:lnTo>
                  <a:pt x="607" y="87"/>
                </a:lnTo>
                <a:lnTo>
                  <a:pt x="609" y="85"/>
                </a:lnTo>
                <a:lnTo>
                  <a:pt x="614" y="82"/>
                </a:lnTo>
                <a:lnTo>
                  <a:pt x="619" y="80"/>
                </a:lnTo>
                <a:lnTo>
                  <a:pt x="622" y="78"/>
                </a:lnTo>
                <a:lnTo>
                  <a:pt x="622" y="77"/>
                </a:lnTo>
                <a:lnTo>
                  <a:pt x="621" y="75"/>
                </a:lnTo>
                <a:lnTo>
                  <a:pt x="614" y="75"/>
                </a:lnTo>
                <a:lnTo>
                  <a:pt x="607" y="75"/>
                </a:lnTo>
                <a:lnTo>
                  <a:pt x="602" y="77"/>
                </a:lnTo>
                <a:lnTo>
                  <a:pt x="600" y="82"/>
                </a:lnTo>
                <a:lnTo>
                  <a:pt x="600" y="85"/>
                </a:lnTo>
                <a:lnTo>
                  <a:pt x="602" y="87"/>
                </a:lnTo>
                <a:lnTo>
                  <a:pt x="604" y="88"/>
                </a:lnTo>
                <a:lnTo>
                  <a:pt x="607" y="88"/>
                </a:lnTo>
                <a:close/>
                <a:moveTo>
                  <a:pt x="675" y="68"/>
                </a:moveTo>
                <a:lnTo>
                  <a:pt x="677" y="73"/>
                </a:lnTo>
                <a:lnTo>
                  <a:pt x="679" y="75"/>
                </a:lnTo>
                <a:lnTo>
                  <a:pt x="682" y="75"/>
                </a:lnTo>
                <a:lnTo>
                  <a:pt x="687" y="75"/>
                </a:lnTo>
                <a:lnTo>
                  <a:pt x="694" y="68"/>
                </a:lnTo>
                <a:lnTo>
                  <a:pt x="696" y="65"/>
                </a:lnTo>
                <a:lnTo>
                  <a:pt x="696" y="61"/>
                </a:lnTo>
                <a:lnTo>
                  <a:pt x="684" y="56"/>
                </a:lnTo>
                <a:lnTo>
                  <a:pt x="677" y="51"/>
                </a:lnTo>
                <a:lnTo>
                  <a:pt x="667" y="51"/>
                </a:lnTo>
                <a:lnTo>
                  <a:pt x="655" y="54"/>
                </a:lnTo>
                <a:lnTo>
                  <a:pt x="655" y="63"/>
                </a:lnTo>
                <a:lnTo>
                  <a:pt x="660" y="66"/>
                </a:lnTo>
                <a:lnTo>
                  <a:pt x="667" y="68"/>
                </a:lnTo>
                <a:lnTo>
                  <a:pt x="675" y="68"/>
                </a:lnTo>
                <a:close/>
                <a:moveTo>
                  <a:pt x="293" y="361"/>
                </a:moveTo>
                <a:lnTo>
                  <a:pt x="287" y="360"/>
                </a:lnTo>
                <a:lnTo>
                  <a:pt x="280" y="361"/>
                </a:lnTo>
                <a:lnTo>
                  <a:pt x="276" y="363"/>
                </a:lnTo>
                <a:lnTo>
                  <a:pt x="273" y="365"/>
                </a:lnTo>
                <a:lnTo>
                  <a:pt x="266" y="371"/>
                </a:lnTo>
                <a:lnTo>
                  <a:pt x="263" y="373"/>
                </a:lnTo>
                <a:lnTo>
                  <a:pt x="259" y="375"/>
                </a:lnTo>
                <a:lnTo>
                  <a:pt x="263" y="385"/>
                </a:lnTo>
                <a:lnTo>
                  <a:pt x="268" y="394"/>
                </a:lnTo>
                <a:lnTo>
                  <a:pt x="275" y="401"/>
                </a:lnTo>
                <a:lnTo>
                  <a:pt x="280" y="409"/>
                </a:lnTo>
                <a:lnTo>
                  <a:pt x="287" y="409"/>
                </a:lnTo>
                <a:lnTo>
                  <a:pt x="321" y="409"/>
                </a:lnTo>
                <a:lnTo>
                  <a:pt x="322" y="407"/>
                </a:lnTo>
                <a:lnTo>
                  <a:pt x="324" y="406"/>
                </a:lnTo>
                <a:lnTo>
                  <a:pt x="327" y="402"/>
                </a:lnTo>
                <a:lnTo>
                  <a:pt x="329" y="397"/>
                </a:lnTo>
                <a:lnTo>
                  <a:pt x="331" y="395"/>
                </a:lnTo>
                <a:lnTo>
                  <a:pt x="334" y="395"/>
                </a:lnTo>
                <a:lnTo>
                  <a:pt x="338" y="394"/>
                </a:lnTo>
                <a:lnTo>
                  <a:pt x="338" y="390"/>
                </a:lnTo>
                <a:lnTo>
                  <a:pt x="336" y="387"/>
                </a:lnTo>
                <a:lnTo>
                  <a:pt x="334" y="382"/>
                </a:lnTo>
                <a:lnTo>
                  <a:pt x="334" y="375"/>
                </a:lnTo>
                <a:lnTo>
                  <a:pt x="324" y="371"/>
                </a:lnTo>
                <a:lnTo>
                  <a:pt x="317" y="365"/>
                </a:lnTo>
                <a:lnTo>
                  <a:pt x="307" y="361"/>
                </a:lnTo>
                <a:lnTo>
                  <a:pt x="300" y="361"/>
                </a:lnTo>
                <a:lnTo>
                  <a:pt x="293" y="361"/>
                </a:lnTo>
                <a:close/>
                <a:moveTo>
                  <a:pt x="348" y="621"/>
                </a:moveTo>
                <a:lnTo>
                  <a:pt x="341" y="621"/>
                </a:lnTo>
                <a:lnTo>
                  <a:pt x="334" y="619"/>
                </a:lnTo>
                <a:lnTo>
                  <a:pt x="326" y="612"/>
                </a:lnTo>
                <a:lnTo>
                  <a:pt x="321" y="610"/>
                </a:lnTo>
                <a:lnTo>
                  <a:pt x="316" y="607"/>
                </a:lnTo>
                <a:lnTo>
                  <a:pt x="309" y="607"/>
                </a:lnTo>
                <a:lnTo>
                  <a:pt x="300" y="607"/>
                </a:lnTo>
                <a:lnTo>
                  <a:pt x="297" y="602"/>
                </a:lnTo>
                <a:lnTo>
                  <a:pt x="293" y="597"/>
                </a:lnTo>
                <a:lnTo>
                  <a:pt x="287" y="595"/>
                </a:lnTo>
                <a:lnTo>
                  <a:pt x="280" y="593"/>
                </a:lnTo>
                <a:lnTo>
                  <a:pt x="280" y="588"/>
                </a:lnTo>
                <a:lnTo>
                  <a:pt x="278" y="583"/>
                </a:lnTo>
                <a:lnTo>
                  <a:pt x="276" y="578"/>
                </a:lnTo>
                <a:lnTo>
                  <a:pt x="273" y="576"/>
                </a:lnTo>
                <a:lnTo>
                  <a:pt x="266" y="571"/>
                </a:lnTo>
                <a:lnTo>
                  <a:pt x="259" y="566"/>
                </a:lnTo>
                <a:lnTo>
                  <a:pt x="257" y="570"/>
                </a:lnTo>
                <a:lnTo>
                  <a:pt x="254" y="571"/>
                </a:lnTo>
                <a:lnTo>
                  <a:pt x="251" y="573"/>
                </a:lnTo>
                <a:lnTo>
                  <a:pt x="246" y="573"/>
                </a:lnTo>
                <a:lnTo>
                  <a:pt x="211" y="573"/>
                </a:lnTo>
                <a:lnTo>
                  <a:pt x="210" y="581"/>
                </a:lnTo>
                <a:lnTo>
                  <a:pt x="208" y="585"/>
                </a:lnTo>
                <a:lnTo>
                  <a:pt x="205" y="587"/>
                </a:lnTo>
                <a:lnTo>
                  <a:pt x="198" y="587"/>
                </a:lnTo>
                <a:lnTo>
                  <a:pt x="193" y="588"/>
                </a:lnTo>
                <a:lnTo>
                  <a:pt x="184" y="593"/>
                </a:lnTo>
                <a:lnTo>
                  <a:pt x="182" y="590"/>
                </a:lnTo>
                <a:lnTo>
                  <a:pt x="181" y="587"/>
                </a:lnTo>
                <a:lnTo>
                  <a:pt x="177" y="580"/>
                </a:lnTo>
                <a:lnTo>
                  <a:pt x="175" y="576"/>
                </a:lnTo>
                <a:lnTo>
                  <a:pt x="174" y="573"/>
                </a:lnTo>
                <a:lnTo>
                  <a:pt x="169" y="573"/>
                </a:lnTo>
                <a:lnTo>
                  <a:pt x="164" y="573"/>
                </a:lnTo>
                <a:lnTo>
                  <a:pt x="160" y="575"/>
                </a:lnTo>
                <a:lnTo>
                  <a:pt x="157" y="576"/>
                </a:lnTo>
                <a:lnTo>
                  <a:pt x="155" y="585"/>
                </a:lnTo>
                <a:lnTo>
                  <a:pt x="153" y="588"/>
                </a:lnTo>
                <a:lnTo>
                  <a:pt x="152" y="592"/>
                </a:lnTo>
                <a:lnTo>
                  <a:pt x="148" y="593"/>
                </a:lnTo>
                <a:lnTo>
                  <a:pt x="143" y="593"/>
                </a:lnTo>
                <a:lnTo>
                  <a:pt x="102" y="614"/>
                </a:lnTo>
                <a:lnTo>
                  <a:pt x="102" y="621"/>
                </a:lnTo>
                <a:lnTo>
                  <a:pt x="104" y="626"/>
                </a:lnTo>
                <a:lnTo>
                  <a:pt x="111" y="638"/>
                </a:lnTo>
                <a:lnTo>
                  <a:pt x="114" y="643"/>
                </a:lnTo>
                <a:lnTo>
                  <a:pt x="116" y="646"/>
                </a:lnTo>
                <a:lnTo>
                  <a:pt x="114" y="651"/>
                </a:lnTo>
                <a:lnTo>
                  <a:pt x="109" y="655"/>
                </a:lnTo>
                <a:lnTo>
                  <a:pt x="104" y="653"/>
                </a:lnTo>
                <a:lnTo>
                  <a:pt x="100" y="650"/>
                </a:lnTo>
                <a:lnTo>
                  <a:pt x="99" y="638"/>
                </a:lnTo>
                <a:lnTo>
                  <a:pt x="97" y="633"/>
                </a:lnTo>
                <a:lnTo>
                  <a:pt x="94" y="629"/>
                </a:lnTo>
                <a:lnTo>
                  <a:pt x="89" y="627"/>
                </a:lnTo>
                <a:lnTo>
                  <a:pt x="82" y="627"/>
                </a:lnTo>
                <a:lnTo>
                  <a:pt x="80" y="633"/>
                </a:lnTo>
                <a:lnTo>
                  <a:pt x="78" y="634"/>
                </a:lnTo>
                <a:lnTo>
                  <a:pt x="73" y="639"/>
                </a:lnTo>
                <a:lnTo>
                  <a:pt x="70" y="641"/>
                </a:lnTo>
                <a:lnTo>
                  <a:pt x="68" y="645"/>
                </a:lnTo>
                <a:lnTo>
                  <a:pt x="66" y="650"/>
                </a:lnTo>
                <a:lnTo>
                  <a:pt x="68" y="655"/>
                </a:lnTo>
                <a:lnTo>
                  <a:pt x="66" y="660"/>
                </a:lnTo>
                <a:lnTo>
                  <a:pt x="68" y="665"/>
                </a:lnTo>
                <a:lnTo>
                  <a:pt x="68" y="675"/>
                </a:lnTo>
                <a:lnTo>
                  <a:pt x="68" y="682"/>
                </a:lnTo>
                <a:lnTo>
                  <a:pt x="68" y="685"/>
                </a:lnTo>
                <a:lnTo>
                  <a:pt x="66" y="689"/>
                </a:lnTo>
                <a:lnTo>
                  <a:pt x="61" y="689"/>
                </a:lnTo>
                <a:lnTo>
                  <a:pt x="61" y="677"/>
                </a:lnTo>
                <a:lnTo>
                  <a:pt x="61" y="665"/>
                </a:lnTo>
                <a:lnTo>
                  <a:pt x="60" y="655"/>
                </a:lnTo>
                <a:lnTo>
                  <a:pt x="54" y="648"/>
                </a:lnTo>
                <a:lnTo>
                  <a:pt x="46" y="648"/>
                </a:lnTo>
                <a:lnTo>
                  <a:pt x="41" y="645"/>
                </a:lnTo>
                <a:lnTo>
                  <a:pt x="34" y="643"/>
                </a:lnTo>
                <a:lnTo>
                  <a:pt x="27" y="641"/>
                </a:lnTo>
                <a:lnTo>
                  <a:pt x="24" y="641"/>
                </a:lnTo>
                <a:lnTo>
                  <a:pt x="22" y="643"/>
                </a:lnTo>
                <a:lnTo>
                  <a:pt x="20" y="648"/>
                </a:lnTo>
                <a:lnTo>
                  <a:pt x="17" y="651"/>
                </a:lnTo>
                <a:lnTo>
                  <a:pt x="15" y="653"/>
                </a:lnTo>
                <a:lnTo>
                  <a:pt x="14" y="655"/>
                </a:lnTo>
                <a:lnTo>
                  <a:pt x="7" y="656"/>
                </a:lnTo>
                <a:lnTo>
                  <a:pt x="3" y="658"/>
                </a:lnTo>
                <a:lnTo>
                  <a:pt x="0" y="662"/>
                </a:lnTo>
                <a:lnTo>
                  <a:pt x="0" y="668"/>
                </a:lnTo>
                <a:lnTo>
                  <a:pt x="3" y="675"/>
                </a:lnTo>
                <a:lnTo>
                  <a:pt x="7" y="680"/>
                </a:lnTo>
                <a:lnTo>
                  <a:pt x="14" y="684"/>
                </a:lnTo>
                <a:lnTo>
                  <a:pt x="20" y="685"/>
                </a:lnTo>
                <a:lnTo>
                  <a:pt x="27" y="689"/>
                </a:lnTo>
                <a:lnTo>
                  <a:pt x="32" y="691"/>
                </a:lnTo>
                <a:lnTo>
                  <a:pt x="37" y="696"/>
                </a:lnTo>
                <a:lnTo>
                  <a:pt x="41" y="703"/>
                </a:lnTo>
                <a:lnTo>
                  <a:pt x="41" y="730"/>
                </a:lnTo>
                <a:lnTo>
                  <a:pt x="27" y="730"/>
                </a:lnTo>
                <a:lnTo>
                  <a:pt x="25" y="738"/>
                </a:lnTo>
                <a:lnTo>
                  <a:pt x="24" y="742"/>
                </a:lnTo>
                <a:lnTo>
                  <a:pt x="20" y="743"/>
                </a:lnTo>
                <a:lnTo>
                  <a:pt x="15" y="747"/>
                </a:lnTo>
                <a:lnTo>
                  <a:pt x="10" y="750"/>
                </a:lnTo>
                <a:lnTo>
                  <a:pt x="7" y="757"/>
                </a:lnTo>
                <a:lnTo>
                  <a:pt x="7" y="764"/>
                </a:lnTo>
                <a:lnTo>
                  <a:pt x="14" y="764"/>
                </a:lnTo>
                <a:lnTo>
                  <a:pt x="20" y="764"/>
                </a:lnTo>
                <a:lnTo>
                  <a:pt x="29" y="769"/>
                </a:lnTo>
                <a:lnTo>
                  <a:pt x="39" y="771"/>
                </a:lnTo>
                <a:lnTo>
                  <a:pt x="46" y="772"/>
                </a:lnTo>
                <a:lnTo>
                  <a:pt x="54" y="771"/>
                </a:lnTo>
                <a:lnTo>
                  <a:pt x="61" y="784"/>
                </a:lnTo>
                <a:lnTo>
                  <a:pt x="68" y="798"/>
                </a:lnTo>
                <a:lnTo>
                  <a:pt x="80" y="803"/>
                </a:lnTo>
                <a:lnTo>
                  <a:pt x="90" y="810"/>
                </a:lnTo>
                <a:lnTo>
                  <a:pt x="95" y="813"/>
                </a:lnTo>
                <a:lnTo>
                  <a:pt x="99" y="818"/>
                </a:lnTo>
                <a:lnTo>
                  <a:pt x="100" y="824"/>
                </a:lnTo>
                <a:lnTo>
                  <a:pt x="102" y="832"/>
                </a:lnTo>
                <a:lnTo>
                  <a:pt x="89" y="839"/>
                </a:lnTo>
                <a:lnTo>
                  <a:pt x="75" y="846"/>
                </a:lnTo>
                <a:lnTo>
                  <a:pt x="75" y="853"/>
                </a:lnTo>
                <a:lnTo>
                  <a:pt x="73" y="858"/>
                </a:lnTo>
                <a:lnTo>
                  <a:pt x="68" y="866"/>
                </a:lnTo>
                <a:lnTo>
                  <a:pt x="71" y="866"/>
                </a:lnTo>
                <a:lnTo>
                  <a:pt x="75" y="866"/>
                </a:lnTo>
                <a:lnTo>
                  <a:pt x="77" y="868"/>
                </a:lnTo>
                <a:lnTo>
                  <a:pt x="75" y="870"/>
                </a:lnTo>
                <a:lnTo>
                  <a:pt x="73" y="871"/>
                </a:lnTo>
                <a:lnTo>
                  <a:pt x="68" y="873"/>
                </a:lnTo>
                <a:lnTo>
                  <a:pt x="63" y="890"/>
                </a:lnTo>
                <a:lnTo>
                  <a:pt x="61" y="899"/>
                </a:lnTo>
                <a:lnTo>
                  <a:pt x="61" y="905"/>
                </a:lnTo>
                <a:lnTo>
                  <a:pt x="63" y="914"/>
                </a:lnTo>
                <a:lnTo>
                  <a:pt x="68" y="919"/>
                </a:lnTo>
                <a:lnTo>
                  <a:pt x="73" y="924"/>
                </a:lnTo>
                <a:lnTo>
                  <a:pt x="82" y="928"/>
                </a:lnTo>
                <a:lnTo>
                  <a:pt x="83" y="922"/>
                </a:lnTo>
                <a:lnTo>
                  <a:pt x="85" y="919"/>
                </a:lnTo>
                <a:lnTo>
                  <a:pt x="92" y="914"/>
                </a:lnTo>
                <a:lnTo>
                  <a:pt x="99" y="909"/>
                </a:lnTo>
                <a:lnTo>
                  <a:pt x="100" y="905"/>
                </a:lnTo>
                <a:lnTo>
                  <a:pt x="102" y="900"/>
                </a:lnTo>
                <a:lnTo>
                  <a:pt x="102" y="895"/>
                </a:lnTo>
                <a:lnTo>
                  <a:pt x="104" y="890"/>
                </a:lnTo>
                <a:lnTo>
                  <a:pt x="106" y="885"/>
                </a:lnTo>
                <a:lnTo>
                  <a:pt x="107" y="883"/>
                </a:lnTo>
                <a:lnTo>
                  <a:pt x="114" y="878"/>
                </a:lnTo>
                <a:lnTo>
                  <a:pt x="123" y="873"/>
                </a:lnTo>
                <a:lnTo>
                  <a:pt x="121" y="866"/>
                </a:lnTo>
                <a:lnTo>
                  <a:pt x="121" y="859"/>
                </a:lnTo>
                <a:lnTo>
                  <a:pt x="124" y="851"/>
                </a:lnTo>
                <a:lnTo>
                  <a:pt x="128" y="842"/>
                </a:lnTo>
                <a:lnTo>
                  <a:pt x="129" y="837"/>
                </a:lnTo>
                <a:lnTo>
                  <a:pt x="129" y="832"/>
                </a:lnTo>
                <a:lnTo>
                  <a:pt x="131" y="825"/>
                </a:lnTo>
                <a:lnTo>
                  <a:pt x="129" y="820"/>
                </a:lnTo>
                <a:lnTo>
                  <a:pt x="128" y="813"/>
                </a:lnTo>
                <a:lnTo>
                  <a:pt x="123" y="808"/>
                </a:lnTo>
                <a:lnTo>
                  <a:pt x="123" y="803"/>
                </a:lnTo>
                <a:lnTo>
                  <a:pt x="123" y="798"/>
                </a:lnTo>
                <a:lnTo>
                  <a:pt x="128" y="789"/>
                </a:lnTo>
                <a:lnTo>
                  <a:pt x="135" y="783"/>
                </a:lnTo>
                <a:lnTo>
                  <a:pt x="141" y="776"/>
                </a:lnTo>
                <a:lnTo>
                  <a:pt x="150" y="771"/>
                </a:lnTo>
                <a:lnTo>
                  <a:pt x="169" y="762"/>
                </a:lnTo>
                <a:lnTo>
                  <a:pt x="191" y="757"/>
                </a:lnTo>
                <a:lnTo>
                  <a:pt x="213" y="766"/>
                </a:lnTo>
                <a:lnTo>
                  <a:pt x="225" y="769"/>
                </a:lnTo>
                <a:lnTo>
                  <a:pt x="239" y="771"/>
                </a:lnTo>
                <a:lnTo>
                  <a:pt x="239" y="762"/>
                </a:lnTo>
                <a:lnTo>
                  <a:pt x="237" y="755"/>
                </a:lnTo>
                <a:lnTo>
                  <a:pt x="235" y="749"/>
                </a:lnTo>
                <a:lnTo>
                  <a:pt x="232" y="743"/>
                </a:lnTo>
                <a:lnTo>
                  <a:pt x="240" y="745"/>
                </a:lnTo>
                <a:lnTo>
                  <a:pt x="247" y="743"/>
                </a:lnTo>
                <a:lnTo>
                  <a:pt x="252" y="740"/>
                </a:lnTo>
                <a:lnTo>
                  <a:pt x="254" y="737"/>
                </a:lnTo>
                <a:lnTo>
                  <a:pt x="257" y="731"/>
                </a:lnTo>
                <a:lnTo>
                  <a:pt x="261" y="726"/>
                </a:lnTo>
                <a:lnTo>
                  <a:pt x="266" y="723"/>
                </a:lnTo>
                <a:lnTo>
                  <a:pt x="273" y="723"/>
                </a:lnTo>
                <a:lnTo>
                  <a:pt x="273" y="714"/>
                </a:lnTo>
                <a:lnTo>
                  <a:pt x="276" y="709"/>
                </a:lnTo>
                <a:lnTo>
                  <a:pt x="278" y="703"/>
                </a:lnTo>
                <a:lnTo>
                  <a:pt x="280" y="696"/>
                </a:lnTo>
                <a:lnTo>
                  <a:pt x="290" y="694"/>
                </a:lnTo>
                <a:lnTo>
                  <a:pt x="297" y="691"/>
                </a:lnTo>
                <a:lnTo>
                  <a:pt x="302" y="684"/>
                </a:lnTo>
                <a:lnTo>
                  <a:pt x="305" y="677"/>
                </a:lnTo>
                <a:lnTo>
                  <a:pt x="310" y="670"/>
                </a:lnTo>
                <a:lnTo>
                  <a:pt x="314" y="663"/>
                </a:lnTo>
                <a:lnTo>
                  <a:pt x="319" y="658"/>
                </a:lnTo>
                <a:lnTo>
                  <a:pt x="327" y="655"/>
                </a:lnTo>
                <a:lnTo>
                  <a:pt x="362" y="655"/>
                </a:lnTo>
                <a:lnTo>
                  <a:pt x="362" y="634"/>
                </a:lnTo>
                <a:lnTo>
                  <a:pt x="355" y="634"/>
                </a:lnTo>
                <a:lnTo>
                  <a:pt x="351" y="631"/>
                </a:lnTo>
                <a:lnTo>
                  <a:pt x="348" y="627"/>
                </a:lnTo>
                <a:lnTo>
                  <a:pt x="348" y="621"/>
                </a:lnTo>
                <a:close/>
                <a:moveTo>
                  <a:pt x="512" y="757"/>
                </a:moveTo>
                <a:lnTo>
                  <a:pt x="510" y="752"/>
                </a:lnTo>
                <a:lnTo>
                  <a:pt x="508" y="750"/>
                </a:lnTo>
                <a:lnTo>
                  <a:pt x="505" y="750"/>
                </a:lnTo>
                <a:lnTo>
                  <a:pt x="501" y="759"/>
                </a:lnTo>
                <a:lnTo>
                  <a:pt x="501" y="766"/>
                </a:lnTo>
                <a:lnTo>
                  <a:pt x="501" y="772"/>
                </a:lnTo>
                <a:lnTo>
                  <a:pt x="498" y="784"/>
                </a:lnTo>
                <a:lnTo>
                  <a:pt x="515" y="783"/>
                </a:lnTo>
                <a:lnTo>
                  <a:pt x="522" y="781"/>
                </a:lnTo>
                <a:lnTo>
                  <a:pt x="529" y="778"/>
                </a:lnTo>
                <a:lnTo>
                  <a:pt x="534" y="772"/>
                </a:lnTo>
                <a:lnTo>
                  <a:pt x="537" y="767"/>
                </a:lnTo>
                <a:lnTo>
                  <a:pt x="539" y="760"/>
                </a:lnTo>
                <a:lnTo>
                  <a:pt x="539" y="750"/>
                </a:lnTo>
                <a:lnTo>
                  <a:pt x="530" y="750"/>
                </a:lnTo>
                <a:lnTo>
                  <a:pt x="525" y="754"/>
                </a:lnTo>
                <a:lnTo>
                  <a:pt x="518" y="755"/>
                </a:lnTo>
                <a:lnTo>
                  <a:pt x="512" y="757"/>
                </a:lnTo>
                <a:close/>
                <a:moveTo>
                  <a:pt x="1412" y="730"/>
                </a:moveTo>
                <a:lnTo>
                  <a:pt x="1440" y="730"/>
                </a:lnTo>
                <a:lnTo>
                  <a:pt x="1441" y="721"/>
                </a:lnTo>
                <a:lnTo>
                  <a:pt x="1441" y="716"/>
                </a:lnTo>
                <a:lnTo>
                  <a:pt x="1438" y="713"/>
                </a:lnTo>
                <a:lnTo>
                  <a:pt x="1435" y="711"/>
                </a:lnTo>
                <a:lnTo>
                  <a:pt x="1431" y="709"/>
                </a:lnTo>
                <a:lnTo>
                  <a:pt x="1428" y="706"/>
                </a:lnTo>
                <a:lnTo>
                  <a:pt x="1426" y="703"/>
                </a:lnTo>
                <a:lnTo>
                  <a:pt x="1426" y="696"/>
                </a:lnTo>
                <a:lnTo>
                  <a:pt x="1423" y="696"/>
                </a:lnTo>
                <a:lnTo>
                  <a:pt x="1421" y="694"/>
                </a:lnTo>
                <a:lnTo>
                  <a:pt x="1419" y="691"/>
                </a:lnTo>
                <a:lnTo>
                  <a:pt x="1419" y="689"/>
                </a:lnTo>
                <a:lnTo>
                  <a:pt x="1416" y="689"/>
                </a:lnTo>
                <a:lnTo>
                  <a:pt x="1412" y="689"/>
                </a:lnTo>
                <a:lnTo>
                  <a:pt x="1409" y="689"/>
                </a:lnTo>
                <a:lnTo>
                  <a:pt x="1406" y="689"/>
                </a:lnTo>
                <a:lnTo>
                  <a:pt x="1404" y="685"/>
                </a:lnTo>
                <a:lnTo>
                  <a:pt x="1402" y="682"/>
                </a:lnTo>
                <a:lnTo>
                  <a:pt x="1399" y="675"/>
                </a:lnTo>
                <a:lnTo>
                  <a:pt x="1395" y="668"/>
                </a:lnTo>
                <a:lnTo>
                  <a:pt x="1392" y="662"/>
                </a:lnTo>
                <a:lnTo>
                  <a:pt x="1385" y="648"/>
                </a:lnTo>
                <a:lnTo>
                  <a:pt x="1378" y="639"/>
                </a:lnTo>
                <a:lnTo>
                  <a:pt x="1371" y="631"/>
                </a:lnTo>
                <a:lnTo>
                  <a:pt x="1368" y="626"/>
                </a:lnTo>
                <a:lnTo>
                  <a:pt x="1363" y="624"/>
                </a:lnTo>
                <a:lnTo>
                  <a:pt x="1358" y="622"/>
                </a:lnTo>
                <a:lnTo>
                  <a:pt x="1351" y="621"/>
                </a:lnTo>
                <a:lnTo>
                  <a:pt x="1351" y="614"/>
                </a:lnTo>
                <a:lnTo>
                  <a:pt x="1351" y="607"/>
                </a:lnTo>
                <a:lnTo>
                  <a:pt x="1349" y="602"/>
                </a:lnTo>
                <a:lnTo>
                  <a:pt x="1344" y="600"/>
                </a:lnTo>
                <a:lnTo>
                  <a:pt x="1354" y="597"/>
                </a:lnTo>
                <a:lnTo>
                  <a:pt x="1360" y="595"/>
                </a:lnTo>
                <a:lnTo>
                  <a:pt x="1365" y="597"/>
                </a:lnTo>
                <a:lnTo>
                  <a:pt x="1370" y="597"/>
                </a:lnTo>
                <a:lnTo>
                  <a:pt x="1375" y="597"/>
                </a:lnTo>
                <a:lnTo>
                  <a:pt x="1366" y="575"/>
                </a:lnTo>
                <a:lnTo>
                  <a:pt x="1363" y="568"/>
                </a:lnTo>
                <a:lnTo>
                  <a:pt x="1360" y="563"/>
                </a:lnTo>
                <a:lnTo>
                  <a:pt x="1351" y="552"/>
                </a:lnTo>
                <a:lnTo>
                  <a:pt x="1349" y="546"/>
                </a:lnTo>
                <a:lnTo>
                  <a:pt x="1348" y="541"/>
                </a:lnTo>
                <a:lnTo>
                  <a:pt x="1348" y="527"/>
                </a:lnTo>
                <a:lnTo>
                  <a:pt x="1348" y="520"/>
                </a:lnTo>
                <a:lnTo>
                  <a:pt x="1346" y="515"/>
                </a:lnTo>
                <a:lnTo>
                  <a:pt x="1339" y="503"/>
                </a:lnTo>
                <a:lnTo>
                  <a:pt x="1336" y="498"/>
                </a:lnTo>
                <a:lnTo>
                  <a:pt x="1334" y="491"/>
                </a:lnTo>
                <a:lnTo>
                  <a:pt x="1331" y="479"/>
                </a:lnTo>
                <a:lnTo>
                  <a:pt x="1325" y="465"/>
                </a:lnTo>
                <a:lnTo>
                  <a:pt x="1320" y="453"/>
                </a:lnTo>
                <a:lnTo>
                  <a:pt x="1317" y="436"/>
                </a:lnTo>
                <a:lnTo>
                  <a:pt x="1313" y="428"/>
                </a:lnTo>
                <a:lnTo>
                  <a:pt x="1310" y="419"/>
                </a:lnTo>
                <a:lnTo>
                  <a:pt x="1291" y="390"/>
                </a:lnTo>
                <a:lnTo>
                  <a:pt x="1281" y="373"/>
                </a:lnTo>
                <a:lnTo>
                  <a:pt x="1276" y="365"/>
                </a:lnTo>
                <a:lnTo>
                  <a:pt x="1269" y="358"/>
                </a:lnTo>
                <a:lnTo>
                  <a:pt x="1264" y="353"/>
                </a:lnTo>
                <a:lnTo>
                  <a:pt x="1257" y="351"/>
                </a:lnTo>
                <a:lnTo>
                  <a:pt x="1252" y="348"/>
                </a:lnTo>
                <a:lnTo>
                  <a:pt x="1245" y="344"/>
                </a:lnTo>
                <a:lnTo>
                  <a:pt x="1240" y="339"/>
                </a:lnTo>
                <a:lnTo>
                  <a:pt x="1238" y="337"/>
                </a:lnTo>
                <a:lnTo>
                  <a:pt x="1233" y="331"/>
                </a:lnTo>
                <a:lnTo>
                  <a:pt x="1231" y="329"/>
                </a:lnTo>
                <a:lnTo>
                  <a:pt x="1231" y="327"/>
                </a:lnTo>
                <a:lnTo>
                  <a:pt x="1228" y="324"/>
                </a:lnTo>
                <a:lnTo>
                  <a:pt x="1216" y="322"/>
                </a:lnTo>
                <a:lnTo>
                  <a:pt x="1213" y="322"/>
                </a:lnTo>
                <a:lnTo>
                  <a:pt x="1208" y="324"/>
                </a:lnTo>
                <a:lnTo>
                  <a:pt x="1204" y="324"/>
                </a:lnTo>
                <a:lnTo>
                  <a:pt x="1199" y="322"/>
                </a:lnTo>
                <a:lnTo>
                  <a:pt x="1196" y="320"/>
                </a:lnTo>
                <a:lnTo>
                  <a:pt x="1189" y="314"/>
                </a:lnTo>
                <a:lnTo>
                  <a:pt x="1180" y="308"/>
                </a:lnTo>
                <a:lnTo>
                  <a:pt x="1179" y="310"/>
                </a:lnTo>
                <a:lnTo>
                  <a:pt x="1177" y="312"/>
                </a:lnTo>
                <a:lnTo>
                  <a:pt x="1179" y="308"/>
                </a:lnTo>
                <a:lnTo>
                  <a:pt x="1180" y="303"/>
                </a:lnTo>
                <a:lnTo>
                  <a:pt x="1182" y="298"/>
                </a:lnTo>
                <a:lnTo>
                  <a:pt x="1184" y="293"/>
                </a:lnTo>
                <a:lnTo>
                  <a:pt x="1184" y="286"/>
                </a:lnTo>
                <a:lnTo>
                  <a:pt x="1185" y="285"/>
                </a:lnTo>
                <a:lnTo>
                  <a:pt x="1189" y="279"/>
                </a:lnTo>
                <a:lnTo>
                  <a:pt x="1192" y="278"/>
                </a:lnTo>
                <a:lnTo>
                  <a:pt x="1201" y="269"/>
                </a:lnTo>
                <a:lnTo>
                  <a:pt x="1211" y="262"/>
                </a:lnTo>
                <a:lnTo>
                  <a:pt x="1213" y="261"/>
                </a:lnTo>
                <a:lnTo>
                  <a:pt x="1214" y="259"/>
                </a:lnTo>
                <a:lnTo>
                  <a:pt x="1216" y="257"/>
                </a:lnTo>
                <a:lnTo>
                  <a:pt x="1218" y="257"/>
                </a:lnTo>
                <a:lnTo>
                  <a:pt x="1221" y="256"/>
                </a:lnTo>
                <a:lnTo>
                  <a:pt x="1223" y="254"/>
                </a:lnTo>
                <a:lnTo>
                  <a:pt x="1226" y="252"/>
                </a:lnTo>
                <a:lnTo>
                  <a:pt x="1233" y="250"/>
                </a:lnTo>
                <a:lnTo>
                  <a:pt x="1237" y="249"/>
                </a:lnTo>
                <a:lnTo>
                  <a:pt x="1243" y="245"/>
                </a:lnTo>
                <a:lnTo>
                  <a:pt x="1247" y="244"/>
                </a:lnTo>
                <a:lnTo>
                  <a:pt x="1254" y="242"/>
                </a:lnTo>
                <a:lnTo>
                  <a:pt x="1257" y="240"/>
                </a:lnTo>
                <a:lnTo>
                  <a:pt x="1266" y="238"/>
                </a:lnTo>
                <a:lnTo>
                  <a:pt x="1269" y="238"/>
                </a:lnTo>
                <a:lnTo>
                  <a:pt x="1278" y="235"/>
                </a:lnTo>
                <a:lnTo>
                  <a:pt x="1279" y="235"/>
                </a:lnTo>
                <a:lnTo>
                  <a:pt x="1307" y="228"/>
                </a:lnTo>
                <a:lnTo>
                  <a:pt x="1312" y="228"/>
                </a:lnTo>
                <a:lnTo>
                  <a:pt x="1313" y="227"/>
                </a:lnTo>
                <a:lnTo>
                  <a:pt x="1317" y="225"/>
                </a:lnTo>
                <a:lnTo>
                  <a:pt x="1320" y="220"/>
                </a:lnTo>
                <a:lnTo>
                  <a:pt x="1322" y="216"/>
                </a:lnTo>
                <a:lnTo>
                  <a:pt x="1322" y="206"/>
                </a:lnTo>
                <a:lnTo>
                  <a:pt x="1324" y="206"/>
                </a:lnTo>
                <a:lnTo>
                  <a:pt x="1322" y="194"/>
                </a:lnTo>
                <a:lnTo>
                  <a:pt x="1322" y="189"/>
                </a:lnTo>
                <a:lnTo>
                  <a:pt x="1324" y="184"/>
                </a:lnTo>
                <a:lnTo>
                  <a:pt x="1325" y="182"/>
                </a:lnTo>
                <a:lnTo>
                  <a:pt x="1327" y="182"/>
                </a:lnTo>
                <a:lnTo>
                  <a:pt x="1329" y="181"/>
                </a:lnTo>
                <a:lnTo>
                  <a:pt x="1331" y="177"/>
                </a:lnTo>
                <a:lnTo>
                  <a:pt x="1331" y="167"/>
                </a:lnTo>
                <a:lnTo>
                  <a:pt x="1331" y="158"/>
                </a:lnTo>
                <a:lnTo>
                  <a:pt x="1332" y="152"/>
                </a:lnTo>
                <a:lnTo>
                  <a:pt x="1334" y="146"/>
                </a:lnTo>
                <a:lnTo>
                  <a:pt x="1337" y="143"/>
                </a:lnTo>
                <a:lnTo>
                  <a:pt x="1334" y="141"/>
                </a:lnTo>
                <a:lnTo>
                  <a:pt x="1332" y="140"/>
                </a:lnTo>
                <a:lnTo>
                  <a:pt x="1331" y="133"/>
                </a:lnTo>
                <a:lnTo>
                  <a:pt x="1331" y="116"/>
                </a:lnTo>
                <a:lnTo>
                  <a:pt x="1334" y="114"/>
                </a:lnTo>
                <a:lnTo>
                  <a:pt x="1336" y="111"/>
                </a:lnTo>
                <a:lnTo>
                  <a:pt x="1337" y="102"/>
                </a:lnTo>
                <a:lnTo>
                  <a:pt x="1341" y="100"/>
                </a:lnTo>
                <a:lnTo>
                  <a:pt x="1342" y="97"/>
                </a:lnTo>
                <a:lnTo>
                  <a:pt x="1344" y="88"/>
                </a:lnTo>
                <a:lnTo>
                  <a:pt x="1348" y="88"/>
                </a:lnTo>
                <a:lnTo>
                  <a:pt x="1351" y="85"/>
                </a:lnTo>
                <a:lnTo>
                  <a:pt x="1356" y="80"/>
                </a:lnTo>
                <a:lnTo>
                  <a:pt x="1358" y="77"/>
                </a:lnTo>
                <a:lnTo>
                  <a:pt x="1361" y="75"/>
                </a:lnTo>
                <a:lnTo>
                  <a:pt x="1365" y="75"/>
                </a:lnTo>
                <a:lnTo>
                  <a:pt x="1371" y="75"/>
                </a:lnTo>
                <a:lnTo>
                  <a:pt x="1377" y="71"/>
                </a:lnTo>
                <a:lnTo>
                  <a:pt x="1383" y="70"/>
                </a:lnTo>
                <a:lnTo>
                  <a:pt x="1389" y="66"/>
                </a:lnTo>
                <a:lnTo>
                  <a:pt x="1390" y="65"/>
                </a:lnTo>
                <a:lnTo>
                  <a:pt x="1392" y="61"/>
                </a:lnTo>
                <a:lnTo>
                  <a:pt x="1392" y="49"/>
                </a:lnTo>
                <a:lnTo>
                  <a:pt x="1390" y="44"/>
                </a:lnTo>
                <a:lnTo>
                  <a:pt x="1389" y="41"/>
                </a:lnTo>
                <a:lnTo>
                  <a:pt x="1387" y="37"/>
                </a:lnTo>
                <a:lnTo>
                  <a:pt x="1382" y="36"/>
                </a:lnTo>
                <a:lnTo>
                  <a:pt x="1378" y="34"/>
                </a:lnTo>
                <a:lnTo>
                  <a:pt x="1371" y="34"/>
                </a:lnTo>
                <a:lnTo>
                  <a:pt x="1368" y="27"/>
                </a:lnTo>
                <a:lnTo>
                  <a:pt x="1363" y="22"/>
                </a:lnTo>
                <a:lnTo>
                  <a:pt x="1358" y="17"/>
                </a:lnTo>
                <a:lnTo>
                  <a:pt x="1351" y="13"/>
                </a:lnTo>
                <a:lnTo>
                  <a:pt x="1351" y="0"/>
                </a:lnTo>
                <a:lnTo>
                  <a:pt x="1344" y="0"/>
                </a:lnTo>
                <a:lnTo>
                  <a:pt x="1336" y="13"/>
                </a:lnTo>
                <a:lnTo>
                  <a:pt x="1324" y="24"/>
                </a:lnTo>
                <a:lnTo>
                  <a:pt x="1312" y="34"/>
                </a:lnTo>
                <a:lnTo>
                  <a:pt x="1296" y="41"/>
                </a:lnTo>
                <a:lnTo>
                  <a:pt x="1286" y="41"/>
                </a:lnTo>
                <a:lnTo>
                  <a:pt x="1278" y="39"/>
                </a:lnTo>
                <a:lnTo>
                  <a:pt x="1260" y="36"/>
                </a:lnTo>
                <a:lnTo>
                  <a:pt x="1242" y="32"/>
                </a:lnTo>
                <a:lnTo>
                  <a:pt x="1233" y="32"/>
                </a:lnTo>
                <a:lnTo>
                  <a:pt x="1221" y="34"/>
                </a:lnTo>
                <a:lnTo>
                  <a:pt x="1218" y="36"/>
                </a:lnTo>
                <a:lnTo>
                  <a:pt x="1213" y="37"/>
                </a:lnTo>
                <a:lnTo>
                  <a:pt x="1202" y="37"/>
                </a:lnTo>
                <a:lnTo>
                  <a:pt x="1192" y="37"/>
                </a:lnTo>
                <a:lnTo>
                  <a:pt x="1187" y="39"/>
                </a:lnTo>
                <a:lnTo>
                  <a:pt x="1180" y="41"/>
                </a:lnTo>
                <a:lnTo>
                  <a:pt x="1179" y="42"/>
                </a:lnTo>
                <a:lnTo>
                  <a:pt x="1179" y="44"/>
                </a:lnTo>
                <a:lnTo>
                  <a:pt x="1177" y="46"/>
                </a:lnTo>
                <a:lnTo>
                  <a:pt x="1173" y="48"/>
                </a:lnTo>
                <a:lnTo>
                  <a:pt x="1168" y="48"/>
                </a:lnTo>
                <a:lnTo>
                  <a:pt x="1163" y="48"/>
                </a:lnTo>
                <a:lnTo>
                  <a:pt x="1158" y="48"/>
                </a:lnTo>
                <a:lnTo>
                  <a:pt x="1153" y="48"/>
                </a:lnTo>
                <a:lnTo>
                  <a:pt x="1151" y="49"/>
                </a:lnTo>
                <a:lnTo>
                  <a:pt x="1151" y="51"/>
                </a:lnTo>
                <a:lnTo>
                  <a:pt x="1150" y="53"/>
                </a:lnTo>
                <a:lnTo>
                  <a:pt x="1146" y="54"/>
                </a:lnTo>
                <a:lnTo>
                  <a:pt x="1136" y="56"/>
                </a:lnTo>
                <a:lnTo>
                  <a:pt x="1126" y="54"/>
                </a:lnTo>
                <a:lnTo>
                  <a:pt x="1115" y="53"/>
                </a:lnTo>
                <a:lnTo>
                  <a:pt x="1107" y="51"/>
                </a:lnTo>
                <a:lnTo>
                  <a:pt x="1088" y="44"/>
                </a:lnTo>
                <a:lnTo>
                  <a:pt x="1071" y="34"/>
                </a:lnTo>
                <a:lnTo>
                  <a:pt x="1052" y="25"/>
                </a:lnTo>
                <a:lnTo>
                  <a:pt x="1042" y="22"/>
                </a:lnTo>
                <a:lnTo>
                  <a:pt x="1030" y="20"/>
                </a:lnTo>
                <a:lnTo>
                  <a:pt x="1025" y="20"/>
                </a:lnTo>
                <a:lnTo>
                  <a:pt x="1022" y="22"/>
                </a:lnTo>
                <a:lnTo>
                  <a:pt x="1018" y="24"/>
                </a:lnTo>
                <a:lnTo>
                  <a:pt x="1017" y="27"/>
                </a:lnTo>
                <a:lnTo>
                  <a:pt x="1017" y="30"/>
                </a:lnTo>
                <a:lnTo>
                  <a:pt x="1015" y="32"/>
                </a:lnTo>
                <a:lnTo>
                  <a:pt x="1010" y="34"/>
                </a:lnTo>
                <a:lnTo>
                  <a:pt x="1003" y="34"/>
                </a:lnTo>
                <a:lnTo>
                  <a:pt x="996" y="34"/>
                </a:lnTo>
                <a:lnTo>
                  <a:pt x="986" y="30"/>
                </a:lnTo>
                <a:lnTo>
                  <a:pt x="977" y="25"/>
                </a:lnTo>
                <a:lnTo>
                  <a:pt x="969" y="20"/>
                </a:lnTo>
                <a:lnTo>
                  <a:pt x="948" y="20"/>
                </a:lnTo>
                <a:lnTo>
                  <a:pt x="928" y="20"/>
                </a:lnTo>
                <a:lnTo>
                  <a:pt x="909" y="19"/>
                </a:lnTo>
                <a:lnTo>
                  <a:pt x="894" y="13"/>
                </a:lnTo>
                <a:lnTo>
                  <a:pt x="885" y="15"/>
                </a:lnTo>
                <a:lnTo>
                  <a:pt x="880" y="17"/>
                </a:lnTo>
                <a:lnTo>
                  <a:pt x="875" y="20"/>
                </a:lnTo>
                <a:lnTo>
                  <a:pt x="867" y="20"/>
                </a:lnTo>
                <a:lnTo>
                  <a:pt x="860" y="20"/>
                </a:lnTo>
                <a:lnTo>
                  <a:pt x="856" y="24"/>
                </a:lnTo>
                <a:lnTo>
                  <a:pt x="853" y="29"/>
                </a:lnTo>
                <a:lnTo>
                  <a:pt x="853" y="34"/>
                </a:lnTo>
                <a:lnTo>
                  <a:pt x="849" y="32"/>
                </a:lnTo>
                <a:lnTo>
                  <a:pt x="846" y="30"/>
                </a:lnTo>
                <a:lnTo>
                  <a:pt x="843" y="29"/>
                </a:lnTo>
                <a:lnTo>
                  <a:pt x="839" y="27"/>
                </a:lnTo>
                <a:lnTo>
                  <a:pt x="836" y="22"/>
                </a:lnTo>
                <a:lnTo>
                  <a:pt x="834" y="19"/>
                </a:lnTo>
                <a:lnTo>
                  <a:pt x="836" y="15"/>
                </a:lnTo>
                <a:lnTo>
                  <a:pt x="839" y="13"/>
                </a:lnTo>
                <a:lnTo>
                  <a:pt x="843" y="12"/>
                </a:lnTo>
                <a:lnTo>
                  <a:pt x="844" y="8"/>
                </a:lnTo>
                <a:lnTo>
                  <a:pt x="846" y="0"/>
                </a:lnTo>
                <a:lnTo>
                  <a:pt x="839" y="0"/>
                </a:lnTo>
                <a:lnTo>
                  <a:pt x="832" y="0"/>
                </a:lnTo>
                <a:lnTo>
                  <a:pt x="822" y="3"/>
                </a:lnTo>
                <a:lnTo>
                  <a:pt x="814" y="10"/>
                </a:lnTo>
                <a:lnTo>
                  <a:pt x="805" y="13"/>
                </a:lnTo>
                <a:lnTo>
                  <a:pt x="805" y="24"/>
                </a:lnTo>
                <a:lnTo>
                  <a:pt x="807" y="32"/>
                </a:lnTo>
                <a:lnTo>
                  <a:pt x="812" y="37"/>
                </a:lnTo>
                <a:lnTo>
                  <a:pt x="819" y="41"/>
                </a:lnTo>
                <a:lnTo>
                  <a:pt x="817" y="46"/>
                </a:lnTo>
                <a:lnTo>
                  <a:pt x="815" y="48"/>
                </a:lnTo>
                <a:lnTo>
                  <a:pt x="812" y="48"/>
                </a:lnTo>
                <a:lnTo>
                  <a:pt x="807" y="48"/>
                </a:lnTo>
                <a:lnTo>
                  <a:pt x="800" y="41"/>
                </a:lnTo>
                <a:lnTo>
                  <a:pt x="798" y="37"/>
                </a:lnTo>
                <a:lnTo>
                  <a:pt x="798" y="34"/>
                </a:lnTo>
                <a:lnTo>
                  <a:pt x="793" y="34"/>
                </a:lnTo>
                <a:lnTo>
                  <a:pt x="788" y="34"/>
                </a:lnTo>
                <a:lnTo>
                  <a:pt x="783" y="29"/>
                </a:lnTo>
                <a:lnTo>
                  <a:pt x="774" y="25"/>
                </a:lnTo>
                <a:lnTo>
                  <a:pt x="771" y="25"/>
                </a:lnTo>
                <a:lnTo>
                  <a:pt x="764" y="27"/>
                </a:lnTo>
                <a:lnTo>
                  <a:pt x="762" y="34"/>
                </a:lnTo>
                <a:lnTo>
                  <a:pt x="762" y="39"/>
                </a:lnTo>
                <a:lnTo>
                  <a:pt x="764" y="48"/>
                </a:lnTo>
                <a:lnTo>
                  <a:pt x="768" y="54"/>
                </a:lnTo>
                <a:lnTo>
                  <a:pt x="773" y="59"/>
                </a:lnTo>
                <a:lnTo>
                  <a:pt x="778" y="65"/>
                </a:lnTo>
                <a:lnTo>
                  <a:pt x="781" y="70"/>
                </a:lnTo>
                <a:lnTo>
                  <a:pt x="781" y="75"/>
                </a:lnTo>
                <a:lnTo>
                  <a:pt x="778" y="82"/>
                </a:lnTo>
                <a:lnTo>
                  <a:pt x="774" y="82"/>
                </a:lnTo>
                <a:lnTo>
                  <a:pt x="773" y="83"/>
                </a:lnTo>
                <a:lnTo>
                  <a:pt x="771" y="88"/>
                </a:lnTo>
                <a:lnTo>
                  <a:pt x="766" y="92"/>
                </a:lnTo>
                <a:lnTo>
                  <a:pt x="764" y="94"/>
                </a:lnTo>
                <a:lnTo>
                  <a:pt x="764" y="95"/>
                </a:lnTo>
                <a:lnTo>
                  <a:pt x="761" y="94"/>
                </a:lnTo>
                <a:lnTo>
                  <a:pt x="757" y="92"/>
                </a:lnTo>
                <a:lnTo>
                  <a:pt x="754" y="88"/>
                </a:lnTo>
                <a:lnTo>
                  <a:pt x="750" y="88"/>
                </a:lnTo>
                <a:lnTo>
                  <a:pt x="709" y="88"/>
                </a:lnTo>
                <a:lnTo>
                  <a:pt x="704" y="88"/>
                </a:lnTo>
                <a:lnTo>
                  <a:pt x="701" y="90"/>
                </a:lnTo>
                <a:lnTo>
                  <a:pt x="697" y="92"/>
                </a:lnTo>
                <a:lnTo>
                  <a:pt x="696" y="95"/>
                </a:lnTo>
                <a:lnTo>
                  <a:pt x="696" y="99"/>
                </a:lnTo>
                <a:lnTo>
                  <a:pt x="694" y="100"/>
                </a:lnTo>
                <a:lnTo>
                  <a:pt x="689" y="102"/>
                </a:lnTo>
                <a:lnTo>
                  <a:pt x="682" y="102"/>
                </a:lnTo>
                <a:lnTo>
                  <a:pt x="675" y="102"/>
                </a:lnTo>
                <a:lnTo>
                  <a:pt x="670" y="104"/>
                </a:lnTo>
                <a:lnTo>
                  <a:pt x="669" y="109"/>
                </a:lnTo>
                <a:lnTo>
                  <a:pt x="662" y="109"/>
                </a:lnTo>
                <a:lnTo>
                  <a:pt x="657" y="107"/>
                </a:lnTo>
                <a:lnTo>
                  <a:pt x="653" y="104"/>
                </a:lnTo>
                <a:lnTo>
                  <a:pt x="650" y="100"/>
                </a:lnTo>
                <a:lnTo>
                  <a:pt x="646" y="97"/>
                </a:lnTo>
                <a:lnTo>
                  <a:pt x="641" y="95"/>
                </a:lnTo>
                <a:lnTo>
                  <a:pt x="636" y="94"/>
                </a:lnTo>
                <a:lnTo>
                  <a:pt x="628" y="95"/>
                </a:lnTo>
                <a:lnTo>
                  <a:pt x="624" y="95"/>
                </a:lnTo>
                <a:lnTo>
                  <a:pt x="621" y="97"/>
                </a:lnTo>
                <a:lnTo>
                  <a:pt x="614" y="104"/>
                </a:lnTo>
                <a:lnTo>
                  <a:pt x="614" y="109"/>
                </a:lnTo>
                <a:lnTo>
                  <a:pt x="614" y="112"/>
                </a:lnTo>
                <a:lnTo>
                  <a:pt x="616" y="114"/>
                </a:lnTo>
                <a:lnTo>
                  <a:pt x="621" y="116"/>
                </a:lnTo>
                <a:lnTo>
                  <a:pt x="619" y="119"/>
                </a:lnTo>
                <a:lnTo>
                  <a:pt x="617" y="121"/>
                </a:lnTo>
                <a:lnTo>
                  <a:pt x="611" y="123"/>
                </a:lnTo>
                <a:lnTo>
                  <a:pt x="604" y="124"/>
                </a:lnTo>
                <a:lnTo>
                  <a:pt x="600" y="126"/>
                </a:lnTo>
                <a:lnTo>
                  <a:pt x="600" y="129"/>
                </a:lnTo>
                <a:lnTo>
                  <a:pt x="595" y="133"/>
                </a:lnTo>
                <a:lnTo>
                  <a:pt x="590" y="136"/>
                </a:lnTo>
                <a:lnTo>
                  <a:pt x="585" y="141"/>
                </a:lnTo>
                <a:lnTo>
                  <a:pt x="580" y="143"/>
                </a:lnTo>
                <a:lnTo>
                  <a:pt x="573" y="143"/>
                </a:lnTo>
                <a:lnTo>
                  <a:pt x="566" y="143"/>
                </a:lnTo>
                <a:lnTo>
                  <a:pt x="556" y="140"/>
                </a:lnTo>
                <a:lnTo>
                  <a:pt x="546" y="136"/>
                </a:lnTo>
                <a:lnTo>
                  <a:pt x="541" y="134"/>
                </a:lnTo>
                <a:lnTo>
                  <a:pt x="532" y="136"/>
                </a:lnTo>
                <a:lnTo>
                  <a:pt x="527" y="138"/>
                </a:lnTo>
                <a:lnTo>
                  <a:pt x="524" y="141"/>
                </a:lnTo>
                <a:lnTo>
                  <a:pt x="520" y="145"/>
                </a:lnTo>
                <a:lnTo>
                  <a:pt x="518" y="150"/>
                </a:lnTo>
                <a:lnTo>
                  <a:pt x="517" y="162"/>
                </a:lnTo>
                <a:lnTo>
                  <a:pt x="515" y="167"/>
                </a:lnTo>
                <a:lnTo>
                  <a:pt x="512" y="170"/>
                </a:lnTo>
                <a:lnTo>
                  <a:pt x="505" y="174"/>
                </a:lnTo>
                <a:lnTo>
                  <a:pt x="496" y="181"/>
                </a:lnTo>
                <a:lnTo>
                  <a:pt x="493" y="184"/>
                </a:lnTo>
                <a:lnTo>
                  <a:pt x="493" y="187"/>
                </a:lnTo>
                <a:lnTo>
                  <a:pt x="493" y="189"/>
                </a:lnTo>
                <a:lnTo>
                  <a:pt x="498" y="191"/>
                </a:lnTo>
                <a:lnTo>
                  <a:pt x="496" y="194"/>
                </a:lnTo>
                <a:lnTo>
                  <a:pt x="493" y="196"/>
                </a:lnTo>
                <a:lnTo>
                  <a:pt x="484" y="198"/>
                </a:lnTo>
                <a:lnTo>
                  <a:pt x="464" y="198"/>
                </a:lnTo>
                <a:lnTo>
                  <a:pt x="464" y="204"/>
                </a:lnTo>
                <a:lnTo>
                  <a:pt x="466" y="209"/>
                </a:lnTo>
                <a:lnTo>
                  <a:pt x="469" y="213"/>
                </a:lnTo>
                <a:lnTo>
                  <a:pt x="472" y="216"/>
                </a:lnTo>
                <a:lnTo>
                  <a:pt x="476" y="220"/>
                </a:lnTo>
                <a:lnTo>
                  <a:pt x="478" y="225"/>
                </a:lnTo>
                <a:lnTo>
                  <a:pt x="479" y="230"/>
                </a:lnTo>
                <a:lnTo>
                  <a:pt x="478" y="238"/>
                </a:lnTo>
                <a:lnTo>
                  <a:pt x="464" y="242"/>
                </a:lnTo>
                <a:lnTo>
                  <a:pt x="447" y="244"/>
                </a:lnTo>
                <a:lnTo>
                  <a:pt x="416" y="245"/>
                </a:lnTo>
                <a:lnTo>
                  <a:pt x="411" y="247"/>
                </a:lnTo>
                <a:lnTo>
                  <a:pt x="409" y="249"/>
                </a:lnTo>
                <a:lnTo>
                  <a:pt x="409" y="252"/>
                </a:lnTo>
                <a:lnTo>
                  <a:pt x="403" y="252"/>
                </a:lnTo>
                <a:lnTo>
                  <a:pt x="389" y="262"/>
                </a:lnTo>
                <a:lnTo>
                  <a:pt x="374" y="271"/>
                </a:lnTo>
                <a:lnTo>
                  <a:pt x="341" y="286"/>
                </a:lnTo>
                <a:lnTo>
                  <a:pt x="341" y="296"/>
                </a:lnTo>
                <a:lnTo>
                  <a:pt x="345" y="308"/>
                </a:lnTo>
                <a:lnTo>
                  <a:pt x="351" y="329"/>
                </a:lnTo>
                <a:lnTo>
                  <a:pt x="355" y="337"/>
                </a:lnTo>
                <a:lnTo>
                  <a:pt x="355" y="348"/>
                </a:lnTo>
                <a:lnTo>
                  <a:pt x="353" y="358"/>
                </a:lnTo>
                <a:lnTo>
                  <a:pt x="348" y="368"/>
                </a:lnTo>
                <a:lnTo>
                  <a:pt x="343" y="368"/>
                </a:lnTo>
                <a:lnTo>
                  <a:pt x="339" y="370"/>
                </a:lnTo>
                <a:lnTo>
                  <a:pt x="336" y="371"/>
                </a:lnTo>
                <a:lnTo>
                  <a:pt x="334" y="375"/>
                </a:lnTo>
                <a:lnTo>
                  <a:pt x="339" y="377"/>
                </a:lnTo>
                <a:lnTo>
                  <a:pt x="341" y="378"/>
                </a:lnTo>
                <a:lnTo>
                  <a:pt x="341" y="382"/>
                </a:lnTo>
                <a:lnTo>
                  <a:pt x="345" y="383"/>
                </a:lnTo>
                <a:lnTo>
                  <a:pt x="346" y="387"/>
                </a:lnTo>
                <a:lnTo>
                  <a:pt x="348" y="395"/>
                </a:lnTo>
                <a:lnTo>
                  <a:pt x="356" y="395"/>
                </a:lnTo>
                <a:lnTo>
                  <a:pt x="362" y="392"/>
                </a:lnTo>
                <a:lnTo>
                  <a:pt x="367" y="389"/>
                </a:lnTo>
                <a:lnTo>
                  <a:pt x="370" y="383"/>
                </a:lnTo>
                <a:lnTo>
                  <a:pt x="374" y="378"/>
                </a:lnTo>
                <a:lnTo>
                  <a:pt x="379" y="375"/>
                </a:lnTo>
                <a:lnTo>
                  <a:pt x="385" y="373"/>
                </a:lnTo>
                <a:lnTo>
                  <a:pt x="396" y="375"/>
                </a:lnTo>
                <a:lnTo>
                  <a:pt x="396" y="385"/>
                </a:lnTo>
                <a:lnTo>
                  <a:pt x="394" y="389"/>
                </a:lnTo>
                <a:lnTo>
                  <a:pt x="391" y="392"/>
                </a:lnTo>
                <a:lnTo>
                  <a:pt x="389" y="394"/>
                </a:lnTo>
                <a:lnTo>
                  <a:pt x="385" y="395"/>
                </a:lnTo>
                <a:lnTo>
                  <a:pt x="375" y="395"/>
                </a:lnTo>
                <a:lnTo>
                  <a:pt x="372" y="402"/>
                </a:lnTo>
                <a:lnTo>
                  <a:pt x="367" y="407"/>
                </a:lnTo>
                <a:lnTo>
                  <a:pt x="358" y="409"/>
                </a:lnTo>
                <a:lnTo>
                  <a:pt x="348" y="409"/>
                </a:lnTo>
                <a:lnTo>
                  <a:pt x="346" y="414"/>
                </a:lnTo>
                <a:lnTo>
                  <a:pt x="348" y="418"/>
                </a:lnTo>
                <a:lnTo>
                  <a:pt x="353" y="426"/>
                </a:lnTo>
                <a:lnTo>
                  <a:pt x="355" y="430"/>
                </a:lnTo>
                <a:lnTo>
                  <a:pt x="355" y="431"/>
                </a:lnTo>
                <a:lnTo>
                  <a:pt x="353" y="435"/>
                </a:lnTo>
                <a:lnTo>
                  <a:pt x="348" y="436"/>
                </a:lnTo>
                <a:lnTo>
                  <a:pt x="351" y="443"/>
                </a:lnTo>
                <a:lnTo>
                  <a:pt x="356" y="448"/>
                </a:lnTo>
                <a:lnTo>
                  <a:pt x="362" y="453"/>
                </a:lnTo>
                <a:lnTo>
                  <a:pt x="368" y="457"/>
                </a:lnTo>
                <a:lnTo>
                  <a:pt x="370" y="464"/>
                </a:lnTo>
                <a:lnTo>
                  <a:pt x="368" y="469"/>
                </a:lnTo>
                <a:lnTo>
                  <a:pt x="367" y="476"/>
                </a:lnTo>
                <a:lnTo>
                  <a:pt x="362" y="481"/>
                </a:lnTo>
                <a:lnTo>
                  <a:pt x="362" y="486"/>
                </a:lnTo>
                <a:lnTo>
                  <a:pt x="362" y="491"/>
                </a:lnTo>
                <a:lnTo>
                  <a:pt x="374" y="493"/>
                </a:lnTo>
                <a:lnTo>
                  <a:pt x="385" y="493"/>
                </a:lnTo>
                <a:lnTo>
                  <a:pt x="408" y="488"/>
                </a:lnTo>
                <a:lnTo>
                  <a:pt x="416" y="486"/>
                </a:lnTo>
                <a:lnTo>
                  <a:pt x="426" y="484"/>
                </a:lnTo>
                <a:lnTo>
                  <a:pt x="435" y="486"/>
                </a:lnTo>
                <a:lnTo>
                  <a:pt x="443" y="491"/>
                </a:lnTo>
                <a:lnTo>
                  <a:pt x="443" y="496"/>
                </a:lnTo>
                <a:lnTo>
                  <a:pt x="442" y="500"/>
                </a:lnTo>
                <a:lnTo>
                  <a:pt x="437" y="500"/>
                </a:lnTo>
                <a:lnTo>
                  <a:pt x="432" y="498"/>
                </a:lnTo>
                <a:lnTo>
                  <a:pt x="418" y="496"/>
                </a:lnTo>
                <a:lnTo>
                  <a:pt x="413" y="496"/>
                </a:lnTo>
                <a:lnTo>
                  <a:pt x="409" y="498"/>
                </a:lnTo>
                <a:lnTo>
                  <a:pt x="409" y="505"/>
                </a:lnTo>
                <a:lnTo>
                  <a:pt x="403" y="505"/>
                </a:lnTo>
                <a:lnTo>
                  <a:pt x="396" y="505"/>
                </a:lnTo>
                <a:lnTo>
                  <a:pt x="391" y="508"/>
                </a:lnTo>
                <a:lnTo>
                  <a:pt x="385" y="512"/>
                </a:lnTo>
                <a:lnTo>
                  <a:pt x="380" y="517"/>
                </a:lnTo>
                <a:lnTo>
                  <a:pt x="375" y="518"/>
                </a:lnTo>
                <a:lnTo>
                  <a:pt x="375" y="539"/>
                </a:lnTo>
                <a:lnTo>
                  <a:pt x="380" y="541"/>
                </a:lnTo>
                <a:lnTo>
                  <a:pt x="382" y="542"/>
                </a:lnTo>
                <a:lnTo>
                  <a:pt x="382" y="546"/>
                </a:lnTo>
                <a:lnTo>
                  <a:pt x="384" y="563"/>
                </a:lnTo>
                <a:lnTo>
                  <a:pt x="387" y="578"/>
                </a:lnTo>
                <a:lnTo>
                  <a:pt x="391" y="585"/>
                </a:lnTo>
                <a:lnTo>
                  <a:pt x="394" y="590"/>
                </a:lnTo>
                <a:lnTo>
                  <a:pt x="401" y="592"/>
                </a:lnTo>
                <a:lnTo>
                  <a:pt x="409" y="593"/>
                </a:lnTo>
                <a:lnTo>
                  <a:pt x="414" y="595"/>
                </a:lnTo>
                <a:lnTo>
                  <a:pt x="416" y="597"/>
                </a:lnTo>
                <a:lnTo>
                  <a:pt x="416" y="600"/>
                </a:lnTo>
                <a:lnTo>
                  <a:pt x="430" y="600"/>
                </a:lnTo>
                <a:lnTo>
                  <a:pt x="430" y="634"/>
                </a:lnTo>
                <a:lnTo>
                  <a:pt x="430" y="639"/>
                </a:lnTo>
                <a:lnTo>
                  <a:pt x="433" y="641"/>
                </a:lnTo>
                <a:lnTo>
                  <a:pt x="438" y="646"/>
                </a:lnTo>
                <a:lnTo>
                  <a:pt x="442" y="648"/>
                </a:lnTo>
                <a:lnTo>
                  <a:pt x="443" y="651"/>
                </a:lnTo>
                <a:lnTo>
                  <a:pt x="443" y="656"/>
                </a:lnTo>
                <a:lnTo>
                  <a:pt x="443" y="662"/>
                </a:lnTo>
                <a:lnTo>
                  <a:pt x="447" y="667"/>
                </a:lnTo>
                <a:lnTo>
                  <a:pt x="450" y="672"/>
                </a:lnTo>
                <a:lnTo>
                  <a:pt x="454" y="675"/>
                </a:lnTo>
                <a:lnTo>
                  <a:pt x="457" y="682"/>
                </a:lnTo>
                <a:lnTo>
                  <a:pt x="469" y="682"/>
                </a:lnTo>
                <a:lnTo>
                  <a:pt x="479" y="684"/>
                </a:lnTo>
                <a:lnTo>
                  <a:pt x="484" y="685"/>
                </a:lnTo>
                <a:lnTo>
                  <a:pt x="488" y="687"/>
                </a:lnTo>
                <a:lnTo>
                  <a:pt x="489" y="691"/>
                </a:lnTo>
                <a:lnTo>
                  <a:pt x="491" y="696"/>
                </a:lnTo>
                <a:lnTo>
                  <a:pt x="495" y="696"/>
                </a:lnTo>
                <a:lnTo>
                  <a:pt x="498" y="694"/>
                </a:lnTo>
                <a:lnTo>
                  <a:pt x="505" y="692"/>
                </a:lnTo>
                <a:lnTo>
                  <a:pt x="508" y="691"/>
                </a:lnTo>
                <a:lnTo>
                  <a:pt x="510" y="692"/>
                </a:lnTo>
                <a:lnTo>
                  <a:pt x="512" y="696"/>
                </a:lnTo>
                <a:lnTo>
                  <a:pt x="539" y="696"/>
                </a:lnTo>
                <a:lnTo>
                  <a:pt x="541" y="697"/>
                </a:lnTo>
                <a:lnTo>
                  <a:pt x="542" y="699"/>
                </a:lnTo>
                <a:lnTo>
                  <a:pt x="546" y="703"/>
                </a:lnTo>
                <a:lnTo>
                  <a:pt x="551" y="704"/>
                </a:lnTo>
                <a:lnTo>
                  <a:pt x="553" y="706"/>
                </a:lnTo>
                <a:lnTo>
                  <a:pt x="553" y="709"/>
                </a:lnTo>
                <a:lnTo>
                  <a:pt x="553" y="716"/>
                </a:lnTo>
                <a:lnTo>
                  <a:pt x="554" y="721"/>
                </a:lnTo>
                <a:lnTo>
                  <a:pt x="558" y="725"/>
                </a:lnTo>
                <a:lnTo>
                  <a:pt x="559" y="730"/>
                </a:lnTo>
                <a:lnTo>
                  <a:pt x="561" y="730"/>
                </a:lnTo>
                <a:lnTo>
                  <a:pt x="563" y="728"/>
                </a:lnTo>
                <a:lnTo>
                  <a:pt x="564" y="725"/>
                </a:lnTo>
                <a:lnTo>
                  <a:pt x="564" y="720"/>
                </a:lnTo>
                <a:lnTo>
                  <a:pt x="566" y="716"/>
                </a:lnTo>
                <a:lnTo>
                  <a:pt x="570" y="714"/>
                </a:lnTo>
                <a:lnTo>
                  <a:pt x="573" y="713"/>
                </a:lnTo>
                <a:lnTo>
                  <a:pt x="576" y="711"/>
                </a:lnTo>
                <a:lnTo>
                  <a:pt x="580" y="709"/>
                </a:lnTo>
                <a:lnTo>
                  <a:pt x="588" y="697"/>
                </a:lnTo>
                <a:lnTo>
                  <a:pt x="593" y="692"/>
                </a:lnTo>
                <a:lnTo>
                  <a:pt x="597" y="691"/>
                </a:lnTo>
                <a:lnTo>
                  <a:pt x="600" y="689"/>
                </a:lnTo>
                <a:lnTo>
                  <a:pt x="600" y="677"/>
                </a:lnTo>
                <a:lnTo>
                  <a:pt x="600" y="665"/>
                </a:lnTo>
                <a:lnTo>
                  <a:pt x="602" y="655"/>
                </a:lnTo>
                <a:lnTo>
                  <a:pt x="607" y="648"/>
                </a:lnTo>
                <a:lnTo>
                  <a:pt x="641" y="648"/>
                </a:lnTo>
                <a:lnTo>
                  <a:pt x="645" y="655"/>
                </a:lnTo>
                <a:lnTo>
                  <a:pt x="648" y="662"/>
                </a:lnTo>
                <a:lnTo>
                  <a:pt x="648" y="672"/>
                </a:lnTo>
                <a:lnTo>
                  <a:pt x="648" y="682"/>
                </a:lnTo>
                <a:lnTo>
                  <a:pt x="646" y="687"/>
                </a:lnTo>
                <a:lnTo>
                  <a:pt x="645" y="689"/>
                </a:lnTo>
                <a:lnTo>
                  <a:pt x="641" y="689"/>
                </a:lnTo>
                <a:lnTo>
                  <a:pt x="640" y="694"/>
                </a:lnTo>
                <a:lnTo>
                  <a:pt x="641" y="697"/>
                </a:lnTo>
                <a:lnTo>
                  <a:pt x="643" y="706"/>
                </a:lnTo>
                <a:lnTo>
                  <a:pt x="646" y="713"/>
                </a:lnTo>
                <a:lnTo>
                  <a:pt x="648" y="723"/>
                </a:lnTo>
                <a:lnTo>
                  <a:pt x="646" y="731"/>
                </a:lnTo>
                <a:lnTo>
                  <a:pt x="645" y="740"/>
                </a:lnTo>
                <a:lnTo>
                  <a:pt x="643" y="749"/>
                </a:lnTo>
                <a:lnTo>
                  <a:pt x="641" y="757"/>
                </a:lnTo>
                <a:lnTo>
                  <a:pt x="641" y="767"/>
                </a:lnTo>
                <a:lnTo>
                  <a:pt x="641" y="779"/>
                </a:lnTo>
                <a:lnTo>
                  <a:pt x="641" y="798"/>
                </a:lnTo>
                <a:lnTo>
                  <a:pt x="640" y="805"/>
                </a:lnTo>
                <a:lnTo>
                  <a:pt x="638" y="812"/>
                </a:lnTo>
                <a:lnTo>
                  <a:pt x="634" y="817"/>
                </a:lnTo>
                <a:lnTo>
                  <a:pt x="634" y="825"/>
                </a:lnTo>
                <a:lnTo>
                  <a:pt x="634" y="829"/>
                </a:lnTo>
                <a:lnTo>
                  <a:pt x="633" y="834"/>
                </a:lnTo>
                <a:lnTo>
                  <a:pt x="631" y="839"/>
                </a:lnTo>
                <a:lnTo>
                  <a:pt x="629" y="842"/>
                </a:lnTo>
                <a:lnTo>
                  <a:pt x="631" y="844"/>
                </a:lnTo>
                <a:lnTo>
                  <a:pt x="634" y="846"/>
                </a:lnTo>
                <a:lnTo>
                  <a:pt x="640" y="844"/>
                </a:lnTo>
                <a:lnTo>
                  <a:pt x="643" y="841"/>
                </a:lnTo>
                <a:lnTo>
                  <a:pt x="648" y="832"/>
                </a:lnTo>
                <a:lnTo>
                  <a:pt x="651" y="832"/>
                </a:lnTo>
                <a:lnTo>
                  <a:pt x="653" y="830"/>
                </a:lnTo>
                <a:lnTo>
                  <a:pt x="655" y="825"/>
                </a:lnTo>
                <a:lnTo>
                  <a:pt x="658" y="822"/>
                </a:lnTo>
                <a:lnTo>
                  <a:pt x="660" y="820"/>
                </a:lnTo>
                <a:lnTo>
                  <a:pt x="662" y="818"/>
                </a:lnTo>
                <a:lnTo>
                  <a:pt x="674" y="812"/>
                </a:lnTo>
                <a:lnTo>
                  <a:pt x="686" y="805"/>
                </a:lnTo>
                <a:lnTo>
                  <a:pt x="696" y="798"/>
                </a:lnTo>
                <a:lnTo>
                  <a:pt x="709" y="791"/>
                </a:lnTo>
                <a:lnTo>
                  <a:pt x="711" y="788"/>
                </a:lnTo>
                <a:lnTo>
                  <a:pt x="713" y="786"/>
                </a:lnTo>
                <a:lnTo>
                  <a:pt x="718" y="783"/>
                </a:lnTo>
                <a:lnTo>
                  <a:pt x="725" y="781"/>
                </a:lnTo>
                <a:lnTo>
                  <a:pt x="730" y="778"/>
                </a:lnTo>
                <a:lnTo>
                  <a:pt x="733" y="771"/>
                </a:lnTo>
                <a:lnTo>
                  <a:pt x="738" y="766"/>
                </a:lnTo>
                <a:lnTo>
                  <a:pt x="744" y="760"/>
                </a:lnTo>
                <a:lnTo>
                  <a:pt x="750" y="757"/>
                </a:lnTo>
                <a:lnTo>
                  <a:pt x="756" y="755"/>
                </a:lnTo>
                <a:lnTo>
                  <a:pt x="761" y="750"/>
                </a:lnTo>
                <a:lnTo>
                  <a:pt x="766" y="747"/>
                </a:lnTo>
                <a:lnTo>
                  <a:pt x="771" y="743"/>
                </a:lnTo>
                <a:lnTo>
                  <a:pt x="776" y="745"/>
                </a:lnTo>
                <a:lnTo>
                  <a:pt x="779" y="749"/>
                </a:lnTo>
                <a:lnTo>
                  <a:pt x="785" y="750"/>
                </a:lnTo>
                <a:lnTo>
                  <a:pt x="791" y="750"/>
                </a:lnTo>
                <a:lnTo>
                  <a:pt x="793" y="742"/>
                </a:lnTo>
                <a:lnTo>
                  <a:pt x="795" y="738"/>
                </a:lnTo>
                <a:lnTo>
                  <a:pt x="798" y="737"/>
                </a:lnTo>
                <a:lnTo>
                  <a:pt x="814" y="733"/>
                </a:lnTo>
                <a:lnTo>
                  <a:pt x="831" y="730"/>
                </a:lnTo>
                <a:lnTo>
                  <a:pt x="848" y="728"/>
                </a:lnTo>
                <a:lnTo>
                  <a:pt x="867" y="730"/>
                </a:lnTo>
                <a:lnTo>
                  <a:pt x="873" y="731"/>
                </a:lnTo>
                <a:lnTo>
                  <a:pt x="878" y="735"/>
                </a:lnTo>
                <a:lnTo>
                  <a:pt x="885" y="737"/>
                </a:lnTo>
                <a:lnTo>
                  <a:pt x="894" y="737"/>
                </a:lnTo>
                <a:lnTo>
                  <a:pt x="899" y="738"/>
                </a:lnTo>
                <a:lnTo>
                  <a:pt x="902" y="742"/>
                </a:lnTo>
                <a:lnTo>
                  <a:pt x="909" y="749"/>
                </a:lnTo>
                <a:lnTo>
                  <a:pt x="913" y="752"/>
                </a:lnTo>
                <a:lnTo>
                  <a:pt x="916" y="755"/>
                </a:lnTo>
                <a:lnTo>
                  <a:pt x="921" y="757"/>
                </a:lnTo>
                <a:lnTo>
                  <a:pt x="928" y="757"/>
                </a:lnTo>
                <a:lnTo>
                  <a:pt x="928" y="762"/>
                </a:lnTo>
                <a:lnTo>
                  <a:pt x="931" y="764"/>
                </a:lnTo>
                <a:lnTo>
                  <a:pt x="933" y="767"/>
                </a:lnTo>
                <a:lnTo>
                  <a:pt x="935" y="771"/>
                </a:lnTo>
                <a:lnTo>
                  <a:pt x="936" y="776"/>
                </a:lnTo>
                <a:lnTo>
                  <a:pt x="940" y="778"/>
                </a:lnTo>
                <a:lnTo>
                  <a:pt x="945" y="779"/>
                </a:lnTo>
                <a:lnTo>
                  <a:pt x="950" y="778"/>
                </a:lnTo>
                <a:lnTo>
                  <a:pt x="964" y="778"/>
                </a:lnTo>
                <a:lnTo>
                  <a:pt x="971" y="778"/>
                </a:lnTo>
                <a:lnTo>
                  <a:pt x="976" y="778"/>
                </a:lnTo>
                <a:lnTo>
                  <a:pt x="977" y="783"/>
                </a:lnTo>
                <a:lnTo>
                  <a:pt x="981" y="784"/>
                </a:lnTo>
                <a:lnTo>
                  <a:pt x="989" y="788"/>
                </a:lnTo>
                <a:lnTo>
                  <a:pt x="998" y="791"/>
                </a:lnTo>
                <a:lnTo>
                  <a:pt x="1001" y="793"/>
                </a:lnTo>
                <a:lnTo>
                  <a:pt x="1003" y="798"/>
                </a:lnTo>
                <a:lnTo>
                  <a:pt x="1020" y="798"/>
                </a:lnTo>
                <a:lnTo>
                  <a:pt x="1030" y="796"/>
                </a:lnTo>
                <a:lnTo>
                  <a:pt x="1040" y="796"/>
                </a:lnTo>
                <a:lnTo>
                  <a:pt x="1047" y="796"/>
                </a:lnTo>
                <a:lnTo>
                  <a:pt x="1051" y="800"/>
                </a:lnTo>
                <a:lnTo>
                  <a:pt x="1056" y="803"/>
                </a:lnTo>
                <a:lnTo>
                  <a:pt x="1058" y="808"/>
                </a:lnTo>
                <a:lnTo>
                  <a:pt x="1061" y="810"/>
                </a:lnTo>
                <a:lnTo>
                  <a:pt x="1064" y="817"/>
                </a:lnTo>
                <a:lnTo>
                  <a:pt x="1066" y="824"/>
                </a:lnTo>
                <a:lnTo>
                  <a:pt x="1069" y="824"/>
                </a:lnTo>
                <a:lnTo>
                  <a:pt x="1078" y="832"/>
                </a:lnTo>
                <a:lnTo>
                  <a:pt x="1081" y="834"/>
                </a:lnTo>
                <a:lnTo>
                  <a:pt x="1090" y="839"/>
                </a:lnTo>
                <a:lnTo>
                  <a:pt x="1095" y="846"/>
                </a:lnTo>
                <a:lnTo>
                  <a:pt x="1105" y="859"/>
                </a:lnTo>
                <a:lnTo>
                  <a:pt x="1105" y="861"/>
                </a:lnTo>
                <a:lnTo>
                  <a:pt x="1107" y="863"/>
                </a:lnTo>
                <a:lnTo>
                  <a:pt x="1109" y="875"/>
                </a:lnTo>
                <a:lnTo>
                  <a:pt x="1109" y="876"/>
                </a:lnTo>
                <a:lnTo>
                  <a:pt x="1112" y="876"/>
                </a:lnTo>
                <a:lnTo>
                  <a:pt x="1119" y="880"/>
                </a:lnTo>
                <a:lnTo>
                  <a:pt x="1119" y="883"/>
                </a:lnTo>
                <a:lnTo>
                  <a:pt x="1119" y="887"/>
                </a:lnTo>
                <a:lnTo>
                  <a:pt x="1122" y="888"/>
                </a:lnTo>
                <a:lnTo>
                  <a:pt x="1126" y="890"/>
                </a:lnTo>
                <a:lnTo>
                  <a:pt x="1129" y="892"/>
                </a:lnTo>
                <a:lnTo>
                  <a:pt x="1133" y="893"/>
                </a:lnTo>
                <a:lnTo>
                  <a:pt x="1138" y="895"/>
                </a:lnTo>
                <a:lnTo>
                  <a:pt x="1139" y="897"/>
                </a:lnTo>
                <a:lnTo>
                  <a:pt x="1139" y="900"/>
                </a:lnTo>
                <a:lnTo>
                  <a:pt x="1153" y="900"/>
                </a:lnTo>
                <a:lnTo>
                  <a:pt x="1158" y="902"/>
                </a:lnTo>
                <a:lnTo>
                  <a:pt x="1160" y="904"/>
                </a:lnTo>
                <a:lnTo>
                  <a:pt x="1160" y="907"/>
                </a:lnTo>
                <a:lnTo>
                  <a:pt x="1168" y="909"/>
                </a:lnTo>
                <a:lnTo>
                  <a:pt x="1172" y="911"/>
                </a:lnTo>
                <a:lnTo>
                  <a:pt x="1173" y="914"/>
                </a:lnTo>
                <a:lnTo>
                  <a:pt x="1179" y="914"/>
                </a:lnTo>
                <a:lnTo>
                  <a:pt x="1184" y="914"/>
                </a:lnTo>
                <a:lnTo>
                  <a:pt x="1189" y="916"/>
                </a:lnTo>
                <a:lnTo>
                  <a:pt x="1194" y="914"/>
                </a:lnTo>
                <a:lnTo>
                  <a:pt x="1196" y="912"/>
                </a:lnTo>
                <a:lnTo>
                  <a:pt x="1197" y="907"/>
                </a:lnTo>
                <a:lnTo>
                  <a:pt x="1199" y="904"/>
                </a:lnTo>
                <a:lnTo>
                  <a:pt x="1201" y="900"/>
                </a:lnTo>
                <a:lnTo>
                  <a:pt x="1214" y="893"/>
                </a:lnTo>
                <a:lnTo>
                  <a:pt x="1228" y="887"/>
                </a:lnTo>
                <a:lnTo>
                  <a:pt x="1231" y="880"/>
                </a:lnTo>
                <a:lnTo>
                  <a:pt x="1237" y="873"/>
                </a:lnTo>
                <a:lnTo>
                  <a:pt x="1242" y="868"/>
                </a:lnTo>
                <a:lnTo>
                  <a:pt x="1248" y="863"/>
                </a:lnTo>
                <a:lnTo>
                  <a:pt x="1264" y="856"/>
                </a:lnTo>
                <a:lnTo>
                  <a:pt x="1283" y="853"/>
                </a:lnTo>
                <a:lnTo>
                  <a:pt x="1288" y="854"/>
                </a:lnTo>
                <a:lnTo>
                  <a:pt x="1291" y="858"/>
                </a:lnTo>
                <a:lnTo>
                  <a:pt x="1296" y="859"/>
                </a:lnTo>
                <a:lnTo>
                  <a:pt x="1303" y="859"/>
                </a:lnTo>
                <a:lnTo>
                  <a:pt x="1307" y="864"/>
                </a:lnTo>
                <a:lnTo>
                  <a:pt x="1310" y="870"/>
                </a:lnTo>
                <a:lnTo>
                  <a:pt x="1315" y="873"/>
                </a:lnTo>
                <a:lnTo>
                  <a:pt x="1324" y="873"/>
                </a:lnTo>
                <a:lnTo>
                  <a:pt x="1399" y="873"/>
                </a:lnTo>
                <a:lnTo>
                  <a:pt x="1397" y="866"/>
                </a:lnTo>
                <a:lnTo>
                  <a:pt x="1397" y="859"/>
                </a:lnTo>
                <a:lnTo>
                  <a:pt x="1400" y="851"/>
                </a:lnTo>
                <a:lnTo>
                  <a:pt x="1404" y="842"/>
                </a:lnTo>
                <a:lnTo>
                  <a:pt x="1406" y="837"/>
                </a:lnTo>
                <a:lnTo>
                  <a:pt x="1406" y="832"/>
                </a:lnTo>
                <a:lnTo>
                  <a:pt x="1407" y="827"/>
                </a:lnTo>
                <a:lnTo>
                  <a:pt x="1409" y="824"/>
                </a:lnTo>
                <a:lnTo>
                  <a:pt x="1416" y="818"/>
                </a:lnTo>
                <a:lnTo>
                  <a:pt x="1423" y="813"/>
                </a:lnTo>
                <a:lnTo>
                  <a:pt x="1424" y="810"/>
                </a:lnTo>
                <a:lnTo>
                  <a:pt x="1426" y="805"/>
                </a:lnTo>
                <a:lnTo>
                  <a:pt x="1419" y="781"/>
                </a:lnTo>
                <a:lnTo>
                  <a:pt x="1418" y="766"/>
                </a:lnTo>
                <a:lnTo>
                  <a:pt x="1419" y="750"/>
                </a:lnTo>
                <a:lnTo>
                  <a:pt x="1418" y="749"/>
                </a:lnTo>
                <a:lnTo>
                  <a:pt x="1416" y="747"/>
                </a:lnTo>
                <a:lnTo>
                  <a:pt x="1411" y="745"/>
                </a:lnTo>
                <a:lnTo>
                  <a:pt x="1399" y="743"/>
                </a:lnTo>
                <a:lnTo>
                  <a:pt x="1400" y="742"/>
                </a:lnTo>
                <a:lnTo>
                  <a:pt x="1402" y="740"/>
                </a:lnTo>
                <a:lnTo>
                  <a:pt x="1406" y="737"/>
                </a:lnTo>
                <a:lnTo>
                  <a:pt x="1411" y="735"/>
                </a:lnTo>
                <a:lnTo>
                  <a:pt x="1412" y="733"/>
                </a:lnTo>
                <a:lnTo>
                  <a:pt x="1412" y="730"/>
                </a:lnTo>
                <a:close/>
                <a:moveTo>
                  <a:pt x="1177" y="314"/>
                </a:moveTo>
                <a:lnTo>
                  <a:pt x="1175" y="315"/>
                </a:lnTo>
                <a:lnTo>
                  <a:pt x="1177" y="312"/>
                </a:lnTo>
                <a:lnTo>
                  <a:pt x="1177" y="314"/>
                </a:lnTo>
                <a:close/>
                <a:moveTo>
                  <a:pt x="1334" y="600"/>
                </a:moveTo>
                <a:lnTo>
                  <a:pt x="1339" y="599"/>
                </a:lnTo>
                <a:lnTo>
                  <a:pt x="1344" y="600"/>
                </a:lnTo>
                <a:lnTo>
                  <a:pt x="1339" y="600"/>
                </a:lnTo>
                <a:lnTo>
                  <a:pt x="1334" y="600"/>
                </a:lnTo>
                <a:close/>
                <a:moveTo>
                  <a:pt x="300" y="532"/>
                </a:moveTo>
                <a:lnTo>
                  <a:pt x="297" y="537"/>
                </a:lnTo>
                <a:lnTo>
                  <a:pt x="295" y="542"/>
                </a:lnTo>
                <a:lnTo>
                  <a:pt x="293" y="556"/>
                </a:lnTo>
                <a:lnTo>
                  <a:pt x="293" y="587"/>
                </a:lnTo>
                <a:lnTo>
                  <a:pt x="305" y="595"/>
                </a:lnTo>
                <a:lnTo>
                  <a:pt x="319" y="602"/>
                </a:lnTo>
                <a:lnTo>
                  <a:pt x="326" y="604"/>
                </a:lnTo>
                <a:lnTo>
                  <a:pt x="333" y="604"/>
                </a:lnTo>
                <a:lnTo>
                  <a:pt x="339" y="604"/>
                </a:lnTo>
                <a:lnTo>
                  <a:pt x="348" y="600"/>
                </a:lnTo>
                <a:lnTo>
                  <a:pt x="350" y="609"/>
                </a:lnTo>
                <a:lnTo>
                  <a:pt x="351" y="612"/>
                </a:lnTo>
                <a:lnTo>
                  <a:pt x="355" y="614"/>
                </a:lnTo>
                <a:lnTo>
                  <a:pt x="358" y="616"/>
                </a:lnTo>
                <a:lnTo>
                  <a:pt x="362" y="617"/>
                </a:lnTo>
                <a:lnTo>
                  <a:pt x="365" y="619"/>
                </a:lnTo>
                <a:lnTo>
                  <a:pt x="368" y="621"/>
                </a:lnTo>
                <a:lnTo>
                  <a:pt x="368" y="599"/>
                </a:lnTo>
                <a:lnTo>
                  <a:pt x="367" y="578"/>
                </a:lnTo>
                <a:lnTo>
                  <a:pt x="365" y="568"/>
                </a:lnTo>
                <a:lnTo>
                  <a:pt x="363" y="559"/>
                </a:lnTo>
                <a:lnTo>
                  <a:pt x="360" y="552"/>
                </a:lnTo>
                <a:lnTo>
                  <a:pt x="355" y="546"/>
                </a:lnTo>
                <a:lnTo>
                  <a:pt x="331" y="535"/>
                </a:lnTo>
                <a:lnTo>
                  <a:pt x="317" y="532"/>
                </a:lnTo>
                <a:lnTo>
                  <a:pt x="309" y="532"/>
                </a:lnTo>
                <a:lnTo>
                  <a:pt x="300" y="532"/>
                </a:lnTo>
                <a:close/>
                <a:moveTo>
                  <a:pt x="7" y="703"/>
                </a:moveTo>
                <a:lnTo>
                  <a:pt x="5" y="697"/>
                </a:lnTo>
                <a:lnTo>
                  <a:pt x="3" y="696"/>
                </a:lnTo>
                <a:lnTo>
                  <a:pt x="0" y="696"/>
                </a:lnTo>
                <a:lnTo>
                  <a:pt x="0" y="704"/>
                </a:lnTo>
                <a:lnTo>
                  <a:pt x="2" y="709"/>
                </a:lnTo>
                <a:lnTo>
                  <a:pt x="5" y="713"/>
                </a:lnTo>
                <a:lnTo>
                  <a:pt x="12" y="714"/>
                </a:lnTo>
                <a:lnTo>
                  <a:pt x="24" y="718"/>
                </a:lnTo>
                <a:lnTo>
                  <a:pt x="29" y="720"/>
                </a:lnTo>
                <a:lnTo>
                  <a:pt x="34" y="723"/>
                </a:lnTo>
                <a:lnTo>
                  <a:pt x="34" y="714"/>
                </a:lnTo>
                <a:lnTo>
                  <a:pt x="32" y="708"/>
                </a:lnTo>
                <a:lnTo>
                  <a:pt x="31" y="703"/>
                </a:lnTo>
                <a:lnTo>
                  <a:pt x="29" y="699"/>
                </a:lnTo>
                <a:lnTo>
                  <a:pt x="24" y="699"/>
                </a:lnTo>
                <a:lnTo>
                  <a:pt x="19" y="699"/>
                </a:lnTo>
                <a:lnTo>
                  <a:pt x="7" y="703"/>
                </a:lnTo>
                <a:close/>
                <a:moveTo>
                  <a:pt x="170" y="784"/>
                </a:moveTo>
                <a:lnTo>
                  <a:pt x="170" y="788"/>
                </a:lnTo>
                <a:lnTo>
                  <a:pt x="170" y="791"/>
                </a:lnTo>
                <a:lnTo>
                  <a:pt x="169" y="796"/>
                </a:lnTo>
                <a:lnTo>
                  <a:pt x="165" y="801"/>
                </a:lnTo>
                <a:lnTo>
                  <a:pt x="164" y="805"/>
                </a:lnTo>
                <a:lnTo>
                  <a:pt x="170" y="805"/>
                </a:lnTo>
                <a:lnTo>
                  <a:pt x="170" y="808"/>
                </a:lnTo>
                <a:lnTo>
                  <a:pt x="170" y="812"/>
                </a:lnTo>
                <a:lnTo>
                  <a:pt x="174" y="812"/>
                </a:lnTo>
                <a:lnTo>
                  <a:pt x="177" y="812"/>
                </a:lnTo>
                <a:lnTo>
                  <a:pt x="179" y="815"/>
                </a:lnTo>
                <a:lnTo>
                  <a:pt x="179" y="820"/>
                </a:lnTo>
                <a:lnTo>
                  <a:pt x="181" y="824"/>
                </a:lnTo>
                <a:lnTo>
                  <a:pt x="181" y="825"/>
                </a:lnTo>
                <a:lnTo>
                  <a:pt x="184" y="825"/>
                </a:lnTo>
                <a:lnTo>
                  <a:pt x="189" y="818"/>
                </a:lnTo>
                <a:lnTo>
                  <a:pt x="191" y="808"/>
                </a:lnTo>
                <a:lnTo>
                  <a:pt x="191" y="796"/>
                </a:lnTo>
                <a:lnTo>
                  <a:pt x="191" y="784"/>
                </a:lnTo>
                <a:lnTo>
                  <a:pt x="170" y="784"/>
                </a:lnTo>
                <a:close/>
                <a:moveTo>
                  <a:pt x="252" y="423"/>
                </a:moveTo>
                <a:lnTo>
                  <a:pt x="252" y="436"/>
                </a:lnTo>
                <a:lnTo>
                  <a:pt x="256" y="438"/>
                </a:lnTo>
                <a:lnTo>
                  <a:pt x="259" y="440"/>
                </a:lnTo>
                <a:lnTo>
                  <a:pt x="263" y="442"/>
                </a:lnTo>
                <a:lnTo>
                  <a:pt x="266" y="443"/>
                </a:lnTo>
                <a:lnTo>
                  <a:pt x="266" y="435"/>
                </a:lnTo>
                <a:lnTo>
                  <a:pt x="264" y="428"/>
                </a:lnTo>
                <a:lnTo>
                  <a:pt x="263" y="424"/>
                </a:lnTo>
                <a:lnTo>
                  <a:pt x="261" y="423"/>
                </a:lnTo>
                <a:lnTo>
                  <a:pt x="257" y="423"/>
                </a:lnTo>
                <a:lnTo>
                  <a:pt x="252" y="423"/>
                </a:lnTo>
                <a:close/>
                <a:moveTo>
                  <a:pt x="211" y="525"/>
                </a:moveTo>
                <a:lnTo>
                  <a:pt x="225" y="525"/>
                </a:lnTo>
                <a:lnTo>
                  <a:pt x="227" y="517"/>
                </a:lnTo>
                <a:lnTo>
                  <a:pt x="228" y="513"/>
                </a:lnTo>
                <a:lnTo>
                  <a:pt x="232" y="512"/>
                </a:lnTo>
                <a:lnTo>
                  <a:pt x="235" y="510"/>
                </a:lnTo>
                <a:lnTo>
                  <a:pt x="237" y="506"/>
                </a:lnTo>
                <a:lnTo>
                  <a:pt x="239" y="503"/>
                </a:lnTo>
                <a:lnTo>
                  <a:pt x="239" y="498"/>
                </a:lnTo>
                <a:lnTo>
                  <a:pt x="232" y="498"/>
                </a:lnTo>
                <a:lnTo>
                  <a:pt x="227" y="496"/>
                </a:lnTo>
                <a:lnTo>
                  <a:pt x="218" y="491"/>
                </a:lnTo>
                <a:lnTo>
                  <a:pt x="216" y="496"/>
                </a:lnTo>
                <a:lnTo>
                  <a:pt x="213" y="501"/>
                </a:lnTo>
                <a:lnTo>
                  <a:pt x="211" y="505"/>
                </a:lnTo>
                <a:lnTo>
                  <a:pt x="211" y="512"/>
                </a:lnTo>
                <a:lnTo>
                  <a:pt x="208" y="513"/>
                </a:lnTo>
                <a:lnTo>
                  <a:pt x="206" y="517"/>
                </a:lnTo>
                <a:lnTo>
                  <a:pt x="208" y="520"/>
                </a:lnTo>
                <a:lnTo>
                  <a:pt x="211" y="525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2" name="Freeform 221">
            <a:extLst>
              <a:ext uri="{FF2B5EF4-FFF2-40B4-BE49-F238E27FC236}">
                <a16:creationId xmlns:a16="http://schemas.microsoft.com/office/drawing/2014/main" id="{EBD227C7-54AD-422C-8ABF-2AEC764F9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91" y="2097378"/>
            <a:ext cx="1900688" cy="1523735"/>
          </a:xfrm>
          <a:custGeom>
            <a:avLst/>
            <a:gdLst>
              <a:gd name="T0" fmla="*/ 1220703 w 4798"/>
              <a:gd name="T1" fmla="*/ 1336183 h 4075"/>
              <a:gd name="T2" fmla="*/ 1262462 w 4798"/>
              <a:gd name="T3" fmla="*/ 1284709 h 4075"/>
              <a:gd name="T4" fmla="*/ 1282261 w 4798"/>
              <a:gd name="T5" fmla="*/ 1255192 h 4075"/>
              <a:gd name="T6" fmla="*/ 1301700 w 4798"/>
              <a:gd name="T7" fmla="*/ 1215956 h 4075"/>
              <a:gd name="T8" fmla="*/ 1347058 w 4798"/>
              <a:gd name="T9" fmla="*/ 1188958 h 4075"/>
              <a:gd name="T10" fmla="*/ 1286580 w 4798"/>
              <a:gd name="T11" fmla="*/ 1161961 h 4075"/>
              <a:gd name="T12" fmla="*/ 1309259 w 4798"/>
              <a:gd name="T13" fmla="*/ 1058652 h 4075"/>
              <a:gd name="T14" fmla="*/ 1328698 w 4798"/>
              <a:gd name="T15" fmla="*/ 970101 h 4075"/>
              <a:gd name="T16" fmla="*/ 1242302 w 4798"/>
              <a:gd name="T17" fmla="*/ 1009337 h 4075"/>
              <a:gd name="T18" fmla="*/ 1159866 w 4798"/>
              <a:gd name="T19" fmla="*/ 1051812 h 4075"/>
              <a:gd name="T20" fmla="*/ 1117388 w 4798"/>
              <a:gd name="T21" fmla="*/ 1122005 h 4075"/>
              <a:gd name="T22" fmla="*/ 1148707 w 4798"/>
              <a:gd name="T23" fmla="*/ 1088169 h 4075"/>
              <a:gd name="T24" fmla="*/ 1270021 w 4798"/>
              <a:gd name="T25" fmla="*/ 1068371 h 4075"/>
              <a:gd name="T26" fmla="*/ 1231863 w 4798"/>
              <a:gd name="T27" fmla="*/ 1078450 h 4075"/>
              <a:gd name="T28" fmla="*/ 1198744 w 4798"/>
              <a:gd name="T29" fmla="*/ 1142163 h 4075"/>
              <a:gd name="T30" fmla="*/ 1151227 w 4798"/>
              <a:gd name="T31" fmla="*/ 1135324 h 4075"/>
              <a:gd name="T32" fmla="*/ 1099749 w 4798"/>
              <a:gd name="T33" fmla="*/ 1130644 h 4075"/>
              <a:gd name="T34" fmla="*/ 1092909 w 4798"/>
              <a:gd name="T35" fmla="*/ 1166641 h 4075"/>
              <a:gd name="T36" fmla="*/ 1112708 w 4798"/>
              <a:gd name="T37" fmla="*/ 1241513 h 4075"/>
              <a:gd name="T38" fmla="*/ 1115228 w 4798"/>
              <a:gd name="T39" fmla="*/ 1306666 h 4075"/>
              <a:gd name="T40" fmla="*/ 1132868 w 4798"/>
              <a:gd name="T41" fmla="*/ 1401337 h 4075"/>
              <a:gd name="T42" fmla="*/ 1228263 w 4798"/>
              <a:gd name="T43" fmla="*/ 1402417 h 4075"/>
              <a:gd name="T44" fmla="*/ 1258862 w 4798"/>
              <a:gd name="T45" fmla="*/ 1132444 h 4075"/>
              <a:gd name="T46" fmla="*/ 1307819 w 4798"/>
              <a:gd name="T47" fmla="*/ 1252672 h 4075"/>
              <a:gd name="T48" fmla="*/ 1143307 w 4798"/>
              <a:gd name="T49" fmla="*/ 1118406 h 4075"/>
              <a:gd name="T50" fmla="*/ 1186865 w 4798"/>
              <a:gd name="T51" fmla="*/ 1103647 h 4075"/>
              <a:gd name="T52" fmla="*/ 1439213 w 4798"/>
              <a:gd name="T53" fmla="*/ 1264911 h 4075"/>
              <a:gd name="T54" fmla="*/ 1358217 w 4798"/>
              <a:gd name="T55" fmla="*/ 1031655 h 4075"/>
              <a:gd name="T56" fmla="*/ 1297020 w 4798"/>
              <a:gd name="T57" fmla="*/ 1249072 h 4075"/>
              <a:gd name="T58" fmla="*/ 1129988 w 4798"/>
              <a:gd name="T59" fmla="*/ 1362461 h 4075"/>
              <a:gd name="T60" fmla="*/ 1392056 w 4798"/>
              <a:gd name="T61" fmla="*/ 1401337 h 4075"/>
              <a:gd name="T62" fmla="*/ 1347778 w 4798"/>
              <a:gd name="T63" fmla="*/ 1422575 h 4075"/>
              <a:gd name="T64" fmla="*/ 1385216 w 4798"/>
              <a:gd name="T65" fmla="*/ 1461451 h 4075"/>
              <a:gd name="T66" fmla="*/ 1422294 w 4798"/>
              <a:gd name="T67" fmla="*/ 1446692 h 4075"/>
              <a:gd name="T68" fmla="*/ 1363257 w 4798"/>
              <a:gd name="T69" fmla="*/ 1370740 h 4075"/>
              <a:gd name="T70" fmla="*/ 1686162 w 4798"/>
              <a:gd name="T71" fmla="*/ 1388378 h 4075"/>
              <a:gd name="T72" fmla="*/ 1493211 w 4798"/>
              <a:gd name="T73" fmla="*/ 1242233 h 4075"/>
              <a:gd name="T74" fmla="*/ 1443173 w 4798"/>
              <a:gd name="T75" fmla="*/ 1257711 h 4075"/>
              <a:gd name="T76" fmla="*/ 1416174 w 4798"/>
              <a:gd name="T77" fmla="*/ 1282189 h 4075"/>
              <a:gd name="T78" fmla="*/ 1375496 w 4798"/>
              <a:gd name="T79" fmla="*/ 1246553 h 4075"/>
              <a:gd name="T80" fmla="*/ 1342378 w 4798"/>
              <a:gd name="T81" fmla="*/ 1283989 h 4075"/>
              <a:gd name="T82" fmla="*/ 1374776 w 4798"/>
              <a:gd name="T83" fmla="*/ 1370740 h 4075"/>
              <a:gd name="T84" fmla="*/ 1439213 w 4798"/>
              <a:gd name="T85" fmla="*/ 1409256 h 4075"/>
              <a:gd name="T86" fmla="*/ 1459732 w 4798"/>
              <a:gd name="T87" fmla="*/ 1325744 h 4075"/>
              <a:gd name="T88" fmla="*/ 1285860 w 4798"/>
              <a:gd name="T89" fmla="*/ 1277149 h 4075"/>
              <a:gd name="T90" fmla="*/ 1450373 w 4798"/>
              <a:gd name="T91" fmla="*/ 1424014 h 4075"/>
              <a:gd name="T92" fmla="*/ 1324379 w 4798"/>
              <a:gd name="T93" fmla="*/ 1403856 h 4075"/>
              <a:gd name="T94" fmla="*/ 1333738 w 4798"/>
              <a:gd name="T95" fmla="*/ 1404936 h 4075"/>
              <a:gd name="T96" fmla="*/ 1286580 w 4798"/>
              <a:gd name="T97" fmla="*/ 1391978 h 4075"/>
              <a:gd name="T98" fmla="*/ 1323299 w 4798"/>
              <a:gd name="T99" fmla="*/ 1322865 h 4075"/>
              <a:gd name="T100" fmla="*/ 1289460 w 4798"/>
              <a:gd name="T101" fmla="*/ 1301987 h 4075"/>
              <a:gd name="T102" fmla="*/ 1237263 w 4798"/>
              <a:gd name="T103" fmla="*/ 1323225 h 4075"/>
              <a:gd name="T104" fmla="*/ 1263901 w 4798"/>
              <a:gd name="T105" fmla="*/ 1379739 h 4075"/>
              <a:gd name="T106" fmla="*/ 1243022 w 4798"/>
              <a:gd name="T107" fmla="*/ 1414295 h 4075"/>
              <a:gd name="T108" fmla="*/ 1276141 w 4798"/>
              <a:gd name="T109" fmla="*/ 1409976 h 4075"/>
              <a:gd name="T110" fmla="*/ 47878 w 4798"/>
              <a:gd name="T111" fmla="*/ 101870 h 4075"/>
              <a:gd name="T112" fmla="*/ 31679 w 4798"/>
              <a:gd name="T113" fmla="*/ 152264 h 4075"/>
              <a:gd name="T114" fmla="*/ 80276 w 4798"/>
              <a:gd name="T115" fmla="*/ 13679 h 4075"/>
              <a:gd name="T116" fmla="*/ 17279 w 4798"/>
              <a:gd name="T117" fmla="*/ 33117 h 4075"/>
              <a:gd name="T118" fmla="*/ 56877 w 4798"/>
              <a:gd name="T119" fmla="*/ 48595 h 4075"/>
              <a:gd name="T120" fmla="*/ 78476 w 4798"/>
              <a:gd name="T121" fmla="*/ 36716 h 4075"/>
              <a:gd name="T122" fmla="*/ 80996 w 4798"/>
              <a:gd name="T123" fmla="*/ 24477 h 4075"/>
              <a:gd name="T124" fmla="*/ 48958 w 4798"/>
              <a:gd name="T125" fmla="*/ 103309 h 407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98" h="4075">
                <a:moveTo>
                  <a:pt x="3412" y="3896"/>
                </a:moveTo>
                <a:lnTo>
                  <a:pt x="3405" y="3886"/>
                </a:lnTo>
                <a:lnTo>
                  <a:pt x="3396" y="3877"/>
                </a:lnTo>
                <a:lnTo>
                  <a:pt x="3388" y="3869"/>
                </a:lnTo>
                <a:lnTo>
                  <a:pt x="3377" y="3862"/>
                </a:lnTo>
                <a:lnTo>
                  <a:pt x="3379" y="3859"/>
                </a:lnTo>
                <a:lnTo>
                  <a:pt x="3381" y="3855"/>
                </a:lnTo>
                <a:lnTo>
                  <a:pt x="3384" y="3852"/>
                </a:lnTo>
                <a:lnTo>
                  <a:pt x="3384" y="3848"/>
                </a:lnTo>
                <a:lnTo>
                  <a:pt x="3383" y="3843"/>
                </a:lnTo>
                <a:lnTo>
                  <a:pt x="3379" y="3840"/>
                </a:lnTo>
                <a:lnTo>
                  <a:pt x="3371" y="3835"/>
                </a:lnTo>
                <a:lnTo>
                  <a:pt x="3367" y="3833"/>
                </a:lnTo>
                <a:lnTo>
                  <a:pt x="3364" y="3828"/>
                </a:lnTo>
                <a:lnTo>
                  <a:pt x="3362" y="3823"/>
                </a:lnTo>
                <a:lnTo>
                  <a:pt x="3364" y="3814"/>
                </a:lnTo>
                <a:lnTo>
                  <a:pt x="3365" y="3813"/>
                </a:lnTo>
                <a:lnTo>
                  <a:pt x="3367" y="3811"/>
                </a:lnTo>
                <a:lnTo>
                  <a:pt x="3371" y="3808"/>
                </a:lnTo>
                <a:lnTo>
                  <a:pt x="3372" y="3802"/>
                </a:lnTo>
                <a:lnTo>
                  <a:pt x="3374" y="3801"/>
                </a:lnTo>
                <a:lnTo>
                  <a:pt x="3377" y="3801"/>
                </a:lnTo>
                <a:lnTo>
                  <a:pt x="3377" y="3804"/>
                </a:lnTo>
                <a:lnTo>
                  <a:pt x="3379" y="3806"/>
                </a:lnTo>
                <a:lnTo>
                  <a:pt x="3384" y="3808"/>
                </a:lnTo>
                <a:lnTo>
                  <a:pt x="3398" y="3808"/>
                </a:lnTo>
                <a:lnTo>
                  <a:pt x="3400" y="3804"/>
                </a:lnTo>
                <a:lnTo>
                  <a:pt x="3401" y="3801"/>
                </a:lnTo>
                <a:lnTo>
                  <a:pt x="3403" y="3799"/>
                </a:lnTo>
                <a:lnTo>
                  <a:pt x="3405" y="3794"/>
                </a:lnTo>
                <a:lnTo>
                  <a:pt x="3408" y="3789"/>
                </a:lnTo>
                <a:lnTo>
                  <a:pt x="3410" y="3782"/>
                </a:lnTo>
                <a:lnTo>
                  <a:pt x="3413" y="3777"/>
                </a:lnTo>
                <a:lnTo>
                  <a:pt x="3415" y="3775"/>
                </a:lnTo>
                <a:lnTo>
                  <a:pt x="3418" y="3773"/>
                </a:lnTo>
                <a:lnTo>
                  <a:pt x="3415" y="3767"/>
                </a:lnTo>
                <a:lnTo>
                  <a:pt x="3410" y="3762"/>
                </a:lnTo>
                <a:lnTo>
                  <a:pt x="3405" y="3756"/>
                </a:lnTo>
                <a:lnTo>
                  <a:pt x="3398" y="3753"/>
                </a:lnTo>
                <a:lnTo>
                  <a:pt x="3398" y="3744"/>
                </a:lnTo>
                <a:lnTo>
                  <a:pt x="3396" y="3738"/>
                </a:lnTo>
                <a:lnTo>
                  <a:pt x="3393" y="3733"/>
                </a:lnTo>
                <a:lnTo>
                  <a:pt x="3391" y="3726"/>
                </a:lnTo>
                <a:lnTo>
                  <a:pt x="3389" y="3717"/>
                </a:lnTo>
                <a:lnTo>
                  <a:pt x="3391" y="3712"/>
                </a:lnTo>
                <a:lnTo>
                  <a:pt x="3393" y="3707"/>
                </a:lnTo>
                <a:lnTo>
                  <a:pt x="3396" y="3704"/>
                </a:lnTo>
                <a:lnTo>
                  <a:pt x="3400" y="3700"/>
                </a:lnTo>
                <a:lnTo>
                  <a:pt x="3403" y="3697"/>
                </a:lnTo>
                <a:lnTo>
                  <a:pt x="3405" y="3692"/>
                </a:lnTo>
                <a:lnTo>
                  <a:pt x="3405" y="3685"/>
                </a:lnTo>
                <a:lnTo>
                  <a:pt x="3406" y="3676"/>
                </a:lnTo>
                <a:lnTo>
                  <a:pt x="3403" y="3673"/>
                </a:lnTo>
                <a:lnTo>
                  <a:pt x="3400" y="3669"/>
                </a:lnTo>
                <a:lnTo>
                  <a:pt x="3395" y="3668"/>
                </a:lnTo>
                <a:lnTo>
                  <a:pt x="3391" y="3664"/>
                </a:lnTo>
                <a:lnTo>
                  <a:pt x="3386" y="3663"/>
                </a:lnTo>
                <a:lnTo>
                  <a:pt x="3384" y="3658"/>
                </a:lnTo>
                <a:lnTo>
                  <a:pt x="3384" y="3651"/>
                </a:lnTo>
                <a:lnTo>
                  <a:pt x="3391" y="3651"/>
                </a:lnTo>
                <a:lnTo>
                  <a:pt x="3395" y="3649"/>
                </a:lnTo>
                <a:lnTo>
                  <a:pt x="3400" y="3646"/>
                </a:lnTo>
                <a:lnTo>
                  <a:pt x="3405" y="3644"/>
                </a:lnTo>
                <a:lnTo>
                  <a:pt x="3406" y="3642"/>
                </a:lnTo>
                <a:lnTo>
                  <a:pt x="3408" y="3640"/>
                </a:lnTo>
                <a:lnTo>
                  <a:pt x="3412" y="3637"/>
                </a:lnTo>
                <a:lnTo>
                  <a:pt x="3417" y="3635"/>
                </a:lnTo>
                <a:lnTo>
                  <a:pt x="3418" y="3634"/>
                </a:lnTo>
                <a:lnTo>
                  <a:pt x="3418" y="3630"/>
                </a:lnTo>
                <a:lnTo>
                  <a:pt x="3427" y="3632"/>
                </a:lnTo>
                <a:lnTo>
                  <a:pt x="3434" y="3632"/>
                </a:lnTo>
                <a:lnTo>
                  <a:pt x="3439" y="3630"/>
                </a:lnTo>
                <a:lnTo>
                  <a:pt x="3442" y="3629"/>
                </a:lnTo>
                <a:lnTo>
                  <a:pt x="3451" y="3622"/>
                </a:lnTo>
                <a:lnTo>
                  <a:pt x="3459" y="3617"/>
                </a:lnTo>
                <a:lnTo>
                  <a:pt x="3459" y="3608"/>
                </a:lnTo>
                <a:lnTo>
                  <a:pt x="3456" y="3605"/>
                </a:lnTo>
                <a:lnTo>
                  <a:pt x="3451" y="3601"/>
                </a:lnTo>
                <a:lnTo>
                  <a:pt x="3446" y="3600"/>
                </a:lnTo>
                <a:lnTo>
                  <a:pt x="3439" y="3598"/>
                </a:lnTo>
                <a:lnTo>
                  <a:pt x="3436" y="3594"/>
                </a:lnTo>
                <a:lnTo>
                  <a:pt x="3432" y="3591"/>
                </a:lnTo>
                <a:lnTo>
                  <a:pt x="3432" y="3582"/>
                </a:lnTo>
                <a:lnTo>
                  <a:pt x="3493" y="3582"/>
                </a:lnTo>
                <a:lnTo>
                  <a:pt x="3495" y="3581"/>
                </a:lnTo>
                <a:lnTo>
                  <a:pt x="3497" y="3579"/>
                </a:lnTo>
                <a:lnTo>
                  <a:pt x="3500" y="3576"/>
                </a:lnTo>
                <a:lnTo>
                  <a:pt x="3505" y="3574"/>
                </a:lnTo>
                <a:lnTo>
                  <a:pt x="3507" y="3572"/>
                </a:lnTo>
                <a:lnTo>
                  <a:pt x="3507" y="3569"/>
                </a:lnTo>
                <a:lnTo>
                  <a:pt x="3509" y="3567"/>
                </a:lnTo>
                <a:lnTo>
                  <a:pt x="3511" y="3565"/>
                </a:lnTo>
                <a:lnTo>
                  <a:pt x="3514" y="3562"/>
                </a:lnTo>
                <a:lnTo>
                  <a:pt x="3516" y="3557"/>
                </a:lnTo>
                <a:lnTo>
                  <a:pt x="3517" y="3555"/>
                </a:lnTo>
                <a:lnTo>
                  <a:pt x="3521" y="3555"/>
                </a:lnTo>
                <a:lnTo>
                  <a:pt x="3519" y="3543"/>
                </a:lnTo>
                <a:lnTo>
                  <a:pt x="3517" y="3538"/>
                </a:lnTo>
                <a:lnTo>
                  <a:pt x="3514" y="3535"/>
                </a:lnTo>
                <a:lnTo>
                  <a:pt x="3509" y="3531"/>
                </a:lnTo>
                <a:lnTo>
                  <a:pt x="3502" y="3529"/>
                </a:lnTo>
                <a:lnTo>
                  <a:pt x="3497" y="3526"/>
                </a:lnTo>
                <a:lnTo>
                  <a:pt x="3493" y="3524"/>
                </a:lnTo>
                <a:lnTo>
                  <a:pt x="3493" y="3521"/>
                </a:lnTo>
                <a:lnTo>
                  <a:pt x="3492" y="3516"/>
                </a:lnTo>
                <a:lnTo>
                  <a:pt x="3488" y="3512"/>
                </a:lnTo>
                <a:lnTo>
                  <a:pt x="3485" y="3509"/>
                </a:lnTo>
                <a:lnTo>
                  <a:pt x="3480" y="3507"/>
                </a:lnTo>
                <a:lnTo>
                  <a:pt x="3482" y="3502"/>
                </a:lnTo>
                <a:lnTo>
                  <a:pt x="3485" y="3500"/>
                </a:lnTo>
                <a:lnTo>
                  <a:pt x="3490" y="3499"/>
                </a:lnTo>
                <a:lnTo>
                  <a:pt x="3495" y="3500"/>
                </a:lnTo>
                <a:lnTo>
                  <a:pt x="3500" y="3502"/>
                </a:lnTo>
                <a:lnTo>
                  <a:pt x="3504" y="3506"/>
                </a:lnTo>
                <a:lnTo>
                  <a:pt x="3507" y="3511"/>
                </a:lnTo>
                <a:lnTo>
                  <a:pt x="3507" y="3514"/>
                </a:lnTo>
                <a:lnTo>
                  <a:pt x="3514" y="3514"/>
                </a:lnTo>
                <a:lnTo>
                  <a:pt x="3521" y="3511"/>
                </a:lnTo>
                <a:lnTo>
                  <a:pt x="3524" y="3506"/>
                </a:lnTo>
                <a:lnTo>
                  <a:pt x="3528" y="3500"/>
                </a:lnTo>
                <a:lnTo>
                  <a:pt x="3531" y="3502"/>
                </a:lnTo>
                <a:lnTo>
                  <a:pt x="3534" y="3504"/>
                </a:lnTo>
                <a:lnTo>
                  <a:pt x="3536" y="3512"/>
                </a:lnTo>
                <a:lnTo>
                  <a:pt x="3538" y="3516"/>
                </a:lnTo>
                <a:lnTo>
                  <a:pt x="3540" y="3519"/>
                </a:lnTo>
                <a:lnTo>
                  <a:pt x="3543" y="3521"/>
                </a:lnTo>
                <a:lnTo>
                  <a:pt x="3548" y="3521"/>
                </a:lnTo>
                <a:lnTo>
                  <a:pt x="3550" y="3521"/>
                </a:lnTo>
                <a:lnTo>
                  <a:pt x="3551" y="3519"/>
                </a:lnTo>
                <a:lnTo>
                  <a:pt x="3553" y="3514"/>
                </a:lnTo>
                <a:lnTo>
                  <a:pt x="3555" y="3500"/>
                </a:lnTo>
                <a:lnTo>
                  <a:pt x="3557" y="3497"/>
                </a:lnTo>
                <a:lnTo>
                  <a:pt x="3558" y="3494"/>
                </a:lnTo>
                <a:lnTo>
                  <a:pt x="3560" y="3492"/>
                </a:lnTo>
                <a:lnTo>
                  <a:pt x="3562" y="3487"/>
                </a:lnTo>
                <a:lnTo>
                  <a:pt x="3563" y="3482"/>
                </a:lnTo>
                <a:lnTo>
                  <a:pt x="3565" y="3480"/>
                </a:lnTo>
                <a:lnTo>
                  <a:pt x="3569" y="3480"/>
                </a:lnTo>
                <a:lnTo>
                  <a:pt x="3572" y="3458"/>
                </a:lnTo>
                <a:lnTo>
                  <a:pt x="3574" y="3446"/>
                </a:lnTo>
                <a:lnTo>
                  <a:pt x="3575" y="3436"/>
                </a:lnTo>
                <a:lnTo>
                  <a:pt x="3574" y="3425"/>
                </a:lnTo>
                <a:lnTo>
                  <a:pt x="3570" y="3415"/>
                </a:lnTo>
                <a:lnTo>
                  <a:pt x="3569" y="3412"/>
                </a:lnTo>
                <a:lnTo>
                  <a:pt x="3565" y="3408"/>
                </a:lnTo>
                <a:lnTo>
                  <a:pt x="3560" y="3407"/>
                </a:lnTo>
                <a:lnTo>
                  <a:pt x="3555" y="3405"/>
                </a:lnTo>
                <a:lnTo>
                  <a:pt x="3557" y="3402"/>
                </a:lnTo>
                <a:lnTo>
                  <a:pt x="3558" y="3398"/>
                </a:lnTo>
                <a:lnTo>
                  <a:pt x="3560" y="3396"/>
                </a:lnTo>
                <a:lnTo>
                  <a:pt x="3562" y="3391"/>
                </a:lnTo>
                <a:lnTo>
                  <a:pt x="3562" y="3386"/>
                </a:lnTo>
                <a:lnTo>
                  <a:pt x="3563" y="3383"/>
                </a:lnTo>
                <a:lnTo>
                  <a:pt x="3565" y="3379"/>
                </a:lnTo>
                <a:lnTo>
                  <a:pt x="3569" y="3378"/>
                </a:lnTo>
                <a:lnTo>
                  <a:pt x="3572" y="3373"/>
                </a:lnTo>
                <a:lnTo>
                  <a:pt x="3574" y="3366"/>
                </a:lnTo>
                <a:lnTo>
                  <a:pt x="3577" y="3361"/>
                </a:lnTo>
                <a:lnTo>
                  <a:pt x="3579" y="3359"/>
                </a:lnTo>
                <a:lnTo>
                  <a:pt x="3582" y="3357"/>
                </a:lnTo>
                <a:lnTo>
                  <a:pt x="3586" y="3352"/>
                </a:lnTo>
                <a:lnTo>
                  <a:pt x="3589" y="3347"/>
                </a:lnTo>
                <a:lnTo>
                  <a:pt x="3592" y="3344"/>
                </a:lnTo>
                <a:lnTo>
                  <a:pt x="3596" y="3337"/>
                </a:lnTo>
                <a:lnTo>
                  <a:pt x="3598" y="3333"/>
                </a:lnTo>
                <a:lnTo>
                  <a:pt x="3599" y="3332"/>
                </a:lnTo>
                <a:lnTo>
                  <a:pt x="3606" y="3330"/>
                </a:lnTo>
                <a:lnTo>
                  <a:pt x="3623" y="3330"/>
                </a:lnTo>
                <a:lnTo>
                  <a:pt x="3625" y="3340"/>
                </a:lnTo>
                <a:lnTo>
                  <a:pt x="3623" y="3347"/>
                </a:lnTo>
                <a:lnTo>
                  <a:pt x="3620" y="3352"/>
                </a:lnTo>
                <a:lnTo>
                  <a:pt x="3615" y="3355"/>
                </a:lnTo>
                <a:lnTo>
                  <a:pt x="3601" y="3359"/>
                </a:lnTo>
                <a:lnTo>
                  <a:pt x="3594" y="3361"/>
                </a:lnTo>
                <a:lnTo>
                  <a:pt x="3589" y="3364"/>
                </a:lnTo>
                <a:lnTo>
                  <a:pt x="3592" y="3369"/>
                </a:lnTo>
                <a:lnTo>
                  <a:pt x="3596" y="3374"/>
                </a:lnTo>
                <a:lnTo>
                  <a:pt x="3601" y="3378"/>
                </a:lnTo>
                <a:lnTo>
                  <a:pt x="3609" y="3378"/>
                </a:lnTo>
                <a:lnTo>
                  <a:pt x="3616" y="3378"/>
                </a:lnTo>
                <a:lnTo>
                  <a:pt x="3621" y="3379"/>
                </a:lnTo>
                <a:lnTo>
                  <a:pt x="3625" y="3381"/>
                </a:lnTo>
                <a:lnTo>
                  <a:pt x="3630" y="3388"/>
                </a:lnTo>
                <a:lnTo>
                  <a:pt x="3633" y="3396"/>
                </a:lnTo>
                <a:lnTo>
                  <a:pt x="3637" y="3405"/>
                </a:lnTo>
                <a:lnTo>
                  <a:pt x="3638" y="3405"/>
                </a:lnTo>
                <a:lnTo>
                  <a:pt x="3640" y="3403"/>
                </a:lnTo>
                <a:lnTo>
                  <a:pt x="3642" y="3398"/>
                </a:lnTo>
                <a:lnTo>
                  <a:pt x="3644" y="3384"/>
                </a:lnTo>
                <a:lnTo>
                  <a:pt x="3649" y="3376"/>
                </a:lnTo>
                <a:lnTo>
                  <a:pt x="3650" y="3371"/>
                </a:lnTo>
                <a:lnTo>
                  <a:pt x="3650" y="3364"/>
                </a:lnTo>
                <a:lnTo>
                  <a:pt x="3657" y="3364"/>
                </a:lnTo>
                <a:lnTo>
                  <a:pt x="3662" y="3366"/>
                </a:lnTo>
                <a:lnTo>
                  <a:pt x="3666" y="3369"/>
                </a:lnTo>
                <a:lnTo>
                  <a:pt x="3667" y="3374"/>
                </a:lnTo>
                <a:lnTo>
                  <a:pt x="3669" y="3386"/>
                </a:lnTo>
                <a:lnTo>
                  <a:pt x="3673" y="3390"/>
                </a:lnTo>
                <a:lnTo>
                  <a:pt x="3678" y="3391"/>
                </a:lnTo>
                <a:lnTo>
                  <a:pt x="3679" y="3391"/>
                </a:lnTo>
                <a:lnTo>
                  <a:pt x="3681" y="3390"/>
                </a:lnTo>
                <a:lnTo>
                  <a:pt x="3683" y="3386"/>
                </a:lnTo>
                <a:lnTo>
                  <a:pt x="3683" y="3381"/>
                </a:lnTo>
                <a:lnTo>
                  <a:pt x="3684" y="3378"/>
                </a:lnTo>
                <a:lnTo>
                  <a:pt x="3688" y="3378"/>
                </a:lnTo>
                <a:lnTo>
                  <a:pt x="3691" y="3378"/>
                </a:lnTo>
                <a:lnTo>
                  <a:pt x="3691" y="3371"/>
                </a:lnTo>
                <a:lnTo>
                  <a:pt x="3691" y="3364"/>
                </a:lnTo>
                <a:lnTo>
                  <a:pt x="3691" y="3357"/>
                </a:lnTo>
                <a:lnTo>
                  <a:pt x="3691" y="3350"/>
                </a:lnTo>
                <a:lnTo>
                  <a:pt x="3700" y="3350"/>
                </a:lnTo>
                <a:lnTo>
                  <a:pt x="3707" y="3349"/>
                </a:lnTo>
                <a:lnTo>
                  <a:pt x="3710" y="3345"/>
                </a:lnTo>
                <a:lnTo>
                  <a:pt x="3712" y="3337"/>
                </a:lnTo>
                <a:lnTo>
                  <a:pt x="3713" y="3332"/>
                </a:lnTo>
                <a:lnTo>
                  <a:pt x="3715" y="3330"/>
                </a:lnTo>
                <a:lnTo>
                  <a:pt x="3719" y="3330"/>
                </a:lnTo>
                <a:lnTo>
                  <a:pt x="3724" y="3321"/>
                </a:lnTo>
                <a:lnTo>
                  <a:pt x="3727" y="3318"/>
                </a:lnTo>
                <a:lnTo>
                  <a:pt x="3732" y="3316"/>
                </a:lnTo>
                <a:lnTo>
                  <a:pt x="3734" y="3315"/>
                </a:lnTo>
                <a:lnTo>
                  <a:pt x="3736" y="3313"/>
                </a:lnTo>
                <a:lnTo>
                  <a:pt x="3739" y="3309"/>
                </a:lnTo>
                <a:lnTo>
                  <a:pt x="3741" y="3304"/>
                </a:lnTo>
                <a:lnTo>
                  <a:pt x="3742" y="3303"/>
                </a:lnTo>
                <a:lnTo>
                  <a:pt x="3746" y="3303"/>
                </a:lnTo>
                <a:lnTo>
                  <a:pt x="3744" y="3289"/>
                </a:lnTo>
                <a:lnTo>
                  <a:pt x="3741" y="3277"/>
                </a:lnTo>
                <a:lnTo>
                  <a:pt x="3737" y="3265"/>
                </a:lnTo>
                <a:lnTo>
                  <a:pt x="3732" y="3255"/>
                </a:lnTo>
                <a:lnTo>
                  <a:pt x="3727" y="3248"/>
                </a:lnTo>
                <a:lnTo>
                  <a:pt x="3722" y="3241"/>
                </a:lnTo>
                <a:lnTo>
                  <a:pt x="3717" y="3234"/>
                </a:lnTo>
                <a:lnTo>
                  <a:pt x="3712" y="3228"/>
                </a:lnTo>
                <a:lnTo>
                  <a:pt x="3707" y="3228"/>
                </a:lnTo>
                <a:lnTo>
                  <a:pt x="3703" y="3226"/>
                </a:lnTo>
                <a:lnTo>
                  <a:pt x="3700" y="3224"/>
                </a:lnTo>
                <a:lnTo>
                  <a:pt x="3698" y="3221"/>
                </a:lnTo>
                <a:lnTo>
                  <a:pt x="3671" y="3221"/>
                </a:lnTo>
                <a:lnTo>
                  <a:pt x="3666" y="3221"/>
                </a:lnTo>
                <a:lnTo>
                  <a:pt x="3662" y="3219"/>
                </a:lnTo>
                <a:lnTo>
                  <a:pt x="3659" y="3217"/>
                </a:lnTo>
                <a:lnTo>
                  <a:pt x="3657" y="3214"/>
                </a:lnTo>
                <a:lnTo>
                  <a:pt x="3650" y="3212"/>
                </a:lnTo>
                <a:lnTo>
                  <a:pt x="3645" y="3212"/>
                </a:lnTo>
                <a:lnTo>
                  <a:pt x="3638" y="3216"/>
                </a:lnTo>
                <a:lnTo>
                  <a:pt x="3633" y="3221"/>
                </a:lnTo>
                <a:lnTo>
                  <a:pt x="3628" y="3221"/>
                </a:lnTo>
                <a:lnTo>
                  <a:pt x="3623" y="3221"/>
                </a:lnTo>
                <a:lnTo>
                  <a:pt x="3621" y="3217"/>
                </a:lnTo>
                <a:lnTo>
                  <a:pt x="3618" y="3216"/>
                </a:lnTo>
                <a:lnTo>
                  <a:pt x="3609" y="3214"/>
                </a:lnTo>
                <a:lnTo>
                  <a:pt x="3609" y="3209"/>
                </a:lnTo>
                <a:lnTo>
                  <a:pt x="3608" y="3205"/>
                </a:lnTo>
                <a:lnTo>
                  <a:pt x="3606" y="3202"/>
                </a:lnTo>
                <a:lnTo>
                  <a:pt x="3603" y="3200"/>
                </a:lnTo>
                <a:lnTo>
                  <a:pt x="3603" y="3195"/>
                </a:lnTo>
                <a:lnTo>
                  <a:pt x="3603" y="3192"/>
                </a:lnTo>
                <a:lnTo>
                  <a:pt x="3601" y="3190"/>
                </a:lnTo>
                <a:lnTo>
                  <a:pt x="3598" y="3188"/>
                </a:lnTo>
                <a:lnTo>
                  <a:pt x="3591" y="3187"/>
                </a:lnTo>
                <a:lnTo>
                  <a:pt x="3582" y="3187"/>
                </a:lnTo>
                <a:lnTo>
                  <a:pt x="3580" y="3192"/>
                </a:lnTo>
                <a:lnTo>
                  <a:pt x="3579" y="3193"/>
                </a:lnTo>
                <a:lnTo>
                  <a:pt x="3575" y="3193"/>
                </a:lnTo>
                <a:lnTo>
                  <a:pt x="3575" y="3199"/>
                </a:lnTo>
                <a:lnTo>
                  <a:pt x="3575" y="3205"/>
                </a:lnTo>
                <a:lnTo>
                  <a:pt x="3575" y="3217"/>
                </a:lnTo>
                <a:lnTo>
                  <a:pt x="3575" y="3224"/>
                </a:lnTo>
                <a:lnTo>
                  <a:pt x="3574" y="3228"/>
                </a:lnTo>
                <a:lnTo>
                  <a:pt x="3569" y="3229"/>
                </a:lnTo>
                <a:lnTo>
                  <a:pt x="3562" y="3228"/>
                </a:lnTo>
                <a:lnTo>
                  <a:pt x="3563" y="3219"/>
                </a:lnTo>
                <a:lnTo>
                  <a:pt x="3565" y="3216"/>
                </a:lnTo>
                <a:lnTo>
                  <a:pt x="3569" y="3214"/>
                </a:lnTo>
                <a:lnTo>
                  <a:pt x="3569" y="3202"/>
                </a:lnTo>
                <a:lnTo>
                  <a:pt x="3570" y="3197"/>
                </a:lnTo>
                <a:lnTo>
                  <a:pt x="3572" y="3195"/>
                </a:lnTo>
                <a:lnTo>
                  <a:pt x="3575" y="3193"/>
                </a:lnTo>
                <a:lnTo>
                  <a:pt x="3577" y="3188"/>
                </a:lnTo>
                <a:lnTo>
                  <a:pt x="3579" y="3187"/>
                </a:lnTo>
                <a:lnTo>
                  <a:pt x="3582" y="3187"/>
                </a:lnTo>
                <a:lnTo>
                  <a:pt x="3580" y="3183"/>
                </a:lnTo>
                <a:lnTo>
                  <a:pt x="3580" y="3180"/>
                </a:lnTo>
                <a:lnTo>
                  <a:pt x="3587" y="3171"/>
                </a:lnTo>
                <a:lnTo>
                  <a:pt x="3591" y="3166"/>
                </a:lnTo>
                <a:lnTo>
                  <a:pt x="3592" y="3161"/>
                </a:lnTo>
                <a:lnTo>
                  <a:pt x="3592" y="3158"/>
                </a:lnTo>
                <a:lnTo>
                  <a:pt x="3589" y="3153"/>
                </a:lnTo>
                <a:lnTo>
                  <a:pt x="3584" y="3151"/>
                </a:lnTo>
                <a:lnTo>
                  <a:pt x="3582" y="3149"/>
                </a:lnTo>
                <a:lnTo>
                  <a:pt x="3582" y="3146"/>
                </a:lnTo>
                <a:lnTo>
                  <a:pt x="3587" y="3142"/>
                </a:lnTo>
                <a:lnTo>
                  <a:pt x="3592" y="3139"/>
                </a:lnTo>
                <a:lnTo>
                  <a:pt x="3594" y="3134"/>
                </a:lnTo>
                <a:lnTo>
                  <a:pt x="3596" y="3125"/>
                </a:lnTo>
                <a:lnTo>
                  <a:pt x="3594" y="3100"/>
                </a:lnTo>
                <a:lnTo>
                  <a:pt x="3591" y="3076"/>
                </a:lnTo>
                <a:lnTo>
                  <a:pt x="3587" y="3052"/>
                </a:lnTo>
                <a:lnTo>
                  <a:pt x="3587" y="3038"/>
                </a:lnTo>
                <a:lnTo>
                  <a:pt x="3589" y="3023"/>
                </a:lnTo>
                <a:lnTo>
                  <a:pt x="3589" y="3019"/>
                </a:lnTo>
                <a:lnTo>
                  <a:pt x="3591" y="3018"/>
                </a:lnTo>
                <a:lnTo>
                  <a:pt x="3594" y="3009"/>
                </a:lnTo>
                <a:lnTo>
                  <a:pt x="3598" y="3002"/>
                </a:lnTo>
                <a:lnTo>
                  <a:pt x="3601" y="2996"/>
                </a:lnTo>
                <a:lnTo>
                  <a:pt x="3604" y="2992"/>
                </a:lnTo>
                <a:lnTo>
                  <a:pt x="3608" y="2990"/>
                </a:lnTo>
                <a:lnTo>
                  <a:pt x="3611" y="2989"/>
                </a:lnTo>
                <a:lnTo>
                  <a:pt x="3620" y="2982"/>
                </a:lnTo>
                <a:lnTo>
                  <a:pt x="3630" y="2975"/>
                </a:lnTo>
                <a:lnTo>
                  <a:pt x="3630" y="2968"/>
                </a:lnTo>
                <a:lnTo>
                  <a:pt x="3630" y="2961"/>
                </a:lnTo>
                <a:lnTo>
                  <a:pt x="3633" y="2953"/>
                </a:lnTo>
                <a:lnTo>
                  <a:pt x="3637" y="2941"/>
                </a:lnTo>
                <a:lnTo>
                  <a:pt x="3638" y="2936"/>
                </a:lnTo>
                <a:lnTo>
                  <a:pt x="3637" y="2927"/>
                </a:lnTo>
                <a:lnTo>
                  <a:pt x="3645" y="2922"/>
                </a:lnTo>
                <a:lnTo>
                  <a:pt x="3649" y="2919"/>
                </a:lnTo>
                <a:lnTo>
                  <a:pt x="3650" y="2914"/>
                </a:lnTo>
                <a:lnTo>
                  <a:pt x="3652" y="2908"/>
                </a:lnTo>
                <a:lnTo>
                  <a:pt x="3654" y="2907"/>
                </a:lnTo>
                <a:lnTo>
                  <a:pt x="3657" y="2907"/>
                </a:lnTo>
                <a:lnTo>
                  <a:pt x="3657" y="2883"/>
                </a:lnTo>
                <a:lnTo>
                  <a:pt x="3657" y="2859"/>
                </a:lnTo>
                <a:lnTo>
                  <a:pt x="3661" y="2839"/>
                </a:lnTo>
                <a:lnTo>
                  <a:pt x="3664" y="2818"/>
                </a:lnTo>
                <a:lnTo>
                  <a:pt x="3662" y="2811"/>
                </a:lnTo>
                <a:lnTo>
                  <a:pt x="3661" y="2804"/>
                </a:lnTo>
                <a:lnTo>
                  <a:pt x="3657" y="2799"/>
                </a:lnTo>
                <a:lnTo>
                  <a:pt x="3657" y="2791"/>
                </a:lnTo>
                <a:lnTo>
                  <a:pt x="3652" y="2789"/>
                </a:lnTo>
                <a:lnTo>
                  <a:pt x="3650" y="2787"/>
                </a:lnTo>
                <a:lnTo>
                  <a:pt x="3650" y="2784"/>
                </a:lnTo>
                <a:lnTo>
                  <a:pt x="3650" y="2779"/>
                </a:lnTo>
                <a:lnTo>
                  <a:pt x="3649" y="2774"/>
                </a:lnTo>
                <a:lnTo>
                  <a:pt x="3645" y="2765"/>
                </a:lnTo>
                <a:lnTo>
                  <a:pt x="3642" y="2757"/>
                </a:lnTo>
                <a:lnTo>
                  <a:pt x="3642" y="2750"/>
                </a:lnTo>
                <a:lnTo>
                  <a:pt x="3644" y="2743"/>
                </a:lnTo>
                <a:lnTo>
                  <a:pt x="3644" y="2740"/>
                </a:lnTo>
                <a:lnTo>
                  <a:pt x="3644" y="2736"/>
                </a:lnTo>
                <a:lnTo>
                  <a:pt x="3644" y="2733"/>
                </a:lnTo>
                <a:lnTo>
                  <a:pt x="3644" y="2729"/>
                </a:lnTo>
                <a:lnTo>
                  <a:pt x="3647" y="2729"/>
                </a:lnTo>
                <a:lnTo>
                  <a:pt x="3650" y="2729"/>
                </a:lnTo>
                <a:lnTo>
                  <a:pt x="3654" y="2723"/>
                </a:lnTo>
                <a:lnTo>
                  <a:pt x="3657" y="2716"/>
                </a:lnTo>
                <a:lnTo>
                  <a:pt x="3661" y="2714"/>
                </a:lnTo>
                <a:lnTo>
                  <a:pt x="3664" y="2712"/>
                </a:lnTo>
                <a:lnTo>
                  <a:pt x="3667" y="2711"/>
                </a:lnTo>
                <a:lnTo>
                  <a:pt x="3671" y="2709"/>
                </a:lnTo>
                <a:lnTo>
                  <a:pt x="3673" y="2707"/>
                </a:lnTo>
                <a:lnTo>
                  <a:pt x="3673" y="2704"/>
                </a:lnTo>
                <a:lnTo>
                  <a:pt x="3674" y="2702"/>
                </a:lnTo>
                <a:lnTo>
                  <a:pt x="3678" y="2702"/>
                </a:lnTo>
                <a:lnTo>
                  <a:pt x="3679" y="2697"/>
                </a:lnTo>
                <a:lnTo>
                  <a:pt x="3681" y="2695"/>
                </a:lnTo>
                <a:lnTo>
                  <a:pt x="3684" y="2695"/>
                </a:lnTo>
                <a:lnTo>
                  <a:pt x="3691" y="2695"/>
                </a:lnTo>
                <a:lnTo>
                  <a:pt x="3691" y="2682"/>
                </a:lnTo>
                <a:lnTo>
                  <a:pt x="3688" y="2677"/>
                </a:lnTo>
                <a:lnTo>
                  <a:pt x="3683" y="2675"/>
                </a:lnTo>
                <a:lnTo>
                  <a:pt x="3676" y="2673"/>
                </a:lnTo>
                <a:lnTo>
                  <a:pt x="3667" y="2673"/>
                </a:lnTo>
                <a:lnTo>
                  <a:pt x="3652" y="2677"/>
                </a:lnTo>
                <a:lnTo>
                  <a:pt x="3647" y="2680"/>
                </a:lnTo>
                <a:lnTo>
                  <a:pt x="3644" y="2682"/>
                </a:lnTo>
                <a:lnTo>
                  <a:pt x="3642" y="2687"/>
                </a:lnTo>
                <a:lnTo>
                  <a:pt x="3640" y="2689"/>
                </a:lnTo>
                <a:lnTo>
                  <a:pt x="3637" y="2689"/>
                </a:lnTo>
                <a:lnTo>
                  <a:pt x="3632" y="2690"/>
                </a:lnTo>
                <a:lnTo>
                  <a:pt x="3628" y="2692"/>
                </a:lnTo>
                <a:lnTo>
                  <a:pt x="3623" y="2699"/>
                </a:lnTo>
                <a:lnTo>
                  <a:pt x="3618" y="2706"/>
                </a:lnTo>
                <a:lnTo>
                  <a:pt x="3615" y="2707"/>
                </a:lnTo>
                <a:lnTo>
                  <a:pt x="3609" y="2709"/>
                </a:lnTo>
                <a:lnTo>
                  <a:pt x="3608" y="2714"/>
                </a:lnTo>
                <a:lnTo>
                  <a:pt x="3606" y="2716"/>
                </a:lnTo>
                <a:lnTo>
                  <a:pt x="3603" y="2716"/>
                </a:lnTo>
                <a:lnTo>
                  <a:pt x="3601" y="2718"/>
                </a:lnTo>
                <a:lnTo>
                  <a:pt x="3598" y="2719"/>
                </a:lnTo>
                <a:lnTo>
                  <a:pt x="3589" y="2723"/>
                </a:lnTo>
                <a:lnTo>
                  <a:pt x="3580" y="2728"/>
                </a:lnTo>
                <a:lnTo>
                  <a:pt x="3574" y="2731"/>
                </a:lnTo>
                <a:lnTo>
                  <a:pt x="3569" y="2731"/>
                </a:lnTo>
                <a:lnTo>
                  <a:pt x="3565" y="2731"/>
                </a:lnTo>
                <a:lnTo>
                  <a:pt x="3560" y="2731"/>
                </a:lnTo>
                <a:lnTo>
                  <a:pt x="3538" y="2729"/>
                </a:lnTo>
                <a:lnTo>
                  <a:pt x="3526" y="2728"/>
                </a:lnTo>
                <a:lnTo>
                  <a:pt x="3514" y="2729"/>
                </a:lnTo>
                <a:lnTo>
                  <a:pt x="3505" y="2729"/>
                </a:lnTo>
                <a:lnTo>
                  <a:pt x="3500" y="2733"/>
                </a:lnTo>
                <a:lnTo>
                  <a:pt x="3495" y="2736"/>
                </a:lnTo>
                <a:lnTo>
                  <a:pt x="3492" y="2741"/>
                </a:lnTo>
                <a:lnTo>
                  <a:pt x="3483" y="2750"/>
                </a:lnTo>
                <a:lnTo>
                  <a:pt x="3478" y="2755"/>
                </a:lnTo>
                <a:lnTo>
                  <a:pt x="3473" y="2757"/>
                </a:lnTo>
                <a:lnTo>
                  <a:pt x="3473" y="2760"/>
                </a:lnTo>
                <a:lnTo>
                  <a:pt x="3470" y="2769"/>
                </a:lnTo>
                <a:lnTo>
                  <a:pt x="3468" y="2777"/>
                </a:lnTo>
                <a:lnTo>
                  <a:pt x="3465" y="2786"/>
                </a:lnTo>
                <a:lnTo>
                  <a:pt x="3459" y="2793"/>
                </a:lnTo>
                <a:lnTo>
                  <a:pt x="3458" y="2796"/>
                </a:lnTo>
                <a:lnTo>
                  <a:pt x="3451" y="2804"/>
                </a:lnTo>
                <a:lnTo>
                  <a:pt x="3446" y="2811"/>
                </a:lnTo>
                <a:lnTo>
                  <a:pt x="3444" y="2813"/>
                </a:lnTo>
                <a:lnTo>
                  <a:pt x="3442" y="2815"/>
                </a:lnTo>
                <a:lnTo>
                  <a:pt x="3442" y="2818"/>
                </a:lnTo>
                <a:lnTo>
                  <a:pt x="3441" y="2827"/>
                </a:lnTo>
                <a:lnTo>
                  <a:pt x="3436" y="2833"/>
                </a:lnTo>
                <a:lnTo>
                  <a:pt x="3425" y="2849"/>
                </a:lnTo>
                <a:lnTo>
                  <a:pt x="3425" y="2852"/>
                </a:lnTo>
                <a:lnTo>
                  <a:pt x="3420" y="2861"/>
                </a:lnTo>
                <a:lnTo>
                  <a:pt x="3418" y="2866"/>
                </a:lnTo>
                <a:lnTo>
                  <a:pt x="3418" y="2873"/>
                </a:lnTo>
                <a:lnTo>
                  <a:pt x="3412" y="2873"/>
                </a:lnTo>
                <a:lnTo>
                  <a:pt x="3406" y="2874"/>
                </a:lnTo>
                <a:lnTo>
                  <a:pt x="3405" y="2878"/>
                </a:lnTo>
                <a:lnTo>
                  <a:pt x="3403" y="2881"/>
                </a:lnTo>
                <a:lnTo>
                  <a:pt x="3401" y="2886"/>
                </a:lnTo>
                <a:lnTo>
                  <a:pt x="3400" y="2890"/>
                </a:lnTo>
                <a:lnTo>
                  <a:pt x="3396" y="2893"/>
                </a:lnTo>
                <a:lnTo>
                  <a:pt x="3391" y="2893"/>
                </a:lnTo>
                <a:lnTo>
                  <a:pt x="3391" y="2897"/>
                </a:lnTo>
                <a:lnTo>
                  <a:pt x="3384" y="2897"/>
                </a:lnTo>
                <a:lnTo>
                  <a:pt x="3377" y="2897"/>
                </a:lnTo>
                <a:lnTo>
                  <a:pt x="3371" y="2898"/>
                </a:lnTo>
                <a:lnTo>
                  <a:pt x="3364" y="2900"/>
                </a:lnTo>
                <a:lnTo>
                  <a:pt x="3362" y="2903"/>
                </a:lnTo>
                <a:lnTo>
                  <a:pt x="3357" y="2908"/>
                </a:lnTo>
                <a:lnTo>
                  <a:pt x="3354" y="2912"/>
                </a:lnTo>
                <a:lnTo>
                  <a:pt x="3348" y="2914"/>
                </a:lnTo>
                <a:lnTo>
                  <a:pt x="3345" y="2915"/>
                </a:lnTo>
                <a:lnTo>
                  <a:pt x="3336" y="2915"/>
                </a:lnTo>
                <a:lnTo>
                  <a:pt x="3328" y="2917"/>
                </a:lnTo>
                <a:lnTo>
                  <a:pt x="3324" y="2917"/>
                </a:lnTo>
                <a:lnTo>
                  <a:pt x="3297" y="2910"/>
                </a:lnTo>
                <a:lnTo>
                  <a:pt x="3284" y="2908"/>
                </a:lnTo>
                <a:lnTo>
                  <a:pt x="3268" y="2907"/>
                </a:lnTo>
                <a:lnTo>
                  <a:pt x="3266" y="2912"/>
                </a:lnTo>
                <a:lnTo>
                  <a:pt x="3265" y="2914"/>
                </a:lnTo>
                <a:lnTo>
                  <a:pt x="3261" y="2914"/>
                </a:lnTo>
                <a:lnTo>
                  <a:pt x="3255" y="2914"/>
                </a:lnTo>
                <a:lnTo>
                  <a:pt x="3249" y="2915"/>
                </a:lnTo>
                <a:lnTo>
                  <a:pt x="3246" y="2919"/>
                </a:lnTo>
                <a:lnTo>
                  <a:pt x="3241" y="2920"/>
                </a:lnTo>
                <a:lnTo>
                  <a:pt x="3234" y="2920"/>
                </a:lnTo>
                <a:lnTo>
                  <a:pt x="3227" y="2920"/>
                </a:lnTo>
                <a:lnTo>
                  <a:pt x="3222" y="2922"/>
                </a:lnTo>
                <a:lnTo>
                  <a:pt x="3220" y="2924"/>
                </a:lnTo>
                <a:lnTo>
                  <a:pt x="3220" y="2927"/>
                </a:lnTo>
                <a:lnTo>
                  <a:pt x="3214" y="2922"/>
                </a:lnTo>
                <a:lnTo>
                  <a:pt x="3203" y="2920"/>
                </a:lnTo>
                <a:lnTo>
                  <a:pt x="3191" y="2920"/>
                </a:lnTo>
                <a:lnTo>
                  <a:pt x="3180" y="2920"/>
                </a:lnTo>
                <a:lnTo>
                  <a:pt x="3168" y="2922"/>
                </a:lnTo>
                <a:lnTo>
                  <a:pt x="3162" y="2924"/>
                </a:lnTo>
                <a:lnTo>
                  <a:pt x="3159" y="2927"/>
                </a:lnTo>
                <a:lnTo>
                  <a:pt x="3157" y="2929"/>
                </a:lnTo>
                <a:lnTo>
                  <a:pt x="3156" y="2932"/>
                </a:lnTo>
                <a:lnTo>
                  <a:pt x="3144" y="2949"/>
                </a:lnTo>
                <a:lnTo>
                  <a:pt x="3135" y="2961"/>
                </a:lnTo>
                <a:lnTo>
                  <a:pt x="3133" y="2963"/>
                </a:lnTo>
                <a:lnTo>
                  <a:pt x="3132" y="2968"/>
                </a:lnTo>
                <a:lnTo>
                  <a:pt x="3130" y="2973"/>
                </a:lnTo>
                <a:lnTo>
                  <a:pt x="3128" y="2975"/>
                </a:lnTo>
                <a:lnTo>
                  <a:pt x="3125" y="2975"/>
                </a:lnTo>
                <a:lnTo>
                  <a:pt x="3123" y="2980"/>
                </a:lnTo>
                <a:lnTo>
                  <a:pt x="3120" y="2984"/>
                </a:lnTo>
                <a:lnTo>
                  <a:pt x="3113" y="2990"/>
                </a:lnTo>
                <a:lnTo>
                  <a:pt x="3110" y="2994"/>
                </a:lnTo>
                <a:lnTo>
                  <a:pt x="3106" y="2997"/>
                </a:lnTo>
                <a:lnTo>
                  <a:pt x="3104" y="3002"/>
                </a:lnTo>
                <a:lnTo>
                  <a:pt x="3104" y="3009"/>
                </a:lnTo>
                <a:lnTo>
                  <a:pt x="3099" y="3011"/>
                </a:lnTo>
                <a:lnTo>
                  <a:pt x="3094" y="3014"/>
                </a:lnTo>
                <a:lnTo>
                  <a:pt x="3089" y="3021"/>
                </a:lnTo>
                <a:lnTo>
                  <a:pt x="3084" y="3030"/>
                </a:lnTo>
                <a:lnTo>
                  <a:pt x="3081" y="3033"/>
                </a:lnTo>
                <a:lnTo>
                  <a:pt x="3077" y="3037"/>
                </a:lnTo>
                <a:lnTo>
                  <a:pt x="3077" y="3057"/>
                </a:lnTo>
                <a:lnTo>
                  <a:pt x="3076" y="3062"/>
                </a:lnTo>
                <a:lnTo>
                  <a:pt x="3074" y="3064"/>
                </a:lnTo>
                <a:lnTo>
                  <a:pt x="3070" y="3064"/>
                </a:lnTo>
                <a:lnTo>
                  <a:pt x="3070" y="3084"/>
                </a:lnTo>
                <a:lnTo>
                  <a:pt x="3072" y="3088"/>
                </a:lnTo>
                <a:lnTo>
                  <a:pt x="3076" y="3089"/>
                </a:lnTo>
                <a:lnTo>
                  <a:pt x="3084" y="3091"/>
                </a:lnTo>
                <a:lnTo>
                  <a:pt x="3087" y="3093"/>
                </a:lnTo>
                <a:lnTo>
                  <a:pt x="3091" y="3095"/>
                </a:lnTo>
                <a:lnTo>
                  <a:pt x="3093" y="3098"/>
                </a:lnTo>
                <a:lnTo>
                  <a:pt x="3098" y="3098"/>
                </a:lnTo>
                <a:lnTo>
                  <a:pt x="3101" y="3112"/>
                </a:lnTo>
                <a:lnTo>
                  <a:pt x="3104" y="3117"/>
                </a:lnTo>
                <a:lnTo>
                  <a:pt x="3108" y="3122"/>
                </a:lnTo>
                <a:lnTo>
                  <a:pt x="3113" y="3125"/>
                </a:lnTo>
                <a:lnTo>
                  <a:pt x="3118" y="3129"/>
                </a:lnTo>
                <a:lnTo>
                  <a:pt x="3132" y="3132"/>
                </a:lnTo>
                <a:lnTo>
                  <a:pt x="3132" y="3136"/>
                </a:lnTo>
                <a:lnTo>
                  <a:pt x="3133" y="3137"/>
                </a:lnTo>
                <a:lnTo>
                  <a:pt x="3139" y="3139"/>
                </a:lnTo>
                <a:lnTo>
                  <a:pt x="3142" y="3144"/>
                </a:lnTo>
                <a:lnTo>
                  <a:pt x="3144" y="3151"/>
                </a:lnTo>
                <a:lnTo>
                  <a:pt x="3145" y="3158"/>
                </a:lnTo>
                <a:lnTo>
                  <a:pt x="3145" y="3166"/>
                </a:lnTo>
                <a:lnTo>
                  <a:pt x="3151" y="3166"/>
                </a:lnTo>
                <a:lnTo>
                  <a:pt x="3154" y="3165"/>
                </a:lnTo>
                <a:lnTo>
                  <a:pt x="3157" y="3163"/>
                </a:lnTo>
                <a:lnTo>
                  <a:pt x="3159" y="3159"/>
                </a:lnTo>
                <a:lnTo>
                  <a:pt x="3162" y="3153"/>
                </a:lnTo>
                <a:lnTo>
                  <a:pt x="3168" y="3147"/>
                </a:lnTo>
                <a:lnTo>
                  <a:pt x="3173" y="3142"/>
                </a:lnTo>
                <a:lnTo>
                  <a:pt x="3180" y="3139"/>
                </a:lnTo>
                <a:lnTo>
                  <a:pt x="3176" y="3136"/>
                </a:lnTo>
                <a:lnTo>
                  <a:pt x="3173" y="3132"/>
                </a:lnTo>
                <a:lnTo>
                  <a:pt x="3164" y="3127"/>
                </a:lnTo>
                <a:lnTo>
                  <a:pt x="3154" y="3124"/>
                </a:lnTo>
                <a:lnTo>
                  <a:pt x="3145" y="3118"/>
                </a:lnTo>
                <a:lnTo>
                  <a:pt x="3142" y="3113"/>
                </a:lnTo>
                <a:lnTo>
                  <a:pt x="3140" y="3108"/>
                </a:lnTo>
                <a:lnTo>
                  <a:pt x="3139" y="3096"/>
                </a:lnTo>
                <a:lnTo>
                  <a:pt x="3140" y="3083"/>
                </a:lnTo>
                <a:lnTo>
                  <a:pt x="3142" y="3078"/>
                </a:lnTo>
                <a:lnTo>
                  <a:pt x="3145" y="3072"/>
                </a:lnTo>
                <a:lnTo>
                  <a:pt x="3147" y="3069"/>
                </a:lnTo>
                <a:lnTo>
                  <a:pt x="3151" y="3067"/>
                </a:lnTo>
                <a:lnTo>
                  <a:pt x="3154" y="3067"/>
                </a:lnTo>
                <a:lnTo>
                  <a:pt x="3162" y="3064"/>
                </a:lnTo>
                <a:lnTo>
                  <a:pt x="3166" y="3064"/>
                </a:lnTo>
                <a:lnTo>
                  <a:pt x="3168" y="3060"/>
                </a:lnTo>
                <a:lnTo>
                  <a:pt x="3169" y="3057"/>
                </a:lnTo>
                <a:lnTo>
                  <a:pt x="3169" y="3050"/>
                </a:lnTo>
                <a:lnTo>
                  <a:pt x="3169" y="3047"/>
                </a:lnTo>
                <a:lnTo>
                  <a:pt x="3171" y="3043"/>
                </a:lnTo>
                <a:lnTo>
                  <a:pt x="3174" y="3040"/>
                </a:lnTo>
                <a:lnTo>
                  <a:pt x="3181" y="3035"/>
                </a:lnTo>
                <a:lnTo>
                  <a:pt x="3188" y="3030"/>
                </a:lnTo>
                <a:lnTo>
                  <a:pt x="3190" y="3026"/>
                </a:lnTo>
                <a:lnTo>
                  <a:pt x="3191" y="3023"/>
                </a:lnTo>
                <a:lnTo>
                  <a:pt x="3195" y="3021"/>
                </a:lnTo>
                <a:lnTo>
                  <a:pt x="3202" y="3019"/>
                </a:lnTo>
                <a:lnTo>
                  <a:pt x="3207" y="3016"/>
                </a:lnTo>
                <a:lnTo>
                  <a:pt x="3210" y="3011"/>
                </a:lnTo>
                <a:lnTo>
                  <a:pt x="3214" y="3006"/>
                </a:lnTo>
                <a:lnTo>
                  <a:pt x="3217" y="3002"/>
                </a:lnTo>
                <a:lnTo>
                  <a:pt x="3220" y="2996"/>
                </a:lnTo>
                <a:lnTo>
                  <a:pt x="3239" y="2992"/>
                </a:lnTo>
                <a:lnTo>
                  <a:pt x="3258" y="2989"/>
                </a:lnTo>
                <a:lnTo>
                  <a:pt x="3273" y="2982"/>
                </a:lnTo>
                <a:lnTo>
                  <a:pt x="3289" y="2975"/>
                </a:lnTo>
                <a:lnTo>
                  <a:pt x="3295" y="2975"/>
                </a:lnTo>
                <a:lnTo>
                  <a:pt x="3301" y="2977"/>
                </a:lnTo>
                <a:lnTo>
                  <a:pt x="3304" y="2980"/>
                </a:lnTo>
                <a:lnTo>
                  <a:pt x="3307" y="2984"/>
                </a:lnTo>
                <a:lnTo>
                  <a:pt x="3311" y="2987"/>
                </a:lnTo>
                <a:lnTo>
                  <a:pt x="3316" y="2989"/>
                </a:lnTo>
                <a:lnTo>
                  <a:pt x="3321" y="2990"/>
                </a:lnTo>
                <a:lnTo>
                  <a:pt x="3330" y="2989"/>
                </a:lnTo>
                <a:lnTo>
                  <a:pt x="3336" y="2989"/>
                </a:lnTo>
                <a:lnTo>
                  <a:pt x="3343" y="2989"/>
                </a:lnTo>
                <a:lnTo>
                  <a:pt x="3348" y="2987"/>
                </a:lnTo>
                <a:lnTo>
                  <a:pt x="3350" y="2982"/>
                </a:lnTo>
                <a:lnTo>
                  <a:pt x="3355" y="2982"/>
                </a:lnTo>
                <a:lnTo>
                  <a:pt x="3359" y="2980"/>
                </a:lnTo>
                <a:lnTo>
                  <a:pt x="3362" y="2978"/>
                </a:lnTo>
                <a:lnTo>
                  <a:pt x="3364" y="2975"/>
                </a:lnTo>
                <a:lnTo>
                  <a:pt x="3374" y="2977"/>
                </a:lnTo>
                <a:lnTo>
                  <a:pt x="3383" y="2975"/>
                </a:lnTo>
                <a:lnTo>
                  <a:pt x="3398" y="2972"/>
                </a:lnTo>
                <a:lnTo>
                  <a:pt x="3413" y="2968"/>
                </a:lnTo>
                <a:lnTo>
                  <a:pt x="3422" y="2968"/>
                </a:lnTo>
                <a:lnTo>
                  <a:pt x="3432" y="2968"/>
                </a:lnTo>
                <a:lnTo>
                  <a:pt x="3439" y="2966"/>
                </a:lnTo>
                <a:lnTo>
                  <a:pt x="3446" y="2965"/>
                </a:lnTo>
                <a:lnTo>
                  <a:pt x="3451" y="2961"/>
                </a:lnTo>
                <a:lnTo>
                  <a:pt x="3459" y="2961"/>
                </a:lnTo>
                <a:lnTo>
                  <a:pt x="3466" y="2961"/>
                </a:lnTo>
                <a:lnTo>
                  <a:pt x="3473" y="2961"/>
                </a:lnTo>
                <a:lnTo>
                  <a:pt x="3478" y="2960"/>
                </a:lnTo>
                <a:lnTo>
                  <a:pt x="3480" y="2955"/>
                </a:lnTo>
                <a:lnTo>
                  <a:pt x="3499" y="2961"/>
                </a:lnTo>
                <a:lnTo>
                  <a:pt x="3519" y="2966"/>
                </a:lnTo>
                <a:lnTo>
                  <a:pt x="3522" y="2966"/>
                </a:lnTo>
                <a:lnTo>
                  <a:pt x="3528" y="2968"/>
                </a:lnTo>
                <a:lnTo>
                  <a:pt x="3531" y="2970"/>
                </a:lnTo>
                <a:lnTo>
                  <a:pt x="3538" y="2975"/>
                </a:lnTo>
                <a:lnTo>
                  <a:pt x="3550" y="2985"/>
                </a:lnTo>
                <a:lnTo>
                  <a:pt x="3551" y="2987"/>
                </a:lnTo>
                <a:lnTo>
                  <a:pt x="3555" y="2989"/>
                </a:lnTo>
                <a:lnTo>
                  <a:pt x="3555" y="2994"/>
                </a:lnTo>
                <a:lnTo>
                  <a:pt x="3558" y="2996"/>
                </a:lnTo>
                <a:lnTo>
                  <a:pt x="3563" y="3001"/>
                </a:lnTo>
                <a:lnTo>
                  <a:pt x="3567" y="3002"/>
                </a:lnTo>
                <a:lnTo>
                  <a:pt x="3569" y="3006"/>
                </a:lnTo>
                <a:lnTo>
                  <a:pt x="3569" y="3011"/>
                </a:lnTo>
                <a:lnTo>
                  <a:pt x="3569" y="3016"/>
                </a:lnTo>
                <a:lnTo>
                  <a:pt x="3565" y="3016"/>
                </a:lnTo>
                <a:lnTo>
                  <a:pt x="3563" y="3014"/>
                </a:lnTo>
                <a:lnTo>
                  <a:pt x="3563" y="3011"/>
                </a:lnTo>
                <a:lnTo>
                  <a:pt x="3562" y="3009"/>
                </a:lnTo>
                <a:lnTo>
                  <a:pt x="3558" y="3007"/>
                </a:lnTo>
                <a:lnTo>
                  <a:pt x="3555" y="3006"/>
                </a:lnTo>
                <a:lnTo>
                  <a:pt x="3551" y="3004"/>
                </a:lnTo>
                <a:lnTo>
                  <a:pt x="3548" y="3002"/>
                </a:lnTo>
                <a:lnTo>
                  <a:pt x="3545" y="2996"/>
                </a:lnTo>
                <a:lnTo>
                  <a:pt x="3543" y="2994"/>
                </a:lnTo>
                <a:lnTo>
                  <a:pt x="3540" y="2989"/>
                </a:lnTo>
                <a:lnTo>
                  <a:pt x="3536" y="2984"/>
                </a:lnTo>
                <a:lnTo>
                  <a:pt x="3531" y="2977"/>
                </a:lnTo>
                <a:lnTo>
                  <a:pt x="3529" y="2973"/>
                </a:lnTo>
                <a:lnTo>
                  <a:pt x="3528" y="2972"/>
                </a:lnTo>
                <a:lnTo>
                  <a:pt x="3522" y="2972"/>
                </a:lnTo>
                <a:lnTo>
                  <a:pt x="3517" y="2973"/>
                </a:lnTo>
                <a:lnTo>
                  <a:pt x="3512" y="2973"/>
                </a:lnTo>
                <a:lnTo>
                  <a:pt x="3485" y="2968"/>
                </a:lnTo>
                <a:lnTo>
                  <a:pt x="3471" y="2968"/>
                </a:lnTo>
                <a:lnTo>
                  <a:pt x="3459" y="2968"/>
                </a:lnTo>
                <a:lnTo>
                  <a:pt x="3456" y="2970"/>
                </a:lnTo>
                <a:lnTo>
                  <a:pt x="3454" y="2972"/>
                </a:lnTo>
                <a:lnTo>
                  <a:pt x="3454" y="2973"/>
                </a:lnTo>
                <a:lnTo>
                  <a:pt x="3453" y="2975"/>
                </a:lnTo>
                <a:lnTo>
                  <a:pt x="3446" y="2977"/>
                </a:lnTo>
                <a:lnTo>
                  <a:pt x="3436" y="2977"/>
                </a:lnTo>
                <a:lnTo>
                  <a:pt x="3432" y="2977"/>
                </a:lnTo>
                <a:lnTo>
                  <a:pt x="3429" y="2980"/>
                </a:lnTo>
                <a:lnTo>
                  <a:pt x="3425" y="2984"/>
                </a:lnTo>
                <a:lnTo>
                  <a:pt x="3425" y="2989"/>
                </a:lnTo>
                <a:lnTo>
                  <a:pt x="3424" y="2994"/>
                </a:lnTo>
                <a:lnTo>
                  <a:pt x="3422" y="2996"/>
                </a:lnTo>
                <a:lnTo>
                  <a:pt x="3418" y="2996"/>
                </a:lnTo>
                <a:lnTo>
                  <a:pt x="3418" y="3002"/>
                </a:lnTo>
                <a:lnTo>
                  <a:pt x="3406" y="2997"/>
                </a:lnTo>
                <a:lnTo>
                  <a:pt x="3396" y="2990"/>
                </a:lnTo>
                <a:lnTo>
                  <a:pt x="3381" y="2989"/>
                </a:lnTo>
                <a:lnTo>
                  <a:pt x="3372" y="2989"/>
                </a:lnTo>
                <a:lnTo>
                  <a:pt x="3364" y="2989"/>
                </a:lnTo>
                <a:lnTo>
                  <a:pt x="3360" y="2990"/>
                </a:lnTo>
                <a:lnTo>
                  <a:pt x="3357" y="2992"/>
                </a:lnTo>
                <a:lnTo>
                  <a:pt x="3354" y="2996"/>
                </a:lnTo>
                <a:lnTo>
                  <a:pt x="3350" y="2996"/>
                </a:lnTo>
                <a:lnTo>
                  <a:pt x="3347" y="2999"/>
                </a:lnTo>
                <a:lnTo>
                  <a:pt x="3343" y="3002"/>
                </a:lnTo>
                <a:lnTo>
                  <a:pt x="3338" y="3011"/>
                </a:lnTo>
                <a:lnTo>
                  <a:pt x="3331" y="3019"/>
                </a:lnTo>
                <a:lnTo>
                  <a:pt x="3328" y="3021"/>
                </a:lnTo>
                <a:lnTo>
                  <a:pt x="3323" y="3023"/>
                </a:lnTo>
                <a:lnTo>
                  <a:pt x="3328" y="3030"/>
                </a:lnTo>
                <a:lnTo>
                  <a:pt x="3328" y="3037"/>
                </a:lnTo>
                <a:lnTo>
                  <a:pt x="3328" y="3043"/>
                </a:lnTo>
                <a:lnTo>
                  <a:pt x="3323" y="3050"/>
                </a:lnTo>
                <a:lnTo>
                  <a:pt x="3323" y="3057"/>
                </a:lnTo>
                <a:lnTo>
                  <a:pt x="3326" y="3064"/>
                </a:lnTo>
                <a:lnTo>
                  <a:pt x="3330" y="3069"/>
                </a:lnTo>
                <a:lnTo>
                  <a:pt x="3330" y="3078"/>
                </a:lnTo>
                <a:lnTo>
                  <a:pt x="3331" y="3084"/>
                </a:lnTo>
                <a:lnTo>
                  <a:pt x="3331" y="3091"/>
                </a:lnTo>
                <a:lnTo>
                  <a:pt x="3328" y="3100"/>
                </a:lnTo>
                <a:lnTo>
                  <a:pt x="3324" y="3108"/>
                </a:lnTo>
                <a:lnTo>
                  <a:pt x="3323" y="3113"/>
                </a:lnTo>
                <a:lnTo>
                  <a:pt x="3323" y="3118"/>
                </a:lnTo>
                <a:lnTo>
                  <a:pt x="3323" y="3125"/>
                </a:lnTo>
                <a:lnTo>
                  <a:pt x="3326" y="3129"/>
                </a:lnTo>
                <a:lnTo>
                  <a:pt x="3330" y="3132"/>
                </a:lnTo>
                <a:lnTo>
                  <a:pt x="3336" y="3132"/>
                </a:lnTo>
                <a:lnTo>
                  <a:pt x="3335" y="3141"/>
                </a:lnTo>
                <a:lnTo>
                  <a:pt x="3335" y="3149"/>
                </a:lnTo>
                <a:lnTo>
                  <a:pt x="3338" y="3161"/>
                </a:lnTo>
                <a:lnTo>
                  <a:pt x="3342" y="3173"/>
                </a:lnTo>
                <a:lnTo>
                  <a:pt x="3343" y="3180"/>
                </a:lnTo>
                <a:lnTo>
                  <a:pt x="3343" y="3187"/>
                </a:lnTo>
                <a:lnTo>
                  <a:pt x="3338" y="3185"/>
                </a:lnTo>
                <a:lnTo>
                  <a:pt x="3335" y="3182"/>
                </a:lnTo>
                <a:lnTo>
                  <a:pt x="3331" y="3178"/>
                </a:lnTo>
                <a:lnTo>
                  <a:pt x="3330" y="3173"/>
                </a:lnTo>
                <a:lnTo>
                  <a:pt x="3328" y="3161"/>
                </a:lnTo>
                <a:lnTo>
                  <a:pt x="3326" y="3156"/>
                </a:lnTo>
                <a:lnTo>
                  <a:pt x="3323" y="3153"/>
                </a:lnTo>
                <a:lnTo>
                  <a:pt x="3313" y="3153"/>
                </a:lnTo>
                <a:lnTo>
                  <a:pt x="3304" y="3154"/>
                </a:lnTo>
                <a:lnTo>
                  <a:pt x="3299" y="3159"/>
                </a:lnTo>
                <a:lnTo>
                  <a:pt x="3295" y="3166"/>
                </a:lnTo>
                <a:lnTo>
                  <a:pt x="3290" y="3163"/>
                </a:lnTo>
                <a:lnTo>
                  <a:pt x="3287" y="3161"/>
                </a:lnTo>
                <a:lnTo>
                  <a:pt x="3289" y="3158"/>
                </a:lnTo>
                <a:lnTo>
                  <a:pt x="3292" y="3154"/>
                </a:lnTo>
                <a:lnTo>
                  <a:pt x="3299" y="3146"/>
                </a:lnTo>
                <a:lnTo>
                  <a:pt x="3301" y="3142"/>
                </a:lnTo>
                <a:lnTo>
                  <a:pt x="3302" y="3139"/>
                </a:lnTo>
                <a:lnTo>
                  <a:pt x="3306" y="3132"/>
                </a:lnTo>
                <a:lnTo>
                  <a:pt x="3309" y="3125"/>
                </a:lnTo>
                <a:lnTo>
                  <a:pt x="3309" y="3115"/>
                </a:lnTo>
                <a:lnTo>
                  <a:pt x="3309" y="3105"/>
                </a:lnTo>
                <a:lnTo>
                  <a:pt x="3307" y="3101"/>
                </a:lnTo>
                <a:lnTo>
                  <a:pt x="3306" y="3098"/>
                </a:lnTo>
                <a:lnTo>
                  <a:pt x="3302" y="3096"/>
                </a:lnTo>
                <a:lnTo>
                  <a:pt x="3302" y="3091"/>
                </a:lnTo>
                <a:lnTo>
                  <a:pt x="3301" y="3089"/>
                </a:lnTo>
                <a:lnTo>
                  <a:pt x="3299" y="3088"/>
                </a:lnTo>
                <a:lnTo>
                  <a:pt x="3295" y="3084"/>
                </a:lnTo>
                <a:lnTo>
                  <a:pt x="3290" y="3083"/>
                </a:lnTo>
                <a:lnTo>
                  <a:pt x="3289" y="3081"/>
                </a:lnTo>
                <a:lnTo>
                  <a:pt x="3289" y="3078"/>
                </a:lnTo>
                <a:lnTo>
                  <a:pt x="3255" y="3078"/>
                </a:lnTo>
                <a:lnTo>
                  <a:pt x="3249" y="3079"/>
                </a:lnTo>
                <a:lnTo>
                  <a:pt x="3244" y="3083"/>
                </a:lnTo>
                <a:lnTo>
                  <a:pt x="3241" y="3088"/>
                </a:lnTo>
                <a:lnTo>
                  <a:pt x="3239" y="3093"/>
                </a:lnTo>
                <a:lnTo>
                  <a:pt x="3236" y="3105"/>
                </a:lnTo>
                <a:lnTo>
                  <a:pt x="3232" y="3108"/>
                </a:lnTo>
                <a:lnTo>
                  <a:pt x="3227" y="3112"/>
                </a:lnTo>
                <a:lnTo>
                  <a:pt x="3214" y="3132"/>
                </a:lnTo>
                <a:lnTo>
                  <a:pt x="3210" y="3132"/>
                </a:lnTo>
                <a:lnTo>
                  <a:pt x="3207" y="3132"/>
                </a:lnTo>
                <a:lnTo>
                  <a:pt x="3205" y="3136"/>
                </a:lnTo>
                <a:lnTo>
                  <a:pt x="3205" y="3141"/>
                </a:lnTo>
                <a:lnTo>
                  <a:pt x="3203" y="3146"/>
                </a:lnTo>
                <a:lnTo>
                  <a:pt x="3200" y="3146"/>
                </a:lnTo>
                <a:lnTo>
                  <a:pt x="3200" y="3151"/>
                </a:lnTo>
                <a:lnTo>
                  <a:pt x="3198" y="3154"/>
                </a:lnTo>
                <a:lnTo>
                  <a:pt x="3197" y="3158"/>
                </a:lnTo>
                <a:lnTo>
                  <a:pt x="3193" y="3159"/>
                </a:lnTo>
                <a:lnTo>
                  <a:pt x="3193" y="3200"/>
                </a:lnTo>
                <a:lnTo>
                  <a:pt x="3188" y="3204"/>
                </a:lnTo>
                <a:lnTo>
                  <a:pt x="3181" y="3205"/>
                </a:lnTo>
                <a:lnTo>
                  <a:pt x="3176" y="3209"/>
                </a:lnTo>
                <a:lnTo>
                  <a:pt x="3174" y="3211"/>
                </a:lnTo>
                <a:lnTo>
                  <a:pt x="3173" y="3214"/>
                </a:lnTo>
                <a:lnTo>
                  <a:pt x="3168" y="3212"/>
                </a:lnTo>
                <a:lnTo>
                  <a:pt x="3164" y="3209"/>
                </a:lnTo>
                <a:lnTo>
                  <a:pt x="3157" y="3200"/>
                </a:lnTo>
                <a:lnTo>
                  <a:pt x="3154" y="3192"/>
                </a:lnTo>
                <a:lnTo>
                  <a:pt x="3152" y="3180"/>
                </a:lnTo>
                <a:lnTo>
                  <a:pt x="3144" y="3180"/>
                </a:lnTo>
                <a:lnTo>
                  <a:pt x="3139" y="3176"/>
                </a:lnTo>
                <a:lnTo>
                  <a:pt x="3135" y="3171"/>
                </a:lnTo>
                <a:lnTo>
                  <a:pt x="3132" y="3166"/>
                </a:lnTo>
                <a:lnTo>
                  <a:pt x="3125" y="3168"/>
                </a:lnTo>
                <a:lnTo>
                  <a:pt x="3120" y="3168"/>
                </a:lnTo>
                <a:lnTo>
                  <a:pt x="3113" y="3165"/>
                </a:lnTo>
                <a:lnTo>
                  <a:pt x="3108" y="3159"/>
                </a:lnTo>
                <a:lnTo>
                  <a:pt x="3103" y="3159"/>
                </a:lnTo>
                <a:lnTo>
                  <a:pt x="3098" y="3159"/>
                </a:lnTo>
                <a:lnTo>
                  <a:pt x="3096" y="3156"/>
                </a:lnTo>
                <a:lnTo>
                  <a:pt x="3093" y="3154"/>
                </a:lnTo>
                <a:lnTo>
                  <a:pt x="3084" y="3153"/>
                </a:lnTo>
                <a:lnTo>
                  <a:pt x="3081" y="3151"/>
                </a:lnTo>
                <a:lnTo>
                  <a:pt x="3077" y="3149"/>
                </a:lnTo>
                <a:lnTo>
                  <a:pt x="3074" y="3147"/>
                </a:lnTo>
                <a:lnTo>
                  <a:pt x="3070" y="3146"/>
                </a:lnTo>
                <a:lnTo>
                  <a:pt x="3069" y="3139"/>
                </a:lnTo>
                <a:lnTo>
                  <a:pt x="3069" y="3132"/>
                </a:lnTo>
                <a:lnTo>
                  <a:pt x="3072" y="3124"/>
                </a:lnTo>
                <a:lnTo>
                  <a:pt x="3076" y="3115"/>
                </a:lnTo>
                <a:lnTo>
                  <a:pt x="3077" y="3110"/>
                </a:lnTo>
                <a:lnTo>
                  <a:pt x="3077" y="3105"/>
                </a:lnTo>
                <a:lnTo>
                  <a:pt x="3070" y="3103"/>
                </a:lnTo>
                <a:lnTo>
                  <a:pt x="3067" y="3105"/>
                </a:lnTo>
                <a:lnTo>
                  <a:pt x="3064" y="3107"/>
                </a:lnTo>
                <a:lnTo>
                  <a:pt x="3064" y="3112"/>
                </a:lnTo>
                <a:lnTo>
                  <a:pt x="3064" y="3122"/>
                </a:lnTo>
                <a:lnTo>
                  <a:pt x="3064" y="3132"/>
                </a:lnTo>
                <a:lnTo>
                  <a:pt x="3058" y="3132"/>
                </a:lnTo>
                <a:lnTo>
                  <a:pt x="3057" y="3136"/>
                </a:lnTo>
                <a:lnTo>
                  <a:pt x="3055" y="3141"/>
                </a:lnTo>
                <a:lnTo>
                  <a:pt x="3055" y="3146"/>
                </a:lnTo>
                <a:lnTo>
                  <a:pt x="3057" y="3156"/>
                </a:lnTo>
                <a:lnTo>
                  <a:pt x="3057" y="3161"/>
                </a:lnTo>
                <a:lnTo>
                  <a:pt x="3057" y="3166"/>
                </a:lnTo>
                <a:lnTo>
                  <a:pt x="3053" y="3168"/>
                </a:lnTo>
                <a:lnTo>
                  <a:pt x="3052" y="3170"/>
                </a:lnTo>
                <a:lnTo>
                  <a:pt x="3050" y="3175"/>
                </a:lnTo>
                <a:lnTo>
                  <a:pt x="3050" y="3187"/>
                </a:lnTo>
                <a:lnTo>
                  <a:pt x="3047" y="3188"/>
                </a:lnTo>
                <a:lnTo>
                  <a:pt x="3045" y="3190"/>
                </a:lnTo>
                <a:lnTo>
                  <a:pt x="3043" y="3195"/>
                </a:lnTo>
                <a:lnTo>
                  <a:pt x="3043" y="3207"/>
                </a:lnTo>
                <a:lnTo>
                  <a:pt x="3047" y="3209"/>
                </a:lnTo>
                <a:lnTo>
                  <a:pt x="3048" y="3212"/>
                </a:lnTo>
                <a:lnTo>
                  <a:pt x="3050" y="3221"/>
                </a:lnTo>
                <a:lnTo>
                  <a:pt x="3053" y="3228"/>
                </a:lnTo>
                <a:lnTo>
                  <a:pt x="3055" y="3231"/>
                </a:lnTo>
                <a:lnTo>
                  <a:pt x="3057" y="3234"/>
                </a:lnTo>
                <a:lnTo>
                  <a:pt x="3060" y="3236"/>
                </a:lnTo>
                <a:lnTo>
                  <a:pt x="3062" y="3238"/>
                </a:lnTo>
                <a:lnTo>
                  <a:pt x="3064" y="3245"/>
                </a:lnTo>
                <a:lnTo>
                  <a:pt x="3065" y="3251"/>
                </a:lnTo>
                <a:lnTo>
                  <a:pt x="3067" y="3255"/>
                </a:lnTo>
                <a:lnTo>
                  <a:pt x="3070" y="3255"/>
                </a:lnTo>
                <a:lnTo>
                  <a:pt x="3074" y="3257"/>
                </a:lnTo>
                <a:lnTo>
                  <a:pt x="3076" y="3258"/>
                </a:lnTo>
                <a:lnTo>
                  <a:pt x="3076" y="3262"/>
                </a:lnTo>
                <a:lnTo>
                  <a:pt x="3074" y="3267"/>
                </a:lnTo>
                <a:lnTo>
                  <a:pt x="3072" y="3269"/>
                </a:lnTo>
                <a:lnTo>
                  <a:pt x="3070" y="3269"/>
                </a:lnTo>
                <a:lnTo>
                  <a:pt x="3070" y="3272"/>
                </a:lnTo>
                <a:lnTo>
                  <a:pt x="3070" y="3275"/>
                </a:lnTo>
                <a:lnTo>
                  <a:pt x="3070" y="3279"/>
                </a:lnTo>
                <a:lnTo>
                  <a:pt x="3070" y="3282"/>
                </a:lnTo>
                <a:lnTo>
                  <a:pt x="3069" y="3282"/>
                </a:lnTo>
                <a:lnTo>
                  <a:pt x="3067" y="3282"/>
                </a:lnTo>
                <a:lnTo>
                  <a:pt x="3062" y="3277"/>
                </a:lnTo>
                <a:lnTo>
                  <a:pt x="3058" y="3272"/>
                </a:lnTo>
                <a:lnTo>
                  <a:pt x="3057" y="3269"/>
                </a:lnTo>
                <a:lnTo>
                  <a:pt x="3057" y="3265"/>
                </a:lnTo>
                <a:lnTo>
                  <a:pt x="3057" y="3262"/>
                </a:lnTo>
                <a:lnTo>
                  <a:pt x="3047" y="3248"/>
                </a:lnTo>
                <a:lnTo>
                  <a:pt x="3041" y="3243"/>
                </a:lnTo>
                <a:lnTo>
                  <a:pt x="3040" y="3241"/>
                </a:lnTo>
                <a:lnTo>
                  <a:pt x="3036" y="3241"/>
                </a:lnTo>
                <a:lnTo>
                  <a:pt x="3036" y="3289"/>
                </a:lnTo>
                <a:lnTo>
                  <a:pt x="3036" y="3296"/>
                </a:lnTo>
                <a:lnTo>
                  <a:pt x="3033" y="3301"/>
                </a:lnTo>
                <a:lnTo>
                  <a:pt x="3031" y="3304"/>
                </a:lnTo>
                <a:lnTo>
                  <a:pt x="3029" y="3309"/>
                </a:lnTo>
                <a:lnTo>
                  <a:pt x="3029" y="3316"/>
                </a:lnTo>
                <a:lnTo>
                  <a:pt x="3029" y="3323"/>
                </a:lnTo>
                <a:lnTo>
                  <a:pt x="3028" y="3328"/>
                </a:lnTo>
                <a:lnTo>
                  <a:pt x="3023" y="3330"/>
                </a:lnTo>
                <a:lnTo>
                  <a:pt x="3028" y="3338"/>
                </a:lnTo>
                <a:lnTo>
                  <a:pt x="3029" y="3350"/>
                </a:lnTo>
                <a:lnTo>
                  <a:pt x="3028" y="3359"/>
                </a:lnTo>
                <a:lnTo>
                  <a:pt x="3024" y="3366"/>
                </a:lnTo>
                <a:lnTo>
                  <a:pt x="3023" y="3374"/>
                </a:lnTo>
                <a:lnTo>
                  <a:pt x="3023" y="3379"/>
                </a:lnTo>
                <a:lnTo>
                  <a:pt x="3023" y="3384"/>
                </a:lnTo>
                <a:lnTo>
                  <a:pt x="3023" y="3391"/>
                </a:lnTo>
                <a:lnTo>
                  <a:pt x="3024" y="3398"/>
                </a:lnTo>
                <a:lnTo>
                  <a:pt x="3028" y="3410"/>
                </a:lnTo>
                <a:lnTo>
                  <a:pt x="3029" y="3422"/>
                </a:lnTo>
                <a:lnTo>
                  <a:pt x="3031" y="3430"/>
                </a:lnTo>
                <a:lnTo>
                  <a:pt x="3029" y="3439"/>
                </a:lnTo>
                <a:lnTo>
                  <a:pt x="3036" y="3436"/>
                </a:lnTo>
                <a:lnTo>
                  <a:pt x="3041" y="3430"/>
                </a:lnTo>
                <a:lnTo>
                  <a:pt x="3043" y="3422"/>
                </a:lnTo>
                <a:lnTo>
                  <a:pt x="3043" y="3412"/>
                </a:lnTo>
                <a:lnTo>
                  <a:pt x="3043" y="3402"/>
                </a:lnTo>
                <a:lnTo>
                  <a:pt x="3043" y="3391"/>
                </a:lnTo>
                <a:lnTo>
                  <a:pt x="3047" y="3384"/>
                </a:lnTo>
                <a:lnTo>
                  <a:pt x="3050" y="3378"/>
                </a:lnTo>
                <a:lnTo>
                  <a:pt x="3057" y="3378"/>
                </a:lnTo>
                <a:lnTo>
                  <a:pt x="3062" y="3379"/>
                </a:lnTo>
                <a:lnTo>
                  <a:pt x="3064" y="3381"/>
                </a:lnTo>
                <a:lnTo>
                  <a:pt x="3064" y="3384"/>
                </a:lnTo>
                <a:lnTo>
                  <a:pt x="3064" y="3390"/>
                </a:lnTo>
                <a:lnTo>
                  <a:pt x="3064" y="3395"/>
                </a:lnTo>
                <a:lnTo>
                  <a:pt x="3069" y="3400"/>
                </a:lnTo>
                <a:lnTo>
                  <a:pt x="3070" y="3407"/>
                </a:lnTo>
                <a:lnTo>
                  <a:pt x="3072" y="3412"/>
                </a:lnTo>
                <a:lnTo>
                  <a:pt x="3070" y="3419"/>
                </a:lnTo>
                <a:lnTo>
                  <a:pt x="3074" y="3424"/>
                </a:lnTo>
                <a:lnTo>
                  <a:pt x="3077" y="3429"/>
                </a:lnTo>
                <a:lnTo>
                  <a:pt x="3086" y="3437"/>
                </a:lnTo>
                <a:lnTo>
                  <a:pt x="3089" y="3442"/>
                </a:lnTo>
                <a:lnTo>
                  <a:pt x="3091" y="3449"/>
                </a:lnTo>
                <a:lnTo>
                  <a:pt x="3093" y="3456"/>
                </a:lnTo>
                <a:lnTo>
                  <a:pt x="3091" y="3466"/>
                </a:lnTo>
                <a:lnTo>
                  <a:pt x="3081" y="3483"/>
                </a:lnTo>
                <a:lnTo>
                  <a:pt x="3070" y="3500"/>
                </a:lnTo>
                <a:lnTo>
                  <a:pt x="3060" y="3514"/>
                </a:lnTo>
                <a:lnTo>
                  <a:pt x="3057" y="3524"/>
                </a:lnTo>
                <a:lnTo>
                  <a:pt x="3055" y="3529"/>
                </a:lnTo>
                <a:lnTo>
                  <a:pt x="3057" y="3535"/>
                </a:lnTo>
                <a:lnTo>
                  <a:pt x="3052" y="3536"/>
                </a:lnTo>
                <a:lnTo>
                  <a:pt x="3048" y="3540"/>
                </a:lnTo>
                <a:lnTo>
                  <a:pt x="3045" y="3543"/>
                </a:lnTo>
                <a:lnTo>
                  <a:pt x="3043" y="3548"/>
                </a:lnTo>
                <a:lnTo>
                  <a:pt x="3041" y="3560"/>
                </a:lnTo>
                <a:lnTo>
                  <a:pt x="3040" y="3565"/>
                </a:lnTo>
                <a:lnTo>
                  <a:pt x="3036" y="3569"/>
                </a:lnTo>
                <a:lnTo>
                  <a:pt x="3031" y="3570"/>
                </a:lnTo>
                <a:lnTo>
                  <a:pt x="3028" y="3572"/>
                </a:lnTo>
                <a:lnTo>
                  <a:pt x="3024" y="3576"/>
                </a:lnTo>
                <a:lnTo>
                  <a:pt x="3023" y="3581"/>
                </a:lnTo>
                <a:lnTo>
                  <a:pt x="3023" y="3591"/>
                </a:lnTo>
                <a:lnTo>
                  <a:pt x="3023" y="3603"/>
                </a:lnTo>
                <a:lnTo>
                  <a:pt x="3023" y="3608"/>
                </a:lnTo>
                <a:lnTo>
                  <a:pt x="3024" y="3611"/>
                </a:lnTo>
                <a:lnTo>
                  <a:pt x="3028" y="3613"/>
                </a:lnTo>
                <a:lnTo>
                  <a:pt x="3031" y="3615"/>
                </a:lnTo>
                <a:lnTo>
                  <a:pt x="3040" y="3617"/>
                </a:lnTo>
                <a:lnTo>
                  <a:pt x="3041" y="3620"/>
                </a:lnTo>
                <a:lnTo>
                  <a:pt x="3043" y="3623"/>
                </a:lnTo>
                <a:lnTo>
                  <a:pt x="3052" y="3625"/>
                </a:lnTo>
                <a:lnTo>
                  <a:pt x="3055" y="3623"/>
                </a:lnTo>
                <a:lnTo>
                  <a:pt x="3055" y="3622"/>
                </a:lnTo>
                <a:lnTo>
                  <a:pt x="3053" y="3618"/>
                </a:lnTo>
                <a:lnTo>
                  <a:pt x="3050" y="3613"/>
                </a:lnTo>
                <a:lnTo>
                  <a:pt x="3052" y="3611"/>
                </a:lnTo>
                <a:lnTo>
                  <a:pt x="3057" y="3610"/>
                </a:lnTo>
                <a:lnTo>
                  <a:pt x="3058" y="3610"/>
                </a:lnTo>
                <a:lnTo>
                  <a:pt x="3060" y="3610"/>
                </a:lnTo>
                <a:lnTo>
                  <a:pt x="3065" y="3611"/>
                </a:lnTo>
                <a:lnTo>
                  <a:pt x="3067" y="3613"/>
                </a:lnTo>
                <a:lnTo>
                  <a:pt x="3074" y="3622"/>
                </a:lnTo>
                <a:lnTo>
                  <a:pt x="3077" y="3627"/>
                </a:lnTo>
                <a:lnTo>
                  <a:pt x="3081" y="3629"/>
                </a:lnTo>
                <a:lnTo>
                  <a:pt x="3086" y="3630"/>
                </a:lnTo>
                <a:lnTo>
                  <a:pt x="3094" y="3630"/>
                </a:lnTo>
                <a:lnTo>
                  <a:pt x="3098" y="3630"/>
                </a:lnTo>
                <a:lnTo>
                  <a:pt x="3101" y="3635"/>
                </a:lnTo>
                <a:lnTo>
                  <a:pt x="3103" y="3642"/>
                </a:lnTo>
                <a:lnTo>
                  <a:pt x="3106" y="3647"/>
                </a:lnTo>
                <a:lnTo>
                  <a:pt x="3108" y="3649"/>
                </a:lnTo>
                <a:lnTo>
                  <a:pt x="3111" y="3651"/>
                </a:lnTo>
                <a:lnTo>
                  <a:pt x="3113" y="3647"/>
                </a:lnTo>
                <a:lnTo>
                  <a:pt x="3115" y="3646"/>
                </a:lnTo>
                <a:lnTo>
                  <a:pt x="3118" y="3646"/>
                </a:lnTo>
                <a:lnTo>
                  <a:pt x="3123" y="3647"/>
                </a:lnTo>
                <a:lnTo>
                  <a:pt x="3125" y="3649"/>
                </a:lnTo>
                <a:lnTo>
                  <a:pt x="3125" y="3651"/>
                </a:lnTo>
                <a:lnTo>
                  <a:pt x="3128" y="3652"/>
                </a:lnTo>
                <a:lnTo>
                  <a:pt x="3132" y="3654"/>
                </a:lnTo>
                <a:lnTo>
                  <a:pt x="3133" y="3658"/>
                </a:lnTo>
                <a:lnTo>
                  <a:pt x="3139" y="3658"/>
                </a:lnTo>
                <a:lnTo>
                  <a:pt x="3139" y="3661"/>
                </a:lnTo>
                <a:lnTo>
                  <a:pt x="3140" y="3663"/>
                </a:lnTo>
                <a:lnTo>
                  <a:pt x="3144" y="3664"/>
                </a:lnTo>
                <a:lnTo>
                  <a:pt x="3145" y="3664"/>
                </a:lnTo>
                <a:lnTo>
                  <a:pt x="3145" y="3669"/>
                </a:lnTo>
                <a:lnTo>
                  <a:pt x="3145" y="3678"/>
                </a:lnTo>
                <a:lnTo>
                  <a:pt x="3144" y="3687"/>
                </a:lnTo>
                <a:lnTo>
                  <a:pt x="3144" y="3690"/>
                </a:lnTo>
                <a:lnTo>
                  <a:pt x="3145" y="3692"/>
                </a:lnTo>
                <a:lnTo>
                  <a:pt x="3152" y="3692"/>
                </a:lnTo>
                <a:lnTo>
                  <a:pt x="3154" y="3710"/>
                </a:lnTo>
                <a:lnTo>
                  <a:pt x="3156" y="3736"/>
                </a:lnTo>
                <a:lnTo>
                  <a:pt x="3156" y="3762"/>
                </a:lnTo>
                <a:lnTo>
                  <a:pt x="3154" y="3772"/>
                </a:lnTo>
                <a:lnTo>
                  <a:pt x="3152" y="3780"/>
                </a:lnTo>
                <a:lnTo>
                  <a:pt x="3151" y="3782"/>
                </a:lnTo>
                <a:lnTo>
                  <a:pt x="3149" y="3782"/>
                </a:lnTo>
                <a:lnTo>
                  <a:pt x="3147" y="3784"/>
                </a:lnTo>
                <a:lnTo>
                  <a:pt x="3145" y="3787"/>
                </a:lnTo>
                <a:lnTo>
                  <a:pt x="3145" y="3797"/>
                </a:lnTo>
                <a:lnTo>
                  <a:pt x="3145" y="3802"/>
                </a:lnTo>
                <a:lnTo>
                  <a:pt x="3145" y="3808"/>
                </a:lnTo>
                <a:lnTo>
                  <a:pt x="3139" y="3830"/>
                </a:lnTo>
                <a:lnTo>
                  <a:pt x="3132" y="3848"/>
                </a:lnTo>
                <a:lnTo>
                  <a:pt x="3132" y="3855"/>
                </a:lnTo>
                <a:lnTo>
                  <a:pt x="3135" y="3862"/>
                </a:lnTo>
                <a:lnTo>
                  <a:pt x="3140" y="3874"/>
                </a:lnTo>
                <a:lnTo>
                  <a:pt x="3144" y="3879"/>
                </a:lnTo>
                <a:lnTo>
                  <a:pt x="3145" y="3886"/>
                </a:lnTo>
                <a:lnTo>
                  <a:pt x="3147" y="3893"/>
                </a:lnTo>
                <a:lnTo>
                  <a:pt x="3145" y="3903"/>
                </a:lnTo>
                <a:lnTo>
                  <a:pt x="3207" y="3903"/>
                </a:lnTo>
                <a:lnTo>
                  <a:pt x="3207" y="3906"/>
                </a:lnTo>
                <a:lnTo>
                  <a:pt x="3209" y="3908"/>
                </a:lnTo>
                <a:lnTo>
                  <a:pt x="3214" y="3910"/>
                </a:lnTo>
                <a:lnTo>
                  <a:pt x="3220" y="3908"/>
                </a:lnTo>
                <a:lnTo>
                  <a:pt x="3227" y="3910"/>
                </a:lnTo>
                <a:lnTo>
                  <a:pt x="3227" y="3913"/>
                </a:lnTo>
                <a:lnTo>
                  <a:pt x="3227" y="3917"/>
                </a:lnTo>
                <a:lnTo>
                  <a:pt x="3231" y="3917"/>
                </a:lnTo>
                <a:lnTo>
                  <a:pt x="3234" y="3917"/>
                </a:lnTo>
                <a:lnTo>
                  <a:pt x="3234" y="3920"/>
                </a:lnTo>
                <a:lnTo>
                  <a:pt x="3234" y="3924"/>
                </a:lnTo>
                <a:lnTo>
                  <a:pt x="3236" y="3924"/>
                </a:lnTo>
                <a:lnTo>
                  <a:pt x="3241" y="3924"/>
                </a:lnTo>
                <a:lnTo>
                  <a:pt x="3244" y="3924"/>
                </a:lnTo>
                <a:lnTo>
                  <a:pt x="3248" y="3924"/>
                </a:lnTo>
                <a:lnTo>
                  <a:pt x="3295" y="3924"/>
                </a:lnTo>
                <a:lnTo>
                  <a:pt x="3301" y="3927"/>
                </a:lnTo>
                <a:lnTo>
                  <a:pt x="3307" y="3930"/>
                </a:lnTo>
                <a:lnTo>
                  <a:pt x="3321" y="3935"/>
                </a:lnTo>
                <a:lnTo>
                  <a:pt x="3336" y="3939"/>
                </a:lnTo>
                <a:lnTo>
                  <a:pt x="3350" y="3944"/>
                </a:lnTo>
                <a:lnTo>
                  <a:pt x="3352" y="3939"/>
                </a:lnTo>
                <a:lnTo>
                  <a:pt x="3354" y="3935"/>
                </a:lnTo>
                <a:lnTo>
                  <a:pt x="3360" y="3930"/>
                </a:lnTo>
                <a:lnTo>
                  <a:pt x="3369" y="3927"/>
                </a:lnTo>
                <a:lnTo>
                  <a:pt x="3377" y="3924"/>
                </a:lnTo>
                <a:lnTo>
                  <a:pt x="3377" y="3910"/>
                </a:lnTo>
                <a:lnTo>
                  <a:pt x="3388" y="3910"/>
                </a:lnTo>
                <a:lnTo>
                  <a:pt x="3395" y="3912"/>
                </a:lnTo>
                <a:lnTo>
                  <a:pt x="3398" y="3917"/>
                </a:lnTo>
                <a:lnTo>
                  <a:pt x="3401" y="3924"/>
                </a:lnTo>
                <a:lnTo>
                  <a:pt x="3405" y="3930"/>
                </a:lnTo>
                <a:lnTo>
                  <a:pt x="3406" y="3937"/>
                </a:lnTo>
                <a:lnTo>
                  <a:pt x="3412" y="3942"/>
                </a:lnTo>
                <a:lnTo>
                  <a:pt x="3418" y="3944"/>
                </a:lnTo>
                <a:lnTo>
                  <a:pt x="3422" y="3942"/>
                </a:lnTo>
                <a:lnTo>
                  <a:pt x="3424" y="3941"/>
                </a:lnTo>
                <a:lnTo>
                  <a:pt x="3425" y="3934"/>
                </a:lnTo>
                <a:lnTo>
                  <a:pt x="3425" y="3917"/>
                </a:lnTo>
                <a:lnTo>
                  <a:pt x="3424" y="3910"/>
                </a:lnTo>
                <a:lnTo>
                  <a:pt x="3422" y="3903"/>
                </a:lnTo>
                <a:lnTo>
                  <a:pt x="3417" y="3900"/>
                </a:lnTo>
                <a:lnTo>
                  <a:pt x="3412" y="3896"/>
                </a:lnTo>
                <a:close/>
                <a:moveTo>
                  <a:pt x="3500" y="3139"/>
                </a:moveTo>
                <a:lnTo>
                  <a:pt x="3505" y="3139"/>
                </a:lnTo>
                <a:lnTo>
                  <a:pt x="3509" y="3137"/>
                </a:lnTo>
                <a:lnTo>
                  <a:pt x="3511" y="3134"/>
                </a:lnTo>
                <a:lnTo>
                  <a:pt x="3512" y="3130"/>
                </a:lnTo>
                <a:lnTo>
                  <a:pt x="3514" y="3122"/>
                </a:lnTo>
                <a:lnTo>
                  <a:pt x="3517" y="3120"/>
                </a:lnTo>
                <a:lnTo>
                  <a:pt x="3521" y="3118"/>
                </a:lnTo>
                <a:lnTo>
                  <a:pt x="3522" y="3122"/>
                </a:lnTo>
                <a:lnTo>
                  <a:pt x="3524" y="3124"/>
                </a:lnTo>
                <a:lnTo>
                  <a:pt x="3526" y="3124"/>
                </a:lnTo>
                <a:lnTo>
                  <a:pt x="3529" y="3124"/>
                </a:lnTo>
                <a:lnTo>
                  <a:pt x="3536" y="3122"/>
                </a:lnTo>
                <a:lnTo>
                  <a:pt x="3541" y="3118"/>
                </a:lnTo>
                <a:lnTo>
                  <a:pt x="3553" y="3122"/>
                </a:lnTo>
                <a:lnTo>
                  <a:pt x="3562" y="3124"/>
                </a:lnTo>
                <a:lnTo>
                  <a:pt x="3570" y="3122"/>
                </a:lnTo>
                <a:lnTo>
                  <a:pt x="3582" y="3118"/>
                </a:lnTo>
                <a:lnTo>
                  <a:pt x="3580" y="3125"/>
                </a:lnTo>
                <a:lnTo>
                  <a:pt x="3577" y="3130"/>
                </a:lnTo>
                <a:lnTo>
                  <a:pt x="3575" y="3137"/>
                </a:lnTo>
                <a:lnTo>
                  <a:pt x="3575" y="3146"/>
                </a:lnTo>
                <a:lnTo>
                  <a:pt x="3562" y="3146"/>
                </a:lnTo>
                <a:lnTo>
                  <a:pt x="3555" y="3146"/>
                </a:lnTo>
                <a:lnTo>
                  <a:pt x="3555" y="3139"/>
                </a:lnTo>
                <a:lnTo>
                  <a:pt x="3553" y="3136"/>
                </a:lnTo>
                <a:lnTo>
                  <a:pt x="3550" y="3134"/>
                </a:lnTo>
                <a:lnTo>
                  <a:pt x="3546" y="3136"/>
                </a:lnTo>
                <a:lnTo>
                  <a:pt x="3541" y="3139"/>
                </a:lnTo>
                <a:lnTo>
                  <a:pt x="3533" y="3139"/>
                </a:lnTo>
                <a:lnTo>
                  <a:pt x="3526" y="3141"/>
                </a:lnTo>
                <a:lnTo>
                  <a:pt x="3522" y="3142"/>
                </a:lnTo>
                <a:lnTo>
                  <a:pt x="3521" y="3144"/>
                </a:lnTo>
                <a:lnTo>
                  <a:pt x="3521" y="3147"/>
                </a:lnTo>
                <a:lnTo>
                  <a:pt x="3521" y="3153"/>
                </a:lnTo>
                <a:lnTo>
                  <a:pt x="3514" y="3153"/>
                </a:lnTo>
                <a:lnTo>
                  <a:pt x="3509" y="3154"/>
                </a:lnTo>
                <a:lnTo>
                  <a:pt x="3500" y="3159"/>
                </a:lnTo>
                <a:lnTo>
                  <a:pt x="3483" y="3159"/>
                </a:lnTo>
                <a:lnTo>
                  <a:pt x="3476" y="3158"/>
                </a:lnTo>
                <a:lnTo>
                  <a:pt x="3475" y="3156"/>
                </a:lnTo>
                <a:lnTo>
                  <a:pt x="3473" y="3153"/>
                </a:lnTo>
                <a:lnTo>
                  <a:pt x="3483" y="3153"/>
                </a:lnTo>
                <a:lnTo>
                  <a:pt x="3492" y="3151"/>
                </a:lnTo>
                <a:lnTo>
                  <a:pt x="3497" y="3146"/>
                </a:lnTo>
                <a:lnTo>
                  <a:pt x="3500" y="3139"/>
                </a:lnTo>
                <a:close/>
                <a:moveTo>
                  <a:pt x="3050" y="3603"/>
                </a:moveTo>
                <a:lnTo>
                  <a:pt x="3050" y="3600"/>
                </a:lnTo>
                <a:lnTo>
                  <a:pt x="3052" y="3598"/>
                </a:lnTo>
                <a:lnTo>
                  <a:pt x="3055" y="3596"/>
                </a:lnTo>
                <a:lnTo>
                  <a:pt x="3057" y="3596"/>
                </a:lnTo>
                <a:lnTo>
                  <a:pt x="3057" y="3600"/>
                </a:lnTo>
                <a:lnTo>
                  <a:pt x="3055" y="3601"/>
                </a:lnTo>
                <a:lnTo>
                  <a:pt x="3052" y="3603"/>
                </a:lnTo>
                <a:lnTo>
                  <a:pt x="3050" y="3603"/>
                </a:lnTo>
                <a:close/>
                <a:moveTo>
                  <a:pt x="3650" y="3555"/>
                </a:moveTo>
                <a:lnTo>
                  <a:pt x="3652" y="3550"/>
                </a:lnTo>
                <a:lnTo>
                  <a:pt x="3654" y="3548"/>
                </a:lnTo>
                <a:lnTo>
                  <a:pt x="3657" y="3548"/>
                </a:lnTo>
                <a:lnTo>
                  <a:pt x="3657" y="3541"/>
                </a:lnTo>
                <a:lnTo>
                  <a:pt x="3661" y="3535"/>
                </a:lnTo>
                <a:lnTo>
                  <a:pt x="3666" y="3531"/>
                </a:lnTo>
                <a:lnTo>
                  <a:pt x="3671" y="3528"/>
                </a:lnTo>
                <a:lnTo>
                  <a:pt x="3671" y="3521"/>
                </a:lnTo>
                <a:lnTo>
                  <a:pt x="3674" y="3514"/>
                </a:lnTo>
                <a:lnTo>
                  <a:pt x="3678" y="3509"/>
                </a:lnTo>
                <a:lnTo>
                  <a:pt x="3678" y="3500"/>
                </a:lnTo>
                <a:lnTo>
                  <a:pt x="3674" y="3499"/>
                </a:lnTo>
                <a:lnTo>
                  <a:pt x="3673" y="3495"/>
                </a:lnTo>
                <a:lnTo>
                  <a:pt x="3671" y="3487"/>
                </a:lnTo>
                <a:lnTo>
                  <a:pt x="3667" y="3487"/>
                </a:lnTo>
                <a:lnTo>
                  <a:pt x="3666" y="3485"/>
                </a:lnTo>
                <a:lnTo>
                  <a:pt x="3664" y="3480"/>
                </a:lnTo>
                <a:lnTo>
                  <a:pt x="3659" y="3478"/>
                </a:lnTo>
                <a:lnTo>
                  <a:pt x="3657" y="3477"/>
                </a:lnTo>
                <a:lnTo>
                  <a:pt x="3657" y="3473"/>
                </a:lnTo>
                <a:lnTo>
                  <a:pt x="3652" y="3471"/>
                </a:lnTo>
                <a:lnTo>
                  <a:pt x="3650" y="3470"/>
                </a:lnTo>
                <a:lnTo>
                  <a:pt x="3650" y="3466"/>
                </a:lnTo>
                <a:lnTo>
                  <a:pt x="3652" y="3454"/>
                </a:lnTo>
                <a:lnTo>
                  <a:pt x="3650" y="3451"/>
                </a:lnTo>
                <a:lnTo>
                  <a:pt x="3649" y="3448"/>
                </a:lnTo>
                <a:lnTo>
                  <a:pt x="3645" y="3446"/>
                </a:lnTo>
                <a:lnTo>
                  <a:pt x="3642" y="3444"/>
                </a:lnTo>
                <a:lnTo>
                  <a:pt x="3630" y="3446"/>
                </a:lnTo>
                <a:lnTo>
                  <a:pt x="3626" y="3451"/>
                </a:lnTo>
                <a:lnTo>
                  <a:pt x="3625" y="3456"/>
                </a:lnTo>
                <a:lnTo>
                  <a:pt x="3626" y="3461"/>
                </a:lnTo>
                <a:lnTo>
                  <a:pt x="3628" y="3466"/>
                </a:lnTo>
                <a:lnTo>
                  <a:pt x="3633" y="3480"/>
                </a:lnTo>
                <a:lnTo>
                  <a:pt x="3635" y="3487"/>
                </a:lnTo>
                <a:lnTo>
                  <a:pt x="3637" y="3494"/>
                </a:lnTo>
                <a:lnTo>
                  <a:pt x="3635" y="3499"/>
                </a:lnTo>
                <a:lnTo>
                  <a:pt x="3633" y="3500"/>
                </a:lnTo>
                <a:lnTo>
                  <a:pt x="3628" y="3506"/>
                </a:lnTo>
                <a:lnTo>
                  <a:pt x="3625" y="3507"/>
                </a:lnTo>
                <a:lnTo>
                  <a:pt x="3623" y="3511"/>
                </a:lnTo>
                <a:lnTo>
                  <a:pt x="3621" y="3516"/>
                </a:lnTo>
                <a:lnTo>
                  <a:pt x="3623" y="3521"/>
                </a:lnTo>
                <a:lnTo>
                  <a:pt x="3623" y="3548"/>
                </a:lnTo>
                <a:lnTo>
                  <a:pt x="3628" y="3547"/>
                </a:lnTo>
                <a:lnTo>
                  <a:pt x="3633" y="3548"/>
                </a:lnTo>
                <a:lnTo>
                  <a:pt x="3637" y="3552"/>
                </a:lnTo>
                <a:lnTo>
                  <a:pt x="3640" y="3555"/>
                </a:lnTo>
                <a:lnTo>
                  <a:pt x="3644" y="3560"/>
                </a:lnTo>
                <a:lnTo>
                  <a:pt x="3645" y="3562"/>
                </a:lnTo>
                <a:lnTo>
                  <a:pt x="3649" y="3560"/>
                </a:lnTo>
                <a:lnTo>
                  <a:pt x="3650" y="3555"/>
                </a:lnTo>
                <a:close/>
                <a:moveTo>
                  <a:pt x="3202" y="3028"/>
                </a:moveTo>
                <a:lnTo>
                  <a:pt x="3195" y="3030"/>
                </a:lnTo>
                <a:lnTo>
                  <a:pt x="3191" y="3031"/>
                </a:lnTo>
                <a:lnTo>
                  <a:pt x="3190" y="3035"/>
                </a:lnTo>
                <a:lnTo>
                  <a:pt x="3188" y="3038"/>
                </a:lnTo>
                <a:lnTo>
                  <a:pt x="3186" y="3047"/>
                </a:lnTo>
                <a:lnTo>
                  <a:pt x="3185" y="3050"/>
                </a:lnTo>
                <a:lnTo>
                  <a:pt x="3181" y="3055"/>
                </a:lnTo>
                <a:lnTo>
                  <a:pt x="3178" y="3057"/>
                </a:lnTo>
                <a:lnTo>
                  <a:pt x="3171" y="3062"/>
                </a:lnTo>
                <a:lnTo>
                  <a:pt x="3168" y="3069"/>
                </a:lnTo>
                <a:lnTo>
                  <a:pt x="3162" y="3076"/>
                </a:lnTo>
                <a:lnTo>
                  <a:pt x="3157" y="3079"/>
                </a:lnTo>
                <a:lnTo>
                  <a:pt x="3154" y="3081"/>
                </a:lnTo>
                <a:lnTo>
                  <a:pt x="3151" y="3081"/>
                </a:lnTo>
                <a:lnTo>
                  <a:pt x="3145" y="3084"/>
                </a:lnTo>
                <a:lnTo>
                  <a:pt x="3145" y="3088"/>
                </a:lnTo>
                <a:lnTo>
                  <a:pt x="3145" y="3091"/>
                </a:lnTo>
                <a:lnTo>
                  <a:pt x="3147" y="3095"/>
                </a:lnTo>
                <a:lnTo>
                  <a:pt x="3149" y="3096"/>
                </a:lnTo>
                <a:lnTo>
                  <a:pt x="3156" y="3098"/>
                </a:lnTo>
                <a:lnTo>
                  <a:pt x="3162" y="3100"/>
                </a:lnTo>
                <a:lnTo>
                  <a:pt x="3164" y="3101"/>
                </a:lnTo>
                <a:lnTo>
                  <a:pt x="3166" y="3105"/>
                </a:lnTo>
                <a:lnTo>
                  <a:pt x="3171" y="3105"/>
                </a:lnTo>
                <a:lnTo>
                  <a:pt x="3174" y="3105"/>
                </a:lnTo>
                <a:lnTo>
                  <a:pt x="3176" y="3107"/>
                </a:lnTo>
                <a:lnTo>
                  <a:pt x="3178" y="3110"/>
                </a:lnTo>
                <a:lnTo>
                  <a:pt x="3180" y="3117"/>
                </a:lnTo>
                <a:lnTo>
                  <a:pt x="3180" y="3125"/>
                </a:lnTo>
                <a:lnTo>
                  <a:pt x="3188" y="3120"/>
                </a:lnTo>
                <a:lnTo>
                  <a:pt x="3198" y="3117"/>
                </a:lnTo>
                <a:lnTo>
                  <a:pt x="3202" y="3113"/>
                </a:lnTo>
                <a:lnTo>
                  <a:pt x="3205" y="3110"/>
                </a:lnTo>
                <a:lnTo>
                  <a:pt x="3207" y="3105"/>
                </a:lnTo>
                <a:lnTo>
                  <a:pt x="3207" y="3098"/>
                </a:lnTo>
                <a:lnTo>
                  <a:pt x="3212" y="3096"/>
                </a:lnTo>
                <a:lnTo>
                  <a:pt x="3215" y="3095"/>
                </a:lnTo>
                <a:lnTo>
                  <a:pt x="3220" y="3088"/>
                </a:lnTo>
                <a:lnTo>
                  <a:pt x="3226" y="3081"/>
                </a:lnTo>
                <a:lnTo>
                  <a:pt x="3229" y="3079"/>
                </a:lnTo>
                <a:lnTo>
                  <a:pt x="3234" y="3078"/>
                </a:lnTo>
                <a:lnTo>
                  <a:pt x="3236" y="3071"/>
                </a:lnTo>
                <a:lnTo>
                  <a:pt x="3234" y="3066"/>
                </a:lnTo>
                <a:lnTo>
                  <a:pt x="3229" y="3054"/>
                </a:lnTo>
                <a:lnTo>
                  <a:pt x="3227" y="3048"/>
                </a:lnTo>
                <a:lnTo>
                  <a:pt x="3226" y="3043"/>
                </a:lnTo>
                <a:lnTo>
                  <a:pt x="3229" y="3040"/>
                </a:lnTo>
                <a:lnTo>
                  <a:pt x="3234" y="3037"/>
                </a:lnTo>
                <a:lnTo>
                  <a:pt x="3237" y="3037"/>
                </a:lnTo>
                <a:lnTo>
                  <a:pt x="3239" y="3035"/>
                </a:lnTo>
                <a:lnTo>
                  <a:pt x="3241" y="3030"/>
                </a:lnTo>
                <a:lnTo>
                  <a:pt x="3244" y="3028"/>
                </a:lnTo>
                <a:lnTo>
                  <a:pt x="3246" y="3025"/>
                </a:lnTo>
                <a:lnTo>
                  <a:pt x="3248" y="3016"/>
                </a:lnTo>
                <a:lnTo>
                  <a:pt x="3246" y="3011"/>
                </a:lnTo>
                <a:lnTo>
                  <a:pt x="3243" y="3009"/>
                </a:lnTo>
                <a:lnTo>
                  <a:pt x="3237" y="3007"/>
                </a:lnTo>
                <a:lnTo>
                  <a:pt x="3232" y="3009"/>
                </a:lnTo>
                <a:lnTo>
                  <a:pt x="3227" y="3011"/>
                </a:lnTo>
                <a:lnTo>
                  <a:pt x="3224" y="3014"/>
                </a:lnTo>
                <a:lnTo>
                  <a:pt x="3220" y="3019"/>
                </a:lnTo>
                <a:lnTo>
                  <a:pt x="3220" y="3023"/>
                </a:lnTo>
                <a:lnTo>
                  <a:pt x="3212" y="3025"/>
                </a:lnTo>
                <a:lnTo>
                  <a:pt x="3203" y="3026"/>
                </a:lnTo>
                <a:lnTo>
                  <a:pt x="3202" y="3028"/>
                </a:lnTo>
                <a:close/>
                <a:moveTo>
                  <a:pt x="3282" y="3064"/>
                </a:moveTo>
                <a:lnTo>
                  <a:pt x="3284" y="3067"/>
                </a:lnTo>
                <a:lnTo>
                  <a:pt x="3287" y="3069"/>
                </a:lnTo>
                <a:lnTo>
                  <a:pt x="3290" y="3071"/>
                </a:lnTo>
                <a:lnTo>
                  <a:pt x="3295" y="3071"/>
                </a:lnTo>
                <a:lnTo>
                  <a:pt x="3297" y="3066"/>
                </a:lnTo>
                <a:lnTo>
                  <a:pt x="3299" y="3062"/>
                </a:lnTo>
                <a:lnTo>
                  <a:pt x="3302" y="3057"/>
                </a:lnTo>
                <a:lnTo>
                  <a:pt x="3302" y="3050"/>
                </a:lnTo>
                <a:lnTo>
                  <a:pt x="3295" y="3052"/>
                </a:lnTo>
                <a:lnTo>
                  <a:pt x="3290" y="3052"/>
                </a:lnTo>
                <a:lnTo>
                  <a:pt x="3284" y="3048"/>
                </a:lnTo>
                <a:lnTo>
                  <a:pt x="3278" y="3043"/>
                </a:lnTo>
                <a:lnTo>
                  <a:pt x="3273" y="3043"/>
                </a:lnTo>
                <a:lnTo>
                  <a:pt x="3268" y="3043"/>
                </a:lnTo>
                <a:lnTo>
                  <a:pt x="3266" y="3047"/>
                </a:lnTo>
                <a:lnTo>
                  <a:pt x="3263" y="3048"/>
                </a:lnTo>
                <a:lnTo>
                  <a:pt x="3260" y="3050"/>
                </a:lnTo>
                <a:lnTo>
                  <a:pt x="3255" y="3050"/>
                </a:lnTo>
                <a:lnTo>
                  <a:pt x="3253" y="3057"/>
                </a:lnTo>
                <a:lnTo>
                  <a:pt x="3255" y="3060"/>
                </a:lnTo>
                <a:lnTo>
                  <a:pt x="3256" y="3064"/>
                </a:lnTo>
                <a:lnTo>
                  <a:pt x="3261" y="3064"/>
                </a:lnTo>
                <a:lnTo>
                  <a:pt x="3272" y="3064"/>
                </a:lnTo>
                <a:lnTo>
                  <a:pt x="3282" y="3064"/>
                </a:lnTo>
                <a:close/>
                <a:moveTo>
                  <a:pt x="3951" y="3548"/>
                </a:moveTo>
                <a:lnTo>
                  <a:pt x="3944" y="3548"/>
                </a:lnTo>
                <a:lnTo>
                  <a:pt x="3942" y="3553"/>
                </a:lnTo>
                <a:lnTo>
                  <a:pt x="3944" y="3557"/>
                </a:lnTo>
                <a:lnTo>
                  <a:pt x="3946" y="3559"/>
                </a:lnTo>
                <a:lnTo>
                  <a:pt x="3949" y="3560"/>
                </a:lnTo>
                <a:lnTo>
                  <a:pt x="3958" y="3560"/>
                </a:lnTo>
                <a:lnTo>
                  <a:pt x="3961" y="3560"/>
                </a:lnTo>
                <a:lnTo>
                  <a:pt x="3964" y="3562"/>
                </a:lnTo>
                <a:lnTo>
                  <a:pt x="3964" y="3569"/>
                </a:lnTo>
                <a:lnTo>
                  <a:pt x="3971" y="3569"/>
                </a:lnTo>
                <a:lnTo>
                  <a:pt x="3975" y="3565"/>
                </a:lnTo>
                <a:lnTo>
                  <a:pt x="3980" y="3564"/>
                </a:lnTo>
                <a:lnTo>
                  <a:pt x="3985" y="3562"/>
                </a:lnTo>
                <a:lnTo>
                  <a:pt x="3985" y="3565"/>
                </a:lnTo>
                <a:lnTo>
                  <a:pt x="3987" y="3567"/>
                </a:lnTo>
                <a:lnTo>
                  <a:pt x="3992" y="3569"/>
                </a:lnTo>
                <a:lnTo>
                  <a:pt x="4005" y="3569"/>
                </a:lnTo>
                <a:lnTo>
                  <a:pt x="4007" y="3562"/>
                </a:lnTo>
                <a:lnTo>
                  <a:pt x="4007" y="3555"/>
                </a:lnTo>
                <a:lnTo>
                  <a:pt x="4004" y="3547"/>
                </a:lnTo>
                <a:lnTo>
                  <a:pt x="4000" y="3538"/>
                </a:lnTo>
                <a:lnTo>
                  <a:pt x="3998" y="3533"/>
                </a:lnTo>
                <a:lnTo>
                  <a:pt x="3998" y="3528"/>
                </a:lnTo>
                <a:lnTo>
                  <a:pt x="3998" y="3521"/>
                </a:lnTo>
                <a:lnTo>
                  <a:pt x="3998" y="3514"/>
                </a:lnTo>
                <a:lnTo>
                  <a:pt x="3998" y="3507"/>
                </a:lnTo>
                <a:lnTo>
                  <a:pt x="3998" y="3500"/>
                </a:lnTo>
                <a:lnTo>
                  <a:pt x="3995" y="3500"/>
                </a:lnTo>
                <a:lnTo>
                  <a:pt x="3992" y="3500"/>
                </a:lnTo>
                <a:lnTo>
                  <a:pt x="3990" y="3497"/>
                </a:lnTo>
                <a:lnTo>
                  <a:pt x="3990" y="3492"/>
                </a:lnTo>
                <a:lnTo>
                  <a:pt x="3988" y="3487"/>
                </a:lnTo>
                <a:lnTo>
                  <a:pt x="3985" y="3487"/>
                </a:lnTo>
                <a:lnTo>
                  <a:pt x="3981" y="3490"/>
                </a:lnTo>
                <a:lnTo>
                  <a:pt x="3980" y="3495"/>
                </a:lnTo>
                <a:lnTo>
                  <a:pt x="3978" y="3507"/>
                </a:lnTo>
                <a:lnTo>
                  <a:pt x="3978" y="3535"/>
                </a:lnTo>
                <a:lnTo>
                  <a:pt x="3973" y="3536"/>
                </a:lnTo>
                <a:lnTo>
                  <a:pt x="3971" y="3538"/>
                </a:lnTo>
                <a:lnTo>
                  <a:pt x="3966" y="3543"/>
                </a:lnTo>
                <a:lnTo>
                  <a:pt x="3964" y="3547"/>
                </a:lnTo>
                <a:lnTo>
                  <a:pt x="3961" y="3548"/>
                </a:lnTo>
                <a:lnTo>
                  <a:pt x="3956" y="3550"/>
                </a:lnTo>
                <a:lnTo>
                  <a:pt x="3951" y="3548"/>
                </a:lnTo>
                <a:close/>
                <a:moveTo>
                  <a:pt x="3746" y="2914"/>
                </a:moveTo>
                <a:lnTo>
                  <a:pt x="3753" y="2912"/>
                </a:lnTo>
                <a:lnTo>
                  <a:pt x="3756" y="2912"/>
                </a:lnTo>
                <a:lnTo>
                  <a:pt x="3765" y="2915"/>
                </a:lnTo>
                <a:lnTo>
                  <a:pt x="3770" y="2920"/>
                </a:lnTo>
                <a:lnTo>
                  <a:pt x="3775" y="2920"/>
                </a:lnTo>
                <a:lnTo>
                  <a:pt x="3780" y="2920"/>
                </a:lnTo>
                <a:lnTo>
                  <a:pt x="3782" y="2917"/>
                </a:lnTo>
                <a:lnTo>
                  <a:pt x="3783" y="2912"/>
                </a:lnTo>
                <a:lnTo>
                  <a:pt x="3790" y="2907"/>
                </a:lnTo>
                <a:lnTo>
                  <a:pt x="3792" y="2903"/>
                </a:lnTo>
                <a:lnTo>
                  <a:pt x="3794" y="2898"/>
                </a:lnTo>
                <a:lnTo>
                  <a:pt x="3795" y="2893"/>
                </a:lnTo>
                <a:lnTo>
                  <a:pt x="3794" y="2886"/>
                </a:lnTo>
                <a:lnTo>
                  <a:pt x="3800" y="2886"/>
                </a:lnTo>
                <a:lnTo>
                  <a:pt x="3804" y="2885"/>
                </a:lnTo>
                <a:lnTo>
                  <a:pt x="3809" y="2881"/>
                </a:lnTo>
                <a:lnTo>
                  <a:pt x="3814" y="2880"/>
                </a:lnTo>
                <a:lnTo>
                  <a:pt x="3817" y="2878"/>
                </a:lnTo>
                <a:lnTo>
                  <a:pt x="3819" y="2874"/>
                </a:lnTo>
                <a:lnTo>
                  <a:pt x="3821" y="2866"/>
                </a:lnTo>
                <a:lnTo>
                  <a:pt x="3804" y="2866"/>
                </a:lnTo>
                <a:lnTo>
                  <a:pt x="3794" y="2862"/>
                </a:lnTo>
                <a:lnTo>
                  <a:pt x="3785" y="2862"/>
                </a:lnTo>
                <a:lnTo>
                  <a:pt x="3780" y="2864"/>
                </a:lnTo>
                <a:lnTo>
                  <a:pt x="3773" y="2866"/>
                </a:lnTo>
                <a:lnTo>
                  <a:pt x="3771" y="2871"/>
                </a:lnTo>
                <a:lnTo>
                  <a:pt x="3770" y="2873"/>
                </a:lnTo>
                <a:lnTo>
                  <a:pt x="3766" y="2873"/>
                </a:lnTo>
                <a:lnTo>
                  <a:pt x="3754" y="2874"/>
                </a:lnTo>
                <a:lnTo>
                  <a:pt x="3751" y="2878"/>
                </a:lnTo>
                <a:lnTo>
                  <a:pt x="3746" y="2880"/>
                </a:lnTo>
                <a:lnTo>
                  <a:pt x="3744" y="2885"/>
                </a:lnTo>
                <a:lnTo>
                  <a:pt x="3741" y="2888"/>
                </a:lnTo>
                <a:lnTo>
                  <a:pt x="3739" y="2900"/>
                </a:lnTo>
                <a:lnTo>
                  <a:pt x="3742" y="2902"/>
                </a:lnTo>
                <a:lnTo>
                  <a:pt x="3744" y="2905"/>
                </a:lnTo>
                <a:lnTo>
                  <a:pt x="3746" y="2914"/>
                </a:lnTo>
                <a:close/>
                <a:moveTo>
                  <a:pt x="3773" y="3480"/>
                </a:moveTo>
                <a:lnTo>
                  <a:pt x="3771" y="3487"/>
                </a:lnTo>
                <a:lnTo>
                  <a:pt x="3773" y="3490"/>
                </a:lnTo>
                <a:lnTo>
                  <a:pt x="3775" y="3494"/>
                </a:lnTo>
                <a:lnTo>
                  <a:pt x="3778" y="3495"/>
                </a:lnTo>
                <a:lnTo>
                  <a:pt x="3783" y="3500"/>
                </a:lnTo>
                <a:lnTo>
                  <a:pt x="3785" y="3504"/>
                </a:lnTo>
                <a:lnTo>
                  <a:pt x="3787" y="3507"/>
                </a:lnTo>
                <a:lnTo>
                  <a:pt x="3795" y="3511"/>
                </a:lnTo>
                <a:lnTo>
                  <a:pt x="3804" y="3514"/>
                </a:lnTo>
                <a:lnTo>
                  <a:pt x="3812" y="3517"/>
                </a:lnTo>
                <a:lnTo>
                  <a:pt x="3821" y="3521"/>
                </a:lnTo>
                <a:lnTo>
                  <a:pt x="3821" y="3516"/>
                </a:lnTo>
                <a:lnTo>
                  <a:pt x="3821" y="3511"/>
                </a:lnTo>
                <a:lnTo>
                  <a:pt x="3819" y="3507"/>
                </a:lnTo>
                <a:lnTo>
                  <a:pt x="3816" y="3506"/>
                </a:lnTo>
                <a:lnTo>
                  <a:pt x="3811" y="3500"/>
                </a:lnTo>
                <a:lnTo>
                  <a:pt x="3807" y="3499"/>
                </a:lnTo>
                <a:lnTo>
                  <a:pt x="3807" y="3494"/>
                </a:lnTo>
                <a:lnTo>
                  <a:pt x="3800" y="3494"/>
                </a:lnTo>
                <a:lnTo>
                  <a:pt x="3795" y="3494"/>
                </a:lnTo>
                <a:lnTo>
                  <a:pt x="3792" y="3490"/>
                </a:lnTo>
                <a:lnTo>
                  <a:pt x="3790" y="3487"/>
                </a:lnTo>
                <a:lnTo>
                  <a:pt x="3787" y="3483"/>
                </a:lnTo>
                <a:lnTo>
                  <a:pt x="3785" y="3480"/>
                </a:lnTo>
                <a:lnTo>
                  <a:pt x="3780" y="3480"/>
                </a:lnTo>
                <a:lnTo>
                  <a:pt x="3773" y="3480"/>
                </a:lnTo>
                <a:close/>
                <a:moveTo>
                  <a:pt x="3616" y="3459"/>
                </a:moveTo>
                <a:lnTo>
                  <a:pt x="3611" y="3461"/>
                </a:lnTo>
                <a:lnTo>
                  <a:pt x="3609" y="3463"/>
                </a:lnTo>
                <a:lnTo>
                  <a:pt x="3609" y="3466"/>
                </a:lnTo>
                <a:lnTo>
                  <a:pt x="3603" y="3468"/>
                </a:lnTo>
                <a:lnTo>
                  <a:pt x="3603" y="3470"/>
                </a:lnTo>
                <a:lnTo>
                  <a:pt x="3604" y="3471"/>
                </a:lnTo>
                <a:lnTo>
                  <a:pt x="3608" y="3473"/>
                </a:lnTo>
                <a:lnTo>
                  <a:pt x="3613" y="3473"/>
                </a:lnTo>
                <a:lnTo>
                  <a:pt x="3616" y="3471"/>
                </a:lnTo>
                <a:lnTo>
                  <a:pt x="3618" y="3466"/>
                </a:lnTo>
                <a:lnTo>
                  <a:pt x="3616" y="3459"/>
                </a:lnTo>
                <a:close/>
                <a:moveTo>
                  <a:pt x="3132" y="3678"/>
                </a:moveTo>
                <a:lnTo>
                  <a:pt x="3132" y="3673"/>
                </a:lnTo>
                <a:lnTo>
                  <a:pt x="3130" y="3668"/>
                </a:lnTo>
                <a:lnTo>
                  <a:pt x="3128" y="3663"/>
                </a:lnTo>
                <a:lnTo>
                  <a:pt x="3125" y="3661"/>
                </a:lnTo>
                <a:lnTo>
                  <a:pt x="3118" y="3656"/>
                </a:lnTo>
                <a:lnTo>
                  <a:pt x="3111" y="3651"/>
                </a:lnTo>
                <a:lnTo>
                  <a:pt x="3111" y="3656"/>
                </a:lnTo>
                <a:lnTo>
                  <a:pt x="3113" y="3661"/>
                </a:lnTo>
                <a:lnTo>
                  <a:pt x="3115" y="3666"/>
                </a:lnTo>
                <a:lnTo>
                  <a:pt x="3116" y="3668"/>
                </a:lnTo>
                <a:lnTo>
                  <a:pt x="3123" y="3673"/>
                </a:lnTo>
                <a:lnTo>
                  <a:pt x="3132" y="3678"/>
                </a:lnTo>
                <a:close/>
                <a:moveTo>
                  <a:pt x="3132" y="3780"/>
                </a:moveTo>
                <a:lnTo>
                  <a:pt x="3127" y="3779"/>
                </a:lnTo>
                <a:lnTo>
                  <a:pt x="3125" y="3777"/>
                </a:lnTo>
                <a:lnTo>
                  <a:pt x="3125" y="3773"/>
                </a:lnTo>
                <a:lnTo>
                  <a:pt x="3098" y="3773"/>
                </a:lnTo>
                <a:lnTo>
                  <a:pt x="3098" y="3780"/>
                </a:lnTo>
                <a:lnTo>
                  <a:pt x="3094" y="3784"/>
                </a:lnTo>
                <a:lnTo>
                  <a:pt x="3089" y="3787"/>
                </a:lnTo>
                <a:lnTo>
                  <a:pt x="3084" y="3787"/>
                </a:lnTo>
                <a:lnTo>
                  <a:pt x="3087" y="3802"/>
                </a:lnTo>
                <a:lnTo>
                  <a:pt x="3091" y="3818"/>
                </a:lnTo>
                <a:lnTo>
                  <a:pt x="3094" y="3833"/>
                </a:lnTo>
                <a:lnTo>
                  <a:pt x="3098" y="3848"/>
                </a:lnTo>
                <a:lnTo>
                  <a:pt x="3106" y="3848"/>
                </a:lnTo>
                <a:lnTo>
                  <a:pt x="3111" y="3845"/>
                </a:lnTo>
                <a:lnTo>
                  <a:pt x="3113" y="3840"/>
                </a:lnTo>
                <a:lnTo>
                  <a:pt x="3116" y="3833"/>
                </a:lnTo>
                <a:lnTo>
                  <a:pt x="3118" y="3826"/>
                </a:lnTo>
                <a:lnTo>
                  <a:pt x="3122" y="3821"/>
                </a:lnTo>
                <a:lnTo>
                  <a:pt x="3125" y="3816"/>
                </a:lnTo>
                <a:lnTo>
                  <a:pt x="3132" y="3814"/>
                </a:lnTo>
                <a:lnTo>
                  <a:pt x="3130" y="3808"/>
                </a:lnTo>
                <a:lnTo>
                  <a:pt x="3130" y="3802"/>
                </a:lnTo>
                <a:lnTo>
                  <a:pt x="3135" y="3794"/>
                </a:lnTo>
                <a:lnTo>
                  <a:pt x="3139" y="3789"/>
                </a:lnTo>
                <a:lnTo>
                  <a:pt x="3139" y="3785"/>
                </a:lnTo>
                <a:lnTo>
                  <a:pt x="3137" y="3782"/>
                </a:lnTo>
                <a:lnTo>
                  <a:pt x="3132" y="3780"/>
                </a:lnTo>
                <a:close/>
                <a:moveTo>
                  <a:pt x="3118" y="3746"/>
                </a:moveTo>
                <a:lnTo>
                  <a:pt x="3125" y="3746"/>
                </a:lnTo>
                <a:lnTo>
                  <a:pt x="3130" y="3744"/>
                </a:lnTo>
                <a:lnTo>
                  <a:pt x="3132" y="3743"/>
                </a:lnTo>
                <a:lnTo>
                  <a:pt x="3130" y="3741"/>
                </a:lnTo>
                <a:lnTo>
                  <a:pt x="3127" y="3739"/>
                </a:lnTo>
                <a:lnTo>
                  <a:pt x="3116" y="3736"/>
                </a:lnTo>
                <a:lnTo>
                  <a:pt x="3111" y="3733"/>
                </a:lnTo>
                <a:lnTo>
                  <a:pt x="3111" y="3738"/>
                </a:lnTo>
                <a:lnTo>
                  <a:pt x="3113" y="3741"/>
                </a:lnTo>
                <a:lnTo>
                  <a:pt x="3115" y="3744"/>
                </a:lnTo>
                <a:lnTo>
                  <a:pt x="3118" y="3746"/>
                </a:lnTo>
                <a:close/>
                <a:moveTo>
                  <a:pt x="3111" y="3712"/>
                </a:moveTo>
                <a:lnTo>
                  <a:pt x="3111" y="3671"/>
                </a:lnTo>
                <a:lnTo>
                  <a:pt x="3106" y="3669"/>
                </a:lnTo>
                <a:lnTo>
                  <a:pt x="3103" y="3666"/>
                </a:lnTo>
                <a:lnTo>
                  <a:pt x="3096" y="3659"/>
                </a:lnTo>
                <a:lnTo>
                  <a:pt x="3093" y="3656"/>
                </a:lnTo>
                <a:lnTo>
                  <a:pt x="3089" y="3652"/>
                </a:lnTo>
                <a:lnTo>
                  <a:pt x="3084" y="3651"/>
                </a:lnTo>
                <a:lnTo>
                  <a:pt x="3077" y="3651"/>
                </a:lnTo>
                <a:lnTo>
                  <a:pt x="3077" y="3656"/>
                </a:lnTo>
                <a:lnTo>
                  <a:pt x="3077" y="3663"/>
                </a:lnTo>
                <a:lnTo>
                  <a:pt x="3076" y="3675"/>
                </a:lnTo>
                <a:lnTo>
                  <a:pt x="3076" y="3681"/>
                </a:lnTo>
                <a:lnTo>
                  <a:pt x="3077" y="3687"/>
                </a:lnTo>
                <a:lnTo>
                  <a:pt x="3079" y="3690"/>
                </a:lnTo>
                <a:lnTo>
                  <a:pt x="3084" y="3692"/>
                </a:lnTo>
                <a:lnTo>
                  <a:pt x="3084" y="3698"/>
                </a:lnTo>
                <a:lnTo>
                  <a:pt x="3086" y="3702"/>
                </a:lnTo>
                <a:lnTo>
                  <a:pt x="3087" y="3705"/>
                </a:lnTo>
                <a:lnTo>
                  <a:pt x="3093" y="3707"/>
                </a:lnTo>
                <a:lnTo>
                  <a:pt x="3101" y="3710"/>
                </a:lnTo>
                <a:lnTo>
                  <a:pt x="3111" y="3712"/>
                </a:lnTo>
                <a:close/>
                <a:moveTo>
                  <a:pt x="3869" y="3917"/>
                </a:moveTo>
                <a:lnTo>
                  <a:pt x="3872" y="3910"/>
                </a:lnTo>
                <a:lnTo>
                  <a:pt x="3876" y="3900"/>
                </a:lnTo>
                <a:lnTo>
                  <a:pt x="3877" y="3893"/>
                </a:lnTo>
                <a:lnTo>
                  <a:pt x="3876" y="3888"/>
                </a:lnTo>
                <a:lnTo>
                  <a:pt x="3874" y="3884"/>
                </a:lnTo>
                <a:lnTo>
                  <a:pt x="3869" y="3883"/>
                </a:lnTo>
                <a:lnTo>
                  <a:pt x="3869" y="3888"/>
                </a:lnTo>
                <a:lnTo>
                  <a:pt x="3867" y="3893"/>
                </a:lnTo>
                <a:lnTo>
                  <a:pt x="3862" y="3901"/>
                </a:lnTo>
                <a:lnTo>
                  <a:pt x="3860" y="3906"/>
                </a:lnTo>
                <a:lnTo>
                  <a:pt x="3860" y="3910"/>
                </a:lnTo>
                <a:lnTo>
                  <a:pt x="3864" y="3913"/>
                </a:lnTo>
                <a:lnTo>
                  <a:pt x="3869" y="3917"/>
                </a:lnTo>
                <a:close/>
                <a:moveTo>
                  <a:pt x="3910" y="3958"/>
                </a:moveTo>
                <a:lnTo>
                  <a:pt x="3908" y="3946"/>
                </a:lnTo>
                <a:lnTo>
                  <a:pt x="3905" y="3942"/>
                </a:lnTo>
                <a:lnTo>
                  <a:pt x="3903" y="3937"/>
                </a:lnTo>
                <a:lnTo>
                  <a:pt x="3898" y="3935"/>
                </a:lnTo>
                <a:lnTo>
                  <a:pt x="3894" y="3932"/>
                </a:lnTo>
                <a:lnTo>
                  <a:pt x="3882" y="3930"/>
                </a:lnTo>
                <a:lnTo>
                  <a:pt x="3882" y="3937"/>
                </a:lnTo>
                <a:lnTo>
                  <a:pt x="3882" y="3944"/>
                </a:lnTo>
                <a:lnTo>
                  <a:pt x="3881" y="3949"/>
                </a:lnTo>
                <a:lnTo>
                  <a:pt x="3877" y="3952"/>
                </a:lnTo>
                <a:lnTo>
                  <a:pt x="3870" y="3959"/>
                </a:lnTo>
                <a:lnTo>
                  <a:pt x="3862" y="3964"/>
                </a:lnTo>
                <a:lnTo>
                  <a:pt x="3857" y="3958"/>
                </a:lnTo>
                <a:lnTo>
                  <a:pt x="3853" y="3956"/>
                </a:lnTo>
                <a:lnTo>
                  <a:pt x="3848" y="3956"/>
                </a:lnTo>
                <a:lnTo>
                  <a:pt x="3843" y="3952"/>
                </a:lnTo>
                <a:lnTo>
                  <a:pt x="3836" y="3946"/>
                </a:lnTo>
                <a:lnTo>
                  <a:pt x="3829" y="3941"/>
                </a:lnTo>
                <a:lnTo>
                  <a:pt x="3826" y="3937"/>
                </a:lnTo>
                <a:lnTo>
                  <a:pt x="3821" y="3937"/>
                </a:lnTo>
                <a:lnTo>
                  <a:pt x="3819" y="3934"/>
                </a:lnTo>
                <a:lnTo>
                  <a:pt x="3817" y="3929"/>
                </a:lnTo>
                <a:lnTo>
                  <a:pt x="3812" y="3925"/>
                </a:lnTo>
                <a:lnTo>
                  <a:pt x="3809" y="3922"/>
                </a:lnTo>
                <a:lnTo>
                  <a:pt x="3807" y="3917"/>
                </a:lnTo>
                <a:lnTo>
                  <a:pt x="3800" y="3917"/>
                </a:lnTo>
                <a:lnTo>
                  <a:pt x="3794" y="3917"/>
                </a:lnTo>
                <a:lnTo>
                  <a:pt x="3783" y="3913"/>
                </a:lnTo>
                <a:lnTo>
                  <a:pt x="3773" y="3910"/>
                </a:lnTo>
                <a:lnTo>
                  <a:pt x="3768" y="3908"/>
                </a:lnTo>
                <a:lnTo>
                  <a:pt x="3759" y="3910"/>
                </a:lnTo>
                <a:lnTo>
                  <a:pt x="3756" y="3917"/>
                </a:lnTo>
                <a:lnTo>
                  <a:pt x="3751" y="3922"/>
                </a:lnTo>
                <a:lnTo>
                  <a:pt x="3746" y="3927"/>
                </a:lnTo>
                <a:lnTo>
                  <a:pt x="3739" y="3930"/>
                </a:lnTo>
                <a:lnTo>
                  <a:pt x="3737" y="3939"/>
                </a:lnTo>
                <a:lnTo>
                  <a:pt x="3739" y="3944"/>
                </a:lnTo>
                <a:lnTo>
                  <a:pt x="3741" y="3949"/>
                </a:lnTo>
                <a:lnTo>
                  <a:pt x="3744" y="3952"/>
                </a:lnTo>
                <a:lnTo>
                  <a:pt x="3748" y="3956"/>
                </a:lnTo>
                <a:lnTo>
                  <a:pt x="3751" y="3959"/>
                </a:lnTo>
                <a:lnTo>
                  <a:pt x="3753" y="3964"/>
                </a:lnTo>
                <a:lnTo>
                  <a:pt x="3753" y="3971"/>
                </a:lnTo>
                <a:lnTo>
                  <a:pt x="3748" y="3971"/>
                </a:lnTo>
                <a:lnTo>
                  <a:pt x="3742" y="3970"/>
                </a:lnTo>
                <a:lnTo>
                  <a:pt x="3730" y="3964"/>
                </a:lnTo>
                <a:lnTo>
                  <a:pt x="3724" y="3963"/>
                </a:lnTo>
                <a:lnTo>
                  <a:pt x="3719" y="3963"/>
                </a:lnTo>
                <a:lnTo>
                  <a:pt x="3715" y="3966"/>
                </a:lnTo>
                <a:lnTo>
                  <a:pt x="3712" y="3971"/>
                </a:lnTo>
                <a:lnTo>
                  <a:pt x="3717" y="3973"/>
                </a:lnTo>
                <a:lnTo>
                  <a:pt x="3720" y="3976"/>
                </a:lnTo>
                <a:lnTo>
                  <a:pt x="3722" y="3980"/>
                </a:lnTo>
                <a:lnTo>
                  <a:pt x="3724" y="3985"/>
                </a:lnTo>
                <a:lnTo>
                  <a:pt x="3725" y="3988"/>
                </a:lnTo>
                <a:lnTo>
                  <a:pt x="3727" y="3995"/>
                </a:lnTo>
                <a:lnTo>
                  <a:pt x="3730" y="4000"/>
                </a:lnTo>
                <a:lnTo>
                  <a:pt x="3736" y="4002"/>
                </a:lnTo>
                <a:lnTo>
                  <a:pt x="3741" y="4004"/>
                </a:lnTo>
                <a:lnTo>
                  <a:pt x="3751" y="4005"/>
                </a:lnTo>
                <a:lnTo>
                  <a:pt x="3754" y="4009"/>
                </a:lnTo>
                <a:lnTo>
                  <a:pt x="3758" y="4012"/>
                </a:lnTo>
                <a:lnTo>
                  <a:pt x="3759" y="4016"/>
                </a:lnTo>
                <a:lnTo>
                  <a:pt x="3768" y="4022"/>
                </a:lnTo>
                <a:lnTo>
                  <a:pt x="3777" y="4026"/>
                </a:lnTo>
                <a:lnTo>
                  <a:pt x="3780" y="4026"/>
                </a:lnTo>
                <a:lnTo>
                  <a:pt x="3787" y="4034"/>
                </a:lnTo>
                <a:lnTo>
                  <a:pt x="3795" y="4039"/>
                </a:lnTo>
                <a:lnTo>
                  <a:pt x="3802" y="4045"/>
                </a:lnTo>
                <a:lnTo>
                  <a:pt x="3807" y="4048"/>
                </a:lnTo>
                <a:lnTo>
                  <a:pt x="3809" y="4051"/>
                </a:lnTo>
                <a:lnTo>
                  <a:pt x="3812" y="4053"/>
                </a:lnTo>
                <a:lnTo>
                  <a:pt x="3816" y="4053"/>
                </a:lnTo>
                <a:lnTo>
                  <a:pt x="3821" y="4053"/>
                </a:lnTo>
                <a:lnTo>
                  <a:pt x="3821" y="4063"/>
                </a:lnTo>
                <a:lnTo>
                  <a:pt x="3823" y="4067"/>
                </a:lnTo>
                <a:lnTo>
                  <a:pt x="3824" y="4070"/>
                </a:lnTo>
                <a:lnTo>
                  <a:pt x="3828" y="4072"/>
                </a:lnTo>
                <a:lnTo>
                  <a:pt x="3831" y="4074"/>
                </a:lnTo>
                <a:lnTo>
                  <a:pt x="3841" y="4074"/>
                </a:lnTo>
                <a:lnTo>
                  <a:pt x="3845" y="4072"/>
                </a:lnTo>
                <a:lnTo>
                  <a:pt x="3846" y="4069"/>
                </a:lnTo>
                <a:lnTo>
                  <a:pt x="3848" y="4065"/>
                </a:lnTo>
                <a:lnTo>
                  <a:pt x="3848" y="4060"/>
                </a:lnTo>
                <a:lnTo>
                  <a:pt x="3855" y="4060"/>
                </a:lnTo>
                <a:lnTo>
                  <a:pt x="3860" y="4058"/>
                </a:lnTo>
                <a:lnTo>
                  <a:pt x="3869" y="4053"/>
                </a:lnTo>
                <a:lnTo>
                  <a:pt x="3886" y="4053"/>
                </a:lnTo>
                <a:lnTo>
                  <a:pt x="3903" y="4053"/>
                </a:lnTo>
                <a:lnTo>
                  <a:pt x="3918" y="4055"/>
                </a:lnTo>
                <a:lnTo>
                  <a:pt x="3925" y="4057"/>
                </a:lnTo>
                <a:lnTo>
                  <a:pt x="3930" y="4060"/>
                </a:lnTo>
                <a:lnTo>
                  <a:pt x="3930" y="3999"/>
                </a:lnTo>
                <a:lnTo>
                  <a:pt x="3927" y="3997"/>
                </a:lnTo>
                <a:lnTo>
                  <a:pt x="3925" y="3993"/>
                </a:lnTo>
                <a:lnTo>
                  <a:pt x="3927" y="3990"/>
                </a:lnTo>
                <a:lnTo>
                  <a:pt x="3930" y="3985"/>
                </a:lnTo>
                <a:lnTo>
                  <a:pt x="3925" y="3983"/>
                </a:lnTo>
                <a:lnTo>
                  <a:pt x="3923" y="3980"/>
                </a:lnTo>
                <a:lnTo>
                  <a:pt x="3920" y="3971"/>
                </a:lnTo>
                <a:lnTo>
                  <a:pt x="3917" y="3963"/>
                </a:lnTo>
                <a:lnTo>
                  <a:pt x="3913" y="3959"/>
                </a:lnTo>
                <a:lnTo>
                  <a:pt x="3910" y="3958"/>
                </a:lnTo>
                <a:close/>
                <a:moveTo>
                  <a:pt x="3998" y="3944"/>
                </a:moveTo>
                <a:lnTo>
                  <a:pt x="3997" y="3935"/>
                </a:lnTo>
                <a:lnTo>
                  <a:pt x="3995" y="3932"/>
                </a:lnTo>
                <a:lnTo>
                  <a:pt x="3992" y="3930"/>
                </a:lnTo>
                <a:lnTo>
                  <a:pt x="3988" y="3935"/>
                </a:lnTo>
                <a:lnTo>
                  <a:pt x="3985" y="3939"/>
                </a:lnTo>
                <a:lnTo>
                  <a:pt x="3983" y="3937"/>
                </a:lnTo>
                <a:lnTo>
                  <a:pt x="3980" y="3935"/>
                </a:lnTo>
                <a:lnTo>
                  <a:pt x="3975" y="3929"/>
                </a:lnTo>
                <a:lnTo>
                  <a:pt x="3971" y="3924"/>
                </a:lnTo>
                <a:lnTo>
                  <a:pt x="3966" y="3920"/>
                </a:lnTo>
                <a:lnTo>
                  <a:pt x="3959" y="3918"/>
                </a:lnTo>
                <a:lnTo>
                  <a:pt x="3946" y="3917"/>
                </a:lnTo>
                <a:lnTo>
                  <a:pt x="3930" y="3917"/>
                </a:lnTo>
                <a:lnTo>
                  <a:pt x="3917" y="3917"/>
                </a:lnTo>
                <a:lnTo>
                  <a:pt x="3917" y="3944"/>
                </a:lnTo>
                <a:lnTo>
                  <a:pt x="3922" y="3947"/>
                </a:lnTo>
                <a:lnTo>
                  <a:pt x="3925" y="3954"/>
                </a:lnTo>
                <a:lnTo>
                  <a:pt x="3930" y="3968"/>
                </a:lnTo>
                <a:lnTo>
                  <a:pt x="3935" y="3981"/>
                </a:lnTo>
                <a:lnTo>
                  <a:pt x="3939" y="3988"/>
                </a:lnTo>
                <a:lnTo>
                  <a:pt x="3944" y="3992"/>
                </a:lnTo>
                <a:lnTo>
                  <a:pt x="3944" y="3999"/>
                </a:lnTo>
                <a:lnTo>
                  <a:pt x="3946" y="4004"/>
                </a:lnTo>
                <a:lnTo>
                  <a:pt x="3951" y="4012"/>
                </a:lnTo>
                <a:lnTo>
                  <a:pt x="3951" y="4019"/>
                </a:lnTo>
                <a:lnTo>
                  <a:pt x="3951" y="4022"/>
                </a:lnTo>
                <a:lnTo>
                  <a:pt x="3949" y="4026"/>
                </a:lnTo>
                <a:lnTo>
                  <a:pt x="3946" y="4028"/>
                </a:lnTo>
                <a:lnTo>
                  <a:pt x="3940" y="4033"/>
                </a:lnTo>
                <a:lnTo>
                  <a:pt x="3937" y="4036"/>
                </a:lnTo>
                <a:lnTo>
                  <a:pt x="3937" y="4039"/>
                </a:lnTo>
                <a:lnTo>
                  <a:pt x="3940" y="4041"/>
                </a:lnTo>
                <a:lnTo>
                  <a:pt x="3942" y="4045"/>
                </a:lnTo>
                <a:lnTo>
                  <a:pt x="3944" y="4048"/>
                </a:lnTo>
                <a:lnTo>
                  <a:pt x="3944" y="4053"/>
                </a:lnTo>
                <a:lnTo>
                  <a:pt x="3949" y="4053"/>
                </a:lnTo>
                <a:lnTo>
                  <a:pt x="3952" y="4055"/>
                </a:lnTo>
                <a:lnTo>
                  <a:pt x="3954" y="4058"/>
                </a:lnTo>
                <a:lnTo>
                  <a:pt x="3956" y="4062"/>
                </a:lnTo>
                <a:lnTo>
                  <a:pt x="3958" y="4070"/>
                </a:lnTo>
                <a:lnTo>
                  <a:pt x="3961" y="4072"/>
                </a:lnTo>
                <a:lnTo>
                  <a:pt x="3964" y="4074"/>
                </a:lnTo>
                <a:lnTo>
                  <a:pt x="3973" y="4051"/>
                </a:lnTo>
                <a:lnTo>
                  <a:pt x="3976" y="4039"/>
                </a:lnTo>
                <a:lnTo>
                  <a:pt x="3978" y="4026"/>
                </a:lnTo>
                <a:lnTo>
                  <a:pt x="3981" y="4024"/>
                </a:lnTo>
                <a:lnTo>
                  <a:pt x="3983" y="4021"/>
                </a:lnTo>
                <a:lnTo>
                  <a:pt x="3985" y="4017"/>
                </a:lnTo>
                <a:lnTo>
                  <a:pt x="3985" y="4012"/>
                </a:lnTo>
                <a:lnTo>
                  <a:pt x="3995" y="4005"/>
                </a:lnTo>
                <a:lnTo>
                  <a:pt x="4004" y="3997"/>
                </a:lnTo>
                <a:lnTo>
                  <a:pt x="4009" y="3985"/>
                </a:lnTo>
                <a:lnTo>
                  <a:pt x="4012" y="3971"/>
                </a:lnTo>
                <a:lnTo>
                  <a:pt x="4012" y="3964"/>
                </a:lnTo>
                <a:lnTo>
                  <a:pt x="4010" y="3959"/>
                </a:lnTo>
                <a:lnTo>
                  <a:pt x="4005" y="3951"/>
                </a:lnTo>
                <a:lnTo>
                  <a:pt x="4004" y="3946"/>
                </a:lnTo>
                <a:lnTo>
                  <a:pt x="4002" y="3944"/>
                </a:lnTo>
                <a:lnTo>
                  <a:pt x="3998" y="3944"/>
                </a:lnTo>
                <a:close/>
                <a:moveTo>
                  <a:pt x="3759" y="3821"/>
                </a:moveTo>
                <a:lnTo>
                  <a:pt x="3763" y="3823"/>
                </a:lnTo>
                <a:lnTo>
                  <a:pt x="3765" y="3826"/>
                </a:lnTo>
                <a:lnTo>
                  <a:pt x="3766" y="3835"/>
                </a:lnTo>
                <a:lnTo>
                  <a:pt x="3777" y="3835"/>
                </a:lnTo>
                <a:lnTo>
                  <a:pt x="3780" y="3833"/>
                </a:lnTo>
                <a:lnTo>
                  <a:pt x="3782" y="3831"/>
                </a:lnTo>
                <a:lnTo>
                  <a:pt x="3785" y="3828"/>
                </a:lnTo>
                <a:lnTo>
                  <a:pt x="3787" y="3825"/>
                </a:lnTo>
                <a:lnTo>
                  <a:pt x="3787" y="3814"/>
                </a:lnTo>
                <a:lnTo>
                  <a:pt x="3787" y="3808"/>
                </a:lnTo>
                <a:lnTo>
                  <a:pt x="3788" y="3802"/>
                </a:lnTo>
                <a:lnTo>
                  <a:pt x="3788" y="3797"/>
                </a:lnTo>
                <a:lnTo>
                  <a:pt x="3787" y="3792"/>
                </a:lnTo>
                <a:lnTo>
                  <a:pt x="3783" y="3789"/>
                </a:lnTo>
                <a:lnTo>
                  <a:pt x="3780" y="3787"/>
                </a:lnTo>
                <a:lnTo>
                  <a:pt x="3778" y="3785"/>
                </a:lnTo>
                <a:lnTo>
                  <a:pt x="3775" y="3789"/>
                </a:lnTo>
                <a:lnTo>
                  <a:pt x="3773" y="3794"/>
                </a:lnTo>
                <a:lnTo>
                  <a:pt x="3777" y="3794"/>
                </a:lnTo>
                <a:lnTo>
                  <a:pt x="3778" y="3796"/>
                </a:lnTo>
                <a:lnTo>
                  <a:pt x="3780" y="3801"/>
                </a:lnTo>
                <a:lnTo>
                  <a:pt x="3780" y="3806"/>
                </a:lnTo>
                <a:lnTo>
                  <a:pt x="3778" y="3809"/>
                </a:lnTo>
                <a:lnTo>
                  <a:pt x="3775" y="3811"/>
                </a:lnTo>
                <a:lnTo>
                  <a:pt x="3771" y="3813"/>
                </a:lnTo>
                <a:lnTo>
                  <a:pt x="3763" y="3814"/>
                </a:lnTo>
                <a:lnTo>
                  <a:pt x="3761" y="3818"/>
                </a:lnTo>
                <a:lnTo>
                  <a:pt x="3759" y="3821"/>
                </a:lnTo>
                <a:close/>
                <a:moveTo>
                  <a:pt x="4790" y="3828"/>
                </a:moveTo>
                <a:lnTo>
                  <a:pt x="4783" y="3825"/>
                </a:lnTo>
                <a:lnTo>
                  <a:pt x="4778" y="3820"/>
                </a:lnTo>
                <a:lnTo>
                  <a:pt x="4773" y="3814"/>
                </a:lnTo>
                <a:lnTo>
                  <a:pt x="4769" y="3808"/>
                </a:lnTo>
                <a:lnTo>
                  <a:pt x="4756" y="3801"/>
                </a:lnTo>
                <a:lnTo>
                  <a:pt x="4742" y="3794"/>
                </a:lnTo>
                <a:lnTo>
                  <a:pt x="4737" y="3792"/>
                </a:lnTo>
                <a:lnTo>
                  <a:pt x="4735" y="3791"/>
                </a:lnTo>
                <a:lnTo>
                  <a:pt x="4735" y="3787"/>
                </a:lnTo>
                <a:lnTo>
                  <a:pt x="4730" y="3785"/>
                </a:lnTo>
                <a:lnTo>
                  <a:pt x="4727" y="3782"/>
                </a:lnTo>
                <a:lnTo>
                  <a:pt x="4720" y="3775"/>
                </a:lnTo>
                <a:lnTo>
                  <a:pt x="4717" y="3772"/>
                </a:lnTo>
                <a:lnTo>
                  <a:pt x="4713" y="3768"/>
                </a:lnTo>
                <a:lnTo>
                  <a:pt x="4708" y="3767"/>
                </a:lnTo>
                <a:lnTo>
                  <a:pt x="4701" y="3767"/>
                </a:lnTo>
                <a:lnTo>
                  <a:pt x="4701" y="3773"/>
                </a:lnTo>
                <a:lnTo>
                  <a:pt x="4701" y="3780"/>
                </a:lnTo>
                <a:lnTo>
                  <a:pt x="4698" y="3791"/>
                </a:lnTo>
                <a:lnTo>
                  <a:pt x="4691" y="3799"/>
                </a:lnTo>
                <a:lnTo>
                  <a:pt x="4688" y="3808"/>
                </a:lnTo>
                <a:lnTo>
                  <a:pt x="4684" y="3820"/>
                </a:lnTo>
                <a:lnTo>
                  <a:pt x="4682" y="3830"/>
                </a:lnTo>
                <a:lnTo>
                  <a:pt x="4679" y="3840"/>
                </a:lnTo>
                <a:lnTo>
                  <a:pt x="4681" y="3855"/>
                </a:lnTo>
                <a:lnTo>
                  <a:pt x="4684" y="3857"/>
                </a:lnTo>
                <a:lnTo>
                  <a:pt x="4686" y="3860"/>
                </a:lnTo>
                <a:lnTo>
                  <a:pt x="4688" y="3869"/>
                </a:lnTo>
                <a:lnTo>
                  <a:pt x="4699" y="3874"/>
                </a:lnTo>
                <a:lnTo>
                  <a:pt x="4713" y="3877"/>
                </a:lnTo>
                <a:lnTo>
                  <a:pt x="4727" y="3881"/>
                </a:lnTo>
                <a:lnTo>
                  <a:pt x="4742" y="3883"/>
                </a:lnTo>
                <a:lnTo>
                  <a:pt x="4744" y="3888"/>
                </a:lnTo>
                <a:lnTo>
                  <a:pt x="4747" y="3891"/>
                </a:lnTo>
                <a:lnTo>
                  <a:pt x="4754" y="3896"/>
                </a:lnTo>
                <a:lnTo>
                  <a:pt x="4764" y="3901"/>
                </a:lnTo>
                <a:lnTo>
                  <a:pt x="4776" y="3903"/>
                </a:lnTo>
                <a:lnTo>
                  <a:pt x="4778" y="3900"/>
                </a:lnTo>
                <a:lnTo>
                  <a:pt x="4781" y="3898"/>
                </a:lnTo>
                <a:lnTo>
                  <a:pt x="4790" y="3896"/>
                </a:lnTo>
                <a:lnTo>
                  <a:pt x="4795" y="3879"/>
                </a:lnTo>
                <a:lnTo>
                  <a:pt x="4797" y="3871"/>
                </a:lnTo>
                <a:lnTo>
                  <a:pt x="4797" y="3862"/>
                </a:lnTo>
                <a:lnTo>
                  <a:pt x="4795" y="3857"/>
                </a:lnTo>
                <a:lnTo>
                  <a:pt x="4792" y="3850"/>
                </a:lnTo>
                <a:lnTo>
                  <a:pt x="4788" y="3842"/>
                </a:lnTo>
                <a:lnTo>
                  <a:pt x="4788" y="3835"/>
                </a:lnTo>
                <a:lnTo>
                  <a:pt x="4790" y="3828"/>
                </a:lnTo>
                <a:close/>
                <a:moveTo>
                  <a:pt x="3855" y="3910"/>
                </a:moveTo>
                <a:lnTo>
                  <a:pt x="3848" y="3910"/>
                </a:lnTo>
                <a:lnTo>
                  <a:pt x="3840" y="3910"/>
                </a:lnTo>
                <a:lnTo>
                  <a:pt x="3833" y="3912"/>
                </a:lnTo>
                <a:lnTo>
                  <a:pt x="3828" y="3917"/>
                </a:lnTo>
                <a:lnTo>
                  <a:pt x="3828" y="3924"/>
                </a:lnTo>
                <a:lnTo>
                  <a:pt x="3836" y="3922"/>
                </a:lnTo>
                <a:lnTo>
                  <a:pt x="3845" y="3920"/>
                </a:lnTo>
                <a:lnTo>
                  <a:pt x="3850" y="3915"/>
                </a:lnTo>
                <a:lnTo>
                  <a:pt x="3855" y="3910"/>
                </a:lnTo>
                <a:close/>
                <a:moveTo>
                  <a:pt x="4155" y="3589"/>
                </a:moveTo>
                <a:lnTo>
                  <a:pt x="4154" y="3586"/>
                </a:lnTo>
                <a:lnTo>
                  <a:pt x="4152" y="3582"/>
                </a:lnTo>
                <a:lnTo>
                  <a:pt x="4148" y="3581"/>
                </a:lnTo>
                <a:lnTo>
                  <a:pt x="4148" y="3576"/>
                </a:lnTo>
                <a:lnTo>
                  <a:pt x="4148" y="3541"/>
                </a:lnTo>
                <a:lnTo>
                  <a:pt x="4140" y="3519"/>
                </a:lnTo>
                <a:lnTo>
                  <a:pt x="4137" y="3507"/>
                </a:lnTo>
                <a:lnTo>
                  <a:pt x="4135" y="3494"/>
                </a:lnTo>
                <a:lnTo>
                  <a:pt x="4137" y="3485"/>
                </a:lnTo>
                <a:lnTo>
                  <a:pt x="4138" y="3477"/>
                </a:lnTo>
                <a:lnTo>
                  <a:pt x="4145" y="3459"/>
                </a:lnTo>
                <a:lnTo>
                  <a:pt x="4148" y="3451"/>
                </a:lnTo>
                <a:lnTo>
                  <a:pt x="4148" y="3442"/>
                </a:lnTo>
                <a:lnTo>
                  <a:pt x="4147" y="3434"/>
                </a:lnTo>
                <a:lnTo>
                  <a:pt x="4142" y="3425"/>
                </a:lnTo>
                <a:lnTo>
                  <a:pt x="4137" y="3424"/>
                </a:lnTo>
                <a:lnTo>
                  <a:pt x="4135" y="3422"/>
                </a:lnTo>
                <a:lnTo>
                  <a:pt x="4135" y="3419"/>
                </a:lnTo>
                <a:lnTo>
                  <a:pt x="4128" y="3419"/>
                </a:lnTo>
                <a:lnTo>
                  <a:pt x="4128" y="3413"/>
                </a:lnTo>
                <a:lnTo>
                  <a:pt x="4125" y="3412"/>
                </a:lnTo>
                <a:lnTo>
                  <a:pt x="4120" y="3412"/>
                </a:lnTo>
                <a:lnTo>
                  <a:pt x="4114" y="3412"/>
                </a:lnTo>
                <a:lnTo>
                  <a:pt x="4104" y="3412"/>
                </a:lnTo>
                <a:lnTo>
                  <a:pt x="4097" y="3412"/>
                </a:lnTo>
                <a:lnTo>
                  <a:pt x="4094" y="3412"/>
                </a:lnTo>
                <a:lnTo>
                  <a:pt x="4089" y="3412"/>
                </a:lnTo>
                <a:lnTo>
                  <a:pt x="4087" y="3408"/>
                </a:lnTo>
                <a:lnTo>
                  <a:pt x="4082" y="3403"/>
                </a:lnTo>
                <a:lnTo>
                  <a:pt x="4080" y="3400"/>
                </a:lnTo>
                <a:lnTo>
                  <a:pt x="4077" y="3398"/>
                </a:lnTo>
                <a:lnTo>
                  <a:pt x="4072" y="3398"/>
                </a:lnTo>
                <a:lnTo>
                  <a:pt x="4067" y="3398"/>
                </a:lnTo>
                <a:lnTo>
                  <a:pt x="4055" y="3403"/>
                </a:lnTo>
                <a:lnTo>
                  <a:pt x="4041" y="3407"/>
                </a:lnTo>
                <a:lnTo>
                  <a:pt x="4027" y="3410"/>
                </a:lnTo>
                <a:lnTo>
                  <a:pt x="4012" y="3412"/>
                </a:lnTo>
                <a:lnTo>
                  <a:pt x="4005" y="3422"/>
                </a:lnTo>
                <a:lnTo>
                  <a:pt x="3997" y="3430"/>
                </a:lnTo>
                <a:lnTo>
                  <a:pt x="3988" y="3439"/>
                </a:lnTo>
                <a:lnTo>
                  <a:pt x="3978" y="3446"/>
                </a:lnTo>
                <a:lnTo>
                  <a:pt x="3976" y="3451"/>
                </a:lnTo>
                <a:lnTo>
                  <a:pt x="3975" y="3453"/>
                </a:lnTo>
                <a:lnTo>
                  <a:pt x="3971" y="3453"/>
                </a:lnTo>
                <a:lnTo>
                  <a:pt x="3968" y="3454"/>
                </a:lnTo>
                <a:lnTo>
                  <a:pt x="3966" y="3458"/>
                </a:lnTo>
                <a:lnTo>
                  <a:pt x="3964" y="3466"/>
                </a:lnTo>
                <a:lnTo>
                  <a:pt x="3966" y="3471"/>
                </a:lnTo>
                <a:lnTo>
                  <a:pt x="3969" y="3473"/>
                </a:lnTo>
                <a:lnTo>
                  <a:pt x="3975" y="3475"/>
                </a:lnTo>
                <a:lnTo>
                  <a:pt x="3980" y="3473"/>
                </a:lnTo>
                <a:lnTo>
                  <a:pt x="3993" y="3473"/>
                </a:lnTo>
                <a:lnTo>
                  <a:pt x="4000" y="3473"/>
                </a:lnTo>
                <a:lnTo>
                  <a:pt x="4005" y="3473"/>
                </a:lnTo>
                <a:lnTo>
                  <a:pt x="4005" y="3487"/>
                </a:lnTo>
                <a:lnTo>
                  <a:pt x="4005" y="3494"/>
                </a:lnTo>
                <a:lnTo>
                  <a:pt x="4009" y="3494"/>
                </a:lnTo>
                <a:lnTo>
                  <a:pt x="4010" y="3495"/>
                </a:lnTo>
                <a:lnTo>
                  <a:pt x="4010" y="3502"/>
                </a:lnTo>
                <a:lnTo>
                  <a:pt x="4010" y="3507"/>
                </a:lnTo>
                <a:lnTo>
                  <a:pt x="4012" y="3514"/>
                </a:lnTo>
                <a:lnTo>
                  <a:pt x="4014" y="3516"/>
                </a:lnTo>
                <a:lnTo>
                  <a:pt x="4015" y="3516"/>
                </a:lnTo>
                <a:lnTo>
                  <a:pt x="4017" y="3517"/>
                </a:lnTo>
                <a:lnTo>
                  <a:pt x="4019" y="3521"/>
                </a:lnTo>
                <a:lnTo>
                  <a:pt x="4019" y="3528"/>
                </a:lnTo>
                <a:lnTo>
                  <a:pt x="4019" y="3545"/>
                </a:lnTo>
                <a:lnTo>
                  <a:pt x="4019" y="3562"/>
                </a:lnTo>
                <a:lnTo>
                  <a:pt x="4017" y="3565"/>
                </a:lnTo>
                <a:lnTo>
                  <a:pt x="4015" y="3567"/>
                </a:lnTo>
                <a:lnTo>
                  <a:pt x="4014" y="3567"/>
                </a:lnTo>
                <a:lnTo>
                  <a:pt x="4012" y="3569"/>
                </a:lnTo>
                <a:lnTo>
                  <a:pt x="4012" y="3576"/>
                </a:lnTo>
                <a:lnTo>
                  <a:pt x="4012" y="3588"/>
                </a:lnTo>
                <a:lnTo>
                  <a:pt x="4012" y="3593"/>
                </a:lnTo>
                <a:lnTo>
                  <a:pt x="4012" y="3598"/>
                </a:lnTo>
                <a:lnTo>
                  <a:pt x="4009" y="3601"/>
                </a:lnTo>
                <a:lnTo>
                  <a:pt x="4005" y="3603"/>
                </a:lnTo>
                <a:lnTo>
                  <a:pt x="3985" y="3603"/>
                </a:lnTo>
                <a:lnTo>
                  <a:pt x="3981" y="3598"/>
                </a:lnTo>
                <a:lnTo>
                  <a:pt x="3980" y="3591"/>
                </a:lnTo>
                <a:lnTo>
                  <a:pt x="3976" y="3586"/>
                </a:lnTo>
                <a:lnTo>
                  <a:pt x="3975" y="3584"/>
                </a:lnTo>
                <a:lnTo>
                  <a:pt x="3971" y="3582"/>
                </a:lnTo>
                <a:lnTo>
                  <a:pt x="3971" y="3588"/>
                </a:lnTo>
                <a:lnTo>
                  <a:pt x="3968" y="3589"/>
                </a:lnTo>
                <a:lnTo>
                  <a:pt x="3963" y="3591"/>
                </a:lnTo>
                <a:lnTo>
                  <a:pt x="3958" y="3589"/>
                </a:lnTo>
                <a:lnTo>
                  <a:pt x="3947" y="3589"/>
                </a:lnTo>
                <a:lnTo>
                  <a:pt x="3940" y="3589"/>
                </a:lnTo>
                <a:lnTo>
                  <a:pt x="3937" y="3589"/>
                </a:lnTo>
                <a:lnTo>
                  <a:pt x="3937" y="3584"/>
                </a:lnTo>
                <a:lnTo>
                  <a:pt x="3934" y="3582"/>
                </a:lnTo>
                <a:lnTo>
                  <a:pt x="3923" y="3582"/>
                </a:lnTo>
                <a:lnTo>
                  <a:pt x="3918" y="3582"/>
                </a:lnTo>
                <a:lnTo>
                  <a:pt x="3915" y="3581"/>
                </a:lnTo>
                <a:lnTo>
                  <a:pt x="3915" y="3576"/>
                </a:lnTo>
                <a:lnTo>
                  <a:pt x="3917" y="3569"/>
                </a:lnTo>
                <a:lnTo>
                  <a:pt x="3917" y="3564"/>
                </a:lnTo>
                <a:lnTo>
                  <a:pt x="3920" y="3562"/>
                </a:lnTo>
                <a:lnTo>
                  <a:pt x="3930" y="3562"/>
                </a:lnTo>
                <a:lnTo>
                  <a:pt x="3934" y="3562"/>
                </a:lnTo>
                <a:lnTo>
                  <a:pt x="3937" y="3560"/>
                </a:lnTo>
                <a:lnTo>
                  <a:pt x="3939" y="3555"/>
                </a:lnTo>
                <a:lnTo>
                  <a:pt x="3937" y="3548"/>
                </a:lnTo>
                <a:lnTo>
                  <a:pt x="3937" y="3541"/>
                </a:lnTo>
                <a:lnTo>
                  <a:pt x="3934" y="3541"/>
                </a:lnTo>
                <a:lnTo>
                  <a:pt x="3932" y="3538"/>
                </a:lnTo>
                <a:lnTo>
                  <a:pt x="3934" y="3536"/>
                </a:lnTo>
                <a:lnTo>
                  <a:pt x="3937" y="3535"/>
                </a:lnTo>
                <a:lnTo>
                  <a:pt x="3937" y="3524"/>
                </a:lnTo>
                <a:lnTo>
                  <a:pt x="3937" y="3514"/>
                </a:lnTo>
                <a:lnTo>
                  <a:pt x="3934" y="3507"/>
                </a:lnTo>
                <a:lnTo>
                  <a:pt x="3930" y="3500"/>
                </a:lnTo>
                <a:lnTo>
                  <a:pt x="3927" y="3500"/>
                </a:lnTo>
                <a:lnTo>
                  <a:pt x="3925" y="3497"/>
                </a:lnTo>
                <a:lnTo>
                  <a:pt x="3927" y="3495"/>
                </a:lnTo>
                <a:lnTo>
                  <a:pt x="3930" y="3494"/>
                </a:lnTo>
                <a:lnTo>
                  <a:pt x="3935" y="3490"/>
                </a:lnTo>
                <a:lnTo>
                  <a:pt x="3940" y="3487"/>
                </a:lnTo>
                <a:lnTo>
                  <a:pt x="3944" y="3482"/>
                </a:lnTo>
                <a:lnTo>
                  <a:pt x="3951" y="3480"/>
                </a:lnTo>
                <a:lnTo>
                  <a:pt x="3952" y="3475"/>
                </a:lnTo>
                <a:lnTo>
                  <a:pt x="3954" y="3473"/>
                </a:lnTo>
                <a:lnTo>
                  <a:pt x="3958" y="3473"/>
                </a:lnTo>
                <a:lnTo>
                  <a:pt x="3956" y="3470"/>
                </a:lnTo>
                <a:lnTo>
                  <a:pt x="3954" y="3466"/>
                </a:lnTo>
                <a:lnTo>
                  <a:pt x="3951" y="3465"/>
                </a:lnTo>
                <a:lnTo>
                  <a:pt x="3951" y="3459"/>
                </a:lnTo>
                <a:lnTo>
                  <a:pt x="3949" y="3456"/>
                </a:lnTo>
                <a:lnTo>
                  <a:pt x="3947" y="3456"/>
                </a:lnTo>
                <a:lnTo>
                  <a:pt x="3944" y="3456"/>
                </a:lnTo>
                <a:lnTo>
                  <a:pt x="3937" y="3459"/>
                </a:lnTo>
                <a:lnTo>
                  <a:pt x="3934" y="3459"/>
                </a:lnTo>
                <a:lnTo>
                  <a:pt x="3930" y="3459"/>
                </a:lnTo>
                <a:lnTo>
                  <a:pt x="3922" y="3465"/>
                </a:lnTo>
                <a:lnTo>
                  <a:pt x="3917" y="3466"/>
                </a:lnTo>
                <a:lnTo>
                  <a:pt x="3910" y="3466"/>
                </a:lnTo>
                <a:lnTo>
                  <a:pt x="3882" y="3466"/>
                </a:lnTo>
                <a:lnTo>
                  <a:pt x="3876" y="3461"/>
                </a:lnTo>
                <a:lnTo>
                  <a:pt x="3869" y="3458"/>
                </a:lnTo>
                <a:lnTo>
                  <a:pt x="3850" y="3454"/>
                </a:lnTo>
                <a:lnTo>
                  <a:pt x="3831" y="3451"/>
                </a:lnTo>
                <a:lnTo>
                  <a:pt x="3814" y="3446"/>
                </a:lnTo>
                <a:lnTo>
                  <a:pt x="3814" y="3459"/>
                </a:lnTo>
                <a:lnTo>
                  <a:pt x="3819" y="3461"/>
                </a:lnTo>
                <a:lnTo>
                  <a:pt x="3821" y="3463"/>
                </a:lnTo>
                <a:lnTo>
                  <a:pt x="3821" y="3466"/>
                </a:lnTo>
                <a:lnTo>
                  <a:pt x="3826" y="3470"/>
                </a:lnTo>
                <a:lnTo>
                  <a:pt x="3833" y="3471"/>
                </a:lnTo>
                <a:lnTo>
                  <a:pt x="3838" y="3475"/>
                </a:lnTo>
                <a:lnTo>
                  <a:pt x="3840" y="3477"/>
                </a:lnTo>
                <a:lnTo>
                  <a:pt x="3841" y="3480"/>
                </a:lnTo>
                <a:lnTo>
                  <a:pt x="3855" y="3480"/>
                </a:lnTo>
                <a:lnTo>
                  <a:pt x="3862" y="3480"/>
                </a:lnTo>
                <a:lnTo>
                  <a:pt x="3867" y="3482"/>
                </a:lnTo>
                <a:lnTo>
                  <a:pt x="3870" y="3485"/>
                </a:lnTo>
                <a:lnTo>
                  <a:pt x="3874" y="3488"/>
                </a:lnTo>
                <a:lnTo>
                  <a:pt x="3876" y="3494"/>
                </a:lnTo>
                <a:lnTo>
                  <a:pt x="3876" y="3500"/>
                </a:lnTo>
                <a:lnTo>
                  <a:pt x="3869" y="3500"/>
                </a:lnTo>
                <a:lnTo>
                  <a:pt x="3865" y="3504"/>
                </a:lnTo>
                <a:lnTo>
                  <a:pt x="3862" y="3509"/>
                </a:lnTo>
                <a:lnTo>
                  <a:pt x="3862" y="3514"/>
                </a:lnTo>
                <a:lnTo>
                  <a:pt x="3853" y="3516"/>
                </a:lnTo>
                <a:lnTo>
                  <a:pt x="3848" y="3517"/>
                </a:lnTo>
                <a:lnTo>
                  <a:pt x="3843" y="3521"/>
                </a:lnTo>
                <a:lnTo>
                  <a:pt x="3835" y="3521"/>
                </a:lnTo>
                <a:lnTo>
                  <a:pt x="3835" y="3526"/>
                </a:lnTo>
                <a:lnTo>
                  <a:pt x="3835" y="3531"/>
                </a:lnTo>
                <a:lnTo>
                  <a:pt x="3835" y="3536"/>
                </a:lnTo>
                <a:lnTo>
                  <a:pt x="3835" y="3541"/>
                </a:lnTo>
                <a:lnTo>
                  <a:pt x="3831" y="3541"/>
                </a:lnTo>
                <a:lnTo>
                  <a:pt x="3828" y="3541"/>
                </a:lnTo>
                <a:lnTo>
                  <a:pt x="3817" y="3553"/>
                </a:lnTo>
                <a:lnTo>
                  <a:pt x="3811" y="3559"/>
                </a:lnTo>
                <a:lnTo>
                  <a:pt x="3806" y="3560"/>
                </a:lnTo>
                <a:lnTo>
                  <a:pt x="3800" y="3562"/>
                </a:lnTo>
                <a:lnTo>
                  <a:pt x="3797" y="3562"/>
                </a:lnTo>
                <a:lnTo>
                  <a:pt x="3794" y="3562"/>
                </a:lnTo>
                <a:lnTo>
                  <a:pt x="3792" y="3562"/>
                </a:lnTo>
                <a:lnTo>
                  <a:pt x="3790" y="3555"/>
                </a:lnTo>
                <a:lnTo>
                  <a:pt x="3787" y="3552"/>
                </a:lnTo>
                <a:lnTo>
                  <a:pt x="3782" y="3550"/>
                </a:lnTo>
                <a:lnTo>
                  <a:pt x="3777" y="3550"/>
                </a:lnTo>
                <a:lnTo>
                  <a:pt x="3766" y="3553"/>
                </a:lnTo>
                <a:lnTo>
                  <a:pt x="3756" y="3555"/>
                </a:lnTo>
                <a:lnTo>
                  <a:pt x="3753" y="3555"/>
                </a:lnTo>
                <a:lnTo>
                  <a:pt x="3725" y="3555"/>
                </a:lnTo>
                <a:lnTo>
                  <a:pt x="3725" y="3560"/>
                </a:lnTo>
                <a:lnTo>
                  <a:pt x="3727" y="3564"/>
                </a:lnTo>
                <a:lnTo>
                  <a:pt x="3729" y="3567"/>
                </a:lnTo>
                <a:lnTo>
                  <a:pt x="3732" y="3569"/>
                </a:lnTo>
                <a:lnTo>
                  <a:pt x="3736" y="3569"/>
                </a:lnTo>
                <a:lnTo>
                  <a:pt x="3737" y="3570"/>
                </a:lnTo>
                <a:lnTo>
                  <a:pt x="3739" y="3576"/>
                </a:lnTo>
                <a:lnTo>
                  <a:pt x="3739" y="3582"/>
                </a:lnTo>
                <a:lnTo>
                  <a:pt x="3741" y="3588"/>
                </a:lnTo>
                <a:lnTo>
                  <a:pt x="3744" y="3591"/>
                </a:lnTo>
                <a:lnTo>
                  <a:pt x="3746" y="3596"/>
                </a:lnTo>
                <a:lnTo>
                  <a:pt x="3741" y="3596"/>
                </a:lnTo>
                <a:lnTo>
                  <a:pt x="3737" y="3598"/>
                </a:lnTo>
                <a:lnTo>
                  <a:pt x="3734" y="3600"/>
                </a:lnTo>
                <a:lnTo>
                  <a:pt x="3732" y="3603"/>
                </a:lnTo>
                <a:lnTo>
                  <a:pt x="3737" y="3606"/>
                </a:lnTo>
                <a:lnTo>
                  <a:pt x="3742" y="3610"/>
                </a:lnTo>
                <a:lnTo>
                  <a:pt x="3746" y="3615"/>
                </a:lnTo>
                <a:lnTo>
                  <a:pt x="3753" y="3617"/>
                </a:lnTo>
                <a:lnTo>
                  <a:pt x="3754" y="3620"/>
                </a:lnTo>
                <a:lnTo>
                  <a:pt x="3756" y="3620"/>
                </a:lnTo>
                <a:lnTo>
                  <a:pt x="3759" y="3620"/>
                </a:lnTo>
                <a:lnTo>
                  <a:pt x="3763" y="3618"/>
                </a:lnTo>
                <a:lnTo>
                  <a:pt x="3765" y="3620"/>
                </a:lnTo>
                <a:lnTo>
                  <a:pt x="3766" y="3623"/>
                </a:lnTo>
                <a:lnTo>
                  <a:pt x="3768" y="3646"/>
                </a:lnTo>
                <a:lnTo>
                  <a:pt x="3771" y="3666"/>
                </a:lnTo>
                <a:lnTo>
                  <a:pt x="3777" y="3685"/>
                </a:lnTo>
                <a:lnTo>
                  <a:pt x="3783" y="3702"/>
                </a:lnTo>
                <a:lnTo>
                  <a:pt x="3783" y="3705"/>
                </a:lnTo>
                <a:lnTo>
                  <a:pt x="3783" y="3712"/>
                </a:lnTo>
                <a:lnTo>
                  <a:pt x="3782" y="3715"/>
                </a:lnTo>
                <a:lnTo>
                  <a:pt x="3777" y="3719"/>
                </a:lnTo>
                <a:lnTo>
                  <a:pt x="3771" y="3721"/>
                </a:lnTo>
                <a:lnTo>
                  <a:pt x="3766" y="3724"/>
                </a:lnTo>
                <a:lnTo>
                  <a:pt x="3761" y="3727"/>
                </a:lnTo>
                <a:lnTo>
                  <a:pt x="3759" y="3731"/>
                </a:lnTo>
                <a:lnTo>
                  <a:pt x="3759" y="3736"/>
                </a:lnTo>
                <a:lnTo>
                  <a:pt x="3759" y="3739"/>
                </a:lnTo>
                <a:lnTo>
                  <a:pt x="3770" y="3743"/>
                </a:lnTo>
                <a:lnTo>
                  <a:pt x="3778" y="3748"/>
                </a:lnTo>
                <a:lnTo>
                  <a:pt x="3785" y="3755"/>
                </a:lnTo>
                <a:lnTo>
                  <a:pt x="3790" y="3763"/>
                </a:lnTo>
                <a:lnTo>
                  <a:pt x="3794" y="3773"/>
                </a:lnTo>
                <a:lnTo>
                  <a:pt x="3795" y="3785"/>
                </a:lnTo>
                <a:lnTo>
                  <a:pt x="3800" y="3808"/>
                </a:lnTo>
                <a:lnTo>
                  <a:pt x="3811" y="3809"/>
                </a:lnTo>
                <a:lnTo>
                  <a:pt x="3819" y="3808"/>
                </a:lnTo>
                <a:lnTo>
                  <a:pt x="3826" y="3804"/>
                </a:lnTo>
                <a:lnTo>
                  <a:pt x="3835" y="3801"/>
                </a:lnTo>
                <a:lnTo>
                  <a:pt x="3838" y="3801"/>
                </a:lnTo>
                <a:lnTo>
                  <a:pt x="3840" y="3804"/>
                </a:lnTo>
                <a:lnTo>
                  <a:pt x="3843" y="3806"/>
                </a:lnTo>
                <a:lnTo>
                  <a:pt x="3850" y="3808"/>
                </a:lnTo>
                <a:lnTo>
                  <a:pt x="3858" y="3808"/>
                </a:lnTo>
                <a:lnTo>
                  <a:pt x="3862" y="3809"/>
                </a:lnTo>
                <a:lnTo>
                  <a:pt x="3865" y="3814"/>
                </a:lnTo>
                <a:lnTo>
                  <a:pt x="3867" y="3816"/>
                </a:lnTo>
                <a:lnTo>
                  <a:pt x="3869" y="3821"/>
                </a:lnTo>
                <a:lnTo>
                  <a:pt x="3869" y="3828"/>
                </a:lnTo>
                <a:lnTo>
                  <a:pt x="3876" y="3826"/>
                </a:lnTo>
                <a:lnTo>
                  <a:pt x="3882" y="3825"/>
                </a:lnTo>
                <a:lnTo>
                  <a:pt x="3887" y="3821"/>
                </a:lnTo>
                <a:lnTo>
                  <a:pt x="3896" y="3821"/>
                </a:lnTo>
                <a:lnTo>
                  <a:pt x="3896" y="3826"/>
                </a:lnTo>
                <a:lnTo>
                  <a:pt x="3898" y="3830"/>
                </a:lnTo>
                <a:lnTo>
                  <a:pt x="3901" y="3831"/>
                </a:lnTo>
                <a:lnTo>
                  <a:pt x="3905" y="3833"/>
                </a:lnTo>
                <a:lnTo>
                  <a:pt x="3913" y="3835"/>
                </a:lnTo>
                <a:lnTo>
                  <a:pt x="3915" y="3838"/>
                </a:lnTo>
                <a:lnTo>
                  <a:pt x="3917" y="3842"/>
                </a:lnTo>
                <a:lnTo>
                  <a:pt x="3915" y="3847"/>
                </a:lnTo>
                <a:lnTo>
                  <a:pt x="3911" y="3850"/>
                </a:lnTo>
                <a:lnTo>
                  <a:pt x="3906" y="3852"/>
                </a:lnTo>
                <a:lnTo>
                  <a:pt x="3899" y="3854"/>
                </a:lnTo>
                <a:lnTo>
                  <a:pt x="3889" y="3855"/>
                </a:lnTo>
                <a:lnTo>
                  <a:pt x="3884" y="3859"/>
                </a:lnTo>
                <a:lnTo>
                  <a:pt x="3882" y="3862"/>
                </a:lnTo>
                <a:lnTo>
                  <a:pt x="3887" y="3866"/>
                </a:lnTo>
                <a:lnTo>
                  <a:pt x="3893" y="3869"/>
                </a:lnTo>
                <a:lnTo>
                  <a:pt x="3896" y="3874"/>
                </a:lnTo>
                <a:lnTo>
                  <a:pt x="3903" y="3876"/>
                </a:lnTo>
                <a:lnTo>
                  <a:pt x="3930" y="3876"/>
                </a:lnTo>
                <a:lnTo>
                  <a:pt x="3932" y="3879"/>
                </a:lnTo>
                <a:lnTo>
                  <a:pt x="3935" y="3881"/>
                </a:lnTo>
                <a:lnTo>
                  <a:pt x="3944" y="3883"/>
                </a:lnTo>
                <a:lnTo>
                  <a:pt x="3947" y="3889"/>
                </a:lnTo>
                <a:lnTo>
                  <a:pt x="3952" y="3896"/>
                </a:lnTo>
                <a:lnTo>
                  <a:pt x="3959" y="3901"/>
                </a:lnTo>
                <a:lnTo>
                  <a:pt x="3966" y="3905"/>
                </a:lnTo>
                <a:lnTo>
                  <a:pt x="3981" y="3912"/>
                </a:lnTo>
                <a:lnTo>
                  <a:pt x="3998" y="3917"/>
                </a:lnTo>
                <a:lnTo>
                  <a:pt x="3998" y="3915"/>
                </a:lnTo>
                <a:lnTo>
                  <a:pt x="4000" y="3913"/>
                </a:lnTo>
                <a:lnTo>
                  <a:pt x="4005" y="3912"/>
                </a:lnTo>
                <a:lnTo>
                  <a:pt x="4019" y="3910"/>
                </a:lnTo>
                <a:lnTo>
                  <a:pt x="4026" y="3877"/>
                </a:lnTo>
                <a:lnTo>
                  <a:pt x="4029" y="3860"/>
                </a:lnTo>
                <a:lnTo>
                  <a:pt x="4033" y="3842"/>
                </a:lnTo>
                <a:lnTo>
                  <a:pt x="4022" y="3842"/>
                </a:lnTo>
                <a:lnTo>
                  <a:pt x="4012" y="3842"/>
                </a:lnTo>
                <a:lnTo>
                  <a:pt x="4007" y="3842"/>
                </a:lnTo>
                <a:lnTo>
                  <a:pt x="4005" y="3838"/>
                </a:lnTo>
                <a:lnTo>
                  <a:pt x="4004" y="3835"/>
                </a:lnTo>
                <a:lnTo>
                  <a:pt x="4005" y="3828"/>
                </a:lnTo>
                <a:lnTo>
                  <a:pt x="4039" y="3828"/>
                </a:lnTo>
                <a:lnTo>
                  <a:pt x="4039" y="3825"/>
                </a:lnTo>
                <a:lnTo>
                  <a:pt x="4041" y="3823"/>
                </a:lnTo>
                <a:lnTo>
                  <a:pt x="4050" y="3825"/>
                </a:lnTo>
                <a:lnTo>
                  <a:pt x="4056" y="3823"/>
                </a:lnTo>
                <a:lnTo>
                  <a:pt x="4068" y="3816"/>
                </a:lnTo>
                <a:lnTo>
                  <a:pt x="4075" y="3813"/>
                </a:lnTo>
                <a:lnTo>
                  <a:pt x="4084" y="3806"/>
                </a:lnTo>
                <a:lnTo>
                  <a:pt x="4087" y="3804"/>
                </a:lnTo>
                <a:lnTo>
                  <a:pt x="4092" y="3799"/>
                </a:lnTo>
                <a:lnTo>
                  <a:pt x="4099" y="3792"/>
                </a:lnTo>
                <a:lnTo>
                  <a:pt x="4108" y="3777"/>
                </a:lnTo>
                <a:lnTo>
                  <a:pt x="4109" y="3775"/>
                </a:lnTo>
                <a:lnTo>
                  <a:pt x="4113" y="3772"/>
                </a:lnTo>
                <a:lnTo>
                  <a:pt x="4114" y="3767"/>
                </a:lnTo>
                <a:lnTo>
                  <a:pt x="4111" y="3765"/>
                </a:lnTo>
                <a:lnTo>
                  <a:pt x="4109" y="3763"/>
                </a:lnTo>
                <a:lnTo>
                  <a:pt x="4108" y="3758"/>
                </a:lnTo>
                <a:lnTo>
                  <a:pt x="4108" y="3743"/>
                </a:lnTo>
                <a:lnTo>
                  <a:pt x="4108" y="3739"/>
                </a:lnTo>
                <a:lnTo>
                  <a:pt x="4097" y="3726"/>
                </a:lnTo>
                <a:lnTo>
                  <a:pt x="4091" y="3719"/>
                </a:lnTo>
                <a:lnTo>
                  <a:pt x="4087" y="3717"/>
                </a:lnTo>
                <a:lnTo>
                  <a:pt x="4082" y="3715"/>
                </a:lnTo>
                <a:lnTo>
                  <a:pt x="4080" y="3714"/>
                </a:lnTo>
                <a:lnTo>
                  <a:pt x="4077" y="3712"/>
                </a:lnTo>
                <a:lnTo>
                  <a:pt x="4073" y="3712"/>
                </a:lnTo>
                <a:lnTo>
                  <a:pt x="4065" y="3712"/>
                </a:lnTo>
                <a:lnTo>
                  <a:pt x="4060" y="3709"/>
                </a:lnTo>
                <a:lnTo>
                  <a:pt x="4056" y="3704"/>
                </a:lnTo>
                <a:lnTo>
                  <a:pt x="4053" y="3698"/>
                </a:lnTo>
                <a:lnTo>
                  <a:pt x="4053" y="3690"/>
                </a:lnTo>
                <a:lnTo>
                  <a:pt x="4055" y="3683"/>
                </a:lnTo>
                <a:lnTo>
                  <a:pt x="4058" y="3678"/>
                </a:lnTo>
                <a:lnTo>
                  <a:pt x="4060" y="3671"/>
                </a:lnTo>
                <a:lnTo>
                  <a:pt x="4060" y="3664"/>
                </a:lnTo>
                <a:lnTo>
                  <a:pt x="4065" y="3666"/>
                </a:lnTo>
                <a:lnTo>
                  <a:pt x="4067" y="3668"/>
                </a:lnTo>
                <a:lnTo>
                  <a:pt x="4067" y="3671"/>
                </a:lnTo>
                <a:lnTo>
                  <a:pt x="4073" y="3671"/>
                </a:lnTo>
                <a:lnTo>
                  <a:pt x="4077" y="3669"/>
                </a:lnTo>
                <a:lnTo>
                  <a:pt x="4079" y="3666"/>
                </a:lnTo>
                <a:lnTo>
                  <a:pt x="4080" y="3658"/>
                </a:lnTo>
                <a:lnTo>
                  <a:pt x="4084" y="3658"/>
                </a:lnTo>
                <a:lnTo>
                  <a:pt x="4085" y="3656"/>
                </a:lnTo>
                <a:lnTo>
                  <a:pt x="4087" y="3651"/>
                </a:lnTo>
                <a:lnTo>
                  <a:pt x="4092" y="3647"/>
                </a:lnTo>
                <a:lnTo>
                  <a:pt x="4097" y="3644"/>
                </a:lnTo>
                <a:lnTo>
                  <a:pt x="4101" y="3639"/>
                </a:lnTo>
                <a:lnTo>
                  <a:pt x="4108" y="3637"/>
                </a:lnTo>
                <a:lnTo>
                  <a:pt x="4113" y="3639"/>
                </a:lnTo>
                <a:lnTo>
                  <a:pt x="4114" y="3640"/>
                </a:lnTo>
                <a:lnTo>
                  <a:pt x="4114" y="3644"/>
                </a:lnTo>
                <a:lnTo>
                  <a:pt x="4118" y="3646"/>
                </a:lnTo>
                <a:lnTo>
                  <a:pt x="4121" y="3647"/>
                </a:lnTo>
                <a:lnTo>
                  <a:pt x="4128" y="3654"/>
                </a:lnTo>
                <a:lnTo>
                  <a:pt x="4131" y="3656"/>
                </a:lnTo>
                <a:lnTo>
                  <a:pt x="4135" y="3658"/>
                </a:lnTo>
                <a:lnTo>
                  <a:pt x="4142" y="3659"/>
                </a:lnTo>
                <a:lnTo>
                  <a:pt x="4148" y="3658"/>
                </a:lnTo>
                <a:lnTo>
                  <a:pt x="4150" y="3652"/>
                </a:lnTo>
                <a:lnTo>
                  <a:pt x="4152" y="3651"/>
                </a:lnTo>
                <a:lnTo>
                  <a:pt x="4155" y="3651"/>
                </a:lnTo>
                <a:lnTo>
                  <a:pt x="4159" y="3649"/>
                </a:lnTo>
                <a:lnTo>
                  <a:pt x="4162" y="3647"/>
                </a:lnTo>
                <a:lnTo>
                  <a:pt x="4164" y="3646"/>
                </a:lnTo>
                <a:lnTo>
                  <a:pt x="4169" y="3644"/>
                </a:lnTo>
                <a:lnTo>
                  <a:pt x="4171" y="3637"/>
                </a:lnTo>
                <a:lnTo>
                  <a:pt x="4171" y="3630"/>
                </a:lnTo>
                <a:lnTo>
                  <a:pt x="4167" y="3622"/>
                </a:lnTo>
                <a:lnTo>
                  <a:pt x="4164" y="3613"/>
                </a:lnTo>
                <a:lnTo>
                  <a:pt x="4162" y="3608"/>
                </a:lnTo>
                <a:lnTo>
                  <a:pt x="4162" y="3603"/>
                </a:lnTo>
                <a:lnTo>
                  <a:pt x="4159" y="3601"/>
                </a:lnTo>
                <a:lnTo>
                  <a:pt x="4157" y="3598"/>
                </a:lnTo>
                <a:lnTo>
                  <a:pt x="4155" y="3589"/>
                </a:lnTo>
                <a:close/>
                <a:moveTo>
                  <a:pt x="3575" y="3541"/>
                </a:moveTo>
                <a:lnTo>
                  <a:pt x="3572" y="3548"/>
                </a:lnTo>
                <a:lnTo>
                  <a:pt x="3569" y="3552"/>
                </a:lnTo>
                <a:lnTo>
                  <a:pt x="3565" y="3553"/>
                </a:lnTo>
                <a:lnTo>
                  <a:pt x="3560" y="3552"/>
                </a:lnTo>
                <a:lnTo>
                  <a:pt x="3555" y="3552"/>
                </a:lnTo>
                <a:lnTo>
                  <a:pt x="3550" y="3552"/>
                </a:lnTo>
                <a:lnTo>
                  <a:pt x="3545" y="3555"/>
                </a:lnTo>
                <a:lnTo>
                  <a:pt x="3541" y="3562"/>
                </a:lnTo>
                <a:lnTo>
                  <a:pt x="3548" y="3567"/>
                </a:lnTo>
                <a:lnTo>
                  <a:pt x="3558" y="3569"/>
                </a:lnTo>
                <a:lnTo>
                  <a:pt x="3570" y="3569"/>
                </a:lnTo>
                <a:lnTo>
                  <a:pt x="3582" y="3569"/>
                </a:lnTo>
                <a:lnTo>
                  <a:pt x="3582" y="3552"/>
                </a:lnTo>
                <a:lnTo>
                  <a:pt x="3580" y="3545"/>
                </a:lnTo>
                <a:lnTo>
                  <a:pt x="3579" y="3543"/>
                </a:lnTo>
                <a:lnTo>
                  <a:pt x="3575" y="3541"/>
                </a:lnTo>
                <a:close/>
                <a:moveTo>
                  <a:pt x="4114" y="3889"/>
                </a:moveTo>
                <a:lnTo>
                  <a:pt x="4080" y="3889"/>
                </a:lnTo>
                <a:lnTo>
                  <a:pt x="4079" y="3886"/>
                </a:lnTo>
                <a:lnTo>
                  <a:pt x="4075" y="3884"/>
                </a:lnTo>
                <a:lnTo>
                  <a:pt x="4067" y="3883"/>
                </a:lnTo>
                <a:lnTo>
                  <a:pt x="4067" y="3879"/>
                </a:lnTo>
                <a:lnTo>
                  <a:pt x="4065" y="3877"/>
                </a:lnTo>
                <a:lnTo>
                  <a:pt x="4060" y="3876"/>
                </a:lnTo>
                <a:lnTo>
                  <a:pt x="4058" y="3872"/>
                </a:lnTo>
                <a:lnTo>
                  <a:pt x="4056" y="3871"/>
                </a:lnTo>
                <a:lnTo>
                  <a:pt x="4050" y="3869"/>
                </a:lnTo>
                <a:lnTo>
                  <a:pt x="4033" y="3869"/>
                </a:lnTo>
                <a:lnTo>
                  <a:pt x="4033" y="3889"/>
                </a:lnTo>
                <a:lnTo>
                  <a:pt x="4038" y="3889"/>
                </a:lnTo>
                <a:lnTo>
                  <a:pt x="4041" y="3891"/>
                </a:lnTo>
                <a:lnTo>
                  <a:pt x="4044" y="3893"/>
                </a:lnTo>
                <a:lnTo>
                  <a:pt x="4046" y="3896"/>
                </a:lnTo>
                <a:lnTo>
                  <a:pt x="4038" y="3901"/>
                </a:lnTo>
                <a:lnTo>
                  <a:pt x="4031" y="3908"/>
                </a:lnTo>
                <a:lnTo>
                  <a:pt x="4024" y="3915"/>
                </a:lnTo>
                <a:lnTo>
                  <a:pt x="4019" y="3924"/>
                </a:lnTo>
                <a:lnTo>
                  <a:pt x="4014" y="3927"/>
                </a:lnTo>
                <a:lnTo>
                  <a:pt x="4010" y="3930"/>
                </a:lnTo>
                <a:lnTo>
                  <a:pt x="4010" y="3934"/>
                </a:lnTo>
                <a:lnTo>
                  <a:pt x="4012" y="3939"/>
                </a:lnTo>
                <a:lnTo>
                  <a:pt x="4017" y="3947"/>
                </a:lnTo>
                <a:lnTo>
                  <a:pt x="4019" y="3952"/>
                </a:lnTo>
                <a:lnTo>
                  <a:pt x="4019" y="3958"/>
                </a:lnTo>
                <a:lnTo>
                  <a:pt x="4026" y="3958"/>
                </a:lnTo>
                <a:lnTo>
                  <a:pt x="4029" y="3956"/>
                </a:lnTo>
                <a:lnTo>
                  <a:pt x="4034" y="3952"/>
                </a:lnTo>
                <a:lnTo>
                  <a:pt x="4039" y="3951"/>
                </a:lnTo>
                <a:lnTo>
                  <a:pt x="4041" y="3949"/>
                </a:lnTo>
                <a:lnTo>
                  <a:pt x="4043" y="3947"/>
                </a:lnTo>
                <a:lnTo>
                  <a:pt x="4046" y="3944"/>
                </a:lnTo>
                <a:lnTo>
                  <a:pt x="4048" y="3939"/>
                </a:lnTo>
                <a:lnTo>
                  <a:pt x="4050" y="3937"/>
                </a:lnTo>
                <a:lnTo>
                  <a:pt x="4053" y="3937"/>
                </a:lnTo>
                <a:lnTo>
                  <a:pt x="4056" y="3930"/>
                </a:lnTo>
                <a:lnTo>
                  <a:pt x="4062" y="3924"/>
                </a:lnTo>
                <a:lnTo>
                  <a:pt x="4065" y="3920"/>
                </a:lnTo>
                <a:lnTo>
                  <a:pt x="4070" y="3918"/>
                </a:lnTo>
                <a:lnTo>
                  <a:pt x="4075" y="3917"/>
                </a:lnTo>
                <a:lnTo>
                  <a:pt x="4080" y="3917"/>
                </a:lnTo>
                <a:lnTo>
                  <a:pt x="4087" y="3917"/>
                </a:lnTo>
                <a:lnTo>
                  <a:pt x="4091" y="3920"/>
                </a:lnTo>
                <a:lnTo>
                  <a:pt x="4096" y="3922"/>
                </a:lnTo>
                <a:lnTo>
                  <a:pt x="4101" y="3924"/>
                </a:lnTo>
                <a:lnTo>
                  <a:pt x="4108" y="3924"/>
                </a:lnTo>
                <a:lnTo>
                  <a:pt x="4111" y="3920"/>
                </a:lnTo>
                <a:lnTo>
                  <a:pt x="4116" y="3918"/>
                </a:lnTo>
                <a:lnTo>
                  <a:pt x="4121" y="3917"/>
                </a:lnTo>
                <a:lnTo>
                  <a:pt x="4121" y="3896"/>
                </a:lnTo>
                <a:lnTo>
                  <a:pt x="4121" y="3893"/>
                </a:lnTo>
                <a:lnTo>
                  <a:pt x="4120" y="3891"/>
                </a:lnTo>
                <a:lnTo>
                  <a:pt x="4114" y="3889"/>
                </a:lnTo>
                <a:close/>
                <a:moveTo>
                  <a:pt x="3725" y="3859"/>
                </a:moveTo>
                <a:lnTo>
                  <a:pt x="3725" y="3855"/>
                </a:lnTo>
                <a:lnTo>
                  <a:pt x="3725" y="3828"/>
                </a:lnTo>
                <a:lnTo>
                  <a:pt x="3724" y="3825"/>
                </a:lnTo>
                <a:lnTo>
                  <a:pt x="3720" y="3823"/>
                </a:lnTo>
                <a:lnTo>
                  <a:pt x="3712" y="3821"/>
                </a:lnTo>
                <a:lnTo>
                  <a:pt x="3712" y="3825"/>
                </a:lnTo>
                <a:lnTo>
                  <a:pt x="3710" y="3826"/>
                </a:lnTo>
                <a:lnTo>
                  <a:pt x="3705" y="3828"/>
                </a:lnTo>
                <a:lnTo>
                  <a:pt x="3705" y="3842"/>
                </a:lnTo>
                <a:lnTo>
                  <a:pt x="3700" y="3850"/>
                </a:lnTo>
                <a:lnTo>
                  <a:pt x="3696" y="3854"/>
                </a:lnTo>
                <a:lnTo>
                  <a:pt x="3691" y="3855"/>
                </a:lnTo>
                <a:lnTo>
                  <a:pt x="3691" y="3866"/>
                </a:lnTo>
                <a:lnTo>
                  <a:pt x="3691" y="3869"/>
                </a:lnTo>
                <a:lnTo>
                  <a:pt x="3686" y="3874"/>
                </a:lnTo>
                <a:lnTo>
                  <a:pt x="3683" y="3883"/>
                </a:lnTo>
                <a:lnTo>
                  <a:pt x="3679" y="3891"/>
                </a:lnTo>
                <a:lnTo>
                  <a:pt x="3679" y="3900"/>
                </a:lnTo>
                <a:lnTo>
                  <a:pt x="3678" y="3903"/>
                </a:lnTo>
                <a:lnTo>
                  <a:pt x="3673" y="3908"/>
                </a:lnTo>
                <a:lnTo>
                  <a:pt x="3666" y="3912"/>
                </a:lnTo>
                <a:lnTo>
                  <a:pt x="3661" y="3915"/>
                </a:lnTo>
                <a:lnTo>
                  <a:pt x="3659" y="3917"/>
                </a:lnTo>
                <a:lnTo>
                  <a:pt x="3657" y="3920"/>
                </a:lnTo>
                <a:lnTo>
                  <a:pt x="3657" y="3924"/>
                </a:lnTo>
                <a:lnTo>
                  <a:pt x="3655" y="3927"/>
                </a:lnTo>
                <a:lnTo>
                  <a:pt x="3654" y="3930"/>
                </a:lnTo>
                <a:lnTo>
                  <a:pt x="3652" y="3934"/>
                </a:lnTo>
                <a:lnTo>
                  <a:pt x="3650" y="3937"/>
                </a:lnTo>
                <a:lnTo>
                  <a:pt x="3649" y="3941"/>
                </a:lnTo>
                <a:lnTo>
                  <a:pt x="3647" y="3944"/>
                </a:lnTo>
                <a:lnTo>
                  <a:pt x="3645" y="3947"/>
                </a:lnTo>
                <a:lnTo>
                  <a:pt x="3644" y="3951"/>
                </a:lnTo>
                <a:lnTo>
                  <a:pt x="3642" y="3954"/>
                </a:lnTo>
                <a:lnTo>
                  <a:pt x="3640" y="3958"/>
                </a:lnTo>
                <a:lnTo>
                  <a:pt x="3638" y="3961"/>
                </a:lnTo>
                <a:lnTo>
                  <a:pt x="3637" y="3964"/>
                </a:lnTo>
                <a:lnTo>
                  <a:pt x="3637" y="3992"/>
                </a:lnTo>
                <a:lnTo>
                  <a:pt x="3644" y="3992"/>
                </a:lnTo>
                <a:lnTo>
                  <a:pt x="3647" y="3993"/>
                </a:lnTo>
                <a:lnTo>
                  <a:pt x="3650" y="3997"/>
                </a:lnTo>
                <a:lnTo>
                  <a:pt x="3652" y="4000"/>
                </a:lnTo>
                <a:lnTo>
                  <a:pt x="3654" y="4005"/>
                </a:lnTo>
                <a:lnTo>
                  <a:pt x="3655" y="4009"/>
                </a:lnTo>
                <a:lnTo>
                  <a:pt x="3659" y="4012"/>
                </a:lnTo>
                <a:lnTo>
                  <a:pt x="3664" y="4012"/>
                </a:lnTo>
                <a:lnTo>
                  <a:pt x="3667" y="4009"/>
                </a:lnTo>
                <a:lnTo>
                  <a:pt x="3669" y="4004"/>
                </a:lnTo>
                <a:lnTo>
                  <a:pt x="3671" y="3992"/>
                </a:lnTo>
                <a:lnTo>
                  <a:pt x="3673" y="3980"/>
                </a:lnTo>
                <a:lnTo>
                  <a:pt x="3674" y="3975"/>
                </a:lnTo>
                <a:lnTo>
                  <a:pt x="3678" y="3971"/>
                </a:lnTo>
                <a:lnTo>
                  <a:pt x="3676" y="3964"/>
                </a:lnTo>
                <a:lnTo>
                  <a:pt x="3678" y="3959"/>
                </a:lnTo>
                <a:lnTo>
                  <a:pt x="3681" y="3951"/>
                </a:lnTo>
                <a:lnTo>
                  <a:pt x="3684" y="3942"/>
                </a:lnTo>
                <a:lnTo>
                  <a:pt x="3684" y="3937"/>
                </a:lnTo>
                <a:lnTo>
                  <a:pt x="3684" y="3930"/>
                </a:lnTo>
                <a:lnTo>
                  <a:pt x="3690" y="3929"/>
                </a:lnTo>
                <a:lnTo>
                  <a:pt x="3693" y="3927"/>
                </a:lnTo>
                <a:lnTo>
                  <a:pt x="3698" y="3920"/>
                </a:lnTo>
                <a:lnTo>
                  <a:pt x="3702" y="3912"/>
                </a:lnTo>
                <a:lnTo>
                  <a:pt x="3705" y="3903"/>
                </a:lnTo>
                <a:lnTo>
                  <a:pt x="3710" y="3895"/>
                </a:lnTo>
                <a:lnTo>
                  <a:pt x="3712" y="3893"/>
                </a:lnTo>
                <a:lnTo>
                  <a:pt x="3719" y="3884"/>
                </a:lnTo>
                <a:lnTo>
                  <a:pt x="3725" y="3877"/>
                </a:lnTo>
                <a:lnTo>
                  <a:pt x="3727" y="3874"/>
                </a:lnTo>
                <a:lnTo>
                  <a:pt x="3727" y="3869"/>
                </a:lnTo>
                <a:lnTo>
                  <a:pt x="3727" y="3864"/>
                </a:lnTo>
                <a:lnTo>
                  <a:pt x="3725" y="3859"/>
                </a:lnTo>
                <a:close/>
                <a:moveTo>
                  <a:pt x="3536" y="3860"/>
                </a:moveTo>
                <a:lnTo>
                  <a:pt x="3514" y="3862"/>
                </a:lnTo>
                <a:lnTo>
                  <a:pt x="3512" y="3864"/>
                </a:lnTo>
                <a:lnTo>
                  <a:pt x="3514" y="3869"/>
                </a:lnTo>
                <a:lnTo>
                  <a:pt x="3514" y="3877"/>
                </a:lnTo>
                <a:lnTo>
                  <a:pt x="3516" y="3881"/>
                </a:lnTo>
                <a:lnTo>
                  <a:pt x="3519" y="3883"/>
                </a:lnTo>
                <a:lnTo>
                  <a:pt x="3522" y="3883"/>
                </a:lnTo>
                <a:lnTo>
                  <a:pt x="3529" y="3881"/>
                </a:lnTo>
                <a:lnTo>
                  <a:pt x="3528" y="3879"/>
                </a:lnTo>
                <a:lnTo>
                  <a:pt x="3528" y="3876"/>
                </a:lnTo>
                <a:lnTo>
                  <a:pt x="3533" y="3871"/>
                </a:lnTo>
                <a:lnTo>
                  <a:pt x="3536" y="3866"/>
                </a:lnTo>
                <a:lnTo>
                  <a:pt x="3538" y="3864"/>
                </a:lnTo>
                <a:lnTo>
                  <a:pt x="3536" y="3860"/>
                </a:lnTo>
                <a:close/>
                <a:moveTo>
                  <a:pt x="3575" y="3889"/>
                </a:moveTo>
                <a:lnTo>
                  <a:pt x="3575" y="3883"/>
                </a:lnTo>
                <a:lnTo>
                  <a:pt x="3572" y="3879"/>
                </a:lnTo>
                <a:lnTo>
                  <a:pt x="3569" y="3876"/>
                </a:lnTo>
                <a:lnTo>
                  <a:pt x="3563" y="3874"/>
                </a:lnTo>
                <a:lnTo>
                  <a:pt x="3551" y="3872"/>
                </a:lnTo>
                <a:lnTo>
                  <a:pt x="3546" y="3871"/>
                </a:lnTo>
                <a:lnTo>
                  <a:pt x="3541" y="3869"/>
                </a:lnTo>
                <a:lnTo>
                  <a:pt x="3541" y="3879"/>
                </a:lnTo>
                <a:lnTo>
                  <a:pt x="3543" y="3886"/>
                </a:lnTo>
                <a:lnTo>
                  <a:pt x="3545" y="3891"/>
                </a:lnTo>
                <a:lnTo>
                  <a:pt x="3548" y="3893"/>
                </a:lnTo>
                <a:lnTo>
                  <a:pt x="3553" y="3893"/>
                </a:lnTo>
                <a:lnTo>
                  <a:pt x="3560" y="3891"/>
                </a:lnTo>
                <a:lnTo>
                  <a:pt x="3575" y="3889"/>
                </a:lnTo>
                <a:close/>
                <a:moveTo>
                  <a:pt x="3541" y="3855"/>
                </a:moveTo>
                <a:lnTo>
                  <a:pt x="3543" y="3859"/>
                </a:lnTo>
                <a:lnTo>
                  <a:pt x="3545" y="3860"/>
                </a:lnTo>
                <a:lnTo>
                  <a:pt x="3551" y="3862"/>
                </a:lnTo>
                <a:lnTo>
                  <a:pt x="3569" y="3862"/>
                </a:lnTo>
                <a:lnTo>
                  <a:pt x="3570" y="3866"/>
                </a:lnTo>
                <a:lnTo>
                  <a:pt x="3574" y="3867"/>
                </a:lnTo>
                <a:lnTo>
                  <a:pt x="3582" y="3869"/>
                </a:lnTo>
                <a:lnTo>
                  <a:pt x="3582" y="3872"/>
                </a:lnTo>
                <a:lnTo>
                  <a:pt x="3584" y="3874"/>
                </a:lnTo>
                <a:lnTo>
                  <a:pt x="3589" y="3876"/>
                </a:lnTo>
                <a:lnTo>
                  <a:pt x="3592" y="3871"/>
                </a:lnTo>
                <a:lnTo>
                  <a:pt x="3599" y="3866"/>
                </a:lnTo>
                <a:lnTo>
                  <a:pt x="3608" y="3864"/>
                </a:lnTo>
                <a:lnTo>
                  <a:pt x="3616" y="3862"/>
                </a:lnTo>
                <a:lnTo>
                  <a:pt x="3657" y="3862"/>
                </a:lnTo>
                <a:lnTo>
                  <a:pt x="3657" y="3859"/>
                </a:lnTo>
                <a:lnTo>
                  <a:pt x="3659" y="3857"/>
                </a:lnTo>
                <a:lnTo>
                  <a:pt x="3664" y="3855"/>
                </a:lnTo>
                <a:lnTo>
                  <a:pt x="3667" y="3854"/>
                </a:lnTo>
                <a:lnTo>
                  <a:pt x="3671" y="3852"/>
                </a:lnTo>
                <a:lnTo>
                  <a:pt x="3673" y="3850"/>
                </a:lnTo>
                <a:lnTo>
                  <a:pt x="3678" y="3848"/>
                </a:lnTo>
                <a:lnTo>
                  <a:pt x="3678" y="3843"/>
                </a:lnTo>
                <a:lnTo>
                  <a:pt x="3679" y="3840"/>
                </a:lnTo>
                <a:lnTo>
                  <a:pt x="3681" y="3837"/>
                </a:lnTo>
                <a:lnTo>
                  <a:pt x="3684" y="3835"/>
                </a:lnTo>
                <a:lnTo>
                  <a:pt x="3684" y="3828"/>
                </a:lnTo>
                <a:lnTo>
                  <a:pt x="3681" y="3825"/>
                </a:lnTo>
                <a:lnTo>
                  <a:pt x="3679" y="3820"/>
                </a:lnTo>
                <a:lnTo>
                  <a:pt x="3678" y="3814"/>
                </a:lnTo>
                <a:lnTo>
                  <a:pt x="3683" y="3809"/>
                </a:lnTo>
                <a:lnTo>
                  <a:pt x="3688" y="3804"/>
                </a:lnTo>
                <a:lnTo>
                  <a:pt x="3690" y="3796"/>
                </a:lnTo>
                <a:lnTo>
                  <a:pt x="3691" y="3787"/>
                </a:lnTo>
                <a:lnTo>
                  <a:pt x="3691" y="3780"/>
                </a:lnTo>
                <a:lnTo>
                  <a:pt x="3688" y="3777"/>
                </a:lnTo>
                <a:lnTo>
                  <a:pt x="3686" y="3772"/>
                </a:lnTo>
                <a:lnTo>
                  <a:pt x="3684" y="3767"/>
                </a:lnTo>
                <a:lnTo>
                  <a:pt x="3691" y="3763"/>
                </a:lnTo>
                <a:lnTo>
                  <a:pt x="3696" y="3758"/>
                </a:lnTo>
                <a:lnTo>
                  <a:pt x="3698" y="3750"/>
                </a:lnTo>
                <a:lnTo>
                  <a:pt x="3698" y="3739"/>
                </a:lnTo>
                <a:lnTo>
                  <a:pt x="3696" y="3733"/>
                </a:lnTo>
                <a:lnTo>
                  <a:pt x="3693" y="3727"/>
                </a:lnTo>
                <a:lnTo>
                  <a:pt x="3686" y="3717"/>
                </a:lnTo>
                <a:lnTo>
                  <a:pt x="3678" y="3709"/>
                </a:lnTo>
                <a:lnTo>
                  <a:pt x="3671" y="3698"/>
                </a:lnTo>
                <a:lnTo>
                  <a:pt x="3673" y="3693"/>
                </a:lnTo>
                <a:lnTo>
                  <a:pt x="3674" y="3692"/>
                </a:lnTo>
                <a:lnTo>
                  <a:pt x="3678" y="3692"/>
                </a:lnTo>
                <a:lnTo>
                  <a:pt x="3676" y="3675"/>
                </a:lnTo>
                <a:lnTo>
                  <a:pt x="3671" y="3659"/>
                </a:lnTo>
                <a:lnTo>
                  <a:pt x="3667" y="3646"/>
                </a:lnTo>
                <a:lnTo>
                  <a:pt x="3664" y="3630"/>
                </a:lnTo>
                <a:lnTo>
                  <a:pt x="3659" y="3629"/>
                </a:lnTo>
                <a:lnTo>
                  <a:pt x="3657" y="3627"/>
                </a:lnTo>
                <a:lnTo>
                  <a:pt x="3657" y="3623"/>
                </a:lnTo>
                <a:lnTo>
                  <a:pt x="3657" y="3617"/>
                </a:lnTo>
                <a:lnTo>
                  <a:pt x="3650" y="3617"/>
                </a:lnTo>
                <a:lnTo>
                  <a:pt x="3645" y="3620"/>
                </a:lnTo>
                <a:lnTo>
                  <a:pt x="3644" y="3623"/>
                </a:lnTo>
                <a:lnTo>
                  <a:pt x="3642" y="3630"/>
                </a:lnTo>
                <a:lnTo>
                  <a:pt x="3644" y="3646"/>
                </a:lnTo>
                <a:lnTo>
                  <a:pt x="3644" y="3658"/>
                </a:lnTo>
                <a:lnTo>
                  <a:pt x="3640" y="3659"/>
                </a:lnTo>
                <a:lnTo>
                  <a:pt x="3638" y="3661"/>
                </a:lnTo>
                <a:lnTo>
                  <a:pt x="3637" y="3664"/>
                </a:lnTo>
                <a:lnTo>
                  <a:pt x="3637" y="3685"/>
                </a:lnTo>
                <a:lnTo>
                  <a:pt x="3628" y="3687"/>
                </a:lnTo>
                <a:lnTo>
                  <a:pt x="3623" y="3688"/>
                </a:lnTo>
                <a:lnTo>
                  <a:pt x="3618" y="3692"/>
                </a:lnTo>
                <a:lnTo>
                  <a:pt x="3609" y="3692"/>
                </a:lnTo>
                <a:lnTo>
                  <a:pt x="3608" y="3695"/>
                </a:lnTo>
                <a:lnTo>
                  <a:pt x="3606" y="3697"/>
                </a:lnTo>
                <a:lnTo>
                  <a:pt x="3599" y="3698"/>
                </a:lnTo>
                <a:lnTo>
                  <a:pt x="3592" y="3697"/>
                </a:lnTo>
                <a:lnTo>
                  <a:pt x="3589" y="3695"/>
                </a:lnTo>
                <a:lnTo>
                  <a:pt x="3589" y="3692"/>
                </a:lnTo>
                <a:lnTo>
                  <a:pt x="3603" y="3688"/>
                </a:lnTo>
                <a:lnTo>
                  <a:pt x="3608" y="3685"/>
                </a:lnTo>
                <a:lnTo>
                  <a:pt x="3613" y="3681"/>
                </a:lnTo>
                <a:lnTo>
                  <a:pt x="3616" y="3676"/>
                </a:lnTo>
                <a:lnTo>
                  <a:pt x="3620" y="3671"/>
                </a:lnTo>
                <a:lnTo>
                  <a:pt x="3623" y="3658"/>
                </a:lnTo>
                <a:lnTo>
                  <a:pt x="3618" y="3656"/>
                </a:lnTo>
                <a:lnTo>
                  <a:pt x="3615" y="3652"/>
                </a:lnTo>
                <a:lnTo>
                  <a:pt x="3611" y="3649"/>
                </a:lnTo>
                <a:lnTo>
                  <a:pt x="3609" y="3644"/>
                </a:lnTo>
                <a:lnTo>
                  <a:pt x="3608" y="3639"/>
                </a:lnTo>
                <a:lnTo>
                  <a:pt x="3604" y="3635"/>
                </a:lnTo>
                <a:lnTo>
                  <a:pt x="3601" y="3632"/>
                </a:lnTo>
                <a:lnTo>
                  <a:pt x="3596" y="3630"/>
                </a:lnTo>
                <a:lnTo>
                  <a:pt x="3594" y="3625"/>
                </a:lnTo>
                <a:lnTo>
                  <a:pt x="3591" y="3622"/>
                </a:lnTo>
                <a:lnTo>
                  <a:pt x="3587" y="3618"/>
                </a:lnTo>
                <a:lnTo>
                  <a:pt x="3582" y="3617"/>
                </a:lnTo>
                <a:lnTo>
                  <a:pt x="3570" y="3615"/>
                </a:lnTo>
                <a:lnTo>
                  <a:pt x="3565" y="3613"/>
                </a:lnTo>
                <a:lnTo>
                  <a:pt x="3562" y="3610"/>
                </a:lnTo>
                <a:lnTo>
                  <a:pt x="3562" y="3617"/>
                </a:lnTo>
                <a:lnTo>
                  <a:pt x="3562" y="3623"/>
                </a:lnTo>
                <a:lnTo>
                  <a:pt x="3560" y="3629"/>
                </a:lnTo>
                <a:lnTo>
                  <a:pt x="3555" y="3630"/>
                </a:lnTo>
                <a:lnTo>
                  <a:pt x="3553" y="3629"/>
                </a:lnTo>
                <a:lnTo>
                  <a:pt x="3551" y="3627"/>
                </a:lnTo>
                <a:lnTo>
                  <a:pt x="3548" y="3623"/>
                </a:lnTo>
                <a:lnTo>
                  <a:pt x="3546" y="3618"/>
                </a:lnTo>
                <a:lnTo>
                  <a:pt x="3545" y="3617"/>
                </a:lnTo>
                <a:lnTo>
                  <a:pt x="3541" y="3617"/>
                </a:lnTo>
                <a:lnTo>
                  <a:pt x="3541" y="3618"/>
                </a:lnTo>
                <a:lnTo>
                  <a:pt x="3540" y="3620"/>
                </a:lnTo>
                <a:lnTo>
                  <a:pt x="3536" y="3622"/>
                </a:lnTo>
                <a:lnTo>
                  <a:pt x="3531" y="3622"/>
                </a:lnTo>
                <a:lnTo>
                  <a:pt x="3528" y="3623"/>
                </a:lnTo>
                <a:lnTo>
                  <a:pt x="3526" y="3625"/>
                </a:lnTo>
                <a:lnTo>
                  <a:pt x="3526" y="3627"/>
                </a:lnTo>
                <a:lnTo>
                  <a:pt x="3524" y="3629"/>
                </a:lnTo>
                <a:lnTo>
                  <a:pt x="3521" y="3630"/>
                </a:lnTo>
                <a:lnTo>
                  <a:pt x="3514" y="3630"/>
                </a:lnTo>
                <a:lnTo>
                  <a:pt x="3507" y="3630"/>
                </a:lnTo>
                <a:lnTo>
                  <a:pt x="3500" y="3630"/>
                </a:lnTo>
                <a:lnTo>
                  <a:pt x="3493" y="3630"/>
                </a:lnTo>
                <a:lnTo>
                  <a:pt x="3492" y="3635"/>
                </a:lnTo>
                <a:lnTo>
                  <a:pt x="3490" y="3637"/>
                </a:lnTo>
                <a:lnTo>
                  <a:pt x="3488" y="3639"/>
                </a:lnTo>
                <a:lnTo>
                  <a:pt x="3487" y="3637"/>
                </a:lnTo>
                <a:lnTo>
                  <a:pt x="3485" y="3642"/>
                </a:lnTo>
                <a:lnTo>
                  <a:pt x="3483" y="3644"/>
                </a:lnTo>
                <a:lnTo>
                  <a:pt x="3480" y="3644"/>
                </a:lnTo>
                <a:lnTo>
                  <a:pt x="3473" y="3644"/>
                </a:lnTo>
                <a:lnTo>
                  <a:pt x="3466" y="3640"/>
                </a:lnTo>
                <a:lnTo>
                  <a:pt x="3459" y="3637"/>
                </a:lnTo>
                <a:lnTo>
                  <a:pt x="3453" y="3639"/>
                </a:lnTo>
                <a:lnTo>
                  <a:pt x="3446" y="3640"/>
                </a:lnTo>
                <a:lnTo>
                  <a:pt x="3432" y="3646"/>
                </a:lnTo>
                <a:lnTo>
                  <a:pt x="3418" y="3651"/>
                </a:lnTo>
                <a:lnTo>
                  <a:pt x="3418" y="3658"/>
                </a:lnTo>
                <a:lnTo>
                  <a:pt x="3420" y="3664"/>
                </a:lnTo>
                <a:lnTo>
                  <a:pt x="3424" y="3668"/>
                </a:lnTo>
                <a:lnTo>
                  <a:pt x="3429" y="3671"/>
                </a:lnTo>
                <a:lnTo>
                  <a:pt x="3437" y="3676"/>
                </a:lnTo>
                <a:lnTo>
                  <a:pt x="3442" y="3680"/>
                </a:lnTo>
                <a:lnTo>
                  <a:pt x="3446" y="3685"/>
                </a:lnTo>
                <a:lnTo>
                  <a:pt x="3441" y="3685"/>
                </a:lnTo>
                <a:lnTo>
                  <a:pt x="3436" y="3685"/>
                </a:lnTo>
                <a:lnTo>
                  <a:pt x="3434" y="3688"/>
                </a:lnTo>
                <a:lnTo>
                  <a:pt x="3430" y="3692"/>
                </a:lnTo>
                <a:lnTo>
                  <a:pt x="3429" y="3698"/>
                </a:lnTo>
                <a:lnTo>
                  <a:pt x="3427" y="3702"/>
                </a:lnTo>
                <a:lnTo>
                  <a:pt x="3425" y="3705"/>
                </a:lnTo>
                <a:lnTo>
                  <a:pt x="3429" y="3707"/>
                </a:lnTo>
                <a:lnTo>
                  <a:pt x="3430" y="3709"/>
                </a:lnTo>
                <a:lnTo>
                  <a:pt x="3432" y="3715"/>
                </a:lnTo>
                <a:lnTo>
                  <a:pt x="3432" y="3733"/>
                </a:lnTo>
                <a:lnTo>
                  <a:pt x="3442" y="3733"/>
                </a:lnTo>
                <a:lnTo>
                  <a:pt x="3446" y="3734"/>
                </a:lnTo>
                <a:lnTo>
                  <a:pt x="3447" y="3736"/>
                </a:lnTo>
                <a:lnTo>
                  <a:pt x="3451" y="3739"/>
                </a:lnTo>
                <a:lnTo>
                  <a:pt x="3453" y="3743"/>
                </a:lnTo>
                <a:lnTo>
                  <a:pt x="3453" y="3753"/>
                </a:lnTo>
                <a:lnTo>
                  <a:pt x="3453" y="3758"/>
                </a:lnTo>
                <a:lnTo>
                  <a:pt x="3453" y="3763"/>
                </a:lnTo>
                <a:lnTo>
                  <a:pt x="3447" y="3768"/>
                </a:lnTo>
                <a:lnTo>
                  <a:pt x="3444" y="3775"/>
                </a:lnTo>
                <a:lnTo>
                  <a:pt x="3444" y="3780"/>
                </a:lnTo>
                <a:lnTo>
                  <a:pt x="3446" y="3787"/>
                </a:lnTo>
                <a:lnTo>
                  <a:pt x="3453" y="3787"/>
                </a:lnTo>
                <a:lnTo>
                  <a:pt x="3456" y="3791"/>
                </a:lnTo>
                <a:lnTo>
                  <a:pt x="3461" y="3792"/>
                </a:lnTo>
                <a:lnTo>
                  <a:pt x="3466" y="3794"/>
                </a:lnTo>
                <a:lnTo>
                  <a:pt x="3471" y="3796"/>
                </a:lnTo>
                <a:lnTo>
                  <a:pt x="3473" y="3797"/>
                </a:lnTo>
                <a:lnTo>
                  <a:pt x="3473" y="3801"/>
                </a:lnTo>
                <a:lnTo>
                  <a:pt x="3475" y="3804"/>
                </a:lnTo>
                <a:lnTo>
                  <a:pt x="3476" y="3808"/>
                </a:lnTo>
                <a:lnTo>
                  <a:pt x="3478" y="3811"/>
                </a:lnTo>
                <a:lnTo>
                  <a:pt x="3480" y="3814"/>
                </a:lnTo>
                <a:lnTo>
                  <a:pt x="3485" y="3814"/>
                </a:lnTo>
                <a:lnTo>
                  <a:pt x="3492" y="3814"/>
                </a:lnTo>
                <a:lnTo>
                  <a:pt x="3504" y="3814"/>
                </a:lnTo>
                <a:lnTo>
                  <a:pt x="3509" y="3814"/>
                </a:lnTo>
                <a:lnTo>
                  <a:pt x="3514" y="3816"/>
                </a:lnTo>
                <a:lnTo>
                  <a:pt x="3516" y="3821"/>
                </a:lnTo>
                <a:lnTo>
                  <a:pt x="3514" y="3828"/>
                </a:lnTo>
                <a:lnTo>
                  <a:pt x="3512" y="3831"/>
                </a:lnTo>
                <a:lnTo>
                  <a:pt x="3511" y="3833"/>
                </a:lnTo>
                <a:lnTo>
                  <a:pt x="3504" y="3835"/>
                </a:lnTo>
                <a:lnTo>
                  <a:pt x="3487" y="3835"/>
                </a:lnTo>
                <a:lnTo>
                  <a:pt x="3487" y="3843"/>
                </a:lnTo>
                <a:lnTo>
                  <a:pt x="3490" y="3850"/>
                </a:lnTo>
                <a:lnTo>
                  <a:pt x="3495" y="3854"/>
                </a:lnTo>
                <a:lnTo>
                  <a:pt x="3504" y="3855"/>
                </a:lnTo>
                <a:lnTo>
                  <a:pt x="3522" y="3855"/>
                </a:lnTo>
                <a:lnTo>
                  <a:pt x="3541" y="3855"/>
                </a:lnTo>
                <a:close/>
                <a:moveTo>
                  <a:pt x="3487" y="3883"/>
                </a:moveTo>
                <a:lnTo>
                  <a:pt x="3482" y="3881"/>
                </a:lnTo>
                <a:lnTo>
                  <a:pt x="3478" y="3877"/>
                </a:lnTo>
                <a:lnTo>
                  <a:pt x="3473" y="3869"/>
                </a:lnTo>
                <a:lnTo>
                  <a:pt x="3470" y="3869"/>
                </a:lnTo>
                <a:lnTo>
                  <a:pt x="3466" y="3869"/>
                </a:lnTo>
                <a:lnTo>
                  <a:pt x="3463" y="3869"/>
                </a:lnTo>
                <a:lnTo>
                  <a:pt x="3459" y="3869"/>
                </a:lnTo>
                <a:lnTo>
                  <a:pt x="3459" y="3866"/>
                </a:lnTo>
                <a:lnTo>
                  <a:pt x="3459" y="3862"/>
                </a:lnTo>
                <a:lnTo>
                  <a:pt x="3459" y="3859"/>
                </a:lnTo>
                <a:lnTo>
                  <a:pt x="3458" y="3855"/>
                </a:lnTo>
                <a:lnTo>
                  <a:pt x="3454" y="3852"/>
                </a:lnTo>
                <a:lnTo>
                  <a:pt x="3446" y="3848"/>
                </a:lnTo>
                <a:lnTo>
                  <a:pt x="3427" y="3845"/>
                </a:lnTo>
                <a:lnTo>
                  <a:pt x="3425" y="3843"/>
                </a:lnTo>
                <a:lnTo>
                  <a:pt x="3425" y="3842"/>
                </a:lnTo>
                <a:lnTo>
                  <a:pt x="3418" y="3842"/>
                </a:lnTo>
                <a:lnTo>
                  <a:pt x="3413" y="3843"/>
                </a:lnTo>
                <a:lnTo>
                  <a:pt x="3405" y="3848"/>
                </a:lnTo>
                <a:lnTo>
                  <a:pt x="3405" y="3855"/>
                </a:lnTo>
                <a:lnTo>
                  <a:pt x="3406" y="3860"/>
                </a:lnTo>
                <a:lnTo>
                  <a:pt x="3412" y="3869"/>
                </a:lnTo>
                <a:lnTo>
                  <a:pt x="3413" y="3876"/>
                </a:lnTo>
                <a:lnTo>
                  <a:pt x="3418" y="3879"/>
                </a:lnTo>
                <a:lnTo>
                  <a:pt x="3420" y="3881"/>
                </a:lnTo>
                <a:lnTo>
                  <a:pt x="3424" y="3886"/>
                </a:lnTo>
                <a:lnTo>
                  <a:pt x="3427" y="3889"/>
                </a:lnTo>
                <a:lnTo>
                  <a:pt x="3436" y="3893"/>
                </a:lnTo>
                <a:lnTo>
                  <a:pt x="3439" y="3895"/>
                </a:lnTo>
                <a:lnTo>
                  <a:pt x="3442" y="3898"/>
                </a:lnTo>
                <a:lnTo>
                  <a:pt x="3444" y="3901"/>
                </a:lnTo>
                <a:lnTo>
                  <a:pt x="3444" y="3908"/>
                </a:lnTo>
                <a:lnTo>
                  <a:pt x="3444" y="3913"/>
                </a:lnTo>
                <a:lnTo>
                  <a:pt x="3446" y="3918"/>
                </a:lnTo>
                <a:lnTo>
                  <a:pt x="3449" y="3924"/>
                </a:lnTo>
                <a:lnTo>
                  <a:pt x="3453" y="3929"/>
                </a:lnTo>
                <a:lnTo>
                  <a:pt x="3453" y="3937"/>
                </a:lnTo>
                <a:lnTo>
                  <a:pt x="3465" y="3939"/>
                </a:lnTo>
                <a:lnTo>
                  <a:pt x="3476" y="3944"/>
                </a:lnTo>
                <a:lnTo>
                  <a:pt x="3487" y="3949"/>
                </a:lnTo>
                <a:lnTo>
                  <a:pt x="3500" y="3951"/>
                </a:lnTo>
                <a:lnTo>
                  <a:pt x="3500" y="3910"/>
                </a:lnTo>
                <a:lnTo>
                  <a:pt x="3499" y="3906"/>
                </a:lnTo>
                <a:lnTo>
                  <a:pt x="3497" y="3903"/>
                </a:lnTo>
                <a:lnTo>
                  <a:pt x="3492" y="3898"/>
                </a:lnTo>
                <a:lnTo>
                  <a:pt x="3488" y="3896"/>
                </a:lnTo>
                <a:lnTo>
                  <a:pt x="3487" y="3893"/>
                </a:lnTo>
                <a:lnTo>
                  <a:pt x="3485" y="3889"/>
                </a:lnTo>
                <a:lnTo>
                  <a:pt x="3487" y="3883"/>
                </a:lnTo>
                <a:close/>
                <a:moveTo>
                  <a:pt x="3650" y="3883"/>
                </a:moveTo>
                <a:lnTo>
                  <a:pt x="3659" y="3881"/>
                </a:lnTo>
                <a:lnTo>
                  <a:pt x="3662" y="3879"/>
                </a:lnTo>
                <a:lnTo>
                  <a:pt x="3664" y="3876"/>
                </a:lnTo>
                <a:lnTo>
                  <a:pt x="3644" y="3876"/>
                </a:lnTo>
                <a:lnTo>
                  <a:pt x="3633" y="3876"/>
                </a:lnTo>
                <a:lnTo>
                  <a:pt x="3625" y="3877"/>
                </a:lnTo>
                <a:lnTo>
                  <a:pt x="3618" y="3881"/>
                </a:lnTo>
                <a:lnTo>
                  <a:pt x="3613" y="3886"/>
                </a:lnTo>
                <a:lnTo>
                  <a:pt x="3611" y="3895"/>
                </a:lnTo>
                <a:lnTo>
                  <a:pt x="3609" y="3903"/>
                </a:lnTo>
                <a:lnTo>
                  <a:pt x="3613" y="3905"/>
                </a:lnTo>
                <a:lnTo>
                  <a:pt x="3616" y="3906"/>
                </a:lnTo>
                <a:lnTo>
                  <a:pt x="3621" y="3912"/>
                </a:lnTo>
                <a:lnTo>
                  <a:pt x="3623" y="3915"/>
                </a:lnTo>
                <a:lnTo>
                  <a:pt x="3626" y="3917"/>
                </a:lnTo>
                <a:lnTo>
                  <a:pt x="3630" y="3918"/>
                </a:lnTo>
                <a:lnTo>
                  <a:pt x="3637" y="3917"/>
                </a:lnTo>
                <a:lnTo>
                  <a:pt x="3637" y="3910"/>
                </a:lnTo>
                <a:lnTo>
                  <a:pt x="3637" y="3905"/>
                </a:lnTo>
                <a:lnTo>
                  <a:pt x="3640" y="3903"/>
                </a:lnTo>
                <a:lnTo>
                  <a:pt x="3644" y="3900"/>
                </a:lnTo>
                <a:lnTo>
                  <a:pt x="3647" y="3898"/>
                </a:lnTo>
                <a:lnTo>
                  <a:pt x="3650" y="3895"/>
                </a:lnTo>
                <a:lnTo>
                  <a:pt x="3650" y="3889"/>
                </a:lnTo>
                <a:lnTo>
                  <a:pt x="3650" y="3883"/>
                </a:lnTo>
                <a:close/>
                <a:moveTo>
                  <a:pt x="3582" y="3937"/>
                </a:moveTo>
                <a:lnTo>
                  <a:pt x="3582" y="3934"/>
                </a:lnTo>
                <a:lnTo>
                  <a:pt x="3580" y="3932"/>
                </a:lnTo>
                <a:lnTo>
                  <a:pt x="3560" y="3920"/>
                </a:lnTo>
                <a:lnTo>
                  <a:pt x="3553" y="3917"/>
                </a:lnTo>
                <a:lnTo>
                  <a:pt x="3545" y="3917"/>
                </a:lnTo>
                <a:lnTo>
                  <a:pt x="3543" y="3917"/>
                </a:lnTo>
                <a:lnTo>
                  <a:pt x="3541" y="3917"/>
                </a:lnTo>
                <a:lnTo>
                  <a:pt x="3541" y="3922"/>
                </a:lnTo>
                <a:lnTo>
                  <a:pt x="3541" y="3925"/>
                </a:lnTo>
                <a:lnTo>
                  <a:pt x="3541" y="3927"/>
                </a:lnTo>
                <a:lnTo>
                  <a:pt x="3541" y="3929"/>
                </a:lnTo>
                <a:lnTo>
                  <a:pt x="3546" y="3934"/>
                </a:lnTo>
                <a:lnTo>
                  <a:pt x="3551" y="3939"/>
                </a:lnTo>
                <a:lnTo>
                  <a:pt x="3553" y="3941"/>
                </a:lnTo>
                <a:lnTo>
                  <a:pt x="3551" y="3944"/>
                </a:lnTo>
                <a:lnTo>
                  <a:pt x="3553" y="3947"/>
                </a:lnTo>
                <a:lnTo>
                  <a:pt x="3555" y="3951"/>
                </a:lnTo>
                <a:lnTo>
                  <a:pt x="3560" y="3952"/>
                </a:lnTo>
                <a:lnTo>
                  <a:pt x="3563" y="3956"/>
                </a:lnTo>
                <a:lnTo>
                  <a:pt x="3570" y="3963"/>
                </a:lnTo>
                <a:lnTo>
                  <a:pt x="3574" y="3966"/>
                </a:lnTo>
                <a:lnTo>
                  <a:pt x="3577" y="3970"/>
                </a:lnTo>
                <a:lnTo>
                  <a:pt x="3582" y="3971"/>
                </a:lnTo>
                <a:lnTo>
                  <a:pt x="3589" y="3971"/>
                </a:lnTo>
                <a:lnTo>
                  <a:pt x="3596" y="3970"/>
                </a:lnTo>
                <a:lnTo>
                  <a:pt x="3601" y="3966"/>
                </a:lnTo>
                <a:lnTo>
                  <a:pt x="3608" y="3964"/>
                </a:lnTo>
                <a:lnTo>
                  <a:pt x="3616" y="3964"/>
                </a:lnTo>
                <a:lnTo>
                  <a:pt x="3616" y="3956"/>
                </a:lnTo>
                <a:lnTo>
                  <a:pt x="3615" y="3951"/>
                </a:lnTo>
                <a:lnTo>
                  <a:pt x="3609" y="3947"/>
                </a:lnTo>
                <a:lnTo>
                  <a:pt x="3604" y="3946"/>
                </a:lnTo>
                <a:lnTo>
                  <a:pt x="3592" y="3942"/>
                </a:lnTo>
                <a:lnTo>
                  <a:pt x="3587" y="3941"/>
                </a:lnTo>
                <a:lnTo>
                  <a:pt x="3582" y="3937"/>
                </a:lnTo>
                <a:close/>
                <a:moveTo>
                  <a:pt x="109" y="259"/>
                </a:moveTo>
                <a:lnTo>
                  <a:pt x="109" y="266"/>
                </a:lnTo>
                <a:lnTo>
                  <a:pt x="109" y="273"/>
                </a:lnTo>
                <a:lnTo>
                  <a:pt x="111" y="278"/>
                </a:lnTo>
                <a:lnTo>
                  <a:pt x="116" y="280"/>
                </a:lnTo>
                <a:lnTo>
                  <a:pt x="121" y="281"/>
                </a:lnTo>
                <a:lnTo>
                  <a:pt x="123" y="283"/>
                </a:lnTo>
                <a:lnTo>
                  <a:pt x="123" y="287"/>
                </a:lnTo>
                <a:lnTo>
                  <a:pt x="124" y="290"/>
                </a:lnTo>
                <a:lnTo>
                  <a:pt x="126" y="292"/>
                </a:lnTo>
                <a:lnTo>
                  <a:pt x="129" y="292"/>
                </a:lnTo>
                <a:lnTo>
                  <a:pt x="134" y="290"/>
                </a:lnTo>
                <a:lnTo>
                  <a:pt x="136" y="288"/>
                </a:lnTo>
                <a:lnTo>
                  <a:pt x="136" y="287"/>
                </a:lnTo>
                <a:lnTo>
                  <a:pt x="133" y="283"/>
                </a:lnTo>
                <a:lnTo>
                  <a:pt x="129" y="280"/>
                </a:lnTo>
                <a:lnTo>
                  <a:pt x="126" y="270"/>
                </a:lnTo>
                <a:lnTo>
                  <a:pt x="124" y="264"/>
                </a:lnTo>
                <a:lnTo>
                  <a:pt x="123" y="259"/>
                </a:lnTo>
                <a:lnTo>
                  <a:pt x="117" y="258"/>
                </a:lnTo>
                <a:lnTo>
                  <a:pt x="109" y="259"/>
                </a:lnTo>
                <a:close/>
                <a:moveTo>
                  <a:pt x="100" y="410"/>
                </a:moveTo>
                <a:lnTo>
                  <a:pt x="102" y="403"/>
                </a:lnTo>
                <a:lnTo>
                  <a:pt x="105" y="396"/>
                </a:lnTo>
                <a:lnTo>
                  <a:pt x="109" y="387"/>
                </a:lnTo>
                <a:lnTo>
                  <a:pt x="109" y="379"/>
                </a:lnTo>
                <a:lnTo>
                  <a:pt x="109" y="367"/>
                </a:lnTo>
                <a:lnTo>
                  <a:pt x="109" y="363"/>
                </a:lnTo>
                <a:lnTo>
                  <a:pt x="109" y="353"/>
                </a:lnTo>
                <a:lnTo>
                  <a:pt x="109" y="345"/>
                </a:lnTo>
                <a:lnTo>
                  <a:pt x="107" y="341"/>
                </a:lnTo>
                <a:lnTo>
                  <a:pt x="105" y="338"/>
                </a:lnTo>
                <a:lnTo>
                  <a:pt x="100" y="334"/>
                </a:lnTo>
                <a:lnTo>
                  <a:pt x="95" y="334"/>
                </a:lnTo>
                <a:lnTo>
                  <a:pt x="95" y="331"/>
                </a:lnTo>
                <a:lnTo>
                  <a:pt x="95" y="324"/>
                </a:lnTo>
                <a:lnTo>
                  <a:pt x="95" y="314"/>
                </a:lnTo>
                <a:lnTo>
                  <a:pt x="87" y="312"/>
                </a:lnTo>
                <a:lnTo>
                  <a:pt x="82" y="310"/>
                </a:lnTo>
                <a:lnTo>
                  <a:pt x="77" y="307"/>
                </a:lnTo>
                <a:lnTo>
                  <a:pt x="68" y="307"/>
                </a:lnTo>
                <a:lnTo>
                  <a:pt x="66" y="316"/>
                </a:lnTo>
                <a:lnTo>
                  <a:pt x="66" y="321"/>
                </a:lnTo>
                <a:lnTo>
                  <a:pt x="70" y="333"/>
                </a:lnTo>
                <a:lnTo>
                  <a:pt x="75" y="341"/>
                </a:lnTo>
                <a:lnTo>
                  <a:pt x="75" y="348"/>
                </a:lnTo>
                <a:lnTo>
                  <a:pt x="75" y="355"/>
                </a:lnTo>
                <a:lnTo>
                  <a:pt x="77" y="362"/>
                </a:lnTo>
                <a:lnTo>
                  <a:pt x="77" y="369"/>
                </a:lnTo>
                <a:lnTo>
                  <a:pt x="73" y="377"/>
                </a:lnTo>
                <a:lnTo>
                  <a:pt x="70" y="386"/>
                </a:lnTo>
                <a:lnTo>
                  <a:pt x="68" y="391"/>
                </a:lnTo>
                <a:lnTo>
                  <a:pt x="68" y="396"/>
                </a:lnTo>
                <a:lnTo>
                  <a:pt x="73" y="398"/>
                </a:lnTo>
                <a:lnTo>
                  <a:pt x="77" y="401"/>
                </a:lnTo>
                <a:lnTo>
                  <a:pt x="80" y="406"/>
                </a:lnTo>
                <a:lnTo>
                  <a:pt x="82" y="413"/>
                </a:lnTo>
                <a:lnTo>
                  <a:pt x="82" y="416"/>
                </a:lnTo>
                <a:lnTo>
                  <a:pt x="85" y="418"/>
                </a:lnTo>
                <a:lnTo>
                  <a:pt x="88" y="423"/>
                </a:lnTo>
                <a:lnTo>
                  <a:pt x="92" y="433"/>
                </a:lnTo>
                <a:lnTo>
                  <a:pt x="94" y="439"/>
                </a:lnTo>
                <a:lnTo>
                  <a:pt x="97" y="440"/>
                </a:lnTo>
                <a:lnTo>
                  <a:pt x="100" y="442"/>
                </a:lnTo>
                <a:lnTo>
                  <a:pt x="107" y="439"/>
                </a:lnTo>
                <a:lnTo>
                  <a:pt x="109" y="435"/>
                </a:lnTo>
                <a:lnTo>
                  <a:pt x="111" y="432"/>
                </a:lnTo>
                <a:lnTo>
                  <a:pt x="109" y="425"/>
                </a:lnTo>
                <a:lnTo>
                  <a:pt x="105" y="418"/>
                </a:lnTo>
                <a:lnTo>
                  <a:pt x="100" y="411"/>
                </a:lnTo>
                <a:lnTo>
                  <a:pt x="100" y="410"/>
                </a:lnTo>
                <a:close/>
                <a:moveTo>
                  <a:pt x="0" y="61"/>
                </a:moveTo>
                <a:lnTo>
                  <a:pt x="0" y="75"/>
                </a:lnTo>
                <a:lnTo>
                  <a:pt x="5" y="77"/>
                </a:lnTo>
                <a:lnTo>
                  <a:pt x="7" y="79"/>
                </a:lnTo>
                <a:lnTo>
                  <a:pt x="7" y="82"/>
                </a:lnTo>
                <a:lnTo>
                  <a:pt x="12" y="85"/>
                </a:lnTo>
                <a:lnTo>
                  <a:pt x="19" y="87"/>
                </a:lnTo>
                <a:lnTo>
                  <a:pt x="25" y="89"/>
                </a:lnTo>
                <a:lnTo>
                  <a:pt x="34" y="89"/>
                </a:lnTo>
                <a:lnTo>
                  <a:pt x="36" y="80"/>
                </a:lnTo>
                <a:lnTo>
                  <a:pt x="34" y="73"/>
                </a:lnTo>
                <a:lnTo>
                  <a:pt x="30" y="70"/>
                </a:lnTo>
                <a:lnTo>
                  <a:pt x="25" y="67"/>
                </a:lnTo>
                <a:lnTo>
                  <a:pt x="12" y="65"/>
                </a:lnTo>
                <a:lnTo>
                  <a:pt x="0" y="61"/>
                </a:lnTo>
                <a:close/>
                <a:moveTo>
                  <a:pt x="191" y="212"/>
                </a:moveTo>
                <a:lnTo>
                  <a:pt x="191" y="164"/>
                </a:lnTo>
                <a:lnTo>
                  <a:pt x="182" y="162"/>
                </a:lnTo>
                <a:lnTo>
                  <a:pt x="181" y="162"/>
                </a:lnTo>
                <a:lnTo>
                  <a:pt x="179" y="164"/>
                </a:lnTo>
                <a:lnTo>
                  <a:pt x="177" y="169"/>
                </a:lnTo>
                <a:lnTo>
                  <a:pt x="177" y="174"/>
                </a:lnTo>
                <a:lnTo>
                  <a:pt x="177" y="181"/>
                </a:lnTo>
                <a:lnTo>
                  <a:pt x="177" y="186"/>
                </a:lnTo>
                <a:lnTo>
                  <a:pt x="175" y="189"/>
                </a:lnTo>
                <a:lnTo>
                  <a:pt x="174" y="191"/>
                </a:lnTo>
                <a:lnTo>
                  <a:pt x="170" y="191"/>
                </a:lnTo>
                <a:lnTo>
                  <a:pt x="170" y="205"/>
                </a:lnTo>
                <a:lnTo>
                  <a:pt x="177" y="205"/>
                </a:lnTo>
                <a:lnTo>
                  <a:pt x="181" y="208"/>
                </a:lnTo>
                <a:lnTo>
                  <a:pt x="186" y="210"/>
                </a:lnTo>
                <a:lnTo>
                  <a:pt x="191" y="212"/>
                </a:lnTo>
                <a:close/>
                <a:moveTo>
                  <a:pt x="225" y="41"/>
                </a:moveTo>
                <a:lnTo>
                  <a:pt x="223" y="38"/>
                </a:lnTo>
                <a:lnTo>
                  <a:pt x="222" y="34"/>
                </a:lnTo>
                <a:lnTo>
                  <a:pt x="213" y="33"/>
                </a:lnTo>
                <a:lnTo>
                  <a:pt x="210" y="31"/>
                </a:lnTo>
                <a:lnTo>
                  <a:pt x="206" y="29"/>
                </a:lnTo>
                <a:lnTo>
                  <a:pt x="205" y="26"/>
                </a:lnTo>
                <a:lnTo>
                  <a:pt x="205" y="21"/>
                </a:lnTo>
                <a:lnTo>
                  <a:pt x="205" y="14"/>
                </a:lnTo>
                <a:lnTo>
                  <a:pt x="205" y="7"/>
                </a:lnTo>
                <a:lnTo>
                  <a:pt x="203" y="2"/>
                </a:lnTo>
                <a:lnTo>
                  <a:pt x="198" y="0"/>
                </a:lnTo>
                <a:lnTo>
                  <a:pt x="194" y="5"/>
                </a:lnTo>
                <a:lnTo>
                  <a:pt x="193" y="12"/>
                </a:lnTo>
                <a:lnTo>
                  <a:pt x="191" y="19"/>
                </a:lnTo>
                <a:lnTo>
                  <a:pt x="191" y="27"/>
                </a:lnTo>
                <a:lnTo>
                  <a:pt x="191" y="34"/>
                </a:lnTo>
                <a:lnTo>
                  <a:pt x="191" y="41"/>
                </a:lnTo>
                <a:lnTo>
                  <a:pt x="189" y="46"/>
                </a:lnTo>
                <a:lnTo>
                  <a:pt x="184" y="48"/>
                </a:lnTo>
                <a:lnTo>
                  <a:pt x="175" y="29"/>
                </a:lnTo>
                <a:lnTo>
                  <a:pt x="172" y="19"/>
                </a:lnTo>
                <a:lnTo>
                  <a:pt x="170" y="7"/>
                </a:lnTo>
                <a:lnTo>
                  <a:pt x="158" y="9"/>
                </a:lnTo>
                <a:lnTo>
                  <a:pt x="148" y="12"/>
                </a:lnTo>
                <a:lnTo>
                  <a:pt x="129" y="21"/>
                </a:lnTo>
                <a:lnTo>
                  <a:pt x="121" y="15"/>
                </a:lnTo>
                <a:lnTo>
                  <a:pt x="116" y="14"/>
                </a:lnTo>
                <a:lnTo>
                  <a:pt x="109" y="14"/>
                </a:lnTo>
                <a:lnTo>
                  <a:pt x="109" y="21"/>
                </a:lnTo>
                <a:lnTo>
                  <a:pt x="109" y="27"/>
                </a:lnTo>
                <a:lnTo>
                  <a:pt x="104" y="39"/>
                </a:lnTo>
                <a:lnTo>
                  <a:pt x="100" y="44"/>
                </a:lnTo>
                <a:lnTo>
                  <a:pt x="95" y="48"/>
                </a:lnTo>
                <a:lnTo>
                  <a:pt x="94" y="56"/>
                </a:lnTo>
                <a:lnTo>
                  <a:pt x="92" y="65"/>
                </a:lnTo>
                <a:lnTo>
                  <a:pt x="87" y="70"/>
                </a:lnTo>
                <a:lnTo>
                  <a:pt x="82" y="75"/>
                </a:lnTo>
                <a:lnTo>
                  <a:pt x="75" y="77"/>
                </a:lnTo>
                <a:lnTo>
                  <a:pt x="68" y="77"/>
                </a:lnTo>
                <a:lnTo>
                  <a:pt x="59" y="73"/>
                </a:lnTo>
                <a:lnTo>
                  <a:pt x="51" y="70"/>
                </a:lnTo>
                <a:lnTo>
                  <a:pt x="46" y="68"/>
                </a:lnTo>
                <a:lnTo>
                  <a:pt x="41" y="68"/>
                </a:lnTo>
                <a:lnTo>
                  <a:pt x="41" y="89"/>
                </a:lnTo>
                <a:lnTo>
                  <a:pt x="46" y="90"/>
                </a:lnTo>
                <a:lnTo>
                  <a:pt x="48" y="92"/>
                </a:lnTo>
                <a:lnTo>
                  <a:pt x="48" y="96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8" y="102"/>
                </a:lnTo>
                <a:lnTo>
                  <a:pt x="48" y="108"/>
                </a:lnTo>
                <a:lnTo>
                  <a:pt x="49" y="113"/>
                </a:lnTo>
                <a:lnTo>
                  <a:pt x="51" y="118"/>
                </a:lnTo>
                <a:lnTo>
                  <a:pt x="53" y="119"/>
                </a:lnTo>
                <a:lnTo>
                  <a:pt x="56" y="123"/>
                </a:lnTo>
                <a:lnTo>
                  <a:pt x="59" y="125"/>
                </a:lnTo>
                <a:lnTo>
                  <a:pt x="63" y="126"/>
                </a:lnTo>
                <a:lnTo>
                  <a:pt x="70" y="133"/>
                </a:lnTo>
                <a:lnTo>
                  <a:pt x="75" y="137"/>
                </a:lnTo>
                <a:lnTo>
                  <a:pt x="78" y="140"/>
                </a:lnTo>
                <a:lnTo>
                  <a:pt x="83" y="142"/>
                </a:lnTo>
                <a:lnTo>
                  <a:pt x="88" y="140"/>
                </a:lnTo>
                <a:lnTo>
                  <a:pt x="90" y="142"/>
                </a:lnTo>
                <a:lnTo>
                  <a:pt x="95" y="143"/>
                </a:lnTo>
                <a:lnTo>
                  <a:pt x="102" y="143"/>
                </a:lnTo>
                <a:lnTo>
                  <a:pt x="104" y="140"/>
                </a:lnTo>
                <a:lnTo>
                  <a:pt x="107" y="138"/>
                </a:lnTo>
                <a:lnTo>
                  <a:pt x="116" y="137"/>
                </a:lnTo>
                <a:lnTo>
                  <a:pt x="116" y="130"/>
                </a:lnTo>
                <a:lnTo>
                  <a:pt x="116" y="123"/>
                </a:lnTo>
                <a:lnTo>
                  <a:pt x="117" y="118"/>
                </a:lnTo>
                <a:lnTo>
                  <a:pt x="123" y="116"/>
                </a:lnTo>
                <a:lnTo>
                  <a:pt x="123" y="150"/>
                </a:lnTo>
                <a:lnTo>
                  <a:pt x="128" y="154"/>
                </a:lnTo>
                <a:lnTo>
                  <a:pt x="133" y="157"/>
                </a:lnTo>
                <a:lnTo>
                  <a:pt x="134" y="164"/>
                </a:lnTo>
                <a:lnTo>
                  <a:pt x="136" y="171"/>
                </a:lnTo>
                <a:lnTo>
                  <a:pt x="145" y="176"/>
                </a:lnTo>
                <a:lnTo>
                  <a:pt x="148" y="179"/>
                </a:lnTo>
                <a:lnTo>
                  <a:pt x="150" y="184"/>
                </a:lnTo>
                <a:lnTo>
                  <a:pt x="146" y="186"/>
                </a:lnTo>
                <a:lnTo>
                  <a:pt x="145" y="189"/>
                </a:lnTo>
                <a:lnTo>
                  <a:pt x="143" y="198"/>
                </a:lnTo>
                <a:lnTo>
                  <a:pt x="152" y="198"/>
                </a:lnTo>
                <a:lnTo>
                  <a:pt x="158" y="196"/>
                </a:lnTo>
                <a:lnTo>
                  <a:pt x="163" y="193"/>
                </a:lnTo>
                <a:lnTo>
                  <a:pt x="170" y="191"/>
                </a:lnTo>
                <a:lnTo>
                  <a:pt x="170" y="150"/>
                </a:lnTo>
                <a:lnTo>
                  <a:pt x="165" y="142"/>
                </a:lnTo>
                <a:lnTo>
                  <a:pt x="158" y="135"/>
                </a:lnTo>
                <a:lnTo>
                  <a:pt x="157" y="130"/>
                </a:lnTo>
                <a:lnTo>
                  <a:pt x="155" y="125"/>
                </a:lnTo>
                <a:lnTo>
                  <a:pt x="155" y="118"/>
                </a:lnTo>
                <a:lnTo>
                  <a:pt x="157" y="109"/>
                </a:lnTo>
                <a:lnTo>
                  <a:pt x="150" y="106"/>
                </a:lnTo>
                <a:lnTo>
                  <a:pt x="143" y="101"/>
                </a:lnTo>
                <a:lnTo>
                  <a:pt x="140" y="97"/>
                </a:lnTo>
                <a:lnTo>
                  <a:pt x="140" y="92"/>
                </a:lnTo>
                <a:lnTo>
                  <a:pt x="140" y="87"/>
                </a:lnTo>
                <a:lnTo>
                  <a:pt x="136" y="77"/>
                </a:lnTo>
                <a:lnTo>
                  <a:pt x="136" y="73"/>
                </a:lnTo>
                <a:lnTo>
                  <a:pt x="138" y="70"/>
                </a:lnTo>
                <a:lnTo>
                  <a:pt x="141" y="67"/>
                </a:lnTo>
                <a:lnTo>
                  <a:pt x="148" y="63"/>
                </a:lnTo>
                <a:lnTo>
                  <a:pt x="146" y="67"/>
                </a:lnTo>
                <a:lnTo>
                  <a:pt x="146" y="70"/>
                </a:lnTo>
                <a:lnTo>
                  <a:pt x="148" y="77"/>
                </a:lnTo>
                <a:lnTo>
                  <a:pt x="148" y="82"/>
                </a:lnTo>
                <a:lnTo>
                  <a:pt x="146" y="84"/>
                </a:lnTo>
                <a:lnTo>
                  <a:pt x="141" y="85"/>
                </a:lnTo>
                <a:lnTo>
                  <a:pt x="141" y="87"/>
                </a:lnTo>
                <a:lnTo>
                  <a:pt x="143" y="89"/>
                </a:lnTo>
                <a:lnTo>
                  <a:pt x="145" y="90"/>
                </a:lnTo>
                <a:lnTo>
                  <a:pt x="150" y="92"/>
                </a:lnTo>
                <a:lnTo>
                  <a:pt x="153" y="94"/>
                </a:lnTo>
                <a:lnTo>
                  <a:pt x="158" y="101"/>
                </a:lnTo>
                <a:lnTo>
                  <a:pt x="163" y="109"/>
                </a:lnTo>
                <a:lnTo>
                  <a:pt x="163" y="116"/>
                </a:lnTo>
                <a:lnTo>
                  <a:pt x="165" y="121"/>
                </a:lnTo>
                <a:lnTo>
                  <a:pt x="170" y="130"/>
                </a:lnTo>
                <a:lnTo>
                  <a:pt x="175" y="138"/>
                </a:lnTo>
                <a:lnTo>
                  <a:pt x="177" y="143"/>
                </a:lnTo>
                <a:lnTo>
                  <a:pt x="177" y="150"/>
                </a:lnTo>
                <a:lnTo>
                  <a:pt x="184" y="150"/>
                </a:lnTo>
                <a:lnTo>
                  <a:pt x="189" y="150"/>
                </a:lnTo>
                <a:lnTo>
                  <a:pt x="191" y="147"/>
                </a:lnTo>
                <a:lnTo>
                  <a:pt x="194" y="143"/>
                </a:lnTo>
                <a:lnTo>
                  <a:pt x="196" y="140"/>
                </a:lnTo>
                <a:lnTo>
                  <a:pt x="199" y="137"/>
                </a:lnTo>
                <a:lnTo>
                  <a:pt x="205" y="137"/>
                </a:lnTo>
                <a:lnTo>
                  <a:pt x="211" y="137"/>
                </a:lnTo>
                <a:lnTo>
                  <a:pt x="211" y="126"/>
                </a:lnTo>
                <a:lnTo>
                  <a:pt x="211" y="116"/>
                </a:lnTo>
                <a:lnTo>
                  <a:pt x="215" y="109"/>
                </a:lnTo>
                <a:lnTo>
                  <a:pt x="218" y="102"/>
                </a:lnTo>
                <a:lnTo>
                  <a:pt x="215" y="102"/>
                </a:lnTo>
                <a:lnTo>
                  <a:pt x="213" y="101"/>
                </a:lnTo>
                <a:lnTo>
                  <a:pt x="211" y="96"/>
                </a:lnTo>
                <a:lnTo>
                  <a:pt x="211" y="82"/>
                </a:lnTo>
                <a:lnTo>
                  <a:pt x="211" y="55"/>
                </a:lnTo>
                <a:lnTo>
                  <a:pt x="218" y="55"/>
                </a:lnTo>
                <a:lnTo>
                  <a:pt x="222" y="51"/>
                </a:lnTo>
                <a:lnTo>
                  <a:pt x="223" y="48"/>
                </a:lnTo>
                <a:lnTo>
                  <a:pt x="225" y="41"/>
                </a:lnTo>
                <a:close/>
                <a:moveTo>
                  <a:pt x="293" y="41"/>
                </a:moveTo>
                <a:lnTo>
                  <a:pt x="292" y="50"/>
                </a:lnTo>
                <a:lnTo>
                  <a:pt x="290" y="55"/>
                </a:lnTo>
                <a:lnTo>
                  <a:pt x="285" y="58"/>
                </a:lnTo>
                <a:lnTo>
                  <a:pt x="280" y="61"/>
                </a:lnTo>
                <a:lnTo>
                  <a:pt x="278" y="58"/>
                </a:lnTo>
                <a:lnTo>
                  <a:pt x="275" y="56"/>
                </a:lnTo>
                <a:lnTo>
                  <a:pt x="271" y="55"/>
                </a:lnTo>
                <a:lnTo>
                  <a:pt x="266" y="55"/>
                </a:lnTo>
                <a:lnTo>
                  <a:pt x="266" y="48"/>
                </a:lnTo>
                <a:lnTo>
                  <a:pt x="268" y="43"/>
                </a:lnTo>
                <a:lnTo>
                  <a:pt x="273" y="34"/>
                </a:lnTo>
                <a:lnTo>
                  <a:pt x="269" y="34"/>
                </a:lnTo>
                <a:lnTo>
                  <a:pt x="268" y="34"/>
                </a:lnTo>
                <a:lnTo>
                  <a:pt x="266" y="29"/>
                </a:lnTo>
                <a:lnTo>
                  <a:pt x="264" y="24"/>
                </a:lnTo>
                <a:lnTo>
                  <a:pt x="266" y="17"/>
                </a:lnTo>
                <a:lnTo>
                  <a:pt x="266" y="10"/>
                </a:lnTo>
                <a:lnTo>
                  <a:pt x="266" y="5"/>
                </a:lnTo>
                <a:lnTo>
                  <a:pt x="264" y="0"/>
                </a:lnTo>
                <a:lnTo>
                  <a:pt x="263" y="0"/>
                </a:lnTo>
                <a:lnTo>
                  <a:pt x="259" y="0"/>
                </a:lnTo>
                <a:lnTo>
                  <a:pt x="257" y="4"/>
                </a:lnTo>
                <a:lnTo>
                  <a:pt x="254" y="5"/>
                </a:lnTo>
                <a:lnTo>
                  <a:pt x="251" y="7"/>
                </a:lnTo>
                <a:lnTo>
                  <a:pt x="246" y="7"/>
                </a:lnTo>
                <a:lnTo>
                  <a:pt x="246" y="15"/>
                </a:lnTo>
                <a:lnTo>
                  <a:pt x="246" y="22"/>
                </a:lnTo>
                <a:lnTo>
                  <a:pt x="242" y="34"/>
                </a:lnTo>
                <a:lnTo>
                  <a:pt x="239" y="46"/>
                </a:lnTo>
                <a:lnTo>
                  <a:pt x="237" y="53"/>
                </a:lnTo>
                <a:lnTo>
                  <a:pt x="239" y="61"/>
                </a:lnTo>
                <a:lnTo>
                  <a:pt x="234" y="63"/>
                </a:lnTo>
                <a:lnTo>
                  <a:pt x="232" y="65"/>
                </a:lnTo>
                <a:lnTo>
                  <a:pt x="228" y="67"/>
                </a:lnTo>
                <a:lnTo>
                  <a:pt x="225" y="68"/>
                </a:lnTo>
                <a:lnTo>
                  <a:pt x="225" y="116"/>
                </a:lnTo>
                <a:lnTo>
                  <a:pt x="234" y="116"/>
                </a:lnTo>
                <a:lnTo>
                  <a:pt x="239" y="119"/>
                </a:lnTo>
                <a:lnTo>
                  <a:pt x="244" y="121"/>
                </a:lnTo>
                <a:lnTo>
                  <a:pt x="252" y="123"/>
                </a:lnTo>
                <a:lnTo>
                  <a:pt x="252" y="106"/>
                </a:lnTo>
                <a:lnTo>
                  <a:pt x="254" y="99"/>
                </a:lnTo>
                <a:lnTo>
                  <a:pt x="256" y="97"/>
                </a:lnTo>
                <a:lnTo>
                  <a:pt x="259" y="96"/>
                </a:lnTo>
                <a:lnTo>
                  <a:pt x="269" y="97"/>
                </a:lnTo>
                <a:lnTo>
                  <a:pt x="278" y="96"/>
                </a:lnTo>
                <a:lnTo>
                  <a:pt x="286" y="92"/>
                </a:lnTo>
                <a:lnTo>
                  <a:pt x="293" y="87"/>
                </a:lnTo>
                <a:lnTo>
                  <a:pt x="297" y="82"/>
                </a:lnTo>
                <a:lnTo>
                  <a:pt x="298" y="75"/>
                </a:lnTo>
                <a:lnTo>
                  <a:pt x="297" y="68"/>
                </a:lnTo>
                <a:lnTo>
                  <a:pt x="293" y="61"/>
                </a:lnTo>
                <a:lnTo>
                  <a:pt x="302" y="61"/>
                </a:lnTo>
                <a:lnTo>
                  <a:pt x="309" y="60"/>
                </a:lnTo>
                <a:lnTo>
                  <a:pt x="312" y="58"/>
                </a:lnTo>
                <a:lnTo>
                  <a:pt x="314" y="56"/>
                </a:lnTo>
                <a:lnTo>
                  <a:pt x="314" y="53"/>
                </a:lnTo>
                <a:lnTo>
                  <a:pt x="314" y="48"/>
                </a:lnTo>
                <a:lnTo>
                  <a:pt x="309" y="46"/>
                </a:lnTo>
                <a:lnTo>
                  <a:pt x="304" y="44"/>
                </a:lnTo>
                <a:lnTo>
                  <a:pt x="300" y="41"/>
                </a:lnTo>
                <a:lnTo>
                  <a:pt x="293" y="41"/>
                </a:lnTo>
                <a:close/>
                <a:moveTo>
                  <a:pt x="157" y="218"/>
                </a:moveTo>
                <a:lnTo>
                  <a:pt x="116" y="198"/>
                </a:lnTo>
                <a:lnTo>
                  <a:pt x="116" y="205"/>
                </a:lnTo>
                <a:lnTo>
                  <a:pt x="112" y="210"/>
                </a:lnTo>
                <a:lnTo>
                  <a:pt x="111" y="213"/>
                </a:lnTo>
                <a:lnTo>
                  <a:pt x="109" y="218"/>
                </a:lnTo>
                <a:lnTo>
                  <a:pt x="109" y="225"/>
                </a:lnTo>
                <a:lnTo>
                  <a:pt x="111" y="230"/>
                </a:lnTo>
                <a:lnTo>
                  <a:pt x="114" y="234"/>
                </a:lnTo>
                <a:lnTo>
                  <a:pt x="116" y="239"/>
                </a:lnTo>
                <a:lnTo>
                  <a:pt x="112" y="239"/>
                </a:lnTo>
                <a:lnTo>
                  <a:pt x="111" y="241"/>
                </a:lnTo>
                <a:lnTo>
                  <a:pt x="109" y="246"/>
                </a:lnTo>
                <a:lnTo>
                  <a:pt x="119" y="246"/>
                </a:lnTo>
                <a:lnTo>
                  <a:pt x="128" y="247"/>
                </a:lnTo>
                <a:lnTo>
                  <a:pt x="133" y="252"/>
                </a:lnTo>
                <a:lnTo>
                  <a:pt x="136" y="259"/>
                </a:lnTo>
                <a:lnTo>
                  <a:pt x="136" y="287"/>
                </a:lnTo>
                <a:lnTo>
                  <a:pt x="145" y="287"/>
                </a:lnTo>
                <a:lnTo>
                  <a:pt x="152" y="285"/>
                </a:lnTo>
                <a:lnTo>
                  <a:pt x="157" y="281"/>
                </a:lnTo>
                <a:lnTo>
                  <a:pt x="163" y="280"/>
                </a:lnTo>
                <a:lnTo>
                  <a:pt x="163" y="232"/>
                </a:lnTo>
                <a:lnTo>
                  <a:pt x="160" y="230"/>
                </a:lnTo>
                <a:lnTo>
                  <a:pt x="158" y="227"/>
                </a:lnTo>
                <a:lnTo>
                  <a:pt x="157" y="218"/>
                </a:lnTo>
                <a:close/>
                <a:moveTo>
                  <a:pt x="136" y="177"/>
                </a:moveTo>
                <a:lnTo>
                  <a:pt x="128" y="172"/>
                </a:lnTo>
                <a:lnTo>
                  <a:pt x="123" y="171"/>
                </a:lnTo>
                <a:lnTo>
                  <a:pt x="116" y="171"/>
                </a:lnTo>
                <a:lnTo>
                  <a:pt x="116" y="177"/>
                </a:lnTo>
                <a:lnTo>
                  <a:pt x="121" y="181"/>
                </a:lnTo>
                <a:lnTo>
                  <a:pt x="128" y="183"/>
                </a:lnTo>
                <a:lnTo>
                  <a:pt x="131" y="184"/>
                </a:lnTo>
                <a:lnTo>
                  <a:pt x="133" y="183"/>
                </a:lnTo>
                <a:lnTo>
                  <a:pt x="134" y="181"/>
                </a:lnTo>
                <a:lnTo>
                  <a:pt x="136" y="177"/>
                </a:lnTo>
                <a:close/>
                <a:moveTo>
                  <a:pt x="109" y="157"/>
                </a:moveTo>
                <a:lnTo>
                  <a:pt x="109" y="162"/>
                </a:lnTo>
                <a:lnTo>
                  <a:pt x="111" y="165"/>
                </a:lnTo>
                <a:lnTo>
                  <a:pt x="112" y="169"/>
                </a:lnTo>
                <a:lnTo>
                  <a:pt x="116" y="171"/>
                </a:lnTo>
                <a:lnTo>
                  <a:pt x="116" y="157"/>
                </a:lnTo>
                <a:lnTo>
                  <a:pt x="109" y="157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3" name="Freeform 222">
            <a:extLst>
              <a:ext uri="{FF2B5EF4-FFF2-40B4-BE49-F238E27FC236}">
                <a16:creationId xmlns:a16="http://schemas.microsoft.com/office/drawing/2014/main" id="{49D46875-E517-4EA5-99AD-06D12D39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799" y="4208179"/>
            <a:ext cx="787877" cy="423809"/>
          </a:xfrm>
          <a:custGeom>
            <a:avLst/>
            <a:gdLst>
              <a:gd name="T0" fmla="*/ 689658 w 1987"/>
              <a:gd name="T1" fmla="*/ 197158 h 1134"/>
              <a:gd name="T2" fmla="*/ 683533 w 1987"/>
              <a:gd name="T3" fmla="*/ 173773 h 1134"/>
              <a:gd name="T4" fmla="*/ 638132 w 1987"/>
              <a:gd name="T5" fmla="*/ 155784 h 1134"/>
              <a:gd name="T6" fmla="*/ 611468 w 1987"/>
              <a:gd name="T7" fmla="*/ 156503 h 1134"/>
              <a:gd name="T8" fmla="*/ 586606 w 1987"/>
              <a:gd name="T9" fmla="*/ 134917 h 1134"/>
              <a:gd name="T10" fmla="*/ 592011 w 1987"/>
              <a:gd name="T11" fmla="*/ 109372 h 1134"/>
              <a:gd name="T12" fmla="*/ 557420 w 1987"/>
              <a:gd name="T13" fmla="*/ 113690 h 1134"/>
              <a:gd name="T14" fmla="*/ 533639 w 1987"/>
              <a:gd name="T15" fmla="*/ 106854 h 1134"/>
              <a:gd name="T16" fmla="*/ 509497 w 1987"/>
              <a:gd name="T17" fmla="*/ 102537 h 1134"/>
              <a:gd name="T18" fmla="*/ 512019 w 1987"/>
              <a:gd name="T19" fmla="*/ 128800 h 1134"/>
              <a:gd name="T20" fmla="*/ 467339 w 1987"/>
              <a:gd name="T21" fmla="*/ 138155 h 1134"/>
              <a:gd name="T22" fmla="*/ 446440 w 1987"/>
              <a:gd name="T23" fmla="*/ 108653 h 1134"/>
              <a:gd name="T24" fmla="*/ 452566 w 1987"/>
              <a:gd name="T25" fmla="*/ 64040 h 1134"/>
              <a:gd name="T26" fmla="*/ 408967 w 1987"/>
              <a:gd name="T27" fmla="*/ 61522 h 1134"/>
              <a:gd name="T28" fmla="*/ 394554 w 1987"/>
              <a:gd name="T29" fmla="*/ 51088 h 1134"/>
              <a:gd name="T30" fmla="*/ 371853 w 1987"/>
              <a:gd name="T31" fmla="*/ 39216 h 1134"/>
              <a:gd name="T32" fmla="*/ 345910 w 1987"/>
              <a:gd name="T33" fmla="*/ 32740 h 1134"/>
              <a:gd name="T34" fmla="*/ 321408 w 1987"/>
              <a:gd name="T35" fmla="*/ 6116 h 1134"/>
              <a:gd name="T36" fmla="*/ 289339 w 1987"/>
              <a:gd name="T37" fmla="*/ 24465 h 1134"/>
              <a:gd name="T38" fmla="*/ 268080 w 1987"/>
              <a:gd name="T39" fmla="*/ 15470 h 1134"/>
              <a:gd name="T40" fmla="*/ 251866 w 1987"/>
              <a:gd name="T41" fmla="*/ 5037 h 1134"/>
              <a:gd name="T42" fmla="*/ 228085 w 1987"/>
              <a:gd name="T43" fmla="*/ 6116 h 1134"/>
              <a:gd name="T44" fmla="*/ 228805 w 1987"/>
              <a:gd name="T45" fmla="*/ 29502 h 1134"/>
              <a:gd name="T46" fmla="*/ 212591 w 1987"/>
              <a:gd name="T47" fmla="*/ 37057 h 1134"/>
              <a:gd name="T48" fmla="*/ 194214 w 1987"/>
              <a:gd name="T49" fmla="*/ 46771 h 1134"/>
              <a:gd name="T50" fmla="*/ 173315 w 1987"/>
              <a:gd name="T51" fmla="*/ 54686 h 1134"/>
              <a:gd name="T52" fmla="*/ 157461 w 1987"/>
              <a:gd name="T53" fmla="*/ 64040 h 1134"/>
              <a:gd name="T54" fmla="*/ 129716 w 1987"/>
              <a:gd name="T55" fmla="*/ 78072 h 1134"/>
              <a:gd name="T56" fmla="*/ 95846 w 1987"/>
              <a:gd name="T57" fmla="*/ 100738 h 1134"/>
              <a:gd name="T58" fmla="*/ 70623 w 1987"/>
              <a:gd name="T59" fmla="*/ 100738 h 1134"/>
              <a:gd name="T60" fmla="*/ 47923 w 1987"/>
              <a:gd name="T61" fmla="*/ 111891 h 1134"/>
              <a:gd name="T62" fmla="*/ 32789 w 1987"/>
              <a:gd name="T63" fmla="*/ 131319 h 1134"/>
              <a:gd name="T64" fmla="*/ 14773 w 1987"/>
              <a:gd name="T65" fmla="*/ 123404 h 1134"/>
              <a:gd name="T66" fmla="*/ 3243 w 1987"/>
              <a:gd name="T67" fmla="*/ 132038 h 1134"/>
              <a:gd name="T68" fmla="*/ 37474 w 1987"/>
              <a:gd name="T69" fmla="*/ 178450 h 1134"/>
              <a:gd name="T70" fmla="*/ 37474 w 1987"/>
              <a:gd name="T71" fmla="*/ 199317 h 1134"/>
              <a:gd name="T72" fmla="*/ 46842 w 1987"/>
              <a:gd name="T73" fmla="*/ 224501 h 1134"/>
              <a:gd name="T74" fmla="*/ 56571 w 1987"/>
              <a:gd name="T75" fmla="*/ 243210 h 1134"/>
              <a:gd name="T76" fmla="*/ 76388 w 1987"/>
              <a:gd name="T77" fmla="*/ 279907 h 1134"/>
              <a:gd name="T78" fmla="*/ 109538 w 1987"/>
              <a:gd name="T79" fmla="*/ 299695 h 1134"/>
              <a:gd name="T80" fmla="*/ 118546 w 1987"/>
              <a:gd name="T81" fmla="*/ 313726 h 1134"/>
              <a:gd name="T82" fmla="*/ 159983 w 1987"/>
              <a:gd name="T83" fmla="*/ 341069 h 1134"/>
              <a:gd name="T84" fmla="*/ 179441 w 1987"/>
              <a:gd name="T85" fmla="*/ 372010 h 1134"/>
              <a:gd name="T86" fmla="*/ 201781 w 1987"/>
              <a:gd name="T87" fmla="*/ 396475 h 1134"/>
              <a:gd name="T88" fmla="*/ 217635 w 1987"/>
              <a:gd name="T89" fmla="*/ 401872 h 1134"/>
              <a:gd name="T90" fmla="*/ 263036 w 1987"/>
              <a:gd name="T91" fmla="*/ 400073 h 1134"/>
              <a:gd name="T92" fmla="*/ 289339 w 1987"/>
              <a:gd name="T93" fmla="*/ 376687 h 1134"/>
              <a:gd name="T94" fmla="*/ 314562 w 1987"/>
              <a:gd name="T95" fmla="*/ 336392 h 1134"/>
              <a:gd name="T96" fmla="*/ 327173 w 1987"/>
              <a:gd name="T97" fmla="*/ 343588 h 1134"/>
              <a:gd name="T98" fmla="*/ 362845 w 1987"/>
              <a:gd name="T99" fmla="*/ 349704 h 1134"/>
              <a:gd name="T100" fmla="*/ 395995 w 1987"/>
              <a:gd name="T101" fmla="*/ 358339 h 1134"/>
              <a:gd name="T102" fmla="*/ 415453 w 1987"/>
              <a:gd name="T103" fmla="*/ 369492 h 1134"/>
              <a:gd name="T104" fmla="*/ 470942 w 1987"/>
              <a:gd name="T105" fmla="*/ 365894 h 1134"/>
              <a:gd name="T106" fmla="*/ 527873 w 1987"/>
              <a:gd name="T107" fmla="*/ 370211 h 1134"/>
              <a:gd name="T108" fmla="*/ 557060 w 1987"/>
              <a:gd name="T109" fmla="*/ 352942 h 1134"/>
              <a:gd name="T110" fmla="*/ 602460 w 1987"/>
              <a:gd name="T111" fmla="*/ 343588 h 1134"/>
              <a:gd name="T112" fmla="*/ 628043 w 1987"/>
              <a:gd name="T113" fmla="*/ 316604 h 1134"/>
              <a:gd name="T114" fmla="*/ 646780 w 1987"/>
              <a:gd name="T115" fmla="*/ 274870 h 1134"/>
              <a:gd name="T116" fmla="*/ 664436 w 1987"/>
              <a:gd name="T117" fmla="*/ 264437 h 1134"/>
              <a:gd name="T118" fmla="*/ 680290 w 1987"/>
              <a:gd name="T119" fmla="*/ 245009 h 1134"/>
              <a:gd name="T120" fmla="*/ 701909 w 1987"/>
              <a:gd name="T121" fmla="*/ 235654 h 1134"/>
              <a:gd name="T122" fmla="*/ 490400 w 1987"/>
              <a:gd name="T123" fmla="*/ 149308 h 11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7" h="1134">
                <a:moveTo>
                  <a:pt x="1958" y="607"/>
                </a:moveTo>
                <a:lnTo>
                  <a:pt x="1962" y="602"/>
                </a:lnTo>
                <a:lnTo>
                  <a:pt x="1962" y="597"/>
                </a:lnTo>
                <a:lnTo>
                  <a:pt x="1958" y="587"/>
                </a:lnTo>
                <a:lnTo>
                  <a:pt x="1953" y="578"/>
                </a:lnTo>
                <a:lnTo>
                  <a:pt x="1946" y="572"/>
                </a:lnTo>
                <a:lnTo>
                  <a:pt x="1940" y="565"/>
                </a:lnTo>
                <a:lnTo>
                  <a:pt x="1931" y="560"/>
                </a:lnTo>
                <a:lnTo>
                  <a:pt x="1931" y="556"/>
                </a:lnTo>
                <a:lnTo>
                  <a:pt x="1929" y="554"/>
                </a:lnTo>
                <a:lnTo>
                  <a:pt x="1924" y="553"/>
                </a:lnTo>
                <a:lnTo>
                  <a:pt x="1921" y="551"/>
                </a:lnTo>
                <a:lnTo>
                  <a:pt x="1917" y="549"/>
                </a:lnTo>
                <a:lnTo>
                  <a:pt x="1914" y="548"/>
                </a:lnTo>
                <a:lnTo>
                  <a:pt x="1911" y="546"/>
                </a:lnTo>
                <a:lnTo>
                  <a:pt x="1911" y="542"/>
                </a:lnTo>
                <a:lnTo>
                  <a:pt x="1909" y="541"/>
                </a:lnTo>
                <a:lnTo>
                  <a:pt x="1904" y="539"/>
                </a:lnTo>
                <a:lnTo>
                  <a:pt x="1900" y="537"/>
                </a:lnTo>
                <a:lnTo>
                  <a:pt x="1899" y="534"/>
                </a:lnTo>
                <a:lnTo>
                  <a:pt x="1897" y="525"/>
                </a:lnTo>
                <a:lnTo>
                  <a:pt x="1897" y="520"/>
                </a:lnTo>
                <a:lnTo>
                  <a:pt x="1895" y="517"/>
                </a:lnTo>
                <a:lnTo>
                  <a:pt x="1894" y="513"/>
                </a:lnTo>
                <a:lnTo>
                  <a:pt x="1890" y="512"/>
                </a:lnTo>
                <a:lnTo>
                  <a:pt x="1895" y="505"/>
                </a:lnTo>
                <a:lnTo>
                  <a:pt x="1897" y="495"/>
                </a:lnTo>
                <a:lnTo>
                  <a:pt x="1897" y="483"/>
                </a:lnTo>
                <a:lnTo>
                  <a:pt x="1897" y="471"/>
                </a:lnTo>
                <a:lnTo>
                  <a:pt x="1897" y="467"/>
                </a:lnTo>
                <a:lnTo>
                  <a:pt x="1895" y="466"/>
                </a:lnTo>
                <a:lnTo>
                  <a:pt x="1890" y="464"/>
                </a:lnTo>
                <a:lnTo>
                  <a:pt x="1890" y="461"/>
                </a:lnTo>
                <a:lnTo>
                  <a:pt x="1888" y="459"/>
                </a:lnTo>
                <a:lnTo>
                  <a:pt x="1883" y="457"/>
                </a:lnTo>
                <a:lnTo>
                  <a:pt x="1871" y="452"/>
                </a:lnTo>
                <a:lnTo>
                  <a:pt x="1859" y="447"/>
                </a:lnTo>
                <a:lnTo>
                  <a:pt x="1846" y="444"/>
                </a:lnTo>
                <a:lnTo>
                  <a:pt x="1836" y="437"/>
                </a:lnTo>
                <a:lnTo>
                  <a:pt x="1788" y="437"/>
                </a:lnTo>
                <a:lnTo>
                  <a:pt x="1779" y="435"/>
                </a:lnTo>
                <a:lnTo>
                  <a:pt x="1771" y="433"/>
                </a:lnTo>
                <a:lnTo>
                  <a:pt x="1759" y="425"/>
                </a:lnTo>
                <a:lnTo>
                  <a:pt x="1752" y="421"/>
                </a:lnTo>
                <a:lnTo>
                  <a:pt x="1745" y="418"/>
                </a:lnTo>
                <a:lnTo>
                  <a:pt x="1737" y="416"/>
                </a:lnTo>
                <a:lnTo>
                  <a:pt x="1726" y="416"/>
                </a:lnTo>
                <a:lnTo>
                  <a:pt x="1726" y="420"/>
                </a:lnTo>
                <a:lnTo>
                  <a:pt x="1725" y="421"/>
                </a:lnTo>
                <a:lnTo>
                  <a:pt x="1720" y="423"/>
                </a:lnTo>
                <a:lnTo>
                  <a:pt x="1716" y="423"/>
                </a:lnTo>
                <a:lnTo>
                  <a:pt x="1715" y="425"/>
                </a:lnTo>
                <a:lnTo>
                  <a:pt x="1713" y="430"/>
                </a:lnTo>
                <a:lnTo>
                  <a:pt x="1706" y="430"/>
                </a:lnTo>
                <a:lnTo>
                  <a:pt x="1701" y="433"/>
                </a:lnTo>
                <a:lnTo>
                  <a:pt x="1697" y="435"/>
                </a:lnTo>
                <a:lnTo>
                  <a:pt x="1692" y="437"/>
                </a:lnTo>
                <a:lnTo>
                  <a:pt x="1686" y="437"/>
                </a:lnTo>
                <a:lnTo>
                  <a:pt x="1680" y="433"/>
                </a:lnTo>
                <a:lnTo>
                  <a:pt x="1675" y="432"/>
                </a:lnTo>
                <a:lnTo>
                  <a:pt x="1670" y="428"/>
                </a:lnTo>
                <a:lnTo>
                  <a:pt x="1665" y="418"/>
                </a:lnTo>
                <a:lnTo>
                  <a:pt x="1658" y="409"/>
                </a:lnTo>
                <a:lnTo>
                  <a:pt x="1653" y="408"/>
                </a:lnTo>
                <a:lnTo>
                  <a:pt x="1648" y="404"/>
                </a:lnTo>
                <a:lnTo>
                  <a:pt x="1641" y="396"/>
                </a:lnTo>
                <a:lnTo>
                  <a:pt x="1634" y="387"/>
                </a:lnTo>
                <a:lnTo>
                  <a:pt x="1629" y="384"/>
                </a:lnTo>
                <a:lnTo>
                  <a:pt x="1624" y="382"/>
                </a:lnTo>
                <a:lnTo>
                  <a:pt x="1628" y="375"/>
                </a:lnTo>
                <a:lnTo>
                  <a:pt x="1633" y="370"/>
                </a:lnTo>
                <a:lnTo>
                  <a:pt x="1638" y="365"/>
                </a:lnTo>
                <a:lnTo>
                  <a:pt x="1645" y="362"/>
                </a:lnTo>
                <a:lnTo>
                  <a:pt x="1650" y="362"/>
                </a:lnTo>
                <a:lnTo>
                  <a:pt x="1653" y="360"/>
                </a:lnTo>
                <a:lnTo>
                  <a:pt x="1657" y="358"/>
                </a:lnTo>
                <a:lnTo>
                  <a:pt x="1658" y="355"/>
                </a:lnTo>
                <a:lnTo>
                  <a:pt x="1658" y="351"/>
                </a:lnTo>
                <a:lnTo>
                  <a:pt x="1660" y="350"/>
                </a:lnTo>
                <a:lnTo>
                  <a:pt x="1665" y="348"/>
                </a:lnTo>
                <a:lnTo>
                  <a:pt x="1660" y="331"/>
                </a:lnTo>
                <a:lnTo>
                  <a:pt x="1653" y="316"/>
                </a:lnTo>
                <a:lnTo>
                  <a:pt x="1648" y="309"/>
                </a:lnTo>
                <a:lnTo>
                  <a:pt x="1643" y="304"/>
                </a:lnTo>
                <a:lnTo>
                  <a:pt x="1638" y="297"/>
                </a:lnTo>
                <a:lnTo>
                  <a:pt x="1631" y="293"/>
                </a:lnTo>
                <a:lnTo>
                  <a:pt x="1622" y="295"/>
                </a:lnTo>
                <a:lnTo>
                  <a:pt x="1617" y="297"/>
                </a:lnTo>
                <a:lnTo>
                  <a:pt x="1612" y="300"/>
                </a:lnTo>
                <a:lnTo>
                  <a:pt x="1604" y="300"/>
                </a:lnTo>
                <a:lnTo>
                  <a:pt x="1602" y="302"/>
                </a:lnTo>
                <a:lnTo>
                  <a:pt x="1600" y="304"/>
                </a:lnTo>
                <a:lnTo>
                  <a:pt x="1597" y="307"/>
                </a:lnTo>
                <a:lnTo>
                  <a:pt x="1592" y="309"/>
                </a:lnTo>
                <a:lnTo>
                  <a:pt x="1590" y="311"/>
                </a:lnTo>
                <a:lnTo>
                  <a:pt x="1590" y="314"/>
                </a:lnTo>
                <a:lnTo>
                  <a:pt x="1568" y="314"/>
                </a:lnTo>
                <a:lnTo>
                  <a:pt x="1547" y="316"/>
                </a:lnTo>
                <a:lnTo>
                  <a:pt x="1530" y="321"/>
                </a:lnTo>
                <a:lnTo>
                  <a:pt x="1515" y="328"/>
                </a:lnTo>
                <a:lnTo>
                  <a:pt x="1501" y="328"/>
                </a:lnTo>
                <a:lnTo>
                  <a:pt x="1501" y="324"/>
                </a:lnTo>
                <a:lnTo>
                  <a:pt x="1500" y="322"/>
                </a:lnTo>
                <a:lnTo>
                  <a:pt x="1494" y="321"/>
                </a:lnTo>
                <a:lnTo>
                  <a:pt x="1493" y="317"/>
                </a:lnTo>
                <a:lnTo>
                  <a:pt x="1491" y="314"/>
                </a:lnTo>
                <a:lnTo>
                  <a:pt x="1488" y="312"/>
                </a:lnTo>
                <a:lnTo>
                  <a:pt x="1488" y="307"/>
                </a:lnTo>
                <a:lnTo>
                  <a:pt x="1488" y="304"/>
                </a:lnTo>
                <a:lnTo>
                  <a:pt x="1486" y="302"/>
                </a:lnTo>
                <a:lnTo>
                  <a:pt x="1481" y="300"/>
                </a:lnTo>
                <a:lnTo>
                  <a:pt x="1481" y="297"/>
                </a:lnTo>
                <a:lnTo>
                  <a:pt x="1479" y="295"/>
                </a:lnTo>
                <a:lnTo>
                  <a:pt x="1474" y="293"/>
                </a:lnTo>
                <a:lnTo>
                  <a:pt x="1457" y="282"/>
                </a:lnTo>
                <a:lnTo>
                  <a:pt x="1440" y="270"/>
                </a:lnTo>
                <a:lnTo>
                  <a:pt x="1431" y="265"/>
                </a:lnTo>
                <a:lnTo>
                  <a:pt x="1419" y="261"/>
                </a:lnTo>
                <a:lnTo>
                  <a:pt x="1407" y="259"/>
                </a:lnTo>
                <a:lnTo>
                  <a:pt x="1392" y="259"/>
                </a:lnTo>
                <a:lnTo>
                  <a:pt x="1392" y="266"/>
                </a:lnTo>
                <a:lnTo>
                  <a:pt x="1395" y="270"/>
                </a:lnTo>
                <a:lnTo>
                  <a:pt x="1399" y="273"/>
                </a:lnTo>
                <a:lnTo>
                  <a:pt x="1406" y="273"/>
                </a:lnTo>
                <a:lnTo>
                  <a:pt x="1411" y="282"/>
                </a:lnTo>
                <a:lnTo>
                  <a:pt x="1414" y="285"/>
                </a:lnTo>
                <a:lnTo>
                  <a:pt x="1419" y="287"/>
                </a:lnTo>
                <a:lnTo>
                  <a:pt x="1424" y="295"/>
                </a:lnTo>
                <a:lnTo>
                  <a:pt x="1426" y="300"/>
                </a:lnTo>
                <a:lnTo>
                  <a:pt x="1426" y="307"/>
                </a:lnTo>
                <a:lnTo>
                  <a:pt x="1428" y="309"/>
                </a:lnTo>
                <a:lnTo>
                  <a:pt x="1430" y="311"/>
                </a:lnTo>
                <a:lnTo>
                  <a:pt x="1433" y="314"/>
                </a:lnTo>
                <a:lnTo>
                  <a:pt x="1435" y="319"/>
                </a:lnTo>
                <a:lnTo>
                  <a:pt x="1436" y="321"/>
                </a:lnTo>
                <a:lnTo>
                  <a:pt x="1440" y="321"/>
                </a:lnTo>
                <a:lnTo>
                  <a:pt x="1433" y="334"/>
                </a:lnTo>
                <a:lnTo>
                  <a:pt x="1426" y="345"/>
                </a:lnTo>
                <a:lnTo>
                  <a:pt x="1423" y="351"/>
                </a:lnTo>
                <a:lnTo>
                  <a:pt x="1421" y="358"/>
                </a:lnTo>
                <a:lnTo>
                  <a:pt x="1419" y="367"/>
                </a:lnTo>
                <a:lnTo>
                  <a:pt x="1419" y="375"/>
                </a:lnTo>
                <a:lnTo>
                  <a:pt x="1407" y="377"/>
                </a:lnTo>
                <a:lnTo>
                  <a:pt x="1397" y="382"/>
                </a:lnTo>
                <a:lnTo>
                  <a:pt x="1390" y="387"/>
                </a:lnTo>
                <a:lnTo>
                  <a:pt x="1387" y="391"/>
                </a:lnTo>
                <a:lnTo>
                  <a:pt x="1385" y="396"/>
                </a:lnTo>
                <a:lnTo>
                  <a:pt x="1380" y="396"/>
                </a:lnTo>
                <a:lnTo>
                  <a:pt x="1377" y="396"/>
                </a:lnTo>
                <a:lnTo>
                  <a:pt x="1373" y="396"/>
                </a:lnTo>
                <a:lnTo>
                  <a:pt x="1372" y="397"/>
                </a:lnTo>
                <a:lnTo>
                  <a:pt x="1368" y="403"/>
                </a:lnTo>
                <a:lnTo>
                  <a:pt x="1366" y="408"/>
                </a:lnTo>
                <a:lnTo>
                  <a:pt x="1297" y="384"/>
                </a:lnTo>
                <a:lnTo>
                  <a:pt x="1297" y="380"/>
                </a:lnTo>
                <a:lnTo>
                  <a:pt x="1297" y="375"/>
                </a:lnTo>
                <a:lnTo>
                  <a:pt x="1291" y="363"/>
                </a:lnTo>
                <a:lnTo>
                  <a:pt x="1288" y="358"/>
                </a:lnTo>
                <a:lnTo>
                  <a:pt x="1283" y="355"/>
                </a:lnTo>
                <a:lnTo>
                  <a:pt x="1279" y="346"/>
                </a:lnTo>
                <a:lnTo>
                  <a:pt x="1276" y="338"/>
                </a:lnTo>
                <a:lnTo>
                  <a:pt x="1273" y="329"/>
                </a:lnTo>
                <a:lnTo>
                  <a:pt x="1269" y="321"/>
                </a:lnTo>
                <a:lnTo>
                  <a:pt x="1264" y="316"/>
                </a:lnTo>
                <a:lnTo>
                  <a:pt x="1259" y="311"/>
                </a:lnTo>
                <a:lnTo>
                  <a:pt x="1250" y="309"/>
                </a:lnTo>
                <a:lnTo>
                  <a:pt x="1242" y="307"/>
                </a:lnTo>
                <a:lnTo>
                  <a:pt x="1239" y="302"/>
                </a:lnTo>
                <a:lnTo>
                  <a:pt x="1235" y="297"/>
                </a:lnTo>
                <a:lnTo>
                  <a:pt x="1230" y="293"/>
                </a:lnTo>
                <a:lnTo>
                  <a:pt x="1228" y="287"/>
                </a:lnTo>
                <a:lnTo>
                  <a:pt x="1230" y="271"/>
                </a:lnTo>
                <a:lnTo>
                  <a:pt x="1235" y="259"/>
                </a:lnTo>
                <a:lnTo>
                  <a:pt x="1242" y="249"/>
                </a:lnTo>
                <a:lnTo>
                  <a:pt x="1250" y="241"/>
                </a:lnTo>
                <a:lnTo>
                  <a:pt x="1268" y="224"/>
                </a:lnTo>
                <a:lnTo>
                  <a:pt x="1276" y="215"/>
                </a:lnTo>
                <a:lnTo>
                  <a:pt x="1283" y="205"/>
                </a:lnTo>
                <a:lnTo>
                  <a:pt x="1278" y="196"/>
                </a:lnTo>
                <a:lnTo>
                  <a:pt x="1271" y="189"/>
                </a:lnTo>
                <a:lnTo>
                  <a:pt x="1264" y="183"/>
                </a:lnTo>
                <a:lnTo>
                  <a:pt x="1256" y="178"/>
                </a:lnTo>
                <a:lnTo>
                  <a:pt x="1247" y="172"/>
                </a:lnTo>
                <a:lnTo>
                  <a:pt x="1244" y="169"/>
                </a:lnTo>
                <a:lnTo>
                  <a:pt x="1242" y="164"/>
                </a:lnTo>
                <a:lnTo>
                  <a:pt x="1240" y="162"/>
                </a:lnTo>
                <a:lnTo>
                  <a:pt x="1239" y="160"/>
                </a:lnTo>
                <a:lnTo>
                  <a:pt x="1235" y="157"/>
                </a:lnTo>
                <a:lnTo>
                  <a:pt x="1230" y="155"/>
                </a:lnTo>
                <a:lnTo>
                  <a:pt x="1228" y="154"/>
                </a:lnTo>
                <a:lnTo>
                  <a:pt x="1228" y="150"/>
                </a:lnTo>
                <a:lnTo>
                  <a:pt x="1204" y="154"/>
                </a:lnTo>
                <a:lnTo>
                  <a:pt x="1182" y="160"/>
                </a:lnTo>
                <a:lnTo>
                  <a:pt x="1162" y="166"/>
                </a:lnTo>
                <a:lnTo>
                  <a:pt x="1140" y="171"/>
                </a:lnTo>
                <a:lnTo>
                  <a:pt x="1135" y="171"/>
                </a:lnTo>
                <a:lnTo>
                  <a:pt x="1129" y="171"/>
                </a:lnTo>
                <a:lnTo>
                  <a:pt x="1128" y="169"/>
                </a:lnTo>
                <a:lnTo>
                  <a:pt x="1126" y="167"/>
                </a:lnTo>
                <a:lnTo>
                  <a:pt x="1126" y="166"/>
                </a:lnTo>
                <a:lnTo>
                  <a:pt x="1126" y="164"/>
                </a:lnTo>
                <a:lnTo>
                  <a:pt x="1124" y="164"/>
                </a:lnTo>
                <a:lnTo>
                  <a:pt x="1124" y="160"/>
                </a:lnTo>
                <a:lnTo>
                  <a:pt x="1123" y="157"/>
                </a:lnTo>
                <a:lnTo>
                  <a:pt x="1121" y="154"/>
                </a:lnTo>
                <a:lnTo>
                  <a:pt x="1119" y="150"/>
                </a:lnTo>
                <a:lnTo>
                  <a:pt x="1114" y="150"/>
                </a:lnTo>
                <a:lnTo>
                  <a:pt x="1109" y="150"/>
                </a:lnTo>
                <a:lnTo>
                  <a:pt x="1104" y="145"/>
                </a:lnTo>
                <a:lnTo>
                  <a:pt x="1095" y="142"/>
                </a:lnTo>
                <a:lnTo>
                  <a:pt x="1092" y="142"/>
                </a:lnTo>
                <a:lnTo>
                  <a:pt x="1085" y="143"/>
                </a:lnTo>
                <a:lnTo>
                  <a:pt x="1080" y="138"/>
                </a:lnTo>
                <a:lnTo>
                  <a:pt x="1075" y="133"/>
                </a:lnTo>
                <a:lnTo>
                  <a:pt x="1066" y="132"/>
                </a:lnTo>
                <a:lnTo>
                  <a:pt x="1058" y="130"/>
                </a:lnTo>
                <a:lnTo>
                  <a:pt x="1056" y="126"/>
                </a:lnTo>
                <a:lnTo>
                  <a:pt x="1054" y="123"/>
                </a:lnTo>
                <a:lnTo>
                  <a:pt x="1046" y="121"/>
                </a:lnTo>
                <a:lnTo>
                  <a:pt x="1042" y="120"/>
                </a:lnTo>
                <a:lnTo>
                  <a:pt x="1039" y="118"/>
                </a:lnTo>
                <a:lnTo>
                  <a:pt x="1037" y="114"/>
                </a:lnTo>
                <a:lnTo>
                  <a:pt x="1037" y="109"/>
                </a:lnTo>
                <a:lnTo>
                  <a:pt x="1032" y="109"/>
                </a:lnTo>
                <a:lnTo>
                  <a:pt x="1029" y="111"/>
                </a:lnTo>
                <a:lnTo>
                  <a:pt x="1025" y="113"/>
                </a:lnTo>
                <a:lnTo>
                  <a:pt x="1024" y="116"/>
                </a:lnTo>
                <a:lnTo>
                  <a:pt x="996" y="116"/>
                </a:lnTo>
                <a:lnTo>
                  <a:pt x="996" y="113"/>
                </a:lnTo>
                <a:lnTo>
                  <a:pt x="995" y="111"/>
                </a:lnTo>
                <a:lnTo>
                  <a:pt x="993" y="109"/>
                </a:lnTo>
                <a:lnTo>
                  <a:pt x="989" y="109"/>
                </a:lnTo>
                <a:lnTo>
                  <a:pt x="979" y="109"/>
                </a:lnTo>
                <a:lnTo>
                  <a:pt x="971" y="109"/>
                </a:lnTo>
                <a:lnTo>
                  <a:pt x="962" y="109"/>
                </a:lnTo>
                <a:lnTo>
                  <a:pt x="964" y="101"/>
                </a:lnTo>
                <a:lnTo>
                  <a:pt x="962" y="96"/>
                </a:lnTo>
                <a:lnTo>
                  <a:pt x="960" y="91"/>
                </a:lnTo>
                <a:lnTo>
                  <a:pt x="957" y="87"/>
                </a:lnTo>
                <a:lnTo>
                  <a:pt x="954" y="84"/>
                </a:lnTo>
                <a:lnTo>
                  <a:pt x="950" y="80"/>
                </a:lnTo>
                <a:lnTo>
                  <a:pt x="948" y="75"/>
                </a:lnTo>
                <a:lnTo>
                  <a:pt x="948" y="68"/>
                </a:lnTo>
                <a:lnTo>
                  <a:pt x="947" y="67"/>
                </a:lnTo>
                <a:lnTo>
                  <a:pt x="945" y="65"/>
                </a:lnTo>
                <a:lnTo>
                  <a:pt x="942" y="61"/>
                </a:lnTo>
                <a:lnTo>
                  <a:pt x="940" y="56"/>
                </a:lnTo>
                <a:lnTo>
                  <a:pt x="938" y="55"/>
                </a:lnTo>
                <a:lnTo>
                  <a:pt x="935" y="55"/>
                </a:lnTo>
                <a:lnTo>
                  <a:pt x="935" y="34"/>
                </a:lnTo>
                <a:lnTo>
                  <a:pt x="914" y="24"/>
                </a:lnTo>
                <a:lnTo>
                  <a:pt x="892" y="17"/>
                </a:lnTo>
                <a:lnTo>
                  <a:pt x="870" y="10"/>
                </a:lnTo>
                <a:lnTo>
                  <a:pt x="843" y="7"/>
                </a:lnTo>
                <a:lnTo>
                  <a:pt x="839" y="7"/>
                </a:lnTo>
                <a:lnTo>
                  <a:pt x="834" y="9"/>
                </a:lnTo>
                <a:lnTo>
                  <a:pt x="831" y="10"/>
                </a:lnTo>
                <a:lnTo>
                  <a:pt x="827" y="14"/>
                </a:lnTo>
                <a:lnTo>
                  <a:pt x="826" y="19"/>
                </a:lnTo>
                <a:lnTo>
                  <a:pt x="826" y="29"/>
                </a:lnTo>
                <a:lnTo>
                  <a:pt x="826" y="41"/>
                </a:lnTo>
                <a:lnTo>
                  <a:pt x="824" y="50"/>
                </a:lnTo>
                <a:lnTo>
                  <a:pt x="822" y="58"/>
                </a:lnTo>
                <a:lnTo>
                  <a:pt x="817" y="63"/>
                </a:lnTo>
                <a:lnTo>
                  <a:pt x="812" y="68"/>
                </a:lnTo>
                <a:lnTo>
                  <a:pt x="803" y="68"/>
                </a:lnTo>
                <a:lnTo>
                  <a:pt x="797" y="67"/>
                </a:lnTo>
                <a:lnTo>
                  <a:pt x="792" y="63"/>
                </a:lnTo>
                <a:lnTo>
                  <a:pt x="785" y="61"/>
                </a:lnTo>
                <a:lnTo>
                  <a:pt x="781" y="68"/>
                </a:lnTo>
                <a:lnTo>
                  <a:pt x="776" y="73"/>
                </a:lnTo>
                <a:lnTo>
                  <a:pt x="768" y="75"/>
                </a:lnTo>
                <a:lnTo>
                  <a:pt x="757" y="75"/>
                </a:lnTo>
                <a:lnTo>
                  <a:pt x="757" y="72"/>
                </a:lnTo>
                <a:lnTo>
                  <a:pt x="756" y="70"/>
                </a:lnTo>
                <a:lnTo>
                  <a:pt x="751" y="68"/>
                </a:lnTo>
                <a:lnTo>
                  <a:pt x="751" y="61"/>
                </a:lnTo>
                <a:lnTo>
                  <a:pt x="747" y="56"/>
                </a:lnTo>
                <a:lnTo>
                  <a:pt x="744" y="44"/>
                </a:lnTo>
                <a:lnTo>
                  <a:pt x="744" y="43"/>
                </a:lnTo>
                <a:lnTo>
                  <a:pt x="742" y="41"/>
                </a:lnTo>
                <a:lnTo>
                  <a:pt x="742" y="38"/>
                </a:lnTo>
                <a:lnTo>
                  <a:pt x="742" y="34"/>
                </a:lnTo>
                <a:lnTo>
                  <a:pt x="742" y="32"/>
                </a:lnTo>
                <a:lnTo>
                  <a:pt x="744" y="27"/>
                </a:lnTo>
                <a:lnTo>
                  <a:pt x="739" y="27"/>
                </a:lnTo>
                <a:lnTo>
                  <a:pt x="734" y="27"/>
                </a:lnTo>
                <a:lnTo>
                  <a:pt x="728" y="22"/>
                </a:lnTo>
                <a:lnTo>
                  <a:pt x="720" y="19"/>
                </a:lnTo>
                <a:lnTo>
                  <a:pt x="717" y="19"/>
                </a:lnTo>
                <a:lnTo>
                  <a:pt x="710" y="20"/>
                </a:lnTo>
                <a:lnTo>
                  <a:pt x="708" y="17"/>
                </a:lnTo>
                <a:lnTo>
                  <a:pt x="706" y="15"/>
                </a:lnTo>
                <a:lnTo>
                  <a:pt x="699" y="14"/>
                </a:lnTo>
                <a:lnTo>
                  <a:pt x="693" y="12"/>
                </a:lnTo>
                <a:lnTo>
                  <a:pt x="689" y="10"/>
                </a:lnTo>
                <a:lnTo>
                  <a:pt x="689" y="7"/>
                </a:lnTo>
                <a:lnTo>
                  <a:pt x="681" y="2"/>
                </a:lnTo>
                <a:lnTo>
                  <a:pt x="676" y="0"/>
                </a:lnTo>
                <a:lnTo>
                  <a:pt x="669" y="0"/>
                </a:lnTo>
                <a:lnTo>
                  <a:pt x="662" y="0"/>
                </a:lnTo>
                <a:lnTo>
                  <a:pt x="657" y="3"/>
                </a:lnTo>
                <a:lnTo>
                  <a:pt x="653" y="5"/>
                </a:lnTo>
                <a:lnTo>
                  <a:pt x="648" y="7"/>
                </a:lnTo>
                <a:lnTo>
                  <a:pt x="647" y="10"/>
                </a:lnTo>
                <a:lnTo>
                  <a:pt x="645" y="14"/>
                </a:lnTo>
                <a:lnTo>
                  <a:pt x="636" y="15"/>
                </a:lnTo>
                <a:lnTo>
                  <a:pt x="633" y="17"/>
                </a:lnTo>
                <a:lnTo>
                  <a:pt x="630" y="19"/>
                </a:lnTo>
                <a:lnTo>
                  <a:pt x="628" y="22"/>
                </a:lnTo>
                <a:lnTo>
                  <a:pt x="628" y="27"/>
                </a:lnTo>
                <a:lnTo>
                  <a:pt x="626" y="32"/>
                </a:lnTo>
                <a:lnTo>
                  <a:pt x="626" y="38"/>
                </a:lnTo>
                <a:lnTo>
                  <a:pt x="630" y="46"/>
                </a:lnTo>
                <a:lnTo>
                  <a:pt x="635" y="53"/>
                </a:lnTo>
                <a:lnTo>
                  <a:pt x="642" y="58"/>
                </a:lnTo>
                <a:lnTo>
                  <a:pt x="648" y="63"/>
                </a:lnTo>
                <a:lnTo>
                  <a:pt x="652" y="68"/>
                </a:lnTo>
                <a:lnTo>
                  <a:pt x="653" y="72"/>
                </a:lnTo>
                <a:lnTo>
                  <a:pt x="652" y="75"/>
                </a:lnTo>
                <a:lnTo>
                  <a:pt x="648" y="82"/>
                </a:lnTo>
                <a:lnTo>
                  <a:pt x="635" y="82"/>
                </a:lnTo>
                <a:lnTo>
                  <a:pt x="628" y="89"/>
                </a:lnTo>
                <a:lnTo>
                  <a:pt x="621" y="89"/>
                </a:lnTo>
                <a:lnTo>
                  <a:pt x="618" y="89"/>
                </a:lnTo>
                <a:lnTo>
                  <a:pt x="614" y="89"/>
                </a:lnTo>
                <a:lnTo>
                  <a:pt x="609" y="89"/>
                </a:lnTo>
                <a:lnTo>
                  <a:pt x="607" y="89"/>
                </a:lnTo>
                <a:lnTo>
                  <a:pt x="607" y="92"/>
                </a:lnTo>
                <a:lnTo>
                  <a:pt x="607" y="96"/>
                </a:lnTo>
                <a:lnTo>
                  <a:pt x="604" y="96"/>
                </a:lnTo>
                <a:lnTo>
                  <a:pt x="601" y="96"/>
                </a:lnTo>
                <a:lnTo>
                  <a:pt x="597" y="96"/>
                </a:lnTo>
                <a:lnTo>
                  <a:pt x="594" y="96"/>
                </a:lnTo>
                <a:lnTo>
                  <a:pt x="592" y="99"/>
                </a:lnTo>
                <a:lnTo>
                  <a:pt x="590" y="103"/>
                </a:lnTo>
                <a:lnTo>
                  <a:pt x="589" y="108"/>
                </a:lnTo>
                <a:lnTo>
                  <a:pt x="587" y="109"/>
                </a:lnTo>
                <a:lnTo>
                  <a:pt x="584" y="109"/>
                </a:lnTo>
                <a:lnTo>
                  <a:pt x="580" y="109"/>
                </a:lnTo>
                <a:lnTo>
                  <a:pt x="577" y="109"/>
                </a:lnTo>
                <a:lnTo>
                  <a:pt x="573" y="109"/>
                </a:lnTo>
                <a:lnTo>
                  <a:pt x="572" y="113"/>
                </a:lnTo>
                <a:lnTo>
                  <a:pt x="568" y="114"/>
                </a:lnTo>
                <a:lnTo>
                  <a:pt x="560" y="116"/>
                </a:lnTo>
                <a:lnTo>
                  <a:pt x="560" y="120"/>
                </a:lnTo>
                <a:lnTo>
                  <a:pt x="558" y="121"/>
                </a:lnTo>
                <a:lnTo>
                  <a:pt x="553" y="123"/>
                </a:lnTo>
                <a:lnTo>
                  <a:pt x="546" y="126"/>
                </a:lnTo>
                <a:lnTo>
                  <a:pt x="539" y="130"/>
                </a:lnTo>
                <a:lnTo>
                  <a:pt x="532" y="130"/>
                </a:lnTo>
                <a:lnTo>
                  <a:pt x="527" y="130"/>
                </a:lnTo>
                <a:lnTo>
                  <a:pt x="526" y="130"/>
                </a:lnTo>
                <a:lnTo>
                  <a:pt x="526" y="133"/>
                </a:lnTo>
                <a:lnTo>
                  <a:pt x="526" y="137"/>
                </a:lnTo>
                <a:lnTo>
                  <a:pt x="517" y="138"/>
                </a:lnTo>
                <a:lnTo>
                  <a:pt x="509" y="140"/>
                </a:lnTo>
                <a:lnTo>
                  <a:pt x="500" y="142"/>
                </a:lnTo>
                <a:lnTo>
                  <a:pt x="491" y="143"/>
                </a:lnTo>
                <a:lnTo>
                  <a:pt x="490" y="145"/>
                </a:lnTo>
                <a:lnTo>
                  <a:pt x="490" y="147"/>
                </a:lnTo>
                <a:lnTo>
                  <a:pt x="488" y="149"/>
                </a:lnTo>
                <a:lnTo>
                  <a:pt x="485" y="150"/>
                </a:lnTo>
                <a:lnTo>
                  <a:pt x="481" y="152"/>
                </a:lnTo>
                <a:lnTo>
                  <a:pt x="478" y="154"/>
                </a:lnTo>
                <a:lnTo>
                  <a:pt x="474" y="155"/>
                </a:lnTo>
                <a:lnTo>
                  <a:pt x="471" y="157"/>
                </a:lnTo>
                <a:lnTo>
                  <a:pt x="467" y="159"/>
                </a:lnTo>
                <a:lnTo>
                  <a:pt x="464" y="160"/>
                </a:lnTo>
                <a:lnTo>
                  <a:pt x="461" y="162"/>
                </a:lnTo>
                <a:lnTo>
                  <a:pt x="457" y="164"/>
                </a:lnTo>
                <a:lnTo>
                  <a:pt x="454" y="166"/>
                </a:lnTo>
                <a:lnTo>
                  <a:pt x="450" y="167"/>
                </a:lnTo>
                <a:lnTo>
                  <a:pt x="447" y="171"/>
                </a:lnTo>
                <a:lnTo>
                  <a:pt x="444" y="171"/>
                </a:lnTo>
                <a:lnTo>
                  <a:pt x="440" y="171"/>
                </a:lnTo>
                <a:lnTo>
                  <a:pt x="438" y="172"/>
                </a:lnTo>
                <a:lnTo>
                  <a:pt x="437" y="178"/>
                </a:lnTo>
                <a:lnTo>
                  <a:pt x="428" y="183"/>
                </a:lnTo>
                <a:lnTo>
                  <a:pt x="423" y="184"/>
                </a:lnTo>
                <a:lnTo>
                  <a:pt x="416" y="184"/>
                </a:lnTo>
                <a:lnTo>
                  <a:pt x="415" y="181"/>
                </a:lnTo>
                <a:lnTo>
                  <a:pt x="413" y="179"/>
                </a:lnTo>
                <a:lnTo>
                  <a:pt x="409" y="181"/>
                </a:lnTo>
                <a:lnTo>
                  <a:pt x="409" y="184"/>
                </a:lnTo>
                <a:lnTo>
                  <a:pt x="404" y="189"/>
                </a:lnTo>
                <a:lnTo>
                  <a:pt x="399" y="195"/>
                </a:lnTo>
                <a:lnTo>
                  <a:pt x="391" y="196"/>
                </a:lnTo>
                <a:lnTo>
                  <a:pt x="382" y="198"/>
                </a:lnTo>
                <a:lnTo>
                  <a:pt x="374" y="203"/>
                </a:lnTo>
                <a:lnTo>
                  <a:pt x="367" y="210"/>
                </a:lnTo>
                <a:lnTo>
                  <a:pt x="360" y="217"/>
                </a:lnTo>
                <a:lnTo>
                  <a:pt x="355" y="225"/>
                </a:lnTo>
                <a:lnTo>
                  <a:pt x="350" y="225"/>
                </a:lnTo>
                <a:lnTo>
                  <a:pt x="345" y="227"/>
                </a:lnTo>
                <a:lnTo>
                  <a:pt x="339" y="229"/>
                </a:lnTo>
                <a:lnTo>
                  <a:pt x="336" y="232"/>
                </a:lnTo>
                <a:lnTo>
                  <a:pt x="331" y="239"/>
                </a:lnTo>
                <a:lnTo>
                  <a:pt x="328" y="246"/>
                </a:lnTo>
                <a:lnTo>
                  <a:pt x="293" y="246"/>
                </a:lnTo>
                <a:lnTo>
                  <a:pt x="285" y="253"/>
                </a:lnTo>
                <a:lnTo>
                  <a:pt x="275" y="259"/>
                </a:lnTo>
                <a:lnTo>
                  <a:pt x="271" y="263"/>
                </a:lnTo>
                <a:lnTo>
                  <a:pt x="270" y="268"/>
                </a:lnTo>
                <a:lnTo>
                  <a:pt x="266" y="273"/>
                </a:lnTo>
                <a:lnTo>
                  <a:pt x="266" y="280"/>
                </a:lnTo>
                <a:lnTo>
                  <a:pt x="259" y="280"/>
                </a:lnTo>
                <a:lnTo>
                  <a:pt x="251" y="280"/>
                </a:lnTo>
                <a:lnTo>
                  <a:pt x="242" y="280"/>
                </a:lnTo>
                <a:lnTo>
                  <a:pt x="234" y="280"/>
                </a:lnTo>
                <a:lnTo>
                  <a:pt x="225" y="280"/>
                </a:lnTo>
                <a:lnTo>
                  <a:pt x="224" y="280"/>
                </a:lnTo>
                <a:lnTo>
                  <a:pt x="222" y="282"/>
                </a:lnTo>
                <a:lnTo>
                  <a:pt x="220" y="282"/>
                </a:lnTo>
                <a:lnTo>
                  <a:pt x="218" y="283"/>
                </a:lnTo>
                <a:lnTo>
                  <a:pt x="217" y="285"/>
                </a:lnTo>
                <a:lnTo>
                  <a:pt x="215" y="285"/>
                </a:lnTo>
                <a:lnTo>
                  <a:pt x="215" y="287"/>
                </a:lnTo>
                <a:lnTo>
                  <a:pt x="205" y="282"/>
                </a:lnTo>
                <a:lnTo>
                  <a:pt x="196" y="280"/>
                </a:lnTo>
                <a:lnTo>
                  <a:pt x="189" y="282"/>
                </a:lnTo>
                <a:lnTo>
                  <a:pt x="183" y="285"/>
                </a:lnTo>
                <a:lnTo>
                  <a:pt x="179" y="285"/>
                </a:lnTo>
                <a:lnTo>
                  <a:pt x="171" y="292"/>
                </a:lnTo>
                <a:lnTo>
                  <a:pt x="160" y="299"/>
                </a:lnTo>
                <a:lnTo>
                  <a:pt x="157" y="299"/>
                </a:lnTo>
                <a:lnTo>
                  <a:pt x="154" y="299"/>
                </a:lnTo>
                <a:lnTo>
                  <a:pt x="150" y="299"/>
                </a:lnTo>
                <a:lnTo>
                  <a:pt x="147" y="297"/>
                </a:lnTo>
                <a:lnTo>
                  <a:pt x="143" y="299"/>
                </a:lnTo>
                <a:lnTo>
                  <a:pt x="140" y="300"/>
                </a:lnTo>
                <a:lnTo>
                  <a:pt x="138" y="304"/>
                </a:lnTo>
                <a:lnTo>
                  <a:pt x="137" y="307"/>
                </a:lnTo>
                <a:lnTo>
                  <a:pt x="133" y="311"/>
                </a:lnTo>
                <a:lnTo>
                  <a:pt x="130" y="312"/>
                </a:lnTo>
                <a:lnTo>
                  <a:pt x="125" y="311"/>
                </a:lnTo>
                <a:lnTo>
                  <a:pt x="120" y="312"/>
                </a:lnTo>
                <a:lnTo>
                  <a:pt x="118" y="314"/>
                </a:lnTo>
                <a:lnTo>
                  <a:pt x="114" y="317"/>
                </a:lnTo>
                <a:lnTo>
                  <a:pt x="113" y="326"/>
                </a:lnTo>
                <a:lnTo>
                  <a:pt x="109" y="329"/>
                </a:lnTo>
                <a:lnTo>
                  <a:pt x="106" y="333"/>
                </a:lnTo>
                <a:lnTo>
                  <a:pt x="102" y="334"/>
                </a:lnTo>
                <a:lnTo>
                  <a:pt x="99" y="340"/>
                </a:lnTo>
                <a:lnTo>
                  <a:pt x="97" y="346"/>
                </a:lnTo>
                <a:lnTo>
                  <a:pt x="96" y="353"/>
                </a:lnTo>
                <a:lnTo>
                  <a:pt x="96" y="362"/>
                </a:lnTo>
                <a:lnTo>
                  <a:pt x="91" y="365"/>
                </a:lnTo>
                <a:lnTo>
                  <a:pt x="85" y="369"/>
                </a:lnTo>
                <a:lnTo>
                  <a:pt x="82" y="375"/>
                </a:lnTo>
                <a:lnTo>
                  <a:pt x="82" y="382"/>
                </a:lnTo>
                <a:lnTo>
                  <a:pt x="72" y="382"/>
                </a:lnTo>
                <a:lnTo>
                  <a:pt x="68" y="380"/>
                </a:lnTo>
                <a:lnTo>
                  <a:pt x="65" y="379"/>
                </a:lnTo>
                <a:lnTo>
                  <a:pt x="63" y="375"/>
                </a:lnTo>
                <a:lnTo>
                  <a:pt x="62" y="372"/>
                </a:lnTo>
                <a:lnTo>
                  <a:pt x="62" y="362"/>
                </a:lnTo>
                <a:lnTo>
                  <a:pt x="56" y="358"/>
                </a:lnTo>
                <a:lnTo>
                  <a:pt x="51" y="355"/>
                </a:lnTo>
                <a:lnTo>
                  <a:pt x="48" y="350"/>
                </a:lnTo>
                <a:lnTo>
                  <a:pt x="48" y="341"/>
                </a:lnTo>
                <a:lnTo>
                  <a:pt x="41" y="343"/>
                </a:lnTo>
                <a:lnTo>
                  <a:pt x="36" y="343"/>
                </a:lnTo>
                <a:lnTo>
                  <a:pt x="29" y="340"/>
                </a:lnTo>
                <a:lnTo>
                  <a:pt x="24" y="334"/>
                </a:lnTo>
                <a:lnTo>
                  <a:pt x="19" y="334"/>
                </a:lnTo>
                <a:lnTo>
                  <a:pt x="14" y="334"/>
                </a:lnTo>
                <a:lnTo>
                  <a:pt x="14" y="329"/>
                </a:lnTo>
                <a:lnTo>
                  <a:pt x="12" y="326"/>
                </a:lnTo>
                <a:lnTo>
                  <a:pt x="10" y="322"/>
                </a:lnTo>
                <a:lnTo>
                  <a:pt x="7" y="321"/>
                </a:lnTo>
                <a:lnTo>
                  <a:pt x="7" y="338"/>
                </a:lnTo>
                <a:lnTo>
                  <a:pt x="5" y="345"/>
                </a:lnTo>
                <a:lnTo>
                  <a:pt x="4" y="346"/>
                </a:lnTo>
                <a:lnTo>
                  <a:pt x="0" y="348"/>
                </a:lnTo>
                <a:lnTo>
                  <a:pt x="9" y="367"/>
                </a:lnTo>
                <a:lnTo>
                  <a:pt x="17" y="386"/>
                </a:lnTo>
                <a:lnTo>
                  <a:pt x="24" y="406"/>
                </a:lnTo>
                <a:lnTo>
                  <a:pt x="34" y="423"/>
                </a:lnTo>
                <a:lnTo>
                  <a:pt x="39" y="433"/>
                </a:lnTo>
                <a:lnTo>
                  <a:pt x="48" y="440"/>
                </a:lnTo>
                <a:lnTo>
                  <a:pt x="56" y="447"/>
                </a:lnTo>
                <a:lnTo>
                  <a:pt x="65" y="452"/>
                </a:lnTo>
                <a:lnTo>
                  <a:pt x="75" y="457"/>
                </a:lnTo>
                <a:lnTo>
                  <a:pt x="79" y="467"/>
                </a:lnTo>
                <a:lnTo>
                  <a:pt x="84" y="476"/>
                </a:lnTo>
                <a:lnTo>
                  <a:pt x="91" y="483"/>
                </a:lnTo>
                <a:lnTo>
                  <a:pt x="96" y="491"/>
                </a:lnTo>
                <a:lnTo>
                  <a:pt x="101" y="493"/>
                </a:lnTo>
                <a:lnTo>
                  <a:pt x="104" y="496"/>
                </a:lnTo>
                <a:lnTo>
                  <a:pt x="109" y="505"/>
                </a:lnTo>
                <a:lnTo>
                  <a:pt x="111" y="510"/>
                </a:lnTo>
                <a:lnTo>
                  <a:pt x="116" y="512"/>
                </a:lnTo>
                <a:lnTo>
                  <a:pt x="121" y="513"/>
                </a:lnTo>
                <a:lnTo>
                  <a:pt x="130" y="512"/>
                </a:lnTo>
                <a:lnTo>
                  <a:pt x="126" y="517"/>
                </a:lnTo>
                <a:lnTo>
                  <a:pt x="125" y="524"/>
                </a:lnTo>
                <a:lnTo>
                  <a:pt x="121" y="529"/>
                </a:lnTo>
                <a:lnTo>
                  <a:pt x="120" y="531"/>
                </a:lnTo>
                <a:lnTo>
                  <a:pt x="116" y="532"/>
                </a:lnTo>
                <a:lnTo>
                  <a:pt x="111" y="541"/>
                </a:lnTo>
                <a:lnTo>
                  <a:pt x="109" y="546"/>
                </a:lnTo>
                <a:lnTo>
                  <a:pt x="109" y="553"/>
                </a:lnTo>
                <a:lnTo>
                  <a:pt x="104" y="554"/>
                </a:lnTo>
                <a:lnTo>
                  <a:pt x="101" y="558"/>
                </a:lnTo>
                <a:lnTo>
                  <a:pt x="94" y="566"/>
                </a:lnTo>
                <a:lnTo>
                  <a:pt x="91" y="575"/>
                </a:lnTo>
                <a:lnTo>
                  <a:pt x="89" y="587"/>
                </a:lnTo>
                <a:lnTo>
                  <a:pt x="89" y="594"/>
                </a:lnTo>
                <a:lnTo>
                  <a:pt x="89" y="599"/>
                </a:lnTo>
                <a:lnTo>
                  <a:pt x="92" y="602"/>
                </a:lnTo>
                <a:lnTo>
                  <a:pt x="96" y="604"/>
                </a:lnTo>
                <a:lnTo>
                  <a:pt x="99" y="607"/>
                </a:lnTo>
                <a:lnTo>
                  <a:pt x="104" y="607"/>
                </a:lnTo>
                <a:lnTo>
                  <a:pt x="116" y="607"/>
                </a:lnTo>
                <a:lnTo>
                  <a:pt x="120" y="614"/>
                </a:lnTo>
                <a:lnTo>
                  <a:pt x="125" y="619"/>
                </a:lnTo>
                <a:lnTo>
                  <a:pt x="130" y="624"/>
                </a:lnTo>
                <a:lnTo>
                  <a:pt x="137" y="628"/>
                </a:lnTo>
                <a:lnTo>
                  <a:pt x="137" y="636"/>
                </a:lnTo>
                <a:lnTo>
                  <a:pt x="138" y="643"/>
                </a:lnTo>
                <a:lnTo>
                  <a:pt x="143" y="655"/>
                </a:lnTo>
                <a:lnTo>
                  <a:pt x="143" y="659"/>
                </a:lnTo>
                <a:lnTo>
                  <a:pt x="143" y="662"/>
                </a:lnTo>
                <a:lnTo>
                  <a:pt x="147" y="662"/>
                </a:lnTo>
                <a:lnTo>
                  <a:pt x="150" y="662"/>
                </a:lnTo>
                <a:lnTo>
                  <a:pt x="150" y="665"/>
                </a:lnTo>
                <a:lnTo>
                  <a:pt x="150" y="669"/>
                </a:lnTo>
                <a:lnTo>
                  <a:pt x="154" y="669"/>
                </a:lnTo>
                <a:lnTo>
                  <a:pt x="157" y="669"/>
                </a:lnTo>
                <a:lnTo>
                  <a:pt x="157" y="672"/>
                </a:lnTo>
                <a:lnTo>
                  <a:pt x="157" y="676"/>
                </a:lnTo>
                <a:lnTo>
                  <a:pt x="157" y="682"/>
                </a:lnTo>
                <a:lnTo>
                  <a:pt x="159" y="686"/>
                </a:lnTo>
                <a:lnTo>
                  <a:pt x="160" y="688"/>
                </a:lnTo>
                <a:lnTo>
                  <a:pt x="166" y="693"/>
                </a:lnTo>
                <a:lnTo>
                  <a:pt x="169" y="698"/>
                </a:lnTo>
                <a:lnTo>
                  <a:pt x="171" y="703"/>
                </a:lnTo>
                <a:lnTo>
                  <a:pt x="171" y="710"/>
                </a:lnTo>
                <a:lnTo>
                  <a:pt x="177" y="717"/>
                </a:lnTo>
                <a:lnTo>
                  <a:pt x="184" y="723"/>
                </a:lnTo>
                <a:lnTo>
                  <a:pt x="189" y="732"/>
                </a:lnTo>
                <a:lnTo>
                  <a:pt x="195" y="740"/>
                </a:lnTo>
                <a:lnTo>
                  <a:pt x="201" y="761"/>
                </a:lnTo>
                <a:lnTo>
                  <a:pt x="206" y="769"/>
                </a:lnTo>
                <a:lnTo>
                  <a:pt x="212" y="778"/>
                </a:lnTo>
                <a:lnTo>
                  <a:pt x="259" y="778"/>
                </a:lnTo>
                <a:lnTo>
                  <a:pt x="261" y="783"/>
                </a:lnTo>
                <a:lnTo>
                  <a:pt x="263" y="787"/>
                </a:lnTo>
                <a:lnTo>
                  <a:pt x="270" y="792"/>
                </a:lnTo>
                <a:lnTo>
                  <a:pt x="276" y="797"/>
                </a:lnTo>
                <a:lnTo>
                  <a:pt x="278" y="800"/>
                </a:lnTo>
                <a:lnTo>
                  <a:pt x="280" y="805"/>
                </a:lnTo>
                <a:lnTo>
                  <a:pt x="285" y="810"/>
                </a:lnTo>
                <a:lnTo>
                  <a:pt x="290" y="815"/>
                </a:lnTo>
                <a:lnTo>
                  <a:pt x="292" y="824"/>
                </a:lnTo>
                <a:lnTo>
                  <a:pt x="293" y="833"/>
                </a:lnTo>
                <a:lnTo>
                  <a:pt x="297" y="833"/>
                </a:lnTo>
                <a:lnTo>
                  <a:pt x="300" y="833"/>
                </a:lnTo>
                <a:lnTo>
                  <a:pt x="304" y="833"/>
                </a:lnTo>
                <a:lnTo>
                  <a:pt x="307" y="833"/>
                </a:lnTo>
                <a:lnTo>
                  <a:pt x="307" y="836"/>
                </a:lnTo>
                <a:lnTo>
                  <a:pt x="307" y="839"/>
                </a:lnTo>
                <a:lnTo>
                  <a:pt x="307" y="843"/>
                </a:lnTo>
                <a:lnTo>
                  <a:pt x="307" y="846"/>
                </a:lnTo>
                <a:lnTo>
                  <a:pt x="310" y="848"/>
                </a:lnTo>
                <a:lnTo>
                  <a:pt x="314" y="850"/>
                </a:lnTo>
                <a:lnTo>
                  <a:pt x="317" y="851"/>
                </a:lnTo>
                <a:lnTo>
                  <a:pt x="321" y="853"/>
                </a:lnTo>
                <a:lnTo>
                  <a:pt x="321" y="856"/>
                </a:lnTo>
                <a:lnTo>
                  <a:pt x="321" y="860"/>
                </a:lnTo>
                <a:lnTo>
                  <a:pt x="321" y="865"/>
                </a:lnTo>
                <a:lnTo>
                  <a:pt x="321" y="867"/>
                </a:lnTo>
                <a:lnTo>
                  <a:pt x="329" y="872"/>
                </a:lnTo>
                <a:lnTo>
                  <a:pt x="333" y="875"/>
                </a:lnTo>
                <a:lnTo>
                  <a:pt x="334" y="880"/>
                </a:lnTo>
                <a:lnTo>
                  <a:pt x="368" y="880"/>
                </a:lnTo>
                <a:lnTo>
                  <a:pt x="375" y="896"/>
                </a:lnTo>
                <a:lnTo>
                  <a:pt x="384" y="909"/>
                </a:lnTo>
                <a:lnTo>
                  <a:pt x="394" y="921"/>
                </a:lnTo>
                <a:lnTo>
                  <a:pt x="403" y="935"/>
                </a:lnTo>
                <a:lnTo>
                  <a:pt x="430" y="935"/>
                </a:lnTo>
                <a:lnTo>
                  <a:pt x="430" y="938"/>
                </a:lnTo>
                <a:lnTo>
                  <a:pt x="432" y="940"/>
                </a:lnTo>
                <a:lnTo>
                  <a:pt x="437" y="942"/>
                </a:lnTo>
                <a:lnTo>
                  <a:pt x="437" y="945"/>
                </a:lnTo>
                <a:lnTo>
                  <a:pt x="438" y="947"/>
                </a:lnTo>
                <a:lnTo>
                  <a:pt x="444" y="948"/>
                </a:lnTo>
                <a:lnTo>
                  <a:pt x="450" y="957"/>
                </a:lnTo>
                <a:lnTo>
                  <a:pt x="456" y="967"/>
                </a:lnTo>
                <a:lnTo>
                  <a:pt x="461" y="971"/>
                </a:lnTo>
                <a:lnTo>
                  <a:pt x="466" y="972"/>
                </a:lnTo>
                <a:lnTo>
                  <a:pt x="471" y="976"/>
                </a:lnTo>
                <a:lnTo>
                  <a:pt x="478" y="976"/>
                </a:lnTo>
                <a:lnTo>
                  <a:pt x="476" y="983"/>
                </a:lnTo>
                <a:lnTo>
                  <a:pt x="478" y="988"/>
                </a:lnTo>
                <a:lnTo>
                  <a:pt x="479" y="993"/>
                </a:lnTo>
                <a:lnTo>
                  <a:pt x="481" y="996"/>
                </a:lnTo>
                <a:lnTo>
                  <a:pt x="490" y="1000"/>
                </a:lnTo>
                <a:lnTo>
                  <a:pt x="498" y="1003"/>
                </a:lnTo>
                <a:lnTo>
                  <a:pt x="498" y="1024"/>
                </a:lnTo>
                <a:lnTo>
                  <a:pt x="498" y="1034"/>
                </a:lnTo>
                <a:lnTo>
                  <a:pt x="500" y="1042"/>
                </a:lnTo>
                <a:lnTo>
                  <a:pt x="502" y="1051"/>
                </a:lnTo>
                <a:lnTo>
                  <a:pt x="505" y="1058"/>
                </a:lnTo>
                <a:lnTo>
                  <a:pt x="512" y="1061"/>
                </a:lnTo>
                <a:lnTo>
                  <a:pt x="519" y="1064"/>
                </a:lnTo>
                <a:lnTo>
                  <a:pt x="527" y="1070"/>
                </a:lnTo>
                <a:lnTo>
                  <a:pt x="534" y="1076"/>
                </a:lnTo>
                <a:lnTo>
                  <a:pt x="543" y="1082"/>
                </a:lnTo>
                <a:lnTo>
                  <a:pt x="553" y="1085"/>
                </a:lnTo>
                <a:lnTo>
                  <a:pt x="553" y="1092"/>
                </a:lnTo>
                <a:lnTo>
                  <a:pt x="553" y="1095"/>
                </a:lnTo>
                <a:lnTo>
                  <a:pt x="555" y="1097"/>
                </a:lnTo>
                <a:lnTo>
                  <a:pt x="560" y="1099"/>
                </a:lnTo>
                <a:lnTo>
                  <a:pt x="560" y="1102"/>
                </a:lnTo>
                <a:lnTo>
                  <a:pt x="560" y="1105"/>
                </a:lnTo>
                <a:lnTo>
                  <a:pt x="560" y="1109"/>
                </a:lnTo>
                <a:lnTo>
                  <a:pt x="560" y="1112"/>
                </a:lnTo>
                <a:lnTo>
                  <a:pt x="561" y="1112"/>
                </a:lnTo>
                <a:lnTo>
                  <a:pt x="566" y="1112"/>
                </a:lnTo>
                <a:lnTo>
                  <a:pt x="570" y="1112"/>
                </a:lnTo>
                <a:lnTo>
                  <a:pt x="573" y="1112"/>
                </a:lnTo>
                <a:lnTo>
                  <a:pt x="573" y="1116"/>
                </a:lnTo>
                <a:lnTo>
                  <a:pt x="573" y="1119"/>
                </a:lnTo>
                <a:lnTo>
                  <a:pt x="575" y="1121"/>
                </a:lnTo>
                <a:lnTo>
                  <a:pt x="580" y="1121"/>
                </a:lnTo>
                <a:lnTo>
                  <a:pt x="590" y="1119"/>
                </a:lnTo>
                <a:lnTo>
                  <a:pt x="601" y="1117"/>
                </a:lnTo>
                <a:lnTo>
                  <a:pt x="604" y="1117"/>
                </a:lnTo>
                <a:lnTo>
                  <a:pt x="607" y="1119"/>
                </a:lnTo>
                <a:lnTo>
                  <a:pt x="607" y="1123"/>
                </a:lnTo>
                <a:lnTo>
                  <a:pt x="611" y="1124"/>
                </a:lnTo>
                <a:lnTo>
                  <a:pt x="618" y="1126"/>
                </a:lnTo>
                <a:lnTo>
                  <a:pt x="624" y="1128"/>
                </a:lnTo>
                <a:lnTo>
                  <a:pt x="626" y="1129"/>
                </a:lnTo>
                <a:lnTo>
                  <a:pt x="628" y="1133"/>
                </a:lnTo>
                <a:lnTo>
                  <a:pt x="662" y="1133"/>
                </a:lnTo>
                <a:lnTo>
                  <a:pt x="682" y="1119"/>
                </a:lnTo>
                <a:lnTo>
                  <a:pt x="703" y="1105"/>
                </a:lnTo>
                <a:lnTo>
                  <a:pt x="705" y="1109"/>
                </a:lnTo>
                <a:lnTo>
                  <a:pt x="706" y="1111"/>
                </a:lnTo>
                <a:lnTo>
                  <a:pt x="713" y="1112"/>
                </a:lnTo>
                <a:lnTo>
                  <a:pt x="730" y="1112"/>
                </a:lnTo>
                <a:lnTo>
                  <a:pt x="737" y="1116"/>
                </a:lnTo>
                <a:lnTo>
                  <a:pt x="744" y="1119"/>
                </a:lnTo>
                <a:lnTo>
                  <a:pt x="754" y="1119"/>
                </a:lnTo>
                <a:lnTo>
                  <a:pt x="764" y="1119"/>
                </a:lnTo>
                <a:lnTo>
                  <a:pt x="766" y="1114"/>
                </a:lnTo>
                <a:lnTo>
                  <a:pt x="771" y="1112"/>
                </a:lnTo>
                <a:lnTo>
                  <a:pt x="778" y="1112"/>
                </a:lnTo>
                <a:lnTo>
                  <a:pt x="785" y="1112"/>
                </a:lnTo>
                <a:lnTo>
                  <a:pt x="788" y="1104"/>
                </a:lnTo>
                <a:lnTo>
                  <a:pt x="790" y="1093"/>
                </a:lnTo>
                <a:lnTo>
                  <a:pt x="792" y="1071"/>
                </a:lnTo>
                <a:lnTo>
                  <a:pt x="793" y="1061"/>
                </a:lnTo>
                <a:lnTo>
                  <a:pt x="797" y="1054"/>
                </a:lnTo>
                <a:lnTo>
                  <a:pt x="803" y="1047"/>
                </a:lnTo>
                <a:lnTo>
                  <a:pt x="807" y="1046"/>
                </a:lnTo>
                <a:lnTo>
                  <a:pt x="812" y="1044"/>
                </a:lnTo>
                <a:lnTo>
                  <a:pt x="853" y="1044"/>
                </a:lnTo>
                <a:lnTo>
                  <a:pt x="853" y="989"/>
                </a:lnTo>
                <a:lnTo>
                  <a:pt x="855" y="983"/>
                </a:lnTo>
                <a:lnTo>
                  <a:pt x="858" y="977"/>
                </a:lnTo>
                <a:lnTo>
                  <a:pt x="860" y="971"/>
                </a:lnTo>
                <a:lnTo>
                  <a:pt x="860" y="962"/>
                </a:lnTo>
                <a:lnTo>
                  <a:pt x="860" y="945"/>
                </a:lnTo>
                <a:lnTo>
                  <a:pt x="861" y="938"/>
                </a:lnTo>
                <a:lnTo>
                  <a:pt x="863" y="937"/>
                </a:lnTo>
                <a:lnTo>
                  <a:pt x="867" y="935"/>
                </a:lnTo>
                <a:lnTo>
                  <a:pt x="870" y="935"/>
                </a:lnTo>
                <a:lnTo>
                  <a:pt x="873" y="935"/>
                </a:lnTo>
                <a:lnTo>
                  <a:pt x="877" y="935"/>
                </a:lnTo>
                <a:lnTo>
                  <a:pt x="880" y="935"/>
                </a:lnTo>
                <a:lnTo>
                  <a:pt x="882" y="937"/>
                </a:lnTo>
                <a:lnTo>
                  <a:pt x="884" y="942"/>
                </a:lnTo>
                <a:lnTo>
                  <a:pt x="885" y="945"/>
                </a:lnTo>
                <a:lnTo>
                  <a:pt x="887" y="948"/>
                </a:lnTo>
                <a:lnTo>
                  <a:pt x="890" y="948"/>
                </a:lnTo>
                <a:lnTo>
                  <a:pt x="894" y="948"/>
                </a:lnTo>
                <a:lnTo>
                  <a:pt x="897" y="948"/>
                </a:lnTo>
                <a:lnTo>
                  <a:pt x="901" y="948"/>
                </a:lnTo>
                <a:lnTo>
                  <a:pt x="901" y="952"/>
                </a:lnTo>
                <a:lnTo>
                  <a:pt x="901" y="955"/>
                </a:lnTo>
                <a:lnTo>
                  <a:pt x="902" y="955"/>
                </a:lnTo>
                <a:lnTo>
                  <a:pt x="908" y="955"/>
                </a:lnTo>
                <a:lnTo>
                  <a:pt x="911" y="955"/>
                </a:lnTo>
                <a:lnTo>
                  <a:pt x="914" y="955"/>
                </a:lnTo>
                <a:lnTo>
                  <a:pt x="933" y="947"/>
                </a:lnTo>
                <a:lnTo>
                  <a:pt x="943" y="943"/>
                </a:lnTo>
                <a:lnTo>
                  <a:pt x="955" y="942"/>
                </a:lnTo>
                <a:lnTo>
                  <a:pt x="957" y="947"/>
                </a:lnTo>
                <a:lnTo>
                  <a:pt x="960" y="950"/>
                </a:lnTo>
                <a:lnTo>
                  <a:pt x="966" y="952"/>
                </a:lnTo>
                <a:lnTo>
                  <a:pt x="971" y="954"/>
                </a:lnTo>
                <a:lnTo>
                  <a:pt x="983" y="955"/>
                </a:lnTo>
                <a:lnTo>
                  <a:pt x="986" y="959"/>
                </a:lnTo>
                <a:lnTo>
                  <a:pt x="989" y="962"/>
                </a:lnTo>
                <a:lnTo>
                  <a:pt x="998" y="967"/>
                </a:lnTo>
                <a:lnTo>
                  <a:pt x="1007" y="972"/>
                </a:lnTo>
                <a:lnTo>
                  <a:pt x="1017" y="976"/>
                </a:lnTo>
                <a:lnTo>
                  <a:pt x="1024" y="976"/>
                </a:lnTo>
                <a:lnTo>
                  <a:pt x="1030" y="976"/>
                </a:lnTo>
                <a:lnTo>
                  <a:pt x="1032" y="981"/>
                </a:lnTo>
                <a:lnTo>
                  <a:pt x="1036" y="983"/>
                </a:lnTo>
                <a:lnTo>
                  <a:pt x="1039" y="986"/>
                </a:lnTo>
                <a:lnTo>
                  <a:pt x="1044" y="986"/>
                </a:lnTo>
                <a:lnTo>
                  <a:pt x="1065" y="989"/>
                </a:lnTo>
                <a:lnTo>
                  <a:pt x="1065" y="996"/>
                </a:lnTo>
                <a:lnTo>
                  <a:pt x="1066" y="998"/>
                </a:lnTo>
                <a:lnTo>
                  <a:pt x="1070" y="998"/>
                </a:lnTo>
                <a:lnTo>
                  <a:pt x="1080" y="998"/>
                </a:lnTo>
                <a:lnTo>
                  <a:pt x="1092" y="996"/>
                </a:lnTo>
                <a:lnTo>
                  <a:pt x="1099" y="996"/>
                </a:lnTo>
                <a:lnTo>
                  <a:pt x="1099" y="1003"/>
                </a:lnTo>
                <a:lnTo>
                  <a:pt x="1100" y="1003"/>
                </a:lnTo>
                <a:lnTo>
                  <a:pt x="1106" y="1003"/>
                </a:lnTo>
                <a:lnTo>
                  <a:pt x="1109" y="1003"/>
                </a:lnTo>
                <a:lnTo>
                  <a:pt x="1112" y="1003"/>
                </a:lnTo>
                <a:lnTo>
                  <a:pt x="1117" y="1005"/>
                </a:lnTo>
                <a:lnTo>
                  <a:pt x="1121" y="1008"/>
                </a:lnTo>
                <a:lnTo>
                  <a:pt x="1128" y="1015"/>
                </a:lnTo>
                <a:lnTo>
                  <a:pt x="1131" y="1018"/>
                </a:lnTo>
                <a:lnTo>
                  <a:pt x="1135" y="1022"/>
                </a:lnTo>
                <a:lnTo>
                  <a:pt x="1140" y="1024"/>
                </a:lnTo>
                <a:lnTo>
                  <a:pt x="1146" y="1024"/>
                </a:lnTo>
                <a:lnTo>
                  <a:pt x="1152" y="1025"/>
                </a:lnTo>
                <a:lnTo>
                  <a:pt x="1153" y="1027"/>
                </a:lnTo>
                <a:lnTo>
                  <a:pt x="1153" y="1030"/>
                </a:lnTo>
                <a:lnTo>
                  <a:pt x="1169" y="1030"/>
                </a:lnTo>
                <a:lnTo>
                  <a:pt x="1182" y="1030"/>
                </a:lnTo>
                <a:lnTo>
                  <a:pt x="1208" y="1034"/>
                </a:lnTo>
                <a:lnTo>
                  <a:pt x="1233" y="1037"/>
                </a:lnTo>
                <a:lnTo>
                  <a:pt x="1247" y="1039"/>
                </a:lnTo>
                <a:lnTo>
                  <a:pt x="1262" y="1037"/>
                </a:lnTo>
                <a:lnTo>
                  <a:pt x="1269" y="1035"/>
                </a:lnTo>
                <a:lnTo>
                  <a:pt x="1274" y="1032"/>
                </a:lnTo>
                <a:lnTo>
                  <a:pt x="1281" y="1030"/>
                </a:lnTo>
                <a:lnTo>
                  <a:pt x="1290" y="1030"/>
                </a:lnTo>
                <a:lnTo>
                  <a:pt x="1293" y="1024"/>
                </a:lnTo>
                <a:lnTo>
                  <a:pt x="1298" y="1018"/>
                </a:lnTo>
                <a:lnTo>
                  <a:pt x="1307" y="1017"/>
                </a:lnTo>
                <a:lnTo>
                  <a:pt x="1317" y="1017"/>
                </a:lnTo>
                <a:lnTo>
                  <a:pt x="1370" y="1032"/>
                </a:lnTo>
                <a:lnTo>
                  <a:pt x="1419" y="1051"/>
                </a:lnTo>
                <a:lnTo>
                  <a:pt x="1419" y="1047"/>
                </a:lnTo>
                <a:lnTo>
                  <a:pt x="1423" y="1044"/>
                </a:lnTo>
                <a:lnTo>
                  <a:pt x="1424" y="1044"/>
                </a:lnTo>
                <a:lnTo>
                  <a:pt x="1428" y="1046"/>
                </a:lnTo>
                <a:lnTo>
                  <a:pt x="1435" y="1049"/>
                </a:lnTo>
                <a:lnTo>
                  <a:pt x="1440" y="1051"/>
                </a:lnTo>
                <a:lnTo>
                  <a:pt x="1440" y="1044"/>
                </a:lnTo>
                <a:lnTo>
                  <a:pt x="1453" y="1037"/>
                </a:lnTo>
                <a:lnTo>
                  <a:pt x="1460" y="1037"/>
                </a:lnTo>
                <a:lnTo>
                  <a:pt x="1462" y="1032"/>
                </a:lnTo>
                <a:lnTo>
                  <a:pt x="1465" y="1029"/>
                </a:lnTo>
                <a:lnTo>
                  <a:pt x="1474" y="1024"/>
                </a:lnTo>
                <a:lnTo>
                  <a:pt x="1476" y="1018"/>
                </a:lnTo>
                <a:lnTo>
                  <a:pt x="1477" y="1017"/>
                </a:lnTo>
                <a:lnTo>
                  <a:pt x="1481" y="1017"/>
                </a:lnTo>
                <a:lnTo>
                  <a:pt x="1482" y="1006"/>
                </a:lnTo>
                <a:lnTo>
                  <a:pt x="1486" y="1000"/>
                </a:lnTo>
                <a:lnTo>
                  <a:pt x="1489" y="993"/>
                </a:lnTo>
                <a:lnTo>
                  <a:pt x="1494" y="986"/>
                </a:lnTo>
                <a:lnTo>
                  <a:pt x="1500" y="981"/>
                </a:lnTo>
                <a:lnTo>
                  <a:pt x="1506" y="976"/>
                </a:lnTo>
                <a:lnTo>
                  <a:pt x="1522" y="969"/>
                </a:lnTo>
                <a:lnTo>
                  <a:pt x="1530" y="972"/>
                </a:lnTo>
                <a:lnTo>
                  <a:pt x="1539" y="976"/>
                </a:lnTo>
                <a:lnTo>
                  <a:pt x="1546" y="981"/>
                </a:lnTo>
                <a:lnTo>
                  <a:pt x="1547" y="984"/>
                </a:lnTo>
                <a:lnTo>
                  <a:pt x="1549" y="989"/>
                </a:lnTo>
                <a:lnTo>
                  <a:pt x="1556" y="989"/>
                </a:lnTo>
                <a:lnTo>
                  <a:pt x="1563" y="989"/>
                </a:lnTo>
                <a:lnTo>
                  <a:pt x="1605" y="981"/>
                </a:lnTo>
                <a:lnTo>
                  <a:pt x="1626" y="976"/>
                </a:lnTo>
                <a:lnTo>
                  <a:pt x="1645" y="969"/>
                </a:lnTo>
                <a:lnTo>
                  <a:pt x="1658" y="969"/>
                </a:lnTo>
                <a:lnTo>
                  <a:pt x="1658" y="966"/>
                </a:lnTo>
                <a:lnTo>
                  <a:pt x="1660" y="964"/>
                </a:lnTo>
                <a:lnTo>
                  <a:pt x="1665" y="962"/>
                </a:lnTo>
                <a:lnTo>
                  <a:pt x="1668" y="959"/>
                </a:lnTo>
                <a:lnTo>
                  <a:pt x="1670" y="957"/>
                </a:lnTo>
                <a:lnTo>
                  <a:pt x="1672" y="955"/>
                </a:lnTo>
                <a:lnTo>
                  <a:pt x="1674" y="950"/>
                </a:lnTo>
                <a:lnTo>
                  <a:pt x="1677" y="947"/>
                </a:lnTo>
                <a:lnTo>
                  <a:pt x="1686" y="942"/>
                </a:lnTo>
                <a:lnTo>
                  <a:pt x="1694" y="938"/>
                </a:lnTo>
                <a:lnTo>
                  <a:pt x="1703" y="931"/>
                </a:lnTo>
                <a:lnTo>
                  <a:pt x="1713" y="928"/>
                </a:lnTo>
                <a:lnTo>
                  <a:pt x="1720" y="928"/>
                </a:lnTo>
                <a:lnTo>
                  <a:pt x="1726" y="928"/>
                </a:lnTo>
                <a:lnTo>
                  <a:pt x="1726" y="894"/>
                </a:lnTo>
                <a:lnTo>
                  <a:pt x="1730" y="894"/>
                </a:lnTo>
                <a:lnTo>
                  <a:pt x="1733" y="891"/>
                </a:lnTo>
                <a:lnTo>
                  <a:pt x="1738" y="885"/>
                </a:lnTo>
                <a:lnTo>
                  <a:pt x="1740" y="882"/>
                </a:lnTo>
                <a:lnTo>
                  <a:pt x="1743" y="880"/>
                </a:lnTo>
                <a:lnTo>
                  <a:pt x="1747" y="880"/>
                </a:lnTo>
                <a:lnTo>
                  <a:pt x="1754" y="880"/>
                </a:lnTo>
                <a:lnTo>
                  <a:pt x="1759" y="882"/>
                </a:lnTo>
                <a:lnTo>
                  <a:pt x="1764" y="880"/>
                </a:lnTo>
                <a:lnTo>
                  <a:pt x="1767" y="879"/>
                </a:lnTo>
                <a:lnTo>
                  <a:pt x="1769" y="875"/>
                </a:lnTo>
                <a:lnTo>
                  <a:pt x="1774" y="870"/>
                </a:lnTo>
                <a:lnTo>
                  <a:pt x="1776" y="868"/>
                </a:lnTo>
                <a:lnTo>
                  <a:pt x="1781" y="867"/>
                </a:lnTo>
                <a:lnTo>
                  <a:pt x="1788" y="844"/>
                </a:lnTo>
                <a:lnTo>
                  <a:pt x="1793" y="821"/>
                </a:lnTo>
                <a:lnTo>
                  <a:pt x="1795" y="793"/>
                </a:lnTo>
                <a:lnTo>
                  <a:pt x="1795" y="780"/>
                </a:lnTo>
                <a:lnTo>
                  <a:pt x="1795" y="764"/>
                </a:lnTo>
                <a:lnTo>
                  <a:pt x="1798" y="763"/>
                </a:lnTo>
                <a:lnTo>
                  <a:pt x="1800" y="759"/>
                </a:lnTo>
                <a:lnTo>
                  <a:pt x="1801" y="756"/>
                </a:lnTo>
                <a:lnTo>
                  <a:pt x="1801" y="751"/>
                </a:lnTo>
                <a:lnTo>
                  <a:pt x="1807" y="749"/>
                </a:lnTo>
                <a:lnTo>
                  <a:pt x="1810" y="747"/>
                </a:lnTo>
                <a:lnTo>
                  <a:pt x="1815" y="744"/>
                </a:lnTo>
                <a:lnTo>
                  <a:pt x="1822" y="744"/>
                </a:lnTo>
                <a:lnTo>
                  <a:pt x="1825" y="742"/>
                </a:lnTo>
                <a:lnTo>
                  <a:pt x="1829" y="740"/>
                </a:lnTo>
                <a:lnTo>
                  <a:pt x="1830" y="739"/>
                </a:lnTo>
                <a:lnTo>
                  <a:pt x="1836" y="737"/>
                </a:lnTo>
                <a:lnTo>
                  <a:pt x="1841" y="737"/>
                </a:lnTo>
                <a:lnTo>
                  <a:pt x="1844" y="735"/>
                </a:lnTo>
                <a:lnTo>
                  <a:pt x="1847" y="734"/>
                </a:lnTo>
                <a:lnTo>
                  <a:pt x="1849" y="730"/>
                </a:lnTo>
                <a:lnTo>
                  <a:pt x="1853" y="730"/>
                </a:lnTo>
                <a:lnTo>
                  <a:pt x="1854" y="729"/>
                </a:lnTo>
                <a:lnTo>
                  <a:pt x="1856" y="723"/>
                </a:lnTo>
                <a:lnTo>
                  <a:pt x="1865" y="718"/>
                </a:lnTo>
                <a:lnTo>
                  <a:pt x="1871" y="711"/>
                </a:lnTo>
                <a:lnTo>
                  <a:pt x="1875" y="708"/>
                </a:lnTo>
                <a:lnTo>
                  <a:pt x="1876" y="703"/>
                </a:lnTo>
                <a:lnTo>
                  <a:pt x="1876" y="696"/>
                </a:lnTo>
                <a:lnTo>
                  <a:pt x="1876" y="689"/>
                </a:lnTo>
                <a:lnTo>
                  <a:pt x="1882" y="688"/>
                </a:lnTo>
                <a:lnTo>
                  <a:pt x="1885" y="684"/>
                </a:lnTo>
                <a:lnTo>
                  <a:pt x="1888" y="681"/>
                </a:lnTo>
                <a:lnTo>
                  <a:pt x="1890" y="676"/>
                </a:lnTo>
                <a:lnTo>
                  <a:pt x="1892" y="671"/>
                </a:lnTo>
                <a:lnTo>
                  <a:pt x="1895" y="667"/>
                </a:lnTo>
                <a:lnTo>
                  <a:pt x="1899" y="664"/>
                </a:lnTo>
                <a:lnTo>
                  <a:pt x="1904" y="662"/>
                </a:lnTo>
                <a:lnTo>
                  <a:pt x="1905" y="667"/>
                </a:lnTo>
                <a:lnTo>
                  <a:pt x="1911" y="669"/>
                </a:lnTo>
                <a:lnTo>
                  <a:pt x="1917" y="669"/>
                </a:lnTo>
                <a:lnTo>
                  <a:pt x="1924" y="669"/>
                </a:lnTo>
                <a:lnTo>
                  <a:pt x="1924" y="662"/>
                </a:lnTo>
                <a:lnTo>
                  <a:pt x="1929" y="657"/>
                </a:lnTo>
                <a:lnTo>
                  <a:pt x="1936" y="655"/>
                </a:lnTo>
                <a:lnTo>
                  <a:pt x="1945" y="655"/>
                </a:lnTo>
                <a:lnTo>
                  <a:pt x="1948" y="655"/>
                </a:lnTo>
                <a:lnTo>
                  <a:pt x="1950" y="654"/>
                </a:lnTo>
                <a:lnTo>
                  <a:pt x="1952" y="648"/>
                </a:lnTo>
                <a:lnTo>
                  <a:pt x="1979" y="648"/>
                </a:lnTo>
                <a:lnTo>
                  <a:pt x="1980" y="645"/>
                </a:lnTo>
                <a:lnTo>
                  <a:pt x="1982" y="642"/>
                </a:lnTo>
                <a:lnTo>
                  <a:pt x="1984" y="640"/>
                </a:lnTo>
                <a:lnTo>
                  <a:pt x="1986" y="635"/>
                </a:lnTo>
                <a:lnTo>
                  <a:pt x="1980" y="626"/>
                </a:lnTo>
                <a:lnTo>
                  <a:pt x="1974" y="619"/>
                </a:lnTo>
                <a:lnTo>
                  <a:pt x="1967" y="613"/>
                </a:lnTo>
                <a:lnTo>
                  <a:pt x="1958" y="607"/>
                </a:lnTo>
                <a:close/>
                <a:moveTo>
                  <a:pt x="1361" y="415"/>
                </a:moveTo>
                <a:lnTo>
                  <a:pt x="1363" y="415"/>
                </a:lnTo>
                <a:lnTo>
                  <a:pt x="1361" y="415"/>
                </a:lnTo>
                <a:close/>
                <a:moveTo>
                  <a:pt x="1365" y="411"/>
                </a:moveTo>
                <a:lnTo>
                  <a:pt x="1366" y="409"/>
                </a:lnTo>
                <a:lnTo>
                  <a:pt x="1365" y="411"/>
                </a:lnTo>
                <a:close/>
                <a:moveTo>
                  <a:pt x="1363" y="413"/>
                </a:moveTo>
                <a:lnTo>
                  <a:pt x="1365" y="411"/>
                </a:lnTo>
                <a:lnTo>
                  <a:pt x="1363" y="413"/>
                </a:lnTo>
                <a:close/>
                <a:moveTo>
                  <a:pt x="1360" y="415"/>
                </a:moveTo>
                <a:lnTo>
                  <a:pt x="1358" y="416"/>
                </a:lnTo>
                <a:lnTo>
                  <a:pt x="1360" y="415"/>
                </a:lnTo>
                <a:close/>
                <a:moveTo>
                  <a:pt x="1297" y="386"/>
                </a:moveTo>
                <a:lnTo>
                  <a:pt x="1297" y="386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4" name="Freeform 223">
            <a:extLst>
              <a:ext uri="{FF2B5EF4-FFF2-40B4-BE49-F238E27FC236}">
                <a16:creationId xmlns:a16="http://schemas.microsoft.com/office/drawing/2014/main" id="{62D65942-2AB2-4B6D-AF5F-9BB1C2E7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313" y="4303826"/>
            <a:ext cx="1746" cy="1650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1058 w 3"/>
              <a:gd name="T5" fmla="*/ 794 h 2"/>
              <a:gd name="T6" fmla="*/ 1058 w 3"/>
              <a:gd name="T7" fmla="*/ 794 h 2"/>
              <a:gd name="T8" fmla="*/ 0 w 3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5" name="Freeform 224">
            <a:extLst>
              <a:ext uri="{FF2B5EF4-FFF2-40B4-BE49-F238E27FC236}">
                <a16:creationId xmlns:a16="http://schemas.microsoft.com/office/drawing/2014/main" id="{75EBB1B5-9ADD-433A-B689-0CF9FED9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46" y="4287334"/>
            <a:ext cx="1746" cy="1650"/>
          </a:xfrm>
          <a:custGeom>
            <a:avLst/>
            <a:gdLst>
              <a:gd name="T0" fmla="*/ 0 w 3"/>
              <a:gd name="T1" fmla="*/ 794 h 2"/>
              <a:gd name="T2" fmla="*/ 0 w 3"/>
              <a:gd name="T3" fmla="*/ 794 h 2"/>
              <a:gd name="T4" fmla="*/ 1058 w 3"/>
              <a:gd name="T5" fmla="*/ 0 h 2"/>
              <a:gd name="T6" fmla="*/ 1058 w 3"/>
              <a:gd name="T7" fmla="*/ 0 h 2"/>
              <a:gd name="T8" fmla="*/ 0 w 3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2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6" name="Freeform 225">
            <a:extLst>
              <a:ext uri="{FF2B5EF4-FFF2-40B4-BE49-F238E27FC236}">
                <a16:creationId xmlns:a16="http://schemas.microsoft.com/office/drawing/2014/main" id="{C81D1A02-6C48-4B62-A0E6-4A01E37BF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46" y="4287334"/>
            <a:ext cx="1746" cy="1650"/>
          </a:xfrm>
          <a:custGeom>
            <a:avLst/>
            <a:gdLst>
              <a:gd name="T0" fmla="*/ 0 w 2"/>
              <a:gd name="T1" fmla="*/ 1059 h 3"/>
              <a:gd name="T2" fmla="*/ 0 w 2"/>
              <a:gd name="T3" fmla="*/ 1059 h 3"/>
              <a:gd name="T4" fmla="*/ 794 w 2"/>
              <a:gd name="T5" fmla="*/ 0 h 3"/>
              <a:gd name="T6" fmla="*/ 794 w 2"/>
              <a:gd name="T7" fmla="*/ 0 h 3"/>
              <a:gd name="T8" fmla="*/ 0 w 2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2"/>
                </a:lnTo>
                <a:lnTo>
                  <a:pt x="1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7" name="Freeform 226">
            <a:extLst>
              <a:ext uri="{FF2B5EF4-FFF2-40B4-BE49-F238E27FC236}">
                <a16:creationId xmlns:a16="http://schemas.microsoft.com/office/drawing/2014/main" id="{0652C18A-DFED-496D-A3C7-342D6FF8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819" y="4303826"/>
            <a:ext cx="1746" cy="1650"/>
          </a:xfrm>
          <a:custGeom>
            <a:avLst/>
            <a:gdLst>
              <a:gd name="T0" fmla="*/ 0 w 4"/>
              <a:gd name="T1" fmla="*/ 794 h 2"/>
              <a:gd name="T2" fmla="*/ 0 w 4"/>
              <a:gd name="T3" fmla="*/ 794 h 2"/>
              <a:gd name="T4" fmla="*/ 1190 w 4"/>
              <a:gd name="T5" fmla="*/ 0 h 2"/>
              <a:gd name="T6" fmla="*/ 1190 w 4"/>
              <a:gd name="T7" fmla="*/ 0 h 2"/>
              <a:gd name="T8" fmla="*/ 0 w 4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2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8" name="Freeform 227">
            <a:extLst>
              <a:ext uri="{FF2B5EF4-FFF2-40B4-BE49-F238E27FC236}">
                <a16:creationId xmlns:a16="http://schemas.microsoft.com/office/drawing/2014/main" id="{37DC7FEA-B0B1-49BA-9DEB-827249756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301" y="4305475"/>
            <a:ext cx="1746" cy="1649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8 w 3"/>
              <a:gd name="T5" fmla="*/ 0 h 1"/>
              <a:gd name="T6" fmla="*/ 1058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499" name="Freeform 228">
            <a:extLst>
              <a:ext uri="{FF2B5EF4-FFF2-40B4-BE49-F238E27FC236}">
                <a16:creationId xmlns:a16="http://schemas.microsoft.com/office/drawing/2014/main" id="{FE3EC099-DD15-40C9-BE11-DDCE4AB35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794" y="4305475"/>
            <a:ext cx="3494" cy="1649"/>
          </a:xfrm>
          <a:custGeom>
            <a:avLst/>
            <a:gdLst>
              <a:gd name="T0" fmla="*/ 2822 w 9"/>
              <a:gd name="T1" fmla="*/ 1058 h 3"/>
              <a:gd name="T2" fmla="*/ 2822 w 9"/>
              <a:gd name="T3" fmla="*/ 1058 h 3"/>
              <a:gd name="T4" fmla="*/ 0 w 9"/>
              <a:gd name="T5" fmla="*/ 0 h 3"/>
              <a:gd name="T6" fmla="*/ 0 w 9"/>
              <a:gd name="T7" fmla="*/ 0 h 3"/>
              <a:gd name="T8" fmla="*/ 2822 w 9"/>
              <a:gd name="T9" fmla="*/ 0 h 3"/>
              <a:gd name="T10" fmla="*/ 2822 w 9"/>
              <a:gd name="T11" fmla="*/ 0 h 3"/>
              <a:gd name="T12" fmla="*/ 2822 w 9"/>
              <a:gd name="T13" fmla="*/ 1058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" h="3">
                <a:moveTo>
                  <a:pt x="8" y="2"/>
                </a:moveTo>
                <a:lnTo>
                  <a:pt x="8" y="2"/>
                </a:lnTo>
                <a:lnTo>
                  <a:pt x="0" y="0"/>
                </a:lnTo>
                <a:lnTo>
                  <a:pt x="8" y="0"/>
                </a:lnTo>
                <a:lnTo>
                  <a:pt x="8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0" name="Freeform 229">
            <a:extLst>
              <a:ext uri="{FF2B5EF4-FFF2-40B4-BE49-F238E27FC236}">
                <a16:creationId xmlns:a16="http://schemas.microsoft.com/office/drawing/2014/main" id="{F0A0878B-165E-406F-9636-A33B69EC2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07" y="4303826"/>
            <a:ext cx="1746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1" name="Freeform 230">
            <a:extLst>
              <a:ext uri="{FF2B5EF4-FFF2-40B4-BE49-F238E27FC236}">
                <a16:creationId xmlns:a16="http://schemas.microsoft.com/office/drawing/2014/main" id="{33101F17-B2CE-4306-A820-50B23367E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21372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2" name="Freeform 231">
            <a:extLst>
              <a:ext uri="{FF2B5EF4-FFF2-40B4-BE49-F238E27FC236}">
                <a16:creationId xmlns:a16="http://schemas.microsoft.com/office/drawing/2014/main" id="{4A6B5548-5911-41E5-929E-BCBB064B8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23021"/>
            <a:ext cx="1746" cy="1649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1058 w 3"/>
              <a:gd name="T5" fmla="*/ 1058 h 3"/>
              <a:gd name="T6" fmla="*/ 1058 w 3"/>
              <a:gd name="T7" fmla="*/ 1058 h 3"/>
              <a:gd name="T8" fmla="*/ 0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3" name="Freeform 232">
            <a:extLst>
              <a:ext uri="{FF2B5EF4-FFF2-40B4-BE49-F238E27FC236}">
                <a16:creationId xmlns:a16="http://schemas.microsoft.com/office/drawing/2014/main" id="{C08CBD18-FC09-4397-A570-6FD05519B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19723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4" name="Freeform 233">
            <a:extLst>
              <a:ext uri="{FF2B5EF4-FFF2-40B4-BE49-F238E27FC236}">
                <a16:creationId xmlns:a16="http://schemas.microsoft.com/office/drawing/2014/main" id="{21BD775D-9FB4-4457-9C62-2ADF0542E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19723"/>
            <a:ext cx="1746" cy="1649"/>
          </a:xfrm>
          <a:custGeom>
            <a:avLst/>
            <a:gdLst>
              <a:gd name="T0" fmla="*/ 0 w 1"/>
              <a:gd name="T1" fmla="*/ 0 h 5"/>
              <a:gd name="T2" fmla="*/ 0 w 1"/>
              <a:gd name="T3" fmla="*/ 0 h 5"/>
              <a:gd name="T4" fmla="*/ 0 w 1"/>
              <a:gd name="T5" fmla="*/ 1270 h 5"/>
              <a:gd name="T6" fmla="*/ 0 w 1"/>
              <a:gd name="T7" fmla="*/ 1270 h 5"/>
              <a:gd name="T8" fmla="*/ 0 w 1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5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5" name="Freeform 234">
            <a:extLst>
              <a:ext uri="{FF2B5EF4-FFF2-40B4-BE49-F238E27FC236}">
                <a16:creationId xmlns:a16="http://schemas.microsoft.com/office/drawing/2014/main" id="{D7696944-6911-4E13-80DD-308B7718E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18074"/>
            <a:ext cx="1746" cy="1650"/>
          </a:xfrm>
          <a:custGeom>
            <a:avLst/>
            <a:gdLst>
              <a:gd name="T0" fmla="*/ 1058 w 3"/>
              <a:gd name="T1" fmla="*/ 0 h 6"/>
              <a:gd name="T2" fmla="*/ 1058 w 3"/>
              <a:gd name="T3" fmla="*/ 0 h 6"/>
              <a:gd name="T4" fmla="*/ 0 w 3"/>
              <a:gd name="T5" fmla="*/ 1323 h 6"/>
              <a:gd name="T6" fmla="*/ 0 w 3"/>
              <a:gd name="T7" fmla="*/ 1323 h 6"/>
              <a:gd name="T8" fmla="*/ 1058 w 3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6">
                <a:moveTo>
                  <a:pt x="2" y="0"/>
                </a:moveTo>
                <a:lnTo>
                  <a:pt x="2" y="0"/>
                </a:lnTo>
                <a:lnTo>
                  <a:pt x="0" y="5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6" name="Freeform 235">
            <a:extLst>
              <a:ext uri="{FF2B5EF4-FFF2-40B4-BE49-F238E27FC236}">
                <a16:creationId xmlns:a16="http://schemas.microsoft.com/office/drawing/2014/main" id="{4AD95279-A367-4259-B3CC-C58804457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21372"/>
            <a:ext cx="1746" cy="1650"/>
          </a:xfrm>
          <a:custGeom>
            <a:avLst/>
            <a:gdLst>
              <a:gd name="T0" fmla="*/ 0 w 1"/>
              <a:gd name="T1" fmla="*/ 1191 h 4"/>
              <a:gd name="T2" fmla="*/ 0 w 1"/>
              <a:gd name="T3" fmla="*/ 1191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1191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7" name="Freeform 236">
            <a:extLst>
              <a:ext uri="{FF2B5EF4-FFF2-40B4-BE49-F238E27FC236}">
                <a16:creationId xmlns:a16="http://schemas.microsoft.com/office/drawing/2014/main" id="{143A1A69-A219-4ECC-8483-0F4DF3748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288" y="4224671"/>
            <a:ext cx="1746" cy="1650"/>
          </a:xfrm>
          <a:custGeom>
            <a:avLst/>
            <a:gdLst>
              <a:gd name="T0" fmla="*/ 0 w 1"/>
              <a:gd name="T1" fmla="*/ 794 h 2"/>
              <a:gd name="T2" fmla="*/ 0 w 1"/>
              <a:gd name="T3" fmla="*/ 794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8" name="Freeform 237">
            <a:extLst>
              <a:ext uri="{FF2B5EF4-FFF2-40B4-BE49-F238E27FC236}">
                <a16:creationId xmlns:a16="http://schemas.microsoft.com/office/drawing/2014/main" id="{20466144-7114-4367-B280-32F48A4D1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612" y="4249406"/>
            <a:ext cx="1746" cy="1649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1190 h 4"/>
              <a:gd name="T6" fmla="*/ 0 w 1"/>
              <a:gd name="T7" fmla="*/ 1190 h 4"/>
              <a:gd name="T8" fmla="*/ 0 w 1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09" name="Freeform 238">
            <a:extLst>
              <a:ext uri="{FF2B5EF4-FFF2-40B4-BE49-F238E27FC236}">
                <a16:creationId xmlns:a16="http://schemas.microsoft.com/office/drawing/2014/main" id="{A36FDCB8-FE7F-42AB-A6BF-9AE1015DE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3938" y="4300527"/>
            <a:ext cx="1748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0" name="Freeform 239">
            <a:extLst>
              <a:ext uri="{FF2B5EF4-FFF2-40B4-BE49-F238E27FC236}">
                <a16:creationId xmlns:a16="http://schemas.microsoft.com/office/drawing/2014/main" id="{27C4EDF3-8CDB-45DE-B402-0A46FCE14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612" y="4249406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1" name="Freeform 240">
            <a:extLst>
              <a:ext uri="{FF2B5EF4-FFF2-40B4-BE49-F238E27FC236}">
                <a16:creationId xmlns:a16="http://schemas.microsoft.com/office/drawing/2014/main" id="{520E1D01-A8B6-450B-B8B6-CB9D5B66A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272" y="4270844"/>
            <a:ext cx="1748" cy="1650"/>
          </a:xfrm>
          <a:custGeom>
            <a:avLst/>
            <a:gdLst>
              <a:gd name="T0" fmla="*/ 1059 w 3"/>
              <a:gd name="T1" fmla="*/ 1059 h 3"/>
              <a:gd name="T2" fmla="*/ 1059 w 3"/>
              <a:gd name="T3" fmla="*/ 1059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2" name="Freeform 241">
            <a:extLst>
              <a:ext uri="{FF2B5EF4-FFF2-40B4-BE49-F238E27FC236}">
                <a16:creationId xmlns:a16="http://schemas.microsoft.com/office/drawing/2014/main" id="{1B9258BE-4618-4332-A10F-3DA11E29B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272" y="4269195"/>
            <a:ext cx="1748" cy="1649"/>
          </a:xfrm>
          <a:custGeom>
            <a:avLst/>
            <a:gdLst>
              <a:gd name="T0" fmla="*/ 1059 w 3"/>
              <a:gd name="T1" fmla="*/ 1058 h 3"/>
              <a:gd name="T2" fmla="*/ 1059 w 3"/>
              <a:gd name="T3" fmla="*/ 1058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0 h 3"/>
              <a:gd name="T10" fmla="*/ 1059 w 3"/>
              <a:gd name="T11" fmla="*/ 0 h 3"/>
              <a:gd name="T12" fmla="*/ 1059 w 3"/>
              <a:gd name="T13" fmla="*/ 1058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3" name="Freeform 242">
            <a:extLst>
              <a:ext uri="{FF2B5EF4-FFF2-40B4-BE49-F238E27FC236}">
                <a16:creationId xmlns:a16="http://schemas.microsoft.com/office/drawing/2014/main" id="{E9900FB4-8F11-4E1F-BC2F-83FC549D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527" y="4265898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4" name="Freeform 243">
            <a:extLst>
              <a:ext uri="{FF2B5EF4-FFF2-40B4-BE49-F238E27FC236}">
                <a16:creationId xmlns:a16="http://schemas.microsoft.com/office/drawing/2014/main" id="{73FB7C33-2AB4-4B5A-968E-86AC3EA0D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551" y="4358245"/>
            <a:ext cx="8734" cy="1649"/>
          </a:xfrm>
          <a:custGeom>
            <a:avLst/>
            <a:gdLst>
              <a:gd name="T0" fmla="*/ 7576 w 22"/>
              <a:gd name="T1" fmla="*/ 0 h 2"/>
              <a:gd name="T2" fmla="*/ 0 w 22"/>
              <a:gd name="T3" fmla="*/ 0 h 2"/>
              <a:gd name="T4" fmla="*/ 0 w 22"/>
              <a:gd name="T5" fmla="*/ 794 h 2"/>
              <a:gd name="T6" fmla="*/ 0 w 22"/>
              <a:gd name="T7" fmla="*/ 794 h 2"/>
              <a:gd name="T8" fmla="*/ 3608 w 22"/>
              <a:gd name="T9" fmla="*/ 0 h 2"/>
              <a:gd name="T10" fmla="*/ 3608 w 22"/>
              <a:gd name="T11" fmla="*/ 0 h 2"/>
              <a:gd name="T12" fmla="*/ 7576 w 2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2">
                <a:moveTo>
                  <a:pt x="21" y="0"/>
                </a:moveTo>
                <a:lnTo>
                  <a:pt x="0" y="0"/>
                </a:lnTo>
                <a:lnTo>
                  <a:pt x="0" y="1"/>
                </a:lnTo>
                <a:lnTo>
                  <a:pt x="10" y="0"/>
                </a:lnTo>
                <a:lnTo>
                  <a:pt x="2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5" name="Freeform 244">
            <a:extLst>
              <a:ext uri="{FF2B5EF4-FFF2-40B4-BE49-F238E27FC236}">
                <a16:creationId xmlns:a16="http://schemas.microsoft.com/office/drawing/2014/main" id="{C93549D0-9656-40B2-A359-5B718972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8272" y="4267546"/>
            <a:ext cx="1748" cy="4948"/>
          </a:xfrm>
          <a:custGeom>
            <a:avLst/>
            <a:gdLst>
              <a:gd name="T0" fmla="*/ 1323 w 6"/>
              <a:gd name="T1" fmla="*/ 4366 h 12"/>
              <a:gd name="T2" fmla="*/ 1323 w 6"/>
              <a:gd name="T3" fmla="*/ 4366 h 12"/>
              <a:gd name="T4" fmla="*/ 1059 w 6"/>
              <a:gd name="T5" fmla="*/ 2778 h 12"/>
              <a:gd name="T6" fmla="*/ 529 w 6"/>
              <a:gd name="T7" fmla="*/ 1588 h 12"/>
              <a:gd name="T8" fmla="*/ 529 w 6"/>
              <a:gd name="T9" fmla="*/ 1588 h 12"/>
              <a:gd name="T10" fmla="*/ 0 w 6"/>
              <a:gd name="T11" fmla="*/ 0 h 12"/>
              <a:gd name="T12" fmla="*/ 0 w 6"/>
              <a:gd name="T13" fmla="*/ 0 h 12"/>
              <a:gd name="T14" fmla="*/ 529 w 6"/>
              <a:gd name="T15" fmla="*/ 2382 h 12"/>
              <a:gd name="T16" fmla="*/ 1323 w 6"/>
              <a:gd name="T17" fmla="*/ 436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5" y="11"/>
                </a:moveTo>
                <a:lnTo>
                  <a:pt x="5" y="11"/>
                </a:lnTo>
                <a:lnTo>
                  <a:pt x="4" y="7"/>
                </a:lnTo>
                <a:lnTo>
                  <a:pt x="2" y="4"/>
                </a:lnTo>
                <a:lnTo>
                  <a:pt x="0" y="0"/>
                </a:lnTo>
                <a:lnTo>
                  <a:pt x="2" y="6"/>
                </a:lnTo>
                <a:lnTo>
                  <a:pt x="5" y="1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6" name="Freeform 245">
            <a:extLst>
              <a:ext uri="{FF2B5EF4-FFF2-40B4-BE49-F238E27FC236}">
                <a16:creationId xmlns:a16="http://schemas.microsoft.com/office/drawing/2014/main" id="{6AD6BDA5-0950-45B1-98C7-9C2C8AB48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527" y="4265898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7" name="Freeform 246">
            <a:extLst>
              <a:ext uri="{FF2B5EF4-FFF2-40B4-BE49-F238E27FC236}">
                <a16:creationId xmlns:a16="http://schemas.microsoft.com/office/drawing/2014/main" id="{FE616DB8-FD0B-49A2-8803-5090E08ED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42" y="4963451"/>
            <a:ext cx="742457" cy="669520"/>
          </a:xfrm>
          <a:custGeom>
            <a:avLst/>
            <a:gdLst>
              <a:gd name="T0" fmla="*/ 196784 w 1872"/>
              <a:gd name="T1" fmla="*/ 406026 h 1789"/>
              <a:gd name="T2" fmla="*/ 138758 w 1872"/>
              <a:gd name="T3" fmla="*/ 346581 h 1789"/>
              <a:gd name="T4" fmla="*/ 158581 w 1872"/>
              <a:gd name="T5" fmla="*/ 288217 h 1789"/>
              <a:gd name="T6" fmla="*/ 129748 w 1872"/>
              <a:gd name="T7" fmla="*/ 255432 h 1789"/>
              <a:gd name="T8" fmla="*/ 115331 w 1872"/>
              <a:gd name="T9" fmla="*/ 229132 h 1789"/>
              <a:gd name="T10" fmla="*/ 95148 w 1872"/>
              <a:gd name="T11" fmla="*/ 267321 h 1789"/>
              <a:gd name="T12" fmla="*/ 121098 w 1872"/>
              <a:gd name="T13" fmla="*/ 299746 h 1789"/>
              <a:gd name="T14" fmla="*/ 104879 w 1872"/>
              <a:gd name="T15" fmla="*/ 245705 h 1789"/>
              <a:gd name="T16" fmla="*/ 125783 w 1872"/>
              <a:gd name="T17" fmla="*/ 331810 h 1789"/>
              <a:gd name="T18" fmla="*/ 122900 w 1872"/>
              <a:gd name="T19" fmla="*/ 338655 h 1789"/>
              <a:gd name="T20" fmla="*/ 405822 w 1872"/>
              <a:gd name="T21" fmla="*/ 607777 h 1789"/>
              <a:gd name="T22" fmla="*/ 374466 w 1872"/>
              <a:gd name="T23" fmla="*/ 543289 h 1789"/>
              <a:gd name="T24" fmla="*/ 382395 w 1872"/>
              <a:gd name="T25" fmla="*/ 533562 h 1789"/>
              <a:gd name="T26" fmla="*/ 370502 w 1872"/>
              <a:gd name="T27" fmla="*/ 543289 h 1789"/>
              <a:gd name="T28" fmla="*/ 635043 w 1872"/>
              <a:gd name="T29" fmla="*/ 179415 h 1789"/>
              <a:gd name="T30" fmla="*/ 619545 w 1872"/>
              <a:gd name="T31" fmla="*/ 116728 h 1789"/>
              <a:gd name="T32" fmla="*/ 574854 w 1872"/>
              <a:gd name="T33" fmla="*/ 78539 h 1789"/>
              <a:gd name="T34" fmla="*/ 509620 w 1872"/>
              <a:gd name="T35" fmla="*/ 103038 h 1789"/>
              <a:gd name="T36" fmla="*/ 420959 w 1872"/>
              <a:gd name="T37" fmla="*/ 83583 h 1789"/>
              <a:gd name="T38" fmla="*/ 367618 w 1872"/>
              <a:gd name="T39" fmla="*/ 18374 h 1789"/>
              <a:gd name="T40" fmla="*/ 309232 w 1872"/>
              <a:gd name="T41" fmla="*/ 27381 h 1789"/>
              <a:gd name="T42" fmla="*/ 243998 w 1872"/>
              <a:gd name="T43" fmla="*/ 54761 h 1789"/>
              <a:gd name="T44" fmla="*/ 217688 w 1872"/>
              <a:gd name="T45" fmla="*/ 123933 h 1789"/>
              <a:gd name="T46" fmla="*/ 192819 w 1872"/>
              <a:gd name="T47" fmla="*/ 173290 h 1789"/>
              <a:gd name="T48" fmla="*/ 118575 w 1872"/>
              <a:gd name="T49" fmla="*/ 142667 h 1789"/>
              <a:gd name="T50" fmla="*/ 47214 w 1872"/>
              <a:gd name="T51" fmla="*/ 191664 h 1789"/>
              <a:gd name="T52" fmla="*/ 4685 w 1872"/>
              <a:gd name="T53" fmla="*/ 205715 h 1789"/>
              <a:gd name="T54" fmla="*/ 38564 w 1872"/>
              <a:gd name="T55" fmla="*/ 280291 h 1789"/>
              <a:gd name="T56" fmla="*/ 92625 w 1872"/>
              <a:gd name="T57" fmla="*/ 221927 h 1789"/>
              <a:gd name="T58" fmla="*/ 142002 w 1872"/>
              <a:gd name="T59" fmla="*/ 229132 h 1789"/>
              <a:gd name="T60" fmla="*/ 171555 w 1872"/>
              <a:gd name="T61" fmla="*/ 311635 h 1789"/>
              <a:gd name="T62" fmla="*/ 209038 w 1872"/>
              <a:gd name="T63" fmla="*/ 364955 h 1789"/>
              <a:gd name="T64" fmla="*/ 173357 w 1872"/>
              <a:gd name="T65" fmla="*/ 319560 h 1789"/>
              <a:gd name="T66" fmla="*/ 176241 w 1872"/>
              <a:gd name="T67" fmla="*/ 344779 h 1789"/>
              <a:gd name="T68" fmla="*/ 197865 w 1872"/>
              <a:gd name="T69" fmla="*/ 388372 h 1789"/>
              <a:gd name="T70" fmla="*/ 218048 w 1872"/>
              <a:gd name="T71" fmla="*/ 410349 h 1789"/>
              <a:gd name="T72" fmla="*/ 274272 w 1872"/>
              <a:gd name="T73" fmla="*/ 449258 h 1789"/>
              <a:gd name="T74" fmla="*/ 322207 w 1872"/>
              <a:gd name="T75" fmla="*/ 482403 h 1789"/>
              <a:gd name="T76" fmla="*/ 422401 w 1872"/>
              <a:gd name="T77" fmla="*/ 521673 h 1789"/>
              <a:gd name="T78" fmla="*/ 492320 w 1872"/>
              <a:gd name="T79" fmla="*/ 573191 h 1789"/>
              <a:gd name="T80" fmla="*/ 426005 w 1872"/>
              <a:gd name="T81" fmla="*/ 562743 h 1789"/>
              <a:gd name="T82" fmla="*/ 541697 w 1872"/>
              <a:gd name="T83" fmla="*/ 608858 h 1789"/>
              <a:gd name="T84" fmla="*/ 543499 w 1872"/>
              <a:gd name="T85" fmla="*/ 600932 h 1789"/>
              <a:gd name="T86" fmla="*/ 475021 w 1872"/>
              <a:gd name="T87" fmla="*/ 537524 h 1789"/>
              <a:gd name="T88" fmla="*/ 419157 w 1872"/>
              <a:gd name="T89" fmla="*/ 479161 h 1789"/>
              <a:gd name="T90" fmla="*/ 349598 w 1872"/>
              <a:gd name="T91" fmla="*/ 400621 h 1789"/>
              <a:gd name="T92" fmla="*/ 304186 w 1872"/>
              <a:gd name="T93" fmla="*/ 323163 h 1789"/>
              <a:gd name="T94" fmla="*/ 260577 w 1872"/>
              <a:gd name="T95" fmla="*/ 269123 h 1789"/>
              <a:gd name="T96" fmla="*/ 298780 w 1872"/>
              <a:gd name="T97" fmla="*/ 243904 h 1789"/>
              <a:gd name="T98" fmla="*/ 370502 w 1872"/>
              <a:gd name="T99" fmla="*/ 220486 h 1789"/>
              <a:gd name="T100" fmla="*/ 491239 w 1872"/>
              <a:gd name="T101" fmla="*/ 234176 h 1789"/>
              <a:gd name="T102" fmla="*/ 583504 w 1872"/>
              <a:gd name="T103" fmla="*/ 224809 h 1789"/>
              <a:gd name="T104" fmla="*/ 646216 w 1872"/>
              <a:gd name="T105" fmla="*/ 246425 h 1789"/>
              <a:gd name="T106" fmla="*/ 278958 w 1872"/>
              <a:gd name="T107" fmla="*/ 159600 h 1789"/>
              <a:gd name="T108" fmla="*/ 419157 w 1872"/>
              <a:gd name="T109" fmla="*/ 571030 h 1789"/>
              <a:gd name="T110" fmla="*/ 396451 w 1872"/>
              <a:gd name="T111" fmla="*/ 584360 h 1789"/>
              <a:gd name="T112" fmla="*/ 465290 w 1872"/>
              <a:gd name="T113" fmla="*/ 599851 h 1789"/>
              <a:gd name="T114" fmla="*/ 180566 w 1872"/>
              <a:gd name="T115" fmla="*/ 402423 h 1789"/>
              <a:gd name="T116" fmla="*/ 186332 w 1872"/>
              <a:gd name="T117" fmla="*/ 420436 h 1789"/>
              <a:gd name="T118" fmla="*/ 228500 w 1872"/>
              <a:gd name="T119" fmla="*/ 445655 h 1789"/>
              <a:gd name="T120" fmla="*/ 312836 w 1872"/>
              <a:gd name="T121" fmla="*/ 498255 h 1789"/>
              <a:gd name="T122" fmla="*/ 305988 w 1872"/>
              <a:gd name="T123" fmla="*/ 565986 h 17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72" h="1789">
                <a:moveTo>
                  <a:pt x="418" y="955"/>
                </a:moveTo>
                <a:lnTo>
                  <a:pt x="418" y="969"/>
                </a:lnTo>
                <a:lnTo>
                  <a:pt x="418" y="982"/>
                </a:lnTo>
                <a:lnTo>
                  <a:pt x="419" y="987"/>
                </a:lnTo>
                <a:lnTo>
                  <a:pt x="421" y="993"/>
                </a:lnTo>
                <a:lnTo>
                  <a:pt x="426" y="994"/>
                </a:lnTo>
                <a:lnTo>
                  <a:pt x="431" y="996"/>
                </a:lnTo>
                <a:lnTo>
                  <a:pt x="435" y="991"/>
                </a:lnTo>
                <a:lnTo>
                  <a:pt x="436" y="984"/>
                </a:lnTo>
                <a:lnTo>
                  <a:pt x="438" y="977"/>
                </a:lnTo>
                <a:lnTo>
                  <a:pt x="438" y="969"/>
                </a:lnTo>
                <a:lnTo>
                  <a:pt x="436" y="964"/>
                </a:lnTo>
                <a:lnTo>
                  <a:pt x="431" y="957"/>
                </a:lnTo>
                <a:lnTo>
                  <a:pt x="426" y="955"/>
                </a:lnTo>
                <a:lnTo>
                  <a:pt x="418" y="955"/>
                </a:lnTo>
                <a:close/>
                <a:moveTo>
                  <a:pt x="438" y="1016"/>
                </a:moveTo>
                <a:lnTo>
                  <a:pt x="431" y="1015"/>
                </a:lnTo>
                <a:lnTo>
                  <a:pt x="426" y="1011"/>
                </a:lnTo>
                <a:lnTo>
                  <a:pt x="419" y="1010"/>
                </a:lnTo>
                <a:lnTo>
                  <a:pt x="411" y="1010"/>
                </a:lnTo>
                <a:lnTo>
                  <a:pt x="411" y="1027"/>
                </a:lnTo>
                <a:lnTo>
                  <a:pt x="412" y="1034"/>
                </a:lnTo>
                <a:lnTo>
                  <a:pt x="414" y="1035"/>
                </a:lnTo>
                <a:lnTo>
                  <a:pt x="418" y="1037"/>
                </a:lnTo>
                <a:lnTo>
                  <a:pt x="418" y="1032"/>
                </a:lnTo>
                <a:lnTo>
                  <a:pt x="419" y="1028"/>
                </a:lnTo>
                <a:lnTo>
                  <a:pt x="423" y="1027"/>
                </a:lnTo>
                <a:lnTo>
                  <a:pt x="426" y="1025"/>
                </a:lnTo>
                <a:lnTo>
                  <a:pt x="435" y="1023"/>
                </a:lnTo>
                <a:lnTo>
                  <a:pt x="436" y="1020"/>
                </a:lnTo>
                <a:lnTo>
                  <a:pt x="438" y="1016"/>
                </a:lnTo>
                <a:close/>
                <a:moveTo>
                  <a:pt x="527" y="1139"/>
                </a:moveTo>
                <a:lnTo>
                  <a:pt x="530" y="1139"/>
                </a:lnTo>
                <a:lnTo>
                  <a:pt x="534" y="1139"/>
                </a:lnTo>
                <a:lnTo>
                  <a:pt x="537" y="1139"/>
                </a:lnTo>
                <a:lnTo>
                  <a:pt x="540" y="1139"/>
                </a:lnTo>
                <a:lnTo>
                  <a:pt x="544" y="1134"/>
                </a:lnTo>
                <a:lnTo>
                  <a:pt x="546" y="1132"/>
                </a:lnTo>
                <a:lnTo>
                  <a:pt x="547" y="1131"/>
                </a:lnTo>
                <a:lnTo>
                  <a:pt x="547" y="1132"/>
                </a:lnTo>
                <a:lnTo>
                  <a:pt x="547" y="1129"/>
                </a:lnTo>
                <a:lnTo>
                  <a:pt x="546" y="1127"/>
                </a:lnTo>
                <a:lnTo>
                  <a:pt x="542" y="1127"/>
                </a:lnTo>
                <a:lnTo>
                  <a:pt x="540" y="1126"/>
                </a:lnTo>
                <a:lnTo>
                  <a:pt x="537" y="1119"/>
                </a:lnTo>
                <a:lnTo>
                  <a:pt x="532" y="1112"/>
                </a:lnTo>
                <a:lnTo>
                  <a:pt x="529" y="1110"/>
                </a:lnTo>
                <a:lnTo>
                  <a:pt x="525" y="1107"/>
                </a:lnTo>
                <a:lnTo>
                  <a:pt x="520" y="1105"/>
                </a:lnTo>
                <a:lnTo>
                  <a:pt x="513" y="1105"/>
                </a:lnTo>
                <a:lnTo>
                  <a:pt x="513" y="1112"/>
                </a:lnTo>
                <a:lnTo>
                  <a:pt x="517" y="1119"/>
                </a:lnTo>
                <a:lnTo>
                  <a:pt x="520" y="1124"/>
                </a:lnTo>
                <a:lnTo>
                  <a:pt x="520" y="1132"/>
                </a:lnTo>
                <a:lnTo>
                  <a:pt x="525" y="1134"/>
                </a:lnTo>
                <a:lnTo>
                  <a:pt x="527" y="1136"/>
                </a:lnTo>
                <a:lnTo>
                  <a:pt x="527" y="1139"/>
                </a:lnTo>
                <a:close/>
                <a:moveTo>
                  <a:pt x="452" y="941"/>
                </a:moveTo>
                <a:lnTo>
                  <a:pt x="453" y="947"/>
                </a:lnTo>
                <a:lnTo>
                  <a:pt x="457" y="950"/>
                </a:lnTo>
                <a:lnTo>
                  <a:pt x="460" y="955"/>
                </a:lnTo>
                <a:lnTo>
                  <a:pt x="467" y="960"/>
                </a:lnTo>
                <a:lnTo>
                  <a:pt x="470" y="962"/>
                </a:lnTo>
                <a:lnTo>
                  <a:pt x="476" y="962"/>
                </a:lnTo>
                <a:lnTo>
                  <a:pt x="479" y="957"/>
                </a:lnTo>
                <a:lnTo>
                  <a:pt x="479" y="948"/>
                </a:lnTo>
                <a:lnTo>
                  <a:pt x="474" y="947"/>
                </a:lnTo>
                <a:lnTo>
                  <a:pt x="472" y="945"/>
                </a:lnTo>
                <a:lnTo>
                  <a:pt x="472" y="941"/>
                </a:lnTo>
                <a:lnTo>
                  <a:pt x="452" y="941"/>
                </a:lnTo>
                <a:close/>
                <a:moveTo>
                  <a:pt x="377" y="969"/>
                </a:moveTo>
                <a:lnTo>
                  <a:pt x="380" y="970"/>
                </a:lnTo>
                <a:lnTo>
                  <a:pt x="383" y="974"/>
                </a:lnTo>
                <a:lnTo>
                  <a:pt x="387" y="982"/>
                </a:lnTo>
                <a:lnTo>
                  <a:pt x="389" y="986"/>
                </a:lnTo>
                <a:lnTo>
                  <a:pt x="392" y="989"/>
                </a:lnTo>
                <a:lnTo>
                  <a:pt x="397" y="991"/>
                </a:lnTo>
                <a:lnTo>
                  <a:pt x="404" y="989"/>
                </a:lnTo>
                <a:lnTo>
                  <a:pt x="406" y="982"/>
                </a:lnTo>
                <a:lnTo>
                  <a:pt x="404" y="974"/>
                </a:lnTo>
                <a:lnTo>
                  <a:pt x="401" y="969"/>
                </a:lnTo>
                <a:lnTo>
                  <a:pt x="397" y="964"/>
                </a:lnTo>
                <a:lnTo>
                  <a:pt x="390" y="962"/>
                </a:lnTo>
                <a:lnTo>
                  <a:pt x="385" y="962"/>
                </a:lnTo>
                <a:lnTo>
                  <a:pt x="380" y="964"/>
                </a:lnTo>
                <a:lnTo>
                  <a:pt x="377" y="969"/>
                </a:lnTo>
                <a:close/>
                <a:moveTo>
                  <a:pt x="459" y="1057"/>
                </a:moveTo>
                <a:lnTo>
                  <a:pt x="459" y="1045"/>
                </a:lnTo>
                <a:lnTo>
                  <a:pt x="457" y="1035"/>
                </a:lnTo>
                <a:lnTo>
                  <a:pt x="455" y="1030"/>
                </a:lnTo>
                <a:lnTo>
                  <a:pt x="453" y="1027"/>
                </a:lnTo>
                <a:lnTo>
                  <a:pt x="450" y="1025"/>
                </a:lnTo>
                <a:lnTo>
                  <a:pt x="445" y="1023"/>
                </a:lnTo>
                <a:lnTo>
                  <a:pt x="443" y="1027"/>
                </a:lnTo>
                <a:lnTo>
                  <a:pt x="440" y="1028"/>
                </a:lnTo>
                <a:lnTo>
                  <a:pt x="436" y="1030"/>
                </a:lnTo>
                <a:lnTo>
                  <a:pt x="431" y="1030"/>
                </a:lnTo>
                <a:lnTo>
                  <a:pt x="431" y="1047"/>
                </a:lnTo>
                <a:lnTo>
                  <a:pt x="433" y="1054"/>
                </a:lnTo>
                <a:lnTo>
                  <a:pt x="435" y="1056"/>
                </a:lnTo>
                <a:lnTo>
                  <a:pt x="438" y="1057"/>
                </a:lnTo>
                <a:lnTo>
                  <a:pt x="440" y="1054"/>
                </a:lnTo>
                <a:lnTo>
                  <a:pt x="441" y="1052"/>
                </a:lnTo>
                <a:lnTo>
                  <a:pt x="443" y="1052"/>
                </a:lnTo>
                <a:lnTo>
                  <a:pt x="447" y="1052"/>
                </a:lnTo>
                <a:lnTo>
                  <a:pt x="453" y="1054"/>
                </a:lnTo>
                <a:lnTo>
                  <a:pt x="459" y="1057"/>
                </a:lnTo>
                <a:close/>
                <a:moveTo>
                  <a:pt x="506" y="1078"/>
                </a:moveTo>
                <a:lnTo>
                  <a:pt x="505" y="1066"/>
                </a:lnTo>
                <a:lnTo>
                  <a:pt x="501" y="1063"/>
                </a:lnTo>
                <a:lnTo>
                  <a:pt x="499" y="1057"/>
                </a:lnTo>
                <a:lnTo>
                  <a:pt x="494" y="1056"/>
                </a:lnTo>
                <a:lnTo>
                  <a:pt x="491" y="1052"/>
                </a:lnTo>
                <a:lnTo>
                  <a:pt x="479" y="1051"/>
                </a:lnTo>
                <a:lnTo>
                  <a:pt x="479" y="1057"/>
                </a:lnTo>
                <a:lnTo>
                  <a:pt x="481" y="1063"/>
                </a:lnTo>
                <a:lnTo>
                  <a:pt x="486" y="1071"/>
                </a:lnTo>
                <a:lnTo>
                  <a:pt x="488" y="1076"/>
                </a:lnTo>
                <a:lnTo>
                  <a:pt x="493" y="1078"/>
                </a:lnTo>
                <a:lnTo>
                  <a:pt x="499" y="1078"/>
                </a:lnTo>
                <a:lnTo>
                  <a:pt x="506" y="1078"/>
                </a:lnTo>
                <a:close/>
                <a:moveTo>
                  <a:pt x="445" y="839"/>
                </a:moveTo>
                <a:lnTo>
                  <a:pt x="445" y="812"/>
                </a:lnTo>
                <a:lnTo>
                  <a:pt x="445" y="805"/>
                </a:lnTo>
                <a:lnTo>
                  <a:pt x="441" y="803"/>
                </a:lnTo>
                <a:lnTo>
                  <a:pt x="440" y="800"/>
                </a:lnTo>
                <a:lnTo>
                  <a:pt x="438" y="797"/>
                </a:lnTo>
                <a:lnTo>
                  <a:pt x="438" y="791"/>
                </a:lnTo>
                <a:lnTo>
                  <a:pt x="433" y="790"/>
                </a:lnTo>
                <a:lnTo>
                  <a:pt x="431" y="788"/>
                </a:lnTo>
                <a:lnTo>
                  <a:pt x="431" y="785"/>
                </a:lnTo>
                <a:lnTo>
                  <a:pt x="424" y="785"/>
                </a:lnTo>
                <a:lnTo>
                  <a:pt x="419" y="783"/>
                </a:lnTo>
                <a:lnTo>
                  <a:pt x="418" y="779"/>
                </a:lnTo>
                <a:lnTo>
                  <a:pt x="416" y="776"/>
                </a:lnTo>
                <a:lnTo>
                  <a:pt x="414" y="771"/>
                </a:lnTo>
                <a:lnTo>
                  <a:pt x="412" y="768"/>
                </a:lnTo>
                <a:lnTo>
                  <a:pt x="409" y="764"/>
                </a:lnTo>
                <a:lnTo>
                  <a:pt x="404" y="764"/>
                </a:lnTo>
                <a:lnTo>
                  <a:pt x="399" y="766"/>
                </a:lnTo>
                <a:lnTo>
                  <a:pt x="395" y="768"/>
                </a:lnTo>
                <a:lnTo>
                  <a:pt x="390" y="774"/>
                </a:lnTo>
                <a:lnTo>
                  <a:pt x="387" y="783"/>
                </a:lnTo>
                <a:lnTo>
                  <a:pt x="383" y="791"/>
                </a:lnTo>
                <a:lnTo>
                  <a:pt x="383" y="798"/>
                </a:lnTo>
                <a:lnTo>
                  <a:pt x="385" y="803"/>
                </a:lnTo>
                <a:lnTo>
                  <a:pt x="389" y="807"/>
                </a:lnTo>
                <a:lnTo>
                  <a:pt x="390" y="812"/>
                </a:lnTo>
                <a:lnTo>
                  <a:pt x="397" y="812"/>
                </a:lnTo>
                <a:lnTo>
                  <a:pt x="404" y="812"/>
                </a:lnTo>
                <a:lnTo>
                  <a:pt x="409" y="814"/>
                </a:lnTo>
                <a:lnTo>
                  <a:pt x="411" y="819"/>
                </a:lnTo>
                <a:lnTo>
                  <a:pt x="421" y="822"/>
                </a:lnTo>
                <a:lnTo>
                  <a:pt x="428" y="829"/>
                </a:lnTo>
                <a:lnTo>
                  <a:pt x="436" y="834"/>
                </a:lnTo>
                <a:lnTo>
                  <a:pt x="445" y="839"/>
                </a:lnTo>
                <a:close/>
                <a:moveTo>
                  <a:pt x="308" y="689"/>
                </a:moveTo>
                <a:lnTo>
                  <a:pt x="315" y="687"/>
                </a:lnTo>
                <a:lnTo>
                  <a:pt x="322" y="687"/>
                </a:lnTo>
                <a:lnTo>
                  <a:pt x="331" y="691"/>
                </a:lnTo>
                <a:lnTo>
                  <a:pt x="339" y="694"/>
                </a:lnTo>
                <a:lnTo>
                  <a:pt x="344" y="696"/>
                </a:lnTo>
                <a:lnTo>
                  <a:pt x="349" y="696"/>
                </a:lnTo>
                <a:lnTo>
                  <a:pt x="349" y="701"/>
                </a:lnTo>
                <a:lnTo>
                  <a:pt x="353" y="703"/>
                </a:lnTo>
                <a:lnTo>
                  <a:pt x="354" y="706"/>
                </a:lnTo>
                <a:lnTo>
                  <a:pt x="356" y="709"/>
                </a:lnTo>
                <a:lnTo>
                  <a:pt x="360" y="709"/>
                </a:lnTo>
                <a:lnTo>
                  <a:pt x="361" y="711"/>
                </a:lnTo>
                <a:lnTo>
                  <a:pt x="363" y="716"/>
                </a:lnTo>
                <a:lnTo>
                  <a:pt x="366" y="720"/>
                </a:lnTo>
                <a:lnTo>
                  <a:pt x="368" y="721"/>
                </a:lnTo>
                <a:lnTo>
                  <a:pt x="370" y="723"/>
                </a:lnTo>
                <a:lnTo>
                  <a:pt x="373" y="730"/>
                </a:lnTo>
                <a:lnTo>
                  <a:pt x="378" y="737"/>
                </a:lnTo>
                <a:lnTo>
                  <a:pt x="382" y="740"/>
                </a:lnTo>
                <a:lnTo>
                  <a:pt x="387" y="742"/>
                </a:lnTo>
                <a:lnTo>
                  <a:pt x="392" y="744"/>
                </a:lnTo>
                <a:lnTo>
                  <a:pt x="397" y="744"/>
                </a:lnTo>
                <a:lnTo>
                  <a:pt x="406" y="737"/>
                </a:lnTo>
                <a:lnTo>
                  <a:pt x="414" y="732"/>
                </a:lnTo>
                <a:lnTo>
                  <a:pt x="419" y="727"/>
                </a:lnTo>
                <a:lnTo>
                  <a:pt x="421" y="721"/>
                </a:lnTo>
                <a:lnTo>
                  <a:pt x="423" y="716"/>
                </a:lnTo>
                <a:lnTo>
                  <a:pt x="424" y="709"/>
                </a:lnTo>
                <a:lnTo>
                  <a:pt x="423" y="698"/>
                </a:lnTo>
                <a:lnTo>
                  <a:pt x="418" y="689"/>
                </a:lnTo>
                <a:lnTo>
                  <a:pt x="412" y="680"/>
                </a:lnTo>
                <a:lnTo>
                  <a:pt x="409" y="677"/>
                </a:lnTo>
                <a:lnTo>
                  <a:pt x="404" y="675"/>
                </a:lnTo>
                <a:lnTo>
                  <a:pt x="404" y="668"/>
                </a:lnTo>
                <a:lnTo>
                  <a:pt x="402" y="663"/>
                </a:lnTo>
                <a:lnTo>
                  <a:pt x="397" y="655"/>
                </a:lnTo>
                <a:lnTo>
                  <a:pt x="394" y="653"/>
                </a:lnTo>
                <a:lnTo>
                  <a:pt x="392" y="651"/>
                </a:lnTo>
                <a:lnTo>
                  <a:pt x="389" y="646"/>
                </a:lnTo>
                <a:lnTo>
                  <a:pt x="387" y="639"/>
                </a:lnTo>
                <a:lnTo>
                  <a:pt x="383" y="634"/>
                </a:lnTo>
                <a:lnTo>
                  <a:pt x="370" y="627"/>
                </a:lnTo>
                <a:lnTo>
                  <a:pt x="360" y="621"/>
                </a:lnTo>
                <a:lnTo>
                  <a:pt x="348" y="614"/>
                </a:lnTo>
                <a:lnTo>
                  <a:pt x="336" y="607"/>
                </a:lnTo>
                <a:lnTo>
                  <a:pt x="334" y="616"/>
                </a:lnTo>
                <a:lnTo>
                  <a:pt x="331" y="619"/>
                </a:lnTo>
                <a:lnTo>
                  <a:pt x="324" y="621"/>
                </a:lnTo>
                <a:lnTo>
                  <a:pt x="315" y="621"/>
                </a:lnTo>
                <a:lnTo>
                  <a:pt x="314" y="627"/>
                </a:lnTo>
                <a:lnTo>
                  <a:pt x="315" y="631"/>
                </a:lnTo>
                <a:lnTo>
                  <a:pt x="317" y="634"/>
                </a:lnTo>
                <a:lnTo>
                  <a:pt x="320" y="636"/>
                </a:lnTo>
                <a:lnTo>
                  <a:pt x="326" y="641"/>
                </a:lnTo>
                <a:lnTo>
                  <a:pt x="327" y="645"/>
                </a:lnTo>
                <a:lnTo>
                  <a:pt x="329" y="648"/>
                </a:lnTo>
                <a:lnTo>
                  <a:pt x="319" y="655"/>
                </a:lnTo>
                <a:lnTo>
                  <a:pt x="314" y="663"/>
                </a:lnTo>
                <a:lnTo>
                  <a:pt x="310" y="675"/>
                </a:lnTo>
                <a:lnTo>
                  <a:pt x="308" y="689"/>
                </a:lnTo>
                <a:close/>
                <a:moveTo>
                  <a:pt x="254" y="894"/>
                </a:moveTo>
                <a:lnTo>
                  <a:pt x="271" y="894"/>
                </a:lnTo>
                <a:lnTo>
                  <a:pt x="278" y="892"/>
                </a:lnTo>
                <a:lnTo>
                  <a:pt x="279" y="890"/>
                </a:lnTo>
                <a:lnTo>
                  <a:pt x="281" y="887"/>
                </a:lnTo>
                <a:lnTo>
                  <a:pt x="276" y="885"/>
                </a:lnTo>
                <a:lnTo>
                  <a:pt x="273" y="882"/>
                </a:lnTo>
                <a:lnTo>
                  <a:pt x="268" y="873"/>
                </a:lnTo>
                <a:lnTo>
                  <a:pt x="268" y="846"/>
                </a:lnTo>
                <a:lnTo>
                  <a:pt x="264" y="846"/>
                </a:lnTo>
                <a:lnTo>
                  <a:pt x="262" y="844"/>
                </a:lnTo>
                <a:lnTo>
                  <a:pt x="261" y="839"/>
                </a:lnTo>
                <a:lnTo>
                  <a:pt x="257" y="836"/>
                </a:lnTo>
                <a:lnTo>
                  <a:pt x="256" y="834"/>
                </a:lnTo>
                <a:lnTo>
                  <a:pt x="254" y="832"/>
                </a:lnTo>
                <a:lnTo>
                  <a:pt x="254" y="837"/>
                </a:lnTo>
                <a:lnTo>
                  <a:pt x="254" y="843"/>
                </a:lnTo>
                <a:lnTo>
                  <a:pt x="250" y="844"/>
                </a:lnTo>
                <a:lnTo>
                  <a:pt x="247" y="846"/>
                </a:lnTo>
                <a:lnTo>
                  <a:pt x="240" y="849"/>
                </a:lnTo>
                <a:lnTo>
                  <a:pt x="237" y="851"/>
                </a:lnTo>
                <a:lnTo>
                  <a:pt x="233" y="853"/>
                </a:lnTo>
                <a:lnTo>
                  <a:pt x="233" y="861"/>
                </a:lnTo>
                <a:lnTo>
                  <a:pt x="237" y="866"/>
                </a:lnTo>
                <a:lnTo>
                  <a:pt x="239" y="873"/>
                </a:lnTo>
                <a:lnTo>
                  <a:pt x="240" y="880"/>
                </a:lnTo>
                <a:lnTo>
                  <a:pt x="245" y="882"/>
                </a:lnTo>
                <a:lnTo>
                  <a:pt x="250" y="883"/>
                </a:lnTo>
                <a:lnTo>
                  <a:pt x="254" y="887"/>
                </a:lnTo>
                <a:lnTo>
                  <a:pt x="254" y="894"/>
                </a:lnTo>
                <a:close/>
                <a:moveTo>
                  <a:pt x="281" y="723"/>
                </a:moveTo>
                <a:lnTo>
                  <a:pt x="279" y="728"/>
                </a:lnTo>
                <a:lnTo>
                  <a:pt x="278" y="732"/>
                </a:lnTo>
                <a:lnTo>
                  <a:pt x="271" y="737"/>
                </a:lnTo>
                <a:lnTo>
                  <a:pt x="264" y="742"/>
                </a:lnTo>
                <a:lnTo>
                  <a:pt x="262" y="745"/>
                </a:lnTo>
                <a:lnTo>
                  <a:pt x="261" y="750"/>
                </a:lnTo>
                <a:lnTo>
                  <a:pt x="262" y="752"/>
                </a:lnTo>
                <a:lnTo>
                  <a:pt x="264" y="754"/>
                </a:lnTo>
                <a:lnTo>
                  <a:pt x="266" y="759"/>
                </a:lnTo>
                <a:lnTo>
                  <a:pt x="268" y="771"/>
                </a:lnTo>
                <a:lnTo>
                  <a:pt x="269" y="774"/>
                </a:lnTo>
                <a:lnTo>
                  <a:pt x="271" y="778"/>
                </a:lnTo>
                <a:lnTo>
                  <a:pt x="273" y="781"/>
                </a:lnTo>
                <a:lnTo>
                  <a:pt x="274" y="785"/>
                </a:lnTo>
                <a:lnTo>
                  <a:pt x="274" y="790"/>
                </a:lnTo>
                <a:lnTo>
                  <a:pt x="274" y="795"/>
                </a:lnTo>
                <a:lnTo>
                  <a:pt x="279" y="800"/>
                </a:lnTo>
                <a:lnTo>
                  <a:pt x="281" y="807"/>
                </a:lnTo>
                <a:lnTo>
                  <a:pt x="283" y="812"/>
                </a:lnTo>
                <a:lnTo>
                  <a:pt x="281" y="819"/>
                </a:lnTo>
                <a:lnTo>
                  <a:pt x="290" y="824"/>
                </a:lnTo>
                <a:lnTo>
                  <a:pt x="293" y="827"/>
                </a:lnTo>
                <a:lnTo>
                  <a:pt x="295" y="832"/>
                </a:lnTo>
                <a:lnTo>
                  <a:pt x="300" y="834"/>
                </a:lnTo>
                <a:lnTo>
                  <a:pt x="302" y="836"/>
                </a:lnTo>
                <a:lnTo>
                  <a:pt x="302" y="839"/>
                </a:lnTo>
                <a:lnTo>
                  <a:pt x="305" y="841"/>
                </a:lnTo>
                <a:lnTo>
                  <a:pt x="307" y="844"/>
                </a:lnTo>
                <a:lnTo>
                  <a:pt x="308" y="853"/>
                </a:lnTo>
                <a:lnTo>
                  <a:pt x="312" y="853"/>
                </a:lnTo>
                <a:lnTo>
                  <a:pt x="314" y="855"/>
                </a:lnTo>
                <a:lnTo>
                  <a:pt x="315" y="860"/>
                </a:lnTo>
                <a:lnTo>
                  <a:pt x="317" y="865"/>
                </a:lnTo>
                <a:lnTo>
                  <a:pt x="319" y="868"/>
                </a:lnTo>
                <a:lnTo>
                  <a:pt x="322" y="872"/>
                </a:lnTo>
                <a:lnTo>
                  <a:pt x="326" y="873"/>
                </a:lnTo>
                <a:lnTo>
                  <a:pt x="337" y="873"/>
                </a:lnTo>
                <a:lnTo>
                  <a:pt x="349" y="873"/>
                </a:lnTo>
                <a:lnTo>
                  <a:pt x="349" y="866"/>
                </a:lnTo>
                <a:lnTo>
                  <a:pt x="348" y="861"/>
                </a:lnTo>
                <a:lnTo>
                  <a:pt x="344" y="858"/>
                </a:lnTo>
                <a:lnTo>
                  <a:pt x="341" y="855"/>
                </a:lnTo>
                <a:lnTo>
                  <a:pt x="337" y="851"/>
                </a:lnTo>
                <a:lnTo>
                  <a:pt x="336" y="846"/>
                </a:lnTo>
                <a:lnTo>
                  <a:pt x="334" y="841"/>
                </a:lnTo>
                <a:lnTo>
                  <a:pt x="336" y="832"/>
                </a:lnTo>
                <a:lnTo>
                  <a:pt x="327" y="814"/>
                </a:lnTo>
                <a:lnTo>
                  <a:pt x="324" y="803"/>
                </a:lnTo>
                <a:lnTo>
                  <a:pt x="322" y="791"/>
                </a:lnTo>
                <a:lnTo>
                  <a:pt x="322" y="745"/>
                </a:lnTo>
                <a:lnTo>
                  <a:pt x="320" y="723"/>
                </a:lnTo>
                <a:lnTo>
                  <a:pt x="319" y="713"/>
                </a:lnTo>
                <a:lnTo>
                  <a:pt x="315" y="703"/>
                </a:lnTo>
                <a:lnTo>
                  <a:pt x="308" y="703"/>
                </a:lnTo>
                <a:lnTo>
                  <a:pt x="303" y="704"/>
                </a:lnTo>
                <a:lnTo>
                  <a:pt x="302" y="709"/>
                </a:lnTo>
                <a:lnTo>
                  <a:pt x="298" y="715"/>
                </a:lnTo>
                <a:lnTo>
                  <a:pt x="297" y="718"/>
                </a:lnTo>
                <a:lnTo>
                  <a:pt x="293" y="723"/>
                </a:lnTo>
                <a:lnTo>
                  <a:pt x="290" y="725"/>
                </a:lnTo>
                <a:lnTo>
                  <a:pt x="281" y="723"/>
                </a:lnTo>
                <a:close/>
                <a:moveTo>
                  <a:pt x="288" y="621"/>
                </a:moveTo>
                <a:lnTo>
                  <a:pt x="268" y="621"/>
                </a:lnTo>
                <a:lnTo>
                  <a:pt x="268" y="626"/>
                </a:lnTo>
                <a:lnTo>
                  <a:pt x="264" y="627"/>
                </a:lnTo>
                <a:lnTo>
                  <a:pt x="262" y="631"/>
                </a:lnTo>
                <a:lnTo>
                  <a:pt x="261" y="634"/>
                </a:lnTo>
                <a:lnTo>
                  <a:pt x="259" y="639"/>
                </a:lnTo>
                <a:lnTo>
                  <a:pt x="257" y="643"/>
                </a:lnTo>
                <a:lnTo>
                  <a:pt x="250" y="650"/>
                </a:lnTo>
                <a:lnTo>
                  <a:pt x="247" y="653"/>
                </a:lnTo>
                <a:lnTo>
                  <a:pt x="245" y="657"/>
                </a:lnTo>
                <a:lnTo>
                  <a:pt x="245" y="662"/>
                </a:lnTo>
                <a:lnTo>
                  <a:pt x="247" y="668"/>
                </a:lnTo>
                <a:lnTo>
                  <a:pt x="249" y="675"/>
                </a:lnTo>
                <a:lnTo>
                  <a:pt x="254" y="679"/>
                </a:lnTo>
                <a:lnTo>
                  <a:pt x="257" y="684"/>
                </a:lnTo>
                <a:lnTo>
                  <a:pt x="261" y="689"/>
                </a:lnTo>
                <a:lnTo>
                  <a:pt x="264" y="691"/>
                </a:lnTo>
                <a:lnTo>
                  <a:pt x="268" y="692"/>
                </a:lnTo>
                <a:lnTo>
                  <a:pt x="273" y="698"/>
                </a:lnTo>
                <a:lnTo>
                  <a:pt x="274" y="701"/>
                </a:lnTo>
                <a:lnTo>
                  <a:pt x="278" y="703"/>
                </a:lnTo>
                <a:lnTo>
                  <a:pt x="281" y="704"/>
                </a:lnTo>
                <a:lnTo>
                  <a:pt x="288" y="703"/>
                </a:lnTo>
                <a:lnTo>
                  <a:pt x="286" y="696"/>
                </a:lnTo>
                <a:lnTo>
                  <a:pt x="288" y="691"/>
                </a:lnTo>
                <a:lnTo>
                  <a:pt x="291" y="682"/>
                </a:lnTo>
                <a:lnTo>
                  <a:pt x="295" y="674"/>
                </a:lnTo>
                <a:lnTo>
                  <a:pt x="295" y="668"/>
                </a:lnTo>
                <a:lnTo>
                  <a:pt x="295" y="662"/>
                </a:lnTo>
                <a:lnTo>
                  <a:pt x="297" y="655"/>
                </a:lnTo>
                <a:lnTo>
                  <a:pt x="297" y="648"/>
                </a:lnTo>
                <a:lnTo>
                  <a:pt x="293" y="639"/>
                </a:lnTo>
                <a:lnTo>
                  <a:pt x="290" y="631"/>
                </a:lnTo>
                <a:lnTo>
                  <a:pt x="288" y="626"/>
                </a:lnTo>
                <a:lnTo>
                  <a:pt x="288" y="621"/>
                </a:lnTo>
                <a:close/>
                <a:moveTo>
                  <a:pt x="377" y="996"/>
                </a:moveTo>
                <a:lnTo>
                  <a:pt x="375" y="993"/>
                </a:lnTo>
                <a:lnTo>
                  <a:pt x="373" y="991"/>
                </a:lnTo>
                <a:lnTo>
                  <a:pt x="372" y="991"/>
                </a:lnTo>
                <a:lnTo>
                  <a:pt x="370" y="993"/>
                </a:lnTo>
                <a:lnTo>
                  <a:pt x="366" y="998"/>
                </a:lnTo>
                <a:lnTo>
                  <a:pt x="363" y="1003"/>
                </a:lnTo>
                <a:lnTo>
                  <a:pt x="368" y="1005"/>
                </a:lnTo>
                <a:lnTo>
                  <a:pt x="370" y="1006"/>
                </a:lnTo>
                <a:lnTo>
                  <a:pt x="370" y="1010"/>
                </a:lnTo>
                <a:lnTo>
                  <a:pt x="380" y="1013"/>
                </a:lnTo>
                <a:lnTo>
                  <a:pt x="385" y="1013"/>
                </a:lnTo>
                <a:lnTo>
                  <a:pt x="390" y="1010"/>
                </a:lnTo>
                <a:lnTo>
                  <a:pt x="389" y="1005"/>
                </a:lnTo>
                <a:lnTo>
                  <a:pt x="387" y="999"/>
                </a:lnTo>
                <a:lnTo>
                  <a:pt x="383" y="996"/>
                </a:lnTo>
                <a:lnTo>
                  <a:pt x="377" y="996"/>
                </a:lnTo>
                <a:close/>
                <a:moveTo>
                  <a:pt x="377" y="948"/>
                </a:moveTo>
                <a:lnTo>
                  <a:pt x="372" y="945"/>
                </a:lnTo>
                <a:lnTo>
                  <a:pt x="365" y="943"/>
                </a:lnTo>
                <a:lnTo>
                  <a:pt x="358" y="941"/>
                </a:lnTo>
                <a:lnTo>
                  <a:pt x="349" y="941"/>
                </a:lnTo>
                <a:lnTo>
                  <a:pt x="344" y="950"/>
                </a:lnTo>
                <a:lnTo>
                  <a:pt x="343" y="955"/>
                </a:lnTo>
                <a:lnTo>
                  <a:pt x="343" y="962"/>
                </a:lnTo>
                <a:lnTo>
                  <a:pt x="354" y="962"/>
                </a:lnTo>
                <a:lnTo>
                  <a:pt x="365" y="962"/>
                </a:lnTo>
                <a:lnTo>
                  <a:pt x="370" y="960"/>
                </a:lnTo>
                <a:lnTo>
                  <a:pt x="373" y="957"/>
                </a:lnTo>
                <a:lnTo>
                  <a:pt x="375" y="953"/>
                </a:lnTo>
                <a:lnTo>
                  <a:pt x="377" y="948"/>
                </a:lnTo>
                <a:close/>
                <a:moveTo>
                  <a:pt x="351" y="924"/>
                </a:moveTo>
                <a:lnTo>
                  <a:pt x="349" y="921"/>
                </a:lnTo>
                <a:lnTo>
                  <a:pt x="344" y="916"/>
                </a:lnTo>
                <a:lnTo>
                  <a:pt x="337" y="909"/>
                </a:lnTo>
                <a:lnTo>
                  <a:pt x="331" y="902"/>
                </a:lnTo>
                <a:lnTo>
                  <a:pt x="327" y="895"/>
                </a:lnTo>
                <a:lnTo>
                  <a:pt x="326" y="892"/>
                </a:lnTo>
                <a:lnTo>
                  <a:pt x="315" y="885"/>
                </a:lnTo>
                <a:lnTo>
                  <a:pt x="312" y="880"/>
                </a:lnTo>
                <a:lnTo>
                  <a:pt x="308" y="873"/>
                </a:lnTo>
                <a:lnTo>
                  <a:pt x="308" y="868"/>
                </a:lnTo>
                <a:lnTo>
                  <a:pt x="308" y="863"/>
                </a:lnTo>
                <a:lnTo>
                  <a:pt x="303" y="858"/>
                </a:lnTo>
                <a:lnTo>
                  <a:pt x="302" y="855"/>
                </a:lnTo>
                <a:lnTo>
                  <a:pt x="303" y="851"/>
                </a:lnTo>
                <a:lnTo>
                  <a:pt x="302" y="844"/>
                </a:lnTo>
                <a:lnTo>
                  <a:pt x="298" y="839"/>
                </a:lnTo>
                <a:lnTo>
                  <a:pt x="295" y="837"/>
                </a:lnTo>
                <a:lnTo>
                  <a:pt x="291" y="836"/>
                </a:lnTo>
                <a:lnTo>
                  <a:pt x="290" y="836"/>
                </a:lnTo>
                <a:lnTo>
                  <a:pt x="290" y="832"/>
                </a:lnTo>
                <a:lnTo>
                  <a:pt x="288" y="831"/>
                </a:lnTo>
                <a:lnTo>
                  <a:pt x="285" y="832"/>
                </a:lnTo>
                <a:lnTo>
                  <a:pt x="281" y="834"/>
                </a:lnTo>
                <a:lnTo>
                  <a:pt x="278" y="832"/>
                </a:lnTo>
                <a:lnTo>
                  <a:pt x="276" y="831"/>
                </a:lnTo>
                <a:lnTo>
                  <a:pt x="276" y="853"/>
                </a:lnTo>
                <a:lnTo>
                  <a:pt x="276" y="856"/>
                </a:lnTo>
                <a:lnTo>
                  <a:pt x="283" y="872"/>
                </a:lnTo>
                <a:lnTo>
                  <a:pt x="288" y="883"/>
                </a:lnTo>
                <a:lnTo>
                  <a:pt x="290" y="887"/>
                </a:lnTo>
                <a:lnTo>
                  <a:pt x="288" y="894"/>
                </a:lnTo>
                <a:lnTo>
                  <a:pt x="290" y="897"/>
                </a:lnTo>
                <a:lnTo>
                  <a:pt x="291" y="901"/>
                </a:lnTo>
                <a:lnTo>
                  <a:pt x="295" y="902"/>
                </a:lnTo>
                <a:lnTo>
                  <a:pt x="303" y="906"/>
                </a:lnTo>
                <a:lnTo>
                  <a:pt x="307" y="907"/>
                </a:lnTo>
                <a:lnTo>
                  <a:pt x="310" y="911"/>
                </a:lnTo>
                <a:lnTo>
                  <a:pt x="312" y="914"/>
                </a:lnTo>
                <a:lnTo>
                  <a:pt x="317" y="921"/>
                </a:lnTo>
                <a:lnTo>
                  <a:pt x="322" y="928"/>
                </a:lnTo>
                <a:lnTo>
                  <a:pt x="326" y="933"/>
                </a:lnTo>
                <a:lnTo>
                  <a:pt x="332" y="938"/>
                </a:lnTo>
                <a:lnTo>
                  <a:pt x="341" y="940"/>
                </a:lnTo>
                <a:lnTo>
                  <a:pt x="349" y="941"/>
                </a:lnTo>
                <a:lnTo>
                  <a:pt x="353" y="936"/>
                </a:lnTo>
                <a:lnTo>
                  <a:pt x="353" y="933"/>
                </a:lnTo>
                <a:lnTo>
                  <a:pt x="353" y="928"/>
                </a:lnTo>
                <a:lnTo>
                  <a:pt x="351" y="924"/>
                </a:lnTo>
                <a:close/>
                <a:moveTo>
                  <a:pt x="281" y="921"/>
                </a:moveTo>
                <a:lnTo>
                  <a:pt x="279" y="918"/>
                </a:lnTo>
                <a:lnTo>
                  <a:pt x="278" y="916"/>
                </a:lnTo>
                <a:lnTo>
                  <a:pt x="273" y="912"/>
                </a:lnTo>
                <a:lnTo>
                  <a:pt x="266" y="911"/>
                </a:lnTo>
                <a:lnTo>
                  <a:pt x="261" y="907"/>
                </a:lnTo>
                <a:lnTo>
                  <a:pt x="259" y="912"/>
                </a:lnTo>
                <a:lnTo>
                  <a:pt x="257" y="914"/>
                </a:lnTo>
                <a:lnTo>
                  <a:pt x="256" y="918"/>
                </a:lnTo>
                <a:lnTo>
                  <a:pt x="254" y="921"/>
                </a:lnTo>
                <a:lnTo>
                  <a:pt x="257" y="923"/>
                </a:lnTo>
                <a:lnTo>
                  <a:pt x="261" y="926"/>
                </a:lnTo>
                <a:lnTo>
                  <a:pt x="264" y="935"/>
                </a:lnTo>
                <a:lnTo>
                  <a:pt x="266" y="938"/>
                </a:lnTo>
                <a:lnTo>
                  <a:pt x="269" y="941"/>
                </a:lnTo>
                <a:lnTo>
                  <a:pt x="274" y="943"/>
                </a:lnTo>
                <a:lnTo>
                  <a:pt x="281" y="941"/>
                </a:lnTo>
                <a:lnTo>
                  <a:pt x="283" y="936"/>
                </a:lnTo>
                <a:lnTo>
                  <a:pt x="286" y="930"/>
                </a:lnTo>
                <a:lnTo>
                  <a:pt x="286" y="928"/>
                </a:lnTo>
                <a:lnTo>
                  <a:pt x="286" y="924"/>
                </a:lnTo>
                <a:lnTo>
                  <a:pt x="285" y="923"/>
                </a:lnTo>
                <a:lnTo>
                  <a:pt x="281" y="921"/>
                </a:lnTo>
                <a:close/>
                <a:moveTo>
                  <a:pt x="1127" y="1658"/>
                </a:moveTo>
                <a:lnTo>
                  <a:pt x="1126" y="1654"/>
                </a:lnTo>
                <a:lnTo>
                  <a:pt x="1124" y="1653"/>
                </a:lnTo>
                <a:lnTo>
                  <a:pt x="1117" y="1651"/>
                </a:lnTo>
                <a:lnTo>
                  <a:pt x="1100" y="1651"/>
                </a:lnTo>
                <a:lnTo>
                  <a:pt x="1100" y="1658"/>
                </a:lnTo>
                <a:lnTo>
                  <a:pt x="1097" y="1663"/>
                </a:lnTo>
                <a:lnTo>
                  <a:pt x="1095" y="1666"/>
                </a:lnTo>
                <a:lnTo>
                  <a:pt x="1093" y="1671"/>
                </a:lnTo>
                <a:lnTo>
                  <a:pt x="1102" y="1677"/>
                </a:lnTo>
                <a:lnTo>
                  <a:pt x="1109" y="1683"/>
                </a:lnTo>
                <a:lnTo>
                  <a:pt x="1114" y="1685"/>
                </a:lnTo>
                <a:lnTo>
                  <a:pt x="1119" y="1687"/>
                </a:lnTo>
                <a:lnTo>
                  <a:pt x="1126" y="1687"/>
                </a:lnTo>
                <a:lnTo>
                  <a:pt x="1134" y="1685"/>
                </a:lnTo>
                <a:lnTo>
                  <a:pt x="1136" y="1680"/>
                </a:lnTo>
                <a:lnTo>
                  <a:pt x="1138" y="1678"/>
                </a:lnTo>
                <a:lnTo>
                  <a:pt x="1141" y="1678"/>
                </a:lnTo>
                <a:lnTo>
                  <a:pt x="1143" y="1675"/>
                </a:lnTo>
                <a:lnTo>
                  <a:pt x="1146" y="1673"/>
                </a:lnTo>
                <a:lnTo>
                  <a:pt x="1155" y="1671"/>
                </a:lnTo>
                <a:lnTo>
                  <a:pt x="1156" y="1665"/>
                </a:lnTo>
                <a:lnTo>
                  <a:pt x="1155" y="1661"/>
                </a:lnTo>
                <a:lnTo>
                  <a:pt x="1153" y="1658"/>
                </a:lnTo>
                <a:lnTo>
                  <a:pt x="1148" y="1658"/>
                </a:lnTo>
                <a:lnTo>
                  <a:pt x="1138" y="1658"/>
                </a:lnTo>
                <a:lnTo>
                  <a:pt x="1127" y="1658"/>
                </a:lnTo>
                <a:close/>
                <a:moveTo>
                  <a:pt x="1086" y="1453"/>
                </a:moveTo>
                <a:lnTo>
                  <a:pt x="1088" y="1448"/>
                </a:lnTo>
                <a:lnTo>
                  <a:pt x="1093" y="1446"/>
                </a:lnTo>
                <a:lnTo>
                  <a:pt x="1100" y="1446"/>
                </a:lnTo>
                <a:lnTo>
                  <a:pt x="1107" y="1446"/>
                </a:lnTo>
                <a:lnTo>
                  <a:pt x="1109" y="1441"/>
                </a:lnTo>
                <a:lnTo>
                  <a:pt x="1112" y="1438"/>
                </a:lnTo>
                <a:lnTo>
                  <a:pt x="1121" y="1433"/>
                </a:lnTo>
                <a:lnTo>
                  <a:pt x="1119" y="1426"/>
                </a:lnTo>
                <a:lnTo>
                  <a:pt x="1117" y="1419"/>
                </a:lnTo>
                <a:lnTo>
                  <a:pt x="1114" y="1414"/>
                </a:lnTo>
                <a:lnTo>
                  <a:pt x="1110" y="1411"/>
                </a:lnTo>
                <a:lnTo>
                  <a:pt x="1100" y="1405"/>
                </a:lnTo>
                <a:lnTo>
                  <a:pt x="1088" y="1400"/>
                </a:lnTo>
                <a:lnTo>
                  <a:pt x="1059" y="1397"/>
                </a:lnTo>
                <a:lnTo>
                  <a:pt x="1044" y="1395"/>
                </a:lnTo>
                <a:lnTo>
                  <a:pt x="1032" y="1392"/>
                </a:lnTo>
                <a:lnTo>
                  <a:pt x="963" y="1392"/>
                </a:lnTo>
                <a:lnTo>
                  <a:pt x="967" y="1404"/>
                </a:lnTo>
                <a:lnTo>
                  <a:pt x="969" y="1412"/>
                </a:lnTo>
                <a:lnTo>
                  <a:pt x="967" y="1421"/>
                </a:lnTo>
                <a:lnTo>
                  <a:pt x="963" y="1433"/>
                </a:lnTo>
                <a:lnTo>
                  <a:pt x="975" y="1440"/>
                </a:lnTo>
                <a:lnTo>
                  <a:pt x="987" y="1445"/>
                </a:lnTo>
                <a:lnTo>
                  <a:pt x="1001" y="1448"/>
                </a:lnTo>
                <a:lnTo>
                  <a:pt x="1016" y="1452"/>
                </a:lnTo>
                <a:lnTo>
                  <a:pt x="1051" y="1453"/>
                </a:lnTo>
                <a:lnTo>
                  <a:pt x="1086" y="1453"/>
                </a:lnTo>
                <a:close/>
                <a:moveTo>
                  <a:pt x="1039" y="1508"/>
                </a:moveTo>
                <a:lnTo>
                  <a:pt x="1044" y="1509"/>
                </a:lnTo>
                <a:lnTo>
                  <a:pt x="1047" y="1511"/>
                </a:lnTo>
                <a:lnTo>
                  <a:pt x="1052" y="1515"/>
                </a:lnTo>
                <a:lnTo>
                  <a:pt x="1059" y="1515"/>
                </a:lnTo>
                <a:lnTo>
                  <a:pt x="1066" y="1513"/>
                </a:lnTo>
                <a:lnTo>
                  <a:pt x="1071" y="1509"/>
                </a:lnTo>
                <a:lnTo>
                  <a:pt x="1078" y="1508"/>
                </a:lnTo>
                <a:lnTo>
                  <a:pt x="1081" y="1506"/>
                </a:lnTo>
                <a:lnTo>
                  <a:pt x="1086" y="1508"/>
                </a:lnTo>
                <a:lnTo>
                  <a:pt x="1095" y="1511"/>
                </a:lnTo>
                <a:lnTo>
                  <a:pt x="1102" y="1516"/>
                </a:lnTo>
                <a:lnTo>
                  <a:pt x="1110" y="1520"/>
                </a:lnTo>
                <a:lnTo>
                  <a:pt x="1115" y="1521"/>
                </a:lnTo>
                <a:lnTo>
                  <a:pt x="1121" y="1521"/>
                </a:lnTo>
                <a:lnTo>
                  <a:pt x="1133" y="1521"/>
                </a:lnTo>
                <a:lnTo>
                  <a:pt x="1144" y="1521"/>
                </a:lnTo>
                <a:lnTo>
                  <a:pt x="1155" y="1523"/>
                </a:lnTo>
                <a:lnTo>
                  <a:pt x="1161" y="1521"/>
                </a:lnTo>
                <a:lnTo>
                  <a:pt x="1163" y="1520"/>
                </a:lnTo>
                <a:lnTo>
                  <a:pt x="1163" y="1518"/>
                </a:lnTo>
                <a:lnTo>
                  <a:pt x="1165" y="1516"/>
                </a:lnTo>
                <a:lnTo>
                  <a:pt x="1168" y="1515"/>
                </a:lnTo>
                <a:lnTo>
                  <a:pt x="1182" y="1515"/>
                </a:lnTo>
                <a:lnTo>
                  <a:pt x="1197" y="1515"/>
                </a:lnTo>
                <a:lnTo>
                  <a:pt x="1204" y="1515"/>
                </a:lnTo>
                <a:lnTo>
                  <a:pt x="1209" y="1511"/>
                </a:lnTo>
                <a:lnTo>
                  <a:pt x="1214" y="1508"/>
                </a:lnTo>
                <a:lnTo>
                  <a:pt x="1216" y="1501"/>
                </a:lnTo>
                <a:lnTo>
                  <a:pt x="1211" y="1498"/>
                </a:lnTo>
                <a:lnTo>
                  <a:pt x="1204" y="1496"/>
                </a:lnTo>
                <a:lnTo>
                  <a:pt x="1189" y="1494"/>
                </a:lnTo>
                <a:lnTo>
                  <a:pt x="1172" y="1494"/>
                </a:lnTo>
                <a:lnTo>
                  <a:pt x="1155" y="1494"/>
                </a:lnTo>
                <a:lnTo>
                  <a:pt x="1148" y="1492"/>
                </a:lnTo>
                <a:lnTo>
                  <a:pt x="1143" y="1489"/>
                </a:lnTo>
                <a:lnTo>
                  <a:pt x="1136" y="1487"/>
                </a:lnTo>
                <a:lnTo>
                  <a:pt x="1127" y="1487"/>
                </a:lnTo>
                <a:lnTo>
                  <a:pt x="1092" y="1487"/>
                </a:lnTo>
                <a:lnTo>
                  <a:pt x="1088" y="1487"/>
                </a:lnTo>
                <a:lnTo>
                  <a:pt x="1078" y="1487"/>
                </a:lnTo>
                <a:lnTo>
                  <a:pt x="1068" y="1486"/>
                </a:lnTo>
                <a:lnTo>
                  <a:pt x="1061" y="1481"/>
                </a:lnTo>
                <a:lnTo>
                  <a:pt x="1057" y="1477"/>
                </a:lnTo>
                <a:lnTo>
                  <a:pt x="1054" y="1474"/>
                </a:lnTo>
                <a:lnTo>
                  <a:pt x="1052" y="1470"/>
                </a:lnTo>
                <a:lnTo>
                  <a:pt x="1049" y="1467"/>
                </a:lnTo>
                <a:lnTo>
                  <a:pt x="1047" y="1467"/>
                </a:lnTo>
                <a:lnTo>
                  <a:pt x="1044" y="1465"/>
                </a:lnTo>
                <a:lnTo>
                  <a:pt x="1040" y="1467"/>
                </a:lnTo>
                <a:lnTo>
                  <a:pt x="1037" y="1467"/>
                </a:lnTo>
                <a:lnTo>
                  <a:pt x="1032" y="1465"/>
                </a:lnTo>
                <a:lnTo>
                  <a:pt x="1032" y="1463"/>
                </a:lnTo>
                <a:lnTo>
                  <a:pt x="1032" y="1460"/>
                </a:lnTo>
                <a:lnTo>
                  <a:pt x="1016" y="1460"/>
                </a:lnTo>
                <a:lnTo>
                  <a:pt x="1006" y="1462"/>
                </a:lnTo>
                <a:lnTo>
                  <a:pt x="994" y="1465"/>
                </a:lnTo>
                <a:lnTo>
                  <a:pt x="984" y="1467"/>
                </a:lnTo>
                <a:lnTo>
                  <a:pt x="979" y="1469"/>
                </a:lnTo>
                <a:lnTo>
                  <a:pt x="974" y="1472"/>
                </a:lnTo>
                <a:lnTo>
                  <a:pt x="970" y="1474"/>
                </a:lnTo>
                <a:lnTo>
                  <a:pt x="963" y="1474"/>
                </a:lnTo>
                <a:lnTo>
                  <a:pt x="957" y="1475"/>
                </a:lnTo>
                <a:lnTo>
                  <a:pt x="953" y="1477"/>
                </a:lnTo>
                <a:lnTo>
                  <a:pt x="950" y="1481"/>
                </a:lnTo>
                <a:lnTo>
                  <a:pt x="950" y="1487"/>
                </a:lnTo>
                <a:lnTo>
                  <a:pt x="943" y="1489"/>
                </a:lnTo>
                <a:lnTo>
                  <a:pt x="940" y="1491"/>
                </a:lnTo>
                <a:lnTo>
                  <a:pt x="936" y="1494"/>
                </a:lnTo>
                <a:lnTo>
                  <a:pt x="936" y="1501"/>
                </a:lnTo>
                <a:lnTo>
                  <a:pt x="941" y="1503"/>
                </a:lnTo>
                <a:lnTo>
                  <a:pt x="945" y="1506"/>
                </a:lnTo>
                <a:lnTo>
                  <a:pt x="950" y="1508"/>
                </a:lnTo>
                <a:lnTo>
                  <a:pt x="957" y="1508"/>
                </a:lnTo>
                <a:lnTo>
                  <a:pt x="963" y="1506"/>
                </a:lnTo>
                <a:lnTo>
                  <a:pt x="969" y="1503"/>
                </a:lnTo>
                <a:lnTo>
                  <a:pt x="975" y="1501"/>
                </a:lnTo>
                <a:lnTo>
                  <a:pt x="984" y="1501"/>
                </a:lnTo>
                <a:lnTo>
                  <a:pt x="986" y="1504"/>
                </a:lnTo>
                <a:lnTo>
                  <a:pt x="989" y="1508"/>
                </a:lnTo>
                <a:lnTo>
                  <a:pt x="994" y="1509"/>
                </a:lnTo>
                <a:lnTo>
                  <a:pt x="998" y="1509"/>
                </a:lnTo>
                <a:lnTo>
                  <a:pt x="1008" y="1508"/>
                </a:lnTo>
                <a:lnTo>
                  <a:pt x="1018" y="1508"/>
                </a:lnTo>
                <a:lnTo>
                  <a:pt x="1028" y="1508"/>
                </a:lnTo>
                <a:lnTo>
                  <a:pt x="1039" y="1508"/>
                </a:lnTo>
                <a:close/>
                <a:moveTo>
                  <a:pt x="909" y="1351"/>
                </a:moveTo>
                <a:lnTo>
                  <a:pt x="900" y="1353"/>
                </a:lnTo>
                <a:lnTo>
                  <a:pt x="897" y="1354"/>
                </a:lnTo>
                <a:lnTo>
                  <a:pt x="895" y="1358"/>
                </a:lnTo>
                <a:lnTo>
                  <a:pt x="902" y="1358"/>
                </a:lnTo>
                <a:lnTo>
                  <a:pt x="911" y="1358"/>
                </a:lnTo>
                <a:lnTo>
                  <a:pt x="926" y="1359"/>
                </a:lnTo>
                <a:lnTo>
                  <a:pt x="934" y="1359"/>
                </a:lnTo>
                <a:lnTo>
                  <a:pt x="941" y="1358"/>
                </a:lnTo>
                <a:lnTo>
                  <a:pt x="946" y="1356"/>
                </a:lnTo>
                <a:lnTo>
                  <a:pt x="950" y="1351"/>
                </a:lnTo>
                <a:lnTo>
                  <a:pt x="945" y="1349"/>
                </a:lnTo>
                <a:lnTo>
                  <a:pt x="940" y="1346"/>
                </a:lnTo>
                <a:lnTo>
                  <a:pt x="929" y="1339"/>
                </a:lnTo>
                <a:lnTo>
                  <a:pt x="923" y="1337"/>
                </a:lnTo>
                <a:lnTo>
                  <a:pt x="917" y="1337"/>
                </a:lnTo>
                <a:lnTo>
                  <a:pt x="912" y="1339"/>
                </a:lnTo>
                <a:lnTo>
                  <a:pt x="909" y="1344"/>
                </a:lnTo>
                <a:lnTo>
                  <a:pt x="912" y="1346"/>
                </a:lnTo>
                <a:lnTo>
                  <a:pt x="912" y="1348"/>
                </a:lnTo>
                <a:lnTo>
                  <a:pt x="912" y="1349"/>
                </a:lnTo>
                <a:lnTo>
                  <a:pt x="909" y="1351"/>
                </a:lnTo>
                <a:close/>
                <a:moveTo>
                  <a:pt x="1871" y="559"/>
                </a:moveTo>
                <a:lnTo>
                  <a:pt x="1868" y="558"/>
                </a:lnTo>
                <a:lnTo>
                  <a:pt x="1866" y="556"/>
                </a:lnTo>
                <a:lnTo>
                  <a:pt x="1864" y="549"/>
                </a:lnTo>
                <a:lnTo>
                  <a:pt x="1864" y="532"/>
                </a:lnTo>
                <a:lnTo>
                  <a:pt x="1851" y="532"/>
                </a:lnTo>
                <a:lnTo>
                  <a:pt x="1842" y="532"/>
                </a:lnTo>
                <a:lnTo>
                  <a:pt x="1837" y="529"/>
                </a:lnTo>
                <a:lnTo>
                  <a:pt x="1834" y="523"/>
                </a:lnTo>
                <a:lnTo>
                  <a:pt x="1830" y="518"/>
                </a:lnTo>
                <a:lnTo>
                  <a:pt x="1825" y="515"/>
                </a:lnTo>
                <a:lnTo>
                  <a:pt x="1818" y="513"/>
                </a:lnTo>
                <a:lnTo>
                  <a:pt x="1813" y="510"/>
                </a:lnTo>
                <a:lnTo>
                  <a:pt x="1811" y="508"/>
                </a:lnTo>
                <a:lnTo>
                  <a:pt x="1810" y="505"/>
                </a:lnTo>
                <a:lnTo>
                  <a:pt x="1769" y="505"/>
                </a:lnTo>
                <a:lnTo>
                  <a:pt x="1769" y="501"/>
                </a:lnTo>
                <a:lnTo>
                  <a:pt x="1767" y="500"/>
                </a:lnTo>
                <a:lnTo>
                  <a:pt x="1762" y="498"/>
                </a:lnTo>
                <a:lnTo>
                  <a:pt x="1760" y="494"/>
                </a:lnTo>
                <a:lnTo>
                  <a:pt x="1757" y="493"/>
                </a:lnTo>
                <a:lnTo>
                  <a:pt x="1748" y="491"/>
                </a:lnTo>
                <a:lnTo>
                  <a:pt x="1748" y="488"/>
                </a:lnTo>
                <a:lnTo>
                  <a:pt x="1747" y="486"/>
                </a:lnTo>
                <a:lnTo>
                  <a:pt x="1741" y="484"/>
                </a:lnTo>
                <a:lnTo>
                  <a:pt x="1741" y="477"/>
                </a:lnTo>
                <a:lnTo>
                  <a:pt x="1738" y="474"/>
                </a:lnTo>
                <a:lnTo>
                  <a:pt x="1736" y="469"/>
                </a:lnTo>
                <a:lnTo>
                  <a:pt x="1735" y="464"/>
                </a:lnTo>
                <a:lnTo>
                  <a:pt x="1735" y="454"/>
                </a:lnTo>
                <a:lnTo>
                  <a:pt x="1735" y="443"/>
                </a:lnTo>
                <a:lnTo>
                  <a:pt x="1738" y="437"/>
                </a:lnTo>
                <a:lnTo>
                  <a:pt x="1741" y="430"/>
                </a:lnTo>
                <a:lnTo>
                  <a:pt x="1745" y="430"/>
                </a:lnTo>
                <a:lnTo>
                  <a:pt x="1752" y="435"/>
                </a:lnTo>
                <a:lnTo>
                  <a:pt x="1753" y="438"/>
                </a:lnTo>
                <a:lnTo>
                  <a:pt x="1760" y="437"/>
                </a:lnTo>
                <a:lnTo>
                  <a:pt x="1767" y="433"/>
                </a:lnTo>
                <a:lnTo>
                  <a:pt x="1769" y="431"/>
                </a:lnTo>
                <a:lnTo>
                  <a:pt x="1770" y="428"/>
                </a:lnTo>
                <a:lnTo>
                  <a:pt x="1770" y="423"/>
                </a:lnTo>
                <a:lnTo>
                  <a:pt x="1769" y="418"/>
                </a:lnTo>
                <a:lnTo>
                  <a:pt x="1769" y="416"/>
                </a:lnTo>
                <a:lnTo>
                  <a:pt x="1765" y="409"/>
                </a:lnTo>
                <a:lnTo>
                  <a:pt x="1760" y="404"/>
                </a:lnTo>
                <a:lnTo>
                  <a:pt x="1752" y="402"/>
                </a:lnTo>
                <a:lnTo>
                  <a:pt x="1741" y="402"/>
                </a:lnTo>
                <a:lnTo>
                  <a:pt x="1736" y="402"/>
                </a:lnTo>
                <a:lnTo>
                  <a:pt x="1731" y="401"/>
                </a:lnTo>
                <a:lnTo>
                  <a:pt x="1726" y="399"/>
                </a:lnTo>
                <a:lnTo>
                  <a:pt x="1723" y="396"/>
                </a:lnTo>
                <a:lnTo>
                  <a:pt x="1718" y="389"/>
                </a:lnTo>
                <a:lnTo>
                  <a:pt x="1714" y="382"/>
                </a:lnTo>
                <a:lnTo>
                  <a:pt x="1714" y="373"/>
                </a:lnTo>
                <a:lnTo>
                  <a:pt x="1716" y="367"/>
                </a:lnTo>
                <a:lnTo>
                  <a:pt x="1719" y="353"/>
                </a:lnTo>
                <a:lnTo>
                  <a:pt x="1724" y="341"/>
                </a:lnTo>
                <a:lnTo>
                  <a:pt x="1726" y="334"/>
                </a:lnTo>
                <a:lnTo>
                  <a:pt x="1728" y="327"/>
                </a:lnTo>
                <a:lnTo>
                  <a:pt x="1723" y="327"/>
                </a:lnTo>
                <a:lnTo>
                  <a:pt x="1719" y="324"/>
                </a:lnTo>
                <a:lnTo>
                  <a:pt x="1718" y="321"/>
                </a:lnTo>
                <a:lnTo>
                  <a:pt x="1716" y="315"/>
                </a:lnTo>
                <a:lnTo>
                  <a:pt x="1714" y="312"/>
                </a:lnTo>
                <a:lnTo>
                  <a:pt x="1711" y="309"/>
                </a:lnTo>
                <a:lnTo>
                  <a:pt x="1707" y="307"/>
                </a:lnTo>
                <a:lnTo>
                  <a:pt x="1701" y="307"/>
                </a:lnTo>
                <a:lnTo>
                  <a:pt x="1701" y="300"/>
                </a:lnTo>
                <a:lnTo>
                  <a:pt x="1699" y="295"/>
                </a:lnTo>
                <a:lnTo>
                  <a:pt x="1695" y="292"/>
                </a:lnTo>
                <a:lnTo>
                  <a:pt x="1692" y="288"/>
                </a:lnTo>
                <a:lnTo>
                  <a:pt x="1685" y="281"/>
                </a:lnTo>
                <a:lnTo>
                  <a:pt x="1682" y="278"/>
                </a:lnTo>
                <a:lnTo>
                  <a:pt x="1680" y="273"/>
                </a:lnTo>
                <a:lnTo>
                  <a:pt x="1680" y="266"/>
                </a:lnTo>
                <a:lnTo>
                  <a:pt x="1678" y="261"/>
                </a:lnTo>
                <a:lnTo>
                  <a:pt x="1673" y="252"/>
                </a:lnTo>
                <a:lnTo>
                  <a:pt x="1668" y="244"/>
                </a:lnTo>
                <a:lnTo>
                  <a:pt x="1666" y="239"/>
                </a:lnTo>
                <a:lnTo>
                  <a:pt x="1666" y="232"/>
                </a:lnTo>
                <a:lnTo>
                  <a:pt x="1661" y="228"/>
                </a:lnTo>
                <a:lnTo>
                  <a:pt x="1656" y="225"/>
                </a:lnTo>
                <a:lnTo>
                  <a:pt x="1653" y="220"/>
                </a:lnTo>
                <a:lnTo>
                  <a:pt x="1653" y="211"/>
                </a:lnTo>
                <a:lnTo>
                  <a:pt x="1651" y="211"/>
                </a:lnTo>
                <a:lnTo>
                  <a:pt x="1648" y="213"/>
                </a:lnTo>
                <a:lnTo>
                  <a:pt x="1643" y="213"/>
                </a:lnTo>
                <a:lnTo>
                  <a:pt x="1637" y="213"/>
                </a:lnTo>
                <a:lnTo>
                  <a:pt x="1634" y="213"/>
                </a:lnTo>
                <a:lnTo>
                  <a:pt x="1629" y="213"/>
                </a:lnTo>
                <a:lnTo>
                  <a:pt x="1627" y="211"/>
                </a:lnTo>
                <a:lnTo>
                  <a:pt x="1625" y="211"/>
                </a:lnTo>
                <a:lnTo>
                  <a:pt x="1624" y="210"/>
                </a:lnTo>
                <a:lnTo>
                  <a:pt x="1622" y="211"/>
                </a:lnTo>
                <a:lnTo>
                  <a:pt x="1620" y="213"/>
                </a:lnTo>
                <a:lnTo>
                  <a:pt x="1619" y="218"/>
                </a:lnTo>
                <a:lnTo>
                  <a:pt x="1614" y="218"/>
                </a:lnTo>
                <a:lnTo>
                  <a:pt x="1608" y="218"/>
                </a:lnTo>
                <a:lnTo>
                  <a:pt x="1603" y="218"/>
                </a:lnTo>
                <a:lnTo>
                  <a:pt x="1600" y="218"/>
                </a:lnTo>
                <a:lnTo>
                  <a:pt x="1598" y="217"/>
                </a:lnTo>
                <a:lnTo>
                  <a:pt x="1596" y="217"/>
                </a:lnTo>
                <a:lnTo>
                  <a:pt x="1595" y="218"/>
                </a:lnTo>
                <a:lnTo>
                  <a:pt x="1591" y="218"/>
                </a:lnTo>
                <a:lnTo>
                  <a:pt x="1591" y="222"/>
                </a:lnTo>
                <a:lnTo>
                  <a:pt x="1591" y="225"/>
                </a:lnTo>
                <a:lnTo>
                  <a:pt x="1588" y="225"/>
                </a:lnTo>
                <a:lnTo>
                  <a:pt x="1584" y="225"/>
                </a:lnTo>
                <a:lnTo>
                  <a:pt x="1583" y="227"/>
                </a:lnTo>
                <a:lnTo>
                  <a:pt x="1583" y="230"/>
                </a:lnTo>
                <a:lnTo>
                  <a:pt x="1581" y="232"/>
                </a:lnTo>
                <a:lnTo>
                  <a:pt x="1578" y="232"/>
                </a:lnTo>
                <a:lnTo>
                  <a:pt x="1572" y="234"/>
                </a:lnTo>
                <a:lnTo>
                  <a:pt x="1569" y="237"/>
                </a:lnTo>
                <a:lnTo>
                  <a:pt x="1566" y="240"/>
                </a:lnTo>
                <a:lnTo>
                  <a:pt x="1564" y="246"/>
                </a:lnTo>
                <a:lnTo>
                  <a:pt x="1562" y="251"/>
                </a:lnTo>
                <a:lnTo>
                  <a:pt x="1559" y="254"/>
                </a:lnTo>
                <a:lnTo>
                  <a:pt x="1555" y="257"/>
                </a:lnTo>
                <a:lnTo>
                  <a:pt x="1550" y="259"/>
                </a:lnTo>
                <a:lnTo>
                  <a:pt x="1545" y="268"/>
                </a:lnTo>
                <a:lnTo>
                  <a:pt x="1542" y="271"/>
                </a:lnTo>
                <a:lnTo>
                  <a:pt x="1537" y="273"/>
                </a:lnTo>
                <a:lnTo>
                  <a:pt x="1535" y="275"/>
                </a:lnTo>
                <a:lnTo>
                  <a:pt x="1533" y="276"/>
                </a:lnTo>
                <a:lnTo>
                  <a:pt x="1530" y="280"/>
                </a:lnTo>
                <a:lnTo>
                  <a:pt x="1525" y="281"/>
                </a:lnTo>
                <a:lnTo>
                  <a:pt x="1523" y="283"/>
                </a:lnTo>
                <a:lnTo>
                  <a:pt x="1523" y="286"/>
                </a:lnTo>
                <a:lnTo>
                  <a:pt x="1518" y="286"/>
                </a:lnTo>
                <a:lnTo>
                  <a:pt x="1513" y="285"/>
                </a:lnTo>
                <a:lnTo>
                  <a:pt x="1501" y="280"/>
                </a:lnTo>
                <a:lnTo>
                  <a:pt x="1494" y="278"/>
                </a:lnTo>
                <a:lnTo>
                  <a:pt x="1489" y="278"/>
                </a:lnTo>
                <a:lnTo>
                  <a:pt x="1485" y="281"/>
                </a:lnTo>
                <a:lnTo>
                  <a:pt x="1482" y="286"/>
                </a:lnTo>
                <a:lnTo>
                  <a:pt x="1477" y="283"/>
                </a:lnTo>
                <a:lnTo>
                  <a:pt x="1468" y="281"/>
                </a:lnTo>
                <a:lnTo>
                  <a:pt x="1460" y="280"/>
                </a:lnTo>
                <a:lnTo>
                  <a:pt x="1451" y="280"/>
                </a:lnTo>
                <a:lnTo>
                  <a:pt x="1441" y="280"/>
                </a:lnTo>
                <a:lnTo>
                  <a:pt x="1433" y="281"/>
                </a:lnTo>
                <a:lnTo>
                  <a:pt x="1426" y="283"/>
                </a:lnTo>
                <a:lnTo>
                  <a:pt x="1421" y="286"/>
                </a:lnTo>
                <a:lnTo>
                  <a:pt x="1414" y="286"/>
                </a:lnTo>
                <a:lnTo>
                  <a:pt x="1407" y="286"/>
                </a:lnTo>
                <a:lnTo>
                  <a:pt x="1402" y="288"/>
                </a:lnTo>
                <a:lnTo>
                  <a:pt x="1400" y="293"/>
                </a:lnTo>
                <a:lnTo>
                  <a:pt x="1387" y="293"/>
                </a:lnTo>
                <a:lnTo>
                  <a:pt x="1385" y="290"/>
                </a:lnTo>
                <a:lnTo>
                  <a:pt x="1383" y="288"/>
                </a:lnTo>
                <a:lnTo>
                  <a:pt x="1376" y="286"/>
                </a:lnTo>
                <a:lnTo>
                  <a:pt x="1359" y="286"/>
                </a:lnTo>
                <a:lnTo>
                  <a:pt x="1356" y="281"/>
                </a:lnTo>
                <a:lnTo>
                  <a:pt x="1352" y="276"/>
                </a:lnTo>
                <a:lnTo>
                  <a:pt x="1346" y="273"/>
                </a:lnTo>
                <a:lnTo>
                  <a:pt x="1339" y="273"/>
                </a:lnTo>
                <a:lnTo>
                  <a:pt x="1337" y="276"/>
                </a:lnTo>
                <a:lnTo>
                  <a:pt x="1334" y="278"/>
                </a:lnTo>
                <a:lnTo>
                  <a:pt x="1325" y="275"/>
                </a:lnTo>
                <a:lnTo>
                  <a:pt x="1312" y="271"/>
                </a:lnTo>
                <a:lnTo>
                  <a:pt x="1305" y="271"/>
                </a:lnTo>
                <a:lnTo>
                  <a:pt x="1298" y="273"/>
                </a:lnTo>
                <a:lnTo>
                  <a:pt x="1296" y="269"/>
                </a:lnTo>
                <a:lnTo>
                  <a:pt x="1294" y="266"/>
                </a:lnTo>
                <a:lnTo>
                  <a:pt x="1293" y="263"/>
                </a:lnTo>
                <a:lnTo>
                  <a:pt x="1291" y="259"/>
                </a:lnTo>
                <a:lnTo>
                  <a:pt x="1289" y="259"/>
                </a:lnTo>
                <a:lnTo>
                  <a:pt x="1289" y="257"/>
                </a:lnTo>
                <a:lnTo>
                  <a:pt x="1288" y="257"/>
                </a:lnTo>
                <a:lnTo>
                  <a:pt x="1286" y="257"/>
                </a:lnTo>
                <a:lnTo>
                  <a:pt x="1286" y="256"/>
                </a:lnTo>
                <a:lnTo>
                  <a:pt x="1284" y="256"/>
                </a:lnTo>
                <a:lnTo>
                  <a:pt x="1279" y="254"/>
                </a:lnTo>
                <a:lnTo>
                  <a:pt x="1277" y="252"/>
                </a:lnTo>
                <a:lnTo>
                  <a:pt x="1269" y="239"/>
                </a:lnTo>
                <a:lnTo>
                  <a:pt x="1262" y="230"/>
                </a:lnTo>
                <a:lnTo>
                  <a:pt x="1255" y="225"/>
                </a:lnTo>
                <a:lnTo>
                  <a:pt x="1254" y="225"/>
                </a:lnTo>
                <a:lnTo>
                  <a:pt x="1202" y="225"/>
                </a:lnTo>
                <a:lnTo>
                  <a:pt x="1202" y="228"/>
                </a:lnTo>
                <a:lnTo>
                  <a:pt x="1201" y="230"/>
                </a:lnTo>
                <a:lnTo>
                  <a:pt x="1196" y="232"/>
                </a:lnTo>
                <a:lnTo>
                  <a:pt x="1189" y="237"/>
                </a:lnTo>
                <a:lnTo>
                  <a:pt x="1182" y="239"/>
                </a:lnTo>
                <a:lnTo>
                  <a:pt x="1175" y="237"/>
                </a:lnTo>
                <a:lnTo>
                  <a:pt x="1168" y="232"/>
                </a:lnTo>
                <a:lnTo>
                  <a:pt x="1168" y="205"/>
                </a:lnTo>
                <a:lnTo>
                  <a:pt x="1165" y="198"/>
                </a:lnTo>
                <a:lnTo>
                  <a:pt x="1160" y="193"/>
                </a:lnTo>
                <a:lnTo>
                  <a:pt x="1155" y="187"/>
                </a:lnTo>
                <a:lnTo>
                  <a:pt x="1148" y="184"/>
                </a:lnTo>
                <a:lnTo>
                  <a:pt x="1144" y="184"/>
                </a:lnTo>
                <a:lnTo>
                  <a:pt x="1144" y="182"/>
                </a:lnTo>
                <a:lnTo>
                  <a:pt x="1143" y="182"/>
                </a:lnTo>
                <a:lnTo>
                  <a:pt x="1139" y="177"/>
                </a:lnTo>
                <a:lnTo>
                  <a:pt x="1136" y="172"/>
                </a:lnTo>
                <a:lnTo>
                  <a:pt x="1133" y="167"/>
                </a:lnTo>
                <a:lnTo>
                  <a:pt x="1126" y="165"/>
                </a:lnTo>
                <a:lnTo>
                  <a:pt x="1121" y="165"/>
                </a:lnTo>
                <a:lnTo>
                  <a:pt x="1117" y="164"/>
                </a:lnTo>
                <a:lnTo>
                  <a:pt x="1115" y="164"/>
                </a:lnTo>
                <a:lnTo>
                  <a:pt x="1112" y="162"/>
                </a:lnTo>
                <a:lnTo>
                  <a:pt x="1110" y="162"/>
                </a:lnTo>
                <a:lnTo>
                  <a:pt x="1107" y="160"/>
                </a:lnTo>
                <a:lnTo>
                  <a:pt x="1103" y="158"/>
                </a:lnTo>
                <a:lnTo>
                  <a:pt x="1098" y="157"/>
                </a:lnTo>
                <a:lnTo>
                  <a:pt x="1098" y="155"/>
                </a:lnTo>
                <a:lnTo>
                  <a:pt x="1095" y="153"/>
                </a:lnTo>
                <a:lnTo>
                  <a:pt x="1090" y="152"/>
                </a:lnTo>
                <a:lnTo>
                  <a:pt x="1086" y="150"/>
                </a:lnTo>
                <a:lnTo>
                  <a:pt x="1085" y="150"/>
                </a:lnTo>
                <a:lnTo>
                  <a:pt x="1080" y="150"/>
                </a:lnTo>
                <a:lnTo>
                  <a:pt x="1066" y="129"/>
                </a:lnTo>
                <a:lnTo>
                  <a:pt x="1061" y="121"/>
                </a:lnTo>
                <a:lnTo>
                  <a:pt x="1057" y="117"/>
                </a:lnTo>
                <a:lnTo>
                  <a:pt x="1052" y="116"/>
                </a:lnTo>
                <a:lnTo>
                  <a:pt x="1047" y="107"/>
                </a:lnTo>
                <a:lnTo>
                  <a:pt x="1045" y="102"/>
                </a:lnTo>
                <a:lnTo>
                  <a:pt x="1045" y="95"/>
                </a:lnTo>
                <a:lnTo>
                  <a:pt x="1044" y="94"/>
                </a:lnTo>
                <a:lnTo>
                  <a:pt x="1042" y="92"/>
                </a:lnTo>
                <a:lnTo>
                  <a:pt x="1039" y="88"/>
                </a:lnTo>
                <a:lnTo>
                  <a:pt x="1033" y="87"/>
                </a:lnTo>
                <a:lnTo>
                  <a:pt x="1032" y="85"/>
                </a:lnTo>
                <a:lnTo>
                  <a:pt x="1032" y="82"/>
                </a:lnTo>
                <a:lnTo>
                  <a:pt x="1032" y="68"/>
                </a:lnTo>
                <a:lnTo>
                  <a:pt x="1025" y="56"/>
                </a:lnTo>
                <a:lnTo>
                  <a:pt x="1020" y="51"/>
                </a:lnTo>
                <a:lnTo>
                  <a:pt x="1015" y="48"/>
                </a:lnTo>
                <a:lnTo>
                  <a:pt x="1010" y="44"/>
                </a:lnTo>
                <a:lnTo>
                  <a:pt x="1003" y="41"/>
                </a:lnTo>
                <a:lnTo>
                  <a:pt x="994" y="41"/>
                </a:lnTo>
                <a:lnTo>
                  <a:pt x="984" y="41"/>
                </a:lnTo>
                <a:lnTo>
                  <a:pt x="979" y="39"/>
                </a:lnTo>
                <a:lnTo>
                  <a:pt x="977" y="37"/>
                </a:lnTo>
                <a:lnTo>
                  <a:pt x="977" y="34"/>
                </a:lnTo>
                <a:lnTo>
                  <a:pt x="950" y="34"/>
                </a:lnTo>
                <a:lnTo>
                  <a:pt x="950" y="27"/>
                </a:lnTo>
                <a:lnTo>
                  <a:pt x="946" y="24"/>
                </a:lnTo>
                <a:lnTo>
                  <a:pt x="941" y="22"/>
                </a:lnTo>
                <a:lnTo>
                  <a:pt x="936" y="20"/>
                </a:lnTo>
                <a:lnTo>
                  <a:pt x="931" y="12"/>
                </a:lnTo>
                <a:lnTo>
                  <a:pt x="928" y="8"/>
                </a:lnTo>
                <a:lnTo>
                  <a:pt x="923" y="7"/>
                </a:lnTo>
                <a:lnTo>
                  <a:pt x="914" y="8"/>
                </a:lnTo>
                <a:lnTo>
                  <a:pt x="907" y="7"/>
                </a:lnTo>
                <a:lnTo>
                  <a:pt x="897" y="5"/>
                </a:lnTo>
                <a:lnTo>
                  <a:pt x="888" y="0"/>
                </a:lnTo>
                <a:lnTo>
                  <a:pt x="882" y="0"/>
                </a:lnTo>
                <a:lnTo>
                  <a:pt x="875" y="0"/>
                </a:lnTo>
                <a:lnTo>
                  <a:pt x="870" y="1"/>
                </a:lnTo>
                <a:lnTo>
                  <a:pt x="866" y="3"/>
                </a:lnTo>
                <a:lnTo>
                  <a:pt x="861" y="10"/>
                </a:lnTo>
                <a:lnTo>
                  <a:pt x="858" y="12"/>
                </a:lnTo>
                <a:lnTo>
                  <a:pt x="853" y="13"/>
                </a:lnTo>
                <a:lnTo>
                  <a:pt x="848" y="15"/>
                </a:lnTo>
                <a:lnTo>
                  <a:pt x="841" y="13"/>
                </a:lnTo>
                <a:lnTo>
                  <a:pt x="841" y="19"/>
                </a:lnTo>
                <a:lnTo>
                  <a:pt x="842" y="24"/>
                </a:lnTo>
                <a:lnTo>
                  <a:pt x="846" y="32"/>
                </a:lnTo>
                <a:lnTo>
                  <a:pt x="849" y="41"/>
                </a:lnTo>
                <a:lnTo>
                  <a:pt x="849" y="48"/>
                </a:lnTo>
                <a:lnTo>
                  <a:pt x="848" y="54"/>
                </a:lnTo>
                <a:lnTo>
                  <a:pt x="853" y="56"/>
                </a:lnTo>
                <a:lnTo>
                  <a:pt x="856" y="58"/>
                </a:lnTo>
                <a:lnTo>
                  <a:pt x="858" y="61"/>
                </a:lnTo>
                <a:lnTo>
                  <a:pt x="859" y="65"/>
                </a:lnTo>
                <a:lnTo>
                  <a:pt x="861" y="68"/>
                </a:lnTo>
                <a:lnTo>
                  <a:pt x="859" y="73"/>
                </a:lnTo>
                <a:lnTo>
                  <a:pt x="858" y="76"/>
                </a:lnTo>
                <a:lnTo>
                  <a:pt x="854" y="82"/>
                </a:lnTo>
                <a:lnTo>
                  <a:pt x="849" y="82"/>
                </a:lnTo>
                <a:lnTo>
                  <a:pt x="844" y="82"/>
                </a:lnTo>
                <a:lnTo>
                  <a:pt x="832" y="82"/>
                </a:lnTo>
                <a:lnTo>
                  <a:pt x="827" y="83"/>
                </a:lnTo>
                <a:lnTo>
                  <a:pt x="824" y="82"/>
                </a:lnTo>
                <a:lnTo>
                  <a:pt x="820" y="80"/>
                </a:lnTo>
                <a:lnTo>
                  <a:pt x="820" y="75"/>
                </a:lnTo>
                <a:lnTo>
                  <a:pt x="815" y="71"/>
                </a:lnTo>
                <a:lnTo>
                  <a:pt x="808" y="70"/>
                </a:lnTo>
                <a:lnTo>
                  <a:pt x="801" y="68"/>
                </a:lnTo>
                <a:lnTo>
                  <a:pt x="793" y="68"/>
                </a:lnTo>
                <a:lnTo>
                  <a:pt x="790" y="70"/>
                </a:lnTo>
                <a:lnTo>
                  <a:pt x="788" y="73"/>
                </a:lnTo>
                <a:lnTo>
                  <a:pt x="786" y="82"/>
                </a:lnTo>
                <a:lnTo>
                  <a:pt x="781" y="82"/>
                </a:lnTo>
                <a:lnTo>
                  <a:pt x="778" y="83"/>
                </a:lnTo>
                <a:lnTo>
                  <a:pt x="774" y="85"/>
                </a:lnTo>
                <a:lnTo>
                  <a:pt x="772" y="88"/>
                </a:lnTo>
                <a:lnTo>
                  <a:pt x="769" y="90"/>
                </a:lnTo>
                <a:lnTo>
                  <a:pt x="767" y="94"/>
                </a:lnTo>
                <a:lnTo>
                  <a:pt x="766" y="102"/>
                </a:lnTo>
                <a:lnTo>
                  <a:pt x="762" y="102"/>
                </a:lnTo>
                <a:lnTo>
                  <a:pt x="761" y="104"/>
                </a:lnTo>
                <a:lnTo>
                  <a:pt x="759" y="109"/>
                </a:lnTo>
                <a:lnTo>
                  <a:pt x="752" y="107"/>
                </a:lnTo>
                <a:lnTo>
                  <a:pt x="745" y="109"/>
                </a:lnTo>
                <a:lnTo>
                  <a:pt x="742" y="111"/>
                </a:lnTo>
                <a:lnTo>
                  <a:pt x="738" y="112"/>
                </a:lnTo>
                <a:lnTo>
                  <a:pt x="732" y="119"/>
                </a:lnTo>
                <a:lnTo>
                  <a:pt x="728" y="121"/>
                </a:lnTo>
                <a:lnTo>
                  <a:pt x="725" y="123"/>
                </a:lnTo>
                <a:lnTo>
                  <a:pt x="720" y="128"/>
                </a:lnTo>
                <a:lnTo>
                  <a:pt x="715" y="133"/>
                </a:lnTo>
                <a:lnTo>
                  <a:pt x="706" y="135"/>
                </a:lnTo>
                <a:lnTo>
                  <a:pt x="697" y="136"/>
                </a:lnTo>
                <a:lnTo>
                  <a:pt x="696" y="140"/>
                </a:lnTo>
                <a:lnTo>
                  <a:pt x="694" y="143"/>
                </a:lnTo>
                <a:lnTo>
                  <a:pt x="686" y="145"/>
                </a:lnTo>
                <a:lnTo>
                  <a:pt x="682" y="146"/>
                </a:lnTo>
                <a:lnTo>
                  <a:pt x="679" y="148"/>
                </a:lnTo>
                <a:lnTo>
                  <a:pt x="677" y="152"/>
                </a:lnTo>
                <a:lnTo>
                  <a:pt x="677" y="157"/>
                </a:lnTo>
                <a:lnTo>
                  <a:pt x="670" y="160"/>
                </a:lnTo>
                <a:lnTo>
                  <a:pt x="665" y="165"/>
                </a:lnTo>
                <a:lnTo>
                  <a:pt x="660" y="170"/>
                </a:lnTo>
                <a:lnTo>
                  <a:pt x="657" y="177"/>
                </a:lnTo>
                <a:lnTo>
                  <a:pt x="657" y="187"/>
                </a:lnTo>
                <a:lnTo>
                  <a:pt x="658" y="191"/>
                </a:lnTo>
                <a:lnTo>
                  <a:pt x="660" y="194"/>
                </a:lnTo>
                <a:lnTo>
                  <a:pt x="663" y="196"/>
                </a:lnTo>
                <a:lnTo>
                  <a:pt x="667" y="198"/>
                </a:lnTo>
                <a:lnTo>
                  <a:pt x="677" y="198"/>
                </a:lnTo>
                <a:lnTo>
                  <a:pt x="677" y="206"/>
                </a:lnTo>
                <a:lnTo>
                  <a:pt x="680" y="211"/>
                </a:lnTo>
                <a:lnTo>
                  <a:pt x="686" y="215"/>
                </a:lnTo>
                <a:lnTo>
                  <a:pt x="691" y="218"/>
                </a:lnTo>
                <a:lnTo>
                  <a:pt x="691" y="266"/>
                </a:lnTo>
                <a:lnTo>
                  <a:pt x="689" y="271"/>
                </a:lnTo>
                <a:lnTo>
                  <a:pt x="687" y="273"/>
                </a:lnTo>
                <a:lnTo>
                  <a:pt x="686" y="276"/>
                </a:lnTo>
                <a:lnTo>
                  <a:pt x="682" y="283"/>
                </a:lnTo>
                <a:lnTo>
                  <a:pt x="680" y="285"/>
                </a:lnTo>
                <a:lnTo>
                  <a:pt x="679" y="290"/>
                </a:lnTo>
                <a:lnTo>
                  <a:pt x="677" y="297"/>
                </a:lnTo>
                <a:lnTo>
                  <a:pt x="677" y="298"/>
                </a:lnTo>
                <a:lnTo>
                  <a:pt x="677" y="304"/>
                </a:lnTo>
                <a:lnTo>
                  <a:pt x="679" y="307"/>
                </a:lnTo>
                <a:lnTo>
                  <a:pt x="677" y="310"/>
                </a:lnTo>
                <a:lnTo>
                  <a:pt x="675" y="314"/>
                </a:lnTo>
                <a:lnTo>
                  <a:pt x="677" y="314"/>
                </a:lnTo>
                <a:lnTo>
                  <a:pt x="675" y="315"/>
                </a:lnTo>
                <a:lnTo>
                  <a:pt x="674" y="317"/>
                </a:lnTo>
                <a:lnTo>
                  <a:pt x="670" y="321"/>
                </a:lnTo>
                <a:lnTo>
                  <a:pt x="665" y="322"/>
                </a:lnTo>
                <a:lnTo>
                  <a:pt x="663" y="324"/>
                </a:lnTo>
                <a:lnTo>
                  <a:pt x="663" y="327"/>
                </a:lnTo>
                <a:lnTo>
                  <a:pt x="643" y="327"/>
                </a:lnTo>
                <a:lnTo>
                  <a:pt x="634" y="331"/>
                </a:lnTo>
                <a:lnTo>
                  <a:pt x="626" y="334"/>
                </a:lnTo>
                <a:lnTo>
                  <a:pt x="617" y="338"/>
                </a:lnTo>
                <a:lnTo>
                  <a:pt x="609" y="341"/>
                </a:lnTo>
                <a:lnTo>
                  <a:pt x="605" y="343"/>
                </a:lnTo>
                <a:lnTo>
                  <a:pt x="604" y="344"/>
                </a:lnTo>
                <a:lnTo>
                  <a:pt x="602" y="350"/>
                </a:lnTo>
                <a:lnTo>
                  <a:pt x="602" y="361"/>
                </a:lnTo>
                <a:lnTo>
                  <a:pt x="593" y="367"/>
                </a:lnTo>
                <a:lnTo>
                  <a:pt x="590" y="370"/>
                </a:lnTo>
                <a:lnTo>
                  <a:pt x="588" y="375"/>
                </a:lnTo>
                <a:lnTo>
                  <a:pt x="588" y="384"/>
                </a:lnTo>
                <a:lnTo>
                  <a:pt x="592" y="389"/>
                </a:lnTo>
                <a:lnTo>
                  <a:pt x="595" y="394"/>
                </a:lnTo>
                <a:lnTo>
                  <a:pt x="600" y="397"/>
                </a:lnTo>
                <a:lnTo>
                  <a:pt x="605" y="401"/>
                </a:lnTo>
                <a:lnTo>
                  <a:pt x="609" y="406"/>
                </a:lnTo>
                <a:lnTo>
                  <a:pt x="611" y="413"/>
                </a:lnTo>
                <a:lnTo>
                  <a:pt x="609" y="423"/>
                </a:lnTo>
                <a:lnTo>
                  <a:pt x="602" y="421"/>
                </a:lnTo>
                <a:lnTo>
                  <a:pt x="597" y="421"/>
                </a:lnTo>
                <a:lnTo>
                  <a:pt x="590" y="425"/>
                </a:lnTo>
                <a:lnTo>
                  <a:pt x="585" y="430"/>
                </a:lnTo>
                <a:lnTo>
                  <a:pt x="580" y="430"/>
                </a:lnTo>
                <a:lnTo>
                  <a:pt x="575" y="430"/>
                </a:lnTo>
                <a:lnTo>
                  <a:pt x="573" y="440"/>
                </a:lnTo>
                <a:lnTo>
                  <a:pt x="575" y="447"/>
                </a:lnTo>
                <a:lnTo>
                  <a:pt x="576" y="454"/>
                </a:lnTo>
                <a:lnTo>
                  <a:pt x="580" y="459"/>
                </a:lnTo>
                <a:lnTo>
                  <a:pt x="588" y="467"/>
                </a:lnTo>
                <a:lnTo>
                  <a:pt x="592" y="472"/>
                </a:lnTo>
                <a:lnTo>
                  <a:pt x="595" y="477"/>
                </a:lnTo>
                <a:lnTo>
                  <a:pt x="600" y="479"/>
                </a:lnTo>
                <a:lnTo>
                  <a:pt x="602" y="481"/>
                </a:lnTo>
                <a:lnTo>
                  <a:pt x="602" y="484"/>
                </a:lnTo>
                <a:lnTo>
                  <a:pt x="595" y="484"/>
                </a:lnTo>
                <a:lnTo>
                  <a:pt x="588" y="481"/>
                </a:lnTo>
                <a:lnTo>
                  <a:pt x="581" y="477"/>
                </a:lnTo>
                <a:lnTo>
                  <a:pt x="571" y="477"/>
                </a:lnTo>
                <a:lnTo>
                  <a:pt x="561" y="477"/>
                </a:lnTo>
                <a:lnTo>
                  <a:pt x="559" y="481"/>
                </a:lnTo>
                <a:lnTo>
                  <a:pt x="558" y="481"/>
                </a:lnTo>
                <a:lnTo>
                  <a:pt x="554" y="481"/>
                </a:lnTo>
                <a:lnTo>
                  <a:pt x="547" y="477"/>
                </a:lnTo>
                <a:lnTo>
                  <a:pt x="544" y="477"/>
                </a:lnTo>
                <a:lnTo>
                  <a:pt x="540" y="477"/>
                </a:lnTo>
                <a:lnTo>
                  <a:pt x="537" y="479"/>
                </a:lnTo>
                <a:lnTo>
                  <a:pt x="535" y="481"/>
                </a:lnTo>
                <a:lnTo>
                  <a:pt x="534" y="488"/>
                </a:lnTo>
                <a:lnTo>
                  <a:pt x="532" y="494"/>
                </a:lnTo>
                <a:lnTo>
                  <a:pt x="530" y="498"/>
                </a:lnTo>
                <a:lnTo>
                  <a:pt x="527" y="498"/>
                </a:lnTo>
                <a:lnTo>
                  <a:pt x="522" y="498"/>
                </a:lnTo>
                <a:lnTo>
                  <a:pt x="517" y="496"/>
                </a:lnTo>
                <a:lnTo>
                  <a:pt x="511" y="494"/>
                </a:lnTo>
                <a:lnTo>
                  <a:pt x="508" y="491"/>
                </a:lnTo>
                <a:lnTo>
                  <a:pt x="503" y="484"/>
                </a:lnTo>
                <a:lnTo>
                  <a:pt x="499" y="477"/>
                </a:lnTo>
                <a:lnTo>
                  <a:pt x="486" y="471"/>
                </a:lnTo>
                <a:lnTo>
                  <a:pt x="472" y="464"/>
                </a:lnTo>
                <a:lnTo>
                  <a:pt x="438" y="464"/>
                </a:lnTo>
                <a:lnTo>
                  <a:pt x="433" y="467"/>
                </a:lnTo>
                <a:lnTo>
                  <a:pt x="428" y="471"/>
                </a:lnTo>
                <a:lnTo>
                  <a:pt x="423" y="476"/>
                </a:lnTo>
                <a:lnTo>
                  <a:pt x="418" y="477"/>
                </a:lnTo>
                <a:lnTo>
                  <a:pt x="411" y="477"/>
                </a:lnTo>
                <a:lnTo>
                  <a:pt x="406" y="477"/>
                </a:lnTo>
                <a:lnTo>
                  <a:pt x="402" y="474"/>
                </a:lnTo>
                <a:lnTo>
                  <a:pt x="401" y="471"/>
                </a:lnTo>
                <a:lnTo>
                  <a:pt x="397" y="467"/>
                </a:lnTo>
                <a:lnTo>
                  <a:pt x="395" y="464"/>
                </a:lnTo>
                <a:lnTo>
                  <a:pt x="390" y="464"/>
                </a:lnTo>
                <a:lnTo>
                  <a:pt x="383" y="464"/>
                </a:lnTo>
                <a:lnTo>
                  <a:pt x="380" y="457"/>
                </a:lnTo>
                <a:lnTo>
                  <a:pt x="377" y="450"/>
                </a:lnTo>
                <a:lnTo>
                  <a:pt x="377" y="447"/>
                </a:lnTo>
                <a:lnTo>
                  <a:pt x="377" y="443"/>
                </a:lnTo>
                <a:lnTo>
                  <a:pt x="373" y="443"/>
                </a:lnTo>
                <a:lnTo>
                  <a:pt x="370" y="443"/>
                </a:lnTo>
                <a:lnTo>
                  <a:pt x="366" y="443"/>
                </a:lnTo>
                <a:lnTo>
                  <a:pt x="363" y="443"/>
                </a:lnTo>
                <a:lnTo>
                  <a:pt x="361" y="440"/>
                </a:lnTo>
                <a:lnTo>
                  <a:pt x="361" y="435"/>
                </a:lnTo>
                <a:lnTo>
                  <a:pt x="360" y="430"/>
                </a:lnTo>
                <a:lnTo>
                  <a:pt x="356" y="430"/>
                </a:lnTo>
                <a:lnTo>
                  <a:pt x="353" y="419"/>
                </a:lnTo>
                <a:lnTo>
                  <a:pt x="346" y="413"/>
                </a:lnTo>
                <a:lnTo>
                  <a:pt x="341" y="404"/>
                </a:lnTo>
                <a:lnTo>
                  <a:pt x="336" y="396"/>
                </a:lnTo>
                <a:lnTo>
                  <a:pt x="329" y="396"/>
                </a:lnTo>
                <a:lnTo>
                  <a:pt x="324" y="399"/>
                </a:lnTo>
                <a:lnTo>
                  <a:pt x="320" y="401"/>
                </a:lnTo>
                <a:lnTo>
                  <a:pt x="315" y="402"/>
                </a:lnTo>
                <a:lnTo>
                  <a:pt x="314" y="404"/>
                </a:lnTo>
                <a:lnTo>
                  <a:pt x="312" y="406"/>
                </a:lnTo>
                <a:lnTo>
                  <a:pt x="308" y="409"/>
                </a:lnTo>
                <a:lnTo>
                  <a:pt x="303" y="411"/>
                </a:lnTo>
                <a:lnTo>
                  <a:pt x="302" y="413"/>
                </a:lnTo>
                <a:lnTo>
                  <a:pt x="302" y="416"/>
                </a:lnTo>
                <a:lnTo>
                  <a:pt x="298" y="418"/>
                </a:lnTo>
                <a:lnTo>
                  <a:pt x="295" y="419"/>
                </a:lnTo>
                <a:lnTo>
                  <a:pt x="291" y="423"/>
                </a:lnTo>
                <a:lnTo>
                  <a:pt x="288" y="423"/>
                </a:lnTo>
                <a:lnTo>
                  <a:pt x="288" y="464"/>
                </a:lnTo>
                <a:lnTo>
                  <a:pt x="283" y="464"/>
                </a:lnTo>
                <a:lnTo>
                  <a:pt x="278" y="465"/>
                </a:lnTo>
                <a:lnTo>
                  <a:pt x="273" y="467"/>
                </a:lnTo>
                <a:lnTo>
                  <a:pt x="269" y="471"/>
                </a:lnTo>
                <a:lnTo>
                  <a:pt x="264" y="477"/>
                </a:lnTo>
                <a:lnTo>
                  <a:pt x="261" y="484"/>
                </a:lnTo>
                <a:lnTo>
                  <a:pt x="252" y="483"/>
                </a:lnTo>
                <a:lnTo>
                  <a:pt x="247" y="481"/>
                </a:lnTo>
                <a:lnTo>
                  <a:pt x="242" y="477"/>
                </a:lnTo>
                <a:lnTo>
                  <a:pt x="233" y="477"/>
                </a:lnTo>
                <a:lnTo>
                  <a:pt x="230" y="479"/>
                </a:lnTo>
                <a:lnTo>
                  <a:pt x="228" y="483"/>
                </a:lnTo>
                <a:lnTo>
                  <a:pt x="227" y="491"/>
                </a:lnTo>
                <a:lnTo>
                  <a:pt x="225" y="494"/>
                </a:lnTo>
                <a:lnTo>
                  <a:pt x="223" y="498"/>
                </a:lnTo>
                <a:lnTo>
                  <a:pt x="220" y="501"/>
                </a:lnTo>
                <a:lnTo>
                  <a:pt x="220" y="505"/>
                </a:lnTo>
                <a:lnTo>
                  <a:pt x="179" y="505"/>
                </a:lnTo>
                <a:lnTo>
                  <a:pt x="174" y="505"/>
                </a:lnTo>
                <a:lnTo>
                  <a:pt x="169" y="506"/>
                </a:lnTo>
                <a:lnTo>
                  <a:pt x="164" y="508"/>
                </a:lnTo>
                <a:lnTo>
                  <a:pt x="160" y="512"/>
                </a:lnTo>
                <a:lnTo>
                  <a:pt x="155" y="518"/>
                </a:lnTo>
                <a:lnTo>
                  <a:pt x="152" y="525"/>
                </a:lnTo>
                <a:lnTo>
                  <a:pt x="145" y="525"/>
                </a:lnTo>
                <a:lnTo>
                  <a:pt x="138" y="525"/>
                </a:lnTo>
                <a:lnTo>
                  <a:pt x="133" y="527"/>
                </a:lnTo>
                <a:lnTo>
                  <a:pt x="131" y="532"/>
                </a:lnTo>
                <a:lnTo>
                  <a:pt x="124" y="532"/>
                </a:lnTo>
                <a:lnTo>
                  <a:pt x="117" y="532"/>
                </a:lnTo>
                <a:lnTo>
                  <a:pt x="112" y="534"/>
                </a:lnTo>
                <a:lnTo>
                  <a:pt x="111" y="539"/>
                </a:lnTo>
                <a:lnTo>
                  <a:pt x="104" y="539"/>
                </a:lnTo>
                <a:lnTo>
                  <a:pt x="99" y="537"/>
                </a:lnTo>
                <a:lnTo>
                  <a:pt x="95" y="534"/>
                </a:lnTo>
                <a:lnTo>
                  <a:pt x="90" y="532"/>
                </a:lnTo>
                <a:lnTo>
                  <a:pt x="89" y="530"/>
                </a:lnTo>
                <a:lnTo>
                  <a:pt x="87" y="529"/>
                </a:lnTo>
                <a:lnTo>
                  <a:pt x="83" y="525"/>
                </a:lnTo>
                <a:lnTo>
                  <a:pt x="78" y="523"/>
                </a:lnTo>
                <a:lnTo>
                  <a:pt x="77" y="522"/>
                </a:lnTo>
                <a:lnTo>
                  <a:pt x="77" y="518"/>
                </a:lnTo>
                <a:lnTo>
                  <a:pt x="29" y="518"/>
                </a:lnTo>
                <a:lnTo>
                  <a:pt x="29" y="515"/>
                </a:lnTo>
                <a:lnTo>
                  <a:pt x="27" y="513"/>
                </a:lnTo>
                <a:lnTo>
                  <a:pt x="22" y="512"/>
                </a:lnTo>
                <a:lnTo>
                  <a:pt x="20" y="508"/>
                </a:lnTo>
                <a:lnTo>
                  <a:pt x="18" y="505"/>
                </a:lnTo>
                <a:lnTo>
                  <a:pt x="15" y="503"/>
                </a:lnTo>
                <a:lnTo>
                  <a:pt x="15" y="498"/>
                </a:lnTo>
                <a:lnTo>
                  <a:pt x="15" y="493"/>
                </a:lnTo>
                <a:lnTo>
                  <a:pt x="13" y="489"/>
                </a:lnTo>
                <a:lnTo>
                  <a:pt x="12" y="486"/>
                </a:lnTo>
                <a:lnTo>
                  <a:pt x="8" y="484"/>
                </a:lnTo>
                <a:lnTo>
                  <a:pt x="1" y="484"/>
                </a:lnTo>
                <a:lnTo>
                  <a:pt x="1" y="491"/>
                </a:lnTo>
                <a:lnTo>
                  <a:pt x="1" y="498"/>
                </a:lnTo>
                <a:lnTo>
                  <a:pt x="0" y="506"/>
                </a:lnTo>
                <a:lnTo>
                  <a:pt x="0" y="510"/>
                </a:lnTo>
                <a:lnTo>
                  <a:pt x="1" y="512"/>
                </a:lnTo>
                <a:lnTo>
                  <a:pt x="8" y="512"/>
                </a:lnTo>
                <a:lnTo>
                  <a:pt x="8" y="518"/>
                </a:lnTo>
                <a:lnTo>
                  <a:pt x="8" y="525"/>
                </a:lnTo>
                <a:lnTo>
                  <a:pt x="10" y="530"/>
                </a:lnTo>
                <a:lnTo>
                  <a:pt x="12" y="532"/>
                </a:lnTo>
                <a:lnTo>
                  <a:pt x="15" y="532"/>
                </a:lnTo>
                <a:lnTo>
                  <a:pt x="10" y="541"/>
                </a:lnTo>
                <a:lnTo>
                  <a:pt x="8" y="552"/>
                </a:lnTo>
                <a:lnTo>
                  <a:pt x="10" y="561"/>
                </a:lnTo>
                <a:lnTo>
                  <a:pt x="13" y="571"/>
                </a:lnTo>
                <a:lnTo>
                  <a:pt x="15" y="581"/>
                </a:lnTo>
                <a:lnTo>
                  <a:pt x="17" y="587"/>
                </a:lnTo>
                <a:lnTo>
                  <a:pt x="15" y="593"/>
                </a:lnTo>
                <a:lnTo>
                  <a:pt x="20" y="602"/>
                </a:lnTo>
                <a:lnTo>
                  <a:pt x="24" y="605"/>
                </a:lnTo>
                <a:lnTo>
                  <a:pt x="29" y="607"/>
                </a:lnTo>
                <a:lnTo>
                  <a:pt x="29" y="614"/>
                </a:lnTo>
                <a:lnTo>
                  <a:pt x="29" y="621"/>
                </a:lnTo>
                <a:lnTo>
                  <a:pt x="30" y="626"/>
                </a:lnTo>
                <a:lnTo>
                  <a:pt x="36" y="627"/>
                </a:lnTo>
                <a:lnTo>
                  <a:pt x="34" y="634"/>
                </a:lnTo>
                <a:lnTo>
                  <a:pt x="34" y="641"/>
                </a:lnTo>
                <a:lnTo>
                  <a:pt x="37" y="650"/>
                </a:lnTo>
                <a:lnTo>
                  <a:pt x="41" y="658"/>
                </a:lnTo>
                <a:lnTo>
                  <a:pt x="42" y="663"/>
                </a:lnTo>
                <a:lnTo>
                  <a:pt x="42" y="668"/>
                </a:lnTo>
                <a:lnTo>
                  <a:pt x="44" y="672"/>
                </a:lnTo>
                <a:lnTo>
                  <a:pt x="46" y="675"/>
                </a:lnTo>
                <a:lnTo>
                  <a:pt x="48" y="679"/>
                </a:lnTo>
                <a:lnTo>
                  <a:pt x="49" y="682"/>
                </a:lnTo>
                <a:lnTo>
                  <a:pt x="51" y="686"/>
                </a:lnTo>
                <a:lnTo>
                  <a:pt x="54" y="687"/>
                </a:lnTo>
                <a:lnTo>
                  <a:pt x="63" y="689"/>
                </a:lnTo>
                <a:lnTo>
                  <a:pt x="63" y="692"/>
                </a:lnTo>
                <a:lnTo>
                  <a:pt x="65" y="694"/>
                </a:lnTo>
                <a:lnTo>
                  <a:pt x="70" y="696"/>
                </a:lnTo>
                <a:lnTo>
                  <a:pt x="70" y="703"/>
                </a:lnTo>
                <a:lnTo>
                  <a:pt x="70" y="709"/>
                </a:lnTo>
                <a:lnTo>
                  <a:pt x="71" y="715"/>
                </a:lnTo>
                <a:lnTo>
                  <a:pt x="75" y="718"/>
                </a:lnTo>
                <a:lnTo>
                  <a:pt x="82" y="725"/>
                </a:lnTo>
                <a:lnTo>
                  <a:pt x="90" y="730"/>
                </a:lnTo>
                <a:lnTo>
                  <a:pt x="90" y="737"/>
                </a:lnTo>
                <a:lnTo>
                  <a:pt x="87" y="742"/>
                </a:lnTo>
                <a:lnTo>
                  <a:pt x="85" y="745"/>
                </a:lnTo>
                <a:lnTo>
                  <a:pt x="83" y="750"/>
                </a:lnTo>
                <a:lnTo>
                  <a:pt x="87" y="756"/>
                </a:lnTo>
                <a:lnTo>
                  <a:pt x="90" y="761"/>
                </a:lnTo>
                <a:lnTo>
                  <a:pt x="95" y="764"/>
                </a:lnTo>
                <a:lnTo>
                  <a:pt x="104" y="764"/>
                </a:lnTo>
                <a:lnTo>
                  <a:pt x="104" y="771"/>
                </a:lnTo>
                <a:lnTo>
                  <a:pt x="107" y="778"/>
                </a:lnTo>
                <a:lnTo>
                  <a:pt x="111" y="783"/>
                </a:lnTo>
                <a:lnTo>
                  <a:pt x="111" y="791"/>
                </a:lnTo>
                <a:lnTo>
                  <a:pt x="114" y="795"/>
                </a:lnTo>
                <a:lnTo>
                  <a:pt x="119" y="797"/>
                </a:lnTo>
                <a:lnTo>
                  <a:pt x="131" y="798"/>
                </a:lnTo>
                <a:lnTo>
                  <a:pt x="136" y="800"/>
                </a:lnTo>
                <a:lnTo>
                  <a:pt x="140" y="803"/>
                </a:lnTo>
                <a:lnTo>
                  <a:pt x="143" y="807"/>
                </a:lnTo>
                <a:lnTo>
                  <a:pt x="145" y="812"/>
                </a:lnTo>
                <a:lnTo>
                  <a:pt x="146" y="815"/>
                </a:lnTo>
                <a:lnTo>
                  <a:pt x="148" y="817"/>
                </a:lnTo>
                <a:lnTo>
                  <a:pt x="150" y="815"/>
                </a:lnTo>
                <a:lnTo>
                  <a:pt x="152" y="812"/>
                </a:lnTo>
                <a:lnTo>
                  <a:pt x="155" y="807"/>
                </a:lnTo>
                <a:lnTo>
                  <a:pt x="158" y="802"/>
                </a:lnTo>
                <a:lnTo>
                  <a:pt x="164" y="798"/>
                </a:lnTo>
                <a:lnTo>
                  <a:pt x="172" y="798"/>
                </a:lnTo>
                <a:lnTo>
                  <a:pt x="172" y="781"/>
                </a:lnTo>
                <a:lnTo>
                  <a:pt x="174" y="774"/>
                </a:lnTo>
                <a:lnTo>
                  <a:pt x="175" y="773"/>
                </a:lnTo>
                <a:lnTo>
                  <a:pt x="179" y="771"/>
                </a:lnTo>
                <a:lnTo>
                  <a:pt x="179" y="764"/>
                </a:lnTo>
                <a:lnTo>
                  <a:pt x="179" y="757"/>
                </a:lnTo>
                <a:lnTo>
                  <a:pt x="181" y="752"/>
                </a:lnTo>
                <a:lnTo>
                  <a:pt x="186" y="750"/>
                </a:lnTo>
                <a:lnTo>
                  <a:pt x="186" y="739"/>
                </a:lnTo>
                <a:lnTo>
                  <a:pt x="187" y="739"/>
                </a:lnTo>
                <a:lnTo>
                  <a:pt x="189" y="739"/>
                </a:lnTo>
                <a:lnTo>
                  <a:pt x="196" y="744"/>
                </a:lnTo>
                <a:lnTo>
                  <a:pt x="201" y="744"/>
                </a:lnTo>
                <a:lnTo>
                  <a:pt x="206" y="744"/>
                </a:lnTo>
                <a:lnTo>
                  <a:pt x="210" y="737"/>
                </a:lnTo>
                <a:lnTo>
                  <a:pt x="215" y="732"/>
                </a:lnTo>
                <a:lnTo>
                  <a:pt x="220" y="727"/>
                </a:lnTo>
                <a:lnTo>
                  <a:pt x="227" y="723"/>
                </a:lnTo>
                <a:lnTo>
                  <a:pt x="227" y="698"/>
                </a:lnTo>
                <a:lnTo>
                  <a:pt x="230" y="674"/>
                </a:lnTo>
                <a:lnTo>
                  <a:pt x="240" y="627"/>
                </a:lnTo>
                <a:lnTo>
                  <a:pt x="254" y="627"/>
                </a:lnTo>
                <a:lnTo>
                  <a:pt x="254" y="622"/>
                </a:lnTo>
                <a:lnTo>
                  <a:pt x="256" y="619"/>
                </a:lnTo>
                <a:lnTo>
                  <a:pt x="257" y="616"/>
                </a:lnTo>
                <a:lnTo>
                  <a:pt x="261" y="614"/>
                </a:lnTo>
                <a:lnTo>
                  <a:pt x="261" y="597"/>
                </a:lnTo>
                <a:lnTo>
                  <a:pt x="264" y="583"/>
                </a:lnTo>
                <a:lnTo>
                  <a:pt x="268" y="578"/>
                </a:lnTo>
                <a:lnTo>
                  <a:pt x="271" y="573"/>
                </a:lnTo>
                <a:lnTo>
                  <a:pt x="276" y="570"/>
                </a:lnTo>
                <a:lnTo>
                  <a:pt x="281" y="566"/>
                </a:lnTo>
                <a:lnTo>
                  <a:pt x="281" y="563"/>
                </a:lnTo>
                <a:lnTo>
                  <a:pt x="285" y="561"/>
                </a:lnTo>
                <a:lnTo>
                  <a:pt x="286" y="563"/>
                </a:lnTo>
                <a:lnTo>
                  <a:pt x="288" y="566"/>
                </a:lnTo>
                <a:lnTo>
                  <a:pt x="291" y="568"/>
                </a:lnTo>
                <a:lnTo>
                  <a:pt x="295" y="570"/>
                </a:lnTo>
                <a:lnTo>
                  <a:pt x="300" y="575"/>
                </a:lnTo>
                <a:lnTo>
                  <a:pt x="302" y="578"/>
                </a:lnTo>
                <a:lnTo>
                  <a:pt x="305" y="580"/>
                </a:lnTo>
                <a:lnTo>
                  <a:pt x="308" y="581"/>
                </a:lnTo>
                <a:lnTo>
                  <a:pt x="315" y="580"/>
                </a:lnTo>
                <a:lnTo>
                  <a:pt x="320" y="581"/>
                </a:lnTo>
                <a:lnTo>
                  <a:pt x="322" y="583"/>
                </a:lnTo>
                <a:lnTo>
                  <a:pt x="322" y="587"/>
                </a:lnTo>
                <a:lnTo>
                  <a:pt x="329" y="587"/>
                </a:lnTo>
                <a:lnTo>
                  <a:pt x="334" y="588"/>
                </a:lnTo>
                <a:lnTo>
                  <a:pt x="336" y="590"/>
                </a:lnTo>
                <a:lnTo>
                  <a:pt x="336" y="593"/>
                </a:lnTo>
                <a:lnTo>
                  <a:pt x="341" y="597"/>
                </a:lnTo>
                <a:lnTo>
                  <a:pt x="346" y="600"/>
                </a:lnTo>
                <a:lnTo>
                  <a:pt x="349" y="605"/>
                </a:lnTo>
                <a:lnTo>
                  <a:pt x="353" y="607"/>
                </a:lnTo>
                <a:lnTo>
                  <a:pt x="356" y="607"/>
                </a:lnTo>
                <a:lnTo>
                  <a:pt x="360" y="607"/>
                </a:lnTo>
                <a:lnTo>
                  <a:pt x="363" y="607"/>
                </a:lnTo>
                <a:lnTo>
                  <a:pt x="365" y="610"/>
                </a:lnTo>
                <a:lnTo>
                  <a:pt x="366" y="614"/>
                </a:lnTo>
                <a:lnTo>
                  <a:pt x="368" y="619"/>
                </a:lnTo>
                <a:lnTo>
                  <a:pt x="370" y="621"/>
                </a:lnTo>
                <a:lnTo>
                  <a:pt x="373" y="621"/>
                </a:lnTo>
                <a:lnTo>
                  <a:pt x="377" y="621"/>
                </a:lnTo>
                <a:lnTo>
                  <a:pt x="380" y="621"/>
                </a:lnTo>
                <a:lnTo>
                  <a:pt x="383" y="621"/>
                </a:lnTo>
                <a:lnTo>
                  <a:pt x="389" y="629"/>
                </a:lnTo>
                <a:lnTo>
                  <a:pt x="394" y="636"/>
                </a:lnTo>
                <a:lnTo>
                  <a:pt x="407" y="648"/>
                </a:lnTo>
                <a:lnTo>
                  <a:pt x="421" y="660"/>
                </a:lnTo>
                <a:lnTo>
                  <a:pt x="426" y="667"/>
                </a:lnTo>
                <a:lnTo>
                  <a:pt x="431" y="675"/>
                </a:lnTo>
                <a:lnTo>
                  <a:pt x="436" y="677"/>
                </a:lnTo>
                <a:lnTo>
                  <a:pt x="438" y="679"/>
                </a:lnTo>
                <a:lnTo>
                  <a:pt x="438" y="682"/>
                </a:lnTo>
                <a:lnTo>
                  <a:pt x="443" y="691"/>
                </a:lnTo>
                <a:lnTo>
                  <a:pt x="447" y="694"/>
                </a:lnTo>
                <a:lnTo>
                  <a:pt x="452" y="696"/>
                </a:lnTo>
                <a:lnTo>
                  <a:pt x="453" y="699"/>
                </a:lnTo>
                <a:lnTo>
                  <a:pt x="455" y="703"/>
                </a:lnTo>
                <a:lnTo>
                  <a:pt x="457" y="706"/>
                </a:lnTo>
                <a:lnTo>
                  <a:pt x="459" y="709"/>
                </a:lnTo>
                <a:lnTo>
                  <a:pt x="459" y="715"/>
                </a:lnTo>
                <a:lnTo>
                  <a:pt x="457" y="718"/>
                </a:lnTo>
                <a:lnTo>
                  <a:pt x="455" y="721"/>
                </a:lnTo>
                <a:lnTo>
                  <a:pt x="452" y="723"/>
                </a:lnTo>
                <a:lnTo>
                  <a:pt x="448" y="723"/>
                </a:lnTo>
                <a:lnTo>
                  <a:pt x="447" y="725"/>
                </a:lnTo>
                <a:lnTo>
                  <a:pt x="445" y="730"/>
                </a:lnTo>
                <a:lnTo>
                  <a:pt x="445" y="764"/>
                </a:lnTo>
                <a:lnTo>
                  <a:pt x="445" y="768"/>
                </a:lnTo>
                <a:lnTo>
                  <a:pt x="433" y="771"/>
                </a:lnTo>
                <a:lnTo>
                  <a:pt x="431" y="773"/>
                </a:lnTo>
                <a:lnTo>
                  <a:pt x="430" y="774"/>
                </a:lnTo>
                <a:lnTo>
                  <a:pt x="431" y="779"/>
                </a:lnTo>
                <a:lnTo>
                  <a:pt x="436" y="783"/>
                </a:lnTo>
                <a:lnTo>
                  <a:pt x="447" y="790"/>
                </a:lnTo>
                <a:lnTo>
                  <a:pt x="448" y="793"/>
                </a:lnTo>
                <a:lnTo>
                  <a:pt x="447" y="793"/>
                </a:lnTo>
                <a:lnTo>
                  <a:pt x="445" y="795"/>
                </a:lnTo>
                <a:lnTo>
                  <a:pt x="447" y="798"/>
                </a:lnTo>
                <a:lnTo>
                  <a:pt x="450" y="805"/>
                </a:lnTo>
                <a:lnTo>
                  <a:pt x="452" y="812"/>
                </a:lnTo>
                <a:lnTo>
                  <a:pt x="452" y="815"/>
                </a:lnTo>
                <a:lnTo>
                  <a:pt x="452" y="827"/>
                </a:lnTo>
                <a:lnTo>
                  <a:pt x="450" y="834"/>
                </a:lnTo>
                <a:lnTo>
                  <a:pt x="452" y="839"/>
                </a:lnTo>
                <a:lnTo>
                  <a:pt x="455" y="839"/>
                </a:lnTo>
                <a:lnTo>
                  <a:pt x="464" y="849"/>
                </a:lnTo>
                <a:lnTo>
                  <a:pt x="476" y="865"/>
                </a:lnTo>
                <a:lnTo>
                  <a:pt x="477" y="868"/>
                </a:lnTo>
                <a:lnTo>
                  <a:pt x="486" y="880"/>
                </a:lnTo>
                <a:lnTo>
                  <a:pt x="489" y="882"/>
                </a:lnTo>
                <a:lnTo>
                  <a:pt x="496" y="885"/>
                </a:lnTo>
                <a:lnTo>
                  <a:pt x="499" y="887"/>
                </a:lnTo>
                <a:lnTo>
                  <a:pt x="498" y="890"/>
                </a:lnTo>
                <a:lnTo>
                  <a:pt x="499" y="894"/>
                </a:lnTo>
                <a:lnTo>
                  <a:pt x="505" y="901"/>
                </a:lnTo>
                <a:lnTo>
                  <a:pt x="511" y="906"/>
                </a:lnTo>
                <a:lnTo>
                  <a:pt x="515" y="911"/>
                </a:lnTo>
                <a:lnTo>
                  <a:pt x="517" y="916"/>
                </a:lnTo>
                <a:lnTo>
                  <a:pt x="520" y="918"/>
                </a:lnTo>
                <a:lnTo>
                  <a:pt x="532" y="928"/>
                </a:lnTo>
                <a:lnTo>
                  <a:pt x="542" y="940"/>
                </a:lnTo>
                <a:lnTo>
                  <a:pt x="544" y="943"/>
                </a:lnTo>
                <a:lnTo>
                  <a:pt x="556" y="952"/>
                </a:lnTo>
                <a:lnTo>
                  <a:pt x="559" y="953"/>
                </a:lnTo>
                <a:lnTo>
                  <a:pt x="566" y="959"/>
                </a:lnTo>
                <a:lnTo>
                  <a:pt x="571" y="965"/>
                </a:lnTo>
                <a:lnTo>
                  <a:pt x="575" y="974"/>
                </a:lnTo>
                <a:lnTo>
                  <a:pt x="578" y="982"/>
                </a:lnTo>
                <a:lnTo>
                  <a:pt x="580" y="984"/>
                </a:lnTo>
                <a:lnTo>
                  <a:pt x="587" y="987"/>
                </a:lnTo>
                <a:lnTo>
                  <a:pt x="590" y="989"/>
                </a:lnTo>
                <a:lnTo>
                  <a:pt x="595" y="989"/>
                </a:lnTo>
                <a:lnTo>
                  <a:pt x="599" y="996"/>
                </a:lnTo>
                <a:lnTo>
                  <a:pt x="604" y="999"/>
                </a:lnTo>
                <a:lnTo>
                  <a:pt x="616" y="1006"/>
                </a:lnTo>
                <a:lnTo>
                  <a:pt x="621" y="1010"/>
                </a:lnTo>
                <a:lnTo>
                  <a:pt x="626" y="1015"/>
                </a:lnTo>
                <a:lnTo>
                  <a:pt x="629" y="1022"/>
                </a:lnTo>
                <a:lnTo>
                  <a:pt x="629" y="1030"/>
                </a:lnTo>
                <a:lnTo>
                  <a:pt x="622" y="1028"/>
                </a:lnTo>
                <a:lnTo>
                  <a:pt x="619" y="1023"/>
                </a:lnTo>
                <a:lnTo>
                  <a:pt x="614" y="1020"/>
                </a:lnTo>
                <a:lnTo>
                  <a:pt x="609" y="1016"/>
                </a:lnTo>
                <a:lnTo>
                  <a:pt x="604" y="1011"/>
                </a:lnTo>
                <a:lnTo>
                  <a:pt x="599" y="1006"/>
                </a:lnTo>
                <a:lnTo>
                  <a:pt x="590" y="1005"/>
                </a:lnTo>
                <a:lnTo>
                  <a:pt x="581" y="1003"/>
                </a:lnTo>
                <a:lnTo>
                  <a:pt x="581" y="1010"/>
                </a:lnTo>
                <a:lnTo>
                  <a:pt x="580" y="1013"/>
                </a:lnTo>
                <a:lnTo>
                  <a:pt x="578" y="1015"/>
                </a:lnTo>
                <a:lnTo>
                  <a:pt x="576" y="1013"/>
                </a:lnTo>
                <a:lnTo>
                  <a:pt x="575" y="1010"/>
                </a:lnTo>
                <a:lnTo>
                  <a:pt x="561" y="1010"/>
                </a:lnTo>
                <a:lnTo>
                  <a:pt x="561" y="1006"/>
                </a:lnTo>
                <a:lnTo>
                  <a:pt x="564" y="1003"/>
                </a:lnTo>
                <a:lnTo>
                  <a:pt x="570" y="999"/>
                </a:lnTo>
                <a:lnTo>
                  <a:pt x="571" y="996"/>
                </a:lnTo>
                <a:lnTo>
                  <a:pt x="573" y="994"/>
                </a:lnTo>
                <a:lnTo>
                  <a:pt x="575" y="989"/>
                </a:lnTo>
                <a:lnTo>
                  <a:pt x="573" y="984"/>
                </a:lnTo>
                <a:lnTo>
                  <a:pt x="566" y="981"/>
                </a:lnTo>
                <a:lnTo>
                  <a:pt x="563" y="981"/>
                </a:lnTo>
                <a:lnTo>
                  <a:pt x="563" y="976"/>
                </a:lnTo>
                <a:lnTo>
                  <a:pt x="561" y="972"/>
                </a:lnTo>
                <a:lnTo>
                  <a:pt x="554" y="965"/>
                </a:lnTo>
                <a:lnTo>
                  <a:pt x="552" y="962"/>
                </a:lnTo>
                <a:lnTo>
                  <a:pt x="551" y="959"/>
                </a:lnTo>
                <a:lnTo>
                  <a:pt x="547" y="955"/>
                </a:lnTo>
                <a:lnTo>
                  <a:pt x="539" y="952"/>
                </a:lnTo>
                <a:lnTo>
                  <a:pt x="530" y="948"/>
                </a:lnTo>
                <a:lnTo>
                  <a:pt x="527" y="945"/>
                </a:lnTo>
                <a:lnTo>
                  <a:pt x="525" y="941"/>
                </a:lnTo>
                <a:lnTo>
                  <a:pt x="522" y="941"/>
                </a:lnTo>
                <a:lnTo>
                  <a:pt x="513" y="941"/>
                </a:lnTo>
                <a:lnTo>
                  <a:pt x="506" y="941"/>
                </a:lnTo>
                <a:lnTo>
                  <a:pt x="503" y="941"/>
                </a:lnTo>
                <a:lnTo>
                  <a:pt x="499" y="940"/>
                </a:lnTo>
                <a:lnTo>
                  <a:pt x="493" y="935"/>
                </a:lnTo>
                <a:lnTo>
                  <a:pt x="493" y="933"/>
                </a:lnTo>
                <a:lnTo>
                  <a:pt x="498" y="930"/>
                </a:lnTo>
                <a:lnTo>
                  <a:pt x="499" y="931"/>
                </a:lnTo>
                <a:lnTo>
                  <a:pt x="506" y="935"/>
                </a:lnTo>
                <a:lnTo>
                  <a:pt x="513" y="935"/>
                </a:lnTo>
                <a:lnTo>
                  <a:pt x="513" y="914"/>
                </a:lnTo>
                <a:lnTo>
                  <a:pt x="510" y="914"/>
                </a:lnTo>
                <a:lnTo>
                  <a:pt x="506" y="914"/>
                </a:lnTo>
                <a:lnTo>
                  <a:pt x="499" y="909"/>
                </a:lnTo>
                <a:lnTo>
                  <a:pt x="494" y="902"/>
                </a:lnTo>
                <a:lnTo>
                  <a:pt x="491" y="901"/>
                </a:lnTo>
                <a:lnTo>
                  <a:pt x="488" y="894"/>
                </a:lnTo>
                <a:lnTo>
                  <a:pt x="481" y="887"/>
                </a:lnTo>
                <a:lnTo>
                  <a:pt x="477" y="883"/>
                </a:lnTo>
                <a:lnTo>
                  <a:pt x="472" y="878"/>
                </a:lnTo>
                <a:lnTo>
                  <a:pt x="470" y="877"/>
                </a:lnTo>
                <a:lnTo>
                  <a:pt x="467" y="877"/>
                </a:lnTo>
                <a:lnTo>
                  <a:pt x="465" y="875"/>
                </a:lnTo>
                <a:lnTo>
                  <a:pt x="464" y="872"/>
                </a:lnTo>
                <a:lnTo>
                  <a:pt x="460" y="866"/>
                </a:lnTo>
                <a:lnTo>
                  <a:pt x="457" y="865"/>
                </a:lnTo>
                <a:lnTo>
                  <a:pt x="453" y="863"/>
                </a:lnTo>
                <a:lnTo>
                  <a:pt x="450" y="861"/>
                </a:lnTo>
                <a:lnTo>
                  <a:pt x="441" y="858"/>
                </a:lnTo>
                <a:lnTo>
                  <a:pt x="438" y="855"/>
                </a:lnTo>
                <a:lnTo>
                  <a:pt x="436" y="849"/>
                </a:lnTo>
                <a:lnTo>
                  <a:pt x="435" y="848"/>
                </a:lnTo>
                <a:lnTo>
                  <a:pt x="431" y="846"/>
                </a:lnTo>
                <a:lnTo>
                  <a:pt x="411" y="846"/>
                </a:lnTo>
                <a:lnTo>
                  <a:pt x="411" y="848"/>
                </a:lnTo>
                <a:lnTo>
                  <a:pt x="411" y="851"/>
                </a:lnTo>
                <a:lnTo>
                  <a:pt x="412" y="861"/>
                </a:lnTo>
                <a:lnTo>
                  <a:pt x="414" y="866"/>
                </a:lnTo>
                <a:lnTo>
                  <a:pt x="416" y="870"/>
                </a:lnTo>
                <a:lnTo>
                  <a:pt x="418" y="873"/>
                </a:lnTo>
                <a:lnTo>
                  <a:pt x="423" y="875"/>
                </a:lnTo>
                <a:lnTo>
                  <a:pt x="426" y="878"/>
                </a:lnTo>
                <a:lnTo>
                  <a:pt x="430" y="887"/>
                </a:lnTo>
                <a:lnTo>
                  <a:pt x="433" y="895"/>
                </a:lnTo>
                <a:lnTo>
                  <a:pt x="436" y="899"/>
                </a:lnTo>
                <a:lnTo>
                  <a:pt x="441" y="902"/>
                </a:lnTo>
                <a:lnTo>
                  <a:pt x="443" y="904"/>
                </a:lnTo>
                <a:lnTo>
                  <a:pt x="452" y="911"/>
                </a:lnTo>
                <a:lnTo>
                  <a:pt x="457" y="914"/>
                </a:lnTo>
                <a:lnTo>
                  <a:pt x="460" y="918"/>
                </a:lnTo>
                <a:lnTo>
                  <a:pt x="462" y="921"/>
                </a:lnTo>
                <a:lnTo>
                  <a:pt x="467" y="926"/>
                </a:lnTo>
                <a:lnTo>
                  <a:pt x="469" y="930"/>
                </a:lnTo>
                <a:lnTo>
                  <a:pt x="469" y="933"/>
                </a:lnTo>
                <a:lnTo>
                  <a:pt x="470" y="936"/>
                </a:lnTo>
                <a:lnTo>
                  <a:pt x="477" y="941"/>
                </a:lnTo>
                <a:lnTo>
                  <a:pt x="484" y="947"/>
                </a:lnTo>
                <a:lnTo>
                  <a:pt x="486" y="950"/>
                </a:lnTo>
                <a:lnTo>
                  <a:pt x="488" y="955"/>
                </a:lnTo>
                <a:lnTo>
                  <a:pt x="489" y="957"/>
                </a:lnTo>
                <a:lnTo>
                  <a:pt x="493" y="960"/>
                </a:lnTo>
                <a:lnTo>
                  <a:pt x="499" y="962"/>
                </a:lnTo>
                <a:lnTo>
                  <a:pt x="505" y="962"/>
                </a:lnTo>
                <a:lnTo>
                  <a:pt x="513" y="962"/>
                </a:lnTo>
                <a:lnTo>
                  <a:pt x="517" y="967"/>
                </a:lnTo>
                <a:lnTo>
                  <a:pt x="520" y="972"/>
                </a:lnTo>
                <a:lnTo>
                  <a:pt x="522" y="974"/>
                </a:lnTo>
                <a:lnTo>
                  <a:pt x="527" y="977"/>
                </a:lnTo>
                <a:lnTo>
                  <a:pt x="529" y="982"/>
                </a:lnTo>
                <a:lnTo>
                  <a:pt x="529" y="991"/>
                </a:lnTo>
                <a:lnTo>
                  <a:pt x="530" y="996"/>
                </a:lnTo>
                <a:lnTo>
                  <a:pt x="530" y="999"/>
                </a:lnTo>
                <a:lnTo>
                  <a:pt x="534" y="1003"/>
                </a:lnTo>
                <a:lnTo>
                  <a:pt x="539" y="1005"/>
                </a:lnTo>
                <a:lnTo>
                  <a:pt x="540" y="1006"/>
                </a:lnTo>
                <a:lnTo>
                  <a:pt x="540" y="1010"/>
                </a:lnTo>
                <a:lnTo>
                  <a:pt x="554" y="1010"/>
                </a:lnTo>
                <a:lnTo>
                  <a:pt x="554" y="1016"/>
                </a:lnTo>
                <a:lnTo>
                  <a:pt x="552" y="1020"/>
                </a:lnTo>
                <a:lnTo>
                  <a:pt x="551" y="1022"/>
                </a:lnTo>
                <a:lnTo>
                  <a:pt x="549" y="1020"/>
                </a:lnTo>
                <a:lnTo>
                  <a:pt x="547" y="1016"/>
                </a:lnTo>
                <a:lnTo>
                  <a:pt x="539" y="1015"/>
                </a:lnTo>
                <a:lnTo>
                  <a:pt x="535" y="1013"/>
                </a:lnTo>
                <a:lnTo>
                  <a:pt x="534" y="1010"/>
                </a:lnTo>
                <a:lnTo>
                  <a:pt x="525" y="1006"/>
                </a:lnTo>
                <a:lnTo>
                  <a:pt x="518" y="1001"/>
                </a:lnTo>
                <a:lnTo>
                  <a:pt x="510" y="998"/>
                </a:lnTo>
                <a:lnTo>
                  <a:pt x="505" y="996"/>
                </a:lnTo>
                <a:lnTo>
                  <a:pt x="499" y="996"/>
                </a:lnTo>
                <a:lnTo>
                  <a:pt x="501" y="1006"/>
                </a:lnTo>
                <a:lnTo>
                  <a:pt x="506" y="1013"/>
                </a:lnTo>
                <a:lnTo>
                  <a:pt x="511" y="1020"/>
                </a:lnTo>
                <a:lnTo>
                  <a:pt x="518" y="1025"/>
                </a:lnTo>
                <a:lnTo>
                  <a:pt x="530" y="1037"/>
                </a:lnTo>
                <a:lnTo>
                  <a:pt x="537" y="1042"/>
                </a:lnTo>
                <a:lnTo>
                  <a:pt x="540" y="1051"/>
                </a:lnTo>
                <a:lnTo>
                  <a:pt x="540" y="1056"/>
                </a:lnTo>
                <a:lnTo>
                  <a:pt x="540" y="1061"/>
                </a:lnTo>
                <a:lnTo>
                  <a:pt x="546" y="1066"/>
                </a:lnTo>
                <a:lnTo>
                  <a:pt x="547" y="1073"/>
                </a:lnTo>
                <a:lnTo>
                  <a:pt x="549" y="1078"/>
                </a:lnTo>
                <a:lnTo>
                  <a:pt x="547" y="1085"/>
                </a:lnTo>
                <a:lnTo>
                  <a:pt x="534" y="1078"/>
                </a:lnTo>
                <a:lnTo>
                  <a:pt x="520" y="1071"/>
                </a:lnTo>
                <a:lnTo>
                  <a:pt x="518" y="1080"/>
                </a:lnTo>
                <a:lnTo>
                  <a:pt x="520" y="1086"/>
                </a:lnTo>
                <a:lnTo>
                  <a:pt x="523" y="1092"/>
                </a:lnTo>
                <a:lnTo>
                  <a:pt x="527" y="1095"/>
                </a:lnTo>
                <a:lnTo>
                  <a:pt x="537" y="1100"/>
                </a:lnTo>
                <a:lnTo>
                  <a:pt x="547" y="1105"/>
                </a:lnTo>
                <a:lnTo>
                  <a:pt x="547" y="1112"/>
                </a:lnTo>
                <a:lnTo>
                  <a:pt x="549" y="1117"/>
                </a:lnTo>
                <a:lnTo>
                  <a:pt x="552" y="1120"/>
                </a:lnTo>
                <a:lnTo>
                  <a:pt x="556" y="1124"/>
                </a:lnTo>
                <a:lnTo>
                  <a:pt x="563" y="1131"/>
                </a:lnTo>
                <a:lnTo>
                  <a:pt x="566" y="1134"/>
                </a:lnTo>
                <a:lnTo>
                  <a:pt x="568" y="1139"/>
                </a:lnTo>
                <a:lnTo>
                  <a:pt x="575" y="1139"/>
                </a:lnTo>
                <a:lnTo>
                  <a:pt x="580" y="1141"/>
                </a:lnTo>
                <a:lnTo>
                  <a:pt x="583" y="1144"/>
                </a:lnTo>
                <a:lnTo>
                  <a:pt x="587" y="1148"/>
                </a:lnTo>
                <a:lnTo>
                  <a:pt x="593" y="1155"/>
                </a:lnTo>
                <a:lnTo>
                  <a:pt x="597" y="1158"/>
                </a:lnTo>
                <a:lnTo>
                  <a:pt x="602" y="1160"/>
                </a:lnTo>
                <a:lnTo>
                  <a:pt x="602" y="1167"/>
                </a:lnTo>
                <a:lnTo>
                  <a:pt x="605" y="1170"/>
                </a:lnTo>
                <a:lnTo>
                  <a:pt x="609" y="1173"/>
                </a:lnTo>
                <a:lnTo>
                  <a:pt x="616" y="1173"/>
                </a:lnTo>
                <a:lnTo>
                  <a:pt x="621" y="1182"/>
                </a:lnTo>
                <a:lnTo>
                  <a:pt x="624" y="1185"/>
                </a:lnTo>
                <a:lnTo>
                  <a:pt x="629" y="1187"/>
                </a:lnTo>
                <a:lnTo>
                  <a:pt x="629" y="1184"/>
                </a:lnTo>
                <a:lnTo>
                  <a:pt x="631" y="1180"/>
                </a:lnTo>
                <a:lnTo>
                  <a:pt x="633" y="1173"/>
                </a:lnTo>
                <a:lnTo>
                  <a:pt x="634" y="1170"/>
                </a:lnTo>
                <a:lnTo>
                  <a:pt x="633" y="1168"/>
                </a:lnTo>
                <a:lnTo>
                  <a:pt x="629" y="1167"/>
                </a:lnTo>
                <a:lnTo>
                  <a:pt x="626" y="1161"/>
                </a:lnTo>
                <a:lnTo>
                  <a:pt x="622" y="1156"/>
                </a:lnTo>
                <a:lnTo>
                  <a:pt x="617" y="1153"/>
                </a:lnTo>
                <a:lnTo>
                  <a:pt x="616" y="1146"/>
                </a:lnTo>
                <a:lnTo>
                  <a:pt x="611" y="1143"/>
                </a:lnTo>
                <a:lnTo>
                  <a:pt x="605" y="1139"/>
                </a:lnTo>
                <a:lnTo>
                  <a:pt x="600" y="1134"/>
                </a:lnTo>
                <a:lnTo>
                  <a:pt x="595" y="1132"/>
                </a:lnTo>
                <a:lnTo>
                  <a:pt x="595" y="1131"/>
                </a:lnTo>
                <a:lnTo>
                  <a:pt x="593" y="1129"/>
                </a:lnTo>
                <a:lnTo>
                  <a:pt x="590" y="1127"/>
                </a:lnTo>
                <a:lnTo>
                  <a:pt x="585" y="1127"/>
                </a:lnTo>
                <a:lnTo>
                  <a:pt x="581" y="1126"/>
                </a:lnTo>
                <a:lnTo>
                  <a:pt x="581" y="1122"/>
                </a:lnTo>
                <a:lnTo>
                  <a:pt x="581" y="1119"/>
                </a:lnTo>
                <a:lnTo>
                  <a:pt x="581" y="1115"/>
                </a:lnTo>
                <a:lnTo>
                  <a:pt x="581" y="1112"/>
                </a:lnTo>
                <a:lnTo>
                  <a:pt x="595" y="1115"/>
                </a:lnTo>
                <a:lnTo>
                  <a:pt x="607" y="1120"/>
                </a:lnTo>
                <a:lnTo>
                  <a:pt x="616" y="1129"/>
                </a:lnTo>
                <a:lnTo>
                  <a:pt x="622" y="1139"/>
                </a:lnTo>
                <a:lnTo>
                  <a:pt x="631" y="1146"/>
                </a:lnTo>
                <a:lnTo>
                  <a:pt x="639" y="1153"/>
                </a:lnTo>
                <a:lnTo>
                  <a:pt x="645" y="1156"/>
                </a:lnTo>
                <a:lnTo>
                  <a:pt x="646" y="1161"/>
                </a:lnTo>
                <a:lnTo>
                  <a:pt x="648" y="1167"/>
                </a:lnTo>
                <a:lnTo>
                  <a:pt x="650" y="1173"/>
                </a:lnTo>
                <a:lnTo>
                  <a:pt x="655" y="1172"/>
                </a:lnTo>
                <a:lnTo>
                  <a:pt x="660" y="1173"/>
                </a:lnTo>
                <a:lnTo>
                  <a:pt x="662" y="1175"/>
                </a:lnTo>
                <a:lnTo>
                  <a:pt x="665" y="1178"/>
                </a:lnTo>
                <a:lnTo>
                  <a:pt x="668" y="1184"/>
                </a:lnTo>
                <a:lnTo>
                  <a:pt x="672" y="1185"/>
                </a:lnTo>
                <a:lnTo>
                  <a:pt x="677" y="1187"/>
                </a:lnTo>
                <a:lnTo>
                  <a:pt x="682" y="1189"/>
                </a:lnTo>
                <a:lnTo>
                  <a:pt x="686" y="1192"/>
                </a:lnTo>
                <a:lnTo>
                  <a:pt x="689" y="1196"/>
                </a:lnTo>
                <a:lnTo>
                  <a:pt x="691" y="1201"/>
                </a:lnTo>
                <a:lnTo>
                  <a:pt x="692" y="1206"/>
                </a:lnTo>
                <a:lnTo>
                  <a:pt x="696" y="1211"/>
                </a:lnTo>
                <a:lnTo>
                  <a:pt x="704" y="1218"/>
                </a:lnTo>
                <a:lnTo>
                  <a:pt x="713" y="1225"/>
                </a:lnTo>
                <a:lnTo>
                  <a:pt x="716" y="1230"/>
                </a:lnTo>
                <a:lnTo>
                  <a:pt x="718" y="1235"/>
                </a:lnTo>
                <a:lnTo>
                  <a:pt x="732" y="1238"/>
                </a:lnTo>
                <a:lnTo>
                  <a:pt x="747" y="1242"/>
                </a:lnTo>
                <a:lnTo>
                  <a:pt x="754" y="1243"/>
                </a:lnTo>
                <a:lnTo>
                  <a:pt x="761" y="1247"/>
                </a:lnTo>
                <a:lnTo>
                  <a:pt x="766" y="1250"/>
                </a:lnTo>
                <a:lnTo>
                  <a:pt x="769" y="1255"/>
                </a:lnTo>
                <a:lnTo>
                  <a:pt x="771" y="1259"/>
                </a:lnTo>
                <a:lnTo>
                  <a:pt x="786" y="1271"/>
                </a:lnTo>
                <a:lnTo>
                  <a:pt x="795" y="1278"/>
                </a:lnTo>
                <a:lnTo>
                  <a:pt x="798" y="1284"/>
                </a:lnTo>
                <a:lnTo>
                  <a:pt x="800" y="1286"/>
                </a:lnTo>
                <a:lnTo>
                  <a:pt x="800" y="1290"/>
                </a:lnTo>
                <a:lnTo>
                  <a:pt x="798" y="1295"/>
                </a:lnTo>
                <a:lnTo>
                  <a:pt x="796" y="1296"/>
                </a:lnTo>
                <a:lnTo>
                  <a:pt x="793" y="1296"/>
                </a:lnTo>
                <a:lnTo>
                  <a:pt x="793" y="1300"/>
                </a:lnTo>
                <a:lnTo>
                  <a:pt x="793" y="1303"/>
                </a:lnTo>
                <a:lnTo>
                  <a:pt x="791" y="1308"/>
                </a:lnTo>
                <a:lnTo>
                  <a:pt x="791" y="1312"/>
                </a:lnTo>
                <a:lnTo>
                  <a:pt x="795" y="1320"/>
                </a:lnTo>
                <a:lnTo>
                  <a:pt x="800" y="1327"/>
                </a:lnTo>
                <a:lnTo>
                  <a:pt x="803" y="1337"/>
                </a:lnTo>
                <a:lnTo>
                  <a:pt x="805" y="1339"/>
                </a:lnTo>
                <a:lnTo>
                  <a:pt x="807" y="1341"/>
                </a:lnTo>
                <a:lnTo>
                  <a:pt x="807" y="1344"/>
                </a:lnTo>
                <a:lnTo>
                  <a:pt x="810" y="1348"/>
                </a:lnTo>
                <a:lnTo>
                  <a:pt x="813" y="1349"/>
                </a:lnTo>
                <a:lnTo>
                  <a:pt x="822" y="1351"/>
                </a:lnTo>
                <a:lnTo>
                  <a:pt x="830" y="1351"/>
                </a:lnTo>
                <a:lnTo>
                  <a:pt x="834" y="1354"/>
                </a:lnTo>
                <a:lnTo>
                  <a:pt x="839" y="1358"/>
                </a:lnTo>
                <a:lnTo>
                  <a:pt x="841" y="1358"/>
                </a:lnTo>
                <a:lnTo>
                  <a:pt x="848" y="1358"/>
                </a:lnTo>
                <a:lnTo>
                  <a:pt x="854" y="1358"/>
                </a:lnTo>
                <a:lnTo>
                  <a:pt x="858" y="1358"/>
                </a:lnTo>
                <a:lnTo>
                  <a:pt x="861" y="1358"/>
                </a:lnTo>
                <a:lnTo>
                  <a:pt x="865" y="1358"/>
                </a:lnTo>
                <a:lnTo>
                  <a:pt x="868" y="1358"/>
                </a:lnTo>
                <a:lnTo>
                  <a:pt x="868" y="1354"/>
                </a:lnTo>
                <a:lnTo>
                  <a:pt x="868" y="1351"/>
                </a:lnTo>
                <a:lnTo>
                  <a:pt x="875" y="1351"/>
                </a:lnTo>
                <a:lnTo>
                  <a:pt x="878" y="1351"/>
                </a:lnTo>
                <a:lnTo>
                  <a:pt x="882" y="1351"/>
                </a:lnTo>
                <a:lnTo>
                  <a:pt x="882" y="1348"/>
                </a:lnTo>
                <a:lnTo>
                  <a:pt x="882" y="1344"/>
                </a:lnTo>
                <a:lnTo>
                  <a:pt x="894" y="1339"/>
                </a:lnTo>
                <a:lnTo>
                  <a:pt x="899" y="1336"/>
                </a:lnTo>
                <a:lnTo>
                  <a:pt x="902" y="1330"/>
                </a:lnTo>
                <a:lnTo>
                  <a:pt x="916" y="1332"/>
                </a:lnTo>
                <a:lnTo>
                  <a:pt x="928" y="1329"/>
                </a:lnTo>
                <a:lnTo>
                  <a:pt x="938" y="1327"/>
                </a:lnTo>
                <a:lnTo>
                  <a:pt x="950" y="1324"/>
                </a:lnTo>
                <a:lnTo>
                  <a:pt x="950" y="1344"/>
                </a:lnTo>
                <a:lnTo>
                  <a:pt x="960" y="1344"/>
                </a:lnTo>
                <a:lnTo>
                  <a:pt x="970" y="1344"/>
                </a:lnTo>
                <a:lnTo>
                  <a:pt x="977" y="1348"/>
                </a:lnTo>
                <a:lnTo>
                  <a:pt x="984" y="1351"/>
                </a:lnTo>
                <a:lnTo>
                  <a:pt x="992" y="1353"/>
                </a:lnTo>
                <a:lnTo>
                  <a:pt x="1001" y="1354"/>
                </a:lnTo>
                <a:lnTo>
                  <a:pt x="1006" y="1359"/>
                </a:lnTo>
                <a:lnTo>
                  <a:pt x="1011" y="1365"/>
                </a:lnTo>
                <a:lnTo>
                  <a:pt x="1020" y="1368"/>
                </a:lnTo>
                <a:lnTo>
                  <a:pt x="1028" y="1368"/>
                </a:lnTo>
                <a:lnTo>
                  <a:pt x="1039" y="1370"/>
                </a:lnTo>
                <a:lnTo>
                  <a:pt x="1045" y="1371"/>
                </a:lnTo>
                <a:lnTo>
                  <a:pt x="1051" y="1375"/>
                </a:lnTo>
                <a:lnTo>
                  <a:pt x="1056" y="1378"/>
                </a:lnTo>
                <a:lnTo>
                  <a:pt x="1059" y="1382"/>
                </a:lnTo>
                <a:lnTo>
                  <a:pt x="1066" y="1385"/>
                </a:lnTo>
                <a:lnTo>
                  <a:pt x="1083" y="1385"/>
                </a:lnTo>
                <a:lnTo>
                  <a:pt x="1086" y="1385"/>
                </a:lnTo>
                <a:lnTo>
                  <a:pt x="1097" y="1383"/>
                </a:lnTo>
                <a:lnTo>
                  <a:pt x="1107" y="1383"/>
                </a:lnTo>
                <a:lnTo>
                  <a:pt x="1110" y="1385"/>
                </a:lnTo>
                <a:lnTo>
                  <a:pt x="1114" y="1387"/>
                </a:lnTo>
                <a:lnTo>
                  <a:pt x="1117" y="1392"/>
                </a:lnTo>
                <a:lnTo>
                  <a:pt x="1119" y="1397"/>
                </a:lnTo>
                <a:lnTo>
                  <a:pt x="1121" y="1400"/>
                </a:lnTo>
                <a:lnTo>
                  <a:pt x="1133" y="1411"/>
                </a:lnTo>
                <a:lnTo>
                  <a:pt x="1144" y="1419"/>
                </a:lnTo>
                <a:lnTo>
                  <a:pt x="1148" y="1421"/>
                </a:lnTo>
                <a:lnTo>
                  <a:pt x="1150" y="1424"/>
                </a:lnTo>
                <a:lnTo>
                  <a:pt x="1151" y="1426"/>
                </a:lnTo>
                <a:lnTo>
                  <a:pt x="1156" y="1429"/>
                </a:lnTo>
                <a:lnTo>
                  <a:pt x="1163" y="1433"/>
                </a:lnTo>
                <a:lnTo>
                  <a:pt x="1168" y="1440"/>
                </a:lnTo>
                <a:lnTo>
                  <a:pt x="1170" y="1443"/>
                </a:lnTo>
                <a:lnTo>
                  <a:pt x="1172" y="1448"/>
                </a:lnTo>
                <a:lnTo>
                  <a:pt x="1173" y="1452"/>
                </a:lnTo>
                <a:lnTo>
                  <a:pt x="1177" y="1453"/>
                </a:lnTo>
                <a:lnTo>
                  <a:pt x="1182" y="1453"/>
                </a:lnTo>
                <a:lnTo>
                  <a:pt x="1184" y="1458"/>
                </a:lnTo>
                <a:lnTo>
                  <a:pt x="1185" y="1462"/>
                </a:lnTo>
                <a:lnTo>
                  <a:pt x="1192" y="1467"/>
                </a:lnTo>
                <a:lnTo>
                  <a:pt x="1199" y="1472"/>
                </a:lnTo>
                <a:lnTo>
                  <a:pt x="1201" y="1475"/>
                </a:lnTo>
                <a:lnTo>
                  <a:pt x="1202" y="1481"/>
                </a:lnTo>
                <a:lnTo>
                  <a:pt x="1208" y="1481"/>
                </a:lnTo>
                <a:lnTo>
                  <a:pt x="1213" y="1482"/>
                </a:lnTo>
                <a:lnTo>
                  <a:pt x="1221" y="1486"/>
                </a:lnTo>
                <a:lnTo>
                  <a:pt x="1228" y="1491"/>
                </a:lnTo>
                <a:lnTo>
                  <a:pt x="1237" y="1494"/>
                </a:lnTo>
                <a:lnTo>
                  <a:pt x="1240" y="1496"/>
                </a:lnTo>
                <a:lnTo>
                  <a:pt x="1243" y="1498"/>
                </a:lnTo>
                <a:lnTo>
                  <a:pt x="1248" y="1503"/>
                </a:lnTo>
                <a:lnTo>
                  <a:pt x="1250" y="1506"/>
                </a:lnTo>
                <a:lnTo>
                  <a:pt x="1254" y="1508"/>
                </a:lnTo>
                <a:lnTo>
                  <a:pt x="1257" y="1509"/>
                </a:lnTo>
                <a:lnTo>
                  <a:pt x="1264" y="1508"/>
                </a:lnTo>
                <a:lnTo>
                  <a:pt x="1267" y="1516"/>
                </a:lnTo>
                <a:lnTo>
                  <a:pt x="1271" y="1525"/>
                </a:lnTo>
                <a:lnTo>
                  <a:pt x="1276" y="1532"/>
                </a:lnTo>
                <a:lnTo>
                  <a:pt x="1279" y="1533"/>
                </a:lnTo>
                <a:lnTo>
                  <a:pt x="1284" y="1535"/>
                </a:lnTo>
                <a:lnTo>
                  <a:pt x="1284" y="1532"/>
                </a:lnTo>
                <a:lnTo>
                  <a:pt x="1288" y="1530"/>
                </a:lnTo>
                <a:lnTo>
                  <a:pt x="1289" y="1532"/>
                </a:lnTo>
                <a:lnTo>
                  <a:pt x="1291" y="1535"/>
                </a:lnTo>
                <a:lnTo>
                  <a:pt x="1294" y="1540"/>
                </a:lnTo>
                <a:lnTo>
                  <a:pt x="1300" y="1545"/>
                </a:lnTo>
                <a:lnTo>
                  <a:pt x="1310" y="1552"/>
                </a:lnTo>
                <a:lnTo>
                  <a:pt x="1335" y="1564"/>
                </a:lnTo>
                <a:lnTo>
                  <a:pt x="1337" y="1566"/>
                </a:lnTo>
                <a:lnTo>
                  <a:pt x="1342" y="1571"/>
                </a:lnTo>
                <a:lnTo>
                  <a:pt x="1347" y="1574"/>
                </a:lnTo>
                <a:lnTo>
                  <a:pt x="1351" y="1576"/>
                </a:lnTo>
                <a:lnTo>
                  <a:pt x="1358" y="1578"/>
                </a:lnTo>
                <a:lnTo>
                  <a:pt x="1361" y="1585"/>
                </a:lnTo>
                <a:lnTo>
                  <a:pt x="1363" y="1588"/>
                </a:lnTo>
                <a:lnTo>
                  <a:pt x="1366" y="1591"/>
                </a:lnTo>
                <a:lnTo>
                  <a:pt x="1378" y="1603"/>
                </a:lnTo>
                <a:lnTo>
                  <a:pt x="1364" y="1600"/>
                </a:lnTo>
                <a:lnTo>
                  <a:pt x="1354" y="1596"/>
                </a:lnTo>
                <a:lnTo>
                  <a:pt x="1349" y="1595"/>
                </a:lnTo>
                <a:lnTo>
                  <a:pt x="1342" y="1586"/>
                </a:lnTo>
                <a:lnTo>
                  <a:pt x="1334" y="1583"/>
                </a:lnTo>
                <a:lnTo>
                  <a:pt x="1327" y="1579"/>
                </a:lnTo>
                <a:lnTo>
                  <a:pt x="1322" y="1576"/>
                </a:lnTo>
                <a:lnTo>
                  <a:pt x="1318" y="1573"/>
                </a:lnTo>
                <a:lnTo>
                  <a:pt x="1305" y="1566"/>
                </a:lnTo>
                <a:lnTo>
                  <a:pt x="1301" y="1564"/>
                </a:lnTo>
                <a:lnTo>
                  <a:pt x="1298" y="1561"/>
                </a:lnTo>
                <a:lnTo>
                  <a:pt x="1293" y="1559"/>
                </a:lnTo>
                <a:lnTo>
                  <a:pt x="1289" y="1559"/>
                </a:lnTo>
                <a:lnTo>
                  <a:pt x="1288" y="1559"/>
                </a:lnTo>
                <a:lnTo>
                  <a:pt x="1286" y="1557"/>
                </a:lnTo>
                <a:lnTo>
                  <a:pt x="1283" y="1554"/>
                </a:lnTo>
                <a:lnTo>
                  <a:pt x="1277" y="1549"/>
                </a:lnTo>
                <a:lnTo>
                  <a:pt x="1274" y="1547"/>
                </a:lnTo>
                <a:lnTo>
                  <a:pt x="1271" y="1547"/>
                </a:lnTo>
                <a:lnTo>
                  <a:pt x="1271" y="1544"/>
                </a:lnTo>
                <a:lnTo>
                  <a:pt x="1269" y="1542"/>
                </a:lnTo>
                <a:lnTo>
                  <a:pt x="1264" y="1542"/>
                </a:lnTo>
                <a:lnTo>
                  <a:pt x="1259" y="1544"/>
                </a:lnTo>
                <a:lnTo>
                  <a:pt x="1255" y="1544"/>
                </a:lnTo>
                <a:lnTo>
                  <a:pt x="1254" y="1542"/>
                </a:lnTo>
                <a:lnTo>
                  <a:pt x="1248" y="1542"/>
                </a:lnTo>
                <a:lnTo>
                  <a:pt x="1237" y="1542"/>
                </a:lnTo>
                <a:lnTo>
                  <a:pt x="1231" y="1542"/>
                </a:lnTo>
                <a:lnTo>
                  <a:pt x="1223" y="1540"/>
                </a:lnTo>
                <a:lnTo>
                  <a:pt x="1214" y="1538"/>
                </a:lnTo>
                <a:lnTo>
                  <a:pt x="1208" y="1538"/>
                </a:lnTo>
                <a:lnTo>
                  <a:pt x="1199" y="1540"/>
                </a:lnTo>
                <a:lnTo>
                  <a:pt x="1196" y="1540"/>
                </a:lnTo>
                <a:lnTo>
                  <a:pt x="1161" y="1535"/>
                </a:lnTo>
                <a:lnTo>
                  <a:pt x="1161" y="1542"/>
                </a:lnTo>
                <a:lnTo>
                  <a:pt x="1161" y="1549"/>
                </a:lnTo>
                <a:lnTo>
                  <a:pt x="1163" y="1554"/>
                </a:lnTo>
                <a:lnTo>
                  <a:pt x="1167" y="1557"/>
                </a:lnTo>
                <a:lnTo>
                  <a:pt x="1170" y="1561"/>
                </a:lnTo>
                <a:lnTo>
                  <a:pt x="1175" y="1562"/>
                </a:lnTo>
                <a:lnTo>
                  <a:pt x="1182" y="1562"/>
                </a:lnTo>
                <a:lnTo>
                  <a:pt x="1189" y="1562"/>
                </a:lnTo>
                <a:lnTo>
                  <a:pt x="1189" y="1569"/>
                </a:lnTo>
                <a:lnTo>
                  <a:pt x="1216" y="1569"/>
                </a:lnTo>
                <a:lnTo>
                  <a:pt x="1223" y="1569"/>
                </a:lnTo>
                <a:lnTo>
                  <a:pt x="1228" y="1571"/>
                </a:lnTo>
                <a:lnTo>
                  <a:pt x="1237" y="1576"/>
                </a:lnTo>
                <a:lnTo>
                  <a:pt x="1245" y="1581"/>
                </a:lnTo>
                <a:lnTo>
                  <a:pt x="1250" y="1583"/>
                </a:lnTo>
                <a:lnTo>
                  <a:pt x="1257" y="1583"/>
                </a:lnTo>
                <a:lnTo>
                  <a:pt x="1259" y="1588"/>
                </a:lnTo>
                <a:lnTo>
                  <a:pt x="1262" y="1590"/>
                </a:lnTo>
                <a:lnTo>
                  <a:pt x="1271" y="1593"/>
                </a:lnTo>
                <a:lnTo>
                  <a:pt x="1279" y="1596"/>
                </a:lnTo>
                <a:lnTo>
                  <a:pt x="1283" y="1598"/>
                </a:lnTo>
                <a:lnTo>
                  <a:pt x="1284" y="1603"/>
                </a:lnTo>
                <a:lnTo>
                  <a:pt x="1294" y="1605"/>
                </a:lnTo>
                <a:lnTo>
                  <a:pt x="1303" y="1608"/>
                </a:lnTo>
                <a:lnTo>
                  <a:pt x="1306" y="1608"/>
                </a:lnTo>
                <a:lnTo>
                  <a:pt x="1313" y="1614"/>
                </a:lnTo>
                <a:lnTo>
                  <a:pt x="1320" y="1615"/>
                </a:lnTo>
                <a:lnTo>
                  <a:pt x="1329" y="1619"/>
                </a:lnTo>
                <a:lnTo>
                  <a:pt x="1337" y="1620"/>
                </a:lnTo>
                <a:lnTo>
                  <a:pt x="1341" y="1622"/>
                </a:lnTo>
                <a:lnTo>
                  <a:pt x="1352" y="1624"/>
                </a:lnTo>
                <a:lnTo>
                  <a:pt x="1366" y="1624"/>
                </a:lnTo>
                <a:lnTo>
                  <a:pt x="1371" y="1625"/>
                </a:lnTo>
                <a:lnTo>
                  <a:pt x="1373" y="1627"/>
                </a:lnTo>
                <a:lnTo>
                  <a:pt x="1373" y="1631"/>
                </a:lnTo>
                <a:lnTo>
                  <a:pt x="1380" y="1629"/>
                </a:lnTo>
                <a:lnTo>
                  <a:pt x="1387" y="1629"/>
                </a:lnTo>
                <a:lnTo>
                  <a:pt x="1390" y="1632"/>
                </a:lnTo>
                <a:lnTo>
                  <a:pt x="1397" y="1642"/>
                </a:lnTo>
                <a:lnTo>
                  <a:pt x="1407" y="1651"/>
                </a:lnTo>
                <a:lnTo>
                  <a:pt x="1417" y="1658"/>
                </a:lnTo>
                <a:lnTo>
                  <a:pt x="1431" y="1665"/>
                </a:lnTo>
                <a:lnTo>
                  <a:pt x="1446" y="1670"/>
                </a:lnTo>
                <a:lnTo>
                  <a:pt x="1460" y="1673"/>
                </a:lnTo>
                <a:lnTo>
                  <a:pt x="1475" y="1677"/>
                </a:lnTo>
                <a:lnTo>
                  <a:pt x="1479" y="1678"/>
                </a:lnTo>
                <a:lnTo>
                  <a:pt x="1480" y="1680"/>
                </a:lnTo>
                <a:lnTo>
                  <a:pt x="1492" y="1685"/>
                </a:lnTo>
                <a:lnTo>
                  <a:pt x="1503" y="1690"/>
                </a:lnTo>
                <a:lnTo>
                  <a:pt x="1513" y="1692"/>
                </a:lnTo>
                <a:lnTo>
                  <a:pt x="1521" y="1697"/>
                </a:lnTo>
                <a:lnTo>
                  <a:pt x="1526" y="1699"/>
                </a:lnTo>
                <a:lnTo>
                  <a:pt x="1530" y="1699"/>
                </a:lnTo>
                <a:lnTo>
                  <a:pt x="1537" y="1702"/>
                </a:lnTo>
                <a:lnTo>
                  <a:pt x="1545" y="1706"/>
                </a:lnTo>
                <a:lnTo>
                  <a:pt x="1550" y="1709"/>
                </a:lnTo>
                <a:lnTo>
                  <a:pt x="1559" y="1712"/>
                </a:lnTo>
                <a:lnTo>
                  <a:pt x="1562" y="1719"/>
                </a:lnTo>
                <a:lnTo>
                  <a:pt x="1569" y="1723"/>
                </a:lnTo>
                <a:lnTo>
                  <a:pt x="1578" y="1730"/>
                </a:lnTo>
                <a:lnTo>
                  <a:pt x="1581" y="1731"/>
                </a:lnTo>
                <a:lnTo>
                  <a:pt x="1581" y="1733"/>
                </a:lnTo>
                <a:lnTo>
                  <a:pt x="1583" y="1735"/>
                </a:lnTo>
                <a:lnTo>
                  <a:pt x="1584" y="1740"/>
                </a:lnTo>
                <a:lnTo>
                  <a:pt x="1588" y="1745"/>
                </a:lnTo>
                <a:lnTo>
                  <a:pt x="1593" y="1748"/>
                </a:lnTo>
                <a:lnTo>
                  <a:pt x="1598" y="1752"/>
                </a:lnTo>
                <a:lnTo>
                  <a:pt x="1605" y="1757"/>
                </a:lnTo>
                <a:lnTo>
                  <a:pt x="1619" y="1764"/>
                </a:lnTo>
                <a:lnTo>
                  <a:pt x="1625" y="1774"/>
                </a:lnTo>
                <a:lnTo>
                  <a:pt x="1634" y="1774"/>
                </a:lnTo>
                <a:lnTo>
                  <a:pt x="1641" y="1774"/>
                </a:lnTo>
                <a:lnTo>
                  <a:pt x="1653" y="1781"/>
                </a:lnTo>
                <a:lnTo>
                  <a:pt x="1661" y="1786"/>
                </a:lnTo>
                <a:lnTo>
                  <a:pt x="1666" y="1788"/>
                </a:lnTo>
                <a:lnTo>
                  <a:pt x="1665" y="1784"/>
                </a:lnTo>
                <a:lnTo>
                  <a:pt x="1663" y="1782"/>
                </a:lnTo>
                <a:lnTo>
                  <a:pt x="1655" y="1772"/>
                </a:lnTo>
                <a:lnTo>
                  <a:pt x="1646" y="1762"/>
                </a:lnTo>
                <a:lnTo>
                  <a:pt x="1637" y="1752"/>
                </a:lnTo>
                <a:lnTo>
                  <a:pt x="1631" y="1741"/>
                </a:lnTo>
                <a:lnTo>
                  <a:pt x="1625" y="1736"/>
                </a:lnTo>
                <a:lnTo>
                  <a:pt x="1622" y="1731"/>
                </a:lnTo>
                <a:lnTo>
                  <a:pt x="1608" y="1723"/>
                </a:lnTo>
                <a:lnTo>
                  <a:pt x="1596" y="1716"/>
                </a:lnTo>
                <a:lnTo>
                  <a:pt x="1581" y="1707"/>
                </a:lnTo>
                <a:lnTo>
                  <a:pt x="1566" y="1700"/>
                </a:lnTo>
                <a:lnTo>
                  <a:pt x="1552" y="1695"/>
                </a:lnTo>
                <a:lnTo>
                  <a:pt x="1540" y="1687"/>
                </a:lnTo>
                <a:lnTo>
                  <a:pt x="1537" y="1685"/>
                </a:lnTo>
                <a:lnTo>
                  <a:pt x="1508" y="1668"/>
                </a:lnTo>
                <a:lnTo>
                  <a:pt x="1492" y="1661"/>
                </a:lnTo>
                <a:lnTo>
                  <a:pt x="1484" y="1656"/>
                </a:lnTo>
                <a:lnTo>
                  <a:pt x="1477" y="1651"/>
                </a:lnTo>
                <a:lnTo>
                  <a:pt x="1465" y="1641"/>
                </a:lnTo>
                <a:lnTo>
                  <a:pt x="1455" y="1629"/>
                </a:lnTo>
                <a:lnTo>
                  <a:pt x="1445" y="1619"/>
                </a:lnTo>
                <a:lnTo>
                  <a:pt x="1433" y="1608"/>
                </a:lnTo>
                <a:lnTo>
                  <a:pt x="1429" y="1608"/>
                </a:lnTo>
                <a:lnTo>
                  <a:pt x="1426" y="1605"/>
                </a:lnTo>
                <a:lnTo>
                  <a:pt x="1421" y="1602"/>
                </a:lnTo>
                <a:lnTo>
                  <a:pt x="1409" y="1600"/>
                </a:lnTo>
                <a:lnTo>
                  <a:pt x="1398" y="1598"/>
                </a:lnTo>
                <a:lnTo>
                  <a:pt x="1393" y="1596"/>
                </a:lnTo>
                <a:lnTo>
                  <a:pt x="1390" y="1593"/>
                </a:lnTo>
                <a:lnTo>
                  <a:pt x="1383" y="1585"/>
                </a:lnTo>
                <a:lnTo>
                  <a:pt x="1381" y="1583"/>
                </a:lnTo>
                <a:lnTo>
                  <a:pt x="1378" y="1581"/>
                </a:lnTo>
                <a:lnTo>
                  <a:pt x="1373" y="1573"/>
                </a:lnTo>
                <a:lnTo>
                  <a:pt x="1370" y="1569"/>
                </a:lnTo>
                <a:lnTo>
                  <a:pt x="1368" y="1562"/>
                </a:lnTo>
                <a:lnTo>
                  <a:pt x="1366" y="1559"/>
                </a:lnTo>
                <a:lnTo>
                  <a:pt x="1364" y="1554"/>
                </a:lnTo>
                <a:lnTo>
                  <a:pt x="1363" y="1549"/>
                </a:lnTo>
                <a:lnTo>
                  <a:pt x="1364" y="1545"/>
                </a:lnTo>
                <a:lnTo>
                  <a:pt x="1366" y="1540"/>
                </a:lnTo>
                <a:lnTo>
                  <a:pt x="1370" y="1533"/>
                </a:lnTo>
                <a:lnTo>
                  <a:pt x="1373" y="1525"/>
                </a:lnTo>
                <a:lnTo>
                  <a:pt x="1373" y="1523"/>
                </a:lnTo>
                <a:lnTo>
                  <a:pt x="1368" y="1520"/>
                </a:lnTo>
                <a:lnTo>
                  <a:pt x="1359" y="1516"/>
                </a:lnTo>
                <a:lnTo>
                  <a:pt x="1359" y="1515"/>
                </a:lnTo>
                <a:lnTo>
                  <a:pt x="1358" y="1515"/>
                </a:lnTo>
                <a:lnTo>
                  <a:pt x="1358" y="1513"/>
                </a:lnTo>
                <a:lnTo>
                  <a:pt x="1352" y="1511"/>
                </a:lnTo>
                <a:lnTo>
                  <a:pt x="1349" y="1509"/>
                </a:lnTo>
                <a:lnTo>
                  <a:pt x="1346" y="1509"/>
                </a:lnTo>
                <a:lnTo>
                  <a:pt x="1341" y="1508"/>
                </a:lnTo>
                <a:lnTo>
                  <a:pt x="1335" y="1504"/>
                </a:lnTo>
                <a:lnTo>
                  <a:pt x="1330" y="1501"/>
                </a:lnTo>
                <a:lnTo>
                  <a:pt x="1327" y="1498"/>
                </a:lnTo>
                <a:lnTo>
                  <a:pt x="1322" y="1492"/>
                </a:lnTo>
                <a:lnTo>
                  <a:pt x="1318" y="1492"/>
                </a:lnTo>
                <a:lnTo>
                  <a:pt x="1315" y="1492"/>
                </a:lnTo>
                <a:lnTo>
                  <a:pt x="1313" y="1491"/>
                </a:lnTo>
                <a:lnTo>
                  <a:pt x="1310" y="1491"/>
                </a:lnTo>
                <a:lnTo>
                  <a:pt x="1308" y="1489"/>
                </a:lnTo>
                <a:lnTo>
                  <a:pt x="1306" y="1489"/>
                </a:lnTo>
                <a:lnTo>
                  <a:pt x="1303" y="1487"/>
                </a:lnTo>
                <a:lnTo>
                  <a:pt x="1300" y="1487"/>
                </a:lnTo>
                <a:lnTo>
                  <a:pt x="1296" y="1487"/>
                </a:lnTo>
                <a:lnTo>
                  <a:pt x="1294" y="1487"/>
                </a:lnTo>
                <a:lnTo>
                  <a:pt x="1291" y="1487"/>
                </a:lnTo>
                <a:lnTo>
                  <a:pt x="1288" y="1482"/>
                </a:lnTo>
                <a:lnTo>
                  <a:pt x="1288" y="1477"/>
                </a:lnTo>
                <a:lnTo>
                  <a:pt x="1291" y="1467"/>
                </a:lnTo>
                <a:lnTo>
                  <a:pt x="1286" y="1467"/>
                </a:lnTo>
                <a:lnTo>
                  <a:pt x="1281" y="1465"/>
                </a:lnTo>
                <a:lnTo>
                  <a:pt x="1272" y="1462"/>
                </a:lnTo>
                <a:lnTo>
                  <a:pt x="1264" y="1458"/>
                </a:lnTo>
                <a:lnTo>
                  <a:pt x="1257" y="1458"/>
                </a:lnTo>
                <a:lnTo>
                  <a:pt x="1250" y="1460"/>
                </a:lnTo>
                <a:lnTo>
                  <a:pt x="1250" y="1453"/>
                </a:lnTo>
                <a:lnTo>
                  <a:pt x="1250" y="1446"/>
                </a:lnTo>
                <a:lnTo>
                  <a:pt x="1248" y="1441"/>
                </a:lnTo>
                <a:lnTo>
                  <a:pt x="1243" y="1440"/>
                </a:lnTo>
                <a:lnTo>
                  <a:pt x="1243" y="1434"/>
                </a:lnTo>
                <a:lnTo>
                  <a:pt x="1242" y="1431"/>
                </a:lnTo>
                <a:lnTo>
                  <a:pt x="1240" y="1428"/>
                </a:lnTo>
                <a:lnTo>
                  <a:pt x="1237" y="1426"/>
                </a:lnTo>
                <a:lnTo>
                  <a:pt x="1237" y="1417"/>
                </a:lnTo>
                <a:lnTo>
                  <a:pt x="1237" y="1411"/>
                </a:lnTo>
                <a:lnTo>
                  <a:pt x="1233" y="1399"/>
                </a:lnTo>
                <a:lnTo>
                  <a:pt x="1230" y="1387"/>
                </a:lnTo>
                <a:lnTo>
                  <a:pt x="1228" y="1380"/>
                </a:lnTo>
                <a:lnTo>
                  <a:pt x="1230" y="1371"/>
                </a:lnTo>
                <a:lnTo>
                  <a:pt x="1225" y="1365"/>
                </a:lnTo>
                <a:lnTo>
                  <a:pt x="1218" y="1359"/>
                </a:lnTo>
                <a:lnTo>
                  <a:pt x="1211" y="1354"/>
                </a:lnTo>
                <a:lnTo>
                  <a:pt x="1202" y="1351"/>
                </a:lnTo>
                <a:lnTo>
                  <a:pt x="1184" y="1346"/>
                </a:lnTo>
                <a:lnTo>
                  <a:pt x="1175" y="1342"/>
                </a:lnTo>
                <a:lnTo>
                  <a:pt x="1168" y="1337"/>
                </a:lnTo>
                <a:lnTo>
                  <a:pt x="1167" y="1332"/>
                </a:lnTo>
                <a:lnTo>
                  <a:pt x="1163" y="1330"/>
                </a:lnTo>
                <a:lnTo>
                  <a:pt x="1155" y="1327"/>
                </a:lnTo>
                <a:lnTo>
                  <a:pt x="1146" y="1324"/>
                </a:lnTo>
                <a:lnTo>
                  <a:pt x="1143" y="1322"/>
                </a:lnTo>
                <a:lnTo>
                  <a:pt x="1141" y="1317"/>
                </a:lnTo>
                <a:lnTo>
                  <a:pt x="1136" y="1317"/>
                </a:lnTo>
                <a:lnTo>
                  <a:pt x="1134" y="1313"/>
                </a:lnTo>
                <a:lnTo>
                  <a:pt x="1129" y="1308"/>
                </a:lnTo>
                <a:lnTo>
                  <a:pt x="1127" y="1305"/>
                </a:lnTo>
                <a:lnTo>
                  <a:pt x="1124" y="1303"/>
                </a:lnTo>
                <a:lnTo>
                  <a:pt x="1119" y="1303"/>
                </a:lnTo>
                <a:lnTo>
                  <a:pt x="1114" y="1303"/>
                </a:lnTo>
                <a:lnTo>
                  <a:pt x="1114" y="1296"/>
                </a:lnTo>
                <a:lnTo>
                  <a:pt x="1112" y="1291"/>
                </a:lnTo>
                <a:lnTo>
                  <a:pt x="1107" y="1283"/>
                </a:lnTo>
                <a:lnTo>
                  <a:pt x="1102" y="1274"/>
                </a:lnTo>
                <a:lnTo>
                  <a:pt x="1100" y="1269"/>
                </a:lnTo>
                <a:lnTo>
                  <a:pt x="1100" y="1262"/>
                </a:lnTo>
                <a:lnTo>
                  <a:pt x="1085" y="1255"/>
                </a:lnTo>
                <a:lnTo>
                  <a:pt x="1071" y="1247"/>
                </a:lnTo>
                <a:lnTo>
                  <a:pt x="1056" y="1240"/>
                </a:lnTo>
                <a:lnTo>
                  <a:pt x="1047" y="1237"/>
                </a:lnTo>
                <a:lnTo>
                  <a:pt x="1039" y="1235"/>
                </a:lnTo>
                <a:lnTo>
                  <a:pt x="1039" y="1201"/>
                </a:lnTo>
                <a:lnTo>
                  <a:pt x="1030" y="1189"/>
                </a:lnTo>
                <a:lnTo>
                  <a:pt x="1020" y="1178"/>
                </a:lnTo>
                <a:lnTo>
                  <a:pt x="1013" y="1173"/>
                </a:lnTo>
                <a:lnTo>
                  <a:pt x="1006" y="1170"/>
                </a:lnTo>
                <a:lnTo>
                  <a:pt x="999" y="1168"/>
                </a:lnTo>
                <a:lnTo>
                  <a:pt x="991" y="1167"/>
                </a:lnTo>
                <a:lnTo>
                  <a:pt x="987" y="1153"/>
                </a:lnTo>
                <a:lnTo>
                  <a:pt x="984" y="1148"/>
                </a:lnTo>
                <a:lnTo>
                  <a:pt x="981" y="1143"/>
                </a:lnTo>
                <a:lnTo>
                  <a:pt x="975" y="1139"/>
                </a:lnTo>
                <a:lnTo>
                  <a:pt x="970" y="1136"/>
                </a:lnTo>
                <a:lnTo>
                  <a:pt x="957" y="1132"/>
                </a:lnTo>
                <a:lnTo>
                  <a:pt x="957" y="1126"/>
                </a:lnTo>
                <a:lnTo>
                  <a:pt x="958" y="1124"/>
                </a:lnTo>
                <a:lnTo>
                  <a:pt x="960" y="1122"/>
                </a:lnTo>
                <a:lnTo>
                  <a:pt x="963" y="1119"/>
                </a:lnTo>
                <a:lnTo>
                  <a:pt x="969" y="1117"/>
                </a:lnTo>
                <a:lnTo>
                  <a:pt x="970" y="1115"/>
                </a:lnTo>
                <a:lnTo>
                  <a:pt x="970" y="1112"/>
                </a:lnTo>
                <a:lnTo>
                  <a:pt x="970" y="1107"/>
                </a:lnTo>
                <a:lnTo>
                  <a:pt x="972" y="1103"/>
                </a:lnTo>
                <a:lnTo>
                  <a:pt x="974" y="1100"/>
                </a:lnTo>
                <a:lnTo>
                  <a:pt x="977" y="1098"/>
                </a:lnTo>
                <a:lnTo>
                  <a:pt x="975" y="1095"/>
                </a:lnTo>
                <a:lnTo>
                  <a:pt x="972" y="1093"/>
                </a:lnTo>
                <a:lnTo>
                  <a:pt x="963" y="1092"/>
                </a:lnTo>
                <a:lnTo>
                  <a:pt x="963" y="1088"/>
                </a:lnTo>
                <a:lnTo>
                  <a:pt x="962" y="1086"/>
                </a:lnTo>
                <a:lnTo>
                  <a:pt x="957" y="1085"/>
                </a:lnTo>
                <a:lnTo>
                  <a:pt x="955" y="1083"/>
                </a:lnTo>
                <a:lnTo>
                  <a:pt x="953" y="1081"/>
                </a:lnTo>
                <a:lnTo>
                  <a:pt x="948" y="1080"/>
                </a:lnTo>
                <a:lnTo>
                  <a:pt x="936" y="1078"/>
                </a:lnTo>
                <a:lnTo>
                  <a:pt x="926" y="1064"/>
                </a:lnTo>
                <a:lnTo>
                  <a:pt x="914" y="1052"/>
                </a:lnTo>
                <a:lnTo>
                  <a:pt x="902" y="1040"/>
                </a:lnTo>
                <a:lnTo>
                  <a:pt x="888" y="1030"/>
                </a:lnTo>
                <a:lnTo>
                  <a:pt x="888" y="1023"/>
                </a:lnTo>
                <a:lnTo>
                  <a:pt x="885" y="1020"/>
                </a:lnTo>
                <a:lnTo>
                  <a:pt x="880" y="1018"/>
                </a:lnTo>
                <a:lnTo>
                  <a:pt x="875" y="1016"/>
                </a:lnTo>
                <a:lnTo>
                  <a:pt x="875" y="1010"/>
                </a:lnTo>
                <a:lnTo>
                  <a:pt x="875" y="989"/>
                </a:lnTo>
                <a:lnTo>
                  <a:pt x="875" y="981"/>
                </a:lnTo>
                <a:lnTo>
                  <a:pt x="873" y="972"/>
                </a:lnTo>
                <a:lnTo>
                  <a:pt x="868" y="967"/>
                </a:lnTo>
                <a:lnTo>
                  <a:pt x="861" y="962"/>
                </a:lnTo>
                <a:lnTo>
                  <a:pt x="854" y="953"/>
                </a:lnTo>
                <a:lnTo>
                  <a:pt x="851" y="952"/>
                </a:lnTo>
                <a:lnTo>
                  <a:pt x="849" y="948"/>
                </a:lnTo>
                <a:lnTo>
                  <a:pt x="849" y="945"/>
                </a:lnTo>
                <a:lnTo>
                  <a:pt x="849" y="941"/>
                </a:lnTo>
                <a:lnTo>
                  <a:pt x="851" y="936"/>
                </a:lnTo>
                <a:lnTo>
                  <a:pt x="849" y="933"/>
                </a:lnTo>
                <a:lnTo>
                  <a:pt x="849" y="921"/>
                </a:lnTo>
                <a:lnTo>
                  <a:pt x="848" y="921"/>
                </a:lnTo>
                <a:lnTo>
                  <a:pt x="848" y="909"/>
                </a:lnTo>
                <a:lnTo>
                  <a:pt x="846" y="904"/>
                </a:lnTo>
                <a:lnTo>
                  <a:pt x="846" y="902"/>
                </a:lnTo>
                <a:lnTo>
                  <a:pt x="844" y="899"/>
                </a:lnTo>
                <a:lnTo>
                  <a:pt x="844" y="897"/>
                </a:lnTo>
                <a:lnTo>
                  <a:pt x="841" y="894"/>
                </a:lnTo>
                <a:lnTo>
                  <a:pt x="839" y="890"/>
                </a:lnTo>
                <a:lnTo>
                  <a:pt x="837" y="889"/>
                </a:lnTo>
                <a:lnTo>
                  <a:pt x="836" y="887"/>
                </a:lnTo>
                <a:lnTo>
                  <a:pt x="836" y="885"/>
                </a:lnTo>
                <a:lnTo>
                  <a:pt x="832" y="882"/>
                </a:lnTo>
                <a:lnTo>
                  <a:pt x="829" y="878"/>
                </a:lnTo>
                <a:lnTo>
                  <a:pt x="829" y="877"/>
                </a:lnTo>
                <a:lnTo>
                  <a:pt x="827" y="873"/>
                </a:lnTo>
                <a:lnTo>
                  <a:pt x="829" y="870"/>
                </a:lnTo>
                <a:lnTo>
                  <a:pt x="832" y="868"/>
                </a:lnTo>
                <a:lnTo>
                  <a:pt x="841" y="866"/>
                </a:lnTo>
                <a:lnTo>
                  <a:pt x="839" y="860"/>
                </a:lnTo>
                <a:lnTo>
                  <a:pt x="837" y="855"/>
                </a:lnTo>
                <a:lnTo>
                  <a:pt x="836" y="849"/>
                </a:lnTo>
                <a:lnTo>
                  <a:pt x="830" y="846"/>
                </a:lnTo>
                <a:lnTo>
                  <a:pt x="822" y="839"/>
                </a:lnTo>
                <a:lnTo>
                  <a:pt x="813" y="832"/>
                </a:lnTo>
                <a:lnTo>
                  <a:pt x="813" y="826"/>
                </a:lnTo>
                <a:lnTo>
                  <a:pt x="812" y="820"/>
                </a:lnTo>
                <a:lnTo>
                  <a:pt x="808" y="817"/>
                </a:lnTo>
                <a:lnTo>
                  <a:pt x="805" y="814"/>
                </a:lnTo>
                <a:lnTo>
                  <a:pt x="798" y="807"/>
                </a:lnTo>
                <a:lnTo>
                  <a:pt x="795" y="803"/>
                </a:lnTo>
                <a:lnTo>
                  <a:pt x="793" y="798"/>
                </a:lnTo>
                <a:lnTo>
                  <a:pt x="774" y="802"/>
                </a:lnTo>
                <a:lnTo>
                  <a:pt x="759" y="803"/>
                </a:lnTo>
                <a:lnTo>
                  <a:pt x="752" y="802"/>
                </a:lnTo>
                <a:lnTo>
                  <a:pt x="745" y="800"/>
                </a:lnTo>
                <a:lnTo>
                  <a:pt x="738" y="797"/>
                </a:lnTo>
                <a:lnTo>
                  <a:pt x="732" y="791"/>
                </a:lnTo>
                <a:lnTo>
                  <a:pt x="730" y="788"/>
                </a:lnTo>
                <a:lnTo>
                  <a:pt x="728" y="785"/>
                </a:lnTo>
                <a:lnTo>
                  <a:pt x="725" y="783"/>
                </a:lnTo>
                <a:lnTo>
                  <a:pt x="725" y="778"/>
                </a:lnTo>
                <a:lnTo>
                  <a:pt x="728" y="776"/>
                </a:lnTo>
                <a:lnTo>
                  <a:pt x="730" y="774"/>
                </a:lnTo>
                <a:lnTo>
                  <a:pt x="732" y="771"/>
                </a:lnTo>
                <a:lnTo>
                  <a:pt x="732" y="764"/>
                </a:lnTo>
                <a:lnTo>
                  <a:pt x="728" y="759"/>
                </a:lnTo>
                <a:lnTo>
                  <a:pt x="726" y="752"/>
                </a:lnTo>
                <a:lnTo>
                  <a:pt x="723" y="747"/>
                </a:lnTo>
                <a:lnTo>
                  <a:pt x="721" y="745"/>
                </a:lnTo>
                <a:lnTo>
                  <a:pt x="718" y="744"/>
                </a:lnTo>
                <a:lnTo>
                  <a:pt x="709" y="739"/>
                </a:lnTo>
                <a:lnTo>
                  <a:pt x="706" y="735"/>
                </a:lnTo>
                <a:lnTo>
                  <a:pt x="704" y="730"/>
                </a:lnTo>
                <a:lnTo>
                  <a:pt x="704" y="723"/>
                </a:lnTo>
                <a:lnTo>
                  <a:pt x="706" y="720"/>
                </a:lnTo>
                <a:lnTo>
                  <a:pt x="708" y="718"/>
                </a:lnTo>
                <a:lnTo>
                  <a:pt x="713" y="715"/>
                </a:lnTo>
                <a:lnTo>
                  <a:pt x="720" y="713"/>
                </a:lnTo>
                <a:lnTo>
                  <a:pt x="725" y="709"/>
                </a:lnTo>
                <a:lnTo>
                  <a:pt x="726" y="701"/>
                </a:lnTo>
                <a:lnTo>
                  <a:pt x="725" y="696"/>
                </a:lnTo>
                <a:lnTo>
                  <a:pt x="723" y="691"/>
                </a:lnTo>
                <a:lnTo>
                  <a:pt x="720" y="687"/>
                </a:lnTo>
                <a:lnTo>
                  <a:pt x="716" y="684"/>
                </a:lnTo>
                <a:lnTo>
                  <a:pt x="713" y="680"/>
                </a:lnTo>
                <a:lnTo>
                  <a:pt x="711" y="675"/>
                </a:lnTo>
                <a:lnTo>
                  <a:pt x="711" y="668"/>
                </a:lnTo>
                <a:lnTo>
                  <a:pt x="711" y="607"/>
                </a:lnTo>
                <a:lnTo>
                  <a:pt x="725" y="607"/>
                </a:lnTo>
                <a:lnTo>
                  <a:pt x="732" y="610"/>
                </a:lnTo>
                <a:lnTo>
                  <a:pt x="735" y="610"/>
                </a:lnTo>
                <a:lnTo>
                  <a:pt x="745" y="607"/>
                </a:lnTo>
                <a:lnTo>
                  <a:pt x="745" y="600"/>
                </a:lnTo>
                <a:lnTo>
                  <a:pt x="747" y="598"/>
                </a:lnTo>
                <a:lnTo>
                  <a:pt x="750" y="598"/>
                </a:lnTo>
                <a:lnTo>
                  <a:pt x="759" y="600"/>
                </a:lnTo>
                <a:lnTo>
                  <a:pt x="766" y="602"/>
                </a:lnTo>
                <a:lnTo>
                  <a:pt x="772" y="600"/>
                </a:lnTo>
                <a:lnTo>
                  <a:pt x="779" y="604"/>
                </a:lnTo>
                <a:lnTo>
                  <a:pt x="786" y="609"/>
                </a:lnTo>
                <a:lnTo>
                  <a:pt x="791" y="616"/>
                </a:lnTo>
                <a:lnTo>
                  <a:pt x="796" y="621"/>
                </a:lnTo>
                <a:lnTo>
                  <a:pt x="803" y="636"/>
                </a:lnTo>
                <a:lnTo>
                  <a:pt x="807" y="655"/>
                </a:lnTo>
                <a:lnTo>
                  <a:pt x="812" y="657"/>
                </a:lnTo>
                <a:lnTo>
                  <a:pt x="817" y="662"/>
                </a:lnTo>
                <a:lnTo>
                  <a:pt x="822" y="665"/>
                </a:lnTo>
                <a:lnTo>
                  <a:pt x="827" y="668"/>
                </a:lnTo>
                <a:lnTo>
                  <a:pt x="827" y="674"/>
                </a:lnTo>
                <a:lnTo>
                  <a:pt x="829" y="677"/>
                </a:lnTo>
                <a:lnTo>
                  <a:pt x="832" y="679"/>
                </a:lnTo>
                <a:lnTo>
                  <a:pt x="836" y="680"/>
                </a:lnTo>
                <a:lnTo>
                  <a:pt x="844" y="682"/>
                </a:lnTo>
                <a:lnTo>
                  <a:pt x="846" y="686"/>
                </a:lnTo>
                <a:lnTo>
                  <a:pt x="848" y="689"/>
                </a:lnTo>
                <a:lnTo>
                  <a:pt x="848" y="694"/>
                </a:lnTo>
                <a:lnTo>
                  <a:pt x="851" y="696"/>
                </a:lnTo>
                <a:lnTo>
                  <a:pt x="856" y="701"/>
                </a:lnTo>
                <a:lnTo>
                  <a:pt x="859" y="703"/>
                </a:lnTo>
                <a:lnTo>
                  <a:pt x="861" y="706"/>
                </a:lnTo>
                <a:lnTo>
                  <a:pt x="861" y="711"/>
                </a:lnTo>
                <a:lnTo>
                  <a:pt x="861" y="716"/>
                </a:lnTo>
                <a:lnTo>
                  <a:pt x="875" y="716"/>
                </a:lnTo>
                <a:lnTo>
                  <a:pt x="882" y="711"/>
                </a:lnTo>
                <a:lnTo>
                  <a:pt x="892" y="709"/>
                </a:lnTo>
                <a:lnTo>
                  <a:pt x="904" y="709"/>
                </a:lnTo>
                <a:lnTo>
                  <a:pt x="916" y="709"/>
                </a:lnTo>
                <a:lnTo>
                  <a:pt x="916" y="704"/>
                </a:lnTo>
                <a:lnTo>
                  <a:pt x="919" y="699"/>
                </a:lnTo>
                <a:lnTo>
                  <a:pt x="923" y="696"/>
                </a:lnTo>
                <a:lnTo>
                  <a:pt x="929" y="696"/>
                </a:lnTo>
                <a:lnTo>
                  <a:pt x="929" y="689"/>
                </a:lnTo>
                <a:lnTo>
                  <a:pt x="931" y="684"/>
                </a:lnTo>
                <a:lnTo>
                  <a:pt x="936" y="675"/>
                </a:lnTo>
                <a:lnTo>
                  <a:pt x="941" y="667"/>
                </a:lnTo>
                <a:lnTo>
                  <a:pt x="943" y="662"/>
                </a:lnTo>
                <a:lnTo>
                  <a:pt x="943" y="655"/>
                </a:lnTo>
                <a:lnTo>
                  <a:pt x="950" y="651"/>
                </a:lnTo>
                <a:lnTo>
                  <a:pt x="955" y="646"/>
                </a:lnTo>
                <a:lnTo>
                  <a:pt x="963" y="634"/>
                </a:lnTo>
                <a:lnTo>
                  <a:pt x="972" y="622"/>
                </a:lnTo>
                <a:lnTo>
                  <a:pt x="977" y="617"/>
                </a:lnTo>
                <a:lnTo>
                  <a:pt x="984" y="614"/>
                </a:lnTo>
                <a:lnTo>
                  <a:pt x="991" y="614"/>
                </a:lnTo>
                <a:lnTo>
                  <a:pt x="996" y="612"/>
                </a:lnTo>
                <a:lnTo>
                  <a:pt x="1004" y="607"/>
                </a:lnTo>
                <a:lnTo>
                  <a:pt x="1011" y="609"/>
                </a:lnTo>
                <a:lnTo>
                  <a:pt x="1013" y="610"/>
                </a:lnTo>
                <a:lnTo>
                  <a:pt x="1018" y="610"/>
                </a:lnTo>
                <a:lnTo>
                  <a:pt x="1020" y="612"/>
                </a:lnTo>
                <a:lnTo>
                  <a:pt x="1027" y="612"/>
                </a:lnTo>
                <a:lnTo>
                  <a:pt x="1028" y="612"/>
                </a:lnTo>
                <a:lnTo>
                  <a:pt x="1033" y="612"/>
                </a:lnTo>
                <a:lnTo>
                  <a:pt x="1037" y="612"/>
                </a:lnTo>
                <a:lnTo>
                  <a:pt x="1042" y="610"/>
                </a:lnTo>
                <a:lnTo>
                  <a:pt x="1044" y="610"/>
                </a:lnTo>
                <a:lnTo>
                  <a:pt x="1051" y="609"/>
                </a:lnTo>
                <a:lnTo>
                  <a:pt x="1052" y="609"/>
                </a:lnTo>
                <a:lnTo>
                  <a:pt x="1059" y="607"/>
                </a:lnTo>
                <a:lnTo>
                  <a:pt x="1062" y="607"/>
                </a:lnTo>
                <a:lnTo>
                  <a:pt x="1068" y="605"/>
                </a:lnTo>
                <a:lnTo>
                  <a:pt x="1085" y="602"/>
                </a:lnTo>
                <a:lnTo>
                  <a:pt x="1100" y="600"/>
                </a:lnTo>
                <a:lnTo>
                  <a:pt x="1134" y="600"/>
                </a:lnTo>
                <a:lnTo>
                  <a:pt x="1134" y="607"/>
                </a:lnTo>
                <a:lnTo>
                  <a:pt x="1134" y="610"/>
                </a:lnTo>
                <a:lnTo>
                  <a:pt x="1136" y="612"/>
                </a:lnTo>
                <a:lnTo>
                  <a:pt x="1141" y="614"/>
                </a:lnTo>
                <a:lnTo>
                  <a:pt x="1175" y="621"/>
                </a:lnTo>
                <a:lnTo>
                  <a:pt x="1194" y="622"/>
                </a:lnTo>
                <a:lnTo>
                  <a:pt x="1216" y="621"/>
                </a:lnTo>
                <a:lnTo>
                  <a:pt x="1221" y="624"/>
                </a:lnTo>
                <a:lnTo>
                  <a:pt x="1228" y="626"/>
                </a:lnTo>
                <a:lnTo>
                  <a:pt x="1235" y="626"/>
                </a:lnTo>
                <a:lnTo>
                  <a:pt x="1243" y="627"/>
                </a:lnTo>
                <a:lnTo>
                  <a:pt x="1243" y="631"/>
                </a:lnTo>
                <a:lnTo>
                  <a:pt x="1243" y="634"/>
                </a:lnTo>
                <a:lnTo>
                  <a:pt x="1245" y="634"/>
                </a:lnTo>
                <a:lnTo>
                  <a:pt x="1250" y="634"/>
                </a:lnTo>
                <a:lnTo>
                  <a:pt x="1257" y="634"/>
                </a:lnTo>
                <a:lnTo>
                  <a:pt x="1257" y="638"/>
                </a:lnTo>
                <a:lnTo>
                  <a:pt x="1257" y="641"/>
                </a:lnTo>
                <a:lnTo>
                  <a:pt x="1259" y="641"/>
                </a:lnTo>
                <a:lnTo>
                  <a:pt x="1264" y="641"/>
                </a:lnTo>
                <a:lnTo>
                  <a:pt x="1267" y="641"/>
                </a:lnTo>
                <a:lnTo>
                  <a:pt x="1271" y="641"/>
                </a:lnTo>
                <a:lnTo>
                  <a:pt x="1286" y="638"/>
                </a:lnTo>
                <a:lnTo>
                  <a:pt x="1301" y="634"/>
                </a:lnTo>
                <a:lnTo>
                  <a:pt x="1317" y="631"/>
                </a:lnTo>
                <a:lnTo>
                  <a:pt x="1332" y="627"/>
                </a:lnTo>
                <a:lnTo>
                  <a:pt x="1359" y="641"/>
                </a:lnTo>
                <a:lnTo>
                  <a:pt x="1359" y="645"/>
                </a:lnTo>
                <a:lnTo>
                  <a:pt x="1359" y="648"/>
                </a:lnTo>
                <a:lnTo>
                  <a:pt x="1363" y="650"/>
                </a:lnTo>
                <a:lnTo>
                  <a:pt x="1368" y="651"/>
                </a:lnTo>
                <a:lnTo>
                  <a:pt x="1378" y="651"/>
                </a:lnTo>
                <a:lnTo>
                  <a:pt x="1383" y="651"/>
                </a:lnTo>
                <a:lnTo>
                  <a:pt x="1387" y="653"/>
                </a:lnTo>
                <a:lnTo>
                  <a:pt x="1388" y="657"/>
                </a:lnTo>
                <a:lnTo>
                  <a:pt x="1387" y="662"/>
                </a:lnTo>
                <a:lnTo>
                  <a:pt x="1393" y="662"/>
                </a:lnTo>
                <a:lnTo>
                  <a:pt x="1400" y="658"/>
                </a:lnTo>
                <a:lnTo>
                  <a:pt x="1404" y="653"/>
                </a:lnTo>
                <a:lnTo>
                  <a:pt x="1407" y="648"/>
                </a:lnTo>
                <a:lnTo>
                  <a:pt x="1421" y="641"/>
                </a:lnTo>
                <a:lnTo>
                  <a:pt x="1434" y="634"/>
                </a:lnTo>
                <a:lnTo>
                  <a:pt x="1438" y="638"/>
                </a:lnTo>
                <a:lnTo>
                  <a:pt x="1443" y="639"/>
                </a:lnTo>
                <a:lnTo>
                  <a:pt x="1455" y="641"/>
                </a:lnTo>
                <a:lnTo>
                  <a:pt x="1482" y="641"/>
                </a:lnTo>
                <a:lnTo>
                  <a:pt x="1484" y="638"/>
                </a:lnTo>
                <a:lnTo>
                  <a:pt x="1487" y="636"/>
                </a:lnTo>
                <a:lnTo>
                  <a:pt x="1491" y="634"/>
                </a:lnTo>
                <a:lnTo>
                  <a:pt x="1496" y="634"/>
                </a:lnTo>
                <a:lnTo>
                  <a:pt x="1497" y="631"/>
                </a:lnTo>
                <a:lnTo>
                  <a:pt x="1501" y="629"/>
                </a:lnTo>
                <a:lnTo>
                  <a:pt x="1504" y="627"/>
                </a:lnTo>
                <a:lnTo>
                  <a:pt x="1509" y="627"/>
                </a:lnTo>
                <a:lnTo>
                  <a:pt x="1511" y="624"/>
                </a:lnTo>
                <a:lnTo>
                  <a:pt x="1513" y="621"/>
                </a:lnTo>
                <a:lnTo>
                  <a:pt x="1514" y="614"/>
                </a:lnTo>
                <a:lnTo>
                  <a:pt x="1518" y="610"/>
                </a:lnTo>
                <a:lnTo>
                  <a:pt x="1520" y="607"/>
                </a:lnTo>
                <a:lnTo>
                  <a:pt x="1525" y="607"/>
                </a:lnTo>
                <a:lnTo>
                  <a:pt x="1530" y="607"/>
                </a:lnTo>
                <a:lnTo>
                  <a:pt x="1542" y="614"/>
                </a:lnTo>
                <a:lnTo>
                  <a:pt x="1554" y="621"/>
                </a:lnTo>
                <a:lnTo>
                  <a:pt x="1564" y="629"/>
                </a:lnTo>
                <a:lnTo>
                  <a:pt x="1571" y="641"/>
                </a:lnTo>
                <a:lnTo>
                  <a:pt x="1591" y="641"/>
                </a:lnTo>
                <a:lnTo>
                  <a:pt x="1591" y="636"/>
                </a:lnTo>
                <a:lnTo>
                  <a:pt x="1595" y="631"/>
                </a:lnTo>
                <a:lnTo>
                  <a:pt x="1598" y="627"/>
                </a:lnTo>
                <a:lnTo>
                  <a:pt x="1605" y="627"/>
                </a:lnTo>
                <a:lnTo>
                  <a:pt x="1612" y="627"/>
                </a:lnTo>
                <a:lnTo>
                  <a:pt x="1619" y="624"/>
                </a:lnTo>
                <a:lnTo>
                  <a:pt x="1622" y="619"/>
                </a:lnTo>
                <a:lnTo>
                  <a:pt x="1625" y="614"/>
                </a:lnTo>
                <a:lnTo>
                  <a:pt x="1660" y="614"/>
                </a:lnTo>
                <a:lnTo>
                  <a:pt x="1660" y="624"/>
                </a:lnTo>
                <a:lnTo>
                  <a:pt x="1660" y="634"/>
                </a:lnTo>
                <a:lnTo>
                  <a:pt x="1663" y="641"/>
                </a:lnTo>
                <a:lnTo>
                  <a:pt x="1666" y="648"/>
                </a:lnTo>
                <a:lnTo>
                  <a:pt x="1670" y="648"/>
                </a:lnTo>
                <a:lnTo>
                  <a:pt x="1672" y="650"/>
                </a:lnTo>
                <a:lnTo>
                  <a:pt x="1672" y="653"/>
                </a:lnTo>
                <a:lnTo>
                  <a:pt x="1673" y="655"/>
                </a:lnTo>
                <a:lnTo>
                  <a:pt x="1677" y="655"/>
                </a:lnTo>
                <a:lnTo>
                  <a:pt x="1680" y="655"/>
                </a:lnTo>
                <a:lnTo>
                  <a:pt x="1680" y="658"/>
                </a:lnTo>
                <a:lnTo>
                  <a:pt x="1680" y="662"/>
                </a:lnTo>
                <a:lnTo>
                  <a:pt x="1680" y="665"/>
                </a:lnTo>
                <a:lnTo>
                  <a:pt x="1680" y="668"/>
                </a:lnTo>
                <a:lnTo>
                  <a:pt x="1682" y="670"/>
                </a:lnTo>
                <a:lnTo>
                  <a:pt x="1683" y="670"/>
                </a:lnTo>
                <a:lnTo>
                  <a:pt x="1685" y="672"/>
                </a:lnTo>
                <a:lnTo>
                  <a:pt x="1687" y="675"/>
                </a:lnTo>
                <a:lnTo>
                  <a:pt x="1685" y="680"/>
                </a:lnTo>
                <a:lnTo>
                  <a:pt x="1683" y="682"/>
                </a:lnTo>
                <a:lnTo>
                  <a:pt x="1680" y="682"/>
                </a:lnTo>
                <a:lnTo>
                  <a:pt x="1687" y="696"/>
                </a:lnTo>
                <a:lnTo>
                  <a:pt x="1694" y="709"/>
                </a:lnTo>
                <a:lnTo>
                  <a:pt x="1714" y="709"/>
                </a:lnTo>
                <a:lnTo>
                  <a:pt x="1719" y="711"/>
                </a:lnTo>
                <a:lnTo>
                  <a:pt x="1721" y="713"/>
                </a:lnTo>
                <a:lnTo>
                  <a:pt x="1721" y="716"/>
                </a:lnTo>
                <a:lnTo>
                  <a:pt x="1726" y="713"/>
                </a:lnTo>
                <a:lnTo>
                  <a:pt x="1733" y="711"/>
                </a:lnTo>
                <a:lnTo>
                  <a:pt x="1747" y="709"/>
                </a:lnTo>
                <a:lnTo>
                  <a:pt x="1762" y="706"/>
                </a:lnTo>
                <a:lnTo>
                  <a:pt x="1776" y="703"/>
                </a:lnTo>
                <a:lnTo>
                  <a:pt x="1777" y="699"/>
                </a:lnTo>
                <a:lnTo>
                  <a:pt x="1779" y="698"/>
                </a:lnTo>
                <a:lnTo>
                  <a:pt x="1782" y="696"/>
                </a:lnTo>
                <a:lnTo>
                  <a:pt x="1786" y="696"/>
                </a:lnTo>
                <a:lnTo>
                  <a:pt x="1789" y="696"/>
                </a:lnTo>
                <a:lnTo>
                  <a:pt x="1791" y="687"/>
                </a:lnTo>
                <a:lnTo>
                  <a:pt x="1793" y="684"/>
                </a:lnTo>
                <a:lnTo>
                  <a:pt x="1796" y="682"/>
                </a:lnTo>
                <a:lnTo>
                  <a:pt x="1799" y="677"/>
                </a:lnTo>
                <a:lnTo>
                  <a:pt x="1801" y="670"/>
                </a:lnTo>
                <a:lnTo>
                  <a:pt x="1803" y="663"/>
                </a:lnTo>
                <a:lnTo>
                  <a:pt x="1803" y="655"/>
                </a:lnTo>
                <a:lnTo>
                  <a:pt x="1803" y="646"/>
                </a:lnTo>
                <a:lnTo>
                  <a:pt x="1801" y="639"/>
                </a:lnTo>
                <a:lnTo>
                  <a:pt x="1799" y="633"/>
                </a:lnTo>
                <a:lnTo>
                  <a:pt x="1796" y="627"/>
                </a:lnTo>
                <a:lnTo>
                  <a:pt x="1796" y="621"/>
                </a:lnTo>
                <a:lnTo>
                  <a:pt x="1794" y="614"/>
                </a:lnTo>
                <a:lnTo>
                  <a:pt x="1791" y="610"/>
                </a:lnTo>
                <a:lnTo>
                  <a:pt x="1786" y="607"/>
                </a:lnTo>
                <a:lnTo>
                  <a:pt x="1781" y="604"/>
                </a:lnTo>
                <a:lnTo>
                  <a:pt x="1777" y="600"/>
                </a:lnTo>
                <a:lnTo>
                  <a:pt x="1776" y="595"/>
                </a:lnTo>
                <a:lnTo>
                  <a:pt x="1776" y="587"/>
                </a:lnTo>
                <a:lnTo>
                  <a:pt x="1781" y="585"/>
                </a:lnTo>
                <a:lnTo>
                  <a:pt x="1786" y="580"/>
                </a:lnTo>
                <a:lnTo>
                  <a:pt x="1791" y="576"/>
                </a:lnTo>
                <a:lnTo>
                  <a:pt x="1796" y="573"/>
                </a:lnTo>
                <a:lnTo>
                  <a:pt x="1799" y="573"/>
                </a:lnTo>
                <a:lnTo>
                  <a:pt x="1803" y="573"/>
                </a:lnTo>
                <a:lnTo>
                  <a:pt x="1810" y="570"/>
                </a:lnTo>
                <a:lnTo>
                  <a:pt x="1813" y="570"/>
                </a:lnTo>
                <a:lnTo>
                  <a:pt x="1815" y="570"/>
                </a:lnTo>
                <a:lnTo>
                  <a:pt x="1816" y="573"/>
                </a:lnTo>
                <a:lnTo>
                  <a:pt x="1851" y="573"/>
                </a:lnTo>
                <a:lnTo>
                  <a:pt x="1856" y="571"/>
                </a:lnTo>
                <a:lnTo>
                  <a:pt x="1857" y="570"/>
                </a:lnTo>
                <a:lnTo>
                  <a:pt x="1857" y="566"/>
                </a:lnTo>
                <a:lnTo>
                  <a:pt x="1866" y="564"/>
                </a:lnTo>
                <a:lnTo>
                  <a:pt x="1869" y="563"/>
                </a:lnTo>
                <a:lnTo>
                  <a:pt x="1871" y="559"/>
                </a:lnTo>
                <a:close/>
                <a:moveTo>
                  <a:pt x="628" y="713"/>
                </a:moveTo>
                <a:lnTo>
                  <a:pt x="629" y="713"/>
                </a:lnTo>
                <a:lnTo>
                  <a:pt x="629" y="715"/>
                </a:lnTo>
                <a:lnTo>
                  <a:pt x="628" y="713"/>
                </a:lnTo>
                <a:close/>
                <a:moveTo>
                  <a:pt x="745" y="440"/>
                </a:moveTo>
                <a:lnTo>
                  <a:pt x="745" y="440"/>
                </a:lnTo>
                <a:close/>
                <a:moveTo>
                  <a:pt x="772" y="443"/>
                </a:moveTo>
                <a:lnTo>
                  <a:pt x="774" y="443"/>
                </a:lnTo>
                <a:lnTo>
                  <a:pt x="772" y="443"/>
                </a:lnTo>
                <a:close/>
                <a:moveTo>
                  <a:pt x="815" y="392"/>
                </a:moveTo>
                <a:lnTo>
                  <a:pt x="817" y="390"/>
                </a:lnTo>
                <a:lnTo>
                  <a:pt x="820" y="389"/>
                </a:lnTo>
                <a:lnTo>
                  <a:pt x="824" y="389"/>
                </a:lnTo>
                <a:lnTo>
                  <a:pt x="819" y="390"/>
                </a:lnTo>
                <a:lnTo>
                  <a:pt x="815" y="392"/>
                </a:lnTo>
                <a:close/>
                <a:moveTo>
                  <a:pt x="876" y="339"/>
                </a:moveTo>
                <a:lnTo>
                  <a:pt x="871" y="343"/>
                </a:lnTo>
                <a:lnTo>
                  <a:pt x="876" y="339"/>
                </a:lnTo>
                <a:lnTo>
                  <a:pt x="883" y="338"/>
                </a:lnTo>
                <a:lnTo>
                  <a:pt x="876" y="339"/>
                </a:lnTo>
                <a:close/>
                <a:moveTo>
                  <a:pt x="979" y="351"/>
                </a:moveTo>
                <a:lnTo>
                  <a:pt x="979" y="353"/>
                </a:lnTo>
                <a:lnTo>
                  <a:pt x="979" y="351"/>
                </a:lnTo>
                <a:close/>
                <a:moveTo>
                  <a:pt x="979" y="251"/>
                </a:moveTo>
                <a:lnTo>
                  <a:pt x="981" y="251"/>
                </a:lnTo>
                <a:lnTo>
                  <a:pt x="979" y="251"/>
                </a:lnTo>
                <a:close/>
                <a:moveTo>
                  <a:pt x="1081" y="431"/>
                </a:moveTo>
                <a:lnTo>
                  <a:pt x="1080" y="430"/>
                </a:lnTo>
                <a:lnTo>
                  <a:pt x="1081" y="431"/>
                </a:lnTo>
                <a:lnTo>
                  <a:pt x="1085" y="433"/>
                </a:lnTo>
                <a:lnTo>
                  <a:pt x="1086" y="435"/>
                </a:lnTo>
                <a:lnTo>
                  <a:pt x="1081" y="431"/>
                </a:lnTo>
                <a:close/>
                <a:moveTo>
                  <a:pt x="1393" y="430"/>
                </a:moveTo>
                <a:lnTo>
                  <a:pt x="1397" y="425"/>
                </a:lnTo>
                <a:lnTo>
                  <a:pt x="1400" y="418"/>
                </a:lnTo>
                <a:lnTo>
                  <a:pt x="1397" y="425"/>
                </a:lnTo>
                <a:lnTo>
                  <a:pt x="1393" y="430"/>
                </a:lnTo>
                <a:close/>
                <a:moveTo>
                  <a:pt x="1690" y="430"/>
                </a:moveTo>
                <a:lnTo>
                  <a:pt x="1694" y="430"/>
                </a:lnTo>
                <a:lnTo>
                  <a:pt x="1690" y="430"/>
                </a:lnTo>
                <a:close/>
                <a:moveTo>
                  <a:pt x="1211" y="1591"/>
                </a:moveTo>
                <a:lnTo>
                  <a:pt x="1206" y="1588"/>
                </a:lnTo>
                <a:lnTo>
                  <a:pt x="1199" y="1586"/>
                </a:lnTo>
                <a:lnTo>
                  <a:pt x="1190" y="1585"/>
                </a:lnTo>
                <a:lnTo>
                  <a:pt x="1184" y="1585"/>
                </a:lnTo>
                <a:lnTo>
                  <a:pt x="1184" y="1578"/>
                </a:lnTo>
                <a:lnTo>
                  <a:pt x="1173" y="1583"/>
                </a:lnTo>
                <a:lnTo>
                  <a:pt x="1167" y="1586"/>
                </a:lnTo>
                <a:lnTo>
                  <a:pt x="1165" y="1586"/>
                </a:lnTo>
                <a:lnTo>
                  <a:pt x="1163" y="1585"/>
                </a:lnTo>
                <a:lnTo>
                  <a:pt x="1163" y="1578"/>
                </a:lnTo>
                <a:lnTo>
                  <a:pt x="1148" y="1576"/>
                </a:lnTo>
                <a:lnTo>
                  <a:pt x="1141" y="1574"/>
                </a:lnTo>
                <a:lnTo>
                  <a:pt x="1136" y="1571"/>
                </a:lnTo>
                <a:lnTo>
                  <a:pt x="1129" y="1571"/>
                </a:lnTo>
                <a:lnTo>
                  <a:pt x="1124" y="1573"/>
                </a:lnTo>
                <a:lnTo>
                  <a:pt x="1117" y="1576"/>
                </a:lnTo>
                <a:lnTo>
                  <a:pt x="1109" y="1581"/>
                </a:lnTo>
                <a:lnTo>
                  <a:pt x="1102" y="1585"/>
                </a:lnTo>
                <a:lnTo>
                  <a:pt x="1095" y="1585"/>
                </a:lnTo>
                <a:lnTo>
                  <a:pt x="1090" y="1585"/>
                </a:lnTo>
                <a:lnTo>
                  <a:pt x="1086" y="1581"/>
                </a:lnTo>
                <a:lnTo>
                  <a:pt x="1085" y="1578"/>
                </a:lnTo>
                <a:lnTo>
                  <a:pt x="1081" y="1574"/>
                </a:lnTo>
                <a:lnTo>
                  <a:pt x="1078" y="1571"/>
                </a:lnTo>
                <a:lnTo>
                  <a:pt x="1073" y="1571"/>
                </a:lnTo>
                <a:lnTo>
                  <a:pt x="1068" y="1571"/>
                </a:lnTo>
                <a:lnTo>
                  <a:pt x="1062" y="1573"/>
                </a:lnTo>
                <a:lnTo>
                  <a:pt x="1057" y="1571"/>
                </a:lnTo>
                <a:lnTo>
                  <a:pt x="1045" y="1571"/>
                </a:lnTo>
                <a:lnTo>
                  <a:pt x="1040" y="1571"/>
                </a:lnTo>
                <a:lnTo>
                  <a:pt x="1037" y="1571"/>
                </a:lnTo>
                <a:lnTo>
                  <a:pt x="1033" y="1574"/>
                </a:lnTo>
                <a:lnTo>
                  <a:pt x="1033" y="1578"/>
                </a:lnTo>
                <a:lnTo>
                  <a:pt x="1033" y="1585"/>
                </a:lnTo>
                <a:lnTo>
                  <a:pt x="1054" y="1585"/>
                </a:lnTo>
                <a:lnTo>
                  <a:pt x="1052" y="1588"/>
                </a:lnTo>
                <a:lnTo>
                  <a:pt x="1051" y="1590"/>
                </a:lnTo>
                <a:lnTo>
                  <a:pt x="1045" y="1591"/>
                </a:lnTo>
                <a:lnTo>
                  <a:pt x="1033" y="1591"/>
                </a:lnTo>
                <a:lnTo>
                  <a:pt x="1035" y="1596"/>
                </a:lnTo>
                <a:lnTo>
                  <a:pt x="1040" y="1602"/>
                </a:lnTo>
                <a:lnTo>
                  <a:pt x="1044" y="1607"/>
                </a:lnTo>
                <a:lnTo>
                  <a:pt x="1047" y="1612"/>
                </a:lnTo>
                <a:lnTo>
                  <a:pt x="1054" y="1612"/>
                </a:lnTo>
                <a:lnTo>
                  <a:pt x="1059" y="1612"/>
                </a:lnTo>
                <a:lnTo>
                  <a:pt x="1064" y="1614"/>
                </a:lnTo>
                <a:lnTo>
                  <a:pt x="1068" y="1619"/>
                </a:lnTo>
                <a:lnTo>
                  <a:pt x="1088" y="1619"/>
                </a:lnTo>
                <a:lnTo>
                  <a:pt x="1093" y="1619"/>
                </a:lnTo>
                <a:lnTo>
                  <a:pt x="1097" y="1620"/>
                </a:lnTo>
                <a:lnTo>
                  <a:pt x="1100" y="1622"/>
                </a:lnTo>
                <a:lnTo>
                  <a:pt x="1102" y="1625"/>
                </a:lnTo>
                <a:lnTo>
                  <a:pt x="1107" y="1622"/>
                </a:lnTo>
                <a:lnTo>
                  <a:pt x="1112" y="1620"/>
                </a:lnTo>
                <a:lnTo>
                  <a:pt x="1121" y="1619"/>
                </a:lnTo>
                <a:lnTo>
                  <a:pt x="1129" y="1619"/>
                </a:lnTo>
                <a:lnTo>
                  <a:pt x="1134" y="1620"/>
                </a:lnTo>
                <a:lnTo>
                  <a:pt x="1139" y="1619"/>
                </a:lnTo>
                <a:lnTo>
                  <a:pt x="1141" y="1617"/>
                </a:lnTo>
                <a:lnTo>
                  <a:pt x="1144" y="1614"/>
                </a:lnTo>
                <a:lnTo>
                  <a:pt x="1148" y="1608"/>
                </a:lnTo>
                <a:lnTo>
                  <a:pt x="1151" y="1607"/>
                </a:lnTo>
                <a:lnTo>
                  <a:pt x="1156" y="1605"/>
                </a:lnTo>
                <a:lnTo>
                  <a:pt x="1218" y="1605"/>
                </a:lnTo>
                <a:lnTo>
                  <a:pt x="1219" y="1603"/>
                </a:lnTo>
                <a:lnTo>
                  <a:pt x="1221" y="1602"/>
                </a:lnTo>
                <a:lnTo>
                  <a:pt x="1221" y="1600"/>
                </a:lnTo>
                <a:lnTo>
                  <a:pt x="1219" y="1598"/>
                </a:lnTo>
                <a:lnTo>
                  <a:pt x="1216" y="1595"/>
                </a:lnTo>
                <a:lnTo>
                  <a:pt x="1211" y="1591"/>
                </a:lnTo>
                <a:close/>
                <a:moveTo>
                  <a:pt x="1414" y="1665"/>
                </a:moveTo>
                <a:lnTo>
                  <a:pt x="1400" y="1661"/>
                </a:lnTo>
                <a:lnTo>
                  <a:pt x="1387" y="1658"/>
                </a:lnTo>
                <a:lnTo>
                  <a:pt x="1375" y="1653"/>
                </a:lnTo>
                <a:lnTo>
                  <a:pt x="1370" y="1649"/>
                </a:lnTo>
                <a:lnTo>
                  <a:pt x="1366" y="1644"/>
                </a:lnTo>
                <a:lnTo>
                  <a:pt x="1351" y="1646"/>
                </a:lnTo>
                <a:lnTo>
                  <a:pt x="1337" y="1644"/>
                </a:lnTo>
                <a:lnTo>
                  <a:pt x="1323" y="1641"/>
                </a:lnTo>
                <a:lnTo>
                  <a:pt x="1312" y="1636"/>
                </a:lnTo>
                <a:lnTo>
                  <a:pt x="1300" y="1632"/>
                </a:lnTo>
                <a:lnTo>
                  <a:pt x="1288" y="1631"/>
                </a:lnTo>
                <a:lnTo>
                  <a:pt x="1276" y="1632"/>
                </a:lnTo>
                <a:lnTo>
                  <a:pt x="1271" y="1634"/>
                </a:lnTo>
                <a:lnTo>
                  <a:pt x="1264" y="1637"/>
                </a:lnTo>
                <a:lnTo>
                  <a:pt x="1264" y="1644"/>
                </a:lnTo>
                <a:lnTo>
                  <a:pt x="1266" y="1649"/>
                </a:lnTo>
                <a:lnTo>
                  <a:pt x="1269" y="1653"/>
                </a:lnTo>
                <a:lnTo>
                  <a:pt x="1271" y="1658"/>
                </a:lnTo>
                <a:lnTo>
                  <a:pt x="1277" y="1658"/>
                </a:lnTo>
                <a:lnTo>
                  <a:pt x="1284" y="1658"/>
                </a:lnTo>
                <a:lnTo>
                  <a:pt x="1289" y="1660"/>
                </a:lnTo>
                <a:lnTo>
                  <a:pt x="1291" y="1665"/>
                </a:lnTo>
                <a:lnTo>
                  <a:pt x="1298" y="1665"/>
                </a:lnTo>
                <a:lnTo>
                  <a:pt x="1305" y="1665"/>
                </a:lnTo>
                <a:lnTo>
                  <a:pt x="1312" y="1663"/>
                </a:lnTo>
                <a:lnTo>
                  <a:pt x="1318" y="1665"/>
                </a:lnTo>
                <a:lnTo>
                  <a:pt x="1318" y="1668"/>
                </a:lnTo>
                <a:lnTo>
                  <a:pt x="1318" y="1671"/>
                </a:lnTo>
                <a:lnTo>
                  <a:pt x="1322" y="1671"/>
                </a:lnTo>
                <a:lnTo>
                  <a:pt x="1325" y="1671"/>
                </a:lnTo>
                <a:lnTo>
                  <a:pt x="1327" y="1675"/>
                </a:lnTo>
                <a:lnTo>
                  <a:pt x="1327" y="1677"/>
                </a:lnTo>
                <a:lnTo>
                  <a:pt x="1329" y="1677"/>
                </a:lnTo>
                <a:lnTo>
                  <a:pt x="1332" y="1678"/>
                </a:lnTo>
                <a:lnTo>
                  <a:pt x="1351" y="1682"/>
                </a:lnTo>
                <a:lnTo>
                  <a:pt x="1371" y="1682"/>
                </a:lnTo>
                <a:lnTo>
                  <a:pt x="1392" y="1682"/>
                </a:lnTo>
                <a:lnTo>
                  <a:pt x="1414" y="1685"/>
                </a:lnTo>
                <a:lnTo>
                  <a:pt x="1417" y="1683"/>
                </a:lnTo>
                <a:lnTo>
                  <a:pt x="1419" y="1680"/>
                </a:lnTo>
                <a:lnTo>
                  <a:pt x="1421" y="1671"/>
                </a:lnTo>
                <a:lnTo>
                  <a:pt x="1416" y="1670"/>
                </a:lnTo>
                <a:lnTo>
                  <a:pt x="1414" y="1668"/>
                </a:lnTo>
                <a:lnTo>
                  <a:pt x="1414" y="1665"/>
                </a:lnTo>
                <a:close/>
                <a:moveTo>
                  <a:pt x="677" y="1214"/>
                </a:moveTo>
                <a:lnTo>
                  <a:pt x="679" y="1226"/>
                </a:lnTo>
                <a:lnTo>
                  <a:pt x="682" y="1230"/>
                </a:lnTo>
                <a:lnTo>
                  <a:pt x="684" y="1235"/>
                </a:lnTo>
                <a:lnTo>
                  <a:pt x="689" y="1237"/>
                </a:lnTo>
                <a:lnTo>
                  <a:pt x="692" y="1240"/>
                </a:lnTo>
                <a:lnTo>
                  <a:pt x="704" y="1242"/>
                </a:lnTo>
                <a:lnTo>
                  <a:pt x="703" y="1230"/>
                </a:lnTo>
                <a:lnTo>
                  <a:pt x="699" y="1226"/>
                </a:lnTo>
                <a:lnTo>
                  <a:pt x="697" y="1221"/>
                </a:lnTo>
                <a:lnTo>
                  <a:pt x="692" y="1219"/>
                </a:lnTo>
                <a:lnTo>
                  <a:pt x="689" y="1216"/>
                </a:lnTo>
                <a:lnTo>
                  <a:pt x="677" y="1214"/>
                </a:lnTo>
                <a:close/>
                <a:moveTo>
                  <a:pt x="527" y="1139"/>
                </a:moveTo>
                <a:lnTo>
                  <a:pt x="522" y="1138"/>
                </a:lnTo>
                <a:lnTo>
                  <a:pt x="520" y="1136"/>
                </a:lnTo>
                <a:lnTo>
                  <a:pt x="520" y="1132"/>
                </a:lnTo>
                <a:lnTo>
                  <a:pt x="511" y="1127"/>
                </a:lnTo>
                <a:lnTo>
                  <a:pt x="505" y="1120"/>
                </a:lnTo>
                <a:lnTo>
                  <a:pt x="501" y="1117"/>
                </a:lnTo>
                <a:lnTo>
                  <a:pt x="499" y="1112"/>
                </a:lnTo>
                <a:lnTo>
                  <a:pt x="499" y="1105"/>
                </a:lnTo>
                <a:lnTo>
                  <a:pt x="499" y="1098"/>
                </a:lnTo>
                <a:lnTo>
                  <a:pt x="493" y="1100"/>
                </a:lnTo>
                <a:lnTo>
                  <a:pt x="488" y="1098"/>
                </a:lnTo>
                <a:lnTo>
                  <a:pt x="484" y="1095"/>
                </a:lnTo>
                <a:lnTo>
                  <a:pt x="482" y="1092"/>
                </a:lnTo>
                <a:lnTo>
                  <a:pt x="479" y="1083"/>
                </a:lnTo>
                <a:lnTo>
                  <a:pt x="476" y="1080"/>
                </a:lnTo>
                <a:lnTo>
                  <a:pt x="472" y="1078"/>
                </a:lnTo>
                <a:lnTo>
                  <a:pt x="470" y="1073"/>
                </a:lnTo>
                <a:lnTo>
                  <a:pt x="469" y="1069"/>
                </a:lnTo>
                <a:lnTo>
                  <a:pt x="465" y="1068"/>
                </a:lnTo>
                <a:lnTo>
                  <a:pt x="460" y="1066"/>
                </a:lnTo>
                <a:lnTo>
                  <a:pt x="450" y="1064"/>
                </a:lnTo>
                <a:lnTo>
                  <a:pt x="438" y="1064"/>
                </a:lnTo>
                <a:lnTo>
                  <a:pt x="438" y="1071"/>
                </a:lnTo>
                <a:lnTo>
                  <a:pt x="440" y="1076"/>
                </a:lnTo>
                <a:lnTo>
                  <a:pt x="443" y="1080"/>
                </a:lnTo>
                <a:lnTo>
                  <a:pt x="445" y="1085"/>
                </a:lnTo>
                <a:lnTo>
                  <a:pt x="447" y="1086"/>
                </a:lnTo>
                <a:lnTo>
                  <a:pt x="448" y="1088"/>
                </a:lnTo>
                <a:lnTo>
                  <a:pt x="452" y="1092"/>
                </a:lnTo>
                <a:lnTo>
                  <a:pt x="457" y="1093"/>
                </a:lnTo>
                <a:lnTo>
                  <a:pt x="459" y="1095"/>
                </a:lnTo>
                <a:lnTo>
                  <a:pt x="459" y="1098"/>
                </a:lnTo>
                <a:lnTo>
                  <a:pt x="460" y="1103"/>
                </a:lnTo>
                <a:lnTo>
                  <a:pt x="464" y="1107"/>
                </a:lnTo>
                <a:lnTo>
                  <a:pt x="470" y="1114"/>
                </a:lnTo>
                <a:lnTo>
                  <a:pt x="474" y="1117"/>
                </a:lnTo>
                <a:lnTo>
                  <a:pt x="477" y="1120"/>
                </a:lnTo>
                <a:lnTo>
                  <a:pt x="479" y="1126"/>
                </a:lnTo>
                <a:lnTo>
                  <a:pt x="479" y="1132"/>
                </a:lnTo>
                <a:lnTo>
                  <a:pt x="484" y="1132"/>
                </a:lnTo>
                <a:lnTo>
                  <a:pt x="489" y="1132"/>
                </a:lnTo>
                <a:lnTo>
                  <a:pt x="493" y="1134"/>
                </a:lnTo>
                <a:lnTo>
                  <a:pt x="494" y="1138"/>
                </a:lnTo>
                <a:lnTo>
                  <a:pt x="499" y="1143"/>
                </a:lnTo>
                <a:lnTo>
                  <a:pt x="501" y="1146"/>
                </a:lnTo>
                <a:lnTo>
                  <a:pt x="506" y="1146"/>
                </a:lnTo>
                <a:lnTo>
                  <a:pt x="506" y="1167"/>
                </a:lnTo>
                <a:lnTo>
                  <a:pt x="517" y="1167"/>
                </a:lnTo>
                <a:lnTo>
                  <a:pt x="523" y="1168"/>
                </a:lnTo>
                <a:lnTo>
                  <a:pt x="530" y="1170"/>
                </a:lnTo>
                <a:lnTo>
                  <a:pt x="535" y="1175"/>
                </a:lnTo>
                <a:lnTo>
                  <a:pt x="546" y="1184"/>
                </a:lnTo>
                <a:lnTo>
                  <a:pt x="552" y="1185"/>
                </a:lnTo>
                <a:lnTo>
                  <a:pt x="561" y="1187"/>
                </a:lnTo>
                <a:lnTo>
                  <a:pt x="559" y="1178"/>
                </a:lnTo>
                <a:lnTo>
                  <a:pt x="556" y="1172"/>
                </a:lnTo>
                <a:lnTo>
                  <a:pt x="551" y="1167"/>
                </a:lnTo>
                <a:lnTo>
                  <a:pt x="546" y="1161"/>
                </a:lnTo>
                <a:lnTo>
                  <a:pt x="535" y="1151"/>
                </a:lnTo>
                <a:lnTo>
                  <a:pt x="530" y="1146"/>
                </a:lnTo>
                <a:lnTo>
                  <a:pt x="527" y="1139"/>
                </a:lnTo>
                <a:close/>
                <a:moveTo>
                  <a:pt x="622" y="1208"/>
                </a:moveTo>
                <a:lnTo>
                  <a:pt x="617" y="1206"/>
                </a:lnTo>
                <a:lnTo>
                  <a:pt x="614" y="1202"/>
                </a:lnTo>
                <a:lnTo>
                  <a:pt x="607" y="1196"/>
                </a:lnTo>
                <a:lnTo>
                  <a:pt x="604" y="1192"/>
                </a:lnTo>
                <a:lnTo>
                  <a:pt x="600" y="1189"/>
                </a:lnTo>
                <a:lnTo>
                  <a:pt x="595" y="1187"/>
                </a:lnTo>
                <a:lnTo>
                  <a:pt x="588" y="1187"/>
                </a:lnTo>
                <a:lnTo>
                  <a:pt x="587" y="1194"/>
                </a:lnTo>
                <a:lnTo>
                  <a:pt x="585" y="1197"/>
                </a:lnTo>
                <a:lnTo>
                  <a:pt x="581" y="1201"/>
                </a:lnTo>
                <a:lnTo>
                  <a:pt x="575" y="1201"/>
                </a:lnTo>
                <a:lnTo>
                  <a:pt x="575" y="1208"/>
                </a:lnTo>
                <a:lnTo>
                  <a:pt x="576" y="1213"/>
                </a:lnTo>
                <a:lnTo>
                  <a:pt x="580" y="1216"/>
                </a:lnTo>
                <a:lnTo>
                  <a:pt x="583" y="1219"/>
                </a:lnTo>
                <a:lnTo>
                  <a:pt x="590" y="1226"/>
                </a:lnTo>
                <a:lnTo>
                  <a:pt x="593" y="1230"/>
                </a:lnTo>
                <a:lnTo>
                  <a:pt x="595" y="1235"/>
                </a:lnTo>
                <a:lnTo>
                  <a:pt x="604" y="1233"/>
                </a:lnTo>
                <a:lnTo>
                  <a:pt x="609" y="1235"/>
                </a:lnTo>
                <a:lnTo>
                  <a:pt x="614" y="1237"/>
                </a:lnTo>
                <a:lnTo>
                  <a:pt x="617" y="1240"/>
                </a:lnTo>
                <a:lnTo>
                  <a:pt x="621" y="1243"/>
                </a:lnTo>
                <a:lnTo>
                  <a:pt x="624" y="1247"/>
                </a:lnTo>
                <a:lnTo>
                  <a:pt x="629" y="1249"/>
                </a:lnTo>
                <a:lnTo>
                  <a:pt x="636" y="1249"/>
                </a:lnTo>
                <a:lnTo>
                  <a:pt x="636" y="1242"/>
                </a:lnTo>
                <a:lnTo>
                  <a:pt x="634" y="1237"/>
                </a:lnTo>
                <a:lnTo>
                  <a:pt x="631" y="1233"/>
                </a:lnTo>
                <a:lnTo>
                  <a:pt x="628" y="1230"/>
                </a:lnTo>
                <a:lnTo>
                  <a:pt x="624" y="1226"/>
                </a:lnTo>
                <a:lnTo>
                  <a:pt x="622" y="1221"/>
                </a:lnTo>
                <a:lnTo>
                  <a:pt x="621" y="1216"/>
                </a:lnTo>
                <a:lnTo>
                  <a:pt x="622" y="1208"/>
                </a:lnTo>
                <a:close/>
                <a:moveTo>
                  <a:pt x="718" y="1276"/>
                </a:moveTo>
                <a:lnTo>
                  <a:pt x="709" y="1276"/>
                </a:lnTo>
                <a:lnTo>
                  <a:pt x="704" y="1272"/>
                </a:lnTo>
                <a:lnTo>
                  <a:pt x="697" y="1271"/>
                </a:lnTo>
                <a:lnTo>
                  <a:pt x="691" y="1269"/>
                </a:lnTo>
                <a:lnTo>
                  <a:pt x="691" y="1278"/>
                </a:lnTo>
                <a:lnTo>
                  <a:pt x="692" y="1284"/>
                </a:lnTo>
                <a:lnTo>
                  <a:pt x="694" y="1288"/>
                </a:lnTo>
                <a:lnTo>
                  <a:pt x="696" y="1290"/>
                </a:lnTo>
                <a:lnTo>
                  <a:pt x="699" y="1290"/>
                </a:lnTo>
                <a:lnTo>
                  <a:pt x="704" y="1290"/>
                </a:lnTo>
                <a:lnTo>
                  <a:pt x="711" y="1291"/>
                </a:lnTo>
                <a:lnTo>
                  <a:pt x="716" y="1295"/>
                </a:lnTo>
                <a:lnTo>
                  <a:pt x="723" y="1296"/>
                </a:lnTo>
                <a:lnTo>
                  <a:pt x="732" y="1296"/>
                </a:lnTo>
                <a:lnTo>
                  <a:pt x="732" y="1283"/>
                </a:lnTo>
                <a:lnTo>
                  <a:pt x="723" y="1281"/>
                </a:lnTo>
                <a:lnTo>
                  <a:pt x="720" y="1279"/>
                </a:lnTo>
                <a:lnTo>
                  <a:pt x="718" y="1276"/>
                </a:lnTo>
                <a:close/>
                <a:moveTo>
                  <a:pt x="711" y="1249"/>
                </a:moveTo>
                <a:lnTo>
                  <a:pt x="713" y="1260"/>
                </a:lnTo>
                <a:lnTo>
                  <a:pt x="716" y="1264"/>
                </a:lnTo>
                <a:lnTo>
                  <a:pt x="718" y="1269"/>
                </a:lnTo>
                <a:lnTo>
                  <a:pt x="723" y="1271"/>
                </a:lnTo>
                <a:lnTo>
                  <a:pt x="726" y="1274"/>
                </a:lnTo>
                <a:lnTo>
                  <a:pt x="738" y="1276"/>
                </a:lnTo>
                <a:lnTo>
                  <a:pt x="738" y="1269"/>
                </a:lnTo>
                <a:lnTo>
                  <a:pt x="738" y="1262"/>
                </a:lnTo>
                <a:lnTo>
                  <a:pt x="737" y="1257"/>
                </a:lnTo>
                <a:lnTo>
                  <a:pt x="733" y="1254"/>
                </a:lnTo>
                <a:lnTo>
                  <a:pt x="730" y="1250"/>
                </a:lnTo>
                <a:lnTo>
                  <a:pt x="725" y="1249"/>
                </a:lnTo>
                <a:lnTo>
                  <a:pt x="718" y="1249"/>
                </a:lnTo>
                <a:lnTo>
                  <a:pt x="711" y="1249"/>
                </a:lnTo>
                <a:close/>
                <a:moveTo>
                  <a:pt x="861" y="1385"/>
                </a:moveTo>
                <a:lnTo>
                  <a:pt x="868" y="1383"/>
                </a:lnTo>
                <a:lnTo>
                  <a:pt x="875" y="1382"/>
                </a:lnTo>
                <a:lnTo>
                  <a:pt x="880" y="1378"/>
                </a:lnTo>
                <a:lnTo>
                  <a:pt x="888" y="1378"/>
                </a:lnTo>
                <a:lnTo>
                  <a:pt x="888" y="1375"/>
                </a:lnTo>
                <a:lnTo>
                  <a:pt x="888" y="1371"/>
                </a:lnTo>
                <a:lnTo>
                  <a:pt x="887" y="1368"/>
                </a:lnTo>
                <a:lnTo>
                  <a:pt x="885" y="1366"/>
                </a:lnTo>
                <a:lnTo>
                  <a:pt x="880" y="1363"/>
                </a:lnTo>
                <a:lnTo>
                  <a:pt x="871" y="1363"/>
                </a:lnTo>
                <a:lnTo>
                  <a:pt x="865" y="1366"/>
                </a:lnTo>
                <a:lnTo>
                  <a:pt x="859" y="1370"/>
                </a:lnTo>
                <a:lnTo>
                  <a:pt x="859" y="1373"/>
                </a:lnTo>
                <a:lnTo>
                  <a:pt x="858" y="1377"/>
                </a:lnTo>
                <a:lnTo>
                  <a:pt x="859" y="1380"/>
                </a:lnTo>
                <a:lnTo>
                  <a:pt x="861" y="1385"/>
                </a:lnTo>
                <a:close/>
                <a:moveTo>
                  <a:pt x="950" y="1426"/>
                </a:moveTo>
                <a:lnTo>
                  <a:pt x="950" y="1419"/>
                </a:lnTo>
                <a:lnTo>
                  <a:pt x="952" y="1416"/>
                </a:lnTo>
                <a:lnTo>
                  <a:pt x="955" y="1411"/>
                </a:lnTo>
                <a:lnTo>
                  <a:pt x="957" y="1405"/>
                </a:lnTo>
                <a:lnTo>
                  <a:pt x="948" y="1400"/>
                </a:lnTo>
                <a:lnTo>
                  <a:pt x="945" y="1397"/>
                </a:lnTo>
                <a:lnTo>
                  <a:pt x="943" y="1392"/>
                </a:lnTo>
                <a:lnTo>
                  <a:pt x="934" y="1390"/>
                </a:lnTo>
                <a:lnTo>
                  <a:pt x="929" y="1388"/>
                </a:lnTo>
                <a:lnTo>
                  <a:pt x="917" y="1383"/>
                </a:lnTo>
                <a:lnTo>
                  <a:pt x="912" y="1380"/>
                </a:lnTo>
                <a:lnTo>
                  <a:pt x="905" y="1378"/>
                </a:lnTo>
                <a:lnTo>
                  <a:pt x="899" y="1377"/>
                </a:lnTo>
                <a:lnTo>
                  <a:pt x="888" y="1378"/>
                </a:lnTo>
                <a:lnTo>
                  <a:pt x="888" y="1390"/>
                </a:lnTo>
                <a:lnTo>
                  <a:pt x="894" y="1400"/>
                </a:lnTo>
                <a:lnTo>
                  <a:pt x="900" y="1407"/>
                </a:lnTo>
                <a:lnTo>
                  <a:pt x="909" y="1412"/>
                </a:lnTo>
                <a:lnTo>
                  <a:pt x="917" y="1417"/>
                </a:lnTo>
                <a:lnTo>
                  <a:pt x="928" y="1421"/>
                </a:lnTo>
                <a:lnTo>
                  <a:pt x="950" y="1426"/>
                </a:lnTo>
                <a:close/>
                <a:moveTo>
                  <a:pt x="848" y="1542"/>
                </a:moveTo>
                <a:lnTo>
                  <a:pt x="844" y="1552"/>
                </a:lnTo>
                <a:lnTo>
                  <a:pt x="844" y="1557"/>
                </a:lnTo>
                <a:lnTo>
                  <a:pt x="848" y="1562"/>
                </a:lnTo>
                <a:lnTo>
                  <a:pt x="849" y="1571"/>
                </a:lnTo>
                <a:lnTo>
                  <a:pt x="851" y="1574"/>
                </a:lnTo>
                <a:lnTo>
                  <a:pt x="854" y="1576"/>
                </a:lnTo>
                <a:lnTo>
                  <a:pt x="856" y="1571"/>
                </a:lnTo>
                <a:lnTo>
                  <a:pt x="859" y="1569"/>
                </a:lnTo>
                <a:lnTo>
                  <a:pt x="865" y="1567"/>
                </a:lnTo>
                <a:lnTo>
                  <a:pt x="868" y="1567"/>
                </a:lnTo>
                <a:lnTo>
                  <a:pt x="880" y="1569"/>
                </a:lnTo>
                <a:lnTo>
                  <a:pt x="888" y="1569"/>
                </a:lnTo>
                <a:lnTo>
                  <a:pt x="888" y="1562"/>
                </a:lnTo>
                <a:lnTo>
                  <a:pt x="892" y="1561"/>
                </a:lnTo>
                <a:lnTo>
                  <a:pt x="899" y="1562"/>
                </a:lnTo>
                <a:lnTo>
                  <a:pt x="904" y="1562"/>
                </a:lnTo>
                <a:lnTo>
                  <a:pt x="909" y="1562"/>
                </a:lnTo>
                <a:lnTo>
                  <a:pt x="911" y="1556"/>
                </a:lnTo>
                <a:lnTo>
                  <a:pt x="916" y="1552"/>
                </a:lnTo>
                <a:lnTo>
                  <a:pt x="919" y="1547"/>
                </a:lnTo>
                <a:lnTo>
                  <a:pt x="923" y="1542"/>
                </a:lnTo>
                <a:lnTo>
                  <a:pt x="916" y="1538"/>
                </a:lnTo>
                <a:lnTo>
                  <a:pt x="907" y="1537"/>
                </a:lnTo>
                <a:lnTo>
                  <a:pt x="897" y="1535"/>
                </a:lnTo>
                <a:lnTo>
                  <a:pt x="885" y="1533"/>
                </a:lnTo>
                <a:lnTo>
                  <a:pt x="873" y="1535"/>
                </a:lnTo>
                <a:lnTo>
                  <a:pt x="863" y="1537"/>
                </a:lnTo>
                <a:lnTo>
                  <a:pt x="854" y="1538"/>
                </a:lnTo>
                <a:lnTo>
                  <a:pt x="848" y="1542"/>
                </a:lnTo>
                <a:close/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8" name="Freeform 247">
            <a:extLst>
              <a:ext uri="{FF2B5EF4-FFF2-40B4-BE49-F238E27FC236}">
                <a16:creationId xmlns:a16="http://schemas.microsoft.com/office/drawing/2014/main" id="{6C8EF753-F953-4396-8EDE-265A188BB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638" y="4086148"/>
            <a:ext cx="428004" cy="349602"/>
          </a:xfrm>
          <a:custGeom>
            <a:avLst/>
            <a:gdLst>
              <a:gd name="T0" fmla="*/ 379565 w 1079"/>
              <a:gd name="T1" fmla="*/ 195811 h 935"/>
              <a:gd name="T2" fmla="*/ 376321 w 1079"/>
              <a:gd name="T3" fmla="*/ 179253 h 935"/>
              <a:gd name="T4" fmla="*/ 370914 w 1079"/>
              <a:gd name="T5" fmla="*/ 168815 h 935"/>
              <a:gd name="T6" fmla="*/ 366588 w 1079"/>
              <a:gd name="T7" fmla="*/ 144699 h 935"/>
              <a:gd name="T8" fmla="*/ 358298 w 1079"/>
              <a:gd name="T9" fmla="*/ 137860 h 935"/>
              <a:gd name="T10" fmla="*/ 324775 w 1079"/>
              <a:gd name="T11" fmla="*/ 132460 h 935"/>
              <a:gd name="T12" fmla="*/ 319729 w 1079"/>
              <a:gd name="T13" fmla="*/ 115183 h 935"/>
              <a:gd name="T14" fmla="*/ 337031 w 1079"/>
              <a:gd name="T15" fmla="*/ 82068 h 935"/>
              <a:gd name="T16" fmla="*/ 341356 w 1079"/>
              <a:gd name="T17" fmla="*/ 70550 h 935"/>
              <a:gd name="T18" fmla="*/ 329461 w 1079"/>
              <a:gd name="T19" fmla="*/ 63711 h 935"/>
              <a:gd name="T20" fmla="*/ 317205 w 1079"/>
              <a:gd name="T21" fmla="*/ 48953 h 935"/>
              <a:gd name="T22" fmla="*/ 308194 w 1079"/>
              <a:gd name="T23" fmla="*/ 41034 h 935"/>
              <a:gd name="T24" fmla="*/ 287648 w 1079"/>
              <a:gd name="T25" fmla="*/ 46433 h 935"/>
              <a:gd name="T26" fmla="*/ 275392 w 1079"/>
              <a:gd name="T27" fmla="*/ 34195 h 935"/>
              <a:gd name="T28" fmla="*/ 274671 w 1079"/>
              <a:gd name="T29" fmla="*/ 13318 h 935"/>
              <a:gd name="T30" fmla="*/ 264218 w 1079"/>
              <a:gd name="T31" fmla="*/ 5399 h 935"/>
              <a:gd name="T32" fmla="*/ 253404 w 1079"/>
              <a:gd name="T33" fmla="*/ 16558 h 935"/>
              <a:gd name="T34" fmla="*/ 241148 w 1079"/>
              <a:gd name="T35" fmla="*/ 0 h 935"/>
              <a:gd name="T36" fmla="*/ 196811 w 1079"/>
              <a:gd name="T37" fmla="*/ 9719 h 935"/>
              <a:gd name="T38" fmla="*/ 186358 w 1079"/>
              <a:gd name="T39" fmla="*/ 15838 h 935"/>
              <a:gd name="T40" fmla="*/ 172300 w 1079"/>
              <a:gd name="T41" fmla="*/ 26996 h 935"/>
              <a:gd name="T42" fmla="*/ 146347 w 1079"/>
              <a:gd name="T43" fmla="*/ 36715 h 935"/>
              <a:gd name="T44" fmla="*/ 132289 w 1079"/>
              <a:gd name="T45" fmla="*/ 26276 h 935"/>
              <a:gd name="T46" fmla="*/ 105254 w 1079"/>
              <a:gd name="T47" fmla="*/ 28796 h 935"/>
              <a:gd name="T48" fmla="*/ 93359 w 1079"/>
              <a:gd name="T49" fmla="*/ 21957 h 935"/>
              <a:gd name="T50" fmla="*/ 78580 w 1079"/>
              <a:gd name="T51" fmla="*/ 12238 h 935"/>
              <a:gd name="T52" fmla="*/ 55871 w 1079"/>
              <a:gd name="T53" fmla="*/ 18717 h 935"/>
              <a:gd name="T54" fmla="*/ 37488 w 1079"/>
              <a:gd name="T55" fmla="*/ 27356 h 935"/>
              <a:gd name="T56" fmla="*/ 21988 w 1079"/>
              <a:gd name="T57" fmla="*/ 35275 h 935"/>
              <a:gd name="T58" fmla="*/ 2523 w 1079"/>
              <a:gd name="T59" fmla="*/ 43913 h 935"/>
              <a:gd name="T60" fmla="*/ 1802 w 1079"/>
              <a:gd name="T61" fmla="*/ 63711 h 935"/>
              <a:gd name="T62" fmla="*/ 6128 w 1079"/>
              <a:gd name="T63" fmla="*/ 84587 h 935"/>
              <a:gd name="T64" fmla="*/ 22709 w 1079"/>
              <a:gd name="T65" fmla="*/ 104744 h 935"/>
              <a:gd name="T66" fmla="*/ 42534 w 1079"/>
              <a:gd name="T67" fmla="*/ 102945 h 935"/>
              <a:gd name="T68" fmla="*/ 55150 w 1079"/>
              <a:gd name="T69" fmla="*/ 109064 h 935"/>
              <a:gd name="T70" fmla="*/ 66325 w 1079"/>
              <a:gd name="T71" fmla="*/ 124901 h 935"/>
              <a:gd name="T72" fmla="*/ 71371 w 1079"/>
              <a:gd name="T73" fmla="*/ 147218 h 935"/>
              <a:gd name="T74" fmla="*/ 105615 w 1079"/>
              <a:gd name="T75" fmla="*/ 176734 h 935"/>
              <a:gd name="T76" fmla="*/ 143824 w 1079"/>
              <a:gd name="T77" fmla="*/ 182853 h 935"/>
              <a:gd name="T78" fmla="*/ 152475 w 1079"/>
              <a:gd name="T79" fmla="*/ 196171 h 935"/>
              <a:gd name="T80" fmla="*/ 144905 w 1079"/>
              <a:gd name="T81" fmla="*/ 205529 h 935"/>
              <a:gd name="T82" fmla="*/ 149952 w 1079"/>
              <a:gd name="T83" fmla="*/ 225686 h 935"/>
              <a:gd name="T84" fmla="*/ 147068 w 1079"/>
              <a:gd name="T85" fmla="*/ 240084 h 935"/>
              <a:gd name="T86" fmla="*/ 160405 w 1079"/>
              <a:gd name="T87" fmla="*/ 244764 h 935"/>
              <a:gd name="T88" fmla="*/ 183114 w 1079"/>
              <a:gd name="T89" fmla="*/ 244764 h 935"/>
              <a:gd name="T90" fmla="*/ 199335 w 1079"/>
              <a:gd name="T91" fmla="*/ 233245 h 935"/>
              <a:gd name="T92" fmla="*/ 205823 w 1079"/>
              <a:gd name="T93" fmla="*/ 224607 h 935"/>
              <a:gd name="T94" fmla="*/ 217718 w 1079"/>
              <a:gd name="T95" fmla="*/ 233605 h 935"/>
              <a:gd name="T96" fmla="*/ 220241 w 1079"/>
              <a:gd name="T97" fmla="*/ 250883 h 935"/>
              <a:gd name="T98" fmla="*/ 226369 w 1079"/>
              <a:gd name="T99" fmla="*/ 277519 h 935"/>
              <a:gd name="T100" fmla="*/ 242950 w 1079"/>
              <a:gd name="T101" fmla="*/ 295156 h 935"/>
              <a:gd name="T102" fmla="*/ 263136 w 1079"/>
              <a:gd name="T103" fmla="*/ 316753 h 935"/>
              <a:gd name="T104" fmla="*/ 269985 w 1079"/>
              <a:gd name="T105" fmla="*/ 329711 h 935"/>
              <a:gd name="T106" fmla="*/ 301345 w 1079"/>
              <a:gd name="T107" fmla="*/ 333310 h 935"/>
              <a:gd name="T108" fmla="*/ 312159 w 1079"/>
              <a:gd name="T109" fmla="*/ 334030 h 935"/>
              <a:gd name="T110" fmla="*/ 320449 w 1079"/>
              <a:gd name="T111" fmla="*/ 332591 h 935"/>
              <a:gd name="T112" fmla="*/ 329461 w 1079"/>
              <a:gd name="T113" fmla="*/ 306674 h 935"/>
              <a:gd name="T114" fmla="*/ 322612 w 1079"/>
              <a:gd name="T115" fmla="*/ 295156 h 935"/>
              <a:gd name="T116" fmla="*/ 320449 w 1079"/>
              <a:gd name="T117" fmla="*/ 271760 h 935"/>
              <a:gd name="T118" fmla="*/ 336310 w 1079"/>
              <a:gd name="T119" fmla="*/ 245484 h 935"/>
              <a:gd name="T120" fmla="*/ 351810 w 1079"/>
              <a:gd name="T121" fmla="*/ 237925 h 935"/>
              <a:gd name="T122" fmla="*/ 364065 w 1079"/>
              <a:gd name="T123" fmla="*/ 230726 h 935"/>
              <a:gd name="T124" fmla="*/ 381367 w 1079"/>
              <a:gd name="T125" fmla="*/ 218488 h 9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79" h="935">
                <a:moveTo>
                  <a:pt x="1078" y="586"/>
                </a:moveTo>
                <a:lnTo>
                  <a:pt x="1064" y="586"/>
                </a:lnTo>
                <a:lnTo>
                  <a:pt x="1063" y="580"/>
                </a:lnTo>
                <a:lnTo>
                  <a:pt x="1061" y="573"/>
                </a:lnTo>
                <a:lnTo>
                  <a:pt x="1056" y="569"/>
                </a:lnTo>
                <a:lnTo>
                  <a:pt x="1051" y="566"/>
                </a:lnTo>
                <a:lnTo>
                  <a:pt x="1049" y="559"/>
                </a:lnTo>
                <a:lnTo>
                  <a:pt x="1049" y="552"/>
                </a:lnTo>
                <a:lnTo>
                  <a:pt x="1053" y="544"/>
                </a:lnTo>
                <a:lnTo>
                  <a:pt x="1056" y="535"/>
                </a:lnTo>
                <a:lnTo>
                  <a:pt x="1058" y="530"/>
                </a:lnTo>
                <a:lnTo>
                  <a:pt x="1058" y="525"/>
                </a:lnTo>
                <a:lnTo>
                  <a:pt x="1058" y="520"/>
                </a:lnTo>
                <a:lnTo>
                  <a:pt x="1058" y="515"/>
                </a:lnTo>
                <a:lnTo>
                  <a:pt x="1056" y="511"/>
                </a:lnTo>
                <a:lnTo>
                  <a:pt x="1053" y="510"/>
                </a:lnTo>
                <a:lnTo>
                  <a:pt x="1047" y="505"/>
                </a:lnTo>
                <a:lnTo>
                  <a:pt x="1044" y="503"/>
                </a:lnTo>
                <a:lnTo>
                  <a:pt x="1044" y="498"/>
                </a:lnTo>
                <a:lnTo>
                  <a:pt x="1039" y="494"/>
                </a:lnTo>
                <a:lnTo>
                  <a:pt x="1032" y="493"/>
                </a:lnTo>
                <a:lnTo>
                  <a:pt x="1027" y="489"/>
                </a:lnTo>
                <a:lnTo>
                  <a:pt x="1025" y="487"/>
                </a:lnTo>
                <a:lnTo>
                  <a:pt x="1023" y="484"/>
                </a:lnTo>
                <a:lnTo>
                  <a:pt x="1022" y="479"/>
                </a:lnTo>
                <a:lnTo>
                  <a:pt x="1023" y="474"/>
                </a:lnTo>
                <a:lnTo>
                  <a:pt x="1025" y="470"/>
                </a:lnTo>
                <a:lnTo>
                  <a:pt x="1029" y="469"/>
                </a:lnTo>
                <a:lnTo>
                  <a:pt x="1034" y="464"/>
                </a:lnTo>
                <a:lnTo>
                  <a:pt x="1035" y="462"/>
                </a:lnTo>
                <a:lnTo>
                  <a:pt x="1037" y="457"/>
                </a:lnTo>
                <a:lnTo>
                  <a:pt x="1035" y="450"/>
                </a:lnTo>
                <a:lnTo>
                  <a:pt x="1030" y="443"/>
                </a:lnTo>
                <a:lnTo>
                  <a:pt x="1023" y="433"/>
                </a:lnTo>
                <a:lnTo>
                  <a:pt x="1020" y="428"/>
                </a:lnTo>
                <a:lnTo>
                  <a:pt x="1017" y="421"/>
                </a:lnTo>
                <a:lnTo>
                  <a:pt x="1015" y="412"/>
                </a:lnTo>
                <a:lnTo>
                  <a:pt x="1017" y="402"/>
                </a:lnTo>
                <a:lnTo>
                  <a:pt x="1017" y="399"/>
                </a:lnTo>
                <a:lnTo>
                  <a:pt x="1015" y="397"/>
                </a:lnTo>
                <a:lnTo>
                  <a:pt x="1010" y="395"/>
                </a:lnTo>
                <a:lnTo>
                  <a:pt x="1008" y="392"/>
                </a:lnTo>
                <a:lnTo>
                  <a:pt x="1005" y="390"/>
                </a:lnTo>
                <a:lnTo>
                  <a:pt x="996" y="388"/>
                </a:lnTo>
                <a:lnTo>
                  <a:pt x="996" y="385"/>
                </a:lnTo>
                <a:lnTo>
                  <a:pt x="994" y="383"/>
                </a:lnTo>
                <a:lnTo>
                  <a:pt x="989" y="382"/>
                </a:lnTo>
                <a:lnTo>
                  <a:pt x="989" y="378"/>
                </a:lnTo>
                <a:lnTo>
                  <a:pt x="988" y="377"/>
                </a:lnTo>
                <a:lnTo>
                  <a:pt x="982" y="375"/>
                </a:lnTo>
                <a:lnTo>
                  <a:pt x="979" y="373"/>
                </a:lnTo>
                <a:lnTo>
                  <a:pt x="976" y="371"/>
                </a:lnTo>
                <a:lnTo>
                  <a:pt x="972" y="370"/>
                </a:lnTo>
                <a:lnTo>
                  <a:pt x="969" y="368"/>
                </a:lnTo>
                <a:lnTo>
                  <a:pt x="901" y="368"/>
                </a:lnTo>
                <a:lnTo>
                  <a:pt x="897" y="361"/>
                </a:lnTo>
                <a:lnTo>
                  <a:pt x="892" y="356"/>
                </a:lnTo>
                <a:lnTo>
                  <a:pt x="887" y="351"/>
                </a:lnTo>
                <a:lnTo>
                  <a:pt x="880" y="347"/>
                </a:lnTo>
                <a:lnTo>
                  <a:pt x="880" y="330"/>
                </a:lnTo>
                <a:lnTo>
                  <a:pt x="882" y="324"/>
                </a:lnTo>
                <a:lnTo>
                  <a:pt x="883" y="322"/>
                </a:lnTo>
                <a:lnTo>
                  <a:pt x="887" y="320"/>
                </a:lnTo>
                <a:lnTo>
                  <a:pt x="890" y="307"/>
                </a:lnTo>
                <a:lnTo>
                  <a:pt x="895" y="295"/>
                </a:lnTo>
                <a:lnTo>
                  <a:pt x="904" y="286"/>
                </a:lnTo>
                <a:lnTo>
                  <a:pt x="914" y="279"/>
                </a:lnTo>
                <a:lnTo>
                  <a:pt x="914" y="252"/>
                </a:lnTo>
                <a:lnTo>
                  <a:pt x="919" y="250"/>
                </a:lnTo>
                <a:lnTo>
                  <a:pt x="924" y="247"/>
                </a:lnTo>
                <a:lnTo>
                  <a:pt x="930" y="238"/>
                </a:lnTo>
                <a:lnTo>
                  <a:pt x="935" y="228"/>
                </a:lnTo>
                <a:lnTo>
                  <a:pt x="941" y="218"/>
                </a:lnTo>
                <a:lnTo>
                  <a:pt x="943" y="216"/>
                </a:lnTo>
                <a:lnTo>
                  <a:pt x="945" y="216"/>
                </a:lnTo>
                <a:lnTo>
                  <a:pt x="947" y="214"/>
                </a:lnTo>
                <a:lnTo>
                  <a:pt x="948" y="211"/>
                </a:lnTo>
                <a:lnTo>
                  <a:pt x="948" y="204"/>
                </a:lnTo>
                <a:lnTo>
                  <a:pt x="948" y="199"/>
                </a:lnTo>
                <a:lnTo>
                  <a:pt x="947" y="196"/>
                </a:lnTo>
                <a:lnTo>
                  <a:pt x="945" y="192"/>
                </a:lnTo>
                <a:lnTo>
                  <a:pt x="941" y="191"/>
                </a:lnTo>
                <a:lnTo>
                  <a:pt x="938" y="191"/>
                </a:lnTo>
                <a:lnTo>
                  <a:pt x="936" y="189"/>
                </a:lnTo>
                <a:lnTo>
                  <a:pt x="935" y="184"/>
                </a:lnTo>
                <a:lnTo>
                  <a:pt x="926" y="179"/>
                </a:lnTo>
                <a:lnTo>
                  <a:pt x="921" y="177"/>
                </a:lnTo>
                <a:lnTo>
                  <a:pt x="914" y="177"/>
                </a:lnTo>
                <a:lnTo>
                  <a:pt x="911" y="172"/>
                </a:lnTo>
                <a:lnTo>
                  <a:pt x="907" y="167"/>
                </a:lnTo>
                <a:lnTo>
                  <a:pt x="901" y="165"/>
                </a:lnTo>
                <a:lnTo>
                  <a:pt x="894" y="163"/>
                </a:lnTo>
                <a:lnTo>
                  <a:pt x="894" y="156"/>
                </a:lnTo>
                <a:lnTo>
                  <a:pt x="890" y="153"/>
                </a:lnTo>
                <a:lnTo>
                  <a:pt x="885" y="151"/>
                </a:lnTo>
                <a:lnTo>
                  <a:pt x="880" y="150"/>
                </a:lnTo>
                <a:lnTo>
                  <a:pt x="880" y="136"/>
                </a:lnTo>
                <a:lnTo>
                  <a:pt x="877" y="134"/>
                </a:lnTo>
                <a:lnTo>
                  <a:pt x="875" y="131"/>
                </a:lnTo>
                <a:lnTo>
                  <a:pt x="873" y="122"/>
                </a:lnTo>
                <a:lnTo>
                  <a:pt x="870" y="122"/>
                </a:lnTo>
                <a:lnTo>
                  <a:pt x="868" y="121"/>
                </a:lnTo>
                <a:lnTo>
                  <a:pt x="866" y="116"/>
                </a:lnTo>
                <a:lnTo>
                  <a:pt x="860" y="116"/>
                </a:lnTo>
                <a:lnTo>
                  <a:pt x="855" y="114"/>
                </a:lnTo>
                <a:lnTo>
                  <a:pt x="851" y="110"/>
                </a:lnTo>
                <a:lnTo>
                  <a:pt x="846" y="109"/>
                </a:lnTo>
                <a:lnTo>
                  <a:pt x="836" y="107"/>
                </a:lnTo>
                <a:lnTo>
                  <a:pt x="829" y="109"/>
                </a:lnTo>
                <a:lnTo>
                  <a:pt x="824" y="112"/>
                </a:lnTo>
                <a:lnTo>
                  <a:pt x="820" y="117"/>
                </a:lnTo>
                <a:lnTo>
                  <a:pt x="817" y="122"/>
                </a:lnTo>
                <a:lnTo>
                  <a:pt x="812" y="126"/>
                </a:lnTo>
                <a:lnTo>
                  <a:pt x="807" y="129"/>
                </a:lnTo>
                <a:lnTo>
                  <a:pt x="798" y="129"/>
                </a:lnTo>
                <a:lnTo>
                  <a:pt x="797" y="126"/>
                </a:lnTo>
                <a:lnTo>
                  <a:pt x="793" y="124"/>
                </a:lnTo>
                <a:lnTo>
                  <a:pt x="785" y="122"/>
                </a:lnTo>
                <a:lnTo>
                  <a:pt x="781" y="114"/>
                </a:lnTo>
                <a:lnTo>
                  <a:pt x="778" y="105"/>
                </a:lnTo>
                <a:lnTo>
                  <a:pt x="773" y="98"/>
                </a:lnTo>
                <a:lnTo>
                  <a:pt x="769" y="97"/>
                </a:lnTo>
                <a:lnTo>
                  <a:pt x="764" y="95"/>
                </a:lnTo>
                <a:lnTo>
                  <a:pt x="764" y="88"/>
                </a:lnTo>
                <a:lnTo>
                  <a:pt x="764" y="81"/>
                </a:lnTo>
                <a:lnTo>
                  <a:pt x="762" y="76"/>
                </a:lnTo>
                <a:lnTo>
                  <a:pt x="757" y="75"/>
                </a:lnTo>
                <a:lnTo>
                  <a:pt x="757" y="64"/>
                </a:lnTo>
                <a:lnTo>
                  <a:pt x="757" y="54"/>
                </a:lnTo>
                <a:lnTo>
                  <a:pt x="761" y="47"/>
                </a:lnTo>
                <a:lnTo>
                  <a:pt x="764" y="41"/>
                </a:lnTo>
                <a:lnTo>
                  <a:pt x="762" y="37"/>
                </a:lnTo>
                <a:lnTo>
                  <a:pt x="761" y="34"/>
                </a:lnTo>
                <a:lnTo>
                  <a:pt x="757" y="32"/>
                </a:lnTo>
                <a:lnTo>
                  <a:pt x="757" y="27"/>
                </a:lnTo>
                <a:lnTo>
                  <a:pt x="752" y="23"/>
                </a:lnTo>
                <a:lnTo>
                  <a:pt x="745" y="22"/>
                </a:lnTo>
                <a:lnTo>
                  <a:pt x="740" y="18"/>
                </a:lnTo>
                <a:lnTo>
                  <a:pt x="739" y="17"/>
                </a:lnTo>
                <a:lnTo>
                  <a:pt x="737" y="13"/>
                </a:lnTo>
                <a:lnTo>
                  <a:pt x="733" y="15"/>
                </a:lnTo>
                <a:lnTo>
                  <a:pt x="730" y="17"/>
                </a:lnTo>
                <a:lnTo>
                  <a:pt x="722" y="20"/>
                </a:lnTo>
                <a:lnTo>
                  <a:pt x="720" y="22"/>
                </a:lnTo>
                <a:lnTo>
                  <a:pt x="716" y="23"/>
                </a:lnTo>
                <a:lnTo>
                  <a:pt x="716" y="29"/>
                </a:lnTo>
                <a:lnTo>
                  <a:pt x="716" y="34"/>
                </a:lnTo>
                <a:lnTo>
                  <a:pt x="711" y="35"/>
                </a:lnTo>
                <a:lnTo>
                  <a:pt x="710" y="37"/>
                </a:lnTo>
                <a:lnTo>
                  <a:pt x="704" y="42"/>
                </a:lnTo>
                <a:lnTo>
                  <a:pt x="703" y="46"/>
                </a:lnTo>
                <a:lnTo>
                  <a:pt x="699" y="47"/>
                </a:lnTo>
                <a:lnTo>
                  <a:pt x="694" y="49"/>
                </a:lnTo>
                <a:lnTo>
                  <a:pt x="689" y="47"/>
                </a:lnTo>
                <a:lnTo>
                  <a:pt x="689" y="13"/>
                </a:lnTo>
                <a:lnTo>
                  <a:pt x="684" y="10"/>
                </a:lnTo>
                <a:lnTo>
                  <a:pt x="677" y="8"/>
                </a:lnTo>
                <a:lnTo>
                  <a:pt x="672" y="5"/>
                </a:lnTo>
                <a:lnTo>
                  <a:pt x="670" y="3"/>
                </a:lnTo>
                <a:lnTo>
                  <a:pt x="669" y="0"/>
                </a:lnTo>
                <a:lnTo>
                  <a:pt x="662" y="0"/>
                </a:lnTo>
                <a:lnTo>
                  <a:pt x="655" y="1"/>
                </a:lnTo>
                <a:lnTo>
                  <a:pt x="646" y="8"/>
                </a:lnTo>
                <a:lnTo>
                  <a:pt x="638" y="15"/>
                </a:lnTo>
                <a:lnTo>
                  <a:pt x="628" y="20"/>
                </a:lnTo>
                <a:lnTo>
                  <a:pt x="560" y="20"/>
                </a:lnTo>
                <a:lnTo>
                  <a:pt x="554" y="20"/>
                </a:lnTo>
                <a:lnTo>
                  <a:pt x="551" y="22"/>
                </a:lnTo>
                <a:lnTo>
                  <a:pt x="548" y="23"/>
                </a:lnTo>
                <a:lnTo>
                  <a:pt x="546" y="27"/>
                </a:lnTo>
                <a:lnTo>
                  <a:pt x="546" y="30"/>
                </a:lnTo>
                <a:lnTo>
                  <a:pt x="544" y="32"/>
                </a:lnTo>
                <a:lnTo>
                  <a:pt x="539" y="34"/>
                </a:lnTo>
                <a:lnTo>
                  <a:pt x="537" y="37"/>
                </a:lnTo>
                <a:lnTo>
                  <a:pt x="536" y="39"/>
                </a:lnTo>
                <a:lnTo>
                  <a:pt x="531" y="41"/>
                </a:lnTo>
                <a:lnTo>
                  <a:pt x="519" y="41"/>
                </a:lnTo>
                <a:lnTo>
                  <a:pt x="517" y="44"/>
                </a:lnTo>
                <a:lnTo>
                  <a:pt x="513" y="46"/>
                </a:lnTo>
                <a:lnTo>
                  <a:pt x="505" y="47"/>
                </a:lnTo>
                <a:lnTo>
                  <a:pt x="505" y="61"/>
                </a:lnTo>
                <a:lnTo>
                  <a:pt x="496" y="63"/>
                </a:lnTo>
                <a:lnTo>
                  <a:pt x="491" y="64"/>
                </a:lnTo>
                <a:lnTo>
                  <a:pt x="486" y="68"/>
                </a:lnTo>
                <a:lnTo>
                  <a:pt x="478" y="68"/>
                </a:lnTo>
                <a:lnTo>
                  <a:pt x="478" y="75"/>
                </a:lnTo>
                <a:lnTo>
                  <a:pt x="467" y="76"/>
                </a:lnTo>
                <a:lnTo>
                  <a:pt x="460" y="80"/>
                </a:lnTo>
                <a:lnTo>
                  <a:pt x="454" y="83"/>
                </a:lnTo>
                <a:lnTo>
                  <a:pt x="447" y="88"/>
                </a:lnTo>
                <a:lnTo>
                  <a:pt x="440" y="93"/>
                </a:lnTo>
                <a:lnTo>
                  <a:pt x="433" y="97"/>
                </a:lnTo>
                <a:lnTo>
                  <a:pt x="426" y="100"/>
                </a:lnTo>
                <a:lnTo>
                  <a:pt x="416" y="102"/>
                </a:lnTo>
                <a:lnTo>
                  <a:pt x="411" y="102"/>
                </a:lnTo>
                <a:lnTo>
                  <a:pt x="406" y="102"/>
                </a:lnTo>
                <a:lnTo>
                  <a:pt x="401" y="97"/>
                </a:lnTo>
                <a:lnTo>
                  <a:pt x="392" y="93"/>
                </a:lnTo>
                <a:lnTo>
                  <a:pt x="389" y="93"/>
                </a:lnTo>
                <a:lnTo>
                  <a:pt x="382" y="95"/>
                </a:lnTo>
                <a:lnTo>
                  <a:pt x="377" y="87"/>
                </a:lnTo>
                <a:lnTo>
                  <a:pt x="375" y="81"/>
                </a:lnTo>
                <a:lnTo>
                  <a:pt x="375" y="75"/>
                </a:lnTo>
                <a:lnTo>
                  <a:pt x="370" y="75"/>
                </a:lnTo>
                <a:lnTo>
                  <a:pt x="367" y="73"/>
                </a:lnTo>
                <a:lnTo>
                  <a:pt x="363" y="71"/>
                </a:lnTo>
                <a:lnTo>
                  <a:pt x="361" y="68"/>
                </a:lnTo>
                <a:lnTo>
                  <a:pt x="307" y="68"/>
                </a:lnTo>
                <a:lnTo>
                  <a:pt x="300" y="68"/>
                </a:lnTo>
                <a:lnTo>
                  <a:pt x="297" y="71"/>
                </a:lnTo>
                <a:lnTo>
                  <a:pt x="293" y="76"/>
                </a:lnTo>
                <a:lnTo>
                  <a:pt x="293" y="81"/>
                </a:lnTo>
                <a:lnTo>
                  <a:pt x="292" y="80"/>
                </a:lnTo>
                <a:lnTo>
                  <a:pt x="290" y="78"/>
                </a:lnTo>
                <a:lnTo>
                  <a:pt x="286" y="75"/>
                </a:lnTo>
                <a:lnTo>
                  <a:pt x="285" y="70"/>
                </a:lnTo>
                <a:lnTo>
                  <a:pt x="283" y="68"/>
                </a:lnTo>
                <a:lnTo>
                  <a:pt x="280" y="68"/>
                </a:lnTo>
                <a:lnTo>
                  <a:pt x="278" y="66"/>
                </a:lnTo>
                <a:lnTo>
                  <a:pt x="276" y="64"/>
                </a:lnTo>
                <a:lnTo>
                  <a:pt x="271" y="63"/>
                </a:lnTo>
                <a:lnTo>
                  <a:pt x="259" y="61"/>
                </a:lnTo>
                <a:lnTo>
                  <a:pt x="259" y="54"/>
                </a:lnTo>
                <a:lnTo>
                  <a:pt x="259" y="27"/>
                </a:lnTo>
                <a:lnTo>
                  <a:pt x="251" y="27"/>
                </a:lnTo>
                <a:lnTo>
                  <a:pt x="242" y="27"/>
                </a:lnTo>
                <a:lnTo>
                  <a:pt x="234" y="27"/>
                </a:lnTo>
                <a:lnTo>
                  <a:pt x="225" y="27"/>
                </a:lnTo>
                <a:lnTo>
                  <a:pt x="223" y="30"/>
                </a:lnTo>
                <a:lnTo>
                  <a:pt x="220" y="32"/>
                </a:lnTo>
                <a:lnTo>
                  <a:pt x="218" y="34"/>
                </a:lnTo>
                <a:lnTo>
                  <a:pt x="211" y="34"/>
                </a:lnTo>
                <a:lnTo>
                  <a:pt x="205" y="34"/>
                </a:lnTo>
                <a:lnTo>
                  <a:pt x="194" y="39"/>
                </a:lnTo>
                <a:lnTo>
                  <a:pt x="186" y="44"/>
                </a:lnTo>
                <a:lnTo>
                  <a:pt x="176" y="47"/>
                </a:lnTo>
                <a:lnTo>
                  <a:pt x="171" y="47"/>
                </a:lnTo>
                <a:lnTo>
                  <a:pt x="164" y="47"/>
                </a:lnTo>
                <a:lnTo>
                  <a:pt x="155" y="52"/>
                </a:lnTo>
                <a:lnTo>
                  <a:pt x="148" y="58"/>
                </a:lnTo>
                <a:lnTo>
                  <a:pt x="142" y="63"/>
                </a:lnTo>
                <a:lnTo>
                  <a:pt x="133" y="66"/>
                </a:lnTo>
                <a:lnTo>
                  <a:pt x="130" y="68"/>
                </a:lnTo>
                <a:lnTo>
                  <a:pt x="126" y="71"/>
                </a:lnTo>
                <a:lnTo>
                  <a:pt x="123" y="73"/>
                </a:lnTo>
                <a:lnTo>
                  <a:pt x="114" y="75"/>
                </a:lnTo>
                <a:lnTo>
                  <a:pt x="109" y="75"/>
                </a:lnTo>
                <a:lnTo>
                  <a:pt x="104" y="76"/>
                </a:lnTo>
                <a:lnTo>
                  <a:pt x="99" y="80"/>
                </a:lnTo>
                <a:lnTo>
                  <a:pt x="95" y="85"/>
                </a:lnTo>
                <a:lnTo>
                  <a:pt x="94" y="87"/>
                </a:lnTo>
                <a:lnTo>
                  <a:pt x="82" y="87"/>
                </a:lnTo>
                <a:lnTo>
                  <a:pt x="72" y="87"/>
                </a:lnTo>
                <a:lnTo>
                  <a:pt x="68" y="87"/>
                </a:lnTo>
                <a:lnTo>
                  <a:pt x="65" y="88"/>
                </a:lnTo>
                <a:lnTo>
                  <a:pt x="63" y="93"/>
                </a:lnTo>
                <a:lnTo>
                  <a:pt x="61" y="98"/>
                </a:lnTo>
                <a:lnTo>
                  <a:pt x="60" y="100"/>
                </a:lnTo>
                <a:lnTo>
                  <a:pt x="55" y="100"/>
                </a:lnTo>
                <a:lnTo>
                  <a:pt x="44" y="104"/>
                </a:lnTo>
                <a:lnTo>
                  <a:pt x="34" y="107"/>
                </a:lnTo>
                <a:lnTo>
                  <a:pt x="26" y="114"/>
                </a:lnTo>
                <a:lnTo>
                  <a:pt x="22" y="117"/>
                </a:lnTo>
                <a:lnTo>
                  <a:pt x="20" y="122"/>
                </a:lnTo>
                <a:lnTo>
                  <a:pt x="7" y="122"/>
                </a:lnTo>
                <a:lnTo>
                  <a:pt x="2" y="129"/>
                </a:lnTo>
                <a:lnTo>
                  <a:pt x="0" y="139"/>
                </a:lnTo>
                <a:lnTo>
                  <a:pt x="0" y="151"/>
                </a:lnTo>
                <a:lnTo>
                  <a:pt x="0" y="163"/>
                </a:lnTo>
                <a:lnTo>
                  <a:pt x="5" y="165"/>
                </a:lnTo>
                <a:lnTo>
                  <a:pt x="7" y="167"/>
                </a:lnTo>
                <a:lnTo>
                  <a:pt x="7" y="170"/>
                </a:lnTo>
                <a:lnTo>
                  <a:pt x="5" y="177"/>
                </a:lnTo>
                <a:lnTo>
                  <a:pt x="5" y="184"/>
                </a:lnTo>
                <a:lnTo>
                  <a:pt x="9" y="192"/>
                </a:lnTo>
                <a:lnTo>
                  <a:pt x="12" y="199"/>
                </a:lnTo>
                <a:lnTo>
                  <a:pt x="14" y="204"/>
                </a:lnTo>
                <a:lnTo>
                  <a:pt x="14" y="211"/>
                </a:lnTo>
                <a:lnTo>
                  <a:pt x="12" y="216"/>
                </a:lnTo>
                <a:lnTo>
                  <a:pt x="7" y="225"/>
                </a:lnTo>
                <a:lnTo>
                  <a:pt x="12" y="230"/>
                </a:lnTo>
                <a:lnTo>
                  <a:pt x="17" y="235"/>
                </a:lnTo>
                <a:lnTo>
                  <a:pt x="19" y="243"/>
                </a:lnTo>
                <a:lnTo>
                  <a:pt x="20" y="252"/>
                </a:lnTo>
                <a:lnTo>
                  <a:pt x="26" y="257"/>
                </a:lnTo>
                <a:lnTo>
                  <a:pt x="31" y="262"/>
                </a:lnTo>
                <a:lnTo>
                  <a:pt x="32" y="271"/>
                </a:lnTo>
                <a:lnTo>
                  <a:pt x="34" y="279"/>
                </a:lnTo>
                <a:lnTo>
                  <a:pt x="43" y="281"/>
                </a:lnTo>
                <a:lnTo>
                  <a:pt x="51" y="283"/>
                </a:lnTo>
                <a:lnTo>
                  <a:pt x="63" y="291"/>
                </a:lnTo>
                <a:lnTo>
                  <a:pt x="70" y="295"/>
                </a:lnTo>
                <a:lnTo>
                  <a:pt x="77" y="298"/>
                </a:lnTo>
                <a:lnTo>
                  <a:pt x="85" y="300"/>
                </a:lnTo>
                <a:lnTo>
                  <a:pt x="95" y="300"/>
                </a:lnTo>
                <a:lnTo>
                  <a:pt x="102" y="300"/>
                </a:lnTo>
                <a:lnTo>
                  <a:pt x="107" y="300"/>
                </a:lnTo>
                <a:lnTo>
                  <a:pt x="109" y="296"/>
                </a:lnTo>
                <a:lnTo>
                  <a:pt x="113" y="293"/>
                </a:lnTo>
                <a:lnTo>
                  <a:pt x="114" y="289"/>
                </a:lnTo>
                <a:lnTo>
                  <a:pt x="118" y="286"/>
                </a:lnTo>
                <a:lnTo>
                  <a:pt x="123" y="286"/>
                </a:lnTo>
                <a:lnTo>
                  <a:pt x="130" y="286"/>
                </a:lnTo>
                <a:lnTo>
                  <a:pt x="150" y="286"/>
                </a:lnTo>
                <a:lnTo>
                  <a:pt x="147" y="291"/>
                </a:lnTo>
                <a:lnTo>
                  <a:pt x="145" y="295"/>
                </a:lnTo>
                <a:lnTo>
                  <a:pt x="147" y="298"/>
                </a:lnTo>
                <a:lnTo>
                  <a:pt x="150" y="300"/>
                </a:lnTo>
                <a:lnTo>
                  <a:pt x="152" y="301"/>
                </a:lnTo>
                <a:lnTo>
                  <a:pt x="153" y="303"/>
                </a:lnTo>
                <a:lnTo>
                  <a:pt x="157" y="307"/>
                </a:lnTo>
                <a:lnTo>
                  <a:pt x="159" y="312"/>
                </a:lnTo>
                <a:lnTo>
                  <a:pt x="160" y="313"/>
                </a:lnTo>
                <a:lnTo>
                  <a:pt x="164" y="313"/>
                </a:lnTo>
                <a:lnTo>
                  <a:pt x="169" y="322"/>
                </a:lnTo>
                <a:lnTo>
                  <a:pt x="172" y="332"/>
                </a:lnTo>
                <a:lnTo>
                  <a:pt x="177" y="341"/>
                </a:lnTo>
                <a:lnTo>
                  <a:pt x="181" y="344"/>
                </a:lnTo>
                <a:lnTo>
                  <a:pt x="184" y="347"/>
                </a:lnTo>
                <a:lnTo>
                  <a:pt x="184" y="358"/>
                </a:lnTo>
                <a:lnTo>
                  <a:pt x="184" y="368"/>
                </a:lnTo>
                <a:lnTo>
                  <a:pt x="181" y="375"/>
                </a:lnTo>
                <a:lnTo>
                  <a:pt x="177" y="382"/>
                </a:lnTo>
                <a:lnTo>
                  <a:pt x="179" y="387"/>
                </a:lnTo>
                <a:lnTo>
                  <a:pt x="181" y="390"/>
                </a:lnTo>
                <a:lnTo>
                  <a:pt x="188" y="395"/>
                </a:lnTo>
                <a:lnTo>
                  <a:pt x="194" y="400"/>
                </a:lnTo>
                <a:lnTo>
                  <a:pt x="196" y="404"/>
                </a:lnTo>
                <a:lnTo>
                  <a:pt x="198" y="409"/>
                </a:lnTo>
                <a:lnTo>
                  <a:pt x="222" y="409"/>
                </a:lnTo>
                <a:lnTo>
                  <a:pt x="244" y="411"/>
                </a:lnTo>
                <a:lnTo>
                  <a:pt x="263" y="416"/>
                </a:lnTo>
                <a:lnTo>
                  <a:pt x="280" y="423"/>
                </a:lnTo>
                <a:lnTo>
                  <a:pt x="280" y="464"/>
                </a:lnTo>
                <a:lnTo>
                  <a:pt x="281" y="472"/>
                </a:lnTo>
                <a:lnTo>
                  <a:pt x="283" y="481"/>
                </a:lnTo>
                <a:lnTo>
                  <a:pt x="286" y="486"/>
                </a:lnTo>
                <a:lnTo>
                  <a:pt x="293" y="491"/>
                </a:lnTo>
                <a:lnTo>
                  <a:pt x="293" y="494"/>
                </a:lnTo>
                <a:lnTo>
                  <a:pt x="295" y="496"/>
                </a:lnTo>
                <a:lnTo>
                  <a:pt x="300" y="498"/>
                </a:lnTo>
                <a:lnTo>
                  <a:pt x="361" y="498"/>
                </a:lnTo>
                <a:lnTo>
                  <a:pt x="365" y="501"/>
                </a:lnTo>
                <a:lnTo>
                  <a:pt x="370" y="503"/>
                </a:lnTo>
                <a:lnTo>
                  <a:pt x="382" y="505"/>
                </a:lnTo>
                <a:lnTo>
                  <a:pt x="394" y="506"/>
                </a:lnTo>
                <a:lnTo>
                  <a:pt x="399" y="508"/>
                </a:lnTo>
                <a:lnTo>
                  <a:pt x="402" y="511"/>
                </a:lnTo>
                <a:lnTo>
                  <a:pt x="408" y="513"/>
                </a:lnTo>
                <a:lnTo>
                  <a:pt x="411" y="515"/>
                </a:lnTo>
                <a:lnTo>
                  <a:pt x="416" y="522"/>
                </a:lnTo>
                <a:lnTo>
                  <a:pt x="421" y="528"/>
                </a:lnTo>
                <a:lnTo>
                  <a:pt x="425" y="530"/>
                </a:lnTo>
                <a:lnTo>
                  <a:pt x="430" y="532"/>
                </a:lnTo>
                <a:lnTo>
                  <a:pt x="425" y="540"/>
                </a:lnTo>
                <a:lnTo>
                  <a:pt x="423" y="545"/>
                </a:lnTo>
                <a:lnTo>
                  <a:pt x="423" y="552"/>
                </a:lnTo>
                <a:lnTo>
                  <a:pt x="419" y="552"/>
                </a:lnTo>
                <a:lnTo>
                  <a:pt x="418" y="554"/>
                </a:lnTo>
                <a:lnTo>
                  <a:pt x="416" y="559"/>
                </a:lnTo>
                <a:lnTo>
                  <a:pt x="414" y="563"/>
                </a:lnTo>
                <a:lnTo>
                  <a:pt x="411" y="564"/>
                </a:lnTo>
                <a:lnTo>
                  <a:pt x="402" y="566"/>
                </a:lnTo>
                <a:lnTo>
                  <a:pt x="402" y="571"/>
                </a:lnTo>
                <a:lnTo>
                  <a:pt x="401" y="574"/>
                </a:lnTo>
                <a:lnTo>
                  <a:pt x="399" y="578"/>
                </a:lnTo>
                <a:lnTo>
                  <a:pt x="396" y="580"/>
                </a:lnTo>
                <a:lnTo>
                  <a:pt x="396" y="586"/>
                </a:lnTo>
                <a:lnTo>
                  <a:pt x="397" y="593"/>
                </a:lnTo>
                <a:lnTo>
                  <a:pt x="404" y="602"/>
                </a:lnTo>
                <a:lnTo>
                  <a:pt x="411" y="610"/>
                </a:lnTo>
                <a:lnTo>
                  <a:pt x="416" y="620"/>
                </a:lnTo>
                <a:lnTo>
                  <a:pt x="416" y="627"/>
                </a:lnTo>
                <a:lnTo>
                  <a:pt x="411" y="636"/>
                </a:lnTo>
                <a:lnTo>
                  <a:pt x="408" y="646"/>
                </a:lnTo>
                <a:lnTo>
                  <a:pt x="402" y="655"/>
                </a:lnTo>
                <a:lnTo>
                  <a:pt x="399" y="658"/>
                </a:lnTo>
                <a:lnTo>
                  <a:pt x="396" y="661"/>
                </a:lnTo>
                <a:lnTo>
                  <a:pt x="397" y="667"/>
                </a:lnTo>
                <a:lnTo>
                  <a:pt x="399" y="668"/>
                </a:lnTo>
                <a:lnTo>
                  <a:pt x="402" y="668"/>
                </a:lnTo>
                <a:lnTo>
                  <a:pt x="408" y="667"/>
                </a:lnTo>
                <a:lnTo>
                  <a:pt x="411" y="665"/>
                </a:lnTo>
                <a:lnTo>
                  <a:pt x="416" y="661"/>
                </a:lnTo>
                <a:lnTo>
                  <a:pt x="423" y="661"/>
                </a:lnTo>
                <a:lnTo>
                  <a:pt x="426" y="667"/>
                </a:lnTo>
                <a:lnTo>
                  <a:pt x="430" y="672"/>
                </a:lnTo>
                <a:lnTo>
                  <a:pt x="435" y="675"/>
                </a:lnTo>
                <a:lnTo>
                  <a:pt x="443" y="675"/>
                </a:lnTo>
                <a:lnTo>
                  <a:pt x="443" y="678"/>
                </a:lnTo>
                <a:lnTo>
                  <a:pt x="445" y="680"/>
                </a:lnTo>
                <a:lnTo>
                  <a:pt x="450" y="682"/>
                </a:lnTo>
                <a:lnTo>
                  <a:pt x="462" y="682"/>
                </a:lnTo>
                <a:lnTo>
                  <a:pt x="474" y="682"/>
                </a:lnTo>
                <a:lnTo>
                  <a:pt x="484" y="680"/>
                </a:lnTo>
                <a:lnTo>
                  <a:pt x="491" y="675"/>
                </a:lnTo>
                <a:lnTo>
                  <a:pt x="498" y="675"/>
                </a:lnTo>
                <a:lnTo>
                  <a:pt x="501" y="677"/>
                </a:lnTo>
                <a:lnTo>
                  <a:pt x="505" y="678"/>
                </a:lnTo>
                <a:lnTo>
                  <a:pt x="508" y="680"/>
                </a:lnTo>
                <a:lnTo>
                  <a:pt x="512" y="682"/>
                </a:lnTo>
                <a:lnTo>
                  <a:pt x="515" y="677"/>
                </a:lnTo>
                <a:lnTo>
                  <a:pt x="522" y="672"/>
                </a:lnTo>
                <a:lnTo>
                  <a:pt x="531" y="670"/>
                </a:lnTo>
                <a:lnTo>
                  <a:pt x="539" y="668"/>
                </a:lnTo>
                <a:lnTo>
                  <a:pt x="541" y="661"/>
                </a:lnTo>
                <a:lnTo>
                  <a:pt x="546" y="658"/>
                </a:lnTo>
                <a:lnTo>
                  <a:pt x="549" y="653"/>
                </a:lnTo>
                <a:lnTo>
                  <a:pt x="553" y="648"/>
                </a:lnTo>
                <a:lnTo>
                  <a:pt x="554" y="643"/>
                </a:lnTo>
                <a:lnTo>
                  <a:pt x="556" y="641"/>
                </a:lnTo>
                <a:lnTo>
                  <a:pt x="560" y="641"/>
                </a:lnTo>
                <a:lnTo>
                  <a:pt x="563" y="639"/>
                </a:lnTo>
                <a:lnTo>
                  <a:pt x="565" y="636"/>
                </a:lnTo>
                <a:lnTo>
                  <a:pt x="566" y="632"/>
                </a:lnTo>
                <a:lnTo>
                  <a:pt x="566" y="627"/>
                </a:lnTo>
                <a:lnTo>
                  <a:pt x="571" y="624"/>
                </a:lnTo>
                <a:lnTo>
                  <a:pt x="578" y="622"/>
                </a:lnTo>
                <a:lnTo>
                  <a:pt x="585" y="620"/>
                </a:lnTo>
                <a:lnTo>
                  <a:pt x="594" y="620"/>
                </a:lnTo>
                <a:lnTo>
                  <a:pt x="600" y="620"/>
                </a:lnTo>
                <a:lnTo>
                  <a:pt x="607" y="624"/>
                </a:lnTo>
                <a:lnTo>
                  <a:pt x="612" y="627"/>
                </a:lnTo>
                <a:lnTo>
                  <a:pt x="614" y="634"/>
                </a:lnTo>
                <a:lnTo>
                  <a:pt x="611" y="641"/>
                </a:lnTo>
                <a:lnTo>
                  <a:pt x="607" y="644"/>
                </a:lnTo>
                <a:lnTo>
                  <a:pt x="604" y="649"/>
                </a:lnTo>
                <a:lnTo>
                  <a:pt x="600" y="655"/>
                </a:lnTo>
                <a:lnTo>
                  <a:pt x="594" y="660"/>
                </a:lnTo>
                <a:lnTo>
                  <a:pt x="590" y="665"/>
                </a:lnTo>
                <a:lnTo>
                  <a:pt x="589" y="673"/>
                </a:lnTo>
                <a:lnTo>
                  <a:pt x="587" y="682"/>
                </a:lnTo>
                <a:lnTo>
                  <a:pt x="595" y="684"/>
                </a:lnTo>
                <a:lnTo>
                  <a:pt x="602" y="685"/>
                </a:lnTo>
                <a:lnTo>
                  <a:pt x="607" y="690"/>
                </a:lnTo>
                <a:lnTo>
                  <a:pt x="611" y="697"/>
                </a:lnTo>
                <a:lnTo>
                  <a:pt x="614" y="706"/>
                </a:lnTo>
                <a:lnTo>
                  <a:pt x="614" y="716"/>
                </a:lnTo>
                <a:lnTo>
                  <a:pt x="614" y="736"/>
                </a:lnTo>
                <a:lnTo>
                  <a:pt x="611" y="736"/>
                </a:lnTo>
                <a:lnTo>
                  <a:pt x="609" y="738"/>
                </a:lnTo>
                <a:lnTo>
                  <a:pt x="607" y="743"/>
                </a:lnTo>
                <a:lnTo>
                  <a:pt x="607" y="764"/>
                </a:lnTo>
                <a:lnTo>
                  <a:pt x="628" y="764"/>
                </a:lnTo>
                <a:lnTo>
                  <a:pt x="628" y="771"/>
                </a:lnTo>
                <a:lnTo>
                  <a:pt x="641" y="772"/>
                </a:lnTo>
                <a:lnTo>
                  <a:pt x="646" y="774"/>
                </a:lnTo>
                <a:lnTo>
                  <a:pt x="652" y="777"/>
                </a:lnTo>
                <a:lnTo>
                  <a:pt x="653" y="781"/>
                </a:lnTo>
                <a:lnTo>
                  <a:pt x="655" y="786"/>
                </a:lnTo>
                <a:lnTo>
                  <a:pt x="655" y="794"/>
                </a:lnTo>
                <a:lnTo>
                  <a:pt x="655" y="805"/>
                </a:lnTo>
                <a:lnTo>
                  <a:pt x="665" y="811"/>
                </a:lnTo>
                <a:lnTo>
                  <a:pt x="674" y="820"/>
                </a:lnTo>
                <a:lnTo>
                  <a:pt x="684" y="827"/>
                </a:lnTo>
                <a:lnTo>
                  <a:pt x="689" y="830"/>
                </a:lnTo>
                <a:lnTo>
                  <a:pt x="696" y="832"/>
                </a:lnTo>
                <a:lnTo>
                  <a:pt x="699" y="839"/>
                </a:lnTo>
                <a:lnTo>
                  <a:pt x="703" y="844"/>
                </a:lnTo>
                <a:lnTo>
                  <a:pt x="713" y="852"/>
                </a:lnTo>
                <a:lnTo>
                  <a:pt x="723" y="861"/>
                </a:lnTo>
                <a:lnTo>
                  <a:pt x="727" y="866"/>
                </a:lnTo>
                <a:lnTo>
                  <a:pt x="730" y="873"/>
                </a:lnTo>
                <a:lnTo>
                  <a:pt x="730" y="880"/>
                </a:lnTo>
                <a:lnTo>
                  <a:pt x="730" y="883"/>
                </a:lnTo>
                <a:lnTo>
                  <a:pt x="732" y="885"/>
                </a:lnTo>
                <a:lnTo>
                  <a:pt x="737" y="887"/>
                </a:lnTo>
                <a:lnTo>
                  <a:pt x="737" y="907"/>
                </a:lnTo>
                <a:lnTo>
                  <a:pt x="737" y="910"/>
                </a:lnTo>
                <a:lnTo>
                  <a:pt x="739" y="912"/>
                </a:lnTo>
                <a:lnTo>
                  <a:pt x="744" y="914"/>
                </a:lnTo>
                <a:lnTo>
                  <a:pt x="749" y="916"/>
                </a:lnTo>
                <a:lnTo>
                  <a:pt x="752" y="919"/>
                </a:lnTo>
                <a:lnTo>
                  <a:pt x="757" y="921"/>
                </a:lnTo>
                <a:lnTo>
                  <a:pt x="764" y="921"/>
                </a:lnTo>
                <a:lnTo>
                  <a:pt x="764" y="928"/>
                </a:lnTo>
                <a:lnTo>
                  <a:pt x="773" y="929"/>
                </a:lnTo>
                <a:lnTo>
                  <a:pt x="783" y="929"/>
                </a:lnTo>
                <a:lnTo>
                  <a:pt x="803" y="928"/>
                </a:lnTo>
                <a:lnTo>
                  <a:pt x="826" y="926"/>
                </a:lnTo>
                <a:lnTo>
                  <a:pt x="836" y="926"/>
                </a:lnTo>
                <a:lnTo>
                  <a:pt x="846" y="928"/>
                </a:lnTo>
                <a:lnTo>
                  <a:pt x="846" y="931"/>
                </a:lnTo>
                <a:lnTo>
                  <a:pt x="848" y="933"/>
                </a:lnTo>
                <a:lnTo>
                  <a:pt x="853" y="934"/>
                </a:lnTo>
                <a:lnTo>
                  <a:pt x="856" y="934"/>
                </a:lnTo>
                <a:lnTo>
                  <a:pt x="860" y="931"/>
                </a:lnTo>
                <a:lnTo>
                  <a:pt x="863" y="929"/>
                </a:lnTo>
                <a:lnTo>
                  <a:pt x="866" y="928"/>
                </a:lnTo>
                <a:lnTo>
                  <a:pt x="868" y="933"/>
                </a:lnTo>
                <a:lnTo>
                  <a:pt x="873" y="934"/>
                </a:lnTo>
                <a:lnTo>
                  <a:pt x="880" y="934"/>
                </a:lnTo>
                <a:lnTo>
                  <a:pt x="887" y="934"/>
                </a:lnTo>
                <a:lnTo>
                  <a:pt x="894" y="934"/>
                </a:lnTo>
                <a:lnTo>
                  <a:pt x="894" y="931"/>
                </a:lnTo>
                <a:lnTo>
                  <a:pt x="892" y="929"/>
                </a:lnTo>
                <a:lnTo>
                  <a:pt x="887" y="928"/>
                </a:lnTo>
                <a:lnTo>
                  <a:pt x="889" y="924"/>
                </a:lnTo>
                <a:lnTo>
                  <a:pt x="890" y="919"/>
                </a:lnTo>
                <a:lnTo>
                  <a:pt x="897" y="914"/>
                </a:lnTo>
                <a:lnTo>
                  <a:pt x="899" y="910"/>
                </a:lnTo>
                <a:lnTo>
                  <a:pt x="901" y="905"/>
                </a:lnTo>
                <a:lnTo>
                  <a:pt x="902" y="900"/>
                </a:lnTo>
                <a:lnTo>
                  <a:pt x="901" y="893"/>
                </a:lnTo>
                <a:lnTo>
                  <a:pt x="909" y="875"/>
                </a:lnTo>
                <a:lnTo>
                  <a:pt x="912" y="864"/>
                </a:lnTo>
                <a:lnTo>
                  <a:pt x="914" y="852"/>
                </a:lnTo>
                <a:lnTo>
                  <a:pt x="911" y="851"/>
                </a:lnTo>
                <a:lnTo>
                  <a:pt x="909" y="847"/>
                </a:lnTo>
                <a:lnTo>
                  <a:pt x="907" y="844"/>
                </a:lnTo>
                <a:lnTo>
                  <a:pt x="907" y="839"/>
                </a:lnTo>
                <a:lnTo>
                  <a:pt x="907" y="835"/>
                </a:lnTo>
                <a:lnTo>
                  <a:pt x="906" y="834"/>
                </a:lnTo>
                <a:lnTo>
                  <a:pt x="901" y="832"/>
                </a:lnTo>
                <a:lnTo>
                  <a:pt x="899" y="825"/>
                </a:lnTo>
                <a:lnTo>
                  <a:pt x="895" y="820"/>
                </a:lnTo>
                <a:lnTo>
                  <a:pt x="894" y="813"/>
                </a:lnTo>
                <a:lnTo>
                  <a:pt x="894" y="805"/>
                </a:lnTo>
                <a:lnTo>
                  <a:pt x="887" y="801"/>
                </a:lnTo>
                <a:lnTo>
                  <a:pt x="882" y="796"/>
                </a:lnTo>
                <a:lnTo>
                  <a:pt x="880" y="788"/>
                </a:lnTo>
                <a:lnTo>
                  <a:pt x="880" y="777"/>
                </a:lnTo>
                <a:lnTo>
                  <a:pt x="880" y="771"/>
                </a:lnTo>
                <a:lnTo>
                  <a:pt x="882" y="764"/>
                </a:lnTo>
                <a:lnTo>
                  <a:pt x="889" y="755"/>
                </a:lnTo>
                <a:lnTo>
                  <a:pt x="895" y="747"/>
                </a:lnTo>
                <a:lnTo>
                  <a:pt x="901" y="736"/>
                </a:lnTo>
                <a:lnTo>
                  <a:pt x="906" y="724"/>
                </a:lnTo>
                <a:lnTo>
                  <a:pt x="912" y="714"/>
                </a:lnTo>
                <a:lnTo>
                  <a:pt x="918" y="702"/>
                </a:lnTo>
                <a:lnTo>
                  <a:pt x="919" y="696"/>
                </a:lnTo>
                <a:lnTo>
                  <a:pt x="921" y="689"/>
                </a:lnTo>
                <a:lnTo>
                  <a:pt x="928" y="687"/>
                </a:lnTo>
                <a:lnTo>
                  <a:pt x="933" y="682"/>
                </a:lnTo>
                <a:lnTo>
                  <a:pt x="936" y="677"/>
                </a:lnTo>
                <a:lnTo>
                  <a:pt x="940" y="670"/>
                </a:lnTo>
                <a:lnTo>
                  <a:pt x="943" y="663"/>
                </a:lnTo>
                <a:lnTo>
                  <a:pt x="947" y="658"/>
                </a:lnTo>
                <a:lnTo>
                  <a:pt x="953" y="655"/>
                </a:lnTo>
                <a:lnTo>
                  <a:pt x="962" y="655"/>
                </a:lnTo>
                <a:lnTo>
                  <a:pt x="969" y="655"/>
                </a:lnTo>
                <a:lnTo>
                  <a:pt x="974" y="656"/>
                </a:lnTo>
                <a:lnTo>
                  <a:pt x="976" y="658"/>
                </a:lnTo>
                <a:lnTo>
                  <a:pt x="976" y="661"/>
                </a:lnTo>
                <a:lnTo>
                  <a:pt x="982" y="661"/>
                </a:lnTo>
                <a:lnTo>
                  <a:pt x="988" y="660"/>
                </a:lnTo>
                <a:lnTo>
                  <a:pt x="989" y="658"/>
                </a:lnTo>
                <a:lnTo>
                  <a:pt x="989" y="655"/>
                </a:lnTo>
                <a:lnTo>
                  <a:pt x="989" y="651"/>
                </a:lnTo>
                <a:lnTo>
                  <a:pt x="993" y="649"/>
                </a:lnTo>
                <a:lnTo>
                  <a:pt x="998" y="646"/>
                </a:lnTo>
                <a:lnTo>
                  <a:pt x="1005" y="644"/>
                </a:lnTo>
                <a:lnTo>
                  <a:pt x="1010" y="641"/>
                </a:lnTo>
                <a:lnTo>
                  <a:pt x="1011" y="638"/>
                </a:lnTo>
                <a:lnTo>
                  <a:pt x="1013" y="634"/>
                </a:lnTo>
                <a:lnTo>
                  <a:pt x="1022" y="632"/>
                </a:lnTo>
                <a:lnTo>
                  <a:pt x="1025" y="631"/>
                </a:lnTo>
                <a:lnTo>
                  <a:pt x="1029" y="629"/>
                </a:lnTo>
                <a:lnTo>
                  <a:pt x="1030" y="626"/>
                </a:lnTo>
                <a:lnTo>
                  <a:pt x="1030" y="620"/>
                </a:lnTo>
                <a:lnTo>
                  <a:pt x="1044" y="614"/>
                </a:lnTo>
                <a:lnTo>
                  <a:pt x="1058" y="607"/>
                </a:lnTo>
                <a:lnTo>
                  <a:pt x="1064" y="603"/>
                </a:lnTo>
                <a:lnTo>
                  <a:pt x="1070" y="598"/>
                </a:lnTo>
                <a:lnTo>
                  <a:pt x="1075" y="593"/>
                </a:lnTo>
                <a:lnTo>
                  <a:pt x="1078" y="586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19" name="Freeform 248">
            <a:extLst>
              <a:ext uri="{FF2B5EF4-FFF2-40B4-BE49-F238E27FC236}">
                <a16:creationId xmlns:a16="http://schemas.microsoft.com/office/drawing/2014/main" id="{4235E19A-9ECA-444F-BF11-E651D2B3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029" y="4330211"/>
            <a:ext cx="71625" cy="110488"/>
          </a:xfrm>
          <a:custGeom>
            <a:avLst/>
            <a:gdLst>
              <a:gd name="T0" fmla="*/ 59633 w 179"/>
              <a:gd name="T1" fmla="*/ 60417 h 294"/>
              <a:gd name="T2" fmla="*/ 57087 w 179"/>
              <a:gd name="T3" fmla="*/ 58970 h 294"/>
              <a:gd name="T4" fmla="*/ 54542 w 179"/>
              <a:gd name="T5" fmla="*/ 56438 h 294"/>
              <a:gd name="T6" fmla="*/ 51997 w 179"/>
              <a:gd name="T7" fmla="*/ 55352 h 294"/>
              <a:gd name="T8" fmla="*/ 49815 w 179"/>
              <a:gd name="T9" fmla="*/ 54267 h 294"/>
              <a:gd name="T10" fmla="*/ 49815 w 179"/>
              <a:gd name="T11" fmla="*/ 50287 h 294"/>
              <a:gd name="T12" fmla="*/ 48361 w 179"/>
              <a:gd name="T13" fmla="*/ 49202 h 294"/>
              <a:gd name="T14" fmla="*/ 47270 w 179"/>
              <a:gd name="T15" fmla="*/ 48117 h 294"/>
              <a:gd name="T16" fmla="*/ 45815 w 179"/>
              <a:gd name="T17" fmla="*/ 46669 h 294"/>
              <a:gd name="T18" fmla="*/ 43634 w 179"/>
              <a:gd name="T19" fmla="*/ 44137 h 294"/>
              <a:gd name="T20" fmla="*/ 41088 w 179"/>
              <a:gd name="T21" fmla="*/ 39434 h 294"/>
              <a:gd name="T22" fmla="*/ 39634 w 179"/>
              <a:gd name="T23" fmla="*/ 34369 h 294"/>
              <a:gd name="T24" fmla="*/ 37816 w 179"/>
              <a:gd name="T25" fmla="*/ 25686 h 294"/>
              <a:gd name="T26" fmla="*/ 34907 w 179"/>
              <a:gd name="T27" fmla="*/ 24601 h 294"/>
              <a:gd name="T28" fmla="*/ 34180 w 179"/>
              <a:gd name="T29" fmla="*/ 16642 h 294"/>
              <a:gd name="T30" fmla="*/ 32362 w 179"/>
              <a:gd name="T31" fmla="*/ 9768 h 294"/>
              <a:gd name="T32" fmla="*/ 33453 w 179"/>
              <a:gd name="T33" fmla="*/ 9044 h 294"/>
              <a:gd name="T34" fmla="*/ 34907 w 179"/>
              <a:gd name="T35" fmla="*/ 2171 h 294"/>
              <a:gd name="T36" fmla="*/ 32362 w 179"/>
              <a:gd name="T37" fmla="*/ 0 h 294"/>
              <a:gd name="T38" fmla="*/ 26544 w 179"/>
              <a:gd name="T39" fmla="*/ 0 h 294"/>
              <a:gd name="T40" fmla="*/ 21817 w 179"/>
              <a:gd name="T41" fmla="*/ 5427 h 294"/>
              <a:gd name="T42" fmla="*/ 17453 w 179"/>
              <a:gd name="T43" fmla="*/ 11577 h 294"/>
              <a:gd name="T44" fmla="*/ 14181 w 179"/>
              <a:gd name="T45" fmla="*/ 14833 h 294"/>
              <a:gd name="T46" fmla="*/ 9454 w 179"/>
              <a:gd name="T47" fmla="*/ 24963 h 294"/>
              <a:gd name="T48" fmla="*/ 5454 w 179"/>
              <a:gd name="T49" fmla="*/ 33284 h 294"/>
              <a:gd name="T50" fmla="*/ 0 w 179"/>
              <a:gd name="T51" fmla="*/ 41966 h 294"/>
              <a:gd name="T52" fmla="*/ 0 w 179"/>
              <a:gd name="T53" fmla="*/ 48117 h 294"/>
              <a:gd name="T54" fmla="*/ 5091 w 179"/>
              <a:gd name="T55" fmla="*/ 54267 h 294"/>
              <a:gd name="T56" fmla="*/ 5454 w 179"/>
              <a:gd name="T57" fmla="*/ 59694 h 294"/>
              <a:gd name="T58" fmla="*/ 7636 w 179"/>
              <a:gd name="T59" fmla="*/ 64035 h 294"/>
              <a:gd name="T60" fmla="*/ 9818 w 179"/>
              <a:gd name="T61" fmla="*/ 66567 h 294"/>
              <a:gd name="T62" fmla="*/ 10545 w 179"/>
              <a:gd name="T63" fmla="*/ 69462 h 294"/>
              <a:gd name="T64" fmla="*/ 12363 w 179"/>
              <a:gd name="T65" fmla="*/ 71270 h 294"/>
              <a:gd name="T66" fmla="*/ 7636 w 179"/>
              <a:gd name="T67" fmla="*/ 86103 h 294"/>
              <a:gd name="T68" fmla="*/ 7636 w 179"/>
              <a:gd name="T69" fmla="*/ 90445 h 294"/>
              <a:gd name="T70" fmla="*/ 3636 w 179"/>
              <a:gd name="T71" fmla="*/ 95510 h 294"/>
              <a:gd name="T72" fmla="*/ 2545 w 179"/>
              <a:gd name="T73" fmla="*/ 98766 h 294"/>
              <a:gd name="T74" fmla="*/ 5091 w 179"/>
              <a:gd name="T75" fmla="*/ 100936 h 294"/>
              <a:gd name="T76" fmla="*/ 9818 w 179"/>
              <a:gd name="T77" fmla="*/ 102383 h 294"/>
              <a:gd name="T78" fmla="*/ 12363 w 179"/>
              <a:gd name="T79" fmla="*/ 103469 h 294"/>
              <a:gd name="T80" fmla="*/ 30544 w 179"/>
              <a:gd name="T81" fmla="*/ 100936 h 294"/>
              <a:gd name="T82" fmla="*/ 41088 w 179"/>
              <a:gd name="T83" fmla="*/ 101660 h 294"/>
              <a:gd name="T84" fmla="*/ 44725 w 179"/>
              <a:gd name="T85" fmla="*/ 106001 h 294"/>
              <a:gd name="T86" fmla="*/ 47270 w 179"/>
              <a:gd name="T87" fmla="*/ 103469 h 294"/>
              <a:gd name="T88" fmla="*/ 49088 w 179"/>
              <a:gd name="T89" fmla="*/ 98042 h 294"/>
              <a:gd name="T90" fmla="*/ 54542 w 179"/>
              <a:gd name="T91" fmla="*/ 93701 h 294"/>
              <a:gd name="T92" fmla="*/ 55997 w 179"/>
              <a:gd name="T93" fmla="*/ 89359 h 294"/>
              <a:gd name="T94" fmla="*/ 59633 w 179"/>
              <a:gd name="T95" fmla="*/ 87550 h 294"/>
              <a:gd name="T96" fmla="*/ 59633 w 179"/>
              <a:gd name="T97" fmla="*/ 83933 h 294"/>
              <a:gd name="T98" fmla="*/ 60360 w 179"/>
              <a:gd name="T99" fmla="*/ 78868 h 294"/>
              <a:gd name="T100" fmla="*/ 63996 w 179"/>
              <a:gd name="T101" fmla="*/ 75612 h 294"/>
              <a:gd name="T102" fmla="*/ 64723 w 179"/>
              <a:gd name="T103" fmla="*/ 71270 h 294"/>
              <a:gd name="T104" fmla="*/ 64723 w 179"/>
              <a:gd name="T105" fmla="*/ 62226 h 294"/>
              <a:gd name="T106" fmla="*/ 59633 w 179"/>
              <a:gd name="T107" fmla="*/ 61502 h 29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9" h="294">
                <a:moveTo>
                  <a:pt x="164" y="170"/>
                </a:moveTo>
                <a:lnTo>
                  <a:pt x="164" y="170"/>
                </a:lnTo>
                <a:lnTo>
                  <a:pt x="164" y="167"/>
                </a:lnTo>
                <a:lnTo>
                  <a:pt x="162" y="165"/>
                </a:lnTo>
                <a:lnTo>
                  <a:pt x="157" y="163"/>
                </a:lnTo>
                <a:lnTo>
                  <a:pt x="157" y="160"/>
                </a:lnTo>
                <a:lnTo>
                  <a:pt x="155" y="158"/>
                </a:lnTo>
                <a:lnTo>
                  <a:pt x="150" y="156"/>
                </a:lnTo>
                <a:lnTo>
                  <a:pt x="147" y="155"/>
                </a:lnTo>
                <a:lnTo>
                  <a:pt x="143" y="153"/>
                </a:lnTo>
                <a:lnTo>
                  <a:pt x="140" y="151"/>
                </a:lnTo>
                <a:lnTo>
                  <a:pt x="137" y="150"/>
                </a:lnTo>
                <a:lnTo>
                  <a:pt x="137" y="146"/>
                </a:lnTo>
                <a:lnTo>
                  <a:pt x="137" y="143"/>
                </a:lnTo>
                <a:lnTo>
                  <a:pt x="137" y="139"/>
                </a:lnTo>
                <a:lnTo>
                  <a:pt x="137" y="136"/>
                </a:lnTo>
                <a:lnTo>
                  <a:pt x="133" y="136"/>
                </a:lnTo>
                <a:lnTo>
                  <a:pt x="130" y="136"/>
                </a:lnTo>
                <a:lnTo>
                  <a:pt x="130" y="133"/>
                </a:lnTo>
                <a:lnTo>
                  <a:pt x="130" y="129"/>
                </a:lnTo>
                <a:lnTo>
                  <a:pt x="126" y="129"/>
                </a:lnTo>
                <a:lnTo>
                  <a:pt x="123" y="129"/>
                </a:lnTo>
                <a:lnTo>
                  <a:pt x="120" y="122"/>
                </a:lnTo>
                <a:lnTo>
                  <a:pt x="120" y="116"/>
                </a:lnTo>
                <a:lnTo>
                  <a:pt x="116" y="110"/>
                </a:lnTo>
                <a:lnTo>
                  <a:pt x="113" y="109"/>
                </a:lnTo>
                <a:lnTo>
                  <a:pt x="109" y="109"/>
                </a:lnTo>
                <a:lnTo>
                  <a:pt x="109" y="95"/>
                </a:lnTo>
                <a:lnTo>
                  <a:pt x="109" y="81"/>
                </a:lnTo>
                <a:lnTo>
                  <a:pt x="108" y="76"/>
                </a:lnTo>
                <a:lnTo>
                  <a:pt x="104" y="71"/>
                </a:lnTo>
                <a:lnTo>
                  <a:pt x="101" y="69"/>
                </a:lnTo>
                <a:lnTo>
                  <a:pt x="96" y="68"/>
                </a:lnTo>
                <a:lnTo>
                  <a:pt x="97" y="61"/>
                </a:lnTo>
                <a:lnTo>
                  <a:pt x="97" y="54"/>
                </a:lnTo>
                <a:lnTo>
                  <a:pt x="94" y="46"/>
                </a:lnTo>
                <a:lnTo>
                  <a:pt x="90" y="37"/>
                </a:lnTo>
                <a:lnTo>
                  <a:pt x="89" y="32"/>
                </a:lnTo>
                <a:lnTo>
                  <a:pt x="89" y="27"/>
                </a:lnTo>
                <a:lnTo>
                  <a:pt x="90" y="27"/>
                </a:lnTo>
                <a:lnTo>
                  <a:pt x="92" y="25"/>
                </a:lnTo>
                <a:lnTo>
                  <a:pt x="94" y="20"/>
                </a:lnTo>
                <a:lnTo>
                  <a:pt x="96" y="6"/>
                </a:lnTo>
                <a:lnTo>
                  <a:pt x="96" y="3"/>
                </a:lnTo>
                <a:lnTo>
                  <a:pt x="94" y="1"/>
                </a:lnTo>
                <a:lnTo>
                  <a:pt x="89" y="0"/>
                </a:lnTo>
                <a:lnTo>
                  <a:pt x="82" y="0"/>
                </a:lnTo>
                <a:lnTo>
                  <a:pt x="73" y="0"/>
                </a:lnTo>
                <a:lnTo>
                  <a:pt x="67" y="3"/>
                </a:lnTo>
                <a:lnTo>
                  <a:pt x="63" y="8"/>
                </a:lnTo>
                <a:lnTo>
                  <a:pt x="60" y="15"/>
                </a:lnTo>
                <a:lnTo>
                  <a:pt x="56" y="22"/>
                </a:lnTo>
                <a:lnTo>
                  <a:pt x="53" y="27"/>
                </a:lnTo>
                <a:lnTo>
                  <a:pt x="48" y="32"/>
                </a:lnTo>
                <a:lnTo>
                  <a:pt x="41" y="34"/>
                </a:lnTo>
                <a:lnTo>
                  <a:pt x="39" y="41"/>
                </a:lnTo>
                <a:lnTo>
                  <a:pt x="38" y="47"/>
                </a:lnTo>
                <a:lnTo>
                  <a:pt x="32" y="59"/>
                </a:lnTo>
                <a:lnTo>
                  <a:pt x="26" y="69"/>
                </a:lnTo>
                <a:lnTo>
                  <a:pt x="21" y="81"/>
                </a:lnTo>
                <a:lnTo>
                  <a:pt x="15" y="92"/>
                </a:lnTo>
                <a:lnTo>
                  <a:pt x="9" y="100"/>
                </a:lnTo>
                <a:lnTo>
                  <a:pt x="2" y="109"/>
                </a:lnTo>
                <a:lnTo>
                  <a:pt x="0" y="116"/>
                </a:lnTo>
                <a:lnTo>
                  <a:pt x="0" y="122"/>
                </a:lnTo>
                <a:lnTo>
                  <a:pt x="0" y="133"/>
                </a:lnTo>
                <a:lnTo>
                  <a:pt x="2" y="141"/>
                </a:lnTo>
                <a:lnTo>
                  <a:pt x="7" y="146"/>
                </a:lnTo>
                <a:lnTo>
                  <a:pt x="14" y="150"/>
                </a:lnTo>
                <a:lnTo>
                  <a:pt x="14" y="158"/>
                </a:lnTo>
                <a:lnTo>
                  <a:pt x="15" y="165"/>
                </a:lnTo>
                <a:lnTo>
                  <a:pt x="19" y="170"/>
                </a:lnTo>
                <a:lnTo>
                  <a:pt x="21" y="177"/>
                </a:lnTo>
                <a:lnTo>
                  <a:pt x="26" y="179"/>
                </a:lnTo>
                <a:lnTo>
                  <a:pt x="27" y="180"/>
                </a:lnTo>
                <a:lnTo>
                  <a:pt x="27" y="184"/>
                </a:lnTo>
                <a:lnTo>
                  <a:pt x="27" y="189"/>
                </a:lnTo>
                <a:lnTo>
                  <a:pt x="29" y="192"/>
                </a:lnTo>
                <a:lnTo>
                  <a:pt x="31" y="196"/>
                </a:lnTo>
                <a:lnTo>
                  <a:pt x="34" y="197"/>
                </a:lnTo>
                <a:lnTo>
                  <a:pt x="32" y="209"/>
                </a:lnTo>
                <a:lnTo>
                  <a:pt x="29" y="220"/>
                </a:lnTo>
                <a:lnTo>
                  <a:pt x="21" y="238"/>
                </a:lnTo>
                <a:lnTo>
                  <a:pt x="22" y="245"/>
                </a:lnTo>
                <a:lnTo>
                  <a:pt x="21" y="250"/>
                </a:lnTo>
                <a:lnTo>
                  <a:pt x="19" y="255"/>
                </a:lnTo>
                <a:lnTo>
                  <a:pt x="17" y="259"/>
                </a:lnTo>
                <a:lnTo>
                  <a:pt x="10" y="264"/>
                </a:lnTo>
                <a:lnTo>
                  <a:pt x="9" y="269"/>
                </a:lnTo>
                <a:lnTo>
                  <a:pt x="7" y="273"/>
                </a:lnTo>
                <a:lnTo>
                  <a:pt x="12" y="274"/>
                </a:lnTo>
                <a:lnTo>
                  <a:pt x="14" y="276"/>
                </a:lnTo>
                <a:lnTo>
                  <a:pt x="14" y="279"/>
                </a:lnTo>
                <a:lnTo>
                  <a:pt x="27" y="279"/>
                </a:lnTo>
                <a:lnTo>
                  <a:pt x="27" y="283"/>
                </a:lnTo>
                <a:lnTo>
                  <a:pt x="29" y="285"/>
                </a:lnTo>
                <a:lnTo>
                  <a:pt x="34" y="286"/>
                </a:lnTo>
                <a:lnTo>
                  <a:pt x="44" y="286"/>
                </a:lnTo>
                <a:lnTo>
                  <a:pt x="58" y="285"/>
                </a:lnTo>
                <a:lnTo>
                  <a:pt x="84" y="279"/>
                </a:lnTo>
                <a:lnTo>
                  <a:pt x="96" y="278"/>
                </a:lnTo>
                <a:lnTo>
                  <a:pt x="108" y="279"/>
                </a:lnTo>
                <a:lnTo>
                  <a:pt x="113" y="281"/>
                </a:lnTo>
                <a:lnTo>
                  <a:pt x="116" y="285"/>
                </a:lnTo>
                <a:lnTo>
                  <a:pt x="120" y="288"/>
                </a:lnTo>
                <a:lnTo>
                  <a:pt x="123" y="293"/>
                </a:lnTo>
                <a:lnTo>
                  <a:pt x="130" y="293"/>
                </a:lnTo>
                <a:lnTo>
                  <a:pt x="130" y="286"/>
                </a:lnTo>
                <a:lnTo>
                  <a:pt x="130" y="279"/>
                </a:lnTo>
                <a:lnTo>
                  <a:pt x="131" y="274"/>
                </a:lnTo>
                <a:lnTo>
                  <a:pt x="135" y="271"/>
                </a:lnTo>
                <a:lnTo>
                  <a:pt x="142" y="264"/>
                </a:lnTo>
                <a:lnTo>
                  <a:pt x="150" y="259"/>
                </a:lnTo>
                <a:lnTo>
                  <a:pt x="149" y="252"/>
                </a:lnTo>
                <a:lnTo>
                  <a:pt x="150" y="249"/>
                </a:lnTo>
                <a:lnTo>
                  <a:pt x="154" y="247"/>
                </a:lnTo>
                <a:lnTo>
                  <a:pt x="157" y="245"/>
                </a:lnTo>
                <a:lnTo>
                  <a:pt x="161" y="244"/>
                </a:lnTo>
                <a:lnTo>
                  <a:pt x="164" y="242"/>
                </a:lnTo>
                <a:lnTo>
                  <a:pt x="166" y="238"/>
                </a:lnTo>
                <a:lnTo>
                  <a:pt x="164" y="232"/>
                </a:lnTo>
                <a:lnTo>
                  <a:pt x="162" y="226"/>
                </a:lnTo>
                <a:lnTo>
                  <a:pt x="164" y="221"/>
                </a:lnTo>
                <a:lnTo>
                  <a:pt x="166" y="218"/>
                </a:lnTo>
                <a:lnTo>
                  <a:pt x="169" y="216"/>
                </a:lnTo>
                <a:lnTo>
                  <a:pt x="174" y="211"/>
                </a:lnTo>
                <a:lnTo>
                  <a:pt x="176" y="209"/>
                </a:lnTo>
                <a:lnTo>
                  <a:pt x="178" y="204"/>
                </a:lnTo>
                <a:lnTo>
                  <a:pt x="178" y="197"/>
                </a:lnTo>
                <a:lnTo>
                  <a:pt x="178" y="187"/>
                </a:lnTo>
                <a:lnTo>
                  <a:pt x="178" y="177"/>
                </a:lnTo>
                <a:lnTo>
                  <a:pt x="178" y="172"/>
                </a:lnTo>
                <a:lnTo>
                  <a:pt x="174" y="170"/>
                </a:lnTo>
                <a:lnTo>
                  <a:pt x="171" y="168"/>
                </a:lnTo>
                <a:lnTo>
                  <a:pt x="164" y="17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0" name="Freeform 249">
            <a:extLst>
              <a:ext uri="{FF2B5EF4-FFF2-40B4-BE49-F238E27FC236}">
                <a16:creationId xmlns:a16="http://schemas.microsoft.com/office/drawing/2014/main" id="{3E6F6A29-F6DF-4AB0-84E1-52D4C7766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018" y="5219056"/>
            <a:ext cx="800106" cy="535945"/>
          </a:xfrm>
          <a:custGeom>
            <a:avLst/>
            <a:gdLst>
              <a:gd name="T0" fmla="*/ 711965 w 2021"/>
              <a:gd name="T1" fmla="*/ 24466 h 1434"/>
              <a:gd name="T2" fmla="*/ 645769 w 2021"/>
              <a:gd name="T3" fmla="*/ 22307 h 1434"/>
              <a:gd name="T4" fmla="*/ 601519 w 2021"/>
              <a:gd name="T5" fmla="*/ 0 h 1434"/>
              <a:gd name="T6" fmla="*/ 588567 w 2021"/>
              <a:gd name="T7" fmla="*/ 27704 h 1434"/>
              <a:gd name="T8" fmla="*/ 547555 w 2021"/>
              <a:gd name="T9" fmla="*/ 66201 h 1434"/>
              <a:gd name="T10" fmla="*/ 523811 w 2021"/>
              <a:gd name="T11" fmla="*/ 61524 h 1434"/>
              <a:gd name="T12" fmla="*/ 478841 w 2021"/>
              <a:gd name="T13" fmla="*/ 44254 h 1434"/>
              <a:gd name="T14" fmla="*/ 446822 w 2021"/>
              <a:gd name="T15" fmla="*/ 34540 h 1434"/>
              <a:gd name="T16" fmla="*/ 428474 w 2021"/>
              <a:gd name="T17" fmla="*/ 37418 h 1434"/>
              <a:gd name="T18" fmla="*/ 410126 w 2021"/>
              <a:gd name="T19" fmla="*/ 51810 h 1434"/>
              <a:gd name="T20" fmla="*/ 390340 w 2021"/>
              <a:gd name="T21" fmla="*/ 84910 h 1434"/>
              <a:gd name="T22" fmla="*/ 368394 w 2021"/>
              <a:gd name="T23" fmla="*/ 98222 h 1434"/>
              <a:gd name="T24" fmla="*/ 329900 w 2021"/>
              <a:gd name="T25" fmla="*/ 98942 h 1434"/>
              <a:gd name="T26" fmla="*/ 277015 w 2021"/>
              <a:gd name="T27" fmla="*/ 105058 h 1434"/>
              <a:gd name="T28" fmla="*/ 206502 w 2021"/>
              <a:gd name="T29" fmla="*/ 122688 h 1434"/>
              <a:gd name="T30" fmla="*/ 147502 w 2021"/>
              <a:gd name="T31" fmla="*/ 115492 h 1434"/>
              <a:gd name="T32" fmla="*/ 71232 w 2021"/>
              <a:gd name="T33" fmla="*/ 122688 h 1434"/>
              <a:gd name="T34" fmla="*/ 60440 w 2021"/>
              <a:gd name="T35" fmla="*/ 112254 h 1434"/>
              <a:gd name="T36" fmla="*/ 64037 w 2021"/>
              <a:gd name="T37" fmla="*/ 72318 h 1434"/>
              <a:gd name="T38" fmla="*/ 33458 w 2021"/>
              <a:gd name="T39" fmla="*/ 51810 h 1434"/>
              <a:gd name="T40" fmla="*/ 23384 w 2021"/>
              <a:gd name="T41" fmla="*/ 78794 h 1434"/>
              <a:gd name="T42" fmla="*/ 8634 w 2021"/>
              <a:gd name="T43" fmla="*/ 93185 h 1434"/>
              <a:gd name="T44" fmla="*/ 13671 w 2021"/>
              <a:gd name="T45" fmla="*/ 154709 h 1434"/>
              <a:gd name="T46" fmla="*/ 29141 w 2021"/>
              <a:gd name="T47" fmla="*/ 183492 h 1434"/>
              <a:gd name="T48" fmla="*/ 59001 w 2021"/>
              <a:gd name="T49" fmla="*/ 203281 h 1434"/>
              <a:gd name="T50" fmla="*/ 73751 w 2021"/>
              <a:gd name="T51" fmla="*/ 235662 h 1434"/>
              <a:gd name="T52" fmla="*/ 60799 w 2021"/>
              <a:gd name="T53" fmla="*/ 254730 h 1434"/>
              <a:gd name="T54" fmla="*/ 35616 w 2021"/>
              <a:gd name="T55" fmla="*/ 305101 h 1434"/>
              <a:gd name="T56" fmla="*/ 45690 w 2021"/>
              <a:gd name="T57" fmla="*/ 335683 h 1434"/>
              <a:gd name="T58" fmla="*/ 38854 w 2021"/>
              <a:gd name="T59" fmla="*/ 359069 h 1434"/>
              <a:gd name="T60" fmla="*/ 51086 w 2021"/>
              <a:gd name="T61" fmla="*/ 381016 h 1434"/>
              <a:gd name="T62" fmla="*/ 68354 w 2021"/>
              <a:gd name="T63" fmla="*/ 395408 h 1434"/>
              <a:gd name="T64" fmla="*/ 93538 w 2021"/>
              <a:gd name="T65" fmla="*/ 400085 h 1434"/>
              <a:gd name="T66" fmla="*/ 123038 w 2021"/>
              <a:gd name="T67" fmla="*/ 438942 h 1434"/>
              <a:gd name="T68" fmla="*/ 130233 w 2021"/>
              <a:gd name="T69" fmla="*/ 493630 h 1434"/>
              <a:gd name="T70" fmla="*/ 178081 w 2021"/>
              <a:gd name="T71" fmla="*/ 500826 h 1434"/>
              <a:gd name="T72" fmla="*/ 229167 w 2021"/>
              <a:gd name="T73" fmla="*/ 486075 h 1434"/>
              <a:gd name="T74" fmla="*/ 257228 w 2021"/>
              <a:gd name="T75" fmla="*/ 473122 h 1434"/>
              <a:gd name="T76" fmla="*/ 325583 w 2021"/>
              <a:gd name="T77" fmla="*/ 484995 h 1434"/>
              <a:gd name="T78" fmla="*/ 383144 w 2021"/>
              <a:gd name="T79" fmla="*/ 481397 h 1434"/>
              <a:gd name="T80" fmla="*/ 419480 w 2021"/>
              <a:gd name="T81" fmla="*/ 481397 h 1434"/>
              <a:gd name="T82" fmla="*/ 441426 w 2021"/>
              <a:gd name="T83" fmla="*/ 472043 h 1434"/>
              <a:gd name="T84" fmla="*/ 459054 w 2021"/>
              <a:gd name="T85" fmla="*/ 466646 h 1434"/>
              <a:gd name="T86" fmla="*/ 471286 w 2021"/>
              <a:gd name="T87" fmla="*/ 466646 h 1434"/>
              <a:gd name="T88" fmla="*/ 499707 w 2021"/>
              <a:gd name="T89" fmla="*/ 459090 h 1434"/>
              <a:gd name="T90" fmla="*/ 500786 w 2021"/>
              <a:gd name="T91" fmla="*/ 422392 h 1434"/>
              <a:gd name="T92" fmla="*/ 500426 w 2021"/>
              <a:gd name="T93" fmla="*/ 399006 h 1434"/>
              <a:gd name="T94" fmla="*/ 535323 w 2021"/>
              <a:gd name="T95" fmla="*/ 380656 h 1434"/>
              <a:gd name="T96" fmla="*/ 546835 w 2021"/>
              <a:gd name="T97" fmla="*/ 354752 h 1434"/>
              <a:gd name="T98" fmla="*/ 584250 w 2021"/>
              <a:gd name="T99" fmla="*/ 337122 h 1434"/>
              <a:gd name="T100" fmla="*/ 623824 w 2021"/>
              <a:gd name="T101" fmla="*/ 331365 h 1434"/>
              <a:gd name="T102" fmla="*/ 675270 w 2021"/>
              <a:gd name="T103" fmla="*/ 328847 h 1434"/>
              <a:gd name="T104" fmla="*/ 709807 w 2021"/>
              <a:gd name="T105" fmla="*/ 316614 h 1434"/>
              <a:gd name="T106" fmla="*/ 679587 w 2021"/>
              <a:gd name="T107" fmla="*/ 287831 h 1434"/>
              <a:gd name="T108" fmla="*/ 667715 w 2021"/>
              <a:gd name="T109" fmla="*/ 272720 h 1434"/>
              <a:gd name="T110" fmla="*/ 650086 w 2021"/>
              <a:gd name="T111" fmla="*/ 254730 h 1434"/>
              <a:gd name="T112" fmla="*/ 625623 w 2021"/>
              <a:gd name="T113" fmla="*/ 243577 h 1434"/>
              <a:gd name="T114" fmla="*/ 640733 w 2021"/>
              <a:gd name="T115" fmla="*/ 229545 h 1434"/>
              <a:gd name="T116" fmla="*/ 667715 w 2021"/>
              <a:gd name="T117" fmla="*/ 211196 h 1434"/>
              <a:gd name="T118" fmla="*/ 667715 w 2021"/>
              <a:gd name="T119" fmla="*/ 120169 h 1434"/>
              <a:gd name="T120" fmla="*/ 697215 w 2021"/>
              <a:gd name="T121" fmla="*/ 88508 h 1434"/>
              <a:gd name="T122" fmla="*/ 717002 w 2021"/>
              <a:gd name="T123" fmla="*/ 78794 h 14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21" h="1434">
                <a:moveTo>
                  <a:pt x="2007" y="144"/>
                </a:moveTo>
                <a:lnTo>
                  <a:pt x="2007" y="144"/>
                </a:lnTo>
                <a:lnTo>
                  <a:pt x="2005" y="142"/>
                </a:lnTo>
                <a:lnTo>
                  <a:pt x="2003" y="138"/>
                </a:lnTo>
                <a:lnTo>
                  <a:pt x="2003" y="130"/>
                </a:lnTo>
                <a:lnTo>
                  <a:pt x="2002" y="128"/>
                </a:lnTo>
                <a:lnTo>
                  <a:pt x="2000" y="125"/>
                </a:lnTo>
                <a:lnTo>
                  <a:pt x="1996" y="123"/>
                </a:lnTo>
                <a:lnTo>
                  <a:pt x="1993" y="123"/>
                </a:lnTo>
                <a:lnTo>
                  <a:pt x="1993" y="106"/>
                </a:lnTo>
                <a:lnTo>
                  <a:pt x="1993" y="89"/>
                </a:lnTo>
                <a:lnTo>
                  <a:pt x="1990" y="75"/>
                </a:lnTo>
                <a:lnTo>
                  <a:pt x="1986" y="62"/>
                </a:lnTo>
                <a:lnTo>
                  <a:pt x="1983" y="62"/>
                </a:lnTo>
                <a:lnTo>
                  <a:pt x="1979" y="62"/>
                </a:lnTo>
                <a:lnTo>
                  <a:pt x="1979" y="68"/>
                </a:lnTo>
                <a:lnTo>
                  <a:pt x="1976" y="67"/>
                </a:lnTo>
                <a:lnTo>
                  <a:pt x="1973" y="65"/>
                </a:lnTo>
                <a:lnTo>
                  <a:pt x="1969" y="63"/>
                </a:lnTo>
                <a:lnTo>
                  <a:pt x="1966" y="62"/>
                </a:lnTo>
                <a:lnTo>
                  <a:pt x="1947" y="60"/>
                </a:lnTo>
                <a:lnTo>
                  <a:pt x="1921" y="62"/>
                </a:lnTo>
                <a:lnTo>
                  <a:pt x="1896" y="62"/>
                </a:lnTo>
                <a:lnTo>
                  <a:pt x="1870" y="62"/>
                </a:lnTo>
                <a:lnTo>
                  <a:pt x="1856" y="65"/>
                </a:lnTo>
                <a:lnTo>
                  <a:pt x="1843" y="68"/>
                </a:lnTo>
                <a:lnTo>
                  <a:pt x="1826" y="68"/>
                </a:lnTo>
                <a:lnTo>
                  <a:pt x="1809" y="68"/>
                </a:lnTo>
                <a:lnTo>
                  <a:pt x="1807" y="65"/>
                </a:lnTo>
                <a:lnTo>
                  <a:pt x="1803" y="63"/>
                </a:lnTo>
                <a:lnTo>
                  <a:pt x="1795" y="62"/>
                </a:lnTo>
                <a:lnTo>
                  <a:pt x="1793" y="58"/>
                </a:lnTo>
                <a:lnTo>
                  <a:pt x="1790" y="57"/>
                </a:lnTo>
                <a:lnTo>
                  <a:pt x="1781" y="55"/>
                </a:lnTo>
                <a:lnTo>
                  <a:pt x="1754" y="0"/>
                </a:lnTo>
                <a:lnTo>
                  <a:pt x="1720" y="0"/>
                </a:lnTo>
                <a:lnTo>
                  <a:pt x="1713" y="0"/>
                </a:lnTo>
                <a:lnTo>
                  <a:pt x="1706" y="0"/>
                </a:lnTo>
                <a:lnTo>
                  <a:pt x="1701" y="2"/>
                </a:lnTo>
                <a:lnTo>
                  <a:pt x="1699" y="7"/>
                </a:lnTo>
                <a:lnTo>
                  <a:pt x="1694" y="4"/>
                </a:lnTo>
                <a:lnTo>
                  <a:pt x="1688" y="2"/>
                </a:lnTo>
                <a:lnTo>
                  <a:pt x="1681" y="0"/>
                </a:lnTo>
                <a:lnTo>
                  <a:pt x="1672" y="0"/>
                </a:lnTo>
                <a:lnTo>
                  <a:pt x="1676" y="5"/>
                </a:lnTo>
                <a:lnTo>
                  <a:pt x="1679" y="10"/>
                </a:lnTo>
                <a:lnTo>
                  <a:pt x="1682" y="14"/>
                </a:lnTo>
                <a:lnTo>
                  <a:pt x="1686" y="21"/>
                </a:lnTo>
                <a:lnTo>
                  <a:pt x="1686" y="29"/>
                </a:lnTo>
                <a:lnTo>
                  <a:pt x="1682" y="34"/>
                </a:lnTo>
                <a:lnTo>
                  <a:pt x="1679" y="39"/>
                </a:lnTo>
                <a:lnTo>
                  <a:pt x="1674" y="43"/>
                </a:lnTo>
                <a:lnTo>
                  <a:pt x="1665" y="51"/>
                </a:lnTo>
                <a:lnTo>
                  <a:pt x="1660" y="55"/>
                </a:lnTo>
                <a:lnTo>
                  <a:pt x="1659" y="62"/>
                </a:lnTo>
                <a:lnTo>
                  <a:pt x="1653" y="65"/>
                </a:lnTo>
                <a:lnTo>
                  <a:pt x="1648" y="68"/>
                </a:lnTo>
                <a:lnTo>
                  <a:pt x="1643" y="74"/>
                </a:lnTo>
                <a:lnTo>
                  <a:pt x="1638" y="75"/>
                </a:lnTo>
                <a:lnTo>
                  <a:pt x="1636" y="77"/>
                </a:lnTo>
                <a:lnTo>
                  <a:pt x="1635" y="79"/>
                </a:lnTo>
                <a:lnTo>
                  <a:pt x="1631" y="82"/>
                </a:lnTo>
                <a:lnTo>
                  <a:pt x="1626" y="84"/>
                </a:lnTo>
                <a:lnTo>
                  <a:pt x="1624" y="86"/>
                </a:lnTo>
                <a:lnTo>
                  <a:pt x="1624" y="89"/>
                </a:lnTo>
                <a:lnTo>
                  <a:pt x="1604" y="103"/>
                </a:lnTo>
                <a:lnTo>
                  <a:pt x="1584" y="116"/>
                </a:lnTo>
                <a:lnTo>
                  <a:pt x="1582" y="121"/>
                </a:lnTo>
                <a:lnTo>
                  <a:pt x="1578" y="126"/>
                </a:lnTo>
                <a:lnTo>
                  <a:pt x="1570" y="133"/>
                </a:lnTo>
                <a:lnTo>
                  <a:pt x="1560" y="138"/>
                </a:lnTo>
                <a:lnTo>
                  <a:pt x="1549" y="144"/>
                </a:lnTo>
                <a:lnTo>
                  <a:pt x="1549" y="184"/>
                </a:lnTo>
                <a:lnTo>
                  <a:pt x="1522" y="184"/>
                </a:lnTo>
                <a:lnTo>
                  <a:pt x="1520" y="183"/>
                </a:lnTo>
                <a:lnTo>
                  <a:pt x="1519" y="181"/>
                </a:lnTo>
                <a:lnTo>
                  <a:pt x="1515" y="178"/>
                </a:lnTo>
                <a:lnTo>
                  <a:pt x="1510" y="176"/>
                </a:lnTo>
                <a:lnTo>
                  <a:pt x="1509" y="174"/>
                </a:lnTo>
                <a:lnTo>
                  <a:pt x="1509" y="171"/>
                </a:lnTo>
                <a:lnTo>
                  <a:pt x="1502" y="171"/>
                </a:lnTo>
                <a:lnTo>
                  <a:pt x="1497" y="173"/>
                </a:lnTo>
                <a:lnTo>
                  <a:pt x="1493" y="176"/>
                </a:lnTo>
                <a:lnTo>
                  <a:pt x="1490" y="179"/>
                </a:lnTo>
                <a:lnTo>
                  <a:pt x="1486" y="183"/>
                </a:lnTo>
                <a:lnTo>
                  <a:pt x="1481" y="184"/>
                </a:lnTo>
                <a:lnTo>
                  <a:pt x="1476" y="186"/>
                </a:lnTo>
                <a:lnTo>
                  <a:pt x="1468" y="184"/>
                </a:lnTo>
                <a:lnTo>
                  <a:pt x="1464" y="179"/>
                </a:lnTo>
                <a:lnTo>
                  <a:pt x="1461" y="174"/>
                </a:lnTo>
                <a:lnTo>
                  <a:pt x="1456" y="171"/>
                </a:lnTo>
                <a:lnTo>
                  <a:pt x="1454" y="164"/>
                </a:lnTo>
                <a:lnTo>
                  <a:pt x="1445" y="164"/>
                </a:lnTo>
                <a:lnTo>
                  <a:pt x="1439" y="162"/>
                </a:lnTo>
                <a:lnTo>
                  <a:pt x="1433" y="159"/>
                </a:lnTo>
                <a:lnTo>
                  <a:pt x="1433" y="150"/>
                </a:lnTo>
                <a:lnTo>
                  <a:pt x="1418" y="149"/>
                </a:lnTo>
                <a:lnTo>
                  <a:pt x="1404" y="145"/>
                </a:lnTo>
                <a:lnTo>
                  <a:pt x="1389" y="142"/>
                </a:lnTo>
                <a:lnTo>
                  <a:pt x="1382" y="142"/>
                </a:lnTo>
                <a:lnTo>
                  <a:pt x="1372" y="144"/>
                </a:lnTo>
                <a:lnTo>
                  <a:pt x="1365" y="144"/>
                </a:lnTo>
                <a:lnTo>
                  <a:pt x="1358" y="142"/>
                </a:lnTo>
                <a:lnTo>
                  <a:pt x="1350" y="135"/>
                </a:lnTo>
                <a:lnTo>
                  <a:pt x="1341" y="128"/>
                </a:lnTo>
                <a:lnTo>
                  <a:pt x="1331" y="123"/>
                </a:lnTo>
                <a:lnTo>
                  <a:pt x="1309" y="123"/>
                </a:lnTo>
                <a:lnTo>
                  <a:pt x="1287" y="123"/>
                </a:lnTo>
                <a:lnTo>
                  <a:pt x="1249" y="116"/>
                </a:lnTo>
                <a:lnTo>
                  <a:pt x="1249" y="113"/>
                </a:lnTo>
                <a:lnTo>
                  <a:pt x="1249" y="111"/>
                </a:lnTo>
                <a:lnTo>
                  <a:pt x="1249" y="108"/>
                </a:lnTo>
                <a:lnTo>
                  <a:pt x="1247" y="106"/>
                </a:lnTo>
                <a:lnTo>
                  <a:pt x="1246" y="103"/>
                </a:lnTo>
                <a:lnTo>
                  <a:pt x="1242" y="96"/>
                </a:lnTo>
                <a:lnTo>
                  <a:pt x="1241" y="89"/>
                </a:lnTo>
                <a:lnTo>
                  <a:pt x="1242" y="82"/>
                </a:lnTo>
                <a:lnTo>
                  <a:pt x="1244" y="82"/>
                </a:lnTo>
                <a:lnTo>
                  <a:pt x="1244" y="79"/>
                </a:lnTo>
                <a:lnTo>
                  <a:pt x="1244" y="75"/>
                </a:lnTo>
                <a:lnTo>
                  <a:pt x="1247" y="72"/>
                </a:lnTo>
                <a:lnTo>
                  <a:pt x="1254" y="65"/>
                </a:lnTo>
                <a:lnTo>
                  <a:pt x="1254" y="63"/>
                </a:lnTo>
                <a:lnTo>
                  <a:pt x="1237" y="70"/>
                </a:lnTo>
                <a:lnTo>
                  <a:pt x="1224" y="79"/>
                </a:lnTo>
                <a:lnTo>
                  <a:pt x="1195" y="96"/>
                </a:lnTo>
                <a:lnTo>
                  <a:pt x="1193" y="101"/>
                </a:lnTo>
                <a:lnTo>
                  <a:pt x="1191" y="104"/>
                </a:lnTo>
                <a:lnTo>
                  <a:pt x="1183" y="109"/>
                </a:lnTo>
                <a:lnTo>
                  <a:pt x="1174" y="113"/>
                </a:lnTo>
                <a:lnTo>
                  <a:pt x="1167" y="116"/>
                </a:lnTo>
                <a:lnTo>
                  <a:pt x="1167" y="120"/>
                </a:lnTo>
                <a:lnTo>
                  <a:pt x="1167" y="123"/>
                </a:lnTo>
                <a:lnTo>
                  <a:pt x="1164" y="123"/>
                </a:lnTo>
                <a:lnTo>
                  <a:pt x="1160" y="123"/>
                </a:lnTo>
                <a:lnTo>
                  <a:pt x="1160" y="126"/>
                </a:lnTo>
                <a:lnTo>
                  <a:pt x="1160" y="130"/>
                </a:lnTo>
                <a:lnTo>
                  <a:pt x="1157" y="130"/>
                </a:lnTo>
                <a:lnTo>
                  <a:pt x="1154" y="130"/>
                </a:lnTo>
                <a:lnTo>
                  <a:pt x="1148" y="138"/>
                </a:lnTo>
                <a:lnTo>
                  <a:pt x="1145" y="142"/>
                </a:lnTo>
                <a:lnTo>
                  <a:pt x="1140" y="144"/>
                </a:lnTo>
                <a:lnTo>
                  <a:pt x="1138" y="152"/>
                </a:lnTo>
                <a:lnTo>
                  <a:pt x="1137" y="161"/>
                </a:lnTo>
                <a:lnTo>
                  <a:pt x="1128" y="173"/>
                </a:lnTo>
                <a:lnTo>
                  <a:pt x="1125" y="179"/>
                </a:lnTo>
                <a:lnTo>
                  <a:pt x="1121" y="186"/>
                </a:lnTo>
                <a:lnTo>
                  <a:pt x="1120" y="195"/>
                </a:lnTo>
                <a:lnTo>
                  <a:pt x="1120" y="205"/>
                </a:lnTo>
                <a:lnTo>
                  <a:pt x="1111" y="207"/>
                </a:lnTo>
                <a:lnTo>
                  <a:pt x="1108" y="210"/>
                </a:lnTo>
                <a:lnTo>
                  <a:pt x="1106" y="217"/>
                </a:lnTo>
                <a:lnTo>
                  <a:pt x="1106" y="225"/>
                </a:lnTo>
                <a:lnTo>
                  <a:pt x="1099" y="225"/>
                </a:lnTo>
                <a:lnTo>
                  <a:pt x="1094" y="227"/>
                </a:lnTo>
                <a:lnTo>
                  <a:pt x="1085" y="232"/>
                </a:lnTo>
                <a:lnTo>
                  <a:pt x="1085" y="236"/>
                </a:lnTo>
                <a:lnTo>
                  <a:pt x="1085" y="239"/>
                </a:lnTo>
                <a:lnTo>
                  <a:pt x="1082" y="239"/>
                </a:lnTo>
                <a:lnTo>
                  <a:pt x="1079" y="239"/>
                </a:lnTo>
                <a:lnTo>
                  <a:pt x="1072" y="242"/>
                </a:lnTo>
                <a:lnTo>
                  <a:pt x="1065" y="246"/>
                </a:lnTo>
                <a:lnTo>
                  <a:pt x="1063" y="251"/>
                </a:lnTo>
                <a:lnTo>
                  <a:pt x="1058" y="254"/>
                </a:lnTo>
                <a:lnTo>
                  <a:pt x="1055" y="256"/>
                </a:lnTo>
                <a:lnTo>
                  <a:pt x="1050" y="258"/>
                </a:lnTo>
                <a:lnTo>
                  <a:pt x="1039" y="258"/>
                </a:lnTo>
                <a:lnTo>
                  <a:pt x="1031" y="259"/>
                </a:lnTo>
                <a:lnTo>
                  <a:pt x="1029" y="261"/>
                </a:lnTo>
                <a:lnTo>
                  <a:pt x="1027" y="266"/>
                </a:lnTo>
                <a:lnTo>
                  <a:pt x="1026" y="271"/>
                </a:lnTo>
                <a:lnTo>
                  <a:pt x="1024" y="273"/>
                </a:lnTo>
                <a:lnTo>
                  <a:pt x="1021" y="273"/>
                </a:lnTo>
                <a:lnTo>
                  <a:pt x="1016" y="273"/>
                </a:lnTo>
                <a:lnTo>
                  <a:pt x="1010" y="273"/>
                </a:lnTo>
                <a:lnTo>
                  <a:pt x="1010" y="277"/>
                </a:lnTo>
                <a:lnTo>
                  <a:pt x="1010" y="280"/>
                </a:lnTo>
                <a:lnTo>
                  <a:pt x="1005" y="280"/>
                </a:lnTo>
                <a:lnTo>
                  <a:pt x="997" y="280"/>
                </a:lnTo>
                <a:lnTo>
                  <a:pt x="983" y="287"/>
                </a:lnTo>
                <a:lnTo>
                  <a:pt x="969" y="294"/>
                </a:lnTo>
                <a:lnTo>
                  <a:pt x="939" y="282"/>
                </a:lnTo>
                <a:lnTo>
                  <a:pt x="917" y="275"/>
                </a:lnTo>
                <a:lnTo>
                  <a:pt x="908" y="273"/>
                </a:lnTo>
                <a:lnTo>
                  <a:pt x="886" y="273"/>
                </a:lnTo>
                <a:lnTo>
                  <a:pt x="862" y="273"/>
                </a:lnTo>
                <a:lnTo>
                  <a:pt x="840" y="271"/>
                </a:lnTo>
                <a:lnTo>
                  <a:pt x="819" y="273"/>
                </a:lnTo>
                <a:lnTo>
                  <a:pt x="812" y="275"/>
                </a:lnTo>
                <a:lnTo>
                  <a:pt x="807" y="278"/>
                </a:lnTo>
                <a:lnTo>
                  <a:pt x="800" y="280"/>
                </a:lnTo>
                <a:lnTo>
                  <a:pt x="792" y="280"/>
                </a:lnTo>
                <a:lnTo>
                  <a:pt x="788" y="280"/>
                </a:lnTo>
                <a:lnTo>
                  <a:pt x="787" y="282"/>
                </a:lnTo>
                <a:lnTo>
                  <a:pt x="785" y="287"/>
                </a:lnTo>
                <a:lnTo>
                  <a:pt x="771" y="287"/>
                </a:lnTo>
                <a:lnTo>
                  <a:pt x="770" y="292"/>
                </a:lnTo>
                <a:lnTo>
                  <a:pt x="768" y="294"/>
                </a:lnTo>
                <a:lnTo>
                  <a:pt x="765" y="294"/>
                </a:lnTo>
                <a:lnTo>
                  <a:pt x="753" y="288"/>
                </a:lnTo>
                <a:lnTo>
                  <a:pt x="739" y="285"/>
                </a:lnTo>
                <a:lnTo>
                  <a:pt x="725" y="282"/>
                </a:lnTo>
                <a:lnTo>
                  <a:pt x="710" y="280"/>
                </a:lnTo>
                <a:lnTo>
                  <a:pt x="700" y="285"/>
                </a:lnTo>
                <a:lnTo>
                  <a:pt x="691" y="290"/>
                </a:lnTo>
                <a:lnTo>
                  <a:pt x="676" y="304"/>
                </a:lnTo>
                <a:lnTo>
                  <a:pt x="661" y="317"/>
                </a:lnTo>
                <a:lnTo>
                  <a:pt x="652" y="324"/>
                </a:lnTo>
                <a:lnTo>
                  <a:pt x="642" y="328"/>
                </a:lnTo>
                <a:lnTo>
                  <a:pt x="584" y="328"/>
                </a:lnTo>
                <a:lnTo>
                  <a:pt x="589" y="334"/>
                </a:lnTo>
                <a:lnTo>
                  <a:pt x="592" y="341"/>
                </a:lnTo>
                <a:lnTo>
                  <a:pt x="574" y="341"/>
                </a:lnTo>
                <a:lnTo>
                  <a:pt x="565" y="340"/>
                </a:lnTo>
                <a:lnTo>
                  <a:pt x="529" y="329"/>
                </a:lnTo>
                <a:lnTo>
                  <a:pt x="509" y="328"/>
                </a:lnTo>
                <a:lnTo>
                  <a:pt x="497" y="328"/>
                </a:lnTo>
                <a:lnTo>
                  <a:pt x="485" y="328"/>
                </a:lnTo>
                <a:lnTo>
                  <a:pt x="473" y="326"/>
                </a:lnTo>
                <a:lnTo>
                  <a:pt x="463" y="323"/>
                </a:lnTo>
                <a:lnTo>
                  <a:pt x="444" y="314"/>
                </a:lnTo>
                <a:lnTo>
                  <a:pt x="437" y="312"/>
                </a:lnTo>
                <a:lnTo>
                  <a:pt x="432" y="312"/>
                </a:lnTo>
                <a:lnTo>
                  <a:pt x="425" y="316"/>
                </a:lnTo>
                <a:lnTo>
                  <a:pt x="420" y="321"/>
                </a:lnTo>
                <a:lnTo>
                  <a:pt x="415" y="321"/>
                </a:lnTo>
                <a:lnTo>
                  <a:pt x="410" y="321"/>
                </a:lnTo>
                <a:lnTo>
                  <a:pt x="403" y="316"/>
                </a:lnTo>
                <a:lnTo>
                  <a:pt x="395" y="312"/>
                </a:lnTo>
                <a:lnTo>
                  <a:pt x="386" y="309"/>
                </a:lnTo>
                <a:lnTo>
                  <a:pt x="378" y="307"/>
                </a:lnTo>
                <a:lnTo>
                  <a:pt x="360" y="307"/>
                </a:lnTo>
                <a:lnTo>
                  <a:pt x="343" y="311"/>
                </a:lnTo>
                <a:lnTo>
                  <a:pt x="306" y="317"/>
                </a:lnTo>
                <a:lnTo>
                  <a:pt x="285" y="321"/>
                </a:lnTo>
                <a:lnTo>
                  <a:pt x="266" y="321"/>
                </a:lnTo>
                <a:lnTo>
                  <a:pt x="256" y="323"/>
                </a:lnTo>
                <a:lnTo>
                  <a:pt x="249" y="326"/>
                </a:lnTo>
                <a:lnTo>
                  <a:pt x="241" y="331"/>
                </a:lnTo>
                <a:lnTo>
                  <a:pt x="232" y="334"/>
                </a:lnTo>
                <a:lnTo>
                  <a:pt x="224" y="336"/>
                </a:lnTo>
                <a:lnTo>
                  <a:pt x="215" y="338"/>
                </a:lnTo>
                <a:lnTo>
                  <a:pt x="207" y="340"/>
                </a:lnTo>
                <a:lnTo>
                  <a:pt x="198" y="341"/>
                </a:lnTo>
                <a:lnTo>
                  <a:pt x="197" y="340"/>
                </a:lnTo>
                <a:lnTo>
                  <a:pt x="197" y="338"/>
                </a:lnTo>
                <a:lnTo>
                  <a:pt x="191" y="336"/>
                </a:lnTo>
                <a:lnTo>
                  <a:pt x="178" y="334"/>
                </a:lnTo>
                <a:lnTo>
                  <a:pt x="178" y="333"/>
                </a:lnTo>
                <a:lnTo>
                  <a:pt x="180" y="329"/>
                </a:lnTo>
                <a:lnTo>
                  <a:pt x="181" y="324"/>
                </a:lnTo>
                <a:lnTo>
                  <a:pt x="186" y="321"/>
                </a:lnTo>
                <a:lnTo>
                  <a:pt x="178" y="317"/>
                </a:lnTo>
                <a:lnTo>
                  <a:pt x="174" y="316"/>
                </a:lnTo>
                <a:lnTo>
                  <a:pt x="171" y="314"/>
                </a:lnTo>
                <a:lnTo>
                  <a:pt x="168" y="312"/>
                </a:lnTo>
                <a:lnTo>
                  <a:pt x="166" y="311"/>
                </a:lnTo>
                <a:lnTo>
                  <a:pt x="162" y="305"/>
                </a:lnTo>
                <a:lnTo>
                  <a:pt x="161" y="299"/>
                </a:lnTo>
                <a:lnTo>
                  <a:pt x="157" y="294"/>
                </a:lnTo>
                <a:lnTo>
                  <a:pt x="159" y="287"/>
                </a:lnTo>
                <a:lnTo>
                  <a:pt x="161" y="282"/>
                </a:lnTo>
                <a:lnTo>
                  <a:pt x="168" y="271"/>
                </a:lnTo>
                <a:lnTo>
                  <a:pt x="176" y="263"/>
                </a:lnTo>
                <a:lnTo>
                  <a:pt x="185" y="256"/>
                </a:lnTo>
                <a:lnTo>
                  <a:pt x="193" y="249"/>
                </a:lnTo>
                <a:lnTo>
                  <a:pt x="200" y="239"/>
                </a:lnTo>
                <a:lnTo>
                  <a:pt x="203" y="234"/>
                </a:lnTo>
                <a:lnTo>
                  <a:pt x="205" y="227"/>
                </a:lnTo>
                <a:lnTo>
                  <a:pt x="205" y="220"/>
                </a:lnTo>
                <a:lnTo>
                  <a:pt x="205" y="212"/>
                </a:lnTo>
                <a:lnTo>
                  <a:pt x="191" y="207"/>
                </a:lnTo>
                <a:lnTo>
                  <a:pt x="178" y="201"/>
                </a:lnTo>
                <a:lnTo>
                  <a:pt x="164" y="196"/>
                </a:lnTo>
                <a:lnTo>
                  <a:pt x="151" y="191"/>
                </a:lnTo>
                <a:lnTo>
                  <a:pt x="133" y="191"/>
                </a:lnTo>
                <a:lnTo>
                  <a:pt x="127" y="190"/>
                </a:lnTo>
                <a:lnTo>
                  <a:pt x="125" y="188"/>
                </a:lnTo>
                <a:lnTo>
                  <a:pt x="123" y="184"/>
                </a:lnTo>
                <a:lnTo>
                  <a:pt x="115" y="183"/>
                </a:lnTo>
                <a:lnTo>
                  <a:pt x="106" y="181"/>
                </a:lnTo>
                <a:lnTo>
                  <a:pt x="99" y="176"/>
                </a:lnTo>
                <a:lnTo>
                  <a:pt x="96" y="171"/>
                </a:lnTo>
                <a:lnTo>
                  <a:pt x="98" y="164"/>
                </a:lnTo>
                <a:lnTo>
                  <a:pt x="101" y="159"/>
                </a:lnTo>
                <a:lnTo>
                  <a:pt x="103" y="152"/>
                </a:lnTo>
                <a:lnTo>
                  <a:pt x="103" y="144"/>
                </a:lnTo>
                <a:lnTo>
                  <a:pt x="93" y="144"/>
                </a:lnTo>
                <a:lnTo>
                  <a:pt x="84" y="142"/>
                </a:lnTo>
                <a:lnTo>
                  <a:pt x="82" y="145"/>
                </a:lnTo>
                <a:lnTo>
                  <a:pt x="79" y="150"/>
                </a:lnTo>
                <a:lnTo>
                  <a:pt x="74" y="157"/>
                </a:lnTo>
                <a:lnTo>
                  <a:pt x="76" y="157"/>
                </a:lnTo>
                <a:lnTo>
                  <a:pt x="76" y="198"/>
                </a:lnTo>
                <a:lnTo>
                  <a:pt x="76" y="201"/>
                </a:lnTo>
                <a:lnTo>
                  <a:pt x="76" y="205"/>
                </a:lnTo>
                <a:lnTo>
                  <a:pt x="76" y="210"/>
                </a:lnTo>
                <a:lnTo>
                  <a:pt x="76" y="212"/>
                </a:lnTo>
                <a:lnTo>
                  <a:pt x="72" y="212"/>
                </a:lnTo>
                <a:lnTo>
                  <a:pt x="69" y="212"/>
                </a:lnTo>
                <a:lnTo>
                  <a:pt x="65" y="219"/>
                </a:lnTo>
                <a:lnTo>
                  <a:pt x="62" y="225"/>
                </a:lnTo>
                <a:lnTo>
                  <a:pt x="58" y="227"/>
                </a:lnTo>
                <a:lnTo>
                  <a:pt x="55" y="229"/>
                </a:lnTo>
                <a:lnTo>
                  <a:pt x="52" y="230"/>
                </a:lnTo>
                <a:lnTo>
                  <a:pt x="48" y="232"/>
                </a:lnTo>
                <a:lnTo>
                  <a:pt x="47" y="237"/>
                </a:lnTo>
                <a:lnTo>
                  <a:pt x="47" y="241"/>
                </a:lnTo>
                <a:lnTo>
                  <a:pt x="45" y="244"/>
                </a:lnTo>
                <a:lnTo>
                  <a:pt x="45" y="246"/>
                </a:lnTo>
                <a:lnTo>
                  <a:pt x="41" y="246"/>
                </a:lnTo>
                <a:lnTo>
                  <a:pt x="40" y="249"/>
                </a:lnTo>
                <a:lnTo>
                  <a:pt x="38" y="253"/>
                </a:lnTo>
                <a:lnTo>
                  <a:pt x="35" y="256"/>
                </a:lnTo>
                <a:lnTo>
                  <a:pt x="35" y="259"/>
                </a:lnTo>
                <a:lnTo>
                  <a:pt x="24" y="259"/>
                </a:lnTo>
                <a:lnTo>
                  <a:pt x="14" y="259"/>
                </a:lnTo>
                <a:lnTo>
                  <a:pt x="7" y="263"/>
                </a:lnTo>
                <a:lnTo>
                  <a:pt x="0" y="266"/>
                </a:lnTo>
                <a:lnTo>
                  <a:pt x="4" y="282"/>
                </a:lnTo>
                <a:lnTo>
                  <a:pt x="4" y="294"/>
                </a:lnTo>
                <a:lnTo>
                  <a:pt x="2" y="321"/>
                </a:lnTo>
                <a:lnTo>
                  <a:pt x="0" y="348"/>
                </a:lnTo>
                <a:lnTo>
                  <a:pt x="0" y="365"/>
                </a:lnTo>
                <a:lnTo>
                  <a:pt x="0" y="382"/>
                </a:lnTo>
                <a:lnTo>
                  <a:pt x="7" y="396"/>
                </a:lnTo>
                <a:lnTo>
                  <a:pt x="14" y="410"/>
                </a:lnTo>
                <a:lnTo>
                  <a:pt x="16" y="415"/>
                </a:lnTo>
                <a:lnTo>
                  <a:pt x="19" y="420"/>
                </a:lnTo>
                <a:lnTo>
                  <a:pt x="23" y="423"/>
                </a:lnTo>
                <a:lnTo>
                  <a:pt x="28" y="425"/>
                </a:lnTo>
                <a:lnTo>
                  <a:pt x="38" y="430"/>
                </a:lnTo>
                <a:lnTo>
                  <a:pt x="48" y="437"/>
                </a:lnTo>
                <a:lnTo>
                  <a:pt x="50" y="438"/>
                </a:lnTo>
                <a:lnTo>
                  <a:pt x="50" y="442"/>
                </a:lnTo>
                <a:lnTo>
                  <a:pt x="52" y="444"/>
                </a:lnTo>
                <a:lnTo>
                  <a:pt x="55" y="444"/>
                </a:lnTo>
                <a:lnTo>
                  <a:pt x="53" y="454"/>
                </a:lnTo>
                <a:lnTo>
                  <a:pt x="55" y="461"/>
                </a:lnTo>
                <a:lnTo>
                  <a:pt x="57" y="467"/>
                </a:lnTo>
                <a:lnTo>
                  <a:pt x="60" y="473"/>
                </a:lnTo>
                <a:lnTo>
                  <a:pt x="65" y="485"/>
                </a:lnTo>
                <a:lnTo>
                  <a:pt x="67" y="491"/>
                </a:lnTo>
                <a:lnTo>
                  <a:pt x="69" y="498"/>
                </a:lnTo>
                <a:lnTo>
                  <a:pt x="69" y="503"/>
                </a:lnTo>
                <a:lnTo>
                  <a:pt x="72" y="507"/>
                </a:lnTo>
                <a:lnTo>
                  <a:pt x="76" y="510"/>
                </a:lnTo>
                <a:lnTo>
                  <a:pt x="81" y="510"/>
                </a:lnTo>
                <a:lnTo>
                  <a:pt x="91" y="512"/>
                </a:lnTo>
                <a:lnTo>
                  <a:pt x="94" y="515"/>
                </a:lnTo>
                <a:lnTo>
                  <a:pt x="96" y="519"/>
                </a:lnTo>
                <a:lnTo>
                  <a:pt x="99" y="520"/>
                </a:lnTo>
                <a:lnTo>
                  <a:pt x="103" y="522"/>
                </a:lnTo>
                <a:lnTo>
                  <a:pt x="110" y="526"/>
                </a:lnTo>
                <a:lnTo>
                  <a:pt x="113" y="527"/>
                </a:lnTo>
                <a:lnTo>
                  <a:pt x="116" y="529"/>
                </a:lnTo>
                <a:lnTo>
                  <a:pt x="116" y="534"/>
                </a:lnTo>
                <a:lnTo>
                  <a:pt x="116" y="539"/>
                </a:lnTo>
                <a:lnTo>
                  <a:pt x="137" y="539"/>
                </a:lnTo>
                <a:lnTo>
                  <a:pt x="139" y="543"/>
                </a:lnTo>
                <a:lnTo>
                  <a:pt x="142" y="544"/>
                </a:lnTo>
                <a:lnTo>
                  <a:pt x="151" y="546"/>
                </a:lnTo>
                <a:lnTo>
                  <a:pt x="157" y="556"/>
                </a:lnTo>
                <a:lnTo>
                  <a:pt x="164" y="565"/>
                </a:lnTo>
                <a:lnTo>
                  <a:pt x="181" y="580"/>
                </a:lnTo>
                <a:lnTo>
                  <a:pt x="198" y="596"/>
                </a:lnTo>
                <a:lnTo>
                  <a:pt x="205" y="604"/>
                </a:lnTo>
                <a:lnTo>
                  <a:pt x="212" y="614"/>
                </a:lnTo>
                <a:lnTo>
                  <a:pt x="222" y="614"/>
                </a:lnTo>
                <a:lnTo>
                  <a:pt x="232" y="614"/>
                </a:lnTo>
                <a:lnTo>
                  <a:pt x="239" y="618"/>
                </a:lnTo>
                <a:lnTo>
                  <a:pt x="246" y="621"/>
                </a:lnTo>
                <a:lnTo>
                  <a:pt x="243" y="628"/>
                </a:lnTo>
                <a:lnTo>
                  <a:pt x="237" y="633"/>
                </a:lnTo>
                <a:lnTo>
                  <a:pt x="232" y="638"/>
                </a:lnTo>
                <a:lnTo>
                  <a:pt x="226" y="642"/>
                </a:lnTo>
                <a:lnTo>
                  <a:pt x="220" y="645"/>
                </a:lnTo>
                <a:lnTo>
                  <a:pt x="215" y="648"/>
                </a:lnTo>
                <a:lnTo>
                  <a:pt x="210" y="654"/>
                </a:lnTo>
                <a:lnTo>
                  <a:pt x="205" y="655"/>
                </a:lnTo>
                <a:lnTo>
                  <a:pt x="202" y="660"/>
                </a:lnTo>
                <a:lnTo>
                  <a:pt x="198" y="666"/>
                </a:lnTo>
                <a:lnTo>
                  <a:pt x="193" y="669"/>
                </a:lnTo>
                <a:lnTo>
                  <a:pt x="191" y="676"/>
                </a:lnTo>
                <a:lnTo>
                  <a:pt x="191" y="677"/>
                </a:lnTo>
                <a:lnTo>
                  <a:pt x="190" y="679"/>
                </a:lnTo>
                <a:lnTo>
                  <a:pt x="186" y="681"/>
                </a:lnTo>
                <a:lnTo>
                  <a:pt x="181" y="681"/>
                </a:lnTo>
                <a:lnTo>
                  <a:pt x="178" y="683"/>
                </a:lnTo>
                <a:lnTo>
                  <a:pt x="176" y="688"/>
                </a:lnTo>
                <a:lnTo>
                  <a:pt x="174" y="689"/>
                </a:lnTo>
                <a:lnTo>
                  <a:pt x="171" y="689"/>
                </a:lnTo>
                <a:lnTo>
                  <a:pt x="173" y="696"/>
                </a:lnTo>
                <a:lnTo>
                  <a:pt x="171" y="701"/>
                </a:lnTo>
                <a:lnTo>
                  <a:pt x="169" y="708"/>
                </a:lnTo>
                <a:lnTo>
                  <a:pt x="164" y="713"/>
                </a:lnTo>
                <a:lnTo>
                  <a:pt x="164" y="718"/>
                </a:lnTo>
                <a:lnTo>
                  <a:pt x="164" y="723"/>
                </a:lnTo>
                <a:lnTo>
                  <a:pt x="164" y="744"/>
                </a:lnTo>
                <a:lnTo>
                  <a:pt x="157" y="744"/>
                </a:lnTo>
                <a:lnTo>
                  <a:pt x="147" y="746"/>
                </a:lnTo>
                <a:lnTo>
                  <a:pt x="137" y="747"/>
                </a:lnTo>
                <a:lnTo>
                  <a:pt x="128" y="751"/>
                </a:lnTo>
                <a:lnTo>
                  <a:pt x="120" y="754"/>
                </a:lnTo>
                <a:lnTo>
                  <a:pt x="106" y="764"/>
                </a:lnTo>
                <a:lnTo>
                  <a:pt x="98" y="768"/>
                </a:lnTo>
                <a:lnTo>
                  <a:pt x="89" y="771"/>
                </a:lnTo>
                <a:lnTo>
                  <a:pt x="89" y="785"/>
                </a:lnTo>
                <a:lnTo>
                  <a:pt x="91" y="799"/>
                </a:lnTo>
                <a:lnTo>
                  <a:pt x="96" y="822"/>
                </a:lnTo>
                <a:lnTo>
                  <a:pt x="99" y="848"/>
                </a:lnTo>
                <a:lnTo>
                  <a:pt x="101" y="860"/>
                </a:lnTo>
                <a:lnTo>
                  <a:pt x="103" y="874"/>
                </a:lnTo>
                <a:lnTo>
                  <a:pt x="103" y="901"/>
                </a:lnTo>
                <a:lnTo>
                  <a:pt x="103" y="904"/>
                </a:lnTo>
                <a:lnTo>
                  <a:pt x="103" y="908"/>
                </a:lnTo>
                <a:lnTo>
                  <a:pt x="103" y="913"/>
                </a:lnTo>
                <a:lnTo>
                  <a:pt x="103" y="914"/>
                </a:lnTo>
                <a:lnTo>
                  <a:pt x="106" y="914"/>
                </a:lnTo>
                <a:lnTo>
                  <a:pt x="110" y="914"/>
                </a:lnTo>
                <a:lnTo>
                  <a:pt x="113" y="921"/>
                </a:lnTo>
                <a:lnTo>
                  <a:pt x="116" y="928"/>
                </a:lnTo>
                <a:lnTo>
                  <a:pt x="120" y="930"/>
                </a:lnTo>
                <a:lnTo>
                  <a:pt x="123" y="932"/>
                </a:lnTo>
                <a:lnTo>
                  <a:pt x="127" y="933"/>
                </a:lnTo>
                <a:lnTo>
                  <a:pt x="130" y="935"/>
                </a:lnTo>
                <a:lnTo>
                  <a:pt x="132" y="940"/>
                </a:lnTo>
                <a:lnTo>
                  <a:pt x="132" y="943"/>
                </a:lnTo>
                <a:lnTo>
                  <a:pt x="132" y="947"/>
                </a:lnTo>
                <a:lnTo>
                  <a:pt x="133" y="949"/>
                </a:lnTo>
                <a:lnTo>
                  <a:pt x="137" y="949"/>
                </a:lnTo>
                <a:lnTo>
                  <a:pt x="135" y="957"/>
                </a:lnTo>
                <a:lnTo>
                  <a:pt x="133" y="966"/>
                </a:lnTo>
                <a:lnTo>
                  <a:pt x="128" y="971"/>
                </a:lnTo>
                <a:lnTo>
                  <a:pt x="123" y="976"/>
                </a:lnTo>
                <a:lnTo>
                  <a:pt x="122" y="981"/>
                </a:lnTo>
                <a:lnTo>
                  <a:pt x="120" y="983"/>
                </a:lnTo>
                <a:lnTo>
                  <a:pt x="115" y="988"/>
                </a:lnTo>
                <a:lnTo>
                  <a:pt x="111" y="989"/>
                </a:lnTo>
                <a:lnTo>
                  <a:pt x="110" y="993"/>
                </a:lnTo>
                <a:lnTo>
                  <a:pt x="108" y="998"/>
                </a:lnTo>
                <a:lnTo>
                  <a:pt x="110" y="1003"/>
                </a:lnTo>
                <a:lnTo>
                  <a:pt x="116" y="1003"/>
                </a:lnTo>
                <a:lnTo>
                  <a:pt x="123" y="1007"/>
                </a:lnTo>
                <a:lnTo>
                  <a:pt x="127" y="1012"/>
                </a:lnTo>
                <a:lnTo>
                  <a:pt x="130" y="1017"/>
                </a:lnTo>
                <a:lnTo>
                  <a:pt x="127" y="1018"/>
                </a:lnTo>
                <a:lnTo>
                  <a:pt x="125" y="1020"/>
                </a:lnTo>
                <a:lnTo>
                  <a:pt x="123" y="1027"/>
                </a:lnTo>
                <a:lnTo>
                  <a:pt x="123" y="1044"/>
                </a:lnTo>
                <a:lnTo>
                  <a:pt x="127" y="1044"/>
                </a:lnTo>
                <a:lnTo>
                  <a:pt x="128" y="1046"/>
                </a:lnTo>
                <a:lnTo>
                  <a:pt x="128" y="1049"/>
                </a:lnTo>
                <a:lnTo>
                  <a:pt x="130" y="1051"/>
                </a:lnTo>
                <a:lnTo>
                  <a:pt x="139" y="1056"/>
                </a:lnTo>
                <a:lnTo>
                  <a:pt x="142" y="1059"/>
                </a:lnTo>
                <a:lnTo>
                  <a:pt x="144" y="1065"/>
                </a:lnTo>
                <a:lnTo>
                  <a:pt x="144" y="1068"/>
                </a:lnTo>
                <a:lnTo>
                  <a:pt x="145" y="1071"/>
                </a:lnTo>
                <a:lnTo>
                  <a:pt x="151" y="1075"/>
                </a:lnTo>
                <a:lnTo>
                  <a:pt x="154" y="1080"/>
                </a:lnTo>
                <a:lnTo>
                  <a:pt x="157" y="1085"/>
                </a:lnTo>
                <a:lnTo>
                  <a:pt x="164" y="1085"/>
                </a:lnTo>
                <a:lnTo>
                  <a:pt x="169" y="1087"/>
                </a:lnTo>
                <a:lnTo>
                  <a:pt x="173" y="1090"/>
                </a:lnTo>
                <a:lnTo>
                  <a:pt x="178" y="1092"/>
                </a:lnTo>
                <a:lnTo>
                  <a:pt x="181" y="1094"/>
                </a:lnTo>
                <a:lnTo>
                  <a:pt x="183" y="1095"/>
                </a:lnTo>
                <a:lnTo>
                  <a:pt x="183" y="1097"/>
                </a:lnTo>
                <a:lnTo>
                  <a:pt x="185" y="1099"/>
                </a:lnTo>
                <a:lnTo>
                  <a:pt x="190" y="1099"/>
                </a:lnTo>
                <a:lnTo>
                  <a:pt x="195" y="1099"/>
                </a:lnTo>
                <a:lnTo>
                  <a:pt x="205" y="1099"/>
                </a:lnTo>
                <a:lnTo>
                  <a:pt x="209" y="1100"/>
                </a:lnTo>
                <a:lnTo>
                  <a:pt x="210" y="1102"/>
                </a:lnTo>
                <a:lnTo>
                  <a:pt x="210" y="1104"/>
                </a:lnTo>
                <a:lnTo>
                  <a:pt x="212" y="1106"/>
                </a:lnTo>
                <a:lnTo>
                  <a:pt x="219" y="1107"/>
                </a:lnTo>
                <a:lnTo>
                  <a:pt x="226" y="1106"/>
                </a:lnTo>
                <a:lnTo>
                  <a:pt x="232" y="1106"/>
                </a:lnTo>
                <a:lnTo>
                  <a:pt x="239" y="1106"/>
                </a:lnTo>
                <a:lnTo>
                  <a:pt x="241" y="1107"/>
                </a:lnTo>
                <a:lnTo>
                  <a:pt x="244" y="1109"/>
                </a:lnTo>
                <a:lnTo>
                  <a:pt x="246" y="1112"/>
                </a:lnTo>
                <a:lnTo>
                  <a:pt x="253" y="1112"/>
                </a:lnTo>
                <a:lnTo>
                  <a:pt x="260" y="1112"/>
                </a:lnTo>
                <a:lnTo>
                  <a:pt x="266" y="1112"/>
                </a:lnTo>
                <a:lnTo>
                  <a:pt x="273" y="1112"/>
                </a:lnTo>
                <a:lnTo>
                  <a:pt x="277" y="1119"/>
                </a:lnTo>
                <a:lnTo>
                  <a:pt x="282" y="1124"/>
                </a:lnTo>
                <a:lnTo>
                  <a:pt x="287" y="1130"/>
                </a:lnTo>
                <a:lnTo>
                  <a:pt x="294" y="1133"/>
                </a:lnTo>
                <a:lnTo>
                  <a:pt x="292" y="1148"/>
                </a:lnTo>
                <a:lnTo>
                  <a:pt x="296" y="1159"/>
                </a:lnTo>
                <a:lnTo>
                  <a:pt x="297" y="1170"/>
                </a:lnTo>
                <a:lnTo>
                  <a:pt x="301" y="1181"/>
                </a:lnTo>
                <a:lnTo>
                  <a:pt x="308" y="1193"/>
                </a:lnTo>
                <a:lnTo>
                  <a:pt x="318" y="1201"/>
                </a:lnTo>
                <a:lnTo>
                  <a:pt x="330" y="1208"/>
                </a:lnTo>
                <a:lnTo>
                  <a:pt x="342" y="1215"/>
                </a:lnTo>
                <a:lnTo>
                  <a:pt x="342" y="1220"/>
                </a:lnTo>
                <a:lnTo>
                  <a:pt x="343" y="1225"/>
                </a:lnTo>
                <a:lnTo>
                  <a:pt x="347" y="1234"/>
                </a:lnTo>
                <a:lnTo>
                  <a:pt x="352" y="1240"/>
                </a:lnTo>
                <a:lnTo>
                  <a:pt x="355" y="1249"/>
                </a:lnTo>
                <a:lnTo>
                  <a:pt x="354" y="1266"/>
                </a:lnTo>
                <a:lnTo>
                  <a:pt x="349" y="1281"/>
                </a:lnTo>
                <a:lnTo>
                  <a:pt x="345" y="1295"/>
                </a:lnTo>
                <a:lnTo>
                  <a:pt x="342" y="1310"/>
                </a:lnTo>
                <a:lnTo>
                  <a:pt x="343" y="1319"/>
                </a:lnTo>
                <a:lnTo>
                  <a:pt x="345" y="1327"/>
                </a:lnTo>
                <a:lnTo>
                  <a:pt x="349" y="1332"/>
                </a:lnTo>
                <a:lnTo>
                  <a:pt x="355" y="1338"/>
                </a:lnTo>
                <a:lnTo>
                  <a:pt x="355" y="1348"/>
                </a:lnTo>
                <a:lnTo>
                  <a:pt x="355" y="1358"/>
                </a:lnTo>
                <a:lnTo>
                  <a:pt x="359" y="1365"/>
                </a:lnTo>
                <a:lnTo>
                  <a:pt x="362" y="1372"/>
                </a:lnTo>
                <a:lnTo>
                  <a:pt x="362" y="1433"/>
                </a:lnTo>
                <a:lnTo>
                  <a:pt x="389" y="1433"/>
                </a:lnTo>
                <a:lnTo>
                  <a:pt x="401" y="1433"/>
                </a:lnTo>
                <a:lnTo>
                  <a:pt x="407" y="1431"/>
                </a:lnTo>
                <a:lnTo>
                  <a:pt x="408" y="1430"/>
                </a:lnTo>
                <a:lnTo>
                  <a:pt x="410" y="1426"/>
                </a:lnTo>
                <a:lnTo>
                  <a:pt x="415" y="1425"/>
                </a:lnTo>
                <a:lnTo>
                  <a:pt x="418" y="1421"/>
                </a:lnTo>
                <a:lnTo>
                  <a:pt x="425" y="1414"/>
                </a:lnTo>
                <a:lnTo>
                  <a:pt x="429" y="1411"/>
                </a:lnTo>
                <a:lnTo>
                  <a:pt x="432" y="1407"/>
                </a:lnTo>
                <a:lnTo>
                  <a:pt x="437" y="1406"/>
                </a:lnTo>
                <a:lnTo>
                  <a:pt x="444" y="1406"/>
                </a:lnTo>
                <a:lnTo>
                  <a:pt x="458" y="1404"/>
                </a:lnTo>
                <a:lnTo>
                  <a:pt x="471" y="1401"/>
                </a:lnTo>
                <a:lnTo>
                  <a:pt x="495" y="1392"/>
                </a:lnTo>
                <a:lnTo>
                  <a:pt x="507" y="1389"/>
                </a:lnTo>
                <a:lnTo>
                  <a:pt x="521" y="1385"/>
                </a:lnTo>
                <a:lnTo>
                  <a:pt x="536" y="1384"/>
                </a:lnTo>
                <a:lnTo>
                  <a:pt x="553" y="1385"/>
                </a:lnTo>
                <a:lnTo>
                  <a:pt x="562" y="1382"/>
                </a:lnTo>
                <a:lnTo>
                  <a:pt x="569" y="1377"/>
                </a:lnTo>
                <a:lnTo>
                  <a:pt x="577" y="1373"/>
                </a:lnTo>
                <a:lnTo>
                  <a:pt x="582" y="1372"/>
                </a:lnTo>
                <a:lnTo>
                  <a:pt x="587" y="1372"/>
                </a:lnTo>
                <a:lnTo>
                  <a:pt x="589" y="1367"/>
                </a:lnTo>
                <a:lnTo>
                  <a:pt x="591" y="1365"/>
                </a:lnTo>
                <a:lnTo>
                  <a:pt x="594" y="1365"/>
                </a:lnTo>
                <a:lnTo>
                  <a:pt x="603" y="1363"/>
                </a:lnTo>
                <a:lnTo>
                  <a:pt x="609" y="1361"/>
                </a:lnTo>
                <a:lnTo>
                  <a:pt x="623" y="1356"/>
                </a:lnTo>
                <a:lnTo>
                  <a:pt x="637" y="1351"/>
                </a:lnTo>
                <a:lnTo>
                  <a:pt x="645" y="1351"/>
                </a:lnTo>
                <a:lnTo>
                  <a:pt x="655" y="1351"/>
                </a:lnTo>
                <a:lnTo>
                  <a:pt x="662" y="1351"/>
                </a:lnTo>
                <a:lnTo>
                  <a:pt x="676" y="1351"/>
                </a:lnTo>
                <a:lnTo>
                  <a:pt x="679" y="1351"/>
                </a:lnTo>
                <a:lnTo>
                  <a:pt x="681" y="1350"/>
                </a:lnTo>
                <a:lnTo>
                  <a:pt x="683" y="1344"/>
                </a:lnTo>
                <a:lnTo>
                  <a:pt x="686" y="1344"/>
                </a:lnTo>
                <a:lnTo>
                  <a:pt x="688" y="1343"/>
                </a:lnTo>
                <a:lnTo>
                  <a:pt x="690" y="1338"/>
                </a:lnTo>
                <a:lnTo>
                  <a:pt x="693" y="1338"/>
                </a:lnTo>
                <a:lnTo>
                  <a:pt x="695" y="1336"/>
                </a:lnTo>
                <a:lnTo>
                  <a:pt x="696" y="1331"/>
                </a:lnTo>
                <a:lnTo>
                  <a:pt x="707" y="1324"/>
                </a:lnTo>
                <a:lnTo>
                  <a:pt x="715" y="1315"/>
                </a:lnTo>
                <a:lnTo>
                  <a:pt x="725" y="1309"/>
                </a:lnTo>
                <a:lnTo>
                  <a:pt x="731" y="1305"/>
                </a:lnTo>
                <a:lnTo>
                  <a:pt x="737" y="1303"/>
                </a:lnTo>
                <a:lnTo>
                  <a:pt x="761" y="1298"/>
                </a:lnTo>
                <a:lnTo>
                  <a:pt x="788" y="1297"/>
                </a:lnTo>
                <a:lnTo>
                  <a:pt x="818" y="1297"/>
                </a:lnTo>
                <a:lnTo>
                  <a:pt x="847" y="1297"/>
                </a:lnTo>
                <a:lnTo>
                  <a:pt x="847" y="1305"/>
                </a:lnTo>
                <a:lnTo>
                  <a:pt x="850" y="1310"/>
                </a:lnTo>
                <a:lnTo>
                  <a:pt x="853" y="1315"/>
                </a:lnTo>
                <a:lnTo>
                  <a:pt x="859" y="1319"/>
                </a:lnTo>
                <a:lnTo>
                  <a:pt x="867" y="1327"/>
                </a:lnTo>
                <a:lnTo>
                  <a:pt x="871" y="1331"/>
                </a:lnTo>
                <a:lnTo>
                  <a:pt x="874" y="1338"/>
                </a:lnTo>
                <a:lnTo>
                  <a:pt x="889" y="1343"/>
                </a:lnTo>
                <a:lnTo>
                  <a:pt x="905" y="1348"/>
                </a:lnTo>
                <a:lnTo>
                  <a:pt x="911" y="1351"/>
                </a:lnTo>
                <a:lnTo>
                  <a:pt x="920" y="1353"/>
                </a:lnTo>
                <a:lnTo>
                  <a:pt x="930" y="1353"/>
                </a:lnTo>
                <a:lnTo>
                  <a:pt x="942" y="1351"/>
                </a:lnTo>
                <a:lnTo>
                  <a:pt x="947" y="1350"/>
                </a:lnTo>
                <a:lnTo>
                  <a:pt x="952" y="1344"/>
                </a:lnTo>
                <a:lnTo>
                  <a:pt x="961" y="1336"/>
                </a:lnTo>
                <a:lnTo>
                  <a:pt x="964" y="1331"/>
                </a:lnTo>
                <a:lnTo>
                  <a:pt x="969" y="1327"/>
                </a:lnTo>
                <a:lnTo>
                  <a:pt x="975" y="1324"/>
                </a:lnTo>
                <a:lnTo>
                  <a:pt x="983" y="1324"/>
                </a:lnTo>
                <a:lnTo>
                  <a:pt x="995" y="1324"/>
                </a:lnTo>
                <a:lnTo>
                  <a:pt x="1005" y="1326"/>
                </a:lnTo>
                <a:lnTo>
                  <a:pt x="1024" y="1331"/>
                </a:lnTo>
                <a:lnTo>
                  <a:pt x="1043" y="1336"/>
                </a:lnTo>
                <a:lnTo>
                  <a:pt x="1053" y="1338"/>
                </a:lnTo>
                <a:lnTo>
                  <a:pt x="1065" y="1338"/>
                </a:lnTo>
                <a:lnTo>
                  <a:pt x="1080" y="1346"/>
                </a:lnTo>
                <a:lnTo>
                  <a:pt x="1097" y="1353"/>
                </a:lnTo>
                <a:lnTo>
                  <a:pt x="1106" y="1356"/>
                </a:lnTo>
                <a:lnTo>
                  <a:pt x="1116" y="1358"/>
                </a:lnTo>
                <a:lnTo>
                  <a:pt x="1126" y="1360"/>
                </a:lnTo>
                <a:lnTo>
                  <a:pt x="1140" y="1358"/>
                </a:lnTo>
                <a:lnTo>
                  <a:pt x="1143" y="1356"/>
                </a:lnTo>
                <a:lnTo>
                  <a:pt x="1145" y="1356"/>
                </a:lnTo>
                <a:lnTo>
                  <a:pt x="1147" y="1355"/>
                </a:lnTo>
                <a:lnTo>
                  <a:pt x="1154" y="1348"/>
                </a:lnTo>
                <a:lnTo>
                  <a:pt x="1159" y="1341"/>
                </a:lnTo>
                <a:lnTo>
                  <a:pt x="1166" y="1338"/>
                </a:lnTo>
                <a:lnTo>
                  <a:pt x="1176" y="1336"/>
                </a:lnTo>
                <a:lnTo>
                  <a:pt x="1177" y="1334"/>
                </a:lnTo>
                <a:lnTo>
                  <a:pt x="1179" y="1331"/>
                </a:lnTo>
                <a:lnTo>
                  <a:pt x="1183" y="1329"/>
                </a:lnTo>
                <a:lnTo>
                  <a:pt x="1186" y="1327"/>
                </a:lnTo>
                <a:lnTo>
                  <a:pt x="1193" y="1322"/>
                </a:lnTo>
                <a:lnTo>
                  <a:pt x="1200" y="1321"/>
                </a:lnTo>
                <a:lnTo>
                  <a:pt x="1212" y="1319"/>
                </a:lnTo>
                <a:lnTo>
                  <a:pt x="1218" y="1315"/>
                </a:lnTo>
                <a:lnTo>
                  <a:pt x="1220" y="1314"/>
                </a:lnTo>
                <a:lnTo>
                  <a:pt x="1227" y="1312"/>
                </a:lnTo>
                <a:lnTo>
                  <a:pt x="1227" y="1310"/>
                </a:lnTo>
                <a:lnTo>
                  <a:pt x="1234" y="1307"/>
                </a:lnTo>
                <a:lnTo>
                  <a:pt x="1237" y="1307"/>
                </a:lnTo>
                <a:lnTo>
                  <a:pt x="1242" y="1303"/>
                </a:lnTo>
                <a:lnTo>
                  <a:pt x="1244" y="1303"/>
                </a:lnTo>
                <a:lnTo>
                  <a:pt x="1254" y="1300"/>
                </a:lnTo>
                <a:lnTo>
                  <a:pt x="1256" y="1300"/>
                </a:lnTo>
                <a:lnTo>
                  <a:pt x="1263" y="1298"/>
                </a:lnTo>
                <a:lnTo>
                  <a:pt x="1266" y="1298"/>
                </a:lnTo>
                <a:lnTo>
                  <a:pt x="1276" y="1297"/>
                </a:lnTo>
                <a:lnTo>
                  <a:pt x="1278" y="1292"/>
                </a:lnTo>
                <a:lnTo>
                  <a:pt x="1280" y="1290"/>
                </a:lnTo>
                <a:lnTo>
                  <a:pt x="1283" y="1290"/>
                </a:lnTo>
                <a:lnTo>
                  <a:pt x="1285" y="1281"/>
                </a:lnTo>
                <a:lnTo>
                  <a:pt x="1287" y="1278"/>
                </a:lnTo>
                <a:lnTo>
                  <a:pt x="1290" y="1276"/>
                </a:lnTo>
                <a:lnTo>
                  <a:pt x="1297" y="1276"/>
                </a:lnTo>
                <a:lnTo>
                  <a:pt x="1297" y="1283"/>
                </a:lnTo>
                <a:lnTo>
                  <a:pt x="1304" y="1283"/>
                </a:lnTo>
                <a:lnTo>
                  <a:pt x="1309" y="1285"/>
                </a:lnTo>
                <a:lnTo>
                  <a:pt x="1309" y="1288"/>
                </a:lnTo>
                <a:lnTo>
                  <a:pt x="1309" y="1292"/>
                </a:lnTo>
                <a:lnTo>
                  <a:pt x="1310" y="1297"/>
                </a:lnTo>
                <a:lnTo>
                  <a:pt x="1314" y="1298"/>
                </a:lnTo>
                <a:lnTo>
                  <a:pt x="1319" y="1298"/>
                </a:lnTo>
                <a:lnTo>
                  <a:pt x="1322" y="1300"/>
                </a:lnTo>
                <a:lnTo>
                  <a:pt x="1324" y="1302"/>
                </a:lnTo>
                <a:lnTo>
                  <a:pt x="1324" y="1303"/>
                </a:lnTo>
                <a:lnTo>
                  <a:pt x="1338" y="1302"/>
                </a:lnTo>
                <a:lnTo>
                  <a:pt x="1350" y="1298"/>
                </a:lnTo>
                <a:lnTo>
                  <a:pt x="1372" y="1290"/>
                </a:lnTo>
                <a:lnTo>
                  <a:pt x="1374" y="1285"/>
                </a:lnTo>
                <a:lnTo>
                  <a:pt x="1375" y="1283"/>
                </a:lnTo>
                <a:lnTo>
                  <a:pt x="1379" y="1283"/>
                </a:lnTo>
                <a:lnTo>
                  <a:pt x="1386" y="1283"/>
                </a:lnTo>
                <a:lnTo>
                  <a:pt x="1387" y="1278"/>
                </a:lnTo>
                <a:lnTo>
                  <a:pt x="1389" y="1276"/>
                </a:lnTo>
                <a:lnTo>
                  <a:pt x="1392" y="1276"/>
                </a:lnTo>
                <a:lnTo>
                  <a:pt x="1398" y="1274"/>
                </a:lnTo>
                <a:lnTo>
                  <a:pt x="1403" y="1269"/>
                </a:lnTo>
                <a:lnTo>
                  <a:pt x="1408" y="1266"/>
                </a:lnTo>
                <a:lnTo>
                  <a:pt x="1413" y="1263"/>
                </a:lnTo>
                <a:lnTo>
                  <a:pt x="1413" y="1208"/>
                </a:lnTo>
                <a:lnTo>
                  <a:pt x="1410" y="1201"/>
                </a:lnTo>
                <a:lnTo>
                  <a:pt x="1406" y="1198"/>
                </a:lnTo>
                <a:lnTo>
                  <a:pt x="1403" y="1193"/>
                </a:lnTo>
                <a:lnTo>
                  <a:pt x="1399" y="1188"/>
                </a:lnTo>
                <a:lnTo>
                  <a:pt x="1394" y="1186"/>
                </a:lnTo>
                <a:lnTo>
                  <a:pt x="1392" y="1184"/>
                </a:lnTo>
                <a:lnTo>
                  <a:pt x="1392" y="1181"/>
                </a:lnTo>
                <a:lnTo>
                  <a:pt x="1392" y="1174"/>
                </a:lnTo>
                <a:lnTo>
                  <a:pt x="1387" y="1172"/>
                </a:lnTo>
                <a:lnTo>
                  <a:pt x="1386" y="1170"/>
                </a:lnTo>
                <a:lnTo>
                  <a:pt x="1386" y="1167"/>
                </a:lnTo>
                <a:lnTo>
                  <a:pt x="1386" y="1153"/>
                </a:lnTo>
                <a:lnTo>
                  <a:pt x="1381" y="1152"/>
                </a:lnTo>
                <a:lnTo>
                  <a:pt x="1379" y="1150"/>
                </a:lnTo>
                <a:lnTo>
                  <a:pt x="1379" y="1147"/>
                </a:lnTo>
                <a:lnTo>
                  <a:pt x="1379" y="1138"/>
                </a:lnTo>
                <a:lnTo>
                  <a:pt x="1375" y="1133"/>
                </a:lnTo>
                <a:lnTo>
                  <a:pt x="1372" y="1126"/>
                </a:lnTo>
                <a:lnTo>
                  <a:pt x="1372" y="1119"/>
                </a:lnTo>
                <a:lnTo>
                  <a:pt x="1379" y="1118"/>
                </a:lnTo>
                <a:lnTo>
                  <a:pt x="1384" y="1112"/>
                </a:lnTo>
                <a:lnTo>
                  <a:pt x="1391" y="1109"/>
                </a:lnTo>
                <a:lnTo>
                  <a:pt x="1399" y="1106"/>
                </a:lnTo>
                <a:lnTo>
                  <a:pt x="1413" y="1104"/>
                </a:lnTo>
                <a:lnTo>
                  <a:pt x="1428" y="1106"/>
                </a:lnTo>
                <a:lnTo>
                  <a:pt x="1445" y="1106"/>
                </a:lnTo>
                <a:lnTo>
                  <a:pt x="1461" y="1106"/>
                </a:lnTo>
                <a:lnTo>
                  <a:pt x="1459" y="1097"/>
                </a:lnTo>
                <a:lnTo>
                  <a:pt x="1461" y="1090"/>
                </a:lnTo>
                <a:lnTo>
                  <a:pt x="1462" y="1083"/>
                </a:lnTo>
                <a:lnTo>
                  <a:pt x="1464" y="1078"/>
                </a:lnTo>
                <a:lnTo>
                  <a:pt x="1468" y="1073"/>
                </a:lnTo>
                <a:lnTo>
                  <a:pt x="1471" y="1070"/>
                </a:lnTo>
                <a:lnTo>
                  <a:pt x="1481" y="1065"/>
                </a:lnTo>
                <a:lnTo>
                  <a:pt x="1483" y="1059"/>
                </a:lnTo>
                <a:lnTo>
                  <a:pt x="1485" y="1058"/>
                </a:lnTo>
                <a:lnTo>
                  <a:pt x="1488" y="1058"/>
                </a:lnTo>
                <a:lnTo>
                  <a:pt x="1490" y="1053"/>
                </a:lnTo>
                <a:lnTo>
                  <a:pt x="1491" y="1051"/>
                </a:lnTo>
                <a:lnTo>
                  <a:pt x="1495" y="1051"/>
                </a:lnTo>
                <a:lnTo>
                  <a:pt x="1500" y="1049"/>
                </a:lnTo>
                <a:lnTo>
                  <a:pt x="1502" y="1044"/>
                </a:lnTo>
                <a:lnTo>
                  <a:pt x="1503" y="1039"/>
                </a:lnTo>
                <a:lnTo>
                  <a:pt x="1502" y="1030"/>
                </a:lnTo>
                <a:lnTo>
                  <a:pt x="1502" y="1017"/>
                </a:lnTo>
                <a:lnTo>
                  <a:pt x="1500" y="1010"/>
                </a:lnTo>
                <a:lnTo>
                  <a:pt x="1502" y="1003"/>
                </a:lnTo>
                <a:lnTo>
                  <a:pt x="1505" y="1001"/>
                </a:lnTo>
                <a:lnTo>
                  <a:pt x="1507" y="998"/>
                </a:lnTo>
                <a:lnTo>
                  <a:pt x="1509" y="995"/>
                </a:lnTo>
                <a:lnTo>
                  <a:pt x="1509" y="989"/>
                </a:lnTo>
                <a:lnTo>
                  <a:pt x="1517" y="988"/>
                </a:lnTo>
                <a:lnTo>
                  <a:pt x="1520" y="986"/>
                </a:lnTo>
                <a:lnTo>
                  <a:pt x="1522" y="983"/>
                </a:lnTo>
                <a:lnTo>
                  <a:pt x="1524" y="978"/>
                </a:lnTo>
                <a:lnTo>
                  <a:pt x="1526" y="976"/>
                </a:lnTo>
                <a:lnTo>
                  <a:pt x="1529" y="976"/>
                </a:lnTo>
                <a:lnTo>
                  <a:pt x="1529" y="983"/>
                </a:lnTo>
                <a:lnTo>
                  <a:pt x="1541" y="983"/>
                </a:lnTo>
                <a:lnTo>
                  <a:pt x="1551" y="979"/>
                </a:lnTo>
                <a:lnTo>
                  <a:pt x="1560" y="974"/>
                </a:lnTo>
                <a:lnTo>
                  <a:pt x="1568" y="971"/>
                </a:lnTo>
                <a:lnTo>
                  <a:pt x="1577" y="966"/>
                </a:lnTo>
                <a:lnTo>
                  <a:pt x="1585" y="962"/>
                </a:lnTo>
                <a:lnTo>
                  <a:pt x="1597" y="960"/>
                </a:lnTo>
                <a:lnTo>
                  <a:pt x="1611" y="962"/>
                </a:lnTo>
                <a:lnTo>
                  <a:pt x="1613" y="952"/>
                </a:lnTo>
                <a:lnTo>
                  <a:pt x="1618" y="943"/>
                </a:lnTo>
                <a:lnTo>
                  <a:pt x="1624" y="937"/>
                </a:lnTo>
                <a:lnTo>
                  <a:pt x="1631" y="932"/>
                </a:lnTo>
                <a:lnTo>
                  <a:pt x="1638" y="926"/>
                </a:lnTo>
                <a:lnTo>
                  <a:pt x="1645" y="920"/>
                </a:lnTo>
                <a:lnTo>
                  <a:pt x="1650" y="911"/>
                </a:lnTo>
                <a:lnTo>
                  <a:pt x="1652" y="901"/>
                </a:lnTo>
                <a:lnTo>
                  <a:pt x="1657" y="897"/>
                </a:lnTo>
                <a:lnTo>
                  <a:pt x="1664" y="896"/>
                </a:lnTo>
                <a:lnTo>
                  <a:pt x="1677" y="894"/>
                </a:lnTo>
                <a:lnTo>
                  <a:pt x="1693" y="891"/>
                </a:lnTo>
                <a:lnTo>
                  <a:pt x="1706" y="887"/>
                </a:lnTo>
                <a:lnTo>
                  <a:pt x="1710" y="892"/>
                </a:lnTo>
                <a:lnTo>
                  <a:pt x="1713" y="896"/>
                </a:lnTo>
                <a:lnTo>
                  <a:pt x="1723" y="901"/>
                </a:lnTo>
                <a:lnTo>
                  <a:pt x="1728" y="904"/>
                </a:lnTo>
                <a:lnTo>
                  <a:pt x="1732" y="908"/>
                </a:lnTo>
                <a:lnTo>
                  <a:pt x="1734" y="914"/>
                </a:lnTo>
                <a:lnTo>
                  <a:pt x="1734" y="921"/>
                </a:lnTo>
                <a:lnTo>
                  <a:pt x="1742" y="923"/>
                </a:lnTo>
                <a:lnTo>
                  <a:pt x="1746" y="925"/>
                </a:lnTo>
                <a:lnTo>
                  <a:pt x="1747" y="928"/>
                </a:lnTo>
                <a:lnTo>
                  <a:pt x="1757" y="930"/>
                </a:lnTo>
                <a:lnTo>
                  <a:pt x="1768" y="933"/>
                </a:lnTo>
                <a:lnTo>
                  <a:pt x="1786" y="940"/>
                </a:lnTo>
                <a:lnTo>
                  <a:pt x="1805" y="947"/>
                </a:lnTo>
                <a:lnTo>
                  <a:pt x="1817" y="949"/>
                </a:lnTo>
                <a:lnTo>
                  <a:pt x="1829" y="949"/>
                </a:lnTo>
                <a:lnTo>
                  <a:pt x="1836" y="945"/>
                </a:lnTo>
                <a:lnTo>
                  <a:pt x="1841" y="940"/>
                </a:lnTo>
                <a:lnTo>
                  <a:pt x="1846" y="935"/>
                </a:lnTo>
                <a:lnTo>
                  <a:pt x="1850" y="928"/>
                </a:lnTo>
                <a:lnTo>
                  <a:pt x="1863" y="921"/>
                </a:lnTo>
                <a:lnTo>
                  <a:pt x="1877" y="914"/>
                </a:lnTo>
                <a:lnTo>
                  <a:pt x="1911" y="914"/>
                </a:lnTo>
                <a:lnTo>
                  <a:pt x="1913" y="909"/>
                </a:lnTo>
                <a:lnTo>
                  <a:pt x="1918" y="908"/>
                </a:lnTo>
                <a:lnTo>
                  <a:pt x="1925" y="908"/>
                </a:lnTo>
                <a:lnTo>
                  <a:pt x="1932" y="908"/>
                </a:lnTo>
                <a:lnTo>
                  <a:pt x="1933" y="904"/>
                </a:lnTo>
                <a:lnTo>
                  <a:pt x="1935" y="903"/>
                </a:lnTo>
                <a:lnTo>
                  <a:pt x="1940" y="899"/>
                </a:lnTo>
                <a:lnTo>
                  <a:pt x="1947" y="897"/>
                </a:lnTo>
                <a:lnTo>
                  <a:pt x="1952" y="894"/>
                </a:lnTo>
                <a:lnTo>
                  <a:pt x="1954" y="891"/>
                </a:lnTo>
                <a:lnTo>
                  <a:pt x="1955" y="889"/>
                </a:lnTo>
                <a:lnTo>
                  <a:pt x="1961" y="885"/>
                </a:lnTo>
                <a:lnTo>
                  <a:pt x="1967" y="884"/>
                </a:lnTo>
                <a:lnTo>
                  <a:pt x="1973" y="880"/>
                </a:lnTo>
                <a:lnTo>
                  <a:pt x="1967" y="872"/>
                </a:lnTo>
                <a:lnTo>
                  <a:pt x="1964" y="868"/>
                </a:lnTo>
                <a:lnTo>
                  <a:pt x="1959" y="867"/>
                </a:lnTo>
                <a:lnTo>
                  <a:pt x="1954" y="865"/>
                </a:lnTo>
                <a:lnTo>
                  <a:pt x="1952" y="863"/>
                </a:lnTo>
                <a:lnTo>
                  <a:pt x="1952" y="860"/>
                </a:lnTo>
                <a:lnTo>
                  <a:pt x="1947" y="851"/>
                </a:lnTo>
                <a:lnTo>
                  <a:pt x="1942" y="845"/>
                </a:lnTo>
                <a:lnTo>
                  <a:pt x="1928" y="833"/>
                </a:lnTo>
                <a:lnTo>
                  <a:pt x="1914" y="821"/>
                </a:lnTo>
                <a:lnTo>
                  <a:pt x="1909" y="814"/>
                </a:lnTo>
                <a:lnTo>
                  <a:pt x="1904" y="805"/>
                </a:lnTo>
                <a:lnTo>
                  <a:pt x="1897" y="807"/>
                </a:lnTo>
                <a:lnTo>
                  <a:pt x="1894" y="805"/>
                </a:lnTo>
                <a:lnTo>
                  <a:pt x="1891" y="804"/>
                </a:lnTo>
                <a:lnTo>
                  <a:pt x="1889" y="800"/>
                </a:lnTo>
                <a:lnTo>
                  <a:pt x="1884" y="795"/>
                </a:lnTo>
                <a:lnTo>
                  <a:pt x="1880" y="793"/>
                </a:lnTo>
                <a:lnTo>
                  <a:pt x="1877" y="792"/>
                </a:lnTo>
                <a:lnTo>
                  <a:pt x="1872" y="788"/>
                </a:lnTo>
                <a:lnTo>
                  <a:pt x="1865" y="787"/>
                </a:lnTo>
                <a:lnTo>
                  <a:pt x="1858" y="785"/>
                </a:lnTo>
                <a:lnTo>
                  <a:pt x="1850" y="785"/>
                </a:lnTo>
                <a:lnTo>
                  <a:pt x="1850" y="780"/>
                </a:lnTo>
                <a:lnTo>
                  <a:pt x="1850" y="775"/>
                </a:lnTo>
                <a:lnTo>
                  <a:pt x="1848" y="770"/>
                </a:lnTo>
                <a:lnTo>
                  <a:pt x="1850" y="764"/>
                </a:lnTo>
                <a:lnTo>
                  <a:pt x="1851" y="763"/>
                </a:lnTo>
                <a:lnTo>
                  <a:pt x="1853" y="763"/>
                </a:lnTo>
                <a:lnTo>
                  <a:pt x="1855" y="761"/>
                </a:lnTo>
                <a:lnTo>
                  <a:pt x="1856" y="758"/>
                </a:lnTo>
                <a:lnTo>
                  <a:pt x="1855" y="754"/>
                </a:lnTo>
                <a:lnTo>
                  <a:pt x="1851" y="749"/>
                </a:lnTo>
                <a:lnTo>
                  <a:pt x="1850" y="744"/>
                </a:lnTo>
                <a:lnTo>
                  <a:pt x="1850" y="737"/>
                </a:lnTo>
                <a:lnTo>
                  <a:pt x="1844" y="735"/>
                </a:lnTo>
                <a:lnTo>
                  <a:pt x="1843" y="734"/>
                </a:lnTo>
                <a:lnTo>
                  <a:pt x="1843" y="730"/>
                </a:lnTo>
                <a:lnTo>
                  <a:pt x="1834" y="725"/>
                </a:lnTo>
                <a:lnTo>
                  <a:pt x="1829" y="723"/>
                </a:lnTo>
                <a:lnTo>
                  <a:pt x="1822" y="723"/>
                </a:lnTo>
                <a:lnTo>
                  <a:pt x="1821" y="717"/>
                </a:lnTo>
                <a:lnTo>
                  <a:pt x="1819" y="710"/>
                </a:lnTo>
                <a:lnTo>
                  <a:pt x="1814" y="706"/>
                </a:lnTo>
                <a:lnTo>
                  <a:pt x="1809" y="703"/>
                </a:lnTo>
                <a:lnTo>
                  <a:pt x="1807" y="708"/>
                </a:lnTo>
                <a:lnTo>
                  <a:pt x="1805" y="710"/>
                </a:lnTo>
                <a:lnTo>
                  <a:pt x="1802" y="710"/>
                </a:lnTo>
                <a:lnTo>
                  <a:pt x="1793" y="705"/>
                </a:lnTo>
                <a:lnTo>
                  <a:pt x="1790" y="701"/>
                </a:lnTo>
                <a:lnTo>
                  <a:pt x="1788" y="696"/>
                </a:lnTo>
                <a:lnTo>
                  <a:pt x="1780" y="696"/>
                </a:lnTo>
                <a:lnTo>
                  <a:pt x="1773" y="698"/>
                </a:lnTo>
                <a:lnTo>
                  <a:pt x="1768" y="701"/>
                </a:lnTo>
                <a:lnTo>
                  <a:pt x="1761" y="703"/>
                </a:lnTo>
                <a:lnTo>
                  <a:pt x="1752" y="703"/>
                </a:lnTo>
                <a:lnTo>
                  <a:pt x="1746" y="701"/>
                </a:lnTo>
                <a:lnTo>
                  <a:pt x="1740" y="698"/>
                </a:lnTo>
                <a:lnTo>
                  <a:pt x="1734" y="696"/>
                </a:lnTo>
                <a:lnTo>
                  <a:pt x="1735" y="686"/>
                </a:lnTo>
                <a:lnTo>
                  <a:pt x="1739" y="677"/>
                </a:lnTo>
                <a:lnTo>
                  <a:pt x="1740" y="674"/>
                </a:lnTo>
                <a:lnTo>
                  <a:pt x="1744" y="671"/>
                </a:lnTo>
                <a:lnTo>
                  <a:pt x="1747" y="669"/>
                </a:lnTo>
                <a:lnTo>
                  <a:pt x="1754" y="669"/>
                </a:lnTo>
                <a:lnTo>
                  <a:pt x="1756" y="667"/>
                </a:lnTo>
                <a:lnTo>
                  <a:pt x="1757" y="666"/>
                </a:lnTo>
                <a:lnTo>
                  <a:pt x="1761" y="662"/>
                </a:lnTo>
                <a:lnTo>
                  <a:pt x="1766" y="660"/>
                </a:lnTo>
                <a:lnTo>
                  <a:pt x="1768" y="659"/>
                </a:lnTo>
                <a:lnTo>
                  <a:pt x="1768" y="655"/>
                </a:lnTo>
                <a:lnTo>
                  <a:pt x="1771" y="654"/>
                </a:lnTo>
                <a:lnTo>
                  <a:pt x="1775" y="652"/>
                </a:lnTo>
                <a:lnTo>
                  <a:pt x="1776" y="650"/>
                </a:lnTo>
                <a:lnTo>
                  <a:pt x="1781" y="648"/>
                </a:lnTo>
                <a:lnTo>
                  <a:pt x="1781" y="643"/>
                </a:lnTo>
                <a:lnTo>
                  <a:pt x="1781" y="638"/>
                </a:lnTo>
                <a:lnTo>
                  <a:pt x="1780" y="631"/>
                </a:lnTo>
                <a:lnTo>
                  <a:pt x="1781" y="628"/>
                </a:lnTo>
                <a:lnTo>
                  <a:pt x="1788" y="628"/>
                </a:lnTo>
                <a:lnTo>
                  <a:pt x="1788" y="621"/>
                </a:lnTo>
                <a:lnTo>
                  <a:pt x="1788" y="614"/>
                </a:lnTo>
                <a:lnTo>
                  <a:pt x="1790" y="609"/>
                </a:lnTo>
                <a:lnTo>
                  <a:pt x="1792" y="608"/>
                </a:lnTo>
                <a:lnTo>
                  <a:pt x="1795" y="608"/>
                </a:lnTo>
                <a:lnTo>
                  <a:pt x="1797" y="602"/>
                </a:lnTo>
                <a:lnTo>
                  <a:pt x="1798" y="601"/>
                </a:lnTo>
                <a:lnTo>
                  <a:pt x="1802" y="601"/>
                </a:lnTo>
                <a:lnTo>
                  <a:pt x="1802" y="594"/>
                </a:lnTo>
                <a:lnTo>
                  <a:pt x="1826" y="587"/>
                </a:lnTo>
                <a:lnTo>
                  <a:pt x="1839" y="587"/>
                </a:lnTo>
                <a:lnTo>
                  <a:pt x="1856" y="587"/>
                </a:lnTo>
                <a:lnTo>
                  <a:pt x="1856" y="567"/>
                </a:lnTo>
                <a:lnTo>
                  <a:pt x="1856" y="546"/>
                </a:lnTo>
                <a:lnTo>
                  <a:pt x="1855" y="527"/>
                </a:lnTo>
                <a:lnTo>
                  <a:pt x="1850" y="512"/>
                </a:lnTo>
                <a:lnTo>
                  <a:pt x="1844" y="496"/>
                </a:lnTo>
                <a:lnTo>
                  <a:pt x="1841" y="479"/>
                </a:lnTo>
                <a:lnTo>
                  <a:pt x="1838" y="442"/>
                </a:lnTo>
                <a:lnTo>
                  <a:pt x="1836" y="403"/>
                </a:lnTo>
                <a:lnTo>
                  <a:pt x="1836" y="362"/>
                </a:lnTo>
                <a:lnTo>
                  <a:pt x="1836" y="357"/>
                </a:lnTo>
                <a:lnTo>
                  <a:pt x="1838" y="352"/>
                </a:lnTo>
                <a:lnTo>
                  <a:pt x="1839" y="346"/>
                </a:lnTo>
                <a:lnTo>
                  <a:pt x="1841" y="345"/>
                </a:lnTo>
                <a:lnTo>
                  <a:pt x="1848" y="340"/>
                </a:lnTo>
                <a:lnTo>
                  <a:pt x="1856" y="334"/>
                </a:lnTo>
                <a:lnTo>
                  <a:pt x="1855" y="326"/>
                </a:lnTo>
                <a:lnTo>
                  <a:pt x="1856" y="319"/>
                </a:lnTo>
                <a:lnTo>
                  <a:pt x="1860" y="307"/>
                </a:lnTo>
                <a:lnTo>
                  <a:pt x="1863" y="295"/>
                </a:lnTo>
                <a:lnTo>
                  <a:pt x="1863" y="288"/>
                </a:lnTo>
                <a:lnTo>
                  <a:pt x="1863" y="280"/>
                </a:lnTo>
                <a:lnTo>
                  <a:pt x="1867" y="278"/>
                </a:lnTo>
                <a:lnTo>
                  <a:pt x="1868" y="275"/>
                </a:lnTo>
                <a:lnTo>
                  <a:pt x="1870" y="266"/>
                </a:lnTo>
                <a:lnTo>
                  <a:pt x="1880" y="265"/>
                </a:lnTo>
                <a:lnTo>
                  <a:pt x="1887" y="261"/>
                </a:lnTo>
                <a:lnTo>
                  <a:pt x="1901" y="254"/>
                </a:lnTo>
                <a:lnTo>
                  <a:pt x="1909" y="249"/>
                </a:lnTo>
                <a:lnTo>
                  <a:pt x="1916" y="248"/>
                </a:lnTo>
                <a:lnTo>
                  <a:pt x="1926" y="246"/>
                </a:lnTo>
                <a:lnTo>
                  <a:pt x="1938" y="246"/>
                </a:lnTo>
                <a:lnTo>
                  <a:pt x="1940" y="241"/>
                </a:lnTo>
                <a:lnTo>
                  <a:pt x="1942" y="239"/>
                </a:lnTo>
                <a:lnTo>
                  <a:pt x="1945" y="239"/>
                </a:lnTo>
                <a:lnTo>
                  <a:pt x="1954" y="237"/>
                </a:lnTo>
                <a:lnTo>
                  <a:pt x="1961" y="239"/>
                </a:lnTo>
                <a:lnTo>
                  <a:pt x="1966" y="242"/>
                </a:lnTo>
                <a:lnTo>
                  <a:pt x="1969" y="246"/>
                </a:lnTo>
                <a:lnTo>
                  <a:pt x="1976" y="254"/>
                </a:lnTo>
                <a:lnTo>
                  <a:pt x="1981" y="258"/>
                </a:lnTo>
                <a:lnTo>
                  <a:pt x="1986" y="259"/>
                </a:lnTo>
                <a:lnTo>
                  <a:pt x="1988" y="259"/>
                </a:lnTo>
                <a:lnTo>
                  <a:pt x="1990" y="258"/>
                </a:lnTo>
                <a:lnTo>
                  <a:pt x="1991" y="253"/>
                </a:lnTo>
                <a:lnTo>
                  <a:pt x="1993" y="239"/>
                </a:lnTo>
                <a:lnTo>
                  <a:pt x="1993" y="219"/>
                </a:lnTo>
                <a:lnTo>
                  <a:pt x="1998" y="217"/>
                </a:lnTo>
                <a:lnTo>
                  <a:pt x="2002" y="215"/>
                </a:lnTo>
                <a:lnTo>
                  <a:pt x="2007" y="210"/>
                </a:lnTo>
                <a:lnTo>
                  <a:pt x="2010" y="201"/>
                </a:lnTo>
                <a:lnTo>
                  <a:pt x="2013" y="191"/>
                </a:lnTo>
                <a:lnTo>
                  <a:pt x="2015" y="169"/>
                </a:lnTo>
                <a:lnTo>
                  <a:pt x="2017" y="159"/>
                </a:lnTo>
                <a:lnTo>
                  <a:pt x="2020" y="150"/>
                </a:lnTo>
                <a:lnTo>
                  <a:pt x="2020" y="149"/>
                </a:lnTo>
                <a:lnTo>
                  <a:pt x="2019" y="147"/>
                </a:lnTo>
                <a:lnTo>
                  <a:pt x="2015" y="145"/>
                </a:lnTo>
                <a:lnTo>
                  <a:pt x="2010" y="145"/>
                </a:lnTo>
                <a:lnTo>
                  <a:pt x="2007" y="144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1" name="Freeform 250">
            <a:extLst>
              <a:ext uri="{FF2B5EF4-FFF2-40B4-BE49-F238E27FC236}">
                <a16:creationId xmlns:a16="http://schemas.microsoft.com/office/drawing/2014/main" id="{E73D2575-03C5-4C52-BFD3-7C5AA2922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911" y="5210810"/>
            <a:ext cx="176443" cy="77507"/>
          </a:xfrm>
          <a:custGeom>
            <a:avLst/>
            <a:gdLst>
              <a:gd name="T0" fmla="*/ 150631 w 446"/>
              <a:gd name="T1" fmla="*/ 4325 h 207"/>
              <a:gd name="T2" fmla="*/ 145239 w 446"/>
              <a:gd name="T3" fmla="*/ 2163 h 207"/>
              <a:gd name="T4" fmla="*/ 127983 w 446"/>
              <a:gd name="T5" fmla="*/ 4686 h 207"/>
              <a:gd name="T6" fmla="*/ 118995 w 446"/>
              <a:gd name="T7" fmla="*/ 4325 h 207"/>
              <a:gd name="T8" fmla="*/ 110727 w 446"/>
              <a:gd name="T9" fmla="*/ 2163 h 207"/>
              <a:gd name="T10" fmla="*/ 104256 w 446"/>
              <a:gd name="T11" fmla="*/ 1802 h 207"/>
              <a:gd name="T12" fmla="*/ 86281 w 446"/>
              <a:gd name="T13" fmla="*/ 0 h 207"/>
              <a:gd name="T14" fmla="*/ 81607 w 446"/>
              <a:gd name="T15" fmla="*/ 1081 h 207"/>
              <a:gd name="T16" fmla="*/ 76574 w 446"/>
              <a:gd name="T17" fmla="*/ 2163 h 207"/>
              <a:gd name="T18" fmla="*/ 69024 w 446"/>
              <a:gd name="T19" fmla="*/ 6128 h 207"/>
              <a:gd name="T20" fmla="*/ 45297 w 446"/>
              <a:gd name="T21" fmla="*/ 16941 h 207"/>
              <a:gd name="T22" fmla="*/ 23727 w 446"/>
              <a:gd name="T23" fmla="*/ 28115 h 207"/>
              <a:gd name="T24" fmla="*/ 20132 w 446"/>
              <a:gd name="T25" fmla="*/ 29557 h 207"/>
              <a:gd name="T26" fmla="*/ 8988 w 446"/>
              <a:gd name="T27" fmla="*/ 32440 h 207"/>
              <a:gd name="T28" fmla="*/ 360 w 446"/>
              <a:gd name="T29" fmla="*/ 36766 h 207"/>
              <a:gd name="T30" fmla="*/ 360 w 446"/>
              <a:gd name="T31" fmla="*/ 41812 h 207"/>
              <a:gd name="T32" fmla="*/ 2157 w 446"/>
              <a:gd name="T33" fmla="*/ 45417 h 207"/>
              <a:gd name="T34" fmla="*/ 2157 w 446"/>
              <a:gd name="T35" fmla="*/ 45417 h 207"/>
              <a:gd name="T36" fmla="*/ 2876 w 446"/>
              <a:gd name="T37" fmla="*/ 46138 h 207"/>
              <a:gd name="T38" fmla="*/ 2876 w 446"/>
              <a:gd name="T39" fmla="*/ 47219 h 207"/>
              <a:gd name="T40" fmla="*/ 2876 w 446"/>
              <a:gd name="T41" fmla="*/ 49021 h 207"/>
              <a:gd name="T42" fmla="*/ 24446 w 446"/>
              <a:gd name="T43" fmla="*/ 51544 h 207"/>
              <a:gd name="T44" fmla="*/ 35950 w 446"/>
              <a:gd name="T45" fmla="*/ 53346 h 207"/>
              <a:gd name="T46" fmla="*/ 44578 w 446"/>
              <a:gd name="T47" fmla="*/ 59114 h 207"/>
              <a:gd name="T48" fmla="*/ 50690 w 446"/>
              <a:gd name="T49" fmla="*/ 58393 h 207"/>
              <a:gd name="T50" fmla="*/ 63632 w 446"/>
              <a:gd name="T51" fmla="*/ 60916 h 207"/>
              <a:gd name="T52" fmla="*/ 69024 w 446"/>
              <a:gd name="T53" fmla="*/ 64520 h 207"/>
              <a:gd name="T54" fmla="*/ 76574 w 446"/>
              <a:gd name="T55" fmla="*/ 66323 h 207"/>
              <a:gd name="T56" fmla="*/ 79090 w 446"/>
              <a:gd name="T57" fmla="*/ 69927 h 207"/>
              <a:gd name="T58" fmla="*/ 81607 w 446"/>
              <a:gd name="T59" fmla="*/ 73532 h 207"/>
              <a:gd name="T60" fmla="*/ 88078 w 446"/>
              <a:gd name="T61" fmla="*/ 73171 h 207"/>
              <a:gd name="T62" fmla="*/ 92033 w 446"/>
              <a:gd name="T63" fmla="*/ 69567 h 207"/>
              <a:gd name="T64" fmla="*/ 96347 w 446"/>
              <a:gd name="T65" fmla="*/ 68846 h 207"/>
              <a:gd name="T66" fmla="*/ 98504 w 446"/>
              <a:gd name="T67" fmla="*/ 71369 h 207"/>
              <a:gd name="T68" fmla="*/ 101020 w 446"/>
              <a:gd name="T69" fmla="*/ 73532 h 207"/>
              <a:gd name="T70" fmla="*/ 110727 w 446"/>
              <a:gd name="T71" fmla="*/ 59114 h 207"/>
              <a:gd name="T72" fmla="*/ 121152 w 446"/>
              <a:gd name="T73" fmla="*/ 52626 h 207"/>
              <a:gd name="T74" fmla="*/ 123309 w 446"/>
              <a:gd name="T75" fmla="*/ 49021 h 207"/>
              <a:gd name="T76" fmla="*/ 137689 w 446"/>
              <a:gd name="T77" fmla="*/ 39289 h 207"/>
              <a:gd name="T78" fmla="*/ 140206 w 446"/>
              <a:gd name="T79" fmla="*/ 36766 h 207"/>
              <a:gd name="T80" fmla="*/ 142722 w 446"/>
              <a:gd name="T81" fmla="*/ 34243 h 207"/>
              <a:gd name="T82" fmla="*/ 146317 w 446"/>
              <a:gd name="T83" fmla="*/ 31720 h 207"/>
              <a:gd name="T84" fmla="*/ 150272 w 446"/>
              <a:gd name="T85" fmla="*/ 29557 h 207"/>
              <a:gd name="T86" fmla="*/ 155664 w 446"/>
              <a:gd name="T87" fmla="*/ 22708 h 207"/>
              <a:gd name="T88" fmla="*/ 159978 w 446"/>
              <a:gd name="T89" fmla="*/ 17662 h 207"/>
              <a:gd name="T90" fmla="*/ 158540 w 446"/>
              <a:gd name="T91" fmla="*/ 12255 h 207"/>
              <a:gd name="T92" fmla="*/ 154945 w 446"/>
              <a:gd name="T93" fmla="*/ 7209 h 2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46" h="207">
                <a:moveTo>
                  <a:pt x="431" y="20"/>
                </a:moveTo>
                <a:lnTo>
                  <a:pt x="431" y="20"/>
                </a:lnTo>
                <a:lnTo>
                  <a:pt x="419" y="12"/>
                </a:lnTo>
                <a:lnTo>
                  <a:pt x="412" y="8"/>
                </a:lnTo>
                <a:lnTo>
                  <a:pt x="404" y="6"/>
                </a:lnTo>
                <a:lnTo>
                  <a:pt x="390" y="6"/>
                </a:lnTo>
                <a:lnTo>
                  <a:pt x="378" y="8"/>
                </a:lnTo>
                <a:lnTo>
                  <a:pt x="356" y="13"/>
                </a:lnTo>
                <a:lnTo>
                  <a:pt x="343" y="13"/>
                </a:lnTo>
                <a:lnTo>
                  <a:pt x="331" y="12"/>
                </a:lnTo>
                <a:lnTo>
                  <a:pt x="308" y="6"/>
                </a:lnTo>
                <a:lnTo>
                  <a:pt x="302" y="6"/>
                </a:lnTo>
                <a:lnTo>
                  <a:pt x="295" y="6"/>
                </a:lnTo>
                <a:lnTo>
                  <a:pt x="290" y="5"/>
                </a:lnTo>
                <a:lnTo>
                  <a:pt x="288" y="3"/>
                </a:lnTo>
                <a:lnTo>
                  <a:pt x="288" y="0"/>
                </a:lnTo>
                <a:lnTo>
                  <a:pt x="240" y="0"/>
                </a:lnTo>
                <a:lnTo>
                  <a:pt x="232" y="1"/>
                </a:lnTo>
                <a:lnTo>
                  <a:pt x="227" y="3"/>
                </a:lnTo>
                <a:lnTo>
                  <a:pt x="221" y="6"/>
                </a:lnTo>
                <a:lnTo>
                  <a:pt x="213" y="6"/>
                </a:lnTo>
                <a:lnTo>
                  <a:pt x="203" y="12"/>
                </a:lnTo>
                <a:lnTo>
                  <a:pt x="192" y="17"/>
                </a:lnTo>
                <a:lnTo>
                  <a:pt x="158" y="30"/>
                </a:lnTo>
                <a:lnTo>
                  <a:pt x="126" y="47"/>
                </a:lnTo>
                <a:lnTo>
                  <a:pt x="95" y="63"/>
                </a:lnTo>
                <a:lnTo>
                  <a:pt x="66" y="78"/>
                </a:lnTo>
                <a:lnTo>
                  <a:pt x="61" y="80"/>
                </a:lnTo>
                <a:lnTo>
                  <a:pt x="56" y="82"/>
                </a:lnTo>
                <a:lnTo>
                  <a:pt x="39" y="85"/>
                </a:lnTo>
                <a:lnTo>
                  <a:pt x="25" y="90"/>
                </a:lnTo>
                <a:lnTo>
                  <a:pt x="3" y="102"/>
                </a:lnTo>
                <a:lnTo>
                  <a:pt x="1" y="102"/>
                </a:lnTo>
                <a:lnTo>
                  <a:pt x="0" y="109"/>
                </a:lnTo>
                <a:lnTo>
                  <a:pt x="1" y="116"/>
                </a:lnTo>
                <a:lnTo>
                  <a:pt x="5" y="123"/>
                </a:lnTo>
                <a:lnTo>
                  <a:pt x="6" y="126"/>
                </a:lnTo>
                <a:lnTo>
                  <a:pt x="8" y="128"/>
                </a:lnTo>
                <a:lnTo>
                  <a:pt x="8" y="131"/>
                </a:lnTo>
                <a:lnTo>
                  <a:pt x="8" y="133"/>
                </a:lnTo>
                <a:lnTo>
                  <a:pt x="8" y="136"/>
                </a:lnTo>
                <a:lnTo>
                  <a:pt x="46" y="143"/>
                </a:lnTo>
                <a:lnTo>
                  <a:pt x="68" y="143"/>
                </a:lnTo>
                <a:lnTo>
                  <a:pt x="90" y="143"/>
                </a:lnTo>
                <a:lnTo>
                  <a:pt x="100" y="148"/>
                </a:lnTo>
                <a:lnTo>
                  <a:pt x="109" y="155"/>
                </a:lnTo>
                <a:lnTo>
                  <a:pt x="117" y="162"/>
                </a:lnTo>
                <a:lnTo>
                  <a:pt x="124" y="164"/>
                </a:lnTo>
                <a:lnTo>
                  <a:pt x="131" y="164"/>
                </a:lnTo>
                <a:lnTo>
                  <a:pt x="141" y="162"/>
                </a:lnTo>
                <a:lnTo>
                  <a:pt x="148" y="162"/>
                </a:lnTo>
                <a:lnTo>
                  <a:pt x="163" y="165"/>
                </a:lnTo>
                <a:lnTo>
                  <a:pt x="177" y="169"/>
                </a:lnTo>
                <a:lnTo>
                  <a:pt x="192" y="170"/>
                </a:lnTo>
                <a:lnTo>
                  <a:pt x="192" y="179"/>
                </a:lnTo>
                <a:lnTo>
                  <a:pt x="198" y="182"/>
                </a:lnTo>
                <a:lnTo>
                  <a:pt x="204" y="184"/>
                </a:lnTo>
                <a:lnTo>
                  <a:pt x="213" y="184"/>
                </a:lnTo>
                <a:lnTo>
                  <a:pt x="215" y="191"/>
                </a:lnTo>
                <a:lnTo>
                  <a:pt x="220" y="194"/>
                </a:lnTo>
                <a:lnTo>
                  <a:pt x="223" y="199"/>
                </a:lnTo>
                <a:lnTo>
                  <a:pt x="227" y="204"/>
                </a:lnTo>
                <a:lnTo>
                  <a:pt x="235" y="206"/>
                </a:lnTo>
                <a:lnTo>
                  <a:pt x="240" y="204"/>
                </a:lnTo>
                <a:lnTo>
                  <a:pt x="245" y="203"/>
                </a:lnTo>
                <a:lnTo>
                  <a:pt x="249" y="199"/>
                </a:lnTo>
                <a:lnTo>
                  <a:pt x="252" y="196"/>
                </a:lnTo>
                <a:lnTo>
                  <a:pt x="256" y="193"/>
                </a:lnTo>
                <a:lnTo>
                  <a:pt x="261" y="191"/>
                </a:lnTo>
                <a:lnTo>
                  <a:pt x="268" y="191"/>
                </a:lnTo>
                <a:lnTo>
                  <a:pt x="268" y="194"/>
                </a:lnTo>
                <a:lnTo>
                  <a:pt x="269" y="196"/>
                </a:lnTo>
                <a:lnTo>
                  <a:pt x="274" y="198"/>
                </a:lnTo>
                <a:lnTo>
                  <a:pt x="278" y="201"/>
                </a:lnTo>
                <a:lnTo>
                  <a:pt x="279" y="203"/>
                </a:lnTo>
                <a:lnTo>
                  <a:pt x="281" y="204"/>
                </a:lnTo>
                <a:lnTo>
                  <a:pt x="308" y="204"/>
                </a:lnTo>
                <a:lnTo>
                  <a:pt x="308" y="164"/>
                </a:lnTo>
                <a:lnTo>
                  <a:pt x="319" y="158"/>
                </a:lnTo>
                <a:lnTo>
                  <a:pt x="329" y="153"/>
                </a:lnTo>
                <a:lnTo>
                  <a:pt x="337" y="146"/>
                </a:lnTo>
                <a:lnTo>
                  <a:pt x="341" y="141"/>
                </a:lnTo>
                <a:lnTo>
                  <a:pt x="343" y="136"/>
                </a:lnTo>
                <a:lnTo>
                  <a:pt x="363" y="123"/>
                </a:lnTo>
                <a:lnTo>
                  <a:pt x="383" y="109"/>
                </a:lnTo>
                <a:lnTo>
                  <a:pt x="383" y="106"/>
                </a:lnTo>
                <a:lnTo>
                  <a:pt x="385" y="104"/>
                </a:lnTo>
                <a:lnTo>
                  <a:pt x="390" y="102"/>
                </a:lnTo>
                <a:lnTo>
                  <a:pt x="394" y="99"/>
                </a:lnTo>
                <a:lnTo>
                  <a:pt x="395" y="97"/>
                </a:lnTo>
                <a:lnTo>
                  <a:pt x="397" y="95"/>
                </a:lnTo>
                <a:lnTo>
                  <a:pt x="402" y="94"/>
                </a:lnTo>
                <a:lnTo>
                  <a:pt x="407" y="88"/>
                </a:lnTo>
                <a:lnTo>
                  <a:pt x="412" y="85"/>
                </a:lnTo>
                <a:lnTo>
                  <a:pt x="418" y="82"/>
                </a:lnTo>
                <a:lnTo>
                  <a:pt x="419" y="75"/>
                </a:lnTo>
                <a:lnTo>
                  <a:pt x="424" y="71"/>
                </a:lnTo>
                <a:lnTo>
                  <a:pt x="433" y="63"/>
                </a:lnTo>
                <a:lnTo>
                  <a:pt x="438" y="59"/>
                </a:lnTo>
                <a:lnTo>
                  <a:pt x="441" y="54"/>
                </a:lnTo>
                <a:lnTo>
                  <a:pt x="445" y="49"/>
                </a:lnTo>
                <a:lnTo>
                  <a:pt x="445" y="41"/>
                </a:lnTo>
                <a:lnTo>
                  <a:pt x="441" y="34"/>
                </a:lnTo>
                <a:lnTo>
                  <a:pt x="438" y="30"/>
                </a:lnTo>
                <a:lnTo>
                  <a:pt x="435" y="25"/>
                </a:lnTo>
                <a:lnTo>
                  <a:pt x="431" y="20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2" name="Freeform 251">
            <a:extLst>
              <a:ext uri="{FF2B5EF4-FFF2-40B4-BE49-F238E27FC236}">
                <a16:creationId xmlns:a16="http://schemas.microsoft.com/office/drawing/2014/main" id="{7D19CCFE-7B3D-40FD-8FE9-35EFD46C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705" y="3200603"/>
            <a:ext cx="980041" cy="855864"/>
          </a:xfrm>
          <a:custGeom>
            <a:avLst/>
            <a:gdLst>
              <a:gd name="T0" fmla="*/ 848435 w 2472"/>
              <a:gd name="T1" fmla="*/ 298655 h 2287"/>
              <a:gd name="T2" fmla="*/ 785748 w 2472"/>
              <a:gd name="T3" fmla="*/ 297214 h 2287"/>
              <a:gd name="T4" fmla="*/ 726664 w 2472"/>
              <a:gd name="T5" fmla="*/ 242814 h 2287"/>
              <a:gd name="T6" fmla="*/ 668301 w 2472"/>
              <a:gd name="T7" fmla="*/ 188055 h 2287"/>
              <a:gd name="T8" fmla="*/ 647405 w 2472"/>
              <a:gd name="T9" fmla="*/ 176167 h 2287"/>
              <a:gd name="T10" fmla="*/ 651728 w 2472"/>
              <a:gd name="T11" fmla="*/ 122848 h 2287"/>
              <a:gd name="T12" fmla="*/ 622186 w 2472"/>
              <a:gd name="T13" fmla="*/ 68089 h 2287"/>
              <a:gd name="T14" fmla="*/ 603092 w 2472"/>
              <a:gd name="T15" fmla="*/ 17292 h 2287"/>
              <a:gd name="T16" fmla="*/ 499334 w 2472"/>
              <a:gd name="T17" fmla="*/ 28100 h 2287"/>
              <a:gd name="T18" fmla="*/ 468351 w 2472"/>
              <a:gd name="T19" fmla="*/ 7205 h 2287"/>
              <a:gd name="T20" fmla="*/ 421876 w 2472"/>
              <a:gd name="T21" fmla="*/ 18373 h 2287"/>
              <a:gd name="T22" fmla="*/ 357748 w 2472"/>
              <a:gd name="T23" fmla="*/ 0 h 2287"/>
              <a:gd name="T24" fmla="*/ 319199 w 2472"/>
              <a:gd name="T25" fmla="*/ 48995 h 2287"/>
              <a:gd name="T26" fmla="*/ 269482 w 2472"/>
              <a:gd name="T27" fmla="*/ 67729 h 2287"/>
              <a:gd name="T28" fmla="*/ 239940 w 2472"/>
              <a:gd name="T29" fmla="*/ 113482 h 2287"/>
              <a:gd name="T30" fmla="*/ 252909 w 2472"/>
              <a:gd name="T31" fmla="*/ 155992 h 2287"/>
              <a:gd name="T32" fmla="*/ 253270 w 2472"/>
              <a:gd name="T33" fmla="*/ 194180 h 2287"/>
              <a:gd name="T34" fmla="*/ 193825 w 2472"/>
              <a:gd name="T35" fmla="*/ 294331 h 2287"/>
              <a:gd name="T36" fmla="*/ 209317 w 2472"/>
              <a:gd name="T37" fmla="*/ 353774 h 2287"/>
              <a:gd name="T38" fmla="*/ 163202 w 2472"/>
              <a:gd name="T39" fmla="*/ 357737 h 2287"/>
              <a:gd name="T40" fmla="*/ 110243 w 2472"/>
              <a:gd name="T41" fmla="*/ 398086 h 2287"/>
              <a:gd name="T42" fmla="*/ 64128 w 2472"/>
              <a:gd name="T43" fmla="*/ 416099 h 2287"/>
              <a:gd name="T44" fmla="*/ 14771 w 2472"/>
              <a:gd name="T45" fmla="*/ 427627 h 2287"/>
              <a:gd name="T46" fmla="*/ 19815 w 2472"/>
              <a:gd name="T47" fmla="*/ 469417 h 2287"/>
              <a:gd name="T48" fmla="*/ 39990 w 2472"/>
              <a:gd name="T49" fmla="*/ 521655 h 2287"/>
              <a:gd name="T50" fmla="*/ 61606 w 2472"/>
              <a:gd name="T51" fmla="*/ 568849 h 2287"/>
              <a:gd name="T52" fmla="*/ 72054 w 2472"/>
              <a:gd name="T53" fmla="*/ 635857 h 2287"/>
              <a:gd name="T54" fmla="*/ 30263 w 2472"/>
              <a:gd name="T55" fmla="*/ 665398 h 2287"/>
              <a:gd name="T56" fmla="*/ 7566 w 2472"/>
              <a:gd name="T57" fmla="*/ 707909 h 2287"/>
              <a:gd name="T58" fmla="*/ 31704 w 2472"/>
              <a:gd name="T59" fmla="*/ 725561 h 2287"/>
              <a:gd name="T60" fmla="*/ 51879 w 2472"/>
              <a:gd name="T61" fmla="*/ 764469 h 2287"/>
              <a:gd name="T62" fmla="*/ 59084 w 2472"/>
              <a:gd name="T63" fmla="*/ 823552 h 2287"/>
              <a:gd name="T64" fmla="*/ 118889 w 2472"/>
              <a:gd name="T65" fmla="*/ 795091 h 2287"/>
              <a:gd name="T66" fmla="*/ 138344 w 2472"/>
              <a:gd name="T67" fmla="*/ 755103 h 2287"/>
              <a:gd name="T68" fmla="*/ 177613 w 2472"/>
              <a:gd name="T69" fmla="*/ 746096 h 2287"/>
              <a:gd name="T70" fmla="*/ 258313 w 2472"/>
              <a:gd name="T71" fmla="*/ 729884 h 2287"/>
              <a:gd name="T72" fmla="*/ 400260 w 2472"/>
              <a:gd name="T73" fmla="*/ 735649 h 2287"/>
              <a:gd name="T74" fmla="*/ 470873 w 2472"/>
              <a:gd name="T75" fmla="*/ 752220 h 2287"/>
              <a:gd name="T76" fmla="*/ 493209 w 2472"/>
              <a:gd name="T77" fmla="*/ 747177 h 2287"/>
              <a:gd name="T78" fmla="*/ 537162 w 2472"/>
              <a:gd name="T79" fmla="*/ 737450 h 2287"/>
              <a:gd name="T80" fmla="*/ 553735 w 2472"/>
              <a:gd name="T81" fmla="*/ 731325 h 2287"/>
              <a:gd name="T82" fmla="*/ 593364 w 2472"/>
              <a:gd name="T83" fmla="*/ 733847 h 2287"/>
              <a:gd name="T84" fmla="*/ 618944 w 2472"/>
              <a:gd name="T85" fmla="*/ 720157 h 2287"/>
              <a:gd name="T86" fmla="*/ 644162 w 2472"/>
              <a:gd name="T87" fmla="*/ 742133 h 2287"/>
              <a:gd name="T88" fmla="*/ 671183 w 2472"/>
              <a:gd name="T89" fmla="*/ 710430 h 2287"/>
              <a:gd name="T90" fmla="*/ 693519 w 2472"/>
              <a:gd name="T91" fmla="*/ 707909 h 2287"/>
              <a:gd name="T92" fmla="*/ 734590 w 2472"/>
              <a:gd name="T93" fmla="*/ 710791 h 2287"/>
              <a:gd name="T94" fmla="*/ 750442 w 2472"/>
              <a:gd name="T95" fmla="*/ 724481 h 2287"/>
              <a:gd name="T96" fmla="*/ 768456 w 2472"/>
              <a:gd name="T97" fmla="*/ 713313 h 2287"/>
              <a:gd name="T98" fmla="*/ 760890 w 2472"/>
              <a:gd name="T99" fmla="*/ 693859 h 2287"/>
              <a:gd name="T100" fmla="*/ 750082 w 2472"/>
              <a:gd name="T101" fmla="*/ 681970 h 2287"/>
              <a:gd name="T102" fmla="*/ 751883 w 2472"/>
              <a:gd name="T103" fmla="*/ 659274 h 2287"/>
              <a:gd name="T104" fmla="*/ 760530 w 2472"/>
              <a:gd name="T105" fmla="*/ 629372 h 2287"/>
              <a:gd name="T106" fmla="*/ 779984 w 2472"/>
              <a:gd name="T107" fmla="*/ 602713 h 2287"/>
              <a:gd name="T108" fmla="*/ 802321 w 2472"/>
              <a:gd name="T109" fmla="*/ 592986 h 2287"/>
              <a:gd name="T110" fmla="*/ 853119 w 2472"/>
              <a:gd name="T111" fmla="*/ 566687 h 2287"/>
              <a:gd name="T112" fmla="*/ 818173 w 2472"/>
              <a:gd name="T113" fmla="*/ 500039 h 2287"/>
              <a:gd name="T114" fmla="*/ 797998 w 2472"/>
              <a:gd name="T115" fmla="*/ 469417 h 2287"/>
              <a:gd name="T116" fmla="*/ 769536 w 2472"/>
              <a:gd name="T117" fmla="*/ 422584 h 2287"/>
              <a:gd name="T118" fmla="*/ 804122 w 2472"/>
              <a:gd name="T119" fmla="*/ 398086 h 2287"/>
              <a:gd name="T120" fmla="*/ 867890 w 2472"/>
              <a:gd name="T121" fmla="*/ 398086 h 2287"/>
              <a:gd name="T122" fmla="*/ 880139 w 2472"/>
              <a:gd name="T123" fmla="*/ 361340 h 22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472" h="2287">
                <a:moveTo>
                  <a:pt x="2471" y="928"/>
                </a:moveTo>
                <a:lnTo>
                  <a:pt x="2471" y="928"/>
                </a:lnTo>
                <a:lnTo>
                  <a:pt x="2459" y="926"/>
                </a:lnTo>
                <a:lnTo>
                  <a:pt x="2448" y="923"/>
                </a:lnTo>
                <a:lnTo>
                  <a:pt x="2430" y="914"/>
                </a:lnTo>
                <a:lnTo>
                  <a:pt x="2419" y="911"/>
                </a:lnTo>
                <a:lnTo>
                  <a:pt x="2413" y="904"/>
                </a:lnTo>
                <a:lnTo>
                  <a:pt x="2402" y="900"/>
                </a:lnTo>
                <a:lnTo>
                  <a:pt x="2396" y="900"/>
                </a:lnTo>
                <a:lnTo>
                  <a:pt x="2389" y="900"/>
                </a:lnTo>
                <a:lnTo>
                  <a:pt x="2387" y="897"/>
                </a:lnTo>
                <a:lnTo>
                  <a:pt x="2385" y="894"/>
                </a:lnTo>
                <a:lnTo>
                  <a:pt x="2384" y="890"/>
                </a:lnTo>
                <a:lnTo>
                  <a:pt x="2382" y="887"/>
                </a:lnTo>
                <a:lnTo>
                  <a:pt x="2375" y="887"/>
                </a:lnTo>
                <a:lnTo>
                  <a:pt x="2370" y="885"/>
                </a:lnTo>
                <a:lnTo>
                  <a:pt x="2367" y="882"/>
                </a:lnTo>
                <a:lnTo>
                  <a:pt x="2363" y="878"/>
                </a:lnTo>
                <a:lnTo>
                  <a:pt x="2356" y="872"/>
                </a:lnTo>
                <a:lnTo>
                  <a:pt x="2353" y="868"/>
                </a:lnTo>
                <a:lnTo>
                  <a:pt x="2348" y="866"/>
                </a:lnTo>
                <a:lnTo>
                  <a:pt x="2348" y="860"/>
                </a:lnTo>
                <a:lnTo>
                  <a:pt x="2350" y="853"/>
                </a:lnTo>
                <a:lnTo>
                  <a:pt x="2353" y="841"/>
                </a:lnTo>
                <a:lnTo>
                  <a:pt x="2355" y="829"/>
                </a:lnTo>
                <a:lnTo>
                  <a:pt x="2356" y="820"/>
                </a:lnTo>
                <a:lnTo>
                  <a:pt x="2355" y="812"/>
                </a:lnTo>
                <a:lnTo>
                  <a:pt x="2350" y="808"/>
                </a:lnTo>
                <a:lnTo>
                  <a:pt x="2341" y="807"/>
                </a:lnTo>
                <a:lnTo>
                  <a:pt x="2324" y="805"/>
                </a:lnTo>
                <a:lnTo>
                  <a:pt x="2305" y="805"/>
                </a:lnTo>
                <a:lnTo>
                  <a:pt x="2286" y="805"/>
                </a:lnTo>
                <a:lnTo>
                  <a:pt x="2280" y="805"/>
                </a:lnTo>
                <a:lnTo>
                  <a:pt x="2273" y="805"/>
                </a:lnTo>
                <a:lnTo>
                  <a:pt x="2263" y="802"/>
                </a:lnTo>
                <a:lnTo>
                  <a:pt x="2252" y="798"/>
                </a:lnTo>
                <a:lnTo>
                  <a:pt x="2247" y="796"/>
                </a:lnTo>
                <a:lnTo>
                  <a:pt x="2239" y="798"/>
                </a:lnTo>
                <a:lnTo>
                  <a:pt x="2234" y="798"/>
                </a:lnTo>
                <a:lnTo>
                  <a:pt x="2228" y="800"/>
                </a:lnTo>
                <a:lnTo>
                  <a:pt x="2223" y="802"/>
                </a:lnTo>
                <a:lnTo>
                  <a:pt x="2220" y="805"/>
                </a:lnTo>
                <a:lnTo>
                  <a:pt x="2215" y="812"/>
                </a:lnTo>
                <a:lnTo>
                  <a:pt x="2211" y="819"/>
                </a:lnTo>
                <a:lnTo>
                  <a:pt x="2211" y="824"/>
                </a:lnTo>
                <a:lnTo>
                  <a:pt x="2208" y="825"/>
                </a:lnTo>
                <a:lnTo>
                  <a:pt x="2203" y="827"/>
                </a:lnTo>
                <a:lnTo>
                  <a:pt x="2198" y="825"/>
                </a:lnTo>
                <a:lnTo>
                  <a:pt x="2187" y="825"/>
                </a:lnTo>
                <a:lnTo>
                  <a:pt x="2181" y="825"/>
                </a:lnTo>
                <a:lnTo>
                  <a:pt x="2177" y="825"/>
                </a:lnTo>
                <a:lnTo>
                  <a:pt x="2174" y="817"/>
                </a:lnTo>
                <a:lnTo>
                  <a:pt x="2170" y="808"/>
                </a:lnTo>
                <a:lnTo>
                  <a:pt x="2170" y="796"/>
                </a:lnTo>
                <a:lnTo>
                  <a:pt x="2170" y="785"/>
                </a:lnTo>
                <a:lnTo>
                  <a:pt x="2170" y="761"/>
                </a:lnTo>
                <a:lnTo>
                  <a:pt x="2170" y="737"/>
                </a:lnTo>
                <a:lnTo>
                  <a:pt x="2167" y="730"/>
                </a:lnTo>
                <a:lnTo>
                  <a:pt x="2162" y="725"/>
                </a:lnTo>
                <a:lnTo>
                  <a:pt x="2155" y="721"/>
                </a:lnTo>
                <a:lnTo>
                  <a:pt x="2146" y="720"/>
                </a:lnTo>
                <a:lnTo>
                  <a:pt x="2131" y="715"/>
                </a:lnTo>
                <a:lnTo>
                  <a:pt x="2123" y="713"/>
                </a:lnTo>
                <a:lnTo>
                  <a:pt x="2116" y="710"/>
                </a:lnTo>
                <a:lnTo>
                  <a:pt x="2107" y="708"/>
                </a:lnTo>
                <a:lnTo>
                  <a:pt x="2100" y="706"/>
                </a:lnTo>
                <a:lnTo>
                  <a:pt x="2087" y="701"/>
                </a:lnTo>
                <a:lnTo>
                  <a:pt x="2073" y="696"/>
                </a:lnTo>
                <a:lnTo>
                  <a:pt x="2065" y="696"/>
                </a:lnTo>
                <a:lnTo>
                  <a:pt x="2054" y="696"/>
                </a:lnTo>
                <a:lnTo>
                  <a:pt x="2051" y="691"/>
                </a:lnTo>
                <a:lnTo>
                  <a:pt x="2046" y="687"/>
                </a:lnTo>
                <a:lnTo>
                  <a:pt x="2034" y="682"/>
                </a:lnTo>
                <a:lnTo>
                  <a:pt x="2022" y="677"/>
                </a:lnTo>
                <a:lnTo>
                  <a:pt x="2017" y="674"/>
                </a:lnTo>
                <a:lnTo>
                  <a:pt x="2013" y="669"/>
                </a:lnTo>
                <a:lnTo>
                  <a:pt x="2007" y="669"/>
                </a:lnTo>
                <a:lnTo>
                  <a:pt x="2000" y="667"/>
                </a:lnTo>
                <a:lnTo>
                  <a:pt x="1991" y="660"/>
                </a:lnTo>
                <a:lnTo>
                  <a:pt x="1983" y="653"/>
                </a:lnTo>
                <a:lnTo>
                  <a:pt x="1972" y="648"/>
                </a:lnTo>
                <a:lnTo>
                  <a:pt x="1964" y="629"/>
                </a:lnTo>
                <a:lnTo>
                  <a:pt x="1954" y="612"/>
                </a:lnTo>
                <a:lnTo>
                  <a:pt x="1945" y="593"/>
                </a:lnTo>
                <a:lnTo>
                  <a:pt x="1942" y="583"/>
                </a:lnTo>
                <a:lnTo>
                  <a:pt x="1938" y="573"/>
                </a:lnTo>
                <a:lnTo>
                  <a:pt x="1932" y="563"/>
                </a:lnTo>
                <a:lnTo>
                  <a:pt x="1923" y="554"/>
                </a:lnTo>
                <a:lnTo>
                  <a:pt x="1915" y="546"/>
                </a:lnTo>
                <a:lnTo>
                  <a:pt x="1904" y="539"/>
                </a:lnTo>
                <a:lnTo>
                  <a:pt x="1882" y="530"/>
                </a:lnTo>
                <a:lnTo>
                  <a:pt x="1870" y="527"/>
                </a:lnTo>
                <a:lnTo>
                  <a:pt x="1857" y="525"/>
                </a:lnTo>
                <a:lnTo>
                  <a:pt x="1857" y="523"/>
                </a:lnTo>
                <a:lnTo>
                  <a:pt x="1855" y="522"/>
                </a:lnTo>
                <a:lnTo>
                  <a:pt x="1853" y="520"/>
                </a:lnTo>
                <a:lnTo>
                  <a:pt x="1843" y="518"/>
                </a:lnTo>
                <a:lnTo>
                  <a:pt x="1843" y="515"/>
                </a:lnTo>
                <a:lnTo>
                  <a:pt x="1841" y="513"/>
                </a:lnTo>
                <a:lnTo>
                  <a:pt x="1836" y="511"/>
                </a:lnTo>
                <a:lnTo>
                  <a:pt x="1828" y="506"/>
                </a:lnTo>
                <a:lnTo>
                  <a:pt x="1822" y="505"/>
                </a:lnTo>
                <a:lnTo>
                  <a:pt x="1816" y="505"/>
                </a:lnTo>
                <a:lnTo>
                  <a:pt x="1810" y="501"/>
                </a:lnTo>
                <a:lnTo>
                  <a:pt x="1802" y="498"/>
                </a:lnTo>
                <a:lnTo>
                  <a:pt x="1800" y="494"/>
                </a:lnTo>
                <a:lnTo>
                  <a:pt x="1800" y="493"/>
                </a:lnTo>
                <a:lnTo>
                  <a:pt x="1799" y="491"/>
                </a:lnTo>
                <a:lnTo>
                  <a:pt x="1797" y="489"/>
                </a:lnTo>
                <a:lnTo>
                  <a:pt x="1795" y="488"/>
                </a:lnTo>
                <a:lnTo>
                  <a:pt x="1793" y="486"/>
                </a:lnTo>
                <a:lnTo>
                  <a:pt x="1782" y="481"/>
                </a:lnTo>
                <a:lnTo>
                  <a:pt x="1768" y="477"/>
                </a:lnTo>
                <a:lnTo>
                  <a:pt x="1764" y="457"/>
                </a:lnTo>
                <a:lnTo>
                  <a:pt x="1764" y="438"/>
                </a:lnTo>
                <a:lnTo>
                  <a:pt x="1768" y="421"/>
                </a:lnTo>
                <a:lnTo>
                  <a:pt x="1775" y="402"/>
                </a:lnTo>
                <a:lnTo>
                  <a:pt x="1778" y="394"/>
                </a:lnTo>
                <a:lnTo>
                  <a:pt x="1782" y="385"/>
                </a:lnTo>
                <a:lnTo>
                  <a:pt x="1787" y="378"/>
                </a:lnTo>
                <a:lnTo>
                  <a:pt x="1790" y="377"/>
                </a:lnTo>
                <a:lnTo>
                  <a:pt x="1795" y="375"/>
                </a:lnTo>
                <a:lnTo>
                  <a:pt x="1795" y="370"/>
                </a:lnTo>
                <a:lnTo>
                  <a:pt x="1797" y="365"/>
                </a:lnTo>
                <a:lnTo>
                  <a:pt x="1800" y="356"/>
                </a:lnTo>
                <a:lnTo>
                  <a:pt x="1805" y="349"/>
                </a:lnTo>
                <a:lnTo>
                  <a:pt x="1809" y="341"/>
                </a:lnTo>
                <a:lnTo>
                  <a:pt x="1809" y="334"/>
                </a:lnTo>
                <a:lnTo>
                  <a:pt x="1807" y="327"/>
                </a:lnTo>
                <a:lnTo>
                  <a:pt x="1804" y="315"/>
                </a:lnTo>
                <a:lnTo>
                  <a:pt x="1800" y="303"/>
                </a:lnTo>
                <a:lnTo>
                  <a:pt x="1800" y="295"/>
                </a:lnTo>
                <a:lnTo>
                  <a:pt x="1802" y="286"/>
                </a:lnTo>
                <a:lnTo>
                  <a:pt x="1800" y="283"/>
                </a:lnTo>
                <a:lnTo>
                  <a:pt x="1799" y="280"/>
                </a:lnTo>
                <a:lnTo>
                  <a:pt x="1793" y="274"/>
                </a:lnTo>
                <a:lnTo>
                  <a:pt x="1790" y="273"/>
                </a:lnTo>
                <a:lnTo>
                  <a:pt x="1788" y="269"/>
                </a:lnTo>
                <a:lnTo>
                  <a:pt x="1787" y="266"/>
                </a:lnTo>
                <a:lnTo>
                  <a:pt x="1788" y="259"/>
                </a:lnTo>
                <a:lnTo>
                  <a:pt x="1776" y="251"/>
                </a:lnTo>
                <a:lnTo>
                  <a:pt x="1766" y="240"/>
                </a:lnTo>
                <a:lnTo>
                  <a:pt x="1756" y="230"/>
                </a:lnTo>
                <a:lnTo>
                  <a:pt x="1747" y="218"/>
                </a:lnTo>
                <a:lnTo>
                  <a:pt x="1747" y="213"/>
                </a:lnTo>
                <a:lnTo>
                  <a:pt x="1746" y="210"/>
                </a:lnTo>
                <a:lnTo>
                  <a:pt x="1742" y="208"/>
                </a:lnTo>
                <a:lnTo>
                  <a:pt x="1739" y="206"/>
                </a:lnTo>
                <a:lnTo>
                  <a:pt x="1730" y="205"/>
                </a:lnTo>
                <a:lnTo>
                  <a:pt x="1729" y="201"/>
                </a:lnTo>
                <a:lnTo>
                  <a:pt x="1727" y="198"/>
                </a:lnTo>
                <a:lnTo>
                  <a:pt x="1727" y="189"/>
                </a:lnTo>
                <a:lnTo>
                  <a:pt x="1727" y="181"/>
                </a:lnTo>
                <a:lnTo>
                  <a:pt x="1730" y="167"/>
                </a:lnTo>
                <a:lnTo>
                  <a:pt x="1741" y="143"/>
                </a:lnTo>
                <a:lnTo>
                  <a:pt x="1737" y="135"/>
                </a:lnTo>
                <a:lnTo>
                  <a:pt x="1734" y="126"/>
                </a:lnTo>
                <a:lnTo>
                  <a:pt x="1730" y="118"/>
                </a:lnTo>
                <a:lnTo>
                  <a:pt x="1727" y="109"/>
                </a:lnTo>
                <a:lnTo>
                  <a:pt x="1722" y="100"/>
                </a:lnTo>
                <a:lnTo>
                  <a:pt x="1720" y="95"/>
                </a:lnTo>
                <a:lnTo>
                  <a:pt x="1720" y="89"/>
                </a:lnTo>
                <a:lnTo>
                  <a:pt x="1720" y="83"/>
                </a:lnTo>
                <a:lnTo>
                  <a:pt x="1718" y="80"/>
                </a:lnTo>
                <a:lnTo>
                  <a:pt x="1717" y="77"/>
                </a:lnTo>
                <a:lnTo>
                  <a:pt x="1713" y="75"/>
                </a:lnTo>
                <a:lnTo>
                  <a:pt x="1713" y="68"/>
                </a:lnTo>
                <a:lnTo>
                  <a:pt x="1712" y="65"/>
                </a:lnTo>
                <a:lnTo>
                  <a:pt x="1710" y="63"/>
                </a:lnTo>
                <a:lnTo>
                  <a:pt x="1703" y="61"/>
                </a:lnTo>
                <a:lnTo>
                  <a:pt x="1696" y="59"/>
                </a:lnTo>
                <a:lnTo>
                  <a:pt x="1693" y="58"/>
                </a:lnTo>
                <a:lnTo>
                  <a:pt x="1693" y="54"/>
                </a:lnTo>
                <a:lnTo>
                  <a:pt x="1684" y="53"/>
                </a:lnTo>
                <a:lnTo>
                  <a:pt x="1679" y="51"/>
                </a:lnTo>
                <a:lnTo>
                  <a:pt x="1674" y="48"/>
                </a:lnTo>
                <a:lnTo>
                  <a:pt x="1665" y="48"/>
                </a:lnTo>
                <a:lnTo>
                  <a:pt x="1664" y="41"/>
                </a:lnTo>
                <a:lnTo>
                  <a:pt x="1659" y="37"/>
                </a:lnTo>
                <a:lnTo>
                  <a:pt x="1654" y="34"/>
                </a:lnTo>
                <a:lnTo>
                  <a:pt x="1647" y="32"/>
                </a:lnTo>
                <a:lnTo>
                  <a:pt x="1633" y="29"/>
                </a:lnTo>
                <a:lnTo>
                  <a:pt x="1628" y="25"/>
                </a:lnTo>
                <a:lnTo>
                  <a:pt x="1624" y="20"/>
                </a:lnTo>
                <a:lnTo>
                  <a:pt x="1604" y="20"/>
                </a:lnTo>
                <a:lnTo>
                  <a:pt x="1587" y="17"/>
                </a:lnTo>
                <a:lnTo>
                  <a:pt x="1572" y="12"/>
                </a:lnTo>
                <a:lnTo>
                  <a:pt x="1556" y="7"/>
                </a:lnTo>
                <a:lnTo>
                  <a:pt x="1468" y="7"/>
                </a:lnTo>
                <a:lnTo>
                  <a:pt x="1462" y="10"/>
                </a:lnTo>
                <a:lnTo>
                  <a:pt x="1457" y="13"/>
                </a:lnTo>
                <a:lnTo>
                  <a:pt x="1452" y="18"/>
                </a:lnTo>
                <a:lnTo>
                  <a:pt x="1447" y="20"/>
                </a:lnTo>
                <a:lnTo>
                  <a:pt x="1433" y="30"/>
                </a:lnTo>
                <a:lnTo>
                  <a:pt x="1421" y="42"/>
                </a:lnTo>
                <a:lnTo>
                  <a:pt x="1410" y="54"/>
                </a:lnTo>
                <a:lnTo>
                  <a:pt x="1399" y="68"/>
                </a:lnTo>
                <a:lnTo>
                  <a:pt x="1394" y="70"/>
                </a:lnTo>
                <a:lnTo>
                  <a:pt x="1391" y="71"/>
                </a:lnTo>
                <a:lnTo>
                  <a:pt x="1386" y="78"/>
                </a:lnTo>
                <a:lnTo>
                  <a:pt x="1381" y="85"/>
                </a:lnTo>
                <a:lnTo>
                  <a:pt x="1377" y="87"/>
                </a:lnTo>
                <a:lnTo>
                  <a:pt x="1372" y="89"/>
                </a:lnTo>
                <a:lnTo>
                  <a:pt x="1370" y="92"/>
                </a:lnTo>
                <a:lnTo>
                  <a:pt x="1369" y="94"/>
                </a:lnTo>
                <a:lnTo>
                  <a:pt x="1364" y="94"/>
                </a:lnTo>
                <a:lnTo>
                  <a:pt x="1358" y="95"/>
                </a:lnTo>
                <a:lnTo>
                  <a:pt x="1352" y="95"/>
                </a:lnTo>
                <a:lnTo>
                  <a:pt x="1350" y="97"/>
                </a:lnTo>
                <a:lnTo>
                  <a:pt x="1350" y="99"/>
                </a:lnTo>
                <a:lnTo>
                  <a:pt x="1348" y="100"/>
                </a:lnTo>
                <a:lnTo>
                  <a:pt x="1345" y="102"/>
                </a:lnTo>
                <a:lnTo>
                  <a:pt x="1338" y="102"/>
                </a:lnTo>
                <a:lnTo>
                  <a:pt x="1336" y="99"/>
                </a:lnTo>
                <a:lnTo>
                  <a:pt x="1333" y="97"/>
                </a:lnTo>
                <a:lnTo>
                  <a:pt x="1324" y="95"/>
                </a:lnTo>
                <a:lnTo>
                  <a:pt x="1321" y="82"/>
                </a:lnTo>
                <a:lnTo>
                  <a:pt x="1317" y="68"/>
                </a:lnTo>
                <a:lnTo>
                  <a:pt x="1317" y="51"/>
                </a:lnTo>
                <a:lnTo>
                  <a:pt x="1317" y="34"/>
                </a:lnTo>
                <a:lnTo>
                  <a:pt x="1314" y="27"/>
                </a:lnTo>
                <a:lnTo>
                  <a:pt x="1309" y="22"/>
                </a:lnTo>
                <a:lnTo>
                  <a:pt x="1300" y="20"/>
                </a:lnTo>
                <a:lnTo>
                  <a:pt x="1290" y="20"/>
                </a:lnTo>
                <a:lnTo>
                  <a:pt x="1289" y="17"/>
                </a:lnTo>
                <a:lnTo>
                  <a:pt x="1287" y="15"/>
                </a:lnTo>
                <a:lnTo>
                  <a:pt x="1280" y="13"/>
                </a:lnTo>
                <a:lnTo>
                  <a:pt x="1273" y="12"/>
                </a:lnTo>
                <a:lnTo>
                  <a:pt x="1270" y="10"/>
                </a:lnTo>
                <a:lnTo>
                  <a:pt x="1270" y="7"/>
                </a:lnTo>
                <a:lnTo>
                  <a:pt x="1260" y="8"/>
                </a:lnTo>
                <a:lnTo>
                  <a:pt x="1249" y="8"/>
                </a:lnTo>
                <a:lnTo>
                  <a:pt x="1234" y="5"/>
                </a:lnTo>
                <a:lnTo>
                  <a:pt x="1219" y="1"/>
                </a:lnTo>
                <a:lnTo>
                  <a:pt x="1212" y="0"/>
                </a:lnTo>
                <a:lnTo>
                  <a:pt x="1202" y="0"/>
                </a:lnTo>
                <a:lnTo>
                  <a:pt x="1198" y="1"/>
                </a:lnTo>
                <a:lnTo>
                  <a:pt x="1196" y="3"/>
                </a:lnTo>
                <a:lnTo>
                  <a:pt x="1195" y="8"/>
                </a:lnTo>
                <a:lnTo>
                  <a:pt x="1195" y="20"/>
                </a:lnTo>
                <a:lnTo>
                  <a:pt x="1190" y="29"/>
                </a:lnTo>
                <a:lnTo>
                  <a:pt x="1186" y="32"/>
                </a:lnTo>
                <a:lnTo>
                  <a:pt x="1181" y="34"/>
                </a:lnTo>
                <a:lnTo>
                  <a:pt x="1181" y="41"/>
                </a:lnTo>
                <a:lnTo>
                  <a:pt x="1179" y="46"/>
                </a:lnTo>
                <a:lnTo>
                  <a:pt x="1176" y="49"/>
                </a:lnTo>
                <a:lnTo>
                  <a:pt x="1171" y="51"/>
                </a:lnTo>
                <a:lnTo>
                  <a:pt x="1159" y="53"/>
                </a:lnTo>
                <a:lnTo>
                  <a:pt x="1155" y="56"/>
                </a:lnTo>
                <a:lnTo>
                  <a:pt x="1154" y="61"/>
                </a:lnTo>
                <a:lnTo>
                  <a:pt x="1149" y="59"/>
                </a:lnTo>
                <a:lnTo>
                  <a:pt x="1145" y="58"/>
                </a:lnTo>
                <a:lnTo>
                  <a:pt x="1140" y="51"/>
                </a:lnTo>
                <a:lnTo>
                  <a:pt x="1135" y="44"/>
                </a:lnTo>
                <a:lnTo>
                  <a:pt x="1132" y="42"/>
                </a:lnTo>
                <a:lnTo>
                  <a:pt x="1126" y="41"/>
                </a:lnTo>
                <a:lnTo>
                  <a:pt x="1126" y="34"/>
                </a:lnTo>
                <a:lnTo>
                  <a:pt x="1126" y="29"/>
                </a:lnTo>
                <a:lnTo>
                  <a:pt x="1123" y="27"/>
                </a:lnTo>
                <a:lnTo>
                  <a:pt x="1120" y="24"/>
                </a:lnTo>
                <a:lnTo>
                  <a:pt x="1116" y="22"/>
                </a:lnTo>
                <a:lnTo>
                  <a:pt x="1113" y="18"/>
                </a:lnTo>
                <a:lnTo>
                  <a:pt x="1113" y="13"/>
                </a:lnTo>
                <a:lnTo>
                  <a:pt x="1113" y="7"/>
                </a:lnTo>
                <a:lnTo>
                  <a:pt x="1082" y="7"/>
                </a:lnTo>
                <a:lnTo>
                  <a:pt x="1055" y="10"/>
                </a:lnTo>
                <a:lnTo>
                  <a:pt x="1004" y="20"/>
                </a:lnTo>
                <a:lnTo>
                  <a:pt x="1002" y="17"/>
                </a:lnTo>
                <a:lnTo>
                  <a:pt x="1000" y="13"/>
                </a:lnTo>
                <a:lnTo>
                  <a:pt x="997" y="7"/>
                </a:lnTo>
                <a:lnTo>
                  <a:pt x="995" y="3"/>
                </a:lnTo>
                <a:lnTo>
                  <a:pt x="993" y="0"/>
                </a:lnTo>
                <a:lnTo>
                  <a:pt x="988" y="0"/>
                </a:lnTo>
                <a:lnTo>
                  <a:pt x="983" y="0"/>
                </a:lnTo>
                <a:lnTo>
                  <a:pt x="983" y="7"/>
                </a:lnTo>
                <a:lnTo>
                  <a:pt x="975" y="8"/>
                </a:lnTo>
                <a:lnTo>
                  <a:pt x="969" y="10"/>
                </a:lnTo>
                <a:lnTo>
                  <a:pt x="966" y="15"/>
                </a:lnTo>
                <a:lnTo>
                  <a:pt x="963" y="20"/>
                </a:lnTo>
                <a:lnTo>
                  <a:pt x="956" y="20"/>
                </a:lnTo>
                <a:lnTo>
                  <a:pt x="951" y="24"/>
                </a:lnTo>
                <a:lnTo>
                  <a:pt x="947" y="25"/>
                </a:lnTo>
                <a:lnTo>
                  <a:pt x="942" y="27"/>
                </a:lnTo>
                <a:lnTo>
                  <a:pt x="942" y="61"/>
                </a:lnTo>
                <a:lnTo>
                  <a:pt x="937" y="63"/>
                </a:lnTo>
                <a:lnTo>
                  <a:pt x="932" y="66"/>
                </a:lnTo>
                <a:lnTo>
                  <a:pt x="925" y="75"/>
                </a:lnTo>
                <a:lnTo>
                  <a:pt x="918" y="83"/>
                </a:lnTo>
                <a:lnTo>
                  <a:pt x="913" y="87"/>
                </a:lnTo>
                <a:lnTo>
                  <a:pt x="908" y="89"/>
                </a:lnTo>
                <a:lnTo>
                  <a:pt x="903" y="97"/>
                </a:lnTo>
                <a:lnTo>
                  <a:pt x="896" y="106"/>
                </a:lnTo>
                <a:lnTo>
                  <a:pt x="891" y="112"/>
                </a:lnTo>
                <a:lnTo>
                  <a:pt x="888" y="123"/>
                </a:lnTo>
                <a:lnTo>
                  <a:pt x="886" y="130"/>
                </a:lnTo>
                <a:lnTo>
                  <a:pt x="886" y="136"/>
                </a:lnTo>
                <a:lnTo>
                  <a:pt x="889" y="145"/>
                </a:lnTo>
                <a:lnTo>
                  <a:pt x="893" y="153"/>
                </a:lnTo>
                <a:lnTo>
                  <a:pt x="894" y="159"/>
                </a:lnTo>
                <a:lnTo>
                  <a:pt x="894" y="164"/>
                </a:lnTo>
                <a:lnTo>
                  <a:pt x="896" y="170"/>
                </a:lnTo>
                <a:lnTo>
                  <a:pt x="894" y="176"/>
                </a:lnTo>
                <a:lnTo>
                  <a:pt x="893" y="182"/>
                </a:lnTo>
                <a:lnTo>
                  <a:pt x="888" y="188"/>
                </a:lnTo>
                <a:lnTo>
                  <a:pt x="888" y="193"/>
                </a:lnTo>
                <a:lnTo>
                  <a:pt x="888" y="198"/>
                </a:lnTo>
                <a:lnTo>
                  <a:pt x="881" y="198"/>
                </a:lnTo>
                <a:lnTo>
                  <a:pt x="874" y="198"/>
                </a:lnTo>
                <a:lnTo>
                  <a:pt x="869" y="199"/>
                </a:lnTo>
                <a:lnTo>
                  <a:pt x="867" y="205"/>
                </a:lnTo>
                <a:lnTo>
                  <a:pt x="855" y="203"/>
                </a:lnTo>
                <a:lnTo>
                  <a:pt x="845" y="199"/>
                </a:lnTo>
                <a:lnTo>
                  <a:pt x="826" y="191"/>
                </a:lnTo>
                <a:lnTo>
                  <a:pt x="816" y="193"/>
                </a:lnTo>
                <a:lnTo>
                  <a:pt x="807" y="193"/>
                </a:lnTo>
                <a:lnTo>
                  <a:pt x="794" y="189"/>
                </a:lnTo>
                <a:lnTo>
                  <a:pt x="780" y="186"/>
                </a:lnTo>
                <a:lnTo>
                  <a:pt x="765" y="184"/>
                </a:lnTo>
                <a:lnTo>
                  <a:pt x="756" y="186"/>
                </a:lnTo>
                <a:lnTo>
                  <a:pt x="748" y="188"/>
                </a:lnTo>
                <a:lnTo>
                  <a:pt x="736" y="196"/>
                </a:lnTo>
                <a:lnTo>
                  <a:pt x="724" y="205"/>
                </a:lnTo>
                <a:lnTo>
                  <a:pt x="717" y="208"/>
                </a:lnTo>
                <a:lnTo>
                  <a:pt x="710" y="211"/>
                </a:lnTo>
                <a:lnTo>
                  <a:pt x="710" y="218"/>
                </a:lnTo>
                <a:lnTo>
                  <a:pt x="710" y="225"/>
                </a:lnTo>
                <a:lnTo>
                  <a:pt x="705" y="235"/>
                </a:lnTo>
                <a:lnTo>
                  <a:pt x="702" y="245"/>
                </a:lnTo>
                <a:lnTo>
                  <a:pt x="702" y="251"/>
                </a:lnTo>
                <a:lnTo>
                  <a:pt x="703" y="259"/>
                </a:lnTo>
                <a:lnTo>
                  <a:pt x="697" y="263"/>
                </a:lnTo>
                <a:lnTo>
                  <a:pt x="691" y="268"/>
                </a:lnTo>
                <a:lnTo>
                  <a:pt x="686" y="273"/>
                </a:lnTo>
                <a:lnTo>
                  <a:pt x="683" y="280"/>
                </a:lnTo>
                <a:lnTo>
                  <a:pt x="681" y="283"/>
                </a:lnTo>
                <a:lnTo>
                  <a:pt x="678" y="285"/>
                </a:lnTo>
                <a:lnTo>
                  <a:pt x="669" y="286"/>
                </a:lnTo>
                <a:lnTo>
                  <a:pt x="669" y="292"/>
                </a:lnTo>
                <a:lnTo>
                  <a:pt x="668" y="295"/>
                </a:lnTo>
                <a:lnTo>
                  <a:pt x="666" y="298"/>
                </a:lnTo>
                <a:lnTo>
                  <a:pt x="662" y="300"/>
                </a:lnTo>
                <a:lnTo>
                  <a:pt x="662" y="307"/>
                </a:lnTo>
                <a:lnTo>
                  <a:pt x="662" y="312"/>
                </a:lnTo>
                <a:lnTo>
                  <a:pt x="666" y="315"/>
                </a:lnTo>
                <a:lnTo>
                  <a:pt x="669" y="317"/>
                </a:lnTo>
                <a:lnTo>
                  <a:pt x="673" y="321"/>
                </a:lnTo>
                <a:lnTo>
                  <a:pt x="676" y="322"/>
                </a:lnTo>
                <a:lnTo>
                  <a:pt x="676" y="327"/>
                </a:lnTo>
                <a:lnTo>
                  <a:pt x="676" y="334"/>
                </a:lnTo>
                <a:lnTo>
                  <a:pt x="673" y="334"/>
                </a:lnTo>
                <a:lnTo>
                  <a:pt x="671" y="336"/>
                </a:lnTo>
                <a:lnTo>
                  <a:pt x="669" y="341"/>
                </a:lnTo>
                <a:lnTo>
                  <a:pt x="666" y="344"/>
                </a:lnTo>
                <a:lnTo>
                  <a:pt x="664" y="346"/>
                </a:lnTo>
                <a:lnTo>
                  <a:pt x="662" y="348"/>
                </a:lnTo>
                <a:lnTo>
                  <a:pt x="662" y="382"/>
                </a:lnTo>
                <a:lnTo>
                  <a:pt x="664" y="389"/>
                </a:lnTo>
                <a:lnTo>
                  <a:pt x="669" y="392"/>
                </a:lnTo>
                <a:lnTo>
                  <a:pt x="673" y="397"/>
                </a:lnTo>
                <a:lnTo>
                  <a:pt x="676" y="402"/>
                </a:lnTo>
                <a:lnTo>
                  <a:pt x="674" y="409"/>
                </a:lnTo>
                <a:lnTo>
                  <a:pt x="676" y="413"/>
                </a:lnTo>
                <a:lnTo>
                  <a:pt x="678" y="416"/>
                </a:lnTo>
                <a:lnTo>
                  <a:pt x="681" y="418"/>
                </a:lnTo>
                <a:lnTo>
                  <a:pt x="686" y="423"/>
                </a:lnTo>
                <a:lnTo>
                  <a:pt x="688" y="426"/>
                </a:lnTo>
                <a:lnTo>
                  <a:pt x="690" y="430"/>
                </a:lnTo>
                <a:lnTo>
                  <a:pt x="698" y="431"/>
                </a:lnTo>
                <a:lnTo>
                  <a:pt x="702" y="433"/>
                </a:lnTo>
                <a:lnTo>
                  <a:pt x="703" y="436"/>
                </a:lnTo>
                <a:lnTo>
                  <a:pt x="731" y="436"/>
                </a:lnTo>
                <a:lnTo>
                  <a:pt x="736" y="438"/>
                </a:lnTo>
                <a:lnTo>
                  <a:pt x="738" y="440"/>
                </a:lnTo>
                <a:lnTo>
                  <a:pt x="738" y="443"/>
                </a:lnTo>
                <a:lnTo>
                  <a:pt x="746" y="445"/>
                </a:lnTo>
                <a:lnTo>
                  <a:pt x="749" y="447"/>
                </a:lnTo>
                <a:lnTo>
                  <a:pt x="751" y="450"/>
                </a:lnTo>
                <a:lnTo>
                  <a:pt x="753" y="460"/>
                </a:lnTo>
                <a:lnTo>
                  <a:pt x="751" y="467"/>
                </a:lnTo>
                <a:lnTo>
                  <a:pt x="749" y="474"/>
                </a:lnTo>
                <a:lnTo>
                  <a:pt x="746" y="479"/>
                </a:lnTo>
                <a:lnTo>
                  <a:pt x="741" y="491"/>
                </a:lnTo>
                <a:lnTo>
                  <a:pt x="738" y="498"/>
                </a:lnTo>
                <a:lnTo>
                  <a:pt x="738" y="505"/>
                </a:lnTo>
                <a:lnTo>
                  <a:pt x="734" y="506"/>
                </a:lnTo>
                <a:lnTo>
                  <a:pt x="732" y="508"/>
                </a:lnTo>
                <a:lnTo>
                  <a:pt x="729" y="513"/>
                </a:lnTo>
                <a:lnTo>
                  <a:pt x="727" y="520"/>
                </a:lnTo>
                <a:lnTo>
                  <a:pt x="724" y="525"/>
                </a:lnTo>
                <a:lnTo>
                  <a:pt x="717" y="527"/>
                </a:lnTo>
                <a:lnTo>
                  <a:pt x="714" y="532"/>
                </a:lnTo>
                <a:lnTo>
                  <a:pt x="709" y="535"/>
                </a:lnTo>
                <a:lnTo>
                  <a:pt x="703" y="539"/>
                </a:lnTo>
                <a:lnTo>
                  <a:pt x="680" y="542"/>
                </a:lnTo>
                <a:lnTo>
                  <a:pt x="659" y="549"/>
                </a:lnTo>
                <a:lnTo>
                  <a:pt x="640" y="558"/>
                </a:lnTo>
                <a:lnTo>
                  <a:pt x="622" y="566"/>
                </a:lnTo>
                <a:lnTo>
                  <a:pt x="622" y="621"/>
                </a:lnTo>
                <a:lnTo>
                  <a:pt x="622" y="634"/>
                </a:lnTo>
                <a:lnTo>
                  <a:pt x="613" y="636"/>
                </a:lnTo>
                <a:lnTo>
                  <a:pt x="604" y="638"/>
                </a:lnTo>
                <a:lnTo>
                  <a:pt x="591" y="646"/>
                </a:lnTo>
                <a:lnTo>
                  <a:pt x="567" y="662"/>
                </a:lnTo>
                <a:lnTo>
                  <a:pt x="555" y="670"/>
                </a:lnTo>
                <a:lnTo>
                  <a:pt x="545" y="681"/>
                </a:lnTo>
                <a:lnTo>
                  <a:pt x="534" y="691"/>
                </a:lnTo>
                <a:lnTo>
                  <a:pt x="526" y="703"/>
                </a:lnTo>
                <a:lnTo>
                  <a:pt x="526" y="730"/>
                </a:lnTo>
                <a:lnTo>
                  <a:pt x="526" y="757"/>
                </a:lnTo>
                <a:lnTo>
                  <a:pt x="528" y="769"/>
                </a:lnTo>
                <a:lnTo>
                  <a:pt x="531" y="779"/>
                </a:lnTo>
                <a:lnTo>
                  <a:pt x="534" y="790"/>
                </a:lnTo>
                <a:lnTo>
                  <a:pt x="539" y="798"/>
                </a:lnTo>
                <a:lnTo>
                  <a:pt x="539" y="805"/>
                </a:lnTo>
                <a:lnTo>
                  <a:pt x="539" y="812"/>
                </a:lnTo>
                <a:lnTo>
                  <a:pt x="538" y="817"/>
                </a:lnTo>
                <a:lnTo>
                  <a:pt x="533" y="819"/>
                </a:lnTo>
                <a:lnTo>
                  <a:pt x="529" y="843"/>
                </a:lnTo>
                <a:lnTo>
                  <a:pt x="524" y="865"/>
                </a:lnTo>
                <a:lnTo>
                  <a:pt x="521" y="889"/>
                </a:lnTo>
                <a:lnTo>
                  <a:pt x="519" y="914"/>
                </a:lnTo>
                <a:lnTo>
                  <a:pt x="519" y="918"/>
                </a:lnTo>
                <a:lnTo>
                  <a:pt x="521" y="919"/>
                </a:lnTo>
                <a:lnTo>
                  <a:pt x="526" y="921"/>
                </a:lnTo>
                <a:lnTo>
                  <a:pt x="539" y="921"/>
                </a:lnTo>
                <a:lnTo>
                  <a:pt x="545" y="929"/>
                </a:lnTo>
                <a:lnTo>
                  <a:pt x="548" y="933"/>
                </a:lnTo>
                <a:lnTo>
                  <a:pt x="553" y="935"/>
                </a:lnTo>
                <a:lnTo>
                  <a:pt x="553" y="938"/>
                </a:lnTo>
                <a:lnTo>
                  <a:pt x="553" y="941"/>
                </a:lnTo>
                <a:lnTo>
                  <a:pt x="553" y="947"/>
                </a:lnTo>
                <a:lnTo>
                  <a:pt x="553" y="948"/>
                </a:lnTo>
                <a:lnTo>
                  <a:pt x="557" y="948"/>
                </a:lnTo>
                <a:lnTo>
                  <a:pt x="560" y="948"/>
                </a:lnTo>
                <a:lnTo>
                  <a:pt x="563" y="955"/>
                </a:lnTo>
                <a:lnTo>
                  <a:pt x="567" y="962"/>
                </a:lnTo>
                <a:lnTo>
                  <a:pt x="574" y="972"/>
                </a:lnTo>
                <a:lnTo>
                  <a:pt x="581" y="982"/>
                </a:lnTo>
                <a:lnTo>
                  <a:pt x="579" y="991"/>
                </a:lnTo>
                <a:lnTo>
                  <a:pt x="577" y="996"/>
                </a:lnTo>
                <a:lnTo>
                  <a:pt x="572" y="999"/>
                </a:lnTo>
                <a:lnTo>
                  <a:pt x="567" y="1003"/>
                </a:lnTo>
                <a:lnTo>
                  <a:pt x="567" y="1010"/>
                </a:lnTo>
                <a:lnTo>
                  <a:pt x="567" y="1013"/>
                </a:lnTo>
                <a:lnTo>
                  <a:pt x="565" y="1016"/>
                </a:lnTo>
                <a:lnTo>
                  <a:pt x="562" y="1018"/>
                </a:lnTo>
                <a:lnTo>
                  <a:pt x="557" y="1023"/>
                </a:lnTo>
                <a:lnTo>
                  <a:pt x="553" y="1027"/>
                </a:lnTo>
                <a:lnTo>
                  <a:pt x="553" y="1030"/>
                </a:lnTo>
                <a:lnTo>
                  <a:pt x="492" y="1030"/>
                </a:lnTo>
                <a:lnTo>
                  <a:pt x="492" y="1013"/>
                </a:lnTo>
                <a:lnTo>
                  <a:pt x="493" y="1006"/>
                </a:lnTo>
                <a:lnTo>
                  <a:pt x="495" y="1004"/>
                </a:lnTo>
                <a:lnTo>
                  <a:pt x="499" y="1003"/>
                </a:lnTo>
                <a:lnTo>
                  <a:pt x="497" y="996"/>
                </a:lnTo>
                <a:lnTo>
                  <a:pt x="495" y="989"/>
                </a:lnTo>
                <a:lnTo>
                  <a:pt x="492" y="984"/>
                </a:lnTo>
                <a:lnTo>
                  <a:pt x="492" y="976"/>
                </a:lnTo>
                <a:lnTo>
                  <a:pt x="483" y="977"/>
                </a:lnTo>
                <a:lnTo>
                  <a:pt x="476" y="979"/>
                </a:lnTo>
                <a:lnTo>
                  <a:pt x="464" y="986"/>
                </a:lnTo>
                <a:lnTo>
                  <a:pt x="453" y="993"/>
                </a:lnTo>
                <a:lnTo>
                  <a:pt x="446" y="994"/>
                </a:lnTo>
                <a:lnTo>
                  <a:pt x="437" y="996"/>
                </a:lnTo>
                <a:lnTo>
                  <a:pt x="434" y="999"/>
                </a:lnTo>
                <a:lnTo>
                  <a:pt x="432" y="1004"/>
                </a:lnTo>
                <a:lnTo>
                  <a:pt x="430" y="1016"/>
                </a:lnTo>
                <a:lnTo>
                  <a:pt x="429" y="1028"/>
                </a:lnTo>
                <a:lnTo>
                  <a:pt x="427" y="1033"/>
                </a:lnTo>
                <a:lnTo>
                  <a:pt x="424" y="1037"/>
                </a:lnTo>
                <a:lnTo>
                  <a:pt x="369" y="1064"/>
                </a:lnTo>
                <a:lnTo>
                  <a:pt x="357" y="1062"/>
                </a:lnTo>
                <a:lnTo>
                  <a:pt x="347" y="1059"/>
                </a:lnTo>
                <a:lnTo>
                  <a:pt x="328" y="1051"/>
                </a:lnTo>
                <a:lnTo>
                  <a:pt x="321" y="1051"/>
                </a:lnTo>
                <a:lnTo>
                  <a:pt x="320" y="1057"/>
                </a:lnTo>
                <a:lnTo>
                  <a:pt x="316" y="1062"/>
                </a:lnTo>
                <a:lnTo>
                  <a:pt x="314" y="1069"/>
                </a:lnTo>
                <a:lnTo>
                  <a:pt x="314" y="1078"/>
                </a:lnTo>
                <a:lnTo>
                  <a:pt x="316" y="1085"/>
                </a:lnTo>
                <a:lnTo>
                  <a:pt x="320" y="1090"/>
                </a:lnTo>
                <a:lnTo>
                  <a:pt x="321" y="1097"/>
                </a:lnTo>
                <a:lnTo>
                  <a:pt x="321" y="1105"/>
                </a:lnTo>
                <a:lnTo>
                  <a:pt x="313" y="1105"/>
                </a:lnTo>
                <a:lnTo>
                  <a:pt x="306" y="1105"/>
                </a:lnTo>
                <a:lnTo>
                  <a:pt x="301" y="1109"/>
                </a:lnTo>
                <a:lnTo>
                  <a:pt x="296" y="1110"/>
                </a:lnTo>
                <a:lnTo>
                  <a:pt x="287" y="1117"/>
                </a:lnTo>
                <a:lnTo>
                  <a:pt x="280" y="1119"/>
                </a:lnTo>
                <a:lnTo>
                  <a:pt x="273" y="1119"/>
                </a:lnTo>
                <a:lnTo>
                  <a:pt x="272" y="1124"/>
                </a:lnTo>
                <a:lnTo>
                  <a:pt x="270" y="1126"/>
                </a:lnTo>
                <a:lnTo>
                  <a:pt x="268" y="1129"/>
                </a:lnTo>
                <a:lnTo>
                  <a:pt x="267" y="1132"/>
                </a:lnTo>
                <a:lnTo>
                  <a:pt x="263" y="1132"/>
                </a:lnTo>
                <a:lnTo>
                  <a:pt x="262" y="1134"/>
                </a:lnTo>
                <a:lnTo>
                  <a:pt x="260" y="1139"/>
                </a:lnTo>
                <a:lnTo>
                  <a:pt x="256" y="1143"/>
                </a:lnTo>
                <a:lnTo>
                  <a:pt x="255" y="1144"/>
                </a:lnTo>
                <a:lnTo>
                  <a:pt x="253" y="1146"/>
                </a:lnTo>
                <a:lnTo>
                  <a:pt x="248" y="1153"/>
                </a:lnTo>
                <a:lnTo>
                  <a:pt x="243" y="1160"/>
                </a:lnTo>
                <a:lnTo>
                  <a:pt x="239" y="1163"/>
                </a:lnTo>
                <a:lnTo>
                  <a:pt x="236" y="1165"/>
                </a:lnTo>
                <a:lnTo>
                  <a:pt x="231" y="1167"/>
                </a:lnTo>
                <a:lnTo>
                  <a:pt x="226" y="1167"/>
                </a:lnTo>
                <a:lnTo>
                  <a:pt x="192" y="1167"/>
                </a:lnTo>
                <a:lnTo>
                  <a:pt x="188" y="1162"/>
                </a:lnTo>
                <a:lnTo>
                  <a:pt x="185" y="1156"/>
                </a:lnTo>
                <a:lnTo>
                  <a:pt x="178" y="1155"/>
                </a:lnTo>
                <a:lnTo>
                  <a:pt x="171" y="1153"/>
                </a:lnTo>
                <a:lnTo>
                  <a:pt x="161" y="1156"/>
                </a:lnTo>
                <a:lnTo>
                  <a:pt x="152" y="1163"/>
                </a:lnTo>
                <a:lnTo>
                  <a:pt x="146" y="1168"/>
                </a:lnTo>
                <a:lnTo>
                  <a:pt x="137" y="1173"/>
                </a:lnTo>
                <a:lnTo>
                  <a:pt x="135" y="1170"/>
                </a:lnTo>
                <a:lnTo>
                  <a:pt x="132" y="1168"/>
                </a:lnTo>
                <a:lnTo>
                  <a:pt x="129" y="1167"/>
                </a:lnTo>
                <a:lnTo>
                  <a:pt x="123" y="1167"/>
                </a:lnTo>
                <a:lnTo>
                  <a:pt x="118" y="1165"/>
                </a:lnTo>
                <a:lnTo>
                  <a:pt x="113" y="1163"/>
                </a:lnTo>
                <a:lnTo>
                  <a:pt x="110" y="1160"/>
                </a:lnTo>
                <a:lnTo>
                  <a:pt x="103" y="1160"/>
                </a:lnTo>
                <a:lnTo>
                  <a:pt x="98" y="1162"/>
                </a:lnTo>
                <a:lnTo>
                  <a:pt x="93" y="1165"/>
                </a:lnTo>
                <a:lnTo>
                  <a:pt x="86" y="1173"/>
                </a:lnTo>
                <a:lnTo>
                  <a:pt x="82" y="1177"/>
                </a:lnTo>
                <a:lnTo>
                  <a:pt x="77" y="1180"/>
                </a:lnTo>
                <a:lnTo>
                  <a:pt x="70" y="1182"/>
                </a:lnTo>
                <a:lnTo>
                  <a:pt x="62" y="1180"/>
                </a:lnTo>
                <a:lnTo>
                  <a:pt x="60" y="1185"/>
                </a:lnTo>
                <a:lnTo>
                  <a:pt x="55" y="1187"/>
                </a:lnTo>
                <a:lnTo>
                  <a:pt x="48" y="1187"/>
                </a:lnTo>
                <a:lnTo>
                  <a:pt x="41" y="1187"/>
                </a:lnTo>
                <a:lnTo>
                  <a:pt x="40" y="1191"/>
                </a:lnTo>
                <a:lnTo>
                  <a:pt x="38" y="1192"/>
                </a:lnTo>
                <a:lnTo>
                  <a:pt x="31" y="1194"/>
                </a:lnTo>
                <a:lnTo>
                  <a:pt x="14" y="1194"/>
                </a:lnTo>
                <a:lnTo>
                  <a:pt x="14" y="1201"/>
                </a:lnTo>
                <a:lnTo>
                  <a:pt x="14" y="1206"/>
                </a:lnTo>
                <a:lnTo>
                  <a:pt x="18" y="1209"/>
                </a:lnTo>
                <a:lnTo>
                  <a:pt x="21" y="1211"/>
                </a:lnTo>
                <a:lnTo>
                  <a:pt x="24" y="1214"/>
                </a:lnTo>
                <a:lnTo>
                  <a:pt x="28" y="1216"/>
                </a:lnTo>
                <a:lnTo>
                  <a:pt x="28" y="1221"/>
                </a:lnTo>
                <a:lnTo>
                  <a:pt x="28" y="1228"/>
                </a:lnTo>
                <a:lnTo>
                  <a:pt x="26" y="1237"/>
                </a:lnTo>
                <a:lnTo>
                  <a:pt x="28" y="1243"/>
                </a:lnTo>
                <a:lnTo>
                  <a:pt x="31" y="1255"/>
                </a:lnTo>
                <a:lnTo>
                  <a:pt x="35" y="1267"/>
                </a:lnTo>
                <a:lnTo>
                  <a:pt x="35" y="1274"/>
                </a:lnTo>
                <a:lnTo>
                  <a:pt x="35" y="1283"/>
                </a:lnTo>
                <a:lnTo>
                  <a:pt x="38" y="1284"/>
                </a:lnTo>
                <a:lnTo>
                  <a:pt x="41" y="1286"/>
                </a:lnTo>
                <a:lnTo>
                  <a:pt x="43" y="1295"/>
                </a:lnTo>
                <a:lnTo>
                  <a:pt x="45" y="1298"/>
                </a:lnTo>
                <a:lnTo>
                  <a:pt x="47" y="1301"/>
                </a:lnTo>
                <a:lnTo>
                  <a:pt x="50" y="1303"/>
                </a:lnTo>
                <a:lnTo>
                  <a:pt x="55" y="1303"/>
                </a:lnTo>
                <a:lnTo>
                  <a:pt x="53" y="1310"/>
                </a:lnTo>
                <a:lnTo>
                  <a:pt x="53" y="1315"/>
                </a:lnTo>
                <a:lnTo>
                  <a:pt x="57" y="1320"/>
                </a:lnTo>
                <a:lnTo>
                  <a:pt x="59" y="1324"/>
                </a:lnTo>
                <a:lnTo>
                  <a:pt x="64" y="1329"/>
                </a:lnTo>
                <a:lnTo>
                  <a:pt x="67" y="1334"/>
                </a:lnTo>
                <a:lnTo>
                  <a:pt x="69" y="1337"/>
                </a:lnTo>
                <a:lnTo>
                  <a:pt x="69" y="1346"/>
                </a:lnTo>
                <a:lnTo>
                  <a:pt x="69" y="1353"/>
                </a:lnTo>
                <a:lnTo>
                  <a:pt x="70" y="1358"/>
                </a:lnTo>
                <a:lnTo>
                  <a:pt x="74" y="1363"/>
                </a:lnTo>
                <a:lnTo>
                  <a:pt x="81" y="1371"/>
                </a:lnTo>
                <a:lnTo>
                  <a:pt x="82" y="1378"/>
                </a:lnTo>
                <a:lnTo>
                  <a:pt x="82" y="1385"/>
                </a:lnTo>
                <a:lnTo>
                  <a:pt x="84" y="1388"/>
                </a:lnTo>
                <a:lnTo>
                  <a:pt x="86" y="1392"/>
                </a:lnTo>
                <a:lnTo>
                  <a:pt x="94" y="1394"/>
                </a:lnTo>
                <a:lnTo>
                  <a:pt x="98" y="1395"/>
                </a:lnTo>
                <a:lnTo>
                  <a:pt x="101" y="1397"/>
                </a:lnTo>
                <a:lnTo>
                  <a:pt x="103" y="1400"/>
                </a:lnTo>
                <a:lnTo>
                  <a:pt x="103" y="1405"/>
                </a:lnTo>
                <a:lnTo>
                  <a:pt x="101" y="1419"/>
                </a:lnTo>
                <a:lnTo>
                  <a:pt x="103" y="1431"/>
                </a:lnTo>
                <a:lnTo>
                  <a:pt x="106" y="1440"/>
                </a:lnTo>
                <a:lnTo>
                  <a:pt x="111" y="1448"/>
                </a:lnTo>
                <a:lnTo>
                  <a:pt x="115" y="1457"/>
                </a:lnTo>
                <a:lnTo>
                  <a:pt x="120" y="1465"/>
                </a:lnTo>
                <a:lnTo>
                  <a:pt x="122" y="1475"/>
                </a:lnTo>
                <a:lnTo>
                  <a:pt x="123" y="1487"/>
                </a:lnTo>
                <a:lnTo>
                  <a:pt x="129" y="1489"/>
                </a:lnTo>
                <a:lnTo>
                  <a:pt x="134" y="1494"/>
                </a:lnTo>
                <a:lnTo>
                  <a:pt x="139" y="1498"/>
                </a:lnTo>
                <a:lnTo>
                  <a:pt x="144" y="1501"/>
                </a:lnTo>
                <a:lnTo>
                  <a:pt x="146" y="1504"/>
                </a:lnTo>
                <a:lnTo>
                  <a:pt x="147" y="1508"/>
                </a:lnTo>
                <a:lnTo>
                  <a:pt x="156" y="1509"/>
                </a:lnTo>
                <a:lnTo>
                  <a:pt x="159" y="1511"/>
                </a:lnTo>
                <a:lnTo>
                  <a:pt x="163" y="1513"/>
                </a:lnTo>
                <a:lnTo>
                  <a:pt x="164" y="1516"/>
                </a:lnTo>
                <a:lnTo>
                  <a:pt x="164" y="1521"/>
                </a:lnTo>
                <a:lnTo>
                  <a:pt x="164" y="1535"/>
                </a:lnTo>
                <a:lnTo>
                  <a:pt x="166" y="1540"/>
                </a:lnTo>
                <a:lnTo>
                  <a:pt x="168" y="1542"/>
                </a:lnTo>
                <a:lnTo>
                  <a:pt x="171" y="1542"/>
                </a:lnTo>
                <a:lnTo>
                  <a:pt x="169" y="1549"/>
                </a:lnTo>
                <a:lnTo>
                  <a:pt x="166" y="1554"/>
                </a:lnTo>
                <a:lnTo>
                  <a:pt x="164" y="1561"/>
                </a:lnTo>
                <a:lnTo>
                  <a:pt x="164" y="1569"/>
                </a:lnTo>
                <a:lnTo>
                  <a:pt x="171" y="1579"/>
                </a:lnTo>
                <a:lnTo>
                  <a:pt x="180" y="1588"/>
                </a:lnTo>
                <a:lnTo>
                  <a:pt x="187" y="1598"/>
                </a:lnTo>
                <a:lnTo>
                  <a:pt x="190" y="1603"/>
                </a:lnTo>
                <a:lnTo>
                  <a:pt x="192" y="1610"/>
                </a:lnTo>
                <a:lnTo>
                  <a:pt x="192" y="1629"/>
                </a:lnTo>
                <a:lnTo>
                  <a:pt x="192" y="1648"/>
                </a:lnTo>
                <a:lnTo>
                  <a:pt x="193" y="1665"/>
                </a:lnTo>
                <a:lnTo>
                  <a:pt x="198" y="1678"/>
                </a:lnTo>
                <a:lnTo>
                  <a:pt x="198" y="1683"/>
                </a:lnTo>
                <a:lnTo>
                  <a:pt x="198" y="1689"/>
                </a:lnTo>
                <a:lnTo>
                  <a:pt x="197" y="1699"/>
                </a:lnTo>
                <a:lnTo>
                  <a:pt x="197" y="1706"/>
                </a:lnTo>
                <a:lnTo>
                  <a:pt x="198" y="1709"/>
                </a:lnTo>
                <a:lnTo>
                  <a:pt x="200" y="1713"/>
                </a:lnTo>
                <a:lnTo>
                  <a:pt x="205" y="1713"/>
                </a:lnTo>
                <a:lnTo>
                  <a:pt x="210" y="1721"/>
                </a:lnTo>
                <a:lnTo>
                  <a:pt x="212" y="1726"/>
                </a:lnTo>
                <a:lnTo>
                  <a:pt x="212" y="1733"/>
                </a:lnTo>
                <a:lnTo>
                  <a:pt x="210" y="1740"/>
                </a:lnTo>
                <a:lnTo>
                  <a:pt x="209" y="1747"/>
                </a:lnTo>
                <a:lnTo>
                  <a:pt x="205" y="1752"/>
                </a:lnTo>
                <a:lnTo>
                  <a:pt x="205" y="1760"/>
                </a:lnTo>
                <a:lnTo>
                  <a:pt x="202" y="1762"/>
                </a:lnTo>
                <a:lnTo>
                  <a:pt x="200" y="1765"/>
                </a:lnTo>
                <a:lnTo>
                  <a:pt x="198" y="1774"/>
                </a:lnTo>
                <a:lnTo>
                  <a:pt x="195" y="1774"/>
                </a:lnTo>
                <a:lnTo>
                  <a:pt x="193" y="1776"/>
                </a:lnTo>
                <a:lnTo>
                  <a:pt x="192" y="1781"/>
                </a:lnTo>
                <a:lnTo>
                  <a:pt x="192" y="1788"/>
                </a:lnTo>
                <a:lnTo>
                  <a:pt x="180" y="1788"/>
                </a:lnTo>
                <a:lnTo>
                  <a:pt x="168" y="1789"/>
                </a:lnTo>
                <a:lnTo>
                  <a:pt x="164" y="1791"/>
                </a:lnTo>
                <a:lnTo>
                  <a:pt x="161" y="1793"/>
                </a:lnTo>
                <a:lnTo>
                  <a:pt x="159" y="1796"/>
                </a:lnTo>
                <a:lnTo>
                  <a:pt x="158" y="1801"/>
                </a:lnTo>
                <a:lnTo>
                  <a:pt x="151" y="1801"/>
                </a:lnTo>
                <a:lnTo>
                  <a:pt x="146" y="1801"/>
                </a:lnTo>
                <a:lnTo>
                  <a:pt x="142" y="1805"/>
                </a:lnTo>
                <a:lnTo>
                  <a:pt x="140" y="1808"/>
                </a:lnTo>
                <a:lnTo>
                  <a:pt x="137" y="1811"/>
                </a:lnTo>
                <a:lnTo>
                  <a:pt x="135" y="1815"/>
                </a:lnTo>
                <a:lnTo>
                  <a:pt x="130" y="1815"/>
                </a:lnTo>
                <a:lnTo>
                  <a:pt x="123" y="1815"/>
                </a:lnTo>
                <a:lnTo>
                  <a:pt x="117" y="1818"/>
                </a:lnTo>
                <a:lnTo>
                  <a:pt x="111" y="1823"/>
                </a:lnTo>
                <a:lnTo>
                  <a:pt x="101" y="1834"/>
                </a:lnTo>
                <a:lnTo>
                  <a:pt x="96" y="1839"/>
                </a:lnTo>
                <a:lnTo>
                  <a:pt x="91" y="1844"/>
                </a:lnTo>
                <a:lnTo>
                  <a:pt x="84" y="1847"/>
                </a:lnTo>
                <a:lnTo>
                  <a:pt x="76" y="1849"/>
                </a:lnTo>
                <a:lnTo>
                  <a:pt x="76" y="1863"/>
                </a:lnTo>
                <a:lnTo>
                  <a:pt x="72" y="1863"/>
                </a:lnTo>
                <a:lnTo>
                  <a:pt x="70" y="1864"/>
                </a:lnTo>
                <a:lnTo>
                  <a:pt x="69" y="1869"/>
                </a:lnTo>
                <a:lnTo>
                  <a:pt x="65" y="1885"/>
                </a:lnTo>
                <a:lnTo>
                  <a:pt x="60" y="1898"/>
                </a:lnTo>
                <a:lnTo>
                  <a:pt x="57" y="1914"/>
                </a:lnTo>
                <a:lnTo>
                  <a:pt x="55" y="1931"/>
                </a:lnTo>
                <a:lnTo>
                  <a:pt x="50" y="1931"/>
                </a:lnTo>
                <a:lnTo>
                  <a:pt x="47" y="1933"/>
                </a:lnTo>
                <a:lnTo>
                  <a:pt x="43" y="1934"/>
                </a:lnTo>
                <a:lnTo>
                  <a:pt x="41" y="1938"/>
                </a:lnTo>
                <a:lnTo>
                  <a:pt x="41" y="1941"/>
                </a:lnTo>
                <a:lnTo>
                  <a:pt x="40" y="1943"/>
                </a:lnTo>
                <a:lnTo>
                  <a:pt x="35" y="1944"/>
                </a:lnTo>
                <a:lnTo>
                  <a:pt x="35" y="1950"/>
                </a:lnTo>
                <a:lnTo>
                  <a:pt x="33" y="1953"/>
                </a:lnTo>
                <a:lnTo>
                  <a:pt x="31" y="1956"/>
                </a:lnTo>
                <a:lnTo>
                  <a:pt x="28" y="1958"/>
                </a:lnTo>
                <a:lnTo>
                  <a:pt x="24" y="1958"/>
                </a:lnTo>
                <a:lnTo>
                  <a:pt x="23" y="1960"/>
                </a:lnTo>
                <a:lnTo>
                  <a:pt x="21" y="1965"/>
                </a:lnTo>
                <a:lnTo>
                  <a:pt x="0" y="1965"/>
                </a:lnTo>
                <a:lnTo>
                  <a:pt x="0" y="1970"/>
                </a:lnTo>
                <a:lnTo>
                  <a:pt x="4" y="1972"/>
                </a:lnTo>
                <a:lnTo>
                  <a:pt x="6" y="1975"/>
                </a:lnTo>
                <a:lnTo>
                  <a:pt x="7" y="1979"/>
                </a:lnTo>
                <a:lnTo>
                  <a:pt x="11" y="1980"/>
                </a:lnTo>
                <a:lnTo>
                  <a:pt x="14" y="1982"/>
                </a:lnTo>
                <a:lnTo>
                  <a:pt x="21" y="1989"/>
                </a:lnTo>
                <a:lnTo>
                  <a:pt x="24" y="1991"/>
                </a:lnTo>
                <a:lnTo>
                  <a:pt x="28" y="1992"/>
                </a:lnTo>
                <a:lnTo>
                  <a:pt x="35" y="1994"/>
                </a:lnTo>
                <a:lnTo>
                  <a:pt x="41" y="1992"/>
                </a:lnTo>
                <a:lnTo>
                  <a:pt x="43" y="1997"/>
                </a:lnTo>
                <a:lnTo>
                  <a:pt x="48" y="1999"/>
                </a:lnTo>
                <a:lnTo>
                  <a:pt x="55" y="1999"/>
                </a:lnTo>
                <a:lnTo>
                  <a:pt x="62" y="1999"/>
                </a:lnTo>
                <a:lnTo>
                  <a:pt x="62" y="2002"/>
                </a:lnTo>
                <a:lnTo>
                  <a:pt x="64" y="2004"/>
                </a:lnTo>
                <a:lnTo>
                  <a:pt x="69" y="2006"/>
                </a:lnTo>
                <a:lnTo>
                  <a:pt x="72" y="2009"/>
                </a:lnTo>
                <a:lnTo>
                  <a:pt x="74" y="2011"/>
                </a:lnTo>
                <a:lnTo>
                  <a:pt x="76" y="2013"/>
                </a:lnTo>
                <a:lnTo>
                  <a:pt x="82" y="2013"/>
                </a:lnTo>
                <a:lnTo>
                  <a:pt x="88" y="2014"/>
                </a:lnTo>
                <a:lnTo>
                  <a:pt x="96" y="2020"/>
                </a:lnTo>
                <a:lnTo>
                  <a:pt x="100" y="2023"/>
                </a:lnTo>
                <a:lnTo>
                  <a:pt x="103" y="2026"/>
                </a:lnTo>
                <a:lnTo>
                  <a:pt x="105" y="2031"/>
                </a:lnTo>
                <a:lnTo>
                  <a:pt x="106" y="2033"/>
                </a:lnTo>
                <a:lnTo>
                  <a:pt x="110" y="2033"/>
                </a:lnTo>
                <a:lnTo>
                  <a:pt x="115" y="2035"/>
                </a:lnTo>
                <a:lnTo>
                  <a:pt x="118" y="2038"/>
                </a:lnTo>
                <a:lnTo>
                  <a:pt x="123" y="2040"/>
                </a:lnTo>
                <a:lnTo>
                  <a:pt x="130" y="2040"/>
                </a:lnTo>
                <a:lnTo>
                  <a:pt x="130" y="2043"/>
                </a:lnTo>
                <a:lnTo>
                  <a:pt x="132" y="2045"/>
                </a:lnTo>
                <a:lnTo>
                  <a:pt x="137" y="2047"/>
                </a:lnTo>
                <a:lnTo>
                  <a:pt x="140" y="2050"/>
                </a:lnTo>
                <a:lnTo>
                  <a:pt x="142" y="2052"/>
                </a:lnTo>
                <a:lnTo>
                  <a:pt x="144" y="2054"/>
                </a:lnTo>
                <a:lnTo>
                  <a:pt x="144" y="2059"/>
                </a:lnTo>
                <a:lnTo>
                  <a:pt x="147" y="2060"/>
                </a:lnTo>
                <a:lnTo>
                  <a:pt x="149" y="2064"/>
                </a:lnTo>
                <a:lnTo>
                  <a:pt x="151" y="2067"/>
                </a:lnTo>
                <a:lnTo>
                  <a:pt x="151" y="2083"/>
                </a:lnTo>
                <a:lnTo>
                  <a:pt x="149" y="2098"/>
                </a:lnTo>
                <a:lnTo>
                  <a:pt x="144" y="2122"/>
                </a:lnTo>
                <a:lnTo>
                  <a:pt x="147" y="2129"/>
                </a:lnTo>
                <a:lnTo>
                  <a:pt x="151" y="2135"/>
                </a:lnTo>
                <a:lnTo>
                  <a:pt x="151" y="2146"/>
                </a:lnTo>
                <a:lnTo>
                  <a:pt x="151" y="2156"/>
                </a:lnTo>
                <a:lnTo>
                  <a:pt x="147" y="2171"/>
                </a:lnTo>
                <a:lnTo>
                  <a:pt x="144" y="2185"/>
                </a:lnTo>
                <a:lnTo>
                  <a:pt x="142" y="2199"/>
                </a:lnTo>
                <a:lnTo>
                  <a:pt x="144" y="2211"/>
                </a:lnTo>
                <a:lnTo>
                  <a:pt x="146" y="2214"/>
                </a:lnTo>
                <a:lnTo>
                  <a:pt x="147" y="2216"/>
                </a:lnTo>
                <a:lnTo>
                  <a:pt x="151" y="2217"/>
                </a:lnTo>
                <a:lnTo>
                  <a:pt x="151" y="2224"/>
                </a:lnTo>
                <a:lnTo>
                  <a:pt x="151" y="2231"/>
                </a:lnTo>
                <a:lnTo>
                  <a:pt x="151" y="2238"/>
                </a:lnTo>
                <a:lnTo>
                  <a:pt x="151" y="2245"/>
                </a:lnTo>
                <a:lnTo>
                  <a:pt x="152" y="2248"/>
                </a:lnTo>
                <a:lnTo>
                  <a:pt x="154" y="2250"/>
                </a:lnTo>
                <a:lnTo>
                  <a:pt x="156" y="2250"/>
                </a:lnTo>
                <a:lnTo>
                  <a:pt x="158" y="2252"/>
                </a:lnTo>
                <a:lnTo>
                  <a:pt x="161" y="2262"/>
                </a:lnTo>
                <a:lnTo>
                  <a:pt x="161" y="2270"/>
                </a:lnTo>
                <a:lnTo>
                  <a:pt x="161" y="2277"/>
                </a:lnTo>
                <a:lnTo>
                  <a:pt x="164" y="2286"/>
                </a:lnTo>
                <a:lnTo>
                  <a:pt x="171" y="2286"/>
                </a:lnTo>
                <a:lnTo>
                  <a:pt x="183" y="2281"/>
                </a:lnTo>
                <a:lnTo>
                  <a:pt x="193" y="2276"/>
                </a:lnTo>
                <a:lnTo>
                  <a:pt x="214" y="2264"/>
                </a:lnTo>
                <a:lnTo>
                  <a:pt x="224" y="2258"/>
                </a:lnTo>
                <a:lnTo>
                  <a:pt x="234" y="2255"/>
                </a:lnTo>
                <a:lnTo>
                  <a:pt x="246" y="2252"/>
                </a:lnTo>
                <a:lnTo>
                  <a:pt x="260" y="2252"/>
                </a:lnTo>
                <a:lnTo>
                  <a:pt x="262" y="2248"/>
                </a:lnTo>
                <a:lnTo>
                  <a:pt x="265" y="2246"/>
                </a:lnTo>
                <a:lnTo>
                  <a:pt x="268" y="2245"/>
                </a:lnTo>
                <a:lnTo>
                  <a:pt x="273" y="2245"/>
                </a:lnTo>
                <a:lnTo>
                  <a:pt x="275" y="2236"/>
                </a:lnTo>
                <a:lnTo>
                  <a:pt x="277" y="2233"/>
                </a:lnTo>
                <a:lnTo>
                  <a:pt x="280" y="2231"/>
                </a:lnTo>
                <a:lnTo>
                  <a:pt x="289" y="2228"/>
                </a:lnTo>
                <a:lnTo>
                  <a:pt x="296" y="2223"/>
                </a:lnTo>
                <a:lnTo>
                  <a:pt x="304" y="2219"/>
                </a:lnTo>
                <a:lnTo>
                  <a:pt x="309" y="2217"/>
                </a:lnTo>
                <a:lnTo>
                  <a:pt x="314" y="2217"/>
                </a:lnTo>
                <a:lnTo>
                  <a:pt x="316" y="2214"/>
                </a:lnTo>
                <a:lnTo>
                  <a:pt x="318" y="2211"/>
                </a:lnTo>
                <a:lnTo>
                  <a:pt x="326" y="2209"/>
                </a:lnTo>
                <a:lnTo>
                  <a:pt x="330" y="2207"/>
                </a:lnTo>
                <a:lnTo>
                  <a:pt x="333" y="2205"/>
                </a:lnTo>
                <a:lnTo>
                  <a:pt x="335" y="2202"/>
                </a:lnTo>
                <a:lnTo>
                  <a:pt x="335" y="2197"/>
                </a:lnTo>
                <a:lnTo>
                  <a:pt x="342" y="2197"/>
                </a:lnTo>
                <a:lnTo>
                  <a:pt x="347" y="2197"/>
                </a:lnTo>
                <a:lnTo>
                  <a:pt x="349" y="2194"/>
                </a:lnTo>
                <a:lnTo>
                  <a:pt x="352" y="2190"/>
                </a:lnTo>
                <a:lnTo>
                  <a:pt x="354" y="2187"/>
                </a:lnTo>
                <a:lnTo>
                  <a:pt x="357" y="2183"/>
                </a:lnTo>
                <a:lnTo>
                  <a:pt x="362" y="2183"/>
                </a:lnTo>
                <a:lnTo>
                  <a:pt x="369" y="2183"/>
                </a:lnTo>
                <a:lnTo>
                  <a:pt x="369" y="2163"/>
                </a:lnTo>
                <a:lnTo>
                  <a:pt x="371" y="2154"/>
                </a:lnTo>
                <a:lnTo>
                  <a:pt x="372" y="2151"/>
                </a:lnTo>
                <a:lnTo>
                  <a:pt x="376" y="2149"/>
                </a:lnTo>
                <a:lnTo>
                  <a:pt x="374" y="2141"/>
                </a:lnTo>
                <a:lnTo>
                  <a:pt x="372" y="2135"/>
                </a:lnTo>
                <a:lnTo>
                  <a:pt x="371" y="2129"/>
                </a:lnTo>
                <a:lnTo>
                  <a:pt x="369" y="2122"/>
                </a:lnTo>
                <a:lnTo>
                  <a:pt x="369" y="2113"/>
                </a:lnTo>
                <a:lnTo>
                  <a:pt x="371" y="2106"/>
                </a:lnTo>
                <a:lnTo>
                  <a:pt x="372" y="2100"/>
                </a:lnTo>
                <a:lnTo>
                  <a:pt x="376" y="2095"/>
                </a:lnTo>
                <a:lnTo>
                  <a:pt x="384" y="2096"/>
                </a:lnTo>
                <a:lnTo>
                  <a:pt x="393" y="2098"/>
                </a:lnTo>
                <a:lnTo>
                  <a:pt x="400" y="2101"/>
                </a:lnTo>
                <a:lnTo>
                  <a:pt x="410" y="2101"/>
                </a:lnTo>
                <a:lnTo>
                  <a:pt x="410" y="2095"/>
                </a:lnTo>
                <a:lnTo>
                  <a:pt x="412" y="2093"/>
                </a:lnTo>
                <a:lnTo>
                  <a:pt x="415" y="2093"/>
                </a:lnTo>
                <a:lnTo>
                  <a:pt x="425" y="2093"/>
                </a:lnTo>
                <a:lnTo>
                  <a:pt x="437" y="2095"/>
                </a:lnTo>
                <a:lnTo>
                  <a:pt x="444" y="2095"/>
                </a:lnTo>
                <a:lnTo>
                  <a:pt x="444" y="2088"/>
                </a:lnTo>
                <a:lnTo>
                  <a:pt x="446" y="2086"/>
                </a:lnTo>
                <a:lnTo>
                  <a:pt x="449" y="2086"/>
                </a:lnTo>
                <a:lnTo>
                  <a:pt x="458" y="2088"/>
                </a:lnTo>
                <a:lnTo>
                  <a:pt x="464" y="2089"/>
                </a:lnTo>
                <a:lnTo>
                  <a:pt x="471" y="2088"/>
                </a:lnTo>
                <a:lnTo>
                  <a:pt x="471" y="2084"/>
                </a:lnTo>
                <a:lnTo>
                  <a:pt x="473" y="2083"/>
                </a:lnTo>
                <a:lnTo>
                  <a:pt x="478" y="2081"/>
                </a:lnTo>
                <a:lnTo>
                  <a:pt x="482" y="2077"/>
                </a:lnTo>
                <a:lnTo>
                  <a:pt x="483" y="2076"/>
                </a:lnTo>
                <a:lnTo>
                  <a:pt x="485" y="2074"/>
                </a:lnTo>
                <a:lnTo>
                  <a:pt x="490" y="2072"/>
                </a:lnTo>
                <a:lnTo>
                  <a:pt x="493" y="2071"/>
                </a:lnTo>
                <a:lnTo>
                  <a:pt x="499" y="2067"/>
                </a:lnTo>
                <a:lnTo>
                  <a:pt x="505" y="2067"/>
                </a:lnTo>
                <a:lnTo>
                  <a:pt x="509" y="2067"/>
                </a:lnTo>
                <a:lnTo>
                  <a:pt x="512" y="2064"/>
                </a:lnTo>
                <a:lnTo>
                  <a:pt x="516" y="2062"/>
                </a:lnTo>
                <a:lnTo>
                  <a:pt x="519" y="2060"/>
                </a:lnTo>
                <a:lnTo>
                  <a:pt x="546" y="2060"/>
                </a:lnTo>
                <a:lnTo>
                  <a:pt x="546" y="2057"/>
                </a:lnTo>
                <a:lnTo>
                  <a:pt x="550" y="2055"/>
                </a:lnTo>
                <a:lnTo>
                  <a:pt x="557" y="2054"/>
                </a:lnTo>
                <a:lnTo>
                  <a:pt x="563" y="2052"/>
                </a:lnTo>
                <a:lnTo>
                  <a:pt x="565" y="2050"/>
                </a:lnTo>
                <a:lnTo>
                  <a:pt x="567" y="2047"/>
                </a:lnTo>
                <a:lnTo>
                  <a:pt x="577" y="2048"/>
                </a:lnTo>
                <a:lnTo>
                  <a:pt x="584" y="2047"/>
                </a:lnTo>
                <a:lnTo>
                  <a:pt x="589" y="2043"/>
                </a:lnTo>
                <a:lnTo>
                  <a:pt x="592" y="2038"/>
                </a:lnTo>
                <a:lnTo>
                  <a:pt x="596" y="2033"/>
                </a:lnTo>
                <a:lnTo>
                  <a:pt x="601" y="2030"/>
                </a:lnTo>
                <a:lnTo>
                  <a:pt x="606" y="2026"/>
                </a:lnTo>
                <a:lnTo>
                  <a:pt x="615" y="2026"/>
                </a:lnTo>
                <a:lnTo>
                  <a:pt x="640" y="2026"/>
                </a:lnTo>
                <a:lnTo>
                  <a:pt x="668" y="2026"/>
                </a:lnTo>
                <a:lnTo>
                  <a:pt x="693" y="2028"/>
                </a:lnTo>
                <a:lnTo>
                  <a:pt x="717" y="2026"/>
                </a:lnTo>
                <a:lnTo>
                  <a:pt x="724" y="2025"/>
                </a:lnTo>
                <a:lnTo>
                  <a:pt x="729" y="2021"/>
                </a:lnTo>
                <a:lnTo>
                  <a:pt x="736" y="2020"/>
                </a:lnTo>
                <a:lnTo>
                  <a:pt x="744" y="2020"/>
                </a:lnTo>
                <a:lnTo>
                  <a:pt x="765" y="2016"/>
                </a:lnTo>
                <a:lnTo>
                  <a:pt x="785" y="2013"/>
                </a:lnTo>
                <a:lnTo>
                  <a:pt x="804" y="2008"/>
                </a:lnTo>
                <a:lnTo>
                  <a:pt x="813" y="2004"/>
                </a:lnTo>
                <a:lnTo>
                  <a:pt x="819" y="1999"/>
                </a:lnTo>
                <a:lnTo>
                  <a:pt x="821" y="2004"/>
                </a:lnTo>
                <a:lnTo>
                  <a:pt x="824" y="2008"/>
                </a:lnTo>
                <a:lnTo>
                  <a:pt x="833" y="2013"/>
                </a:lnTo>
                <a:lnTo>
                  <a:pt x="833" y="2021"/>
                </a:lnTo>
                <a:lnTo>
                  <a:pt x="835" y="2028"/>
                </a:lnTo>
                <a:lnTo>
                  <a:pt x="836" y="2031"/>
                </a:lnTo>
                <a:lnTo>
                  <a:pt x="838" y="2033"/>
                </a:lnTo>
                <a:lnTo>
                  <a:pt x="842" y="2033"/>
                </a:lnTo>
                <a:lnTo>
                  <a:pt x="847" y="2033"/>
                </a:lnTo>
                <a:lnTo>
                  <a:pt x="882" y="2030"/>
                </a:lnTo>
                <a:lnTo>
                  <a:pt x="920" y="2030"/>
                </a:lnTo>
                <a:lnTo>
                  <a:pt x="956" y="2031"/>
                </a:lnTo>
                <a:lnTo>
                  <a:pt x="993" y="2035"/>
                </a:lnTo>
                <a:lnTo>
                  <a:pt x="1072" y="2040"/>
                </a:lnTo>
                <a:lnTo>
                  <a:pt x="1111" y="2042"/>
                </a:lnTo>
                <a:lnTo>
                  <a:pt x="1154" y="2040"/>
                </a:lnTo>
                <a:lnTo>
                  <a:pt x="1154" y="2050"/>
                </a:lnTo>
                <a:lnTo>
                  <a:pt x="1155" y="2059"/>
                </a:lnTo>
                <a:lnTo>
                  <a:pt x="1159" y="2066"/>
                </a:lnTo>
                <a:lnTo>
                  <a:pt x="1162" y="2072"/>
                </a:lnTo>
                <a:lnTo>
                  <a:pt x="1173" y="2083"/>
                </a:lnTo>
                <a:lnTo>
                  <a:pt x="1178" y="2088"/>
                </a:lnTo>
                <a:lnTo>
                  <a:pt x="1181" y="2095"/>
                </a:lnTo>
                <a:lnTo>
                  <a:pt x="1229" y="2095"/>
                </a:lnTo>
                <a:lnTo>
                  <a:pt x="1232" y="2088"/>
                </a:lnTo>
                <a:lnTo>
                  <a:pt x="1237" y="2083"/>
                </a:lnTo>
                <a:lnTo>
                  <a:pt x="1242" y="2077"/>
                </a:lnTo>
                <a:lnTo>
                  <a:pt x="1249" y="2074"/>
                </a:lnTo>
                <a:lnTo>
                  <a:pt x="1249" y="2040"/>
                </a:lnTo>
                <a:lnTo>
                  <a:pt x="1270" y="2043"/>
                </a:lnTo>
                <a:lnTo>
                  <a:pt x="1290" y="2047"/>
                </a:lnTo>
                <a:lnTo>
                  <a:pt x="1299" y="2050"/>
                </a:lnTo>
                <a:lnTo>
                  <a:pt x="1306" y="2055"/>
                </a:lnTo>
                <a:lnTo>
                  <a:pt x="1312" y="2060"/>
                </a:lnTo>
                <a:lnTo>
                  <a:pt x="1317" y="2067"/>
                </a:lnTo>
                <a:lnTo>
                  <a:pt x="1317" y="2074"/>
                </a:lnTo>
                <a:lnTo>
                  <a:pt x="1317" y="2079"/>
                </a:lnTo>
                <a:lnTo>
                  <a:pt x="1314" y="2083"/>
                </a:lnTo>
                <a:lnTo>
                  <a:pt x="1311" y="2084"/>
                </a:lnTo>
                <a:lnTo>
                  <a:pt x="1307" y="2088"/>
                </a:lnTo>
                <a:lnTo>
                  <a:pt x="1304" y="2089"/>
                </a:lnTo>
                <a:lnTo>
                  <a:pt x="1304" y="2095"/>
                </a:lnTo>
                <a:lnTo>
                  <a:pt x="1304" y="2101"/>
                </a:lnTo>
                <a:lnTo>
                  <a:pt x="1304" y="2108"/>
                </a:lnTo>
                <a:lnTo>
                  <a:pt x="1311" y="2112"/>
                </a:lnTo>
                <a:lnTo>
                  <a:pt x="1317" y="2115"/>
                </a:lnTo>
                <a:lnTo>
                  <a:pt x="1328" y="2115"/>
                </a:lnTo>
                <a:lnTo>
                  <a:pt x="1338" y="2115"/>
                </a:lnTo>
                <a:lnTo>
                  <a:pt x="1340" y="2118"/>
                </a:lnTo>
                <a:lnTo>
                  <a:pt x="1341" y="2120"/>
                </a:lnTo>
                <a:lnTo>
                  <a:pt x="1343" y="2118"/>
                </a:lnTo>
                <a:lnTo>
                  <a:pt x="1345" y="2115"/>
                </a:lnTo>
                <a:lnTo>
                  <a:pt x="1345" y="2112"/>
                </a:lnTo>
                <a:lnTo>
                  <a:pt x="1348" y="2108"/>
                </a:lnTo>
                <a:lnTo>
                  <a:pt x="1353" y="2103"/>
                </a:lnTo>
                <a:lnTo>
                  <a:pt x="1357" y="2101"/>
                </a:lnTo>
                <a:lnTo>
                  <a:pt x="1358" y="2098"/>
                </a:lnTo>
                <a:lnTo>
                  <a:pt x="1358" y="2095"/>
                </a:lnTo>
                <a:lnTo>
                  <a:pt x="1358" y="2088"/>
                </a:lnTo>
                <a:lnTo>
                  <a:pt x="1358" y="2084"/>
                </a:lnTo>
                <a:lnTo>
                  <a:pt x="1362" y="2081"/>
                </a:lnTo>
                <a:lnTo>
                  <a:pt x="1364" y="2077"/>
                </a:lnTo>
                <a:lnTo>
                  <a:pt x="1365" y="2074"/>
                </a:lnTo>
                <a:lnTo>
                  <a:pt x="1369" y="2074"/>
                </a:lnTo>
                <a:lnTo>
                  <a:pt x="1370" y="2072"/>
                </a:lnTo>
                <a:lnTo>
                  <a:pt x="1372" y="2067"/>
                </a:lnTo>
                <a:lnTo>
                  <a:pt x="1375" y="2064"/>
                </a:lnTo>
                <a:lnTo>
                  <a:pt x="1377" y="2062"/>
                </a:lnTo>
                <a:lnTo>
                  <a:pt x="1379" y="2060"/>
                </a:lnTo>
                <a:lnTo>
                  <a:pt x="1384" y="2060"/>
                </a:lnTo>
                <a:lnTo>
                  <a:pt x="1389" y="2059"/>
                </a:lnTo>
                <a:lnTo>
                  <a:pt x="1398" y="2055"/>
                </a:lnTo>
                <a:lnTo>
                  <a:pt x="1406" y="2052"/>
                </a:lnTo>
                <a:lnTo>
                  <a:pt x="1413" y="2052"/>
                </a:lnTo>
                <a:lnTo>
                  <a:pt x="1420" y="2054"/>
                </a:lnTo>
                <a:lnTo>
                  <a:pt x="1427" y="2043"/>
                </a:lnTo>
                <a:lnTo>
                  <a:pt x="1435" y="2035"/>
                </a:lnTo>
                <a:lnTo>
                  <a:pt x="1444" y="2026"/>
                </a:lnTo>
                <a:lnTo>
                  <a:pt x="1454" y="2020"/>
                </a:lnTo>
                <a:lnTo>
                  <a:pt x="1454" y="2026"/>
                </a:lnTo>
                <a:lnTo>
                  <a:pt x="1456" y="2033"/>
                </a:lnTo>
                <a:lnTo>
                  <a:pt x="1459" y="2037"/>
                </a:lnTo>
                <a:lnTo>
                  <a:pt x="1464" y="2040"/>
                </a:lnTo>
                <a:lnTo>
                  <a:pt x="1476" y="2043"/>
                </a:lnTo>
                <a:lnTo>
                  <a:pt x="1488" y="2047"/>
                </a:lnTo>
                <a:lnTo>
                  <a:pt x="1491" y="2047"/>
                </a:lnTo>
                <a:lnTo>
                  <a:pt x="1495" y="2047"/>
                </a:lnTo>
                <a:lnTo>
                  <a:pt x="1498" y="2047"/>
                </a:lnTo>
                <a:lnTo>
                  <a:pt x="1502" y="2047"/>
                </a:lnTo>
                <a:lnTo>
                  <a:pt x="1503" y="2047"/>
                </a:lnTo>
                <a:lnTo>
                  <a:pt x="1505" y="2047"/>
                </a:lnTo>
                <a:lnTo>
                  <a:pt x="1510" y="2048"/>
                </a:lnTo>
                <a:lnTo>
                  <a:pt x="1514" y="2047"/>
                </a:lnTo>
                <a:lnTo>
                  <a:pt x="1520" y="2040"/>
                </a:lnTo>
                <a:lnTo>
                  <a:pt x="1522" y="2040"/>
                </a:lnTo>
                <a:lnTo>
                  <a:pt x="1527" y="2033"/>
                </a:lnTo>
                <a:lnTo>
                  <a:pt x="1534" y="2030"/>
                </a:lnTo>
                <a:lnTo>
                  <a:pt x="1537" y="2030"/>
                </a:lnTo>
                <a:lnTo>
                  <a:pt x="1539" y="2030"/>
                </a:lnTo>
                <a:lnTo>
                  <a:pt x="1543" y="2030"/>
                </a:lnTo>
                <a:lnTo>
                  <a:pt x="1548" y="2028"/>
                </a:lnTo>
                <a:lnTo>
                  <a:pt x="1549" y="2028"/>
                </a:lnTo>
                <a:lnTo>
                  <a:pt x="1554" y="2028"/>
                </a:lnTo>
                <a:lnTo>
                  <a:pt x="1556" y="2028"/>
                </a:lnTo>
                <a:lnTo>
                  <a:pt x="1563" y="2026"/>
                </a:lnTo>
                <a:lnTo>
                  <a:pt x="1565" y="2040"/>
                </a:lnTo>
                <a:lnTo>
                  <a:pt x="1568" y="2052"/>
                </a:lnTo>
                <a:lnTo>
                  <a:pt x="1577" y="2074"/>
                </a:lnTo>
                <a:lnTo>
                  <a:pt x="1594" y="2076"/>
                </a:lnTo>
                <a:lnTo>
                  <a:pt x="1607" y="2079"/>
                </a:lnTo>
                <a:lnTo>
                  <a:pt x="1623" y="2084"/>
                </a:lnTo>
                <a:lnTo>
                  <a:pt x="1638" y="2088"/>
                </a:lnTo>
                <a:lnTo>
                  <a:pt x="1640" y="2072"/>
                </a:lnTo>
                <a:lnTo>
                  <a:pt x="1643" y="2059"/>
                </a:lnTo>
                <a:lnTo>
                  <a:pt x="1645" y="2045"/>
                </a:lnTo>
                <a:lnTo>
                  <a:pt x="1647" y="2037"/>
                </a:lnTo>
                <a:lnTo>
                  <a:pt x="1645" y="2026"/>
                </a:lnTo>
                <a:lnTo>
                  <a:pt x="1650" y="2025"/>
                </a:lnTo>
                <a:lnTo>
                  <a:pt x="1654" y="2021"/>
                </a:lnTo>
                <a:lnTo>
                  <a:pt x="1660" y="2014"/>
                </a:lnTo>
                <a:lnTo>
                  <a:pt x="1664" y="2011"/>
                </a:lnTo>
                <a:lnTo>
                  <a:pt x="1667" y="2008"/>
                </a:lnTo>
                <a:lnTo>
                  <a:pt x="1672" y="2006"/>
                </a:lnTo>
                <a:lnTo>
                  <a:pt x="1679" y="2006"/>
                </a:lnTo>
                <a:lnTo>
                  <a:pt x="1681" y="2001"/>
                </a:lnTo>
                <a:lnTo>
                  <a:pt x="1684" y="1997"/>
                </a:lnTo>
                <a:lnTo>
                  <a:pt x="1693" y="1992"/>
                </a:lnTo>
                <a:lnTo>
                  <a:pt x="1696" y="1992"/>
                </a:lnTo>
                <a:lnTo>
                  <a:pt x="1698" y="1991"/>
                </a:lnTo>
                <a:lnTo>
                  <a:pt x="1700" y="1985"/>
                </a:lnTo>
                <a:lnTo>
                  <a:pt x="1703" y="1982"/>
                </a:lnTo>
                <a:lnTo>
                  <a:pt x="1705" y="1980"/>
                </a:lnTo>
                <a:lnTo>
                  <a:pt x="1706" y="1979"/>
                </a:lnTo>
                <a:lnTo>
                  <a:pt x="1708" y="1984"/>
                </a:lnTo>
                <a:lnTo>
                  <a:pt x="1710" y="1985"/>
                </a:lnTo>
                <a:lnTo>
                  <a:pt x="1713" y="1985"/>
                </a:lnTo>
                <a:lnTo>
                  <a:pt x="1717" y="1985"/>
                </a:lnTo>
                <a:lnTo>
                  <a:pt x="1718" y="1987"/>
                </a:lnTo>
                <a:lnTo>
                  <a:pt x="1720" y="1992"/>
                </a:lnTo>
                <a:lnTo>
                  <a:pt x="1718" y="1999"/>
                </a:lnTo>
                <a:lnTo>
                  <a:pt x="1720" y="2006"/>
                </a:lnTo>
                <a:lnTo>
                  <a:pt x="1724" y="2006"/>
                </a:lnTo>
                <a:lnTo>
                  <a:pt x="1727" y="2006"/>
                </a:lnTo>
                <a:lnTo>
                  <a:pt x="1732" y="2014"/>
                </a:lnTo>
                <a:lnTo>
                  <a:pt x="1735" y="2018"/>
                </a:lnTo>
                <a:lnTo>
                  <a:pt x="1741" y="2020"/>
                </a:lnTo>
                <a:lnTo>
                  <a:pt x="1739" y="2026"/>
                </a:lnTo>
                <a:lnTo>
                  <a:pt x="1741" y="2030"/>
                </a:lnTo>
                <a:lnTo>
                  <a:pt x="1742" y="2033"/>
                </a:lnTo>
                <a:lnTo>
                  <a:pt x="1746" y="2035"/>
                </a:lnTo>
                <a:lnTo>
                  <a:pt x="1751" y="2040"/>
                </a:lnTo>
                <a:lnTo>
                  <a:pt x="1753" y="2043"/>
                </a:lnTo>
                <a:lnTo>
                  <a:pt x="1754" y="2047"/>
                </a:lnTo>
                <a:lnTo>
                  <a:pt x="1756" y="2050"/>
                </a:lnTo>
                <a:lnTo>
                  <a:pt x="1758" y="2054"/>
                </a:lnTo>
                <a:lnTo>
                  <a:pt x="1759" y="2060"/>
                </a:lnTo>
                <a:lnTo>
                  <a:pt x="1763" y="2064"/>
                </a:lnTo>
                <a:lnTo>
                  <a:pt x="1764" y="2067"/>
                </a:lnTo>
                <a:lnTo>
                  <a:pt x="1770" y="2067"/>
                </a:lnTo>
                <a:lnTo>
                  <a:pt x="1775" y="2067"/>
                </a:lnTo>
                <a:lnTo>
                  <a:pt x="1778" y="2067"/>
                </a:lnTo>
                <a:lnTo>
                  <a:pt x="1782" y="2064"/>
                </a:lnTo>
                <a:lnTo>
                  <a:pt x="1785" y="2062"/>
                </a:lnTo>
                <a:lnTo>
                  <a:pt x="1788" y="2060"/>
                </a:lnTo>
                <a:lnTo>
                  <a:pt x="1788" y="2033"/>
                </a:lnTo>
                <a:lnTo>
                  <a:pt x="1799" y="2033"/>
                </a:lnTo>
                <a:lnTo>
                  <a:pt x="1802" y="2031"/>
                </a:lnTo>
                <a:lnTo>
                  <a:pt x="1804" y="2030"/>
                </a:lnTo>
                <a:lnTo>
                  <a:pt x="1807" y="2026"/>
                </a:lnTo>
                <a:lnTo>
                  <a:pt x="1809" y="2023"/>
                </a:lnTo>
                <a:lnTo>
                  <a:pt x="1809" y="2013"/>
                </a:lnTo>
                <a:lnTo>
                  <a:pt x="1810" y="2008"/>
                </a:lnTo>
                <a:lnTo>
                  <a:pt x="1814" y="2004"/>
                </a:lnTo>
                <a:lnTo>
                  <a:pt x="1819" y="2002"/>
                </a:lnTo>
                <a:lnTo>
                  <a:pt x="1822" y="1999"/>
                </a:lnTo>
                <a:lnTo>
                  <a:pt x="1824" y="1996"/>
                </a:lnTo>
                <a:lnTo>
                  <a:pt x="1824" y="1991"/>
                </a:lnTo>
                <a:lnTo>
                  <a:pt x="1826" y="1987"/>
                </a:lnTo>
                <a:lnTo>
                  <a:pt x="1826" y="1985"/>
                </a:lnTo>
                <a:lnTo>
                  <a:pt x="1829" y="1985"/>
                </a:lnTo>
                <a:lnTo>
                  <a:pt x="1836" y="1985"/>
                </a:lnTo>
                <a:lnTo>
                  <a:pt x="1841" y="1985"/>
                </a:lnTo>
                <a:lnTo>
                  <a:pt x="1843" y="1982"/>
                </a:lnTo>
                <a:lnTo>
                  <a:pt x="1846" y="1979"/>
                </a:lnTo>
                <a:lnTo>
                  <a:pt x="1848" y="1975"/>
                </a:lnTo>
                <a:lnTo>
                  <a:pt x="1851" y="1972"/>
                </a:lnTo>
                <a:lnTo>
                  <a:pt x="1857" y="1972"/>
                </a:lnTo>
                <a:lnTo>
                  <a:pt x="1863" y="1972"/>
                </a:lnTo>
                <a:lnTo>
                  <a:pt x="1868" y="1973"/>
                </a:lnTo>
                <a:lnTo>
                  <a:pt x="1872" y="1977"/>
                </a:lnTo>
                <a:lnTo>
                  <a:pt x="1877" y="1979"/>
                </a:lnTo>
                <a:lnTo>
                  <a:pt x="1884" y="1979"/>
                </a:lnTo>
                <a:lnTo>
                  <a:pt x="1884" y="1982"/>
                </a:lnTo>
                <a:lnTo>
                  <a:pt x="1886" y="1984"/>
                </a:lnTo>
                <a:lnTo>
                  <a:pt x="1891" y="1985"/>
                </a:lnTo>
                <a:lnTo>
                  <a:pt x="1904" y="1979"/>
                </a:lnTo>
                <a:lnTo>
                  <a:pt x="1918" y="1972"/>
                </a:lnTo>
                <a:lnTo>
                  <a:pt x="1920" y="1972"/>
                </a:lnTo>
                <a:lnTo>
                  <a:pt x="1921" y="1972"/>
                </a:lnTo>
                <a:lnTo>
                  <a:pt x="1923" y="1972"/>
                </a:lnTo>
                <a:lnTo>
                  <a:pt x="1923" y="1970"/>
                </a:lnTo>
                <a:lnTo>
                  <a:pt x="1925" y="1968"/>
                </a:lnTo>
                <a:lnTo>
                  <a:pt x="1925" y="1965"/>
                </a:lnTo>
                <a:lnTo>
                  <a:pt x="1935" y="1963"/>
                </a:lnTo>
                <a:lnTo>
                  <a:pt x="1943" y="1960"/>
                </a:lnTo>
                <a:lnTo>
                  <a:pt x="1950" y="1956"/>
                </a:lnTo>
                <a:lnTo>
                  <a:pt x="1957" y="1955"/>
                </a:lnTo>
                <a:lnTo>
                  <a:pt x="1961" y="1953"/>
                </a:lnTo>
                <a:lnTo>
                  <a:pt x="1969" y="1951"/>
                </a:lnTo>
                <a:lnTo>
                  <a:pt x="1971" y="1950"/>
                </a:lnTo>
                <a:lnTo>
                  <a:pt x="1972" y="1950"/>
                </a:lnTo>
                <a:lnTo>
                  <a:pt x="1972" y="1948"/>
                </a:lnTo>
                <a:lnTo>
                  <a:pt x="1972" y="1944"/>
                </a:lnTo>
                <a:lnTo>
                  <a:pt x="2003" y="1944"/>
                </a:lnTo>
                <a:lnTo>
                  <a:pt x="2007" y="1944"/>
                </a:lnTo>
                <a:lnTo>
                  <a:pt x="2015" y="1953"/>
                </a:lnTo>
                <a:lnTo>
                  <a:pt x="2020" y="1956"/>
                </a:lnTo>
                <a:lnTo>
                  <a:pt x="2025" y="1960"/>
                </a:lnTo>
                <a:lnTo>
                  <a:pt x="2029" y="1962"/>
                </a:lnTo>
                <a:lnTo>
                  <a:pt x="2037" y="1972"/>
                </a:lnTo>
                <a:lnTo>
                  <a:pt x="2039" y="1973"/>
                </a:lnTo>
                <a:lnTo>
                  <a:pt x="2039" y="1977"/>
                </a:lnTo>
                <a:lnTo>
                  <a:pt x="2041" y="1980"/>
                </a:lnTo>
                <a:lnTo>
                  <a:pt x="2046" y="1985"/>
                </a:lnTo>
                <a:lnTo>
                  <a:pt x="2049" y="1987"/>
                </a:lnTo>
                <a:lnTo>
                  <a:pt x="2051" y="1991"/>
                </a:lnTo>
                <a:lnTo>
                  <a:pt x="2053" y="1994"/>
                </a:lnTo>
                <a:lnTo>
                  <a:pt x="2053" y="1999"/>
                </a:lnTo>
                <a:lnTo>
                  <a:pt x="2054" y="2002"/>
                </a:lnTo>
                <a:lnTo>
                  <a:pt x="2056" y="2004"/>
                </a:lnTo>
                <a:lnTo>
                  <a:pt x="2059" y="2006"/>
                </a:lnTo>
                <a:lnTo>
                  <a:pt x="2066" y="2006"/>
                </a:lnTo>
                <a:lnTo>
                  <a:pt x="2073" y="2006"/>
                </a:lnTo>
                <a:lnTo>
                  <a:pt x="2080" y="2006"/>
                </a:lnTo>
                <a:lnTo>
                  <a:pt x="2082" y="2006"/>
                </a:lnTo>
                <a:lnTo>
                  <a:pt x="2082" y="2008"/>
                </a:lnTo>
                <a:lnTo>
                  <a:pt x="2082" y="2009"/>
                </a:lnTo>
                <a:lnTo>
                  <a:pt x="2083" y="2011"/>
                </a:lnTo>
                <a:lnTo>
                  <a:pt x="2085" y="2013"/>
                </a:lnTo>
                <a:lnTo>
                  <a:pt x="2088" y="2013"/>
                </a:lnTo>
                <a:lnTo>
                  <a:pt x="2094" y="2013"/>
                </a:lnTo>
                <a:lnTo>
                  <a:pt x="2099" y="2009"/>
                </a:lnTo>
                <a:lnTo>
                  <a:pt x="2102" y="2006"/>
                </a:lnTo>
                <a:lnTo>
                  <a:pt x="2102" y="1999"/>
                </a:lnTo>
                <a:lnTo>
                  <a:pt x="2105" y="1999"/>
                </a:lnTo>
                <a:lnTo>
                  <a:pt x="2107" y="1997"/>
                </a:lnTo>
                <a:lnTo>
                  <a:pt x="2109" y="1992"/>
                </a:lnTo>
                <a:lnTo>
                  <a:pt x="2109" y="1989"/>
                </a:lnTo>
                <a:lnTo>
                  <a:pt x="2111" y="1987"/>
                </a:lnTo>
                <a:lnTo>
                  <a:pt x="2114" y="1987"/>
                </a:lnTo>
                <a:lnTo>
                  <a:pt x="2116" y="1989"/>
                </a:lnTo>
                <a:lnTo>
                  <a:pt x="2119" y="1994"/>
                </a:lnTo>
                <a:lnTo>
                  <a:pt x="2123" y="1999"/>
                </a:lnTo>
                <a:lnTo>
                  <a:pt x="2126" y="1999"/>
                </a:lnTo>
                <a:lnTo>
                  <a:pt x="2128" y="1996"/>
                </a:lnTo>
                <a:lnTo>
                  <a:pt x="2129" y="1989"/>
                </a:lnTo>
                <a:lnTo>
                  <a:pt x="2131" y="1982"/>
                </a:lnTo>
                <a:lnTo>
                  <a:pt x="2133" y="1980"/>
                </a:lnTo>
                <a:lnTo>
                  <a:pt x="2136" y="1979"/>
                </a:lnTo>
                <a:lnTo>
                  <a:pt x="2136" y="1975"/>
                </a:lnTo>
                <a:lnTo>
                  <a:pt x="2135" y="1973"/>
                </a:lnTo>
                <a:lnTo>
                  <a:pt x="2135" y="1970"/>
                </a:lnTo>
                <a:lnTo>
                  <a:pt x="2136" y="1968"/>
                </a:lnTo>
                <a:lnTo>
                  <a:pt x="2136" y="1963"/>
                </a:lnTo>
                <a:lnTo>
                  <a:pt x="2136" y="1958"/>
                </a:lnTo>
                <a:lnTo>
                  <a:pt x="2133" y="1953"/>
                </a:lnTo>
                <a:lnTo>
                  <a:pt x="2129" y="1953"/>
                </a:lnTo>
                <a:lnTo>
                  <a:pt x="2128" y="1953"/>
                </a:lnTo>
                <a:lnTo>
                  <a:pt x="2124" y="1953"/>
                </a:lnTo>
                <a:lnTo>
                  <a:pt x="2124" y="1941"/>
                </a:lnTo>
                <a:lnTo>
                  <a:pt x="2123" y="1938"/>
                </a:lnTo>
                <a:lnTo>
                  <a:pt x="2121" y="1938"/>
                </a:lnTo>
                <a:lnTo>
                  <a:pt x="2119" y="1934"/>
                </a:lnTo>
                <a:lnTo>
                  <a:pt x="2117" y="1931"/>
                </a:lnTo>
                <a:lnTo>
                  <a:pt x="2114" y="1927"/>
                </a:lnTo>
                <a:lnTo>
                  <a:pt x="2112" y="1926"/>
                </a:lnTo>
                <a:lnTo>
                  <a:pt x="2105" y="1914"/>
                </a:lnTo>
                <a:lnTo>
                  <a:pt x="2102" y="1910"/>
                </a:lnTo>
                <a:lnTo>
                  <a:pt x="2094" y="1900"/>
                </a:lnTo>
                <a:lnTo>
                  <a:pt x="2088" y="1897"/>
                </a:lnTo>
                <a:lnTo>
                  <a:pt x="2087" y="1897"/>
                </a:lnTo>
                <a:lnTo>
                  <a:pt x="2085" y="1895"/>
                </a:lnTo>
                <a:lnTo>
                  <a:pt x="2083" y="1895"/>
                </a:lnTo>
                <a:lnTo>
                  <a:pt x="2082" y="1895"/>
                </a:lnTo>
                <a:lnTo>
                  <a:pt x="2082" y="1893"/>
                </a:lnTo>
                <a:lnTo>
                  <a:pt x="2082" y="1892"/>
                </a:lnTo>
                <a:lnTo>
                  <a:pt x="2082" y="1890"/>
                </a:lnTo>
                <a:lnTo>
                  <a:pt x="2080" y="1881"/>
                </a:lnTo>
                <a:lnTo>
                  <a:pt x="2080" y="1878"/>
                </a:lnTo>
                <a:lnTo>
                  <a:pt x="2080" y="1871"/>
                </a:lnTo>
                <a:lnTo>
                  <a:pt x="2080" y="1869"/>
                </a:lnTo>
                <a:lnTo>
                  <a:pt x="2082" y="1863"/>
                </a:lnTo>
                <a:lnTo>
                  <a:pt x="2082" y="1861"/>
                </a:lnTo>
                <a:lnTo>
                  <a:pt x="2082" y="1856"/>
                </a:lnTo>
                <a:lnTo>
                  <a:pt x="2082" y="1852"/>
                </a:lnTo>
                <a:lnTo>
                  <a:pt x="2083" y="1847"/>
                </a:lnTo>
                <a:lnTo>
                  <a:pt x="2083" y="1844"/>
                </a:lnTo>
                <a:lnTo>
                  <a:pt x="2085" y="1839"/>
                </a:lnTo>
                <a:lnTo>
                  <a:pt x="2087" y="1832"/>
                </a:lnTo>
                <a:lnTo>
                  <a:pt x="2087" y="1830"/>
                </a:lnTo>
                <a:lnTo>
                  <a:pt x="2087" y="1827"/>
                </a:lnTo>
                <a:lnTo>
                  <a:pt x="2092" y="1820"/>
                </a:lnTo>
                <a:lnTo>
                  <a:pt x="2094" y="1817"/>
                </a:lnTo>
                <a:lnTo>
                  <a:pt x="2097" y="1815"/>
                </a:lnTo>
                <a:lnTo>
                  <a:pt x="2099" y="1811"/>
                </a:lnTo>
                <a:lnTo>
                  <a:pt x="2104" y="1803"/>
                </a:lnTo>
                <a:lnTo>
                  <a:pt x="2107" y="1794"/>
                </a:lnTo>
                <a:lnTo>
                  <a:pt x="2111" y="1786"/>
                </a:lnTo>
                <a:lnTo>
                  <a:pt x="2112" y="1783"/>
                </a:lnTo>
                <a:lnTo>
                  <a:pt x="2111" y="1776"/>
                </a:lnTo>
                <a:lnTo>
                  <a:pt x="2107" y="1769"/>
                </a:lnTo>
                <a:lnTo>
                  <a:pt x="2105" y="1765"/>
                </a:lnTo>
                <a:lnTo>
                  <a:pt x="2105" y="1759"/>
                </a:lnTo>
                <a:lnTo>
                  <a:pt x="2107" y="1752"/>
                </a:lnTo>
                <a:lnTo>
                  <a:pt x="2109" y="1750"/>
                </a:lnTo>
                <a:lnTo>
                  <a:pt x="2109" y="1748"/>
                </a:lnTo>
                <a:lnTo>
                  <a:pt x="2111" y="1747"/>
                </a:lnTo>
                <a:lnTo>
                  <a:pt x="2112" y="1745"/>
                </a:lnTo>
                <a:lnTo>
                  <a:pt x="2116" y="1742"/>
                </a:lnTo>
                <a:lnTo>
                  <a:pt x="2116" y="1738"/>
                </a:lnTo>
                <a:lnTo>
                  <a:pt x="2116" y="1733"/>
                </a:lnTo>
                <a:lnTo>
                  <a:pt x="2121" y="1730"/>
                </a:lnTo>
                <a:lnTo>
                  <a:pt x="2126" y="1726"/>
                </a:lnTo>
                <a:lnTo>
                  <a:pt x="2135" y="1718"/>
                </a:lnTo>
                <a:lnTo>
                  <a:pt x="2143" y="1709"/>
                </a:lnTo>
                <a:lnTo>
                  <a:pt x="2152" y="1702"/>
                </a:lnTo>
                <a:lnTo>
                  <a:pt x="2157" y="1699"/>
                </a:lnTo>
                <a:lnTo>
                  <a:pt x="2157" y="1692"/>
                </a:lnTo>
                <a:lnTo>
                  <a:pt x="2158" y="1687"/>
                </a:lnTo>
                <a:lnTo>
                  <a:pt x="2162" y="1683"/>
                </a:lnTo>
                <a:lnTo>
                  <a:pt x="2164" y="1678"/>
                </a:lnTo>
                <a:lnTo>
                  <a:pt x="2164" y="1677"/>
                </a:lnTo>
                <a:lnTo>
                  <a:pt x="2165" y="1675"/>
                </a:lnTo>
                <a:lnTo>
                  <a:pt x="2165" y="1673"/>
                </a:lnTo>
                <a:lnTo>
                  <a:pt x="2167" y="1673"/>
                </a:lnTo>
                <a:lnTo>
                  <a:pt x="2170" y="1672"/>
                </a:lnTo>
                <a:lnTo>
                  <a:pt x="2170" y="1670"/>
                </a:lnTo>
                <a:lnTo>
                  <a:pt x="2170" y="1666"/>
                </a:lnTo>
                <a:lnTo>
                  <a:pt x="2186" y="1653"/>
                </a:lnTo>
                <a:lnTo>
                  <a:pt x="2191" y="1648"/>
                </a:lnTo>
                <a:lnTo>
                  <a:pt x="2193" y="1644"/>
                </a:lnTo>
                <a:lnTo>
                  <a:pt x="2193" y="1639"/>
                </a:lnTo>
                <a:lnTo>
                  <a:pt x="2194" y="1639"/>
                </a:lnTo>
                <a:lnTo>
                  <a:pt x="2196" y="1639"/>
                </a:lnTo>
                <a:lnTo>
                  <a:pt x="2198" y="1637"/>
                </a:lnTo>
                <a:lnTo>
                  <a:pt x="2213" y="1641"/>
                </a:lnTo>
                <a:lnTo>
                  <a:pt x="2227" y="1646"/>
                </a:lnTo>
                <a:lnTo>
                  <a:pt x="2242" y="1649"/>
                </a:lnTo>
                <a:lnTo>
                  <a:pt x="2259" y="1651"/>
                </a:lnTo>
                <a:lnTo>
                  <a:pt x="2261" y="1644"/>
                </a:lnTo>
                <a:lnTo>
                  <a:pt x="2264" y="1639"/>
                </a:lnTo>
                <a:lnTo>
                  <a:pt x="2266" y="1632"/>
                </a:lnTo>
                <a:lnTo>
                  <a:pt x="2266" y="1624"/>
                </a:lnTo>
                <a:lnTo>
                  <a:pt x="2266" y="1607"/>
                </a:lnTo>
                <a:lnTo>
                  <a:pt x="2268" y="1600"/>
                </a:lnTo>
                <a:lnTo>
                  <a:pt x="2269" y="1598"/>
                </a:lnTo>
                <a:lnTo>
                  <a:pt x="2273" y="1596"/>
                </a:lnTo>
                <a:lnTo>
                  <a:pt x="2341" y="1596"/>
                </a:lnTo>
                <a:lnTo>
                  <a:pt x="2350" y="1596"/>
                </a:lnTo>
                <a:lnTo>
                  <a:pt x="2360" y="1596"/>
                </a:lnTo>
                <a:lnTo>
                  <a:pt x="2379" y="1598"/>
                </a:lnTo>
                <a:lnTo>
                  <a:pt x="2387" y="1598"/>
                </a:lnTo>
                <a:lnTo>
                  <a:pt x="2394" y="1596"/>
                </a:lnTo>
                <a:lnTo>
                  <a:pt x="2399" y="1595"/>
                </a:lnTo>
                <a:lnTo>
                  <a:pt x="2402" y="1590"/>
                </a:lnTo>
                <a:lnTo>
                  <a:pt x="2397" y="1586"/>
                </a:lnTo>
                <a:lnTo>
                  <a:pt x="2390" y="1584"/>
                </a:lnTo>
                <a:lnTo>
                  <a:pt x="2384" y="1583"/>
                </a:lnTo>
                <a:lnTo>
                  <a:pt x="2375" y="1583"/>
                </a:lnTo>
                <a:lnTo>
                  <a:pt x="2368" y="1573"/>
                </a:lnTo>
                <a:lnTo>
                  <a:pt x="2360" y="1564"/>
                </a:lnTo>
                <a:lnTo>
                  <a:pt x="2353" y="1554"/>
                </a:lnTo>
                <a:lnTo>
                  <a:pt x="2350" y="1549"/>
                </a:lnTo>
                <a:lnTo>
                  <a:pt x="2348" y="1542"/>
                </a:lnTo>
                <a:lnTo>
                  <a:pt x="2338" y="1537"/>
                </a:lnTo>
                <a:lnTo>
                  <a:pt x="2327" y="1532"/>
                </a:lnTo>
                <a:lnTo>
                  <a:pt x="2319" y="1525"/>
                </a:lnTo>
                <a:lnTo>
                  <a:pt x="2315" y="1520"/>
                </a:lnTo>
                <a:lnTo>
                  <a:pt x="2314" y="1515"/>
                </a:lnTo>
                <a:lnTo>
                  <a:pt x="2307" y="1515"/>
                </a:lnTo>
                <a:lnTo>
                  <a:pt x="2302" y="1513"/>
                </a:lnTo>
                <a:lnTo>
                  <a:pt x="2298" y="1509"/>
                </a:lnTo>
                <a:lnTo>
                  <a:pt x="2295" y="1506"/>
                </a:lnTo>
                <a:lnTo>
                  <a:pt x="2288" y="1499"/>
                </a:lnTo>
                <a:lnTo>
                  <a:pt x="2285" y="1496"/>
                </a:lnTo>
                <a:lnTo>
                  <a:pt x="2280" y="1494"/>
                </a:lnTo>
                <a:lnTo>
                  <a:pt x="2280" y="1480"/>
                </a:lnTo>
                <a:lnTo>
                  <a:pt x="2276" y="1469"/>
                </a:lnTo>
                <a:lnTo>
                  <a:pt x="2269" y="1445"/>
                </a:lnTo>
                <a:lnTo>
                  <a:pt x="2266" y="1433"/>
                </a:lnTo>
                <a:lnTo>
                  <a:pt x="2266" y="1422"/>
                </a:lnTo>
                <a:lnTo>
                  <a:pt x="2268" y="1411"/>
                </a:lnTo>
                <a:lnTo>
                  <a:pt x="2273" y="1399"/>
                </a:lnTo>
                <a:lnTo>
                  <a:pt x="2273" y="1394"/>
                </a:lnTo>
                <a:lnTo>
                  <a:pt x="2271" y="1388"/>
                </a:lnTo>
                <a:lnTo>
                  <a:pt x="2269" y="1383"/>
                </a:lnTo>
                <a:lnTo>
                  <a:pt x="2266" y="1382"/>
                </a:lnTo>
                <a:lnTo>
                  <a:pt x="2259" y="1376"/>
                </a:lnTo>
                <a:lnTo>
                  <a:pt x="2252" y="1371"/>
                </a:lnTo>
                <a:lnTo>
                  <a:pt x="2249" y="1365"/>
                </a:lnTo>
                <a:lnTo>
                  <a:pt x="2244" y="1359"/>
                </a:lnTo>
                <a:lnTo>
                  <a:pt x="2239" y="1354"/>
                </a:lnTo>
                <a:lnTo>
                  <a:pt x="2232" y="1351"/>
                </a:lnTo>
                <a:lnTo>
                  <a:pt x="2232" y="1346"/>
                </a:lnTo>
                <a:lnTo>
                  <a:pt x="2230" y="1342"/>
                </a:lnTo>
                <a:lnTo>
                  <a:pt x="2228" y="1339"/>
                </a:lnTo>
                <a:lnTo>
                  <a:pt x="2225" y="1337"/>
                </a:lnTo>
                <a:lnTo>
                  <a:pt x="2225" y="1332"/>
                </a:lnTo>
                <a:lnTo>
                  <a:pt x="2223" y="1329"/>
                </a:lnTo>
                <a:lnTo>
                  <a:pt x="2222" y="1325"/>
                </a:lnTo>
                <a:lnTo>
                  <a:pt x="2218" y="1324"/>
                </a:lnTo>
                <a:lnTo>
                  <a:pt x="2218" y="1320"/>
                </a:lnTo>
                <a:lnTo>
                  <a:pt x="2218" y="1317"/>
                </a:lnTo>
                <a:lnTo>
                  <a:pt x="2218" y="1313"/>
                </a:lnTo>
                <a:lnTo>
                  <a:pt x="2218" y="1310"/>
                </a:lnTo>
                <a:lnTo>
                  <a:pt x="2211" y="1310"/>
                </a:lnTo>
                <a:lnTo>
                  <a:pt x="2213" y="1307"/>
                </a:lnTo>
                <a:lnTo>
                  <a:pt x="2215" y="1303"/>
                </a:lnTo>
                <a:lnTo>
                  <a:pt x="2218" y="1301"/>
                </a:lnTo>
                <a:lnTo>
                  <a:pt x="2218" y="1296"/>
                </a:lnTo>
                <a:lnTo>
                  <a:pt x="2213" y="1286"/>
                </a:lnTo>
                <a:lnTo>
                  <a:pt x="2206" y="1278"/>
                </a:lnTo>
                <a:lnTo>
                  <a:pt x="2199" y="1269"/>
                </a:lnTo>
                <a:lnTo>
                  <a:pt x="2198" y="1262"/>
                </a:lnTo>
                <a:lnTo>
                  <a:pt x="2198" y="1255"/>
                </a:lnTo>
                <a:lnTo>
                  <a:pt x="2194" y="1250"/>
                </a:lnTo>
                <a:lnTo>
                  <a:pt x="2191" y="1247"/>
                </a:lnTo>
                <a:lnTo>
                  <a:pt x="2179" y="1243"/>
                </a:lnTo>
                <a:lnTo>
                  <a:pt x="2174" y="1242"/>
                </a:lnTo>
                <a:lnTo>
                  <a:pt x="2169" y="1238"/>
                </a:lnTo>
                <a:lnTo>
                  <a:pt x="2165" y="1233"/>
                </a:lnTo>
                <a:lnTo>
                  <a:pt x="2164" y="1228"/>
                </a:lnTo>
                <a:lnTo>
                  <a:pt x="2158" y="1226"/>
                </a:lnTo>
                <a:lnTo>
                  <a:pt x="2153" y="1223"/>
                </a:lnTo>
                <a:lnTo>
                  <a:pt x="2146" y="1214"/>
                </a:lnTo>
                <a:lnTo>
                  <a:pt x="2140" y="1206"/>
                </a:lnTo>
                <a:lnTo>
                  <a:pt x="2135" y="1203"/>
                </a:lnTo>
                <a:lnTo>
                  <a:pt x="2129" y="1201"/>
                </a:lnTo>
                <a:lnTo>
                  <a:pt x="2133" y="1196"/>
                </a:lnTo>
                <a:lnTo>
                  <a:pt x="2135" y="1189"/>
                </a:lnTo>
                <a:lnTo>
                  <a:pt x="2136" y="1182"/>
                </a:lnTo>
                <a:lnTo>
                  <a:pt x="2136" y="1173"/>
                </a:lnTo>
                <a:lnTo>
                  <a:pt x="2140" y="1172"/>
                </a:lnTo>
                <a:lnTo>
                  <a:pt x="2141" y="1168"/>
                </a:lnTo>
                <a:lnTo>
                  <a:pt x="2146" y="1163"/>
                </a:lnTo>
                <a:lnTo>
                  <a:pt x="2148" y="1160"/>
                </a:lnTo>
                <a:lnTo>
                  <a:pt x="2152" y="1158"/>
                </a:lnTo>
                <a:lnTo>
                  <a:pt x="2157" y="1158"/>
                </a:lnTo>
                <a:lnTo>
                  <a:pt x="2164" y="1160"/>
                </a:lnTo>
                <a:lnTo>
                  <a:pt x="2164" y="1126"/>
                </a:lnTo>
                <a:lnTo>
                  <a:pt x="2172" y="1122"/>
                </a:lnTo>
                <a:lnTo>
                  <a:pt x="2181" y="1122"/>
                </a:lnTo>
                <a:lnTo>
                  <a:pt x="2189" y="1121"/>
                </a:lnTo>
                <a:lnTo>
                  <a:pt x="2198" y="1119"/>
                </a:lnTo>
                <a:lnTo>
                  <a:pt x="2198" y="1115"/>
                </a:lnTo>
                <a:lnTo>
                  <a:pt x="2198" y="1112"/>
                </a:lnTo>
                <a:lnTo>
                  <a:pt x="2199" y="1112"/>
                </a:lnTo>
                <a:lnTo>
                  <a:pt x="2205" y="1112"/>
                </a:lnTo>
                <a:lnTo>
                  <a:pt x="2211" y="1112"/>
                </a:lnTo>
                <a:lnTo>
                  <a:pt x="2213" y="1110"/>
                </a:lnTo>
                <a:lnTo>
                  <a:pt x="2213" y="1109"/>
                </a:lnTo>
                <a:lnTo>
                  <a:pt x="2215" y="1107"/>
                </a:lnTo>
                <a:lnTo>
                  <a:pt x="2218" y="1105"/>
                </a:lnTo>
                <a:lnTo>
                  <a:pt x="2225" y="1105"/>
                </a:lnTo>
                <a:lnTo>
                  <a:pt x="2232" y="1105"/>
                </a:lnTo>
                <a:lnTo>
                  <a:pt x="2237" y="1107"/>
                </a:lnTo>
                <a:lnTo>
                  <a:pt x="2240" y="1110"/>
                </a:lnTo>
                <a:lnTo>
                  <a:pt x="2246" y="1119"/>
                </a:lnTo>
                <a:lnTo>
                  <a:pt x="2246" y="1126"/>
                </a:lnTo>
                <a:lnTo>
                  <a:pt x="2247" y="1131"/>
                </a:lnTo>
                <a:lnTo>
                  <a:pt x="2252" y="1139"/>
                </a:lnTo>
                <a:lnTo>
                  <a:pt x="2263" y="1139"/>
                </a:lnTo>
                <a:lnTo>
                  <a:pt x="2271" y="1141"/>
                </a:lnTo>
                <a:lnTo>
                  <a:pt x="2288" y="1144"/>
                </a:lnTo>
                <a:lnTo>
                  <a:pt x="2305" y="1148"/>
                </a:lnTo>
                <a:lnTo>
                  <a:pt x="2315" y="1148"/>
                </a:lnTo>
                <a:lnTo>
                  <a:pt x="2327" y="1146"/>
                </a:lnTo>
                <a:lnTo>
                  <a:pt x="2338" y="1141"/>
                </a:lnTo>
                <a:lnTo>
                  <a:pt x="2346" y="1134"/>
                </a:lnTo>
                <a:lnTo>
                  <a:pt x="2355" y="1127"/>
                </a:lnTo>
                <a:lnTo>
                  <a:pt x="2361" y="1126"/>
                </a:lnTo>
                <a:lnTo>
                  <a:pt x="2368" y="1126"/>
                </a:lnTo>
                <a:lnTo>
                  <a:pt x="2375" y="1126"/>
                </a:lnTo>
                <a:lnTo>
                  <a:pt x="2382" y="1124"/>
                </a:lnTo>
                <a:lnTo>
                  <a:pt x="2385" y="1121"/>
                </a:lnTo>
                <a:lnTo>
                  <a:pt x="2389" y="1115"/>
                </a:lnTo>
                <a:lnTo>
                  <a:pt x="2392" y="1110"/>
                </a:lnTo>
                <a:lnTo>
                  <a:pt x="2396" y="1107"/>
                </a:lnTo>
                <a:lnTo>
                  <a:pt x="2401" y="1105"/>
                </a:lnTo>
                <a:lnTo>
                  <a:pt x="2409" y="1105"/>
                </a:lnTo>
                <a:lnTo>
                  <a:pt x="2411" y="1098"/>
                </a:lnTo>
                <a:lnTo>
                  <a:pt x="2411" y="1091"/>
                </a:lnTo>
                <a:lnTo>
                  <a:pt x="2408" y="1083"/>
                </a:lnTo>
                <a:lnTo>
                  <a:pt x="2404" y="1074"/>
                </a:lnTo>
                <a:lnTo>
                  <a:pt x="2402" y="1069"/>
                </a:lnTo>
                <a:lnTo>
                  <a:pt x="2402" y="1064"/>
                </a:lnTo>
                <a:lnTo>
                  <a:pt x="2408" y="1064"/>
                </a:lnTo>
                <a:lnTo>
                  <a:pt x="2409" y="1061"/>
                </a:lnTo>
                <a:lnTo>
                  <a:pt x="2409" y="1056"/>
                </a:lnTo>
                <a:lnTo>
                  <a:pt x="2409" y="1051"/>
                </a:lnTo>
                <a:lnTo>
                  <a:pt x="2408" y="1045"/>
                </a:lnTo>
                <a:lnTo>
                  <a:pt x="2409" y="1040"/>
                </a:lnTo>
                <a:lnTo>
                  <a:pt x="2411" y="1037"/>
                </a:lnTo>
                <a:lnTo>
                  <a:pt x="2416" y="1037"/>
                </a:lnTo>
                <a:lnTo>
                  <a:pt x="2418" y="1033"/>
                </a:lnTo>
                <a:lnTo>
                  <a:pt x="2418" y="1028"/>
                </a:lnTo>
                <a:lnTo>
                  <a:pt x="2414" y="1022"/>
                </a:lnTo>
                <a:lnTo>
                  <a:pt x="2411" y="1015"/>
                </a:lnTo>
                <a:lnTo>
                  <a:pt x="2409" y="1010"/>
                </a:lnTo>
                <a:lnTo>
                  <a:pt x="2414" y="1008"/>
                </a:lnTo>
                <a:lnTo>
                  <a:pt x="2416" y="1006"/>
                </a:lnTo>
                <a:lnTo>
                  <a:pt x="2416" y="1004"/>
                </a:lnTo>
                <a:lnTo>
                  <a:pt x="2416" y="1003"/>
                </a:lnTo>
                <a:lnTo>
                  <a:pt x="2443" y="1003"/>
                </a:lnTo>
                <a:lnTo>
                  <a:pt x="2443" y="998"/>
                </a:lnTo>
                <a:lnTo>
                  <a:pt x="2443" y="993"/>
                </a:lnTo>
                <a:lnTo>
                  <a:pt x="2447" y="991"/>
                </a:lnTo>
                <a:lnTo>
                  <a:pt x="2448" y="989"/>
                </a:lnTo>
                <a:lnTo>
                  <a:pt x="2457" y="986"/>
                </a:lnTo>
                <a:lnTo>
                  <a:pt x="2460" y="984"/>
                </a:lnTo>
                <a:lnTo>
                  <a:pt x="2464" y="982"/>
                </a:lnTo>
                <a:lnTo>
                  <a:pt x="2462" y="974"/>
                </a:lnTo>
                <a:lnTo>
                  <a:pt x="2464" y="967"/>
                </a:lnTo>
                <a:lnTo>
                  <a:pt x="2467" y="955"/>
                </a:lnTo>
                <a:lnTo>
                  <a:pt x="2471" y="943"/>
                </a:lnTo>
                <a:lnTo>
                  <a:pt x="2471" y="936"/>
                </a:lnTo>
                <a:lnTo>
                  <a:pt x="2471" y="928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3" name="Freeform 252">
            <a:extLst>
              <a:ext uri="{FF2B5EF4-FFF2-40B4-BE49-F238E27FC236}">
                <a16:creationId xmlns:a16="http://schemas.microsoft.com/office/drawing/2014/main" id="{A8280597-82DF-4737-9292-605AFC26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755" y="5186076"/>
            <a:ext cx="511858" cy="413915"/>
          </a:xfrm>
          <a:custGeom>
            <a:avLst/>
            <a:gdLst>
              <a:gd name="T0" fmla="*/ 440278 w 1291"/>
              <a:gd name="T1" fmla="*/ 148031 h 1109"/>
              <a:gd name="T2" fmla="*/ 426587 w 1291"/>
              <a:gd name="T3" fmla="*/ 130066 h 1109"/>
              <a:gd name="T4" fmla="*/ 403168 w 1291"/>
              <a:gd name="T5" fmla="*/ 118568 h 1109"/>
              <a:gd name="T6" fmla="*/ 410734 w 1291"/>
              <a:gd name="T7" fmla="*/ 94136 h 1109"/>
              <a:gd name="T8" fmla="*/ 422984 w 1291"/>
              <a:gd name="T9" fmla="*/ 42397 h 1109"/>
              <a:gd name="T10" fmla="*/ 407131 w 1291"/>
              <a:gd name="T11" fmla="*/ 32696 h 1109"/>
              <a:gd name="T12" fmla="*/ 389837 w 1291"/>
              <a:gd name="T13" fmla="*/ 35211 h 1109"/>
              <a:gd name="T14" fmla="*/ 363896 w 1291"/>
              <a:gd name="T15" fmla="*/ 39882 h 1109"/>
              <a:gd name="T16" fmla="*/ 351646 w 1291"/>
              <a:gd name="T17" fmla="*/ 25151 h 1109"/>
              <a:gd name="T18" fmla="*/ 345521 w 1291"/>
              <a:gd name="T19" fmla="*/ 15450 h 1109"/>
              <a:gd name="T20" fmla="*/ 319580 w 1291"/>
              <a:gd name="T21" fmla="*/ 15450 h 1109"/>
              <a:gd name="T22" fmla="*/ 290036 w 1291"/>
              <a:gd name="T23" fmla="*/ 10420 h 1109"/>
              <a:gd name="T24" fmla="*/ 264455 w 1291"/>
              <a:gd name="T25" fmla="*/ 14372 h 1109"/>
              <a:gd name="T26" fmla="*/ 242837 w 1291"/>
              <a:gd name="T27" fmla="*/ 19043 h 1109"/>
              <a:gd name="T28" fmla="*/ 204286 w 1291"/>
              <a:gd name="T29" fmla="*/ 15450 h 1109"/>
              <a:gd name="T30" fmla="*/ 194198 w 1291"/>
              <a:gd name="T31" fmla="*/ 10420 h 1109"/>
              <a:gd name="T32" fmla="*/ 154926 w 1291"/>
              <a:gd name="T33" fmla="*/ 719 h 1109"/>
              <a:gd name="T34" fmla="*/ 122500 w 1291"/>
              <a:gd name="T35" fmla="*/ 4312 h 1109"/>
              <a:gd name="T36" fmla="*/ 113132 w 1291"/>
              <a:gd name="T37" fmla="*/ 4312 h 1109"/>
              <a:gd name="T38" fmla="*/ 93316 w 1291"/>
              <a:gd name="T39" fmla="*/ 12935 h 1109"/>
              <a:gd name="T40" fmla="*/ 76382 w 1291"/>
              <a:gd name="T41" fmla="*/ 38086 h 1109"/>
              <a:gd name="T42" fmla="*/ 51882 w 1291"/>
              <a:gd name="T43" fmla="*/ 34493 h 1109"/>
              <a:gd name="T44" fmla="*/ 37110 w 1291"/>
              <a:gd name="T45" fmla="*/ 20480 h 1109"/>
              <a:gd name="T46" fmla="*/ 14772 w 1291"/>
              <a:gd name="T47" fmla="*/ 719 h 1109"/>
              <a:gd name="T48" fmla="*/ 7566 w 1291"/>
              <a:gd name="T49" fmla="*/ 35211 h 1109"/>
              <a:gd name="T50" fmla="*/ 5044 w 1291"/>
              <a:gd name="T51" fmla="*/ 52458 h 1109"/>
              <a:gd name="T52" fmla="*/ 8647 w 1291"/>
              <a:gd name="T53" fmla="*/ 67189 h 1109"/>
              <a:gd name="T54" fmla="*/ 37470 w 1291"/>
              <a:gd name="T55" fmla="*/ 78686 h 1109"/>
              <a:gd name="T56" fmla="*/ 44316 w 1291"/>
              <a:gd name="T57" fmla="*/ 98807 h 1109"/>
              <a:gd name="T58" fmla="*/ 47559 w 1291"/>
              <a:gd name="T59" fmla="*/ 103837 h 1109"/>
              <a:gd name="T60" fmla="*/ 51162 w 1291"/>
              <a:gd name="T61" fmla="*/ 109227 h 1109"/>
              <a:gd name="T62" fmla="*/ 52963 w 1291"/>
              <a:gd name="T63" fmla="*/ 121443 h 1109"/>
              <a:gd name="T64" fmla="*/ 60889 w 1291"/>
              <a:gd name="T65" fmla="*/ 134378 h 1109"/>
              <a:gd name="T66" fmla="*/ 66294 w 1291"/>
              <a:gd name="T67" fmla="*/ 152702 h 1109"/>
              <a:gd name="T68" fmla="*/ 93316 w 1291"/>
              <a:gd name="T69" fmla="*/ 176056 h 1109"/>
              <a:gd name="T70" fmla="*/ 93316 w 1291"/>
              <a:gd name="T71" fmla="*/ 187195 h 1109"/>
              <a:gd name="T72" fmla="*/ 108808 w 1291"/>
              <a:gd name="T73" fmla="*/ 205519 h 1109"/>
              <a:gd name="T74" fmla="*/ 143397 w 1291"/>
              <a:gd name="T75" fmla="*/ 242886 h 1109"/>
              <a:gd name="T76" fmla="*/ 158169 w 1291"/>
              <a:gd name="T77" fmla="*/ 260132 h 1109"/>
              <a:gd name="T78" fmla="*/ 189514 w 1291"/>
              <a:gd name="T79" fmla="*/ 277738 h 1109"/>
              <a:gd name="T80" fmla="*/ 196720 w 1291"/>
              <a:gd name="T81" fmla="*/ 304685 h 1109"/>
              <a:gd name="T82" fmla="*/ 211492 w 1291"/>
              <a:gd name="T83" fmla="*/ 319416 h 1109"/>
              <a:gd name="T84" fmla="*/ 216896 w 1291"/>
              <a:gd name="T85" fmla="*/ 320135 h 1109"/>
              <a:gd name="T86" fmla="*/ 224462 w 1291"/>
              <a:gd name="T87" fmla="*/ 323369 h 1109"/>
              <a:gd name="T88" fmla="*/ 235631 w 1291"/>
              <a:gd name="T89" fmla="*/ 328758 h 1109"/>
              <a:gd name="T90" fmla="*/ 241036 w 1291"/>
              <a:gd name="T91" fmla="*/ 333070 h 1109"/>
              <a:gd name="T92" fmla="*/ 242837 w 1291"/>
              <a:gd name="T93" fmla="*/ 353190 h 1109"/>
              <a:gd name="T94" fmla="*/ 261212 w 1291"/>
              <a:gd name="T95" fmla="*/ 362891 h 1109"/>
              <a:gd name="T96" fmla="*/ 301925 w 1291"/>
              <a:gd name="T97" fmla="*/ 390557 h 1109"/>
              <a:gd name="T98" fmla="*/ 327146 w 1291"/>
              <a:gd name="T99" fmla="*/ 391995 h 1109"/>
              <a:gd name="T100" fmla="*/ 351646 w 1291"/>
              <a:gd name="T101" fmla="*/ 391276 h 1109"/>
              <a:gd name="T102" fmla="*/ 338675 w 1291"/>
              <a:gd name="T103" fmla="*/ 362891 h 1109"/>
              <a:gd name="T104" fmla="*/ 357050 w 1291"/>
              <a:gd name="T105" fmla="*/ 310434 h 1109"/>
              <a:gd name="T106" fmla="*/ 376866 w 1291"/>
              <a:gd name="T107" fmla="*/ 279175 h 1109"/>
              <a:gd name="T108" fmla="*/ 396682 w 1291"/>
              <a:gd name="T109" fmla="*/ 279894 h 1109"/>
              <a:gd name="T110" fmla="*/ 386234 w 1291"/>
              <a:gd name="T111" fmla="*/ 258336 h 1109"/>
              <a:gd name="T112" fmla="*/ 401366 w 1291"/>
              <a:gd name="T113" fmla="*/ 240011 h 1109"/>
              <a:gd name="T114" fmla="*/ 443881 w 1291"/>
              <a:gd name="T115" fmla="*/ 244323 h 1109"/>
              <a:gd name="T116" fmla="*/ 449285 w 1291"/>
              <a:gd name="T117" fmla="*/ 204800 h 1109"/>
              <a:gd name="T118" fmla="*/ 432712 w 1291"/>
              <a:gd name="T119" fmla="*/ 187195 h 1109"/>
              <a:gd name="T120" fmla="*/ 435954 w 1291"/>
              <a:gd name="T121" fmla="*/ 182883 h 1109"/>
              <a:gd name="T122" fmla="*/ 462976 w 1291"/>
              <a:gd name="T123" fmla="*/ 170667 h 11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91" h="1109">
                <a:moveTo>
                  <a:pt x="1290" y="459"/>
                </a:moveTo>
                <a:lnTo>
                  <a:pt x="1290" y="459"/>
                </a:lnTo>
                <a:lnTo>
                  <a:pt x="1290" y="453"/>
                </a:lnTo>
                <a:lnTo>
                  <a:pt x="1286" y="447"/>
                </a:lnTo>
                <a:lnTo>
                  <a:pt x="1283" y="442"/>
                </a:lnTo>
                <a:lnTo>
                  <a:pt x="1280" y="439"/>
                </a:lnTo>
                <a:lnTo>
                  <a:pt x="1268" y="436"/>
                </a:lnTo>
                <a:lnTo>
                  <a:pt x="1256" y="432"/>
                </a:lnTo>
                <a:lnTo>
                  <a:pt x="1254" y="427"/>
                </a:lnTo>
                <a:lnTo>
                  <a:pt x="1251" y="424"/>
                </a:lnTo>
                <a:lnTo>
                  <a:pt x="1242" y="418"/>
                </a:lnTo>
                <a:lnTo>
                  <a:pt x="1234" y="413"/>
                </a:lnTo>
                <a:lnTo>
                  <a:pt x="1222" y="412"/>
                </a:lnTo>
                <a:lnTo>
                  <a:pt x="1218" y="407"/>
                </a:lnTo>
                <a:lnTo>
                  <a:pt x="1216" y="400"/>
                </a:lnTo>
                <a:lnTo>
                  <a:pt x="1213" y="395"/>
                </a:lnTo>
                <a:lnTo>
                  <a:pt x="1211" y="393"/>
                </a:lnTo>
                <a:lnTo>
                  <a:pt x="1208" y="391"/>
                </a:lnTo>
                <a:lnTo>
                  <a:pt x="1203" y="383"/>
                </a:lnTo>
                <a:lnTo>
                  <a:pt x="1201" y="378"/>
                </a:lnTo>
                <a:lnTo>
                  <a:pt x="1201" y="371"/>
                </a:lnTo>
                <a:lnTo>
                  <a:pt x="1193" y="371"/>
                </a:lnTo>
                <a:lnTo>
                  <a:pt x="1188" y="367"/>
                </a:lnTo>
                <a:lnTo>
                  <a:pt x="1184" y="362"/>
                </a:lnTo>
                <a:lnTo>
                  <a:pt x="1181" y="357"/>
                </a:lnTo>
                <a:lnTo>
                  <a:pt x="1176" y="357"/>
                </a:lnTo>
                <a:lnTo>
                  <a:pt x="1170" y="355"/>
                </a:lnTo>
                <a:lnTo>
                  <a:pt x="1162" y="352"/>
                </a:lnTo>
                <a:lnTo>
                  <a:pt x="1153" y="349"/>
                </a:lnTo>
                <a:lnTo>
                  <a:pt x="1147" y="349"/>
                </a:lnTo>
                <a:lnTo>
                  <a:pt x="1140" y="350"/>
                </a:lnTo>
                <a:lnTo>
                  <a:pt x="1136" y="343"/>
                </a:lnTo>
                <a:lnTo>
                  <a:pt x="1131" y="338"/>
                </a:lnTo>
                <a:lnTo>
                  <a:pt x="1126" y="333"/>
                </a:lnTo>
                <a:lnTo>
                  <a:pt x="1119" y="330"/>
                </a:lnTo>
                <a:lnTo>
                  <a:pt x="1119" y="323"/>
                </a:lnTo>
                <a:lnTo>
                  <a:pt x="1119" y="316"/>
                </a:lnTo>
                <a:lnTo>
                  <a:pt x="1121" y="311"/>
                </a:lnTo>
                <a:lnTo>
                  <a:pt x="1126" y="309"/>
                </a:lnTo>
                <a:lnTo>
                  <a:pt x="1126" y="304"/>
                </a:lnTo>
                <a:lnTo>
                  <a:pt x="1128" y="301"/>
                </a:lnTo>
                <a:lnTo>
                  <a:pt x="1130" y="297"/>
                </a:lnTo>
                <a:lnTo>
                  <a:pt x="1133" y="296"/>
                </a:lnTo>
                <a:lnTo>
                  <a:pt x="1131" y="285"/>
                </a:lnTo>
                <a:lnTo>
                  <a:pt x="1133" y="277"/>
                </a:lnTo>
                <a:lnTo>
                  <a:pt x="1140" y="262"/>
                </a:lnTo>
                <a:lnTo>
                  <a:pt x="1143" y="246"/>
                </a:lnTo>
                <a:lnTo>
                  <a:pt x="1147" y="238"/>
                </a:lnTo>
                <a:lnTo>
                  <a:pt x="1150" y="236"/>
                </a:lnTo>
                <a:lnTo>
                  <a:pt x="1153" y="234"/>
                </a:lnTo>
                <a:lnTo>
                  <a:pt x="1155" y="226"/>
                </a:lnTo>
                <a:lnTo>
                  <a:pt x="1157" y="217"/>
                </a:lnTo>
                <a:lnTo>
                  <a:pt x="1160" y="212"/>
                </a:lnTo>
                <a:lnTo>
                  <a:pt x="1167" y="207"/>
                </a:lnTo>
                <a:lnTo>
                  <a:pt x="1165" y="181"/>
                </a:lnTo>
                <a:lnTo>
                  <a:pt x="1169" y="161"/>
                </a:lnTo>
                <a:lnTo>
                  <a:pt x="1172" y="139"/>
                </a:lnTo>
                <a:lnTo>
                  <a:pt x="1174" y="118"/>
                </a:lnTo>
                <a:lnTo>
                  <a:pt x="1174" y="105"/>
                </a:lnTo>
                <a:lnTo>
                  <a:pt x="1174" y="91"/>
                </a:lnTo>
                <a:lnTo>
                  <a:pt x="1147" y="91"/>
                </a:lnTo>
                <a:lnTo>
                  <a:pt x="1143" y="89"/>
                </a:lnTo>
                <a:lnTo>
                  <a:pt x="1140" y="89"/>
                </a:lnTo>
                <a:lnTo>
                  <a:pt x="1130" y="91"/>
                </a:lnTo>
                <a:lnTo>
                  <a:pt x="1111" y="98"/>
                </a:lnTo>
                <a:lnTo>
                  <a:pt x="1102" y="100"/>
                </a:lnTo>
                <a:lnTo>
                  <a:pt x="1095" y="98"/>
                </a:lnTo>
                <a:lnTo>
                  <a:pt x="1094" y="96"/>
                </a:lnTo>
                <a:lnTo>
                  <a:pt x="1092" y="94"/>
                </a:lnTo>
                <a:lnTo>
                  <a:pt x="1092" y="89"/>
                </a:lnTo>
                <a:lnTo>
                  <a:pt x="1092" y="84"/>
                </a:lnTo>
                <a:lnTo>
                  <a:pt x="1089" y="86"/>
                </a:lnTo>
                <a:lnTo>
                  <a:pt x="1087" y="89"/>
                </a:lnTo>
                <a:lnTo>
                  <a:pt x="1085" y="98"/>
                </a:lnTo>
                <a:lnTo>
                  <a:pt x="1082" y="98"/>
                </a:lnTo>
                <a:lnTo>
                  <a:pt x="1078" y="98"/>
                </a:lnTo>
                <a:lnTo>
                  <a:pt x="1075" y="100"/>
                </a:lnTo>
                <a:lnTo>
                  <a:pt x="1073" y="101"/>
                </a:lnTo>
                <a:lnTo>
                  <a:pt x="1072" y="105"/>
                </a:lnTo>
                <a:lnTo>
                  <a:pt x="1058" y="108"/>
                </a:lnTo>
                <a:lnTo>
                  <a:pt x="1043" y="111"/>
                </a:lnTo>
                <a:lnTo>
                  <a:pt x="1029" y="113"/>
                </a:lnTo>
                <a:lnTo>
                  <a:pt x="1022" y="115"/>
                </a:lnTo>
                <a:lnTo>
                  <a:pt x="1017" y="118"/>
                </a:lnTo>
                <a:lnTo>
                  <a:pt x="1017" y="115"/>
                </a:lnTo>
                <a:lnTo>
                  <a:pt x="1015" y="113"/>
                </a:lnTo>
                <a:lnTo>
                  <a:pt x="1010" y="111"/>
                </a:lnTo>
                <a:lnTo>
                  <a:pt x="990" y="111"/>
                </a:lnTo>
                <a:lnTo>
                  <a:pt x="983" y="98"/>
                </a:lnTo>
                <a:lnTo>
                  <a:pt x="976" y="84"/>
                </a:lnTo>
                <a:lnTo>
                  <a:pt x="979" y="84"/>
                </a:lnTo>
                <a:lnTo>
                  <a:pt x="981" y="82"/>
                </a:lnTo>
                <a:lnTo>
                  <a:pt x="983" y="77"/>
                </a:lnTo>
                <a:lnTo>
                  <a:pt x="981" y="74"/>
                </a:lnTo>
                <a:lnTo>
                  <a:pt x="979" y="72"/>
                </a:lnTo>
                <a:lnTo>
                  <a:pt x="978" y="72"/>
                </a:lnTo>
                <a:lnTo>
                  <a:pt x="976" y="70"/>
                </a:lnTo>
                <a:lnTo>
                  <a:pt x="976" y="67"/>
                </a:lnTo>
                <a:lnTo>
                  <a:pt x="976" y="64"/>
                </a:lnTo>
                <a:lnTo>
                  <a:pt x="976" y="60"/>
                </a:lnTo>
                <a:lnTo>
                  <a:pt x="976" y="57"/>
                </a:lnTo>
                <a:lnTo>
                  <a:pt x="973" y="57"/>
                </a:lnTo>
                <a:lnTo>
                  <a:pt x="969" y="57"/>
                </a:lnTo>
                <a:lnTo>
                  <a:pt x="968" y="55"/>
                </a:lnTo>
                <a:lnTo>
                  <a:pt x="968" y="52"/>
                </a:lnTo>
                <a:lnTo>
                  <a:pt x="966" y="50"/>
                </a:lnTo>
                <a:lnTo>
                  <a:pt x="962" y="50"/>
                </a:lnTo>
                <a:lnTo>
                  <a:pt x="959" y="43"/>
                </a:lnTo>
                <a:lnTo>
                  <a:pt x="956" y="36"/>
                </a:lnTo>
                <a:lnTo>
                  <a:pt x="956" y="26"/>
                </a:lnTo>
                <a:lnTo>
                  <a:pt x="956" y="16"/>
                </a:lnTo>
                <a:lnTo>
                  <a:pt x="921" y="16"/>
                </a:lnTo>
                <a:lnTo>
                  <a:pt x="918" y="21"/>
                </a:lnTo>
                <a:lnTo>
                  <a:pt x="915" y="26"/>
                </a:lnTo>
                <a:lnTo>
                  <a:pt x="908" y="29"/>
                </a:lnTo>
                <a:lnTo>
                  <a:pt x="901" y="29"/>
                </a:lnTo>
                <a:lnTo>
                  <a:pt x="894" y="29"/>
                </a:lnTo>
                <a:lnTo>
                  <a:pt x="891" y="33"/>
                </a:lnTo>
                <a:lnTo>
                  <a:pt x="887" y="38"/>
                </a:lnTo>
                <a:lnTo>
                  <a:pt x="887" y="43"/>
                </a:lnTo>
                <a:lnTo>
                  <a:pt x="867" y="43"/>
                </a:lnTo>
                <a:lnTo>
                  <a:pt x="860" y="31"/>
                </a:lnTo>
                <a:lnTo>
                  <a:pt x="850" y="23"/>
                </a:lnTo>
                <a:lnTo>
                  <a:pt x="838" y="16"/>
                </a:lnTo>
                <a:lnTo>
                  <a:pt x="826" y="9"/>
                </a:lnTo>
                <a:lnTo>
                  <a:pt x="821" y="9"/>
                </a:lnTo>
                <a:lnTo>
                  <a:pt x="816" y="9"/>
                </a:lnTo>
                <a:lnTo>
                  <a:pt x="814" y="12"/>
                </a:lnTo>
                <a:lnTo>
                  <a:pt x="810" y="16"/>
                </a:lnTo>
                <a:lnTo>
                  <a:pt x="809" y="23"/>
                </a:lnTo>
                <a:lnTo>
                  <a:pt x="807" y="26"/>
                </a:lnTo>
                <a:lnTo>
                  <a:pt x="805" y="29"/>
                </a:lnTo>
                <a:lnTo>
                  <a:pt x="800" y="29"/>
                </a:lnTo>
                <a:lnTo>
                  <a:pt x="797" y="31"/>
                </a:lnTo>
                <a:lnTo>
                  <a:pt x="793" y="33"/>
                </a:lnTo>
                <a:lnTo>
                  <a:pt x="792" y="36"/>
                </a:lnTo>
                <a:lnTo>
                  <a:pt x="787" y="36"/>
                </a:lnTo>
                <a:lnTo>
                  <a:pt x="783" y="38"/>
                </a:lnTo>
                <a:lnTo>
                  <a:pt x="780" y="40"/>
                </a:lnTo>
                <a:lnTo>
                  <a:pt x="778" y="43"/>
                </a:lnTo>
                <a:lnTo>
                  <a:pt x="751" y="43"/>
                </a:lnTo>
                <a:lnTo>
                  <a:pt x="739" y="41"/>
                </a:lnTo>
                <a:lnTo>
                  <a:pt x="734" y="40"/>
                </a:lnTo>
                <a:lnTo>
                  <a:pt x="730" y="36"/>
                </a:lnTo>
                <a:lnTo>
                  <a:pt x="717" y="43"/>
                </a:lnTo>
                <a:lnTo>
                  <a:pt x="703" y="50"/>
                </a:lnTo>
                <a:lnTo>
                  <a:pt x="700" y="55"/>
                </a:lnTo>
                <a:lnTo>
                  <a:pt x="696" y="60"/>
                </a:lnTo>
                <a:lnTo>
                  <a:pt x="689" y="64"/>
                </a:lnTo>
                <a:lnTo>
                  <a:pt x="683" y="64"/>
                </a:lnTo>
                <a:lnTo>
                  <a:pt x="684" y="59"/>
                </a:lnTo>
                <a:lnTo>
                  <a:pt x="683" y="55"/>
                </a:lnTo>
                <a:lnTo>
                  <a:pt x="679" y="53"/>
                </a:lnTo>
                <a:lnTo>
                  <a:pt x="674" y="53"/>
                </a:lnTo>
                <a:lnTo>
                  <a:pt x="664" y="53"/>
                </a:lnTo>
                <a:lnTo>
                  <a:pt x="659" y="52"/>
                </a:lnTo>
                <a:lnTo>
                  <a:pt x="655" y="50"/>
                </a:lnTo>
                <a:lnTo>
                  <a:pt x="655" y="47"/>
                </a:lnTo>
                <a:lnTo>
                  <a:pt x="655" y="43"/>
                </a:lnTo>
                <a:lnTo>
                  <a:pt x="628" y="29"/>
                </a:lnTo>
                <a:lnTo>
                  <a:pt x="613" y="33"/>
                </a:lnTo>
                <a:lnTo>
                  <a:pt x="597" y="36"/>
                </a:lnTo>
                <a:lnTo>
                  <a:pt x="582" y="40"/>
                </a:lnTo>
                <a:lnTo>
                  <a:pt x="567" y="43"/>
                </a:lnTo>
                <a:lnTo>
                  <a:pt x="563" y="43"/>
                </a:lnTo>
                <a:lnTo>
                  <a:pt x="560" y="43"/>
                </a:lnTo>
                <a:lnTo>
                  <a:pt x="555" y="43"/>
                </a:lnTo>
                <a:lnTo>
                  <a:pt x="553" y="43"/>
                </a:lnTo>
                <a:lnTo>
                  <a:pt x="553" y="40"/>
                </a:lnTo>
                <a:lnTo>
                  <a:pt x="553" y="36"/>
                </a:lnTo>
                <a:lnTo>
                  <a:pt x="546" y="36"/>
                </a:lnTo>
                <a:lnTo>
                  <a:pt x="541" y="36"/>
                </a:lnTo>
                <a:lnTo>
                  <a:pt x="539" y="36"/>
                </a:lnTo>
                <a:lnTo>
                  <a:pt x="539" y="33"/>
                </a:lnTo>
                <a:lnTo>
                  <a:pt x="539" y="29"/>
                </a:lnTo>
                <a:lnTo>
                  <a:pt x="531" y="28"/>
                </a:lnTo>
                <a:lnTo>
                  <a:pt x="524" y="28"/>
                </a:lnTo>
                <a:lnTo>
                  <a:pt x="517" y="26"/>
                </a:lnTo>
                <a:lnTo>
                  <a:pt x="512" y="23"/>
                </a:lnTo>
                <a:lnTo>
                  <a:pt x="490" y="24"/>
                </a:lnTo>
                <a:lnTo>
                  <a:pt x="471" y="23"/>
                </a:lnTo>
                <a:lnTo>
                  <a:pt x="437" y="16"/>
                </a:lnTo>
                <a:lnTo>
                  <a:pt x="432" y="14"/>
                </a:lnTo>
                <a:lnTo>
                  <a:pt x="430" y="12"/>
                </a:lnTo>
                <a:lnTo>
                  <a:pt x="430" y="9"/>
                </a:lnTo>
                <a:lnTo>
                  <a:pt x="430" y="2"/>
                </a:lnTo>
                <a:lnTo>
                  <a:pt x="396" y="2"/>
                </a:lnTo>
                <a:lnTo>
                  <a:pt x="381" y="4"/>
                </a:lnTo>
                <a:lnTo>
                  <a:pt x="364" y="7"/>
                </a:lnTo>
                <a:lnTo>
                  <a:pt x="358" y="9"/>
                </a:lnTo>
                <a:lnTo>
                  <a:pt x="355" y="9"/>
                </a:lnTo>
                <a:lnTo>
                  <a:pt x="348" y="11"/>
                </a:lnTo>
                <a:lnTo>
                  <a:pt x="347" y="11"/>
                </a:lnTo>
                <a:lnTo>
                  <a:pt x="340" y="12"/>
                </a:lnTo>
                <a:lnTo>
                  <a:pt x="338" y="12"/>
                </a:lnTo>
                <a:lnTo>
                  <a:pt x="333" y="14"/>
                </a:lnTo>
                <a:lnTo>
                  <a:pt x="329" y="14"/>
                </a:lnTo>
                <a:lnTo>
                  <a:pt x="324" y="14"/>
                </a:lnTo>
                <a:lnTo>
                  <a:pt x="323" y="14"/>
                </a:lnTo>
                <a:lnTo>
                  <a:pt x="316" y="14"/>
                </a:lnTo>
                <a:lnTo>
                  <a:pt x="314" y="12"/>
                </a:lnTo>
                <a:lnTo>
                  <a:pt x="309" y="12"/>
                </a:lnTo>
                <a:lnTo>
                  <a:pt x="307" y="11"/>
                </a:lnTo>
                <a:lnTo>
                  <a:pt x="300" y="9"/>
                </a:lnTo>
                <a:lnTo>
                  <a:pt x="292" y="14"/>
                </a:lnTo>
                <a:lnTo>
                  <a:pt x="287" y="16"/>
                </a:lnTo>
                <a:lnTo>
                  <a:pt x="280" y="16"/>
                </a:lnTo>
                <a:lnTo>
                  <a:pt x="273" y="19"/>
                </a:lnTo>
                <a:lnTo>
                  <a:pt x="268" y="24"/>
                </a:lnTo>
                <a:lnTo>
                  <a:pt x="259" y="36"/>
                </a:lnTo>
                <a:lnTo>
                  <a:pt x="251" y="48"/>
                </a:lnTo>
                <a:lnTo>
                  <a:pt x="246" y="53"/>
                </a:lnTo>
                <a:lnTo>
                  <a:pt x="239" y="57"/>
                </a:lnTo>
                <a:lnTo>
                  <a:pt x="239" y="64"/>
                </a:lnTo>
                <a:lnTo>
                  <a:pt x="237" y="69"/>
                </a:lnTo>
                <a:lnTo>
                  <a:pt x="232" y="77"/>
                </a:lnTo>
                <a:lnTo>
                  <a:pt x="227" y="86"/>
                </a:lnTo>
                <a:lnTo>
                  <a:pt x="225" y="91"/>
                </a:lnTo>
                <a:lnTo>
                  <a:pt x="225" y="98"/>
                </a:lnTo>
                <a:lnTo>
                  <a:pt x="219" y="98"/>
                </a:lnTo>
                <a:lnTo>
                  <a:pt x="215" y="101"/>
                </a:lnTo>
                <a:lnTo>
                  <a:pt x="212" y="106"/>
                </a:lnTo>
                <a:lnTo>
                  <a:pt x="212" y="111"/>
                </a:lnTo>
                <a:lnTo>
                  <a:pt x="200" y="111"/>
                </a:lnTo>
                <a:lnTo>
                  <a:pt x="188" y="111"/>
                </a:lnTo>
                <a:lnTo>
                  <a:pt x="178" y="113"/>
                </a:lnTo>
                <a:lnTo>
                  <a:pt x="171" y="118"/>
                </a:lnTo>
                <a:lnTo>
                  <a:pt x="157" y="118"/>
                </a:lnTo>
                <a:lnTo>
                  <a:pt x="157" y="113"/>
                </a:lnTo>
                <a:lnTo>
                  <a:pt x="157" y="108"/>
                </a:lnTo>
                <a:lnTo>
                  <a:pt x="155" y="105"/>
                </a:lnTo>
                <a:lnTo>
                  <a:pt x="152" y="103"/>
                </a:lnTo>
                <a:lnTo>
                  <a:pt x="147" y="98"/>
                </a:lnTo>
                <a:lnTo>
                  <a:pt x="144" y="96"/>
                </a:lnTo>
                <a:lnTo>
                  <a:pt x="144" y="91"/>
                </a:lnTo>
                <a:lnTo>
                  <a:pt x="142" y="88"/>
                </a:lnTo>
                <a:lnTo>
                  <a:pt x="140" y="84"/>
                </a:lnTo>
                <a:lnTo>
                  <a:pt x="132" y="82"/>
                </a:lnTo>
                <a:lnTo>
                  <a:pt x="128" y="81"/>
                </a:lnTo>
                <a:lnTo>
                  <a:pt x="125" y="79"/>
                </a:lnTo>
                <a:lnTo>
                  <a:pt x="123" y="76"/>
                </a:lnTo>
                <a:lnTo>
                  <a:pt x="123" y="70"/>
                </a:lnTo>
                <a:lnTo>
                  <a:pt x="118" y="67"/>
                </a:lnTo>
                <a:lnTo>
                  <a:pt x="113" y="64"/>
                </a:lnTo>
                <a:lnTo>
                  <a:pt x="108" y="59"/>
                </a:lnTo>
                <a:lnTo>
                  <a:pt x="103" y="57"/>
                </a:lnTo>
                <a:lnTo>
                  <a:pt x="99" y="38"/>
                </a:lnTo>
                <a:lnTo>
                  <a:pt x="92" y="23"/>
                </a:lnTo>
                <a:lnTo>
                  <a:pt x="87" y="18"/>
                </a:lnTo>
                <a:lnTo>
                  <a:pt x="82" y="11"/>
                </a:lnTo>
                <a:lnTo>
                  <a:pt x="75" y="6"/>
                </a:lnTo>
                <a:lnTo>
                  <a:pt x="68" y="2"/>
                </a:lnTo>
                <a:lnTo>
                  <a:pt x="62" y="4"/>
                </a:lnTo>
                <a:lnTo>
                  <a:pt x="55" y="2"/>
                </a:lnTo>
                <a:lnTo>
                  <a:pt x="46" y="0"/>
                </a:lnTo>
                <a:lnTo>
                  <a:pt x="43" y="0"/>
                </a:lnTo>
                <a:lnTo>
                  <a:pt x="41" y="2"/>
                </a:lnTo>
                <a:lnTo>
                  <a:pt x="41" y="9"/>
                </a:lnTo>
                <a:lnTo>
                  <a:pt x="31" y="12"/>
                </a:lnTo>
                <a:lnTo>
                  <a:pt x="28" y="12"/>
                </a:lnTo>
                <a:lnTo>
                  <a:pt x="21" y="9"/>
                </a:lnTo>
                <a:lnTo>
                  <a:pt x="7" y="9"/>
                </a:lnTo>
                <a:lnTo>
                  <a:pt x="7" y="70"/>
                </a:lnTo>
                <a:lnTo>
                  <a:pt x="7" y="77"/>
                </a:lnTo>
                <a:lnTo>
                  <a:pt x="9" y="82"/>
                </a:lnTo>
                <a:lnTo>
                  <a:pt x="12" y="86"/>
                </a:lnTo>
                <a:lnTo>
                  <a:pt x="16" y="89"/>
                </a:lnTo>
                <a:lnTo>
                  <a:pt x="19" y="93"/>
                </a:lnTo>
                <a:lnTo>
                  <a:pt x="21" y="98"/>
                </a:lnTo>
                <a:lnTo>
                  <a:pt x="22" y="103"/>
                </a:lnTo>
                <a:lnTo>
                  <a:pt x="21" y="111"/>
                </a:lnTo>
                <a:lnTo>
                  <a:pt x="16" y="115"/>
                </a:lnTo>
                <a:lnTo>
                  <a:pt x="9" y="117"/>
                </a:lnTo>
                <a:lnTo>
                  <a:pt x="4" y="120"/>
                </a:lnTo>
                <a:lnTo>
                  <a:pt x="2" y="122"/>
                </a:lnTo>
                <a:lnTo>
                  <a:pt x="0" y="125"/>
                </a:lnTo>
                <a:lnTo>
                  <a:pt x="0" y="132"/>
                </a:lnTo>
                <a:lnTo>
                  <a:pt x="2" y="137"/>
                </a:lnTo>
                <a:lnTo>
                  <a:pt x="5" y="141"/>
                </a:lnTo>
                <a:lnTo>
                  <a:pt x="14" y="146"/>
                </a:lnTo>
                <a:lnTo>
                  <a:pt x="17" y="147"/>
                </a:lnTo>
                <a:lnTo>
                  <a:pt x="19" y="149"/>
                </a:lnTo>
                <a:lnTo>
                  <a:pt x="22" y="154"/>
                </a:lnTo>
                <a:lnTo>
                  <a:pt x="24" y="161"/>
                </a:lnTo>
                <a:lnTo>
                  <a:pt x="28" y="166"/>
                </a:lnTo>
                <a:lnTo>
                  <a:pt x="28" y="173"/>
                </a:lnTo>
                <a:lnTo>
                  <a:pt x="26" y="176"/>
                </a:lnTo>
                <a:lnTo>
                  <a:pt x="24" y="178"/>
                </a:lnTo>
                <a:lnTo>
                  <a:pt x="21" y="180"/>
                </a:lnTo>
                <a:lnTo>
                  <a:pt x="21" y="185"/>
                </a:lnTo>
                <a:lnTo>
                  <a:pt x="24" y="187"/>
                </a:lnTo>
                <a:lnTo>
                  <a:pt x="26" y="190"/>
                </a:lnTo>
                <a:lnTo>
                  <a:pt x="28" y="193"/>
                </a:lnTo>
                <a:lnTo>
                  <a:pt x="34" y="199"/>
                </a:lnTo>
                <a:lnTo>
                  <a:pt x="41" y="202"/>
                </a:lnTo>
                <a:lnTo>
                  <a:pt x="48" y="204"/>
                </a:lnTo>
                <a:lnTo>
                  <a:pt x="55" y="205"/>
                </a:lnTo>
                <a:lnTo>
                  <a:pt x="70" y="204"/>
                </a:lnTo>
                <a:lnTo>
                  <a:pt x="89" y="200"/>
                </a:lnTo>
                <a:lnTo>
                  <a:pt x="91" y="205"/>
                </a:lnTo>
                <a:lnTo>
                  <a:pt x="94" y="209"/>
                </a:lnTo>
                <a:lnTo>
                  <a:pt x="101" y="216"/>
                </a:lnTo>
                <a:lnTo>
                  <a:pt x="104" y="219"/>
                </a:lnTo>
                <a:lnTo>
                  <a:pt x="108" y="222"/>
                </a:lnTo>
                <a:lnTo>
                  <a:pt x="109" y="228"/>
                </a:lnTo>
                <a:lnTo>
                  <a:pt x="109" y="234"/>
                </a:lnTo>
                <a:lnTo>
                  <a:pt x="118" y="241"/>
                </a:lnTo>
                <a:lnTo>
                  <a:pt x="126" y="248"/>
                </a:lnTo>
                <a:lnTo>
                  <a:pt x="132" y="251"/>
                </a:lnTo>
                <a:lnTo>
                  <a:pt x="133" y="257"/>
                </a:lnTo>
                <a:lnTo>
                  <a:pt x="135" y="262"/>
                </a:lnTo>
                <a:lnTo>
                  <a:pt x="137" y="268"/>
                </a:lnTo>
                <a:lnTo>
                  <a:pt x="128" y="270"/>
                </a:lnTo>
                <a:lnTo>
                  <a:pt x="125" y="272"/>
                </a:lnTo>
                <a:lnTo>
                  <a:pt x="123" y="275"/>
                </a:lnTo>
                <a:lnTo>
                  <a:pt x="125" y="279"/>
                </a:lnTo>
                <a:lnTo>
                  <a:pt x="125" y="280"/>
                </a:lnTo>
                <a:lnTo>
                  <a:pt x="128" y="284"/>
                </a:lnTo>
                <a:lnTo>
                  <a:pt x="132" y="287"/>
                </a:lnTo>
                <a:lnTo>
                  <a:pt x="132" y="289"/>
                </a:lnTo>
                <a:lnTo>
                  <a:pt x="133" y="291"/>
                </a:lnTo>
                <a:lnTo>
                  <a:pt x="135" y="292"/>
                </a:lnTo>
                <a:lnTo>
                  <a:pt x="137" y="296"/>
                </a:lnTo>
                <a:lnTo>
                  <a:pt x="140" y="299"/>
                </a:lnTo>
                <a:lnTo>
                  <a:pt x="140" y="301"/>
                </a:lnTo>
                <a:lnTo>
                  <a:pt x="142" y="304"/>
                </a:lnTo>
                <a:lnTo>
                  <a:pt x="142" y="306"/>
                </a:lnTo>
                <a:lnTo>
                  <a:pt x="144" y="311"/>
                </a:lnTo>
                <a:lnTo>
                  <a:pt x="144" y="313"/>
                </a:lnTo>
                <a:lnTo>
                  <a:pt x="145" y="323"/>
                </a:lnTo>
                <a:lnTo>
                  <a:pt x="145" y="335"/>
                </a:lnTo>
                <a:lnTo>
                  <a:pt x="147" y="338"/>
                </a:lnTo>
                <a:lnTo>
                  <a:pt x="145" y="343"/>
                </a:lnTo>
                <a:lnTo>
                  <a:pt x="145" y="347"/>
                </a:lnTo>
                <a:lnTo>
                  <a:pt x="145" y="350"/>
                </a:lnTo>
                <a:lnTo>
                  <a:pt x="147" y="354"/>
                </a:lnTo>
                <a:lnTo>
                  <a:pt x="150" y="355"/>
                </a:lnTo>
                <a:lnTo>
                  <a:pt x="157" y="364"/>
                </a:lnTo>
                <a:lnTo>
                  <a:pt x="164" y="369"/>
                </a:lnTo>
                <a:lnTo>
                  <a:pt x="169" y="374"/>
                </a:lnTo>
                <a:lnTo>
                  <a:pt x="171" y="378"/>
                </a:lnTo>
                <a:lnTo>
                  <a:pt x="171" y="383"/>
                </a:lnTo>
                <a:lnTo>
                  <a:pt x="171" y="386"/>
                </a:lnTo>
                <a:lnTo>
                  <a:pt x="171" y="391"/>
                </a:lnTo>
                <a:lnTo>
                  <a:pt x="171" y="412"/>
                </a:lnTo>
                <a:lnTo>
                  <a:pt x="171" y="418"/>
                </a:lnTo>
                <a:lnTo>
                  <a:pt x="176" y="420"/>
                </a:lnTo>
                <a:lnTo>
                  <a:pt x="181" y="422"/>
                </a:lnTo>
                <a:lnTo>
                  <a:pt x="184" y="425"/>
                </a:lnTo>
                <a:lnTo>
                  <a:pt x="184" y="432"/>
                </a:lnTo>
                <a:lnTo>
                  <a:pt x="198" y="442"/>
                </a:lnTo>
                <a:lnTo>
                  <a:pt x="210" y="454"/>
                </a:lnTo>
                <a:lnTo>
                  <a:pt x="222" y="466"/>
                </a:lnTo>
                <a:lnTo>
                  <a:pt x="232" y="480"/>
                </a:lnTo>
                <a:lnTo>
                  <a:pt x="244" y="482"/>
                </a:lnTo>
                <a:lnTo>
                  <a:pt x="249" y="483"/>
                </a:lnTo>
                <a:lnTo>
                  <a:pt x="251" y="485"/>
                </a:lnTo>
                <a:lnTo>
                  <a:pt x="253" y="487"/>
                </a:lnTo>
                <a:lnTo>
                  <a:pt x="258" y="488"/>
                </a:lnTo>
                <a:lnTo>
                  <a:pt x="259" y="490"/>
                </a:lnTo>
                <a:lnTo>
                  <a:pt x="259" y="494"/>
                </a:lnTo>
                <a:lnTo>
                  <a:pt x="268" y="495"/>
                </a:lnTo>
                <a:lnTo>
                  <a:pt x="271" y="497"/>
                </a:lnTo>
                <a:lnTo>
                  <a:pt x="273" y="500"/>
                </a:lnTo>
                <a:lnTo>
                  <a:pt x="270" y="502"/>
                </a:lnTo>
                <a:lnTo>
                  <a:pt x="268" y="505"/>
                </a:lnTo>
                <a:lnTo>
                  <a:pt x="266" y="509"/>
                </a:lnTo>
                <a:lnTo>
                  <a:pt x="266" y="514"/>
                </a:lnTo>
                <a:lnTo>
                  <a:pt x="266" y="517"/>
                </a:lnTo>
                <a:lnTo>
                  <a:pt x="265" y="519"/>
                </a:lnTo>
                <a:lnTo>
                  <a:pt x="259" y="521"/>
                </a:lnTo>
                <a:lnTo>
                  <a:pt x="256" y="524"/>
                </a:lnTo>
                <a:lnTo>
                  <a:pt x="254" y="526"/>
                </a:lnTo>
                <a:lnTo>
                  <a:pt x="253" y="528"/>
                </a:lnTo>
                <a:lnTo>
                  <a:pt x="253" y="534"/>
                </a:lnTo>
                <a:lnTo>
                  <a:pt x="266" y="538"/>
                </a:lnTo>
                <a:lnTo>
                  <a:pt x="271" y="541"/>
                </a:lnTo>
                <a:lnTo>
                  <a:pt x="277" y="545"/>
                </a:lnTo>
                <a:lnTo>
                  <a:pt x="280" y="550"/>
                </a:lnTo>
                <a:lnTo>
                  <a:pt x="283" y="555"/>
                </a:lnTo>
                <a:lnTo>
                  <a:pt x="287" y="569"/>
                </a:lnTo>
                <a:lnTo>
                  <a:pt x="295" y="570"/>
                </a:lnTo>
                <a:lnTo>
                  <a:pt x="302" y="572"/>
                </a:lnTo>
                <a:lnTo>
                  <a:pt x="309" y="575"/>
                </a:lnTo>
                <a:lnTo>
                  <a:pt x="316" y="580"/>
                </a:lnTo>
                <a:lnTo>
                  <a:pt x="326" y="591"/>
                </a:lnTo>
                <a:lnTo>
                  <a:pt x="335" y="603"/>
                </a:lnTo>
                <a:lnTo>
                  <a:pt x="335" y="637"/>
                </a:lnTo>
                <a:lnTo>
                  <a:pt x="343" y="639"/>
                </a:lnTo>
                <a:lnTo>
                  <a:pt x="352" y="642"/>
                </a:lnTo>
                <a:lnTo>
                  <a:pt x="367" y="649"/>
                </a:lnTo>
                <a:lnTo>
                  <a:pt x="381" y="657"/>
                </a:lnTo>
                <a:lnTo>
                  <a:pt x="396" y="664"/>
                </a:lnTo>
                <a:lnTo>
                  <a:pt x="396" y="671"/>
                </a:lnTo>
                <a:lnTo>
                  <a:pt x="398" y="676"/>
                </a:lnTo>
                <a:lnTo>
                  <a:pt x="403" y="685"/>
                </a:lnTo>
                <a:lnTo>
                  <a:pt x="408" y="693"/>
                </a:lnTo>
                <a:lnTo>
                  <a:pt x="410" y="698"/>
                </a:lnTo>
                <a:lnTo>
                  <a:pt x="410" y="705"/>
                </a:lnTo>
                <a:lnTo>
                  <a:pt x="415" y="705"/>
                </a:lnTo>
                <a:lnTo>
                  <a:pt x="420" y="705"/>
                </a:lnTo>
                <a:lnTo>
                  <a:pt x="423" y="707"/>
                </a:lnTo>
                <a:lnTo>
                  <a:pt x="425" y="710"/>
                </a:lnTo>
                <a:lnTo>
                  <a:pt x="430" y="715"/>
                </a:lnTo>
                <a:lnTo>
                  <a:pt x="432" y="719"/>
                </a:lnTo>
                <a:lnTo>
                  <a:pt x="437" y="719"/>
                </a:lnTo>
                <a:lnTo>
                  <a:pt x="439" y="724"/>
                </a:lnTo>
                <a:lnTo>
                  <a:pt x="442" y="726"/>
                </a:lnTo>
                <a:lnTo>
                  <a:pt x="451" y="729"/>
                </a:lnTo>
                <a:lnTo>
                  <a:pt x="459" y="732"/>
                </a:lnTo>
                <a:lnTo>
                  <a:pt x="463" y="734"/>
                </a:lnTo>
                <a:lnTo>
                  <a:pt x="464" y="739"/>
                </a:lnTo>
                <a:lnTo>
                  <a:pt x="471" y="744"/>
                </a:lnTo>
                <a:lnTo>
                  <a:pt x="480" y="748"/>
                </a:lnTo>
                <a:lnTo>
                  <a:pt x="498" y="753"/>
                </a:lnTo>
                <a:lnTo>
                  <a:pt x="507" y="756"/>
                </a:lnTo>
                <a:lnTo>
                  <a:pt x="514" y="761"/>
                </a:lnTo>
                <a:lnTo>
                  <a:pt x="521" y="767"/>
                </a:lnTo>
                <a:lnTo>
                  <a:pt x="526" y="773"/>
                </a:lnTo>
                <a:lnTo>
                  <a:pt x="524" y="782"/>
                </a:lnTo>
                <a:lnTo>
                  <a:pt x="526" y="789"/>
                </a:lnTo>
                <a:lnTo>
                  <a:pt x="529" y="801"/>
                </a:lnTo>
                <a:lnTo>
                  <a:pt x="533" y="813"/>
                </a:lnTo>
                <a:lnTo>
                  <a:pt x="533" y="819"/>
                </a:lnTo>
                <a:lnTo>
                  <a:pt x="533" y="828"/>
                </a:lnTo>
                <a:lnTo>
                  <a:pt x="536" y="830"/>
                </a:lnTo>
                <a:lnTo>
                  <a:pt x="538" y="833"/>
                </a:lnTo>
                <a:lnTo>
                  <a:pt x="539" y="836"/>
                </a:lnTo>
                <a:lnTo>
                  <a:pt x="539" y="842"/>
                </a:lnTo>
                <a:lnTo>
                  <a:pt x="544" y="843"/>
                </a:lnTo>
                <a:lnTo>
                  <a:pt x="546" y="848"/>
                </a:lnTo>
                <a:lnTo>
                  <a:pt x="546" y="855"/>
                </a:lnTo>
                <a:lnTo>
                  <a:pt x="546" y="862"/>
                </a:lnTo>
                <a:lnTo>
                  <a:pt x="553" y="860"/>
                </a:lnTo>
                <a:lnTo>
                  <a:pt x="560" y="860"/>
                </a:lnTo>
                <a:lnTo>
                  <a:pt x="568" y="864"/>
                </a:lnTo>
                <a:lnTo>
                  <a:pt x="577" y="867"/>
                </a:lnTo>
                <a:lnTo>
                  <a:pt x="582" y="869"/>
                </a:lnTo>
                <a:lnTo>
                  <a:pt x="587" y="869"/>
                </a:lnTo>
                <a:lnTo>
                  <a:pt x="584" y="879"/>
                </a:lnTo>
                <a:lnTo>
                  <a:pt x="584" y="884"/>
                </a:lnTo>
                <a:lnTo>
                  <a:pt x="587" y="889"/>
                </a:lnTo>
                <a:lnTo>
                  <a:pt x="590" y="889"/>
                </a:lnTo>
                <a:lnTo>
                  <a:pt x="592" y="889"/>
                </a:lnTo>
                <a:lnTo>
                  <a:pt x="596" y="889"/>
                </a:lnTo>
                <a:lnTo>
                  <a:pt x="599" y="889"/>
                </a:lnTo>
                <a:lnTo>
                  <a:pt x="602" y="891"/>
                </a:lnTo>
                <a:lnTo>
                  <a:pt x="604" y="891"/>
                </a:lnTo>
                <a:lnTo>
                  <a:pt x="606" y="893"/>
                </a:lnTo>
                <a:lnTo>
                  <a:pt x="609" y="893"/>
                </a:lnTo>
                <a:lnTo>
                  <a:pt x="611" y="894"/>
                </a:lnTo>
                <a:lnTo>
                  <a:pt x="614" y="894"/>
                </a:lnTo>
                <a:lnTo>
                  <a:pt x="618" y="894"/>
                </a:lnTo>
                <a:lnTo>
                  <a:pt x="623" y="900"/>
                </a:lnTo>
                <a:lnTo>
                  <a:pt x="626" y="903"/>
                </a:lnTo>
                <a:lnTo>
                  <a:pt x="631" y="906"/>
                </a:lnTo>
                <a:lnTo>
                  <a:pt x="637" y="910"/>
                </a:lnTo>
                <a:lnTo>
                  <a:pt x="642" y="911"/>
                </a:lnTo>
                <a:lnTo>
                  <a:pt x="645" y="911"/>
                </a:lnTo>
                <a:lnTo>
                  <a:pt x="648" y="913"/>
                </a:lnTo>
                <a:lnTo>
                  <a:pt x="654" y="915"/>
                </a:lnTo>
                <a:lnTo>
                  <a:pt x="654" y="917"/>
                </a:lnTo>
                <a:lnTo>
                  <a:pt x="655" y="917"/>
                </a:lnTo>
                <a:lnTo>
                  <a:pt x="655" y="918"/>
                </a:lnTo>
                <a:lnTo>
                  <a:pt x="664" y="922"/>
                </a:lnTo>
                <a:lnTo>
                  <a:pt x="669" y="925"/>
                </a:lnTo>
                <a:lnTo>
                  <a:pt x="669" y="927"/>
                </a:lnTo>
                <a:lnTo>
                  <a:pt x="666" y="935"/>
                </a:lnTo>
                <a:lnTo>
                  <a:pt x="662" y="942"/>
                </a:lnTo>
                <a:lnTo>
                  <a:pt x="660" y="947"/>
                </a:lnTo>
                <a:lnTo>
                  <a:pt x="659" y="951"/>
                </a:lnTo>
                <a:lnTo>
                  <a:pt x="660" y="956"/>
                </a:lnTo>
                <a:lnTo>
                  <a:pt x="662" y="961"/>
                </a:lnTo>
                <a:lnTo>
                  <a:pt x="664" y="964"/>
                </a:lnTo>
                <a:lnTo>
                  <a:pt x="666" y="971"/>
                </a:lnTo>
                <a:lnTo>
                  <a:pt x="669" y="975"/>
                </a:lnTo>
                <a:lnTo>
                  <a:pt x="674" y="983"/>
                </a:lnTo>
                <a:lnTo>
                  <a:pt x="677" y="985"/>
                </a:lnTo>
                <a:lnTo>
                  <a:pt x="679" y="987"/>
                </a:lnTo>
                <a:lnTo>
                  <a:pt x="686" y="995"/>
                </a:lnTo>
                <a:lnTo>
                  <a:pt x="689" y="998"/>
                </a:lnTo>
                <a:lnTo>
                  <a:pt x="694" y="1000"/>
                </a:lnTo>
                <a:lnTo>
                  <a:pt x="705" y="1002"/>
                </a:lnTo>
                <a:lnTo>
                  <a:pt x="717" y="1004"/>
                </a:lnTo>
                <a:lnTo>
                  <a:pt x="722" y="1007"/>
                </a:lnTo>
                <a:lnTo>
                  <a:pt x="725" y="1010"/>
                </a:lnTo>
                <a:lnTo>
                  <a:pt x="729" y="1010"/>
                </a:lnTo>
                <a:lnTo>
                  <a:pt x="741" y="1021"/>
                </a:lnTo>
                <a:lnTo>
                  <a:pt x="751" y="1031"/>
                </a:lnTo>
                <a:lnTo>
                  <a:pt x="761" y="1043"/>
                </a:lnTo>
                <a:lnTo>
                  <a:pt x="773" y="1053"/>
                </a:lnTo>
                <a:lnTo>
                  <a:pt x="780" y="1058"/>
                </a:lnTo>
                <a:lnTo>
                  <a:pt x="788" y="1063"/>
                </a:lnTo>
                <a:lnTo>
                  <a:pt x="804" y="1070"/>
                </a:lnTo>
                <a:lnTo>
                  <a:pt x="833" y="1087"/>
                </a:lnTo>
                <a:lnTo>
                  <a:pt x="838" y="1087"/>
                </a:lnTo>
                <a:lnTo>
                  <a:pt x="846" y="1087"/>
                </a:lnTo>
                <a:lnTo>
                  <a:pt x="848" y="1084"/>
                </a:lnTo>
                <a:lnTo>
                  <a:pt x="850" y="1082"/>
                </a:lnTo>
                <a:lnTo>
                  <a:pt x="857" y="1080"/>
                </a:lnTo>
                <a:lnTo>
                  <a:pt x="874" y="1080"/>
                </a:lnTo>
                <a:lnTo>
                  <a:pt x="879" y="1082"/>
                </a:lnTo>
                <a:lnTo>
                  <a:pt x="880" y="1084"/>
                </a:lnTo>
                <a:lnTo>
                  <a:pt x="880" y="1087"/>
                </a:lnTo>
                <a:lnTo>
                  <a:pt x="889" y="1087"/>
                </a:lnTo>
                <a:lnTo>
                  <a:pt x="896" y="1087"/>
                </a:lnTo>
                <a:lnTo>
                  <a:pt x="908" y="1091"/>
                </a:lnTo>
                <a:lnTo>
                  <a:pt x="918" y="1096"/>
                </a:lnTo>
                <a:lnTo>
                  <a:pt x="928" y="1101"/>
                </a:lnTo>
                <a:lnTo>
                  <a:pt x="930" y="1104"/>
                </a:lnTo>
                <a:lnTo>
                  <a:pt x="932" y="1106"/>
                </a:lnTo>
                <a:lnTo>
                  <a:pt x="939" y="1108"/>
                </a:lnTo>
                <a:lnTo>
                  <a:pt x="956" y="1108"/>
                </a:lnTo>
                <a:lnTo>
                  <a:pt x="961" y="1106"/>
                </a:lnTo>
                <a:lnTo>
                  <a:pt x="966" y="1101"/>
                </a:lnTo>
                <a:lnTo>
                  <a:pt x="971" y="1097"/>
                </a:lnTo>
                <a:lnTo>
                  <a:pt x="976" y="1094"/>
                </a:lnTo>
                <a:lnTo>
                  <a:pt x="976" y="1089"/>
                </a:lnTo>
                <a:lnTo>
                  <a:pt x="974" y="1084"/>
                </a:lnTo>
                <a:lnTo>
                  <a:pt x="971" y="1075"/>
                </a:lnTo>
                <a:lnTo>
                  <a:pt x="966" y="1068"/>
                </a:lnTo>
                <a:lnTo>
                  <a:pt x="962" y="1060"/>
                </a:lnTo>
                <a:lnTo>
                  <a:pt x="961" y="1055"/>
                </a:lnTo>
                <a:lnTo>
                  <a:pt x="957" y="1051"/>
                </a:lnTo>
                <a:lnTo>
                  <a:pt x="951" y="1044"/>
                </a:lnTo>
                <a:lnTo>
                  <a:pt x="947" y="1041"/>
                </a:lnTo>
                <a:lnTo>
                  <a:pt x="944" y="1038"/>
                </a:lnTo>
                <a:lnTo>
                  <a:pt x="942" y="1033"/>
                </a:lnTo>
                <a:lnTo>
                  <a:pt x="942" y="1026"/>
                </a:lnTo>
                <a:lnTo>
                  <a:pt x="940" y="1010"/>
                </a:lnTo>
                <a:lnTo>
                  <a:pt x="942" y="995"/>
                </a:lnTo>
                <a:lnTo>
                  <a:pt x="945" y="968"/>
                </a:lnTo>
                <a:lnTo>
                  <a:pt x="951" y="942"/>
                </a:lnTo>
                <a:lnTo>
                  <a:pt x="956" y="917"/>
                </a:lnTo>
                <a:lnTo>
                  <a:pt x="964" y="913"/>
                </a:lnTo>
                <a:lnTo>
                  <a:pt x="971" y="908"/>
                </a:lnTo>
                <a:lnTo>
                  <a:pt x="979" y="905"/>
                </a:lnTo>
                <a:lnTo>
                  <a:pt x="985" y="903"/>
                </a:lnTo>
                <a:lnTo>
                  <a:pt x="990" y="903"/>
                </a:lnTo>
                <a:lnTo>
                  <a:pt x="988" y="888"/>
                </a:lnTo>
                <a:lnTo>
                  <a:pt x="990" y="876"/>
                </a:lnTo>
                <a:lnTo>
                  <a:pt x="991" y="864"/>
                </a:lnTo>
                <a:lnTo>
                  <a:pt x="995" y="854"/>
                </a:lnTo>
                <a:lnTo>
                  <a:pt x="1000" y="831"/>
                </a:lnTo>
                <a:lnTo>
                  <a:pt x="1003" y="821"/>
                </a:lnTo>
                <a:lnTo>
                  <a:pt x="1003" y="807"/>
                </a:lnTo>
                <a:lnTo>
                  <a:pt x="1008" y="806"/>
                </a:lnTo>
                <a:lnTo>
                  <a:pt x="1014" y="802"/>
                </a:lnTo>
                <a:lnTo>
                  <a:pt x="1020" y="794"/>
                </a:lnTo>
                <a:lnTo>
                  <a:pt x="1027" y="785"/>
                </a:lnTo>
                <a:lnTo>
                  <a:pt x="1032" y="782"/>
                </a:lnTo>
                <a:lnTo>
                  <a:pt x="1037" y="780"/>
                </a:lnTo>
                <a:lnTo>
                  <a:pt x="1043" y="779"/>
                </a:lnTo>
                <a:lnTo>
                  <a:pt x="1046" y="777"/>
                </a:lnTo>
                <a:lnTo>
                  <a:pt x="1051" y="773"/>
                </a:lnTo>
                <a:lnTo>
                  <a:pt x="1058" y="773"/>
                </a:lnTo>
                <a:lnTo>
                  <a:pt x="1061" y="768"/>
                </a:lnTo>
                <a:lnTo>
                  <a:pt x="1065" y="763"/>
                </a:lnTo>
                <a:lnTo>
                  <a:pt x="1070" y="761"/>
                </a:lnTo>
                <a:lnTo>
                  <a:pt x="1078" y="760"/>
                </a:lnTo>
                <a:lnTo>
                  <a:pt x="1087" y="758"/>
                </a:lnTo>
                <a:lnTo>
                  <a:pt x="1090" y="761"/>
                </a:lnTo>
                <a:lnTo>
                  <a:pt x="1094" y="765"/>
                </a:lnTo>
                <a:lnTo>
                  <a:pt x="1095" y="770"/>
                </a:lnTo>
                <a:lnTo>
                  <a:pt x="1099" y="773"/>
                </a:lnTo>
                <a:lnTo>
                  <a:pt x="1101" y="779"/>
                </a:lnTo>
                <a:lnTo>
                  <a:pt x="1106" y="780"/>
                </a:lnTo>
                <a:lnTo>
                  <a:pt x="1112" y="780"/>
                </a:lnTo>
                <a:lnTo>
                  <a:pt x="1112" y="772"/>
                </a:lnTo>
                <a:lnTo>
                  <a:pt x="1111" y="765"/>
                </a:lnTo>
                <a:lnTo>
                  <a:pt x="1109" y="758"/>
                </a:lnTo>
                <a:lnTo>
                  <a:pt x="1106" y="753"/>
                </a:lnTo>
                <a:lnTo>
                  <a:pt x="1099" y="743"/>
                </a:lnTo>
                <a:lnTo>
                  <a:pt x="1092" y="732"/>
                </a:lnTo>
                <a:lnTo>
                  <a:pt x="1078" y="732"/>
                </a:lnTo>
                <a:lnTo>
                  <a:pt x="1077" y="724"/>
                </a:lnTo>
                <a:lnTo>
                  <a:pt x="1075" y="721"/>
                </a:lnTo>
                <a:lnTo>
                  <a:pt x="1072" y="719"/>
                </a:lnTo>
                <a:lnTo>
                  <a:pt x="1073" y="712"/>
                </a:lnTo>
                <a:lnTo>
                  <a:pt x="1072" y="707"/>
                </a:lnTo>
                <a:lnTo>
                  <a:pt x="1070" y="700"/>
                </a:lnTo>
                <a:lnTo>
                  <a:pt x="1065" y="695"/>
                </a:lnTo>
                <a:lnTo>
                  <a:pt x="1065" y="690"/>
                </a:lnTo>
                <a:lnTo>
                  <a:pt x="1065" y="685"/>
                </a:lnTo>
                <a:lnTo>
                  <a:pt x="1075" y="680"/>
                </a:lnTo>
                <a:lnTo>
                  <a:pt x="1089" y="674"/>
                </a:lnTo>
                <a:lnTo>
                  <a:pt x="1101" y="669"/>
                </a:lnTo>
                <a:lnTo>
                  <a:pt x="1112" y="664"/>
                </a:lnTo>
                <a:lnTo>
                  <a:pt x="1114" y="668"/>
                </a:lnTo>
                <a:lnTo>
                  <a:pt x="1116" y="671"/>
                </a:lnTo>
                <a:lnTo>
                  <a:pt x="1118" y="678"/>
                </a:lnTo>
                <a:lnTo>
                  <a:pt x="1121" y="681"/>
                </a:lnTo>
                <a:lnTo>
                  <a:pt x="1123" y="685"/>
                </a:lnTo>
                <a:lnTo>
                  <a:pt x="1128" y="685"/>
                </a:lnTo>
                <a:lnTo>
                  <a:pt x="1133" y="685"/>
                </a:lnTo>
                <a:lnTo>
                  <a:pt x="1148" y="681"/>
                </a:lnTo>
                <a:lnTo>
                  <a:pt x="1160" y="681"/>
                </a:lnTo>
                <a:lnTo>
                  <a:pt x="1170" y="681"/>
                </a:lnTo>
                <a:lnTo>
                  <a:pt x="1188" y="685"/>
                </a:lnTo>
                <a:lnTo>
                  <a:pt x="1222" y="685"/>
                </a:lnTo>
                <a:lnTo>
                  <a:pt x="1232" y="680"/>
                </a:lnTo>
                <a:lnTo>
                  <a:pt x="1245" y="674"/>
                </a:lnTo>
                <a:lnTo>
                  <a:pt x="1257" y="669"/>
                </a:lnTo>
                <a:lnTo>
                  <a:pt x="1269" y="664"/>
                </a:lnTo>
                <a:lnTo>
                  <a:pt x="1266" y="647"/>
                </a:lnTo>
                <a:lnTo>
                  <a:pt x="1263" y="630"/>
                </a:lnTo>
                <a:lnTo>
                  <a:pt x="1263" y="613"/>
                </a:lnTo>
                <a:lnTo>
                  <a:pt x="1264" y="604"/>
                </a:lnTo>
                <a:lnTo>
                  <a:pt x="1263" y="596"/>
                </a:lnTo>
                <a:lnTo>
                  <a:pt x="1257" y="586"/>
                </a:lnTo>
                <a:lnTo>
                  <a:pt x="1252" y="577"/>
                </a:lnTo>
                <a:lnTo>
                  <a:pt x="1247" y="570"/>
                </a:lnTo>
                <a:lnTo>
                  <a:pt x="1242" y="562"/>
                </a:lnTo>
                <a:lnTo>
                  <a:pt x="1240" y="557"/>
                </a:lnTo>
                <a:lnTo>
                  <a:pt x="1237" y="553"/>
                </a:lnTo>
                <a:lnTo>
                  <a:pt x="1234" y="550"/>
                </a:lnTo>
                <a:lnTo>
                  <a:pt x="1228" y="548"/>
                </a:lnTo>
                <a:lnTo>
                  <a:pt x="1223" y="546"/>
                </a:lnTo>
                <a:lnTo>
                  <a:pt x="1220" y="543"/>
                </a:lnTo>
                <a:lnTo>
                  <a:pt x="1216" y="540"/>
                </a:lnTo>
                <a:lnTo>
                  <a:pt x="1215" y="534"/>
                </a:lnTo>
                <a:lnTo>
                  <a:pt x="1206" y="529"/>
                </a:lnTo>
                <a:lnTo>
                  <a:pt x="1203" y="526"/>
                </a:lnTo>
                <a:lnTo>
                  <a:pt x="1201" y="521"/>
                </a:lnTo>
                <a:lnTo>
                  <a:pt x="1199" y="519"/>
                </a:lnTo>
                <a:lnTo>
                  <a:pt x="1198" y="517"/>
                </a:lnTo>
                <a:lnTo>
                  <a:pt x="1194" y="514"/>
                </a:lnTo>
                <a:lnTo>
                  <a:pt x="1193" y="509"/>
                </a:lnTo>
                <a:lnTo>
                  <a:pt x="1191" y="507"/>
                </a:lnTo>
                <a:lnTo>
                  <a:pt x="1188" y="507"/>
                </a:lnTo>
                <a:lnTo>
                  <a:pt x="1189" y="502"/>
                </a:lnTo>
                <a:lnTo>
                  <a:pt x="1191" y="500"/>
                </a:lnTo>
                <a:lnTo>
                  <a:pt x="1194" y="500"/>
                </a:lnTo>
                <a:lnTo>
                  <a:pt x="1198" y="502"/>
                </a:lnTo>
                <a:lnTo>
                  <a:pt x="1206" y="507"/>
                </a:lnTo>
                <a:lnTo>
                  <a:pt x="1210" y="509"/>
                </a:lnTo>
                <a:lnTo>
                  <a:pt x="1215" y="507"/>
                </a:lnTo>
                <a:lnTo>
                  <a:pt x="1256" y="507"/>
                </a:lnTo>
                <a:lnTo>
                  <a:pt x="1261" y="507"/>
                </a:lnTo>
                <a:lnTo>
                  <a:pt x="1264" y="505"/>
                </a:lnTo>
                <a:lnTo>
                  <a:pt x="1266" y="502"/>
                </a:lnTo>
                <a:lnTo>
                  <a:pt x="1268" y="499"/>
                </a:lnTo>
                <a:lnTo>
                  <a:pt x="1269" y="490"/>
                </a:lnTo>
                <a:lnTo>
                  <a:pt x="1273" y="488"/>
                </a:lnTo>
                <a:lnTo>
                  <a:pt x="1276" y="487"/>
                </a:lnTo>
                <a:lnTo>
                  <a:pt x="1276" y="483"/>
                </a:lnTo>
                <a:lnTo>
                  <a:pt x="1280" y="480"/>
                </a:lnTo>
                <a:lnTo>
                  <a:pt x="1285" y="475"/>
                </a:lnTo>
                <a:lnTo>
                  <a:pt x="1288" y="473"/>
                </a:lnTo>
                <a:lnTo>
                  <a:pt x="1290" y="470"/>
                </a:lnTo>
                <a:lnTo>
                  <a:pt x="1290" y="466"/>
                </a:lnTo>
                <a:lnTo>
                  <a:pt x="1290" y="459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4" name="Freeform 253">
            <a:extLst>
              <a:ext uri="{FF2B5EF4-FFF2-40B4-BE49-F238E27FC236}">
                <a16:creationId xmlns:a16="http://schemas.microsoft.com/office/drawing/2014/main" id="{6CFB21D9-A3A3-4947-8CF9-BEA07AE20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437" y="5598342"/>
            <a:ext cx="1746" cy="1649"/>
          </a:xfrm>
          <a:custGeom>
            <a:avLst/>
            <a:gdLst>
              <a:gd name="T0" fmla="*/ 1270 w 5"/>
              <a:gd name="T1" fmla="*/ 0 h 1"/>
              <a:gd name="T2" fmla="*/ 1270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1270 w 5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5" name="Freeform 254">
            <a:extLst>
              <a:ext uri="{FF2B5EF4-FFF2-40B4-BE49-F238E27FC236}">
                <a16:creationId xmlns:a16="http://schemas.microsoft.com/office/drawing/2014/main" id="{E7254384-FC8B-4B28-AF1A-939AE60D9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472" y="5590096"/>
            <a:ext cx="1746" cy="1650"/>
          </a:xfrm>
          <a:custGeom>
            <a:avLst/>
            <a:gdLst>
              <a:gd name="T0" fmla="*/ 0 w 5"/>
              <a:gd name="T1" fmla="*/ 794 h 2"/>
              <a:gd name="T2" fmla="*/ 0 w 5"/>
              <a:gd name="T3" fmla="*/ 794 h 2"/>
              <a:gd name="T4" fmla="*/ 1270 w 5"/>
              <a:gd name="T5" fmla="*/ 794 h 2"/>
              <a:gd name="T6" fmla="*/ 1270 w 5"/>
              <a:gd name="T7" fmla="*/ 794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794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2"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6" name="Freeform 255">
            <a:extLst>
              <a:ext uri="{FF2B5EF4-FFF2-40B4-BE49-F238E27FC236}">
                <a16:creationId xmlns:a16="http://schemas.microsoft.com/office/drawing/2014/main" id="{B92A1126-24D3-4089-B968-E856F2C2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4594" y="5519187"/>
            <a:ext cx="1746" cy="1649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1190 w 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7" name="Freeform 256">
            <a:extLst>
              <a:ext uri="{FF2B5EF4-FFF2-40B4-BE49-F238E27FC236}">
                <a16:creationId xmlns:a16="http://schemas.microsoft.com/office/drawing/2014/main" id="{946D8E9D-9651-401F-8407-7564DFD1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57" y="5527432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8" name="Freeform 257">
            <a:extLst>
              <a:ext uri="{FF2B5EF4-FFF2-40B4-BE49-F238E27FC236}">
                <a16:creationId xmlns:a16="http://schemas.microsoft.com/office/drawing/2014/main" id="{802D6D25-8938-429E-AF53-794A3B068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810" y="5527432"/>
            <a:ext cx="1748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1 w 4"/>
              <a:gd name="T5" fmla="*/ 0 h 1"/>
              <a:gd name="T6" fmla="*/ 1191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29" name="Freeform 258">
            <a:extLst>
              <a:ext uri="{FF2B5EF4-FFF2-40B4-BE49-F238E27FC236}">
                <a16:creationId xmlns:a16="http://schemas.microsoft.com/office/drawing/2014/main" id="{A6BD0BB8-80F1-4E5F-9C38-29C9A07D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304" y="5529081"/>
            <a:ext cx="1748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1058 h 3"/>
              <a:gd name="T10" fmla="*/ 0 w 1"/>
              <a:gd name="T11" fmla="*/ 1058 h 3"/>
              <a:gd name="T12" fmla="*/ 0 w 1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0" name="Freeform 259">
            <a:extLst>
              <a:ext uri="{FF2B5EF4-FFF2-40B4-BE49-F238E27FC236}">
                <a16:creationId xmlns:a16="http://schemas.microsoft.com/office/drawing/2014/main" id="{EA320E89-6C85-4B77-AEEA-67E4B78D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106" y="4844719"/>
            <a:ext cx="24457" cy="34631"/>
          </a:xfrm>
          <a:custGeom>
            <a:avLst/>
            <a:gdLst>
              <a:gd name="T0" fmla="*/ 9525 w 63"/>
              <a:gd name="T1" fmla="*/ 717 h 93"/>
              <a:gd name="T2" fmla="*/ 9525 w 63"/>
              <a:gd name="T3" fmla="*/ 717 h 93"/>
              <a:gd name="T4" fmla="*/ 7761 w 63"/>
              <a:gd name="T5" fmla="*/ 717 h 93"/>
              <a:gd name="T6" fmla="*/ 6703 w 63"/>
              <a:gd name="T7" fmla="*/ 1792 h 93"/>
              <a:gd name="T8" fmla="*/ 3528 w 63"/>
              <a:gd name="T9" fmla="*/ 3585 h 93"/>
              <a:gd name="T10" fmla="*/ 3528 w 63"/>
              <a:gd name="T11" fmla="*/ 3585 h 93"/>
              <a:gd name="T12" fmla="*/ 706 w 63"/>
              <a:gd name="T13" fmla="*/ 6811 h 93"/>
              <a:gd name="T14" fmla="*/ 0 w 63"/>
              <a:gd name="T15" fmla="*/ 8603 h 93"/>
              <a:gd name="T16" fmla="*/ 706 w 63"/>
              <a:gd name="T17" fmla="*/ 10396 h 93"/>
              <a:gd name="T18" fmla="*/ 706 w 63"/>
              <a:gd name="T19" fmla="*/ 10396 h 93"/>
              <a:gd name="T20" fmla="*/ 1764 w 63"/>
              <a:gd name="T21" fmla="*/ 16490 h 93"/>
              <a:gd name="T22" fmla="*/ 1764 w 63"/>
              <a:gd name="T23" fmla="*/ 16490 h 93"/>
              <a:gd name="T24" fmla="*/ 3175 w 63"/>
              <a:gd name="T25" fmla="*/ 18999 h 93"/>
              <a:gd name="T26" fmla="*/ 3528 w 63"/>
              <a:gd name="T27" fmla="*/ 21508 h 93"/>
              <a:gd name="T28" fmla="*/ 3528 w 63"/>
              <a:gd name="T29" fmla="*/ 21508 h 93"/>
              <a:gd name="T30" fmla="*/ 3528 w 63"/>
              <a:gd name="T31" fmla="*/ 22584 h 93"/>
              <a:gd name="T32" fmla="*/ 3528 w 63"/>
              <a:gd name="T33" fmla="*/ 23659 h 93"/>
              <a:gd name="T34" fmla="*/ 2469 w 63"/>
              <a:gd name="T35" fmla="*/ 26169 h 93"/>
              <a:gd name="T36" fmla="*/ 706 w 63"/>
              <a:gd name="T37" fmla="*/ 27961 h 93"/>
              <a:gd name="T38" fmla="*/ 0 w 63"/>
              <a:gd name="T39" fmla="*/ 30470 h 93"/>
              <a:gd name="T40" fmla="*/ 0 w 63"/>
              <a:gd name="T41" fmla="*/ 30470 h 93"/>
              <a:gd name="T42" fmla="*/ 0 w 63"/>
              <a:gd name="T43" fmla="*/ 32263 h 93"/>
              <a:gd name="T44" fmla="*/ 1411 w 63"/>
              <a:gd name="T45" fmla="*/ 32980 h 93"/>
              <a:gd name="T46" fmla="*/ 3175 w 63"/>
              <a:gd name="T47" fmla="*/ 32980 h 93"/>
              <a:gd name="T48" fmla="*/ 4939 w 63"/>
              <a:gd name="T49" fmla="*/ 32263 h 93"/>
              <a:gd name="T50" fmla="*/ 9525 w 63"/>
              <a:gd name="T51" fmla="*/ 29753 h 93"/>
              <a:gd name="T52" fmla="*/ 12700 w 63"/>
              <a:gd name="T53" fmla="*/ 28678 h 93"/>
              <a:gd name="T54" fmla="*/ 12700 w 63"/>
              <a:gd name="T55" fmla="*/ 28678 h 93"/>
              <a:gd name="T56" fmla="*/ 15169 w 63"/>
              <a:gd name="T57" fmla="*/ 28678 h 93"/>
              <a:gd name="T58" fmla="*/ 17639 w 63"/>
              <a:gd name="T59" fmla="*/ 29395 h 93"/>
              <a:gd name="T60" fmla="*/ 19403 w 63"/>
              <a:gd name="T61" fmla="*/ 28678 h 93"/>
              <a:gd name="T62" fmla="*/ 19756 w 63"/>
              <a:gd name="T63" fmla="*/ 27961 h 93"/>
              <a:gd name="T64" fmla="*/ 20461 w 63"/>
              <a:gd name="T65" fmla="*/ 26885 h 93"/>
              <a:gd name="T66" fmla="*/ 20461 w 63"/>
              <a:gd name="T67" fmla="*/ 26885 h 93"/>
              <a:gd name="T68" fmla="*/ 21872 w 63"/>
              <a:gd name="T69" fmla="*/ 23659 h 93"/>
              <a:gd name="T70" fmla="*/ 21872 w 63"/>
              <a:gd name="T71" fmla="*/ 20074 h 93"/>
              <a:gd name="T72" fmla="*/ 21167 w 63"/>
              <a:gd name="T73" fmla="*/ 17207 h 93"/>
              <a:gd name="T74" fmla="*/ 19756 w 63"/>
              <a:gd name="T75" fmla="*/ 13980 h 93"/>
              <a:gd name="T76" fmla="*/ 19756 w 63"/>
              <a:gd name="T77" fmla="*/ 13980 h 93"/>
              <a:gd name="T78" fmla="*/ 17639 w 63"/>
              <a:gd name="T79" fmla="*/ 9679 h 93"/>
              <a:gd name="T80" fmla="*/ 14464 w 63"/>
              <a:gd name="T81" fmla="*/ 6811 h 93"/>
              <a:gd name="T82" fmla="*/ 14464 w 63"/>
              <a:gd name="T83" fmla="*/ 6811 h 93"/>
              <a:gd name="T84" fmla="*/ 9525 w 63"/>
              <a:gd name="T85" fmla="*/ 0 h 93"/>
              <a:gd name="T86" fmla="*/ 9525 w 63"/>
              <a:gd name="T87" fmla="*/ 0 h 93"/>
              <a:gd name="T88" fmla="*/ 9172 w 63"/>
              <a:gd name="T89" fmla="*/ 0 h 93"/>
              <a:gd name="T90" fmla="*/ 9172 w 63"/>
              <a:gd name="T91" fmla="*/ 0 h 93"/>
              <a:gd name="T92" fmla="*/ 9525 w 63"/>
              <a:gd name="T93" fmla="*/ 717 h 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27" y="0"/>
                </a:lnTo>
                <a:lnTo>
                  <a:pt x="26" y="0"/>
                </a:lnTo>
                <a:lnTo>
                  <a:pt x="27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1" name="Freeform 260">
            <a:extLst>
              <a:ext uri="{FF2B5EF4-FFF2-40B4-BE49-F238E27FC236}">
                <a16:creationId xmlns:a16="http://schemas.microsoft.com/office/drawing/2014/main" id="{57678810-03ED-4332-B6F1-74E8E9C8C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106" y="4844717"/>
            <a:ext cx="24457" cy="34631"/>
          </a:xfrm>
          <a:custGeom>
            <a:avLst/>
            <a:gdLst>
              <a:gd name="T0" fmla="*/ 9525 w 63"/>
              <a:gd name="T1" fmla="*/ 717 h 93"/>
              <a:gd name="T2" fmla="*/ 9525 w 63"/>
              <a:gd name="T3" fmla="*/ 717 h 93"/>
              <a:gd name="T4" fmla="*/ 7761 w 63"/>
              <a:gd name="T5" fmla="*/ 717 h 93"/>
              <a:gd name="T6" fmla="*/ 6703 w 63"/>
              <a:gd name="T7" fmla="*/ 1792 h 93"/>
              <a:gd name="T8" fmla="*/ 3528 w 63"/>
              <a:gd name="T9" fmla="*/ 3585 h 93"/>
              <a:gd name="T10" fmla="*/ 3528 w 63"/>
              <a:gd name="T11" fmla="*/ 3585 h 93"/>
              <a:gd name="T12" fmla="*/ 706 w 63"/>
              <a:gd name="T13" fmla="*/ 6811 h 93"/>
              <a:gd name="T14" fmla="*/ 0 w 63"/>
              <a:gd name="T15" fmla="*/ 8603 h 93"/>
              <a:gd name="T16" fmla="*/ 706 w 63"/>
              <a:gd name="T17" fmla="*/ 10396 h 93"/>
              <a:gd name="T18" fmla="*/ 706 w 63"/>
              <a:gd name="T19" fmla="*/ 10396 h 93"/>
              <a:gd name="T20" fmla="*/ 1764 w 63"/>
              <a:gd name="T21" fmla="*/ 16490 h 93"/>
              <a:gd name="T22" fmla="*/ 1764 w 63"/>
              <a:gd name="T23" fmla="*/ 16490 h 93"/>
              <a:gd name="T24" fmla="*/ 3175 w 63"/>
              <a:gd name="T25" fmla="*/ 18999 h 93"/>
              <a:gd name="T26" fmla="*/ 3528 w 63"/>
              <a:gd name="T27" fmla="*/ 21508 h 93"/>
              <a:gd name="T28" fmla="*/ 3528 w 63"/>
              <a:gd name="T29" fmla="*/ 21508 h 93"/>
              <a:gd name="T30" fmla="*/ 3528 w 63"/>
              <a:gd name="T31" fmla="*/ 22584 h 93"/>
              <a:gd name="T32" fmla="*/ 3528 w 63"/>
              <a:gd name="T33" fmla="*/ 23659 h 93"/>
              <a:gd name="T34" fmla="*/ 2469 w 63"/>
              <a:gd name="T35" fmla="*/ 26169 h 93"/>
              <a:gd name="T36" fmla="*/ 706 w 63"/>
              <a:gd name="T37" fmla="*/ 27961 h 93"/>
              <a:gd name="T38" fmla="*/ 0 w 63"/>
              <a:gd name="T39" fmla="*/ 30470 h 93"/>
              <a:gd name="T40" fmla="*/ 0 w 63"/>
              <a:gd name="T41" fmla="*/ 30470 h 93"/>
              <a:gd name="T42" fmla="*/ 0 w 63"/>
              <a:gd name="T43" fmla="*/ 32263 h 93"/>
              <a:gd name="T44" fmla="*/ 1411 w 63"/>
              <a:gd name="T45" fmla="*/ 32980 h 93"/>
              <a:gd name="T46" fmla="*/ 3175 w 63"/>
              <a:gd name="T47" fmla="*/ 32980 h 93"/>
              <a:gd name="T48" fmla="*/ 4939 w 63"/>
              <a:gd name="T49" fmla="*/ 32263 h 93"/>
              <a:gd name="T50" fmla="*/ 9525 w 63"/>
              <a:gd name="T51" fmla="*/ 29753 h 93"/>
              <a:gd name="T52" fmla="*/ 12700 w 63"/>
              <a:gd name="T53" fmla="*/ 28678 h 93"/>
              <a:gd name="T54" fmla="*/ 12700 w 63"/>
              <a:gd name="T55" fmla="*/ 28678 h 93"/>
              <a:gd name="T56" fmla="*/ 15169 w 63"/>
              <a:gd name="T57" fmla="*/ 28678 h 93"/>
              <a:gd name="T58" fmla="*/ 17639 w 63"/>
              <a:gd name="T59" fmla="*/ 29395 h 93"/>
              <a:gd name="T60" fmla="*/ 19403 w 63"/>
              <a:gd name="T61" fmla="*/ 28678 h 93"/>
              <a:gd name="T62" fmla="*/ 19756 w 63"/>
              <a:gd name="T63" fmla="*/ 27961 h 93"/>
              <a:gd name="T64" fmla="*/ 20461 w 63"/>
              <a:gd name="T65" fmla="*/ 26885 h 93"/>
              <a:gd name="T66" fmla="*/ 20461 w 63"/>
              <a:gd name="T67" fmla="*/ 26885 h 93"/>
              <a:gd name="T68" fmla="*/ 21872 w 63"/>
              <a:gd name="T69" fmla="*/ 23659 h 93"/>
              <a:gd name="T70" fmla="*/ 21872 w 63"/>
              <a:gd name="T71" fmla="*/ 20074 h 93"/>
              <a:gd name="T72" fmla="*/ 21167 w 63"/>
              <a:gd name="T73" fmla="*/ 17207 h 93"/>
              <a:gd name="T74" fmla="*/ 19756 w 63"/>
              <a:gd name="T75" fmla="*/ 13980 h 93"/>
              <a:gd name="T76" fmla="*/ 19756 w 63"/>
              <a:gd name="T77" fmla="*/ 13980 h 93"/>
              <a:gd name="T78" fmla="*/ 17639 w 63"/>
              <a:gd name="T79" fmla="*/ 9679 h 93"/>
              <a:gd name="T80" fmla="*/ 14464 w 63"/>
              <a:gd name="T81" fmla="*/ 6811 h 93"/>
              <a:gd name="T82" fmla="*/ 14464 w 63"/>
              <a:gd name="T83" fmla="*/ 6811 h 93"/>
              <a:gd name="T84" fmla="*/ 9525 w 63"/>
              <a:gd name="T85" fmla="*/ 0 h 93"/>
              <a:gd name="T86" fmla="*/ 9525 w 63"/>
              <a:gd name="T87" fmla="*/ 0 h 93"/>
              <a:gd name="T88" fmla="*/ 9172 w 63"/>
              <a:gd name="T89" fmla="*/ 0 h 93"/>
              <a:gd name="T90" fmla="*/ 9172 w 63"/>
              <a:gd name="T91" fmla="*/ 0 h 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27" y="0"/>
                </a:lnTo>
                <a:lnTo>
                  <a:pt x="26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2" name="Freeform 261">
            <a:extLst>
              <a:ext uri="{FF2B5EF4-FFF2-40B4-BE49-F238E27FC236}">
                <a16:creationId xmlns:a16="http://schemas.microsoft.com/office/drawing/2014/main" id="{A309FFB0-7EE0-4EFC-9030-9ED4E9D1D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614" y="5628023"/>
            <a:ext cx="1746" cy="1649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323 h 6"/>
              <a:gd name="T6" fmla="*/ 0 w 5"/>
              <a:gd name="T7" fmla="*/ 1323 h 6"/>
              <a:gd name="T8" fmla="*/ 1270 w 5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3" name="Freeform 262">
            <a:extLst>
              <a:ext uri="{FF2B5EF4-FFF2-40B4-BE49-F238E27FC236}">
                <a16:creationId xmlns:a16="http://schemas.microsoft.com/office/drawing/2014/main" id="{EF2F3D4D-40F9-4BEB-9A6F-5EEE196F8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359" y="5626374"/>
            <a:ext cx="1748" cy="1650"/>
          </a:xfrm>
          <a:custGeom>
            <a:avLst/>
            <a:gdLst>
              <a:gd name="T0" fmla="*/ 1059 w 3"/>
              <a:gd name="T1" fmla="*/ 0 h 5"/>
              <a:gd name="T2" fmla="*/ 1059 w 3"/>
              <a:gd name="T3" fmla="*/ 0 h 5"/>
              <a:gd name="T4" fmla="*/ 0 w 3"/>
              <a:gd name="T5" fmla="*/ 1270 h 5"/>
              <a:gd name="T6" fmla="*/ 0 w 3"/>
              <a:gd name="T7" fmla="*/ 1270 h 5"/>
              <a:gd name="T8" fmla="*/ 1059 w 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4" name="Freeform 263">
            <a:extLst>
              <a:ext uri="{FF2B5EF4-FFF2-40B4-BE49-F238E27FC236}">
                <a16:creationId xmlns:a16="http://schemas.microsoft.com/office/drawing/2014/main" id="{9053ECA4-8EA5-4A0B-84E0-0EFBF74F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626" y="5685740"/>
            <a:ext cx="1746" cy="1650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794 h 2"/>
              <a:gd name="T6" fmla="*/ 0 w 1"/>
              <a:gd name="T7" fmla="*/ 794 h 2"/>
              <a:gd name="T8" fmla="*/ 0 w 1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5" name="Freeform 264">
            <a:extLst>
              <a:ext uri="{FF2B5EF4-FFF2-40B4-BE49-F238E27FC236}">
                <a16:creationId xmlns:a16="http://schemas.microsoft.com/office/drawing/2014/main" id="{F1CCDC7A-7C9E-4533-8409-C4BE067A1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626" y="5685740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6" name="Freeform 265">
            <a:extLst>
              <a:ext uri="{FF2B5EF4-FFF2-40B4-BE49-F238E27FC236}">
                <a16:creationId xmlns:a16="http://schemas.microsoft.com/office/drawing/2014/main" id="{45BD365D-4E86-4876-AB4A-86C8255B7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1878" y="5684091"/>
            <a:ext cx="1748" cy="1649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9 w 3"/>
              <a:gd name="T5" fmla="*/ 0 h 1"/>
              <a:gd name="T6" fmla="*/ 1059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7" name="Freeform 266">
            <a:extLst>
              <a:ext uri="{FF2B5EF4-FFF2-40B4-BE49-F238E27FC236}">
                <a16:creationId xmlns:a16="http://schemas.microsoft.com/office/drawing/2014/main" id="{9ED49EC1-9679-42B2-B6BA-87D243C2A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866" y="5629671"/>
            <a:ext cx="1748" cy="1650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323 h 6"/>
              <a:gd name="T6" fmla="*/ 0 w 5"/>
              <a:gd name="T7" fmla="*/ 1323 h 6"/>
              <a:gd name="T8" fmla="*/ 1270 w 5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8" name="Freeform 267">
            <a:extLst>
              <a:ext uri="{FF2B5EF4-FFF2-40B4-BE49-F238E27FC236}">
                <a16:creationId xmlns:a16="http://schemas.microsoft.com/office/drawing/2014/main" id="{D535FEE4-9D27-456D-A50A-42DB6CD1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8931" y="5435080"/>
            <a:ext cx="291741" cy="285288"/>
          </a:xfrm>
          <a:custGeom>
            <a:avLst/>
            <a:gdLst>
              <a:gd name="T0" fmla="*/ 252539 w 738"/>
              <a:gd name="T1" fmla="*/ 87597 h 765"/>
              <a:gd name="T2" fmla="*/ 227752 w 738"/>
              <a:gd name="T3" fmla="*/ 80776 h 765"/>
              <a:gd name="T4" fmla="*/ 218053 w 738"/>
              <a:gd name="T5" fmla="*/ 76109 h 765"/>
              <a:gd name="T6" fmla="*/ 204402 w 738"/>
              <a:gd name="T7" fmla="*/ 62467 h 765"/>
              <a:gd name="T8" fmla="*/ 189314 w 738"/>
              <a:gd name="T9" fmla="*/ 57082 h 765"/>
              <a:gd name="T10" fmla="*/ 176382 w 738"/>
              <a:gd name="T11" fmla="*/ 50261 h 765"/>
              <a:gd name="T12" fmla="*/ 165964 w 738"/>
              <a:gd name="T13" fmla="*/ 43439 h 765"/>
              <a:gd name="T14" fmla="*/ 155547 w 738"/>
              <a:gd name="T15" fmla="*/ 31951 h 765"/>
              <a:gd name="T16" fmla="*/ 137585 w 738"/>
              <a:gd name="T17" fmla="*/ 19027 h 765"/>
              <a:gd name="T18" fmla="*/ 126090 w 738"/>
              <a:gd name="T19" fmla="*/ 10052 h 765"/>
              <a:gd name="T20" fmla="*/ 105973 w 738"/>
              <a:gd name="T21" fmla="*/ 7539 h 765"/>
              <a:gd name="T22" fmla="*/ 91963 w 738"/>
              <a:gd name="T23" fmla="*/ 3590 h 765"/>
              <a:gd name="T24" fmla="*/ 85856 w 738"/>
              <a:gd name="T25" fmla="*/ 19745 h 765"/>
              <a:gd name="T26" fmla="*/ 99148 w 738"/>
              <a:gd name="T27" fmla="*/ 33746 h 765"/>
              <a:gd name="T28" fmla="*/ 93759 w 738"/>
              <a:gd name="T29" fmla="*/ 36259 h 765"/>
              <a:gd name="T30" fmla="*/ 80827 w 738"/>
              <a:gd name="T31" fmla="*/ 39131 h 765"/>
              <a:gd name="T32" fmla="*/ 65021 w 738"/>
              <a:gd name="T33" fmla="*/ 49543 h 765"/>
              <a:gd name="T34" fmla="*/ 55681 w 738"/>
              <a:gd name="T35" fmla="*/ 80417 h 765"/>
              <a:gd name="T36" fmla="*/ 42389 w 738"/>
              <a:gd name="T37" fmla="*/ 99803 h 765"/>
              <a:gd name="T38" fmla="*/ 42389 w 738"/>
              <a:gd name="T39" fmla="*/ 136421 h 765"/>
              <a:gd name="T40" fmla="*/ 51370 w 738"/>
              <a:gd name="T41" fmla="*/ 154372 h 765"/>
              <a:gd name="T42" fmla="*/ 34845 w 738"/>
              <a:gd name="T43" fmla="*/ 157962 h 765"/>
              <a:gd name="T44" fmla="*/ 16884 w 738"/>
              <a:gd name="T45" fmla="*/ 150782 h 765"/>
              <a:gd name="T46" fmla="*/ 1796 w 738"/>
              <a:gd name="T47" fmla="*/ 151859 h 765"/>
              <a:gd name="T48" fmla="*/ 15806 w 738"/>
              <a:gd name="T49" fmla="*/ 159757 h 765"/>
              <a:gd name="T50" fmla="*/ 35923 w 738"/>
              <a:gd name="T51" fmla="*/ 175912 h 765"/>
              <a:gd name="T52" fmla="*/ 44545 w 738"/>
              <a:gd name="T53" fmla="*/ 188118 h 765"/>
              <a:gd name="T54" fmla="*/ 56399 w 738"/>
              <a:gd name="T55" fmla="*/ 184528 h 765"/>
              <a:gd name="T56" fmla="*/ 68613 w 738"/>
              <a:gd name="T57" fmla="*/ 177707 h 765"/>
              <a:gd name="T58" fmla="*/ 80827 w 738"/>
              <a:gd name="T59" fmla="*/ 176271 h 765"/>
              <a:gd name="T60" fmla="*/ 71487 w 738"/>
              <a:gd name="T61" fmla="*/ 178425 h 765"/>
              <a:gd name="T62" fmla="*/ 65380 w 738"/>
              <a:gd name="T63" fmla="*/ 184887 h 765"/>
              <a:gd name="T64" fmla="*/ 54603 w 738"/>
              <a:gd name="T65" fmla="*/ 190631 h 765"/>
              <a:gd name="T66" fmla="*/ 67176 w 738"/>
              <a:gd name="T67" fmla="*/ 196016 h 765"/>
              <a:gd name="T68" fmla="*/ 89448 w 738"/>
              <a:gd name="T69" fmla="*/ 208222 h 765"/>
              <a:gd name="T70" fmla="*/ 100225 w 738"/>
              <a:gd name="T71" fmla="*/ 218274 h 765"/>
              <a:gd name="T72" fmla="*/ 107051 w 738"/>
              <a:gd name="T73" fmla="*/ 229045 h 765"/>
              <a:gd name="T74" fmla="*/ 120701 w 738"/>
              <a:gd name="T75" fmla="*/ 240892 h 765"/>
              <a:gd name="T76" fmla="*/ 129682 w 738"/>
              <a:gd name="T77" fmla="*/ 263509 h 765"/>
              <a:gd name="T78" fmla="*/ 141896 w 738"/>
              <a:gd name="T79" fmla="*/ 267099 h 765"/>
              <a:gd name="T80" fmla="*/ 161654 w 738"/>
              <a:gd name="T81" fmla="*/ 274279 h 765"/>
              <a:gd name="T82" fmla="*/ 159858 w 738"/>
              <a:gd name="T83" fmla="*/ 266381 h 765"/>
              <a:gd name="T84" fmla="*/ 159139 w 738"/>
              <a:gd name="T85" fmla="*/ 254893 h 765"/>
              <a:gd name="T86" fmla="*/ 159139 w 738"/>
              <a:gd name="T87" fmla="*/ 242687 h 765"/>
              <a:gd name="T88" fmla="*/ 157343 w 738"/>
              <a:gd name="T89" fmla="*/ 238738 h 765"/>
              <a:gd name="T90" fmla="*/ 153751 w 738"/>
              <a:gd name="T91" fmla="*/ 234071 h 765"/>
              <a:gd name="T92" fmla="*/ 148003 w 738"/>
              <a:gd name="T93" fmla="*/ 215761 h 765"/>
              <a:gd name="T94" fmla="*/ 154469 w 738"/>
              <a:gd name="T95" fmla="*/ 205709 h 765"/>
              <a:gd name="T96" fmla="*/ 161654 w 738"/>
              <a:gd name="T97" fmla="*/ 196016 h 765"/>
              <a:gd name="T98" fmla="*/ 165246 w 738"/>
              <a:gd name="T99" fmla="*/ 186682 h 765"/>
              <a:gd name="T100" fmla="*/ 168838 w 738"/>
              <a:gd name="T101" fmla="*/ 181297 h 765"/>
              <a:gd name="T102" fmla="*/ 179256 w 738"/>
              <a:gd name="T103" fmla="*/ 161193 h 765"/>
              <a:gd name="T104" fmla="*/ 188596 w 738"/>
              <a:gd name="T105" fmla="*/ 164065 h 765"/>
              <a:gd name="T106" fmla="*/ 195421 w 738"/>
              <a:gd name="T107" fmla="*/ 174476 h 765"/>
              <a:gd name="T108" fmla="*/ 205121 w 738"/>
              <a:gd name="T109" fmla="*/ 171963 h 765"/>
              <a:gd name="T110" fmla="*/ 218053 w 738"/>
              <a:gd name="T111" fmla="*/ 169091 h 765"/>
              <a:gd name="T112" fmla="*/ 223441 w 738"/>
              <a:gd name="T113" fmla="*/ 162270 h 765"/>
              <a:gd name="T114" fmla="*/ 232781 w 738"/>
              <a:gd name="T115" fmla="*/ 156167 h 765"/>
              <a:gd name="T116" fmla="*/ 232781 w 738"/>
              <a:gd name="T117" fmla="*/ 134626 h 765"/>
              <a:gd name="T118" fmla="*/ 225956 w 738"/>
              <a:gd name="T119" fmla="*/ 126728 h 765"/>
              <a:gd name="T120" fmla="*/ 256850 w 738"/>
              <a:gd name="T121" fmla="*/ 110214 h 7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38" h="765">
                <a:moveTo>
                  <a:pt x="730" y="273"/>
                </a:moveTo>
                <a:lnTo>
                  <a:pt x="730" y="273"/>
                </a:lnTo>
                <a:lnTo>
                  <a:pt x="730" y="265"/>
                </a:lnTo>
                <a:lnTo>
                  <a:pt x="728" y="258"/>
                </a:lnTo>
                <a:lnTo>
                  <a:pt x="725" y="253"/>
                </a:lnTo>
                <a:lnTo>
                  <a:pt x="723" y="246"/>
                </a:lnTo>
                <a:lnTo>
                  <a:pt x="711" y="246"/>
                </a:lnTo>
                <a:lnTo>
                  <a:pt x="703" y="244"/>
                </a:lnTo>
                <a:lnTo>
                  <a:pt x="684" y="241"/>
                </a:lnTo>
                <a:lnTo>
                  <a:pt x="667" y="234"/>
                </a:lnTo>
                <a:lnTo>
                  <a:pt x="658" y="232"/>
                </a:lnTo>
                <a:lnTo>
                  <a:pt x="648" y="232"/>
                </a:lnTo>
                <a:lnTo>
                  <a:pt x="646" y="229"/>
                </a:lnTo>
                <a:lnTo>
                  <a:pt x="643" y="227"/>
                </a:lnTo>
                <a:lnTo>
                  <a:pt x="634" y="225"/>
                </a:lnTo>
                <a:lnTo>
                  <a:pt x="634" y="222"/>
                </a:lnTo>
                <a:lnTo>
                  <a:pt x="633" y="220"/>
                </a:lnTo>
                <a:lnTo>
                  <a:pt x="628" y="219"/>
                </a:lnTo>
                <a:lnTo>
                  <a:pt x="626" y="217"/>
                </a:lnTo>
                <a:lnTo>
                  <a:pt x="624" y="215"/>
                </a:lnTo>
                <a:lnTo>
                  <a:pt x="619" y="213"/>
                </a:lnTo>
                <a:lnTo>
                  <a:pt x="607" y="212"/>
                </a:lnTo>
                <a:lnTo>
                  <a:pt x="607" y="207"/>
                </a:lnTo>
                <a:lnTo>
                  <a:pt x="605" y="201"/>
                </a:lnTo>
                <a:lnTo>
                  <a:pt x="602" y="193"/>
                </a:lnTo>
                <a:lnTo>
                  <a:pt x="597" y="186"/>
                </a:lnTo>
                <a:lnTo>
                  <a:pt x="593" y="178"/>
                </a:lnTo>
                <a:lnTo>
                  <a:pt x="587" y="178"/>
                </a:lnTo>
                <a:lnTo>
                  <a:pt x="580" y="178"/>
                </a:lnTo>
                <a:lnTo>
                  <a:pt x="569" y="174"/>
                </a:lnTo>
                <a:lnTo>
                  <a:pt x="559" y="171"/>
                </a:lnTo>
                <a:lnTo>
                  <a:pt x="554" y="169"/>
                </a:lnTo>
                <a:lnTo>
                  <a:pt x="546" y="171"/>
                </a:lnTo>
                <a:lnTo>
                  <a:pt x="544" y="167"/>
                </a:lnTo>
                <a:lnTo>
                  <a:pt x="542" y="164"/>
                </a:lnTo>
                <a:lnTo>
                  <a:pt x="534" y="162"/>
                </a:lnTo>
                <a:lnTo>
                  <a:pt x="530" y="161"/>
                </a:lnTo>
                <a:lnTo>
                  <a:pt x="527" y="159"/>
                </a:lnTo>
                <a:lnTo>
                  <a:pt x="525" y="155"/>
                </a:lnTo>
                <a:lnTo>
                  <a:pt x="525" y="150"/>
                </a:lnTo>
                <a:lnTo>
                  <a:pt x="516" y="149"/>
                </a:lnTo>
                <a:lnTo>
                  <a:pt x="511" y="147"/>
                </a:lnTo>
                <a:lnTo>
                  <a:pt x="506" y="143"/>
                </a:lnTo>
                <a:lnTo>
                  <a:pt x="498" y="143"/>
                </a:lnTo>
                <a:lnTo>
                  <a:pt x="491" y="140"/>
                </a:lnTo>
                <a:lnTo>
                  <a:pt x="484" y="137"/>
                </a:lnTo>
                <a:lnTo>
                  <a:pt x="481" y="137"/>
                </a:lnTo>
                <a:lnTo>
                  <a:pt x="477" y="137"/>
                </a:lnTo>
                <a:lnTo>
                  <a:pt x="476" y="133"/>
                </a:lnTo>
                <a:lnTo>
                  <a:pt x="470" y="126"/>
                </a:lnTo>
                <a:lnTo>
                  <a:pt x="467" y="125"/>
                </a:lnTo>
                <a:lnTo>
                  <a:pt x="462" y="121"/>
                </a:lnTo>
                <a:lnTo>
                  <a:pt x="457" y="121"/>
                </a:lnTo>
                <a:lnTo>
                  <a:pt x="450" y="123"/>
                </a:lnTo>
                <a:lnTo>
                  <a:pt x="447" y="118"/>
                </a:lnTo>
                <a:lnTo>
                  <a:pt x="445" y="111"/>
                </a:lnTo>
                <a:lnTo>
                  <a:pt x="443" y="104"/>
                </a:lnTo>
                <a:lnTo>
                  <a:pt x="443" y="96"/>
                </a:lnTo>
                <a:lnTo>
                  <a:pt x="433" y="89"/>
                </a:lnTo>
                <a:lnTo>
                  <a:pt x="424" y="80"/>
                </a:lnTo>
                <a:lnTo>
                  <a:pt x="416" y="72"/>
                </a:lnTo>
                <a:lnTo>
                  <a:pt x="409" y="62"/>
                </a:lnTo>
                <a:lnTo>
                  <a:pt x="402" y="62"/>
                </a:lnTo>
                <a:lnTo>
                  <a:pt x="397" y="60"/>
                </a:lnTo>
                <a:lnTo>
                  <a:pt x="389" y="55"/>
                </a:lnTo>
                <a:lnTo>
                  <a:pt x="383" y="53"/>
                </a:lnTo>
                <a:lnTo>
                  <a:pt x="380" y="53"/>
                </a:lnTo>
                <a:lnTo>
                  <a:pt x="377" y="51"/>
                </a:lnTo>
                <a:lnTo>
                  <a:pt x="375" y="48"/>
                </a:lnTo>
                <a:lnTo>
                  <a:pt x="361" y="41"/>
                </a:lnTo>
                <a:lnTo>
                  <a:pt x="348" y="34"/>
                </a:lnTo>
                <a:lnTo>
                  <a:pt x="349" y="31"/>
                </a:lnTo>
                <a:lnTo>
                  <a:pt x="351" y="28"/>
                </a:lnTo>
                <a:lnTo>
                  <a:pt x="353" y="26"/>
                </a:lnTo>
                <a:lnTo>
                  <a:pt x="355" y="21"/>
                </a:lnTo>
                <a:lnTo>
                  <a:pt x="337" y="17"/>
                </a:lnTo>
                <a:lnTo>
                  <a:pt x="327" y="17"/>
                </a:lnTo>
                <a:lnTo>
                  <a:pt x="315" y="17"/>
                </a:lnTo>
                <a:lnTo>
                  <a:pt x="300" y="21"/>
                </a:lnTo>
                <a:lnTo>
                  <a:pt x="295" y="21"/>
                </a:lnTo>
                <a:lnTo>
                  <a:pt x="290" y="21"/>
                </a:lnTo>
                <a:lnTo>
                  <a:pt x="288" y="17"/>
                </a:lnTo>
                <a:lnTo>
                  <a:pt x="285" y="14"/>
                </a:lnTo>
                <a:lnTo>
                  <a:pt x="283" y="7"/>
                </a:lnTo>
                <a:lnTo>
                  <a:pt x="281" y="4"/>
                </a:lnTo>
                <a:lnTo>
                  <a:pt x="279" y="0"/>
                </a:lnTo>
                <a:lnTo>
                  <a:pt x="268" y="5"/>
                </a:lnTo>
                <a:lnTo>
                  <a:pt x="256" y="10"/>
                </a:lnTo>
                <a:lnTo>
                  <a:pt x="242" y="16"/>
                </a:lnTo>
                <a:lnTo>
                  <a:pt x="232" y="21"/>
                </a:lnTo>
                <a:lnTo>
                  <a:pt x="232" y="26"/>
                </a:lnTo>
                <a:lnTo>
                  <a:pt x="232" y="31"/>
                </a:lnTo>
                <a:lnTo>
                  <a:pt x="237" y="36"/>
                </a:lnTo>
                <a:lnTo>
                  <a:pt x="239" y="43"/>
                </a:lnTo>
                <a:lnTo>
                  <a:pt x="240" y="48"/>
                </a:lnTo>
                <a:lnTo>
                  <a:pt x="239" y="55"/>
                </a:lnTo>
                <a:lnTo>
                  <a:pt x="242" y="57"/>
                </a:lnTo>
                <a:lnTo>
                  <a:pt x="244" y="60"/>
                </a:lnTo>
                <a:lnTo>
                  <a:pt x="245" y="68"/>
                </a:lnTo>
                <a:lnTo>
                  <a:pt x="259" y="68"/>
                </a:lnTo>
                <a:lnTo>
                  <a:pt x="266" y="79"/>
                </a:lnTo>
                <a:lnTo>
                  <a:pt x="273" y="89"/>
                </a:lnTo>
                <a:lnTo>
                  <a:pt x="276" y="94"/>
                </a:lnTo>
                <a:lnTo>
                  <a:pt x="278" y="101"/>
                </a:lnTo>
                <a:lnTo>
                  <a:pt x="279" y="108"/>
                </a:lnTo>
                <a:lnTo>
                  <a:pt x="279" y="116"/>
                </a:lnTo>
                <a:lnTo>
                  <a:pt x="273" y="116"/>
                </a:lnTo>
                <a:lnTo>
                  <a:pt x="268" y="115"/>
                </a:lnTo>
                <a:lnTo>
                  <a:pt x="266" y="109"/>
                </a:lnTo>
                <a:lnTo>
                  <a:pt x="262" y="106"/>
                </a:lnTo>
                <a:lnTo>
                  <a:pt x="261" y="101"/>
                </a:lnTo>
                <a:lnTo>
                  <a:pt x="257" y="97"/>
                </a:lnTo>
                <a:lnTo>
                  <a:pt x="254" y="94"/>
                </a:lnTo>
                <a:lnTo>
                  <a:pt x="245" y="96"/>
                </a:lnTo>
                <a:lnTo>
                  <a:pt x="237" y="97"/>
                </a:lnTo>
                <a:lnTo>
                  <a:pt x="232" y="99"/>
                </a:lnTo>
                <a:lnTo>
                  <a:pt x="228" y="104"/>
                </a:lnTo>
                <a:lnTo>
                  <a:pt x="225" y="109"/>
                </a:lnTo>
                <a:lnTo>
                  <a:pt x="218" y="109"/>
                </a:lnTo>
                <a:lnTo>
                  <a:pt x="213" y="113"/>
                </a:lnTo>
                <a:lnTo>
                  <a:pt x="210" y="115"/>
                </a:lnTo>
                <a:lnTo>
                  <a:pt x="204" y="116"/>
                </a:lnTo>
                <a:lnTo>
                  <a:pt x="199" y="118"/>
                </a:lnTo>
                <a:lnTo>
                  <a:pt x="194" y="121"/>
                </a:lnTo>
                <a:lnTo>
                  <a:pt x="187" y="130"/>
                </a:lnTo>
                <a:lnTo>
                  <a:pt x="181" y="138"/>
                </a:lnTo>
                <a:lnTo>
                  <a:pt x="175" y="142"/>
                </a:lnTo>
                <a:lnTo>
                  <a:pt x="170" y="143"/>
                </a:lnTo>
                <a:lnTo>
                  <a:pt x="170" y="157"/>
                </a:lnTo>
                <a:lnTo>
                  <a:pt x="167" y="167"/>
                </a:lnTo>
                <a:lnTo>
                  <a:pt x="162" y="190"/>
                </a:lnTo>
                <a:lnTo>
                  <a:pt x="158" y="200"/>
                </a:lnTo>
                <a:lnTo>
                  <a:pt x="157" y="212"/>
                </a:lnTo>
                <a:lnTo>
                  <a:pt x="155" y="224"/>
                </a:lnTo>
                <a:lnTo>
                  <a:pt x="157" y="239"/>
                </a:lnTo>
                <a:lnTo>
                  <a:pt x="152" y="239"/>
                </a:lnTo>
                <a:lnTo>
                  <a:pt x="146" y="241"/>
                </a:lnTo>
                <a:lnTo>
                  <a:pt x="138" y="244"/>
                </a:lnTo>
                <a:lnTo>
                  <a:pt x="131" y="249"/>
                </a:lnTo>
                <a:lnTo>
                  <a:pt x="123" y="253"/>
                </a:lnTo>
                <a:lnTo>
                  <a:pt x="118" y="278"/>
                </a:lnTo>
                <a:lnTo>
                  <a:pt x="112" y="304"/>
                </a:lnTo>
                <a:lnTo>
                  <a:pt x="109" y="331"/>
                </a:lnTo>
                <a:lnTo>
                  <a:pt x="107" y="346"/>
                </a:lnTo>
                <a:lnTo>
                  <a:pt x="109" y="362"/>
                </a:lnTo>
                <a:lnTo>
                  <a:pt x="109" y="369"/>
                </a:lnTo>
                <a:lnTo>
                  <a:pt x="111" y="374"/>
                </a:lnTo>
                <a:lnTo>
                  <a:pt x="114" y="377"/>
                </a:lnTo>
                <a:lnTo>
                  <a:pt x="118" y="380"/>
                </a:lnTo>
                <a:lnTo>
                  <a:pt x="124" y="387"/>
                </a:lnTo>
                <a:lnTo>
                  <a:pt x="128" y="391"/>
                </a:lnTo>
                <a:lnTo>
                  <a:pt x="129" y="396"/>
                </a:lnTo>
                <a:lnTo>
                  <a:pt x="133" y="404"/>
                </a:lnTo>
                <a:lnTo>
                  <a:pt x="138" y="411"/>
                </a:lnTo>
                <a:lnTo>
                  <a:pt x="141" y="420"/>
                </a:lnTo>
                <a:lnTo>
                  <a:pt x="143" y="425"/>
                </a:lnTo>
                <a:lnTo>
                  <a:pt x="143" y="430"/>
                </a:lnTo>
                <a:lnTo>
                  <a:pt x="138" y="433"/>
                </a:lnTo>
                <a:lnTo>
                  <a:pt x="133" y="437"/>
                </a:lnTo>
                <a:lnTo>
                  <a:pt x="128" y="442"/>
                </a:lnTo>
                <a:lnTo>
                  <a:pt x="123" y="444"/>
                </a:lnTo>
                <a:lnTo>
                  <a:pt x="106" y="444"/>
                </a:lnTo>
                <a:lnTo>
                  <a:pt x="99" y="442"/>
                </a:lnTo>
                <a:lnTo>
                  <a:pt x="97" y="440"/>
                </a:lnTo>
                <a:lnTo>
                  <a:pt x="95" y="437"/>
                </a:lnTo>
                <a:lnTo>
                  <a:pt x="85" y="432"/>
                </a:lnTo>
                <a:lnTo>
                  <a:pt x="75" y="427"/>
                </a:lnTo>
                <a:lnTo>
                  <a:pt x="63" y="423"/>
                </a:lnTo>
                <a:lnTo>
                  <a:pt x="56" y="423"/>
                </a:lnTo>
                <a:lnTo>
                  <a:pt x="47" y="423"/>
                </a:lnTo>
                <a:lnTo>
                  <a:pt x="47" y="420"/>
                </a:lnTo>
                <a:lnTo>
                  <a:pt x="46" y="418"/>
                </a:lnTo>
                <a:lnTo>
                  <a:pt x="41" y="416"/>
                </a:lnTo>
                <a:lnTo>
                  <a:pt x="24" y="416"/>
                </a:lnTo>
                <a:lnTo>
                  <a:pt x="17" y="418"/>
                </a:lnTo>
                <a:lnTo>
                  <a:pt x="15" y="420"/>
                </a:lnTo>
                <a:lnTo>
                  <a:pt x="13" y="423"/>
                </a:lnTo>
                <a:lnTo>
                  <a:pt x="5" y="423"/>
                </a:lnTo>
                <a:lnTo>
                  <a:pt x="0" y="423"/>
                </a:lnTo>
                <a:lnTo>
                  <a:pt x="3" y="425"/>
                </a:lnTo>
                <a:lnTo>
                  <a:pt x="15" y="433"/>
                </a:lnTo>
                <a:lnTo>
                  <a:pt x="29" y="438"/>
                </a:lnTo>
                <a:lnTo>
                  <a:pt x="44" y="445"/>
                </a:lnTo>
                <a:lnTo>
                  <a:pt x="59" y="454"/>
                </a:lnTo>
                <a:lnTo>
                  <a:pt x="71" y="461"/>
                </a:lnTo>
                <a:lnTo>
                  <a:pt x="85" y="469"/>
                </a:lnTo>
                <a:lnTo>
                  <a:pt x="88" y="474"/>
                </a:lnTo>
                <a:lnTo>
                  <a:pt x="94" y="479"/>
                </a:lnTo>
                <a:lnTo>
                  <a:pt x="100" y="490"/>
                </a:lnTo>
                <a:lnTo>
                  <a:pt x="109" y="500"/>
                </a:lnTo>
                <a:lnTo>
                  <a:pt x="118" y="510"/>
                </a:lnTo>
                <a:lnTo>
                  <a:pt x="126" y="520"/>
                </a:lnTo>
                <a:lnTo>
                  <a:pt x="128" y="522"/>
                </a:lnTo>
                <a:lnTo>
                  <a:pt x="129" y="526"/>
                </a:lnTo>
                <a:lnTo>
                  <a:pt x="124" y="524"/>
                </a:lnTo>
                <a:lnTo>
                  <a:pt x="129" y="532"/>
                </a:lnTo>
                <a:lnTo>
                  <a:pt x="136" y="529"/>
                </a:lnTo>
                <a:lnTo>
                  <a:pt x="141" y="524"/>
                </a:lnTo>
                <a:lnTo>
                  <a:pt x="146" y="519"/>
                </a:lnTo>
                <a:lnTo>
                  <a:pt x="150" y="512"/>
                </a:lnTo>
                <a:lnTo>
                  <a:pt x="157" y="514"/>
                </a:lnTo>
                <a:lnTo>
                  <a:pt x="160" y="514"/>
                </a:lnTo>
                <a:lnTo>
                  <a:pt x="169" y="510"/>
                </a:lnTo>
                <a:lnTo>
                  <a:pt x="174" y="505"/>
                </a:lnTo>
                <a:lnTo>
                  <a:pt x="179" y="505"/>
                </a:lnTo>
                <a:lnTo>
                  <a:pt x="184" y="505"/>
                </a:lnTo>
                <a:lnTo>
                  <a:pt x="187" y="503"/>
                </a:lnTo>
                <a:lnTo>
                  <a:pt x="189" y="502"/>
                </a:lnTo>
                <a:lnTo>
                  <a:pt x="191" y="495"/>
                </a:lnTo>
                <a:lnTo>
                  <a:pt x="193" y="488"/>
                </a:lnTo>
                <a:lnTo>
                  <a:pt x="194" y="486"/>
                </a:lnTo>
                <a:lnTo>
                  <a:pt x="198" y="485"/>
                </a:lnTo>
                <a:lnTo>
                  <a:pt x="206" y="485"/>
                </a:lnTo>
                <a:lnTo>
                  <a:pt x="213" y="486"/>
                </a:lnTo>
                <a:lnTo>
                  <a:pt x="218" y="490"/>
                </a:lnTo>
                <a:lnTo>
                  <a:pt x="225" y="491"/>
                </a:lnTo>
                <a:lnTo>
                  <a:pt x="223" y="495"/>
                </a:lnTo>
                <a:lnTo>
                  <a:pt x="220" y="497"/>
                </a:lnTo>
                <a:lnTo>
                  <a:pt x="218" y="497"/>
                </a:lnTo>
                <a:lnTo>
                  <a:pt x="216" y="497"/>
                </a:lnTo>
                <a:lnTo>
                  <a:pt x="210" y="493"/>
                </a:lnTo>
                <a:lnTo>
                  <a:pt x="204" y="491"/>
                </a:lnTo>
                <a:lnTo>
                  <a:pt x="201" y="493"/>
                </a:lnTo>
                <a:lnTo>
                  <a:pt x="199" y="497"/>
                </a:lnTo>
                <a:lnTo>
                  <a:pt x="198" y="505"/>
                </a:lnTo>
                <a:lnTo>
                  <a:pt x="196" y="509"/>
                </a:lnTo>
                <a:lnTo>
                  <a:pt x="194" y="512"/>
                </a:lnTo>
                <a:lnTo>
                  <a:pt x="191" y="515"/>
                </a:lnTo>
                <a:lnTo>
                  <a:pt x="191" y="519"/>
                </a:lnTo>
                <a:lnTo>
                  <a:pt x="186" y="515"/>
                </a:lnTo>
                <a:lnTo>
                  <a:pt x="182" y="515"/>
                </a:lnTo>
                <a:lnTo>
                  <a:pt x="177" y="515"/>
                </a:lnTo>
                <a:lnTo>
                  <a:pt x="172" y="517"/>
                </a:lnTo>
                <a:lnTo>
                  <a:pt x="160" y="520"/>
                </a:lnTo>
                <a:lnTo>
                  <a:pt x="150" y="526"/>
                </a:lnTo>
                <a:lnTo>
                  <a:pt x="150" y="529"/>
                </a:lnTo>
                <a:lnTo>
                  <a:pt x="152" y="531"/>
                </a:lnTo>
                <a:lnTo>
                  <a:pt x="157" y="529"/>
                </a:lnTo>
                <a:lnTo>
                  <a:pt x="160" y="531"/>
                </a:lnTo>
                <a:lnTo>
                  <a:pt x="169" y="538"/>
                </a:lnTo>
                <a:lnTo>
                  <a:pt x="175" y="546"/>
                </a:lnTo>
                <a:lnTo>
                  <a:pt x="181" y="546"/>
                </a:lnTo>
                <a:lnTo>
                  <a:pt x="186" y="546"/>
                </a:lnTo>
                <a:lnTo>
                  <a:pt x="187" y="546"/>
                </a:lnTo>
                <a:lnTo>
                  <a:pt x="198" y="546"/>
                </a:lnTo>
                <a:lnTo>
                  <a:pt x="211" y="567"/>
                </a:lnTo>
                <a:lnTo>
                  <a:pt x="225" y="587"/>
                </a:lnTo>
                <a:lnTo>
                  <a:pt x="232" y="589"/>
                </a:lnTo>
                <a:lnTo>
                  <a:pt x="235" y="589"/>
                </a:lnTo>
                <a:lnTo>
                  <a:pt x="244" y="585"/>
                </a:lnTo>
                <a:lnTo>
                  <a:pt x="249" y="580"/>
                </a:lnTo>
                <a:lnTo>
                  <a:pt x="254" y="580"/>
                </a:lnTo>
                <a:lnTo>
                  <a:pt x="259" y="580"/>
                </a:lnTo>
                <a:lnTo>
                  <a:pt x="262" y="589"/>
                </a:lnTo>
                <a:lnTo>
                  <a:pt x="266" y="597"/>
                </a:lnTo>
                <a:lnTo>
                  <a:pt x="271" y="604"/>
                </a:lnTo>
                <a:lnTo>
                  <a:pt x="274" y="606"/>
                </a:lnTo>
                <a:lnTo>
                  <a:pt x="279" y="608"/>
                </a:lnTo>
                <a:lnTo>
                  <a:pt x="279" y="613"/>
                </a:lnTo>
                <a:lnTo>
                  <a:pt x="283" y="614"/>
                </a:lnTo>
                <a:lnTo>
                  <a:pt x="288" y="619"/>
                </a:lnTo>
                <a:lnTo>
                  <a:pt x="291" y="621"/>
                </a:lnTo>
                <a:lnTo>
                  <a:pt x="293" y="625"/>
                </a:lnTo>
                <a:lnTo>
                  <a:pt x="293" y="630"/>
                </a:lnTo>
                <a:lnTo>
                  <a:pt x="293" y="635"/>
                </a:lnTo>
                <a:lnTo>
                  <a:pt x="298" y="638"/>
                </a:lnTo>
                <a:lnTo>
                  <a:pt x="303" y="640"/>
                </a:lnTo>
                <a:lnTo>
                  <a:pt x="307" y="640"/>
                </a:lnTo>
                <a:lnTo>
                  <a:pt x="331" y="660"/>
                </a:lnTo>
                <a:lnTo>
                  <a:pt x="332" y="664"/>
                </a:lnTo>
                <a:lnTo>
                  <a:pt x="336" y="671"/>
                </a:lnTo>
                <a:lnTo>
                  <a:pt x="343" y="674"/>
                </a:lnTo>
                <a:lnTo>
                  <a:pt x="355" y="683"/>
                </a:lnTo>
                <a:lnTo>
                  <a:pt x="355" y="710"/>
                </a:lnTo>
                <a:lnTo>
                  <a:pt x="356" y="722"/>
                </a:lnTo>
                <a:lnTo>
                  <a:pt x="358" y="727"/>
                </a:lnTo>
                <a:lnTo>
                  <a:pt x="361" y="730"/>
                </a:lnTo>
                <a:lnTo>
                  <a:pt x="361" y="734"/>
                </a:lnTo>
                <a:lnTo>
                  <a:pt x="363" y="735"/>
                </a:lnTo>
                <a:lnTo>
                  <a:pt x="368" y="735"/>
                </a:lnTo>
                <a:lnTo>
                  <a:pt x="375" y="737"/>
                </a:lnTo>
                <a:lnTo>
                  <a:pt x="382" y="737"/>
                </a:lnTo>
                <a:lnTo>
                  <a:pt x="385" y="739"/>
                </a:lnTo>
                <a:lnTo>
                  <a:pt x="389" y="741"/>
                </a:lnTo>
                <a:lnTo>
                  <a:pt x="390" y="742"/>
                </a:lnTo>
                <a:lnTo>
                  <a:pt x="395" y="744"/>
                </a:lnTo>
                <a:lnTo>
                  <a:pt x="404" y="749"/>
                </a:lnTo>
                <a:lnTo>
                  <a:pt x="409" y="751"/>
                </a:lnTo>
                <a:lnTo>
                  <a:pt x="416" y="751"/>
                </a:lnTo>
                <a:lnTo>
                  <a:pt x="419" y="752"/>
                </a:lnTo>
                <a:lnTo>
                  <a:pt x="421" y="756"/>
                </a:lnTo>
                <a:lnTo>
                  <a:pt x="423" y="764"/>
                </a:lnTo>
                <a:lnTo>
                  <a:pt x="450" y="764"/>
                </a:lnTo>
                <a:lnTo>
                  <a:pt x="447" y="756"/>
                </a:lnTo>
                <a:lnTo>
                  <a:pt x="447" y="752"/>
                </a:lnTo>
                <a:lnTo>
                  <a:pt x="445" y="746"/>
                </a:lnTo>
                <a:lnTo>
                  <a:pt x="445" y="742"/>
                </a:lnTo>
                <a:lnTo>
                  <a:pt x="443" y="734"/>
                </a:lnTo>
                <a:lnTo>
                  <a:pt x="443" y="732"/>
                </a:lnTo>
                <a:lnTo>
                  <a:pt x="443" y="722"/>
                </a:lnTo>
                <a:lnTo>
                  <a:pt x="443" y="720"/>
                </a:lnTo>
                <a:lnTo>
                  <a:pt x="443" y="710"/>
                </a:lnTo>
                <a:lnTo>
                  <a:pt x="443" y="708"/>
                </a:lnTo>
                <a:lnTo>
                  <a:pt x="443" y="696"/>
                </a:lnTo>
                <a:lnTo>
                  <a:pt x="443" y="694"/>
                </a:lnTo>
                <a:lnTo>
                  <a:pt x="443" y="676"/>
                </a:lnTo>
                <a:lnTo>
                  <a:pt x="441" y="672"/>
                </a:lnTo>
                <a:lnTo>
                  <a:pt x="441" y="671"/>
                </a:lnTo>
                <a:lnTo>
                  <a:pt x="440" y="669"/>
                </a:lnTo>
                <a:lnTo>
                  <a:pt x="438" y="665"/>
                </a:lnTo>
                <a:lnTo>
                  <a:pt x="436" y="665"/>
                </a:lnTo>
                <a:lnTo>
                  <a:pt x="435" y="664"/>
                </a:lnTo>
                <a:lnTo>
                  <a:pt x="428" y="662"/>
                </a:lnTo>
                <a:lnTo>
                  <a:pt x="428" y="652"/>
                </a:lnTo>
                <a:lnTo>
                  <a:pt x="428" y="648"/>
                </a:lnTo>
                <a:lnTo>
                  <a:pt x="424" y="643"/>
                </a:lnTo>
                <a:lnTo>
                  <a:pt x="419" y="635"/>
                </a:lnTo>
                <a:lnTo>
                  <a:pt x="416" y="626"/>
                </a:lnTo>
                <a:lnTo>
                  <a:pt x="412" y="618"/>
                </a:lnTo>
                <a:lnTo>
                  <a:pt x="411" y="609"/>
                </a:lnTo>
                <a:lnTo>
                  <a:pt x="412" y="601"/>
                </a:lnTo>
                <a:lnTo>
                  <a:pt x="414" y="597"/>
                </a:lnTo>
                <a:lnTo>
                  <a:pt x="416" y="592"/>
                </a:lnTo>
                <a:lnTo>
                  <a:pt x="419" y="587"/>
                </a:lnTo>
                <a:lnTo>
                  <a:pt x="423" y="584"/>
                </a:lnTo>
                <a:lnTo>
                  <a:pt x="428" y="579"/>
                </a:lnTo>
                <a:lnTo>
                  <a:pt x="430" y="573"/>
                </a:lnTo>
                <a:lnTo>
                  <a:pt x="430" y="567"/>
                </a:lnTo>
                <a:lnTo>
                  <a:pt x="431" y="563"/>
                </a:lnTo>
                <a:lnTo>
                  <a:pt x="435" y="558"/>
                </a:lnTo>
                <a:lnTo>
                  <a:pt x="436" y="553"/>
                </a:lnTo>
                <a:lnTo>
                  <a:pt x="440" y="553"/>
                </a:lnTo>
                <a:lnTo>
                  <a:pt x="443" y="550"/>
                </a:lnTo>
                <a:lnTo>
                  <a:pt x="447" y="548"/>
                </a:lnTo>
                <a:lnTo>
                  <a:pt x="450" y="546"/>
                </a:lnTo>
                <a:lnTo>
                  <a:pt x="452" y="536"/>
                </a:lnTo>
                <a:lnTo>
                  <a:pt x="455" y="527"/>
                </a:lnTo>
                <a:lnTo>
                  <a:pt x="459" y="522"/>
                </a:lnTo>
                <a:lnTo>
                  <a:pt x="460" y="520"/>
                </a:lnTo>
                <a:lnTo>
                  <a:pt x="464" y="515"/>
                </a:lnTo>
                <a:lnTo>
                  <a:pt x="465" y="514"/>
                </a:lnTo>
                <a:lnTo>
                  <a:pt x="467" y="510"/>
                </a:lnTo>
                <a:lnTo>
                  <a:pt x="470" y="505"/>
                </a:lnTo>
                <a:lnTo>
                  <a:pt x="476" y="495"/>
                </a:lnTo>
                <a:lnTo>
                  <a:pt x="481" y="485"/>
                </a:lnTo>
                <a:lnTo>
                  <a:pt x="488" y="476"/>
                </a:lnTo>
                <a:lnTo>
                  <a:pt x="493" y="473"/>
                </a:lnTo>
                <a:lnTo>
                  <a:pt x="498" y="471"/>
                </a:lnTo>
                <a:lnTo>
                  <a:pt x="496" y="462"/>
                </a:lnTo>
                <a:lnTo>
                  <a:pt x="498" y="456"/>
                </a:lnTo>
                <a:lnTo>
                  <a:pt x="499" y="449"/>
                </a:lnTo>
                <a:lnTo>
                  <a:pt x="501" y="444"/>
                </a:lnTo>
                <a:lnTo>
                  <a:pt x="505" y="438"/>
                </a:lnTo>
                <a:lnTo>
                  <a:pt x="508" y="435"/>
                </a:lnTo>
                <a:lnTo>
                  <a:pt x="518" y="430"/>
                </a:lnTo>
                <a:lnTo>
                  <a:pt x="518" y="438"/>
                </a:lnTo>
                <a:lnTo>
                  <a:pt x="520" y="445"/>
                </a:lnTo>
                <a:lnTo>
                  <a:pt x="522" y="452"/>
                </a:lnTo>
                <a:lnTo>
                  <a:pt x="525" y="457"/>
                </a:lnTo>
                <a:lnTo>
                  <a:pt x="530" y="459"/>
                </a:lnTo>
                <a:lnTo>
                  <a:pt x="532" y="461"/>
                </a:lnTo>
                <a:lnTo>
                  <a:pt x="532" y="464"/>
                </a:lnTo>
                <a:lnTo>
                  <a:pt x="534" y="476"/>
                </a:lnTo>
                <a:lnTo>
                  <a:pt x="537" y="479"/>
                </a:lnTo>
                <a:lnTo>
                  <a:pt x="539" y="485"/>
                </a:lnTo>
                <a:lnTo>
                  <a:pt x="544" y="486"/>
                </a:lnTo>
                <a:lnTo>
                  <a:pt x="547" y="490"/>
                </a:lnTo>
                <a:lnTo>
                  <a:pt x="559" y="491"/>
                </a:lnTo>
                <a:lnTo>
                  <a:pt x="564" y="490"/>
                </a:lnTo>
                <a:lnTo>
                  <a:pt x="566" y="488"/>
                </a:lnTo>
                <a:lnTo>
                  <a:pt x="566" y="485"/>
                </a:lnTo>
                <a:lnTo>
                  <a:pt x="568" y="481"/>
                </a:lnTo>
                <a:lnTo>
                  <a:pt x="571" y="479"/>
                </a:lnTo>
                <a:lnTo>
                  <a:pt x="575" y="478"/>
                </a:lnTo>
                <a:lnTo>
                  <a:pt x="580" y="478"/>
                </a:lnTo>
                <a:lnTo>
                  <a:pt x="593" y="478"/>
                </a:lnTo>
                <a:lnTo>
                  <a:pt x="595" y="473"/>
                </a:lnTo>
                <a:lnTo>
                  <a:pt x="597" y="471"/>
                </a:lnTo>
                <a:lnTo>
                  <a:pt x="600" y="471"/>
                </a:lnTo>
                <a:lnTo>
                  <a:pt x="607" y="471"/>
                </a:lnTo>
                <a:lnTo>
                  <a:pt x="609" y="466"/>
                </a:lnTo>
                <a:lnTo>
                  <a:pt x="610" y="464"/>
                </a:lnTo>
                <a:lnTo>
                  <a:pt x="614" y="464"/>
                </a:lnTo>
                <a:lnTo>
                  <a:pt x="616" y="459"/>
                </a:lnTo>
                <a:lnTo>
                  <a:pt x="617" y="457"/>
                </a:lnTo>
                <a:lnTo>
                  <a:pt x="621" y="457"/>
                </a:lnTo>
                <a:lnTo>
                  <a:pt x="622" y="452"/>
                </a:lnTo>
                <a:lnTo>
                  <a:pt x="624" y="450"/>
                </a:lnTo>
                <a:lnTo>
                  <a:pt x="628" y="450"/>
                </a:lnTo>
                <a:lnTo>
                  <a:pt x="633" y="449"/>
                </a:lnTo>
                <a:lnTo>
                  <a:pt x="636" y="447"/>
                </a:lnTo>
                <a:lnTo>
                  <a:pt x="641" y="444"/>
                </a:lnTo>
                <a:lnTo>
                  <a:pt x="648" y="444"/>
                </a:lnTo>
                <a:lnTo>
                  <a:pt x="648" y="435"/>
                </a:lnTo>
                <a:lnTo>
                  <a:pt x="648" y="427"/>
                </a:lnTo>
                <a:lnTo>
                  <a:pt x="651" y="413"/>
                </a:lnTo>
                <a:lnTo>
                  <a:pt x="655" y="399"/>
                </a:lnTo>
                <a:lnTo>
                  <a:pt x="657" y="392"/>
                </a:lnTo>
                <a:lnTo>
                  <a:pt x="655" y="382"/>
                </a:lnTo>
                <a:lnTo>
                  <a:pt x="650" y="380"/>
                </a:lnTo>
                <a:lnTo>
                  <a:pt x="648" y="379"/>
                </a:lnTo>
                <a:lnTo>
                  <a:pt x="648" y="375"/>
                </a:lnTo>
                <a:lnTo>
                  <a:pt x="646" y="372"/>
                </a:lnTo>
                <a:lnTo>
                  <a:pt x="643" y="370"/>
                </a:lnTo>
                <a:lnTo>
                  <a:pt x="639" y="369"/>
                </a:lnTo>
                <a:lnTo>
                  <a:pt x="634" y="369"/>
                </a:lnTo>
                <a:lnTo>
                  <a:pt x="634" y="363"/>
                </a:lnTo>
                <a:lnTo>
                  <a:pt x="634" y="358"/>
                </a:lnTo>
                <a:lnTo>
                  <a:pt x="629" y="353"/>
                </a:lnTo>
                <a:lnTo>
                  <a:pt x="626" y="346"/>
                </a:lnTo>
                <a:lnTo>
                  <a:pt x="626" y="341"/>
                </a:lnTo>
                <a:lnTo>
                  <a:pt x="628" y="334"/>
                </a:lnTo>
                <a:lnTo>
                  <a:pt x="696" y="334"/>
                </a:lnTo>
                <a:lnTo>
                  <a:pt x="701" y="321"/>
                </a:lnTo>
                <a:lnTo>
                  <a:pt x="706" y="316"/>
                </a:lnTo>
                <a:lnTo>
                  <a:pt x="709" y="311"/>
                </a:lnTo>
                <a:lnTo>
                  <a:pt x="715" y="307"/>
                </a:lnTo>
                <a:lnTo>
                  <a:pt x="721" y="304"/>
                </a:lnTo>
                <a:lnTo>
                  <a:pt x="728" y="302"/>
                </a:lnTo>
                <a:lnTo>
                  <a:pt x="737" y="300"/>
                </a:lnTo>
                <a:lnTo>
                  <a:pt x="737" y="273"/>
                </a:lnTo>
                <a:lnTo>
                  <a:pt x="730" y="273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9" name="Freeform 268">
            <a:extLst>
              <a:ext uri="{FF2B5EF4-FFF2-40B4-BE49-F238E27FC236}">
                <a16:creationId xmlns:a16="http://schemas.microsoft.com/office/drawing/2014/main" id="{211C7C1E-9877-4537-A579-55ABACF5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2223" y="5517535"/>
            <a:ext cx="48915" cy="41227"/>
          </a:xfrm>
          <a:custGeom>
            <a:avLst/>
            <a:gdLst>
              <a:gd name="T0" fmla="*/ 0 w 125"/>
              <a:gd name="T1" fmla="*/ 0 h 111"/>
              <a:gd name="T2" fmla="*/ 0 w 125"/>
              <a:gd name="T3" fmla="*/ 0 h 111"/>
              <a:gd name="T4" fmla="*/ 19202 w 125"/>
              <a:gd name="T5" fmla="*/ 0 h 111"/>
              <a:gd name="T6" fmla="*/ 19202 w 125"/>
              <a:gd name="T7" fmla="*/ 0 h 111"/>
              <a:gd name="T8" fmla="*/ 19202 w 125"/>
              <a:gd name="T9" fmla="*/ 1073 h 111"/>
              <a:gd name="T10" fmla="*/ 19914 w 125"/>
              <a:gd name="T11" fmla="*/ 1788 h 111"/>
              <a:gd name="T12" fmla="*/ 21692 w 125"/>
              <a:gd name="T13" fmla="*/ 2145 h 111"/>
              <a:gd name="T14" fmla="*/ 21692 w 125"/>
              <a:gd name="T15" fmla="*/ 2145 h 111"/>
              <a:gd name="T16" fmla="*/ 26670 w 125"/>
              <a:gd name="T17" fmla="*/ 2145 h 111"/>
              <a:gd name="T18" fmla="*/ 26670 w 125"/>
              <a:gd name="T19" fmla="*/ 2145 h 111"/>
              <a:gd name="T20" fmla="*/ 26670 w 125"/>
              <a:gd name="T21" fmla="*/ 3575 h 111"/>
              <a:gd name="T22" fmla="*/ 27381 w 125"/>
              <a:gd name="T23" fmla="*/ 3933 h 111"/>
              <a:gd name="T24" fmla="*/ 29159 w 125"/>
              <a:gd name="T25" fmla="*/ 4648 h 111"/>
              <a:gd name="T26" fmla="*/ 29159 w 125"/>
              <a:gd name="T27" fmla="*/ 4648 h 111"/>
              <a:gd name="T28" fmla="*/ 30937 w 125"/>
              <a:gd name="T29" fmla="*/ 4648 h 111"/>
              <a:gd name="T30" fmla="*/ 32715 w 125"/>
              <a:gd name="T31" fmla="*/ 5363 h 111"/>
              <a:gd name="T32" fmla="*/ 35560 w 125"/>
              <a:gd name="T33" fmla="*/ 6436 h 111"/>
              <a:gd name="T34" fmla="*/ 38760 w 125"/>
              <a:gd name="T35" fmla="*/ 7866 h 111"/>
              <a:gd name="T36" fmla="*/ 41250 w 125"/>
              <a:gd name="T37" fmla="*/ 7866 h 111"/>
              <a:gd name="T38" fmla="*/ 43739 w 125"/>
              <a:gd name="T39" fmla="*/ 7151 h 111"/>
              <a:gd name="T40" fmla="*/ 43739 w 125"/>
              <a:gd name="T41" fmla="*/ 7151 h 111"/>
              <a:gd name="T42" fmla="*/ 43739 w 125"/>
              <a:gd name="T43" fmla="*/ 16805 h 111"/>
              <a:gd name="T44" fmla="*/ 43739 w 125"/>
              <a:gd name="T45" fmla="*/ 16805 h 111"/>
              <a:gd name="T46" fmla="*/ 44094 w 125"/>
              <a:gd name="T47" fmla="*/ 19308 h 111"/>
              <a:gd name="T48" fmla="*/ 43739 w 125"/>
              <a:gd name="T49" fmla="*/ 21095 h 111"/>
              <a:gd name="T50" fmla="*/ 43028 w 125"/>
              <a:gd name="T51" fmla="*/ 22883 h 111"/>
              <a:gd name="T52" fmla="*/ 42316 w 125"/>
              <a:gd name="T53" fmla="*/ 24313 h 111"/>
              <a:gd name="T54" fmla="*/ 39827 w 125"/>
              <a:gd name="T55" fmla="*/ 26101 h 111"/>
              <a:gd name="T56" fmla="*/ 39472 w 125"/>
              <a:gd name="T57" fmla="*/ 27889 h 111"/>
              <a:gd name="T58" fmla="*/ 38760 w 125"/>
              <a:gd name="T59" fmla="*/ 28962 h 111"/>
              <a:gd name="T60" fmla="*/ 38760 w 125"/>
              <a:gd name="T61" fmla="*/ 28962 h 111"/>
              <a:gd name="T62" fmla="*/ 33782 w 125"/>
              <a:gd name="T63" fmla="*/ 28962 h 111"/>
              <a:gd name="T64" fmla="*/ 33782 w 125"/>
              <a:gd name="T65" fmla="*/ 28962 h 111"/>
              <a:gd name="T66" fmla="*/ 33426 w 125"/>
              <a:gd name="T67" fmla="*/ 30749 h 111"/>
              <a:gd name="T68" fmla="*/ 31293 w 125"/>
              <a:gd name="T69" fmla="*/ 31464 h 111"/>
              <a:gd name="T70" fmla="*/ 29159 w 125"/>
              <a:gd name="T71" fmla="*/ 31464 h 111"/>
              <a:gd name="T72" fmla="*/ 26670 w 125"/>
              <a:gd name="T73" fmla="*/ 31464 h 111"/>
              <a:gd name="T74" fmla="*/ 26670 w 125"/>
              <a:gd name="T75" fmla="*/ 31464 h 111"/>
              <a:gd name="T76" fmla="*/ 25959 w 125"/>
              <a:gd name="T77" fmla="*/ 33252 h 111"/>
              <a:gd name="T78" fmla="*/ 24892 w 125"/>
              <a:gd name="T79" fmla="*/ 34682 h 111"/>
              <a:gd name="T80" fmla="*/ 21692 w 125"/>
              <a:gd name="T81" fmla="*/ 36470 h 111"/>
              <a:gd name="T82" fmla="*/ 21692 w 125"/>
              <a:gd name="T83" fmla="*/ 36470 h 111"/>
              <a:gd name="T84" fmla="*/ 20980 w 125"/>
              <a:gd name="T85" fmla="*/ 38258 h 111"/>
              <a:gd name="T86" fmla="*/ 19202 w 125"/>
              <a:gd name="T87" fmla="*/ 38973 h 111"/>
              <a:gd name="T88" fmla="*/ 17069 w 125"/>
              <a:gd name="T89" fmla="*/ 39330 h 111"/>
              <a:gd name="T90" fmla="*/ 14580 w 125"/>
              <a:gd name="T91" fmla="*/ 38973 h 111"/>
              <a:gd name="T92" fmla="*/ 9601 w 125"/>
              <a:gd name="T93" fmla="*/ 38973 h 111"/>
              <a:gd name="T94" fmla="*/ 6756 w 125"/>
              <a:gd name="T95" fmla="*/ 38973 h 111"/>
              <a:gd name="T96" fmla="*/ 4623 w 125"/>
              <a:gd name="T97" fmla="*/ 38973 h 111"/>
              <a:gd name="T98" fmla="*/ 4623 w 125"/>
              <a:gd name="T99" fmla="*/ 38973 h 111"/>
              <a:gd name="T100" fmla="*/ 3556 w 125"/>
              <a:gd name="T101" fmla="*/ 36470 h 111"/>
              <a:gd name="T102" fmla="*/ 2489 w 125"/>
              <a:gd name="T103" fmla="*/ 35040 h 111"/>
              <a:gd name="T104" fmla="*/ 1067 w 125"/>
              <a:gd name="T105" fmla="*/ 33252 h 111"/>
              <a:gd name="T106" fmla="*/ 0 w 125"/>
              <a:gd name="T107" fmla="*/ 31464 h 111"/>
              <a:gd name="T108" fmla="*/ 0 w 125"/>
              <a:gd name="T109" fmla="*/ 31464 h 111"/>
              <a:gd name="T110" fmla="*/ 0 w 125"/>
              <a:gd name="T111" fmla="*/ 0 h 11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5" h="111">
                <a:moveTo>
                  <a:pt x="0" y="0"/>
                </a:moveTo>
                <a:lnTo>
                  <a:pt x="0" y="0"/>
                </a:lnTo>
                <a:lnTo>
                  <a:pt x="54" y="0"/>
                </a:lnTo>
                <a:lnTo>
                  <a:pt x="54" y="3"/>
                </a:lnTo>
                <a:lnTo>
                  <a:pt x="56" y="5"/>
                </a:lnTo>
                <a:lnTo>
                  <a:pt x="61" y="6"/>
                </a:lnTo>
                <a:lnTo>
                  <a:pt x="75" y="6"/>
                </a:lnTo>
                <a:lnTo>
                  <a:pt x="75" y="10"/>
                </a:lnTo>
                <a:lnTo>
                  <a:pt x="77" y="11"/>
                </a:lnTo>
                <a:lnTo>
                  <a:pt x="82" y="13"/>
                </a:lnTo>
                <a:lnTo>
                  <a:pt x="87" y="13"/>
                </a:lnTo>
                <a:lnTo>
                  <a:pt x="92" y="15"/>
                </a:lnTo>
                <a:lnTo>
                  <a:pt x="100" y="18"/>
                </a:lnTo>
                <a:lnTo>
                  <a:pt x="109" y="22"/>
                </a:lnTo>
                <a:lnTo>
                  <a:pt x="116" y="22"/>
                </a:lnTo>
                <a:lnTo>
                  <a:pt x="123" y="20"/>
                </a:lnTo>
                <a:lnTo>
                  <a:pt x="123" y="47"/>
                </a:lnTo>
                <a:lnTo>
                  <a:pt x="124" y="54"/>
                </a:lnTo>
                <a:lnTo>
                  <a:pt x="123" y="59"/>
                </a:lnTo>
                <a:lnTo>
                  <a:pt x="121" y="64"/>
                </a:lnTo>
                <a:lnTo>
                  <a:pt x="119" y="68"/>
                </a:lnTo>
                <a:lnTo>
                  <a:pt x="112" y="73"/>
                </a:lnTo>
                <a:lnTo>
                  <a:pt x="111" y="78"/>
                </a:lnTo>
                <a:lnTo>
                  <a:pt x="109" y="81"/>
                </a:lnTo>
                <a:lnTo>
                  <a:pt x="95" y="81"/>
                </a:lnTo>
                <a:lnTo>
                  <a:pt x="94" y="86"/>
                </a:lnTo>
                <a:lnTo>
                  <a:pt x="88" y="88"/>
                </a:lnTo>
                <a:lnTo>
                  <a:pt x="82" y="88"/>
                </a:lnTo>
                <a:lnTo>
                  <a:pt x="75" y="88"/>
                </a:lnTo>
                <a:lnTo>
                  <a:pt x="73" y="93"/>
                </a:lnTo>
                <a:lnTo>
                  <a:pt x="70" y="97"/>
                </a:lnTo>
                <a:lnTo>
                  <a:pt x="61" y="102"/>
                </a:lnTo>
                <a:lnTo>
                  <a:pt x="59" y="107"/>
                </a:lnTo>
                <a:lnTo>
                  <a:pt x="54" y="109"/>
                </a:lnTo>
                <a:lnTo>
                  <a:pt x="48" y="110"/>
                </a:lnTo>
                <a:lnTo>
                  <a:pt x="41" y="109"/>
                </a:lnTo>
                <a:lnTo>
                  <a:pt x="27" y="109"/>
                </a:lnTo>
                <a:lnTo>
                  <a:pt x="19" y="109"/>
                </a:lnTo>
                <a:lnTo>
                  <a:pt x="13" y="109"/>
                </a:lnTo>
                <a:lnTo>
                  <a:pt x="10" y="102"/>
                </a:lnTo>
                <a:lnTo>
                  <a:pt x="7" y="98"/>
                </a:lnTo>
                <a:lnTo>
                  <a:pt x="3" y="93"/>
                </a:lnTo>
                <a:lnTo>
                  <a:pt x="0" y="88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40" name="Freeform 269">
            <a:extLst>
              <a:ext uri="{FF2B5EF4-FFF2-40B4-BE49-F238E27FC236}">
                <a16:creationId xmlns:a16="http://schemas.microsoft.com/office/drawing/2014/main" id="{85F36543-3208-4A3B-B3EA-8C1B87DA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406" y="5596685"/>
            <a:ext cx="258550" cy="498017"/>
          </a:xfrm>
          <a:custGeom>
            <a:avLst/>
            <a:gdLst>
              <a:gd name="T0" fmla="*/ 224172 w 654"/>
              <a:gd name="T1" fmla="*/ 279305 h 1332"/>
              <a:gd name="T2" fmla="*/ 222376 w 654"/>
              <a:gd name="T3" fmla="*/ 276785 h 1332"/>
              <a:gd name="T4" fmla="*/ 207647 w 654"/>
              <a:gd name="T5" fmla="*/ 253030 h 1332"/>
              <a:gd name="T6" fmla="*/ 179625 w 654"/>
              <a:gd name="T7" fmla="*/ 237193 h 1332"/>
              <a:gd name="T8" fmla="*/ 165974 w 654"/>
              <a:gd name="T9" fmla="*/ 232874 h 1332"/>
              <a:gd name="T10" fmla="*/ 163459 w 654"/>
              <a:gd name="T11" fmla="*/ 232154 h 1332"/>
              <a:gd name="T12" fmla="*/ 153759 w 654"/>
              <a:gd name="T13" fmla="*/ 223516 h 1332"/>
              <a:gd name="T14" fmla="*/ 146574 w 654"/>
              <a:gd name="T15" fmla="*/ 199041 h 1332"/>
              <a:gd name="T16" fmla="*/ 146934 w 654"/>
              <a:gd name="T17" fmla="*/ 179964 h 1332"/>
              <a:gd name="T18" fmla="*/ 138312 w 654"/>
              <a:gd name="T19" fmla="*/ 151530 h 1332"/>
              <a:gd name="T20" fmla="*/ 141545 w 654"/>
              <a:gd name="T21" fmla="*/ 130294 h 1332"/>
              <a:gd name="T22" fmla="*/ 151245 w 654"/>
              <a:gd name="T23" fmla="*/ 91062 h 1332"/>
              <a:gd name="T24" fmla="*/ 145137 w 654"/>
              <a:gd name="T25" fmla="*/ 71986 h 1332"/>
              <a:gd name="T26" fmla="*/ 139030 w 654"/>
              <a:gd name="T27" fmla="*/ 59028 h 1332"/>
              <a:gd name="T28" fmla="*/ 134719 w 654"/>
              <a:gd name="T29" fmla="*/ 51470 h 1332"/>
              <a:gd name="T30" fmla="*/ 112086 w 654"/>
              <a:gd name="T31" fmla="*/ 39952 h 1332"/>
              <a:gd name="T32" fmla="*/ 94842 w 654"/>
              <a:gd name="T33" fmla="*/ 21956 h 1332"/>
              <a:gd name="T34" fmla="*/ 75802 w 654"/>
              <a:gd name="T35" fmla="*/ 7918 h 1332"/>
              <a:gd name="T36" fmla="*/ 66102 w 654"/>
              <a:gd name="T37" fmla="*/ 15477 h 1332"/>
              <a:gd name="T38" fmla="*/ 48858 w 654"/>
              <a:gd name="T39" fmla="*/ 21596 h 1332"/>
              <a:gd name="T40" fmla="*/ 38440 w 654"/>
              <a:gd name="T41" fmla="*/ 2879 h 1332"/>
              <a:gd name="T42" fmla="*/ 25148 w 654"/>
              <a:gd name="T43" fmla="*/ 19796 h 1332"/>
              <a:gd name="T44" fmla="*/ 17244 w 654"/>
              <a:gd name="T45" fmla="*/ 33113 h 1332"/>
              <a:gd name="T46" fmla="*/ 8622 w 654"/>
              <a:gd name="T47" fmla="*/ 46071 h 1332"/>
              <a:gd name="T48" fmla="*/ 0 w 654"/>
              <a:gd name="T49" fmla="*/ 64427 h 1332"/>
              <a:gd name="T50" fmla="*/ 8622 w 654"/>
              <a:gd name="T51" fmla="*/ 84223 h 1332"/>
              <a:gd name="T52" fmla="*/ 11496 w 654"/>
              <a:gd name="T53" fmla="*/ 88542 h 1332"/>
              <a:gd name="T54" fmla="*/ 11496 w 654"/>
              <a:gd name="T55" fmla="*/ 105099 h 1332"/>
              <a:gd name="T56" fmla="*/ 14011 w 654"/>
              <a:gd name="T57" fmla="*/ 120216 h 1332"/>
              <a:gd name="T58" fmla="*/ 33051 w 654"/>
              <a:gd name="T59" fmla="*/ 133893 h 1332"/>
              <a:gd name="T60" fmla="*/ 18322 w 654"/>
              <a:gd name="T61" fmla="*/ 159808 h 1332"/>
              <a:gd name="T62" fmla="*/ 26225 w 654"/>
              <a:gd name="T63" fmla="*/ 174205 h 1332"/>
              <a:gd name="T64" fmla="*/ 19040 w 654"/>
              <a:gd name="T65" fmla="*/ 190402 h 1332"/>
              <a:gd name="T66" fmla="*/ 28022 w 654"/>
              <a:gd name="T67" fmla="*/ 214158 h 1332"/>
              <a:gd name="T68" fmla="*/ 19040 w 654"/>
              <a:gd name="T69" fmla="*/ 238273 h 1332"/>
              <a:gd name="T70" fmla="*/ 34847 w 654"/>
              <a:gd name="T71" fmla="*/ 262388 h 1332"/>
              <a:gd name="T72" fmla="*/ 26225 w 654"/>
              <a:gd name="T73" fmla="*/ 267787 h 1332"/>
              <a:gd name="T74" fmla="*/ 19400 w 654"/>
              <a:gd name="T75" fmla="*/ 291542 h 1332"/>
              <a:gd name="T76" fmla="*/ 13292 w 654"/>
              <a:gd name="T77" fmla="*/ 311338 h 1332"/>
              <a:gd name="T78" fmla="*/ 15807 w 654"/>
              <a:gd name="T79" fmla="*/ 325376 h 1332"/>
              <a:gd name="T80" fmla="*/ 28022 w 654"/>
              <a:gd name="T81" fmla="*/ 327895 h 1332"/>
              <a:gd name="T82" fmla="*/ 31255 w 654"/>
              <a:gd name="T83" fmla="*/ 343732 h 1332"/>
              <a:gd name="T84" fmla="*/ 38440 w 654"/>
              <a:gd name="T85" fmla="*/ 361008 h 1332"/>
              <a:gd name="T86" fmla="*/ 21914 w 654"/>
              <a:gd name="T87" fmla="*/ 350571 h 1332"/>
              <a:gd name="T88" fmla="*/ 20837 w 654"/>
              <a:gd name="T89" fmla="*/ 362808 h 1332"/>
              <a:gd name="T90" fmla="*/ 34847 w 654"/>
              <a:gd name="T91" fmla="*/ 385484 h 1332"/>
              <a:gd name="T92" fmla="*/ 61791 w 654"/>
              <a:gd name="T93" fmla="*/ 399161 h 1332"/>
              <a:gd name="T94" fmla="*/ 75802 w 654"/>
              <a:gd name="T95" fmla="*/ 407079 h 1332"/>
              <a:gd name="T96" fmla="*/ 102746 w 654"/>
              <a:gd name="T97" fmla="*/ 431554 h 1332"/>
              <a:gd name="T98" fmla="*/ 107057 w 654"/>
              <a:gd name="T99" fmla="*/ 454230 h 1332"/>
              <a:gd name="T100" fmla="*/ 107775 w 654"/>
              <a:gd name="T101" fmla="*/ 466108 h 1332"/>
              <a:gd name="T102" fmla="*/ 131127 w 654"/>
              <a:gd name="T103" fmla="*/ 477625 h 1332"/>
              <a:gd name="T104" fmla="*/ 150526 w 654"/>
              <a:gd name="T105" fmla="*/ 467907 h 1332"/>
              <a:gd name="T106" fmla="*/ 164896 w 654"/>
              <a:gd name="T107" fmla="*/ 431195 h 1332"/>
              <a:gd name="T108" fmla="*/ 175674 w 654"/>
              <a:gd name="T109" fmla="*/ 410319 h 1332"/>
              <a:gd name="T110" fmla="*/ 197947 w 654"/>
              <a:gd name="T111" fmla="*/ 384404 h 1332"/>
              <a:gd name="T112" fmla="*/ 204773 w 654"/>
              <a:gd name="T113" fmla="*/ 356689 h 1332"/>
              <a:gd name="T114" fmla="*/ 209443 w 654"/>
              <a:gd name="T115" fmla="*/ 347691 h 1332"/>
              <a:gd name="T116" fmla="*/ 222376 w 654"/>
              <a:gd name="T117" fmla="*/ 331494 h 1332"/>
              <a:gd name="T118" fmla="*/ 233872 w 654"/>
              <a:gd name="T119" fmla="*/ 314938 h 1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54" h="1332">
                <a:moveTo>
                  <a:pt x="653" y="812"/>
                </a:moveTo>
                <a:lnTo>
                  <a:pt x="653" y="812"/>
                </a:lnTo>
                <a:lnTo>
                  <a:pt x="650" y="809"/>
                </a:lnTo>
                <a:lnTo>
                  <a:pt x="646" y="805"/>
                </a:lnTo>
                <a:lnTo>
                  <a:pt x="641" y="797"/>
                </a:lnTo>
                <a:lnTo>
                  <a:pt x="638" y="786"/>
                </a:lnTo>
                <a:lnTo>
                  <a:pt x="633" y="778"/>
                </a:lnTo>
                <a:lnTo>
                  <a:pt x="631" y="778"/>
                </a:lnTo>
                <a:lnTo>
                  <a:pt x="624" y="776"/>
                </a:lnTo>
                <a:lnTo>
                  <a:pt x="621" y="776"/>
                </a:lnTo>
                <a:lnTo>
                  <a:pt x="619" y="773"/>
                </a:lnTo>
                <a:lnTo>
                  <a:pt x="619" y="771"/>
                </a:lnTo>
                <a:lnTo>
                  <a:pt x="619" y="769"/>
                </a:lnTo>
                <a:lnTo>
                  <a:pt x="617" y="763"/>
                </a:lnTo>
                <a:lnTo>
                  <a:pt x="617" y="754"/>
                </a:lnTo>
                <a:lnTo>
                  <a:pt x="617" y="744"/>
                </a:lnTo>
                <a:lnTo>
                  <a:pt x="616" y="735"/>
                </a:lnTo>
                <a:lnTo>
                  <a:pt x="614" y="730"/>
                </a:lnTo>
                <a:lnTo>
                  <a:pt x="610" y="727"/>
                </a:lnTo>
                <a:lnTo>
                  <a:pt x="604" y="722"/>
                </a:lnTo>
                <a:lnTo>
                  <a:pt x="583" y="715"/>
                </a:lnTo>
                <a:lnTo>
                  <a:pt x="581" y="708"/>
                </a:lnTo>
                <a:lnTo>
                  <a:pt x="578" y="703"/>
                </a:lnTo>
                <a:lnTo>
                  <a:pt x="571" y="703"/>
                </a:lnTo>
                <a:lnTo>
                  <a:pt x="564" y="700"/>
                </a:lnTo>
                <a:lnTo>
                  <a:pt x="559" y="696"/>
                </a:lnTo>
                <a:lnTo>
                  <a:pt x="551" y="696"/>
                </a:lnTo>
                <a:lnTo>
                  <a:pt x="544" y="691"/>
                </a:lnTo>
                <a:lnTo>
                  <a:pt x="535" y="686"/>
                </a:lnTo>
                <a:lnTo>
                  <a:pt x="512" y="667"/>
                </a:lnTo>
                <a:lnTo>
                  <a:pt x="500" y="659"/>
                </a:lnTo>
                <a:lnTo>
                  <a:pt x="493" y="655"/>
                </a:lnTo>
                <a:lnTo>
                  <a:pt x="488" y="655"/>
                </a:lnTo>
                <a:lnTo>
                  <a:pt x="486" y="655"/>
                </a:lnTo>
                <a:lnTo>
                  <a:pt x="481" y="653"/>
                </a:lnTo>
                <a:lnTo>
                  <a:pt x="477" y="652"/>
                </a:lnTo>
                <a:lnTo>
                  <a:pt x="469" y="648"/>
                </a:lnTo>
                <a:lnTo>
                  <a:pt x="464" y="647"/>
                </a:lnTo>
                <a:lnTo>
                  <a:pt x="462" y="647"/>
                </a:lnTo>
                <a:lnTo>
                  <a:pt x="460" y="647"/>
                </a:lnTo>
                <a:lnTo>
                  <a:pt x="459" y="647"/>
                </a:lnTo>
                <a:lnTo>
                  <a:pt x="457" y="647"/>
                </a:lnTo>
                <a:lnTo>
                  <a:pt x="457" y="645"/>
                </a:lnTo>
                <a:lnTo>
                  <a:pt x="455" y="645"/>
                </a:lnTo>
                <a:lnTo>
                  <a:pt x="455" y="643"/>
                </a:lnTo>
                <a:lnTo>
                  <a:pt x="455" y="641"/>
                </a:lnTo>
                <a:lnTo>
                  <a:pt x="450" y="641"/>
                </a:lnTo>
                <a:lnTo>
                  <a:pt x="447" y="638"/>
                </a:lnTo>
                <a:lnTo>
                  <a:pt x="445" y="635"/>
                </a:lnTo>
                <a:lnTo>
                  <a:pt x="443" y="630"/>
                </a:lnTo>
                <a:lnTo>
                  <a:pt x="442" y="626"/>
                </a:lnTo>
                <a:lnTo>
                  <a:pt x="438" y="623"/>
                </a:lnTo>
                <a:lnTo>
                  <a:pt x="435" y="621"/>
                </a:lnTo>
                <a:lnTo>
                  <a:pt x="428" y="621"/>
                </a:lnTo>
                <a:lnTo>
                  <a:pt x="426" y="612"/>
                </a:lnTo>
                <a:lnTo>
                  <a:pt x="423" y="604"/>
                </a:lnTo>
                <a:lnTo>
                  <a:pt x="416" y="592"/>
                </a:lnTo>
                <a:lnTo>
                  <a:pt x="401" y="566"/>
                </a:lnTo>
                <a:lnTo>
                  <a:pt x="401" y="563"/>
                </a:lnTo>
                <a:lnTo>
                  <a:pt x="401" y="559"/>
                </a:lnTo>
                <a:lnTo>
                  <a:pt x="401" y="556"/>
                </a:lnTo>
                <a:lnTo>
                  <a:pt x="401" y="553"/>
                </a:lnTo>
                <a:lnTo>
                  <a:pt x="408" y="553"/>
                </a:lnTo>
                <a:lnTo>
                  <a:pt x="406" y="549"/>
                </a:lnTo>
                <a:lnTo>
                  <a:pt x="404" y="546"/>
                </a:lnTo>
                <a:lnTo>
                  <a:pt x="401" y="544"/>
                </a:lnTo>
                <a:lnTo>
                  <a:pt x="401" y="539"/>
                </a:lnTo>
                <a:lnTo>
                  <a:pt x="401" y="532"/>
                </a:lnTo>
                <a:lnTo>
                  <a:pt x="402" y="529"/>
                </a:lnTo>
                <a:lnTo>
                  <a:pt x="406" y="524"/>
                </a:lnTo>
                <a:lnTo>
                  <a:pt x="408" y="519"/>
                </a:lnTo>
                <a:lnTo>
                  <a:pt x="408" y="512"/>
                </a:lnTo>
                <a:lnTo>
                  <a:pt x="408" y="505"/>
                </a:lnTo>
                <a:lnTo>
                  <a:pt x="409" y="500"/>
                </a:lnTo>
                <a:lnTo>
                  <a:pt x="414" y="498"/>
                </a:lnTo>
                <a:lnTo>
                  <a:pt x="411" y="490"/>
                </a:lnTo>
                <a:lnTo>
                  <a:pt x="404" y="484"/>
                </a:lnTo>
                <a:lnTo>
                  <a:pt x="392" y="472"/>
                </a:lnTo>
                <a:lnTo>
                  <a:pt x="385" y="467"/>
                </a:lnTo>
                <a:lnTo>
                  <a:pt x="382" y="459"/>
                </a:lnTo>
                <a:lnTo>
                  <a:pt x="379" y="450"/>
                </a:lnTo>
                <a:lnTo>
                  <a:pt x="380" y="437"/>
                </a:lnTo>
                <a:lnTo>
                  <a:pt x="380" y="430"/>
                </a:lnTo>
                <a:lnTo>
                  <a:pt x="382" y="425"/>
                </a:lnTo>
                <a:lnTo>
                  <a:pt x="385" y="421"/>
                </a:lnTo>
                <a:lnTo>
                  <a:pt x="390" y="420"/>
                </a:lnTo>
                <a:lnTo>
                  <a:pt x="401" y="418"/>
                </a:lnTo>
                <a:lnTo>
                  <a:pt x="406" y="415"/>
                </a:lnTo>
                <a:lnTo>
                  <a:pt x="408" y="409"/>
                </a:lnTo>
                <a:lnTo>
                  <a:pt x="408" y="403"/>
                </a:lnTo>
                <a:lnTo>
                  <a:pt x="404" y="399"/>
                </a:lnTo>
                <a:lnTo>
                  <a:pt x="402" y="394"/>
                </a:lnTo>
                <a:lnTo>
                  <a:pt x="401" y="382"/>
                </a:lnTo>
                <a:lnTo>
                  <a:pt x="399" y="370"/>
                </a:lnTo>
                <a:lnTo>
                  <a:pt x="397" y="365"/>
                </a:lnTo>
                <a:lnTo>
                  <a:pt x="394" y="362"/>
                </a:lnTo>
                <a:lnTo>
                  <a:pt x="399" y="336"/>
                </a:lnTo>
                <a:lnTo>
                  <a:pt x="402" y="324"/>
                </a:lnTo>
                <a:lnTo>
                  <a:pt x="408" y="314"/>
                </a:lnTo>
                <a:lnTo>
                  <a:pt x="408" y="309"/>
                </a:lnTo>
                <a:lnTo>
                  <a:pt x="409" y="305"/>
                </a:lnTo>
                <a:lnTo>
                  <a:pt x="411" y="302"/>
                </a:lnTo>
                <a:lnTo>
                  <a:pt x="414" y="300"/>
                </a:lnTo>
                <a:lnTo>
                  <a:pt x="414" y="273"/>
                </a:lnTo>
                <a:lnTo>
                  <a:pt x="416" y="261"/>
                </a:lnTo>
                <a:lnTo>
                  <a:pt x="418" y="256"/>
                </a:lnTo>
                <a:lnTo>
                  <a:pt x="421" y="253"/>
                </a:lnTo>
                <a:lnTo>
                  <a:pt x="419" y="239"/>
                </a:lnTo>
                <a:lnTo>
                  <a:pt x="416" y="227"/>
                </a:lnTo>
                <a:lnTo>
                  <a:pt x="408" y="205"/>
                </a:lnTo>
                <a:lnTo>
                  <a:pt x="406" y="203"/>
                </a:lnTo>
                <a:lnTo>
                  <a:pt x="406" y="201"/>
                </a:lnTo>
                <a:lnTo>
                  <a:pt x="404" y="200"/>
                </a:lnTo>
                <a:lnTo>
                  <a:pt x="404" y="198"/>
                </a:lnTo>
                <a:lnTo>
                  <a:pt x="399" y="196"/>
                </a:lnTo>
                <a:lnTo>
                  <a:pt x="397" y="193"/>
                </a:lnTo>
                <a:lnTo>
                  <a:pt x="396" y="188"/>
                </a:lnTo>
                <a:lnTo>
                  <a:pt x="394" y="183"/>
                </a:lnTo>
                <a:lnTo>
                  <a:pt x="392" y="176"/>
                </a:lnTo>
                <a:lnTo>
                  <a:pt x="387" y="164"/>
                </a:lnTo>
                <a:lnTo>
                  <a:pt x="387" y="162"/>
                </a:lnTo>
                <a:lnTo>
                  <a:pt x="384" y="154"/>
                </a:lnTo>
                <a:lnTo>
                  <a:pt x="382" y="152"/>
                </a:lnTo>
                <a:lnTo>
                  <a:pt x="380" y="149"/>
                </a:lnTo>
                <a:lnTo>
                  <a:pt x="377" y="145"/>
                </a:lnTo>
                <a:lnTo>
                  <a:pt x="375" y="143"/>
                </a:lnTo>
                <a:lnTo>
                  <a:pt x="370" y="137"/>
                </a:lnTo>
                <a:lnTo>
                  <a:pt x="365" y="131"/>
                </a:lnTo>
                <a:lnTo>
                  <a:pt x="363" y="130"/>
                </a:lnTo>
                <a:lnTo>
                  <a:pt x="360" y="123"/>
                </a:lnTo>
                <a:lnTo>
                  <a:pt x="350" y="121"/>
                </a:lnTo>
                <a:lnTo>
                  <a:pt x="339" y="120"/>
                </a:lnTo>
                <a:lnTo>
                  <a:pt x="321" y="114"/>
                </a:lnTo>
                <a:lnTo>
                  <a:pt x="312" y="111"/>
                </a:lnTo>
                <a:lnTo>
                  <a:pt x="302" y="109"/>
                </a:lnTo>
                <a:lnTo>
                  <a:pt x="292" y="108"/>
                </a:lnTo>
                <a:lnTo>
                  <a:pt x="278" y="109"/>
                </a:lnTo>
                <a:lnTo>
                  <a:pt x="275" y="102"/>
                </a:lnTo>
                <a:lnTo>
                  <a:pt x="273" y="99"/>
                </a:lnTo>
                <a:lnTo>
                  <a:pt x="271" y="96"/>
                </a:lnTo>
                <a:lnTo>
                  <a:pt x="271" y="89"/>
                </a:lnTo>
                <a:lnTo>
                  <a:pt x="271" y="82"/>
                </a:lnTo>
                <a:lnTo>
                  <a:pt x="268" y="72"/>
                </a:lnTo>
                <a:lnTo>
                  <a:pt x="264" y="61"/>
                </a:lnTo>
                <a:lnTo>
                  <a:pt x="257" y="49"/>
                </a:lnTo>
                <a:lnTo>
                  <a:pt x="251" y="38"/>
                </a:lnTo>
                <a:lnTo>
                  <a:pt x="242" y="26"/>
                </a:lnTo>
                <a:lnTo>
                  <a:pt x="237" y="14"/>
                </a:lnTo>
                <a:lnTo>
                  <a:pt x="230" y="14"/>
                </a:lnTo>
                <a:lnTo>
                  <a:pt x="225" y="17"/>
                </a:lnTo>
                <a:lnTo>
                  <a:pt x="222" y="19"/>
                </a:lnTo>
                <a:lnTo>
                  <a:pt x="217" y="20"/>
                </a:lnTo>
                <a:lnTo>
                  <a:pt x="213" y="20"/>
                </a:lnTo>
                <a:lnTo>
                  <a:pt x="211" y="22"/>
                </a:lnTo>
                <a:lnTo>
                  <a:pt x="210" y="27"/>
                </a:lnTo>
                <a:lnTo>
                  <a:pt x="206" y="27"/>
                </a:lnTo>
                <a:lnTo>
                  <a:pt x="205" y="29"/>
                </a:lnTo>
                <a:lnTo>
                  <a:pt x="203" y="34"/>
                </a:lnTo>
                <a:lnTo>
                  <a:pt x="199" y="34"/>
                </a:lnTo>
                <a:lnTo>
                  <a:pt x="198" y="36"/>
                </a:lnTo>
                <a:lnTo>
                  <a:pt x="196" y="41"/>
                </a:lnTo>
                <a:lnTo>
                  <a:pt x="189" y="41"/>
                </a:lnTo>
                <a:lnTo>
                  <a:pt x="186" y="41"/>
                </a:lnTo>
                <a:lnTo>
                  <a:pt x="184" y="43"/>
                </a:lnTo>
                <a:lnTo>
                  <a:pt x="182" y="48"/>
                </a:lnTo>
                <a:lnTo>
                  <a:pt x="169" y="48"/>
                </a:lnTo>
                <a:lnTo>
                  <a:pt x="164" y="48"/>
                </a:lnTo>
                <a:lnTo>
                  <a:pt x="160" y="49"/>
                </a:lnTo>
                <a:lnTo>
                  <a:pt x="157" y="51"/>
                </a:lnTo>
                <a:lnTo>
                  <a:pt x="155" y="55"/>
                </a:lnTo>
                <a:lnTo>
                  <a:pt x="155" y="58"/>
                </a:lnTo>
                <a:lnTo>
                  <a:pt x="153" y="60"/>
                </a:lnTo>
                <a:lnTo>
                  <a:pt x="148" y="61"/>
                </a:lnTo>
                <a:lnTo>
                  <a:pt x="136" y="60"/>
                </a:lnTo>
                <a:lnTo>
                  <a:pt x="133" y="56"/>
                </a:lnTo>
                <a:lnTo>
                  <a:pt x="128" y="55"/>
                </a:lnTo>
                <a:lnTo>
                  <a:pt x="126" y="49"/>
                </a:lnTo>
                <a:lnTo>
                  <a:pt x="123" y="46"/>
                </a:lnTo>
                <a:lnTo>
                  <a:pt x="121" y="34"/>
                </a:lnTo>
                <a:lnTo>
                  <a:pt x="121" y="31"/>
                </a:lnTo>
                <a:lnTo>
                  <a:pt x="119" y="29"/>
                </a:lnTo>
                <a:lnTo>
                  <a:pt x="114" y="27"/>
                </a:lnTo>
                <a:lnTo>
                  <a:pt x="111" y="22"/>
                </a:lnTo>
                <a:lnTo>
                  <a:pt x="109" y="15"/>
                </a:lnTo>
                <a:lnTo>
                  <a:pt x="107" y="8"/>
                </a:lnTo>
                <a:lnTo>
                  <a:pt x="107" y="0"/>
                </a:lnTo>
                <a:lnTo>
                  <a:pt x="97" y="5"/>
                </a:lnTo>
                <a:lnTo>
                  <a:pt x="94" y="8"/>
                </a:lnTo>
                <a:lnTo>
                  <a:pt x="90" y="14"/>
                </a:lnTo>
                <a:lnTo>
                  <a:pt x="88" y="19"/>
                </a:lnTo>
                <a:lnTo>
                  <a:pt x="87" y="26"/>
                </a:lnTo>
                <a:lnTo>
                  <a:pt x="85" y="32"/>
                </a:lnTo>
                <a:lnTo>
                  <a:pt x="87" y="41"/>
                </a:lnTo>
                <a:lnTo>
                  <a:pt x="82" y="43"/>
                </a:lnTo>
                <a:lnTo>
                  <a:pt x="77" y="46"/>
                </a:lnTo>
                <a:lnTo>
                  <a:pt x="70" y="55"/>
                </a:lnTo>
                <a:lnTo>
                  <a:pt x="65" y="65"/>
                </a:lnTo>
                <a:lnTo>
                  <a:pt x="59" y="75"/>
                </a:lnTo>
                <a:lnTo>
                  <a:pt x="56" y="80"/>
                </a:lnTo>
                <a:lnTo>
                  <a:pt x="54" y="84"/>
                </a:lnTo>
                <a:lnTo>
                  <a:pt x="53" y="85"/>
                </a:lnTo>
                <a:lnTo>
                  <a:pt x="49" y="90"/>
                </a:lnTo>
                <a:lnTo>
                  <a:pt x="48" y="92"/>
                </a:lnTo>
                <a:lnTo>
                  <a:pt x="44" y="97"/>
                </a:lnTo>
                <a:lnTo>
                  <a:pt x="41" y="106"/>
                </a:lnTo>
                <a:lnTo>
                  <a:pt x="39" y="116"/>
                </a:lnTo>
                <a:lnTo>
                  <a:pt x="36" y="118"/>
                </a:lnTo>
                <a:lnTo>
                  <a:pt x="32" y="120"/>
                </a:lnTo>
                <a:lnTo>
                  <a:pt x="29" y="123"/>
                </a:lnTo>
                <a:lnTo>
                  <a:pt x="25" y="123"/>
                </a:lnTo>
                <a:lnTo>
                  <a:pt x="24" y="128"/>
                </a:lnTo>
                <a:lnTo>
                  <a:pt x="20" y="133"/>
                </a:lnTo>
                <a:lnTo>
                  <a:pt x="19" y="137"/>
                </a:lnTo>
                <a:lnTo>
                  <a:pt x="19" y="143"/>
                </a:lnTo>
                <a:lnTo>
                  <a:pt x="17" y="149"/>
                </a:lnTo>
                <a:lnTo>
                  <a:pt x="12" y="154"/>
                </a:lnTo>
                <a:lnTo>
                  <a:pt x="8" y="157"/>
                </a:lnTo>
                <a:lnTo>
                  <a:pt x="5" y="162"/>
                </a:lnTo>
                <a:lnTo>
                  <a:pt x="3" y="167"/>
                </a:lnTo>
                <a:lnTo>
                  <a:pt x="1" y="171"/>
                </a:lnTo>
                <a:lnTo>
                  <a:pt x="0" y="179"/>
                </a:lnTo>
                <a:lnTo>
                  <a:pt x="1" y="188"/>
                </a:lnTo>
                <a:lnTo>
                  <a:pt x="5" y="196"/>
                </a:lnTo>
                <a:lnTo>
                  <a:pt x="8" y="205"/>
                </a:lnTo>
                <a:lnTo>
                  <a:pt x="13" y="213"/>
                </a:lnTo>
                <a:lnTo>
                  <a:pt x="17" y="218"/>
                </a:lnTo>
                <a:lnTo>
                  <a:pt x="17" y="222"/>
                </a:lnTo>
                <a:lnTo>
                  <a:pt x="17" y="232"/>
                </a:lnTo>
                <a:lnTo>
                  <a:pt x="24" y="234"/>
                </a:lnTo>
                <a:lnTo>
                  <a:pt x="25" y="235"/>
                </a:lnTo>
                <a:lnTo>
                  <a:pt x="27" y="235"/>
                </a:lnTo>
                <a:lnTo>
                  <a:pt x="29" y="239"/>
                </a:lnTo>
                <a:lnTo>
                  <a:pt x="30" y="241"/>
                </a:lnTo>
                <a:lnTo>
                  <a:pt x="30" y="242"/>
                </a:lnTo>
                <a:lnTo>
                  <a:pt x="32" y="246"/>
                </a:lnTo>
                <a:lnTo>
                  <a:pt x="32" y="264"/>
                </a:lnTo>
                <a:lnTo>
                  <a:pt x="32" y="266"/>
                </a:lnTo>
                <a:lnTo>
                  <a:pt x="32" y="278"/>
                </a:lnTo>
                <a:lnTo>
                  <a:pt x="32" y="280"/>
                </a:lnTo>
                <a:lnTo>
                  <a:pt x="32" y="290"/>
                </a:lnTo>
                <a:lnTo>
                  <a:pt x="32" y="292"/>
                </a:lnTo>
                <a:lnTo>
                  <a:pt x="32" y="302"/>
                </a:lnTo>
                <a:lnTo>
                  <a:pt x="32" y="304"/>
                </a:lnTo>
                <a:lnTo>
                  <a:pt x="34" y="312"/>
                </a:lnTo>
                <a:lnTo>
                  <a:pt x="34" y="316"/>
                </a:lnTo>
                <a:lnTo>
                  <a:pt x="36" y="322"/>
                </a:lnTo>
                <a:lnTo>
                  <a:pt x="36" y="326"/>
                </a:lnTo>
                <a:lnTo>
                  <a:pt x="39" y="334"/>
                </a:lnTo>
                <a:lnTo>
                  <a:pt x="59" y="334"/>
                </a:lnTo>
                <a:lnTo>
                  <a:pt x="59" y="341"/>
                </a:lnTo>
                <a:lnTo>
                  <a:pt x="61" y="346"/>
                </a:lnTo>
                <a:lnTo>
                  <a:pt x="65" y="350"/>
                </a:lnTo>
                <a:lnTo>
                  <a:pt x="70" y="351"/>
                </a:lnTo>
                <a:lnTo>
                  <a:pt x="73" y="353"/>
                </a:lnTo>
                <a:lnTo>
                  <a:pt x="83" y="355"/>
                </a:lnTo>
                <a:lnTo>
                  <a:pt x="90" y="358"/>
                </a:lnTo>
                <a:lnTo>
                  <a:pt x="92" y="365"/>
                </a:lnTo>
                <a:lnTo>
                  <a:pt x="92" y="372"/>
                </a:lnTo>
                <a:lnTo>
                  <a:pt x="90" y="375"/>
                </a:lnTo>
                <a:lnTo>
                  <a:pt x="87" y="386"/>
                </a:lnTo>
                <a:lnTo>
                  <a:pt x="85" y="394"/>
                </a:lnTo>
                <a:lnTo>
                  <a:pt x="87" y="403"/>
                </a:lnTo>
                <a:lnTo>
                  <a:pt x="87" y="450"/>
                </a:lnTo>
                <a:lnTo>
                  <a:pt x="80" y="452"/>
                </a:lnTo>
                <a:lnTo>
                  <a:pt x="73" y="452"/>
                </a:lnTo>
                <a:lnTo>
                  <a:pt x="65" y="449"/>
                </a:lnTo>
                <a:lnTo>
                  <a:pt x="56" y="445"/>
                </a:lnTo>
                <a:lnTo>
                  <a:pt x="51" y="444"/>
                </a:lnTo>
                <a:lnTo>
                  <a:pt x="46" y="444"/>
                </a:lnTo>
                <a:lnTo>
                  <a:pt x="46" y="452"/>
                </a:lnTo>
                <a:lnTo>
                  <a:pt x="48" y="459"/>
                </a:lnTo>
                <a:lnTo>
                  <a:pt x="51" y="464"/>
                </a:lnTo>
                <a:lnTo>
                  <a:pt x="53" y="471"/>
                </a:lnTo>
                <a:lnTo>
                  <a:pt x="58" y="474"/>
                </a:lnTo>
                <a:lnTo>
                  <a:pt x="65" y="476"/>
                </a:lnTo>
                <a:lnTo>
                  <a:pt x="70" y="479"/>
                </a:lnTo>
                <a:lnTo>
                  <a:pt x="71" y="481"/>
                </a:lnTo>
                <a:lnTo>
                  <a:pt x="73" y="484"/>
                </a:lnTo>
                <a:lnTo>
                  <a:pt x="71" y="493"/>
                </a:lnTo>
                <a:lnTo>
                  <a:pt x="71" y="496"/>
                </a:lnTo>
                <a:lnTo>
                  <a:pt x="66" y="500"/>
                </a:lnTo>
                <a:lnTo>
                  <a:pt x="63" y="503"/>
                </a:lnTo>
                <a:lnTo>
                  <a:pt x="61" y="507"/>
                </a:lnTo>
                <a:lnTo>
                  <a:pt x="61" y="512"/>
                </a:lnTo>
                <a:lnTo>
                  <a:pt x="61" y="520"/>
                </a:lnTo>
                <a:lnTo>
                  <a:pt x="59" y="524"/>
                </a:lnTo>
                <a:lnTo>
                  <a:pt x="56" y="527"/>
                </a:lnTo>
                <a:lnTo>
                  <a:pt x="53" y="529"/>
                </a:lnTo>
                <a:lnTo>
                  <a:pt x="44" y="532"/>
                </a:lnTo>
                <a:lnTo>
                  <a:pt x="41" y="534"/>
                </a:lnTo>
                <a:lnTo>
                  <a:pt x="39" y="539"/>
                </a:lnTo>
                <a:lnTo>
                  <a:pt x="41" y="551"/>
                </a:lnTo>
                <a:lnTo>
                  <a:pt x="44" y="561"/>
                </a:lnTo>
                <a:lnTo>
                  <a:pt x="53" y="580"/>
                </a:lnTo>
                <a:lnTo>
                  <a:pt x="61" y="583"/>
                </a:lnTo>
                <a:lnTo>
                  <a:pt x="70" y="587"/>
                </a:lnTo>
                <a:lnTo>
                  <a:pt x="77" y="592"/>
                </a:lnTo>
                <a:lnTo>
                  <a:pt x="78" y="595"/>
                </a:lnTo>
                <a:lnTo>
                  <a:pt x="80" y="600"/>
                </a:lnTo>
                <a:lnTo>
                  <a:pt x="82" y="607"/>
                </a:lnTo>
                <a:lnTo>
                  <a:pt x="80" y="612"/>
                </a:lnTo>
                <a:lnTo>
                  <a:pt x="78" y="618"/>
                </a:lnTo>
                <a:lnTo>
                  <a:pt x="77" y="621"/>
                </a:lnTo>
                <a:lnTo>
                  <a:pt x="70" y="626"/>
                </a:lnTo>
                <a:lnTo>
                  <a:pt x="68" y="631"/>
                </a:lnTo>
                <a:lnTo>
                  <a:pt x="66" y="635"/>
                </a:lnTo>
                <a:lnTo>
                  <a:pt x="59" y="648"/>
                </a:lnTo>
                <a:lnTo>
                  <a:pt x="53" y="662"/>
                </a:lnTo>
                <a:lnTo>
                  <a:pt x="53" y="671"/>
                </a:lnTo>
                <a:lnTo>
                  <a:pt x="56" y="676"/>
                </a:lnTo>
                <a:lnTo>
                  <a:pt x="61" y="679"/>
                </a:lnTo>
                <a:lnTo>
                  <a:pt x="66" y="682"/>
                </a:lnTo>
                <a:lnTo>
                  <a:pt x="66" y="717"/>
                </a:lnTo>
                <a:lnTo>
                  <a:pt x="71" y="718"/>
                </a:lnTo>
                <a:lnTo>
                  <a:pt x="73" y="720"/>
                </a:lnTo>
                <a:lnTo>
                  <a:pt x="73" y="723"/>
                </a:lnTo>
                <a:lnTo>
                  <a:pt x="82" y="723"/>
                </a:lnTo>
                <a:lnTo>
                  <a:pt x="90" y="725"/>
                </a:lnTo>
                <a:lnTo>
                  <a:pt x="97" y="729"/>
                </a:lnTo>
                <a:lnTo>
                  <a:pt x="102" y="732"/>
                </a:lnTo>
                <a:lnTo>
                  <a:pt x="105" y="739"/>
                </a:lnTo>
                <a:lnTo>
                  <a:pt x="107" y="746"/>
                </a:lnTo>
                <a:lnTo>
                  <a:pt x="107" y="754"/>
                </a:lnTo>
                <a:lnTo>
                  <a:pt x="107" y="764"/>
                </a:lnTo>
                <a:lnTo>
                  <a:pt x="94" y="764"/>
                </a:lnTo>
                <a:lnTo>
                  <a:pt x="80" y="764"/>
                </a:lnTo>
                <a:lnTo>
                  <a:pt x="75" y="763"/>
                </a:lnTo>
                <a:lnTo>
                  <a:pt x="71" y="759"/>
                </a:lnTo>
                <a:lnTo>
                  <a:pt x="71" y="752"/>
                </a:lnTo>
                <a:lnTo>
                  <a:pt x="73" y="744"/>
                </a:lnTo>
                <a:lnTo>
                  <a:pt x="65" y="749"/>
                </a:lnTo>
                <a:lnTo>
                  <a:pt x="61" y="752"/>
                </a:lnTo>
                <a:lnTo>
                  <a:pt x="59" y="757"/>
                </a:lnTo>
                <a:lnTo>
                  <a:pt x="58" y="763"/>
                </a:lnTo>
                <a:lnTo>
                  <a:pt x="56" y="764"/>
                </a:lnTo>
                <a:lnTo>
                  <a:pt x="53" y="764"/>
                </a:lnTo>
                <a:lnTo>
                  <a:pt x="56" y="771"/>
                </a:lnTo>
                <a:lnTo>
                  <a:pt x="58" y="778"/>
                </a:lnTo>
                <a:lnTo>
                  <a:pt x="59" y="786"/>
                </a:lnTo>
                <a:lnTo>
                  <a:pt x="58" y="793"/>
                </a:lnTo>
                <a:lnTo>
                  <a:pt x="54" y="810"/>
                </a:lnTo>
                <a:lnTo>
                  <a:pt x="51" y="829"/>
                </a:lnTo>
                <a:lnTo>
                  <a:pt x="51" y="831"/>
                </a:lnTo>
                <a:lnTo>
                  <a:pt x="53" y="836"/>
                </a:lnTo>
                <a:lnTo>
                  <a:pt x="54" y="841"/>
                </a:lnTo>
                <a:lnTo>
                  <a:pt x="53" y="844"/>
                </a:lnTo>
                <a:lnTo>
                  <a:pt x="49" y="848"/>
                </a:lnTo>
                <a:lnTo>
                  <a:pt x="42" y="855"/>
                </a:lnTo>
                <a:lnTo>
                  <a:pt x="41" y="860"/>
                </a:lnTo>
                <a:lnTo>
                  <a:pt x="39" y="863"/>
                </a:lnTo>
                <a:lnTo>
                  <a:pt x="37" y="865"/>
                </a:lnTo>
                <a:lnTo>
                  <a:pt x="34" y="868"/>
                </a:lnTo>
                <a:lnTo>
                  <a:pt x="32" y="873"/>
                </a:lnTo>
                <a:lnTo>
                  <a:pt x="34" y="877"/>
                </a:lnTo>
                <a:lnTo>
                  <a:pt x="34" y="879"/>
                </a:lnTo>
                <a:lnTo>
                  <a:pt x="36" y="882"/>
                </a:lnTo>
                <a:lnTo>
                  <a:pt x="37" y="887"/>
                </a:lnTo>
                <a:lnTo>
                  <a:pt x="39" y="896"/>
                </a:lnTo>
                <a:lnTo>
                  <a:pt x="41" y="901"/>
                </a:lnTo>
                <a:lnTo>
                  <a:pt x="44" y="904"/>
                </a:lnTo>
                <a:lnTo>
                  <a:pt x="49" y="906"/>
                </a:lnTo>
                <a:lnTo>
                  <a:pt x="56" y="908"/>
                </a:lnTo>
                <a:lnTo>
                  <a:pt x="59" y="909"/>
                </a:lnTo>
                <a:lnTo>
                  <a:pt x="63" y="913"/>
                </a:lnTo>
                <a:lnTo>
                  <a:pt x="65" y="914"/>
                </a:lnTo>
                <a:lnTo>
                  <a:pt x="68" y="914"/>
                </a:lnTo>
                <a:lnTo>
                  <a:pt x="73" y="914"/>
                </a:lnTo>
                <a:lnTo>
                  <a:pt x="78" y="911"/>
                </a:lnTo>
                <a:lnTo>
                  <a:pt x="85" y="909"/>
                </a:lnTo>
                <a:lnTo>
                  <a:pt x="92" y="908"/>
                </a:lnTo>
                <a:lnTo>
                  <a:pt x="100" y="908"/>
                </a:lnTo>
                <a:lnTo>
                  <a:pt x="100" y="914"/>
                </a:lnTo>
                <a:lnTo>
                  <a:pt x="100" y="918"/>
                </a:lnTo>
                <a:lnTo>
                  <a:pt x="92" y="933"/>
                </a:lnTo>
                <a:lnTo>
                  <a:pt x="87" y="945"/>
                </a:lnTo>
                <a:lnTo>
                  <a:pt x="87" y="948"/>
                </a:lnTo>
                <a:lnTo>
                  <a:pt x="87" y="955"/>
                </a:lnTo>
                <a:lnTo>
                  <a:pt x="88" y="960"/>
                </a:lnTo>
                <a:lnTo>
                  <a:pt x="92" y="964"/>
                </a:lnTo>
                <a:lnTo>
                  <a:pt x="95" y="967"/>
                </a:lnTo>
                <a:lnTo>
                  <a:pt x="104" y="972"/>
                </a:lnTo>
                <a:lnTo>
                  <a:pt x="107" y="974"/>
                </a:lnTo>
                <a:lnTo>
                  <a:pt x="107" y="977"/>
                </a:lnTo>
                <a:lnTo>
                  <a:pt x="107" y="983"/>
                </a:lnTo>
                <a:lnTo>
                  <a:pt x="107" y="993"/>
                </a:lnTo>
                <a:lnTo>
                  <a:pt x="105" y="998"/>
                </a:lnTo>
                <a:lnTo>
                  <a:pt x="107" y="1003"/>
                </a:lnTo>
                <a:lnTo>
                  <a:pt x="95" y="1005"/>
                </a:lnTo>
                <a:lnTo>
                  <a:pt x="92" y="1003"/>
                </a:lnTo>
                <a:lnTo>
                  <a:pt x="88" y="1001"/>
                </a:lnTo>
                <a:lnTo>
                  <a:pt x="87" y="998"/>
                </a:lnTo>
                <a:lnTo>
                  <a:pt x="85" y="994"/>
                </a:lnTo>
                <a:lnTo>
                  <a:pt x="87" y="983"/>
                </a:lnTo>
                <a:lnTo>
                  <a:pt x="80" y="983"/>
                </a:lnTo>
                <a:lnTo>
                  <a:pt x="75" y="981"/>
                </a:lnTo>
                <a:lnTo>
                  <a:pt x="71" y="977"/>
                </a:lnTo>
                <a:lnTo>
                  <a:pt x="66" y="976"/>
                </a:lnTo>
                <a:lnTo>
                  <a:pt x="61" y="974"/>
                </a:lnTo>
                <a:lnTo>
                  <a:pt x="59" y="972"/>
                </a:lnTo>
                <a:lnTo>
                  <a:pt x="59" y="969"/>
                </a:lnTo>
                <a:lnTo>
                  <a:pt x="39" y="969"/>
                </a:lnTo>
                <a:lnTo>
                  <a:pt x="39" y="976"/>
                </a:lnTo>
                <a:lnTo>
                  <a:pt x="39" y="981"/>
                </a:lnTo>
                <a:lnTo>
                  <a:pt x="44" y="989"/>
                </a:lnTo>
                <a:lnTo>
                  <a:pt x="44" y="993"/>
                </a:lnTo>
                <a:lnTo>
                  <a:pt x="49" y="996"/>
                </a:lnTo>
                <a:lnTo>
                  <a:pt x="53" y="1001"/>
                </a:lnTo>
                <a:lnTo>
                  <a:pt x="58" y="1008"/>
                </a:lnTo>
                <a:lnTo>
                  <a:pt x="59" y="1017"/>
                </a:lnTo>
                <a:lnTo>
                  <a:pt x="63" y="1020"/>
                </a:lnTo>
                <a:lnTo>
                  <a:pt x="66" y="1023"/>
                </a:lnTo>
                <a:lnTo>
                  <a:pt x="68" y="1027"/>
                </a:lnTo>
                <a:lnTo>
                  <a:pt x="75" y="1041"/>
                </a:lnTo>
                <a:lnTo>
                  <a:pt x="78" y="1049"/>
                </a:lnTo>
                <a:lnTo>
                  <a:pt x="80" y="1058"/>
                </a:lnTo>
                <a:lnTo>
                  <a:pt x="87" y="1061"/>
                </a:lnTo>
                <a:lnTo>
                  <a:pt x="92" y="1066"/>
                </a:lnTo>
                <a:lnTo>
                  <a:pt x="97" y="1071"/>
                </a:lnTo>
                <a:lnTo>
                  <a:pt x="100" y="1078"/>
                </a:lnTo>
                <a:lnTo>
                  <a:pt x="109" y="1078"/>
                </a:lnTo>
                <a:lnTo>
                  <a:pt x="114" y="1081"/>
                </a:lnTo>
                <a:lnTo>
                  <a:pt x="126" y="1088"/>
                </a:lnTo>
                <a:lnTo>
                  <a:pt x="128" y="1090"/>
                </a:lnTo>
                <a:lnTo>
                  <a:pt x="140" y="1092"/>
                </a:lnTo>
                <a:lnTo>
                  <a:pt x="150" y="1095"/>
                </a:lnTo>
                <a:lnTo>
                  <a:pt x="162" y="1100"/>
                </a:lnTo>
                <a:lnTo>
                  <a:pt x="172" y="1109"/>
                </a:lnTo>
                <a:lnTo>
                  <a:pt x="176" y="1109"/>
                </a:lnTo>
                <a:lnTo>
                  <a:pt x="177" y="1111"/>
                </a:lnTo>
                <a:lnTo>
                  <a:pt x="179" y="1112"/>
                </a:lnTo>
                <a:lnTo>
                  <a:pt x="186" y="1117"/>
                </a:lnTo>
                <a:lnTo>
                  <a:pt x="193" y="1124"/>
                </a:lnTo>
                <a:lnTo>
                  <a:pt x="196" y="1128"/>
                </a:lnTo>
                <a:lnTo>
                  <a:pt x="199" y="1129"/>
                </a:lnTo>
                <a:lnTo>
                  <a:pt x="205" y="1131"/>
                </a:lnTo>
                <a:lnTo>
                  <a:pt x="211" y="1131"/>
                </a:lnTo>
                <a:lnTo>
                  <a:pt x="215" y="1131"/>
                </a:lnTo>
                <a:lnTo>
                  <a:pt x="223" y="1133"/>
                </a:lnTo>
                <a:lnTo>
                  <a:pt x="227" y="1136"/>
                </a:lnTo>
                <a:lnTo>
                  <a:pt x="230" y="1140"/>
                </a:lnTo>
                <a:lnTo>
                  <a:pt x="239" y="1145"/>
                </a:lnTo>
                <a:lnTo>
                  <a:pt x="249" y="1148"/>
                </a:lnTo>
                <a:lnTo>
                  <a:pt x="257" y="1153"/>
                </a:lnTo>
                <a:lnTo>
                  <a:pt x="278" y="1194"/>
                </a:lnTo>
                <a:lnTo>
                  <a:pt x="286" y="1199"/>
                </a:lnTo>
                <a:lnTo>
                  <a:pt x="290" y="1203"/>
                </a:lnTo>
                <a:lnTo>
                  <a:pt x="292" y="1208"/>
                </a:lnTo>
                <a:lnTo>
                  <a:pt x="293" y="1210"/>
                </a:lnTo>
                <a:lnTo>
                  <a:pt x="295" y="1211"/>
                </a:lnTo>
                <a:lnTo>
                  <a:pt x="298" y="1215"/>
                </a:lnTo>
                <a:lnTo>
                  <a:pt x="300" y="1220"/>
                </a:lnTo>
                <a:lnTo>
                  <a:pt x="302" y="1222"/>
                </a:lnTo>
                <a:lnTo>
                  <a:pt x="305" y="1222"/>
                </a:lnTo>
                <a:lnTo>
                  <a:pt x="300" y="1232"/>
                </a:lnTo>
                <a:lnTo>
                  <a:pt x="298" y="1240"/>
                </a:lnTo>
                <a:lnTo>
                  <a:pt x="298" y="1262"/>
                </a:lnTo>
                <a:lnTo>
                  <a:pt x="300" y="1262"/>
                </a:lnTo>
                <a:lnTo>
                  <a:pt x="302" y="1264"/>
                </a:lnTo>
                <a:lnTo>
                  <a:pt x="304" y="1266"/>
                </a:lnTo>
                <a:lnTo>
                  <a:pt x="305" y="1269"/>
                </a:lnTo>
                <a:lnTo>
                  <a:pt x="304" y="1273"/>
                </a:lnTo>
                <a:lnTo>
                  <a:pt x="300" y="1278"/>
                </a:lnTo>
                <a:lnTo>
                  <a:pt x="298" y="1283"/>
                </a:lnTo>
                <a:lnTo>
                  <a:pt x="298" y="1286"/>
                </a:lnTo>
                <a:lnTo>
                  <a:pt x="298" y="1290"/>
                </a:lnTo>
                <a:lnTo>
                  <a:pt x="300" y="1295"/>
                </a:lnTo>
                <a:lnTo>
                  <a:pt x="302" y="1298"/>
                </a:lnTo>
                <a:lnTo>
                  <a:pt x="309" y="1303"/>
                </a:lnTo>
                <a:lnTo>
                  <a:pt x="317" y="1307"/>
                </a:lnTo>
                <a:lnTo>
                  <a:pt x="326" y="1310"/>
                </a:lnTo>
                <a:lnTo>
                  <a:pt x="333" y="1314"/>
                </a:lnTo>
                <a:lnTo>
                  <a:pt x="339" y="1317"/>
                </a:lnTo>
                <a:lnTo>
                  <a:pt x="350" y="1317"/>
                </a:lnTo>
                <a:lnTo>
                  <a:pt x="360" y="1317"/>
                </a:lnTo>
                <a:lnTo>
                  <a:pt x="362" y="1320"/>
                </a:lnTo>
                <a:lnTo>
                  <a:pt x="363" y="1324"/>
                </a:lnTo>
                <a:lnTo>
                  <a:pt x="365" y="1327"/>
                </a:lnTo>
                <a:lnTo>
                  <a:pt x="367" y="1331"/>
                </a:lnTo>
                <a:lnTo>
                  <a:pt x="380" y="1331"/>
                </a:lnTo>
                <a:lnTo>
                  <a:pt x="389" y="1327"/>
                </a:lnTo>
                <a:lnTo>
                  <a:pt x="396" y="1322"/>
                </a:lnTo>
                <a:lnTo>
                  <a:pt x="404" y="1319"/>
                </a:lnTo>
                <a:lnTo>
                  <a:pt x="409" y="1317"/>
                </a:lnTo>
                <a:lnTo>
                  <a:pt x="414" y="1317"/>
                </a:lnTo>
                <a:lnTo>
                  <a:pt x="414" y="1312"/>
                </a:lnTo>
                <a:lnTo>
                  <a:pt x="416" y="1307"/>
                </a:lnTo>
                <a:lnTo>
                  <a:pt x="418" y="1302"/>
                </a:lnTo>
                <a:lnTo>
                  <a:pt x="419" y="1300"/>
                </a:lnTo>
                <a:lnTo>
                  <a:pt x="426" y="1295"/>
                </a:lnTo>
                <a:lnTo>
                  <a:pt x="435" y="1290"/>
                </a:lnTo>
                <a:lnTo>
                  <a:pt x="435" y="1249"/>
                </a:lnTo>
                <a:lnTo>
                  <a:pt x="445" y="1249"/>
                </a:lnTo>
                <a:lnTo>
                  <a:pt x="455" y="1249"/>
                </a:lnTo>
                <a:lnTo>
                  <a:pt x="462" y="1245"/>
                </a:lnTo>
                <a:lnTo>
                  <a:pt x="469" y="1242"/>
                </a:lnTo>
                <a:lnTo>
                  <a:pt x="471" y="1227"/>
                </a:lnTo>
                <a:lnTo>
                  <a:pt x="469" y="1215"/>
                </a:lnTo>
                <a:lnTo>
                  <a:pt x="464" y="1206"/>
                </a:lnTo>
                <a:lnTo>
                  <a:pt x="459" y="1198"/>
                </a:lnTo>
                <a:lnTo>
                  <a:pt x="448" y="1181"/>
                </a:lnTo>
                <a:lnTo>
                  <a:pt x="443" y="1172"/>
                </a:lnTo>
                <a:lnTo>
                  <a:pt x="442" y="1160"/>
                </a:lnTo>
                <a:lnTo>
                  <a:pt x="450" y="1160"/>
                </a:lnTo>
                <a:lnTo>
                  <a:pt x="455" y="1157"/>
                </a:lnTo>
                <a:lnTo>
                  <a:pt x="460" y="1155"/>
                </a:lnTo>
                <a:lnTo>
                  <a:pt x="469" y="1153"/>
                </a:lnTo>
                <a:lnTo>
                  <a:pt x="472" y="1148"/>
                </a:lnTo>
                <a:lnTo>
                  <a:pt x="476" y="1143"/>
                </a:lnTo>
                <a:lnTo>
                  <a:pt x="481" y="1141"/>
                </a:lnTo>
                <a:lnTo>
                  <a:pt x="489" y="1140"/>
                </a:lnTo>
                <a:lnTo>
                  <a:pt x="489" y="1128"/>
                </a:lnTo>
                <a:lnTo>
                  <a:pt x="491" y="1122"/>
                </a:lnTo>
                <a:lnTo>
                  <a:pt x="493" y="1121"/>
                </a:lnTo>
                <a:lnTo>
                  <a:pt x="496" y="1119"/>
                </a:lnTo>
                <a:lnTo>
                  <a:pt x="505" y="1117"/>
                </a:lnTo>
                <a:lnTo>
                  <a:pt x="512" y="1116"/>
                </a:lnTo>
                <a:lnTo>
                  <a:pt x="525" y="1109"/>
                </a:lnTo>
                <a:lnTo>
                  <a:pt x="551" y="1092"/>
                </a:lnTo>
                <a:lnTo>
                  <a:pt x="551" y="1080"/>
                </a:lnTo>
                <a:lnTo>
                  <a:pt x="551" y="1068"/>
                </a:lnTo>
                <a:lnTo>
                  <a:pt x="549" y="1058"/>
                </a:lnTo>
                <a:lnTo>
                  <a:pt x="544" y="1051"/>
                </a:lnTo>
                <a:lnTo>
                  <a:pt x="551" y="1049"/>
                </a:lnTo>
                <a:lnTo>
                  <a:pt x="554" y="1046"/>
                </a:lnTo>
                <a:lnTo>
                  <a:pt x="556" y="1041"/>
                </a:lnTo>
                <a:lnTo>
                  <a:pt x="558" y="1034"/>
                </a:lnTo>
                <a:lnTo>
                  <a:pt x="558" y="1018"/>
                </a:lnTo>
                <a:lnTo>
                  <a:pt x="558" y="1003"/>
                </a:lnTo>
                <a:lnTo>
                  <a:pt x="563" y="1000"/>
                </a:lnTo>
                <a:lnTo>
                  <a:pt x="568" y="996"/>
                </a:lnTo>
                <a:lnTo>
                  <a:pt x="570" y="991"/>
                </a:lnTo>
                <a:lnTo>
                  <a:pt x="571" y="983"/>
                </a:lnTo>
                <a:lnTo>
                  <a:pt x="576" y="981"/>
                </a:lnTo>
                <a:lnTo>
                  <a:pt x="578" y="979"/>
                </a:lnTo>
                <a:lnTo>
                  <a:pt x="578" y="976"/>
                </a:lnTo>
                <a:lnTo>
                  <a:pt x="587" y="974"/>
                </a:lnTo>
                <a:lnTo>
                  <a:pt x="590" y="972"/>
                </a:lnTo>
                <a:lnTo>
                  <a:pt x="592" y="971"/>
                </a:lnTo>
                <a:lnTo>
                  <a:pt x="592" y="969"/>
                </a:lnTo>
                <a:lnTo>
                  <a:pt x="587" y="967"/>
                </a:lnTo>
                <a:lnTo>
                  <a:pt x="583" y="966"/>
                </a:lnTo>
                <a:lnTo>
                  <a:pt x="583" y="964"/>
                </a:lnTo>
                <a:lnTo>
                  <a:pt x="585" y="962"/>
                </a:lnTo>
                <a:lnTo>
                  <a:pt x="583" y="957"/>
                </a:lnTo>
                <a:lnTo>
                  <a:pt x="580" y="954"/>
                </a:lnTo>
                <a:lnTo>
                  <a:pt x="578" y="948"/>
                </a:lnTo>
                <a:lnTo>
                  <a:pt x="578" y="942"/>
                </a:lnTo>
                <a:lnTo>
                  <a:pt x="583" y="940"/>
                </a:lnTo>
                <a:lnTo>
                  <a:pt x="585" y="935"/>
                </a:lnTo>
                <a:lnTo>
                  <a:pt x="585" y="928"/>
                </a:lnTo>
                <a:lnTo>
                  <a:pt x="585" y="921"/>
                </a:lnTo>
                <a:lnTo>
                  <a:pt x="619" y="921"/>
                </a:lnTo>
                <a:lnTo>
                  <a:pt x="619" y="918"/>
                </a:lnTo>
                <a:lnTo>
                  <a:pt x="622" y="914"/>
                </a:lnTo>
                <a:lnTo>
                  <a:pt x="627" y="909"/>
                </a:lnTo>
                <a:lnTo>
                  <a:pt x="631" y="908"/>
                </a:lnTo>
                <a:lnTo>
                  <a:pt x="633" y="904"/>
                </a:lnTo>
                <a:lnTo>
                  <a:pt x="633" y="901"/>
                </a:lnTo>
                <a:lnTo>
                  <a:pt x="633" y="894"/>
                </a:lnTo>
                <a:lnTo>
                  <a:pt x="638" y="892"/>
                </a:lnTo>
                <a:lnTo>
                  <a:pt x="641" y="890"/>
                </a:lnTo>
                <a:lnTo>
                  <a:pt x="648" y="884"/>
                </a:lnTo>
                <a:lnTo>
                  <a:pt x="651" y="875"/>
                </a:lnTo>
                <a:lnTo>
                  <a:pt x="653" y="863"/>
                </a:lnTo>
                <a:lnTo>
                  <a:pt x="653" y="838"/>
                </a:lnTo>
                <a:lnTo>
                  <a:pt x="653" y="812"/>
                </a:lnTo>
              </a:path>
            </a:pathLst>
          </a:custGeom>
          <a:solidFill>
            <a:srgbClr val="B2B2B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44" name="Freeform 1">
            <a:extLst>
              <a:ext uri="{FF2B5EF4-FFF2-40B4-BE49-F238E27FC236}">
                <a16:creationId xmlns:a16="http://schemas.microsoft.com/office/drawing/2014/main" id="{0F50A532-6AF6-46AF-8884-E2B92AA28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087" y="2463921"/>
            <a:ext cx="1035945" cy="1906319"/>
          </a:xfrm>
          <a:custGeom>
            <a:avLst/>
            <a:gdLst>
              <a:gd name="T0" fmla="*/ 318352 w 2617"/>
              <a:gd name="T1" fmla="*/ 352415 h 5098"/>
              <a:gd name="T2" fmla="*/ 414757 w 2617"/>
              <a:gd name="T3" fmla="*/ 269981 h 5098"/>
              <a:gd name="T4" fmla="*/ 699296 w 2617"/>
              <a:gd name="T5" fmla="*/ 280420 h 5098"/>
              <a:gd name="T6" fmla="*/ 328784 w 2617"/>
              <a:gd name="T7" fmla="*/ 482006 h 5098"/>
              <a:gd name="T8" fmla="*/ 390296 w 2617"/>
              <a:gd name="T9" fmla="*/ 469047 h 5098"/>
              <a:gd name="T10" fmla="*/ 333460 w 2617"/>
              <a:gd name="T11" fmla="*/ 402811 h 5098"/>
              <a:gd name="T12" fmla="*/ 387059 w 2617"/>
              <a:gd name="T13" fmla="*/ 479486 h 5098"/>
              <a:gd name="T14" fmla="*/ 709008 w 2617"/>
              <a:gd name="T15" fmla="*/ 284740 h 5098"/>
              <a:gd name="T16" fmla="*/ 282740 w 2617"/>
              <a:gd name="T17" fmla="*/ 674232 h 5098"/>
              <a:gd name="T18" fmla="*/ 675914 w 2617"/>
              <a:gd name="T19" fmla="*/ 270701 h 5098"/>
              <a:gd name="T20" fmla="*/ 298208 w 2617"/>
              <a:gd name="T21" fmla="*/ 557601 h 5098"/>
              <a:gd name="T22" fmla="*/ 898221 w 2617"/>
              <a:gd name="T23" fmla="*/ 75955 h 5098"/>
              <a:gd name="T24" fmla="*/ 870522 w 2617"/>
              <a:gd name="T25" fmla="*/ 69475 h 5098"/>
              <a:gd name="T26" fmla="*/ 706850 w 2617"/>
              <a:gd name="T27" fmla="*/ 210585 h 5098"/>
              <a:gd name="T28" fmla="*/ 752894 w 2617"/>
              <a:gd name="T29" fmla="*/ 219944 h 5098"/>
              <a:gd name="T30" fmla="*/ 255041 w 2617"/>
              <a:gd name="T31" fmla="*/ 461847 h 5098"/>
              <a:gd name="T32" fmla="*/ 232379 w 2617"/>
              <a:gd name="T33" fmla="*/ 488125 h 5098"/>
              <a:gd name="T34" fmla="*/ 266912 w 2617"/>
              <a:gd name="T35" fmla="*/ 370774 h 5098"/>
              <a:gd name="T36" fmla="*/ 307201 w 2617"/>
              <a:gd name="T37" fmla="*/ 365374 h 5098"/>
              <a:gd name="T38" fmla="*/ 328065 w 2617"/>
              <a:gd name="T39" fmla="*/ 689351 h 5098"/>
              <a:gd name="T40" fmla="*/ 320870 w 2617"/>
              <a:gd name="T41" fmla="*/ 566600 h 5098"/>
              <a:gd name="T42" fmla="*/ 346410 w 2617"/>
              <a:gd name="T43" fmla="*/ 666673 h 5098"/>
              <a:gd name="T44" fmla="*/ 393893 w 2617"/>
              <a:gd name="T45" fmla="*/ 428010 h 5098"/>
              <a:gd name="T46" fmla="*/ 871242 w 2617"/>
              <a:gd name="T47" fmla="*/ 1288349 h 5098"/>
              <a:gd name="T48" fmla="*/ 803255 w 2617"/>
              <a:gd name="T49" fmla="*/ 1238672 h 5098"/>
              <a:gd name="T50" fmla="*/ 783470 w 2617"/>
              <a:gd name="T51" fmla="*/ 1132840 h 5098"/>
              <a:gd name="T52" fmla="*/ 702893 w 2617"/>
              <a:gd name="T53" fmla="*/ 924774 h 5098"/>
              <a:gd name="T54" fmla="*/ 602531 w 2617"/>
              <a:gd name="T55" fmla="*/ 727508 h 5098"/>
              <a:gd name="T56" fmla="*/ 633107 w 2617"/>
              <a:gd name="T57" fmla="*/ 682872 h 5098"/>
              <a:gd name="T58" fmla="*/ 718361 w 2617"/>
              <a:gd name="T59" fmla="*/ 554361 h 5098"/>
              <a:gd name="T60" fmla="*/ 535623 w 2617"/>
              <a:gd name="T61" fmla="*/ 474446 h 5098"/>
              <a:gd name="T62" fmla="*/ 580228 w 2617"/>
              <a:gd name="T63" fmla="*/ 404611 h 5098"/>
              <a:gd name="T64" fmla="*/ 645338 w 2617"/>
              <a:gd name="T65" fmla="*/ 313178 h 5098"/>
              <a:gd name="T66" fmla="*/ 515119 w 2617"/>
              <a:gd name="T67" fmla="*/ 277540 h 5098"/>
              <a:gd name="T68" fmla="*/ 461161 w 2617"/>
              <a:gd name="T69" fmla="*/ 393092 h 5098"/>
              <a:gd name="T70" fmla="*/ 411520 w 2617"/>
              <a:gd name="T71" fmla="*/ 421890 h 5098"/>
              <a:gd name="T72" fmla="*/ 403606 w 2617"/>
              <a:gd name="T73" fmla="*/ 498565 h 5098"/>
              <a:gd name="T74" fmla="*/ 370512 w 2617"/>
              <a:gd name="T75" fmla="*/ 584599 h 5098"/>
              <a:gd name="T76" fmla="*/ 366914 w 2617"/>
              <a:gd name="T77" fmla="*/ 645794 h 5098"/>
              <a:gd name="T78" fmla="*/ 319072 w 2617"/>
              <a:gd name="T79" fmla="*/ 763866 h 5098"/>
              <a:gd name="T80" fmla="*/ 400009 w 2617"/>
              <a:gd name="T81" fmla="*/ 660553 h 5098"/>
              <a:gd name="T82" fmla="*/ 425189 w 2617"/>
              <a:gd name="T83" fmla="*/ 696191 h 5098"/>
              <a:gd name="T84" fmla="*/ 350727 w 2617"/>
              <a:gd name="T85" fmla="*/ 859619 h 5098"/>
              <a:gd name="T86" fmla="*/ 439218 w 2617"/>
              <a:gd name="T87" fmla="*/ 893817 h 5098"/>
              <a:gd name="T88" fmla="*/ 482025 w 2617"/>
              <a:gd name="T89" fmla="*/ 943133 h 5098"/>
              <a:gd name="T90" fmla="*/ 495694 w 2617"/>
              <a:gd name="T91" fmla="*/ 1078124 h 5098"/>
              <a:gd name="T92" fmla="*/ 469794 w 2617"/>
              <a:gd name="T93" fmla="*/ 1149399 h 5098"/>
              <a:gd name="T94" fmla="*/ 361878 w 2617"/>
              <a:gd name="T95" fmla="*/ 1203395 h 5098"/>
              <a:gd name="T96" fmla="*/ 252523 w 2617"/>
              <a:gd name="T97" fmla="*/ 1313907 h 5098"/>
              <a:gd name="T98" fmla="*/ 323748 w 2617"/>
              <a:gd name="T99" fmla="*/ 1392741 h 5098"/>
              <a:gd name="T100" fmla="*/ 455046 w 2617"/>
              <a:gd name="T101" fmla="*/ 1437018 h 5098"/>
              <a:gd name="T102" fmla="*/ 247847 w 2617"/>
              <a:gd name="T103" fmla="*/ 1512973 h 5098"/>
              <a:gd name="T104" fmla="*/ 130578 w 2617"/>
              <a:gd name="T105" fmla="*/ 1610526 h 5098"/>
              <a:gd name="T106" fmla="*/ 269790 w 2617"/>
              <a:gd name="T107" fmla="*/ 1593967 h 5098"/>
              <a:gd name="T108" fmla="*/ 405045 w 2617"/>
              <a:gd name="T109" fmla="*/ 1572729 h 5098"/>
              <a:gd name="T110" fmla="*/ 575552 w 2617"/>
              <a:gd name="T111" fmla="*/ 1592167 h 5098"/>
              <a:gd name="T112" fmla="*/ 763326 w 2617"/>
              <a:gd name="T113" fmla="*/ 1614846 h 5098"/>
              <a:gd name="T114" fmla="*/ 784549 w 2617"/>
              <a:gd name="T115" fmla="*/ 1525932 h 5098"/>
              <a:gd name="T116" fmla="*/ 822679 w 2617"/>
              <a:gd name="T117" fmla="*/ 1473016 h 5098"/>
              <a:gd name="T118" fmla="*/ 898940 w 2617"/>
              <a:gd name="T119" fmla="*/ 1406780 h 5098"/>
              <a:gd name="T120" fmla="*/ 400009 w 2617"/>
              <a:gd name="T121" fmla="*/ 977691 h 5098"/>
              <a:gd name="T122" fmla="*/ 552889 w 2617"/>
              <a:gd name="T123" fmla="*/ 1597207 h 5098"/>
              <a:gd name="T124" fmla="*/ 409721 w 2617"/>
              <a:gd name="T125" fmla="*/ 1787633 h 50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617" h="5098">
                <a:moveTo>
                  <a:pt x="962" y="3166"/>
                </a:moveTo>
                <a:lnTo>
                  <a:pt x="967" y="3168"/>
                </a:lnTo>
                <a:lnTo>
                  <a:pt x="972" y="3173"/>
                </a:lnTo>
                <a:lnTo>
                  <a:pt x="977" y="3176"/>
                </a:lnTo>
                <a:lnTo>
                  <a:pt x="982" y="3180"/>
                </a:lnTo>
                <a:lnTo>
                  <a:pt x="987" y="3181"/>
                </a:lnTo>
                <a:lnTo>
                  <a:pt x="989" y="3183"/>
                </a:lnTo>
                <a:lnTo>
                  <a:pt x="989" y="3186"/>
                </a:lnTo>
                <a:lnTo>
                  <a:pt x="991" y="3190"/>
                </a:lnTo>
                <a:lnTo>
                  <a:pt x="994" y="3192"/>
                </a:lnTo>
                <a:lnTo>
                  <a:pt x="997" y="3193"/>
                </a:lnTo>
                <a:lnTo>
                  <a:pt x="1003" y="3193"/>
                </a:lnTo>
                <a:lnTo>
                  <a:pt x="1011" y="3190"/>
                </a:lnTo>
                <a:lnTo>
                  <a:pt x="1020" y="3186"/>
                </a:lnTo>
                <a:lnTo>
                  <a:pt x="1027" y="3181"/>
                </a:lnTo>
                <a:lnTo>
                  <a:pt x="1028" y="3178"/>
                </a:lnTo>
                <a:lnTo>
                  <a:pt x="1030" y="3173"/>
                </a:lnTo>
                <a:lnTo>
                  <a:pt x="1035" y="3171"/>
                </a:lnTo>
                <a:lnTo>
                  <a:pt x="1038" y="3169"/>
                </a:lnTo>
                <a:lnTo>
                  <a:pt x="1044" y="3166"/>
                </a:lnTo>
                <a:lnTo>
                  <a:pt x="1050" y="3166"/>
                </a:lnTo>
                <a:lnTo>
                  <a:pt x="1050" y="3163"/>
                </a:lnTo>
                <a:lnTo>
                  <a:pt x="1052" y="3161"/>
                </a:lnTo>
                <a:lnTo>
                  <a:pt x="1057" y="3159"/>
                </a:lnTo>
                <a:lnTo>
                  <a:pt x="1061" y="3156"/>
                </a:lnTo>
                <a:lnTo>
                  <a:pt x="1062" y="3154"/>
                </a:lnTo>
                <a:lnTo>
                  <a:pt x="1064" y="3152"/>
                </a:lnTo>
                <a:lnTo>
                  <a:pt x="1059" y="3151"/>
                </a:lnTo>
                <a:lnTo>
                  <a:pt x="1057" y="3149"/>
                </a:lnTo>
                <a:lnTo>
                  <a:pt x="1057" y="3145"/>
                </a:lnTo>
                <a:lnTo>
                  <a:pt x="1049" y="3144"/>
                </a:lnTo>
                <a:lnTo>
                  <a:pt x="1045" y="3142"/>
                </a:lnTo>
                <a:lnTo>
                  <a:pt x="1044" y="3139"/>
                </a:lnTo>
                <a:lnTo>
                  <a:pt x="1044" y="3134"/>
                </a:lnTo>
                <a:lnTo>
                  <a:pt x="1044" y="3128"/>
                </a:lnTo>
                <a:lnTo>
                  <a:pt x="1042" y="3125"/>
                </a:lnTo>
                <a:lnTo>
                  <a:pt x="1038" y="3123"/>
                </a:lnTo>
                <a:lnTo>
                  <a:pt x="1033" y="3118"/>
                </a:lnTo>
                <a:lnTo>
                  <a:pt x="1030" y="3116"/>
                </a:lnTo>
                <a:lnTo>
                  <a:pt x="1030" y="3111"/>
                </a:lnTo>
                <a:lnTo>
                  <a:pt x="1032" y="3104"/>
                </a:lnTo>
                <a:lnTo>
                  <a:pt x="1030" y="3099"/>
                </a:lnTo>
                <a:lnTo>
                  <a:pt x="1028" y="3093"/>
                </a:lnTo>
                <a:lnTo>
                  <a:pt x="1023" y="3087"/>
                </a:lnTo>
                <a:lnTo>
                  <a:pt x="1023" y="3082"/>
                </a:lnTo>
                <a:lnTo>
                  <a:pt x="1023" y="3077"/>
                </a:lnTo>
                <a:lnTo>
                  <a:pt x="975" y="3077"/>
                </a:lnTo>
                <a:lnTo>
                  <a:pt x="974" y="3082"/>
                </a:lnTo>
                <a:lnTo>
                  <a:pt x="970" y="3086"/>
                </a:lnTo>
                <a:lnTo>
                  <a:pt x="962" y="3091"/>
                </a:lnTo>
                <a:lnTo>
                  <a:pt x="962" y="3093"/>
                </a:lnTo>
                <a:lnTo>
                  <a:pt x="962" y="3098"/>
                </a:lnTo>
                <a:lnTo>
                  <a:pt x="962" y="3104"/>
                </a:lnTo>
                <a:lnTo>
                  <a:pt x="960" y="3120"/>
                </a:lnTo>
                <a:lnTo>
                  <a:pt x="962" y="3135"/>
                </a:lnTo>
                <a:lnTo>
                  <a:pt x="962" y="3151"/>
                </a:lnTo>
                <a:lnTo>
                  <a:pt x="962" y="3166"/>
                </a:lnTo>
                <a:close/>
                <a:moveTo>
                  <a:pt x="1876" y="812"/>
                </a:moveTo>
                <a:lnTo>
                  <a:pt x="1890" y="812"/>
                </a:lnTo>
                <a:lnTo>
                  <a:pt x="1890" y="798"/>
                </a:lnTo>
                <a:lnTo>
                  <a:pt x="1876" y="798"/>
                </a:lnTo>
                <a:lnTo>
                  <a:pt x="1876" y="812"/>
                </a:lnTo>
                <a:close/>
                <a:moveTo>
                  <a:pt x="989" y="832"/>
                </a:moveTo>
                <a:lnTo>
                  <a:pt x="989" y="820"/>
                </a:lnTo>
                <a:lnTo>
                  <a:pt x="987" y="815"/>
                </a:lnTo>
                <a:lnTo>
                  <a:pt x="986" y="812"/>
                </a:lnTo>
                <a:lnTo>
                  <a:pt x="984" y="808"/>
                </a:lnTo>
                <a:lnTo>
                  <a:pt x="979" y="807"/>
                </a:lnTo>
                <a:lnTo>
                  <a:pt x="975" y="805"/>
                </a:lnTo>
                <a:lnTo>
                  <a:pt x="968" y="805"/>
                </a:lnTo>
                <a:lnTo>
                  <a:pt x="970" y="815"/>
                </a:lnTo>
                <a:lnTo>
                  <a:pt x="974" y="824"/>
                </a:lnTo>
                <a:lnTo>
                  <a:pt x="975" y="829"/>
                </a:lnTo>
                <a:lnTo>
                  <a:pt x="979" y="831"/>
                </a:lnTo>
                <a:lnTo>
                  <a:pt x="982" y="832"/>
                </a:lnTo>
                <a:lnTo>
                  <a:pt x="989" y="832"/>
                </a:lnTo>
                <a:close/>
                <a:moveTo>
                  <a:pt x="914" y="941"/>
                </a:moveTo>
                <a:lnTo>
                  <a:pt x="922" y="945"/>
                </a:lnTo>
                <a:lnTo>
                  <a:pt x="931" y="948"/>
                </a:lnTo>
                <a:lnTo>
                  <a:pt x="938" y="953"/>
                </a:lnTo>
                <a:lnTo>
                  <a:pt x="939" y="957"/>
                </a:lnTo>
                <a:lnTo>
                  <a:pt x="941" y="962"/>
                </a:lnTo>
                <a:lnTo>
                  <a:pt x="933" y="962"/>
                </a:lnTo>
                <a:lnTo>
                  <a:pt x="926" y="960"/>
                </a:lnTo>
                <a:lnTo>
                  <a:pt x="921" y="957"/>
                </a:lnTo>
                <a:lnTo>
                  <a:pt x="914" y="955"/>
                </a:lnTo>
                <a:lnTo>
                  <a:pt x="914" y="964"/>
                </a:lnTo>
                <a:lnTo>
                  <a:pt x="912" y="969"/>
                </a:lnTo>
                <a:lnTo>
                  <a:pt x="907" y="972"/>
                </a:lnTo>
                <a:lnTo>
                  <a:pt x="902" y="974"/>
                </a:lnTo>
                <a:lnTo>
                  <a:pt x="890" y="977"/>
                </a:lnTo>
                <a:lnTo>
                  <a:pt x="885" y="979"/>
                </a:lnTo>
                <a:lnTo>
                  <a:pt x="880" y="982"/>
                </a:lnTo>
                <a:lnTo>
                  <a:pt x="880" y="1023"/>
                </a:lnTo>
                <a:lnTo>
                  <a:pt x="890" y="1025"/>
                </a:lnTo>
                <a:lnTo>
                  <a:pt x="899" y="1023"/>
                </a:lnTo>
                <a:lnTo>
                  <a:pt x="905" y="1020"/>
                </a:lnTo>
                <a:lnTo>
                  <a:pt x="910" y="1017"/>
                </a:lnTo>
                <a:lnTo>
                  <a:pt x="916" y="1013"/>
                </a:lnTo>
                <a:lnTo>
                  <a:pt x="922" y="1010"/>
                </a:lnTo>
                <a:lnTo>
                  <a:pt x="931" y="1008"/>
                </a:lnTo>
                <a:lnTo>
                  <a:pt x="941" y="1010"/>
                </a:lnTo>
                <a:lnTo>
                  <a:pt x="941" y="1006"/>
                </a:lnTo>
                <a:lnTo>
                  <a:pt x="943" y="1005"/>
                </a:lnTo>
                <a:lnTo>
                  <a:pt x="948" y="1003"/>
                </a:lnTo>
                <a:lnTo>
                  <a:pt x="948" y="976"/>
                </a:lnTo>
                <a:lnTo>
                  <a:pt x="955" y="976"/>
                </a:lnTo>
                <a:lnTo>
                  <a:pt x="962" y="974"/>
                </a:lnTo>
                <a:lnTo>
                  <a:pt x="965" y="970"/>
                </a:lnTo>
                <a:lnTo>
                  <a:pt x="968" y="965"/>
                </a:lnTo>
                <a:lnTo>
                  <a:pt x="974" y="955"/>
                </a:lnTo>
                <a:lnTo>
                  <a:pt x="977" y="952"/>
                </a:lnTo>
                <a:lnTo>
                  <a:pt x="982" y="948"/>
                </a:lnTo>
                <a:lnTo>
                  <a:pt x="982" y="965"/>
                </a:lnTo>
                <a:lnTo>
                  <a:pt x="984" y="972"/>
                </a:lnTo>
                <a:lnTo>
                  <a:pt x="986" y="974"/>
                </a:lnTo>
                <a:lnTo>
                  <a:pt x="989" y="976"/>
                </a:lnTo>
                <a:lnTo>
                  <a:pt x="991" y="972"/>
                </a:lnTo>
                <a:lnTo>
                  <a:pt x="992" y="970"/>
                </a:lnTo>
                <a:lnTo>
                  <a:pt x="999" y="974"/>
                </a:lnTo>
                <a:lnTo>
                  <a:pt x="1011" y="977"/>
                </a:lnTo>
                <a:lnTo>
                  <a:pt x="1016" y="977"/>
                </a:lnTo>
                <a:lnTo>
                  <a:pt x="1023" y="976"/>
                </a:lnTo>
                <a:lnTo>
                  <a:pt x="1023" y="972"/>
                </a:lnTo>
                <a:lnTo>
                  <a:pt x="1025" y="970"/>
                </a:lnTo>
                <a:lnTo>
                  <a:pt x="1030" y="969"/>
                </a:lnTo>
                <a:lnTo>
                  <a:pt x="1033" y="967"/>
                </a:lnTo>
                <a:lnTo>
                  <a:pt x="1037" y="965"/>
                </a:lnTo>
                <a:lnTo>
                  <a:pt x="1038" y="964"/>
                </a:lnTo>
                <a:lnTo>
                  <a:pt x="1044" y="962"/>
                </a:lnTo>
                <a:lnTo>
                  <a:pt x="1045" y="958"/>
                </a:lnTo>
                <a:lnTo>
                  <a:pt x="1045" y="955"/>
                </a:lnTo>
                <a:lnTo>
                  <a:pt x="1042" y="952"/>
                </a:lnTo>
                <a:lnTo>
                  <a:pt x="1037" y="948"/>
                </a:lnTo>
                <a:lnTo>
                  <a:pt x="1032" y="945"/>
                </a:lnTo>
                <a:lnTo>
                  <a:pt x="1027" y="943"/>
                </a:lnTo>
                <a:lnTo>
                  <a:pt x="1023" y="940"/>
                </a:lnTo>
                <a:lnTo>
                  <a:pt x="1025" y="938"/>
                </a:lnTo>
                <a:lnTo>
                  <a:pt x="1030" y="935"/>
                </a:lnTo>
                <a:lnTo>
                  <a:pt x="1037" y="938"/>
                </a:lnTo>
                <a:lnTo>
                  <a:pt x="1044" y="941"/>
                </a:lnTo>
                <a:lnTo>
                  <a:pt x="1054" y="941"/>
                </a:lnTo>
                <a:lnTo>
                  <a:pt x="1064" y="941"/>
                </a:lnTo>
                <a:lnTo>
                  <a:pt x="1064" y="936"/>
                </a:lnTo>
                <a:lnTo>
                  <a:pt x="1066" y="933"/>
                </a:lnTo>
                <a:lnTo>
                  <a:pt x="1068" y="929"/>
                </a:lnTo>
                <a:lnTo>
                  <a:pt x="1071" y="928"/>
                </a:lnTo>
                <a:lnTo>
                  <a:pt x="1071" y="921"/>
                </a:lnTo>
                <a:lnTo>
                  <a:pt x="1069" y="914"/>
                </a:lnTo>
                <a:lnTo>
                  <a:pt x="1066" y="911"/>
                </a:lnTo>
                <a:lnTo>
                  <a:pt x="1061" y="907"/>
                </a:lnTo>
                <a:lnTo>
                  <a:pt x="1050" y="902"/>
                </a:lnTo>
                <a:lnTo>
                  <a:pt x="1047" y="899"/>
                </a:lnTo>
                <a:lnTo>
                  <a:pt x="1044" y="894"/>
                </a:lnTo>
                <a:lnTo>
                  <a:pt x="1052" y="888"/>
                </a:lnTo>
                <a:lnTo>
                  <a:pt x="1057" y="887"/>
                </a:lnTo>
                <a:lnTo>
                  <a:pt x="1064" y="887"/>
                </a:lnTo>
                <a:lnTo>
                  <a:pt x="1066" y="890"/>
                </a:lnTo>
                <a:lnTo>
                  <a:pt x="1069" y="890"/>
                </a:lnTo>
                <a:lnTo>
                  <a:pt x="1073" y="888"/>
                </a:lnTo>
                <a:lnTo>
                  <a:pt x="1078" y="887"/>
                </a:lnTo>
                <a:lnTo>
                  <a:pt x="1081" y="878"/>
                </a:lnTo>
                <a:lnTo>
                  <a:pt x="1085" y="870"/>
                </a:lnTo>
                <a:lnTo>
                  <a:pt x="1088" y="861"/>
                </a:lnTo>
                <a:lnTo>
                  <a:pt x="1091" y="853"/>
                </a:lnTo>
                <a:lnTo>
                  <a:pt x="1124" y="837"/>
                </a:lnTo>
                <a:lnTo>
                  <a:pt x="1139" y="829"/>
                </a:lnTo>
                <a:lnTo>
                  <a:pt x="1153" y="819"/>
                </a:lnTo>
                <a:lnTo>
                  <a:pt x="1153" y="805"/>
                </a:lnTo>
                <a:lnTo>
                  <a:pt x="1155" y="800"/>
                </a:lnTo>
                <a:lnTo>
                  <a:pt x="1156" y="798"/>
                </a:lnTo>
                <a:lnTo>
                  <a:pt x="1160" y="798"/>
                </a:lnTo>
                <a:lnTo>
                  <a:pt x="1158" y="791"/>
                </a:lnTo>
                <a:lnTo>
                  <a:pt x="1158" y="786"/>
                </a:lnTo>
                <a:lnTo>
                  <a:pt x="1161" y="779"/>
                </a:lnTo>
                <a:lnTo>
                  <a:pt x="1166" y="774"/>
                </a:lnTo>
                <a:lnTo>
                  <a:pt x="1166" y="769"/>
                </a:lnTo>
                <a:lnTo>
                  <a:pt x="1166" y="764"/>
                </a:lnTo>
                <a:lnTo>
                  <a:pt x="1161" y="762"/>
                </a:lnTo>
                <a:lnTo>
                  <a:pt x="1160" y="761"/>
                </a:lnTo>
                <a:lnTo>
                  <a:pt x="1160" y="757"/>
                </a:lnTo>
                <a:lnTo>
                  <a:pt x="1156" y="757"/>
                </a:lnTo>
                <a:lnTo>
                  <a:pt x="1155" y="755"/>
                </a:lnTo>
                <a:lnTo>
                  <a:pt x="1153" y="750"/>
                </a:lnTo>
                <a:lnTo>
                  <a:pt x="1148" y="747"/>
                </a:lnTo>
                <a:lnTo>
                  <a:pt x="1143" y="747"/>
                </a:lnTo>
                <a:lnTo>
                  <a:pt x="1132" y="750"/>
                </a:lnTo>
                <a:lnTo>
                  <a:pt x="1105" y="750"/>
                </a:lnTo>
                <a:lnTo>
                  <a:pt x="1105" y="752"/>
                </a:lnTo>
                <a:lnTo>
                  <a:pt x="1103" y="754"/>
                </a:lnTo>
                <a:lnTo>
                  <a:pt x="1100" y="755"/>
                </a:lnTo>
                <a:lnTo>
                  <a:pt x="1095" y="755"/>
                </a:lnTo>
                <a:lnTo>
                  <a:pt x="1091" y="757"/>
                </a:lnTo>
                <a:lnTo>
                  <a:pt x="1091" y="761"/>
                </a:lnTo>
                <a:lnTo>
                  <a:pt x="1091" y="764"/>
                </a:lnTo>
                <a:lnTo>
                  <a:pt x="1088" y="764"/>
                </a:lnTo>
                <a:lnTo>
                  <a:pt x="1085" y="764"/>
                </a:lnTo>
                <a:lnTo>
                  <a:pt x="1079" y="764"/>
                </a:lnTo>
                <a:lnTo>
                  <a:pt x="1078" y="764"/>
                </a:lnTo>
                <a:lnTo>
                  <a:pt x="1078" y="767"/>
                </a:lnTo>
                <a:lnTo>
                  <a:pt x="1078" y="771"/>
                </a:lnTo>
                <a:lnTo>
                  <a:pt x="1064" y="778"/>
                </a:lnTo>
                <a:lnTo>
                  <a:pt x="1050" y="784"/>
                </a:lnTo>
                <a:lnTo>
                  <a:pt x="1044" y="784"/>
                </a:lnTo>
                <a:lnTo>
                  <a:pt x="1037" y="786"/>
                </a:lnTo>
                <a:lnTo>
                  <a:pt x="1028" y="793"/>
                </a:lnTo>
                <a:lnTo>
                  <a:pt x="1023" y="795"/>
                </a:lnTo>
                <a:lnTo>
                  <a:pt x="1018" y="798"/>
                </a:lnTo>
                <a:lnTo>
                  <a:pt x="1011" y="798"/>
                </a:lnTo>
                <a:lnTo>
                  <a:pt x="1003" y="798"/>
                </a:lnTo>
                <a:lnTo>
                  <a:pt x="1003" y="803"/>
                </a:lnTo>
                <a:lnTo>
                  <a:pt x="1001" y="808"/>
                </a:lnTo>
                <a:lnTo>
                  <a:pt x="997" y="817"/>
                </a:lnTo>
                <a:lnTo>
                  <a:pt x="994" y="825"/>
                </a:lnTo>
                <a:lnTo>
                  <a:pt x="994" y="832"/>
                </a:lnTo>
                <a:lnTo>
                  <a:pt x="996" y="839"/>
                </a:lnTo>
                <a:lnTo>
                  <a:pt x="968" y="839"/>
                </a:lnTo>
                <a:lnTo>
                  <a:pt x="968" y="856"/>
                </a:lnTo>
                <a:lnTo>
                  <a:pt x="967" y="863"/>
                </a:lnTo>
                <a:lnTo>
                  <a:pt x="965" y="865"/>
                </a:lnTo>
                <a:lnTo>
                  <a:pt x="962" y="866"/>
                </a:lnTo>
                <a:lnTo>
                  <a:pt x="962" y="849"/>
                </a:lnTo>
                <a:lnTo>
                  <a:pt x="962" y="832"/>
                </a:lnTo>
                <a:lnTo>
                  <a:pt x="960" y="817"/>
                </a:lnTo>
                <a:lnTo>
                  <a:pt x="958" y="810"/>
                </a:lnTo>
                <a:lnTo>
                  <a:pt x="955" y="805"/>
                </a:lnTo>
                <a:lnTo>
                  <a:pt x="934" y="805"/>
                </a:lnTo>
                <a:lnTo>
                  <a:pt x="931" y="808"/>
                </a:lnTo>
                <a:lnTo>
                  <a:pt x="927" y="812"/>
                </a:lnTo>
                <a:lnTo>
                  <a:pt x="922" y="820"/>
                </a:lnTo>
                <a:lnTo>
                  <a:pt x="916" y="829"/>
                </a:lnTo>
                <a:lnTo>
                  <a:pt x="912" y="831"/>
                </a:lnTo>
                <a:lnTo>
                  <a:pt x="907" y="832"/>
                </a:lnTo>
                <a:lnTo>
                  <a:pt x="909" y="839"/>
                </a:lnTo>
                <a:lnTo>
                  <a:pt x="907" y="844"/>
                </a:lnTo>
                <a:lnTo>
                  <a:pt x="905" y="851"/>
                </a:lnTo>
                <a:lnTo>
                  <a:pt x="900" y="856"/>
                </a:lnTo>
                <a:lnTo>
                  <a:pt x="900" y="861"/>
                </a:lnTo>
                <a:lnTo>
                  <a:pt x="900" y="866"/>
                </a:lnTo>
                <a:lnTo>
                  <a:pt x="900" y="873"/>
                </a:lnTo>
                <a:lnTo>
                  <a:pt x="905" y="875"/>
                </a:lnTo>
                <a:lnTo>
                  <a:pt x="907" y="877"/>
                </a:lnTo>
                <a:lnTo>
                  <a:pt x="907" y="880"/>
                </a:lnTo>
                <a:lnTo>
                  <a:pt x="910" y="880"/>
                </a:lnTo>
                <a:lnTo>
                  <a:pt x="912" y="882"/>
                </a:lnTo>
                <a:lnTo>
                  <a:pt x="914" y="887"/>
                </a:lnTo>
                <a:lnTo>
                  <a:pt x="912" y="892"/>
                </a:lnTo>
                <a:lnTo>
                  <a:pt x="910" y="894"/>
                </a:lnTo>
                <a:lnTo>
                  <a:pt x="907" y="894"/>
                </a:lnTo>
                <a:lnTo>
                  <a:pt x="905" y="897"/>
                </a:lnTo>
                <a:lnTo>
                  <a:pt x="902" y="899"/>
                </a:lnTo>
                <a:lnTo>
                  <a:pt x="893" y="900"/>
                </a:lnTo>
                <a:lnTo>
                  <a:pt x="893" y="914"/>
                </a:lnTo>
                <a:lnTo>
                  <a:pt x="895" y="919"/>
                </a:lnTo>
                <a:lnTo>
                  <a:pt x="897" y="923"/>
                </a:lnTo>
                <a:lnTo>
                  <a:pt x="904" y="928"/>
                </a:lnTo>
                <a:lnTo>
                  <a:pt x="910" y="933"/>
                </a:lnTo>
                <a:lnTo>
                  <a:pt x="912" y="936"/>
                </a:lnTo>
                <a:lnTo>
                  <a:pt x="914" y="941"/>
                </a:lnTo>
                <a:close/>
                <a:moveTo>
                  <a:pt x="1903" y="798"/>
                </a:moveTo>
                <a:lnTo>
                  <a:pt x="1905" y="791"/>
                </a:lnTo>
                <a:lnTo>
                  <a:pt x="1908" y="786"/>
                </a:lnTo>
                <a:lnTo>
                  <a:pt x="1910" y="779"/>
                </a:lnTo>
                <a:lnTo>
                  <a:pt x="1910" y="771"/>
                </a:lnTo>
                <a:lnTo>
                  <a:pt x="1902" y="771"/>
                </a:lnTo>
                <a:lnTo>
                  <a:pt x="1896" y="773"/>
                </a:lnTo>
                <a:lnTo>
                  <a:pt x="1893" y="778"/>
                </a:lnTo>
                <a:lnTo>
                  <a:pt x="1890" y="783"/>
                </a:lnTo>
                <a:lnTo>
                  <a:pt x="1891" y="788"/>
                </a:lnTo>
                <a:lnTo>
                  <a:pt x="1893" y="793"/>
                </a:lnTo>
                <a:lnTo>
                  <a:pt x="1896" y="796"/>
                </a:lnTo>
                <a:lnTo>
                  <a:pt x="1903" y="798"/>
                </a:lnTo>
                <a:close/>
                <a:moveTo>
                  <a:pt x="1958" y="784"/>
                </a:moveTo>
                <a:lnTo>
                  <a:pt x="1951" y="783"/>
                </a:lnTo>
                <a:lnTo>
                  <a:pt x="1946" y="779"/>
                </a:lnTo>
                <a:lnTo>
                  <a:pt x="1944" y="779"/>
                </a:lnTo>
                <a:lnTo>
                  <a:pt x="1941" y="779"/>
                </a:lnTo>
                <a:lnTo>
                  <a:pt x="1939" y="781"/>
                </a:lnTo>
                <a:lnTo>
                  <a:pt x="1937" y="784"/>
                </a:lnTo>
                <a:lnTo>
                  <a:pt x="1932" y="786"/>
                </a:lnTo>
                <a:lnTo>
                  <a:pt x="1931" y="788"/>
                </a:lnTo>
                <a:lnTo>
                  <a:pt x="1931" y="791"/>
                </a:lnTo>
                <a:lnTo>
                  <a:pt x="1922" y="793"/>
                </a:lnTo>
                <a:lnTo>
                  <a:pt x="1919" y="795"/>
                </a:lnTo>
                <a:lnTo>
                  <a:pt x="1917" y="798"/>
                </a:lnTo>
                <a:lnTo>
                  <a:pt x="1920" y="798"/>
                </a:lnTo>
                <a:lnTo>
                  <a:pt x="1922" y="798"/>
                </a:lnTo>
                <a:lnTo>
                  <a:pt x="1924" y="803"/>
                </a:lnTo>
                <a:lnTo>
                  <a:pt x="1924" y="808"/>
                </a:lnTo>
                <a:lnTo>
                  <a:pt x="1924" y="815"/>
                </a:lnTo>
                <a:lnTo>
                  <a:pt x="1922" y="822"/>
                </a:lnTo>
                <a:lnTo>
                  <a:pt x="1924" y="827"/>
                </a:lnTo>
                <a:lnTo>
                  <a:pt x="1925" y="832"/>
                </a:lnTo>
                <a:lnTo>
                  <a:pt x="1927" y="832"/>
                </a:lnTo>
                <a:lnTo>
                  <a:pt x="1931" y="832"/>
                </a:lnTo>
                <a:lnTo>
                  <a:pt x="1932" y="829"/>
                </a:lnTo>
                <a:lnTo>
                  <a:pt x="1936" y="827"/>
                </a:lnTo>
                <a:lnTo>
                  <a:pt x="1939" y="825"/>
                </a:lnTo>
                <a:lnTo>
                  <a:pt x="1944" y="825"/>
                </a:lnTo>
                <a:lnTo>
                  <a:pt x="1948" y="808"/>
                </a:lnTo>
                <a:lnTo>
                  <a:pt x="1944" y="791"/>
                </a:lnTo>
                <a:lnTo>
                  <a:pt x="1953" y="790"/>
                </a:lnTo>
                <a:lnTo>
                  <a:pt x="1956" y="788"/>
                </a:lnTo>
                <a:lnTo>
                  <a:pt x="1958" y="784"/>
                </a:lnTo>
                <a:close/>
                <a:moveTo>
                  <a:pt x="2374" y="198"/>
                </a:moveTo>
                <a:lnTo>
                  <a:pt x="2374" y="191"/>
                </a:lnTo>
                <a:lnTo>
                  <a:pt x="2372" y="187"/>
                </a:lnTo>
                <a:lnTo>
                  <a:pt x="2371" y="182"/>
                </a:lnTo>
                <a:lnTo>
                  <a:pt x="2367" y="181"/>
                </a:lnTo>
                <a:lnTo>
                  <a:pt x="2364" y="179"/>
                </a:lnTo>
                <a:lnTo>
                  <a:pt x="2359" y="177"/>
                </a:lnTo>
                <a:lnTo>
                  <a:pt x="2347" y="177"/>
                </a:lnTo>
                <a:lnTo>
                  <a:pt x="2345" y="184"/>
                </a:lnTo>
                <a:lnTo>
                  <a:pt x="2345" y="191"/>
                </a:lnTo>
                <a:lnTo>
                  <a:pt x="2347" y="194"/>
                </a:lnTo>
                <a:lnTo>
                  <a:pt x="2352" y="196"/>
                </a:lnTo>
                <a:lnTo>
                  <a:pt x="2355" y="198"/>
                </a:lnTo>
                <a:lnTo>
                  <a:pt x="2360" y="199"/>
                </a:lnTo>
                <a:lnTo>
                  <a:pt x="2374" y="198"/>
                </a:lnTo>
                <a:close/>
                <a:moveTo>
                  <a:pt x="893" y="900"/>
                </a:moveTo>
                <a:lnTo>
                  <a:pt x="893" y="880"/>
                </a:lnTo>
                <a:lnTo>
                  <a:pt x="880" y="880"/>
                </a:lnTo>
                <a:lnTo>
                  <a:pt x="878" y="883"/>
                </a:lnTo>
                <a:lnTo>
                  <a:pt x="876" y="887"/>
                </a:lnTo>
                <a:lnTo>
                  <a:pt x="873" y="890"/>
                </a:lnTo>
                <a:lnTo>
                  <a:pt x="873" y="894"/>
                </a:lnTo>
                <a:lnTo>
                  <a:pt x="880" y="894"/>
                </a:lnTo>
                <a:lnTo>
                  <a:pt x="883" y="897"/>
                </a:lnTo>
                <a:lnTo>
                  <a:pt x="888" y="899"/>
                </a:lnTo>
                <a:lnTo>
                  <a:pt x="893" y="900"/>
                </a:lnTo>
                <a:close/>
                <a:moveTo>
                  <a:pt x="784" y="2136"/>
                </a:moveTo>
                <a:lnTo>
                  <a:pt x="777" y="2131"/>
                </a:lnTo>
                <a:lnTo>
                  <a:pt x="767" y="2129"/>
                </a:lnTo>
                <a:lnTo>
                  <a:pt x="755" y="2129"/>
                </a:lnTo>
                <a:lnTo>
                  <a:pt x="743" y="2129"/>
                </a:lnTo>
                <a:lnTo>
                  <a:pt x="742" y="2124"/>
                </a:lnTo>
                <a:lnTo>
                  <a:pt x="740" y="2122"/>
                </a:lnTo>
                <a:lnTo>
                  <a:pt x="737" y="2122"/>
                </a:lnTo>
                <a:lnTo>
                  <a:pt x="740" y="2136"/>
                </a:lnTo>
                <a:lnTo>
                  <a:pt x="743" y="2141"/>
                </a:lnTo>
                <a:lnTo>
                  <a:pt x="747" y="2146"/>
                </a:lnTo>
                <a:lnTo>
                  <a:pt x="752" y="2149"/>
                </a:lnTo>
                <a:lnTo>
                  <a:pt x="757" y="2153"/>
                </a:lnTo>
                <a:lnTo>
                  <a:pt x="771" y="2156"/>
                </a:lnTo>
                <a:lnTo>
                  <a:pt x="771" y="2153"/>
                </a:lnTo>
                <a:lnTo>
                  <a:pt x="771" y="2149"/>
                </a:lnTo>
                <a:lnTo>
                  <a:pt x="771" y="2146"/>
                </a:lnTo>
                <a:lnTo>
                  <a:pt x="771" y="2142"/>
                </a:lnTo>
                <a:lnTo>
                  <a:pt x="774" y="2141"/>
                </a:lnTo>
                <a:lnTo>
                  <a:pt x="779" y="2141"/>
                </a:lnTo>
                <a:lnTo>
                  <a:pt x="783" y="2139"/>
                </a:lnTo>
                <a:lnTo>
                  <a:pt x="784" y="2139"/>
                </a:lnTo>
                <a:lnTo>
                  <a:pt x="784" y="2136"/>
                </a:lnTo>
                <a:close/>
                <a:moveTo>
                  <a:pt x="907" y="1330"/>
                </a:moveTo>
                <a:lnTo>
                  <a:pt x="907" y="1334"/>
                </a:lnTo>
                <a:lnTo>
                  <a:pt x="905" y="1335"/>
                </a:lnTo>
                <a:lnTo>
                  <a:pt x="902" y="1337"/>
                </a:lnTo>
                <a:lnTo>
                  <a:pt x="897" y="1337"/>
                </a:lnTo>
                <a:lnTo>
                  <a:pt x="890" y="1337"/>
                </a:lnTo>
                <a:lnTo>
                  <a:pt x="885" y="1337"/>
                </a:lnTo>
                <a:lnTo>
                  <a:pt x="880" y="1339"/>
                </a:lnTo>
                <a:lnTo>
                  <a:pt x="878" y="1341"/>
                </a:lnTo>
                <a:lnTo>
                  <a:pt x="878" y="1342"/>
                </a:lnTo>
                <a:lnTo>
                  <a:pt x="880" y="1351"/>
                </a:lnTo>
                <a:lnTo>
                  <a:pt x="892" y="1349"/>
                </a:lnTo>
                <a:lnTo>
                  <a:pt x="905" y="1344"/>
                </a:lnTo>
                <a:lnTo>
                  <a:pt x="910" y="1342"/>
                </a:lnTo>
                <a:lnTo>
                  <a:pt x="914" y="1339"/>
                </a:lnTo>
                <a:lnTo>
                  <a:pt x="912" y="1334"/>
                </a:lnTo>
                <a:lnTo>
                  <a:pt x="907" y="1330"/>
                </a:lnTo>
                <a:close/>
                <a:moveTo>
                  <a:pt x="900" y="1385"/>
                </a:moveTo>
                <a:lnTo>
                  <a:pt x="910" y="1385"/>
                </a:lnTo>
                <a:lnTo>
                  <a:pt x="919" y="1387"/>
                </a:lnTo>
                <a:lnTo>
                  <a:pt x="924" y="1392"/>
                </a:lnTo>
                <a:lnTo>
                  <a:pt x="927" y="1399"/>
                </a:lnTo>
                <a:lnTo>
                  <a:pt x="927" y="1404"/>
                </a:lnTo>
                <a:lnTo>
                  <a:pt x="931" y="1405"/>
                </a:lnTo>
                <a:lnTo>
                  <a:pt x="933" y="1409"/>
                </a:lnTo>
                <a:lnTo>
                  <a:pt x="934" y="1412"/>
                </a:lnTo>
                <a:lnTo>
                  <a:pt x="936" y="1421"/>
                </a:lnTo>
                <a:lnTo>
                  <a:pt x="938" y="1424"/>
                </a:lnTo>
                <a:lnTo>
                  <a:pt x="941" y="1426"/>
                </a:lnTo>
                <a:lnTo>
                  <a:pt x="943" y="1421"/>
                </a:lnTo>
                <a:lnTo>
                  <a:pt x="946" y="1416"/>
                </a:lnTo>
                <a:lnTo>
                  <a:pt x="956" y="1410"/>
                </a:lnTo>
                <a:lnTo>
                  <a:pt x="962" y="1409"/>
                </a:lnTo>
                <a:lnTo>
                  <a:pt x="967" y="1405"/>
                </a:lnTo>
                <a:lnTo>
                  <a:pt x="968" y="1400"/>
                </a:lnTo>
                <a:lnTo>
                  <a:pt x="968" y="1392"/>
                </a:lnTo>
                <a:lnTo>
                  <a:pt x="965" y="1378"/>
                </a:lnTo>
                <a:lnTo>
                  <a:pt x="962" y="1373"/>
                </a:lnTo>
                <a:lnTo>
                  <a:pt x="958" y="1368"/>
                </a:lnTo>
                <a:lnTo>
                  <a:pt x="953" y="1364"/>
                </a:lnTo>
                <a:lnTo>
                  <a:pt x="948" y="1361"/>
                </a:lnTo>
                <a:lnTo>
                  <a:pt x="934" y="1358"/>
                </a:lnTo>
                <a:lnTo>
                  <a:pt x="931" y="1363"/>
                </a:lnTo>
                <a:lnTo>
                  <a:pt x="927" y="1366"/>
                </a:lnTo>
                <a:lnTo>
                  <a:pt x="916" y="1370"/>
                </a:lnTo>
                <a:lnTo>
                  <a:pt x="910" y="1373"/>
                </a:lnTo>
                <a:lnTo>
                  <a:pt x="905" y="1375"/>
                </a:lnTo>
                <a:lnTo>
                  <a:pt x="902" y="1380"/>
                </a:lnTo>
                <a:lnTo>
                  <a:pt x="900" y="1385"/>
                </a:lnTo>
                <a:close/>
                <a:moveTo>
                  <a:pt x="730" y="1569"/>
                </a:moveTo>
                <a:lnTo>
                  <a:pt x="733" y="1569"/>
                </a:lnTo>
                <a:lnTo>
                  <a:pt x="735" y="1571"/>
                </a:lnTo>
                <a:lnTo>
                  <a:pt x="740" y="1576"/>
                </a:lnTo>
                <a:lnTo>
                  <a:pt x="745" y="1581"/>
                </a:lnTo>
                <a:lnTo>
                  <a:pt x="747" y="1583"/>
                </a:lnTo>
                <a:lnTo>
                  <a:pt x="750" y="1583"/>
                </a:lnTo>
                <a:lnTo>
                  <a:pt x="752" y="1578"/>
                </a:lnTo>
                <a:lnTo>
                  <a:pt x="754" y="1576"/>
                </a:lnTo>
                <a:lnTo>
                  <a:pt x="755" y="1574"/>
                </a:lnTo>
                <a:lnTo>
                  <a:pt x="757" y="1576"/>
                </a:lnTo>
                <a:lnTo>
                  <a:pt x="762" y="1576"/>
                </a:lnTo>
                <a:lnTo>
                  <a:pt x="769" y="1576"/>
                </a:lnTo>
                <a:lnTo>
                  <a:pt x="781" y="1576"/>
                </a:lnTo>
                <a:lnTo>
                  <a:pt x="788" y="1578"/>
                </a:lnTo>
                <a:lnTo>
                  <a:pt x="793" y="1576"/>
                </a:lnTo>
                <a:lnTo>
                  <a:pt x="796" y="1574"/>
                </a:lnTo>
                <a:lnTo>
                  <a:pt x="798" y="1569"/>
                </a:lnTo>
                <a:lnTo>
                  <a:pt x="793" y="1568"/>
                </a:lnTo>
                <a:lnTo>
                  <a:pt x="791" y="1562"/>
                </a:lnTo>
                <a:lnTo>
                  <a:pt x="791" y="1556"/>
                </a:lnTo>
                <a:lnTo>
                  <a:pt x="791" y="1549"/>
                </a:lnTo>
                <a:lnTo>
                  <a:pt x="779" y="1549"/>
                </a:lnTo>
                <a:lnTo>
                  <a:pt x="767" y="1547"/>
                </a:lnTo>
                <a:lnTo>
                  <a:pt x="748" y="1545"/>
                </a:lnTo>
                <a:lnTo>
                  <a:pt x="742" y="1547"/>
                </a:lnTo>
                <a:lnTo>
                  <a:pt x="737" y="1551"/>
                </a:lnTo>
                <a:lnTo>
                  <a:pt x="731" y="1557"/>
                </a:lnTo>
                <a:lnTo>
                  <a:pt x="730" y="1569"/>
                </a:lnTo>
                <a:close/>
                <a:moveTo>
                  <a:pt x="996" y="1426"/>
                </a:moveTo>
                <a:lnTo>
                  <a:pt x="987" y="1426"/>
                </a:lnTo>
                <a:lnTo>
                  <a:pt x="980" y="1428"/>
                </a:lnTo>
                <a:lnTo>
                  <a:pt x="975" y="1431"/>
                </a:lnTo>
                <a:lnTo>
                  <a:pt x="968" y="1433"/>
                </a:lnTo>
                <a:lnTo>
                  <a:pt x="967" y="1436"/>
                </a:lnTo>
                <a:lnTo>
                  <a:pt x="965" y="1438"/>
                </a:lnTo>
                <a:lnTo>
                  <a:pt x="958" y="1439"/>
                </a:lnTo>
                <a:lnTo>
                  <a:pt x="951" y="1441"/>
                </a:lnTo>
                <a:lnTo>
                  <a:pt x="948" y="1443"/>
                </a:lnTo>
                <a:lnTo>
                  <a:pt x="948" y="1446"/>
                </a:lnTo>
                <a:lnTo>
                  <a:pt x="953" y="1448"/>
                </a:lnTo>
                <a:lnTo>
                  <a:pt x="955" y="1450"/>
                </a:lnTo>
                <a:lnTo>
                  <a:pt x="955" y="1451"/>
                </a:lnTo>
                <a:lnTo>
                  <a:pt x="955" y="1453"/>
                </a:lnTo>
                <a:lnTo>
                  <a:pt x="960" y="1455"/>
                </a:lnTo>
                <a:lnTo>
                  <a:pt x="962" y="1457"/>
                </a:lnTo>
                <a:lnTo>
                  <a:pt x="962" y="1460"/>
                </a:lnTo>
                <a:lnTo>
                  <a:pt x="989" y="1460"/>
                </a:lnTo>
                <a:lnTo>
                  <a:pt x="987" y="1453"/>
                </a:lnTo>
                <a:lnTo>
                  <a:pt x="987" y="1448"/>
                </a:lnTo>
                <a:lnTo>
                  <a:pt x="991" y="1441"/>
                </a:lnTo>
                <a:lnTo>
                  <a:pt x="996" y="1436"/>
                </a:lnTo>
                <a:lnTo>
                  <a:pt x="996" y="1431"/>
                </a:lnTo>
                <a:lnTo>
                  <a:pt x="996" y="1426"/>
                </a:lnTo>
                <a:close/>
                <a:moveTo>
                  <a:pt x="1105" y="1303"/>
                </a:moveTo>
                <a:lnTo>
                  <a:pt x="1098" y="1303"/>
                </a:lnTo>
                <a:lnTo>
                  <a:pt x="1091" y="1303"/>
                </a:lnTo>
                <a:lnTo>
                  <a:pt x="1085" y="1303"/>
                </a:lnTo>
                <a:lnTo>
                  <a:pt x="1078" y="1303"/>
                </a:lnTo>
                <a:lnTo>
                  <a:pt x="1078" y="1298"/>
                </a:lnTo>
                <a:lnTo>
                  <a:pt x="1078" y="1293"/>
                </a:lnTo>
                <a:lnTo>
                  <a:pt x="1073" y="1288"/>
                </a:lnTo>
                <a:lnTo>
                  <a:pt x="1069" y="1281"/>
                </a:lnTo>
                <a:lnTo>
                  <a:pt x="1069" y="1276"/>
                </a:lnTo>
                <a:lnTo>
                  <a:pt x="1071" y="1269"/>
                </a:lnTo>
                <a:lnTo>
                  <a:pt x="1064" y="1267"/>
                </a:lnTo>
                <a:lnTo>
                  <a:pt x="1059" y="1269"/>
                </a:lnTo>
                <a:lnTo>
                  <a:pt x="1057" y="1272"/>
                </a:lnTo>
                <a:lnTo>
                  <a:pt x="1057" y="1276"/>
                </a:lnTo>
                <a:lnTo>
                  <a:pt x="1057" y="1286"/>
                </a:lnTo>
                <a:lnTo>
                  <a:pt x="1056" y="1289"/>
                </a:lnTo>
                <a:lnTo>
                  <a:pt x="1050" y="1289"/>
                </a:lnTo>
                <a:lnTo>
                  <a:pt x="1050" y="1283"/>
                </a:lnTo>
                <a:lnTo>
                  <a:pt x="1050" y="1277"/>
                </a:lnTo>
                <a:lnTo>
                  <a:pt x="1047" y="1274"/>
                </a:lnTo>
                <a:lnTo>
                  <a:pt x="1044" y="1272"/>
                </a:lnTo>
                <a:lnTo>
                  <a:pt x="1035" y="1269"/>
                </a:lnTo>
                <a:lnTo>
                  <a:pt x="1032" y="1266"/>
                </a:lnTo>
                <a:lnTo>
                  <a:pt x="1030" y="1262"/>
                </a:lnTo>
                <a:lnTo>
                  <a:pt x="1030" y="1228"/>
                </a:lnTo>
                <a:lnTo>
                  <a:pt x="1044" y="1208"/>
                </a:lnTo>
                <a:lnTo>
                  <a:pt x="1047" y="1208"/>
                </a:lnTo>
                <a:lnTo>
                  <a:pt x="1050" y="1208"/>
                </a:lnTo>
                <a:lnTo>
                  <a:pt x="1050" y="1204"/>
                </a:lnTo>
                <a:lnTo>
                  <a:pt x="1050" y="1201"/>
                </a:lnTo>
                <a:lnTo>
                  <a:pt x="1050" y="1197"/>
                </a:lnTo>
                <a:lnTo>
                  <a:pt x="1050" y="1194"/>
                </a:lnTo>
                <a:lnTo>
                  <a:pt x="1054" y="1194"/>
                </a:lnTo>
                <a:lnTo>
                  <a:pt x="1057" y="1194"/>
                </a:lnTo>
                <a:lnTo>
                  <a:pt x="1057" y="1191"/>
                </a:lnTo>
                <a:lnTo>
                  <a:pt x="1057" y="1187"/>
                </a:lnTo>
                <a:lnTo>
                  <a:pt x="1057" y="1180"/>
                </a:lnTo>
                <a:lnTo>
                  <a:pt x="1059" y="1175"/>
                </a:lnTo>
                <a:lnTo>
                  <a:pt x="1061" y="1173"/>
                </a:lnTo>
                <a:lnTo>
                  <a:pt x="1064" y="1173"/>
                </a:lnTo>
                <a:lnTo>
                  <a:pt x="1066" y="1160"/>
                </a:lnTo>
                <a:lnTo>
                  <a:pt x="1064" y="1150"/>
                </a:lnTo>
                <a:lnTo>
                  <a:pt x="1062" y="1139"/>
                </a:lnTo>
                <a:lnTo>
                  <a:pt x="1059" y="1131"/>
                </a:lnTo>
                <a:lnTo>
                  <a:pt x="1054" y="1112"/>
                </a:lnTo>
                <a:lnTo>
                  <a:pt x="1052" y="1102"/>
                </a:lnTo>
                <a:lnTo>
                  <a:pt x="1050" y="1092"/>
                </a:lnTo>
                <a:lnTo>
                  <a:pt x="1044" y="1093"/>
                </a:lnTo>
                <a:lnTo>
                  <a:pt x="1040" y="1092"/>
                </a:lnTo>
                <a:lnTo>
                  <a:pt x="1037" y="1090"/>
                </a:lnTo>
                <a:lnTo>
                  <a:pt x="1035" y="1087"/>
                </a:lnTo>
                <a:lnTo>
                  <a:pt x="1030" y="1081"/>
                </a:lnTo>
                <a:lnTo>
                  <a:pt x="1027" y="1080"/>
                </a:lnTo>
                <a:lnTo>
                  <a:pt x="1023" y="1078"/>
                </a:lnTo>
                <a:lnTo>
                  <a:pt x="1018" y="1083"/>
                </a:lnTo>
                <a:lnTo>
                  <a:pt x="1013" y="1088"/>
                </a:lnTo>
                <a:lnTo>
                  <a:pt x="1004" y="1090"/>
                </a:lnTo>
                <a:lnTo>
                  <a:pt x="996" y="1092"/>
                </a:lnTo>
                <a:lnTo>
                  <a:pt x="996" y="1107"/>
                </a:lnTo>
                <a:lnTo>
                  <a:pt x="996" y="1122"/>
                </a:lnTo>
                <a:lnTo>
                  <a:pt x="994" y="1138"/>
                </a:lnTo>
                <a:lnTo>
                  <a:pt x="996" y="1153"/>
                </a:lnTo>
                <a:lnTo>
                  <a:pt x="997" y="1158"/>
                </a:lnTo>
                <a:lnTo>
                  <a:pt x="999" y="1162"/>
                </a:lnTo>
                <a:lnTo>
                  <a:pt x="1004" y="1170"/>
                </a:lnTo>
                <a:lnTo>
                  <a:pt x="1008" y="1173"/>
                </a:lnTo>
                <a:lnTo>
                  <a:pt x="1008" y="1177"/>
                </a:lnTo>
                <a:lnTo>
                  <a:pt x="1006" y="1179"/>
                </a:lnTo>
                <a:lnTo>
                  <a:pt x="1003" y="1180"/>
                </a:lnTo>
                <a:lnTo>
                  <a:pt x="999" y="1179"/>
                </a:lnTo>
                <a:lnTo>
                  <a:pt x="996" y="1177"/>
                </a:lnTo>
                <a:lnTo>
                  <a:pt x="994" y="1168"/>
                </a:lnTo>
                <a:lnTo>
                  <a:pt x="992" y="1165"/>
                </a:lnTo>
                <a:lnTo>
                  <a:pt x="991" y="1162"/>
                </a:lnTo>
                <a:lnTo>
                  <a:pt x="987" y="1160"/>
                </a:lnTo>
                <a:lnTo>
                  <a:pt x="982" y="1160"/>
                </a:lnTo>
                <a:lnTo>
                  <a:pt x="979" y="1155"/>
                </a:lnTo>
                <a:lnTo>
                  <a:pt x="975" y="1150"/>
                </a:lnTo>
                <a:lnTo>
                  <a:pt x="970" y="1146"/>
                </a:lnTo>
                <a:lnTo>
                  <a:pt x="968" y="1139"/>
                </a:lnTo>
                <a:lnTo>
                  <a:pt x="968" y="1133"/>
                </a:lnTo>
                <a:lnTo>
                  <a:pt x="963" y="1131"/>
                </a:lnTo>
                <a:lnTo>
                  <a:pt x="962" y="1129"/>
                </a:lnTo>
                <a:lnTo>
                  <a:pt x="962" y="1126"/>
                </a:lnTo>
                <a:lnTo>
                  <a:pt x="962" y="1119"/>
                </a:lnTo>
                <a:lnTo>
                  <a:pt x="962" y="1112"/>
                </a:lnTo>
                <a:lnTo>
                  <a:pt x="960" y="1107"/>
                </a:lnTo>
                <a:lnTo>
                  <a:pt x="956" y="1104"/>
                </a:lnTo>
                <a:lnTo>
                  <a:pt x="953" y="1100"/>
                </a:lnTo>
                <a:lnTo>
                  <a:pt x="948" y="1098"/>
                </a:lnTo>
                <a:lnTo>
                  <a:pt x="941" y="1098"/>
                </a:lnTo>
                <a:lnTo>
                  <a:pt x="934" y="1098"/>
                </a:lnTo>
                <a:lnTo>
                  <a:pt x="929" y="1107"/>
                </a:lnTo>
                <a:lnTo>
                  <a:pt x="927" y="1112"/>
                </a:lnTo>
                <a:lnTo>
                  <a:pt x="927" y="1119"/>
                </a:lnTo>
                <a:lnTo>
                  <a:pt x="931" y="1121"/>
                </a:lnTo>
                <a:lnTo>
                  <a:pt x="933" y="1124"/>
                </a:lnTo>
                <a:lnTo>
                  <a:pt x="934" y="1133"/>
                </a:lnTo>
                <a:lnTo>
                  <a:pt x="933" y="1138"/>
                </a:lnTo>
                <a:lnTo>
                  <a:pt x="934" y="1145"/>
                </a:lnTo>
                <a:lnTo>
                  <a:pt x="934" y="1156"/>
                </a:lnTo>
                <a:lnTo>
                  <a:pt x="934" y="1163"/>
                </a:lnTo>
                <a:lnTo>
                  <a:pt x="934" y="1168"/>
                </a:lnTo>
                <a:lnTo>
                  <a:pt x="933" y="1172"/>
                </a:lnTo>
                <a:lnTo>
                  <a:pt x="927" y="1173"/>
                </a:lnTo>
                <a:lnTo>
                  <a:pt x="927" y="1163"/>
                </a:lnTo>
                <a:lnTo>
                  <a:pt x="927" y="1153"/>
                </a:lnTo>
                <a:lnTo>
                  <a:pt x="924" y="1146"/>
                </a:lnTo>
                <a:lnTo>
                  <a:pt x="921" y="1139"/>
                </a:lnTo>
                <a:lnTo>
                  <a:pt x="910" y="1139"/>
                </a:lnTo>
                <a:lnTo>
                  <a:pt x="907" y="1141"/>
                </a:lnTo>
                <a:lnTo>
                  <a:pt x="904" y="1143"/>
                </a:lnTo>
                <a:lnTo>
                  <a:pt x="902" y="1146"/>
                </a:lnTo>
                <a:lnTo>
                  <a:pt x="900" y="1150"/>
                </a:lnTo>
                <a:lnTo>
                  <a:pt x="900" y="1160"/>
                </a:lnTo>
                <a:lnTo>
                  <a:pt x="893" y="1163"/>
                </a:lnTo>
                <a:lnTo>
                  <a:pt x="888" y="1168"/>
                </a:lnTo>
                <a:lnTo>
                  <a:pt x="887" y="1177"/>
                </a:lnTo>
                <a:lnTo>
                  <a:pt x="887" y="1187"/>
                </a:lnTo>
                <a:lnTo>
                  <a:pt x="888" y="1189"/>
                </a:lnTo>
                <a:lnTo>
                  <a:pt x="890" y="1191"/>
                </a:lnTo>
                <a:lnTo>
                  <a:pt x="893" y="1194"/>
                </a:lnTo>
                <a:lnTo>
                  <a:pt x="899" y="1196"/>
                </a:lnTo>
                <a:lnTo>
                  <a:pt x="900" y="1197"/>
                </a:lnTo>
                <a:lnTo>
                  <a:pt x="900" y="1201"/>
                </a:lnTo>
                <a:lnTo>
                  <a:pt x="902" y="1202"/>
                </a:lnTo>
                <a:lnTo>
                  <a:pt x="904" y="1204"/>
                </a:lnTo>
                <a:lnTo>
                  <a:pt x="905" y="1209"/>
                </a:lnTo>
                <a:lnTo>
                  <a:pt x="907" y="1221"/>
                </a:lnTo>
                <a:lnTo>
                  <a:pt x="914" y="1221"/>
                </a:lnTo>
                <a:lnTo>
                  <a:pt x="921" y="1220"/>
                </a:lnTo>
                <a:lnTo>
                  <a:pt x="924" y="1216"/>
                </a:lnTo>
                <a:lnTo>
                  <a:pt x="927" y="1211"/>
                </a:lnTo>
                <a:lnTo>
                  <a:pt x="931" y="1206"/>
                </a:lnTo>
                <a:lnTo>
                  <a:pt x="934" y="1202"/>
                </a:lnTo>
                <a:lnTo>
                  <a:pt x="939" y="1201"/>
                </a:lnTo>
                <a:lnTo>
                  <a:pt x="948" y="1201"/>
                </a:lnTo>
                <a:lnTo>
                  <a:pt x="948" y="1206"/>
                </a:lnTo>
                <a:lnTo>
                  <a:pt x="951" y="1208"/>
                </a:lnTo>
                <a:lnTo>
                  <a:pt x="956" y="1213"/>
                </a:lnTo>
                <a:lnTo>
                  <a:pt x="960" y="1214"/>
                </a:lnTo>
                <a:lnTo>
                  <a:pt x="962" y="1218"/>
                </a:lnTo>
                <a:lnTo>
                  <a:pt x="962" y="1223"/>
                </a:lnTo>
                <a:lnTo>
                  <a:pt x="962" y="1228"/>
                </a:lnTo>
                <a:lnTo>
                  <a:pt x="968" y="1230"/>
                </a:lnTo>
                <a:lnTo>
                  <a:pt x="975" y="1231"/>
                </a:lnTo>
                <a:lnTo>
                  <a:pt x="979" y="1237"/>
                </a:lnTo>
                <a:lnTo>
                  <a:pt x="982" y="1242"/>
                </a:lnTo>
                <a:lnTo>
                  <a:pt x="977" y="1242"/>
                </a:lnTo>
                <a:lnTo>
                  <a:pt x="972" y="1242"/>
                </a:lnTo>
                <a:lnTo>
                  <a:pt x="967" y="1237"/>
                </a:lnTo>
                <a:lnTo>
                  <a:pt x="958" y="1233"/>
                </a:lnTo>
                <a:lnTo>
                  <a:pt x="955" y="1233"/>
                </a:lnTo>
                <a:lnTo>
                  <a:pt x="948" y="1235"/>
                </a:lnTo>
                <a:lnTo>
                  <a:pt x="943" y="1243"/>
                </a:lnTo>
                <a:lnTo>
                  <a:pt x="939" y="1247"/>
                </a:lnTo>
                <a:lnTo>
                  <a:pt x="934" y="1249"/>
                </a:lnTo>
                <a:lnTo>
                  <a:pt x="933" y="1255"/>
                </a:lnTo>
                <a:lnTo>
                  <a:pt x="933" y="1262"/>
                </a:lnTo>
                <a:lnTo>
                  <a:pt x="936" y="1271"/>
                </a:lnTo>
                <a:lnTo>
                  <a:pt x="939" y="1279"/>
                </a:lnTo>
                <a:lnTo>
                  <a:pt x="941" y="1284"/>
                </a:lnTo>
                <a:lnTo>
                  <a:pt x="941" y="1289"/>
                </a:lnTo>
                <a:lnTo>
                  <a:pt x="950" y="1295"/>
                </a:lnTo>
                <a:lnTo>
                  <a:pt x="956" y="1301"/>
                </a:lnTo>
                <a:lnTo>
                  <a:pt x="965" y="1306"/>
                </a:lnTo>
                <a:lnTo>
                  <a:pt x="975" y="1310"/>
                </a:lnTo>
                <a:lnTo>
                  <a:pt x="980" y="1318"/>
                </a:lnTo>
                <a:lnTo>
                  <a:pt x="982" y="1324"/>
                </a:lnTo>
                <a:lnTo>
                  <a:pt x="982" y="1330"/>
                </a:lnTo>
                <a:lnTo>
                  <a:pt x="991" y="1330"/>
                </a:lnTo>
                <a:lnTo>
                  <a:pt x="997" y="1332"/>
                </a:lnTo>
                <a:lnTo>
                  <a:pt x="1003" y="1335"/>
                </a:lnTo>
                <a:lnTo>
                  <a:pt x="1009" y="1337"/>
                </a:lnTo>
                <a:lnTo>
                  <a:pt x="1011" y="1334"/>
                </a:lnTo>
                <a:lnTo>
                  <a:pt x="1013" y="1332"/>
                </a:lnTo>
                <a:lnTo>
                  <a:pt x="1020" y="1330"/>
                </a:lnTo>
                <a:lnTo>
                  <a:pt x="1027" y="1332"/>
                </a:lnTo>
                <a:lnTo>
                  <a:pt x="1028" y="1334"/>
                </a:lnTo>
                <a:lnTo>
                  <a:pt x="1030" y="1337"/>
                </a:lnTo>
                <a:lnTo>
                  <a:pt x="1037" y="1335"/>
                </a:lnTo>
                <a:lnTo>
                  <a:pt x="1044" y="1334"/>
                </a:lnTo>
                <a:lnTo>
                  <a:pt x="1049" y="1330"/>
                </a:lnTo>
                <a:lnTo>
                  <a:pt x="1057" y="1330"/>
                </a:lnTo>
                <a:lnTo>
                  <a:pt x="1064" y="1330"/>
                </a:lnTo>
                <a:lnTo>
                  <a:pt x="1071" y="1330"/>
                </a:lnTo>
                <a:lnTo>
                  <a:pt x="1076" y="1332"/>
                </a:lnTo>
                <a:lnTo>
                  <a:pt x="1078" y="1337"/>
                </a:lnTo>
                <a:lnTo>
                  <a:pt x="1073" y="1341"/>
                </a:lnTo>
                <a:lnTo>
                  <a:pt x="1066" y="1342"/>
                </a:lnTo>
                <a:lnTo>
                  <a:pt x="1059" y="1344"/>
                </a:lnTo>
                <a:lnTo>
                  <a:pt x="1050" y="1344"/>
                </a:lnTo>
                <a:lnTo>
                  <a:pt x="1047" y="1349"/>
                </a:lnTo>
                <a:lnTo>
                  <a:pt x="1044" y="1354"/>
                </a:lnTo>
                <a:lnTo>
                  <a:pt x="1037" y="1358"/>
                </a:lnTo>
                <a:lnTo>
                  <a:pt x="1030" y="1358"/>
                </a:lnTo>
                <a:lnTo>
                  <a:pt x="1028" y="1363"/>
                </a:lnTo>
                <a:lnTo>
                  <a:pt x="1025" y="1368"/>
                </a:lnTo>
                <a:lnTo>
                  <a:pt x="1016" y="1375"/>
                </a:lnTo>
                <a:lnTo>
                  <a:pt x="1013" y="1378"/>
                </a:lnTo>
                <a:lnTo>
                  <a:pt x="1009" y="1383"/>
                </a:lnTo>
                <a:lnTo>
                  <a:pt x="1008" y="1390"/>
                </a:lnTo>
                <a:lnTo>
                  <a:pt x="1009" y="1399"/>
                </a:lnTo>
                <a:lnTo>
                  <a:pt x="1015" y="1402"/>
                </a:lnTo>
                <a:lnTo>
                  <a:pt x="1020" y="1405"/>
                </a:lnTo>
                <a:lnTo>
                  <a:pt x="1023" y="1410"/>
                </a:lnTo>
                <a:lnTo>
                  <a:pt x="1030" y="1412"/>
                </a:lnTo>
                <a:lnTo>
                  <a:pt x="1032" y="1409"/>
                </a:lnTo>
                <a:lnTo>
                  <a:pt x="1035" y="1407"/>
                </a:lnTo>
                <a:lnTo>
                  <a:pt x="1044" y="1405"/>
                </a:lnTo>
                <a:lnTo>
                  <a:pt x="1044" y="1402"/>
                </a:lnTo>
                <a:lnTo>
                  <a:pt x="1045" y="1400"/>
                </a:lnTo>
                <a:lnTo>
                  <a:pt x="1050" y="1399"/>
                </a:lnTo>
                <a:lnTo>
                  <a:pt x="1059" y="1393"/>
                </a:lnTo>
                <a:lnTo>
                  <a:pt x="1064" y="1392"/>
                </a:lnTo>
                <a:lnTo>
                  <a:pt x="1071" y="1392"/>
                </a:lnTo>
                <a:lnTo>
                  <a:pt x="1073" y="1387"/>
                </a:lnTo>
                <a:lnTo>
                  <a:pt x="1076" y="1383"/>
                </a:lnTo>
                <a:lnTo>
                  <a:pt x="1085" y="1378"/>
                </a:lnTo>
                <a:lnTo>
                  <a:pt x="1085" y="1375"/>
                </a:lnTo>
                <a:lnTo>
                  <a:pt x="1085" y="1371"/>
                </a:lnTo>
                <a:lnTo>
                  <a:pt x="1088" y="1370"/>
                </a:lnTo>
                <a:lnTo>
                  <a:pt x="1091" y="1368"/>
                </a:lnTo>
                <a:lnTo>
                  <a:pt x="1098" y="1364"/>
                </a:lnTo>
                <a:lnTo>
                  <a:pt x="1098" y="1361"/>
                </a:lnTo>
                <a:lnTo>
                  <a:pt x="1098" y="1358"/>
                </a:lnTo>
                <a:lnTo>
                  <a:pt x="1102" y="1358"/>
                </a:lnTo>
                <a:lnTo>
                  <a:pt x="1105" y="1358"/>
                </a:lnTo>
                <a:lnTo>
                  <a:pt x="1105" y="1354"/>
                </a:lnTo>
                <a:lnTo>
                  <a:pt x="1105" y="1351"/>
                </a:lnTo>
                <a:lnTo>
                  <a:pt x="1105" y="1347"/>
                </a:lnTo>
                <a:lnTo>
                  <a:pt x="1105" y="1344"/>
                </a:lnTo>
                <a:lnTo>
                  <a:pt x="1108" y="1344"/>
                </a:lnTo>
                <a:lnTo>
                  <a:pt x="1112" y="1344"/>
                </a:lnTo>
                <a:lnTo>
                  <a:pt x="1112" y="1341"/>
                </a:lnTo>
                <a:lnTo>
                  <a:pt x="1112" y="1337"/>
                </a:lnTo>
                <a:lnTo>
                  <a:pt x="1115" y="1337"/>
                </a:lnTo>
                <a:lnTo>
                  <a:pt x="1119" y="1337"/>
                </a:lnTo>
                <a:lnTo>
                  <a:pt x="1122" y="1330"/>
                </a:lnTo>
                <a:lnTo>
                  <a:pt x="1122" y="1327"/>
                </a:lnTo>
                <a:lnTo>
                  <a:pt x="1122" y="1324"/>
                </a:lnTo>
                <a:lnTo>
                  <a:pt x="1119" y="1317"/>
                </a:lnTo>
                <a:lnTo>
                  <a:pt x="1119" y="1315"/>
                </a:lnTo>
                <a:lnTo>
                  <a:pt x="1117" y="1313"/>
                </a:lnTo>
                <a:lnTo>
                  <a:pt x="1114" y="1312"/>
                </a:lnTo>
                <a:lnTo>
                  <a:pt x="1108" y="1312"/>
                </a:lnTo>
                <a:lnTo>
                  <a:pt x="1105" y="1310"/>
                </a:lnTo>
                <a:lnTo>
                  <a:pt x="1105" y="1306"/>
                </a:lnTo>
                <a:lnTo>
                  <a:pt x="1105" y="1303"/>
                </a:lnTo>
                <a:close/>
                <a:moveTo>
                  <a:pt x="1869" y="723"/>
                </a:moveTo>
                <a:lnTo>
                  <a:pt x="1874" y="723"/>
                </a:lnTo>
                <a:lnTo>
                  <a:pt x="1878" y="725"/>
                </a:lnTo>
                <a:lnTo>
                  <a:pt x="1881" y="727"/>
                </a:lnTo>
                <a:lnTo>
                  <a:pt x="1883" y="730"/>
                </a:lnTo>
                <a:lnTo>
                  <a:pt x="1888" y="738"/>
                </a:lnTo>
                <a:lnTo>
                  <a:pt x="1890" y="744"/>
                </a:lnTo>
                <a:lnTo>
                  <a:pt x="1890" y="750"/>
                </a:lnTo>
                <a:lnTo>
                  <a:pt x="1896" y="752"/>
                </a:lnTo>
                <a:lnTo>
                  <a:pt x="1900" y="752"/>
                </a:lnTo>
                <a:lnTo>
                  <a:pt x="1908" y="749"/>
                </a:lnTo>
                <a:lnTo>
                  <a:pt x="1914" y="744"/>
                </a:lnTo>
                <a:lnTo>
                  <a:pt x="1919" y="744"/>
                </a:lnTo>
                <a:lnTo>
                  <a:pt x="1924" y="744"/>
                </a:lnTo>
                <a:lnTo>
                  <a:pt x="1925" y="747"/>
                </a:lnTo>
                <a:lnTo>
                  <a:pt x="1927" y="750"/>
                </a:lnTo>
                <a:lnTo>
                  <a:pt x="1936" y="752"/>
                </a:lnTo>
                <a:lnTo>
                  <a:pt x="1939" y="754"/>
                </a:lnTo>
                <a:lnTo>
                  <a:pt x="1943" y="755"/>
                </a:lnTo>
                <a:lnTo>
                  <a:pt x="1944" y="759"/>
                </a:lnTo>
                <a:lnTo>
                  <a:pt x="1944" y="764"/>
                </a:lnTo>
                <a:lnTo>
                  <a:pt x="1949" y="767"/>
                </a:lnTo>
                <a:lnTo>
                  <a:pt x="1956" y="769"/>
                </a:lnTo>
                <a:lnTo>
                  <a:pt x="1961" y="773"/>
                </a:lnTo>
                <a:lnTo>
                  <a:pt x="1963" y="774"/>
                </a:lnTo>
                <a:lnTo>
                  <a:pt x="1965" y="778"/>
                </a:lnTo>
                <a:lnTo>
                  <a:pt x="1965" y="783"/>
                </a:lnTo>
                <a:lnTo>
                  <a:pt x="1966" y="786"/>
                </a:lnTo>
                <a:lnTo>
                  <a:pt x="1968" y="790"/>
                </a:lnTo>
                <a:lnTo>
                  <a:pt x="1971" y="791"/>
                </a:lnTo>
                <a:lnTo>
                  <a:pt x="1975" y="784"/>
                </a:lnTo>
                <a:lnTo>
                  <a:pt x="1980" y="779"/>
                </a:lnTo>
                <a:lnTo>
                  <a:pt x="1985" y="774"/>
                </a:lnTo>
                <a:lnTo>
                  <a:pt x="1992" y="771"/>
                </a:lnTo>
                <a:lnTo>
                  <a:pt x="1999" y="771"/>
                </a:lnTo>
                <a:lnTo>
                  <a:pt x="2002" y="771"/>
                </a:lnTo>
                <a:lnTo>
                  <a:pt x="2007" y="767"/>
                </a:lnTo>
                <a:lnTo>
                  <a:pt x="2009" y="764"/>
                </a:lnTo>
                <a:lnTo>
                  <a:pt x="2011" y="761"/>
                </a:lnTo>
                <a:lnTo>
                  <a:pt x="2012" y="755"/>
                </a:lnTo>
                <a:lnTo>
                  <a:pt x="2012" y="744"/>
                </a:lnTo>
                <a:lnTo>
                  <a:pt x="2006" y="742"/>
                </a:lnTo>
                <a:lnTo>
                  <a:pt x="1999" y="742"/>
                </a:lnTo>
                <a:lnTo>
                  <a:pt x="1992" y="744"/>
                </a:lnTo>
                <a:lnTo>
                  <a:pt x="1987" y="747"/>
                </a:lnTo>
                <a:lnTo>
                  <a:pt x="1982" y="749"/>
                </a:lnTo>
                <a:lnTo>
                  <a:pt x="1978" y="750"/>
                </a:lnTo>
                <a:lnTo>
                  <a:pt x="1975" y="749"/>
                </a:lnTo>
                <a:lnTo>
                  <a:pt x="1971" y="744"/>
                </a:lnTo>
                <a:lnTo>
                  <a:pt x="1971" y="738"/>
                </a:lnTo>
                <a:lnTo>
                  <a:pt x="1975" y="737"/>
                </a:lnTo>
                <a:lnTo>
                  <a:pt x="1978" y="737"/>
                </a:lnTo>
                <a:lnTo>
                  <a:pt x="1985" y="737"/>
                </a:lnTo>
                <a:lnTo>
                  <a:pt x="1990" y="737"/>
                </a:lnTo>
                <a:lnTo>
                  <a:pt x="1995" y="737"/>
                </a:lnTo>
                <a:lnTo>
                  <a:pt x="1999" y="735"/>
                </a:lnTo>
                <a:lnTo>
                  <a:pt x="1999" y="730"/>
                </a:lnTo>
                <a:lnTo>
                  <a:pt x="1990" y="730"/>
                </a:lnTo>
                <a:lnTo>
                  <a:pt x="1985" y="727"/>
                </a:lnTo>
                <a:lnTo>
                  <a:pt x="1982" y="721"/>
                </a:lnTo>
                <a:lnTo>
                  <a:pt x="1978" y="716"/>
                </a:lnTo>
                <a:lnTo>
                  <a:pt x="1985" y="716"/>
                </a:lnTo>
                <a:lnTo>
                  <a:pt x="1989" y="715"/>
                </a:lnTo>
                <a:lnTo>
                  <a:pt x="1994" y="711"/>
                </a:lnTo>
                <a:lnTo>
                  <a:pt x="1999" y="709"/>
                </a:lnTo>
                <a:lnTo>
                  <a:pt x="1999" y="703"/>
                </a:lnTo>
                <a:lnTo>
                  <a:pt x="2000" y="699"/>
                </a:lnTo>
                <a:lnTo>
                  <a:pt x="2002" y="696"/>
                </a:lnTo>
                <a:lnTo>
                  <a:pt x="2000" y="692"/>
                </a:lnTo>
                <a:lnTo>
                  <a:pt x="1999" y="691"/>
                </a:lnTo>
                <a:lnTo>
                  <a:pt x="1994" y="689"/>
                </a:lnTo>
                <a:lnTo>
                  <a:pt x="1985" y="689"/>
                </a:lnTo>
                <a:lnTo>
                  <a:pt x="1975" y="691"/>
                </a:lnTo>
                <a:lnTo>
                  <a:pt x="1966" y="694"/>
                </a:lnTo>
                <a:lnTo>
                  <a:pt x="1960" y="698"/>
                </a:lnTo>
                <a:lnTo>
                  <a:pt x="1958" y="701"/>
                </a:lnTo>
                <a:lnTo>
                  <a:pt x="1958" y="703"/>
                </a:lnTo>
                <a:lnTo>
                  <a:pt x="1956" y="708"/>
                </a:lnTo>
                <a:lnTo>
                  <a:pt x="1954" y="709"/>
                </a:lnTo>
                <a:lnTo>
                  <a:pt x="1951" y="709"/>
                </a:lnTo>
                <a:lnTo>
                  <a:pt x="1944" y="709"/>
                </a:lnTo>
                <a:lnTo>
                  <a:pt x="1941" y="709"/>
                </a:lnTo>
                <a:lnTo>
                  <a:pt x="1939" y="706"/>
                </a:lnTo>
                <a:lnTo>
                  <a:pt x="1941" y="704"/>
                </a:lnTo>
                <a:lnTo>
                  <a:pt x="1944" y="703"/>
                </a:lnTo>
                <a:lnTo>
                  <a:pt x="1946" y="689"/>
                </a:lnTo>
                <a:lnTo>
                  <a:pt x="1943" y="679"/>
                </a:lnTo>
                <a:lnTo>
                  <a:pt x="1939" y="672"/>
                </a:lnTo>
                <a:lnTo>
                  <a:pt x="1934" y="665"/>
                </a:lnTo>
                <a:lnTo>
                  <a:pt x="1924" y="651"/>
                </a:lnTo>
                <a:lnTo>
                  <a:pt x="1919" y="645"/>
                </a:lnTo>
                <a:lnTo>
                  <a:pt x="1917" y="634"/>
                </a:lnTo>
                <a:lnTo>
                  <a:pt x="1891" y="640"/>
                </a:lnTo>
                <a:lnTo>
                  <a:pt x="1879" y="643"/>
                </a:lnTo>
                <a:lnTo>
                  <a:pt x="1869" y="648"/>
                </a:lnTo>
                <a:lnTo>
                  <a:pt x="1869" y="660"/>
                </a:lnTo>
                <a:lnTo>
                  <a:pt x="1869" y="672"/>
                </a:lnTo>
                <a:lnTo>
                  <a:pt x="1867" y="682"/>
                </a:lnTo>
                <a:lnTo>
                  <a:pt x="1862" y="689"/>
                </a:lnTo>
                <a:lnTo>
                  <a:pt x="1861" y="694"/>
                </a:lnTo>
                <a:lnTo>
                  <a:pt x="1859" y="696"/>
                </a:lnTo>
                <a:lnTo>
                  <a:pt x="1856" y="696"/>
                </a:lnTo>
                <a:lnTo>
                  <a:pt x="1856" y="709"/>
                </a:lnTo>
                <a:lnTo>
                  <a:pt x="1862" y="709"/>
                </a:lnTo>
                <a:lnTo>
                  <a:pt x="1866" y="713"/>
                </a:lnTo>
                <a:lnTo>
                  <a:pt x="1867" y="718"/>
                </a:lnTo>
                <a:lnTo>
                  <a:pt x="1869" y="723"/>
                </a:lnTo>
                <a:close/>
                <a:moveTo>
                  <a:pt x="859" y="1856"/>
                </a:moveTo>
                <a:lnTo>
                  <a:pt x="851" y="1857"/>
                </a:lnTo>
                <a:lnTo>
                  <a:pt x="844" y="1859"/>
                </a:lnTo>
                <a:lnTo>
                  <a:pt x="832" y="1866"/>
                </a:lnTo>
                <a:lnTo>
                  <a:pt x="820" y="1873"/>
                </a:lnTo>
                <a:lnTo>
                  <a:pt x="813" y="1875"/>
                </a:lnTo>
                <a:lnTo>
                  <a:pt x="805" y="1876"/>
                </a:lnTo>
                <a:lnTo>
                  <a:pt x="805" y="1871"/>
                </a:lnTo>
                <a:lnTo>
                  <a:pt x="803" y="1868"/>
                </a:lnTo>
                <a:lnTo>
                  <a:pt x="801" y="1864"/>
                </a:lnTo>
                <a:lnTo>
                  <a:pt x="798" y="1863"/>
                </a:lnTo>
                <a:lnTo>
                  <a:pt x="796" y="1868"/>
                </a:lnTo>
                <a:lnTo>
                  <a:pt x="794" y="1869"/>
                </a:lnTo>
                <a:lnTo>
                  <a:pt x="791" y="1869"/>
                </a:lnTo>
                <a:lnTo>
                  <a:pt x="786" y="1873"/>
                </a:lnTo>
                <a:lnTo>
                  <a:pt x="781" y="1876"/>
                </a:lnTo>
                <a:lnTo>
                  <a:pt x="776" y="1881"/>
                </a:lnTo>
                <a:lnTo>
                  <a:pt x="771" y="1883"/>
                </a:lnTo>
                <a:lnTo>
                  <a:pt x="771" y="1890"/>
                </a:lnTo>
                <a:lnTo>
                  <a:pt x="767" y="1893"/>
                </a:lnTo>
                <a:lnTo>
                  <a:pt x="762" y="1897"/>
                </a:lnTo>
                <a:lnTo>
                  <a:pt x="757" y="1897"/>
                </a:lnTo>
                <a:lnTo>
                  <a:pt x="757" y="1902"/>
                </a:lnTo>
                <a:lnTo>
                  <a:pt x="757" y="1907"/>
                </a:lnTo>
                <a:lnTo>
                  <a:pt x="757" y="1912"/>
                </a:lnTo>
                <a:lnTo>
                  <a:pt x="757" y="1917"/>
                </a:lnTo>
                <a:lnTo>
                  <a:pt x="754" y="1919"/>
                </a:lnTo>
                <a:lnTo>
                  <a:pt x="750" y="1921"/>
                </a:lnTo>
                <a:lnTo>
                  <a:pt x="745" y="1922"/>
                </a:lnTo>
                <a:lnTo>
                  <a:pt x="743" y="1924"/>
                </a:lnTo>
                <a:lnTo>
                  <a:pt x="742" y="1932"/>
                </a:lnTo>
                <a:lnTo>
                  <a:pt x="740" y="1941"/>
                </a:lnTo>
                <a:lnTo>
                  <a:pt x="740" y="1950"/>
                </a:lnTo>
                <a:lnTo>
                  <a:pt x="737" y="1958"/>
                </a:lnTo>
                <a:lnTo>
                  <a:pt x="750" y="1958"/>
                </a:lnTo>
                <a:lnTo>
                  <a:pt x="752" y="1953"/>
                </a:lnTo>
                <a:lnTo>
                  <a:pt x="754" y="1951"/>
                </a:lnTo>
                <a:lnTo>
                  <a:pt x="757" y="1951"/>
                </a:lnTo>
                <a:lnTo>
                  <a:pt x="762" y="1948"/>
                </a:lnTo>
                <a:lnTo>
                  <a:pt x="767" y="1944"/>
                </a:lnTo>
                <a:lnTo>
                  <a:pt x="771" y="1939"/>
                </a:lnTo>
                <a:lnTo>
                  <a:pt x="777" y="1938"/>
                </a:lnTo>
                <a:lnTo>
                  <a:pt x="783" y="1934"/>
                </a:lnTo>
                <a:lnTo>
                  <a:pt x="789" y="1932"/>
                </a:lnTo>
                <a:lnTo>
                  <a:pt x="793" y="1932"/>
                </a:lnTo>
                <a:lnTo>
                  <a:pt x="794" y="1932"/>
                </a:lnTo>
                <a:lnTo>
                  <a:pt x="796" y="1934"/>
                </a:lnTo>
                <a:lnTo>
                  <a:pt x="798" y="1938"/>
                </a:lnTo>
                <a:lnTo>
                  <a:pt x="798" y="1943"/>
                </a:lnTo>
                <a:lnTo>
                  <a:pt x="796" y="1948"/>
                </a:lnTo>
                <a:lnTo>
                  <a:pt x="794" y="1953"/>
                </a:lnTo>
                <a:lnTo>
                  <a:pt x="791" y="1955"/>
                </a:lnTo>
                <a:lnTo>
                  <a:pt x="784" y="1960"/>
                </a:lnTo>
                <a:lnTo>
                  <a:pt x="777" y="1965"/>
                </a:lnTo>
                <a:lnTo>
                  <a:pt x="771" y="1979"/>
                </a:lnTo>
                <a:lnTo>
                  <a:pt x="764" y="1992"/>
                </a:lnTo>
                <a:lnTo>
                  <a:pt x="769" y="1992"/>
                </a:lnTo>
                <a:lnTo>
                  <a:pt x="771" y="1996"/>
                </a:lnTo>
                <a:lnTo>
                  <a:pt x="771" y="2001"/>
                </a:lnTo>
                <a:lnTo>
                  <a:pt x="771" y="2006"/>
                </a:lnTo>
                <a:lnTo>
                  <a:pt x="769" y="2011"/>
                </a:lnTo>
                <a:lnTo>
                  <a:pt x="771" y="2016"/>
                </a:lnTo>
                <a:lnTo>
                  <a:pt x="772" y="2020"/>
                </a:lnTo>
                <a:lnTo>
                  <a:pt x="777" y="2020"/>
                </a:lnTo>
                <a:lnTo>
                  <a:pt x="779" y="2016"/>
                </a:lnTo>
                <a:lnTo>
                  <a:pt x="783" y="2014"/>
                </a:lnTo>
                <a:lnTo>
                  <a:pt x="791" y="2013"/>
                </a:lnTo>
                <a:lnTo>
                  <a:pt x="794" y="2011"/>
                </a:lnTo>
                <a:lnTo>
                  <a:pt x="798" y="2009"/>
                </a:lnTo>
                <a:lnTo>
                  <a:pt x="800" y="2008"/>
                </a:lnTo>
                <a:lnTo>
                  <a:pt x="805" y="2006"/>
                </a:lnTo>
                <a:lnTo>
                  <a:pt x="810" y="2006"/>
                </a:lnTo>
                <a:lnTo>
                  <a:pt x="815" y="2006"/>
                </a:lnTo>
                <a:lnTo>
                  <a:pt x="820" y="2001"/>
                </a:lnTo>
                <a:lnTo>
                  <a:pt x="827" y="1997"/>
                </a:lnTo>
                <a:lnTo>
                  <a:pt x="832" y="1997"/>
                </a:lnTo>
                <a:lnTo>
                  <a:pt x="839" y="1999"/>
                </a:lnTo>
                <a:lnTo>
                  <a:pt x="839" y="1992"/>
                </a:lnTo>
                <a:lnTo>
                  <a:pt x="842" y="1985"/>
                </a:lnTo>
                <a:lnTo>
                  <a:pt x="847" y="1982"/>
                </a:lnTo>
                <a:lnTo>
                  <a:pt x="852" y="1979"/>
                </a:lnTo>
                <a:lnTo>
                  <a:pt x="852" y="1972"/>
                </a:lnTo>
                <a:lnTo>
                  <a:pt x="856" y="1965"/>
                </a:lnTo>
                <a:lnTo>
                  <a:pt x="859" y="1960"/>
                </a:lnTo>
                <a:lnTo>
                  <a:pt x="859" y="1951"/>
                </a:lnTo>
                <a:lnTo>
                  <a:pt x="852" y="1924"/>
                </a:lnTo>
                <a:lnTo>
                  <a:pt x="846" y="1897"/>
                </a:lnTo>
                <a:lnTo>
                  <a:pt x="849" y="1888"/>
                </a:lnTo>
                <a:lnTo>
                  <a:pt x="856" y="1880"/>
                </a:lnTo>
                <a:lnTo>
                  <a:pt x="859" y="1869"/>
                </a:lnTo>
                <a:lnTo>
                  <a:pt x="859" y="1863"/>
                </a:lnTo>
                <a:lnTo>
                  <a:pt x="859" y="1856"/>
                </a:lnTo>
                <a:close/>
                <a:moveTo>
                  <a:pt x="1842" y="764"/>
                </a:moveTo>
                <a:lnTo>
                  <a:pt x="1844" y="779"/>
                </a:lnTo>
                <a:lnTo>
                  <a:pt x="1845" y="786"/>
                </a:lnTo>
                <a:lnTo>
                  <a:pt x="1847" y="793"/>
                </a:lnTo>
                <a:lnTo>
                  <a:pt x="1850" y="798"/>
                </a:lnTo>
                <a:lnTo>
                  <a:pt x="1856" y="802"/>
                </a:lnTo>
                <a:lnTo>
                  <a:pt x="1861" y="803"/>
                </a:lnTo>
                <a:lnTo>
                  <a:pt x="1869" y="805"/>
                </a:lnTo>
                <a:lnTo>
                  <a:pt x="1869" y="798"/>
                </a:lnTo>
                <a:lnTo>
                  <a:pt x="1873" y="795"/>
                </a:lnTo>
                <a:lnTo>
                  <a:pt x="1876" y="793"/>
                </a:lnTo>
                <a:lnTo>
                  <a:pt x="1883" y="791"/>
                </a:lnTo>
                <a:lnTo>
                  <a:pt x="1885" y="778"/>
                </a:lnTo>
                <a:lnTo>
                  <a:pt x="1883" y="764"/>
                </a:lnTo>
                <a:lnTo>
                  <a:pt x="1879" y="752"/>
                </a:lnTo>
                <a:lnTo>
                  <a:pt x="1873" y="742"/>
                </a:lnTo>
                <a:lnTo>
                  <a:pt x="1864" y="735"/>
                </a:lnTo>
                <a:lnTo>
                  <a:pt x="1856" y="732"/>
                </a:lnTo>
                <a:lnTo>
                  <a:pt x="1850" y="730"/>
                </a:lnTo>
                <a:lnTo>
                  <a:pt x="1845" y="732"/>
                </a:lnTo>
                <a:lnTo>
                  <a:pt x="1840" y="733"/>
                </a:lnTo>
                <a:lnTo>
                  <a:pt x="1835" y="737"/>
                </a:lnTo>
                <a:lnTo>
                  <a:pt x="1833" y="742"/>
                </a:lnTo>
                <a:lnTo>
                  <a:pt x="1832" y="744"/>
                </a:lnTo>
                <a:lnTo>
                  <a:pt x="1828" y="744"/>
                </a:lnTo>
                <a:lnTo>
                  <a:pt x="1828" y="752"/>
                </a:lnTo>
                <a:lnTo>
                  <a:pt x="1832" y="757"/>
                </a:lnTo>
                <a:lnTo>
                  <a:pt x="1837" y="761"/>
                </a:lnTo>
                <a:lnTo>
                  <a:pt x="1842" y="764"/>
                </a:lnTo>
                <a:close/>
                <a:moveTo>
                  <a:pt x="1965" y="682"/>
                </a:moveTo>
                <a:lnTo>
                  <a:pt x="1965" y="680"/>
                </a:lnTo>
                <a:lnTo>
                  <a:pt x="1963" y="679"/>
                </a:lnTo>
                <a:lnTo>
                  <a:pt x="1958" y="677"/>
                </a:lnTo>
                <a:lnTo>
                  <a:pt x="1954" y="677"/>
                </a:lnTo>
                <a:lnTo>
                  <a:pt x="1953" y="679"/>
                </a:lnTo>
                <a:lnTo>
                  <a:pt x="1951" y="682"/>
                </a:lnTo>
                <a:lnTo>
                  <a:pt x="1956" y="684"/>
                </a:lnTo>
                <a:lnTo>
                  <a:pt x="1958" y="686"/>
                </a:lnTo>
                <a:lnTo>
                  <a:pt x="1958" y="689"/>
                </a:lnTo>
                <a:lnTo>
                  <a:pt x="1963" y="687"/>
                </a:lnTo>
                <a:lnTo>
                  <a:pt x="1965" y="686"/>
                </a:lnTo>
                <a:lnTo>
                  <a:pt x="1965" y="682"/>
                </a:lnTo>
                <a:close/>
                <a:moveTo>
                  <a:pt x="2511" y="150"/>
                </a:moveTo>
                <a:lnTo>
                  <a:pt x="2512" y="147"/>
                </a:lnTo>
                <a:lnTo>
                  <a:pt x="2514" y="145"/>
                </a:lnTo>
                <a:lnTo>
                  <a:pt x="2521" y="143"/>
                </a:lnTo>
                <a:lnTo>
                  <a:pt x="2538" y="143"/>
                </a:lnTo>
                <a:lnTo>
                  <a:pt x="2536" y="129"/>
                </a:lnTo>
                <a:lnTo>
                  <a:pt x="2538" y="118"/>
                </a:lnTo>
                <a:lnTo>
                  <a:pt x="2541" y="95"/>
                </a:lnTo>
                <a:lnTo>
                  <a:pt x="2545" y="73"/>
                </a:lnTo>
                <a:lnTo>
                  <a:pt x="2545" y="61"/>
                </a:lnTo>
                <a:lnTo>
                  <a:pt x="2545" y="48"/>
                </a:lnTo>
                <a:lnTo>
                  <a:pt x="2524" y="48"/>
                </a:lnTo>
                <a:lnTo>
                  <a:pt x="2524" y="54"/>
                </a:lnTo>
                <a:lnTo>
                  <a:pt x="2521" y="61"/>
                </a:lnTo>
                <a:lnTo>
                  <a:pt x="2512" y="77"/>
                </a:lnTo>
                <a:lnTo>
                  <a:pt x="2502" y="92"/>
                </a:lnTo>
                <a:lnTo>
                  <a:pt x="2499" y="101"/>
                </a:lnTo>
                <a:lnTo>
                  <a:pt x="2497" y="109"/>
                </a:lnTo>
                <a:lnTo>
                  <a:pt x="2495" y="119"/>
                </a:lnTo>
                <a:lnTo>
                  <a:pt x="2495" y="131"/>
                </a:lnTo>
                <a:lnTo>
                  <a:pt x="2497" y="138"/>
                </a:lnTo>
                <a:lnTo>
                  <a:pt x="2500" y="143"/>
                </a:lnTo>
                <a:lnTo>
                  <a:pt x="2504" y="147"/>
                </a:lnTo>
                <a:lnTo>
                  <a:pt x="2511" y="150"/>
                </a:lnTo>
                <a:close/>
                <a:moveTo>
                  <a:pt x="2313" y="553"/>
                </a:moveTo>
                <a:lnTo>
                  <a:pt x="2313" y="549"/>
                </a:lnTo>
                <a:lnTo>
                  <a:pt x="2314" y="547"/>
                </a:lnTo>
                <a:lnTo>
                  <a:pt x="2320" y="546"/>
                </a:lnTo>
                <a:lnTo>
                  <a:pt x="2320" y="532"/>
                </a:lnTo>
                <a:lnTo>
                  <a:pt x="2306" y="532"/>
                </a:lnTo>
                <a:lnTo>
                  <a:pt x="2306" y="536"/>
                </a:lnTo>
                <a:lnTo>
                  <a:pt x="2304" y="537"/>
                </a:lnTo>
                <a:lnTo>
                  <a:pt x="2299" y="539"/>
                </a:lnTo>
                <a:lnTo>
                  <a:pt x="2299" y="546"/>
                </a:lnTo>
                <a:lnTo>
                  <a:pt x="2303" y="549"/>
                </a:lnTo>
                <a:lnTo>
                  <a:pt x="2306" y="553"/>
                </a:lnTo>
                <a:lnTo>
                  <a:pt x="2313" y="553"/>
                </a:lnTo>
                <a:close/>
                <a:moveTo>
                  <a:pt x="866" y="1501"/>
                </a:moveTo>
                <a:lnTo>
                  <a:pt x="864" y="1510"/>
                </a:lnTo>
                <a:lnTo>
                  <a:pt x="863" y="1513"/>
                </a:lnTo>
                <a:lnTo>
                  <a:pt x="859" y="1515"/>
                </a:lnTo>
                <a:lnTo>
                  <a:pt x="839" y="1515"/>
                </a:lnTo>
                <a:lnTo>
                  <a:pt x="839" y="1518"/>
                </a:lnTo>
                <a:lnTo>
                  <a:pt x="837" y="1520"/>
                </a:lnTo>
                <a:lnTo>
                  <a:pt x="834" y="1520"/>
                </a:lnTo>
                <a:lnTo>
                  <a:pt x="830" y="1520"/>
                </a:lnTo>
                <a:lnTo>
                  <a:pt x="825" y="1521"/>
                </a:lnTo>
                <a:lnTo>
                  <a:pt x="823" y="1523"/>
                </a:lnTo>
                <a:lnTo>
                  <a:pt x="822" y="1528"/>
                </a:lnTo>
                <a:lnTo>
                  <a:pt x="818" y="1535"/>
                </a:lnTo>
                <a:lnTo>
                  <a:pt x="815" y="1535"/>
                </a:lnTo>
                <a:lnTo>
                  <a:pt x="812" y="1535"/>
                </a:lnTo>
                <a:lnTo>
                  <a:pt x="808" y="1535"/>
                </a:lnTo>
                <a:lnTo>
                  <a:pt x="805" y="1535"/>
                </a:lnTo>
                <a:lnTo>
                  <a:pt x="805" y="1539"/>
                </a:lnTo>
                <a:lnTo>
                  <a:pt x="805" y="1542"/>
                </a:lnTo>
                <a:lnTo>
                  <a:pt x="805" y="1545"/>
                </a:lnTo>
                <a:lnTo>
                  <a:pt x="805" y="1549"/>
                </a:lnTo>
                <a:lnTo>
                  <a:pt x="808" y="1549"/>
                </a:lnTo>
                <a:lnTo>
                  <a:pt x="812" y="1549"/>
                </a:lnTo>
                <a:lnTo>
                  <a:pt x="817" y="1547"/>
                </a:lnTo>
                <a:lnTo>
                  <a:pt x="822" y="1544"/>
                </a:lnTo>
                <a:lnTo>
                  <a:pt x="825" y="1542"/>
                </a:lnTo>
                <a:lnTo>
                  <a:pt x="825" y="1549"/>
                </a:lnTo>
                <a:lnTo>
                  <a:pt x="829" y="1549"/>
                </a:lnTo>
                <a:lnTo>
                  <a:pt x="832" y="1549"/>
                </a:lnTo>
                <a:lnTo>
                  <a:pt x="832" y="1552"/>
                </a:lnTo>
                <a:lnTo>
                  <a:pt x="832" y="1556"/>
                </a:lnTo>
                <a:lnTo>
                  <a:pt x="834" y="1556"/>
                </a:lnTo>
                <a:lnTo>
                  <a:pt x="839" y="1556"/>
                </a:lnTo>
                <a:lnTo>
                  <a:pt x="842" y="1556"/>
                </a:lnTo>
                <a:lnTo>
                  <a:pt x="846" y="1556"/>
                </a:lnTo>
                <a:lnTo>
                  <a:pt x="846" y="1551"/>
                </a:lnTo>
                <a:lnTo>
                  <a:pt x="847" y="1545"/>
                </a:lnTo>
                <a:lnTo>
                  <a:pt x="849" y="1540"/>
                </a:lnTo>
                <a:lnTo>
                  <a:pt x="851" y="1539"/>
                </a:lnTo>
                <a:lnTo>
                  <a:pt x="858" y="1533"/>
                </a:lnTo>
                <a:lnTo>
                  <a:pt x="866" y="1528"/>
                </a:lnTo>
                <a:lnTo>
                  <a:pt x="866" y="1525"/>
                </a:lnTo>
                <a:lnTo>
                  <a:pt x="868" y="1523"/>
                </a:lnTo>
                <a:lnTo>
                  <a:pt x="873" y="1521"/>
                </a:lnTo>
                <a:lnTo>
                  <a:pt x="876" y="1518"/>
                </a:lnTo>
                <a:lnTo>
                  <a:pt x="878" y="1516"/>
                </a:lnTo>
                <a:lnTo>
                  <a:pt x="880" y="1515"/>
                </a:lnTo>
                <a:lnTo>
                  <a:pt x="878" y="1510"/>
                </a:lnTo>
                <a:lnTo>
                  <a:pt x="875" y="1506"/>
                </a:lnTo>
                <a:lnTo>
                  <a:pt x="866" y="1501"/>
                </a:lnTo>
                <a:close/>
                <a:moveTo>
                  <a:pt x="2360" y="239"/>
                </a:moveTo>
                <a:lnTo>
                  <a:pt x="2360" y="244"/>
                </a:lnTo>
                <a:lnTo>
                  <a:pt x="2362" y="247"/>
                </a:lnTo>
                <a:lnTo>
                  <a:pt x="2366" y="249"/>
                </a:lnTo>
                <a:lnTo>
                  <a:pt x="2369" y="251"/>
                </a:lnTo>
                <a:lnTo>
                  <a:pt x="2378" y="252"/>
                </a:lnTo>
                <a:lnTo>
                  <a:pt x="2379" y="256"/>
                </a:lnTo>
                <a:lnTo>
                  <a:pt x="2381" y="259"/>
                </a:lnTo>
                <a:lnTo>
                  <a:pt x="2388" y="268"/>
                </a:lnTo>
                <a:lnTo>
                  <a:pt x="2393" y="278"/>
                </a:lnTo>
                <a:lnTo>
                  <a:pt x="2398" y="281"/>
                </a:lnTo>
                <a:lnTo>
                  <a:pt x="2403" y="283"/>
                </a:lnTo>
                <a:lnTo>
                  <a:pt x="2408" y="286"/>
                </a:lnTo>
                <a:lnTo>
                  <a:pt x="2415" y="286"/>
                </a:lnTo>
                <a:lnTo>
                  <a:pt x="2418" y="278"/>
                </a:lnTo>
                <a:lnTo>
                  <a:pt x="2422" y="269"/>
                </a:lnTo>
                <a:lnTo>
                  <a:pt x="2427" y="262"/>
                </a:lnTo>
                <a:lnTo>
                  <a:pt x="2430" y="261"/>
                </a:lnTo>
                <a:lnTo>
                  <a:pt x="2436" y="259"/>
                </a:lnTo>
                <a:lnTo>
                  <a:pt x="2436" y="297"/>
                </a:lnTo>
                <a:lnTo>
                  <a:pt x="2436" y="300"/>
                </a:lnTo>
                <a:lnTo>
                  <a:pt x="2430" y="309"/>
                </a:lnTo>
                <a:lnTo>
                  <a:pt x="2425" y="315"/>
                </a:lnTo>
                <a:lnTo>
                  <a:pt x="2424" y="319"/>
                </a:lnTo>
                <a:lnTo>
                  <a:pt x="2418" y="322"/>
                </a:lnTo>
                <a:lnTo>
                  <a:pt x="2417" y="326"/>
                </a:lnTo>
                <a:lnTo>
                  <a:pt x="2417" y="332"/>
                </a:lnTo>
                <a:lnTo>
                  <a:pt x="2417" y="341"/>
                </a:lnTo>
                <a:lnTo>
                  <a:pt x="2415" y="344"/>
                </a:lnTo>
                <a:lnTo>
                  <a:pt x="2412" y="348"/>
                </a:lnTo>
                <a:lnTo>
                  <a:pt x="2410" y="351"/>
                </a:lnTo>
                <a:lnTo>
                  <a:pt x="2408" y="355"/>
                </a:lnTo>
                <a:lnTo>
                  <a:pt x="2407" y="361"/>
                </a:lnTo>
                <a:lnTo>
                  <a:pt x="2408" y="368"/>
                </a:lnTo>
                <a:lnTo>
                  <a:pt x="2408" y="375"/>
                </a:lnTo>
                <a:lnTo>
                  <a:pt x="2408" y="382"/>
                </a:lnTo>
                <a:lnTo>
                  <a:pt x="2417" y="382"/>
                </a:lnTo>
                <a:lnTo>
                  <a:pt x="2424" y="380"/>
                </a:lnTo>
                <a:lnTo>
                  <a:pt x="2427" y="378"/>
                </a:lnTo>
                <a:lnTo>
                  <a:pt x="2429" y="377"/>
                </a:lnTo>
                <a:lnTo>
                  <a:pt x="2429" y="373"/>
                </a:lnTo>
                <a:lnTo>
                  <a:pt x="2429" y="368"/>
                </a:lnTo>
                <a:lnTo>
                  <a:pt x="2442" y="361"/>
                </a:lnTo>
                <a:lnTo>
                  <a:pt x="2456" y="355"/>
                </a:lnTo>
                <a:lnTo>
                  <a:pt x="2456" y="314"/>
                </a:lnTo>
                <a:lnTo>
                  <a:pt x="2461" y="314"/>
                </a:lnTo>
                <a:lnTo>
                  <a:pt x="2466" y="314"/>
                </a:lnTo>
                <a:lnTo>
                  <a:pt x="2471" y="309"/>
                </a:lnTo>
                <a:lnTo>
                  <a:pt x="2478" y="305"/>
                </a:lnTo>
                <a:lnTo>
                  <a:pt x="2483" y="305"/>
                </a:lnTo>
                <a:lnTo>
                  <a:pt x="2490" y="307"/>
                </a:lnTo>
                <a:lnTo>
                  <a:pt x="2490" y="290"/>
                </a:lnTo>
                <a:lnTo>
                  <a:pt x="2488" y="283"/>
                </a:lnTo>
                <a:lnTo>
                  <a:pt x="2487" y="281"/>
                </a:lnTo>
                <a:lnTo>
                  <a:pt x="2483" y="280"/>
                </a:lnTo>
                <a:lnTo>
                  <a:pt x="2476" y="274"/>
                </a:lnTo>
                <a:lnTo>
                  <a:pt x="2473" y="269"/>
                </a:lnTo>
                <a:lnTo>
                  <a:pt x="2471" y="266"/>
                </a:lnTo>
                <a:lnTo>
                  <a:pt x="2471" y="259"/>
                </a:lnTo>
                <a:lnTo>
                  <a:pt x="2471" y="254"/>
                </a:lnTo>
                <a:lnTo>
                  <a:pt x="2475" y="251"/>
                </a:lnTo>
                <a:lnTo>
                  <a:pt x="2480" y="249"/>
                </a:lnTo>
                <a:lnTo>
                  <a:pt x="2488" y="245"/>
                </a:lnTo>
                <a:lnTo>
                  <a:pt x="2492" y="244"/>
                </a:lnTo>
                <a:lnTo>
                  <a:pt x="2493" y="240"/>
                </a:lnTo>
                <a:lnTo>
                  <a:pt x="2493" y="237"/>
                </a:lnTo>
                <a:lnTo>
                  <a:pt x="2497" y="230"/>
                </a:lnTo>
                <a:lnTo>
                  <a:pt x="2497" y="222"/>
                </a:lnTo>
                <a:lnTo>
                  <a:pt x="2497" y="218"/>
                </a:lnTo>
                <a:lnTo>
                  <a:pt x="2497" y="211"/>
                </a:lnTo>
                <a:lnTo>
                  <a:pt x="2505" y="210"/>
                </a:lnTo>
                <a:lnTo>
                  <a:pt x="2509" y="208"/>
                </a:lnTo>
                <a:lnTo>
                  <a:pt x="2511" y="205"/>
                </a:lnTo>
                <a:lnTo>
                  <a:pt x="2502" y="205"/>
                </a:lnTo>
                <a:lnTo>
                  <a:pt x="2499" y="199"/>
                </a:lnTo>
                <a:lnTo>
                  <a:pt x="2497" y="193"/>
                </a:lnTo>
                <a:lnTo>
                  <a:pt x="2497" y="184"/>
                </a:lnTo>
                <a:lnTo>
                  <a:pt x="2488" y="182"/>
                </a:lnTo>
                <a:lnTo>
                  <a:pt x="2485" y="181"/>
                </a:lnTo>
                <a:lnTo>
                  <a:pt x="2483" y="177"/>
                </a:lnTo>
                <a:lnTo>
                  <a:pt x="2483" y="165"/>
                </a:lnTo>
                <a:lnTo>
                  <a:pt x="2482" y="155"/>
                </a:lnTo>
                <a:lnTo>
                  <a:pt x="2480" y="150"/>
                </a:lnTo>
                <a:lnTo>
                  <a:pt x="2478" y="147"/>
                </a:lnTo>
                <a:lnTo>
                  <a:pt x="2475" y="145"/>
                </a:lnTo>
                <a:lnTo>
                  <a:pt x="2470" y="143"/>
                </a:lnTo>
                <a:lnTo>
                  <a:pt x="2470" y="148"/>
                </a:lnTo>
                <a:lnTo>
                  <a:pt x="2470" y="153"/>
                </a:lnTo>
                <a:lnTo>
                  <a:pt x="2466" y="158"/>
                </a:lnTo>
                <a:lnTo>
                  <a:pt x="2463" y="162"/>
                </a:lnTo>
                <a:lnTo>
                  <a:pt x="2458" y="164"/>
                </a:lnTo>
                <a:lnTo>
                  <a:pt x="2454" y="164"/>
                </a:lnTo>
                <a:lnTo>
                  <a:pt x="2451" y="162"/>
                </a:lnTo>
                <a:lnTo>
                  <a:pt x="2449" y="157"/>
                </a:lnTo>
                <a:lnTo>
                  <a:pt x="2451" y="150"/>
                </a:lnTo>
                <a:lnTo>
                  <a:pt x="2456" y="147"/>
                </a:lnTo>
                <a:lnTo>
                  <a:pt x="2459" y="141"/>
                </a:lnTo>
                <a:lnTo>
                  <a:pt x="2463" y="136"/>
                </a:lnTo>
                <a:lnTo>
                  <a:pt x="2465" y="128"/>
                </a:lnTo>
                <a:lnTo>
                  <a:pt x="2466" y="119"/>
                </a:lnTo>
                <a:lnTo>
                  <a:pt x="2470" y="114"/>
                </a:lnTo>
                <a:lnTo>
                  <a:pt x="2476" y="109"/>
                </a:lnTo>
                <a:lnTo>
                  <a:pt x="2475" y="102"/>
                </a:lnTo>
                <a:lnTo>
                  <a:pt x="2475" y="95"/>
                </a:lnTo>
                <a:lnTo>
                  <a:pt x="2478" y="87"/>
                </a:lnTo>
                <a:lnTo>
                  <a:pt x="2482" y="78"/>
                </a:lnTo>
                <a:lnTo>
                  <a:pt x="2483" y="73"/>
                </a:lnTo>
                <a:lnTo>
                  <a:pt x="2483" y="68"/>
                </a:lnTo>
                <a:lnTo>
                  <a:pt x="2476" y="66"/>
                </a:lnTo>
                <a:lnTo>
                  <a:pt x="2471" y="68"/>
                </a:lnTo>
                <a:lnTo>
                  <a:pt x="2463" y="72"/>
                </a:lnTo>
                <a:lnTo>
                  <a:pt x="2454" y="75"/>
                </a:lnTo>
                <a:lnTo>
                  <a:pt x="2449" y="77"/>
                </a:lnTo>
                <a:lnTo>
                  <a:pt x="2442" y="75"/>
                </a:lnTo>
                <a:lnTo>
                  <a:pt x="2441" y="80"/>
                </a:lnTo>
                <a:lnTo>
                  <a:pt x="2437" y="83"/>
                </a:lnTo>
                <a:lnTo>
                  <a:pt x="2432" y="85"/>
                </a:lnTo>
                <a:lnTo>
                  <a:pt x="2429" y="89"/>
                </a:lnTo>
                <a:lnTo>
                  <a:pt x="2427" y="92"/>
                </a:lnTo>
                <a:lnTo>
                  <a:pt x="2427" y="97"/>
                </a:lnTo>
                <a:lnTo>
                  <a:pt x="2425" y="101"/>
                </a:lnTo>
                <a:lnTo>
                  <a:pt x="2424" y="102"/>
                </a:lnTo>
                <a:lnTo>
                  <a:pt x="2422" y="102"/>
                </a:lnTo>
                <a:lnTo>
                  <a:pt x="2420" y="97"/>
                </a:lnTo>
                <a:lnTo>
                  <a:pt x="2417" y="97"/>
                </a:lnTo>
                <a:lnTo>
                  <a:pt x="2412" y="101"/>
                </a:lnTo>
                <a:lnTo>
                  <a:pt x="2405" y="102"/>
                </a:lnTo>
                <a:lnTo>
                  <a:pt x="2401" y="102"/>
                </a:lnTo>
                <a:lnTo>
                  <a:pt x="2401" y="106"/>
                </a:lnTo>
                <a:lnTo>
                  <a:pt x="2400" y="107"/>
                </a:lnTo>
                <a:lnTo>
                  <a:pt x="2393" y="109"/>
                </a:lnTo>
                <a:lnTo>
                  <a:pt x="2386" y="109"/>
                </a:lnTo>
                <a:lnTo>
                  <a:pt x="2383" y="111"/>
                </a:lnTo>
                <a:lnTo>
                  <a:pt x="2383" y="114"/>
                </a:lnTo>
                <a:lnTo>
                  <a:pt x="2384" y="121"/>
                </a:lnTo>
                <a:lnTo>
                  <a:pt x="2388" y="128"/>
                </a:lnTo>
                <a:lnTo>
                  <a:pt x="2389" y="129"/>
                </a:lnTo>
                <a:lnTo>
                  <a:pt x="2393" y="131"/>
                </a:lnTo>
                <a:lnTo>
                  <a:pt x="2396" y="131"/>
                </a:lnTo>
                <a:lnTo>
                  <a:pt x="2401" y="129"/>
                </a:lnTo>
                <a:lnTo>
                  <a:pt x="2405" y="131"/>
                </a:lnTo>
                <a:lnTo>
                  <a:pt x="2407" y="133"/>
                </a:lnTo>
                <a:lnTo>
                  <a:pt x="2407" y="135"/>
                </a:lnTo>
                <a:lnTo>
                  <a:pt x="2408" y="136"/>
                </a:lnTo>
                <a:lnTo>
                  <a:pt x="2415" y="138"/>
                </a:lnTo>
                <a:lnTo>
                  <a:pt x="2424" y="140"/>
                </a:lnTo>
                <a:lnTo>
                  <a:pt x="2432" y="143"/>
                </a:lnTo>
                <a:lnTo>
                  <a:pt x="2434" y="147"/>
                </a:lnTo>
                <a:lnTo>
                  <a:pt x="2436" y="150"/>
                </a:lnTo>
                <a:lnTo>
                  <a:pt x="2430" y="153"/>
                </a:lnTo>
                <a:lnTo>
                  <a:pt x="2427" y="157"/>
                </a:lnTo>
                <a:lnTo>
                  <a:pt x="2427" y="160"/>
                </a:lnTo>
                <a:lnTo>
                  <a:pt x="2429" y="165"/>
                </a:lnTo>
                <a:lnTo>
                  <a:pt x="2434" y="174"/>
                </a:lnTo>
                <a:lnTo>
                  <a:pt x="2436" y="179"/>
                </a:lnTo>
                <a:lnTo>
                  <a:pt x="2436" y="184"/>
                </a:lnTo>
                <a:lnTo>
                  <a:pt x="2424" y="182"/>
                </a:lnTo>
                <a:lnTo>
                  <a:pt x="2420" y="184"/>
                </a:lnTo>
                <a:lnTo>
                  <a:pt x="2418" y="184"/>
                </a:lnTo>
                <a:lnTo>
                  <a:pt x="2417" y="186"/>
                </a:lnTo>
                <a:lnTo>
                  <a:pt x="2417" y="187"/>
                </a:lnTo>
                <a:lnTo>
                  <a:pt x="2420" y="193"/>
                </a:lnTo>
                <a:lnTo>
                  <a:pt x="2425" y="205"/>
                </a:lnTo>
                <a:lnTo>
                  <a:pt x="2425" y="210"/>
                </a:lnTo>
                <a:lnTo>
                  <a:pt x="2422" y="211"/>
                </a:lnTo>
                <a:lnTo>
                  <a:pt x="2413" y="213"/>
                </a:lnTo>
                <a:lnTo>
                  <a:pt x="2407" y="213"/>
                </a:lnTo>
                <a:lnTo>
                  <a:pt x="2401" y="211"/>
                </a:lnTo>
                <a:lnTo>
                  <a:pt x="2396" y="210"/>
                </a:lnTo>
                <a:lnTo>
                  <a:pt x="2389" y="203"/>
                </a:lnTo>
                <a:lnTo>
                  <a:pt x="2381" y="198"/>
                </a:lnTo>
                <a:lnTo>
                  <a:pt x="2376" y="203"/>
                </a:lnTo>
                <a:lnTo>
                  <a:pt x="2371" y="208"/>
                </a:lnTo>
                <a:lnTo>
                  <a:pt x="2362" y="210"/>
                </a:lnTo>
                <a:lnTo>
                  <a:pt x="2354" y="211"/>
                </a:lnTo>
                <a:lnTo>
                  <a:pt x="2354" y="228"/>
                </a:lnTo>
                <a:lnTo>
                  <a:pt x="2355" y="235"/>
                </a:lnTo>
                <a:lnTo>
                  <a:pt x="2357" y="237"/>
                </a:lnTo>
                <a:lnTo>
                  <a:pt x="2360" y="239"/>
                </a:lnTo>
                <a:close/>
                <a:moveTo>
                  <a:pt x="2272" y="273"/>
                </a:moveTo>
                <a:lnTo>
                  <a:pt x="2272" y="264"/>
                </a:lnTo>
                <a:lnTo>
                  <a:pt x="2275" y="259"/>
                </a:lnTo>
                <a:lnTo>
                  <a:pt x="2277" y="252"/>
                </a:lnTo>
                <a:lnTo>
                  <a:pt x="2279" y="245"/>
                </a:lnTo>
                <a:lnTo>
                  <a:pt x="2270" y="245"/>
                </a:lnTo>
                <a:lnTo>
                  <a:pt x="2263" y="247"/>
                </a:lnTo>
                <a:lnTo>
                  <a:pt x="2256" y="249"/>
                </a:lnTo>
                <a:lnTo>
                  <a:pt x="2251" y="252"/>
                </a:lnTo>
                <a:lnTo>
                  <a:pt x="2251" y="262"/>
                </a:lnTo>
                <a:lnTo>
                  <a:pt x="2253" y="266"/>
                </a:lnTo>
                <a:lnTo>
                  <a:pt x="2255" y="269"/>
                </a:lnTo>
                <a:lnTo>
                  <a:pt x="2258" y="271"/>
                </a:lnTo>
                <a:lnTo>
                  <a:pt x="2262" y="273"/>
                </a:lnTo>
                <a:lnTo>
                  <a:pt x="2272" y="273"/>
                </a:lnTo>
                <a:close/>
                <a:moveTo>
                  <a:pt x="2524" y="225"/>
                </a:moveTo>
                <a:lnTo>
                  <a:pt x="2526" y="220"/>
                </a:lnTo>
                <a:lnTo>
                  <a:pt x="2529" y="216"/>
                </a:lnTo>
                <a:lnTo>
                  <a:pt x="2536" y="210"/>
                </a:lnTo>
                <a:lnTo>
                  <a:pt x="2540" y="206"/>
                </a:lnTo>
                <a:lnTo>
                  <a:pt x="2543" y="203"/>
                </a:lnTo>
                <a:lnTo>
                  <a:pt x="2545" y="198"/>
                </a:lnTo>
                <a:lnTo>
                  <a:pt x="2545" y="191"/>
                </a:lnTo>
                <a:lnTo>
                  <a:pt x="2538" y="191"/>
                </a:lnTo>
                <a:lnTo>
                  <a:pt x="2533" y="193"/>
                </a:lnTo>
                <a:lnTo>
                  <a:pt x="2524" y="198"/>
                </a:lnTo>
                <a:lnTo>
                  <a:pt x="2521" y="203"/>
                </a:lnTo>
                <a:lnTo>
                  <a:pt x="2517" y="213"/>
                </a:lnTo>
                <a:lnTo>
                  <a:pt x="2516" y="216"/>
                </a:lnTo>
                <a:lnTo>
                  <a:pt x="2517" y="222"/>
                </a:lnTo>
                <a:lnTo>
                  <a:pt x="2519" y="223"/>
                </a:lnTo>
                <a:lnTo>
                  <a:pt x="2524" y="225"/>
                </a:lnTo>
                <a:close/>
                <a:moveTo>
                  <a:pt x="2483" y="129"/>
                </a:moveTo>
                <a:lnTo>
                  <a:pt x="2485" y="129"/>
                </a:lnTo>
                <a:lnTo>
                  <a:pt x="2488" y="128"/>
                </a:lnTo>
                <a:lnTo>
                  <a:pt x="2490" y="126"/>
                </a:lnTo>
                <a:lnTo>
                  <a:pt x="2490" y="123"/>
                </a:lnTo>
                <a:lnTo>
                  <a:pt x="2488" y="123"/>
                </a:lnTo>
                <a:lnTo>
                  <a:pt x="2485" y="124"/>
                </a:lnTo>
                <a:lnTo>
                  <a:pt x="2483" y="126"/>
                </a:lnTo>
                <a:lnTo>
                  <a:pt x="2483" y="129"/>
                </a:lnTo>
                <a:close/>
                <a:moveTo>
                  <a:pt x="2517" y="164"/>
                </a:moveTo>
                <a:lnTo>
                  <a:pt x="2512" y="165"/>
                </a:lnTo>
                <a:lnTo>
                  <a:pt x="2511" y="167"/>
                </a:lnTo>
                <a:lnTo>
                  <a:pt x="2511" y="170"/>
                </a:lnTo>
                <a:lnTo>
                  <a:pt x="2504" y="172"/>
                </a:lnTo>
                <a:lnTo>
                  <a:pt x="2504" y="174"/>
                </a:lnTo>
                <a:lnTo>
                  <a:pt x="2505" y="176"/>
                </a:lnTo>
                <a:lnTo>
                  <a:pt x="2509" y="177"/>
                </a:lnTo>
                <a:lnTo>
                  <a:pt x="2514" y="177"/>
                </a:lnTo>
                <a:lnTo>
                  <a:pt x="2517" y="176"/>
                </a:lnTo>
                <a:lnTo>
                  <a:pt x="2519" y="170"/>
                </a:lnTo>
                <a:lnTo>
                  <a:pt x="2517" y="164"/>
                </a:lnTo>
                <a:close/>
                <a:moveTo>
                  <a:pt x="1965" y="594"/>
                </a:moveTo>
                <a:lnTo>
                  <a:pt x="1971" y="595"/>
                </a:lnTo>
                <a:lnTo>
                  <a:pt x="1977" y="599"/>
                </a:lnTo>
                <a:lnTo>
                  <a:pt x="1987" y="605"/>
                </a:lnTo>
                <a:lnTo>
                  <a:pt x="1995" y="614"/>
                </a:lnTo>
                <a:lnTo>
                  <a:pt x="2006" y="621"/>
                </a:lnTo>
                <a:lnTo>
                  <a:pt x="2006" y="611"/>
                </a:lnTo>
                <a:lnTo>
                  <a:pt x="2006" y="600"/>
                </a:lnTo>
                <a:lnTo>
                  <a:pt x="2002" y="594"/>
                </a:lnTo>
                <a:lnTo>
                  <a:pt x="1999" y="587"/>
                </a:lnTo>
                <a:lnTo>
                  <a:pt x="1994" y="585"/>
                </a:lnTo>
                <a:lnTo>
                  <a:pt x="1992" y="583"/>
                </a:lnTo>
                <a:lnTo>
                  <a:pt x="1992" y="580"/>
                </a:lnTo>
                <a:lnTo>
                  <a:pt x="1990" y="575"/>
                </a:lnTo>
                <a:lnTo>
                  <a:pt x="1989" y="571"/>
                </a:lnTo>
                <a:lnTo>
                  <a:pt x="1985" y="570"/>
                </a:lnTo>
                <a:lnTo>
                  <a:pt x="1980" y="568"/>
                </a:lnTo>
                <a:lnTo>
                  <a:pt x="1970" y="566"/>
                </a:lnTo>
                <a:lnTo>
                  <a:pt x="1958" y="566"/>
                </a:lnTo>
                <a:lnTo>
                  <a:pt x="1958" y="573"/>
                </a:lnTo>
                <a:lnTo>
                  <a:pt x="1961" y="580"/>
                </a:lnTo>
                <a:lnTo>
                  <a:pt x="1965" y="585"/>
                </a:lnTo>
                <a:lnTo>
                  <a:pt x="1965" y="594"/>
                </a:lnTo>
                <a:close/>
                <a:moveTo>
                  <a:pt x="2012" y="573"/>
                </a:moveTo>
                <a:lnTo>
                  <a:pt x="2014" y="568"/>
                </a:lnTo>
                <a:lnTo>
                  <a:pt x="2016" y="566"/>
                </a:lnTo>
                <a:lnTo>
                  <a:pt x="2019" y="566"/>
                </a:lnTo>
                <a:lnTo>
                  <a:pt x="2019" y="553"/>
                </a:lnTo>
                <a:lnTo>
                  <a:pt x="2006" y="553"/>
                </a:lnTo>
                <a:lnTo>
                  <a:pt x="2004" y="559"/>
                </a:lnTo>
                <a:lnTo>
                  <a:pt x="2002" y="566"/>
                </a:lnTo>
                <a:lnTo>
                  <a:pt x="1999" y="571"/>
                </a:lnTo>
                <a:lnTo>
                  <a:pt x="1999" y="580"/>
                </a:lnTo>
                <a:lnTo>
                  <a:pt x="2004" y="580"/>
                </a:lnTo>
                <a:lnTo>
                  <a:pt x="2007" y="578"/>
                </a:lnTo>
                <a:lnTo>
                  <a:pt x="2011" y="576"/>
                </a:lnTo>
                <a:lnTo>
                  <a:pt x="2012" y="573"/>
                </a:lnTo>
                <a:close/>
                <a:moveTo>
                  <a:pt x="2115" y="587"/>
                </a:moveTo>
                <a:lnTo>
                  <a:pt x="2120" y="585"/>
                </a:lnTo>
                <a:lnTo>
                  <a:pt x="2123" y="582"/>
                </a:lnTo>
                <a:lnTo>
                  <a:pt x="2129" y="573"/>
                </a:lnTo>
                <a:lnTo>
                  <a:pt x="2122" y="573"/>
                </a:lnTo>
                <a:lnTo>
                  <a:pt x="2115" y="573"/>
                </a:lnTo>
                <a:lnTo>
                  <a:pt x="2110" y="575"/>
                </a:lnTo>
                <a:lnTo>
                  <a:pt x="2106" y="578"/>
                </a:lnTo>
                <a:lnTo>
                  <a:pt x="2103" y="582"/>
                </a:lnTo>
                <a:lnTo>
                  <a:pt x="2101" y="587"/>
                </a:lnTo>
                <a:lnTo>
                  <a:pt x="2101" y="594"/>
                </a:lnTo>
                <a:lnTo>
                  <a:pt x="2101" y="600"/>
                </a:lnTo>
                <a:lnTo>
                  <a:pt x="2106" y="600"/>
                </a:lnTo>
                <a:lnTo>
                  <a:pt x="2111" y="597"/>
                </a:lnTo>
                <a:lnTo>
                  <a:pt x="2115" y="594"/>
                </a:lnTo>
                <a:lnTo>
                  <a:pt x="2115" y="587"/>
                </a:lnTo>
                <a:close/>
                <a:moveTo>
                  <a:pt x="1978" y="662"/>
                </a:moveTo>
                <a:lnTo>
                  <a:pt x="1978" y="655"/>
                </a:lnTo>
                <a:lnTo>
                  <a:pt x="1978" y="650"/>
                </a:lnTo>
                <a:lnTo>
                  <a:pt x="1975" y="648"/>
                </a:lnTo>
                <a:lnTo>
                  <a:pt x="1971" y="645"/>
                </a:lnTo>
                <a:lnTo>
                  <a:pt x="1968" y="643"/>
                </a:lnTo>
                <a:lnTo>
                  <a:pt x="1965" y="640"/>
                </a:lnTo>
                <a:lnTo>
                  <a:pt x="1965" y="634"/>
                </a:lnTo>
                <a:lnTo>
                  <a:pt x="1965" y="628"/>
                </a:lnTo>
                <a:lnTo>
                  <a:pt x="1937" y="628"/>
                </a:lnTo>
                <a:lnTo>
                  <a:pt x="1937" y="631"/>
                </a:lnTo>
                <a:lnTo>
                  <a:pt x="1936" y="633"/>
                </a:lnTo>
                <a:lnTo>
                  <a:pt x="1931" y="634"/>
                </a:lnTo>
                <a:lnTo>
                  <a:pt x="1931" y="641"/>
                </a:lnTo>
                <a:lnTo>
                  <a:pt x="1936" y="645"/>
                </a:lnTo>
                <a:lnTo>
                  <a:pt x="1941" y="648"/>
                </a:lnTo>
                <a:lnTo>
                  <a:pt x="1949" y="657"/>
                </a:lnTo>
                <a:lnTo>
                  <a:pt x="1954" y="660"/>
                </a:lnTo>
                <a:lnTo>
                  <a:pt x="1961" y="662"/>
                </a:lnTo>
                <a:lnTo>
                  <a:pt x="1968" y="663"/>
                </a:lnTo>
                <a:lnTo>
                  <a:pt x="1978" y="662"/>
                </a:lnTo>
                <a:close/>
                <a:moveTo>
                  <a:pt x="2012" y="634"/>
                </a:moveTo>
                <a:lnTo>
                  <a:pt x="2011" y="640"/>
                </a:lnTo>
                <a:lnTo>
                  <a:pt x="2009" y="641"/>
                </a:lnTo>
                <a:lnTo>
                  <a:pt x="2006" y="641"/>
                </a:lnTo>
                <a:lnTo>
                  <a:pt x="2002" y="643"/>
                </a:lnTo>
                <a:lnTo>
                  <a:pt x="2000" y="646"/>
                </a:lnTo>
                <a:lnTo>
                  <a:pt x="1999" y="655"/>
                </a:lnTo>
                <a:lnTo>
                  <a:pt x="2002" y="662"/>
                </a:lnTo>
                <a:lnTo>
                  <a:pt x="2007" y="667"/>
                </a:lnTo>
                <a:lnTo>
                  <a:pt x="2016" y="669"/>
                </a:lnTo>
                <a:lnTo>
                  <a:pt x="2026" y="669"/>
                </a:lnTo>
                <a:lnTo>
                  <a:pt x="2023" y="655"/>
                </a:lnTo>
                <a:lnTo>
                  <a:pt x="2021" y="645"/>
                </a:lnTo>
                <a:lnTo>
                  <a:pt x="2023" y="634"/>
                </a:lnTo>
                <a:lnTo>
                  <a:pt x="2026" y="621"/>
                </a:lnTo>
                <a:lnTo>
                  <a:pt x="2019" y="621"/>
                </a:lnTo>
                <a:lnTo>
                  <a:pt x="2016" y="624"/>
                </a:lnTo>
                <a:lnTo>
                  <a:pt x="2012" y="629"/>
                </a:lnTo>
                <a:lnTo>
                  <a:pt x="2012" y="634"/>
                </a:lnTo>
                <a:close/>
                <a:moveTo>
                  <a:pt x="2040" y="655"/>
                </a:moveTo>
                <a:lnTo>
                  <a:pt x="2041" y="651"/>
                </a:lnTo>
                <a:lnTo>
                  <a:pt x="2043" y="650"/>
                </a:lnTo>
                <a:lnTo>
                  <a:pt x="2048" y="646"/>
                </a:lnTo>
                <a:lnTo>
                  <a:pt x="2055" y="645"/>
                </a:lnTo>
                <a:lnTo>
                  <a:pt x="2060" y="641"/>
                </a:lnTo>
                <a:lnTo>
                  <a:pt x="2088" y="641"/>
                </a:lnTo>
                <a:lnTo>
                  <a:pt x="2088" y="636"/>
                </a:lnTo>
                <a:lnTo>
                  <a:pt x="2091" y="633"/>
                </a:lnTo>
                <a:lnTo>
                  <a:pt x="2094" y="631"/>
                </a:lnTo>
                <a:lnTo>
                  <a:pt x="2100" y="629"/>
                </a:lnTo>
                <a:lnTo>
                  <a:pt x="2103" y="628"/>
                </a:lnTo>
                <a:lnTo>
                  <a:pt x="2106" y="624"/>
                </a:lnTo>
                <a:lnTo>
                  <a:pt x="2108" y="621"/>
                </a:lnTo>
                <a:lnTo>
                  <a:pt x="2108" y="614"/>
                </a:lnTo>
                <a:lnTo>
                  <a:pt x="2103" y="614"/>
                </a:lnTo>
                <a:lnTo>
                  <a:pt x="2101" y="611"/>
                </a:lnTo>
                <a:lnTo>
                  <a:pt x="2098" y="609"/>
                </a:lnTo>
                <a:lnTo>
                  <a:pt x="2094" y="607"/>
                </a:lnTo>
                <a:lnTo>
                  <a:pt x="2094" y="609"/>
                </a:lnTo>
                <a:lnTo>
                  <a:pt x="2093" y="611"/>
                </a:lnTo>
                <a:lnTo>
                  <a:pt x="2088" y="614"/>
                </a:lnTo>
                <a:lnTo>
                  <a:pt x="2081" y="614"/>
                </a:lnTo>
                <a:lnTo>
                  <a:pt x="2074" y="614"/>
                </a:lnTo>
                <a:lnTo>
                  <a:pt x="2072" y="609"/>
                </a:lnTo>
                <a:lnTo>
                  <a:pt x="2070" y="607"/>
                </a:lnTo>
                <a:lnTo>
                  <a:pt x="2067" y="607"/>
                </a:lnTo>
                <a:lnTo>
                  <a:pt x="2065" y="611"/>
                </a:lnTo>
                <a:lnTo>
                  <a:pt x="2064" y="614"/>
                </a:lnTo>
                <a:lnTo>
                  <a:pt x="2055" y="616"/>
                </a:lnTo>
                <a:lnTo>
                  <a:pt x="2052" y="617"/>
                </a:lnTo>
                <a:lnTo>
                  <a:pt x="2048" y="619"/>
                </a:lnTo>
                <a:lnTo>
                  <a:pt x="2047" y="623"/>
                </a:lnTo>
                <a:lnTo>
                  <a:pt x="2047" y="628"/>
                </a:lnTo>
                <a:lnTo>
                  <a:pt x="2043" y="628"/>
                </a:lnTo>
                <a:lnTo>
                  <a:pt x="2038" y="631"/>
                </a:lnTo>
                <a:lnTo>
                  <a:pt x="2035" y="634"/>
                </a:lnTo>
                <a:lnTo>
                  <a:pt x="2033" y="640"/>
                </a:lnTo>
                <a:lnTo>
                  <a:pt x="2031" y="645"/>
                </a:lnTo>
                <a:lnTo>
                  <a:pt x="2033" y="650"/>
                </a:lnTo>
                <a:lnTo>
                  <a:pt x="2035" y="653"/>
                </a:lnTo>
                <a:lnTo>
                  <a:pt x="2040" y="655"/>
                </a:lnTo>
                <a:close/>
                <a:moveTo>
                  <a:pt x="2047" y="709"/>
                </a:moveTo>
                <a:lnTo>
                  <a:pt x="2050" y="708"/>
                </a:lnTo>
                <a:lnTo>
                  <a:pt x="2055" y="704"/>
                </a:lnTo>
                <a:lnTo>
                  <a:pt x="2060" y="703"/>
                </a:lnTo>
                <a:lnTo>
                  <a:pt x="2064" y="703"/>
                </a:lnTo>
                <a:lnTo>
                  <a:pt x="2067" y="703"/>
                </a:lnTo>
                <a:lnTo>
                  <a:pt x="2067" y="696"/>
                </a:lnTo>
                <a:lnTo>
                  <a:pt x="2064" y="692"/>
                </a:lnTo>
                <a:lnTo>
                  <a:pt x="2062" y="687"/>
                </a:lnTo>
                <a:lnTo>
                  <a:pt x="2060" y="682"/>
                </a:lnTo>
                <a:lnTo>
                  <a:pt x="2057" y="677"/>
                </a:lnTo>
                <a:lnTo>
                  <a:pt x="2055" y="670"/>
                </a:lnTo>
                <a:lnTo>
                  <a:pt x="2052" y="665"/>
                </a:lnTo>
                <a:lnTo>
                  <a:pt x="2050" y="663"/>
                </a:lnTo>
                <a:lnTo>
                  <a:pt x="2047" y="662"/>
                </a:lnTo>
                <a:lnTo>
                  <a:pt x="2045" y="663"/>
                </a:lnTo>
                <a:lnTo>
                  <a:pt x="2043" y="665"/>
                </a:lnTo>
                <a:lnTo>
                  <a:pt x="2040" y="669"/>
                </a:lnTo>
                <a:lnTo>
                  <a:pt x="2035" y="670"/>
                </a:lnTo>
                <a:lnTo>
                  <a:pt x="2033" y="672"/>
                </a:lnTo>
                <a:lnTo>
                  <a:pt x="2033" y="675"/>
                </a:lnTo>
                <a:lnTo>
                  <a:pt x="2031" y="679"/>
                </a:lnTo>
                <a:lnTo>
                  <a:pt x="2029" y="682"/>
                </a:lnTo>
                <a:lnTo>
                  <a:pt x="2026" y="686"/>
                </a:lnTo>
                <a:lnTo>
                  <a:pt x="2026" y="689"/>
                </a:lnTo>
                <a:lnTo>
                  <a:pt x="2024" y="694"/>
                </a:lnTo>
                <a:lnTo>
                  <a:pt x="2023" y="696"/>
                </a:lnTo>
                <a:lnTo>
                  <a:pt x="2019" y="696"/>
                </a:lnTo>
                <a:lnTo>
                  <a:pt x="2019" y="699"/>
                </a:lnTo>
                <a:lnTo>
                  <a:pt x="2019" y="703"/>
                </a:lnTo>
                <a:lnTo>
                  <a:pt x="2019" y="708"/>
                </a:lnTo>
                <a:lnTo>
                  <a:pt x="2019" y="709"/>
                </a:lnTo>
                <a:lnTo>
                  <a:pt x="2023" y="711"/>
                </a:lnTo>
                <a:lnTo>
                  <a:pt x="2024" y="709"/>
                </a:lnTo>
                <a:lnTo>
                  <a:pt x="2029" y="708"/>
                </a:lnTo>
                <a:lnTo>
                  <a:pt x="2035" y="704"/>
                </a:lnTo>
                <a:lnTo>
                  <a:pt x="2040" y="703"/>
                </a:lnTo>
                <a:lnTo>
                  <a:pt x="2040" y="704"/>
                </a:lnTo>
                <a:lnTo>
                  <a:pt x="2041" y="706"/>
                </a:lnTo>
                <a:lnTo>
                  <a:pt x="2047" y="709"/>
                </a:lnTo>
                <a:close/>
                <a:moveTo>
                  <a:pt x="750" y="1112"/>
                </a:moveTo>
                <a:lnTo>
                  <a:pt x="748" y="1122"/>
                </a:lnTo>
                <a:lnTo>
                  <a:pt x="750" y="1129"/>
                </a:lnTo>
                <a:lnTo>
                  <a:pt x="754" y="1134"/>
                </a:lnTo>
                <a:lnTo>
                  <a:pt x="759" y="1138"/>
                </a:lnTo>
                <a:lnTo>
                  <a:pt x="764" y="1141"/>
                </a:lnTo>
                <a:lnTo>
                  <a:pt x="767" y="1146"/>
                </a:lnTo>
                <a:lnTo>
                  <a:pt x="771" y="1151"/>
                </a:lnTo>
                <a:lnTo>
                  <a:pt x="771" y="1160"/>
                </a:lnTo>
                <a:lnTo>
                  <a:pt x="777" y="1160"/>
                </a:lnTo>
                <a:lnTo>
                  <a:pt x="783" y="1162"/>
                </a:lnTo>
                <a:lnTo>
                  <a:pt x="791" y="1167"/>
                </a:lnTo>
                <a:lnTo>
                  <a:pt x="791" y="1160"/>
                </a:lnTo>
                <a:lnTo>
                  <a:pt x="789" y="1155"/>
                </a:lnTo>
                <a:lnTo>
                  <a:pt x="784" y="1146"/>
                </a:lnTo>
                <a:lnTo>
                  <a:pt x="784" y="1143"/>
                </a:lnTo>
                <a:lnTo>
                  <a:pt x="788" y="1139"/>
                </a:lnTo>
                <a:lnTo>
                  <a:pt x="789" y="1136"/>
                </a:lnTo>
                <a:lnTo>
                  <a:pt x="791" y="1133"/>
                </a:lnTo>
                <a:lnTo>
                  <a:pt x="781" y="1127"/>
                </a:lnTo>
                <a:lnTo>
                  <a:pt x="772" y="1121"/>
                </a:lnTo>
                <a:lnTo>
                  <a:pt x="764" y="1114"/>
                </a:lnTo>
                <a:lnTo>
                  <a:pt x="757" y="1112"/>
                </a:lnTo>
                <a:lnTo>
                  <a:pt x="750" y="1112"/>
                </a:lnTo>
                <a:close/>
                <a:moveTo>
                  <a:pt x="702" y="1269"/>
                </a:moveTo>
                <a:lnTo>
                  <a:pt x="709" y="1269"/>
                </a:lnTo>
                <a:lnTo>
                  <a:pt x="713" y="1271"/>
                </a:lnTo>
                <a:lnTo>
                  <a:pt x="713" y="1272"/>
                </a:lnTo>
                <a:lnTo>
                  <a:pt x="713" y="1274"/>
                </a:lnTo>
                <a:lnTo>
                  <a:pt x="709" y="1276"/>
                </a:lnTo>
                <a:lnTo>
                  <a:pt x="709" y="1283"/>
                </a:lnTo>
                <a:lnTo>
                  <a:pt x="709" y="1289"/>
                </a:lnTo>
                <a:lnTo>
                  <a:pt x="709" y="1293"/>
                </a:lnTo>
                <a:lnTo>
                  <a:pt x="711" y="1295"/>
                </a:lnTo>
                <a:lnTo>
                  <a:pt x="716" y="1296"/>
                </a:lnTo>
                <a:lnTo>
                  <a:pt x="719" y="1289"/>
                </a:lnTo>
                <a:lnTo>
                  <a:pt x="725" y="1283"/>
                </a:lnTo>
                <a:lnTo>
                  <a:pt x="728" y="1279"/>
                </a:lnTo>
                <a:lnTo>
                  <a:pt x="733" y="1277"/>
                </a:lnTo>
                <a:lnTo>
                  <a:pt x="738" y="1276"/>
                </a:lnTo>
                <a:lnTo>
                  <a:pt x="743" y="1276"/>
                </a:lnTo>
                <a:lnTo>
                  <a:pt x="743" y="1262"/>
                </a:lnTo>
                <a:lnTo>
                  <a:pt x="742" y="1262"/>
                </a:lnTo>
                <a:lnTo>
                  <a:pt x="740" y="1260"/>
                </a:lnTo>
                <a:lnTo>
                  <a:pt x="738" y="1255"/>
                </a:lnTo>
                <a:lnTo>
                  <a:pt x="738" y="1252"/>
                </a:lnTo>
                <a:lnTo>
                  <a:pt x="740" y="1250"/>
                </a:lnTo>
                <a:lnTo>
                  <a:pt x="743" y="1249"/>
                </a:lnTo>
                <a:lnTo>
                  <a:pt x="743" y="1242"/>
                </a:lnTo>
                <a:lnTo>
                  <a:pt x="745" y="1237"/>
                </a:lnTo>
                <a:lnTo>
                  <a:pt x="747" y="1235"/>
                </a:lnTo>
                <a:lnTo>
                  <a:pt x="750" y="1235"/>
                </a:lnTo>
                <a:lnTo>
                  <a:pt x="750" y="1214"/>
                </a:lnTo>
                <a:lnTo>
                  <a:pt x="755" y="1213"/>
                </a:lnTo>
                <a:lnTo>
                  <a:pt x="759" y="1211"/>
                </a:lnTo>
                <a:lnTo>
                  <a:pt x="760" y="1208"/>
                </a:lnTo>
                <a:lnTo>
                  <a:pt x="762" y="1204"/>
                </a:lnTo>
                <a:lnTo>
                  <a:pt x="764" y="1192"/>
                </a:lnTo>
                <a:lnTo>
                  <a:pt x="764" y="1180"/>
                </a:lnTo>
                <a:lnTo>
                  <a:pt x="760" y="1170"/>
                </a:lnTo>
                <a:lnTo>
                  <a:pt x="754" y="1163"/>
                </a:lnTo>
                <a:lnTo>
                  <a:pt x="748" y="1155"/>
                </a:lnTo>
                <a:lnTo>
                  <a:pt x="743" y="1146"/>
                </a:lnTo>
                <a:lnTo>
                  <a:pt x="743" y="1136"/>
                </a:lnTo>
                <a:lnTo>
                  <a:pt x="742" y="1127"/>
                </a:lnTo>
                <a:lnTo>
                  <a:pt x="737" y="1122"/>
                </a:lnTo>
                <a:lnTo>
                  <a:pt x="730" y="1119"/>
                </a:lnTo>
                <a:lnTo>
                  <a:pt x="730" y="1146"/>
                </a:lnTo>
                <a:lnTo>
                  <a:pt x="731" y="1158"/>
                </a:lnTo>
                <a:lnTo>
                  <a:pt x="733" y="1163"/>
                </a:lnTo>
                <a:lnTo>
                  <a:pt x="737" y="1167"/>
                </a:lnTo>
                <a:lnTo>
                  <a:pt x="733" y="1168"/>
                </a:lnTo>
                <a:lnTo>
                  <a:pt x="731" y="1172"/>
                </a:lnTo>
                <a:lnTo>
                  <a:pt x="730" y="1180"/>
                </a:lnTo>
                <a:lnTo>
                  <a:pt x="716" y="1180"/>
                </a:lnTo>
                <a:lnTo>
                  <a:pt x="716" y="1191"/>
                </a:lnTo>
                <a:lnTo>
                  <a:pt x="714" y="1199"/>
                </a:lnTo>
                <a:lnTo>
                  <a:pt x="709" y="1204"/>
                </a:lnTo>
                <a:lnTo>
                  <a:pt x="702" y="1208"/>
                </a:lnTo>
                <a:lnTo>
                  <a:pt x="702" y="1223"/>
                </a:lnTo>
                <a:lnTo>
                  <a:pt x="702" y="1238"/>
                </a:lnTo>
                <a:lnTo>
                  <a:pt x="701" y="1254"/>
                </a:lnTo>
                <a:lnTo>
                  <a:pt x="702" y="1269"/>
                </a:lnTo>
                <a:close/>
                <a:moveTo>
                  <a:pt x="661" y="1371"/>
                </a:moveTo>
                <a:lnTo>
                  <a:pt x="660" y="1364"/>
                </a:lnTo>
                <a:lnTo>
                  <a:pt x="661" y="1359"/>
                </a:lnTo>
                <a:lnTo>
                  <a:pt x="665" y="1351"/>
                </a:lnTo>
                <a:lnTo>
                  <a:pt x="668" y="1342"/>
                </a:lnTo>
                <a:lnTo>
                  <a:pt x="668" y="1337"/>
                </a:lnTo>
                <a:lnTo>
                  <a:pt x="668" y="1330"/>
                </a:lnTo>
                <a:lnTo>
                  <a:pt x="675" y="1330"/>
                </a:lnTo>
                <a:lnTo>
                  <a:pt x="677" y="1325"/>
                </a:lnTo>
                <a:lnTo>
                  <a:pt x="679" y="1324"/>
                </a:lnTo>
                <a:lnTo>
                  <a:pt x="682" y="1324"/>
                </a:lnTo>
                <a:lnTo>
                  <a:pt x="684" y="1318"/>
                </a:lnTo>
                <a:lnTo>
                  <a:pt x="685" y="1317"/>
                </a:lnTo>
                <a:lnTo>
                  <a:pt x="689" y="1317"/>
                </a:lnTo>
                <a:lnTo>
                  <a:pt x="690" y="1312"/>
                </a:lnTo>
                <a:lnTo>
                  <a:pt x="692" y="1310"/>
                </a:lnTo>
                <a:lnTo>
                  <a:pt x="696" y="1310"/>
                </a:lnTo>
                <a:lnTo>
                  <a:pt x="696" y="1305"/>
                </a:lnTo>
                <a:lnTo>
                  <a:pt x="696" y="1300"/>
                </a:lnTo>
                <a:lnTo>
                  <a:pt x="690" y="1295"/>
                </a:lnTo>
                <a:lnTo>
                  <a:pt x="687" y="1288"/>
                </a:lnTo>
                <a:lnTo>
                  <a:pt x="687" y="1283"/>
                </a:lnTo>
                <a:lnTo>
                  <a:pt x="689" y="1276"/>
                </a:lnTo>
                <a:lnTo>
                  <a:pt x="682" y="1276"/>
                </a:lnTo>
                <a:lnTo>
                  <a:pt x="677" y="1277"/>
                </a:lnTo>
                <a:lnTo>
                  <a:pt x="675" y="1281"/>
                </a:lnTo>
                <a:lnTo>
                  <a:pt x="673" y="1284"/>
                </a:lnTo>
                <a:lnTo>
                  <a:pt x="672" y="1289"/>
                </a:lnTo>
                <a:lnTo>
                  <a:pt x="670" y="1293"/>
                </a:lnTo>
                <a:lnTo>
                  <a:pt x="667" y="1296"/>
                </a:lnTo>
                <a:lnTo>
                  <a:pt x="661" y="1296"/>
                </a:lnTo>
                <a:lnTo>
                  <a:pt x="660" y="1301"/>
                </a:lnTo>
                <a:lnTo>
                  <a:pt x="658" y="1303"/>
                </a:lnTo>
                <a:lnTo>
                  <a:pt x="655" y="1303"/>
                </a:lnTo>
                <a:lnTo>
                  <a:pt x="655" y="1313"/>
                </a:lnTo>
                <a:lnTo>
                  <a:pt x="653" y="1322"/>
                </a:lnTo>
                <a:lnTo>
                  <a:pt x="648" y="1327"/>
                </a:lnTo>
                <a:lnTo>
                  <a:pt x="641" y="1330"/>
                </a:lnTo>
                <a:lnTo>
                  <a:pt x="644" y="1342"/>
                </a:lnTo>
                <a:lnTo>
                  <a:pt x="646" y="1356"/>
                </a:lnTo>
                <a:lnTo>
                  <a:pt x="650" y="1361"/>
                </a:lnTo>
                <a:lnTo>
                  <a:pt x="651" y="1366"/>
                </a:lnTo>
                <a:lnTo>
                  <a:pt x="656" y="1370"/>
                </a:lnTo>
                <a:lnTo>
                  <a:pt x="661" y="1371"/>
                </a:lnTo>
                <a:close/>
                <a:moveTo>
                  <a:pt x="846" y="996"/>
                </a:moveTo>
                <a:lnTo>
                  <a:pt x="846" y="982"/>
                </a:lnTo>
                <a:lnTo>
                  <a:pt x="825" y="982"/>
                </a:lnTo>
                <a:lnTo>
                  <a:pt x="825" y="988"/>
                </a:lnTo>
                <a:lnTo>
                  <a:pt x="825" y="991"/>
                </a:lnTo>
                <a:lnTo>
                  <a:pt x="827" y="993"/>
                </a:lnTo>
                <a:lnTo>
                  <a:pt x="830" y="994"/>
                </a:lnTo>
                <a:lnTo>
                  <a:pt x="837" y="996"/>
                </a:lnTo>
                <a:lnTo>
                  <a:pt x="846" y="996"/>
                </a:lnTo>
                <a:close/>
                <a:moveTo>
                  <a:pt x="757" y="1058"/>
                </a:moveTo>
                <a:lnTo>
                  <a:pt x="759" y="1061"/>
                </a:lnTo>
                <a:lnTo>
                  <a:pt x="760" y="1064"/>
                </a:lnTo>
                <a:lnTo>
                  <a:pt x="762" y="1068"/>
                </a:lnTo>
                <a:lnTo>
                  <a:pt x="764" y="1071"/>
                </a:lnTo>
                <a:lnTo>
                  <a:pt x="767" y="1073"/>
                </a:lnTo>
                <a:lnTo>
                  <a:pt x="772" y="1073"/>
                </a:lnTo>
                <a:lnTo>
                  <a:pt x="776" y="1073"/>
                </a:lnTo>
                <a:lnTo>
                  <a:pt x="777" y="1075"/>
                </a:lnTo>
                <a:lnTo>
                  <a:pt x="777" y="1078"/>
                </a:lnTo>
                <a:lnTo>
                  <a:pt x="776" y="1081"/>
                </a:lnTo>
                <a:lnTo>
                  <a:pt x="772" y="1083"/>
                </a:lnTo>
                <a:lnTo>
                  <a:pt x="767" y="1088"/>
                </a:lnTo>
                <a:lnTo>
                  <a:pt x="764" y="1090"/>
                </a:lnTo>
                <a:lnTo>
                  <a:pt x="762" y="1093"/>
                </a:lnTo>
                <a:lnTo>
                  <a:pt x="762" y="1098"/>
                </a:lnTo>
                <a:lnTo>
                  <a:pt x="764" y="1105"/>
                </a:lnTo>
                <a:lnTo>
                  <a:pt x="779" y="1110"/>
                </a:lnTo>
                <a:lnTo>
                  <a:pt x="798" y="1112"/>
                </a:lnTo>
                <a:lnTo>
                  <a:pt x="808" y="1112"/>
                </a:lnTo>
                <a:lnTo>
                  <a:pt x="817" y="1110"/>
                </a:lnTo>
                <a:lnTo>
                  <a:pt x="822" y="1105"/>
                </a:lnTo>
                <a:lnTo>
                  <a:pt x="823" y="1102"/>
                </a:lnTo>
                <a:lnTo>
                  <a:pt x="825" y="1098"/>
                </a:lnTo>
                <a:lnTo>
                  <a:pt x="818" y="1098"/>
                </a:lnTo>
                <a:lnTo>
                  <a:pt x="812" y="1098"/>
                </a:lnTo>
                <a:lnTo>
                  <a:pt x="806" y="1097"/>
                </a:lnTo>
                <a:lnTo>
                  <a:pt x="805" y="1092"/>
                </a:lnTo>
                <a:lnTo>
                  <a:pt x="832" y="1092"/>
                </a:lnTo>
                <a:lnTo>
                  <a:pt x="834" y="1087"/>
                </a:lnTo>
                <a:lnTo>
                  <a:pt x="832" y="1081"/>
                </a:lnTo>
                <a:lnTo>
                  <a:pt x="829" y="1076"/>
                </a:lnTo>
                <a:lnTo>
                  <a:pt x="823" y="1075"/>
                </a:lnTo>
                <a:lnTo>
                  <a:pt x="820" y="1071"/>
                </a:lnTo>
                <a:lnTo>
                  <a:pt x="818" y="1069"/>
                </a:lnTo>
                <a:lnTo>
                  <a:pt x="820" y="1066"/>
                </a:lnTo>
                <a:lnTo>
                  <a:pt x="825" y="1064"/>
                </a:lnTo>
                <a:lnTo>
                  <a:pt x="834" y="1069"/>
                </a:lnTo>
                <a:lnTo>
                  <a:pt x="839" y="1071"/>
                </a:lnTo>
                <a:lnTo>
                  <a:pt x="846" y="1071"/>
                </a:lnTo>
                <a:lnTo>
                  <a:pt x="849" y="1069"/>
                </a:lnTo>
                <a:lnTo>
                  <a:pt x="852" y="1068"/>
                </a:lnTo>
                <a:lnTo>
                  <a:pt x="854" y="1066"/>
                </a:lnTo>
                <a:lnTo>
                  <a:pt x="859" y="1064"/>
                </a:lnTo>
                <a:lnTo>
                  <a:pt x="859" y="1059"/>
                </a:lnTo>
                <a:lnTo>
                  <a:pt x="858" y="1056"/>
                </a:lnTo>
                <a:lnTo>
                  <a:pt x="856" y="1052"/>
                </a:lnTo>
                <a:lnTo>
                  <a:pt x="852" y="1051"/>
                </a:lnTo>
                <a:lnTo>
                  <a:pt x="847" y="1049"/>
                </a:lnTo>
                <a:lnTo>
                  <a:pt x="846" y="1047"/>
                </a:lnTo>
                <a:lnTo>
                  <a:pt x="846" y="1044"/>
                </a:lnTo>
                <a:lnTo>
                  <a:pt x="837" y="1040"/>
                </a:lnTo>
                <a:lnTo>
                  <a:pt x="830" y="1035"/>
                </a:lnTo>
                <a:lnTo>
                  <a:pt x="822" y="1032"/>
                </a:lnTo>
                <a:lnTo>
                  <a:pt x="817" y="1030"/>
                </a:lnTo>
                <a:lnTo>
                  <a:pt x="812" y="1030"/>
                </a:lnTo>
                <a:lnTo>
                  <a:pt x="812" y="1035"/>
                </a:lnTo>
                <a:lnTo>
                  <a:pt x="810" y="1039"/>
                </a:lnTo>
                <a:lnTo>
                  <a:pt x="808" y="1042"/>
                </a:lnTo>
                <a:lnTo>
                  <a:pt x="805" y="1044"/>
                </a:lnTo>
                <a:lnTo>
                  <a:pt x="805" y="1035"/>
                </a:lnTo>
                <a:lnTo>
                  <a:pt x="803" y="1029"/>
                </a:lnTo>
                <a:lnTo>
                  <a:pt x="798" y="1025"/>
                </a:lnTo>
                <a:lnTo>
                  <a:pt x="791" y="1023"/>
                </a:lnTo>
                <a:lnTo>
                  <a:pt x="788" y="1025"/>
                </a:lnTo>
                <a:lnTo>
                  <a:pt x="788" y="1027"/>
                </a:lnTo>
                <a:lnTo>
                  <a:pt x="788" y="1030"/>
                </a:lnTo>
                <a:lnTo>
                  <a:pt x="789" y="1035"/>
                </a:lnTo>
                <a:lnTo>
                  <a:pt x="788" y="1035"/>
                </a:lnTo>
                <a:lnTo>
                  <a:pt x="784" y="1037"/>
                </a:lnTo>
                <a:lnTo>
                  <a:pt x="781" y="1037"/>
                </a:lnTo>
                <a:lnTo>
                  <a:pt x="779" y="1032"/>
                </a:lnTo>
                <a:lnTo>
                  <a:pt x="779" y="1027"/>
                </a:lnTo>
                <a:lnTo>
                  <a:pt x="777" y="1023"/>
                </a:lnTo>
                <a:lnTo>
                  <a:pt x="772" y="1022"/>
                </a:lnTo>
                <a:lnTo>
                  <a:pt x="767" y="1022"/>
                </a:lnTo>
                <a:lnTo>
                  <a:pt x="757" y="1025"/>
                </a:lnTo>
                <a:lnTo>
                  <a:pt x="747" y="1029"/>
                </a:lnTo>
                <a:lnTo>
                  <a:pt x="742" y="1030"/>
                </a:lnTo>
                <a:lnTo>
                  <a:pt x="737" y="1030"/>
                </a:lnTo>
                <a:lnTo>
                  <a:pt x="738" y="1042"/>
                </a:lnTo>
                <a:lnTo>
                  <a:pt x="740" y="1047"/>
                </a:lnTo>
                <a:lnTo>
                  <a:pt x="743" y="1051"/>
                </a:lnTo>
                <a:lnTo>
                  <a:pt x="747" y="1052"/>
                </a:lnTo>
                <a:lnTo>
                  <a:pt x="750" y="1054"/>
                </a:lnTo>
                <a:lnTo>
                  <a:pt x="754" y="1056"/>
                </a:lnTo>
                <a:lnTo>
                  <a:pt x="757" y="1058"/>
                </a:lnTo>
                <a:close/>
                <a:moveTo>
                  <a:pt x="634" y="1392"/>
                </a:moveTo>
                <a:lnTo>
                  <a:pt x="639" y="1383"/>
                </a:lnTo>
                <a:lnTo>
                  <a:pt x="641" y="1378"/>
                </a:lnTo>
                <a:lnTo>
                  <a:pt x="641" y="1371"/>
                </a:lnTo>
                <a:lnTo>
                  <a:pt x="633" y="1370"/>
                </a:lnTo>
                <a:lnTo>
                  <a:pt x="626" y="1371"/>
                </a:lnTo>
                <a:lnTo>
                  <a:pt x="621" y="1375"/>
                </a:lnTo>
                <a:lnTo>
                  <a:pt x="617" y="1378"/>
                </a:lnTo>
                <a:lnTo>
                  <a:pt x="612" y="1388"/>
                </a:lnTo>
                <a:lnTo>
                  <a:pt x="607" y="1399"/>
                </a:lnTo>
                <a:lnTo>
                  <a:pt x="627" y="1399"/>
                </a:lnTo>
                <a:lnTo>
                  <a:pt x="629" y="1393"/>
                </a:lnTo>
                <a:lnTo>
                  <a:pt x="631" y="1392"/>
                </a:lnTo>
                <a:lnTo>
                  <a:pt x="634" y="1392"/>
                </a:lnTo>
                <a:close/>
                <a:moveTo>
                  <a:pt x="1098" y="1638"/>
                </a:moveTo>
                <a:lnTo>
                  <a:pt x="1083" y="1643"/>
                </a:lnTo>
                <a:lnTo>
                  <a:pt x="1074" y="1644"/>
                </a:lnTo>
                <a:lnTo>
                  <a:pt x="1069" y="1649"/>
                </a:lnTo>
                <a:lnTo>
                  <a:pt x="1062" y="1655"/>
                </a:lnTo>
                <a:lnTo>
                  <a:pt x="1059" y="1660"/>
                </a:lnTo>
                <a:lnTo>
                  <a:pt x="1057" y="1668"/>
                </a:lnTo>
                <a:lnTo>
                  <a:pt x="1057" y="1678"/>
                </a:lnTo>
                <a:lnTo>
                  <a:pt x="1066" y="1677"/>
                </a:lnTo>
                <a:lnTo>
                  <a:pt x="1073" y="1673"/>
                </a:lnTo>
                <a:lnTo>
                  <a:pt x="1078" y="1670"/>
                </a:lnTo>
                <a:lnTo>
                  <a:pt x="1083" y="1663"/>
                </a:lnTo>
                <a:lnTo>
                  <a:pt x="1091" y="1651"/>
                </a:lnTo>
                <a:lnTo>
                  <a:pt x="1098" y="1638"/>
                </a:lnTo>
                <a:close/>
                <a:moveTo>
                  <a:pt x="2592" y="102"/>
                </a:moveTo>
                <a:lnTo>
                  <a:pt x="2591" y="107"/>
                </a:lnTo>
                <a:lnTo>
                  <a:pt x="2587" y="107"/>
                </a:lnTo>
                <a:lnTo>
                  <a:pt x="2584" y="106"/>
                </a:lnTo>
                <a:lnTo>
                  <a:pt x="2581" y="102"/>
                </a:lnTo>
                <a:lnTo>
                  <a:pt x="2577" y="97"/>
                </a:lnTo>
                <a:lnTo>
                  <a:pt x="2572" y="94"/>
                </a:lnTo>
                <a:lnTo>
                  <a:pt x="2565" y="94"/>
                </a:lnTo>
                <a:lnTo>
                  <a:pt x="2558" y="95"/>
                </a:lnTo>
                <a:lnTo>
                  <a:pt x="2558" y="109"/>
                </a:lnTo>
                <a:lnTo>
                  <a:pt x="2560" y="114"/>
                </a:lnTo>
                <a:lnTo>
                  <a:pt x="2562" y="116"/>
                </a:lnTo>
                <a:lnTo>
                  <a:pt x="2565" y="116"/>
                </a:lnTo>
                <a:lnTo>
                  <a:pt x="2570" y="118"/>
                </a:lnTo>
                <a:lnTo>
                  <a:pt x="2575" y="123"/>
                </a:lnTo>
                <a:lnTo>
                  <a:pt x="2581" y="126"/>
                </a:lnTo>
                <a:lnTo>
                  <a:pt x="2586" y="129"/>
                </a:lnTo>
                <a:lnTo>
                  <a:pt x="2586" y="126"/>
                </a:lnTo>
                <a:lnTo>
                  <a:pt x="2589" y="123"/>
                </a:lnTo>
                <a:lnTo>
                  <a:pt x="2596" y="116"/>
                </a:lnTo>
                <a:lnTo>
                  <a:pt x="2599" y="111"/>
                </a:lnTo>
                <a:lnTo>
                  <a:pt x="2599" y="107"/>
                </a:lnTo>
                <a:lnTo>
                  <a:pt x="2598" y="106"/>
                </a:lnTo>
                <a:lnTo>
                  <a:pt x="2592" y="102"/>
                </a:lnTo>
                <a:close/>
                <a:moveTo>
                  <a:pt x="2613" y="7"/>
                </a:moveTo>
                <a:lnTo>
                  <a:pt x="2604" y="7"/>
                </a:lnTo>
                <a:lnTo>
                  <a:pt x="2599" y="3"/>
                </a:lnTo>
                <a:lnTo>
                  <a:pt x="2592" y="2"/>
                </a:lnTo>
                <a:lnTo>
                  <a:pt x="2586" y="0"/>
                </a:lnTo>
                <a:lnTo>
                  <a:pt x="2575" y="15"/>
                </a:lnTo>
                <a:lnTo>
                  <a:pt x="2565" y="31"/>
                </a:lnTo>
                <a:lnTo>
                  <a:pt x="2562" y="41"/>
                </a:lnTo>
                <a:lnTo>
                  <a:pt x="2558" y="49"/>
                </a:lnTo>
                <a:lnTo>
                  <a:pt x="2558" y="61"/>
                </a:lnTo>
                <a:lnTo>
                  <a:pt x="2558" y="75"/>
                </a:lnTo>
                <a:lnTo>
                  <a:pt x="2565" y="77"/>
                </a:lnTo>
                <a:lnTo>
                  <a:pt x="2572" y="77"/>
                </a:lnTo>
                <a:lnTo>
                  <a:pt x="2581" y="73"/>
                </a:lnTo>
                <a:lnTo>
                  <a:pt x="2589" y="70"/>
                </a:lnTo>
                <a:lnTo>
                  <a:pt x="2594" y="68"/>
                </a:lnTo>
                <a:lnTo>
                  <a:pt x="2599" y="68"/>
                </a:lnTo>
                <a:lnTo>
                  <a:pt x="2601" y="60"/>
                </a:lnTo>
                <a:lnTo>
                  <a:pt x="2603" y="51"/>
                </a:lnTo>
                <a:lnTo>
                  <a:pt x="2606" y="46"/>
                </a:lnTo>
                <a:lnTo>
                  <a:pt x="2613" y="41"/>
                </a:lnTo>
                <a:lnTo>
                  <a:pt x="2616" y="24"/>
                </a:lnTo>
                <a:lnTo>
                  <a:pt x="2613" y="7"/>
                </a:lnTo>
                <a:close/>
                <a:moveTo>
                  <a:pt x="825" y="1023"/>
                </a:moveTo>
                <a:lnTo>
                  <a:pt x="830" y="1025"/>
                </a:lnTo>
                <a:lnTo>
                  <a:pt x="834" y="1027"/>
                </a:lnTo>
                <a:lnTo>
                  <a:pt x="837" y="1027"/>
                </a:lnTo>
                <a:lnTo>
                  <a:pt x="839" y="1023"/>
                </a:lnTo>
                <a:lnTo>
                  <a:pt x="844" y="1022"/>
                </a:lnTo>
                <a:lnTo>
                  <a:pt x="846" y="1020"/>
                </a:lnTo>
                <a:lnTo>
                  <a:pt x="846" y="1017"/>
                </a:lnTo>
                <a:lnTo>
                  <a:pt x="854" y="1015"/>
                </a:lnTo>
                <a:lnTo>
                  <a:pt x="858" y="1013"/>
                </a:lnTo>
                <a:lnTo>
                  <a:pt x="859" y="1010"/>
                </a:lnTo>
                <a:lnTo>
                  <a:pt x="851" y="1010"/>
                </a:lnTo>
                <a:lnTo>
                  <a:pt x="846" y="1006"/>
                </a:lnTo>
                <a:lnTo>
                  <a:pt x="839" y="1005"/>
                </a:lnTo>
                <a:lnTo>
                  <a:pt x="832" y="1003"/>
                </a:lnTo>
                <a:lnTo>
                  <a:pt x="832" y="1010"/>
                </a:lnTo>
                <a:lnTo>
                  <a:pt x="830" y="1015"/>
                </a:lnTo>
                <a:lnTo>
                  <a:pt x="825" y="1023"/>
                </a:lnTo>
                <a:close/>
                <a:moveTo>
                  <a:pt x="1003" y="2067"/>
                </a:moveTo>
                <a:lnTo>
                  <a:pt x="1003" y="2078"/>
                </a:lnTo>
                <a:lnTo>
                  <a:pt x="1003" y="2088"/>
                </a:lnTo>
                <a:lnTo>
                  <a:pt x="1006" y="2095"/>
                </a:lnTo>
                <a:lnTo>
                  <a:pt x="1009" y="2102"/>
                </a:lnTo>
                <a:lnTo>
                  <a:pt x="1009" y="2122"/>
                </a:lnTo>
                <a:lnTo>
                  <a:pt x="1013" y="2122"/>
                </a:lnTo>
                <a:lnTo>
                  <a:pt x="1015" y="2124"/>
                </a:lnTo>
                <a:lnTo>
                  <a:pt x="1016" y="2129"/>
                </a:lnTo>
                <a:lnTo>
                  <a:pt x="1020" y="2132"/>
                </a:lnTo>
                <a:lnTo>
                  <a:pt x="1021" y="2134"/>
                </a:lnTo>
                <a:lnTo>
                  <a:pt x="1023" y="2136"/>
                </a:lnTo>
                <a:lnTo>
                  <a:pt x="1025" y="2131"/>
                </a:lnTo>
                <a:lnTo>
                  <a:pt x="1028" y="2131"/>
                </a:lnTo>
                <a:lnTo>
                  <a:pt x="1032" y="2132"/>
                </a:lnTo>
                <a:lnTo>
                  <a:pt x="1035" y="2136"/>
                </a:lnTo>
                <a:lnTo>
                  <a:pt x="1038" y="2141"/>
                </a:lnTo>
                <a:lnTo>
                  <a:pt x="1044" y="2144"/>
                </a:lnTo>
                <a:lnTo>
                  <a:pt x="1050" y="2144"/>
                </a:lnTo>
                <a:lnTo>
                  <a:pt x="1057" y="2142"/>
                </a:lnTo>
                <a:lnTo>
                  <a:pt x="1059" y="2136"/>
                </a:lnTo>
                <a:lnTo>
                  <a:pt x="1062" y="2131"/>
                </a:lnTo>
                <a:lnTo>
                  <a:pt x="1064" y="2124"/>
                </a:lnTo>
                <a:lnTo>
                  <a:pt x="1064" y="2115"/>
                </a:lnTo>
                <a:lnTo>
                  <a:pt x="1066" y="2110"/>
                </a:lnTo>
                <a:lnTo>
                  <a:pt x="1068" y="2108"/>
                </a:lnTo>
                <a:lnTo>
                  <a:pt x="1071" y="2108"/>
                </a:lnTo>
                <a:lnTo>
                  <a:pt x="1073" y="2100"/>
                </a:lnTo>
                <a:lnTo>
                  <a:pt x="1074" y="2096"/>
                </a:lnTo>
                <a:lnTo>
                  <a:pt x="1078" y="2095"/>
                </a:lnTo>
                <a:lnTo>
                  <a:pt x="1074" y="2081"/>
                </a:lnTo>
                <a:lnTo>
                  <a:pt x="1071" y="2067"/>
                </a:lnTo>
                <a:lnTo>
                  <a:pt x="1071" y="2050"/>
                </a:lnTo>
                <a:lnTo>
                  <a:pt x="1071" y="2033"/>
                </a:lnTo>
                <a:lnTo>
                  <a:pt x="1066" y="2030"/>
                </a:lnTo>
                <a:lnTo>
                  <a:pt x="1061" y="2026"/>
                </a:lnTo>
                <a:lnTo>
                  <a:pt x="1057" y="2021"/>
                </a:lnTo>
                <a:lnTo>
                  <a:pt x="1057" y="2013"/>
                </a:lnTo>
                <a:lnTo>
                  <a:pt x="1056" y="2009"/>
                </a:lnTo>
                <a:lnTo>
                  <a:pt x="1052" y="2008"/>
                </a:lnTo>
                <a:lnTo>
                  <a:pt x="1049" y="2006"/>
                </a:lnTo>
                <a:lnTo>
                  <a:pt x="1044" y="2006"/>
                </a:lnTo>
                <a:lnTo>
                  <a:pt x="1042" y="2009"/>
                </a:lnTo>
                <a:lnTo>
                  <a:pt x="1038" y="2013"/>
                </a:lnTo>
                <a:lnTo>
                  <a:pt x="1030" y="2016"/>
                </a:lnTo>
                <a:lnTo>
                  <a:pt x="1027" y="2018"/>
                </a:lnTo>
                <a:lnTo>
                  <a:pt x="1023" y="2021"/>
                </a:lnTo>
                <a:lnTo>
                  <a:pt x="1021" y="2026"/>
                </a:lnTo>
                <a:lnTo>
                  <a:pt x="1023" y="2033"/>
                </a:lnTo>
                <a:lnTo>
                  <a:pt x="1018" y="2035"/>
                </a:lnTo>
                <a:lnTo>
                  <a:pt x="1015" y="2038"/>
                </a:lnTo>
                <a:lnTo>
                  <a:pt x="1008" y="2047"/>
                </a:lnTo>
                <a:lnTo>
                  <a:pt x="1004" y="2055"/>
                </a:lnTo>
                <a:lnTo>
                  <a:pt x="1003" y="2067"/>
                </a:lnTo>
                <a:close/>
                <a:moveTo>
                  <a:pt x="982" y="1003"/>
                </a:moveTo>
                <a:lnTo>
                  <a:pt x="982" y="989"/>
                </a:lnTo>
                <a:lnTo>
                  <a:pt x="977" y="988"/>
                </a:lnTo>
                <a:lnTo>
                  <a:pt x="975" y="986"/>
                </a:lnTo>
                <a:lnTo>
                  <a:pt x="975" y="982"/>
                </a:lnTo>
                <a:lnTo>
                  <a:pt x="967" y="982"/>
                </a:lnTo>
                <a:lnTo>
                  <a:pt x="963" y="984"/>
                </a:lnTo>
                <a:lnTo>
                  <a:pt x="962" y="989"/>
                </a:lnTo>
                <a:lnTo>
                  <a:pt x="962" y="994"/>
                </a:lnTo>
                <a:lnTo>
                  <a:pt x="965" y="998"/>
                </a:lnTo>
                <a:lnTo>
                  <a:pt x="970" y="1003"/>
                </a:lnTo>
                <a:lnTo>
                  <a:pt x="975" y="1005"/>
                </a:lnTo>
                <a:lnTo>
                  <a:pt x="982" y="1003"/>
                </a:lnTo>
                <a:close/>
                <a:moveTo>
                  <a:pt x="859" y="969"/>
                </a:moveTo>
                <a:lnTo>
                  <a:pt x="859" y="982"/>
                </a:lnTo>
                <a:lnTo>
                  <a:pt x="863" y="984"/>
                </a:lnTo>
                <a:lnTo>
                  <a:pt x="866" y="986"/>
                </a:lnTo>
                <a:lnTo>
                  <a:pt x="868" y="989"/>
                </a:lnTo>
                <a:lnTo>
                  <a:pt x="873" y="989"/>
                </a:lnTo>
                <a:lnTo>
                  <a:pt x="873" y="981"/>
                </a:lnTo>
                <a:lnTo>
                  <a:pt x="871" y="974"/>
                </a:lnTo>
                <a:lnTo>
                  <a:pt x="866" y="970"/>
                </a:lnTo>
                <a:lnTo>
                  <a:pt x="859" y="969"/>
                </a:lnTo>
                <a:close/>
                <a:moveTo>
                  <a:pt x="893" y="1938"/>
                </a:moveTo>
                <a:lnTo>
                  <a:pt x="895" y="1932"/>
                </a:lnTo>
                <a:lnTo>
                  <a:pt x="897" y="1929"/>
                </a:lnTo>
                <a:lnTo>
                  <a:pt x="904" y="1924"/>
                </a:lnTo>
                <a:lnTo>
                  <a:pt x="910" y="1919"/>
                </a:lnTo>
                <a:lnTo>
                  <a:pt x="912" y="1915"/>
                </a:lnTo>
                <a:lnTo>
                  <a:pt x="914" y="1910"/>
                </a:lnTo>
                <a:lnTo>
                  <a:pt x="916" y="1907"/>
                </a:lnTo>
                <a:lnTo>
                  <a:pt x="919" y="1905"/>
                </a:lnTo>
                <a:lnTo>
                  <a:pt x="922" y="1904"/>
                </a:lnTo>
                <a:lnTo>
                  <a:pt x="927" y="1904"/>
                </a:lnTo>
                <a:lnTo>
                  <a:pt x="927" y="1876"/>
                </a:lnTo>
                <a:lnTo>
                  <a:pt x="921" y="1876"/>
                </a:lnTo>
                <a:lnTo>
                  <a:pt x="916" y="1878"/>
                </a:lnTo>
                <a:lnTo>
                  <a:pt x="907" y="1883"/>
                </a:lnTo>
                <a:lnTo>
                  <a:pt x="905" y="1878"/>
                </a:lnTo>
                <a:lnTo>
                  <a:pt x="904" y="1873"/>
                </a:lnTo>
                <a:lnTo>
                  <a:pt x="900" y="1869"/>
                </a:lnTo>
                <a:lnTo>
                  <a:pt x="893" y="1869"/>
                </a:lnTo>
                <a:lnTo>
                  <a:pt x="890" y="1875"/>
                </a:lnTo>
                <a:lnTo>
                  <a:pt x="887" y="1880"/>
                </a:lnTo>
                <a:lnTo>
                  <a:pt x="880" y="1883"/>
                </a:lnTo>
                <a:lnTo>
                  <a:pt x="873" y="1883"/>
                </a:lnTo>
                <a:lnTo>
                  <a:pt x="873" y="1888"/>
                </a:lnTo>
                <a:lnTo>
                  <a:pt x="871" y="1893"/>
                </a:lnTo>
                <a:lnTo>
                  <a:pt x="868" y="1902"/>
                </a:lnTo>
                <a:lnTo>
                  <a:pt x="864" y="1910"/>
                </a:lnTo>
                <a:lnTo>
                  <a:pt x="864" y="1917"/>
                </a:lnTo>
                <a:lnTo>
                  <a:pt x="866" y="1924"/>
                </a:lnTo>
                <a:lnTo>
                  <a:pt x="880" y="1931"/>
                </a:lnTo>
                <a:lnTo>
                  <a:pt x="893" y="1938"/>
                </a:lnTo>
                <a:close/>
                <a:moveTo>
                  <a:pt x="927" y="2020"/>
                </a:moveTo>
                <a:lnTo>
                  <a:pt x="929" y="2011"/>
                </a:lnTo>
                <a:lnTo>
                  <a:pt x="931" y="2002"/>
                </a:lnTo>
                <a:lnTo>
                  <a:pt x="934" y="1997"/>
                </a:lnTo>
                <a:lnTo>
                  <a:pt x="941" y="1992"/>
                </a:lnTo>
                <a:lnTo>
                  <a:pt x="945" y="1982"/>
                </a:lnTo>
                <a:lnTo>
                  <a:pt x="945" y="1973"/>
                </a:lnTo>
                <a:lnTo>
                  <a:pt x="945" y="1970"/>
                </a:lnTo>
                <a:lnTo>
                  <a:pt x="941" y="1970"/>
                </a:lnTo>
                <a:lnTo>
                  <a:pt x="939" y="1973"/>
                </a:lnTo>
                <a:lnTo>
                  <a:pt x="934" y="1979"/>
                </a:lnTo>
                <a:lnTo>
                  <a:pt x="933" y="1984"/>
                </a:lnTo>
                <a:lnTo>
                  <a:pt x="931" y="1985"/>
                </a:lnTo>
                <a:lnTo>
                  <a:pt x="927" y="1985"/>
                </a:lnTo>
                <a:lnTo>
                  <a:pt x="926" y="1990"/>
                </a:lnTo>
                <a:lnTo>
                  <a:pt x="924" y="1992"/>
                </a:lnTo>
                <a:lnTo>
                  <a:pt x="921" y="1992"/>
                </a:lnTo>
                <a:lnTo>
                  <a:pt x="921" y="2009"/>
                </a:lnTo>
                <a:lnTo>
                  <a:pt x="922" y="2016"/>
                </a:lnTo>
                <a:lnTo>
                  <a:pt x="924" y="2018"/>
                </a:lnTo>
                <a:lnTo>
                  <a:pt x="927" y="2020"/>
                </a:lnTo>
                <a:close/>
                <a:moveTo>
                  <a:pt x="1023" y="1713"/>
                </a:moveTo>
                <a:lnTo>
                  <a:pt x="1025" y="1707"/>
                </a:lnTo>
                <a:lnTo>
                  <a:pt x="1027" y="1706"/>
                </a:lnTo>
                <a:lnTo>
                  <a:pt x="1030" y="1706"/>
                </a:lnTo>
                <a:lnTo>
                  <a:pt x="1032" y="1701"/>
                </a:lnTo>
                <a:lnTo>
                  <a:pt x="1035" y="1697"/>
                </a:lnTo>
                <a:lnTo>
                  <a:pt x="1044" y="1692"/>
                </a:lnTo>
                <a:lnTo>
                  <a:pt x="1044" y="1684"/>
                </a:lnTo>
                <a:lnTo>
                  <a:pt x="1045" y="1677"/>
                </a:lnTo>
                <a:lnTo>
                  <a:pt x="1047" y="1670"/>
                </a:lnTo>
                <a:lnTo>
                  <a:pt x="1050" y="1665"/>
                </a:lnTo>
                <a:lnTo>
                  <a:pt x="1044" y="1661"/>
                </a:lnTo>
                <a:lnTo>
                  <a:pt x="1038" y="1656"/>
                </a:lnTo>
                <a:lnTo>
                  <a:pt x="1033" y="1651"/>
                </a:lnTo>
                <a:lnTo>
                  <a:pt x="1030" y="1644"/>
                </a:lnTo>
                <a:lnTo>
                  <a:pt x="1021" y="1641"/>
                </a:lnTo>
                <a:lnTo>
                  <a:pt x="1013" y="1638"/>
                </a:lnTo>
                <a:lnTo>
                  <a:pt x="1004" y="1634"/>
                </a:lnTo>
                <a:lnTo>
                  <a:pt x="996" y="1631"/>
                </a:lnTo>
                <a:lnTo>
                  <a:pt x="994" y="1626"/>
                </a:lnTo>
                <a:lnTo>
                  <a:pt x="991" y="1620"/>
                </a:lnTo>
                <a:lnTo>
                  <a:pt x="982" y="1614"/>
                </a:lnTo>
                <a:lnTo>
                  <a:pt x="974" y="1607"/>
                </a:lnTo>
                <a:lnTo>
                  <a:pt x="970" y="1602"/>
                </a:lnTo>
                <a:lnTo>
                  <a:pt x="968" y="1597"/>
                </a:lnTo>
                <a:lnTo>
                  <a:pt x="967" y="1590"/>
                </a:lnTo>
                <a:lnTo>
                  <a:pt x="965" y="1583"/>
                </a:lnTo>
                <a:lnTo>
                  <a:pt x="960" y="1580"/>
                </a:lnTo>
                <a:lnTo>
                  <a:pt x="955" y="1576"/>
                </a:lnTo>
                <a:lnTo>
                  <a:pt x="955" y="1568"/>
                </a:lnTo>
                <a:lnTo>
                  <a:pt x="953" y="1561"/>
                </a:lnTo>
                <a:lnTo>
                  <a:pt x="951" y="1554"/>
                </a:lnTo>
                <a:lnTo>
                  <a:pt x="948" y="1549"/>
                </a:lnTo>
                <a:lnTo>
                  <a:pt x="946" y="1544"/>
                </a:lnTo>
                <a:lnTo>
                  <a:pt x="945" y="1542"/>
                </a:lnTo>
                <a:lnTo>
                  <a:pt x="941" y="1542"/>
                </a:lnTo>
                <a:lnTo>
                  <a:pt x="939" y="1547"/>
                </a:lnTo>
                <a:lnTo>
                  <a:pt x="936" y="1551"/>
                </a:lnTo>
                <a:lnTo>
                  <a:pt x="927" y="1556"/>
                </a:lnTo>
                <a:lnTo>
                  <a:pt x="919" y="1556"/>
                </a:lnTo>
                <a:lnTo>
                  <a:pt x="912" y="1557"/>
                </a:lnTo>
                <a:lnTo>
                  <a:pt x="905" y="1559"/>
                </a:lnTo>
                <a:lnTo>
                  <a:pt x="900" y="1562"/>
                </a:lnTo>
                <a:lnTo>
                  <a:pt x="899" y="1568"/>
                </a:lnTo>
                <a:lnTo>
                  <a:pt x="897" y="1569"/>
                </a:lnTo>
                <a:lnTo>
                  <a:pt x="892" y="1574"/>
                </a:lnTo>
                <a:lnTo>
                  <a:pt x="888" y="1576"/>
                </a:lnTo>
                <a:lnTo>
                  <a:pt x="887" y="1580"/>
                </a:lnTo>
                <a:lnTo>
                  <a:pt x="885" y="1585"/>
                </a:lnTo>
                <a:lnTo>
                  <a:pt x="887" y="1590"/>
                </a:lnTo>
                <a:lnTo>
                  <a:pt x="888" y="1595"/>
                </a:lnTo>
                <a:lnTo>
                  <a:pt x="890" y="1597"/>
                </a:lnTo>
                <a:lnTo>
                  <a:pt x="893" y="1597"/>
                </a:lnTo>
                <a:lnTo>
                  <a:pt x="895" y="1605"/>
                </a:lnTo>
                <a:lnTo>
                  <a:pt x="897" y="1609"/>
                </a:lnTo>
                <a:lnTo>
                  <a:pt x="900" y="1610"/>
                </a:lnTo>
                <a:lnTo>
                  <a:pt x="902" y="1614"/>
                </a:lnTo>
                <a:lnTo>
                  <a:pt x="904" y="1617"/>
                </a:lnTo>
                <a:lnTo>
                  <a:pt x="912" y="1619"/>
                </a:lnTo>
                <a:lnTo>
                  <a:pt x="916" y="1620"/>
                </a:lnTo>
                <a:lnTo>
                  <a:pt x="919" y="1622"/>
                </a:lnTo>
                <a:lnTo>
                  <a:pt x="921" y="1626"/>
                </a:lnTo>
                <a:lnTo>
                  <a:pt x="921" y="1631"/>
                </a:lnTo>
                <a:lnTo>
                  <a:pt x="924" y="1631"/>
                </a:lnTo>
                <a:lnTo>
                  <a:pt x="931" y="1631"/>
                </a:lnTo>
                <a:lnTo>
                  <a:pt x="941" y="1631"/>
                </a:lnTo>
                <a:lnTo>
                  <a:pt x="946" y="1631"/>
                </a:lnTo>
                <a:lnTo>
                  <a:pt x="951" y="1631"/>
                </a:lnTo>
                <a:lnTo>
                  <a:pt x="955" y="1632"/>
                </a:lnTo>
                <a:lnTo>
                  <a:pt x="955" y="1638"/>
                </a:lnTo>
                <a:lnTo>
                  <a:pt x="948" y="1636"/>
                </a:lnTo>
                <a:lnTo>
                  <a:pt x="943" y="1638"/>
                </a:lnTo>
                <a:lnTo>
                  <a:pt x="934" y="1641"/>
                </a:lnTo>
                <a:lnTo>
                  <a:pt x="926" y="1644"/>
                </a:lnTo>
                <a:lnTo>
                  <a:pt x="921" y="1646"/>
                </a:lnTo>
                <a:lnTo>
                  <a:pt x="914" y="1644"/>
                </a:lnTo>
                <a:lnTo>
                  <a:pt x="912" y="1653"/>
                </a:lnTo>
                <a:lnTo>
                  <a:pt x="910" y="1661"/>
                </a:lnTo>
                <a:lnTo>
                  <a:pt x="905" y="1667"/>
                </a:lnTo>
                <a:lnTo>
                  <a:pt x="900" y="1672"/>
                </a:lnTo>
                <a:lnTo>
                  <a:pt x="873" y="1672"/>
                </a:lnTo>
                <a:lnTo>
                  <a:pt x="871" y="1677"/>
                </a:lnTo>
                <a:lnTo>
                  <a:pt x="870" y="1678"/>
                </a:lnTo>
                <a:lnTo>
                  <a:pt x="866" y="1678"/>
                </a:lnTo>
                <a:lnTo>
                  <a:pt x="858" y="1685"/>
                </a:lnTo>
                <a:lnTo>
                  <a:pt x="847" y="1692"/>
                </a:lnTo>
                <a:lnTo>
                  <a:pt x="844" y="1695"/>
                </a:lnTo>
                <a:lnTo>
                  <a:pt x="842" y="1701"/>
                </a:lnTo>
                <a:lnTo>
                  <a:pt x="839" y="1706"/>
                </a:lnTo>
                <a:lnTo>
                  <a:pt x="839" y="1713"/>
                </a:lnTo>
                <a:lnTo>
                  <a:pt x="844" y="1714"/>
                </a:lnTo>
                <a:lnTo>
                  <a:pt x="851" y="1718"/>
                </a:lnTo>
                <a:lnTo>
                  <a:pt x="852" y="1718"/>
                </a:lnTo>
                <a:lnTo>
                  <a:pt x="854" y="1718"/>
                </a:lnTo>
                <a:lnTo>
                  <a:pt x="858" y="1716"/>
                </a:lnTo>
                <a:lnTo>
                  <a:pt x="859" y="1713"/>
                </a:lnTo>
                <a:lnTo>
                  <a:pt x="866" y="1711"/>
                </a:lnTo>
                <a:lnTo>
                  <a:pt x="871" y="1707"/>
                </a:lnTo>
                <a:lnTo>
                  <a:pt x="878" y="1706"/>
                </a:lnTo>
                <a:lnTo>
                  <a:pt x="887" y="1706"/>
                </a:lnTo>
                <a:lnTo>
                  <a:pt x="914" y="1713"/>
                </a:lnTo>
                <a:lnTo>
                  <a:pt x="941" y="1719"/>
                </a:lnTo>
                <a:lnTo>
                  <a:pt x="1009" y="1719"/>
                </a:lnTo>
                <a:lnTo>
                  <a:pt x="1011" y="1716"/>
                </a:lnTo>
                <a:lnTo>
                  <a:pt x="1015" y="1714"/>
                </a:lnTo>
                <a:lnTo>
                  <a:pt x="1018" y="1713"/>
                </a:lnTo>
                <a:lnTo>
                  <a:pt x="1023" y="1713"/>
                </a:lnTo>
                <a:close/>
                <a:moveTo>
                  <a:pt x="996" y="1801"/>
                </a:moveTo>
                <a:lnTo>
                  <a:pt x="986" y="1799"/>
                </a:lnTo>
                <a:lnTo>
                  <a:pt x="979" y="1801"/>
                </a:lnTo>
                <a:lnTo>
                  <a:pt x="972" y="1803"/>
                </a:lnTo>
                <a:lnTo>
                  <a:pt x="967" y="1806"/>
                </a:lnTo>
                <a:lnTo>
                  <a:pt x="955" y="1811"/>
                </a:lnTo>
                <a:lnTo>
                  <a:pt x="948" y="1813"/>
                </a:lnTo>
                <a:lnTo>
                  <a:pt x="941" y="1815"/>
                </a:lnTo>
                <a:lnTo>
                  <a:pt x="939" y="1818"/>
                </a:lnTo>
                <a:lnTo>
                  <a:pt x="938" y="1820"/>
                </a:lnTo>
                <a:lnTo>
                  <a:pt x="933" y="1823"/>
                </a:lnTo>
                <a:lnTo>
                  <a:pt x="926" y="1825"/>
                </a:lnTo>
                <a:lnTo>
                  <a:pt x="921" y="1828"/>
                </a:lnTo>
                <a:lnTo>
                  <a:pt x="919" y="1834"/>
                </a:lnTo>
                <a:lnTo>
                  <a:pt x="917" y="1835"/>
                </a:lnTo>
                <a:lnTo>
                  <a:pt x="912" y="1840"/>
                </a:lnTo>
                <a:lnTo>
                  <a:pt x="909" y="1842"/>
                </a:lnTo>
                <a:lnTo>
                  <a:pt x="907" y="1846"/>
                </a:lnTo>
                <a:lnTo>
                  <a:pt x="905" y="1851"/>
                </a:lnTo>
                <a:lnTo>
                  <a:pt x="907" y="1856"/>
                </a:lnTo>
                <a:lnTo>
                  <a:pt x="916" y="1859"/>
                </a:lnTo>
                <a:lnTo>
                  <a:pt x="922" y="1864"/>
                </a:lnTo>
                <a:lnTo>
                  <a:pt x="929" y="1868"/>
                </a:lnTo>
                <a:lnTo>
                  <a:pt x="931" y="1869"/>
                </a:lnTo>
                <a:lnTo>
                  <a:pt x="934" y="1869"/>
                </a:lnTo>
                <a:lnTo>
                  <a:pt x="936" y="1864"/>
                </a:lnTo>
                <a:lnTo>
                  <a:pt x="938" y="1863"/>
                </a:lnTo>
                <a:lnTo>
                  <a:pt x="939" y="1861"/>
                </a:lnTo>
                <a:lnTo>
                  <a:pt x="941" y="1863"/>
                </a:lnTo>
                <a:lnTo>
                  <a:pt x="962" y="1863"/>
                </a:lnTo>
                <a:lnTo>
                  <a:pt x="963" y="1852"/>
                </a:lnTo>
                <a:lnTo>
                  <a:pt x="968" y="1846"/>
                </a:lnTo>
                <a:lnTo>
                  <a:pt x="974" y="1839"/>
                </a:lnTo>
                <a:lnTo>
                  <a:pt x="980" y="1834"/>
                </a:lnTo>
                <a:lnTo>
                  <a:pt x="987" y="1828"/>
                </a:lnTo>
                <a:lnTo>
                  <a:pt x="992" y="1822"/>
                </a:lnTo>
                <a:lnTo>
                  <a:pt x="996" y="1813"/>
                </a:lnTo>
                <a:lnTo>
                  <a:pt x="996" y="1801"/>
                </a:lnTo>
                <a:close/>
                <a:moveTo>
                  <a:pt x="887" y="962"/>
                </a:moveTo>
                <a:lnTo>
                  <a:pt x="890" y="964"/>
                </a:lnTo>
                <a:lnTo>
                  <a:pt x="893" y="962"/>
                </a:lnTo>
                <a:lnTo>
                  <a:pt x="899" y="958"/>
                </a:lnTo>
                <a:lnTo>
                  <a:pt x="902" y="953"/>
                </a:lnTo>
                <a:lnTo>
                  <a:pt x="904" y="948"/>
                </a:lnTo>
                <a:lnTo>
                  <a:pt x="904" y="945"/>
                </a:lnTo>
                <a:lnTo>
                  <a:pt x="900" y="941"/>
                </a:lnTo>
                <a:lnTo>
                  <a:pt x="893" y="941"/>
                </a:lnTo>
                <a:lnTo>
                  <a:pt x="893" y="948"/>
                </a:lnTo>
                <a:lnTo>
                  <a:pt x="887" y="962"/>
                </a:lnTo>
                <a:close/>
                <a:moveTo>
                  <a:pt x="1132" y="880"/>
                </a:moveTo>
                <a:lnTo>
                  <a:pt x="1141" y="875"/>
                </a:lnTo>
                <a:lnTo>
                  <a:pt x="1144" y="871"/>
                </a:lnTo>
                <a:lnTo>
                  <a:pt x="1146" y="866"/>
                </a:lnTo>
                <a:lnTo>
                  <a:pt x="1148" y="861"/>
                </a:lnTo>
                <a:lnTo>
                  <a:pt x="1149" y="860"/>
                </a:lnTo>
                <a:lnTo>
                  <a:pt x="1153" y="860"/>
                </a:lnTo>
                <a:lnTo>
                  <a:pt x="1153" y="846"/>
                </a:lnTo>
                <a:lnTo>
                  <a:pt x="1148" y="842"/>
                </a:lnTo>
                <a:lnTo>
                  <a:pt x="1144" y="841"/>
                </a:lnTo>
                <a:lnTo>
                  <a:pt x="1141" y="842"/>
                </a:lnTo>
                <a:lnTo>
                  <a:pt x="1139" y="846"/>
                </a:lnTo>
                <a:lnTo>
                  <a:pt x="1137" y="848"/>
                </a:lnTo>
                <a:lnTo>
                  <a:pt x="1136" y="849"/>
                </a:lnTo>
                <a:lnTo>
                  <a:pt x="1132" y="853"/>
                </a:lnTo>
                <a:lnTo>
                  <a:pt x="1127" y="854"/>
                </a:lnTo>
                <a:lnTo>
                  <a:pt x="1126" y="856"/>
                </a:lnTo>
                <a:lnTo>
                  <a:pt x="1126" y="860"/>
                </a:lnTo>
                <a:lnTo>
                  <a:pt x="1119" y="858"/>
                </a:lnTo>
                <a:lnTo>
                  <a:pt x="1112" y="860"/>
                </a:lnTo>
                <a:lnTo>
                  <a:pt x="1107" y="861"/>
                </a:lnTo>
                <a:lnTo>
                  <a:pt x="1102" y="865"/>
                </a:lnTo>
                <a:lnTo>
                  <a:pt x="1098" y="870"/>
                </a:lnTo>
                <a:lnTo>
                  <a:pt x="1098" y="873"/>
                </a:lnTo>
                <a:lnTo>
                  <a:pt x="1100" y="877"/>
                </a:lnTo>
                <a:lnTo>
                  <a:pt x="1105" y="880"/>
                </a:lnTo>
                <a:lnTo>
                  <a:pt x="1110" y="882"/>
                </a:lnTo>
                <a:lnTo>
                  <a:pt x="1112" y="883"/>
                </a:lnTo>
                <a:lnTo>
                  <a:pt x="1112" y="887"/>
                </a:lnTo>
                <a:lnTo>
                  <a:pt x="1126" y="887"/>
                </a:lnTo>
                <a:lnTo>
                  <a:pt x="1127" y="882"/>
                </a:lnTo>
                <a:lnTo>
                  <a:pt x="1129" y="880"/>
                </a:lnTo>
                <a:lnTo>
                  <a:pt x="1132" y="880"/>
                </a:lnTo>
                <a:close/>
                <a:moveTo>
                  <a:pt x="1112" y="1146"/>
                </a:moveTo>
                <a:lnTo>
                  <a:pt x="1103" y="1146"/>
                </a:lnTo>
                <a:lnTo>
                  <a:pt x="1097" y="1148"/>
                </a:lnTo>
                <a:lnTo>
                  <a:pt x="1091" y="1153"/>
                </a:lnTo>
                <a:lnTo>
                  <a:pt x="1091" y="1160"/>
                </a:lnTo>
                <a:lnTo>
                  <a:pt x="1090" y="1165"/>
                </a:lnTo>
                <a:lnTo>
                  <a:pt x="1088" y="1167"/>
                </a:lnTo>
                <a:lnTo>
                  <a:pt x="1085" y="1167"/>
                </a:lnTo>
                <a:lnTo>
                  <a:pt x="1085" y="1173"/>
                </a:lnTo>
                <a:lnTo>
                  <a:pt x="1083" y="1179"/>
                </a:lnTo>
                <a:lnTo>
                  <a:pt x="1081" y="1180"/>
                </a:lnTo>
                <a:lnTo>
                  <a:pt x="1078" y="1180"/>
                </a:lnTo>
                <a:lnTo>
                  <a:pt x="1078" y="1194"/>
                </a:lnTo>
                <a:lnTo>
                  <a:pt x="1071" y="1194"/>
                </a:lnTo>
                <a:lnTo>
                  <a:pt x="1066" y="1197"/>
                </a:lnTo>
                <a:lnTo>
                  <a:pt x="1062" y="1199"/>
                </a:lnTo>
                <a:lnTo>
                  <a:pt x="1057" y="1201"/>
                </a:lnTo>
                <a:lnTo>
                  <a:pt x="1057" y="1208"/>
                </a:lnTo>
                <a:lnTo>
                  <a:pt x="1056" y="1213"/>
                </a:lnTo>
                <a:lnTo>
                  <a:pt x="1052" y="1216"/>
                </a:lnTo>
                <a:lnTo>
                  <a:pt x="1049" y="1220"/>
                </a:lnTo>
                <a:lnTo>
                  <a:pt x="1045" y="1223"/>
                </a:lnTo>
                <a:lnTo>
                  <a:pt x="1044" y="1228"/>
                </a:lnTo>
                <a:lnTo>
                  <a:pt x="1042" y="1233"/>
                </a:lnTo>
                <a:lnTo>
                  <a:pt x="1044" y="1242"/>
                </a:lnTo>
                <a:lnTo>
                  <a:pt x="1047" y="1249"/>
                </a:lnTo>
                <a:lnTo>
                  <a:pt x="1052" y="1255"/>
                </a:lnTo>
                <a:lnTo>
                  <a:pt x="1056" y="1259"/>
                </a:lnTo>
                <a:lnTo>
                  <a:pt x="1061" y="1260"/>
                </a:lnTo>
                <a:lnTo>
                  <a:pt x="1066" y="1262"/>
                </a:lnTo>
                <a:lnTo>
                  <a:pt x="1071" y="1262"/>
                </a:lnTo>
                <a:lnTo>
                  <a:pt x="1069" y="1250"/>
                </a:lnTo>
                <a:lnTo>
                  <a:pt x="1071" y="1242"/>
                </a:lnTo>
                <a:lnTo>
                  <a:pt x="1073" y="1233"/>
                </a:lnTo>
                <a:lnTo>
                  <a:pt x="1076" y="1226"/>
                </a:lnTo>
                <a:lnTo>
                  <a:pt x="1083" y="1213"/>
                </a:lnTo>
                <a:lnTo>
                  <a:pt x="1085" y="1204"/>
                </a:lnTo>
                <a:lnTo>
                  <a:pt x="1085" y="1194"/>
                </a:lnTo>
                <a:lnTo>
                  <a:pt x="1090" y="1194"/>
                </a:lnTo>
                <a:lnTo>
                  <a:pt x="1093" y="1192"/>
                </a:lnTo>
                <a:lnTo>
                  <a:pt x="1095" y="1189"/>
                </a:lnTo>
                <a:lnTo>
                  <a:pt x="1097" y="1185"/>
                </a:lnTo>
                <a:lnTo>
                  <a:pt x="1098" y="1177"/>
                </a:lnTo>
                <a:lnTo>
                  <a:pt x="1102" y="1175"/>
                </a:lnTo>
                <a:lnTo>
                  <a:pt x="1105" y="1173"/>
                </a:lnTo>
                <a:lnTo>
                  <a:pt x="1105" y="1167"/>
                </a:lnTo>
                <a:lnTo>
                  <a:pt x="1108" y="1160"/>
                </a:lnTo>
                <a:lnTo>
                  <a:pt x="1112" y="1155"/>
                </a:lnTo>
                <a:lnTo>
                  <a:pt x="1112" y="1146"/>
                </a:lnTo>
                <a:close/>
                <a:moveTo>
                  <a:pt x="955" y="1460"/>
                </a:moveTo>
                <a:lnTo>
                  <a:pt x="946" y="1465"/>
                </a:lnTo>
                <a:lnTo>
                  <a:pt x="936" y="1467"/>
                </a:lnTo>
                <a:lnTo>
                  <a:pt x="927" y="1470"/>
                </a:lnTo>
                <a:lnTo>
                  <a:pt x="926" y="1472"/>
                </a:lnTo>
                <a:lnTo>
                  <a:pt x="927" y="1474"/>
                </a:lnTo>
                <a:lnTo>
                  <a:pt x="933" y="1475"/>
                </a:lnTo>
                <a:lnTo>
                  <a:pt x="943" y="1477"/>
                </a:lnTo>
                <a:lnTo>
                  <a:pt x="948" y="1475"/>
                </a:lnTo>
                <a:lnTo>
                  <a:pt x="953" y="1472"/>
                </a:lnTo>
                <a:lnTo>
                  <a:pt x="955" y="1467"/>
                </a:lnTo>
                <a:lnTo>
                  <a:pt x="955" y="1460"/>
                </a:lnTo>
                <a:close/>
                <a:moveTo>
                  <a:pt x="880" y="1781"/>
                </a:moveTo>
                <a:lnTo>
                  <a:pt x="881" y="1779"/>
                </a:lnTo>
                <a:lnTo>
                  <a:pt x="887" y="1777"/>
                </a:lnTo>
                <a:lnTo>
                  <a:pt x="892" y="1776"/>
                </a:lnTo>
                <a:lnTo>
                  <a:pt x="893" y="1774"/>
                </a:lnTo>
                <a:lnTo>
                  <a:pt x="893" y="1771"/>
                </a:lnTo>
                <a:lnTo>
                  <a:pt x="893" y="1767"/>
                </a:lnTo>
                <a:lnTo>
                  <a:pt x="893" y="1764"/>
                </a:lnTo>
                <a:lnTo>
                  <a:pt x="893" y="1760"/>
                </a:lnTo>
                <a:lnTo>
                  <a:pt x="888" y="1759"/>
                </a:lnTo>
                <a:lnTo>
                  <a:pt x="883" y="1760"/>
                </a:lnTo>
                <a:lnTo>
                  <a:pt x="881" y="1762"/>
                </a:lnTo>
                <a:lnTo>
                  <a:pt x="878" y="1765"/>
                </a:lnTo>
                <a:lnTo>
                  <a:pt x="875" y="1771"/>
                </a:lnTo>
                <a:lnTo>
                  <a:pt x="871" y="1772"/>
                </a:lnTo>
                <a:lnTo>
                  <a:pt x="866" y="1774"/>
                </a:lnTo>
                <a:lnTo>
                  <a:pt x="861" y="1776"/>
                </a:lnTo>
                <a:lnTo>
                  <a:pt x="858" y="1779"/>
                </a:lnTo>
                <a:lnTo>
                  <a:pt x="852" y="1788"/>
                </a:lnTo>
                <a:lnTo>
                  <a:pt x="849" y="1788"/>
                </a:lnTo>
                <a:lnTo>
                  <a:pt x="846" y="1788"/>
                </a:lnTo>
                <a:lnTo>
                  <a:pt x="844" y="1789"/>
                </a:lnTo>
                <a:lnTo>
                  <a:pt x="844" y="1793"/>
                </a:lnTo>
                <a:lnTo>
                  <a:pt x="842" y="1794"/>
                </a:lnTo>
                <a:lnTo>
                  <a:pt x="839" y="1794"/>
                </a:lnTo>
                <a:lnTo>
                  <a:pt x="839" y="1801"/>
                </a:lnTo>
                <a:lnTo>
                  <a:pt x="839" y="1806"/>
                </a:lnTo>
                <a:lnTo>
                  <a:pt x="835" y="1810"/>
                </a:lnTo>
                <a:lnTo>
                  <a:pt x="832" y="1811"/>
                </a:lnTo>
                <a:lnTo>
                  <a:pt x="829" y="1815"/>
                </a:lnTo>
                <a:lnTo>
                  <a:pt x="825" y="1817"/>
                </a:lnTo>
                <a:lnTo>
                  <a:pt x="825" y="1822"/>
                </a:lnTo>
                <a:lnTo>
                  <a:pt x="825" y="1828"/>
                </a:lnTo>
                <a:lnTo>
                  <a:pt x="830" y="1832"/>
                </a:lnTo>
                <a:lnTo>
                  <a:pt x="835" y="1835"/>
                </a:lnTo>
                <a:lnTo>
                  <a:pt x="839" y="1840"/>
                </a:lnTo>
                <a:lnTo>
                  <a:pt x="846" y="1842"/>
                </a:lnTo>
                <a:lnTo>
                  <a:pt x="852" y="1842"/>
                </a:lnTo>
                <a:lnTo>
                  <a:pt x="854" y="1830"/>
                </a:lnTo>
                <a:lnTo>
                  <a:pt x="856" y="1825"/>
                </a:lnTo>
                <a:lnTo>
                  <a:pt x="859" y="1822"/>
                </a:lnTo>
                <a:lnTo>
                  <a:pt x="866" y="1818"/>
                </a:lnTo>
                <a:lnTo>
                  <a:pt x="871" y="1817"/>
                </a:lnTo>
                <a:lnTo>
                  <a:pt x="873" y="1815"/>
                </a:lnTo>
                <a:lnTo>
                  <a:pt x="875" y="1808"/>
                </a:lnTo>
                <a:lnTo>
                  <a:pt x="876" y="1798"/>
                </a:lnTo>
                <a:lnTo>
                  <a:pt x="878" y="1789"/>
                </a:lnTo>
                <a:lnTo>
                  <a:pt x="880" y="1781"/>
                </a:lnTo>
                <a:close/>
                <a:moveTo>
                  <a:pt x="2551" y="3726"/>
                </a:moveTo>
                <a:lnTo>
                  <a:pt x="2540" y="3702"/>
                </a:lnTo>
                <a:lnTo>
                  <a:pt x="2526" y="3681"/>
                </a:lnTo>
                <a:lnTo>
                  <a:pt x="2524" y="3678"/>
                </a:lnTo>
                <a:lnTo>
                  <a:pt x="2516" y="3664"/>
                </a:lnTo>
                <a:lnTo>
                  <a:pt x="2511" y="3655"/>
                </a:lnTo>
                <a:lnTo>
                  <a:pt x="2505" y="3649"/>
                </a:lnTo>
                <a:lnTo>
                  <a:pt x="2504" y="3647"/>
                </a:lnTo>
                <a:lnTo>
                  <a:pt x="2504" y="3644"/>
                </a:lnTo>
                <a:lnTo>
                  <a:pt x="2500" y="3644"/>
                </a:lnTo>
                <a:lnTo>
                  <a:pt x="2499" y="3644"/>
                </a:lnTo>
                <a:lnTo>
                  <a:pt x="2497" y="3640"/>
                </a:lnTo>
                <a:lnTo>
                  <a:pt x="2497" y="3637"/>
                </a:lnTo>
                <a:lnTo>
                  <a:pt x="2488" y="3632"/>
                </a:lnTo>
                <a:lnTo>
                  <a:pt x="2482" y="3625"/>
                </a:lnTo>
                <a:lnTo>
                  <a:pt x="2476" y="3618"/>
                </a:lnTo>
                <a:lnTo>
                  <a:pt x="2470" y="3609"/>
                </a:lnTo>
                <a:lnTo>
                  <a:pt x="2466" y="3609"/>
                </a:lnTo>
                <a:lnTo>
                  <a:pt x="2459" y="3608"/>
                </a:lnTo>
                <a:lnTo>
                  <a:pt x="2456" y="3606"/>
                </a:lnTo>
                <a:lnTo>
                  <a:pt x="2447" y="3601"/>
                </a:lnTo>
                <a:lnTo>
                  <a:pt x="2436" y="3585"/>
                </a:lnTo>
                <a:lnTo>
                  <a:pt x="2432" y="3584"/>
                </a:lnTo>
                <a:lnTo>
                  <a:pt x="2422" y="3579"/>
                </a:lnTo>
                <a:lnTo>
                  <a:pt x="2417" y="3575"/>
                </a:lnTo>
                <a:lnTo>
                  <a:pt x="2408" y="3575"/>
                </a:lnTo>
                <a:lnTo>
                  <a:pt x="2407" y="3572"/>
                </a:lnTo>
                <a:lnTo>
                  <a:pt x="2405" y="3568"/>
                </a:lnTo>
                <a:lnTo>
                  <a:pt x="2398" y="3567"/>
                </a:lnTo>
                <a:lnTo>
                  <a:pt x="2391" y="3563"/>
                </a:lnTo>
                <a:lnTo>
                  <a:pt x="2384" y="3562"/>
                </a:lnTo>
                <a:lnTo>
                  <a:pt x="2383" y="3558"/>
                </a:lnTo>
                <a:lnTo>
                  <a:pt x="2379" y="3553"/>
                </a:lnTo>
                <a:lnTo>
                  <a:pt x="2376" y="3551"/>
                </a:lnTo>
                <a:lnTo>
                  <a:pt x="2371" y="3551"/>
                </a:lnTo>
                <a:lnTo>
                  <a:pt x="2366" y="3551"/>
                </a:lnTo>
                <a:lnTo>
                  <a:pt x="2355" y="3555"/>
                </a:lnTo>
                <a:lnTo>
                  <a:pt x="2350" y="3556"/>
                </a:lnTo>
                <a:lnTo>
                  <a:pt x="2347" y="3555"/>
                </a:lnTo>
                <a:lnTo>
                  <a:pt x="2343" y="3555"/>
                </a:lnTo>
                <a:lnTo>
                  <a:pt x="2340" y="3555"/>
                </a:lnTo>
                <a:lnTo>
                  <a:pt x="2340" y="3551"/>
                </a:lnTo>
                <a:lnTo>
                  <a:pt x="2338" y="3550"/>
                </a:lnTo>
                <a:lnTo>
                  <a:pt x="2333" y="3548"/>
                </a:lnTo>
                <a:lnTo>
                  <a:pt x="2325" y="3543"/>
                </a:lnTo>
                <a:lnTo>
                  <a:pt x="2320" y="3541"/>
                </a:lnTo>
                <a:lnTo>
                  <a:pt x="2313" y="3541"/>
                </a:lnTo>
                <a:lnTo>
                  <a:pt x="2245" y="3541"/>
                </a:lnTo>
                <a:lnTo>
                  <a:pt x="2243" y="3546"/>
                </a:lnTo>
                <a:lnTo>
                  <a:pt x="2241" y="3548"/>
                </a:lnTo>
                <a:lnTo>
                  <a:pt x="2238" y="3548"/>
                </a:lnTo>
                <a:lnTo>
                  <a:pt x="2231" y="3551"/>
                </a:lnTo>
                <a:lnTo>
                  <a:pt x="2226" y="3556"/>
                </a:lnTo>
                <a:lnTo>
                  <a:pt x="2222" y="3562"/>
                </a:lnTo>
                <a:lnTo>
                  <a:pt x="2221" y="3568"/>
                </a:lnTo>
                <a:lnTo>
                  <a:pt x="2216" y="3584"/>
                </a:lnTo>
                <a:lnTo>
                  <a:pt x="2210" y="3597"/>
                </a:lnTo>
                <a:lnTo>
                  <a:pt x="2209" y="3601"/>
                </a:lnTo>
                <a:lnTo>
                  <a:pt x="2207" y="3603"/>
                </a:lnTo>
                <a:lnTo>
                  <a:pt x="2205" y="3604"/>
                </a:lnTo>
                <a:lnTo>
                  <a:pt x="2205" y="3608"/>
                </a:lnTo>
                <a:lnTo>
                  <a:pt x="2200" y="3608"/>
                </a:lnTo>
                <a:lnTo>
                  <a:pt x="2197" y="3606"/>
                </a:lnTo>
                <a:lnTo>
                  <a:pt x="2192" y="3601"/>
                </a:lnTo>
                <a:lnTo>
                  <a:pt x="2187" y="3596"/>
                </a:lnTo>
                <a:lnTo>
                  <a:pt x="2183" y="3594"/>
                </a:lnTo>
                <a:lnTo>
                  <a:pt x="2180" y="3594"/>
                </a:lnTo>
                <a:lnTo>
                  <a:pt x="2176" y="3596"/>
                </a:lnTo>
                <a:lnTo>
                  <a:pt x="2170" y="3597"/>
                </a:lnTo>
                <a:lnTo>
                  <a:pt x="2166" y="3596"/>
                </a:lnTo>
                <a:lnTo>
                  <a:pt x="2163" y="3594"/>
                </a:lnTo>
                <a:lnTo>
                  <a:pt x="2161" y="3589"/>
                </a:lnTo>
                <a:lnTo>
                  <a:pt x="2159" y="3580"/>
                </a:lnTo>
                <a:lnTo>
                  <a:pt x="2156" y="3575"/>
                </a:lnTo>
                <a:lnTo>
                  <a:pt x="2152" y="3572"/>
                </a:lnTo>
                <a:lnTo>
                  <a:pt x="2152" y="3568"/>
                </a:lnTo>
                <a:lnTo>
                  <a:pt x="2149" y="3563"/>
                </a:lnTo>
                <a:lnTo>
                  <a:pt x="2149" y="3555"/>
                </a:lnTo>
                <a:lnTo>
                  <a:pt x="2142" y="3555"/>
                </a:lnTo>
                <a:lnTo>
                  <a:pt x="2137" y="3553"/>
                </a:lnTo>
                <a:lnTo>
                  <a:pt x="2134" y="3550"/>
                </a:lnTo>
                <a:lnTo>
                  <a:pt x="2129" y="3548"/>
                </a:lnTo>
                <a:lnTo>
                  <a:pt x="2123" y="3548"/>
                </a:lnTo>
                <a:lnTo>
                  <a:pt x="2120" y="3546"/>
                </a:lnTo>
                <a:lnTo>
                  <a:pt x="2117" y="3545"/>
                </a:lnTo>
                <a:lnTo>
                  <a:pt x="2115" y="3541"/>
                </a:lnTo>
                <a:lnTo>
                  <a:pt x="2120" y="3538"/>
                </a:lnTo>
                <a:lnTo>
                  <a:pt x="2127" y="3536"/>
                </a:lnTo>
                <a:lnTo>
                  <a:pt x="2134" y="3534"/>
                </a:lnTo>
                <a:lnTo>
                  <a:pt x="2142" y="3534"/>
                </a:lnTo>
                <a:lnTo>
                  <a:pt x="2146" y="3529"/>
                </a:lnTo>
                <a:lnTo>
                  <a:pt x="2149" y="3524"/>
                </a:lnTo>
                <a:lnTo>
                  <a:pt x="2152" y="3522"/>
                </a:lnTo>
                <a:lnTo>
                  <a:pt x="2161" y="3519"/>
                </a:lnTo>
                <a:lnTo>
                  <a:pt x="2170" y="3516"/>
                </a:lnTo>
                <a:lnTo>
                  <a:pt x="2176" y="3510"/>
                </a:lnTo>
                <a:lnTo>
                  <a:pt x="2178" y="3507"/>
                </a:lnTo>
                <a:lnTo>
                  <a:pt x="2178" y="3502"/>
                </a:lnTo>
                <a:lnTo>
                  <a:pt x="2180" y="3498"/>
                </a:lnTo>
                <a:lnTo>
                  <a:pt x="2185" y="3493"/>
                </a:lnTo>
                <a:lnTo>
                  <a:pt x="2188" y="3492"/>
                </a:lnTo>
                <a:lnTo>
                  <a:pt x="2192" y="3490"/>
                </a:lnTo>
                <a:lnTo>
                  <a:pt x="2193" y="3488"/>
                </a:lnTo>
                <a:lnTo>
                  <a:pt x="2199" y="3485"/>
                </a:lnTo>
                <a:lnTo>
                  <a:pt x="2202" y="3483"/>
                </a:lnTo>
                <a:lnTo>
                  <a:pt x="2204" y="3480"/>
                </a:lnTo>
                <a:lnTo>
                  <a:pt x="2209" y="3478"/>
                </a:lnTo>
                <a:lnTo>
                  <a:pt x="2217" y="3475"/>
                </a:lnTo>
                <a:lnTo>
                  <a:pt x="2222" y="3473"/>
                </a:lnTo>
                <a:lnTo>
                  <a:pt x="2224" y="3470"/>
                </a:lnTo>
                <a:lnTo>
                  <a:pt x="2226" y="3464"/>
                </a:lnTo>
                <a:lnTo>
                  <a:pt x="2224" y="3459"/>
                </a:lnTo>
                <a:lnTo>
                  <a:pt x="2226" y="3456"/>
                </a:lnTo>
                <a:lnTo>
                  <a:pt x="2227" y="3454"/>
                </a:lnTo>
                <a:lnTo>
                  <a:pt x="2231" y="3452"/>
                </a:lnTo>
                <a:lnTo>
                  <a:pt x="2233" y="3441"/>
                </a:lnTo>
                <a:lnTo>
                  <a:pt x="2231" y="3430"/>
                </a:lnTo>
                <a:lnTo>
                  <a:pt x="2229" y="3410"/>
                </a:lnTo>
                <a:lnTo>
                  <a:pt x="2224" y="3393"/>
                </a:lnTo>
                <a:lnTo>
                  <a:pt x="2224" y="3383"/>
                </a:lnTo>
                <a:lnTo>
                  <a:pt x="2224" y="3371"/>
                </a:lnTo>
                <a:lnTo>
                  <a:pt x="2222" y="3367"/>
                </a:lnTo>
                <a:lnTo>
                  <a:pt x="2221" y="3364"/>
                </a:lnTo>
                <a:lnTo>
                  <a:pt x="2216" y="3359"/>
                </a:lnTo>
                <a:lnTo>
                  <a:pt x="2212" y="3357"/>
                </a:lnTo>
                <a:lnTo>
                  <a:pt x="2210" y="3354"/>
                </a:lnTo>
                <a:lnTo>
                  <a:pt x="2209" y="3350"/>
                </a:lnTo>
                <a:lnTo>
                  <a:pt x="2210" y="3343"/>
                </a:lnTo>
                <a:lnTo>
                  <a:pt x="2210" y="3337"/>
                </a:lnTo>
                <a:lnTo>
                  <a:pt x="2210" y="3330"/>
                </a:lnTo>
                <a:lnTo>
                  <a:pt x="2205" y="3321"/>
                </a:lnTo>
                <a:lnTo>
                  <a:pt x="2202" y="3309"/>
                </a:lnTo>
                <a:lnTo>
                  <a:pt x="2202" y="3304"/>
                </a:lnTo>
                <a:lnTo>
                  <a:pt x="2204" y="3296"/>
                </a:lnTo>
                <a:lnTo>
                  <a:pt x="2180" y="3280"/>
                </a:lnTo>
                <a:lnTo>
                  <a:pt x="2168" y="3272"/>
                </a:lnTo>
                <a:lnTo>
                  <a:pt x="2156" y="3265"/>
                </a:lnTo>
                <a:lnTo>
                  <a:pt x="2152" y="3263"/>
                </a:lnTo>
                <a:lnTo>
                  <a:pt x="2146" y="3253"/>
                </a:lnTo>
                <a:lnTo>
                  <a:pt x="2141" y="3248"/>
                </a:lnTo>
                <a:lnTo>
                  <a:pt x="2135" y="3243"/>
                </a:lnTo>
                <a:lnTo>
                  <a:pt x="2132" y="3236"/>
                </a:lnTo>
                <a:lnTo>
                  <a:pt x="2130" y="3233"/>
                </a:lnTo>
                <a:lnTo>
                  <a:pt x="2125" y="3227"/>
                </a:lnTo>
                <a:lnTo>
                  <a:pt x="2123" y="3224"/>
                </a:lnTo>
                <a:lnTo>
                  <a:pt x="2122" y="3221"/>
                </a:lnTo>
                <a:lnTo>
                  <a:pt x="2117" y="3217"/>
                </a:lnTo>
                <a:lnTo>
                  <a:pt x="2111" y="3214"/>
                </a:lnTo>
                <a:lnTo>
                  <a:pt x="2108" y="3209"/>
                </a:lnTo>
                <a:lnTo>
                  <a:pt x="2108" y="3200"/>
                </a:lnTo>
                <a:lnTo>
                  <a:pt x="2100" y="3195"/>
                </a:lnTo>
                <a:lnTo>
                  <a:pt x="2096" y="3192"/>
                </a:lnTo>
                <a:lnTo>
                  <a:pt x="2094" y="3186"/>
                </a:lnTo>
                <a:lnTo>
                  <a:pt x="2089" y="3186"/>
                </a:lnTo>
                <a:lnTo>
                  <a:pt x="2086" y="3185"/>
                </a:lnTo>
                <a:lnTo>
                  <a:pt x="2082" y="3183"/>
                </a:lnTo>
                <a:lnTo>
                  <a:pt x="2081" y="3180"/>
                </a:lnTo>
                <a:lnTo>
                  <a:pt x="2064" y="3180"/>
                </a:lnTo>
                <a:lnTo>
                  <a:pt x="2050" y="3180"/>
                </a:lnTo>
                <a:lnTo>
                  <a:pt x="2026" y="3173"/>
                </a:lnTo>
                <a:lnTo>
                  <a:pt x="1999" y="3173"/>
                </a:lnTo>
                <a:lnTo>
                  <a:pt x="1992" y="3173"/>
                </a:lnTo>
                <a:lnTo>
                  <a:pt x="1985" y="3173"/>
                </a:lnTo>
                <a:lnTo>
                  <a:pt x="1980" y="3171"/>
                </a:lnTo>
                <a:lnTo>
                  <a:pt x="1978" y="3166"/>
                </a:lnTo>
                <a:lnTo>
                  <a:pt x="1980" y="3163"/>
                </a:lnTo>
                <a:lnTo>
                  <a:pt x="1982" y="3161"/>
                </a:lnTo>
                <a:lnTo>
                  <a:pt x="1989" y="3159"/>
                </a:lnTo>
                <a:lnTo>
                  <a:pt x="2006" y="3159"/>
                </a:lnTo>
                <a:lnTo>
                  <a:pt x="2012" y="3161"/>
                </a:lnTo>
                <a:lnTo>
                  <a:pt x="2019" y="3163"/>
                </a:lnTo>
                <a:lnTo>
                  <a:pt x="2024" y="3166"/>
                </a:lnTo>
                <a:lnTo>
                  <a:pt x="2033" y="3166"/>
                </a:lnTo>
                <a:lnTo>
                  <a:pt x="2088" y="3166"/>
                </a:lnTo>
                <a:lnTo>
                  <a:pt x="2089" y="3169"/>
                </a:lnTo>
                <a:lnTo>
                  <a:pt x="2093" y="3171"/>
                </a:lnTo>
                <a:lnTo>
                  <a:pt x="2101" y="3173"/>
                </a:lnTo>
                <a:lnTo>
                  <a:pt x="2108" y="3186"/>
                </a:lnTo>
                <a:lnTo>
                  <a:pt x="2111" y="3193"/>
                </a:lnTo>
                <a:lnTo>
                  <a:pt x="2115" y="3200"/>
                </a:lnTo>
                <a:lnTo>
                  <a:pt x="2118" y="3202"/>
                </a:lnTo>
                <a:lnTo>
                  <a:pt x="2122" y="3204"/>
                </a:lnTo>
                <a:lnTo>
                  <a:pt x="2125" y="3205"/>
                </a:lnTo>
                <a:lnTo>
                  <a:pt x="2129" y="3207"/>
                </a:lnTo>
                <a:lnTo>
                  <a:pt x="2129" y="3210"/>
                </a:lnTo>
                <a:lnTo>
                  <a:pt x="2129" y="3214"/>
                </a:lnTo>
                <a:lnTo>
                  <a:pt x="2130" y="3215"/>
                </a:lnTo>
                <a:lnTo>
                  <a:pt x="2134" y="3215"/>
                </a:lnTo>
                <a:lnTo>
                  <a:pt x="2135" y="3217"/>
                </a:lnTo>
                <a:lnTo>
                  <a:pt x="2135" y="3221"/>
                </a:lnTo>
                <a:lnTo>
                  <a:pt x="2142" y="3221"/>
                </a:lnTo>
                <a:lnTo>
                  <a:pt x="2149" y="3221"/>
                </a:lnTo>
                <a:lnTo>
                  <a:pt x="2159" y="3224"/>
                </a:lnTo>
                <a:lnTo>
                  <a:pt x="2166" y="3231"/>
                </a:lnTo>
                <a:lnTo>
                  <a:pt x="2176" y="3234"/>
                </a:lnTo>
                <a:lnTo>
                  <a:pt x="2175" y="3226"/>
                </a:lnTo>
                <a:lnTo>
                  <a:pt x="2176" y="3219"/>
                </a:lnTo>
                <a:lnTo>
                  <a:pt x="2180" y="3214"/>
                </a:lnTo>
                <a:lnTo>
                  <a:pt x="2183" y="3210"/>
                </a:lnTo>
                <a:lnTo>
                  <a:pt x="2187" y="3207"/>
                </a:lnTo>
                <a:lnTo>
                  <a:pt x="2190" y="3202"/>
                </a:lnTo>
                <a:lnTo>
                  <a:pt x="2192" y="3195"/>
                </a:lnTo>
                <a:lnTo>
                  <a:pt x="2190" y="3186"/>
                </a:lnTo>
                <a:lnTo>
                  <a:pt x="2188" y="3178"/>
                </a:lnTo>
                <a:lnTo>
                  <a:pt x="2187" y="3171"/>
                </a:lnTo>
                <a:lnTo>
                  <a:pt x="2178" y="3159"/>
                </a:lnTo>
                <a:lnTo>
                  <a:pt x="2176" y="3156"/>
                </a:lnTo>
                <a:lnTo>
                  <a:pt x="2178" y="3147"/>
                </a:lnTo>
                <a:lnTo>
                  <a:pt x="2176" y="3139"/>
                </a:lnTo>
                <a:lnTo>
                  <a:pt x="2173" y="3128"/>
                </a:lnTo>
                <a:lnTo>
                  <a:pt x="2166" y="3122"/>
                </a:lnTo>
                <a:lnTo>
                  <a:pt x="2164" y="3118"/>
                </a:lnTo>
                <a:lnTo>
                  <a:pt x="2159" y="3106"/>
                </a:lnTo>
                <a:lnTo>
                  <a:pt x="2156" y="3098"/>
                </a:lnTo>
                <a:lnTo>
                  <a:pt x="2156" y="3094"/>
                </a:lnTo>
                <a:lnTo>
                  <a:pt x="2154" y="3081"/>
                </a:lnTo>
                <a:lnTo>
                  <a:pt x="2156" y="3067"/>
                </a:lnTo>
                <a:lnTo>
                  <a:pt x="2154" y="3053"/>
                </a:lnTo>
                <a:lnTo>
                  <a:pt x="2152" y="3048"/>
                </a:lnTo>
                <a:lnTo>
                  <a:pt x="2149" y="3043"/>
                </a:lnTo>
                <a:lnTo>
                  <a:pt x="2152" y="3041"/>
                </a:lnTo>
                <a:lnTo>
                  <a:pt x="2156" y="3040"/>
                </a:lnTo>
                <a:lnTo>
                  <a:pt x="2158" y="3031"/>
                </a:lnTo>
                <a:lnTo>
                  <a:pt x="2159" y="3028"/>
                </a:lnTo>
                <a:lnTo>
                  <a:pt x="2161" y="3024"/>
                </a:lnTo>
                <a:lnTo>
                  <a:pt x="2164" y="3023"/>
                </a:lnTo>
                <a:lnTo>
                  <a:pt x="2170" y="3023"/>
                </a:lnTo>
                <a:lnTo>
                  <a:pt x="2170" y="3017"/>
                </a:lnTo>
                <a:lnTo>
                  <a:pt x="2173" y="3016"/>
                </a:lnTo>
                <a:lnTo>
                  <a:pt x="2176" y="3016"/>
                </a:lnTo>
                <a:lnTo>
                  <a:pt x="2183" y="3016"/>
                </a:lnTo>
                <a:lnTo>
                  <a:pt x="2188" y="3016"/>
                </a:lnTo>
                <a:lnTo>
                  <a:pt x="2193" y="3016"/>
                </a:lnTo>
                <a:lnTo>
                  <a:pt x="2197" y="3014"/>
                </a:lnTo>
                <a:lnTo>
                  <a:pt x="2197" y="3009"/>
                </a:lnTo>
                <a:lnTo>
                  <a:pt x="2192" y="3007"/>
                </a:lnTo>
                <a:lnTo>
                  <a:pt x="2190" y="3005"/>
                </a:lnTo>
                <a:lnTo>
                  <a:pt x="2190" y="3002"/>
                </a:lnTo>
                <a:lnTo>
                  <a:pt x="2188" y="2995"/>
                </a:lnTo>
                <a:lnTo>
                  <a:pt x="2183" y="2992"/>
                </a:lnTo>
                <a:lnTo>
                  <a:pt x="2180" y="2987"/>
                </a:lnTo>
                <a:lnTo>
                  <a:pt x="2173" y="2985"/>
                </a:lnTo>
                <a:lnTo>
                  <a:pt x="2163" y="2978"/>
                </a:lnTo>
                <a:lnTo>
                  <a:pt x="2159" y="2973"/>
                </a:lnTo>
                <a:lnTo>
                  <a:pt x="2156" y="2968"/>
                </a:lnTo>
                <a:lnTo>
                  <a:pt x="2144" y="2942"/>
                </a:lnTo>
                <a:lnTo>
                  <a:pt x="2129" y="2920"/>
                </a:lnTo>
                <a:lnTo>
                  <a:pt x="2127" y="2908"/>
                </a:lnTo>
                <a:lnTo>
                  <a:pt x="2125" y="2896"/>
                </a:lnTo>
                <a:lnTo>
                  <a:pt x="2118" y="2876"/>
                </a:lnTo>
                <a:lnTo>
                  <a:pt x="2111" y="2855"/>
                </a:lnTo>
                <a:lnTo>
                  <a:pt x="2110" y="2844"/>
                </a:lnTo>
                <a:lnTo>
                  <a:pt x="2108" y="2832"/>
                </a:lnTo>
                <a:lnTo>
                  <a:pt x="2103" y="2830"/>
                </a:lnTo>
                <a:lnTo>
                  <a:pt x="2101" y="2828"/>
                </a:lnTo>
                <a:lnTo>
                  <a:pt x="2096" y="2821"/>
                </a:lnTo>
                <a:lnTo>
                  <a:pt x="2089" y="2816"/>
                </a:lnTo>
                <a:lnTo>
                  <a:pt x="2081" y="2811"/>
                </a:lnTo>
                <a:lnTo>
                  <a:pt x="2077" y="2806"/>
                </a:lnTo>
                <a:lnTo>
                  <a:pt x="2074" y="2801"/>
                </a:lnTo>
                <a:lnTo>
                  <a:pt x="2070" y="2799"/>
                </a:lnTo>
                <a:lnTo>
                  <a:pt x="2057" y="2787"/>
                </a:lnTo>
                <a:lnTo>
                  <a:pt x="2050" y="2780"/>
                </a:lnTo>
                <a:lnTo>
                  <a:pt x="2040" y="2775"/>
                </a:lnTo>
                <a:lnTo>
                  <a:pt x="2036" y="2774"/>
                </a:lnTo>
                <a:lnTo>
                  <a:pt x="2023" y="2763"/>
                </a:lnTo>
                <a:lnTo>
                  <a:pt x="2018" y="2758"/>
                </a:lnTo>
                <a:lnTo>
                  <a:pt x="2011" y="2753"/>
                </a:lnTo>
                <a:lnTo>
                  <a:pt x="2009" y="2750"/>
                </a:lnTo>
                <a:lnTo>
                  <a:pt x="2004" y="2739"/>
                </a:lnTo>
                <a:lnTo>
                  <a:pt x="1999" y="2731"/>
                </a:lnTo>
                <a:lnTo>
                  <a:pt x="1995" y="2729"/>
                </a:lnTo>
                <a:lnTo>
                  <a:pt x="1992" y="2728"/>
                </a:lnTo>
                <a:lnTo>
                  <a:pt x="1987" y="2728"/>
                </a:lnTo>
                <a:lnTo>
                  <a:pt x="1980" y="2729"/>
                </a:lnTo>
                <a:lnTo>
                  <a:pt x="1977" y="2729"/>
                </a:lnTo>
                <a:lnTo>
                  <a:pt x="1973" y="2729"/>
                </a:lnTo>
                <a:lnTo>
                  <a:pt x="1971" y="2728"/>
                </a:lnTo>
                <a:lnTo>
                  <a:pt x="1971" y="2726"/>
                </a:lnTo>
                <a:lnTo>
                  <a:pt x="1971" y="2722"/>
                </a:lnTo>
                <a:lnTo>
                  <a:pt x="1971" y="2712"/>
                </a:lnTo>
                <a:lnTo>
                  <a:pt x="1971" y="2704"/>
                </a:lnTo>
                <a:lnTo>
                  <a:pt x="1971" y="2702"/>
                </a:lnTo>
                <a:lnTo>
                  <a:pt x="1975" y="2699"/>
                </a:lnTo>
                <a:lnTo>
                  <a:pt x="1975" y="2695"/>
                </a:lnTo>
                <a:lnTo>
                  <a:pt x="1971" y="2690"/>
                </a:lnTo>
                <a:lnTo>
                  <a:pt x="1968" y="2685"/>
                </a:lnTo>
                <a:lnTo>
                  <a:pt x="1965" y="2680"/>
                </a:lnTo>
                <a:lnTo>
                  <a:pt x="1963" y="2676"/>
                </a:lnTo>
                <a:lnTo>
                  <a:pt x="1961" y="2668"/>
                </a:lnTo>
                <a:lnTo>
                  <a:pt x="1958" y="2664"/>
                </a:lnTo>
                <a:lnTo>
                  <a:pt x="1954" y="2663"/>
                </a:lnTo>
                <a:lnTo>
                  <a:pt x="1953" y="2659"/>
                </a:lnTo>
                <a:lnTo>
                  <a:pt x="1951" y="2654"/>
                </a:lnTo>
                <a:lnTo>
                  <a:pt x="1951" y="2647"/>
                </a:lnTo>
                <a:lnTo>
                  <a:pt x="1956" y="2613"/>
                </a:lnTo>
                <a:lnTo>
                  <a:pt x="1958" y="2594"/>
                </a:lnTo>
                <a:lnTo>
                  <a:pt x="1958" y="2572"/>
                </a:lnTo>
                <a:lnTo>
                  <a:pt x="1956" y="2571"/>
                </a:lnTo>
                <a:lnTo>
                  <a:pt x="1954" y="2569"/>
                </a:lnTo>
                <a:lnTo>
                  <a:pt x="1951" y="2565"/>
                </a:lnTo>
                <a:lnTo>
                  <a:pt x="1946" y="2564"/>
                </a:lnTo>
                <a:lnTo>
                  <a:pt x="1944" y="2562"/>
                </a:lnTo>
                <a:lnTo>
                  <a:pt x="1944" y="2559"/>
                </a:lnTo>
                <a:lnTo>
                  <a:pt x="1944" y="2531"/>
                </a:lnTo>
                <a:lnTo>
                  <a:pt x="1939" y="2530"/>
                </a:lnTo>
                <a:lnTo>
                  <a:pt x="1937" y="2528"/>
                </a:lnTo>
                <a:lnTo>
                  <a:pt x="1937" y="2524"/>
                </a:lnTo>
                <a:lnTo>
                  <a:pt x="1932" y="2485"/>
                </a:lnTo>
                <a:lnTo>
                  <a:pt x="1931" y="2466"/>
                </a:lnTo>
                <a:lnTo>
                  <a:pt x="1929" y="2444"/>
                </a:lnTo>
                <a:lnTo>
                  <a:pt x="1929" y="2443"/>
                </a:lnTo>
                <a:lnTo>
                  <a:pt x="1929" y="2437"/>
                </a:lnTo>
                <a:lnTo>
                  <a:pt x="1931" y="2432"/>
                </a:lnTo>
                <a:lnTo>
                  <a:pt x="1936" y="2426"/>
                </a:lnTo>
                <a:lnTo>
                  <a:pt x="1939" y="2419"/>
                </a:lnTo>
                <a:lnTo>
                  <a:pt x="1939" y="2415"/>
                </a:lnTo>
                <a:lnTo>
                  <a:pt x="1937" y="2410"/>
                </a:lnTo>
                <a:lnTo>
                  <a:pt x="1937" y="2407"/>
                </a:lnTo>
                <a:lnTo>
                  <a:pt x="1937" y="2361"/>
                </a:lnTo>
                <a:lnTo>
                  <a:pt x="1939" y="2356"/>
                </a:lnTo>
                <a:lnTo>
                  <a:pt x="1941" y="2354"/>
                </a:lnTo>
                <a:lnTo>
                  <a:pt x="1944" y="2354"/>
                </a:lnTo>
                <a:lnTo>
                  <a:pt x="1944" y="2298"/>
                </a:lnTo>
                <a:lnTo>
                  <a:pt x="1944" y="2293"/>
                </a:lnTo>
                <a:lnTo>
                  <a:pt x="1944" y="2287"/>
                </a:lnTo>
                <a:lnTo>
                  <a:pt x="1943" y="2284"/>
                </a:lnTo>
                <a:lnTo>
                  <a:pt x="1937" y="2279"/>
                </a:lnTo>
                <a:lnTo>
                  <a:pt x="1931" y="2272"/>
                </a:lnTo>
                <a:lnTo>
                  <a:pt x="1925" y="2264"/>
                </a:lnTo>
                <a:lnTo>
                  <a:pt x="1924" y="2262"/>
                </a:lnTo>
                <a:lnTo>
                  <a:pt x="1919" y="2258"/>
                </a:lnTo>
                <a:lnTo>
                  <a:pt x="1917" y="2255"/>
                </a:lnTo>
                <a:lnTo>
                  <a:pt x="1917" y="2248"/>
                </a:lnTo>
                <a:lnTo>
                  <a:pt x="1917" y="2243"/>
                </a:lnTo>
                <a:lnTo>
                  <a:pt x="1917" y="2238"/>
                </a:lnTo>
                <a:lnTo>
                  <a:pt x="1919" y="2231"/>
                </a:lnTo>
                <a:lnTo>
                  <a:pt x="1919" y="2228"/>
                </a:lnTo>
                <a:lnTo>
                  <a:pt x="1917" y="2224"/>
                </a:lnTo>
                <a:lnTo>
                  <a:pt x="1914" y="2223"/>
                </a:lnTo>
                <a:lnTo>
                  <a:pt x="1905" y="2223"/>
                </a:lnTo>
                <a:lnTo>
                  <a:pt x="1900" y="2221"/>
                </a:lnTo>
                <a:lnTo>
                  <a:pt x="1896" y="2221"/>
                </a:lnTo>
                <a:lnTo>
                  <a:pt x="1888" y="2216"/>
                </a:lnTo>
                <a:lnTo>
                  <a:pt x="1881" y="2209"/>
                </a:lnTo>
                <a:lnTo>
                  <a:pt x="1878" y="2200"/>
                </a:lnTo>
                <a:lnTo>
                  <a:pt x="1873" y="2190"/>
                </a:lnTo>
                <a:lnTo>
                  <a:pt x="1867" y="2170"/>
                </a:lnTo>
                <a:lnTo>
                  <a:pt x="1862" y="2149"/>
                </a:lnTo>
                <a:lnTo>
                  <a:pt x="1862" y="2142"/>
                </a:lnTo>
                <a:lnTo>
                  <a:pt x="1856" y="2137"/>
                </a:lnTo>
                <a:lnTo>
                  <a:pt x="1852" y="2132"/>
                </a:lnTo>
                <a:lnTo>
                  <a:pt x="1850" y="2124"/>
                </a:lnTo>
                <a:lnTo>
                  <a:pt x="1849" y="2115"/>
                </a:lnTo>
                <a:lnTo>
                  <a:pt x="1838" y="2112"/>
                </a:lnTo>
                <a:lnTo>
                  <a:pt x="1830" y="2107"/>
                </a:lnTo>
                <a:lnTo>
                  <a:pt x="1823" y="2100"/>
                </a:lnTo>
                <a:lnTo>
                  <a:pt x="1815" y="2095"/>
                </a:lnTo>
                <a:lnTo>
                  <a:pt x="1810" y="2093"/>
                </a:lnTo>
                <a:lnTo>
                  <a:pt x="1808" y="2091"/>
                </a:lnTo>
                <a:lnTo>
                  <a:pt x="1808" y="2088"/>
                </a:lnTo>
                <a:lnTo>
                  <a:pt x="1803" y="2086"/>
                </a:lnTo>
                <a:lnTo>
                  <a:pt x="1799" y="2083"/>
                </a:lnTo>
                <a:lnTo>
                  <a:pt x="1792" y="2076"/>
                </a:lnTo>
                <a:lnTo>
                  <a:pt x="1789" y="2072"/>
                </a:lnTo>
                <a:lnTo>
                  <a:pt x="1786" y="2069"/>
                </a:lnTo>
                <a:lnTo>
                  <a:pt x="1781" y="2067"/>
                </a:lnTo>
                <a:lnTo>
                  <a:pt x="1774" y="2067"/>
                </a:lnTo>
                <a:lnTo>
                  <a:pt x="1772" y="2062"/>
                </a:lnTo>
                <a:lnTo>
                  <a:pt x="1769" y="2059"/>
                </a:lnTo>
                <a:lnTo>
                  <a:pt x="1762" y="2052"/>
                </a:lnTo>
                <a:lnTo>
                  <a:pt x="1753" y="2047"/>
                </a:lnTo>
                <a:lnTo>
                  <a:pt x="1750" y="2043"/>
                </a:lnTo>
                <a:lnTo>
                  <a:pt x="1746" y="2040"/>
                </a:lnTo>
                <a:lnTo>
                  <a:pt x="1741" y="2031"/>
                </a:lnTo>
                <a:lnTo>
                  <a:pt x="1740" y="2026"/>
                </a:lnTo>
                <a:lnTo>
                  <a:pt x="1740" y="2020"/>
                </a:lnTo>
                <a:lnTo>
                  <a:pt x="1734" y="2020"/>
                </a:lnTo>
                <a:lnTo>
                  <a:pt x="1731" y="2018"/>
                </a:lnTo>
                <a:lnTo>
                  <a:pt x="1728" y="2016"/>
                </a:lnTo>
                <a:lnTo>
                  <a:pt x="1726" y="2013"/>
                </a:lnTo>
                <a:lnTo>
                  <a:pt x="1716" y="2013"/>
                </a:lnTo>
                <a:lnTo>
                  <a:pt x="1705" y="2013"/>
                </a:lnTo>
                <a:lnTo>
                  <a:pt x="1699" y="2009"/>
                </a:lnTo>
                <a:lnTo>
                  <a:pt x="1692" y="2006"/>
                </a:lnTo>
                <a:lnTo>
                  <a:pt x="1690" y="2008"/>
                </a:lnTo>
                <a:lnTo>
                  <a:pt x="1688" y="2009"/>
                </a:lnTo>
                <a:lnTo>
                  <a:pt x="1685" y="2013"/>
                </a:lnTo>
                <a:lnTo>
                  <a:pt x="1680" y="2014"/>
                </a:lnTo>
                <a:lnTo>
                  <a:pt x="1678" y="2016"/>
                </a:lnTo>
                <a:lnTo>
                  <a:pt x="1678" y="2020"/>
                </a:lnTo>
                <a:lnTo>
                  <a:pt x="1675" y="2021"/>
                </a:lnTo>
                <a:lnTo>
                  <a:pt x="1671" y="2023"/>
                </a:lnTo>
                <a:lnTo>
                  <a:pt x="1668" y="2026"/>
                </a:lnTo>
                <a:lnTo>
                  <a:pt x="1665" y="2026"/>
                </a:lnTo>
                <a:lnTo>
                  <a:pt x="1656" y="2030"/>
                </a:lnTo>
                <a:lnTo>
                  <a:pt x="1649" y="2035"/>
                </a:lnTo>
                <a:lnTo>
                  <a:pt x="1641" y="2038"/>
                </a:lnTo>
                <a:lnTo>
                  <a:pt x="1636" y="2040"/>
                </a:lnTo>
                <a:lnTo>
                  <a:pt x="1630" y="2040"/>
                </a:lnTo>
                <a:lnTo>
                  <a:pt x="1603" y="2026"/>
                </a:lnTo>
                <a:lnTo>
                  <a:pt x="1588" y="2021"/>
                </a:lnTo>
                <a:lnTo>
                  <a:pt x="1569" y="2020"/>
                </a:lnTo>
                <a:lnTo>
                  <a:pt x="1567" y="2014"/>
                </a:lnTo>
                <a:lnTo>
                  <a:pt x="1564" y="2009"/>
                </a:lnTo>
                <a:lnTo>
                  <a:pt x="1559" y="2008"/>
                </a:lnTo>
                <a:lnTo>
                  <a:pt x="1554" y="2004"/>
                </a:lnTo>
                <a:lnTo>
                  <a:pt x="1542" y="2001"/>
                </a:lnTo>
                <a:lnTo>
                  <a:pt x="1538" y="1997"/>
                </a:lnTo>
                <a:lnTo>
                  <a:pt x="1535" y="1992"/>
                </a:lnTo>
                <a:lnTo>
                  <a:pt x="1518" y="1992"/>
                </a:lnTo>
                <a:lnTo>
                  <a:pt x="1511" y="1990"/>
                </a:lnTo>
                <a:lnTo>
                  <a:pt x="1509" y="1989"/>
                </a:lnTo>
                <a:lnTo>
                  <a:pt x="1507" y="1985"/>
                </a:lnTo>
                <a:lnTo>
                  <a:pt x="1501" y="1985"/>
                </a:lnTo>
                <a:lnTo>
                  <a:pt x="1494" y="1985"/>
                </a:lnTo>
                <a:lnTo>
                  <a:pt x="1489" y="1984"/>
                </a:lnTo>
                <a:lnTo>
                  <a:pt x="1487" y="1979"/>
                </a:lnTo>
                <a:lnTo>
                  <a:pt x="1480" y="1979"/>
                </a:lnTo>
                <a:lnTo>
                  <a:pt x="1473" y="1979"/>
                </a:lnTo>
                <a:lnTo>
                  <a:pt x="1468" y="1977"/>
                </a:lnTo>
                <a:lnTo>
                  <a:pt x="1467" y="1972"/>
                </a:lnTo>
                <a:lnTo>
                  <a:pt x="1463" y="1970"/>
                </a:lnTo>
                <a:lnTo>
                  <a:pt x="1461" y="1968"/>
                </a:lnTo>
                <a:lnTo>
                  <a:pt x="1461" y="1965"/>
                </a:lnTo>
                <a:lnTo>
                  <a:pt x="1463" y="1960"/>
                </a:lnTo>
                <a:lnTo>
                  <a:pt x="1465" y="1958"/>
                </a:lnTo>
                <a:lnTo>
                  <a:pt x="1467" y="1958"/>
                </a:lnTo>
                <a:lnTo>
                  <a:pt x="1470" y="1960"/>
                </a:lnTo>
                <a:lnTo>
                  <a:pt x="1472" y="1963"/>
                </a:lnTo>
                <a:lnTo>
                  <a:pt x="1473" y="1972"/>
                </a:lnTo>
                <a:lnTo>
                  <a:pt x="1487" y="1972"/>
                </a:lnTo>
                <a:lnTo>
                  <a:pt x="1489" y="1973"/>
                </a:lnTo>
                <a:lnTo>
                  <a:pt x="1494" y="1975"/>
                </a:lnTo>
                <a:lnTo>
                  <a:pt x="1504" y="1975"/>
                </a:lnTo>
                <a:lnTo>
                  <a:pt x="1514" y="1975"/>
                </a:lnTo>
                <a:lnTo>
                  <a:pt x="1518" y="1977"/>
                </a:lnTo>
                <a:lnTo>
                  <a:pt x="1521" y="1979"/>
                </a:lnTo>
                <a:lnTo>
                  <a:pt x="1521" y="1982"/>
                </a:lnTo>
                <a:lnTo>
                  <a:pt x="1521" y="1985"/>
                </a:lnTo>
                <a:lnTo>
                  <a:pt x="1530" y="1987"/>
                </a:lnTo>
                <a:lnTo>
                  <a:pt x="1540" y="1989"/>
                </a:lnTo>
                <a:lnTo>
                  <a:pt x="1545" y="1989"/>
                </a:lnTo>
                <a:lnTo>
                  <a:pt x="1550" y="1990"/>
                </a:lnTo>
                <a:lnTo>
                  <a:pt x="1554" y="1994"/>
                </a:lnTo>
                <a:lnTo>
                  <a:pt x="1555" y="1999"/>
                </a:lnTo>
                <a:lnTo>
                  <a:pt x="1560" y="1999"/>
                </a:lnTo>
                <a:lnTo>
                  <a:pt x="1566" y="1999"/>
                </a:lnTo>
                <a:lnTo>
                  <a:pt x="1571" y="1994"/>
                </a:lnTo>
                <a:lnTo>
                  <a:pt x="1578" y="1990"/>
                </a:lnTo>
                <a:lnTo>
                  <a:pt x="1583" y="1990"/>
                </a:lnTo>
                <a:lnTo>
                  <a:pt x="1590" y="1992"/>
                </a:lnTo>
                <a:lnTo>
                  <a:pt x="1591" y="1996"/>
                </a:lnTo>
                <a:lnTo>
                  <a:pt x="1593" y="1996"/>
                </a:lnTo>
                <a:lnTo>
                  <a:pt x="1596" y="1996"/>
                </a:lnTo>
                <a:lnTo>
                  <a:pt x="1601" y="1992"/>
                </a:lnTo>
                <a:lnTo>
                  <a:pt x="1607" y="1992"/>
                </a:lnTo>
                <a:lnTo>
                  <a:pt x="1610" y="1992"/>
                </a:lnTo>
                <a:lnTo>
                  <a:pt x="1610" y="1987"/>
                </a:lnTo>
                <a:lnTo>
                  <a:pt x="1612" y="1984"/>
                </a:lnTo>
                <a:lnTo>
                  <a:pt x="1613" y="1980"/>
                </a:lnTo>
                <a:lnTo>
                  <a:pt x="1617" y="1979"/>
                </a:lnTo>
                <a:lnTo>
                  <a:pt x="1620" y="1979"/>
                </a:lnTo>
                <a:lnTo>
                  <a:pt x="1622" y="1977"/>
                </a:lnTo>
                <a:lnTo>
                  <a:pt x="1624" y="1972"/>
                </a:lnTo>
                <a:lnTo>
                  <a:pt x="1629" y="1963"/>
                </a:lnTo>
                <a:lnTo>
                  <a:pt x="1632" y="1960"/>
                </a:lnTo>
                <a:lnTo>
                  <a:pt x="1637" y="1958"/>
                </a:lnTo>
                <a:lnTo>
                  <a:pt x="1671" y="1955"/>
                </a:lnTo>
                <a:lnTo>
                  <a:pt x="1687" y="1955"/>
                </a:lnTo>
                <a:lnTo>
                  <a:pt x="1705" y="1958"/>
                </a:lnTo>
                <a:lnTo>
                  <a:pt x="1714" y="1955"/>
                </a:lnTo>
                <a:lnTo>
                  <a:pt x="1726" y="1951"/>
                </a:lnTo>
                <a:lnTo>
                  <a:pt x="1750" y="1948"/>
                </a:lnTo>
                <a:lnTo>
                  <a:pt x="1762" y="1944"/>
                </a:lnTo>
                <a:lnTo>
                  <a:pt x="1769" y="1939"/>
                </a:lnTo>
                <a:lnTo>
                  <a:pt x="1770" y="1938"/>
                </a:lnTo>
                <a:lnTo>
                  <a:pt x="1770" y="1932"/>
                </a:lnTo>
                <a:lnTo>
                  <a:pt x="1770" y="1929"/>
                </a:lnTo>
                <a:lnTo>
                  <a:pt x="1767" y="1924"/>
                </a:lnTo>
                <a:lnTo>
                  <a:pt x="1767" y="1917"/>
                </a:lnTo>
                <a:lnTo>
                  <a:pt x="1762" y="1909"/>
                </a:lnTo>
                <a:lnTo>
                  <a:pt x="1760" y="1904"/>
                </a:lnTo>
                <a:lnTo>
                  <a:pt x="1760" y="1897"/>
                </a:lnTo>
                <a:lnTo>
                  <a:pt x="1750" y="1890"/>
                </a:lnTo>
                <a:lnTo>
                  <a:pt x="1741" y="1881"/>
                </a:lnTo>
                <a:lnTo>
                  <a:pt x="1733" y="1873"/>
                </a:lnTo>
                <a:lnTo>
                  <a:pt x="1726" y="1863"/>
                </a:lnTo>
                <a:lnTo>
                  <a:pt x="1726" y="1842"/>
                </a:lnTo>
                <a:lnTo>
                  <a:pt x="1678" y="1842"/>
                </a:lnTo>
                <a:lnTo>
                  <a:pt x="1673" y="1842"/>
                </a:lnTo>
                <a:lnTo>
                  <a:pt x="1666" y="1842"/>
                </a:lnTo>
                <a:lnTo>
                  <a:pt x="1653" y="1842"/>
                </a:lnTo>
                <a:lnTo>
                  <a:pt x="1648" y="1844"/>
                </a:lnTo>
                <a:lnTo>
                  <a:pt x="1642" y="1842"/>
                </a:lnTo>
                <a:lnTo>
                  <a:pt x="1639" y="1840"/>
                </a:lnTo>
                <a:lnTo>
                  <a:pt x="1637" y="1835"/>
                </a:lnTo>
                <a:lnTo>
                  <a:pt x="1658" y="1834"/>
                </a:lnTo>
                <a:lnTo>
                  <a:pt x="1677" y="1830"/>
                </a:lnTo>
                <a:lnTo>
                  <a:pt x="1695" y="1827"/>
                </a:lnTo>
                <a:lnTo>
                  <a:pt x="1707" y="1827"/>
                </a:lnTo>
                <a:lnTo>
                  <a:pt x="1719" y="1828"/>
                </a:lnTo>
                <a:lnTo>
                  <a:pt x="1724" y="1832"/>
                </a:lnTo>
                <a:lnTo>
                  <a:pt x="1731" y="1834"/>
                </a:lnTo>
                <a:lnTo>
                  <a:pt x="1736" y="1837"/>
                </a:lnTo>
                <a:lnTo>
                  <a:pt x="1738" y="1839"/>
                </a:lnTo>
                <a:lnTo>
                  <a:pt x="1740" y="1842"/>
                </a:lnTo>
                <a:lnTo>
                  <a:pt x="1743" y="1842"/>
                </a:lnTo>
                <a:lnTo>
                  <a:pt x="1750" y="1842"/>
                </a:lnTo>
                <a:lnTo>
                  <a:pt x="1753" y="1842"/>
                </a:lnTo>
                <a:lnTo>
                  <a:pt x="1755" y="1839"/>
                </a:lnTo>
                <a:lnTo>
                  <a:pt x="1757" y="1835"/>
                </a:lnTo>
                <a:lnTo>
                  <a:pt x="1765" y="1834"/>
                </a:lnTo>
                <a:lnTo>
                  <a:pt x="1769" y="1834"/>
                </a:lnTo>
                <a:lnTo>
                  <a:pt x="1772" y="1832"/>
                </a:lnTo>
                <a:lnTo>
                  <a:pt x="1775" y="1830"/>
                </a:lnTo>
                <a:lnTo>
                  <a:pt x="1777" y="1825"/>
                </a:lnTo>
                <a:lnTo>
                  <a:pt x="1781" y="1822"/>
                </a:lnTo>
                <a:lnTo>
                  <a:pt x="1782" y="1822"/>
                </a:lnTo>
                <a:lnTo>
                  <a:pt x="1789" y="1822"/>
                </a:lnTo>
                <a:lnTo>
                  <a:pt x="1792" y="1820"/>
                </a:lnTo>
                <a:lnTo>
                  <a:pt x="1799" y="1813"/>
                </a:lnTo>
                <a:lnTo>
                  <a:pt x="1803" y="1810"/>
                </a:lnTo>
                <a:lnTo>
                  <a:pt x="1808" y="1808"/>
                </a:lnTo>
                <a:lnTo>
                  <a:pt x="1813" y="1806"/>
                </a:lnTo>
                <a:lnTo>
                  <a:pt x="1821" y="1808"/>
                </a:lnTo>
                <a:lnTo>
                  <a:pt x="1823" y="1796"/>
                </a:lnTo>
                <a:lnTo>
                  <a:pt x="1827" y="1788"/>
                </a:lnTo>
                <a:lnTo>
                  <a:pt x="1833" y="1779"/>
                </a:lnTo>
                <a:lnTo>
                  <a:pt x="1837" y="1776"/>
                </a:lnTo>
                <a:lnTo>
                  <a:pt x="1842" y="1774"/>
                </a:lnTo>
                <a:lnTo>
                  <a:pt x="1842" y="1767"/>
                </a:lnTo>
                <a:lnTo>
                  <a:pt x="1844" y="1762"/>
                </a:lnTo>
                <a:lnTo>
                  <a:pt x="1849" y="1753"/>
                </a:lnTo>
                <a:lnTo>
                  <a:pt x="1854" y="1745"/>
                </a:lnTo>
                <a:lnTo>
                  <a:pt x="1856" y="1740"/>
                </a:lnTo>
                <a:lnTo>
                  <a:pt x="1856" y="1733"/>
                </a:lnTo>
                <a:lnTo>
                  <a:pt x="1861" y="1735"/>
                </a:lnTo>
                <a:lnTo>
                  <a:pt x="1866" y="1733"/>
                </a:lnTo>
                <a:lnTo>
                  <a:pt x="1869" y="1731"/>
                </a:lnTo>
                <a:lnTo>
                  <a:pt x="1871" y="1728"/>
                </a:lnTo>
                <a:lnTo>
                  <a:pt x="1873" y="1726"/>
                </a:lnTo>
                <a:lnTo>
                  <a:pt x="1876" y="1724"/>
                </a:lnTo>
                <a:lnTo>
                  <a:pt x="1881" y="1723"/>
                </a:lnTo>
                <a:lnTo>
                  <a:pt x="1888" y="1718"/>
                </a:lnTo>
                <a:lnTo>
                  <a:pt x="1895" y="1711"/>
                </a:lnTo>
                <a:lnTo>
                  <a:pt x="1903" y="1706"/>
                </a:lnTo>
                <a:lnTo>
                  <a:pt x="1905" y="1702"/>
                </a:lnTo>
                <a:lnTo>
                  <a:pt x="1908" y="1694"/>
                </a:lnTo>
                <a:lnTo>
                  <a:pt x="1912" y="1685"/>
                </a:lnTo>
                <a:lnTo>
                  <a:pt x="1917" y="1677"/>
                </a:lnTo>
                <a:lnTo>
                  <a:pt x="1920" y="1675"/>
                </a:lnTo>
                <a:lnTo>
                  <a:pt x="1924" y="1672"/>
                </a:lnTo>
                <a:lnTo>
                  <a:pt x="1925" y="1668"/>
                </a:lnTo>
                <a:lnTo>
                  <a:pt x="1925" y="1667"/>
                </a:lnTo>
                <a:lnTo>
                  <a:pt x="1931" y="1665"/>
                </a:lnTo>
                <a:lnTo>
                  <a:pt x="1934" y="1661"/>
                </a:lnTo>
                <a:lnTo>
                  <a:pt x="1936" y="1658"/>
                </a:lnTo>
                <a:lnTo>
                  <a:pt x="1937" y="1655"/>
                </a:lnTo>
                <a:lnTo>
                  <a:pt x="1937" y="1651"/>
                </a:lnTo>
                <a:lnTo>
                  <a:pt x="1939" y="1646"/>
                </a:lnTo>
                <a:lnTo>
                  <a:pt x="1943" y="1643"/>
                </a:lnTo>
                <a:lnTo>
                  <a:pt x="1949" y="1638"/>
                </a:lnTo>
                <a:lnTo>
                  <a:pt x="1956" y="1632"/>
                </a:lnTo>
                <a:lnTo>
                  <a:pt x="1958" y="1629"/>
                </a:lnTo>
                <a:lnTo>
                  <a:pt x="1958" y="1626"/>
                </a:lnTo>
                <a:lnTo>
                  <a:pt x="1958" y="1624"/>
                </a:lnTo>
                <a:lnTo>
                  <a:pt x="1961" y="1615"/>
                </a:lnTo>
                <a:lnTo>
                  <a:pt x="1965" y="1609"/>
                </a:lnTo>
                <a:lnTo>
                  <a:pt x="1975" y="1597"/>
                </a:lnTo>
                <a:lnTo>
                  <a:pt x="1985" y="1585"/>
                </a:lnTo>
                <a:lnTo>
                  <a:pt x="1989" y="1578"/>
                </a:lnTo>
                <a:lnTo>
                  <a:pt x="1992" y="1569"/>
                </a:lnTo>
                <a:lnTo>
                  <a:pt x="1992" y="1562"/>
                </a:lnTo>
                <a:lnTo>
                  <a:pt x="1994" y="1552"/>
                </a:lnTo>
                <a:lnTo>
                  <a:pt x="1997" y="1540"/>
                </a:lnTo>
                <a:lnTo>
                  <a:pt x="1999" y="1530"/>
                </a:lnTo>
                <a:lnTo>
                  <a:pt x="1999" y="1515"/>
                </a:lnTo>
                <a:lnTo>
                  <a:pt x="2009" y="1511"/>
                </a:lnTo>
                <a:lnTo>
                  <a:pt x="2018" y="1504"/>
                </a:lnTo>
                <a:lnTo>
                  <a:pt x="2033" y="1491"/>
                </a:lnTo>
                <a:lnTo>
                  <a:pt x="2036" y="1489"/>
                </a:lnTo>
                <a:lnTo>
                  <a:pt x="2040" y="1486"/>
                </a:lnTo>
                <a:lnTo>
                  <a:pt x="2043" y="1484"/>
                </a:lnTo>
                <a:lnTo>
                  <a:pt x="2052" y="1479"/>
                </a:lnTo>
                <a:lnTo>
                  <a:pt x="2060" y="1474"/>
                </a:lnTo>
                <a:lnTo>
                  <a:pt x="2064" y="1470"/>
                </a:lnTo>
                <a:lnTo>
                  <a:pt x="2065" y="1467"/>
                </a:lnTo>
                <a:lnTo>
                  <a:pt x="2067" y="1463"/>
                </a:lnTo>
                <a:lnTo>
                  <a:pt x="2072" y="1457"/>
                </a:lnTo>
                <a:lnTo>
                  <a:pt x="2076" y="1455"/>
                </a:lnTo>
                <a:lnTo>
                  <a:pt x="2081" y="1453"/>
                </a:lnTo>
                <a:lnTo>
                  <a:pt x="2079" y="1443"/>
                </a:lnTo>
                <a:lnTo>
                  <a:pt x="2081" y="1436"/>
                </a:lnTo>
                <a:lnTo>
                  <a:pt x="2084" y="1422"/>
                </a:lnTo>
                <a:lnTo>
                  <a:pt x="2088" y="1409"/>
                </a:lnTo>
                <a:lnTo>
                  <a:pt x="2088" y="1400"/>
                </a:lnTo>
                <a:lnTo>
                  <a:pt x="2088" y="1392"/>
                </a:lnTo>
                <a:lnTo>
                  <a:pt x="2084" y="1385"/>
                </a:lnTo>
                <a:lnTo>
                  <a:pt x="2081" y="1376"/>
                </a:lnTo>
                <a:lnTo>
                  <a:pt x="2081" y="1373"/>
                </a:lnTo>
                <a:lnTo>
                  <a:pt x="2077" y="1358"/>
                </a:lnTo>
                <a:lnTo>
                  <a:pt x="2072" y="1344"/>
                </a:lnTo>
                <a:lnTo>
                  <a:pt x="2069" y="1339"/>
                </a:lnTo>
                <a:lnTo>
                  <a:pt x="2064" y="1334"/>
                </a:lnTo>
                <a:lnTo>
                  <a:pt x="2059" y="1332"/>
                </a:lnTo>
                <a:lnTo>
                  <a:pt x="2050" y="1330"/>
                </a:lnTo>
                <a:lnTo>
                  <a:pt x="2047" y="1330"/>
                </a:lnTo>
                <a:lnTo>
                  <a:pt x="2041" y="1325"/>
                </a:lnTo>
                <a:lnTo>
                  <a:pt x="2036" y="1324"/>
                </a:lnTo>
                <a:lnTo>
                  <a:pt x="2029" y="1324"/>
                </a:lnTo>
                <a:lnTo>
                  <a:pt x="2021" y="1325"/>
                </a:lnTo>
                <a:lnTo>
                  <a:pt x="2018" y="1324"/>
                </a:lnTo>
                <a:lnTo>
                  <a:pt x="1999" y="1320"/>
                </a:lnTo>
                <a:lnTo>
                  <a:pt x="1989" y="1318"/>
                </a:lnTo>
                <a:lnTo>
                  <a:pt x="1978" y="1317"/>
                </a:lnTo>
                <a:lnTo>
                  <a:pt x="1971" y="1317"/>
                </a:lnTo>
                <a:lnTo>
                  <a:pt x="1961" y="1318"/>
                </a:lnTo>
                <a:lnTo>
                  <a:pt x="1953" y="1317"/>
                </a:lnTo>
                <a:lnTo>
                  <a:pt x="1937" y="1313"/>
                </a:lnTo>
                <a:lnTo>
                  <a:pt x="1922" y="1310"/>
                </a:lnTo>
                <a:lnTo>
                  <a:pt x="1914" y="1310"/>
                </a:lnTo>
                <a:lnTo>
                  <a:pt x="1903" y="1310"/>
                </a:lnTo>
                <a:lnTo>
                  <a:pt x="1903" y="1306"/>
                </a:lnTo>
                <a:lnTo>
                  <a:pt x="1900" y="1305"/>
                </a:lnTo>
                <a:lnTo>
                  <a:pt x="1881" y="1293"/>
                </a:lnTo>
                <a:lnTo>
                  <a:pt x="1873" y="1288"/>
                </a:lnTo>
                <a:lnTo>
                  <a:pt x="1862" y="1286"/>
                </a:lnTo>
                <a:lnTo>
                  <a:pt x="1861" y="1284"/>
                </a:lnTo>
                <a:lnTo>
                  <a:pt x="1856" y="1283"/>
                </a:lnTo>
                <a:lnTo>
                  <a:pt x="1849" y="1283"/>
                </a:lnTo>
                <a:lnTo>
                  <a:pt x="1838" y="1284"/>
                </a:lnTo>
                <a:lnTo>
                  <a:pt x="1830" y="1283"/>
                </a:lnTo>
                <a:lnTo>
                  <a:pt x="1815" y="1279"/>
                </a:lnTo>
                <a:lnTo>
                  <a:pt x="1799" y="1276"/>
                </a:lnTo>
                <a:lnTo>
                  <a:pt x="1791" y="1276"/>
                </a:lnTo>
                <a:lnTo>
                  <a:pt x="1781" y="1276"/>
                </a:lnTo>
                <a:lnTo>
                  <a:pt x="1779" y="1271"/>
                </a:lnTo>
                <a:lnTo>
                  <a:pt x="1775" y="1267"/>
                </a:lnTo>
                <a:lnTo>
                  <a:pt x="1769" y="1260"/>
                </a:lnTo>
                <a:lnTo>
                  <a:pt x="1760" y="1255"/>
                </a:lnTo>
                <a:lnTo>
                  <a:pt x="1757" y="1252"/>
                </a:lnTo>
                <a:lnTo>
                  <a:pt x="1753" y="1249"/>
                </a:lnTo>
                <a:lnTo>
                  <a:pt x="1731" y="1249"/>
                </a:lnTo>
                <a:lnTo>
                  <a:pt x="1709" y="1249"/>
                </a:lnTo>
                <a:lnTo>
                  <a:pt x="1690" y="1252"/>
                </a:lnTo>
                <a:lnTo>
                  <a:pt x="1671" y="1255"/>
                </a:lnTo>
                <a:lnTo>
                  <a:pt x="1637" y="1266"/>
                </a:lnTo>
                <a:lnTo>
                  <a:pt x="1603" y="1276"/>
                </a:lnTo>
                <a:lnTo>
                  <a:pt x="1569" y="1276"/>
                </a:lnTo>
                <a:lnTo>
                  <a:pt x="1567" y="1279"/>
                </a:lnTo>
                <a:lnTo>
                  <a:pt x="1564" y="1281"/>
                </a:lnTo>
                <a:lnTo>
                  <a:pt x="1555" y="1283"/>
                </a:lnTo>
                <a:lnTo>
                  <a:pt x="1555" y="1286"/>
                </a:lnTo>
                <a:lnTo>
                  <a:pt x="1554" y="1288"/>
                </a:lnTo>
                <a:lnTo>
                  <a:pt x="1549" y="1289"/>
                </a:lnTo>
                <a:lnTo>
                  <a:pt x="1543" y="1293"/>
                </a:lnTo>
                <a:lnTo>
                  <a:pt x="1537" y="1295"/>
                </a:lnTo>
                <a:lnTo>
                  <a:pt x="1531" y="1298"/>
                </a:lnTo>
                <a:lnTo>
                  <a:pt x="1530" y="1300"/>
                </a:lnTo>
                <a:lnTo>
                  <a:pt x="1528" y="1303"/>
                </a:lnTo>
                <a:lnTo>
                  <a:pt x="1519" y="1301"/>
                </a:lnTo>
                <a:lnTo>
                  <a:pt x="1513" y="1303"/>
                </a:lnTo>
                <a:lnTo>
                  <a:pt x="1507" y="1306"/>
                </a:lnTo>
                <a:lnTo>
                  <a:pt x="1504" y="1310"/>
                </a:lnTo>
                <a:lnTo>
                  <a:pt x="1501" y="1313"/>
                </a:lnTo>
                <a:lnTo>
                  <a:pt x="1496" y="1317"/>
                </a:lnTo>
                <a:lnTo>
                  <a:pt x="1489" y="1318"/>
                </a:lnTo>
                <a:lnTo>
                  <a:pt x="1480" y="1317"/>
                </a:lnTo>
                <a:lnTo>
                  <a:pt x="1477" y="1312"/>
                </a:lnTo>
                <a:lnTo>
                  <a:pt x="1473" y="1306"/>
                </a:lnTo>
                <a:lnTo>
                  <a:pt x="1468" y="1303"/>
                </a:lnTo>
                <a:lnTo>
                  <a:pt x="1467" y="1296"/>
                </a:lnTo>
                <a:lnTo>
                  <a:pt x="1478" y="1296"/>
                </a:lnTo>
                <a:lnTo>
                  <a:pt x="1489" y="1296"/>
                </a:lnTo>
                <a:lnTo>
                  <a:pt x="1494" y="1295"/>
                </a:lnTo>
                <a:lnTo>
                  <a:pt x="1497" y="1291"/>
                </a:lnTo>
                <a:lnTo>
                  <a:pt x="1499" y="1288"/>
                </a:lnTo>
                <a:lnTo>
                  <a:pt x="1501" y="1283"/>
                </a:lnTo>
                <a:lnTo>
                  <a:pt x="1507" y="1284"/>
                </a:lnTo>
                <a:lnTo>
                  <a:pt x="1513" y="1283"/>
                </a:lnTo>
                <a:lnTo>
                  <a:pt x="1521" y="1279"/>
                </a:lnTo>
                <a:lnTo>
                  <a:pt x="1530" y="1276"/>
                </a:lnTo>
                <a:lnTo>
                  <a:pt x="1535" y="1274"/>
                </a:lnTo>
                <a:lnTo>
                  <a:pt x="1542" y="1276"/>
                </a:lnTo>
                <a:lnTo>
                  <a:pt x="1543" y="1272"/>
                </a:lnTo>
                <a:lnTo>
                  <a:pt x="1547" y="1271"/>
                </a:lnTo>
                <a:lnTo>
                  <a:pt x="1555" y="1269"/>
                </a:lnTo>
                <a:lnTo>
                  <a:pt x="1555" y="1264"/>
                </a:lnTo>
                <a:lnTo>
                  <a:pt x="1557" y="1260"/>
                </a:lnTo>
                <a:lnTo>
                  <a:pt x="1559" y="1257"/>
                </a:lnTo>
                <a:lnTo>
                  <a:pt x="1562" y="1255"/>
                </a:lnTo>
                <a:lnTo>
                  <a:pt x="1564" y="1250"/>
                </a:lnTo>
                <a:lnTo>
                  <a:pt x="1566" y="1249"/>
                </a:lnTo>
                <a:lnTo>
                  <a:pt x="1569" y="1249"/>
                </a:lnTo>
                <a:lnTo>
                  <a:pt x="1572" y="1247"/>
                </a:lnTo>
                <a:lnTo>
                  <a:pt x="1574" y="1243"/>
                </a:lnTo>
                <a:lnTo>
                  <a:pt x="1576" y="1235"/>
                </a:lnTo>
                <a:lnTo>
                  <a:pt x="1514" y="1235"/>
                </a:lnTo>
                <a:lnTo>
                  <a:pt x="1513" y="1237"/>
                </a:lnTo>
                <a:lnTo>
                  <a:pt x="1511" y="1238"/>
                </a:lnTo>
                <a:lnTo>
                  <a:pt x="1507" y="1242"/>
                </a:lnTo>
                <a:lnTo>
                  <a:pt x="1502" y="1243"/>
                </a:lnTo>
                <a:lnTo>
                  <a:pt x="1501" y="1245"/>
                </a:lnTo>
                <a:lnTo>
                  <a:pt x="1501" y="1249"/>
                </a:lnTo>
                <a:lnTo>
                  <a:pt x="1480" y="1249"/>
                </a:lnTo>
                <a:lnTo>
                  <a:pt x="1489" y="1237"/>
                </a:lnTo>
                <a:lnTo>
                  <a:pt x="1494" y="1231"/>
                </a:lnTo>
                <a:lnTo>
                  <a:pt x="1501" y="1228"/>
                </a:lnTo>
                <a:lnTo>
                  <a:pt x="1507" y="1225"/>
                </a:lnTo>
                <a:lnTo>
                  <a:pt x="1514" y="1223"/>
                </a:lnTo>
                <a:lnTo>
                  <a:pt x="1525" y="1221"/>
                </a:lnTo>
                <a:lnTo>
                  <a:pt x="1535" y="1221"/>
                </a:lnTo>
                <a:lnTo>
                  <a:pt x="1542" y="1221"/>
                </a:lnTo>
                <a:lnTo>
                  <a:pt x="1543" y="1218"/>
                </a:lnTo>
                <a:lnTo>
                  <a:pt x="1547" y="1216"/>
                </a:lnTo>
                <a:lnTo>
                  <a:pt x="1555" y="1214"/>
                </a:lnTo>
                <a:lnTo>
                  <a:pt x="1564" y="1218"/>
                </a:lnTo>
                <a:lnTo>
                  <a:pt x="1571" y="1223"/>
                </a:lnTo>
                <a:lnTo>
                  <a:pt x="1579" y="1226"/>
                </a:lnTo>
                <a:lnTo>
                  <a:pt x="1584" y="1228"/>
                </a:lnTo>
                <a:lnTo>
                  <a:pt x="1590" y="1228"/>
                </a:lnTo>
                <a:lnTo>
                  <a:pt x="1595" y="1226"/>
                </a:lnTo>
                <a:lnTo>
                  <a:pt x="1600" y="1223"/>
                </a:lnTo>
                <a:lnTo>
                  <a:pt x="1607" y="1214"/>
                </a:lnTo>
                <a:lnTo>
                  <a:pt x="1613" y="1206"/>
                </a:lnTo>
                <a:lnTo>
                  <a:pt x="1619" y="1202"/>
                </a:lnTo>
                <a:lnTo>
                  <a:pt x="1624" y="1201"/>
                </a:lnTo>
                <a:lnTo>
                  <a:pt x="1625" y="1196"/>
                </a:lnTo>
                <a:lnTo>
                  <a:pt x="1627" y="1194"/>
                </a:lnTo>
                <a:lnTo>
                  <a:pt x="1630" y="1194"/>
                </a:lnTo>
                <a:lnTo>
                  <a:pt x="1637" y="1184"/>
                </a:lnTo>
                <a:lnTo>
                  <a:pt x="1646" y="1175"/>
                </a:lnTo>
                <a:lnTo>
                  <a:pt x="1653" y="1165"/>
                </a:lnTo>
                <a:lnTo>
                  <a:pt x="1656" y="1160"/>
                </a:lnTo>
                <a:lnTo>
                  <a:pt x="1658" y="1153"/>
                </a:lnTo>
                <a:lnTo>
                  <a:pt x="1642" y="1153"/>
                </a:lnTo>
                <a:lnTo>
                  <a:pt x="1629" y="1153"/>
                </a:lnTo>
                <a:lnTo>
                  <a:pt x="1617" y="1156"/>
                </a:lnTo>
                <a:lnTo>
                  <a:pt x="1607" y="1160"/>
                </a:lnTo>
                <a:lnTo>
                  <a:pt x="1583" y="1165"/>
                </a:lnTo>
                <a:lnTo>
                  <a:pt x="1571" y="1167"/>
                </a:lnTo>
                <a:lnTo>
                  <a:pt x="1555" y="1167"/>
                </a:lnTo>
                <a:lnTo>
                  <a:pt x="1555" y="1163"/>
                </a:lnTo>
                <a:lnTo>
                  <a:pt x="1554" y="1162"/>
                </a:lnTo>
                <a:lnTo>
                  <a:pt x="1549" y="1160"/>
                </a:lnTo>
                <a:lnTo>
                  <a:pt x="1545" y="1158"/>
                </a:lnTo>
                <a:lnTo>
                  <a:pt x="1543" y="1155"/>
                </a:lnTo>
                <a:lnTo>
                  <a:pt x="1542" y="1146"/>
                </a:lnTo>
                <a:lnTo>
                  <a:pt x="1549" y="1151"/>
                </a:lnTo>
                <a:lnTo>
                  <a:pt x="1559" y="1153"/>
                </a:lnTo>
                <a:lnTo>
                  <a:pt x="1571" y="1153"/>
                </a:lnTo>
                <a:lnTo>
                  <a:pt x="1583" y="1153"/>
                </a:lnTo>
                <a:lnTo>
                  <a:pt x="1586" y="1146"/>
                </a:lnTo>
                <a:lnTo>
                  <a:pt x="1591" y="1139"/>
                </a:lnTo>
                <a:lnTo>
                  <a:pt x="1595" y="1136"/>
                </a:lnTo>
                <a:lnTo>
                  <a:pt x="1600" y="1134"/>
                </a:lnTo>
                <a:lnTo>
                  <a:pt x="1605" y="1133"/>
                </a:lnTo>
                <a:lnTo>
                  <a:pt x="1610" y="1133"/>
                </a:lnTo>
                <a:lnTo>
                  <a:pt x="1613" y="1124"/>
                </a:lnTo>
                <a:lnTo>
                  <a:pt x="1617" y="1116"/>
                </a:lnTo>
                <a:lnTo>
                  <a:pt x="1622" y="1109"/>
                </a:lnTo>
                <a:lnTo>
                  <a:pt x="1625" y="1107"/>
                </a:lnTo>
                <a:lnTo>
                  <a:pt x="1630" y="1105"/>
                </a:lnTo>
                <a:lnTo>
                  <a:pt x="1637" y="1105"/>
                </a:lnTo>
                <a:lnTo>
                  <a:pt x="1644" y="1105"/>
                </a:lnTo>
                <a:lnTo>
                  <a:pt x="1656" y="1100"/>
                </a:lnTo>
                <a:lnTo>
                  <a:pt x="1661" y="1097"/>
                </a:lnTo>
                <a:lnTo>
                  <a:pt x="1665" y="1092"/>
                </a:lnTo>
                <a:lnTo>
                  <a:pt x="1673" y="1090"/>
                </a:lnTo>
                <a:lnTo>
                  <a:pt x="1682" y="1088"/>
                </a:lnTo>
                <a:lnTo>
                  <a:pt x="1687" y="1083"/>
                </a:lnTo>
                <a:lnTo>
                  <a:pt x="1692" y="1078"/>
                </a:lnTo>
                <a:lnTo>
                  <a:pt x="1700" y="1078"/>
                </a:lnTo>
                <a:lnTo>
                  <a:pt x="1707" y="1075"/>
                </a:lnTo>
                <a:lnTo>
                  <a:pt x="1719" y="1068"/>
                </a:lnTo>
                <a:lnTo>
                  <a:pt x="1726" y="1064"/>
                </a:lnTo>
                <a:lnTo>
                  <a:pt x="1729" y="1063"/>
                </a:lnTo>
                <a:lnTo>
                  <a:pt x="1733" y="1061"/>
                </a:lnTo>
                <a:lnTo>
                  <a:pt x="1740" y="1059"/>
                </a:lnTo>
                <a:lnTo>
                  <a:pt x="1746" y="1056"/>
                </a:lnTo>
                <a:lnTo>
                  <a:pt x="1750" y="1054"/>
                </a:lnTo>
                <a:lnTo>
                  <a:pt x="1752" y="1049"/>
                </a:lnTo>
                <a:lnTo>
                  <a:pt x="1755" y="1047"/>
                </a:lnTo>
                <a:lnTo>
                  <a:pt x="1762" y="1040"/>
                </a:lnTo>
                <a:lnTo>
                  <a:pt x="1767" y="1030"/>
                </a:lnTo>
                <a:lnTo>
                  <a:pt x="1770" y="1029"/>
                </a:lnTo>
                <a:lnTo>
                  <a:pt x="1774" y="1029"/>
                </a:lnTo>
                <a:lnTo>
                  <a:pt x="1777" y="1027"/>
                </a:lnTo>
                <a:lnTo>
                  <a:pt x="1782" y="1023"/>
                </a:lnTo>
                <a:lnTo>
                  <a:pt x="1787" y="1018"/>
                </a:lnTo>
                <a:lnTo>
                  <a:pt x="1792" y="1017"/>
                </a:lnTo>
                <a:lnTo>
                  <a:pt x="1798" y="1017"/>
                </a:lnTo>
                <a:lnTo>
                  <a:pt x="1799" y="1017"/>
                </a:lnTo>
                <a:lnTo>
                  <a:pt x="1808" y="1015"/>
                </a:lnTo>
                <a:lnTo>
                  <a:pt x="1816" y="1013"/>
                </a:lnTo>
                <a:lnTo>
                  <a:pt x="1823" y="1010"/>
                </a:lnTo>
                <a:lnTo>
                  <a:pt x="1830" y="1005"/>
                </a:lnTo>
                <a:lnTo>
                  <a:pt x="1840" y="994"/>
                </a:lnTo>
                <a:lnTo>
                  <a:pt x="1849" y="982"/>
                </a:lnTo>
                <a:lnTo>
                  <a:pt x="1849" y="979"/>
                </a:lnTo>
                <a:lnTo>
                  <a:pt x="1850" y="977"/>
                </a:lnTo>
                <a:lnTo>
                  <a:pt x="1857" y="977"/>
                </a:lnTo>
                <a:lnTo>
                  <a:pt x="1861" y="976"/>
                </a:lnTo>
                <a:lnTo>
                  <a:pt x="1864" y="970"/>
                </a:lnTo>
                <a:lnTo>
                  <a:pt x="1866" y="965"/>
                </a:lnTo>
                <a:lnTo>
                  <a:pt x="1869" y="955"/>
                </a:lnTo>
                <a:lnTo>
                  <a:pt x="1873" y="950"/>
                </a:lnTo>
                <a:lnTo>
                  <a:pt x="1876" y="945"/>
                </a:lnTo>
                <a:lnTo>
                  <a:pt x="1876" y="943"/>
                </a:lnTo>
                <a:lnTo>
                  <a:pt x="1876" y="938"/>
                </a:lnTo>
                <a:lnTo>
                  <a:pt x="1873" y="936"/>
                </a:lnTo>
                <a:lnTo>
                  <a:pt x="1866" y="933"/>
                </a:lnTo>
                <a:lnTo>
                  <a:pt x="1861" y="931"/>
                </a:lnTo>
                <a:lnTo>
                  <a:pt x="1857" y="929"/>
                </a:lnTo>
                <a:lnTo>
                  <a:pt x="1856" y="926"/>
                </a:lnTo>
                <a:lnTo>
                  <a:pt x="1856" y="921"/>
                </a:lnTo>
                <a:lnTo>
                  <a:pt x="1861" y="919"/>
                </a:lnTo>
                <a:lnTo>
                  <a:pt x="1866" y="916"/>
                </a:lnTo>
                <a:lnTo>
                  <a:pt x="1873" y="907"/>
                </a:lnTo>
                <a:lnTo>
                  <a:pt x="1878" y="897"/>
                </a:lnTo>
                <a:lnTo>
                  <a:pt x="1883" y="887"/>
                </a:lnTo>
                <a:lnTo>
                  <a:pt x="1885" y="882"/>
                </a:lnTo>
                <a:lnTo>
                  <a:pt x="1886" y="880"/>
                </a:lnTo>
                <a:lnTo>
                  <a:pt x="1890" y="880"/>
                </a:lnTo>
                <a:lnTo>
                  <a:pt x="1890" y="866"/>
                </a:lnTo>
                <a:lnTo>
                  <a:pt x="1886" y="866"/>
                </a:lnTo>
                <a:lnTo>
                  <a:pt x="1885" y="865"/>
                </a:lnTo>
                <a:lnTo>
                  <a:pt x="1883" y="860"/>
                </a:lnTo>
                <a:lnTo>
                  <a:pt x="1883" y="846"/>
                </a:lnTo>
                <a:lnTo>
                  <a:pt x="1874" y="848"/>
                </a:lnTo>
                <a:lnTo>
                  <a:pt x="1869" y="849"/>
                </a:lnTo>
                <a:lnTo>
                  <a:pt x="1866" y="854"/>
                </a:lnTo>
                <a:lnTo>
                  <a:pt x="1862" y="860"/>
                </a:lnTo>
                <a:lnTo>
                  <a:pt x="1854" y="860"/>
                </a:lnTo>
                <a:lnTo>
                  <a:pt x="1847" y="861"/>
                </a:lnTo>
                <a:lnTo>
                  <a:pt x="1842" y="865"/>
                </a:lnTo>
                <a:lnTo>
                  <a:pt x="1835" y="866"/>
                </a:lnTo>
                <a:lnTo>
                  <a:pt x="1830" y="856"/>
                </a:lnTo>
                <a:lnTo>
                  <a:pt x="1825" y="846"/>
                </a:lnTo>
                <a:lnTo>
                  <a:pt x="1821" y="842"/>
                </a:lnTo>
                <a:lnTo>
                  <a:pt x="1816" y="839"/>
                </a:lnTo>
                <a:lnTo>
                  <a:pt x="1810" y="837"/>
                </a:lnTo>
                <a:lnTo>
                  <a:pt x="1801" y="839"/>
                </a:lnTo>
                <a:lnTo>
                  <a:pt x="1801" y="844"/>
                </a:lnTo>
                <a:lnTo>
                  <a:pt x="1803" y="849"/>
                </a:lnTo>
                <a:lnTo>
                  <a:pt x="1806" y="858"/>
                </a:lnTo>
                <a:lnTo>
                  <a:pt x="1808" y="863"/>
                </a:lnTo>
                <a:lnTo>
                  <a:pt x="1810" y="866"/>
                </a:lnTo>
                <a:lnTo>
                  <a:pt x="1806" y="870"/>
                </a:lnTo>
                <a:lnTo>
                  <a:pt x="1801" y="873"/>
                </a:lnTo>
                <a:lnTo>
                  <a:pt x="1794" y="870"/>
                </a:lnTo>
                <a:lnTo>
                  <a:pt x="1789" y="866"/>
                </a:lnTo>
                <a:lnTo>
                  <a:pt x="1781" y="856"/>
                </a:lnTo>
                <a:lnTo>
                  <a:pt x="1775" y="851"/>
                </a:lnTo>
                <a:lnTo>
                  <a:pt x="1770" y="848"/>
                </a:lnTo>
                <a:lnTo>
                  <a:pt x="1763" y="846"/>
                </a:lnTo>
                <a:lnTo>
                  <a:pt x="1753" y="846"/>
                </a:lnTo>
                <a:lnTo>
                  <a:pt x="1745" y="848"/>
                </a:lnTo>
                <a:lnTo>
                  <a:pt x="1738" y="851"/>
                </a:lnTo>
                <a:lnTo>
                  <a:pt x="1729" y="860"/>
                </a:lnTo>
                <a:lnTo>
                  <a:pt x="1724" y="863"/>
                </a:lnTo>
                <a:lnTo>
                  <a:pt x="1717" y="866"/>
                </a:lnTo>
                <a:lnTo>
                  <a:pt x="1709" y="868"/>
                </a:lnTo>
                <a:lnTo>
                  <a:pt x="1699" y="866"/>
                </a:lnTo>
                <a:lnTo>
                  <a:pt x="1695" y="865"/>
                </a:lnTo>
                <a:lnTo>
                  <a:pt x="1694" y="861"/>
                </a:lnTo>
                <a:lnTo>
                  <a:pt x="1692" y="853"/>
                </a:lnTo>
                <a:lnTo>
                  <a:pt x="1688" y="853"/>
                </a:lnTo>
                <a:lnTo>
                  <a:pt x="1687" y="851"/>
                </a:lnTo>
                <a:lnTo>
                  <a:pt x="1685" y="846"/>
                </a:lnTo>
                <a:lnTo>
                  <a:pt x="1677" y="846"/>
                </a:lnTo>
                <a:lnTo>
                  <a:pt x="1668" y="846"/>
                </a:lnTo>
                <a:lnTo>
                  <a:pt x="1654" y="842"/>
                </a:lnTo>
                <a:lnTo>
                  <a:pt x="1641" y="839"/>
                </a:lnTo>
                <a:lnTo>
                  <a:pt x="1634" y="837"/>
                </a:lnTo>
                <a:lnTo>
                  <a:pt x="1624" y="839"/>
                </a:lnTo>
                <a:lnTo>
                  <a:pt x="1619" y="839"/>
                </a:lnTo>
                <a:lnTo>
                  <a:pt x="1615" y="842"/>
                </a:lnTo>
                <a:lnTo>
                  <a:pt x="1613" y="846"/>
                </a:lnTo>
                <a:lnTo>
                  <a:pt x="1612" y="851"/>
                </a:lnTo>
                <a:lnTo>
                  <a:pt x="1610" y="854"/>
                </a:lnTo>
                <a:lnTo>
                  <a:pt x="1607" y="858"/>
                </a:lnTo>
                <a:lnTo>
                  <a:pt x="1603" y="860"/>
                </a:lnTo>
                <a:lnTo>
                  <a:pt x="1596" y="860"/>
                </a:lnTo>
                <a:lnTo>
                  <a:pt x="1596" y="851"/>
                </a:lnTo>
                <a:lnTo>
                  <a:pt x="1595" y="844"/>
                </a:lnTo>
                <a:lnTo>
                  <a:pt x="1590" y="841"/>
                </a:lnTo>
                <a:lnTo>
                  <a:pt x="1583" y="839"/>
                </a:lnTo>
                <a:lnTo>
                  <a:pt x="1579" y="841"/>
                </a:lnTo>
                <a:lnTo>
                  <a:pt x="1576" y="842"/>
                </a:lnTo>
                <a:lnTo>
                  <a:pt x="1574" y="851"/>
                </a:lnTo>
                <a:lnTo>
                  <a:pt x="1572" y="854"/>
                </a:lnTo>
                <a:lnTo>
                  <a:pt x="1571" y="858"/>
                </a:lnTo>
                <a:lnTo>
                  <a:pt x="1567" y="860"/>
                </a:lnTo>
                <a:lnTo>
                  <a:pt x="1562" y="860"/>
                </a:lnTo>
                <a:lnTo>
                  <a:pt x="1564" y="842"/>
                </a:lnTo>
                <a:lnTo>
                  <a:pt x="1566" y="836"/>
                </a:lnTo>
                <a:lnTo>
                  <a:pt x="1564" y="829"/>
                </a:lnTo>
                <a:lnTo>
                  <a:pt x="1562" y="822"/>
                </a:lnTo>
                <a:lnTo>
                  <a:pt x="1557" y="817"/>
                </a:lnTo>
                <a:lnTo>
                  <a:pt x="1552" y="813"/>
                </a:lnTo>
                <a:lnTo>
                  <a:pt x="1542" y="812"/>
                </a:lnTo>
                <a:lnTo>
                  <a:pt x="1535" y="810"/>
                </a:lnTo>
                <a:lnTo>
                  <a:pt x="1530" y="812"/>
                </a:lnTo>
                <a:lnTo>
                  <a:pt x="1526" y="815"/>
                </a:lnTo>
                <a:lnTo>
                  <a:pt x="1525" y="819"/>
                </a:lnTo>
                <a:lnTo>
                  <a:pt x="1521" y="827"/>
                </a:lnTo>
                <a:lnTo>
                  <a:pt x="1518" y="831"/>
                </a:lnTo>
                <a:lnTo>
                  <a:pt x="1514" y="832"/>
                </a:lnTo>
                <a:lnTo>
                  <a:pt x="1509" y="841"/>
                </a:lnTo>
                <a:lnTo>
                  <a:pt x="1506" y="844"/>
                </a:lnTo>
                <a:lnTo>
                  <a:pt x="1501" y="846"/>
                </a:lnTo>
                <a:lnTo>
                  <a:pt x="1499" y="849"/>
                </a:lnTo>
                <a:lnTo>
                  <a:pt x="1497" y="851"/>
                </a:lnTo>
                <a:lnTo>
                  <a:pt x="1494" y="849"/>
                </a:lnTo>
                <a:lnTo>
                  <a:pt x="1494" y="846"/>
                </a:lnTo>
                <a:lnTo>
                  <a:pt x="1496" y="841"/>
                </a:lnTo>
                <a:lnTo>
                  <a:pt x="1499" y="837"/>
                </a:lnTo>
                <a:lnTo>
                  <a:pt x="1506" y="831"/>
                </a:lnTo>
                <a:lnTo>
                  <a:pt x="1509" y="827"/>
                </a:lnTo>
                <a:lnTo>
                  <a:pt x="1513" y="824"/>
                </a:lnTo>
                <a:lnTo>
                  <a:pt x="1514" y="819"/>
                </a:lnTo>
                <a:lnTo>
                  <a:pt x="1514" y="812"/>
                </a:lnTo>
                <a:lnTo>
                  <a:pt x="1509" y="810"/>
                </a:lnTo>
                <a:lnTo>
                  <a:pt x="1504" y="807"/>
                </a:lnTo>
                <a:lnTo>
                  <a:pt x="1497" y="798"/>
                </a:lnTo>
                <a:lnTo>
                  <a:pt x="1490" y="790"/>
                </a:lnTo>
                <a:lnTo>
                  <a:pt x="1485" y="786"/>
                </a:lnTo>
                <a:lnTo>
                  <a:pt x="1480" y="784"/>
                </a:lnTo>
                <a:lnTo>
                  <a:pt x="1475" y="783"/>
                </a:lnTo>
                <a:lnTo>
                  <a:pt x="1473" y="781"/>
                </a:lnTo>
                <a:lnTo>
                  <a:pt x="1473" y="778"/>
                </a:lnTo>
                <a:lnTo>
                  <a:pt x="1467" y="778"/>
                </a:lnTo>
                <a:lnTo>
                  <a:pt x="1461" y="778"/>
                </a:lnTo>
                <a:lnTo>
                  <a:pt x="1458" y="774"/>
                </a:lnTo>
                <a:lnTo>
                  <a:pt x="1456" y="771"/>
                </a:lnTo>
                <a:lnTo>
                  <a:pt x="1453" y="767"/>
                </a:lnTo>
                <a:lnTo>
                  <a:pt x="1451" y="764"/>
                </a:lnTo>
                <a:lnTo>
                  <a:pt x="1446" y="764"/>
                </a:lnTo>
                <a:lnTo>
                  <a:pt x="1439" y="764"/>
                </a:lnTo>
                <a:lnTo>
                  <a:pt x="1439" y="767"/>
                </a:lnTo>
                <a:lnTo>
                  <a:pt x="1438" y="769"/>
                </a:lnTo>
                <a:lnTo>
                  <a:pt x="1432" y="771"/>
                </a:lnTo>
                <a:lnTo>
                  <a:pt x="1426" y="781"/>
                </a:lnTo>
                <a:lnTo>
                  <a:pt x="1417" y="790"/>
                </a:lnTo>
                <a:lnTo>
                  <a:pt x="1409" y="798"/>
                </a:lnTo>
                <a:lnTo>
                  <a:pt x="1398" y="805"/>
                </a:lnTo>
                <a:lnTo>
                  <a:pt x="1398" y="846"/>
                </a:lnTo>
                <a:lnTo>
                  <a:pt x="1390" y="846"/>
                </a:lnTo>
                <a:lnTo>
                  <a:pt x="1383" y="848"/>
                </a:lnTo>
                <a:lnTo>
                  <a:pt x="1378" y="851"/>
                </a:lnTo>
                <a:lnTo>
                  <a:pt x="1371" y="853"/>
                </a:lnTo>
                <a:lnTo>
                  <a:pt x="1371" y="858"/>
                </a:lnTo>
                <a:lnTo>
                  <a:pt x="1371" y="865"/>
                </a:lnTo>
                <a:lnTo>
                  <a:pt x="1369" y="877"/>
                </a:lnTo>
                <a:lnTo>
                  <a:pt x="1369" y="883"/>
                </a:lnTo>
                <a:lnTo>
                  <a:pt x="1371" y="888"/>
                </a:lnTo>
                <a:lnTo>
                  <a:pt x="1373" y="892"/>
                </a:lnTo>
                <a:lnTo>
                  <a:pt x="1378" y="894"/>
                </a:lnTo>
                <a:lnTo>
                  <a:pt x="1383" y="902"/>
                </a:lnTo>
                <a:lnTo>
                  <a:pt x="1386" y="906"/>
                </a:lnTo>
                <a:lnTo>
                  <a:pt x="1392" y="907"/>
                </a:lnTo>
                <a:lnTo>
                  <a:pt x="1390" y="911"/>
                </a:lnTo>
                <a:lnTo>
                  <a:pt x="1388" y="914"/>
                </a:lnTo>
                <a:lnTo>
                  <a:pt x="1385" y="917"/>
                </a:lnTo>
                <a:lnTo>
                  <a:pt x="1385" y="921"/>
                </a:lnTo>
                <a:lnTo>
                  <a:pt x="1376" y="923"/>
                </a:lnTo>
                <a:lnTo>
                  <a:pt x="1369" y="921"/>
                </a:lnTo>
                <a:lnTo>
                  <a:pt x="1357" y="917"/>
                </a:lnTo>
                <a:lnTo>
                  <a:pt x="1347" y="912"/>
                </a:lnTo>
                <a:lnTo>
                  <a:pt x="1337" y="907"/>
                </a:lnTo>
                <a:lnTo>
                  <a:pt x="1335" y="902"/>
                </a:lnTo>
                <a:lnTo>
                  <a:pt x="1332" y="899"/>
                </a:lnTo>
                <a:lnTo>
                  <a:pt x="1323" y="894"/>
                </a:lnTo>
                <a:lnTo>
                  <a:pt x="1322" y="892"/>
                </a:lnTo>
                <a:lnTo>
                  <a:pt x="1322" y="888"/>
                </a:lnTo>
                <a:lnTo>
                  <a:pt x="1320" y="887"/>
                </a:lnTo>
                <a:lnTo>
                  <a:pt x="1316" y="887"/>
                </a:lnTo>
                <a:lnTo>
                  <a:pt x="1315" y="892"/>
                </a:lnTo>
                <a:lnTo>
                  <a:pt x="1313" y="894"/>
                </a:lnTo>
                <a:lnTo>
                  <a:pt x="1311" y="895"/>
                </a:lnTo>
                <a:lnTo>
                  <a:pt x="1310" y="894"/>
                </a:lnTo>
                <a:lnTo>
                  <a:pt x="1308" y="904"/>
                </a:lnTo>
                <a:lnTo>
                  <a:pt x="1306" y="912"/>
                </a:lnTo>
                <a:lnTo>
                  <a:pt x="1306" y="919"/>
                </a:lnTo>
                <a:lnTo>
                  <a:pt x="1310" y="928"/>
                </a:lnTo>
                <a:lnTo>
                  <a:pt x="1311" y="929"/>
                </a:lnTo>
                <a:lnTo>
                  <a:pt x="1313" y="929"/>
                </a:lnTo>
                <a:lnTo>
                  <a:pt x="1315" y="931"/>
                </a:lnTo>
                <a:lnTo>
                  <a:pt x="1316" y="935"/>
                </a:lnTo>
                <a:lnTo>
                  <a:pt x="1318" y="940"/>
                </a:lnTo>
                <a:lnTo>
                  <a:pt x="1322" y="943"/>
                </a:lnTo>
                <a:lnTo>
                  <a:pt x="1323" y="948"/>
                </a:lnTo>
                <a:lnTo>
                  <a:pt x="1323" y="955"/>
                </a:lnTo>
                <a:lnTo>
                  <a:pt x="1323" y="989"/>
                </a:lnTo>
                <a:lnTo>
                  <a:pt x="1316" y="986"/>
                </a:lnTo>
                <a:lnTo>
                  <a:pt x="1311" y="981"/>
                </a:lnTo>
                <a:lnTo>
                  <a:pt x="1306" y="976"/>
                </a:lnTo>
                <a:lnTo>
                  <a:pt x="1303" y="969"/>
                </a:lnTo>
                <a:lnTo>
                  <a:pt x="1296" y="964"/>
                </a:lnTo>
                <a:lnTo>
                  <a:pt x="1289" y="964"/>
                </a:lnTo>
                <a:lnTo>
                  <a:pt x="1282" y="964"/>
                </a:lnTo>
                <a:lnTo>
                  <a:pt x="1276" y="969"/>
                </a:lnTo>
                <a:lnTo>
                  <a:pt x="1276" y="977"/>
                </a:lnTo>
                <a:lnTo>
                  <a:pt x="1277" y="984"/>
                </a:lnTo>
                <a:lnTo>
                  <a:pt x="1281" y="998"/>
                </a:lnTo>
                <a:lnTo>
                  <a:pt x="1286" y="1010"/>
                </a:lnTo>
                <a:lnTo>
                  <a:pt x="1288" y="1017"/>
                </a:lnTo>
                <a:lnTo>
                  <a:pt x="1289" y="1023"/>
                </a:lnTo>
                <a:lnTo>
                  <a:pt x="1294" y="1025"/>
                </a:lnTo>
                <a:lnTo>
                  <a:pt x="1299" y="1029"/>
                </a:lnTo>
                <a:lnTo>
                  <a:pt x="1306" y="1037"/>
                </a:lnTo>
                <a:lnTo>
                  <a:pt x="1311" y="1047"/>
                </a:lnTo>
                <a:lnTo>
                  <a:pt x="1316" y="1058"/>
                </a:lnTo>
                <a:lnTo>
                  <a:pt x="1308" y="1058"/>
                </a:lnTo>
                <a:lnTo>
                  <a:pt x="1303" y="1054"/>
                </a:lnTo>
                <a:lnTo>
                  <a:pt x="1298" y="1051"/>
                </a:lnTo>
                <a:lnTo>
                  <a:pt x="1294" y="1046"/>
                </a:lnTo>
                <a:lnTo>
                  <a:pt x="1291" y="1040"/>
                </a:lnTo>
                <a:lnTo>
                  <a:pt x="1286" y="1037"/>
                </a:lnTo>
                <a:lnTo>
                  <a:pt x="1279" y="1035"/>
                </a:lnTo>
                <a:lnTo>
                  <a:pt x="1269" y="1037"/>
                </a:lnTo>
                <a:lnTo>
                  <a:pt x="1267" y="1044"/>
                </a:lnTo>
                <a:lnTo>
                  <a:pt x="1269" y="1047"/>
                </a:lnTo>
                <a:lnTo>
                  <a:pt x="1270" y="1051"/>
                </a:lnTo>
                <a:lnTo>
                  <a:pt x="1274" y="1052"/>
                </a:lnTo>
                <a:lnTo>
                  <a:pt x="1279" y="1058"/>
                </a:lnTo>
                <a:lnTo>
                  <a:pt x="1281" y="1061"/>
                </a:lnTo>
                <a:lnTo>
                  <a:pt x="1282" y="1064"/>
                </a:lnTo>
                <a:lnTo>
                  <a:pt x="1286" y="1069"/>
                </a:lnTo>
                <a:lnTo>
                  <a:pt x="1289" y="1080"/>
                </a:lnTo>
                <a:lnTo>
                  <a:pt x="1291" y="1083"/>
                </a:lnTo>
                <a:lnTo>
                  <a:pt x="1289" y="1088"/>
                </a:lnTo>
                <a:lnTo>
                  <a:pt x="1288" y="1090"/>
                </a:lnTo>
                <a:lnTo>
                  <a:pt x="1282" y="1092"/>
                </a:lnTo>
                <a:lnTo>
                  <a:pt x="1282" y="1085"/>
                </a:lnTo>
                <a:lnTo>
                  <a:pt x="1281" y="1080"/>
                </a:lnTo>
                <a:lnTo>
                  <a:pt x="1279" y="1076"/>
                </a:lnTo>
                <a:lnTo>
                  <a:pt x="1276" y="1073"/>
                </a:lnTo>
                <a:lnTo>
                  <a:pt x="1269" y="1068"/>
                </a:lnTo>
                <a:lnTo>
                  <a:pt x="1259" y="1064"/>
                </a:lnTo>
                <a:lnTo>
                  <a:pt x="1250" y="1059"/>
                </a:lnTo>
                <a:lnTo>
                  <a:pt x="1243" y="1054"/>
                </a:lnTo>
                <a:lnTo>
                  <a:pt x="1240" y="1052"/>
                </a:lnTo>
                <a:lnTo>
                  <a:pt x="1236" y="1047"/>
                </a:lnTo>
                <a:lnTo>
                  <a:pt x="1235" y="1042"/>
                </a:lnTo>
                <a:lnTo>
                  <a:pt x="1235" y="1037"/>
                </a:lnTo>
                <a:lnTo>
                  <a:pt x="1230" y="1035"/>
                </a:lnTo>
                <a:lnTo>
                  <a:pt x="1228" y="1034"/>
                </a:lnTo>
                <a:lnTo>
                  <a:pt x="1228" y="1030"/>
                </a:lnTo>
                <a:lnTo>
                  <a:pt x="1207" y="1030"/>
                </a:lnTo>
                <a:lnTo>
                  <a:pt x="1207" y="1042"/>
                </a:lnTo>
                <a:lnTo>
                  <a:pt x="1207" y="1054"/>
                </a:lnTo>
                <a:lnTo>
                  <a:pt x="1209" y="1064"/>
                </a:lnTo>
                <a:lnTo>
                  <a:pt x="1214" y="1071"/>
                </a:lnTo>
                <a:lnTo>
                  <a:pt x="1218" y="1076"/>
                </a:lnTo>
                <a:lnTo>
                  <a:pt x="1221" y="1087"/>
                </a:lnTo>
                <a:lnTo>
                  <a:pt x="1223" y="1090"/>
                </a:lnTo>
                <a:lnTo>
                  <a:pt x="1221" y="1095"/>
                </a:lnTo>
                <a:lnTo>
                  <a:pt x="1219" y="1097"/>
                </a:lnTo>
                <a:lnTo>
                  <a:pt x="1214" y="1098"/>
                </a:lnTo>
                <a:lnTo>
                  <a:pt x="1207" y="1100"/>
                </a:lnTo>
                <a:lnTo>
                  <a:pt x="1204" y="1098"/>
                </a:lnTo>
                <a:lnTo>
                  <a:pt x="1201" y="1097"/>
                </a:lnTo>
                <a:lnTo>
                  <a:pt x="1201" y="1092"/>
                </a:lnTo>
                <a:lnTo>
                  <a:pt x="1201" y="1081"/>
                </a:lnTo>
                <a:lnTo>
                  <a:pt x="1201" y="1071"/>
                </a:lnTo>
                <a:lnTo>
                  <a:pt x="1199" y="1064"/>
                </a:lnTo>
                <a:lnTo>
                  <a:pt x="1197" y="1058"/>
                </a:lnTo>
                <a:lnTo>
                  <a:pt x="1194" y="1052"/>
                </a:lnTo>
                <a:lnTo>
                  <a:pt x="1194" y="1044"/>
                </a:lnTo>
                <a:lnTo>
                  <a:pt x="1183" y="1044"/>
                </a:lnTo>
                <a:lnTo>
                  <a:pt x="1175" y="1047"/>
                </a:lnTo>
                <a:lnTo>
                  <a:pt x="1168" y="1051"/>
                </a:lnTo>
                <a:lnTo>
                  <a:pt x="1163" y="1058"/>
                </a:lnTo>
                <a:lnTo>
                  <a:pt x="1158" y="1064"/>
                </a:lnTo>
                <a:lnTo>
                  <a:pt x="1156" y="1073"/>
                </a:lnTo>
                <a:lnTo>
                  <a:pt x="1153" y="1092"/>
                </a:lnTo>
                <a:lnTo>
                  <a:pt x="1155" y="1097"/>
                </a:lnTo>
                <a:lnTo>
                  <a:pt x="1156" y="1100"/>
                </a:lnTo>
                <a:lnTo>
                  <a:pt x="1163" y="1105"/>
                </a:lnTo>
                <a:lnTo>
                  <a:pt x="1172" y="1109"/>
                </a:lnTo>
                <a:lnTo>
                  <a:pt x="1180" y="1112"/>
                </a:lnTo>
                <a:lnTo>
                  <a:pt x="1180" y="1116"/>
                </a:lnTo>
                <a:lnTo>
                  <a:pt x="1182" y="1119"/>
                </a:lnTo>
                <a:lnTo>
                  <a:pt x="1189" y="1124"/>
                </a:lnTo>
                <a:lnTo>
                  <a:pt x="1192" y="1127"/>
                </a:lnTo>
                <a:lnTo>
                  <a:pt x="1194" y="1129"/>
                </a:lnTo>
                <a:lnTo>
                  <a:pt x="1192" y="1131"/>
                </a:lnTo>
                <a:lnTo>
                  <a:pt x="1187" y="1133"/>
                </a:lnTo>
                <a:lnTo>
                  <a:pt x="1178" y="1127"/>
                </a:lnTo>
                <a:lnTo>
                  <a:pt x="1175" y="1124"/>
                </a:lnTo>
                <a:lnTo>
                  <a:pt x="1173" y="1119"/>
                </a:lnTo>
                <a:lnTo>
                  <a:pt x="1166" y="1119"/>
                </a:lnTo>
                <a:lnTo>
                  <a:pt x="1161" y="1122"/>
                </a:lnTo>
                <a:lnTo>
                  <a:pt x="1158" y="1124"/>
                </a:lnTo>
                <a:lnTo>
                  <a:pt x="1153" y="1126"/>
                </a:lnTo>
                <a:lnTo>
                  <a:pt x="1149" y="1131"/>
                </a:lnTo>
                <a:lnTo>
                  <a:pt x="1148" y="1138"/>
                </a:lnTo>
                <a:lnTo>
                  <a:pt x="1146" y="1145"/>
                </a:lnTo>
                <a:lnTo>
                  <a:pt x="1146" y="1153"/>
                </a:lnTo>
                <a:lnTo>
                  <a:pt x="1148" y="1158"/>
                </a:lnTo>
                <a:lnTo>
                  <a:pt x="1151" y="1162"/>
                </a:lnTo>
                <a:lnTo>
                  <a:pt x="1153" y="1167"/>
                </a:lnTo>
                <a:lnTo>
                  <a:pt x="1153" y="1173"/>
                </a:lnTo>
                <a:lnTo>
                  <a:pt x="1158" y="1177"/>
                </a:lnTo>
                <a:lnTo>
                  <a:pt x="1163" y="1180"/>
                </a:lnTo>
                <a:lnTo>
                  <a:pt x="1165" y="1187"/>
                </a:lnTo>
                <a:lnTo>
                  <a:pt x="1166" y="1194"/>
                </a:lnTo>
                <a:lnTo>
                  <a:pt x="1180" y="1194"/>
                </a:lnTo>
                <a:lnTo>
                  <a:pt x="1194" y="1194"/>
                </a:lnTo>
                <a:lnTo>
                  <a:pt x="1199" y="1196"/>
                </a:lnTo>
                <a:lnTo>
                  <a:pt x="1202" y="1197"/>
                </a:lnTo>
                <a:lnTo>
                  <a:pt x="1206" y="1202"/>
                </a:lnTo>
                <a:lnTo>
                  <a:pt x="1207" y="1208"/>
                </a:lnTo>
                <a:lnTo>
                  <a:pt x="1190" y="1208"/>
                </a:lnTo>
                <a:lnTo>
                  <a:pt x="1180" y="1204"/>
                </a:lnTo>
                <a:lnTo>
                  <a:pt x="1172" y="1204"/>
                </a:lnTo>
                <a:lnTo>
                  <a:pt x="1166" y="1206"/>
                </a:lnTo>
                <a:lnTo>
                  <a:pt x="1160" y="1208"/>
                </a:lnTo>
                <a:lnTo>
                  <a:pt x="1156" y="1202"/>
                </a:lnTo>
                <a:lnTo>
                  <a:pt x="1155" y="1196"/>
                </a:lnTo>
                <a:lnTo>
                  <a:pt x="1151" y="1191"/>
                </a:lnTo>
                <a:lnTo>
                  <a:pt x="1149" y="1189"/>
                </a:lnTo>
                <a:lnTo>
                  <a:pt x="1146" y="1187"/>
                </a:lnTo>
                <a:lnTo>
                  <a:pt x="1146" y="1179"/>
                </a:lnTo>
                <a:lnTo>
                  <a:pt x="1144" y="1172"/>
                </a:lnTo>
                <a:lnTo>
                  <a:pt x="1139" y="1168"/>
                </a:lnTo>
                <a:lnTo>
                  <a:pt x="1132" y="1167"/>
                </a:lnTo>
                <a:lnTo>
                  <a:pt x="1126" y="1167"/>
                </a:lnTo>
                <a:lnTo>
                  <a:pt x="1124" y="1172"/>
                </a:lnTo>
                <a:lnTo>
                  <a:pt x="1122" y="1173"/>
                </a:lnTo>
                <a:lnTo>
                  <a:pt x="1119" y="1173"/>
                </a:lnTo>
                <a:lnTo>
                  <a:pt x="1119" y="1192"/>
                </a:lnTo>
                <a:lnTo>
                  <a:pt x="1115" y="1209"/>
                </a:lnTo>
                <a:lnTo>
                  <a:pt x="1112" y="1226"/>
                </a:lnTo>
                <a:lnTo>
                  <a:pt x="1112" y="1242"/>
                </a:lnTo>
                <a:lnTo>
                  <a:pt x="1114" y="1245"/>
                </a:lnTo>
                <a:lnTo>
                  <a:pt x="1115" y="1247"/>
                </a:lnTo>
                <a:lnTo>
                  <a:pt x="1117" y="1247"/>
                </a:lnTo>
                <a:lnTo>
                  <a:pt x="1119" y="1249"/>
                </a:lnTo>
                <a:lnTo>
                  <a:pt x="1119" y="1252"/>
                </a:lnTo>
                <a:lnTo>
                  <a:pt x="1119" y="1255"/>
                </a:lnTo>
                <a:lnTo>
                  <a:pt x="1119" y="1262"/>
                </a:lnTo>
                <a:lnTo>
                  <a:pt x="1120" y="1264"/>
                </a:lnTo>
                <a:lnTo>
                  <a:pt x="1122" y="1264"/>
                </a:lnTo>
                <a:lnTo>
                  <a:pt x="1126" y="1266"/>
                </a:lnTo>
                <a:lnTo>
                  <a:pt x="1126" y="1269"/>
                </a:lnTo>
                <a:lnTo>
                  <a:pt x="1120" y="1271"/>
                </a:lnTo>
                <a:lnTo>
                  <a:pt x="1119" y="1272"/>
                </a:lnTo>
                <a:lnTo>
                  <a:pt x="1117" y="1274"/>
                </a:lnTo>
                <a:lnTo>
                  <a:pt x="1119" y="1276"/>
                </a:lnTo>
                <a:lnTo>
                  <a:pt x="1126" y="1274"/>
                </a:lnTo>
                <a:lnTo>
                  <a:pt x="1132" y="1272"/>
                </a:lnTo>
                <a:lnTo>
                  <a:pt x="1137" y="1269"/>
                </a:lnTo>
                <a:lnTo>
                  <a:pt x="1146" y="1269"/>
                </a:lnTo>
                <a:lnTo>
                  <a:pt x="1146" y="1264"/>
                </a:lnTo>
                <a:lnTo>
                  <a:pt x="1146" y="1260"/>
                </a:lnTo>
                <a:lnTo>
                  <a:pt x="1148" y="1259"/>
                </a:lnTo>
                <a:lnTo>
                  <a:pt x="1151" y="1257"/>
                </a:lnTo>
                <a:lnTo>
                  <a:pt x="1158" y="1255"/>
                </a:lnTo>
                <a:lnTo>
                  <a:pt x="1166" y="1255"/>
                </a:lnTo>
                <a:lnTo>
                  <a:pt x="1161" y="1264"/>
                </a:lnTo>
                <a:lnTo>
                  <a:pt x="1158" y="1267"/>
                </a:lnTo>
                <a:lnTo>
                  <a:pt x="1153" y="1269"/>
                </a:lnTo>
                <a:lnTo>
                  <a:pt x="1153" y="1274"/>
                </a:lnTo>
                <a:lnTo>
                  <a:pt x="1151" y="1277"/>
                </a:lnTo>
                <a:lnTo>
                  <a:pt x="1149" y="1281"/>
                </a:lnTo>
                <a:lnTo>
                  <a:pt x="1146" y="1283"/>
                </a:lnTo>
                <a:lnTo>
                  <a:pt x="1143" y="1284"/>
                </a:lnTo>
                <a:lnTo>
                  <a:pt x="1139" y="1286"/>
                </a:lnTo>
                <a:lnTo>
                  <a:pt x="1131" y="1289"/>
                </a:lnTo>
                <a:lnTo>
                  <a:pt x="1129" y="1291"/>
                </a:lnTo>
                <a:lnTo>
                  <a:pt x="1126" y="1293"/>
                </a:lnTo>
                <a:lnTo>
                  <a:pt x="1126" y="1298"/>
                </a:lnTo>
                <a:lnTo>
                  <a:pt x="1126" y="1303"/>
                </a:lnTo>
                <a:lnTo>
                  <a:pt x="1134" y="1303"/>
                </a:lnTo>
                <a:lnTo>
                  <a:pt x="1141" y="1305"/>
                </a:lnTo>
                <a:lnTo>
                  <a:pt x="1146" y="1308"/>
                </a:lnTo>
                <a:lnTo>
                  <a:pt x="1153" y="1310"/>
                </a:lnTo>
                <a:lnTo>
                  <a:pt x="1156" y="1312"/>
                </a:lnTo>
                <a:lnTo>
                  <a:pt x="1158" y="1315"/>
                </a:lnTo>
                <a:lnTo>
                  <a:pt x="1160" y="1324"/>
                </a:lnTo>
                <a:lnTo>
                  <a:pt x="1163" y="1324"/>
                </a:lnTo>
                <a:lnTo>
                  <a:pt x="1165" y="1325"/>
                </a:lnTo>
                <a:lnTo>
                  <a:pt x="1166" y="1330"/>
                </a:lnTo>
                <a:lnTo>
                  <a:pt x="1158" y="1330"/>
                </a:lnTo>
                <a:lnTo>
                  <a:pt x="1151" y="1329"/>
                </a:lnTo>
                <a:lnTo>
                  <a:pt x="1146" y="1325"/>
                </a:lnTo>
                <a:lnTo>
                  <a:pt x="1139" y="1324"/>
                </a:lnTo>
                <a:lnTo>
                  <a:pt x="1137" y="1329"/>
                </a:lnTo>
                <a:lnTo>
                  <a:pt x="1136" y="1330"/>
                </a:lnTo>
                <a:lnTo>
                  <a:pt x="1131" y="1335"/>
                </a:lnTo>
                <a:lnTo>
                  <a:pt x="1127" y="1337"/>
                </a:lnTo>
                <a:lnTo>
                  <a:pt x="1126" y="1341"/>
                </a:lnTo>
                <a:lnTo>
                  <a:pt x="1124" y="1346"/>
                </a:lnTo>
                <a:lnTo>
                  <a:pt x="1126" y="1351"/>
                </a:lnTo>
                <a:lnTo>
                  <a:pt x="1120" y="1354"/>
                </a:lnTo>
                <a:lnTo>
                  <a:pt x="1115" y="1358"/>
                </a:lnTo>
                <a:lnTo>
                  <a:pt x="1112" y="1364"/>
                </a:lnTo>
                <a:lnTo>
                  <a:pt x="1112" y="1371"/>
                </a:lnTo>
                <a:lnTo>
                  <a:pt x="1117" y="1371"/>
                </a:lnTo>
                <a:lnTo>
                  <a:pt x="1122" y="1371"/>
                </a:lnTo>
                <a:lnTo>
                  <a:pt x="1126" y="1373"/>
                </a:lnTo>
                <a:lnTo>
                  <a:pt x="1127" y="1376"/>
                </a:lnTo>
                <a:lnTo>
                  <a:pt x="1132" y="1382"/>
                </a:lnTo>
                <a:lnTo>
                  <a:pt x="1134" y="1385"/>
                </a:lnTo>
                <a:lnTo>
                  <a:pt x="1139" y="1385"/>
                </a:lnTo>
                <a:lnTo>
                  <a:pt x="1141" y="1388"/>
                </a:lnTo>
                <a:lnTo>
                  <a:pt x="1144" y="1390"/>
                </a:lnTo>
                <a:lnTo>
                  <a:pt x="1153" y="1392"/>
                </a:lnTo>
                <a:lnTo>
                  <a:pt x="1153" y="1395"/>
                </a:lnTo>
                <a:lnTo>
                  <a:pt x="1151" y="1397"/>
                </a:lnTo>
                <a:lnTo>
                  <a:pt x="1146" y="1399"/>
                </a:lnTo>
                <a:lnTo>
                  <a:pt x="1141" y="1399"/>
                </a:lnTo>
                <a:lnTo>
                  <a:pt x="1136" y="1397"/>
                </a:lnTo>
                <a:lnTo>
                  <a:pt x="1131" y="1395"/>
                </a:lnTo>
                <a:lnTo>
                  <a:pt x="1127" y="1392"/>
                </a:lnTo>
                <a:lnTo>
                  <a:pt x="1122" y="1385"/>
                </a:lnTo>
                <a:lnTo>
                  <a:pt x="1119" y="1378"/>
                </a:lnTo>
                <a:lnTo>
                  <a:pt x="1108" y="1378"/>
                </a:lnTo>
                <a:lnTo>
                  <a:pt x="1098" y="1378"/>
                </a:lnTo>
                <a:lnTo>
                  <a:pt x="1091" y="1382"/>
                </a:lnTo>
                <a:lnTo>
                  <a:pt x="1085" y="1385"/>
                </a:lnTo>
                <a:lnTo>
                  <a:pt x="1083" y="1395"/>
                </a:lnTo>
                <a:lnTo>
                  <a:pt x="1086" y="1402"/>
                </a:lnTo>
                <a:lnTo>
                  <a:pt x="1090" y="1407"/>
                </a:lnTo>
                <a:lnTo>
                  <a:pt x="1095" y="1412"/>
                </a:lnTo>
                <a:lnTo>
                  <a:pt x="1100" y="1417"/>
                </a:lnTo>
                <a:lnTo>
                  <a:pt x="1103" y="1422"/>
                </a:lnTo>
                <a:lnTo>
                  <a:pt x="1105" y="1429"/>
                </a:lnTo>
                <a:lnTo>
                  <a:pt x="1105" y="1439"/>
                </a:lnTo>
                <a:lnTo>
                  <a:pt x="1110" y="1441"/>
                </a:lnTo>
                <a:lnTo>
                  <a:pt x="1117" y="1439"/>
                </a:lnTo>
                <a:lnTo>
                  <a:pt x="1129" y="1439"/>
                </a:lnTo>
                <a:lnTo>
                  <a:pt x="1136" y="1438"/>
                </a:lnTo>
                <a:lnTo>
                  <a:pt x="1141" y="1439"/>
                </a:lnTo>
                <a:lnTo>
                  <a:pt x="1144" y="1441"/>
                </a:lnTo>
                <a:lnTo>
                  <a:pt x="1146" y="1446"/>
                </a:lnTo>
                <a:lnTo>
                  <a:pt x="1098" y="1446"/>
                </a:lnTo>
                <a:lnTo>
                  <a:pt x="1093" y="1434"/>
                </a:lnTo>
                <a:lnTo>
                  <a:pt x="1086" y="1424"/>
                </a:lnTo>
                <a:lnTo>
                  <a:pt x="1083" y="1419"/>
                </a:lnTo>
                <a:lnTo>
                  <a:pt x="1078" y="1416"/>
                </a:lnTo>
                <a:lnTo>
                  <a:pt x="1071" y="1412"/>
                </a:lnTo>
                <a:lnTo>
                  <a:pt x="1064" y="1412"/>
                </a:lnTo>
                <a:lnTo>
                  <a:pt x="1062" y="1417"/>
                </a:lnTo>
                <a:lnTo>
                  <a:pt x="1061" y="1419"/>
                </a:lnTo>
                <a:lnTo>
                  <a:pt x="1057" y="1419"/>
                </a:lnTo>
                <a:lnTo>
                  <a:pt x="1059" y="1429"/>
                </a:lnTo>
                <a:lnTo>
                  <a:pt x="1057" y="1436"/>
                </a:lnTo>
                <a:lnTo>
                  <a:pt x="1054" y="1441"/>
                </a:lnTo>
                <a:lnTo>
                  <a:pt x="1049" y="1445"/>
                </a:lnTo>
                <a:lnTo>
                  <a:pt x="1037" y="1450"/>
                </a:lnTo>
                <a:lnTo>
                  <a:pt x="1032" y="1453"/>
                </a:lnTo>
                <a:lnTo>
                  <a:pt x="1030" y="1460"/>
                </a:lnTo>
                <a:lnTo>
                  <a:pt x="1044" y="1467"/>
                </a:lnTo>
                <a:lnTo>
                  <a:pt x="1057" y="1474"/>
                </a:lnTo>
                <a:lnTo>
                  <a:pt x="1062" y="1477"/>
                </a:lnTo>
                <a:lnTo>
                  <a:pt x="1069" y="1479"/>
                </a:lnTo>
                <a:lnTo>
                  <a:pt x="1074" y="1482"/>
                </a:lnTo>
                <a:lnTo>
                  <a:pt x="1076" y="1484"/>
                </a:lnTo>
                <a:lnTo>
                  <a:pt x="1078" y="1487"/>
                </a:lnTo>
                <a:lnTo>
                  <a:pt x="1069" y="1489"/>
                </a:lnTo>
                <a:lnTo>
                  <a:pt x="1061" y="1491"/>
                </a:lnTo>
                <a:lnTo>
                  <a:pt x="1054" y="1496"/>
                </a:lnTo>
                <a:lnTo>
                  <a:pt x="1050" y="1501"/>
                </a:lnTo>
                <a:lnTo>
                  <a:pt x="1047" y="1503"/>
                </a:lnTo>
                <a:lnTo>
                  <a:pt x="1045" y="1506"/>
                </a:lnTo>
                <a:lnTo>
                  <a:pt x="1044" y="1515"/>
                </a:lnTo>
                <a:lnTo>
                  <a:pt x="1030" y="1515"/>
                </a:lnTo>
                <a:lnTo>
                  <a:pt x="1018" y="1515"/>
                </a:lnTo>
                <a:lnTo>
                  <a:pt x="1009" y="1513"/>
                </a:lnTo>
                <a:lnTo>
                  <a:pt x="1001" y="1511"/>
                </a:lnTo>
                <a:lnTo>
                  <a:pt x="992" y="1506"/>
                </a:lnTo>
                <a:lnTo>
                  <a:pt x="986" y="1503"/>
                </a:lnTo>
                <a:lnTo>
                  <a:pt x="977" y="1501"/>
                </a:lnTo>
                <a:lnTo>
                  <a:pt x="967" y="1499"/>
                </a:lnTo>
                <a:lnTo>
                  <a:pt x="955" y="1501"/>
                </a:lnTo>
                <a:lnTo>
                  <a:pt x="955" y="1515"/>
                </a:lnTo>
                <a:lnTo>
                  <a:pt x="950" y="1515"/>
                </a:lnTo>
                <a:lnTo>
                  <a:pt x="946" y="1516"/>
                </a:lnTo>
                <a:lnTo>
                  <a:pt x="943" y="1518"/>
                </a:lnTo>
                <a:lnTo>
                  <a:pt x="941" y="1521"/>
                </a:lnTo>
                <a:lnTo>
                  <a:pt x="945" y="1523"/>
                </a:lnTo>
                <a:lnTo>
                  <a:pt x="948" y="1525"/>
                </a:lnTo>
                <a:lnTo>
                  <a:pt x="953" y="1530"/>
                </a:lnTo>
                <a:lnTo>
                  <a:pt x="955" y="1533"/>
                </a:lnTo>
                <a:lnTo>
                  <a:pt x="958" y="1535"/>
                </a:lnTo>
                <a:lnTo>
                  <a:pt x="962" y="1537"/>
                </a:lnTo>
                <a:lnTo>
                  <a:pt x="968" y="1535"/>
                </a:lnTo>
                <a:lnTo>
                  <a:pt x="968" y="1540"/>
                </a:lnTo>
                <a:lnTo>
                  <a:pt x="970" y="1544"/>
                </a:lnTo>
                <a:lnTo>
                  <a:pt x="974" y="1545"/>
                </a:lnTo>
                <a:lnTo>
                  <a:pt x="977" y="1547"/>
                </a:lnTo>
                <a:lnTo>
                  <a:pt x="986" y="1549"/>
                </a:lnTo>
                <a:lnTo>
                  <a:pt x="987" y="1552"/>
                </a:lnTo>
                <a:lnTo>
                  <a:pt x="989" y="1556"/>
                </a:lnTo>
                <a:lnTo>
                  <a:pt x="987" y="1564"/>
                </a:lnTo>
                <a:lnTo>
                  <a:pt x="987" y="1569"/>
                </a:lnTo>
                <a:lnTo>
                  <a:pt x="991" y="1581"/>
                </a:lnTo>
                <a:lnTo>
                  <a:pt x="996" y="1590"/>
                </a:lnTo>
                <a:lnTo>
                  <a:pt x="996" y="1597"/>
                </a:lnTo>
                <a:lnTo>
                  <a:pt x="996" y="1603"/>
                </a:lnTo>
                <a:lnTo>
                  <a:pt x="1001" y="1607"/>
                </a:lnTo>
                <a:lnTo>
                  <a:pt x="1006" y="1610"/>
                </a:lnTo>
                <a:lnTo>
                  <a:pt x="1009" y="1615"/>
                </a:lnTo>
                <a:lnTo>
                  <a:pt x="1016" y="1617"/>
                </a:lnTo>
                <a:lnTo>
                  <a:pt x="1018" y="1620"/>
                </a:lnTo>
                <a:lnTo>
                  <a:pt x="1021" y="1622"/>
                </a:lnTo>
                <a:lnTo>
                  <a:pt x="1030" y="1624"/>
                </a:lnTo>
                <a:lnTo>
                  <a:pt x="1030" y="1638"/>
                </a:lnTo>
                <a:lnTo>
                  <a:pt x="1040" y="1636"/>
                </a:lnTo>
                <a:lnTo>
                  <a:pt x="1052" y="1632"/>
                </a:lnTo>
                <a:lnTo>
                  <a:pt x="1062" y="1629"/>
                </a:lnTo>
                <a:lnTo>
                  <a:pt x="1078" y="1631"/>
                </a:lnTo>
                <a:lnTo>
                  <a:pt x="1083" y="1622"/>
                </a:lnTo>
                <a:lnTo>
                  <a:pt x="1086" y="1619"/>
                </a:lnTo>
                <a:lnTo>
                  <a:pt x="1091" y="1617"/>
                </a:lnTo>
                <a:lnTo>
                  <a:pt x="1091" y="1612"/>
                </a:lnTo>
                <a:lnTo>
                  <a:pt x="1093" y="1609"/>
                </a:lnTo>
                <a:lnTo>
                  <a:pt x="1095" y="1605"/>
                </a:lnTo>
                <a:lnTo>
                  <a:pt x="1098" y="1603"/>
                </a:lnTo>
                <a:lnTo>
                  <a:pt x="1107" y="1598"/>
                </a:lnTo>
                <a:lnTo>
                  <a:pt x="1117" y="1595"/>
                </a:lnTo>
                <a:lnTo>
                  <a:pt x="1126" y="1590"/>
                </a:lnTo>
                <a:lnTo>
                  <a:pt x="1129" y="1586"/>
                </a:lnTo>
                <a:lnTo>
                  <a:pt x="1132" y="1583"/>
                </a:lnTo>
                <a:lnTo>
                  <a:pt x="1139" y="1583"/>
                </a:lnTo>
                <a:lnTo>
                  <a:pt x="1146" y="1583"/>
                </a:lnTo>
                <a:lnTo>
                  <a:pt x="1151" y="1581"/>
                </a:lnTo>
                <a:lnTo>
                  <a:pt x="1153" y="1576"/>
                </a:lnTo>
                <a:lnTo>
                  <a:pt x="1158" y="1576"/>
                </a:lnTo>
                <a:lnTo>
                  <a:pt x="1161" y="1578"/>
                </a:lnTo>
                <a:lnTo>
                  <a:pt x="1165" y="1580"/>
                </a:lnTo>
                <a:lnTo>
                  <a:pt x="1166" y="1583"/>
                </a:lnTo>
                <a:lnTo>
                  <a:pt x="1168" y="1591"/>
                </a:lnTo>
                <a:lnTo>
                  <a:pt x="1165" y="1597"/>
                </a:lnTo>
                <a:lnTo>
                  <a:pt x="1161" y="1598"/>
                </a:lnTo>
                <a:lnTo>
                  <a:pt x="1156" y="1602"/>
                </a:lnTo>
                <a:lnTo>
                  <a:pt x="1153" y="1603"/>
                </a:lnTo>
                <a:lnTo>
                  <a:pt x="1148" y="1605"/>
                </a:lnTo>
                <a:lnTo>
                  <a:pt x="1146" y="1610"/>
                </a:lnTo>
                <a:lnTo>
                  <a:pt x="1146" y="1617"/>
                </a:lnTo>
                <a:lnTo>
                  <a:pt x="1139" y="1617"/>
                </a:lnTo>
                <a:lnTo>
                  <a:pt x="1134" y="1619"/>
                </a:lnTo>
                <a:lnTo>
                  <a:pt x="1131" y="1622"/>
                </a:lnTo>
                <a:lnTo>
                  <a:pt x="1127" y="1626"/>
                </a:lnTo>
                <a:lnTo>
                  <a:pt x="1120" y="1632"/>
                </a:lnTo>
                <a:lnTo>
                  <a:pt x="1117" y="1636"/>
                </a:lnTo>
                <a:lnTo>
                  <a:pt x="1112" y="1638"/>
                </a:lnTo>
                <a:lnTo>
                  <a:pt x="1112" y="1644"/>
                </a:lnTo>
                <a:lnTo>
                  <a:pt x="1110" y="1649"/>
                </a:lnTo>
                <a:lnTo>
                  <a:pt x="1105" y="1658"/>
                </a:lnTo>
                <a:lnTo>
                  <a:pt x="1100" y="1667"/>
                </a:lnTo>
                <a:lnTo>
                  <a:pt x="1098" y="1672"/>
                </a:lnTo>
                <a:lnTo>
                  <a:pt x="1098" y="1678"/>
                </a:lnTo>
                <a:lnTo>
                  <a:pt x="1091" y="1680"/>
                </a:lnTo>
                <a:lnTo>
                  <a:pt x="1086" y="1684"/>
                </a:lnTo>
                <a:lnTo>
                  <a:pt x="1076" y="1690"/>
                </a:lnTo>
                <a:lnTo>
                  <a:pt x="1068" y="1699"/>
                </a:lnTo>
                <a:lnTo>
                  <a:pt x="1057" y="1706"/>
                </a:lnTo>
                <a:lnTo>
                  <a:pt x="1056" y="1711"/>
                </a:lnTo>
                <a:lnTo>
                  <a:pt x="1054" y="1713"/>
                </a:lnTo>
                <a:lnTo>
                  <a:pt x="1050" y="1713"/>
                </a:lnTo>
                <a:lnTo>
                  <a:pt x="1047" y="1719"/>
                </a:lnTo>
                <a:lnTo>
                  <a:pt x="1044" y="1723"/>
                </a:lnTo>
                <a:lnTo>
                  <a:pt x="1035" y="1731"/>
                </a:lnTo>
                <a:lnTo>
                  <a:pt x="1030" y="1735"/>
                </a:lnTo>
                <a:lnTo>
                  <a:pt x="1027" y="1740"/>
                </a:lnTo>
                <a:lnTo>
                  <a:pt x="1023" y="1745"/>
                </a:lnTo>
                <a:lnTo>
                  <a:pt x="1023" y="1753"/>
                </a:lnTo>
                <a:lnTo>
                  <a:pt x="1018" y="1753"/>
                </a:lnTo>
                <a:lnTo>
                  <a:pt x="1013" y="1755"/>
                </a:lnTo>
                <a:lnTo>
                  <a:pt x="1008" y="1757"/>
                </a:lnTo>
                <a:lnTo>
                  <a:pt x="1004" y="1760"/>
                </a:lnTo>
                <a:lnTo>
                  <a:pt x="999" y="1767"/>
                </a:lnTo>
                <a:lnTo>
                  <a:pt x="996" y="1774"/>
                </a:lnTo>
                <a:lnTo>
                  <a:pt x="992" y="1774"/>
                </a:lnTo>
                <a:lnTo>
                  <a:pt x="989" y="1776"/>
                </a:lnTo>
                <a:lnTo>
                  <a:pt x="982" y="1782"/>
                </a:lnTo>
                <a:lnTo>
                  <a:pt x="982" y="1788"/>
                </a:lnTo>
                <a:lnTo>
                  <a:pt x="982" y="1791"/>
                </a:lnTo>
                <a:lnTo>
                  <a:pt x="984" y="1793"/>
                </a:lnTo>
                <a:lnTo>
                  <a:pt x="989" y="1794"/>
                </a:lnTo>
                <a:lnTo>
                  <a:pt x="991" y="1791"/>
                </a:lnTo>
                <a:lnTo>
                  <a:pt x="992" y="1788"/>
                </a:lnTo>
                <a:lnTo>
                  <a:pt x="1001" y="1786"/>
                </a:lnTo>
                <a:lnTo>
                  <a:pt x="1004" y="1784"/>
                </a:lnTo>
                <a:lnTo>
                  <a:pt x="1008" y="1782"/>
                </a:lnTo>
                <a:lnTo>
                  <a:pt x="1009" y="1779"/>
                </a:lnTo>
                <a:lnTo>
                  <a:pt x="1009" y="1774"/>
                </a:lnTo>
                <a:lnTo>
                  <a:pt x="1015" y="1771"/>
                </a:lnTo>
                <a:lnTo>
                  <a:pt x="1021" y="1769"/>
                </a:lnTo>
                <a:lnTo>
                  <a:pt x="1025" y="1769"/>
                </a:lnTo>
                <a:lnTo>
                  <a:pt x="1027" y="1769"/>
                </a:lnTo>
                <a:lnTo>
                  <a:pt x="1028" y="1771"/>
                </a:lnTo>
                <a:lnTo>
                  <a:pt x="1030" y="1774"/>
                </a:lnTo>
                <a:lnTo>
                  <a:pt x="1030" y="1781"/>
                </a:lnTo>
                <a:lnTo>
                  <a:pt x="1030" y="1786"/>
                </a:lnTo>
                <a:lnTo>
                  <a:pt x="1027" y="1789"/>
                </a:lnTo>
                <a:lnTo>
                  <a:pt x="1023" y="1791"/>
                </a:lnTo>
                <a:lnTo>
                  <a:pt x="1020" y="1794"/>
                </a:lnTo>
                <a:lnTo>
                  <a:pt x="1016" y="1796"/>
                </a:lnTo>
                <a:lnTo>
                  <a:pt x="1016" y="1801"/>
                </a:lnTo>
                <a:lnTo>
                  <a:pt x="1016" y="1808"/>
                </a:lnTo>
                <a:lnTo>
                  <a:pt x="1016" y="1813"/>
                </a:lnTo>
                <a:lnTo>
                  <a:pt x="1020" y="1815"/>
                </a:lnTo>
                <a:lnTo>
                  <a:pt x="1025" y="1820"/>
                </a:lnTo>
                <a:lnTo>
                  <a:pt x="1028" y="1822"/>
                </a:lnTo>
                <a:lnTo>
                  <a:pt x="1030" y="1825"/>
                </a:lnTo>
                <a:lnTo>
                  <a:pt x="1030" y="1830"/>
                </a:lnTo>
                <a:lnTo>
                  <a:pt x="1030" y="1835"/>
                </a:lnTo>
                <a:lnTo>
                  <a:pt x="1021" y="1837"/>
                </a:lnTo>
                <a:lnTo>
                  <a:pt x="1016" y="1839"/>
                </a:lnTo>
                <a:lnTo>
                  <a:pt x="1011" y="1842"/>
                </a:lnTo>
                <a:lnTo>
                  <a:pt x="1003" y="1842"/>
                </a:lnTo>
                <a:lnTo>
                  <a:pt x="1001" y="1846"/>
                </a:lnTo>
                <a:lnTo>
                  <a:pt x="997" y="1847"/>
                </a:lnTo>
                <a:lnTo>
                  <a:pt x="989" y="1849"/>
                </a:lnTo>
                <a:lnTo>
                  <a:pt x="989" y="1863"/>
                </a:lnTo>
                <a:lnTo>
                  <a:pt x="989" y="1868"/>
                </a:lnTo>
                <a:lnTo>
                  <a:pt x="992" y="1868"/>
                </a:lnTo>
                <a:lnTo>
                  <a:pt x="1001" y="1864"/>
                </a:lnTo>
                <a:lnTo>
                  <a:pt x="1006" y="1863"/>
                </a:lnTo>
                <a:lnTo>
                  <a:pt x="1011" y="1861"/>
                </a:lnTo>
                <a:lnTo>
                  <a:pt x="1013" y="1861"/>
                </a:lnTo>
                <a:lnTo>
                  <a:pt x="1015" y="1863"/>
                </a:lnTo>
                <a:lnTo>
                  <a:pt x="1016" y="1869"/>
                </a:lnTo>
                <a:lnTo>
                  <a:pt x="1004" y="1871"/>
                </a:lnTo>
                <a:lnTo>
                  <a:pt x="994" y="1875"/>
                </a:lnTo>
                <a:lnTo>
                  <a:pt x="975" y="1883"/>
                </a:lnTo>
                <a:lnTo>
                  <a:pt x="975" y="1888"/>
                </a:lnTo>
                <a:lnTo>
                  <a:pt x="974" y="1892"/>
                </a:lnTo>
                <a:lnTo>
                  <a:pt x="972" y="1895"/>
                </a:lnTo>
                <a:lnTo>
                  <a:pt x="968" y="1897"/>
                </a:lnTo>
                <a:lnTo>
                  <a:pt x="968" y="1902"/>
                </a:lnTo>
                <a:lnTo>
                  <a:pt x="967" y="1905"/>
                </a:lnTo>
                <a:lnTo>
                  <a:pt x="965" y="1909"/>
                </a:lnTo>
                <a:lnTo>
                  <a:pt x="962" y="1910"/>
                </a:lnTo>
                <a:lnTo>
                  <a:pt x="960" y="1921"/>
                </a:lnTo>
                <a:lnTo>
                  <a:pt x="960" y="1929"/>
                </a:lnTo>
                <a:lnTo>
                  <a:pt x="963" y="1943"/>
                </a:lnTo>
                <a:lnTo>
                  <a:pt x="967" y="1956"/>
                </a:lnTo>
                <a:lnTo>
                  <a:pt x="968" y="1972"/>
                </a:lnTo>
                <a:lnTo>
                  <a:pt x="974" y="1973"/>
                </a:lnTo>
                <a:lnTo>
                  <a:pt x="980" y="1970"/>
                </a:lnTo>
                <a:lnTo>
                  <a:pt x="984" y="1967"/>
                </a:lnTo>
                <a:lnTo>
                  <a:pt x="989" y="1963"/>
                </a:lnTo>
                <a:lnTo>
                  <a:pt x="992" y="1960"/>
                </a:lnTo>
                <a:lnTo>
                  <a:pt x="996" y="1958"/>
                </a:lnTo>
                <a:lnTo>
                  <a:pt x="999" y="1960"/>
                </a:lnTo>
                <a:lnTo>
                  <a:pt x="1003" y="1965"/>
                </a:lnTo>
                <a:lnTo>
                  <a:pt x="1001" y="1967"/>
                </a:lnTo>
                <a:lnTo>
                  <a:pt x="999" y="1968"/>
                </a:lnTo>
                <a:lnTo>
                  <a:pt x="996" y="1972"/>
                </a:lnTo>
                <a:lnTo>
                  <a:pt x="991" y="1973"/>
                </a:lnTo>
                <a:lnTo>
                  <a:pt x="989" y="1975"/>
                </a:lnTo>
                <a:lnTo>
                  <a:pt x="989" y="1979"/>
                </a:lnTo>
                <a:lnTo>
                  <a:pt x="986" y="1979"/>
                </a:lnTo>
                <a:lnTo>
                  <a:pt x="982" y="1979"/>
                </a:lnTo>
                <a:lnTo>
                  <a:pt x="977" y="1979"/>
                </a:lnTo>
                <a:lnTo>
                  <a:pt x="975" y="1979"/>
                </a:lnTo>
                <a:lnTo>
                  <a:pt x="975" y="1982"/>
                </a:lnTo>
                <a:lnTo>
                  <a:pt x="975" y="1985"/>
                </a:lnTo>
                <a:lnTo>
                  <a:pt x="968" y="1989"/>
                </a:lnTo>
                <a:lnTo>
                  <a:pt x="962" y="1992"/>
                </a:lnTo>
                <a:lnTo>
                  <a:pt x="960" y="1994"/>
                </a:lnTo>
                <a:lnTo>
                  <a:pt x="960" y="1997"/>
                </a:lnTo>
                <a:lnTo>
                  <a:pt x="958" y="1999"/>
                </a:lnTo>
                <a:lnTo>
                  <a:pt x="955" y="1999"/>
                </a:lnTo>
                <a:lnTo>
                  <a:pt x="951" y="2001"/>
                </a:lnTo>
                <a:lnTo>
                  <a:pt x="948" y="2002"/>
                </a:lnTo>
                <a:lnTo>
                  <a:pt x="945" y="2006"/>
                </a:lnTo>
                <a:lnTo>
                  <a:pt x="941" y="2006"/>
                </a:lnTo>
                <a:lnTo>
                  <a:pt x="939" y="2016"/>
                </a:lnTo>
                <a:lnTo>
                  <a:pt x="936" y="2023"/>
                </a:lnTo>
                <a:lnTo>
                  <a:pt x="927" y="2038"/>
                </a:lnTo>
                <a:lnTo>
                  <a:pt x="924" y="2045"/>
                </a:lnTo>
                <a:lnTo>
                  <a:pt x="921" y="2054"/>
                </a:lnTo>
                <a:lnTo>
                  <a:pt x="921" y="2062"/>
                </a:lnTo>
                <a:lnTo>
                  <a:pt x="921" y="2074"/>
                </a:lnTo>
                <a:lnTo>
                  <a:pt x="917" y="2074"/>
                </a:lnTo>
                <a:lnTo>
                  <a:pt x="916" y="2076"/>
                </a:lnTo>
                <a:lnTo>
                  <a:pt x="914" y="2081"/>
                </a:lnTo>
                <a:lnTo>
                  <a:pt x="912" y="2086"/>
                </a:lnTo>
                <a:lnTo>
                  <a:pt x="910" y="2088"/>
                </a:lnTo>
                <a:lnTo>
                  <a:pt x="907" y="2088"/>
                </a:lnTo>
                <a:lnTo>
                  <a:pt x="907" y="2095"/>
                </a:lnTo>
                <a:lnTo>
                  <a:pt x="905" y="2100"/>
                </a:lnTo>
                <a:lnTo>
                  <a:pt x="902" y="2103"/>
                </a:lnTo>
                <a:lnTo>
                  <a:pt x="899" y="2107"/>
                </a:lnTo>
                <a:lnTo>
                  <a:pt x="892" y="2113"/>
                </a:lnTo>
                <a:lnTo>
                  <a:pt x="888" y="2117"/>
                </a:lnTo>
                <a:lnTo>
                  <a:pt x="887" y="2122"/>
                </a:lnTo>
                <a:lnTo>
                  <a:pt x="883" y="2131"/>
                </a:lnTo>
                <a:lnTo>
                  <a:pt x="878" y="2137"/>
                </a:lnTo>
                <a:lnTo>
                  <a:pt x="875" y="2146"/>
                </a:lnTo>
                <a:lnTo>
                  <a:pt x="873" y="2151"/>
                </a:lnTo>
                <a:lnTo>
                  <a:pt x="873" y="2156"/>
                </a:lnTo>
                <a:lnTo>
                  <a:pt x="885" y="2158"/>
                </a:lnTo>
                <a:lnTo>
                  <a:pt x="897" y="2163"/>
                </a:lnTo>
                <a:lnTo>
                  <a:pt x="907" y="2168"/>
                </a:lnTo>
                <a:lnTo>
                  <a:pt x="921" y="2170"/>
                </a:lnTo>
                <a:lnTo>
                  <a:pt x="934" y="2170"/>
                </a:lnTo>
                <a:lnTo>
                  <a:pt x="938" y="2170"/>
                </a:lnTo>
                <a:lnTo>
                  <a:pt x="939" y="2168"/>
                </a:lnTo>
                <a:lnTo>
                  <a:pt x="941" y="2163"/>
                </a:lnTo>
                <a:lnTo>
                  <a:pt x="943" y="2158"/>
                </a:lnTo>
                <a:lnTo>
                  <a:pt x="945" y="2156"/>
                </a:lnTo>
                <a:lnTo>
                  <a:pt x="948" y="2156"/>
                </a:lnTo>
                <a:lnTo>
                  <a:pt x="951" y="2149"/>
                </a:lnTo>
                <a:lnTo>
                  <a:pt x="955" y="2142"/>
                </a:lnTo>
                <a:lnTo>
                  <a:pt x="955" y="2132"/>
                </a:lnTo>
                <a:lnTo>
                  <a:pt x="955" y="2122"/>
                </a:lnTo>
                <a:lnTo>
                  <a:pt x="951" y="2122"/>
                </a:lnTo>
                <a:lnTo>
                  <a:pt x="950" y="2119"/>
                </a:lnTo>
                <a:lnTo>
                  <a:pt x="951" y="2117"/>
                </a:lnTo>
                <a:lnTo>
                  <a:pt x="955" y="2115"/>
                </a:lnTo>
                <a:lnTo>
                  <a:pt x="960" y="2105"/>
                </a:lnTo>
                <a:lnTo>
                  <a:pt x="965" y="2095"/>
                </a:lnTo>
                <a:lnTo>
                  <a:pt x="972" y="2086"/>
                </a:lnTo>
                <a:lnTo>
                  <a:pt x="977" y="2083"/>
                </a:lnTo>
                <a:lnTo>
                  <a:pt x="982" y="2081"/>
                </a:lnTo>
                <a:lnTo>
                  <a:pt x="982" y="2071"/>
                </a:lnTo>
                <a:lnTo>
                  <a:pt x="984" y="2061"/>
                </a:lnTo>
                <a:lnTo>
                  <a:pt x="987" y="2054"/>
                </a:lnTo>
                <a:lnTo>
                  <a:pt x="992" y="2047"/>
                </a:lnTo>
                <a:lnTo>
                  <a:pt x="996" y="2040"/>
                </a:lnTo>
                <a:lnTo>
                  <a:pt x="1001" y="2033"/>
                </a:lnTo>
                <a:lnTo>
                  <a:pt x="1003" y="2023"/>
                </a:lnTo>
                <a:lnTo>
                  <a:pt x="1003" y="2013"/>
                </a:lnTo>
                <a:lnTo>
                  <a:pt x="1008" y="2009"/>
                </a:lnTo>
                <a:lnTo>
                  <a:pt x="1013" y="2006"/>
                </a:lnTo>
                <a:lnTo>
                  <a:pt x="1016" y="2001"/>
                </a:lnTo>
                <a:lnTo>
                  <a:pt x="1023" y="1999"/>
                </a:lnTo>
                <a:lnTo>
                  <a:pt x="1025" y="1994"/>
                </a:lnTo>
                <a:lnTo>
                  <a:pt x="1027" y="1992"/>
                </a:lnTo>
                <a:lnTo>
                  <a:pt x="1030" y="1992"/>
                </a:lnTo>
                <a:lnTo>
                  <a:pt x="1033" y="1992"/>
                </a:lnTo>
                <a:lnTo>
                  <a:pt x="1037" y="1990"/>
                </a:lnTo>
                <a:lnTo>
                  <a:pt x="1042" y="1984"/>
                </a:lnTo>
                <a:lnTo>
                  <a:pt x="1044" y="1979"/>
                </a:lnTo>
                <a:lnTo>
                  <a:pt x="1044" y="1975"/>
                </a:lnTo>
                <a:lnTo>
                  <a:pt x="1042" y="1973"/>
                </a:lnTo>
                <a:lnTo>
                  <a:pt x="1037" y="1972"/>
                </a:lnTo>
                <a:lnTo>
                  <a:pt x="1035" y="1975"/>
                </a:lnTo>
                <a:lnTo>
                  <a:pt x="1033" y="1977"/>
                </a:lnTo>
                <a:lnTo>
                  <a:pt x="1030" y="1975"/>
                </a:lnTo>
                <a:lnTo>
                  <a:pt x="1030" y="1972"/>
                </a:lnTo>
                <a:lnTo>
                  <a:pt x="1033" y="1958"/>
                </a:lnTo>
                <a:lnTo>
                  <a:pt x="1037" y="1944"/>
                </a:lnTo>
                <a:lnTo>
                  <a:pt x="1037" y="1927"/>
                </a:lnTo>
                <a:lnTo>
                  <a:pt x="1037" y="1910"/>
                </a:lnTo>
                <a:lnTo>
                  <a:pt x="1037" y="1904"/>
                </a:lnTo>
                <a:lnTo>
                  <a:pt x="1033" y="1898"/>
                </a:lnTo>
                <a:lnTo>
                  <a:pt x="1032" y="1892"/>
                </a:lnTo>
                <a:lnTo>
                  <a:pt x="1030" y="1885"/>
                </a:lnTo>
                <a:lnTo>
                  <a:pt x="1030" y="1876"/>
                </a:lnTo>
                <a:lnTo>
                  <a:pt x="1037" y="1878"/>
                </a:lnTo>
                <a:lnTo>
                  <a:pt x="1044" y="1880"/>
                </a:lnTo>
                <a:lnTo>
                  <a:pt x="1049" y="1883"/>
                </a:lnTo>
                <a:lnTo>
                  <a:pt x="1057" y="1883"/>
                </a:lnTo>
                <a:lnTo>
                  <a:pt x="1059" y="1878"/>
                </a:lnTo>
                <a:lnTo>
                  <a:pt x="1062" y="1875"/>
                </a:lnTo>
                <a:lnTo>
                  <a:pt x="1071" y="1869"/>
                </a:lnTo>
                <a:lnTo>
                  <a:pt x="1071" y="1866"/>
                </a:lnTo>
                <a:lnTo>
                  <a:pt x="1071" y="1863"/>
                </a:lnTo>
                <a:lnTo>
                  <a:pt x="1074" y="1863"/>
                </a:lnTo>
                <a:lnTo>
                  <a:pt x="1078" y="1863"/>
                </a:lnTo>
                <a:lnTo>
                  <a:pt x="1078" y="1859"/>
                </a:lnTo>
                <a:lnTo>
                  <a:pt x="1078" y="1856"/>
                </a:lnTo>
                <a:lnTo>
                  <a:pt x="1081" y="1856"/>
                </a:lnTo>
                <a:lnTo>
                  <a:pt x="1085" y="1856"/>
                </a:lnTo>
                <a:lnTo>
                  <a:pt x="1085" y="1852"/>
                </a:lnTo>
                <a:lnTo>
                  <a:pt x="1085" y="1849"/>
                </a:lnTo>
                <a:lnTo>
                  <a:pt x="1088" y="1849"/>
                </a:lnTo>
                <a:lnTo>
                  <a:pt x="1091" y="1849"/>
                </a:lnTo>
                <a:lnTo>
                  <a:pt x="1091" y="1846"/>
                </a:lnTo>
                <a:lnTo>
                  <a:pt x="1091" y="1842"/>
                </a:lnTo>
                <a:lnTo>
                  <a:pt x="1095" y="1842"/>
                </a:lnTo>
                <a:lnTo>
                  <a:pt x="1098" y="1842"/>
                </a:lnTo>
                <a:lnTo>
                  <a:pt x="1100" y="1840"/>
                </a:lnTo>
                <a:lnTo>
                  <a:pt x="1100" y="1839"/>
                </a:lnTo>
                <a:lnTo>
                  <a:pt x="1102" y="1837"/>
                </a:lnTo>
                <a:lnTo>
                  <a:pt x="1105" y="1835"/>
                </a:lnTo>
                <a:lnTo>
                  <a:pt x="1112" y="1835"/>
                </a:lnTo>
                <a:lnTo>
                  <a:pt x="1103" y="1847"/>
                </a:lnTo>
                <a:lnTo>
                  <a:pt x="1093" y="1857"/>
                </a:lnTo>
                <a:lnTo>
                  <a:pt x="1083" y="1868"/>
                </a:lnTo>
                <a:lnTo>
                  <a:pt x="1071" y="1876"/>
                </a:lnTo>
                <a:lnTo>
                  <a:pt x="1066" y="1893"/>
                </a:lnTo>
                <a:lnTo>
                  <a:pt x="1061" y="1910"/>
                </a:lnTo>
                <a:lnTo>
                  <a:pt x="1059" y="1919"/>
                </a:lnTo>
                <a:lnTo>
                  <a:pt x="1057" y="1929"/>
                </a:lnTo>
                <a:lnTo>
                  <a:pt x="1056" y="1939"/>
                </a:lnTo>
                <a:lnTo>
                  <a:pt x="1057" y="1951"/>
                </a:lnTo>
                <a:lnTo>
                  <a:pt x="1059" y="1955"/>
                </a:lnTo>
                <a:lnTo>
                  <a:pt x="1061" y="1958"/>
                </a:lnTo>
                <a:lnTo>
                  <a:pt x="1069" y="1960"/>
                </a:lnTo>
                <a:lnTo>
                  <a:pt x="1073" y="1961"/>
                </a:lnTo>
                <a:lnTo>
                  <a:pt x="1076" y="1963"/>
                </a:lnTo>
                <a:lnTo>
                  <a:pt x="1078" y="1967"/>
                </a:lnTo>
                <a:lnTo>
                  <a:pt x="1078" y="1972"/>
                </a:lnTo>
                <a:lnTo>
                  <a:pt x="1081" y="1977"/>
                </a:lnTo>
                <a:lnTo>
                  <a:pt x="1085" y="1982"/>
                </a:lnTo>
                <a:lnTo>
                  <a:pt x="1088" y="1985"/>
                </a:lnTo>
                <a:lnTo>
                  <a:pt x="1091" y="1992"/>
                </a:lnTo>
                <a:lnTo>
                  <a:pt x="1091" y="1999"/>
                </a:lnTo>
                <a:lnTo>
                  <a:pt x="1091" y="2006"/>
                </a:lnTo>
                <a:lnTo>
                  <a:pt x="1093" y="2011"/>
                </a:lnTo>
                <a:lnTo>
                  <a:pt x="1098" y="2013"/>
                </a:lnTo>
                <a:lnTo>
                  <a:pt x="1098" y="2020"/>
                </a:lnTo>
                <a:lnTo>
                  <a:pt x="1102" y="2023"/>
                </a:lnTo>
                <a:lnTo>
                  <a:pt x="1105" y="2026"/>
                </a:lnTo>
                <a:lnTo>
                  <a:pt x="1112" y="2026"/>
                </a:lnTo>
                <a:lnTo>
                  <a:pt x="1115" y="2025"/>
                </a:lnTo>
                <a:lnTo>
                  <a:pt x="1117" y="2023"/>
                </a:lnTo>
                <a:lnTo>
                  <a:pt x="1119" y="2016"/>
                </a:lnTo>
                <a:lnTo>
                  <a:pt x="1119" y="1999"/>
                </a:lnTo>
                <a:lnTo>
                  <a:pt x="1112" y="1975"/>
                </a:lnTo>
                <a:lnTo>
                  <a:pt x="1110" y="1960"/>
                </a:lnTo>
                <a:lnTo>
                  <a:pt x="1112" y="1944"/>
                </a:lnTo>
                <a:lnTo>
                  <a:pt x="1112" y="1938"/>
                </a:lnTo>
                <a:lnTo>
                  <a:pt x="1112" y="1931"/>
                </a:lnTo>
                <a:lnTo>
                  <a:pt x="1114" y="1926"/>
                </a:lnTo>
                <a:lnTo>
                  <a:pt x="1119" y="1924"/>
                </a:lnTo>
                <a:lnTo>
                  <a:pt x="1122" y="1929"/>
                </a:lnTo>
                <a:lnTo>
                  <a:pt x="1124" y="1934"/>
                </a:lnTo>
                <a:lnTo>
                  <a:pt x="1127" y="1946"/>
                </a:lnTo>
                <a:lnTo>
                  <a:pt x="1129" y="1953"/>
                </a:lnTo>
                <a:lnTo>
                  <a:pt x="1132" y="1956"/>
                </a:lnTo>
                <a:lnTo>
                  <a:pt x="1137" y="1958"/>
                </a:lnTo>
                <a:lnTo>
                  <a:pt x="1146" y="1958"/>
                </a:lnTo>
                <a:lnTo>
                  <a:pt x="1158" y="1932"/>
                </a:lnTo>
                <a:lnTo>
                  <a:pt x="1163" y="1919"/>
                </a:lnTo>
                <a:lnTo>
                  <a:pt x="1166" y="1904"/>
                </a:lnTo>
                <a:lnTo>
                  <a:pt x="1170" y="1902"/>
                </a:lnTo>
                <a:lnTo>
                  <a:pt x="1172" y="1898"/>
                </a:lnTo>
                <a:lnTo>
                  <a:pt x="1173" y="1890"/>
                </a:lnTo>
                <a:lnTo>
                  <a:pt x="1177" y="1890"/>
                </a:lnTo>
                <a:lnTo>
                  <a:pt x="1178" y="1888"/>
                </a:lnTo>
                <a:lnTo>
                  <a:pt x="1180" y="1883"/>
                </a:lnTo>
                <a:lnTo>
                  <a:pt x="1183" y="1881"/>
                </a:lnTo>
                <a:lnTo>
                  <a:pt x="1185" y="1878"/>
                </a:lnTo>
                <a:lnTo>
                  <a:pt x="1187" y="1869"/>
                </a:lnTo>
                <a:lnTo>
                  <a:pt x="1201" y="1869"/>
                </a:lnTo>
                <a:lnTo>
                  <a:pt x="1201" y="1876"/>
                </a:lnTo>
                <a:lnTo>
                  <a:pt x="1197" y="1881"/>
                </a:lnTo>
                <a:lnTo>
                  <a:pt x="1190" y="1890"/>
                </a:lnTo>
                <a:lnTo>
                  <a:pt x="1189" y="1895"/>
                </a:lnTo>
                <a:lnTo>
                  <a:pt x="1185" y="1900"/>
                </a:lnTo>
                <a:lnTo>
                  <a:pt x="1185" y="1909"/>
                </a:lnTo>
                <a:lnTo>
                  <a:pt x="1187" y="1917"/>
                </a:lnTo>
                <a:lnTo>
                  <a:pt x="1189" y="1922"/>
                </a:lnTo>
                <a:lnTo>
                  <a:pt x="1190" y="1926"/>
                </a:lnTo>
                <a:lnTo>
                  <a:pt x="1197" y="1931"/>
                </a:lnTo>
                <a:lnTo>
                  <a:pt x="1206" y="1934"/>
                </a:lnTo>
                <a:lnTo>
                  <a:pt x="1214" y="1938"/>
                </a:lnTo>
                <a:lnTo>
                  <a:pt x="1214" y="1943"/>
                </a:lnTo>
                <a:lnTo>
                  <a:pt x="1218" y="1944"/>
                </a:lnTo>
                <a:lnTo>
                  <a:pt x="1223" y="1950"/>
                </a:lnTo>
                <a:lnTo>
                  <a:pt x="1226" y="1951"/>
                </a:lnTo>
                <a:lnTo>
                  <a:pt x="1228" y="1955"/>
                </a:lnTo>
                <a:lnTo>
                  <a:pt x="1228" y="1960"/>
                </a:lnTo>
                <a:lnTo>
                  <a:pt x="1228" y="1965"/>
                </a:lnTo>
                <a:lnTo>
                  <a:pt x="1223" y="1965"/>
                </a:lnTo>
                <a:lnTo>
                  <a:pt x="1221" y="1961"/>
                </a:lnTo>
                <a:lnTo>
                  <a:pt x="1216" y="1956"/>
                </a:lnTo>
                <a:lnTo>
                  <a:pt x="1214" y="1953"/>
                </a:lnTo>
                <a:lnTo>
                  <a:pt x="1211" y="1951"/>
                </a:lnTo>
                <a:lnTo>
                  <a:pt x="1206" y="1951"/>
                </a:lnTo>
                <a:lnTo>
                  <a:pt x="1201" y="1951"/>
                </a:lnTo>
                <a:lnTo>
                  <a:pt x="1201" y="1946"/>
                </a:lnTo>
                <a:lnTo>
                  <a:pt x="1199" y="1943"/>
                </a:lnTo>
                <a:lnTo>
                  <a:pt x="1195" y="1941"/>
                </a:lnTo>
                <a:lnTo>
                  <a:pt x="1192" y="1939"/>
                </a:lnTo>
                <a:lnTo>
                  <a:pt x="1183" y="1938"/>
                </a:lnTo>
                <a:lnTo>
                  <a:pt x="1182" y="1934"/>
                </a:lnTo>
                <a:lnTo>
                  <a:pt x="1180" y="1931"/>
                </a:lnTo>
                <a:lnTo>
                  <a:pt x="1173" y="1931"/>
                </a:lnTo>
                <a:lnTo>
                  <a:pt x="1172" y="1934"/>
                </a:lnTo>
                <a:lnTo>
                  <a:pt x="1170" y="1938"/>
                </a:lnTo>
                <a:lnTo>
                  <a:pt x="1166" y="1941"/>
                </a:lnTo>
                <a:lnTo>
                  <a:pt x="1166" y="1944"/>
                </a:lnTo>
                <a:lnTo>
                  <a:pt x="1166" y="1950"/>
                </a:lnTo>
                <a:lnTo>
                  <a:pt x="1165" y="1953"/>
                </a:lnTo>
                <a:lnTo>
                  <a:pt x="1163" y="1956"/>
                </a:lnTo>
                <a:lnTo>
                  <a:pt x="1160" y="1958"/>
                </a:lnTo>
                <a:lnTo>
                  <a:pt x="1153" y="1972"/>
                </a:lnTo>
                <a:lnTo>
                  <a:pt x="1146" y="1985"/>
                </a:lnTo>
                <a:lnTo>
                  <a:pt x="1149" y="1987"/>
                </a:lnTo>
                <a:lnTo>
                  <a:pt x="1151" y="1989"/>
                </a:lnTo>
                <a:lnTo>
                  <a:pt x="1153" y="1996"/>
                </a:lnTo>
                <a:lnTo>
                  <a:pt x="1153" y="2013"/>
                </a:lnTo>
                <a:lnTo>
                  <a:pt x="1151" y="2014"/>
                </a:lnTo>
                <a:lnTo>
                  <a:pt x="1149" y="2016"/>
                </a:lnTo>
                <a:lnTo>
                  <a:pt x="1146" y="2020"/>
                </a:lnTo>
                <a:lnTo>
                  <a:pt x="1144" y="2025"/>
                </a:lnTo>
                <a:lnTo>
                  <a:pt x="1143" y="2026"/>
                </a:lnTo>
                <a:lnTo>
                  <a:pt x="1139" y="2026"/>
                </a:lnTo>
                <a:lnTo>
                  <a:pt x="1134" y="2035"/>
                </a:lnTo>
                <a:lnTo>
                  <a:pt x="1132" y="2040"/>
                </a:lnTo>
                <a:lnTo>
                  <a:pt x="1132" y="2047"/>
                </a:lnTo>
                <a:lnTo>
                  <a:pt x="1137" y="2055"/>
                </a:lnTo>
                <a:lnTo>
                  <a:pt x="1141" y="2066"/>
                </a:lnTo>
                <a:lnTo>
                  <a:pt x="1146" y="2074"/>
                </a:lnTo>
                <a:lnTo>
                  <a:pt x="1149" y="2078"/>
                </a:lnTo>
                <a:lnTo>
                  <a:pt x="1153" y="2081"/>
                </a:lnTo>
                <a:lnTo>
                  <a:pt x="1153" y="2088"/>
                </a:lnTo>
                <a:lnTo>
                  <a:pt x="1153" y="2093"/>
                </a:lnTo>
                <a:lnTo>
                  <a:pt x="1156" y="2096"/>
                </a:lnTo>
                <a:lnTo>
                  <a:pt x="1160" y="2098"/>
                </a:lnTo>
                <a:lnTo>
                  <a:pt x="1163" y="2102"/>
                </a:lnTo>
                <a:lnTo>
                  <a:pt x="1166" y="2103"/>
                </a:lnTo>
                <a:lnTo>
                  <a:pt x="1166" y="2108"/>
                </a:lnTo>
                <a:lnTo>
                  <a:pt x="1166" y="2115"/>
                </a:lnTo>
                <a:lnTo>
                  <a:pt x="1166" y="2156"/>
                </a:lnTo>
                <a:lnTo>
                  <a:pt x="1158" y="2158"/>
                </a:lnTo>
                <a:lnTo>
                  <a:pt x="1149" y="2160"/>
                </a:lnTo>
                <a:lnTo>
                  <a:pt x="1143" y="2163"/>
                </a:lnTo>
                <a:lnTo>
                  <a:pt x="1137" y="2168"/>
                </a:lnTo>
                <a:lnTo>
                  <a:pt x="1127" y="2178"/>
                </a:lnTo>
                <a:lnTo>
                  <a:pt x="1119" y="2190"/>
                </a:lnTo>
                <a:lnTo>
                  <a:pt x="1117" y="2195"/>
                </a:lnTo>
                <a:lnTo>
                  <a:pt x="1115" y="2197"/>
                </a:lnTo>
                <a:lnTo>
                  <a:pt x="1112" y="2197"/>
                </a:lnTo>
                <a:lnTo>
                  <a:pt x="1107" y="2207"/>
                </a:lnTo>
                <a:lnTo>
                  <a:pt x="1100" y="2216"/>
                </a:lnTo>
                <a:lnTo>
                  <a:pt x="1093" y="2224"/>
                </a:lnTo>
                <a:lnTo>
                  <a:pt x="1091" y="2231"/>
                </a:lnTo>
                <a:lnTo>
                  <a:pt x="1091" y="2238"/>
                </a:lnTo>
                <a:lnTo>
                  <a:pt x="1086" y="2241"/>
                </a:lnTo>
                <a:lnTo>
                  <a:pt x="1081" y="2245"/>
                </a:lnTo>
                <a:lnTo>
                  <a:pt x="1076" y="2250"/>
                </a:lnTo>
                <a:lnTo>
                  <a:pt x="1071" y="2252"/>
                </a:lnTo>
                <a:lnTo>
                  <a:pt x="1069" y="2257"/>
                </a:lnTo>
                <a:lnTo>
                  <a:pt x="1068" y="2258"/>
                </a:lnTo>
                <a:lnTo>
                  <a:pt x="1064" y="2258"/>
                </a:lnTo>
                <a:lnTo>
                  <a:pt x="1062" y="2264"/>
                </a:lnTo>
                <a:lnTo>
                  <a:pt x="1061" y="2265"/>
                </a:lnTo>
                <a:lnTo>
                  <a:pt x="1057" y="2265"/>
                </a:lnTo>
                <a:lnTo>
                  <a:pt x="1050" y="2269"/>
                </a:lnTo>
                <a:lnTo>
                  <a:pt x="1045" y="2274"/>
                </a:lnTo>
                <a:lnTo>
                  <a:pt x="1040" y="2279"/>
                </a:lnTo>
                <a:lnTo>
                  <a:pt x="1037" y="2286"/>
                </a:lnTo>
                <a:lnTo>
                  <a:pt x="1035" y="2291"/>
                </a:lnTo>
                <a:lnTo>
                  <a:pt x="1033" y="2293"/>
                </a:lnTo>
                <a:lnTo>
                  <a:pt x="1030" y="2293"/>
                </a:lnTo>
                <a:lnTo>
                  <a:pt x="1030" y="2298"/>
                </a:lnTo>
                <a:lnTo>
                  <a:pt x="1030" y="2303"/>
                </a:lnTo>
                <a:lnTo>
                  <a:pt x="1028" y="2311"/>
                </a:lnTo>
                <a:lnTo>
                  <a:pt x="1025" y="2321"/>
                </a:lnTo>
                <a:lnTo>
                  <a:pt x="1023" y="2333"/>
                </a:lnTo>
                <a:lnTo>
                  <a:pt x="1023" y="2340"/>
                </a:lnTo>
                <a:lnTo>
                  <a:pt x="1023" y="2349"/>
                </a:lnTo>
                <a:lnTo>
                  <a:pt x="1025" y="2364"/>
                </a:lnTo>
                <a:lnTo>
                  <a:pt x="1023" y="2371"/>
                </a:lnTo>
                <a:lnTo>
                  <a:pt x="1021" y="2378"/>
                </a:lnTo>
                <a:lnTo>
                  <a:pt x="1016" y="2381"/>
                </a:lnTo>
                <a:lnTo>
                  <a:pt x="1009" y="2381"/>
                </a:lnTo>
                <a:lnTo>
                  <a:pt x="1009" y="2327"/>
                </a:lnTo>
                <a:lnTo>
                  <a:pt x="989" y="2327"/>
                </a:lnTo>
                <a:lnTo>
                  <a:pt x="987" y="2332"/>
                </a:lnTo>
                <a:lnTo>
                  <a:pt x="986" y="2333"/>
                </a:lnTo>
                <a:lnTo>
                  <a:pt x="982" y="2333"/>
                </a:lnTo>
                <a:lnTo>
                  <a:pt x="979" y="2340"/>
                </a:lnTo>
                <a:lnTo>
                  <a:pt x="975" y="2347"/>
                </a:lnTo>
                <a:lnTo>
                  <a:pt x="975" y="2357"/>
                </a:lnTo>
                <a:lnTo>
                  <a:pt x="975" y="2368"/>
                </a:lnTo>
                <a:lnTo>
                  <a:pt x="975" y="2388"/>
                </a:lnTo>
                <a:lnTo>
                  <a:pt x="975" y="2408"/>
                </a:lnTo>
                <a:lnTo>
                  <a:pt x="980" y="2414"/>
                </a:lnTo>
                <a:lnTo>
                  <a:pt x="986" y="2419"/>
                </a:lnTo>
                <a:lnTo>
                  <a:pt x="987" y="2427"/>
                </a:lnTo>
                <a:lnTo>
                  <a:pt x="989" y="2436"/>
                </a:lnTo>
                <a:lnTo>
                  <a:pt x="994" y="2437"/>
                </a:lnTo>
                <a:lnTo>
                  <a:pt x="996" y="2439"/>
                </a:lnTo>
                <a:lnTo>
                  <a:pt x="996" y="2443"/>
                </a:lnTo>
                <a:lnTo>
                  <a:pt x="996" y="2449"/>
                </a:lnTo>
                <a:lnTo>
                  <a:pt x="996" y="2456"/>
                </a:lnTo>
                <a:lnTo>
                  <a:pt x="999" y="2466"/>
                </a:lnTo>
                <a:lnTo>
                  <a:pt x="1004" y="2475"/>
                </a:lnTo>
                <a:lnTo>
                  <a:pt x="1009" y="2483"/>
                </a:lnTo>
                <a:lnTo>
                  <a:pt x="1015" y="2492"/>
                </a:lnTo>
                <a:lnTo>
                  <a:pt x="1016" y="2497"/>
                </a:lnTo>
                <a:lnTo>
                  <a:pt x="1016" y="2504"/>
                </a:lnTo>
                <a:lnTo>
                  <a:pt x="1018" y="2507"/>
                </a:lnTo>
                <a:lnTo>
                  <a:pt x="1021" y="2509"/>
                </a:lnTo>
                <a:lnTo>
                  <a:pt x="1030" y="2511"/>
                </a:lnTo>
                <a:lnTo>
                  <a:pt x="1035" y="2509"/>
                </a:lnTo>
                <a:lnTo>
                  <a:pt x="1037" y="2507"/>
                </a:lnTo>
                <a:lnTo>
                  <a:pt x="1037" y="2504"/>
                </a:lnTo>
                <a:lnTo>
                  <a:pt x="1037" y="2499"/>
                </a:lnTo>
                <a:lnTo>
                  <a:pt x="1033" y="2487"/>
                </a:lnTo>
                <a:lnTo>
                  <a:pt x="1030" y="2477"/>
                </a:lnTo>
                <a:lnTo>
                  <a:pt x="1028" y="2465"/>
                </a:lnTo>
                <a:lnTo>
                  <a:pt x="1028" y="2451"/>
                </a:lnTo>
                <a:lnTo>
                  <a:pt x="1030" y="2444"/>
                </a:lnTo>
                <a:lnTo>
                  <a:pt x="1030" y="2441"/>
                </a:lnTo>
                <a:lnTo>
                  <a:pt x="1033" y="2437"/>
                </a:lnTo>
                <a:lnTo>
                  <a:pt x="1037" y="2436"/>
                </a:lnTo>
                <a:lnTo>
                  <a:pt x="1038" y="2431"/>
                </a:lnTo>
                <a:lnTo>
                  <a:pt x="1040" y="2429"/>
                </a:lnTo>
                <a:lnTo>
                  <a:pt x="1044" y="2429"/>
                </a:lnTo>
                <a:lnTo>
                  <a:pt x="1044" y="2426"/>
                </a:lnTo>
                <a:lnTo>
                  <a:pt x="1045" y="2424"/>
                </a:lnTo>
                <a:lnTo>
                  <a:pt x="1050" y="2422"/>
                </a:lnTo>
                <a:lnTo>
                  <a:pt x="1056" y="2424"/>
                </a:lnTo>
                <a:lnTo>
                  <a:pt x="1061" y="2427"/>
                </a:lnTo>
                <a:lnTo>
                  <a:pt x="1068" y="2436"/>
                </a:lnTo>
                <a:lnTo>
                  <a:pt x="1074" y="2444"/>
                </a:lnTo>
                <a:lnTo>
                  <a:pt x="1079" y="2448"/>
                </a:lnTo>
                <a:lnTo>
                  <a:pt x="1085" y="2449"/>
                </a:lnTo>
                <a:lnTo>
                  <a:pt x="1088" y="2454"/>
                </a:lnTo>
                <a:lnTo>
                  <a:pt x="1091" y="2460"/>
                </a:lnTo>
                <a:lnTo>
                  <a:pt x="1095" y="2463"/>
                </a:lnTo>
                <a:lnTo>
                  <a:pt x="1098" y="2470"/>
                </a:lnTo>
                <a:lnTo>
                  <a:pt x="1100" y="2472"/>
                </a:lnTo>
                <a:lnTo>
                  <a:pt x="1102" y="2473"/>
                </a:lnTo>
                <a:lnTo>
                  <a:pt x="1105" y="2477"/>
                </a:lnTo>
                <a:lnTo>
                  <a:pt x="1110" y="2478"/>
                </a:lnTo>
                <a:lnTo>
                  <a:pt x="1112" y="2480"/>
                </a:lnTo>
                <a:lnTo>
                  <a:pt x="1112" y="2483"/>
                </a:lnTo>
                <a:lnTo>
                  <a:pt x="1115" y="2499"/>
                </a:lnTo>
                <a:lnTo>
                  <a:pt x="1119" y="2506"/>
                </a:lnTo>
                <a:lnTo>
                  <a:pt x="1122" y="2511"/>
                </a:lnTo>
                <a:lnTo>
                  <a:pt x="1126" y="2516"/>
                </a:lnTo>
                <a:lnTo>
                  <a:pt x="1131" y="2521"/>
                </a:lnTo>
                <a:lnTo>
                  <a:pt x="1137" y="2523"/>
                </a:lnTo>
                <a:lnTo>
                  <a:pt x="1146" y="2524"/>
                </a:lnTo>
                <a:lnTo>
                  <a:pt x="1153" y="2521"/>
                </a:lnTo>
                <a:lnTo>
                  <a:pt x="1158" y="2518"/>
                </a:lnTo>
                <a:lnTo>
                  <a:pt x="1161" y="2512"/>
                </a:lnTo>
                <a:lnTo>
                  <a:pt x="1165" y="2506"/>
                </a:lnTo>
                <a:lnTo>
                  <a:pt x="1170" y="2492"/>
                </a:lnTo>
                <a:lnTo>
                  <a:pt x="1173" y="2477"/>
                </a:lnTo>
                <a:lnTo>
                  <a:pt x="1172" y="2475"/>
                </a:lnTo>
                <a:lnTo>
                  <a:pt x="1170" y="2473"/>
                </a:lnTo>
                <a:lnTo>
                  <a:pt x="1166" y="2470"/>
                </a:lnTo>
                <a:lnTo>
                  <a:pt x="1165" y="2465"/>
                </a:lnTo>
                <a:lnTo>
                  <a:pt x="1163" y="2463"/>
                </a:lnTo>
                <a:lnTo>
                  <a:pt x="1160" y="2463"/>
                </a:lnTo>
                <a:lnTo>
                  <a:pt x="1156" y="2461"/>
                </a:lnTo>
                <a:lnTo>
                  <a:pt x="1155" y="2458"/>
                </a:lnTo>
                <a:lnTo>
                  <a:pt x="1153" y="2449"/>
                </a:lnTo>
                <a:lnTo>
                  <a:pt x="1153" y="2444"/>
                </a:lnTo>
                <a:lnTo>
                  <a:pt x="1155" y="2439"/>
                </a:lnTo>
                <a:lnTo>
                  <a:pt x="1156" y="2434"/>
                </a:lnTo>
                <a:lnTo>
                  <a:pt x="1158" y="2432"/>
                </a:lnTo>
                <a:lnTo>
                  <a:pt x="1165" y="2427"/>
                </a:lnTo>
                <a:lnTo>
                  <a:pt x="1173" y="2422"/>
                </a:lnTo>
                <a:lnTo>
                  <a:pt x="1173" y="2427"/>
                </a:lnTo>
                <a:lnTo>
                  <a:pt x="1175" y="2432"/>
                </a:lnTo>
                <a:lnTo>
                  <a:pt x="1178" y="2441"/>
                </a:lnTo>
                <a:lnTo>
                  <a:pt x="1183" y="2448"/>
                </a:lnTo>
                <a:lnTo>
                  <a:pt x="1187" y="2456"/>
                </a:lnTo>
                <a:lnTo>
                  <a:pt x="1194" y="2458"/>
                </a:lnTo>
                <a:lnTo>
                  <a:pt x="1199" y="2460"/>
                </a:lnTo>
                <a:lnTo>
                  <a:pt x="1204" y="2461"/>
                </a:lnTo>
                <a:lnTo>
                  <a:pt x="1207" y="2466"/>
                </a:lnTo>
                <a:lnTo>
                  <a:pt x="1214" y="2475"/>
                </a:lnTo>
                <a:lnTo>
                  <a:pt x="1221" y="2483"/>
                </a:lnTo>
                <a:lnTo>
                  <a:pt x="1228" y="2487"/>
                </a:lnTo>
                <a:lnTo>
                  <a:pt x="1235" y="2490"/>
                </a:lnTo>
                <a:lnTo>
                  <a:pt x="1238" y="2490"/>
                </a:lnTo>
                <a:lnTo>
                  <a:pt x="1241" y="2490"/>
                </a:lnTo>
                <a:lnTo>
                  <a:pt x="1241" y="2494"/>
                </a:lnTo>
                <a:lnTo>
                  <a:pt x="1241" y="2497"/>
                </a:lnTo>
                <a:lnTo>
                  <a:pt x="1253" y="2502"/>
                </a:lnTo>
                <a:lnTo>
                  <a:pt x="1260" y="2504"/>
                </a:lnTo>
                <a:lnTo>
                  <a:pt x="1269" y="2504"/>
                </a:lnTo>
                <a:lnTo>
                  <a:pt x="1276" y="2504"/>
                </a:lnTo>
                <a:lnTo>
                  <a:pt x="1282" y="2504"/>
                </a:lnTo>
                <a:lnTo>
                  <a:pt x="1288" y="2502"/>
                </a:lnTo>
                <a:lnTo>
                  <a:pt x="1289" y="2497"/>
                </a:lnTo>
                <a:lnTo>
                  <a:pt x="1294" y="2497"/>
                </a:lnTo>
                <a:lnTo>
                  <a:pt x="1298" y="2495"/>
                </a:lnTo>
                <a:lnTo>
                  <a:pt x="1301" y="2494"/>
                </a:lnTo>
                <a:lnTo>
                  <a:pt x="1303" y="2490"/>
                </a:lnTo>
                <a:lnTo>
                  <a:pt x="1299" y="2489"/>
                </a:lnTo>
                <a:lnTo>
                  <a:pt x="1298" y="2487"/>
                </a:lnTo>
                <a:lnTo>
                  <a:pt x="1298" y="2483"/>
                </a:lnTo>
                <a:lnTo>
                  <a:pt x="1299" y="2478"/>
                </a:lnTo>
                <a:lnTo>
                  <a:pt x="1301" y="2477"/>
                </a:lnTo>
                <a:lnTo>
                  <a:pt x="1303" y="2477"/>
                </a:lnTo>
                <a:lnTo>
                  <a:pt x="1306" y="2475"/>
                </a:lnTo>
                <a:lnTo>
                  <a:pt x="1310" y="2473"/>
                </a:lnTo>
                <a:lnTo>
                  <a:pt x="1311" y="2472"/>
                </a:lnTo>
                <a:lnTo>
                  <a:pt x="1316" y="2470"/>
                </a:lnTo>
                <a:lnTo>
                  <a:pt x="1323" y="2470"/>
                </a:lnTo>
                <a:lnTo>
                  <a:pt x="1327" y="2472"/>
                </a:lnTo>
                <a:lnTo>
                  <a:pt x="1337" y="2477"/>
                </a:lnTo>
                <a:lnTo>
                  <a:pt x="1342" y="2478"/>
                </a:lnTo>
                <a:lnTo>
                  <a:pt x="1345" y="2478"/>
                </a:lnTo>
                <a:lnTo>
                  <a:pt x="1349" y="2480"/>
                </a:lnTo>
                <a:lnTo>
                  <a:pt x="1351" y="2483"/>
                </a:lnTo>
                <a:lnTo>
                  <a:pt x="1361" y="2483"/>
                </a:lnTo>
                <a:lnTo>
                  <a:pt x="1371" y="2483"/>
                </a:lnTo>
                <a:lnTo>
                  <a:pt x="1378" y="2480"/>
                </a:lnTo>
                <a:lnTo>
                  <a:pt x="1385" y="2477"/>
                </a:lnTo>
                <a:lnTo>
                  <a:pt x="1386" y="2470"/>
                </a:lnTo>
                <a:lnTo>
                  <a:pt x="1386" y="2465"/>
                </a:lnTo>
                <a:lnTo>
                  <a:pt x="1385" y="2461"/>
                </a:lnTo>
                <a:lnTo>
                  <a:pt x="1381" y="2460"/>
                </a:lnTo>
                <a:lnTo>
                  <a:pt x="1376" y="2454"/>
                </a:lnTo>
                <a:lnTo>
                  <a:pt x="1373" y="2453"/>
                </a:lnTo>
                <a:lnTo>
                  <a:pt x="1371" y="2449"/>
                </a:lnTo>
                <a:lnTo>
                  <a:pt x="1373" y="2449"/>
                </a:lnTo>
                <a:lnTo>
                  <a:pt x="1374" y="2448"/>
                </a:lnTo>
                <a:lnTo>
                  <a:pt x="1376" y="2443"/>
                </a:lnTo>
                <a:lnTo>
                  <a:pt x="1378" y="2429"/>
                </a:lnTo>
                <a:lnTo>
                  <a:pt x="1386" y="2434"/>
                </a:lnTo>
                <a:lnTo>
                  <a:pt x="1390" y="2437"/>
                </a:lnTo>
                <a:lnTo>
                  <a:pt x="1392" y="2443"/>
                </a:lnTo>
                <a:lnTo>
                  <a:pt x="1398" y="2443"/>
                </a:lnTo>
                <a:lnTo>
                  <a:pt x="1405" y="2443"/>
                </a:lnTo>
                <a:lnTo>
                  <a:pt x="1410" y="2444"/>
                </a:lnTo>
                <a:lnTo>
                  <a:pt x="1412" y="2449"/>
                </a:lnTo>
                <a:lnTo>
                  <a:pt x="1417" y="2449"/>
                </a:lnTo>
                <a:lnTo>
                  <a:pt x="1422" y="2451"/>
                </a:lnTo>
                <a:lnTo>
                  <a:pt x="1431" y="2454"/>
                </a:lnTo>
                <a:lnTo>
                  <a:pt x="1439" y="2458"/>
                </a:lnTo>
                <a:lnTo>
                  <a:pt x="1446" y="2458"/>
                </a:lnTo>
                <a:lnTo>
                  <a:pt x="1453" y="2456"/>
                </a:lnTo>
                <a:lnTo>
                  <a:pt x="1456" y="2461"/>
                </a:lnTo>
                <a:lnTo>
                  <a:pt x="1460" y="2466"/>
                </a:lnTo>
                <a:lnTo>
                  <a:pt x="1463" y="2470"/>
                </a:lnTo>
                <a:lnTo>
                  <a:pt x="1467" y="2477"/>
                </a:lnTo>
                <a:lnTo>
                  <a:pt x="1460" y="2475"/>
                </a:lnTo>
                <a:lnTo>
                  <a:pt x="1455" y="2475"/>
                </a:lnTo>
                <a:lnTo>
                  <a:pt x="1448" y="2478"/>
                </a:lnTo>
                <a:lnTo>
                  <a:pt x="1443" y="2483"/>
                </a:lnTo>
                <a:lnTo>
                  <a:pt x="1438" y="2483"/>
                </a:lnTo>
                <a:lnTo>
                  <a:pt x="1432" y="2483"/>
                </a:lnTo>
                <a:lnTo>
                  <a:pt x="1431" y="2492"/>
                </a:lnTo>
                <a:lnTo>
                  <a:pt x="1429" y="2497"/>
                </a:lnTo>
                <a:lnTo>
                  <a:pt x="1424" y="2501"/>
                </a:lnTo>
                <a:lnTo>
                  <a:pt x="1419" y="2504"/>
                </a:lnTo>
                <a:lnTo>
                  <a:pt x="1419" y="2531"/>
                </a:lnTo>
                <a:lnTo>
                  <a:pt x="1409" y="2538"/>
                </a:lnTo>
                <a:lnTo>
                  <a:pt x="1400" y="2547"/>
                </a:lnTo>
                <a:lnTo>
                  <a:pt x="1392" y="2555"/>
                </a:lnTo>
                <a:lnTo>
                  <a:pt x="1385" y="2565"/>
                </a:lnTo>
                <a:lnTo>
                  <a:pt x="1380" y="2569"/>
                </a:lnTo>
                <a:lnTo>
                  <a:pt x="1374" y="2572"/>
                </a:lnTo>
                <a:lnTo>
                  <a:pt x="1371" y="2579"/>
                </a:lnTo>
                <a:lnTo>
                  <a:pt x="1371" y="2586"/>
                </a:lnTo>
                <a:lnTo>
                  <a:pt x="1364" y="2586"/>
                </a:lnTo>
                <a:lnTo>
                  <a:pt x="1359" y="2589"/>
                </a:lnTo>
                <a:lnTo>
                  <a:pt x="1356" y="2591"/>
                </a:lnTo>
                <a:lnTo>
                  <a:pt x="1351" y="2593"/>
                </a:lnTo>
                <a:lnTo>
                  <a:pt x="1349" y="2601"/>
                </a:lnTo>
                <a:lnTo>
                  <a:pt x="1347" y="2608"/>
                </a:lnTo>
                <a:lnTo>
                  <a:pt x="1340" y="2620"/>
                </a:lnTo>
                <a:lnTo>
                  <a:pt x="1334" y="2632"/>
                </a:lnTo>
                <a:lnTo>
                  <a:pt x="1332" y="2639"/>
                </a:lnTo>
                <a:lnTo>
                  <a:pt x="1330" y="2647"/>
                </a:lnTo>
                <a:lnTo>
                  <a:pt x="1334" y="2654"/>
                </a:lnTo>
                <a:lnTo>
                  <a:pt x="1337" y="2661"/>
                </a:lnTo>
                <a:lnTo>
                  <a:pt x="1337" y="2671"/>
                </a:lnTo>
                <a:lnTo>
                  <a:pt x="1337" y="2682"/>
                </a:lnTo>
                <a:lnTo>
                  <a:pt x="1342" y="2682"/>
                </a:lnTo>
                <a:lnTo>
                  <a:pt x="1345" y="2683"/>
                </a:lnTo>
                <a:lnTo>
                  <a:pt x="1349" y="2685"/>
                </a:lnTo>
                <a:lnTo>
                  <a:pt x="1351" y="2688"/>
                </a:lnTo>
                <a:lnTo>
                  <a:pt x="1356" y="2714"/>
                </a:lnTo>
                <a:lnTo>
                  <a:pt x="1359" y="2726"/>
                </a:lnTo>
                <a:lnTo>
                  <a:pt x="1364" y="2736"/>
                </a:lnTo>
                <a:lnTo>
                  <a:pt x="1363" y="2743"/>
                </a:lnTo>
                <a:lnTo>
                  <a:pt x="1361" y="2750"/>
                </a:lnTo>
                <a:lnTo>
                  <a:pt x="1357" y="2755"/>
                </a:lnTo>
                <a:lnTo>
                  <a:pt x="1357" y="2763"/>
                </a:lnTo>
                <a:lnTo>
                  <a:pt x="1361" y="2765"/>
                </a:lnTo>
                <a:lnTo>
                  <a:pt x="1364" y="2770"/>
                </a:lnTo>
                <a:lnTo>
                  <a:pt x="1364" y="2777"/>
                </a:lnTo>
                <a:lnTo>
                  <a:pt x="1364" y="2784"/>
                </a:lnTo>
                <a:lnTo>
                  <a:pt x="1373" y="2786"/>
                </a:lnTo>
                <a:lnTo>
                  <a:pt x="1378" y="2784"/>
                </a:lnTo>
                <a:lnTo>
                  <a:pt x="1385" y="2780"/>
                </a:lnTo>
                <a:lnTo>
                  <a:pt x="1388" y="2777"/>
                </a:lnTo>
                <a:lnTo>
                  <a:pt x="1393" y="2772"/>
                </a:lnTo>
                <a:lnTo>
                  <a:pt x="1397" y="2770"/>
                </a:lnTo>
                <a:lnTo>
                  <a:pt x="1400" y="2772"/>
                </a:lnTo>
                <a:lnTo>
                  <a:pt x="1405" y="2777"/>
                </a:lnTo>
                <a:lnTo>
                  <a:pt x="1405" y="2782"/>
                </a:lnTo>
                <a:lnTo>
                  <a:pt x="1403" y="2787"/>
                </a:lnTo>
                <a:lnTo>
                  <a:pt x="1402" y="2792"/>
                </a:lnTo>
                <a:lnTo>
                  <a:pt x="1398" y="2794"/>
                </a:lnTo>
                <a:lnTo>
                  <a:pt x="1392" y="2799"/>
                </a:lnTo>
                <a:lnTo>
                  <a:pt x="1385" y="2804"/>
                </a:lnTo>
                <a:lnTo>
                  <a:pt x="1385" y="2845"/>
                </a:lnTo>
                <a:lnTo>
                  <a:pt x="1392" y="2847"/>
                </a:lnTo>
                <a:lnTo>
                  <a:pt x="1397" y="2845"/>
                </a:lnTo>
                <a:lnTo>
                  <a:pt x="1402" y="2844"/>
                </a:lnTo>
                <a:lnTo>
                  <a:pt x="1405" y="2842"/>
                </a:lnTo>
                <a:lnTo>
                  <a:pt x="1410" y="2835"/>
                </a:lnTo>
                <a:lnTo>
                  <a:pt x="1414" y="2833"/>
                </a:lnTo>
                <a:lnTo>
                  <a:pt x="1419" y="2832"/>
                </a:lnTo>
                <a:lnTo>
                  <a:pt x="1422" y="2823"/>
                </a:lnTo>
                <a:lnTo>
                  <a:pt x="1426" y="2815"/>
                </a:lnTo>
                <a:lnTo>
                  <a:pt x="1431" y="2808"/>
                </a:lnTo>
                <a:lnTo>
                  <a:pt x="1434" y="2806"/>
                </a:lnTo>
                <a:lnTo>
                  <a:pt x="1439" y="2804"/>
                </a:lnTo>
                <a:lnTo>
                  <a:pt x="1439" y="2832"/>
                </a:lnTo>
                <a:lnTo>
                  <a:pt x="1456" y="2832"/>
                </a:lnTo>
                <a:lnTo>
                  <a:pt x="1473" y="2832"/>
                </a:lnTo>
                <a:lnTo>
                  <a:pt x="1480" y="2833"/>
                </a:lnTo>
                <a:lnTo>
                  <a:pt x="1484" y="2838"/>
                </a:lnTo>
                <a:lnTo>
                  <a:pt x="1487" y="2844"/>
                </a:lnTo>
                <a:lnTo>
                  <a:pt x="1487" y="2852"/>
                </a:lnTo>
                <a:lnTo>
                  <a:pt x="1487" y="2855"/>
                </a:lnTo>
                <a:lnTo>
                  <a:pt x="1487" y="2859"/>
                </a:lnTo>
                <a:lnTo>
                  <a:pt x="1487" y="2864"/>
                </a:lnTo>
                <a:lnTo>
                  <a:pt x="1487" y="2866"/>
                </a:lnTo>
                <a:lnTo>
                  <a:pt x="1484" y="2866"/>
                </a:lnTo>
                <a:lnTo>
                  <a:pt x="1480" y="2866"/>
                </a:lnTo>
                <a:lnTo>
                  <a:pt x="1477" y="2872"/>
                </a:lnTo>
                <a:lnTo>
                  <a:pt x="1473" y="2879"/>
                </a:lnTo>
                <a:lnTo>
                  <a:pt x="1470" y="2881"/>
                </a:lnTo>
                <a:lnTo>
                  <a:pt x="1467" y="2883"/>
                </a:lnTo>
                <a:lnTo>
                  <a:pt x="1463" y="2884"/>
                </a:lnTo>
                <a:lnTo>
                  <a:pt x="1460" y="2886"/>
                </a:lnTo>
                <a:lnTo>
                  <a:pt x="1458" y="2888"/>
                </a:lnTo>
                <a:lnTo>
                  <a:pt x="1458" y="2891"/>
                </a:lnTo>
                <a:lnTo>
                  <a:pt x="1456" y="2893"/>
                </a:lnTo>
                <a:lnTo>
                  <a:pt x="1453" y="2893"/>
                </a:lnTo>
                <a:lnTo>
                  <a:pt x="1453" y="2920"/>
                </a:lnTo>
                <a:lnTo>
                  <a:pt x="1449" y="2920"/>
                </a:lnTo>
                <a:lnTo>
                  <a:pt x="1448" y="2922"/>
                </a:lnTo>
                <a:lnTo>
                  <a:pt x="1446" y="2925"/>
                </a:lnTo>
                <a:lnTo>
                  <a:pt x="1446" y="2927"/>
                </a:lnTo>
                <a:lnTo>
                  <a:pt x="1439" y="2927"/>
                </a:lnTo>
                <a:lnTo>
                  <a:pt x="1434" y="2927"/>
                </a:lnTo>
                <a:lnTo>
                  <a:pt x="1432" y="2927"/>
                </a:lnTo>
                <a:lnTo>
                  <a:pt x="1431" y="2930"/>
                </a:lnTo>
                <a:lnTo>
                  <a:pt x="1431" y="2934"/>
                </a:lnTo>
                <a:lnTo>
                  <a:pt x="1432" y="2944"/>
                </a:lnTo>
                <a:lnTo>
                  <a:pt x="1432" y="2948"/>
                </a:lnTo>
                <a:lnTo>
                  <a:pt x="1432" y="2951"/>
                </a:lnTo>
                <a:lnTo>
                  <a:pt x="1429" y="2954"/>
                </a:lnTo>
                <a:lnTo>
                  <a:pt x="1426" y="2954"/>
                </a:lnTo>
                <a:lnTo>
                  <a:pt x="1409" y="2951"/>
                </a:lnTo>
                <a:lnTo>
                  <a:pt x="1392" y="2954"/>
                </a:lnTo>
                <a:lnTo>
                  <a:pt x="1383" y="2973"/>
                </a:lnTo>
                <a:lnTo>
                  <a:pt x="1380" y="2983"/>
                </a:lnTo>
                <a:lnTo>
                  <a:pt x="1378" y="2995"/>
                </a:lnTo>
                <a:lnTo>
                  <a:pt x="1381" y="2999"/>
                </a:lnTo>
                <a:lnTo>
                  <a:pt x="1385" y="3002"/>
                </a:lnTo>
                <a:lnTo>
                  <a:pt x="1393" y="3007"/>
                </a:lnTo>
                <a:lnTo>
                  <a:pt x="1400" y="3014"/>
                </a:lnTo>
                <a:lnTo>
                  <a:pt x="1403" y="3017"/>
                </a:lnTo>
                <a:lnTo>
                  <a:pt x="1405" y="3023"/>
                </a:lnTo>
                <a:lnTo>
                  <a:pt x="1410" y="3023"/>
                </a:lnTo>
                <a:lnTo>
                  <a:pt x="1415" y="3024"/>
                </a:lnTo>
                <a:lnTo>
                  <a:pt x="1419" y="3026"/>
                </a:lnTo>
                <a:lnTo>
                  <a:pt x="1422" y="3029"/>
                </a:lnTo>
                <a:lnTo>
                  <a:pt x="1427" y="3036"/>
                </a:lnTo>
                <a:lnTo>
                  <a:pt x="1432" y="3043"/>
                </a:lnTo>
                <a:lnTo>
                  <a:pt x="1424" y="3041"/>
                </a:lnTo>
                <a:lnTo>
                  <a:pt x="1417" y="3041"/>
                </a:lnTo>
                <a:lnTo>
                  <a:pt x="1412" y="3043"/>
                </a:lnTo>
                <a:lnTo>
                  <a:pt x="1407" y="3046"/>
                </a:lnTo>
                <a:lnTo>
                  <a:pt x="1400" y="3052"/>
                </a:lnTo>
                <a:lnTo>
                  <a:pt x="1392" y="3057"/>
                </a:lnTo>
                <a:lnTo>
                  <a:pt x="1385" y="3055"/>
                </a:lnTo>
                <a:lnTo>
                  <a:pt x="1378" y="3057"/>
                </a:lnTo>
                <a:lnTo>
                  <a:pt x="1374" y="3058"/>
                </a:lnTo>
                <a:lnTo>
                  <a:pt x="1371" y="3060"/>
                </a:lnTo>
                <a:lnTo>
                  <a:pt x="1364" y="3067"/>
                </a:lnTo>
                <a:lnTo>
                  <a:pt x="1361" y="3069"/>
                </a:lnTo>
                <a:lnTo>
                  <a:pt x="1357" y="3070"/>
                </a:lnTo>
                <a:lnTo>
                  <a:pt x="1356" y="3077"/>
                </a:lnTo>
                <a:lnTo>
                  <a:pt x="1354" y="3084"/>
                </a:lnTo>
                <a:lnTo>
                  <a:pt x="1351" y="3089"/>
                </a:lnTo>
                <a:lnTo>
                  <a:pt x="1351" y="3098"/>
                </a:lnTo>
                <a:lnTo>
                  <a:pt x="1351" y="3103"/>
                </a:lnTo>
                <a:lnTo>
                  <a:pt x="1352" y="3108"/>
                </a:lnTo>
                <a:lnTo>
                  <a:pt x="1356" y="3116"/>
                </a:lnTo>
                <a:lnTo>
                  <a:pt x="1361" y="3123"/>
                </a:lnTo>
                <a:lnTo>
                  <a:pt x="1364" y="3132"/>
                </a:lnTo>
                <a:lnTo>
                  <a:pt x="1363" y="3142"/>
                </a:lnTo>
                <a:lnTo>
                  <a:pt x="1363" y="3151"/>
                </a:lnTo>
                <a:lnTo>
                  <a:pt x="1366" y="3159"/>
                </a:lnTo>
                <a:lnTo>
                  <a:pt x="1368" y="3166"/>
                </a:lnTo>
                <a:lnTo>
                  <a:pt x="1374" y="3178"/>
                </a:lnTo>
                <a:lnTo>
                  <a:pt x="1376" y="3185"/>
                </a:lnTo>
                <a:lnTo>
                  <a:pt x="1378" y="3193"/>
                </a:lnTo>
                <a:lnTo>
                  <a:pt x="1383" y="3197"/>
                </a:lnTo>
                <a:lnTo>
                  <a:pt x="1390" y="3198"/>
                </a:lnTo>
                <a:lnTo>
                  <a:pt x="1395" y="3202"/>
                </a:lnTo>
                <a:lnTo>
                  <a:pt x="1397" y="3204"/>
                </a:lnTo>
                <a:lnTo>
                  <a:pt x="1398" y="3207"/>
                </a:lnTo>
                <a:lnTo>
                  <a:pt x="1405" y="3207"/>
                </a:lnTo>
                <a:lnTo>
                  <a:pt x="1412" y="3207"/>
                </a:lnTo>
                <a:lnTo>
                  <a:pt x="1417" y="3209"/>
                </a:lnTo>
                <a:lnTo>
                  <a:pt x="1419" y="3214"/>
                </a:lnTo>
                <a:lnTo>
                  <a:pt x="1414" y="3217"/>
                </a:lnTo>
                <a:lnTo>
                  <a:pt x="1409" y="3221"/>
                </a:lnTo>
                <a:lnTo>
                  <a:pt x="1403" y="3221"/>
                </a:lnTo>
                <a:lnTo>
                  <a:pt x="1400" y="3221"/>
                </a:lnTo>
                <a:lnTo>
                  <a:pt x="1390" y="3217"/>
                </a:lnTo>
                <a:lnTo>
                  <a:pt x="1378" y="3214"/>
                </a:lnTo>
                <a:lnTo>
                  <a:pt x="1376" y="3204"/>
                </a:lnTo>
                <a:lnTo>
                  <a:pt x="1373" y="3193"/>
                </a:lnTo>
                <a:lnTo>
                  <a:pt x="1363" y="3178"/>
                </a:lnTo>
                <a:lnTo>
                  <a:pt x="1357" y="3169"/>
                </a:lnTo>
                <a:lnTo>
                  <a:pt x="1354" y="3161"/>
                </a:lnTo>
                <a:lnTo>
                  <a:pt x="1351" y="3151"/>
                </a:lnTo>
                <a:lnTo>
                  <a:pt x="1351" y="3139"/>
                </a:lnTo>
                <a:lnTo>
                  <a:pt x="1347" y="3139"/>
                </a:lnTo>
                <a:lnTo>
                  <a:pt x="1344" y="3139"/>
                </a:lnTo>
                <a:lnTo>
                  <a:pt x="1339" y="3139"/>
                </a:lnTo>
                <a:lnTo>
                  <a:pt x="1337" y="3139"/>
                </a:lnTo>
                <a:lnTo>
                  <a:pt x="1337" y="3142"/>
                </a:lnTo>
                <a:lnTo>
                  <a:pt x="1337" y="3145"/>
                </a:lnTo>
                <a:lnTo>
                  <a:pt x="1330" y="3145"/>
                </a:lnTo>
                <a:lnTo>
                  <a:pt x="1327" y="3145"/>
                </a:lnTo>
                <a:lnTo>
                  <a:pt x="1323" y="3145"/>
                </a:lnTo>
                <a:lnTo>
                  <a:pt x="1320" y="3151"/>
                </a:lnTo>
                <a:lnTo>
                  <a:pt x="1318" y="3154"/>
                </a:lnTo>
                <a:lnTo>
                  <a:pt x="1318" y="3161"/>
                </a:lnTo>
                <a:lnTo>
                  <a:pt x="1316" y="3166"/>
                </a:lnTo>
                <a:lnTo>
                  <a:pt x="1315" y="3168"/>
                </a:lnTo>
                <a:lnTo>
                  <a:pt x="1313" y="3168"/>
                </a:lnTo>
                <a:lnTo>
                  <a:pt x="1311" y="3169"/>
                </a:lnTo>
                <a:lnTo>
                  <a:pt x="1310" y="3173"/>
                </a:lnTo>
                <a:lnTo>
                  <a:pt x="1311" y="3180"/>
                </a:lnTo>
                <a:lnTo>
                  <a:pt x="1313" y="3186"/>
                </a:lnTo>
                <a:lnTo>
                  <a:pt x="1316" y="3192"/>
                </a:lnTo>
                <a:lnTo>
                  <a:pt x="1316" y="3200"/>
                </a:lnTo>
                <a:lnTo>
                  <a:pt x="1322" y="3202"/>
                </a:lnTo>
                <a:lnTo>
                  <a:pt x="1323" y="3204"/>
                </a:lnTo>
                <a:lnTo>
                  <a:pt x="1323" y="3207"/>
                </a:lnTo>
                <a:lnTo>
                  <a:pt x="1318" y="3205"/>
                </a:lnTo>
                <a:lnTo>
                  <a:pt x="1316" y="3204"/>
                </a:lnTo>
                <a:lnTo>
                  <a:pt x="1316" y="3200"/>
                </a:lnTo>
                <a:lnTo>
                  <a:pt x="1311" y="3197"/>
                </a:lnTo>
                <a:lnTo>
                  <a:pt x="1306" y="3193"/>
                </a:lnTo>
                <a:lnTo>
                  <a:pt x="1303" y="3188"/>
                </a:lnTo>
                <a:lnTo>
                  <a:pt x="1303" y="3180"/>
                </a:lnTo>
                <a:lnTo>
                  <a:pt x="1298" y="3180"/>
                </a:lnTo>
                <a:lnTo>
                  <a:pt x="1294" y="3178"/>
                </a:lnTo>
                <a:lnTo>
                  <a:pt x="1291" y="3176"/>
                </a:lnTo>
                <a:lnTo>
                  <a:pt x="1289" y="3173"/>
                </a:lnTo>
                <a:lnTo>
                  <a:pt x="1284" y="3173"/>
                </a:lnTo>
                <a:lnTo>
                  <a:pt x="1281" y="3171"/>
                </a:lnTo>
                <a:lnTo>
                  <a:pt x="1277" y="3169"/>
                </a:lnTo>
                <a:lnTo>
                  <a:pt x="1276" y="3166"/>
                </a:lnTo>
                <a:lnTo>
                  <a:pt x="1173" y="3166"/>
                </a:lnTo>
                <a:lnTo>
                  <a:pt x="1163" y="3163"/>
                </a:lnTo>
                <a:lnTo>
                  <a:pt x="1156" y="3156"/>
                </a:lnTo>
                <a:lnTo>
                  <a:pt x="1146" y="3152"/>
                </a:lnTo>
                <a:lnTo>
                  <a:pt x="1139" y="3152"/>
                </a:lnTo>
                <a:lnTo>
                  <a:pt x="1132" y="3152"/>
                </a:lnTo>
                <a:lnTo>
                  <a:pt x="1132" y="3159"/>
                </a:lnTo>
                <a:lnTo>
                  <a:pt x="1132" y="3166"/>
                </a:lnTo>
                <a:lnTo>
                  <a:pt x="1131" y="3171"/>
                </a:lnTo>
                <a:lnTo>
                  <a:pt x="1126" y="3173"/>
                </a:lnTo>
                <a:lnTo>
                  <a:pt x="1122" y="3168"/>
                </a:lnTo>
                <a:lnTo>
                  <a:pt x="1119" y="3164"/>
                </a:lnTo>
                <a:lnTo>
                  <a:pt x="1115" y="3166"/>
                </a:lnTo>
                <a:lnTo>
                  <a:pt x="1110" y="3168"/>
                </a:lnTo>
                <a:lnTo>
                  <a:pt x="1102" y="3171"/>
                </a:lnTo>
                <a:lnTo>
                  <a:pt x="1097" y="3173"/>
                </a:lnTo>
                <a:lnTo>
                  <a:pt x="1091" y="3173"/>
                </a:lnTo>
                <a:lnTo>
                  <a:pt x="1085" y="3175"/>
                </a:lnTo>
                <a:lnTo>
                  <a:pt x="1079" y="3175"/>
                </a:lnTo>
                <a:lnTo>
                  <a:pt x="1073" y="3171"/>
                </a:lnTo>
                <a:lnTo>
                  <a:pt x="1068" y="3166"/>
                </a:lnTo>
                <a:lnTo>
                  <a:pt x="1062" y="3166"/>
                </a:lnTo>
                <a:lnTo>
                  <a:pt x="1057" y="3166"/>
                </a:lnTo>
                <a:lnTo>
                  <a:pt x="1056" y="3169"/>
                </a:lnTo>
                <a:lnTo>
                  <a:pt x="1052" y="3171"/>
                </a:lnTo>
                <a:lnTo>
                  <a:pt x="1044" y="3173"/>
                </a:lnTo>
                <a:lnTo>
                  <a:pt x="1044" y="3176"/>
                </a:lnTo>
                <a:lnTo>
                  <a:pt x="1042" y="3178"/>
                </a:lnTo>
                <a:lnTo>
                  <a:pt x="1037" y="3180"/>
                </a:lnTo>
                <a:lnTo>
                  <a:pt x="1035" y="3188"/>
                </a:lnTo>
                <a:lnTo>
                  <a:pt x="1033" y="3193"/>
                </a:lnTo>
                <a:lnTo>
                  <a:pt x="1028" y="3197"/>
                </a:lnTo>
                <a:lnTo>
                  <a:pt x="1023" y="3200"/>
                </a:lnTo>
                <a:lnTo>
                  <a:pt x="1016" y="3205"/>
                </a:lnTo>
                <a:lnTo>
                  <a:pt x="1006" y="3207"/>
                </a:lnTo>
                <a:lnTo>
                  <a:pt x="994" y="3207"/>
                </a:lnTo>
                <a:lnTo>
                  <a:pt x="982" y="3207"/>
                </a:lnTo>
                <a:lnTo>
                  <a:pt x="982" y="3224"/>
                </a:lnTo>
                <a:lnTo>
                  <a:pt x="982" y="3233"/>
                </a:lnTo>
                <a:lnTo>
                  <a:pt x="980" y="3239"/>
                </a:lnTo>
                <a:lnTo>
                  <a:pt x="977" y="3244"/>
                </a:lnTo>
                <a:lnTo>
                  <a:pt x="972" y="3250"/>
                </a:lnTo>
                <a:lnTo>
                  <a:pt x="967" y="3253"/>
                </a:lnTo>
                <a:lnTo>
                  <a:pt x="962" y="3255"/>
                </a:lnTo>
                <a:lnTo>
                  <a:pt x="960" y="3260"/>
                </a:lnTo>
                <a:lnTo>
                  <a:pt x="958" y="3261"/>
                </a:lnTo>
                <a:lnTo>
                  <a:pt x="955" y="3261"/>
                </a:lnTo>
                <a:lnTo>
                  <a:pt x="939" y="3268"/>
                </a:lnTo>
                <a:lnTo>
                  <a:pt x="922" y="3273"/>
                </a:lnTo>
                <a:lnTo>
                  <a:pt x="887" y="3282"/>
                </a:lnTo>
                <a:lnTo>
                  <a:pt x="881" y="3290"/>
                </a:lnTo>
                <a:lnTo>
                  <a:pt x="875" y="3297"/>
                </a:lnTo>
                <a:lnTo>
                  <a:pt x="861" y="3311"/>
                </a:lnTo>
                <a:lnTo>
                  <a:pt x="847" y="3325"/>
                </a:lnTo>
                <a:lnTo>
                  <a:pt x="842" y="3333"/>
                </a:lnTo>
                <a:lnTo>
                  <a:pt x="839" y="3343"/>
                </a:lnTo>
                <a:lnTo>
                  <a:pt x="851" y="3342"/>
                </a:lnTo>
                <a:lnTo>
                  <a:pt x="859" y="3343"/>
                </a:lnTo>
                <a:lnTo>
                  <a:pt x="876" y="3347"/>
                </a:lnTo>
                <a:lnTo>
                  <a:pt x="893" y="3350"/>
                </a:lnTo>
                <a:lnTo>
                  <a:pt x="904" y="3350"/>
                </a:lnTo>
                <a:lnTo>
                  <a:pt x="914" y="3350"/>
                </a:lnTo>
                <a:lnTo>
                  <a:pt x="922" y="3345"/>
                </a:lnTo>
                <a:lnTo>
                  <a:pt x="933" y="3342"/>
                </a:lnTo>
                <a:lnTo>
                  <a:pt x="941" y="3337"/>
                </a:lnTo>
                <a:lnTo>
                  <a:pt x="945" y="3333"/>
                </a:lnTo>
                <a:lnTo>
                  <a:pt x="948" y="3330"/>
                </a:lnTo>
                <a:lnTo>
                  <a:pt x="956" y="3326"/>
                </a:lnTo>
                <a:lnTo>
                  <a:pt x="963" y="3321"/>
                </a:lnTo>
                <a:lnTo>
                  <a:pt x="972" y="3318"/>
                </a:lnTo>
                <a:lnTo>
                  <a:pt x="977" y="3316"/>
                </a:lnTo>
                <a:lnTo>
                  <a:pt x="982" y="3316"/>
                </a:lnTo>
                <a:lnTo>
                  <a:pt x="987" y="3319"/>
                </a:lnTo>
                <a:lnTo>
                  <a:pt x="994" y="3321"/>
                </a:lnTo>
                <a:lnTo>
                  <a:pt x="1001" y="3323"/>
                </a:lnTo>
                <a:lnTo>
                  <a:pt x="1009" y="3323"/>
                </a:lnTo>
                <a:lnTo>
                  <a:pt x="1013" y="3325"/>
                </a:lnTo>
                <a:lnTo>
                  <a:pt x="1013" y="3326"/>
                </a:lnTo>
                <a:lnTo>
                  <a:pt x="1013" y="3328"/>
                </a:lnTo>
                <a:lnTo>
                  <a:pt x="1009" y="3330"/>
                </a:lnTo>
                <a:lnTo>
                  <a:pt x="1008" y="3337"/>
                </a:lnTo>
                <a:lnTo>
                  <a:pt x="1006" y="3343"/>
                </a:lnTo>
                <a:lnTo>
                  <a:pt x="1003" y="3348"/>
                </a:lnTo>
                <a:lnTo>
                  <a:pt x="1003" y="3357"/>
                </a:lnTo>
                <a:lnTo>
                  <a:pt x="1003" y="3371"/>
                </a:lnTo>
                <a:lnTo>
                  <a:pt x="1003" y="3377"/>
                </a:lnTo>
                <a:lnTo>
                  <a:pt x="1008" y="3379"/>
                </a:lnTo>
                <a:lnTo>
                  <a:pt x="1009" y="3381"/>
                </a:lnTo>
                <a:lnTo>
                  <a:pt x="1009" y="3384"/>
                </a:lnTo>
                <a:lnTo>
                  <a:pt x="1011" y="3389"/>
                </a:lnTo>
                <a:lnTo>
                  <a:pt x="1015" y="3393"/>
                </a:lnTo>
                <a:lnTo>
                  <a:pt x="1025" y="3401"/>
                </a:lnTo>
                <a:lnTo>
                  <a:pt x="1028" y="3406"/>
                </a:lnTo>
                <a:lnTo>
                  <a:pt x="1030" y="3410"/>
                </a:lnTo>
                <a:lnTo>
                  <a:pt x="1028" y="3415"/>
                </a:lnTo>
                <a:lnTo>
                  <a:pt x="1023" y="3418"/>
                </a:lnTo>
                <a:lnTo>
                  <a:pt x="1016" y="3418"/>
                </a:lnTo>
                <a:lnTo>
                  <a:pt x="1011" y="3422"/>
                </a:lnTo>
                <a:lnTo>
                  <a:pt x="1006" y="3425"/>
                </a:lnTo>
                <a:lnTo>
                  <a:pt x="1001" y="3430"/>
                </a:lnTo>
                <a:lnTo>
                  <a:pt x="996" y="3432"/>
                </a:lnTo>
                <a:lnTo>
                  <a:pt x="991" y="3435"/>
                </a:lnTo>
                <a:lnTo>
                  <a:pt x="986" y="3439"/>
                </a:lnTo>
                <a:lnTo>
                  <a:pt x="982" y="3446"/>
                </a:lnTo>
                <a:lnTo>
                  <a:pt x="982" y="3452"/>
                </a:lnTo>
                <a:lnTo>
                  <a:pt x="982" y="3459"/>
                </a:lnTo>
                <a:lnTo>
                  <a:pt x="984" y="3464"/>
                </a:lnTo>
                <a:lnTo>
                  <a:pt x="989" y="3473"/>
                </a:lnTo>
                <a:lnTo>
                  <a:pt x="994" y="3481"/>
                </a:lnTo>
                <a:lnTo>
                  <a:pt x="996" y="3487"/>
                </a:lnTo>
                <a:lnTo>
                  <a:pt x="996" y="3493"/>
                </a:lnTo>
                <a:lnTo>
                  <a:pt x="992" y="3498"/>
                </a:lnTo>
                <a:lnTo>
                  <a:pt x="989" y="3504"/>
                </a:lnTo>
                <a:lnTo>
                  <a:pt x="984" y="3507"/>
                </a:lnTo>
                <a:lnTo>
                  <a:pt x="982" y="3514"/>
                </a:lnTo>
                <a:lnTo>
                  <a:pt x="979" y="3516"/>
                </a:lnTo>
                <a:lnTo>
                  <a:pt x="977" y="3517"/>
                </a:lnTo>
                <a:lnTo>
                  <a:pt x="975" y="3524"/>
                </a:lnTo>
                <a:lnTo>
                  <a:pt x="974" y="3531"/>
                </a:lnTo>
                <a:lnTo>
                  <a:pt x="972" y="3534"/>
                </a:lnTo>
                <a:lnTo>
                  <a:pt x="968" y="3534"/>
                </a:lnTo>
                <a:lnTo>
                  <a:pt x="967" y="3543"/>
                </a:lnTo>
                <a:lnTo>
                  <a:pt x="965" y="3548"/>
                </a:lnTo>
                <a:lnTo>
                  <a:pt x="960" y="3551"/>
                </a:lnTo>
                <a:lnTo>
                  <a:pt x="955" y="3555"/>
                </a:lnTo>
                <a:lnTo>
                  <a:pt x="955" y="3562"/>
                </a:lnTo>
                <a:lnTo>
                  <a:pt x="951" y="3567"/>
                </a:lnTo>
                <a:lnTo>
                  <a:pt x="950" y="3570"/>
                </a:lnTo>
                <a:lnTo>
                  <a:pt x="948" y="3575"/>
                </a:lnTo>
                <a:lnTo>
                  <a:pt x="941" y="3575"/>
                </a:lnTo>
                <a:lnTo>
                  <a:pt x="936" y="3575"/>
                </a:lnTo>
                <a:lnTo>
                  <a:pt x="933" y="3579"/>
                </a:lnTo>
                <a:lnTo>
                  <a:pt x="931" y="3582"/>
                </a:lnTo>
                <a:lnTo>
                  <a:pt x="927" y="3585"/>
                </a:lnTo>
                <a:lnTo>
                  <a:pt x="926" y="3589"/>
                </a:lnTo>
                <a:lnTo>
                  <a:pt x="921" y="3589"/>
                </a:lnTo>
                <a:lnTo>
                  <a:pt x="914" y="3589"/>
                </a:lnTo>
                <a:lnTo>
                  <a:pt x="909" y="3591"/>
                </a:lnTo>
                <a:lnTo>
                  <a:pt x="907" y="3592"/>
                </a:lnTo>
                <a:lnTo>
                  <a:pt x="902" y="3597"/>
                </a:lnTo>
                <a:lnTo>
                  <a:pt x="900" y="3601"/>
                </a:lnTo>
                <a:lnTo>
                  <a:pt x="897" y="3603"/>
                </a:lnTo>
                <a:lnTo>
                  <a:pt x="892" y="3604"/>
                </a:lnTo>
                <a:lnTo>
                  <a:pt x="887" y="3603"/>
                </a:lnTo>
                <a:lnTo>
                  <a:pt x="885" y="3608"/>
                </a:lnTo>
                <a:lnTo>
                  <a:pt x="883" y="3609"/>
                </a:lnTo>
                <a:lnTo>
                  <a:pt x="880" y="3609"/>
                </a:lnTo>
                <a:lnTo>
                  <a:pt x="859" y="3609"/>
                </a:lnTo>
                <a:lnTo>
                  <a:pt x="859" y="3611"/>
                </a:lnTo>
                <a:lnTo>
                  <a:pt x="858" y="3613"/>
                </a:lnTo>
                <a:lnTo>
                  <a:pt x="854" y="3614"/>
                </a:lnTo>
                <a:lnTo>
                  <a:pt x="849" y="3614"/>
                </a:lnTo>
                <a:lnTo>
                  <a:pt x="846" y="3616"/>
                </a:lnTo>
                <a:lnTo>
                  <a:pt x="846" y="3620"/>
                </a:lnTo>
                <a:lnTo>
                  <a:pt x="846" y="3623"/>
                </a:lnTo>
                <a:lnTo>
                  <a:pt x="837" y="3628"/>
                </a:lnTo>
                <a:lnTo>
                  <a:pt x="832" y="3630"/>
                </a:lnTo>
                <a:lnTo>
                  <a:pt x="825" y="3630"/>
                </a:lnTo>
                <a:lnTo>
                  <a:pt x="777" y="3630"/>
                </a:lnTo>
                <a:lnTo>
                  <a:pt x="774" y="3632"/>
                </a:lnTo>
                <a:lnTo>
                  <a:pt x="771" y="3633"/>
                </a:lnTo>
                <a:lnTo>
                  <a:pt x="767" y="3637"/>
                </a:lnTo>
                <a:lnTo>
                  <a:pt x="764" y="3637"/>
                </a:lnTo>
                <a:lnTo>
                  <a:pt x="762" y="3642"/>
                </a:lnTo>
                <a:lnTo>
                  <a:pt x="760" y="3644"/>
                </a:lnTo>
                <a:lnTo>
                  <a:pt x="757" y="3644"/>
                </a:lnTo>
                <a:lnTo>
                  <a:pt x="745" y="3649"/>
                </a:lnTo>
                <a:lnTo>
                  <a:pt x="735" y="3655"/>
                </a:lnTo>
                <a:lnTo>
                  <a:pt x="723" y="3661"/>
                </a:lnTo>
                <a:lnTo>
                  <a:pt x="716" y="3662"/>
                </a:lnTo>
                <a:lnTo>
                  <a:pt x="709" y="3664"/>
                </a:lnTo>
                <a:lnTo>
                  <a:pt x="706" y="3662"/>
                </a:lnTo>
                <a:lnTo>
                  <a:pt x="704" y="3659"/>
                </a:lnTo>
                <a:lnTo>
                  <a:pt x="702" y="3650"/>
                </a:lnTo>
                <a:lnTo>
                  <a:pt x="682" y="3650"/>
                </a:lnTo>
                <a:lnTo>
                  <a:pt x="677" y="3652"/>
                </a:lnTo>
                <a:lnTo>
                  <a:pt x="675" y="3655"/>
                </a:lnTo>
                <a:lnTo>
                  <a:pt x="672" y="3664"/>
                </a:lnTo>
                <a:lnTo>
                  <a:pt x="668" y="3673"/>
                </a:lnTo>
                <a:lnTo>
                  <a:pt x="665" y="3676"/>
                </a:lnTo>
                <a:lnTo>
                  <a:pt x="661" y="3678"/>
                </a:lnTo>
                <a:lnTo>
                  <a:pt x="646" y="3681"/>
                </a:lnTo>
                <a:lnTo>
                  <a:pt x="633" y="3686"/>
                </a:lnTo>
                <a:lnTo>
                  <a:pt x="607" y="3698"/>
                </a:lnTo>
                <a:lnTo>
                  <a:pt x="607" y="3703"/>
                </a:lnTo>
                <a:lnTo>
                  <a:pt x="607" y="3708"/>
                </a:lnTo>
                <a:lnTo>
                  <a:pt x="610" y="3710"/>
                </a:lnTo>
                <a:lnTo>
                  <a:pt x="612" y="3712"/>
                </a:lnTo>
                <a:lnTo>
                  <a:pt x="621" y="3715"/>
                </a:lnTo>
                <a:lnTo>
                  <a:pt x="624" y="3717"/>
                </a:lnTo>
                <a:lnTo>
                  <a:pt x="627" y="3719"/>
                </a:lnTo>
                <a:lnTo>
                  <a:pt x="633" y="3722"/>
                </a:lnTo>
                <a:lnTo>
                  <a:pt x="638" y="3726"/>
                </a:lnTo>
                <a:lnTo>
                  <a:pt x="639" y="3732"/>
                </a:lnTo>
                <a:lnTo>
                  <a:pt x="641" y="3739"/>
                </a:lnTo>
                <a:lnTo>
                  <a:pt x="639" y="3744"/>
                </a:lnTo>
                <a:lnTo>
                  <a:pt x="638" y="3748"/>
                </a:lnTo>
                <a:lnTo>
                  <a:pt x="631" y="3753"/>
                </a:lnTo>
                <a:lnTo>
                  <a:pt x="624" y="3758"/>
                </a:lnTo>
                <a:lnTo>
                  <a:pt x="622" y="3761"/>
                </a:lnTo>
                <a:lnTo>
                  <a:pt x="621" y="3766"/>
                </a:lnTo>
                <a:lnTo>
                  <a:pt x="610" y="3766"/>
                </a:lnTo>
                <a:lnTo>
                  <a:pt x="607" y="3768"/>
                </a:lnTo>
                <a:lnTo>
                  <a:pt x="604" y="3770"/>
                </a:lnTo>
                <a:lnTo>
                  <a:pt x="602" y="3773"/>
                </a:lnTo>
                <a:lnTo>
                  <a:pt x="600" y="3777"/>
                </a:lnTo>
                <a:lnTo>
                  <a:pt x="600" y="3787"/>
                </a:lnTo>
                <a:lnTo>
                  <a:pt x="604" y="3790"/>
                </a:lnTo>
                <a:lnTo>
                  <a:pt x="609" y="3792"/>
                </a:lnTo>
                <a:lnTo>
                  <a:pt x="621" y="3794"/>
                </a:lnTo>
                <a:lnTo>
                  <a:pt x="631" y="3794"/>
                </a:lnTo>
                <a:lnTo>
                  <a:pt x="641" y="3794"/>
                </a:lnTo>
                <a:lnTo>
                  <a:pt x="663" y="3795"/>
                </a:lnTo>
                <a:lnTo>
                  <a:pt x="673" y="3797"/>
                </a:lnTo>
                <a:lnTo>
                  <a:pt x="682" y="3801"/>
                </a:lnTo>
                <a:lnTo>
                  <a:pt x="684" y="3799"/>
                </a:lnTo>
                <a:lnTo>
                  <a:pt x="685" y="3797"/>
                </a:lnTo>
                <a:lnTo>
                  <a:pt x="689" y="3794"/>
                </a:lnTo>
                <a:lnTo>
                  <a:pt x="694" y="3792"/>
                </a:lnTo>
                <a:lnTo>
                  <a:pt x="696" y="3790"/>
                </a:lnTo>
                <a:lnTo>
                  <a:pt x="696" y="3787"/>
                </a:lnTo>
                <a:lnTo>
                  <a:pt x="697" y="3783"/>
                </a:lnTo>
                <a:lnTo>
                  <a:pt x="701" y="3782"/>
                </a:lnTo>
                <a:lnTo>
                  <a:pt x="709" y="3780"/>
                </a:lnTo>
                <a:lnTo>
                  <a:pt x="711" y="3789"/>
                </a:lnTo>
                <a:lnTo>
                  <a:pt x="711" y="3797"/>
                </a:lnTo>
                <a:lnTo>
                  <a:pt x="709" y="3802"/>
                </a:lnTo>
                <a:lnTo>
                  <a:pt x="708" y="3807"/>
                </a:lnTo>
                <a:lnTo>
                  <a:pt x="702" y="3811"/>
                </a:lnTo>
                <a:lnTo>
                  <a:pt x="697" y="3812"/>
                </a:lnTo>
                <a:lnTo>
                  <a:pt x="685" y="3814"/>
                </a:lnTo>
                <a:lnTo>
                  <a:pt x="656" y="3814"/>
                </a:lnTo>
                <a:lnTo>
                  <a:pt x="644" y="3816"/>
                </a:lnTo>
                <a:lnTo>
                  <a:pt x="638" y="3818"/>
                </a:lnTo>
                <a:lnTo>
                  <a:pt x="634" y="3821"/>
                </a:lnTo>
                <a:lnTo>
                  <a:pt x="634" y="3830"/>
                </a:lnTo>
                <a:lnTo>
                  <a:pt x="636" y="3836"/>
                </a:lnTo>
                <a:lnTo>
                  <a:pt x="641" y="3840"/>
                </a:lnTo>
                <a:lnTo>
                  <a:pt x="648" y="3841"/>
                </a:lnTo>
                <a:lnTo>
                  <a:pt x="665" y="3841"/>
                </a:lnTo>
                <a:lnTo>
                  <a:pt x="682" y="3841"/>
                </a:lnTo>
                <a:lnTo>
                  <a:pt x="689" y="3841"/>
                </a:lnTo>
                <a:lnTo>
                  <a:pt x="723" y="3841"/>
                </a:lnTo>
                <a:lnTo>
                  <a:pt x="726" y="3841"/>
                </a:lnTo>
                <a:lnTo>
                  <a:pt x="730" y="3838"/>
                </a:lnTo>
                <a:lnTo>
                  <a:pt x="735" y="3833"/>
                </a:lnTo>
                <a:lnTo>
                  <a:pt x="737" y="3830"/>
                </a:lnTo>
                <a:lnTo>
                  <a:pt x="740" y="3828"/>
                </a:lnTo>
                <a:lnTo>
                  <a:pt x="743" y="3828"/>
                </a:lnTo>
                <a:lnTo>
                  <a:pt x="750" y="3828"/>
                </a:lnTo>
                <a:lnTo>
                  <a:pt x="788" y="3821"/>
                </a:lnTo>
                <a:lnTo>
                  <a:pt x="810" y="3821"/>
                </a:lnTo>
                <a:lnTo>
                  <a:pt x="832" y="3821"/>
                </a:lnTo>
                <a:lnTo>
                  <a:pt x="832" y="3818"/>
                </a:lnTo>
                <a:lnTo>
                  <a:pt x="835" y="3816"/>
                </a:lnTo>
                <a:lnTo>
                  <a:pt x="837" y="3818"/>
                </a:lnTo>
                <a:lnTo>
                  <a:pt x="839" y="3821"/>
                </a:lnTo>
                <a:lnTo>
                  <a:pt x="835" y="3826"/>
                </a:lnTo>
                <a:lnTo>
                  <a:pt x="834" y="3833"/>
                </a:lnTo>
                <a:lnTo>
                  <a:pt x="832" y="3840"/>
                </a:lnTo>
                <a:lnTo>
                  <a:pt x="832" y="3848"/>
                </a:lnTo>
                <a:lnTo>
                  <a:pt x="846" y="3850"/>
                </a:lnTo>
                <a:lnTo>
                  <a:pt x="858" y="3853"/>
                </a:lnTo>
                <a:lnTo>
                  <a:pt x="880" y="3862"/>
                </a:lnTo>
                <a:lnTo>
                  <a:pt x="892" y="3864"/>
                </a:lnTo>
                <a:lnTo>
                  <a:pt x="900" y="3869"/>
                </a:lnTo>
                <a:lnTo>
                  <a:pt x="909" y="3874"/>
                </a:lnTo>
                <a:lnTo>
                  <a:pt x="912" y="3877"/>
                </a:lnTo>
                <a:lnTo>
                  <a:pt x="914" y="3882"/>
                </a:lnTo>
                <a:lnTo>
                  <a:pt x="907" y="3886"/>
                </a:lnTo>
                <a:lnTo>
                  <a:pt x="895" y="3889"/>
                </a:lnTo>
                <a:lnTo>
                  <a:pt x="890" y="3891"/>
                </a:lnTo>
                <a:lnTo>
                  <a:pt x="885" y="3889"/>
                </a:lnTo>
                <a:lnTo>
                  <a:pt x="881" y="3888"/>
                </a:lnTo>
                <a:lnTo>
                  <a:pt x="880" y="3882"/>
                </a:lnTo>
                <a:lnTo>
                  <a:pt x="875" y="3882"/>
                </a:lnTo>
                <a:lnTo>
                  <a:pt x="870" y="3882"/>
                </a:lnTo>
                <a:lnTo>
                  <a:pt x="864" y="3877"/>
                </a:lnTo>
                <a:lnTo>
                  <a:pt x="856" y="3874"/>
                </a:lnTo>
                <a:lnTo>
                  <a:pt x="852" y="3874"/>
                </a:lnTo>
                <a:lnTo>
                  <a:pt x="846" y="3876"/>
                </a:lnTo>
                <a:lnTo>
                  <a:pt x="846" y="3882"/>
                </a:lnTo>
                <a:lnTo>
                  <a:pt x="844" y="3888"/>
                </a:lnTo>
                <a:lnTo>
                  <a:pt x="841" y="3891"/>
                </a:lnTo>
                <a:lnTo>
                  <a:pt x="837" y="3896"/>
                </a:lnTo>
                <a:lnTo>
                  <a:pt x="834" y="3899"/>
                </a:lnTo>
                <a:lnTo>
                  <a:pt x="832" y="3903"/>
                </a:lnTo>
                <a:lnTo>
                  <a:pt x="832" y="3906"/>
                </a:lnTo>
                <a:lnTo>
                  <a:pt x="839" y="3910"/>
                </a:lnTo>
                <a:lnTo>
                  <a:pt x="844" y="3911"/>
                </a:lnTo>
                <a:lnTo>
                  <a:pt x="846" y="3913"/>
                </a:lnTo>
                <a:lnTo>
                  <a:pt x="846" y="3916"/>
                </a:lnTo>
                <a:lnTo>
                  <a:pt x="851" y="3920"/>
                </a:lnTo>
                <a:lnTo>
                  <a:pt x="858" y="3922"/>
                </a:lnTo>
                <a:lnTo>
                  <a:pt x="864" y="3923"/>
                </a:lnTo>
                <a:lnTo>
                  <a:pt x="873" y="3923"/>
                </a:lnTo>
                <a:lnTo>
                  <a:pt x="878" y="3922"/>
                </a:lnTo>
                <a:lnTo>
                  <a:pt x="881" y="3920"/>
                </a:lnTo>
                <a:lnTo>
                  <a:pt x="887" y="3916"/>
                </a:lnTo>
                <a:lnTo>
                  <a:pt x="893" y="3916"/>
                </a:lnTo>
                <a:lnTo>
                  <a:pt x="897" y="3918"/>
                </a:lnTo>
                <a:lnTo>
                  <a:pt x="899" y="3920"/>
                </a:lnTo>
                <a:lnTo>
                  <a:pt x="899" y="3922"/>
                </a:lnTo>
                <a:lnTo>
                  <a:pt x="900" y="3923"/>
                </a:lnTo>
                <a:lnTo>
                  <a:pt x="909" y="3925"/>
                </a:lnTo>
                <a:lnTo>
                  <a:pt x="917" y="3923"/>
                </a:lnTo>
                <a:lnTo>
                  <a:pt x="926" y="3923"/>
                </a:lnTo>
                <a:lnTo>
                  <a:pt x="934" y="3923"/>
                </a:lnTo>
                <a:lnTo>
                  <a:pt x="938" y="3922"/>
                </a:lnTo>
                <a:lnTo>
                  <a:pt x="939" y="3918"/>
                </a:lnTo>
                <a:lnTo>
                  <a:pt x="941" y="3910"/>
                </a:lnTo>
                <a:lnTo>
                  <a:pt x="955" y="3910"/>
                </a:lnTo>
                <a:lnTo>
                  <a:pt x="958" y="3920"/>
                </a:lnTo>
                <a:lnTo>
                  <a:pt x="963" y="3928"/>
                </a:lnTo>
                <a:lnTo>
                  <a:pt x="970" y="3935"/>
                </a:lnTo>
                <a:lnTo>
                  <a:pt x="975" y="3944"/>
                </a:lnTo>
                <a:lnTo>
                  <a:pt x="975" y="3971"/>
                </a:lnTo>
                <a:lnTo>
                  <a:pt x="979" y="3973"/>
                </a:lnTo>
                <a:lnTo>
                  <a:pt x="980" y="3976"/>
                </a:lnTo>
                <a:lnTo>
                  <a:pt x="982" y="3985"/>
                </a:lnTo>
                <a:lnTo>
                  <a:pt x="987" y="3988"/>
                </a:lnTo>
                <a:lnTo>
                  <a:pt x="994" y="3990"/>
                </a:lnTo>
                <a:lnTo>
                  <a:pt x="999" y="3993"/>
                </a:lnTo>
                <a:lnTo>
                  <a:pt x="1001" y="3995"/>
                </a:lnTo>
                <a:lnTo>
                  <a:pt x="1003" y="3998"/>
                </a:lnTo>
                <a:lnTo>
                  <a:pt x="1006" y="4003"/>
                </a:lnTo>
                <a:lnTo>
                  <a:pt x="1009" y="4009"/>
                </a:lnTo>
                <a:lnTo>
                  <a:pt x="1013" y="4012"/>
                </a:lnTo>
                <a:lnTo>
                  <a:pt x="1016" y="4019"/>
                </a:lnTo>
                <a:lnTo>
                  <a:pt x="1021" y="4020"/>
                </a:lnTo>
                <a:lnTo>
                  <a:pt x="1023" y="4022"/>
                </a:lnTo>
                <a:lnTo>
                  <a:pt x="1023" y="4026"/>
                </a:lnTo>
                <a:lnTo>
                  <a:pt x="1025" y="4029"/>
                </a:lnTo>
                <a:lnTo>
                  <a:pt x="1027" y="4032"/>
                </a:lnTo>
                <a:lnTo>
                  <a:pt x="1028" y="4036"/>
                </a:lnTo>
                <a:lnTo>
                  <a:pt x="1030" y="4039"/>
                </a:lnTo>
                <a:lnTo>
                  <a:pt x="1044" y="4038"/>
                </a:lnTo>
                <a:lnTo>
                  <a:pt x="1056" y="4038"/>
                </a:lnTo>
                <a:lnTo>
                  <a:pt x="1079" y="4041"/>
                </a:lnTo>
                <a:lnTo>
                  <a:pt x="1102" y="4044"/>
                </a:lnTo>
                <a:lnTo>
                  <a:pt x="1126" y="4046"/>
                </a:lnTo>
                <a:lnTo>
                  <a:pt x="1131" y="4046"/>
                </a:lnTo>
                <a:lnTo>
                  <a:pt x="1134" y="4043"/>
                </a:lnTo>
                <a:lnTo>
                  <a:pt x="1136" y="4039"/>
                </a:lnTo>
                <a:lnTo>
                  <a:pt x="1137" y="4034"/>
                </a:lnTo>
                <a:lnTo>
                  <a:pt x="1139" y="4031"/>
                </a:lnTo>
                <a:lnTo>
                  <a:pt x="1141" y="4027"/>
                </a:lnTo>
                <a:lnTo>
                  <a:pt x="1146" y="4026"/>
                </a:lnTo>
                <a:lnTo>
                  <a:pt x="1153" y="4026"/>
                </a:lnTo>
                <a:lnTo>
                  <a:pt x="1155" y="4020"/>
                </a:lnTo>
                <a:lnTo>
                  <a:pt x="1156" y="4019"/>
                </a:lnTo>
                <a:lnTo>
                  <a:pt x="1160" y="4019"/>
                </a:lnTo>
                <a:lnTo>
                  <a:pt x="1170" y="4014"/>
                </a:lnTo>
                <a:lnTo>
                  <a:pt x="1182" y="4010"/>
                </a:lnTo>
                <a:lnTo>
                  <a:pt x="1207" y="4005"/>
                </a:lnTo>
                <a:lnTo>
                  <a:pt x="1262" y="3998"/>
                </a:lnTo>
                <a:lnTo>
                  <a:pt x="1264" y="3993"/>
                </a:lnTo>
                <a:lnTo>
                  <a:pt x="1265" y="3992"/>
                </a:lnTo>
                <a:lnTo>
                  <a:pt x="1269" y="3992"/>
                </a:lnTo>
                <a:lnTo>
                  <a:pt x="1282" y="3992"/>
                </a:lnTo>
                <a:lnTo>
                  <a:pt x="1284" y="3986"/>
                </a:lnTo>
                <a:lnTo>
                  <a:pt x="1286" y="3985"/>
                </a:lnTo>
                <a:lnTo>
                  <a:pt x="1289" y="3985"/>
                </a:lnTo>
                <a:lnTo>
                  <a:pt x="1288" y="3990"/>
                </a:lnTo>
                <a:lnTo>
                  <a:pt x="1286" y="3992"/>
                </a:lnTo>
                <a:lnTo>
                  <a:pt x="1282" y="3992"/>
                </a:lnTo>
                <a:lnTo>
                  <a:pt x="1277" y="4000"/>
                </a:lnTo>
                <a:lnTo>
                  <a:pt x="1270" y="4007"/>
                </a:lnTo>
                <a:lnTo>
                  <a:pt x="1264" y="4014"/>
                </a:lnTo>
                <a:lnTo>
                  <a:pt x="1255" y="4019"/>
                </a:lnTo>
                <a:lnTo>
                  <a:pt x="1241" y="4020"/>
                </a:lnTo>
                <a:lnTo>
                  <a:pt x="1231" y="4026"/>
                </a:lnTo>
                <a:lnTo>
                  <a:pt x="1219" y="4031"/>
                </a:lnTo>
                <a:lnTo>
                  <a:pt x="1207" y="4032"/>
                </a:lnTo>
                <a:lnTo>
                  <a:pt x="1206" y="4038"/>
                </a:lnTo>
                <a:lnTo>
                  <a:pt x="1202" y="4041"/>
                </a:lnTo>
                <a:lnTo>
                  <a:pt x="1194" y="4046"/>
                </a:lnTo>
                <a:lnTo>
                  <a:pt x="1185" y="4051"/>
                </a:lnTo>
                <a:lnTo>
                  <a:pt x="1173" y="4053"/>
                </a:lnTo>
                <a:lnTo>
                  <a:pt x="1168" y="4063"/>
                </a:lnTo>
                <a:lnTo>
                  <a:pt x="1163" y="4073"/>
                </a:lnTo>
                <a:lnTo>
                  <a:pt x="1156" y="4082"/>
                </a:lnTo>
                <a:lnTo>
                  <a:pt x="1151" y="4085"/>
                </a:lnTo>
                <a:lnTo>
                  <a:pt x="1146" y="4087"/>
                </a:lnTo>
                <a:lnTo>
                  <a:pt x="1146" y="4094"/>
                </a:lnTo>
                <a:lnTo>
                  <a:pt x="1146" y="4101"/>
                </a:lnTo>
                <a:lnTo>
                  <a:pt x="1149" y="4106"/>
                </a:lnTo>
                <a:lnTo>
                  <a:pt x="1151" y="4107"/>
                </a:lnTo>
                <a:lnTo>
                  <a:pt x="1153" y="4107"/>
                </a:lnTo>
                <a:lnTo>
                  <a:pt x="1151" y="4111"/>
                </a:lnTo>
                <a:lnTo>
                  <a:pt x="1149" y="4114"/>
                </a:lnTo>
                <a:lnTo>
                  <a:pt x="1146" y="4118"/>
                </a:lnTo>
                <a:lnTo>
                  <a:pt x="1146" y="4121"/>
                </a:lnTo>
                <a:lnTo>
                  <a:pt x="1131" y="4123"/>
                </a:lnTo>
                <a:lnTo>
                  <a:pt x="1119" y="4121"/>
                </a:lnTo>
                <a:lnTo>
                  <a:pt x="1095" y="4118"/>
                </a:lnTo>
                <a:lnTo>
                  <a:pt x="1071" y="4114"/>
                </a:lnTo>
                <a:lnTo>
                  <a:pt x="1057" y="4114"/>
                </a:lnTo>
                <a:lnTo>
                  <a:pt x="1044" y="4114"/>
                </a:lnTo>
                <a:lnTo>
                  <a:pt x="1042" y="4111"/>
                </a:lnTo>
                <a:lnTo>
                  <a:pt x="1038" y="4109"/>
                </a:lnTo>
                <a:lnTo>
                  <a:pt x="1030" y="4107"/>
                </a:lnTo>
                <a:lnTo>
                  <a:pt x="1025" y="4099"/>
                </a:lnTo>
                <a:lnTo>
                  <a:pt x="1023" y="4094"/>
                </a:lnTo>
                <a:lnTo>
                  <a:pt x="1023" y="4087"/>
                </a:lnTo>
                <a:lnTo>
                  <a:pt x="1018" y="4087"/>
                </a:lnTo>
                <a:lnTo>
                  <a:pt x="1015" y="4085"/>
                </a:lnTo>
                <a:lnTo>
                  <a:pt x="1011" y="4084"/>
                </a:lnTo>
                <a:lnTo>
                  <a:pt x="1009" y="4080"/>
                </a:lnTo>
                <a:lnTo>
                  <a:pt x="1004" y="4080"/>
                </a:lnTo>
                <a:lnTo>
                  <a:pt x="1001" y="4078"/>
                </a:lnTo>
                <a:lnTo>
                  <a:pt x="997" y="4077"/>
                </a:lnTo>
                <a:lnTo>
                  <a:pt x="996" y="4073"/>
                </a:lnTo>
                <a:lnTo>
                  <a:pt x="986" y="4075"/>
                </a:lnTo>
                <a:lnTo>
                  <a:pt x="975" y="4073"/>
                </a:lnTo>
                <a:lnTo>
                  <a:pt x="968" y="4072"/>
                </a:lnTo>
                <a:lnTo>
                  <a:pt x="962" y="4070"/>
                </a:lnTo>
                <a:lnTo>
                  <a:pt x="950" y="4063"/>
                </a:lnTo>
                <a:lnTo>
                  <a:pt x="943" y="4061"/>
                </a:lnTo>
                <a:lnTo>
                  <a:pt x="934" y="4060"/>
                </a:lnTo>
                <a:lnTo>
                  <a:pt x="921" y="4060"/>
                </a:lnTo>
                <a:lnTo>
                  <a:pt x="919" y="4065"/>
                </a:lnTo>
                <a:lnTo>
                  <a:pt x="917" y="4067"/>
                </a:lnTo>
                <a:lnTo>
                  <a:pt x="914" y="4067"/>
                </a:lnTo>
                <a:lnTo>
                  <a:pt x="899" y="4068"/>
                </a:lnTo>
                <a:lnTo>
                  <a:pt x="883" y="4068"/>
                </a:lnTo>
                <a:lnTo>
                  <a:pt x="856" y="4065"/>
                </a:lnTo>
                <a:lnTo>
                  <a:pt x="832" y="4063"/>
                </a:lnTo>
                <a:lnTo>
                  <a:pt x="822" y="4065"/>
                </a:lnTo>
                <a:lnTo>
                  <a:pt x="812" y="4067"/>
                </a:lnTo>
                <a:lnTo>
                  <a:pt x="808" y="4072"/>
                </a:lnTo>
                <a:lnTo>
                  <a:pt x="806" y="4077"/>
                </a:lnTo>
                <a:lnTo>
                  <a:pt x="805" y="4090"/>
                </a:lnTo>
                <a:lnTo>
                  <a:pt x="805" y="4121"/>
                </a:lnTo>
                <a:lnTo>
                  <a:pt x="786" y="4130"/>
                </a:lnTo>
                <a:lnTo>
                  <a:pt x="776" y="4133"/>
                </a:lnTo>
                <a:lnTo>
                  <a:pt x="764" y="4135"/>
                </a:lnTo>
                <a:lnTo>
                  <a:pt x="752" y="4130"/>
                </a:lnTo>
                <a:lnTo>
                  <a:pt x="742" y="4123"/>
                </a:lnTo>
                <a:lnTo>
                  <a:pt x="730" y="4118"/>
                </a:lnTo>
                <a:lnTo>
                  <a:pt x="723" y="4116"/>
                </a:lnTo>
                <a:lnTo>
                  <a:pt x="716" y="4114"/>
                </a:lnTo>
                <a:lnTo>
                  <a:pt x="716" y="4148"/>
                </a:lnTo>
                <a:lnTo>
                  <a:pt x="704" y="4157"/>
                </a:lnTo>
                <a:lnTo>
                  <a:pt x="699" y="4162"/>
                </a:lnTo>
                <a:lnTo>
                  <a:pt x="696" y="4169"/>
                </a:lnTo>
                <a:lnTo>
                  <a:pt x="692" y="4176"/>
                </a:lnTo>
                <a:lnTo>
                  <a:pt x="689" y="4184"/>
                </a:lnTo>
                <a:lnTo>
                  <a:pt x="689" y="4193"/>
                </a:lnTo>
                <a:lnTo>
                  <a:pt x="689" y="4203"/>
                </a:lnTo>
                <a:lnTo>
                  <a:pt x="684" y="4205"/>
                </a:lnTo>
                <a:lnTo>
                  <a:pt x="680" y="4207"/>
                </a:lnTo>
                <a:lnTo>
                  <a:pt x="675" y="4213"/>
                </a:lnTo>
                <a:lnTo>
                  <a:pt x="672" y="4222"/>
                </a:lnTo>
                <a:lnTo>
                  <a:pt x="668" y="4230"/>
                </a:lnTo>
                <a:lnTo>
                  <a:pt x="661" y="4230"/>
                </a:lnTo>
                <a:lnTo>
                  <a:pt x="656" y="4232"/>
                </a:lnTo>
                <a:lnTo>
                  <a:pt x="648" y="4237"/>
                </a:lnTo>
                <a:lnTo>
                  <a:pt x="639" y="4242"/>
                </a:lnTo>
                <a:lnTo>
                  <a:pt x="634" y="4244"/>
                </a:lnTo>
                <a:lnTo>
                  <a:pt x="627" y="4244"/>
                </a:lnTo>
                <a:lnTo>
                  <a:pt x="622" y="4251"/>
                </a:lnTo>
                <a:lnTo>
                  <a:pt x="617" y="4258"/>
                </a:lnTo>
                <a:lnTo>
                  <a:pt x="614" y="4261"/>
                </a:lnTo>
                <a:lnTo>
                  <a:pt x="610" y="4263"/>
                </a:lnTo>
                <a:lnTo>
                  <a:pt x="605" y="4265"/>
                </a:lnTo>
                <a:lnTo>
                  <a:pt x="600" y="4265"/>
                </a:lnTo>
                <a:lnTo>
                  <a:pt x="600" y="4275"/>
                </a:lnTo>
                <a:lnTo>
                  <a:pt x="598" y="4278"/>
                </a:lnTo>
                <a:lnTo>
                  <a:pt x="595" y="4282"/>
                </a:lnTo>
                <a:lnTo>
                  <a:pt x="593" y="4283"/>
                </a:lnTo>
                <a:lnTo>
                  <a:pt x="590" y="4285"/>
                </a:lnTo>
                <a:lnTo>
                  <a:pt x="580" y="4285"/>
                </a:lnTo>
                <a:lnTo>
                  <a:pt x="578" y="4297"/>
                </a:lnTo>
                <a:lnTo>
                  <a:pt x="573" y="4305"/>
                </a:lnTo>
                <a:lnTo>
                  <a:pt x="568" y="4314"/>
                </a:lnTo>
                <a:lnTo>
                  <a:pt x="564" y="4317"/>
                </a:lnTo>
                <a:lnTo>
                  <a:pt x="559" y="4319"/>
                </a:lnTo>
                <a:lnTo>
                  <a:pt x="559" y="4309"/>
                </a:lnTo>
                <a:lnTo>
                  <a:pt x="557" y="4305"/>
                </a:lnTo>
                <a:lnTo>
                  <a:pt x="554" y="4302"/>
                </a:lnTo>
                <a:lnTo>
                  <a:pt x="552" y="4300"/>
                </a:lnTo>
                <a:lnTo>
                  <a:pt x="549" y="4299"/>
                </a:lnTo>
                <a:lnTo>
                  <a:pt x="539" y="4299"/>
                </a:lnTo>
                <a:lnTo>
                  <a:pt x="535" y="4300"/>
                </a:lnTo>
                <a:lnTo>
                  <a:pt x="534" y="4304"/>
                </a:lnTo>
                <a:lnTo>
                  <a:pt x="532" y="4312"/>
                </a:lnTo>
                <a:lnTo>
                  <a:pt x="528" y="4312"/>
                </a:lnTo>
                <a:lnTo>
                  <a:pt x="527" y="4314"/>
                </a:lnTo>
                <a:lnTo>
                  <a:pt x="525" y="4319"/>
                </a:lnTo>
                <a:lnTo>
                  <a:pt x="522" y="4321"/>
                </a:lnTo>
                <a:lnTo>
                  <a:pt x="520" y="4324"/>
                </a:lnTo>
                <a:lnTo>
                  <a:pt x="518" y="4333"/>
                </a:lnTo>
                <a:lnTo>
                  <a:pt x="515" y="4333"/>
                </a:lnTo>
                <a:lnTo>
                  <a:pt x="513" y="4334"/>
                </a:lnTo>
                <a:lnTo>
                  <a:pt x="511" y="4340"/>
                </a:lnTo>
                <a:lnTo>
                  <a:pt x="506" y="4343"/>
                </a:lnTo>
                <a:lnTo>
                  <a:pt x="501" y="4346"/>
                </a:lnTo>
                <a:lnTo>
                  <a:pt x="496" y="4352"/>
                </a:lnTo>
                <a:lnTo>
                  <a:pt x="491" y="4353"/>
                </a:lnTo>
                <a:lnTo>
                  <a:pt x="489" y="4357"/>
                </a:lnTo>
                <a:lnTo>
                  <a:pt x="486" y="4358"/>
                </a:lnTo>
                <a:lnTo>
                  <a:pt x="477" y="4360"/>
                </a:lnTo>
                <a:lnTo>
                  <a:pt x="477" y="4363"/>
                </a:lnTo>
                <a:lnTo>
                  <a:pt x="475" y="4365"/>
                </a:lnTo>
                <a:lnTo>
                  <a:pt x="470" y="4367"/>
                </a:lnTo>
                <a:lnTo>
                  <a:pt x="464" y="4377"/>
                </a:lnTo>
                <a:lnTo>
                  <a:pt x="455" y="4386"/>
                </a:lnTo>
                <a:lnTo>
                  <a:pt x="446" y="4394"/>
                </a:lnTo>
                <a:lnTo>
                  <a:pt x="436" y="4401"/>
                </a:lnTo>
                <a:lnTo>
                  <a:pt x="431" y="4401"/>
                </a:lnTo>
                <a:lnTo>
                  <a:pt x="426" y="4403"/>
                </a:lnTo>
                <a:lnTo>
                  <a:pt x="417" y="4406"/>
                </a:lnTo>
                <a:lnTo>
                  <a:pt x="411" y="4411"/>
                </a:lnTo>
                <a:lnTo>
                  <a:pt x="402" y="4415"/>
                </a:lnTo>
                <a:lnTo>
                  <a:pt x="392" y="4415"/>
                </a:lnTo>
                <a:lnTo>
                  <a:pt x="383" y="4415"/>
                </a:lnTo>
                <a:lnTo>
                  <a:pt x="368" y="4418"/>
                </a:lnTo>
                <a:lnTo>
                  <a:pt x="353" y="4421"/>
                </a:lnTo>
                <a:lnTo>
                  <a:pt x="344" y="4423"/>
                </a:lnTo>
                <a:lnTo>
                  <a:pt x="334" y="4421"/>
                </a:lnTo>
                <a:lnTo>
                  <a:pt x="330" y="4427"/>
                </a:lnTo>
                <a:lnTo>
                  <a:pt x="327" y="4432"/>
                </a:lnTo>
                <a:lnTo>
                  <a:pt x="320" y="4435"/>
                </a:lnTo>
                <a:lnTo>
                  <a:pt x="313" y="4435"/>
                </a:lnTo>
                <a:lnTo>
                  <a:pt x="308" y="4442"/>
                </a:lnTo>
                <a:lnTo>
                  <a:pt x="303" y="4447"/>
                </a:lnTo>
                <a:lnTo>
                  <a:pt x="290" y="4456"/>
                </a:lnTo>
                <a:lnTo>
                  <a:pt x="284" y="4461"/>
                </a:lnTo>
                <a:lnTo>
                  <a:pt x="279" y="4467"/>
                </a:lnTo>
                <a:lnTo>
                  <a:pt x="278" y="4478"/>
                </a:lnTo>
                <a:lnTo>
                  <a:pt x="279" y="4490"/>
                </a:lnTo>
                <a:lnTo>
                  <a:pt x="320" y="4490"/>
                </a:lnTo>
                <a:lnTo>
                  <a:pt x="325" y="4486"/>
                </a:lnTo>
                <a:lnTo>
                  <a:pt x="332" y="4485"/>
                </a:lnTo>
                <a:lnTo>
                  <a:pt x="339" y="4483"/>
                </a:lnTo>
                <a:lnTo>
                  <a:pt x="348" y="4483"/>
                </a:lnTo>
                <a:lnTo>
                  <a:pt x="353" y="4474"/>
                </a:lnTo>
                <a:lnTo>
                  <a:pt x="356" y="4471"/>
                </a:lnTo>
                <a:lnTo>
                  <a:pt x="361" y="4469"/>
                </a:lnTo>
                <a:lnTo>
                  <a:pt x="361" y="4473"/>
                </a:lnTo>
                <a:lnTo>
                  <a:pt x="363" y="4474"/>
                </a:lnTo>
                <a:lnTo>
                  <a:pt x="368" y="4476"/>
                </a:lnTo>
                <a:lnTo>
                  <a:pt x="373" y="4478"/>
                </a:lnTo>
                <a:lnTo>
                  <a:pt x="375" y="4479"/>
                </a:lnTo>
                <a:lnTo>
                  <a:pt x="375" y="4483"/>
                </a:lnTo>
                <a:lnTo>
                  <a:pt x="385" y="4485"/>
                </a:lnTo>
                <a:lnTo>
                  <a:pt x="392" y="4488"/>
                </a:lnTo>
                <a:lnTo>
                  <a:pt x="397" y="4493"/>
                </a:lnTo>
                <a:lnTo>
                  <a:pt x="400" y="4502"/>
                </a:lnTo>
                <a:lnTo>
                  <a:pt x="402" y="4512"/>
                </a:lnTo>
                <a:lnTo>
                  <a:pt x="402" y="4522"/>
                </a:lnTo>
                <a:lnTo>
                  <a:pt x="402" y="4544"/>
                </a:lnTo>
                <a:lnTo>
                  <a:pt x="416" y="4546"/>
                </a:lnTo>
                <a:lnTo>
                  <a:pt x="428" y="4542"/>
                </a:lnTo>
                <a:lnTo>
                  <a:pt x="438" y="4541"/>
                </a:lnTo>
                <a:lnTo>
                  <a:pt x="450" y="4537"/>
                </a:lnTo>
                <a:lnTo>
                  <a:pt x="452" y="4536"/>
                </a:lnTo>
                <a:lnTo>
                  <a:pt x="453" y="4534"/>
                </a:lnTo>
                <a:lnTo>
                  <a:pt x="457" y="4531"/>
                </a:lnTo>
                <a:lnTo>
                  <a:pt x="462" y="4529"/>
                </a:lnTo>
                <a:lnTo>
                  <a:pt x="464" y="4527"/>
                </a:lnTo>
                <a:lnTo>
                  <a:pt x="464" y="4524"/>
                </a:lnTo>
                <a:lnTo>
                  <a:pt x="470" y="4520"/>
                </a:lnTo>
                <a:lnTo>
                  <a:pt x="475" y="4517"/>
                </a:lnTo>
                <a:lnTo>
                  <a:pt x="475" y="4515"/>
                </a:lnTo>
                <a:lnTo>
                  <a:pt x="474" y="4512"/>
                </a:lnTo>
                <a:lnTo>
                  <a:pt x="467" y="4502"/>
                </a:lnTo>
                <a:lnTo>
                  <a:pt x="464" y="4496"/>
                </a:lnTo>
                <a:lnTo>
                  <a:pt x="464" y="4490"/>
                </a:lnTo>
                <a:lnTo>
                  <a:pt x="469" y="4491"/>
                </a:lnTo>
                <a:lnTo>
                  <a:pt x="474" y="4491"/>
                </a:lnTo>
                <a:lnTo>
                  <a:pt x="477" y="4491"/>
                </a:lnTo>
                <a:lnTo>
                  <a:pt x="481" y="4490"/>
                </a:lnTo>
                <a:lnTo>
                  <a:pt x="482" y="4483"/>
                </a:lnTo>
                <a:lnTo>
                  <a:pt x="484" y="4476"/>
                </a:lnTo>
                <a:lnTo>
                  <a:pt x="486" y="4469"/>
                </a:lnTo>
                <a:lnTo>
                  <a:pt x="487" y="4462"/>
                </a:lnTo>
                <a:lnTo>
                  <a:pt x="487" y="4459"/>
                </a:lnTo>
                <a:lnTo>
                  <a:pt x="491" y="4457"/>
                </a:lnTo>
                <a:lnTo>
                  <a:pt x="494" y="4456"/>
                </a:lnTo>
                <a:lnTo>
                  <a:pt x="498" y="4456"/>
                </a:lnTo>
                <a:lnTo>
                  <a:pt x="498" y="4483"/>
                </a:lnTo>
                <a:lnTo>
                  <a:pt x="505" y="4483"/>
                </a:lnTo>
                <a:lnTo>
                  <a:pt x="510" y="4483"/>
                </a:lnTo>
                <a:lnTo>
                  <a:pt x="511" y="4479"/>
                </a:lnTo>
                <a:lnTo>
                  <a:pt x="515" y="4476"/>
                </a:lnTo>
                <a:lnTo>
                  <a:pt x="516" y="4473"/>
                </a:lnTo>
                <a:lnTo>
                  <a:pt x="520" y="4469"/>
                </a:lnTo>
                <a:lnTo>
                  <a:pt x="525" y="4469"/>
                </a:lnTo>
                <a:lnTo>
                  <a:pt x="532" y="4469"/>
                </a:lnTo>
                <a:lnTo>
                  <a:pt x="539" y="4471"/>
                </a:lnTo>
                <a:lnTo>
                  <a:pt x="544" y="4469"/>
                </a:lnTo>
                <a:lnTo>
                  <a:pt x="552" y="4466"/>
                </a:lnTo>
                <a:lnTo>
                  <a:pt x="561" y="4462"/>
                </a:lnTo>
                <a:lnTo>
                  <a:pt x="566" y="4461"/>
                </a:lnTo>
                <a:lnTo>
                  <a:pt x="573" y="4462"/>
                </a:lnTo>
                <a:lnTo>
                  <a:pt x="576" y="4450"/>
                </a:lnTo>
                <a:lnTo>
                  <a:pt x="578" y="4438"/>
                </a:lnTo>
                <a:lnTo>
                  <a:pt x="581" y="4432"/>
                </a:lnTo>
                <a:lnTo>
                  <a:pt x="583" y="4428"/>
                </a:lnTo>
                <a:lnTo>
                  <a:pt x="588" y="4423"/>
                </a:lnTo>
                <a:lnTo>
                  <a:pt x="593" y="4421"/>
                </a:lnTo>
                <a:lnTo>
                  <a:pt x="600" y="4423"/>
                </a:lnTo>
                <a:lnTo>
                  <a:pt x="607" y="4425"/>
                </a:lnTo>
                <a:lnTo>
                  <a:pt x="612" y="4428"/>
                </a:lnTo>
                <a:lnTo>
                  <a:pt x="621" y="4428"/>
                </a:lnTo>
                <a:lnTo>
                  <a:pt x="622" y="4425"/>
                </a:lnTo>
                <a:lnTo>
                  <a:pt x="624" y="4423"/>
                </a:lnTo>
                <a:lnTo>
                  <a:pt x="627" y="4421"/>
                </a:lnTo>
                <a:lnTo>
                  <a:pt x="648" y="4421"/>
                </a:lnTo>
                <a:lnTo>
                  <a:pt x="653" y="4425"/>
                </a:lnTo>
                <a:lnTo>
                  <a:pt x="660" y="4427"/>
                </a:lnTo>
                <a:lnTo>
                  <a:pt x="665" y="4430"/>
                </a:lnTo>
                <a:lnTo>
                  <a:pt x="667" y="4432"/>
                </a:lnTo>
                <a:lnTo>
                  <a:pt x="668" y="4435"/>
                </a:lnTo>
                <a:lnTo>
                  <a:pt x="675" y="4435"/>
                </a:lnTo>
                <a:lnTo>
                  <a:pt x="682" y="4435"/>
                </a:lnTo>
                <a:lnTo>
                  <a:pt x="687" y="4437"/>
                </a:lnTo>
                <a:lnTo>
                  <a:pt x="689" y="4442"/>
                </a:lnTo>
                <a:lnTo>
                  <a:pt x="706" y="4442"/>
                </a:lnTo>
                <a:lnTo>
                  <a:pt x="713" y="4444"/>
                </a:lnTo>
                <a:lnTo>
                  <a:pt x="714" y="4445"/>
                </a:lnTo>
                <a:lnTo>
                  <a:pt x="716" y="4449"/>
                </a:lnTo>
                <a:lnTo>
                  <a:pt x="725" y="4454"/>
                </a:lnTo>
                <a:lnTo>
                  <a:pt x="730" y="4456"/>
                </a:lnTo>
                <a:lnTo>
                  <a:pt x="737" y="4456"/>
                </a:lnTo>
                <a:lnTo>
                  <a:pt x="737" y="4452"/>
                </a:lnTo>
                <a:lnTo>
                  <a:pt x="740" y="4449"/>
                </a:lnTo>
                <a:lnTo>
                  <a:pt x="745" y="4444"/>
                </a:lnTo>
                <a:lnTo>
                  <a:pt x="748" y="4442"/>
                </a:lnTo>
                <a:lnTo>
                  <a:pt x="750" y="4438"/>
                </a:lnTo>
                <a:lnTo>
                  <a:pt x="750" y="4435"/>
                </a:lnTo>
                <a:lnTo>
                  <a:pt x="750" y="4428"/>
                </a:lnTo>
                <a:lnTo>
                  <a:pt x="747" y="4427"/>
                </a:lnTo>
                <a:lnTo>
                  <a:pt x="745" y="4425"/>
                </a:lnTo>
                <a:lnTo>
                  <a:pt x="743" y="4418"/>
                </a:lnTo>
                <a:lnTo>
                  <a:pt x="745" y="4411"/>
                </a:lnTo>
                <a:lnTo>
                  <a:pt x="747" y="4410"/>
                </a:lnTo>
                <a:lnTo>
                  <a:pt x="750" y="4408"/>
                </a:lnTo>
                <a:lnTo>
                  <a:pt x="752" y="4413"/>
                </a:lnTo>
                <a:lnTo>
                  <a:pt x="754" y="4416"/>
                </a:lnTo>
                <a:lnTo>
                  <a:pt x="760" y="4421"/>
                </a:lnTo>
                <a:lnTo>
                  <a:pt x="767" y="4427"/>
                </a:lnTo>
                <a:lnTo>
                  <a:pt x="769" y="4430"/>
                </a:lnTo>
                <a:lnTo>
                  <a:pt x="771" y="4435"/>
                </a:lnTo>
                <a:lnTo>
                  <a:pt x="767" y="4440"/>
                </a:lnTo>
                <a:lnTo>
                  <a:pt x="766" y="4447"/>
                </a:lnTo>
                <a:lnTo>
                  <a:pt x="764" y="4454"/>
                </a:lnTo>
                <a:lnTo>
                  <a:pt x="764" y="4462"/>
                </a:lnTo>
                <a:lnTo>
                  <a:pt x="769" y="4466"/>
                </a:lnTo>
                <a:lnTo>
                  <a:pt x="776" y="4469"/>
                </a:lnTo>
                <a:lnTo>
                  <a:pt x="789" y="4474"/>
                </a:lnTo>
                <a:lnTo>
                  <a:pt x="805" y="4478"/>
                </a:lnTo>
                <a:lnTo>
                  <a:pt x="818" y="4483"/>
                </a:lnTo>
                <a:lnTo>
                  <a:pt x="818" y="4510"/>
                </a:lnTo>
                <a:lnTo>
                  <a:pt x="827" y="4515"/>
                </a:lnTo>
                <a:lnTo>
                  <a:pt x="832" y="4517"/>
                </a:lnTo>
                <a:lnTo>
                  <a:pt x="839" y="4517"/>
                </a:lnTo>
                <a:lnTo>
                  <a:pt x="842" y="4519"/>
                </a:lnTo>
                <a:lnTo>
                  <a:pt x="844" y="4522"/>
                </a:lnTo>
                <a:lnTo>
                  <a:pt x="846" y="4531"/>
                </a:lnTo>
                <a:lnTo>
                  <a:pt x="854" y="4534"/>
                </a:lnTo>
                <a:lnTo>
                  <a:pt x="863" y="4537"/>
                </a:lnTo>
                <a:lnTo>
                  <a:pt x="871" y="4541"/>
                </a:lnTo>
                <a:lnTo>
                  <a:pt x="880" y="4544"/>
                </a:lnTo>
                <a:lnTo>
                  <a:pt x="880" y="4510"/>
                </a:lnTo>
                <a:lnTo>
                  <a:pt x="883" y="4510"/>
                </a:lnTo>
                <a:lnTo>
                  <a:pt x="885" y="4508"/>
                </a:lnTo>
                <a:lnTo>
                  <a:pt x="885" y="4505"/>
                </a:lnTo>
                <a:lnTo>
                  <a:pt x="887" y="4503"/>
                </a:lnTo>
                <a:lnTo>
                  <a:pt x="890" y="4503"/>
                </a:lnTo>
                <a:lnTo>
                  <a:pt x="893" y="4503"/>
                </a:lnTo>
                <a:lnTo>
                  <a:pt x="897" y="4503"/>
                </a:lnTo>
                <a:lnTo>
                  <a:pt x="900" y="4503"/>
                </a:lnTo>
                <a:lnTo>
                  <a:pt x="902" y="4500"/>
                </a:lnTo>
                <a:lnTo>
                  <a:pt x="904" y="4496"/>
                </a:lnTo>
                <a:lnTo>
                  <a:pt x="905" y="4493"/>
                </a:lnTo>
                <a:lnTo>
                  <a:pt x="907" y="4490"/>
                </a:lnTo>
                <a:lnTo>
                  <a:pt x="914" y="4486"/>
                </a:lnTo>
                <a:lnTo>
                  <a:pt x="921" y="4483"/>
                </a:lnTo>
                <a:lnTo>
                  <a:pt x="922" y="4481"/>
                </a:lnTo>
                <a:lnTo>
                  <a:pt x="922" y="4479"/>
                </a:lnTo>
                <a:lnTo>
                  <a:pt x="924" y="4478"/>
                </a:lnTo>
                <a:lnTo>
                  <a:pt x="927" y="4476"/>
                </a:lnTo>
                <a:lnTo>
                  <a:pt x="934" y="4476"/>
                </a:lnTo>
                <a:lnTo>
                  <a:pt x="938" y="4454"/>
                </a:lnTo>
                <a:lnTo>
                  <a:pt x="939" y="4444"/>
                </a:lnTo>
                <a:lnTo>
                  <a:pt x="941" y="4435"/>
                </a:lnTo>
                <a:lnTo>
                  <a:pt x="943" y="4433"/>
                </a:lnTo>
                <a:lnTo>
                  <a:pt x="945" y="4433"/>
                </a:lnTo>
                <a:lnTo>
                  <a:pt x="946" y="4432"/>
                </a:lnTo>
                <a:lnTo>
                  <a:pt x="948" y="4428"/>
                </a:lnTo>
                <a:lnTo>
                  <a:pt x="950" y="4425"/>
                </a:lnTo>
                <a:lnTo>
                  <a:pt x="953" y="4420"/>
                </a:lnTo>
                <a:lnTo>
                  <a:pt x="955" y="4415"/>
                </a:lnTo>
                <a:lnTo>
                  <a:pt x="955" y="4408"/>
                </a:lnTo>
                <a:lnTo>
                  <a:pt x="950" y="4404"/>
                </a:lnTo>
                <a:lnTo>
                  <a:pt x="943" y="4403"/>
                </a:lnTo>
                <a:lnTo>
                  <a:pt x="938" y="4399"/>
                </a:lnTo>
                <a:lnTo>
                  <a:pt x="936" y="4398"/>
                </a:lnTo>
                <a:lnTo>
                  <a:pt x="934" y="4394"/>
                </a:lnTo>
                <a:lnTo>
                  <a:pt x="946" y="4394"/>
                </a:lnTo>
                <a:lnTo>
                  <a:pt x="958" y="4394"/>
                </a:lnTo>
                <a:lnTo>
                  <a:pt x="968" y="4392"/>
                </a:lnTo>
                <a:lnTo>
                  <a:pt x="975" y="4387"/>
                </a:lnTo>
                <a:lnTo>
                  <a:pt x="977" y="4381"/>
                </a:lnTo>
                <a:lnTo>
                  <a:pt x="977" y="4374"/>
                </a:lnTo>
                <a:lnTo>
                  <a:pt x="975" y="4367"/>
                </a:lnTo>
                <a:lnTo>
                  <a:pt x="972" y="4362"/>
                </a:lnTo>
                <a:lnTo>
                  <a:pt x="970" y="4357"/>
                </a:lnTo>
                <a:lnTo>
                  <a:pt x="968" y="4353"/>
                </a:lnTo>
                <a:lnTo>
                  <a:pt x="970" y="4350"/>
                </a:lnTo>
                <a:lnTo>
                  <a:pt x="975" y="4346"/>
                </a:lnTo>
                <a:lnTo>
                  <a:pt x="980" y="4348"/>
                </a:lnTo>
                <a:lnTo>
                  <a:pt x="982" y="4352"/>
                </a:lnTo>
                <a:lnTo>
                  <a:pt x="986" y="4363"/>
                </a:lnTo>
                <a:lnTo>
                  <a:pt x="987" y="4369"/>
                </a:lnTo>
                <a:lnTo>
                  <a:pt x="991" y="4372"/>
                </a:lnTo>
                <a:lnTo>
                  <a:pt x="996" y="4374"/>
                </a:lnTo>
                <a:lnTo>
                  <a:pt x="1003" y="4374"/>
                </a:lnTo>
                <a:lnTo>
                  <a:pt x="1020" y="4370"/>
                </a:lnTo>
                <a:lnTo>
                  <a:pt x="1037" y="4370"/>
                </a:lnTo>
                <a:lnTo>
                  <a:pt x="1071" y="4370"/>
                </a:lnTo>
                <a:lnTo>
                  <a:pt x="1107" y="4370"/>
                </a:lnTo>
                <a:lnTo>
                  <a:pt x="1126" y="4369"/>
                </a:lnTo>
                <a:lnTo>
                  <a:pt x="1146" y="4367"/>
                </a:lnTo>
                <a:lnTo>
                  <a:pt x="1148" y="4370"/>
                </a:lnTo>
                <a:lnTo>
                  <a:pt x="1151" y="4372"/>
                </a:lnTo>
                <a:lnTo>
                  <a:pt x="1160" y="4374"/>
                </a:lnTo>
                <a:lnTo>
                  <a:pt x="1160" y="4377"/>
                </a:lnTo>
                <a:lnTo>
                  <a:pt x="1161" y="4379"/>
                </a:lnTo>
                <a:lnTo>
                  <a:pt x="1166" y="4381"/>
                </a:lnTo>
                <a:lnTo>
                  <a:pt x="1172" y="4382"/>
                </a:lnTo>
                <a:lnTo>
                  <a:pt x="1173" y="4384"/>
                </a:lnTo>
                <a:lnTo>
                  <a:pt x="1173" y="4387"/>
                </a:lnTo>
                <a:lnTo>
                  <a:pt x="1178" y="4389"/>
                </a:lnTo>
                <a:lnTo>
                  <a:pt x="1180" y="4391"/>
                </a:lnTo>
                <a:lnTo>
                  <a:pt x="1180" y="4394"/>
                </a:lnTo>
                <a:lnTo>
                  <a:pt x="1189" y="4399"/>
                </a:lnTo>
                <a:lnTo>
                  <a:pt x="1195" y="4406"/>
                </a:lnTo>
                <a:lnTo>
                  <a:pt x="1202" y="4413"/>
                </a:lnTo>
                <a:lnTo>
                  <a:pt x="1207" y="4421"/>
                </a:lnTo>
                <a:lnTo>
                  <a:pt x="1216" y="4440"/>
                </a:lnTo>
                <a:lnTo>
                  <a:pt x="1219" y="4450"/>
                </a:lnTo>
                <a:lnTo>
                  <a:pt x="1221" y="4462"/>
                </a:lnTo>
                <a:lnTo>
                  <a:pt x="1226" y="4464"/>
                </a:lnTo>
                <a:lnTo>
                  <a:pt x="1228" y="4467"/>
                </a:lnTo>
                <a:lnTo>
                  <a:pt x="1231" y="4479"/>
                </a:lnTo>
                <a:lnTo>
                  <a:pt x="1233" y="4485"/>
                </a:lnTo>
                <a:lnTo>
                  <a:pt x="1236" y="4488"/>
                </a:lnTo>
                <a:lnTo>
                  <a:pt x="1241" y="4490"/>
                </a:lnTo>
                <a:lnTo>
                  <a:pt x="1248" y="4490"/>
                </a:lnTo>
                <a:lnTo>
                  <a:pt x="1247" y="4483"/>
                </a:lnTo>
                <a:lnTo>
                  <a:pt x="1247" y="4478"/>
                </a:lnTo>
                <a:lnTo>
                  <a:pt x="1250" y="4471"/>
                </a:lnTo>
                <a:lnTo>
                  <a:pt x="1255" y="4466"/>
                </a:lnTo>
                <a:lnTo>
                  <a:pt x="1255" y="4461"/>
                </a:lnTo>
                <a:lnTo>
                  <a:pt x="1255" y="4456"/>
                </a:lnTo>
                <a:lnTo>
                  <a:pt x="1250" y="4449"/>
                </a:lnTo>
                <a:lnTo>
                  <a:pt x="1250" y="4444"/>
                </a:lnTo>
                <a:lnTo>
                  <a:pt x="1252" y="4440"/>
                </a:lnTo>
                <a:lnTo>
                  <a:pt x="1253" y="4438"/>
                </a:lnTo>
                <a:lnTo>
                  <a:pt x="1262" y="4435"/>
                </a:lnTo>
                <a:lnTo>
                  <a:pt x="1277" y="4438"/>
                </a:lnTo>
                <a:lnTo>
                  <a:pt x="1291" y="4444"/>
                </a:lnTo>
                <a:lnTo>
                  <a:pt x="1306" y="4447"/>
                </a:lnTo>
                <a:lnTo>
                  <a:pt x="1323" y="4449"/>
                </a:lnTo>
                <a:lnTo>
                  <a:pt x="1327" y="4454"/>
                </a:lnTo>
                <a:lnTo>
                  <a:pt x="1330" y="4459"/>
                </a:lnTo>
                <a:lnTo>
                  <a:pt x="1335" y="4462"/>
                </a:lnTo>
                <a:lnTo>
                  <a:pt x="1344" y="4462"/>
                </a:lnTo>
                <a:lnTo>
                  <a:pt x="1347" y="4467"/>
                </a:lnTo>
                <a:lnTo>
                  <a:pt x="1351" y="4473"/>
                </a:lnTo>
                <a:lnTo>
                  <a:pt x="1356" y="4476"/>
                </a:lnTo>
                <a:lnTo>
                  <a:pt x="1364" y="4476"/>
                </a:lnTo>
                <a:lnTo>
                  <a:pt x="1368" y="4471"/>
                </a:lnTo>
                <a:lnTo>
                  <a:pt x="1369" y="4464"/>
                </a:lnTo>
                <a:lnTo>
                  <a:pt x="1371" y="4457"/>
                </a:lnTo>
                <a:lnTo>
                  <a:pt x="1371" y="4449"/>
                </a:lnTo>
                <a:lnTo>
                  <a:pt x="1378" y="4445"/>
                </a:lnTo>
                <a:lnTo>
                  <a:pt x="1378" y="4444"/>
                </a:lnTo>
                <a:lnTo>
                  <a:pt x="1378" y="4442"/>
                </a:lnTo>
                <a:lnTo>
                  <a:pt x="1376" y="4437"/>
                </a:lnTo>
                <a:lnTo>
                  <a:pt x="1371" y="4432"/>
                </a:lnTo>
                <a:lnTo>
                  <a:pt x="1366" y="4427"/>
                </a:lnTo>
                <a:lnTo>
                  <a:pt x="1364" y="4421"/>
                </a:lnTo>
                <a:lnTo>
                  <a:pt x="1364" y="4420"/>
                </a:lnTo>
                <a:lnTo>
                  <a:pt x="1364" y="4418"/>
                </a:lnTo>
                <a:lnTo>
                  <a:pt x="1371" y="4415"/>
                </a:lnTo>
                <a:lnTo>
                  <a:pt x="1385" y="4421"/>
                </a:lnTo>
                <a:lnTo>
                  <a:pt x="1400" y="4427"/>
                </a:lnTo>
                <a:lnTo>
                  <a:pt x="1419" y="4428"/>
                </a:lnTo>
                <a:lnTo>
                  <a:pt x="1439" y="4428"/>
                </a:lnTo>
                <a:lnTo>
                  <a:pt x="1448" y="4432"/>
                </a:lnTo>
                <a:lnTo>
                  <a:pt x="1455" y="4437"/>
                </a:lnTo>
                <a:lnTo>
                  <a:pt x="1463" y="4440"/>
                </a:lnTo>
                <a:lnTo>
                  <a:pt x="1468" y="4442"/>
                </a:lnTo>
                <a:lnTo>
                  <a:pt x="1473" y="4442"/>
                </a:lnTo>
                <a:lnTo>
                  <a:pt x="1490" y="4433"/>
                </a:lnTo>
                <a:lnTo>
                  <a:pt x="1511" y="4425"/>
                </a:lnTo>
                <a:lnTo>
                  <a:pt x="1531" y="4418"/>
                </a:lnTo>
                <a:lnTo>
                  <a:pt x="1555" y="4415"/>
                </a:lnTo>
                <a:lnTo>
                  <a:pt x="1559" y="4410"/>
                </a:lnTo>
                <a:lnTo>
                  <a:pt x="1560" y="4403"/>
                </a:lnTo>
                <a:lnTo>
                  <a:pt x="1562" y="4396"/>
                </a:lnTo>
                <a:lnTo>
                  <a:pt x="1562" y="4387"/>
                </a:lnTo>
                <a:lnTo>
                  <a:pt x="1562" y="4381"/>
                </a:lnTo>
                <a:lnTo>
                  <a:pt x="1566" y="4377"/>
                </a:lnTo>
                <a:lnTo>
                  <a:pt x="1569" y="4375"/>
                </a:lnTo>
                <a:lnTo>
                  <a:pt x="1576" y="4374"/>
                </a:lnTo>
                <a:lnTo>
                  <a:pt x="1576" y="4386"/>
                </a:lnTo>
                <a:lnTo>
                  <a:pt x="1576" y="4398"/>
                </a:lnTo>
                <a:lnTo>
                  <a:pt x="1578" y="4408"/>
                </a:lnTo>
                <a:lnTo>
                  <a:pt x="1583" y="4415"/>
                </a:lnTo>
                <a:lnTo>
                  <a:pt x="1590" y="4416"/>
                </a:lnTo>
                <a:lnTo>
                  <a:pt x="1596" y="4418"/>
                </a:lnTo>
                <a:lnTo>
                  <a:pt x="1600" y="4423"/>
                </a:lnTo>
                <a:lnTo>
                  <a:pt x="1603" y="4428"/>
                </a:lnTo>
                <a:lnTo>
                  <a:pt x="1610" y="4428"/>
                </a:lnTo>
                <a:lnTo>
                  <a:pt x="1613" y="4427"/>
                </a:lnTo>
                <a:lnTo>
                  <a:pt x="1619" y="4423"/>
                </a:lnTo>
                <a:lnTo>
                  <a:pt x="1624" y="4421"/>
                </a:lnTo>
                <a:lnTo>
                  <a:pt x="1625" y="4418"/>
                </a:lnTo>
                <a:lnTo>
                  <a:pt x="1627" y="4416"/>
                </a:lnTo>
                <a:lnTo>
                  <a:pt x="1629" y="4418"/>
                </a:lnTo>
                <a:lnTo>
                  <a:pt x="1630" y="4421"/>
                </a:lnTo>
                <a:lnTo>
                  <a:pt x="1630" y="4442"/>
                </a:lnTo>
                <a:lnTo>
                  <a:pt x="1637" y="4442"/>
                </a:lnTo>
                <a:lnTo>
                  <a:pt x="1642" y="4438"/>
                </a:lnTo>
                <a:lnTo>
                  <a:pt x="1646" y="4433"/>
                </a:lnTo>
                <a:lnTo>
                  <a:pt x="1648" y="4428"/>
                </a:lnTo>
                <a:lnTo>
                  <a:pt x="1651" y="4425"/>
                </a:lnTo>
                <a:lnTo>
                  <a:pt x="1656" y="4421"/>
                </a:lnTo>
                <a:lnTo>
                  <a:pt x="1661" y="4420"/>
                </a:lnTo>
                <a:lnTo>
                  <a:pt x="1671" y="4421"/>
                </a:lnTo>
                <a:lnTo>
                  <a:pt x="1671" y="4428"/>
                </a:lnTo>
                <a:lnTo>
                  <a:pt x="1680" y="4432"/>
                </a:lnTo>
                <a:lnTo>
                  <a:pt x="1682" y="4433"/>
                </a:lnTo>
                <a:lnTo>
                  <a:pt x="1683" y="4437"/>
                </a:lnTo>
                <a:lnTo>
                  <a:pt x="1682" y="4442"/>
                </a:lnTo>
                <a:lnTo>
                  <a:pt x="1678" y="4449"/>
                </a:lnTo>
                <a:lnTo>
                  <a:pt x="1678" y="4456"/>
                </a:lnTo>
                <a:lnTo>
                  <a:pt x="1682" y="4462"/>
                </a:lnTo>
                <a:lnTo>
                  <a:pt x="1685" y="4467"/>
                </a:lnTo>
                <a:lnTo>
                  <a:pt x="1685" y="4476"/>
                </a:lnTo>
                <a:lnTo>
                  <a:pt x="1699" y="4476"/>
                </a:lnTo>
                <a:lnTo>
                  <a:pt x="1699" y="4481"/>
                </a:lnTo>
                <a:lnTo>
                  <a:pt x="1700" y="4485"/>
                </a:lnTo>
                <a:lnTo>
                  <a:pt x="1702" y="4488"/>
                </a:lnTo>
                <a:lnTo>
                  <a:pt x="1705" y="4490"/>
                </a:lnTo>
                <a:lnTo>
                  <a:pt x="1707" y="4486"/>
                </a:lnTo>
                <a:lnTo>
                  <a:pt x="1711" y="4485"/>
                </a:lnTo>
                <a:lnTo>
                  <a:pt x="1719" y="4483"/>
                </a:lnTo>
                <a:lnTo>
                  <a:pt x="1719" y="4479"/>
                </a:lnTo>
                <a:lnTo>
                  <a:pt x="1721" y="4478"/>
                </a:lnTo>
                <a:lnTo>
                  <a:pt x="1726" y="4476"/>
                </a:lnTo>
                <a:lnTo>
                  <a:pt x="1734" y="4471"/>
                </a:lnTo>
                <a:lnTo>
                  <a:pt x="1740" y="4469"/>
                </a:lnTo>
                <a:lnTo>
                  <a:pt x="1746" y="4469"/>
                </a:lnTo>
                <a:lnTo>
                  <a:pt x="1753" y="4469"/>
                </a:lnTo>
                <a:lnTo>
                  <a:pt x="1760" y="4469"/>
                </a:lnTo>
                <a:lnTo>
                  <a:pt x="1769" y="4474"/>
                </a:lnTo>
                <a:lnTo>
                  <a:pt x="1779" y="4476"/>
                </a:lnTo>
                <a:lnTo>
                  <a:pt x="1786" y="4478"/>
                </a:lnTo>
                <a:lnTo>
                  <a:pt x="1794" y="4476"/>
                </a:lnTo>
                <a:lnTo>
                  <a:pt x="1828" y="4471"/>
                </a:lnTo>
                <a:lnTo>
                  <a:pt x="1845" y="4469"/>
                </a:lnTo>
                <a:lnTo>
                  <a:pt x="1864" y="4469"/>
                </a:lnTo>
                <a:lnTo>
                  <a:pt x="1867" y="4469"/>
                </a:lnTo>
                <a:lnTo>
                  <a:pt x="1876" y="4469"/>
                </a:lnTo>
                <a:lnTo>
                  <a:pt x="1885" y="4473"/>
                </a:lnTo>
                <a:lnTo>
                  <a:pt x="1895" y="4478"/>
                </a:lnTo>
                <a:lnTo>
                  <a:pt x="1903" y="4485"/>
                </a:lnTo>
                <a:lnTo>
                  <a:pt x="1907" y="4488"/>
                </a:lnTo>
                <a:lnTo>
                  <a:pt x="1910" y="4490"/>
                </a:lnTo>
                <a:lnTo>
                  <a:pt x="1915" y="4490"/>
                </a:lnTo>
                <a:lnTo>
                  <a:pt x="1919" y="4491"/>
                </a:lnTo>
                <a:lnTo>
                  <a:pt x="1931" y="4495"/>
                </a:lnTo>
                <a:lnTo>
                  <a:pt x="1934" y="4498"/>
                </a:lnTo>
                <a:lnTo>
                  <a:pt x="1937" y="4503"/>
                </a:lnTo>
                <a:lnTo>
                  <a:pt x="1944" y="4507"/>
                </a:lnTo>
                <a:lnTo>
                  <a:pt x="1951" y="4510"/>
                </a:lnTo>
                <a:lnTo>
                  <a:pt x="1954" y="4510"/>
                </a:lnTo>
                <a:lnTo>
                  <a:pt x="1958" y="4510"/>
                </a:lnTo>
                <a:lnTo>
                  <a:pt x="1958" y="4514"/>
                </a:lnTo>
                <a:lnTo>
                  <a:pt x="1958" y="4517"/>
                </a:lnTo>
                <a:lnTo>
                  <a:pt x="1966" y="4522"/>
                </a:lnTo>
                <a:lnTo>
                  <a:pt x="1971" y="4524"/>
                </a:lnTo>
                <a:lnTo>
                  <a:pt x="1978" y="4524"/>
                </a:lnTo>
                <a:lnTo>
                  <a:pt x="1985" y="4524"/>
                </a:lnTo>
                <a:lnTo>
                  <a:pt x="1990" y="4524"/>
                </a:lnTo>
                <a:lnTo>
                  <a:pt x="1995" y="4522"/>
                </a:lnTo>
                <a:lnTo>
                  <a:pt x="2004" y="4519"/>
                </a:lnTo>
                <a:lnTo>
                  <a:pt x="2011" y="4514"/>
                </a:lnTo>
                <a:lnTo>
                  <a:pt x="2019" y="4510"/>
                </a:lnTo>
                <a:lnTo>
                  <a:pt x="2028" y="4510"/>
                </a:lnTo>
                <a:lnTo>
                  <a:pt x="2035" y="4508"/>
                </a:lnTo>
                <a:lnTo>
                  <a:pt x="2040" y="4505"/>
                </a:lnTo>
                <a:lnTo>
                  <a:pt x="2047" y="4503"/>
                </a:lnTo>
                <a:lnTo>
                  <a:pt x="2081" y="4503"/>
                </a:lnTo>
                <a:lnTo>
                  <a:pt x="2082" y="4500"/>
                </a:lnTo>
                <a:lnTo>
                  <a:pt x="2084" y="4498"/>
                </a:lnTo>
                <a:lnTo>
                  <a:pt x="2091" y="4496"/>
                </a:lnTo>
                <a:lnTo>
                  <a:pt x="2108" y="4496"/>
                </a:lnTo>
                <a:lnTo>
                  <a:pt x="2110" y="4495"/>
                </a:lnTo>
                <a:lnTo>
                  <a:pt x="2111" y="4493"/>
                </a:lnTo>
                <a:lnTo>
                  <a:pt x="2115" y="4490"/>
                </a:lnTo>
                <a:lnTo>
                  <a:pt x="2120" y="4488"/>
                </a:lnTo>
                <a:lnTo>
                  <a:pt x="2122" y="4486"/>
                </a:lnTo>
                <a:lnTo>
                  <a:pt x="2122" y="4483"/>
                </a:lnTo>
                <a:lnTo>
                  <a:pt x="2149" y="4483"/>
                </a:lnTo>
                <a:lnTo>
                  <a:pt x="2152" y="4476"/>
                </a:lnTo>
                <a:lnTo>
                  <a:pt x="2158" y="4469"/>
                </a:lnTo>
                <a:lnTo>
                  <a:pt x="2161" y="4466"/>
                </a:lnTo>
                <a:lnTo>
                  <a:pt x="2166" y="4464"/>
                </a:lnTo>
                <a:lnTo>
                  <a:pt x="2171" y="4462"/>
                </a:lnTo>
                <a:lnTo>
                  <a:pt x="2176" y="4462"/>
                </a:lnTo>
                <a:lnTo>
                  <a:pt x="2181" y="4462"/>
                </a:lnTo>
                <a:lnTo>
                  <a:pt x="2187" y="4464"/>
                </a:lnTo>
                <a:lnTo>
                  <a:pt x="2195" y="4467"/>
                </a:lnTo>
                <a:lnTo>
                  <a:pt x="2204" y="4471"/>
                </a:lnTo>
                <a:lnTo>
                  <a:pt x="2210" y="4471"/>
                </a:lnTo>
                <a:lnTo>
                  <a:pt x="2217" y="4469"/>
                </a:lnTo>
                <a:lnTo>
                  <a:pt x="2221" y="4456"/>
                </a:lnTo>
                <a:lnTo>
                  <a:pt x="2226" y="4444"/>
                </a:lnTo>
                <a:lnTo>
                  <a:pt x="2234" y="4435"/>
                </a:lnTo>
                <a:lnTo>
                  <a:pt x="2245" y="4428"/>
                </a:lnTo>
                <a:lnTo>
                  <a:pt x="2250" y="4428"/>
                </a:lnTo>
                <a:lnTo>
                  <a:pt x="2255" y="4427"/>
                </a:lnTo>
                <a:lnTo>
                  <a:pt x="2263" y="4423"/>
                </a:lnTo>
                <a:lnTo>
                  <a:pt x="2272" y="4420"/>
                </a:lnTo>
                <a:lnTo>
                  <a:pt x="2279" y="4420"/>
                </a:lnTo>
                <a:lnTo>
                  <a:pt x="2285" y="4421"/>
                </a:lnTo>
                <a:lnTo>
                  <a:pt x="2287" y="4416"/>
                </a:lnTo>
                <a:lnTo>
                  <a:pt x="2291" y="4413"/>
                </a:lnTo>
                <a:lnTo>
                  <a:pt x="2296" y="4411"/>
                </a:lnTo>
                <a:lnTo>
                  <a:pt x="2301" y="4411"/>
                </a:lnTo>
                <a:lnTo>
                  <a:pt x="2313" y="4408"/>
                </a:lnTo>
                <a:lnTo>
                  <a:pt x="2316" y="4404"/>
                </a:lnTo>
                <a:lnTo>
                  <a:pt x="2320" y="4401"/>
                </a:lnTo>
                <a:lnTo>
                  <a:pt x="2326" y="4401"/>
                </a:lnTo>
                <a:lnTo>
                  <a:pt x="2332" y="4399"/>
                </a:lnTo>
                <a:lnTo>
                  <a:pt x="2335" y="4396"/>
                </a:lnTo>
                <a:lnTo>
                  <a:pt x="2338" y="4392"/>
                </a:lnTo>
                <a:lnTo>
                  <a:pt x="2345" y="4386"/>
                </a:lnTo>
                <a:lnTo>
                  <a:pt x="2349" y="4382"/>
                </a:lnTo>
                <a:lnTo>
                  <a:pt x="2354" y="4381"/>
                </a:lnTo>
                <a:lnTo>
                  <a:pt x="2354" y="4326"/>
                </a:lnTo>
                <a:lnTo>
                  <a:pt x="2362" y="4326"/>
                </a:lnTo>
                <a:lnTo>
                  <a:pt x="2367" y="4324"/>
                </a:lnTo>
                <a:lnTo>
                  <a:pt x="2371" y="4319"/>
                </a:lnTo>
                <a:lnTo>
                  <a:pt x="2372" y="4314"/>
                </a:lnTo>
                <a:lnTo>
                  <a:pt x="2378" y="4304"/>
                </a:lnTo>
                <a:lnTo>
                  <a:pt x="2381" y="4300"/>
                </a:lnTo>
                <a:lnTo>
                  <a:pt x="2388" y="4299"/>
                </a:lnTo>
                <a:lnTo>
                  <a:pt x="2388" y="4292"/>
                </a:lnTo>
                <a:lnTo>
                  <a:pt x="2391" y="4287"/>
                </a:lnTo>
                <a:lnTo>
                  <a:pt x="2396" y="4278"/>
                </a:lnTo>
                <a:lnTo>
                  <a:pt x="2400" y="4273"/>
                </a:lnTo>
                <a:lnTo>
                  <a:pt x="2403" y="4268"/>
                </a:lnTo>
                <a:lnTo>
                  <a:pt x="2403" y="4259"/>
                </a:lnTo>
                <a:lnTo>
                  <a:pt x="2401" y="4251"/>
                </a:lnTo>
                <a:lnTo>
                  <a:pt x="2395" y="4248"/>
                </a:lnTo>
                <a:lnTo>
                  <a:pt x="2386" y="4244"/>
                </a:lnTo>
                <a:lnTo>
                  <a:pt x="2376" y="4244"/>
                </a:lnTo>
                <a:lnTo>
                  <a:pt x="2364" y="4244"/>
                </a:lnTo>
                <a:lnTo>
                  <a:pt x="2342" y="4244"/>
                </a:lnTo>
                <a:lnTo>
                  <a:pt x="2320" y="4244"/>
                </a:lnTo>
                <a:lnTo>
                  <a:pt x="2318" y="4249"/>
                </a:lnTo>
                <a:lnTo>
                  <a:pt x="2316" y="4251"/>
                </a:lnTo>
                <a:lnTo>
                  <a:pt x="2313" y="4251"/>
                </a:lnTo>
                <a:lnTo>
                  <a:pt x="2301" y="4248"/>
                </a:lnTo>
                <a:lnTo>
                  <a:pt x="2291" y="4248"/>
                </a:lnTo>
                <a:lnTo>
                  <a:pt x="2282" y="4253"/>
                </a:lnTo>
                <a:lnTo>
                  <a:pt x="2272" y="4258"/>
                </a:lnTo>
                <a:lnTo>
                  <a:pt x="2270" y="4263"/>
                </a:lnTo>
                <a:lnTo>
                  <a:pt x="2268" y="4265"/>
                </a:lnTo>
                <a:lnTo>
                  <a:pt x="2265" y="4265"/>
                </a:lnTo>
                <a:lnTo>
                  <a:pt x="2258" y="4265"/>
                </a:lnTo>
                <a:lnTo>
                  <a:pt x="2251" y="4265"/>
                </a:lnTo>
                <a:lnTo>
                  <a:pt x="2246" y="4266"/>
                </a:lnTo>
                <a:lnTo>
                  <a:pt x="2245" y="4271"/>
                </a:lnTo>
                <a:lnTo>
                  <a:pt x="2243" y="4275"/>
                </a:lnTo>
                <a:lnTo>
                  <a:pt x="2239" y="4277"/>
                </a:lnTo>
                <a:lnTo>
                  <a:pt x="2236" y="4278"/>
                </a:lnTo>
                <a:lnTo>
                  <a:pt x="2231" y="4278"/>
                </a:lnTo>
                <a:lnTo>
                  <a:pt x="2233" y="4273"/>
                </a:lnTo>
                <a:lnTo>
                  <a:pt x="2234" y="4271"/>
                </a:lnTo>
                <a:lnTo>
                  <a:pt x="2238" y="4271"/>
                </a:lnTo>
                <a:lnTo>
                  <a:pt x="2238" y="4265"/>
                </a:lnTo>
                <a:lnTo>
                  <a:pt x="2238" y="4258"/>
                </a:lnTo>
                <a:lnTo>
                  <a:pt x="2236" y="4253"/>
                </a:lnTo>
                <a:lnTo>
                  <a:pt x="2231" y="4251"/>
                </a:lnTo>
                <a:lnTo>
                  <a:pt x="2226" y="4249"/>
                </a:lnTo>
                <a:lnTo>
                  <a:pt x="2224" y="4248"/>
                </a:lnTo>
                <a:lnTo>
                  <a:pt x="2224" y="4244"/>
                </a:lnTo>
                <a:lnTo>
                  <a:pt x="2217" y="4239"/>
                </a:lnTo>
                <a:lnTo>
                  <a:pt x="2207" y="4237"/>
                </a:lnTo>
                <a:lnTo>
                  <a:pt x="2195" y="4237"/>
                </a:lnTo>
                <a:lnTo>
                  <a:pt x="2183" y="4237"/>
                </a:lnTo>
                <a:lnTo>
                  <a:pt x="2181" y="4239"/>
                </a:lnTo>
                <a:lnTo>
                  <a:pt x="2180" y="4241"/>
                </a:lnTo>
                <a:lnTo>
                  <a:pt x="2176" y="4244"/>
                </a:lnTo>
                <a:lnTo>
                  <a:pt x="2171" y="4246"/>
                </a:lnTo>
                <a:lnTo>
                  <a:pt x="2170" y="4248"/>
                </a:lnTo>
                <a:lnTo>
                  <a:pt x="2170" y="4251"/>
                </a:lnTo>
                <a:lnTo>
                  <a:pt x="2161" y="4256"/>
                </a:lnTo>
                <a:lnTo>
                  <a:pt x="2156" y="4258"/>
                </a:lnTo>
                <a:lnTo>
                  <a:pt x="2149" y="4258"/>
                </a:lnTo>
                <a:lnTo>
                  <a:pt x="2142" y="4258"/>
                </a:lnTo>
                <a:lnTo>
                  <a:pt x="2135" y="4258"/>
                </a:lnTo>
                <a:lnTo>
                  <a:pt x="2130" y="4256"/>
                </a:lnTo>
                <a:lnTo>
                  <a:pt x="2129" y="4251"/>
                </a:lnTo>
                <a:lnTo>
                  <a:pt x="2129" y="4246"/>
                </a:lnTo>
                <a:lnTo>
                  <a:pt x="2132" y="4244"/>
                </a:lnTo>
                <a:lnTo>
                  <a:pt x="2135" y="4244"/>
                </a:lnTo>
                <a:lnTo>
                  <a:pt x="2142" y="4244"/>
                </a:lnTo>
                <a:lnTo>
                  <a:pt x="2147" y="4244"/>
                </a:lnTo>
                <a:lnTo>
                  <a:pt x="2152" y="4244"/>
                </a:lnTo>
                <a:lnTo>
                  <a:pt x="2156" y="4242"/>
                </a:lnTo>
                <a:lnTo>
                  <a:pt x="2156" y="4237"/>
                </a:lnTo>
                <a:lnTo>
                  <a:pt x="2163" y="4236"/>
                </a:lnTo>
                <a:lnTo>
                  <a:pt x="2170" y="4234"/>
                </a:lnTo>
                <a:lnTo>
                  <a:pt x="2175" y="4230"/>
                </a:lnTo>
                <a:lnTo>
                  <a:pt x="2183" y="4230"/>
                </a:lnTo>
                <a:lnTo>
                  <a:pt x="2183" y="4225"/>
                </a:lnTo>
                <a:lnTo>
                  <a:pt x="2181" y="4222"/>
                </a:lnTo>
                <a:lnTo>
                  <a:pt x="2180" y="4218"/>
                </a:lnTo>
                <a:lnTo>
                  <a:pt x="2176" y="4217"/>
                </a:lnTo>
                <a:lnTo>
                  <a:pt x="2171" y="4215"/>
                </a:lnTo>
                <a:lnTo>
                  <a:pt x="2170" y="4213"/>
                </a:lnTo>
                <a:lnTo>
                  <a:pt x="2170" y="4210"/>
                </a:lnTo>
                <a:lnTo>
                  <a:pt x="2163" y="4210"/>
                </a:lnTo>
                <a:lnTo>
                  <a:pt x="2156" y="4210"/>
                </a:lnTo>
                <a:lnTo>
                  <a:pt x="2151" y="4208"/>
                </a:lnTo>
                <a:lnTo>
                  <a:pt x="2149" y="4203"/>
                </a:lnTo>
                <a:lnTo>
                  <a:pt x="2159" y="4203"/>
                </a:lnTo>
                <a:lnTo>
                  <a:pt x="2170" y="4203"/>
                </a:lnTo>
                <a:lnTo>
                  <a:pt x="2176" y="4200"/>
                </a:lnTo>
                <a:lnTo>
                  <a:pt x="2183" y="4196"/>
                </a:lnTo>
                <a:lnTo>
                  <a:pt x="2185" y="4200"/>
                </a:lnTo>
                <a:lnTo>
                  <a:pt x="2187" y="4201"/>
                </a:lnTo>
                <a:lnTo>
                  <a:pt x="2193" y="4203"/>
                </a:lnTo>
                <a:lnTo>
                  <a:pt x="2210" y="4203"/>
                </a:lnTo>
                <a:lnTo>
                  <a:pt x="2216" y="4200"/>
                </a:lnTo>
                <a:lnTo>
                  <a:pt x="2221" y="4196"/>
                </a:lnTo>
                <a:lnTo>
                  <a:pt x="2224" y="4191"/>
                </a:lnTo>
                <a:lnTo>
                  <a:pt x="2231" y="4189"/>
                </a:lnTo>
                <a:lnTo>
                  <a:pt x="2234" y="4189"/>
                </a:lnTo>
                <a:lnTo>
                  <a:pt x="2238" y="4189"/>
                </a:lnTo>
                <a:lnTo>
                  <a:pt x="2243" y="4188"/>
                </a:lnTo>
                <a:lnTo>
                  <a:pt x="2248" y="4186"/>
                </a:lnTo>
                <a:lnTo>
                  <a:pt x="2255" y="4181"/>
                </a:lnTo>
                <a:lnTo>
                  <a:pt x="2258" y="4172"/>
                </a:lnTo>
                <a:lnTo>
                  <a:pt x="2260" y="4164"/>
                </a:lnTo>
                <a:lnTo>
                  <a:pt x="2262" y="4160"/>
                </a:lnTo>
                <a:lnTo>
                  <a:pt x="2268" y="4138"/>
                </a:lnTo>
                <a:lnTo>
                  <a:pt x="2270" y="4128"/>
                </a:lnTo>
                <a:lnTo>
                  <a:pt x="2272" y="4114"/>
                </a:lnTo>
                <a:lnTo>
                  <a:pt x="2265" y="4114"/>
                </a:lnTo>
                <a:lnTo>
                  <a:pt x="2260" y="4113"/>
                </a:lnTo>
                <a:lnTo>
                  <a:pt x="2256" y="4109"/>
                </a:lnTo>
                <a:lnTo>
                  <a:pt x="2251" y="4107"/>
                </a:lnTo>
                <a:lnTo>
                  <a:pt x="2248" y="4109"/>
                </a:lnTo>
                <a:lnTo>
                  <a:pt x="2241" y="4113"/>
                </a:lnTo>
                <a:lnTo>
                  <a:pt x="2227" y="4116"/>
                </a:lnTo>
                <a:lnTo>
                  <a:pt x="2219" y="4116"/>
                </a:lnTo>
                <a:lnTo>
                  <a:pt x="2212" y="4114"/>
                </a:lnTo>
                <a:lnTo>
                  <a:pt x="2207" y="4113"/>
                </a:lnTo>
                <a:lnTo>
                  <a:pt x="2204" y="4107"/>
                </a:lnTo>
                <a:lnTo>
                  <a:pt x="2217" y="4109"/>
                </a:lnTo>
                <a:lnTo>
                  <a:pt x="2229" y="4106"/>
                </a:lnTo>
                <a:lnTo>
                  <a:pt x="2239" y="4104"/>
                </a:lnTo>
                <a:lnTo>
                  <a:pt x="2251" y="4101"/>
                </a:lnTo>
                <a:lnTo>
                  <a:pt x="2251" y="4096"/>
                </a:lnTo>
                <a:lnTo>
                  <a:pt x="2253" y="4092"/>
                </a:lnTo>
                <a:lnTo>
                  <a:pt x="2255" y="4089"/>
                </a:lnTo>
                <a:lnTo>
                  <a:pt x="2258" y="4087"/>
                </a:lnTo>
                <a:lnTo>
                  <a:pt x="2262" y="4087"/>
                </a:lnTo>
                <a:lnTo>
                  <a:pt x="2263" y="4085"/>
                </a:lnTo>
                <a:lnTo>
                  <a:pt x="2265" y="4080"/>
                </a:lnTo>
                <a:lnTo>
                  <a:pt x="2268" y="4078"/>
                </a:lnTo>
                <a:lnTo>
                  <a:pt x="2270" y="4077"/>
                </a:lnTo>
                <a:lnTo>
                  <a:pt x="2272" y="4070"/>
                </a:lnTo>
                <a:lnTo>
                  <a:pt x="2274" y="4063"/>
                </a:lnTo>
                <a:lnTo>
                  <a:pt x="2275" y="4061"/>
                </a:lnTo>
                <a:lnTo>
                  <a:pt x="2279" y="4060"/>
                </a:lnTo>
                <a:lnTo>
                  <a:pt x="2282" y="4065"/>
                </a:lnTo>
                <a:lnTo>
                  <a:pt x="2285" y="4070"/>
                </a:lnTo>
                <a:lnTo>
                  <a:pt x="2289" y="4073"/>
                </a:lnTo>
                <a:lnTo>
                  <a:pt x="2292" y="4080"/>
                </a:lnTo>
                <a:lnTo>
                  <a:pt x="2289" y="4085"/>
                </a:lnTo>
                <a:lnTo>
                  <a:pt x="2287" y="4092"/>
                </a:lnTo>
                <a:lnTo>
                  <a:pt x="2285" y="4096"/>
                </a:lnTo>
                <a:lnTo>
                  <a:pt x="2287" y="4097"/>
                </a:lnTo>
                <a:lnTo>
                  <a:pt x="2289" y="4099"/>
                </a:lnTo>
                <a:lnTo>
                  <a:pt x="2292" y="4101"/>
                </a:lnTo>
                <a:lnTo>
                  <a:pt x="2294" y="4096"/>
                </a:lnTo>
                <a:lnTo>
                  <a:pt x="2297" y="4094"/>
                </a:lnTo>
                <a:lnTo>
                  <a:pt x="2301" y="4094"/>
                </a:lnTo>
                <a:lnTo>
                  <a:pt x="2304" y="4097"/>
                </a:lnTo>
                <a:lnTo>
                  <a:pt x="2314" y="4102"/>
                </a:lnTo>
                <a:lnTo>
                  <a:pt x="2320" y="4102"/>
                </a:lnTo>
                <a:lnTo>
                  <a:pt x="2326" y="4101"/>
                </a:lnTo>
                <a:lnTo>
                  <a:pt x="2330" y="4099"/>
                </a:lnTo>
                <a:lnTo>
                  <a:pt x="2333" y="4097"/>
                </a:lnTo>
                <a:lnTo>
                  <a:pt x="2335" y="4089"/>
                </a:lnTo>
                <a:lnTo>
                  <a:pt x="2337" y="4085"/>
                </a:lnTo>
                <a:lnTo>
                  <a:pt x="2338" y="4082"/>
                </a:lnTo>
                <a:lnTo>
                  <a:pt x="2342" y="4080"/>
                </a:lnTo>
                <a:lnTo>
                  <a:pt x="2347" y="4080"/>
                </a:lnTo>
                <a:lnTo>
                  <a:pt x="2349" y="4085"/>
                </a:lnTo>
                <a:lnTo>
                  <a:pt x="2350" y="4085"/>
                </a:lnTo>
                <a:lnTo>
                  <a:pt x="2352" y="4084"/>
                </a:lnTo>
                <a:lnTo>
                  <a:pt x="2354" y="4078"/>
                </a:lnTo>
                <a:lnTo>
                  <a:pt x="2354" y="4073"/>
                </a:lnTo>
                <a:lnTo>
                  <a:pt x="2357" y="4075"/>
                </a:lnTo>
                <a:lnTo>
                  <a:pt x="2360" y="4077"/>
                </a:lnTo>
                <a:lnTo>
                  <a:pt x="2362" y="4080"/>
                </a:lnTo>
                <a:lnTo>
                  <a:pt x="2367" y="4080"/>
                </a:lnTo>
                <a:lnTo>
                  <a:pt x="2366" y="4073"/>
                </a:lnTo>
                <a:lnTo>
                  <a:pt x="2364" y="4067"/>
                </a:lnTo>
                <a:lnTo>
                  <a:pt x="2359" y="4055"/>
                </a:lnTo>
                <a:lnTo>
                  <a:pt x="2352" y="4044"/>
                </a:lnTo>
                <a:lnTo>
                  <a:pt x="2347" y="4032"/>
                </a:lnTo>
                <a:lnTo>
                  <a:pt x="2342" y="4031"/>
                </a:lnTo>
                <a:lnTo>
                  <a:pt x="2340" y="4029"/>
                </a:lnTo>
                <a:lnTo>
                  <a:pt x="2340" y="4026"/>
                </a:lnTo>
                <a:lnTo>
                  <a:pt x="2326" y="4026"/>
                </a:lnTo>
                <a:lnTo>
                  <a:pt x="2321" y="4024"/>
                </a:lnTo>
                <a:lnTo>
                  <a:pt x="2320" y="4022"/>
                </a:lnTo>
                <a:lnTo>
                  <a:pt x="2320" y="4019"/>
                </a:lnTo>
                <a:lnTo>
                  <a:pt x="2332" y="4020"/>
                </a:lnTo>
                <a:lnTo>
                  <a:pt x="2337" y="4022"/>
                </a:lnTo>
                <a:lnTo>
                  <a:pt x="2338" y="4024"/>
                </a:lnTo>
                <a:lnTo>
                  <a:pt x="2340" y="4026"/>
                </a:lnTo>
                <a:lnTo>
                  <a:pt x="2345" y="4027"/>
                </a:lnTo>
                <a:lnTo>
                  <a:pt x="2347" y="4029"/>
                </a:lnTo>
                <a:lnTo>
                  <a:pt x="2347" y="4032"/>
                </a:lnTo>
                <a:lnTo>
                  <a:pt x="2354" y="4032"/>
                </a:lnTo>
                <a:lnTo>
                  <a:pt x="2357" y="4036"/>
                </a:lnTo>
                <a:lnTo>
                  <a:pt x="2362" y="4038"/>
                </a:lnTo>
                <a:lnTo>
                  <a:pt x="2367" y="4039"/>
                </a:lnTo>
                <a:lnTo>
                  <a:pt x="2367" y="4019"/>
                </a:lnTo>
                <a:lnTo>
                  <a:pt x="2359" y="4012"/>
                </a:lnTo>
                <a:lnTo>
                  <a:pt x="2349" y="4007"/>
                </a:lnTo>
                <a:lnTo>
                  <a:pt x="2345" y="4002"/>
                </a:lnTo>
                <a:lnTo>
                  <a:pt x="2343" y="3997"/>
                </a:lnTo>
                <a:lnTo>
                  <a:pt x="2340" y="3992"/>
                </a:lnTo>
                <a:lnTo>
                  <a:pt x="2340" y="3985"/>
                </a:lnTo>
                <a:lnTo>
                  <a:pt x="2349" y="3992"/>
                </a:lnTo>
                <a:lnTo>
                  <a:pt x="2357" y="3998"/>
                </a:lnTo>
                <a:lnTo>
                  <a:pt x="2362" y="4002"/>
                </a:lnTo>
                <a:lnTo>
                  <a:pt x="2364" y="4007"/>
                </a:lnTo>
                <a:lnTo>
                  <a:pt x="2366" y="4012"/>
                </a:lnTo>
                <a:lnTo>
                  <a:pt x="2367" y="4019"/>
                </a:lnTo>
                <a:lnTo>
                  <a:pt x="2372" y="4019"/>
                </a:lnTo>
                <a:lnTo>
                  <a:pt x="2374" y="4022"/>
                </a:lnTo>
                <a:lnTo>
                  <a:pt x="2374" y="4032"/>
                </a:lnTo>
                <a:lnTo>
                  <a:pt x="2374" y="4038"/>
                </a:lnTo>
                <a:lnTo>
                  <a:pt x="2376" y="4041"/>
                </a:lnTo>
                <a:lnTo>
                  <a:pt x="2381" y="4041"/>
                </a:lnTo>
                <a:lnTo>
                  <a:pt x="2388" y="4039"/>
                </a:lnTo>
                <a:lnTo>
                  <a:pt x="2391" y="4038"/>
                </a:lnTo>
                <a:lnTo>
                  <a:pt x="2393" y="4034"/>
                </a:lnTo>
                <a:lnTo>
                  <a:pt x="2395" y="4026"/>
                </a:lnTo>
                <a:lnTo>
                  <a:pt x="2415" y="4026"/>
                </a:lnTo>
                <a:lnTo>
                  <a:pt x="2418" y="4020"/>
                </a:lnTo>
                <a:lnTo>
                  <a:pt x="2420" y="4014"/>
                </a:lnTo>
                <a:lnTo>
                  <a:pt x="2424" y="4009"/>
                </a:lnTo>
                <a:lnTo>
                  <a:pt x="2425" y="4007"/>
                </a:lnTo>
                <a:lnTo>
                  <a:pt x="2429" y="4005"/>
                </a:lnTo>
                <a:lnTo>
                  <a:pt x="2456" y="4005"/>
                </a:lnTo>
                <a:lnTo>
                  <a:pt x="2458" y="4002"/>
                </a:lnTo>
                <a:lnTo>
                  <a:pt x="2459" y="3998"/>
                </a:lnTo>
                <a:lnTo>
                  <a:pt x="2465" y="3993"/>
                </a:lnTo>
                <a:lnTo>
                  <a:pt x="2468" y="3992"/>
                </a:lnTo>
                <a:lnTo>
                  <a:pt x="2473" y="3985"/>
                </a:lnTo>
                <a:lnTo>
                  <a:pt x="2478" y="3978"/>
                </a:lnTo>
                <a:lnTo>
                  <a:pt x="2482" y="3971"/>
                </a:lnTo>
                <a:lnTo>
                  <a:pt x="2487" y="3966"/>
                </a:lnTo>
                <a:lnTo>
                  <a:pt x="2490" y="3964"/>
                </a:lnTo>
                <a:lnTo>
                  <a:pt x="2490" y="3916"/>
                </a:lnTo>
                <a:lnTo>
                  <a:pt x="2493" y="3916"/>
                </a:lnTo>
                <a:lnTo>
                  <a:pt x="2499" y="3908"/>
                </a:lnTo>
                <a:lnTo>
                  <a:pt x="2505" y="3899"/>
                </a:lnTo>
                <a:lnTo>
                  <a:pt x="2507" y="3896"/>
                </a:lnTo>
                <a:lnTo>
                  <a:pt x="2511" y="3888"/>
                </a:lnTo>
                <a:lnTo>
                  <a:pt x="2516" y="3881"/>
                </a:lnTo>
                <a:lnTo>
                  <a:pt x="2517" y="3879"/>
                </a:lnTo>
                <a:lnTo>
                  <a:pt x="2522" y="3870"/>
                </a:lnTo>
                <a:lnTo>
                  <a:pt x="2526" y="3862"/>
                </a:lnTo>
                <a:lnTo>
                  <a:pt x="2531" y="3853"/>
                </a:lnTo>
                <a:lnTo>
                  <a:pt x="2534" y="3852"/>
                </a:lnTo>
                <a:lnTo>
                  <a:pt x="2538" y="3848"/>
                </a:lnTo>
                <a:lnTo>
                  <a:pt x="2538" y="3843"/>
                </a:lnTo>
                <a:lnTo>
                  <a:pt x="2538" y="3831"/>
                </a:lnTo>
                <a:lnTo>
                  <a:pt x="2540" y="3821"/>
                </a:lnTo>
                <a:lnTo>
                  <a:pt x="2543" y="3811"/>
                </a:lnTo>
                <a:lnTo>
                  <a:pt x="2545" y="3801"/>
                </a:lnTo>
                <a:lnTo>
                  <a:pt x="2540" y="3792"/>
                </a:lnTo>
                <a:lnTo>
                  <a:pt x="2538" y="3787"/>
                </a:lnTo>
                <a:lnTo>
                  <a:pt x="2538" y="3780"/>
                </a:lnTo>
                <a:lnTo>
                  <a:pt x="2540" y="3777"/>
                </a:lnTo>
                <a:lnTo>
                  <a:pt x="2541" y="3772"/>
                </a:lnTo>
                <a:lnTo>
                  <a:pt x="2548" y="3766"/>
                </a:lnTo>
                <a:lnTo>
                  <a:pt x="2550" y="3763"/>
                </a:lnTo>
                <a:lnTo>
                  <a:pt x="2551" y="3758"/>
                </a:lnTo>
                <a:lnTo>
                  <a:pt x="2553" y="3753"/>
                </a:lnTo>
                <a:lnTo>
                  <a:pt x="2551" y="3746"/>
                </a:lnTo>
                <a:lnTo>
                  <a:pt x="2551" y="3726"/>
                </a:lnTo>
                <a:close/>
                <a:moveTo>
                  <a:pt x="1126" y="2641"/>
                </a:moveTo>
                <a:lnTo>
                  <a:pt x="1105" y="2641"/>
                </a:lnTo>
                <a:lnTo>
                  <a:pt x="1103" y="2644"/>
                </a:lnTo>
                <a:lnTo>
                  <a:pt x="1102" y="2646"/>
                </a:lnTo>
                <a:lnTo>
                  <a:pt x="1097" y="2647"/>
                </a:lnTo>
                <a:lnTo>
                  <a:pt x="1085" y="2647"/>
                </a:lnTo>
                <a:lnTo>
                  <a:pt x="1083" y="2651"/>
                </a:lnTo>
                <a:lnTo>
                  <a:pt x="1081" y="2654"/>
                </a:lnTo>
                <a:lnTo>
                  <a:pt x="1079" y="2658"/>
                </a:lnTo>
                <a:lnTo>
                  <a:pt x="1078" y="2661"/>
                </a:lnTo>
                <a:lnTo>
                  <a:pt x="1074" y="2663"/>
                </a:lnTo>
                <a:lnTo>
                  <a:pt x="1071" y="2664"/>
                </a:lnTo>
                <a:lnTo>
                  <a:pt x="1068" y="2666"/>
                </a:lnTo>
                <a:lnTo>
                  <a:pt x="1064" y="2668"/>
                </a:lnTo>
                <a:lnTo>
                  <a:pt x="1061" y="2673"/>
                </a:lnTo>
                <a:lnTo>
                  <a:pt x="1059" y="2680"/>
                </a:lnTo>
                <a:lnTo>
                  <a:pt x="1056" y="2685"/>
                </a:lnTo>
                <a:lnTo>
                  <a:pt x="1054" y="2687"/>
                </a:lnTo>
                <a:lnTo>
                  <a:pt x="1050" y="2688"/>
                </a:lnTo>
                <a:lnTo>
                  <a:pt x="1049" y="2692"/>
                </a:lnTo>
                <a:lnTo>
                  <a:pt x="1047" y="2695"/>
                </a:lnTo>
                <a:lnTo>
                  <a:pt x="1044" y="2699"/>
                </a:lnTo>
                <a:lnTo>
                  <a:pt x="1044" y="2702"/>
                </a:lnTo>
                <a:lnTo>
                  <a:pt x="1037" y="2702"/>
                </a:lnTo>
                <a:lnTo>
                  <a:pt x="1032" y="2704"/>
                </a:lnTo>
                <a:lnTo>
                  <a:pt x="1028" y="2707"/>
                </a:lnTo>
                <a:lnTo>
                  <a:pt x="1025" y="2711"/>
                </a:lnTo>
                <a:lnTo>
                  <a:pt x="1018" y="2717"/>
                </a:lnTo>
                <a:lnTo>
                  <a:pt x="1015" y="2721"/>
                </a:lnTo>
                <a:lnTo>
                  <a:pt x="1009" y="2722"/>
                </a:lnTo>
                <a:lnTo>
                  <a:pt x="1009" y="2729"/>
                </a:lnTo>
                <a:lnTo>
                  <a:pt x="1008" y="2736"/>
                </a:lnTo>
                <a:lnTo>
                  <a:pt x="1001" y="2745"/>
                </a:lnTo>
                <a:lnTo>
                  <a:pt x="994" y="2753"/>
                </a:lnTo>
                <a:lnTo>
                  <a:pt x="989" y="2763"/>
                </a:lnTo>
                <a:lnTo>
                  <a:pt x="999" y="2767"/>
                </a:lnTo>
                <a:lnTo>
                  <a:pt x="1011" y="2768"/>
                </a:lnTo>
                <a:lnTo>
                  <a:pt x="1021" y="2772"/>
                </a:lnTo>
                <a:lnTo>
                  <a:pt x="1037" y="2770"/>
                </a:lnTo>
                <a:lnTo>
                  <a:pt x="1038" y="2768"/>
                </a:lnTo>
                <a:lnTo>
                  <a:pt x="1040" y="2767"/>
                </a:lnTo>
                <a:lnTo>
                  <a:pt x="1044" y="2763"/>
                </a:lnTo>
                <a:lnTo>
                  <a:pt x="1049" y="2762"/>
                </a:lnTo>
                <a:lnTo>
                  <a:pt x="1050" y="2760"/>
                </a:lnTo>
                <a:lnTo>
                  <a:pt x="1050" y="2757"/>
                </a:lnTo>
                <a:lnTo>
                  <a:pt x="1057" y="2757"/>
                </a:lnTo>
                <a:lnTo>
                  <a:pt x="1061" y="2755"/>
                </a:lnTo>
                <a:lnTo>
                  <a:pt x="1066" y="2751"/>
                </a:lnTo>
                <a:lnTo>
                  <a:pt x="1071" y="2750"/>
                </a:lnTo>
                <a:lnTo>
                  <a:pt x="1073" y="2745"/>
                </a:lnTo>
                <a:lnTo>
                  <a:pt x="1076" y="2741"/>
                </a:lnTo>
                <a:lnTo>
                  <a:pt x="1085" y="2736"/>
                </a:lnTo>
                <a:lnTo>
                  <a:pt x="1088" y="2736"/>
                </a:lnTo>
                <a:lnTo>
                  <a:pt x="1091" y="2736"/>
                </a:lnTo>
                <a:lnTo>
                  <a:pt x="1091" y="2733"/>
                </a:lnTo>
                <a:lnTo>
                  <a:pt x="1091" y="2729"/>
                </a:lnTo>
                <a:lnTo>
                  <a:pt x="1095" y="2729"/>
                </a:lnTo>
                <a:lnTo>
                  <a:pt x="1098" y="2729"/>
                </a:lnTo>
                <a:lnTo>
                  <a:pt x="1098" y="2726"/>
                </a:lnTo>
                <a:lnTo>
                  <a:pt x="1098" y="2722"/>
                </a:lnTo>
                <a:lnTo>
                  <a:pt x="1102" y="2722"/>
                </a:lnTo>
                <a:lnTo>
                  <a:pt x="1105" y="2722"/>
                </a:lnTo>
                <a:lnTo>
                  <a:pt x="1105" y="2719"/>
                </a:lnTo>
                <a:lnTo>
                  <a:pt x="1105" y="2716"/>
                </a:lnTo>
                <a:lnTo>
                  <a:pt x="1108" y="2716"/>
                </a:lnTo>
                <a:lnTo>
                  <a:pt x="1112" y="2716"/>
                </a:lnTo>
                <a:lnTo>
                  <a:pt x="1115" y="2712"/>
                </a:lnTo>
                <a:lnTo>
                  <a:pt x="1117" y="2707"/>
                </a:lnTo>
                <a:lnTo>
                  <a:pt x="1120" y="2704"/>
                </a:lnTo>
                <a:lnTo>
                  <a:pt x="1126" y="2702"/>
                </a:lnTo>
                <a:lnTo>
                  <a:pt x="1127" y="2695"/>
                </a:lnTo>
                <a:lnTo>
                  <a:pt x="1126" y="2690"/>
                </a:lnTo>
                <a:lnTo>
                  <a:pt x="1124" y="2683"/>
                </a:lnTo>
                <a:lnTo>
                  <a:pt x="1119" y="2678"/>
                </a:lnTo>
                <a:lnTo>
                  <a:pt x="1119" y="2673"/>
                </a:lnTo>
                <a:lnTo>
                  <a:pt x="1119" y="2668"/>
                </a:lnTo>
                <a:lnTo>
                  <a:pt x="1119" y="2661"/>
                </a:lnTo>
                <a:lnTo>
                  <a:pt x="1122" y="2654"/>
                </a:lnTo>
                <a:lnTo>
                  <a:pt x="1126" y="2649"/>
                </a:lnTo>
                <a:lnTo>
                  <a:pt x="1126" y="2641"/>
                </a:lnTo>
                <a:close/>
                <a:moveTo>
                  <a:pt x="1651" y="4435"/>
                </a:moveTo>
                <a:lnTo>
                  <a:pt x="1651" y="4449"/>
                </a:lnTo>
                <a:lnTo>
                  <a:pt x="1658" y="4449"/>
                </a:lnTo>
                <a:lnTo>
                  <a:pt x="1661" y="4450"/>
                </a:lnTo>
                <a:lnTo>
                  <a:pt x="1665" y="4452"/>
                </a:lnTo>
                <a:lnTo>
                  <a:pt x="1666" y="4456"/>
                </a:lnTo>
                <a:lnTo>
                  <a:pt x="1671" y="4456"/>
                </a:lnTo>
                <a:lnTo>
                  <a:pt x="1671" y="4428"/>
                </a:lnTo>
                <a:lnTo>
                  <a:pt x="1665" y="4428"/>
                </a:lnTo>
                <a:lnTo>
                  <a:pt x="1659" y="4432"/>
                </a:lnTo>
                <a:lnTo>
                  <a:pt x="1656" y="4433"/>
                </a:lnTo>
                <a:lnTo>
                  <a:pt x="1651" y="4435"/>
                </a:lnTo>
                <a:close/>
                <a:moveTo>
                  <a:pt x="27" y="4510"/>
                </a:moveTo>
                <a:lnTo>
                  <a:pt x="27" y="4507"/>
                </a:lnTo>
                <a:lnTo>
                  <a:pt x="27" y="4503"/>
                </a:lnTo>
                <a:lnTo>
                  <a:pt x="24" y="4500"/>
                </a:lnTo>
                <a:lnTo>
                  <a:pt x="20" y="4496"/>
                </a:lnTo>
                <a:lnTo>
                  <a:pt x="13" y="4496"/>
                </a:lnTo>
                <a:lnTo>
                  <a:pt x="8" y="4498"/>
                </a:lnTo>
                <a:lnTo>
                  <a:pt x="0" y="4503"/>
                </a:lnTo>
                <a:lnTo>
                  <a:pt x="0" y="4507"/>
                </a:lnTo>
                <a:lnTo>
                  <a:pt x="0" y="4510"/>
                </a:lnTo>
                <a:lnTo>
                  <a:pt x="0" y="4514"/>
                </a:lnTo>
                <a:lnTo>
                  <a:pt x="0" y="4517"/>
                </a:lnTo>
                <a:lnTo>
                  <a:pt x="1" y="4517"/>
                </a:lnTo>
                <a:lnTo>
                  <a:pt x="6" y="4517"/>
                </a:lnTo>
                <a:lnTo>
                  <a:pt x="10" y="4517"/>
                </a:lnTo>
                <a:lnTo>
                  <a:pt x="13" y="4517"/>
                </a:lnTo>
                <a:lnTo>
                  <a:pt x="18" y="4520"/>
                </a:lnTo>
                <a:lnTo>
                  <a:pt x="25" y="4522"/>
                </a:lnTo>
                <a:lnTo>
                  <a:pt x="30" y="4522"/>
                </a:lnTo>
                <a:lnTo>
                  <a:pt x="32" y="4520"/>
                </a:lnTo>
                <a:lnTo>
                  <a:pt x="34" y="4517"/>
                </a:lnTo>
                <a:lnTo>
                  <a:pt x="29" y="4515"/>
                </a:lnTo>
                <a:lnTo>
                  <a:pt x="27" y="4514"/>
                </a:lnTo>
                <a:lnTo>
                  <a:pt x="27" y="4510"/>
                </a:lnTo>
                <a:close/>
                <a:moveTo>
                  <a:pt x="34" y="4462"/>
                </a:moveTo>
                <a:lnTo>
                  <a:pt x="34" y="4461"/>
                </a:lnTo>
                <a:lnTo>
                  <a:pt x="32" y="4459"/>
                </a:lnTo>
                <a:lnTo>
                  <a:pt x="27" y="4457"/>
                </a:lnTo>
                <a:lnTo>
                  <a:pt x="24" y="4457"/>
                </a:lnTo>
                <a:lnTo>
                  <a:pt x="22" y="4459"/>
                </a:lnTo>
                <a:lnTo>
                  <a:pt x="20" y="4462"/>
                </a:lnTo>
                <a:lnTo>
                  <a:pt x="24" y="4462"/>
                </a:lnTo>
                <a:lnTo>
                  <a:pt x="25" y="4464"/>
                </a:lnTo>
                <a:lnTo>
                  <a:pt x="27" y="4469"/>
                </a:lnTo>
                <a:lnTo>
                  <a:pt x="30" y="4473"/>
                </a:lnTo>
                <a:lnTo>
                  <a:pt x="32" y="4474"/>
                </a:lnTo>
                <a:lnTo>
                  <a:pt x="34" y="4476"/>
                </a:lnTo>
                <a:lnTo>
                  <a:pt x="34" y="4471"/>
                </a:lnTo>
                <a:lnTo>
                  <a:pt x="37" y="4471"/>
                </a:lnTo>
                <a:lnTo>
                  <a:pt x="46" y="4474"/>
                </a:lnTo>
                <a:lnTo>
                  <a:pt x="51" y="4478"/>
                </a:lnTo>
                <a:lnTo>
                  <a:pt x="56" y="4478"/>
                </a:lnTo>
                <a:lnTo>
                  <a:pt x="58" y="4478"/>
                </a:lnTo>
                <a:lnTo>
                  <a:pt x="59" y="4476"/>
                </a:lnTo>
                <a:lnTo>
                  <a:pt x="61" y="4469"/>
                </a:lnTo>
                <a:lnTo>
                  <a:pt x="54" y="4467"/>
                </a:lnTo>
                <a:lnTo>
                  <a:pt x="49" y="4464"/>
                </a:lnTo>
                <a:lnTo>
                  <a:pt x="42" y="4462"/>
                </a:lnTo>
                <a:lnTo>
                  <a:pt x="34" y="4462"/>
                </a:lnTo>
                <a:close/>
                <a:moveTo>
                  <a:pt x="1625" y="4466"/>
                </a:moveTo>
                <a:lnTo>
                  <a:pt x="1615" y="4457"/>
                </a:lnTo>
                <a:lnTo>
                  <a:pt x="1601" y="4447"/>
                </a:lnTo>
                <a:lnTo>
                  <a:pt x="1598" y="4445"/>
                </a:lnTo>
                <a:lnTo>
                  <a:pt x="1584" y="4438"/>
                </a:lnTo>
                <a:lnTo>
                  <a:pt x="1584" y="4437"/>
                </a:lnTo>
                <a:lnTo>
                  <a:pt x="1583" y="4435"/>
                </a:lnTo>
                <a:lnTo>
                  <a:pt x="1578" y="4437"/>
                </a:lnTo>
                <a:lnTo>
                  <a:pt x="1574" y="4435"/>
                </a:lnTo>
                <a:lnTo>
                  <a:pt x="1567" y="4430"/>
                </a:lnTo>
                <a:lnTo>
                  <a:pt x="1562" y="4427"/>
                </a:lnTo>
                <a:lnTo>
                  <a:pt x="1559" y="4427"/>
                </a:lnTo>
                <a:lnTo>
                  <a:pt x="1554" y="4430"/>
                </a:lnTo>
                <a:lnTo>
                  <a:pt x="1549" y="4435"/>
                </a:lnTo>
                <a:lnTo>
                  <a:pt x="1545" y="4435"/>
                </a:lnTo>
                <a:lnTo>
                  <a:pt x="1542" y="4435"/>
                </a:lnTo>
                <a:lnTo>
                  <a:pt x="1537" y="4437"/>
                </a:lnTo>
                <a:lnTo>
                  <a:pt x="1535" y="4438"/>
                </a:lnTo>
                <a:lnTo>
                  <a:pt x="1531" y="4440"/>
                </a:lnTo>
                <a:lnTo>
                  <a:pt x="1528" y="4442"/>
                </a:lnTo>
                <a:lnTo>
                  <a:pt x="1516" y="4442"/>
                </a:lnTo>
                <a:lnTo>
                  <a:pt x="1504" y="4444"/>
                </a:lnTo>
                <a:lnTo>
                  <a:pt x="1501" y="4445"/>
                </a:lnTo>
                <a:lnTo>
                  <a:pt x="1497" y="4447"/>
                </a:lnTo>
                <a:lnTo>
                  <a:pt x="1496" y="4450"/>
                </a:lnTo>
                <a:lnTo>
                  <a:pt x="1494" y="4456"/>
                </a:lnTo>
                <a:lnTo>
                  <a:pt x="1497" y="4457"/>
                </a:lnTo>
                <a:lnTo>
                  <a:pt x="1501" y="4459"/>
                </a:lnTo>
                <a:lnTo>
                  <a:pt x="1506" y="4464"/>
                </a:lnTo>
                <a:lnTo>
                  <a:pt x="1509" y="4466"/>
                </a:lnTo>
                <a:lnTo>
                  <a:pt x="1514" y="4473"/>
                </a:lnTo>
                <a:lnTo>
                  <a:pt x="1523" y="4478"/>
                </a:lnTo>
                <a:lnTo>
                  <a:pt x="1537" y="4485"/>
                </a:lnTo>
                <a:lnTo>
                  <a:pt x="1538" y="4488"/>
                </a:lnTo>
                <a:lnTo>
                  <a:pt x="1540" y="4496"/>
                </a:lnTo>
                <a:lnTo>
                  <a:pt x="1543" y="4507"/>
                </a:lnTo>
                <a:lnTo>
                  <a:pt x="1545" y="4510"/>
                </a:lnTo>
                <a:lnTo>
                  <a:pt x="1547" y="4514"/>
                </a:lnTo>
                <a:lnTo>
                  <a:pt x="1550" y="4515"/>
                </a:lnTo>
                <a:lnTo>
                  <a:pt x="1555" y="4517"/>
                </a:lnTo>
                <a:lnTo>
                  <a:pt x="1557" y="4512"/>
                </a:lnTo>
                <a:lnTo>
                  <a:pt x="1562" y="4510"/>
                </a:lnTo>
                <a:lnTo>
                  <a:pt x="1569" y="4510"/>
                </a:lnTo>
                <a:lnTo>
                  <a:pt x="1576" y="4510"/>
                </a:lnTo>
                <a:lnTo>
                  <a:pt x="1579" y="4510"/>
                </a:lnTo>
                <a:lnTo>
                  <a:pt x="1581" y="4508"/>
                </a:lnTo>
                <a:lnTo>
                  <a:pt x="1584" y="4505"/>
                </a:lnTo>
                <a:lnTo>
                  <a:pt x="1590" y="4502"/>
                </a:lnTo>
                <a:lnTo>
                  <a:pt x="1600" y="4500"/>
                </a:lnTo>
                <a:lnTo>
                  <a:pt x="1608" y="4496"/>
                </a:lnTo>
                <a:lnTo>
                  <a:pt x="1610" y="4493"/>
                </a:lnTo>
                <a:lnTo>
                  <a:pt x="1610" y="4490"/>
                </a:lnTo>
                <a:lnTo>
                  <a:pt x="1613" y="4490"/>
                </a:lnTo>
                <a:lnTo>
                  <a:pt x="1622" y="4488"/>
                </a:lnTo>
                <a:lnTo>
                  <a:pt x="1630" y="4483"/>
                </a:lnTo>
                <a:lnTo>
                  <a:pt x="1630" y="4474"/>
                </a:lnTo>
                <a:lnTo>
                  <a:pt x="1627" y="4469"/>
                </a:lnTo>
                <a:lnTo>
                  <a:pt x="1625" y="4466"/>
                </a:lnTo>
                <a:close/>
                <a:moveTo>
                  <a:pt x="1119" y="4913"/>
                </a:moveTo>
                <a:lnTo>
                  <a:pt x="1117" y="4918"/>
                </a:lnTo>
                <a:lnTo>
                  <a:pt x="1114" y="4921"/>
                </a:lnTo>
                <a:lnTo>
                  <a:pt x="1105" y="4926"/>
                </a:lnTo>
                <a:lnTo>
                  <a:pt x="1098" y="4926"/>
                </a:lnTo>
                <a:lnTo>
                  <a:pt x="1093" y="4928"/>
                </a:lnTo>
                <a:lnTo>
                  <a:pt x="1085" y="4933"/>
                </a:lnTo>
                <a:lnTo>
                  <a:pt x="1076" y="4938"/>
                </a:lnTo>
                <a:lnTo>
                  <a:pt x="1071" y="4940"/>
                </a:lnTo>
                <a:lnTo>
                  <a:pt x="1064" y="4940"/>
                </a:lnTo>
                <a:lnTo>
                  <a:pt x="1064" y="4947"/>
                </a:lnTo>
                <a:lnTo>
                  <a:pt x="1066" y="4950"/>
                </a:lnTo>
                <a:lnTo>
                  <a:pt x="1069" y="4954"/>
                </a:lnTo>
                <a:lnTo>
                  <a:pt x="1073" y="4955"/>
                </a:lnTo>
                <a:lnTo>
                  <a:pt x="1076" y="4957"/>
                </a:lnTo>
                <a:lnTo>
                  <a:pt x="1079" y="4960"/>
                </a:lnTo>
                <a:lnTo>
                  <a:pt x="1079" y="4966"/>
                </a:lnTo>
                <a:lnTo>
                  <a:pt x="1078" y="4974"/>
                </a:lnTo>
                <a:lnTo>
                  <a:pt x="1085" y="4974"/>
                </a:lnTo>
                <a:lnTo>
                  <a:pt x="1090" y="4974"/>
                </a:lnTo>
                <a:lnTo>
                  <a:pt x="1091" y="4971"/>
                </a:lnTo>
                <a:lnTo>
                  <a:pt x="1095" y="4967"/>
                </a:lnTo>
                <a:lnTo>
                  <a:pt x="1097" y="4964"/>
                </a:lnTo>
                <a:lnTo>
                  <a:pt x="1100" y="4960"/>
                </a:lnTo>
                <a:lnTo>
                  <a:pt x="1105" y="4960"/>
                </a:lnTo>
                <a:lnTo>
                  <a:pt x="1112" y="4960"/>
                </a:lnTo>
                <a:lnTo>
                  <a:pt x="1112" y="4954"/>
                </a:lnTo>
                <a:lnTo>
                  <a:pt x="1112" y="4949"/>
                </a:lnTo>
                <a:lnTo>
                  <a:pt x="1115" y="4947"/>
                </a:lnTo>
                <a:lnTo>
                  <a:pt x="1119" y="4943"/>
                </a:lnTo>
                <a:lnTo>
                  <a:pt x="1122" y="4942"/>
                </a:lnTo>
                <a:lnTo>
                  <a:pt x="1126" y="4938"/>
                </a:lnTo>
                <a:lnTo>
                  <a:pt x="1126" y="4933"/>
                </a:lnTo>
                <a:lnTo>
                  <a:pt x="1126" y="4926"/>
                </a:lnTo>
                <a:lnTo>
                  <a:pt x="1124" y="4918"/>
                </a:lnTo>
                <a:lnTo>
                  <a:pt x="1122" y="4914"/>
                </a:lnTo>
                <a:lnTo>
                  <a:pt x="1119" y="4913"/>
                </a:lnTo>
                <a:close/>
                <a:moveTo>
                  <a:pt x="27" y="4496"/>
                </a:moveTo>
                <a:lnTo>
                  <a:pt x="32" y="4498"/>
                </a:lnTo>
                <a:lnTo>
                  <a:pt x="35" y="4500"/>
                </a:lnTo>
                <a:lnTo>
                  <a:pt x="41" y="4507"/>
                </a:lnTo>
                <a:lnTo>
                  <a:pt x="46" y="4514"/>
                </a:lnTo>
                <a:lnTo>
                  <a:pt x="49" y="4515"/>
                </a:lnTo>
                <a:lnTo>
                  <a:pt x="54" y="4517"/>
                </a:lnTo>
                <a:lnTo>
                  <a:pt x="54" y="4483"/>
                </a:lnTo>
                <a:lnTo>
                  <a:pt x="46" y="4485"/>
                </a:lnTo>
                <a:lnTo>
                  <a:pt x="37" y="4486"/>
                </a:lnTo>
                <a:lnTo>
                  <a:pt x="30" y="4491"/>
                </a:lnTo>
                <a:lnTo>
                  <a:pt x="27" y="4496"/>
                </a:lnTo>
                <a:close/>
                <a:moveTo>
                  <a:pt x="1139" y="4960"/>
                </a:moveTo>
                <a:lnTo>
                  <a:pt x="1139" y="4966"/>
                </a:lnTo>
                <a:lnTo>
                  <a:pt x="1139" y="4971"/>
                </a:lnTo>
                <a:lnTo>
                  <a:pt x="1143" y="4972"/>
                </a:lnTo>
                <a:lnTo>
                  <a:pt x="1144" y="4974"/>
                </a:lnTo>
                <a:lnTo>
                  <a:pt x="1153" y="4978"/>
                </a:lnTo>
                <a:lnTo>
                  <a:pt x="1156" y="4979"/>
                </a:lnTo>
                <a:lnTo>
                  <a:pt x="1160" y="4981"/>
                </a:lnTo>
                <a:lnTo>
                  <a:pt x="1161" y="4974"/>
                </a:lnTo>
                <a:lnTo>
                  <a:pt x="1165" y="4969"/>
                </a:lnTo>
                <a:lnTo>
                  <a:pt x="1166" y="4962"/>
                </a:lnTo>
                <a:lnTo>
                  <a:pt x="1166" y="4954"/>
                </a:lnTo>
                <a:lnTo>
                  <a:pt x="1158" y="4954"/>
                </a:lnTo>
                <a:lnTo>
                  <a:pt x="1153" y="4957"/>
                </a:lnTo>
                <a:lnTo>
                  <a:pt x="1146" y="4959"/>
                </a:lnTo>
                <a:lnTo>
                  <a:pt x="1139" y="4960"/>
                </a:lnTo>
                <a:close/>
                <a:moveTo>
                  <a:pt x="1235" y="5070"/>
                </a:moveTo>
                <a:lnTo>
                  <a:pt x="1226" y="5070"/>
                </a:lnTo>
                <a:lnTo>
                  <a:pt x="1219" y="5068"/>
                </a:lnTo>
                <a:lnTo>
                  <a:pt x="1214" y="5064"/>
                </a:lnTo>
                <a:lnTo>
                  <a:pt x="1207" y="5063"/>
                </a:lnTo>
                <a:lnTo>
                  <a:pt x="1206" y="5066"/>
                </a:lnTo>
                <a:lnTo>
                  <a:pt x="1204" y="5068"/>
                </a:lnTo>
                <a:lnTo>
                  <a:pt x="1199" y="5070"/>
                </a:lnTo>
                <a:lnTo>
                  <a:pt x="1187" y="5070"/>
                </a:lnTo>
                <a:lnTo>
                  <a:pt x="1185" y="5063"/>
                </a:lnTo>
                <a:lnTo>
                  <a:pt x="1183" y="5056"/>
                </a:lnTo>
                <a:lnTo>
                  <a:pt x="1178" y="5053"/>
                </a:lnTo>
                <a:lnTo>
                  <a:pt x="1173" y="5049"/>
                </a:lnTo>
                <a:lnTo>
                  <a:pt x="1173" y="5064"/>
                </a:lnTo>
                <a:lnTo>
                  <a:pt x="1177" y="5075"/>
                </a:lnTo>
                <a:lnTo>
                  <a:pt x="1182" y="5083"/>
                </a:lnTo>
                <a:lnTo>
                  <a:pt x="1190" y="5090"/>
                </a:lnTo>
                <a:lnTo>
                  <a:pt x="1201" y="5093"/>
                </a:lnTo>
                <a:lnTo>
                  <a:pt x="1212" y="5097"/>
                </a:lnTo>
                <a:lnTo>
                  <a:pt x="1226" y="5097"/>
                </a:lnTo>
                <a:lnTo>
                  <a:pt x="1241" y="5097"/>
                </a:lnTo>
                <a:lnTo>
                  <a:pt x="1243" y="5092"/>
                </a:lnTo>
                <a:lnTo>
                  <a:pt x="1245" y="5090"/>
                </a:lnTo>
                <a:lnTo>
                  <a:pt x="1248" y="5090"/>
                </a:lnTo>
                <a:lnTo>
                  <a:pt x="1248" y="5076"/>
                </a:lnTo>
                <a:lnTo>
                  <a:pt x="1243" y="5076"/>
                </a:lnTo>
                <a:lnTo>
                  <a:pt x="1240" y="5075"/>
                </a:lnTo>
                <a:lnTo>
                  <a:pt x="1236" y="5073"/>
                </a:lnTo>
                <a:lnTo>
                  <a:pt x="1235" y="507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46" name="Freeform 2">
            <a:extLst>
              <a:ext uri="{FF2B5EF4-FFF2-40B4-BE49-F238E27FC236}">
                <a16:creationId xmlns:a16="http://schemas.microsoft.com/office/drawing/2014/main" id="{B0378387-7570-440A-8298-9AC2B7B6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100" y="3699432"/>
            <a:ext cx="2033458" cy="1312655"/>
          </a:xfrm>
          <a:custGeom>
            <a:avLst/>
            <a:gdLst>
              <a:gd name="T0" fmla="*/ 1555232 w 5134"/>
              <a:gd name="T1" fmla="*/ 843634 h 3508"/>
              <a:gd name="T2" fmla="*/ 1230940 w 5134"/>
              <a:gd name="T3" fmla="*/ 147690 h 3508"/>
              <a:gd name="T4" fmla="*/ 1129442 w 5134"/>
              <a:gd name="T5" fmla="*/ 122835 h 3508"/>
              <a:gd name="T6" fmla="*/ 1066815 w 5134"/>
              <a:gd name="T7" fmla="*/ 9726 h 3508"/>
              <a:gd name="T8" fmla="*/ 916007 w 5134"/>
              <a:gd name="T9" fmla="*/ 56554 h 3508"/>
              <a:gd name="T10" fmla="*/ 787514 w 5134"/>
              <a:gd name="T11" fmla="*/ 144448 h 3508"/>
              <a:gd name="T12" fmla="*/ 783195 w 5134"/>
              <a:gd name="T13" fmla="*/ 239546 h 3508"/>
              <a:gd name="T14" fmla="*/ 704731 w 5134"/>
              <a:gd name="T15" fmla="*/ 240987 h 3508"/>
              <a:gd name="T16" fmla="*/ 629147 w 5134"/>
              <a:gd name="T17" fmla="*/ 245309 h 3508"/>
              <a:gd name="T18" fmla="*/ 514331 w 5134"/>
              <a:gd name="T19" fmla="*/ 272326 h 3508"/>
              <a:gd name="T20" fmla="*/ 317453 w 5134"/>
              <a:gd name="T21" fmla="*/ 262960 h 3508"/>
              <a:gd name="T22" fmla="*/ 158367 w 5134"/>
              <a:gd name="T23" fmla="*/ 287455 h 3508"/>
              <a:gd name="T24" fmla="*/ 97539 w 5134"/>
              <a:gd name="T25" fmla="*/ 401285 h 3508"/>
              <a:gd name="T26" fmla="*/ 115176 w 5134"/>
              <a:gd name="T27" fmla="*/ 528442 h 3508"/>
              <a:gd name="T28" fmla="*/ 39592 w 5134"/>
              <a:gd name="T29" fmla="*/ 663164 h 3508"/>
              <a:gd name="T30" fmla="*/ 20876 w 5134"/>
              <a:gd name="T31" fmla="*/ 795725 h 3508"/>
              <a:gd name="T32" fmla="*/ 75944 w 5134"/>
              <a:gd name="T33" fmla="*/ 935850 h 3508"/>
              <a:gd name="T34" fmla="*/ 228192 w 5134"/>
              <a:gd name="T35" fmla="*/ 919280 h 3508"/>
              <a:gd name="T36" fmla="*/ 296937 w 5134"/>
              <a:gd name="T37" fmla="*/ 931167 h 3508"/>
              <a:gd name="T38" fmla="*/ 397716 w 5134"/>
              <a:gd name="T39" fmla="*/ 900189 h 3508"/>
              <a:gd name="T40" fmla="*/ 497775 w 5134"/>
              <a:gd name="T41" fmla="*/ 814096 h 3508"/>
              <a:gd name="T42" fmla="*/ 614390 w 5134"/>
              <a:gd name="T43" fmla="*/ 791402 h 3508"/>
              <a:gd name="T44" fmla="*/ 736765 w 5134"/>
              <a:gd name="T45" fmla="*/ 831387 h 3508"/>
              <a:gd name="T46" fmla="*/ 810189 w 5134"/>
              <a:gd name="T47" fmla="*/ 951340 h 3508"/>
              <a:gd name="T48" fmla="*/ 885773 w 5134"/>
              <a:gd name="T49" fmla="*/ 1041034 h 3508"/>
              <a:gd name="T50" fmla="*/ 796872 w 5134"/>
              <a:gd name="T51" fmla="*/ 1038513 h 3508"/>
              <a:gd name="T52" fmla="*/ 788953 w 5134"/>
              <a:gd name="T53" fmla="*/ 1146579 h 3508"/>
              <a:gd name="T54" fmla="*/ 770957 w 5134"/>
              <a:gd name="T55" fmla="*/ 1258607 h 3508"/>
              <a:gd name="T56" fmla="*/ 891532 w 5134"/>
              <a:gd name="T57" fmla="*/ 1232671 h 3508"/>
              <a:gd name="T58" fmla="*/ 897651 w 5134"/>
              <a:gd name="T59" fmla="*/ 1177558 h 3508"/>
              <a:gd name="T60" fmla="*/ 938682 w 5134"/>
              <a:gd name="T61" fmla="*/ 1129648 h 3508"/>
              <a:gd name="T62" fmla="*/ 981153 w 5134"/>
              <a:gd name="T63" fmla="*/ 1002131 h 3508"/>
              <a:gd name="T64" fmla="*/ 999509 w 5134"/>
              <a:gd name="T65" fmla="*/ 938372 h 3508"/>
              <a:gd name="T66" fmla="*/ 1048099 w 5134"/>
              <a:gd name="T67" fmla="*/ 948818 h 3508"/>
              <a:gd name="T68" fmla="*/ 1077972 w 5134"/>
              <a:gd name="T69" fmla="*/ 908113 h 3508"/>
              <a:gd name="T70" fmla="*/ 1113605 w 5134"/>
              <a:gd name="T71" fmla="*/ 974034 h 3508"/>
              <a:gd name="T72" fmla="*/ 1087690 w 5134"/>
              <a:gd name="T73" fmla="*/ 1017620 h 3508"/>
              <a:gd name="T74" fmla="*/ 1060336 w 5134"/>
              <a:gd name="T75" fmla="*/ 1016900 h 3508"/>
              <a:gd name="T76" fmla="*/ 1185950 w 5134"/>
              <a:gd name="T77" fmla="*/ 1020502 h 3508"/>
              <a:gd name="T78" fmla="*/ 1308684 w 5134"/>
              <a:gd name="T79" fmla="*/ 1018701 h 3508"/>
              <a:gd name="T80" fmla="*/ 1201426 w 5134"/>
              <a:gd name="T81" fmla="*/ 1131449 h 3508"/>
              <a:gd name="T82" fmla="*/ 1343237 w 5134"/>
              <a:gd name="T83" fmla="*/ 1198450 h 3508"/>
              <a:gd name="T84" fmla="*/ 1429978 w 5134"/>
              <a:gd name="T85" fmla="*/ 1229429 h 3508"/>
              <a:gd name="T86" fmla="*/ 1544074 w 5134"/>
              <a:gd name="T87" fmla="*/ 1109116 h 3508"/>
              <a:gd name="T88" fmla="*/ 1644133 w 5134"/>
              <a:gd name="T89" fmla="*/ 1043916 h 3508"/>
              <a:gd name="T90" fmla="*/ 1561710 w 5134"/>
              <a:gd name="T91" fmla="*/ 1017620 h 3508"/>
              <a:gd name="T92" fmla="*/ 1463451 w 5134"/>
              <a:gd name="T93" fmla="*/ 997808 h 3508"/>
              <a:gd name="T94" fmla="*/ 1424219 w 5134"/>
              <a:gd name="T95" fmla="*/ 975114 h 3508"/>
              <a:gd name="T96" fmla="*/ 1509521 w 5134"/>
              <a:gd name="T97" fmla="*/ 1043916 h 3508"/>
              <a:gd name="T98" fmla="*/ 1429258 w 5134"/>
              <a:gd name="T99" fmla="*/ 995647 h 3508"/>
              <a:gd name="T100" fmla="*/ 1370951 w 5134"/>
              <a:gd name="T101" fmla="*/ 980878 h 3508"/>
              <a:gd name="T102" fmla="*/ 1311923 w 5134"/>
              <a:gd name="T103" fmla="*/ 964668 h 3508"/>
              <a:gd name="T104" fmla="*/ 1375270 w 5134"/>
              <a:gd name="T105" fmla="*/ 955662 h 3508"/>
              <a:gd name="T106" fmla="*/ 1446535 w 5134"/>
              <a:gd name="T107" fmla="*/ 904511 h 3508"/>
              <a:gd name="T108" fmla="*/ 1456253 w 5134"/>
              <a:gd name="T109" fmla="*/ 862726 h 3508"/>
              <a:gd name="T110" fmla="*/ 1572148 w 5134"/>
              <a:gd name="T111" fmla="*/ 799327 h 3508"/>
              <a:gd name="T112" fmla="*/ 1720077 w 5134"/>
              <a:gd name="T113" fmla="*/ 617416 h 3508"/>
              <a:gd name="T114" fmla="*/ 1801780 w 5134"/>
              <a:gd name="T115" fmla="*/ 516915 h 3508"/>
              <a:gd name="T116" fmla="*/ 1790262 w 5134"/>
              <a:gd name="T117" fmla="*/ 367064 h 3508"/>
              <a:gd name="T118" fmla="*/ 1795301 w 5134"/>
              <a:gd name="T119" fmla="*/ 272686 h 3508"/>
              <a:gd name="T120" fmla="*/ 1699921 w 5134"/>
              <a:gd name="T121" fmla="*/ 234143 h 3508"/>
              <a:gd name="T122" fmla="*/ 1575388 w 5134"/>
              <a:gd name="T123" fmla="*/ 228739 h 3508"/>
              <a:gd name="T124" fmla="*/ 1459132 w 5134"/>
              <a:gd name="T125" fmla="*/ 221175 h 35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34" h="3508">
                <a:moveTo>
                  <a:pt x="4066" y="2593"/>
                </a:moveTo>
                <a:lnTo>
                  <a:pt x="4068" y="2585"/>
                </a:lnTo>
                <a:lnTo>
                  <a:pt x="4070" y="2578"/>
                </a:lnTo>
                <a:lnTo>
                  <a:pt x="4075" y="2564"/>
                </a:lnTo>
                <a:lnTo>
                  <a:pt x="4080" y="2550"/>
                </a:lnTo>
                <a:lnTo>
                  <a:pt x="4080" y="2542"/>
                </a:lnTo>
                <a:lnTo>
                  <a:pt x="4080" y="2532"/>
                </a:lnTo>
                <a:lnTo>
                  <a:pt x="4071" y="2532"/>
                </a:lnTo>
                <a:lnTo>
                  <a:pt x="4065" y="2532"/>
                </a:lnTo>
                <a:lnTo>
                  <a:pt x="4060" y="2535"/>
                </a:lnTo>
                <a:lnTo>
                  <a:pt x="4056" y="2538"/>
                </a:lnTo>
                <a:lnTo>
                  <a:pt x="4053" y="2544"/>
                </a:lnTo>
                <a:lnTo>
                  <a:pt x="4053" y="2550"/>
                </a:lnTo>
                <a:lnTo>
                  <a:pt x="4053" y="2566"/>
                </a:lnTo>
                <a:lnTo>
                  <a:pt x="4044" y="2571"/>
                </a:lnTo>
                <a:lnTo>
                  <a:pt x="4034" y="2574"/>
                </a:lnTo>
                <a:lnTo>
                  <a:pt x="4025" y="2579"/>
                </a:lnTo>
                <a:lnTo>
                  <a:pt x="4022" y="2583"/>
                </a:lnTo>
                <a:lnTo>
                  <a:pt x="4019" y="2586"/>
                </a:lnTo>
                <a:lnTo>
                  <a:pt x="4017" y="2591"/>
                </a:lnTo>
                <a:lnTo>
                  <a:pt x="4015" y="2593"/>
                </a:lnTo>
                <a:lnTo>
                  <a:pt x="4012" y="2593"/>
                </a:lnTo>
                <a:lnTo>
                  <a:pt x="4012" y="2598"/>
                </a:lnTo>
                <a:lnTo>
                  <a:pt x="4012" y="2603"/>
                </a:lnTo>
                <a:lnTo>
                  <a:pt x="4007" y="2608"/>
                </a:lnTo>
                <a:lnTo>
                  <a:pt x="4003" y="2615"/>
                </a:lnTo>
                <a:lnTo>
                  <a:pt x="4003" y="2620"/>
                </a:lnTo>
                <a:lnTo>
                  <a:pt x="4005" y="2627"/>
                </a:lnTo>
                <a:lnTo>
                  <a:pt x="4005" y="2634"/>
                </a:lnTo>
                <a:lnTo>
                  <a:pt x="4019" y="2634"/>
                </a:lnTo>
                <a:lnTo>
                  <a:pt x="4027" y="2636"/>
                </a:lnTo>
                <a:lnTo>
                  <a:pt x="4032" y="2634"/>
                </a:lnTo>
                <a:lnTo>
                  <a:pt x="4037" y="2632"/>
                </a:lnTo>
                <a:lnTo>
                  <a:pt x="4041" y="2629"/>
                </a:lnTo>
                <a:lnTo>
                  <a:pt x="4044" y="2625"/>
                </a:lnTo>
                <a:lnTo>
                  <a:pt x="4048" y="2622"/>
                </a:lnTo>
                <a:lnTo>
                  <a:pt x="4053" y="2620"/>
                </a:lnTo>
                <a:lnTo>
                  <a:pt x="4060" y="2620"/>
                </a:lnTo>
                <a:lnTo>
                  <a:pt x="4060" y="2614"/>
                </a:lnTo>
                <a:lnTo>
                  <a:pt x="4061" y="2610"/>
                </a:lnTo>
                <a:lnTo>
                  <a:pt x="4065" y="2605"/>
                </a:lnTo>
                <a:lnTo>
                  <a:pt x="4066" y="2600"/>
                </a:lnTo>
                <a:lnTo>
                  <a:pt x="4063" y="2600"/>
                </a:lnTo>
                <a:lnTo>
                  <a:pt x="4061" y="2596"/>
                </a:lnTo>
                <a:lnTo>
                  <a:pt x="4063" y="2595"/>
                </a:lnTo>
                <a:lnTo>
                  <a:pt x="4066" y="2593"/>
                </a:lnTo>
                <a:close/>
                <a:moveTo>
                  <a:pt x="4298" y="2306"/>
                </a:moveTo>
                <a:lnTo>
                  <a:pt x="4298" y="2327"/>
                </a:lnTo>
                <a:lnTo>
                  <a:pt x="4290" y="2327"/>
                </a:lnTo>
                <a:lnTo>
                  <a:pt x="4283" y="2329"/>
                </a:lnTo>
                <a:lnTo>
                  <a:pt x="4278" y="2332"/>
                </a:lnTo>
                <a:lnTo>
                  <a:pt x="4271" y="2334"/>
                </a:lnTo>
                <a:lnTo>
                  <a:pt x="4271" y="2368"/>
                </a:lnTo>
                <a:lnTo>
                  <a:pt x="4281" y="2368"/>
                </a:lnTo>
                <a:lnTo>
                  <a:pt x="4290" y="2366"/>
                </a:lnTo>
                <a:lnTo>
                  <a:pt x="4295" y="2361"/>
                </a:lnTo>
                <a:lnTo>
                  <a:pt x="4298" y="2354"/>
                </a:lnTo>
                <a:lnTo>
                  <a:pt x="4300" y="2349"/>
                </a:lnTo>
                <a:lnTo>
                  <a:pt x="4302" y="2347"/>
                </a:lnTo>
                <a:lnTo>
                  <a:pt x="4305" y="2347"/>
                </a:lnTo>
                <a:lnTo>
                  <a:pt x="4312" y="2347"/>
                </a:lnTo>
                <a:lnTo>
                  <a:pt x="4315" y="2346"/>
                </a:lnTo>
                <a:lnTo>
                  <a:pt x="4321" y="2342"/>
                </a:lnTo>
                <a:lnTo>
                  <a:pt x="4326" y="2340"/>
                </a:lnTo>
                <a:lnTo>
                  <a:pt x="4324" y="2327"/>
                </a:lnTo>
                <a:lnTo>
                  <a:pt x="4321" y="2315"/>
                </a:lnTo>
                <a:lnTo>
                  <a:pt x="4314" y="2306"/>
                </a:lnTo>
                <a:lnTo>
                  <a:pt x="4305" y="2300"/>
                </a:lnTo>
                <a:lnTo>
                  <a:pt x="4305" y="2303"/>
                </a:lnTo>
                <a:lnTo>
                  <a:pt x="4303" y="2305"/>
                </a:lnTo>
                <a:lnTo>
                  <a:pt x="4298" y="2306"/>
                </a:lnTo>
                <a:close/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  <a:lnTo>
                  <a:pt x="3664" y="717"/>
                </a:lnTo>
                <a:close/>
                <a:moveTo>
                  <a:pt x="3611" y="2694"/>
                </a:moveTo>
                <a:lnTo>
                  <a:pt x="3609" y="2694"/>
                </a:lnTo>
                <a:lnTo>
                  <a:pt x="3618" y="2692"/>
                </a:lnTo>
                <a:lnTo>
                  <a:pt x="3616" y="2694"/>
                </a:lnTo>
                <a:lnTo>
                  <a:pt x="3611" y="2694"/>
                </a:lnTo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48" name="Freeform 3">
            <a:extLst>
              <a:ext uri="{FF2B5EF4-FFF2-40B4-BE49-F238E27FC236}">
                <a16:creationId xmlns:a16="http://schemas.microsoft.com/office/drawing/2014/main" id="{E5031F1D-3F49-4142-BE86-5F978C068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336" y="4645995"/>
            <a:ext cx="31446" cy="39577"/>
          </a:xfrm>
          <a:custGeom>
            <a:avLst/>
            <a:gdLst>
              <a:gd name="T0" fmla="*/ 23080 w 78"/>
              <a:gd name="T1" fmla="*/ 22134 h 105"/>
              <a:gd name="T2" fmla="*/ 23080 w 78"/>
              <a:gd name="T3" fmla="*/ 22134 h 105"/>
              <a:gd name="T4" fmla="*/ 23813 w 78"/>
              <a:gd name="T5" fmla="*/ 19231 h 105"/>
              <a:gd name="T6" fmla="*/ 24545 w 78"/>
              <a:gd name="T7" fmla="*/ 16691 h 105"/>
              <a:gd name="T8" fmla="*/ 26377 w 78"/>
              <a:gd name="T9" fmla="*/ 11611 h 105"/>
              <a:gd name="T10" fmla="*/ 28209 w 78"/>
              <a:gd name="T11" fmla="*/ 6531 h 105"/>
              <a:gd name="T12" fmla="*/ 28209 w 78"/>
              <a:gd name="T13" fmla="*/ 3629 h 105"/>
              <a:gd name="T14" fmla="*/ 28209 w 78"/>
              <a:gd name="T15" fmla="*/ 0 h 105"/>
              <a:gd name="T16" fmla="*/ 28209 w 78"/>
              <a:gd name="T17" fmla="*/ 0 h 105"/>
              <a:gd name="T18" fmla="*/ 24912 w 78"/>
              <a:gd name="T19" fmla="*/ 0 h 105"/>
              <a:gd name="T20" fmla="*/ 22713 w 78"/>
              <a:gd name="T21" fmla="*/ 0 h 105"/>
              <a:gd name="T22" fmla="*/ 20882 w 78"/>
              <a:gd name="T23" fmla="*/ 1089 h 105"/>
              <a:gd name="T24" fmla="*/ 19416 w 78"/>
              <a:gd name="T25" fmla="*/ 2177 h 105"/>
              <a:gd name="T26" fmla="*/ 18317 w 78"/>
              <a:gd name="T27" fmla="*/ 4354 h 105"/>
              <a:gd name="T28" fmla="*/ 18317 w 78"/>
              <a:gd name="T29" fmla="*/ 6531 h 105"/>
              <a:gd name="T30" fmla="*/ 18317 w 78"/>
              <a:gd name="T31" fmla="*/ 12337 h 105"/>
              <a:gd name="T32" fmla="*/ 18317 w 78"/>
              <a:gd name="T33" fmla="*/ 12337 h 105"/>
              <a:gd name="T34" fmla="*/ 15020 w 78"/>
              <a:gd name="T35" fmla="*/ 14151 h 105"/>
              <a:gd name="T36" fmla="*/ 11357 w 78"/>
              <a:gd name="T37" fmla="*/ 15240 h 105"/>
              <a:gd name="T38" fmla="*/ 8060 w 78"/>
              <a:gd name="T39" fmla="*/ 17054 h 105"/>
              <a:gd name="T40" fmla="*/ 6961 w 78"/>
              <a:gd name="T41" fmla="*/ 18506 h 105"/>
              <a:gd name="T42" fmla="*/ 5862 w 78"/>
              <a:gd name="T43" fmla="*/ 19594 h 105"/>
              <a:gd name="T44" fmla="*/ 5862 w 78"/>
              <a:gd name="T45" fmla="*/ 19594 h 105"/>
              <a:gd name="T46" fmla="*/ 5129 w 78"/>
              <a:gd name="T47" fmla="*/ 21409 h 105"/>
              <a:gd name="T48" fmla="*/ 4396 w 78"/>
              <a:gd name="T49" fmla="*/ 22134 h 105"/>
              <a:gd name="T50" fmla="*/ 3297 w 78"/>
              <a:gd name="T51" fmla="*/ 22134 h 105"/>
              <a:gd name="T52" fmla="*/ 3297 w 78"/>
              <a:gd name="T53" fmla="*/ 22134 h 105"/>
              <a:gd name="T54" fmla="*/ 3297 w 78"/>
              <a:gd name="T55" fmla="*/ 23949 h 105"/>
              <a:gd name="T56" fmla="*/ 3297 w 78"/>
              <a:gd name="T57" fmla="*/ 25763 h 105"/>
              <a:gd name="T58" fmla="*/ 1465 w 78"/>
              <a:gd name="T59" fmla="*/ 27577 h 105"/>
              <a:gd name="T60" fmla="*/ 0 w 78"/>
              <a:gd name="T61" fmla="*/ 30117 h 105"/>
              <a:gd name="T62" fmla="*/ 0 w 78"/>
              <a:gd name="T63" fmla="*/ 31931 h 105"/>
              <a:gd name="T64" fmla="*/ 733 w 78"/>
              <a:gd name="T65" fmla="*/ 34471 h 105"/>
              <a:gd name="T66" fmla="*/ 733 w 78"/>
              <a:gd name="T67" fmla="*/ 34471 h 105"/>
              <a:gd name="T68" fmla="*/ 733 w 78"/>
              <a:gd name="T69" fmla="*/ 37011 h 105"/>
              <a:gd name="T70" fmla="*/ 733 w 78"/>
              <a:gd name="T71" fmla="*/ 37011 h 105"/>
              <a:gd name="T72" fmla="*/ 5862 w 78"/>
              <a:gd name="T73" fmla="*/ 37011 h 105"/>
              <a:gd name="T74" fmla="*/ 5862 w 78"/>
              <a:gd name="T75" fmla="*/ 37011 h 105"/>
              <a:gd name="T76" fmla="*/ 8792 w 78"/>
              <a:gd name="T77" fmla="*/ 37737 h 105"/>
              <a:gd name="T78" fmla="*/ 10624 w 78"/>
              <a:gd name="T79" fmla="*/ 37011 h 105"/>
              <a:gd name="T80" fmla="*/ 12456 w 78"/>
              <a:gd name="T81" fmla="*/ 36286 h 105"/>
              <a:gd name="T82" fmla="*/ 13921 w 78"/>
              <a:gd name="T83" fmla="*/ 35197 h 105"/>
              <a:gd name="T84" fmla="*/ 15020 w 78"/>
              <a:gd name="T85" fmla="*/ 33746 h 105"/>
              <a:gd name="T86" fmla="*/ 16486 w 78"/>
              <a:gd name="T87" fmla="*/ 32657 h 105"/>
              <a:gd name="T88" fmla="*/ 18317 w 78"/>
              <a:gd name="T89" fmla="*/ 31931 h 105"/>
              <a:gd name="T90" fmla="*/ 20882 w 78"/>
              <a:gd name="T91" fmla="*/ 31931 h 105"/>
              <a:gd name="T92" fmla="*/ 20882 w 78"/>
              <a:gd name="T93" fmla="*/ 31931 h 105"/>
              <a:gd name="T94" fmla="*/ 20882 w 78"/>
              <a:gd name="T95" fmla="*/ 29754 h 105"/>
              <a:gd name="T96" fmla="*/ 21248 w 78"/>
              <a:gd name="T97" fmla="*/ 28303 h 105"/>
              <a:gd name="T98" fmla="*/ 22713 w 78"/>
              <a:gd name="T99" fmla="*/ 26489 h 105"/>
              <a:gd name="T100" fmla="*/ 23080 w 78"/>
              <a:gd name="T101" fmla="*/ 24674 h 105"/>
              <a:gd name="T102" fmla="*/ 23080 w 78"/>
              <a:gd name="T103" fmla="*/ 24674 h 105"/>
              <a:gd name="T104" fmla="*/ 21981 w 78"/>
              <a:gd name="T105" fmla="*/ 24674 h 105"/>
              <a:gd name="T106" fmla="*/ 21248 w 78"/>
              <a:gd name="T107" fmla="*/ 23223 h 105"/>
              <a:gd name="T108" fmla="*/ 21981 w 78"/>
              <a:gd name="T109" fmla="*/ 22860 h 105"/>
              <a:gd name="T110" fmla="*/ 23080 w 78"/>
              <a:gd name="T111" fmla="*/ 22134 h 10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8" h="105">
                <a:moveTo>
                  <a:pt x="63" y="61"/>
                </a:moveTo>
                <a:lnTo>
                  <a:pt x="63" y="61"/>
                </a:lnTo>
                <a:lnTo>
                  <a:pt x="65" y="53"/>
                </a:lnTo>
                <a:lnTo>
                  <a:pt x="67" y="46"/>
                </a:lnTo>
                <a:lnTo>
                  <a:pt x="72" y="32"/>
                </a:lnTo>
                <a:lnTo>
                  <a:pt x="77" y="18"/>
                </a:lnTo>
                <a:lnTo>
                  <a:pt x="77" y="10"/>
                </a:lnTo>
                <a:lnTo>
                  <a:pt x="77" y="0"/>
                </a:lnTo>
                <a:lnTo>
                  <a:pt x="68" y="0"/>
                </a:lnTo>
                <a:lnTo>
                  <a:pt x="62" y="0"/>
                </a:lnTo>
                <a:lnTo>
                  <a:pt x="57" y="3"/>
                </a:lnTo>
                <a:lnTo>
                  <a:pt x="53" y="6"/>
                </a:lnTo>
                <a:lnTo>
                  <a:pt x="50" y="12"/>
                </a:lnTo>
                <a:lnTo>
                  <a:pt x="50" y="18"/>
                </a:lnTo>
                <a:lnTo>
                  <a:pt x="50" y="34"/>
                </a:lnTo>
                <a:lnTo>
                  <a:pt x="41" y="39"/>
                </a:lnTo>
                <a:lnTo>
                  <a:pt x="31" y="42"/>
                </a:lnTo>
                <a:lnTo>
                  <a:pt x="22" y="47"/>
                </a:lnTo>
                <a:lnTo>
                  <a:pt x="19" y="51"/>
                </a:lnTo>
                <a:lnTo>
                  <a:pt x="16" y="54"/>
                </a:lnTo>
                <a:lnTo>
                  <a:pt x="14" y="59"/>
                </a:lnTo>
                <a:lnTo>
                  <a:pt x="12" y="61"/>
                </a:lnTo>
                <a:lnTo>
                  <a:pt x="9" y="61"/>
                </a:lnTo>
                <a:lnTo>
                  <a:pt x="9" y="66"/>
                </a:lnTo>
                <a:lnTo>
                  <a:pt x="9" y="71"/>
                </a:lnTo>
                <a:lnTo>
                  <a:pt x="4" y="76"/>
                </a:lnTo>
                <a:lnTo>
                  <a:pt x="0" y="83"/>
                </a:lnTo>
                <a:lnTo>
                  <a:pt x="0" y="88"/>
                </a:lnTo>
                <a:lnTo>
                  <a:pt x="2" y="95"/>
                </a:lnTo>
                <a:lnTo>
                  <a:pt x="2" y="102"/>
                </a:lnTo>
                <a:lnTo>
                  <a:pt x="16" y="102"/>
                </a:lnTo>
                <a:lnTo>
                  <a:pt x="24" y="104"/>
                </a:lnTo>
                <a:lnTo>
                  <a:pt x="29" y="102"/>
                </a:lnTo>
                <a:lnTo>
                  <a:pt x="34" y="100"/>
                </a:lnTo>
                <a:lnTo>
                  <a:pt x="38" y="97"/>
                </a:lnTo>
                <a:lnTo>
                  <a:pt x="41" y="93"/>
                </a:lnTo>
                <a:lnTo>
                  <a:pt x="45" y="90"/>
                </a:lnTo>
                <a:lnTo>
                  <a:pt x="50" y="88"/>
                </a:lnTo>
                <a:lnTo>
                  <a:pt x="57" y="88"/>
                </a:lnTo>
                <a:lnTo>
                  <a:pt x="57" y="82"/>
                </a:lnTo>
                <a:lnTo>
                  <a:pt x="58" y="78"/>
                </a:lnTo>
                <a:lnTo>
                  <a:pt x="62" y="73"/>
                </a:lnTo>
                <a:lnTo>
                  <a:pt x="63" y="68"/>
                </a:lnTo>
                <a:lnTo>
                  <a:pt x="60" y="68"/>
                </a:lnTo>
                <a:lnTo>
                  <a:pt x="58" y="64"/>
                </a:lnTo>
                <a:lnTo>
                  <a:pt x="60" y="63"/>
                </a:lnTo>
                <a:lnTo>
                  <a:pt x="63" y="6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50" name="Freeform 4">
            <a:extLst>
              <a:ext uri="{FF2B5EF4-FFF2-40B4-BE49-F238E27FC236}">
                <a16:creationId xmlns:a16="http://schemas.microsoft.com/office/drawing/2014/main" id="{3DECCCFA-827B-4AEB-A7D2-7E815E6B1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154" y="4560244"/>
            <a:ext cx="22711" cy="26385"/>
          </a:xfrm>
          <a:custGeom>
            <a:avLst/>
            <a:gdLst>
              <a:gd name="T0" fmla="*/ 9950 w 56"/>
              <a:gd name="T1" fmla="*/ 2209 h 69"/>
              <a:gd name="T2" fmla="*/ 9950 w 56"/>
              <a:gd name="T3" fmla="*/ 2209 h 69"/>
              <a:gd name="T4" fmla="*/ 9950 w 56"/>
              <a:gd name="T5" fmla="*/ 9939 h 69"/>
              <a:gd name="T6" fmla="*/ 9950 w 56"/>
              <a:gd name="T7" fmla="*/ 9939 h 69"/>
              <a:gd name="T8" fmla="*/ 7002 w 56"/>
              <a:gd name="T9" fmla="*/ 9939 h 69"/>
              <a:gd name="T10" fmla="*/ 4422 w 56"/>
              <a:gd name="T11" fmla="*/ 10675 h 69"/>
              <a:gd name="T12" fmla="*/ 2580 w 56"/>
              <a:gd name="T13" fmla="*/ 11780 h 69"/>
              <a:gd name="T14" fmla="*/ 0 w 56"/>
              <a:gd name="T15" fmla="*/ 12516 h 69"/>
              <a:gd name="T16" fmla="*/ 0 w 56"/>
              <a:gd name="T17" fmla="*/ 12516 h 69"/>
              <a:gd name="T18" fmla="*/ 0 w 56"/>
              <a:gd name="T19" fmla="*/ 25032 h 69"/>
              <a:gd name="T20" fmla="*/ 0 w 56"/>
              <a:gd name="T21" fmla="*/ 25032 h 69"/>
              <a:gd name="T22" fmla="*/ 3685 w 56"/>
              <a:gd name="T23" fmla="*/ 25032 h 69"/>
              <a:gd name="T24" fmla="*/ 7002 w 56"/>
              <a:gd name="T25" fmla="*/ 24296 h 69"/>
              <a:gd name="T26" fmla="*/ 8845 w 56"/>
              <a:gd name="T27" fmla="*/ 22455 h 69"/>
              <a:gd name="T28" fmla="*/ 9950 w 56"/>
              <a:gd name="T29" fmla="*/ 19878 h 69"/>
              <a:gd name="T30" fmla="*/ 9950 w 56"/>
              <a:gd name="T31" fmla="*/ 19878 h 69"/>
              <a:gd name="T32" fmla="*/ 10688 w 56"/>
              <a:gd name="T33" fmla="*/ 18038 h 69"/>
              <a:gd name="T34" fmla="*/ 11425 w 56"/>
              <a:gd name="T35" fmla="*/ 17301 h 69"/>
              <a:gd name="T36" fmla="*/ 12530 w 56"/>
              <a:gd name="T37" fmla="*/ 17301 h 69"/>
              <a:gd name="T38" fmla="*/ 12530 w 56"/>
              <a:gd name="T39" fmla="*/ 17301 h 69"/>
              <a:gd name="T40" fmla="*/ 15110 w 56"/>
              <a:gd name="T41" fmla="*/ 17301 h 69"/>
              <a:gd name="T42" fmla="*/ 16216 w 56"/>
              <a:gd name="T43" fmla="*/ 16933 h 69"/>
              <a:gd name="T44" fmla="*/ 18427 w 56"/>
              <a:gd name="T45" fmla="*/ 15461 h 69"/>
              <a:gd name="T46" fmla="*/ 20269 w 56"/>
              <a:gd name="T47" fmla="*/ 14725 h 69"/>
              <a:gd name="T48" fmla="*/ 20269 w 56"/>
              <a:gd name="T49" fmla="*/ 14725 h 69"/>
              <a:gd name="T50" fmla="*/ 19532 w 56"/>
              <a:gd name="T51" fmla="*/ 9939 h 69"/>
              <a:gd name="T52" fmla="*/ 18427 w 56"/>
              <a:gd name="T53" fmla="*/ 5522 h 69"/>
              <a:gd name="T54" fmla="*/ 15847 w 56"/>
              <a:gd name="T55" fmla="*/ 2209 h 69"/>
              <a:gd name="T56" fmla="*/ 12530 w 56"/>
              <a:gd name="T57" fmla="*/ 0 h 69"/>
              <a:gd name="T58" fmla="*/ 12530 w 56"/>
              <a:gd name="T59" fmla="*/ 0 h 69"/>
              <a:gd name="T60" fmla="*/ 12530 w 56"/>
              <a:gd name="T61" fmla="*/ 1104 h 69"/>
              <a:gd name="T62" fmla="*/ 11793 w 56"/>
              <a:gd name="T63" fmla="*/ 1841 h 69"/>
              <a:gd name="T64" fmla="*/ 9950 w 56"/>
              <a:gd name="T65" fmla="*/ 2209 h 6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6" h="69">
                <a:moveTo>
                  <a:pt x="27" y="6"/>
                </a:moveTo>
                <a:lnTo>
                  <a:pt x="27" y="6"/>
                </a:lnTo>
                <a:lnTo>
                  <a:pt x="27" y="27"/>
                </a:lnTo>
                <a:lnTo>
                  <a:pt x="19" y="27"/>
                </a:lnTo>
                <a:lnTo>
                  <a:pt x="12" y="29"/>
                </a:lnTo>
                <a:lnTo>
                  <a:pt x="7" y="32"/>
                </a:lnTo>
                <a:lnTo>
                  <a:pt x="0" y="34"/>
                </a:lnTo>
                <a:lnTo>
                  <a:pt x="0" y="68"/>
                </a:lnTo>
                <a:lnTo>
                  <a:pt x="10" y="68"/>
                </a:lnTo>
                <a:lnTo>
                  <a:pt x="19" y="66"/>
                </a:lnTo>
                <a:lnTo>
                  <a:pt x="24" y="61"/>
                </a:lnTo>
                <a:lnTo>
                  <a:pt x="27" y="54"/>
                </a:lnTo>
                <a:lnTo>
                  <a:pt x="29" y="49"/>
                </a:lnTo>
                <a:lnTo>
                  <a:pt x="31" y="47"/>
                </a:lnTo>
                <a:lnTo>
                  <a:pt x="34" y="47"/>
                </a:lnTo>
                <a:lnTo>
                  <a:pt x="41" y="47"/>
                </a:lnTo>
                <a:lnTo>
                  <a:pt x="44" y="46"/>
                </a:lnTo>
                <a:lnTo>
                  <a:pt x="50" y="42"/>
                </a:lnTo>
                <a:lnTo>
                  <a:pt x="55" y="40"/>
                </a:lnTo>
                <a:lnTo>
                  <a:pt x="53" y="27"/>
                </a:lnTo>
                <a:lnTo>
                  <a:pt x="50" y="15"/>
                </a:lnTo>
                <a:lnTo>
                  <a:pt x="43" y="6"/>
                </a:lnTo>
                <a:lnTo>
                  <a:pt x="34" y="0"/>
                </a:lnTo>
                <a:lnTo>
                  <a:pt x="34" y="3"/>
                </a:lnTo>
                <a:lnTo>
                  <a:pt x="32" y="5"/>
                </a:lnTo>
                <a:lnTo>
                  <a:pt x="27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52" name="Freeform 5">
            <a:extLst>
              <a:ext uri="{FF2B5EF4-FFF2-40B4-BE49-F238E27FC236}">
                <a16:creationId xmlns:a16="http://schemas.microsoft.com/office/drawing/2014/main" id="{7D73C8E7-1525-44F6-8E91-534E6F8D7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100" y="3699432"/>
            <a:ext cx="2033458" cy="1312655"/>
          </a:xfrm>
          <a:custGeom>
            <a:avLst/>
            <a:gdLst>
              <a:gd name="T0" fmla="*/ 1205746 w 5134"/>
              <a:gd name="T1" fmla="*/ 143728 h 3508"/>
              <a:gd name="T2" fmla="*/ 1117204 w 5134"/>
              <a:gd name="T3" fmla="*/ 100861 h 3508"/>
              <a:gd name="T4" fmla="*/ 1002029 w 5134"/>
              <a:gd name="T5" fmla="*/ 15850 h 3508"/>
              <a:gd name="T6" fmla="*/ 870656 w 5134"/>
              <a:gd name="T7" fmla="*/ 106265 h 3508"/>
              <a:gd name="T8" fmla="*/ 772037 w 5134"/>
              <a:gd name="T9" fmla="*/ 166421 h 3508"/>
              <a:gd name="T10" fmla="*/ 775276 w 5134"/>
              <a:gd name="T11" fmla="*/ 224777 h 3508"/>
              <a:gd name="T12" fmla="*/ 748282 w 5134"/>
              <a:gd name="T13" fmla="*/ 241347 h 3508"/>
              <a:gd name="T14" fmla="*/ 665500 w 5134"/>
              <a:gd name="T15" fmla="*/ 259358 h 3508"/>
              <a:gd name="T16" fmla="*/ 574439 w 5134"/>
              <a:gd name="T17" fmla="*/ 261159 h 3508"/>
              <a:gd name="T18" fmla="*/ 502814 w 5134"/>
              <a:gd name="T19" fmla="*/ 287455 h 3508"/>
              <a:gd name="T20" fmla="*/ 244748 w 5134"/>
              <a:gd name="T21" fmla="*/ 260439 h 3508"/>
              <a:gd name="T22" fmla="*/ 137491 w 5134"/>
              <a:gd name="T23" fmla="*/ 322036 h 3508"/>
              <a:gd name="T24" fmla="*/ 143970 w 5134"/>
              <a:gd name="T25" fmla="*/ 453516 h 3508"/>
              <a:gd name="T26" fmla="*/ 93220 w 5134"/>
              <a:gd name="T27" fmla="*/ 571668 h 3508"/>
              <a:gd name="T28" fmla="*/ 45350 w 5134"/>
              <a:gd name="T29" fmla="*/ 740611 h 3508"/>
              <a:gd name="T30" fmla="*/ 2879 w 5134"/>
              <a:gd name="T31" fmla="*/ 846156 h 3508"/>
              <a:gd name="T32" fmla="*/ 122734 w 5134"/>
              <a:gd name="T33" fmla="*/ 909554 h 3508"/>
              <a:gd name="T34" fmla="*/ 261305 w 5134"/>
              <a:gd name="T35" fmla="*/ 907033 h 3508"/>
              <a:gd name="T36" fmla="*/ 302696 w 5134"/>
              <a:gd name="T37" fmla="*/ 934049 h 3508"/>
              <a:gd name="T38" fmla="*/ 392677 w 5134"/>
              <a:gd name="T39" fmla="*/ 900909 h 3508"/>
              <a:gd name="T40" fmla="*/ 488417 w 5134"/>
              <a:gd name="T41" fmla="*/ 823462 h 3508"/>
              <a:gd name="T42" fmla="*/ 611871 w 5134"/>
              <a:gd name="T43" fmla="*/ 790322 h 3508"/>
              <a:gd name="T44" fmla="*/ 719488 w 5134"/>
              <a:gd name="T45" fmla="*/ 828505 h 3508"/>
              <a:gd name="T46" fmla="*/ 810189 w 5134"/>
              <a:gd name="T47" fmla="*/ 951340 h 3508"/>
              <a:gd name="T48" fmla="*/ 891532 w 5134"/>
              <a:gd name="T49" fmla="*/ 1034911 h 3508"/>
              <a:gd name="T50" fmla="*/ 810189 w 5134"/>
              <a:gd name="T51" fmla="*/ 1047158 h 3508"/>
              <a:gd name="T52" fmla="*/ 801191 w 5134"/>
              <a:gd name="T53" fmla="*/ 1133611 h 3508"/>
              <a:gd name="T54" fmla="*/ 743963 w 5134"/>
              <a:gd name="T55" fmla="*/ 1251042 h 3508"/>
              <a:gd name="T56" fmla="*/ 839703 w 5134"/>
              <a:gd name="T57" fmla="*/ 1229069 h 3508"/>
              <a:gd name="T58" fmla="*/ 881454 w 5134"/>
              <a:gd name="T59" fmla="*/ 1182240 h 3508"/>
              <a:gd name="T60" fmla="*/ 916367 w 5134"/>
              <a:gd name="T61" fmla="*/ 1151622 h 3508"/>
              <a:gd name="T62" fmla="*/ 977914 w 5134"/>
              <a:gd name="T63" fmla="*/ 1037792 h 3508"/>
              <a:gd name="T64" fmla="*/ 981153 w 5134"/>
              <a:gd name="T65" fmla="*/ 927925 h 3508"/>
              <a:gd name="T66" fmla="*/ 1043780 w 5134"/>
              <a:gd name="T67" fmla="*/ 948818 h 3508"/>
              <a:gd name="T68" fmla="*/ 1085531 w 5134"/>
              <a:gd name="T69" fmla="*/ 921802 h 3508"/>
              <a:gd name="T70" fmla="*/ 1147798 w 5134"/>
              <a:gd name="T71" fmla="*/ 964308 h 3508"/>
              <a:gd name="T72" fmla="*/ 1085531 w 5134"/>
              <a:gd name="T73" fmla="*/ 1013297 h 3508"/>
              <a:gd name="T74" fmla="*/ 1062136 w 5134"/>
              <a:gd name="T75" fmla="*/ 1016900 h 3508"/>
              <a:gd name="T76" fmla="*/ 1190269 w 5134"/>
              <a:gd name="T77" fmla="*/ 1020142 h 3508"/>
              <a:gd name="T78" fmla="*/ 1308684 w 5134"/>
              <a:gd name="T79" fmla="*/ 1015099 h 3508"/>
              <a:gd name="T80" fmla="*/ 1200707 w 5134"/>
              <a:gd name="T81" fmla="*/ 1124605 h 3508"/>
              <a:gd name="T82" fmla="*/ 1340717 w 5134"/>
              <a:gd name="T83" fmla="*/ 1175036 h 3508"/>
              <a:gd name="T84" fmla="*/ 1424219 w 5134"/>
              <a:gd name="T85" fmla="*/ 1236273 h 3508"/>
              <a:gd name="T86" fmla="*/ 1520679 w 5134"/>
              <a:gd name="T87" fmla="*/ 1130009 h 3508"/>
              <a:gd name="T88" fmla="*/ 1643053 w 5134"/>
              <a:gd name="T89" fmla="*/ 1064449 h 3508"/>
              <a:gd name="T90" fmla="*/ 1591224 w 5134"/>
              <a:gd name="T91" fmla="*/ 1017620 h 3508"/>
              <a:gd name="T92" fmla="*/ 1490445 w 5134"/>
              <a:gd name="T93" fmla="*/ 1021943 h 3508"/>
              <a:gd name="T94" fmla="*/ 1411982 w 5134"/>
              <a:gd name="T95" fmla="*/ 963587 h 3508"/>
              <a:gd name="T96" fmla="*/ 1482167 w 5134"/>
              <a:gd name="T97" fmla="*/ 1025545 h 3508"/>
              <a:gd name="T98" fmla="*/ 1463091 w 5134"/>
              <a:gd name="T99" fmla="*/ 1016539 h 3508"/>
              <a:gd name="T100" fmla="*/ 1411982 w 5134"/>
              <a:gd name="T101" fmla="*/ 988082 h 3508"/>
              <a:gd name="T102" fmla="*/ 1322361 w 5134"/>
              <a:gd name="T103" fmla="*/ 981238 h 3508"/>
              <a:gd name="T104" fmla="*/ 1352954 w 5134"/>
              <a:gd name="T105" fmla="*/ 952060 h 3508"/>
              <a:gd name="T106" fmla="*/ 1409103 w 5134"/>
              <a:gd name="T107" fmla="*/ 948818 h 3508"/>
              <a:gd name="T108" fmla="*/ 1468490 w 5134"/>
              <a:gd name="T109" fmla="*/ 889742 h 3508"/>
              <a:gd name="T110" fmla="*/ 1534716 w 5134"/>
              <a:gd name="T111" fmla="*/ 824542 h 3508"/>
              <a:gd name="T112" fmla="*/ 1729435 w 5134"/>
              <a:gd name="T113" fmla="*/ 668567 h 3508"/>
              <a:gd name="T114" fmla="*/ 1776585 w 5134"/>
              <a:gd name="T115" fmla="*/ 523399 h 3508"/>
              <a:gd name="T116" fmla="*/ 1795301 w 5134"/>
              <a:gd name="T117" fmla="*/ 378591 h 3508"/>
              <a:gd name="T118" fmla="*/ 1799980 w 5134"/>
              <a:gd name="T119" fmla="*/ 275208 h 3508"/>
              <a:gd name="T120" fmla="*/ 1711439 w 5134"/>
              <a:gd name="T121" fmla="*/ 233422 h 3508"/>
              <a:gd name="T122" fmla="*/ 1571788 w 5134"/>
              <a:gd name="T123" fmla="*/ 221175 h 3508"/>
              <a:gd name="T124" fmla="*/ 1459132 w 5134"/>
              <a:gd name="T125" fmla="*/ 221175 h 350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34" h="3508">
                <a:moveTo>
                  <a:pt x="3664" y="717"/>
                </a:moveTo>
                <a:lnTo>
                  <a:pt x="3664" y="703"/>
                </a:lnTo>
                <a:lnTo>
                  <a:pt x="3652" y="701"/>
                </a:lnTo>
                <a:lnTo>
                  <a:pt x="3642" y="698"/>
                </a:lnTo>
                <a:lnTo>
                  <a:pt x="3630" y="696"/>
                </a:lnTo>
                <a:lnTo>
                  <a:pt x="3616" y="696"/>
                </a:lnTo>
                <a:lnTo>
                  <a:pt x="3611" y="688"/>
                </a:lnTo>
                <a:lnTo>
                  <a:pt x="3604" y="681"/>
                </a:lnTo>
                <a:lnTo>
                  <a:pt x="3597" y="674"/>
                </a:lnTo>
                <a:lnTo>
                  <a:pt x="3589" y="669"/>
                </a:lnTo>
                <a:lnTo>
                  <a:pt x="3584" y="667"/>
                </a:lnTo>
                <a:lnTo>
                  <a:pt x="3578" y="664"/>
                </a:lnTo>
                <a:lnTo>
                  <a:pt x="3572" y="655"/>
                </a:lnTo>
                <a:lnTo>
                  <a:pt x="3567" y="645"/>
                </a:lnTo>
                <a:lnTo>
                  <a:pt x="3561" y="635"/>
                </a:lnTo>
                <a:lnTo>
                  <a:pt x="3561" y="628"/>
                </a:lnTo>
                <a:lnTo>
                  <a:pt x="3561" y="623"/>
                </a:lnTo>
                <a:lnTo>
                  <a:pt x="3565" y="621"/>
                </a:lnTo>
                <a:lnTo>
                  <a:pt x="3568" y="618"/>
                </a:lnTo>
                <a:lnTo>
                  <a:pt x="3572" y="616"/>
                </a:lnTo>
                <a:lnTo>
                  <a:pt x="3575" y="613"/>
                </a:lnTo>
                <a:lnTo>
                  <a:pt x="3575" y="607"/>
                </a:lnTo>
                <a:lnTo>
                  <a:pt x="3575" y="601"/>
                </a:lnTo>
                <a:lnTo>
                  <a:pt x="3570" y="592"/>
                </a:lnTo>
                <a:lnTo>
                  <a:pt x="3565" y="584"/>
                </a:lnTo>
                <a:lnTo>
                  <a:pt x="3561" y="573"/>
                </a:lnTo>
                <a:lnTo>
                  <a:pt x="3561" y="566"/>
                </a:lnTo>
                <a:lnTo>
                  <a:pt x="3561" y="560"/>
                </a:lnTo>
                <a:lnTo>
                  <a:pt x="3553" y="555"/>
                </a:lnTo>
                <a:lnTo>
                  <a:pt x="3546" y="548"/>
                </a:lnTo>
                <a:lnTo>
                  <a:pt x="3543" y="544"/>
                </a:lnTo>
                <a:lnTo>
                  <a:pt x="3541" y="539"/>
                </a:lnTo>
                <a:lnTo>
                  <a:pt x="3541" y="532"/>
                </a:lnTo>
                <a:lnTo>
                  <a:pt x="3541" y="526"/>
                </a:lnTo>
                <a:lnTo>
                  <a:pt x="3532" y="520"/>
                </a:lnTo>
                <a:lnTo>
                  <a:pt x="3526" y="514"/>
                </a:lnTo>
                <a:lnTo>
                  <a:pt x="3519" y="507"/>
                </a:lnTo>
                <a:lnTo>
                  <a:pt x="3514" y="498"/>
                </a:lnTo>
                <a:lnTo>
                  <a:pt x="3519" y="497"/>
                </a:lnTo>
                <a:lnTo>
                  <a:pt x="3521" y="495"/>
                </a:lnTo>
                <a:lnTo>
                  <a:pt x="3521" y="491"/>
                </a:lnTo>
                <a:lnTo>
                  <a:pt x="3521" y="464"/>
                </a:lnTo>
                <a:lnTo>
                  <a:pt x="3515" y="464"/>
                </a:lnTo>
                <a:lnTo>
                  <a:pt x="3512" y="464"/>
                </a:lnTo>
                <a:lnTo>
                  <a:pt x="3510" y="462"/>
                </a:lnTo>
                <a:lnTo>
                  <a:pt x="3509" y="459"/>
                </a:lnTo>
                <a:lnTo>
                  <a:pt x="3507" y="452"/>
                </a:lnTo>
                <a:lnTo>
                  <a:pt x="3507" y="444"/>
                </a:lnTo>
                <a:lnTo>
                  <a:pt x="3488" y="444"/>
                </a:lnTo>
                <a:lnTo>
                  <a:pt x="3469" y="444"/>
                </a:lnTo>
                <a:lnTo>
                  <a:pt x="3452" y="442"/>
                </a:lnTo>
                <a:lnTo>
                  <a:pt x="3439" y="437"/>
                </a:lnTo>
                <a:lnTo>
                  <a:pt x="3434" y="427"/>
                </a:lnTo>
                <a:lnTo>
                  <a:pt x="3427" y="418"/>
                </a:lnTo>
                <a:lnTo>
                  <a:pt x="3420" y="410"/>
                </a:lnTo>
                <a:lnTo>
                  <a:pt x="3418" y="403"/>
                </a:lnTo>
                <a:lnTo>
                  <a:pt x="3418" y="396"/>
                </a:lnTo>
                <a:lnTo>
                  <a:pt x="3410" y="394"/>
                </a:lnTo>
                <a:lnTo>
                  <a:pt x="3401" y="392"/>
                </a:lnTo>
                <a:lnTo>
                  <a:pt x="3394" y="387"/>
                </a:lnTo>
                <a:lnTo>
                  <a:pt x="3391" y="382"/>
                </a:lnTo>
                <a:lnTo>
                  <a:pt x="3382" y="384"/>
                </a:lnTo>
                <a:lnTo>
                  <a:pt x="3374" y="386"/>
                </a:lnTo>
                <a:lnTo>
                  <a:pt x="3367" y="391"/>
                </a:lnTo>
                <a:lnTo>
                  <a:pt x="3364" y="396"/>
                </a:lnTo>
                <a:lnTo>
                  <a:pt x="3355" y="398"/>
                </a:lnTo>
                <a:lnTo>
                  <a:pt x="3350" y="399"/>
                </a:lnTo>
                <a:lnTo>
                  <a:pt x="3347" y="404"/>
                </a:lnTo>
                <a:lnTo>
                  <a:pt x="3343" y="410"/>
                </a:lnTo>
                <a:lnTo>
                  <a:pt x="3338" y="410"/>
                </a:lnTo>
                <a:lnTo>
                  <a:pt x="3333" y="410"/>
                </a:lnTo>
                <a:lnTo>
                  <a:pt x="3331" y="413"/>
                </a:lnTo>
                <a:lnTo>
                  <a:pt x="3328" y="416"/>
                </a:lnTo>
                <a:lnTo>
                  <a:pt x="3326" y="423"/>
                </a:lnTo>
                <a:lnTo>
                  <a:pt x="3324" y="427"/>
                </a:lnTo>
                <a:lnTo>
                  <a:pt x="3323" y="430"/>
                </a:lnTo>
                <a:lnTo>
                  <a:pt x="3318" y="433"/>
                </a:lnTo>
                <a:lnTo>
                  <a:pt x="3311" y="435"/>
                </a:lnTo>
                <a:lnTo>
                  <a:pt x="3306" y="439"/>
                </a:lnTo>
                <a:lnTo>
                  <a:pt x="3304" y="440"/>
                </a:lnTo>
                <a:lnTo>
                  <a:pt x="3302" y="444"/>
                </a:lnTo>
                <a:lnTo>
                  <a:pt x="3295" y="444"/>
                </a:lnTo>
                <a:lnTo>
                  <a:pt x="3290" y="442"/>
                </a:lnTo>
                <a:lnTo>
                  <a:pt x="3289" y="437"/>
                </a:lnTo>
                <a:lnTo>
                  <a:pt x="3285" y="433"/>
                </a:lnTo>
                <a:lnTo>
                  <a:pt x="3283" y="428"/>
                </a:lnTo>
                <a:lnTo>
                  <a:pt x="3280" y="425"/>
                </a:lnTo>
                <a:lnTo>
                  <a:pt x="3277" y="422"/>
                </a:lnTo>
                <a:lnTo>
                  <a:pt x="3268" y="423"/>
                </a:lnTo>
                <a:lnTo>
                  <a:pt x="3259" y="423"/>
                </a:lnTo>
                <a:lnTo>
                  <a:pt x="3253" y="425"/>
                </a:lnTo>
                <a:lnTo>
                  <a:pt x="3248" y="428"/>
                </a:lnTo>
                <a:lnTo>
                  <a:pt x="3241" y="430"/>
                </a:lnTo>
                <a:lnTo>
                  <a:pt x="3239" y="432"/>
                </a:lnTo>
                <a:lnTo>
                  <a:pt x="3237" y="433"/>
                </a:lnTo>
                <a:lnTo>
                  <a:pt x="3234" y="437"/>
                </a:lnTo>
                <a:lnTo>
                  <a:pt x="3229" y="439"/>
                </a:lnTo>
                <a:lnTo>
                  <a:pt x="3227" y="440"/>
                </a:lnTo>
                <a:lnTo>
                  <a:pt x="3227" y="444"/>
                </a:lnTo>
                <a:lnTo>
                  <a:pt x="3217" y="442"/>
                </a:lnTo>
                <a:lnTo>
                  <a:pt x="3210" y="444"/>
                </a:lnTo>
                <a:lnTo>
                  <a:pt x="3203" y="445"/>
                </a:lnTo>
                <a:lnTo>
                  <a:pt x="3198" y="449"/>
                </a:lnTo>
                <a:lnTo>
                  <a:pt x="3186" y="454"/>
                </a:lnTo>
                <a:lnTo>
                  <a:pt x="3179" y="456"/>
                </a:lnTo>
                <a:lnTo>
                  <a:pt x="3172" y="457"/>
                </a:lnTo>
                <a:lnTo>
                  <a:pt x="3172" y="416"/>
                </a:lnTo>
                <a:lnTo>
                  <a:pt x="3169" y="411"/>
                </a:lnTo>
                <a:lnTo>
                  <a:pt x="3166" y="406"/>
                </a:lnTo>
                <a:lnTo>
                  <a:pt x="3159" y="404"/>
                </a:lnTo>
                <a:lnTo>
                  <a:pt x="3152" y="403"/>
                </a:lnTo>
                <a:lnTo>
                  <a:pt x="3154" y="392"/>
                </a:lnTo>
                <a:lnTo>
                  <a:pt x="3152" y="384"/>
                </a:lnTo>
                <a:lnTo>
                  <a:pt x="3149" y="377"/>
                </a:lnTo>
                <a:lnTo>
                  <a:pt x="3147" y="370"/>
                </a:lnTo>
                <a:lnTo>
                  <a:pt x="3140" y="358"/>
                </a:lnTo>
                <a:lnTo>
                  <a:pt x="3138" y="351"/>
                </a:lnTo>
                <a:lnTo>
                  <a:pt x="3138" y="341"/>
                </a:lnTo>
                <a:lnTo>
                  <a:pt x="3135" y="336"/>
                </a:lnTo>
                <a:lnTo>
                  <a:pt x="3132" y="331"/>
                </a:lnTo>
                <a:lnTo>
                  <a:pt x="3126" y="328"/>
                </a:lnTo>
                <a:lnTo>
                  <a:pt x="3125" y="321"/>
                </a:lnTo>
                <a:lnTo>
                  <a:pt x="3121" y="317"/>
                </a:lnTo>
                <a:lnTo>
                  <a:pt x="3118" y="314"/>
                </a:lnTo>
                <a:lnTo>
                  <a:pt x="3106" y="312"/>
                </a:lnTo>
                <a:lnTo>
                  <a:pt x="3101" y="310"/>
                </a:lnTo>
                <a:lnTo>
                  <a:pt x="3096" y="309"/>
                </a:lnTo>
                <a:lnTo>
                  <a:pt x="3092" y="305"/>
                </a:lnTo>
                <a:lnTo>
                  <a:pt x="3091" y="300"/>
                </a:lnTo>
                <a:lnTo>
                  <a:pt x="3091" y="295"/>
                </a:lnTo>
                <a:lnTo>
                  <a:pt x="3092" y="292"/>
                </a:lnTo>
                <a:lnTo>
                  <a:pt x="3094" y="288"/>
                </a:lnTo>
                <a:lnTo>
                  <a:pt x="3097" y="287"/>
                </a:lnTo>
                <a:lnTo>
                  <a:pt x="3101" y="287"/>
                </a:lnTo>
                <a:lnTo>
                  <a:pt x="3103" y="285"/>
                </a:lnTo>
                <a:lnTo>
                  <a:pt x="3104" y="280"/>
                </a:lnTo>
                <a:lnTo>
                  <a:pt x="3111" y="280"/>
                </a:lnTo>
                <a:lnTo>
                  <a:pt x="3118" y="280"/>
                </a:lnTo>
                <a:lnTo>
                  <a:pt x="3123" y="278"/>
                </a:lnTo>
                <a:lnTo>
                  <a:pt x="3125" y="273"/>
                </a:lnTo>
                <a:lnTo>
                  <a:pt x="3128" y="268"/>
                </a:lnTo>
                <a:lnTo>
                  <a:pt x="3132" y="264"/>
                </a:lnTo>
                <a:lnTo>
                  <a:pt x="3143" y="261"/>
                </a:lnTo>
                <a:lnTo>
                  <a:pt x="3149" y="259"/>
                </a:lnTo>
                <a:lnTo>
                  <a:pt x="3154" y="256"/>
                </a:lnTo>
                <a:lnTo>
                  <a:pt x="3157" y="251"/>
                </a:lnTo>
                <a:lnTo>
                  <a:pt x="3159" y="246"/>
                </a:lnTo>
                <a:lnTo>
                  <a:pt x="3159" y="227"/>
                </a:lnTo>
                <a:lnTo>
                  <a:pt x="3157" y="218"/>
                </a:lnTo>
                <a:lnTo>
                  <a:pt x="3155" y="212"/>
                </a:lnTo>
                <a:lnTo>
                  <a:pt x="3152" y="206"/>
                </a:lnTo>
                <a:lnTo>
                  <a:pt x="3147" y="201"/>
                </a:lnTo>
                <a:lnTo>
                  <a:pt x="3140" y="200"/>
                </a:lnTo>
                <a:lnTo>
                  <a:pt x="3132" y="198"/>
                </a:lnTo>
                <a:lnTo>
                  <a:pt x="3132" y="191"/>
                </a:lnTo>
                <a:lnTo>
                  <a:pt x="3118" y="188"/>
                </a:lnTo>
                <a:lnTo>
                  <a:pt x="3106" y="183"/>
                </a:lnTo>
                <a:lnTo>
                  <a:pt x="3097" y="174"/>
                </a:lnTo>
                <a:lnTo>
                  <a:pt x="3091" y="164"/>
                </a:lnTo>
                <a:lnTo>
                  <a:pt x="3084" y="162"/>
                </a:lnTo>
                <a:lnTo>
                  <a:pt x="3077" y="160"/>
                </a:lnTo>
                <a:lnTo>
                  <a:pt x="3065" y="155"/>
                </a:lnTo>
                <a:lnTo>
                  <a:pt x="3055" y="148"/>
                </a:lnTo>
                <a:lnTo>
                  <a:pt x="3043" y="143"/>
                </a:lnTo>
                <a:lnTo>
                  <a:pt x="3043" y="138"/>
                </a:lnTo>
                <a:lnTo>
                  <a:pt x="3041" y="133"/>
                </a:lnTo>
                <a:lnTo>
                  <a:pt x="3038" y="125"/>
                </a:lnTo>
                <a:lnTo>
                  <a:pt x="3033" y="118"/>
                </a:lnTo>
                <a:lnTo>
                  <a:pt x="3029" y="109"/>
                </a:lnTo>
                <a:lnTo>
                  <a:pt x="3026" y="101"/>
                </a:lnTo>
                <a:lnTo>
                  <a:pt x="3022" y="92"/>
                </a:lnTo>
                <a:lnTo>
                  <a:pt x="3019" y="84"/>
                </a:lnTo>
                <a:lnTo>
                  <a:pt x="3016" y="75"/>
                </a:lnTo>
                <a:lnTo>
                  <a:pt x="3016" y="72"/>
                </a:lnTo>
                <a:lnTo>
                  <a:pt x="3014" y="70"/>
                </a:lnTo>
                <a:lnTo>
                  <a:pt x="3009" y="68"/>
                </a:lnTo>
                <a:lnTo>
                  <a:pt x="3002" y="56"/>
                </a:lnTo>
                <a:lnTo>
                  <a:pt x="2992" y="48"/>
                </a:lnTo>
                <a:lnTo>
                  <a:pt x="2980" y="41"/>
                </a:lnTo>
                <a:lnTo>
                  <a:pt x="2968" y="34"/>
                </a:lnTo>
                <a:lnTo>
                  <a:pt x="2964" y="27"/>
                </a:lnTo>
                <a:lnTo>
                  <a:pt x="2959" y="22"/>
                </a:lnTo>
                <a:lnTo>
                  <a:pt x="2954" y="17"/>
                </a:lnTo>
                <a:lnTo>
                  <a:pt x="2947" y="14"/>
                </a:lnTo>
                <a:lnTo>
                  <a:pt x="2942" y="10"/>
                </a:lnTo>
                <a:lnTo>
                  <a:pt x="2935" y="9"/>
                </a:lnTo>
                <a:lnTo>
                  <a:pt x="2930" y="5"/>
                </a:lnTo>
                <a:lnTo>
                  <a:pt x="2929" y="4"/>
                </a:lnTo>
                <a:lnTo>
                  <a:pt x="2927" y="0"/>
                </a:lnTo>
                <a:lnTo>
                  <a:pt x="2879" y="0"/>
                </a:lnTo>
                <a:lnTo>
                  <a:pt x="2871" y="2"/>
                </a:lnTo>
                <a:lnTo>
                  <a:pt x="2866" y="4"/>
                </a:lnTo>
                <a:lnTo>
                  <a:pt x="2862" y="9"/>
                </a:lnTo>
                <a:lnTo>
                  <a:pt x="2859" y="14"/>
                </a:lnTo>
                <a:lnTo>
                  <a:pt x="2854" y="17"/>
                </a:lnTo>
                <a:lnTo>
                  <a:pt x="2847" y="19"/>
                </a:lnTo>
                <a:lnTo>
                  <a:pt x="2842" y="22"/>
                </a:lnTo>
                <a:lnTo>
                  <a:pt x="2840" y="24"/>
                </a:lnTo>
                <a:lnTo>
                  <a:pt x="2838" y="27"/>
                </a:lnTo>
                <a:lnTo>
                  <a:pt x="2797" y="27"/>
                </a:lnTo>
                <a:lnTo>
                  <a:pt x="2790" y="31"/>
                </a:lnTo>
                <a:lnTo>
                  <a:pt x="2785" y="36"/>
                </a:lnTo>
                <a:lnTo>
                  <a:pt x="2784" y="44"/>
                </a:lnTo>
                <a:lnTo>
                  <a:pt x="2784" y="55"/>
                </a:lnTo>
                <a:lnTo>
                  <a:pt x="2777" y="53"/>
                </a:lnTo>
                <a:lnTo>
                  <a:pt x="2772" y="53"/>
                </a:lnTo>
                <a:lnTo>
                  <a:pt x="2765" y="56"/>
                </a:lnTo>
                <a:lnTo>
                  <a:pt x="2760" y="62"/>
                </a:lnTo>
                <a:lnTo>
                  <a:pt x="2755" y="62"/>
                </a:lnTo>
                <a:lnTo>
                  <a:pt x="2749" y="62"/>
                </a:lnTo>
                <a:lnTo>
                  <a:pt x="2738" y="70"/>
                </a:lnTo>
                <a:lnTo>
                  <a:pt x="2727" y="80"/>
                </a:lnTo>
                <a:lnTo>
                  <a:pt x="2722" y="85"/>
                </a:lnTo>
                <a:lnTo>
                  <a:pt x="2719" y="92"/>
                </a:lnTo>
                <a:lnTo>
                  <a:pt x="2717" y="101"/>
                </a:lnTo>
                <a:lnTo>
                  <a:pt x="2715" y="109"/>
                </a:lnTo>
                <a:lnTo>
                  <a:pt x="2710" y="109"/>
                </a:lnTo>
                <a:lnTo>
                  <a:pt x="2705" y="111"/>
                </a:lnTo>
                <a:lnTo>
                  <a:pt x="2700" y="113"/>
                </a:lnTo>
                <a:lnTo>
                  <a:pt x="2696" y="116"/>
                </a:lnTo>
                <a:lnTo>
                  <a:pt x="2691" y="123"/>
                </a:lnTo>
                <a:lnTo>
                  <a:pt x="2688" y="130"/>
                </a:lnTo>
                <a:lnTo>
                  <a:pt x="2683" y="130"/>
                </a:lnTo>
                <a:lnTo>
                  <a:pt x="2678" y="131"/>
                </a:lnTo>
                <a:lnTo>
                  <a:pt x="2669" y="135"/>
                </a:lnTo>
                <a:lnTo>
                  <a:pt x="2662" y="140"/>
                </a:lnTo>
                <a:lnTo>
                  <a:pt x="2654" y="143"/>
                </a:lnTo>
                <a:lnTo>
                  <a:pt x="2613" y="143"/>
                </a:lnTo>
                <a:lnTo>
                  <a:pt x="2611" y="140"/>
                </a:lnTo>
                <a:lnTo>
                  <a:pt x="2610" y="138"/>
                </a:lnTo>
                <a:lnTo>
                  <a:pt x="2603" y="137"/>
                </a:lnTo>
                <a:lnTo>
                  <a:pt x="2596" y="135"/>
                </a:lnTo>
                <a:lnTo>
                  <a:pt x="2592" y="133"/>
                </a:lnTo>
                <a:lnTo>
                  <a:pt x="2592" y="130"/>
                </a:lnTo>
                <a:lnTo>
                  <a:pt x="2587" y="133"/>
                </a:lnTo>
                <a:lnTo>
                  <a:pt x="2581" y="135"/>
                </a:lnTo>
                <a:lnTo>
                  <a:pt x="2574" y="137"/>
                </a:lnTo>
                <a:lnTo>
                  <a:pt x="2565" y="137"/>
                </a:lnTo>
                <a:lnTo>
                  <a:pt x="2562" y="137"/>
                </a:lnTo>
                <a:lnTo>
                  <a:pt x="2560" y="138"/>
                </a:lnTo>
                <a:lnTo>
                  <a:pt x="2558" y="143"/>
                </a:lnTo>
                <a:lnTo>
                  <a:pt x="2553" y="152"/>
                </a:lnTo>
                <a:lnTo>
                  <a:pt x="2550" y="155"/>
                </a:lnTo>
                <a:lnTo>
                  <a:pt x="2545" y="157"/>
                </a:lnTo>
                <a:lnTo>
                  <a:pt x="2548" y="160"/>
                </a:lnTo>
                <a:lnTo>
                  <a:pt x="2550" y="166"/>
                </a:lnTo>
                <a:lnTo>
                  <a:pt x="2552" y="177"/>
                </a:lnTo>
                <a:lnTo>
                  <a:pt x="2552" y="205"/>
                </a:lnTo>
                <a:lnTo>
                  <a:pt x="2550" y="212"/>
                </a:lnTo>
                <a:lnTo>
                  <a:pt x="2548" y="218"/>
                </a:lnTo>
                <a:lnTo>
                  <a:pt x="2545" y="223"/>
                </a:lnTo>
                <a:lnTo>
                  <a:pt x="2545" y="232"/>
                </a:lnTo>
                <a:lnTo>
                  <a:pt x="2543" y="234"/>
                </a:lnTo>
                <a:lnTo>
                  <a:pt x="2541" y="235"/>
                </a:lnTo>
                <a:lnTo>
                  <a:pt x="2538" y="239"/>
                </a:lnTo>
                <a:lnTo>
                  <a:pt x="2536" y="244"/>
                </a:lnTo>
                <a:lnTo>
                  <a:pt x="2534" y="246"/>
                </a:lnTo>
                <a:lnTo>
                  <a:pt x="2531" y="246"/>
                </a:lnTo>
                <a:lnTo>
                  <a:pt x="2531" y="254"/>
                </a:lnTo>
                <a:lnTo>
                  <a:pt x="2529" y="259"/>
                </a:lnTo>
                <a:lnTo>
                  <a:pt x="2526" y="263"/>
                </a:lnTo>
                <a:lnTo>
                  <a:pt x="2521" y="266"/>
                </a:lnTo>
                <a:lnTo>
                  <a:pt x="2516" y="270"/>
                </a:lnTo>
                <a:lnTo>
                  <a:pt x="2512" y="273"/>
                </a:lnTo>
                <a:lnTo>
                  <a:pt x="2511" y="280"/>
                </a:lnTo>
                <a:lnTo>
                  <a:pt x="2511" y="287"/>
                </a:lnTo>
                <a:lnTo>
                  <a:pt x="2442" y="287"/>
                </a:lnTo>
                <a:lnTo>
                  <a:pt x="2439" y="292"/>
                </a:lnTo>
                <a:lnTo>
                  <a:pt x="2434" y="293"/>
                </a:lnTo>
                <a:lnTo>
                  <a:pt x="2427" y="295"/>
                </a:lnTo>
                <a:lnTo>
                  <a:pt x="2419" y="295"/>
                </a:lnTo>
                <a:lnTo>
                  <a:pt x="2400" y="293"/>
                </a:lnTo>
                <a:lnTo>
                  <a:pt x="2390" y="293"/>
                </a:lnTo>
                <a:lnTo>
                  <a:pt x="2381" y="293"/>
                </a:lnTo>
                <a:lnTo>
                  <a:pt x="2313" y="293"/>
                </a:lnTo>
                <a:lnTo>
                  <a:pt x="2309" y="295"/>
                </a:lnTo>
                <a:lnTo>
                  <a:pt x="2308" y="297"/>
                </a:lnTo>
                <a:lnTo>
                  <a:pt x="2306" y="304"/>
                </a:lnTo>
                <a:lnTo>
                  <a:pt x="2306" y="321"/>
                </a:lnTo>
                <a:lnTo>
                  <a:pt x="2306" y="329"/>
                </a:lnTo>
                <a:lnTo>
                  <a:pt x="2304" y="336"/>
                </a:lnTo>
                <a:lnTo>
                  <a:pt x="2301" y="341"/>
                </a:lnTo>
                <a:lnTo>
                  <a:pt x="2299" y="348"/>
                </a:lnTo>
                <a:lnTo>
                  <a:pt x="2282" y="346"/>
                </a:lnTo>
                <a:lnTo>
                  <a:pt x="2267" y="343"/>
                </a:lnTo>
                <a:lnTo>
                  <a:pt x="2253" y="338"/>
                </a:lnTo>
                <a:lnTo>
                  <a:pt x="2238" y="334"/>
                </a:lnTo>
                <a:lnTo>
                  <a:pt x="2236" y="336"/>
                </a:lnTo>
                <a:lnTo>
                  <a:pt x="2234" y="336"/>
                </a:lnTo>
                <a:lnTo>
                  <a:pt x="2233" y="336"/>
                </a:lnTo>
                <a:lnTo>
                  <a:pt x="2233" y="341"/>
                </a:lnTo>
                <a:lnTo>
                  <a:pt x="2231" y="345"/>
                </a:lnTo>
                <a:lnTo>
                  <a:pt x="2226" y="350"/>
                </a:lnTo>
                <a:lnTo>
                  <a:pt x="2210" y="363"/>
                </a:lnTo>
                <a:lnTo>
                  <a:pt x="2210" y="369"/>
                </a:lnTo>
                <a:lnTo>
                  <a:pt x="2209" y="370"/>
                </a:lnTo>
                <a:lnTo>
                  <a:pt x="2207" y="370"/>
                </a:lnTo>
                <a:lnTo>
                  <a:pt x="2205" y="370"/>
                </a:lnTo>
                <a:lnTo>
                  <a:pt x="2205" y="372"/>
                </a:lnTo>
                <a:lnTo>
                  <a:pt x="2204" y="374"/>
                </a:lnTo>
                <a:lnTo>
                  <a:pt x="2204" y="375"/>
                </a:lnTo>
                <a:lnTo>
                  <a:pt x="2202" y="380"/>
                </a:lnTo>
                <a:lnTo>
                  <a:pt x="2198" y="384"/>
                </a:lnTo>
                <a:lnTo>
                  <a:pt x="2197" y="389"/>
                </a:lnTo>
                <a:lnTo>
                  <a:pt x="2197" y="396"/>
                </a:lnTo>
                <a:lnTo>
                  <a:pt x="2192" y="399"/>
                </a:lnTo>
                <a:lnTo>
                  <a:pt x="2188" y="401"/>
                </a:lnTo>
                <a:lnTo>
                  <a:pt x="2190" y="401"/>
                </a:lnTo>
                <a:lnTo>
                  <a:pt x="2181" y="408"/>
                </a:lnTo>
                <a:lnTo>
                  <a:pt x="2173" y="416"/>
                </a:lnTo>
                <a:lnTo>
                  <a:pt x="2166" y="425"/>
                </a:lnTo>
                <a:lnTo>
                  <a:pt x="2156" y="430"/>
                </a:lnTo>
                <a:lnTo>
                  <a:pt x="2156" y="435"/>
                </a:lnTo>
                <a:lnTo>
                  <a:pt x="2156" y="439"/>
                </a:lnTo>
                <a:lnTo>
                  <a:pt x="2152" y="442"/>
                </a:lnTo>
                <a:lnTo>
                  <a:pt x="2151" y="444"/>
                </a:lnTo>
                <a:lnTo>
                  <a:pt x="2149" y="445"/>
                </a:lnTo>
                <a:lnTo>
                  <a:pt x="2149" y="447"/>
                </a:lnTo>
                <a:lnTo>
                  <a:pt x="2147" y="449"/>
                </a:lnTo>
                <a:lnTo>
                  <a:pt x="2145" y="456"/>
                </a:lnTo>
                <a:lnTo>
                  <a:pt x="2145" y="462"/>
                </a:lnTo>
                <a:lnTo>
                  <a:pt x="2147" y="466"/>
                </a:lnTo>
                <a:lnTo>
                  <a:pt x="2151" y="473"/>
                </a:lnTo>
                <a:lnTo>
                  <a:pt x="2152" y="480"/>
                </a:lnTo>
                <a:lnTo>
                  <a:pt x="2151" y="483"/>
                </a:lnTo>
                <a:lnTo>
                  <a:pt x="2147" y="491"/>
                </a:lnTo>
                <a:lnTo>
                  <a:pt x="2144" y="500"/>
                </a:lnTo>
                <a:lnTo>
                  <a:pt x="2139" y="508"/>
                </a:lnTo>
                <a:lnTo>
                  <a:pt x="2137" y="512"/>
                </a:lnTo>
                <a:lnTo>
                  <a:pt x="2134" y="514"/>
                </a:lnTo>
                <a:lnTo>
                  <a:pt x="2132" y="517"/>
                </a:lnTo>
                <a:lnTo>
                  <a:pt x="2127" y="524"/>
                </a:lnTo>
                <a:lnTo>
                  <a:pt x="2127" y="527"/>
                </a:lnTo>
                <a:lnTo>
                  <a:pt x="2127" y="529"/>
                </a:lnTo>
                <a:lnTo>
                  <a:pt x="2125" y="536"/>
                </a:lnTo>
                <a:lnTo>
                  <a:pt x="2123" y="541"/>
                </a:lnTo>
                <a:lnTo>
                  <a:pt x="2123" y="544"/>
                </a:lnTo>
                <a:lnTo>
                  <a:pt x="2122" y="549"/>
                </a:lnTo>
                <a:lnTo>
                  <a:pt x="2122" y="553"/>
                </a:lnTo>
                <a:lnTo>
                  <a:pt x="2122" y="558"/>
                </a:lnTo>
                <a:lnTo>
                  <a:pt x="2122" y="560"/>
                </a:lnTo>
                <a:lnTo>
                  <a:pt x="2120" y="566"/>
                </a:lnTo>
                <a:lnTo>
                  <a:pt x="2120" y="568"/>
                </a:lnTo>
                <a:lnTo>
                  <a:pt x="2120" y="575"/>
                </a:lnTo>
                <a:lnTo>
                  <a:pt x="2120" y="578"/>
                </a:lnTo>
                <a:lnTo>
                  <a:pt x="2122" y="587"/>
                </a:lnTo>
                <a:lnTo>
                  <a:pt x="2122" y="589"/>
                </a:lnTo>
                <a:lnTo>
                  <a:pt x="2122" y="590"/>
                </a:lnTo>
                <a:lnTo>
                  <a:pt x="2122" y="592"/>
                </a:lnTo>
                <a:lnTo>
                  <a:pt x="2123" y="592"/>
                </a:lnTo>
                <a:lnTo>
                  <a:pt x="2125" y="592"/>
                </a:lnTo>
                <a:lnTo>
                  <a:pt x="2127" y="594"/>
                </a:lnTo>
                <a:lnTo>
                  <a:pt x="2128" y="594"/>
                </a:lnTo>
                <a:lnTo>
                  <a:pt x="2134" y="597"/>
                </a:lnTo>
                <a:lnTo>
                  <a:pt x="2142" y="607"/>
                </a:lnTo>
                <a:lnTo>
                  <a:pt x="2145" y="611"/>
                </a:lnTo>
                <a:lnTo>
                  <a:pt x="2152" y="623"/>
                </a:lnTo>
                <a:lnTo>
                  <a:pt x="2154" y="624"/>
                </a:lnTo>
                <a:lnTo>
                  <a:pt x="2157" y="628"/>
                </a:lnTo>
                <a:lnTo>
                  <a:pt x="2159" y="631"/>
                </a:lnTo>
                <a:lnTo>
                  <a:pt x="2161" y="635"/>
                </a:lnTo>
                <a:lnTo>
                  <a:pt x="2163" y="635"/>
                </a:lnTo>
                <a:lnTo>
                  <a:pt x="2164" y="638"/>
                </a:lnTo>
                <a:lnTo>
                  <a:pt x="2164" y="650"/>
                </a:lnTo>
                <a:lnTo>
                  <a:pt x="2168" y="650"/>
                </a:lnTo>
                <a:lnTo>
                  <a:pt x="2169" y="650"/>
                </a:lnTo>
                <a:lnTo>
                  <a:pt x="2173" y="650"/>
                </a:lnTo>
                <a:lnTo>
                  <a:pt x="2176" y="655"/>
                </a:lnTo>
                <a:lnTo>
                  <a:pt x="2176" y="660"/>
                </a:lnTo>
                <a:lnTo>
                  <a:pt x="2176" y="665"/>
                </a:lnTo>
                <a:lnTo>
                  <a:pt x="2176" y="672"/>
                </a:lnTo>
                <a:lnTo>
                  <a:pt x="2176" y="676"/>
                </a:lnTo>
                <a:lnTo>
                  <a:pt x="2173" y="677"/>
                </a:lnTo>
                <a:lnTo>
                  <a:pt x="2171" y="679"/>
                </a:lnTo>
                <a:lnTo>
                  <a:pt x="2169" y="686"/>
                </a:lnTo>
                <a:lnTo>
                  <a:pt x="2168" y="693"/>
                </a:lnTo>
                <a:lnTo>
                  <a:pt x="2166" y="696"/>
                </a:lnTo>
                <a:lnTo>
                  <a:pt x="2163" y="696"/>
                </a:lnTo>
                <a:lnTo>
                  <a:pt x="2159" y="691"/>
                </a:lnTo>
                <a:lnTo>
                  <a:pt x="2156" y="686"/>
                </a:lnTo>
                <a:lnTo>
                  <a:pt x="2154" y="684"/>
                </a:lnTo>
                <a:lnTo>
                  <a:pt x="2151" y="684"/>
                </a:lnTo>
                <a:lnTo>
                  <a:pt x="2149" y="686"/>
                </a:lnTo>
                <a:lnTo>
                  <a:pt x="2149" y="689"/>
                </a:lnTo>
                <a:lnTo>
                  <a:pt x="2147" y="694"/>
                </a:lnTo>
                <a:lnTo>
                  <a:pt x="2145" y="696"/>
                </a:lnTo>
                <a:lnTo>
                  <a:pt x="2142" y="696"/>
                </a:lnTo>
                <a:lnTo>
                  <a:pt x="2142" y="703"/>
                </a:lnTo>
                <a:lnTo>
                  <a:pt x="2139" y="706"/>
                </a:lnTo>
                <a:lnTo>
                  <a:pt x="2134" y="710"/>
                </a:lnTo>
                <a:lnTo>
                  <a:pt x="2128" y="710"/>
                </a:lnTo>
                <a:lnTo>
                  <a:pt x="2125" y="710"/>
                </a:lnTo>
                <a:lnTo>
                  <a:pt x="2123" y="708"/>
                </a:lnTo>
                <a:lnTo>
                  <a:pt x="2122" y="706"/>
                </a:lnTo>
                <a:lnTo>
                  <a:pt x="2122" y="705"/>
                </a:lnTo>
                <a:lnTo>
                  <a:pt x="2120" y="703"/>
                </a:lnTo>
                <a:lnTo>
                  <a:pt x="2113" y="703"/>
                </a:lnTo>
                <a:lnTo>
                  <a:pt x="2106" y="703"/>
                </a:lnTo>
                <a:lnTo>
                  <a:pt x="2099" y="703"/>
                </a:lnTo>
                <a:lnTo>
                  <a:pt x="2096" y="701"/>
                </a:lnTo>
                <a:lnTo>
                  <a:pt x="2094" y="699"/>
                </a:lnTo>
                <a:lnTo>
                  <a:pt x="2093" y="696"/>
                </a:lnTo>
                <a:lnTo>
                  <a:pt x="2093" y="691"/>
                </a:lnTo>
                <a:lnTo>
                  <a:pt x="2091" y="688"/>
                </a:lnTo>
                <a:lnTo>
                  <a:pt x="2089" y="684"/>
                </a:lnTo>
                <a:lnTo>
                  <a:pt x="2086" y="682"/>
                </a:lnTo>
                <a:lnTo>
                  <a:pt x="2081" y="677"/>
                </a:lnTo>
                <a:lnTo>
                  <a:pt x="2079" y="674"/>
                </a:lnTo>
                <a:lnTo>
                  <a:pt x="2079" y="670"/>
                </a:lnTo>
                <a:lnTo>
                  <a:pt x="2077" y="669"/>
                </a:lnTo>
                <a:lnTo>
                  <a:pt x="2069" y="659"/>
                </a:lnTo>
                <a:lnTo>
                  <a:pt x="2065" y="657"/>
                </a:lnTo>
                <a:lnTo>
                  <a:pt x="2060" y="653"/>
                </a:lnTo>
                <a:lnTo>
                  <a:pt x="2055" y="650"/>
                </a:lnTo>
                <a:lnTo>
                  <a:pt x="2047" y="641"/>
                </a:lnTo>
                <a:lnTo>
                  <a:pt x="2043" y="641"/>
                </a:lnTo>
                <a:lnTo>
                  <a:pt x="2012" y="641"/>
                </a:lnTo>
                <a:lnTo>
                  <a:pt x="2012" y="645"/>
                </a:lnTo>
                <a:lnTo>
                  <a:pt x="2012" y="647"/>
                </a:lnTo>
                <a:lnTo>
                  <a:pt x="2011" y="647"/>
                </a:lnTo>
                <a:lnTo>
                  <a:pt x="2009" y="648"/>
                </a:lnTo>
                <a:lnTo>
                  <a:pt x="2001" y="650"/>
                </a:lnTo>
                <a:lnTo>
                  <a:pt x="1997" y="652"/>
                </a:lnTo>
                <a:lnTo>
                  <a:pt x="1990" y="653"/>
                </a:lnTo>
                <a:lnTo>
                  <a:pt x="1983" y="657"/>
                </a:lnTo>
                <a:lnTo>
                  <a:pt x="1975" y="660"/>
                </a:lnTo>
                <a:lnTo>
                  <a:pt x="1965" y="662"/>
                </a:lnTo>
                <a:lnTo>
                  <a:pt x="1965" y="665"/>
                </a:lnTo>
                <a:lnTo>
                  <a:pt x="1963" y="667"/>
                </a:lnTo>
                <a:lnTo>
                  <a:pt x="1963" y="669"/>
                </a:lnTo>
                <a:lnTo>
                  <a:pt x="1961" y="669"/>
                </a:lnTo>
                <a:lnTo>
                  <a:pt x="1960" y="669"/>
                </a:lnTo>
                <a:lnTo>
                  <a:pt x="1958" y="669"/>
                </a:lnTo>
                <a:lnTo>
                  <a:pt x="1944" y="676"/>
                </a:lnTo>
                <a:lnTo>
                  <a:pt x="1931" y="682"/>
                </a:lnTo>
                <a:lnTo>
                  <a:pt x="1926" y="681"/>
                </a:lnTo>
                <a:lnTo>
                  <a:pt x="1924" y="679"/>
                </a:lnTo>
                <a:lnTo>
                  <a:pt x="1924" y="676"/>
                </a:lnTo>
                <a:lnTo>
                  <a:pt x="1917" y="676"/>
                </a:lnTo>
                <a:lnTo>
                  <a:pt x="1912" y="674"/>
                </a:lnTo>
                <a:lnTo>
                  <a:pt x="1908" y="670"/>
                </a:lnTo>
                <a:lnTo>
                  <a:pt x="1903" y="669"/>
                </a:lnTo>
                <a:lnTo>
                  <a:pt x="1897" y="669"/>
                </a:lnTo>
                <a:lnTo>
                  <a:pt x="1891" y="669"/>
                </a:lnTo>
                <a:lnTo>
                  <a:pt x="1888" y="672"/>
                </a:lnTo>
                <a:lnTo>
                  <a:pt x="1886" y="676"/>
                </a:lnTo>
                <a:lnTo>
                  <a:pt x="1883" y="679"/>
                </a:lnTo>
                <a:lnTo>
                  <a:pt x="1881" y="682"/>
                </a:lnTo>
                <a:lnTo>
                  <a:pt x="1876" y="682"/>
                </a:lnTo>
                <a:lnTo>
                  <a:pt x="1869" y="682"/>
                </a:lnTo>
                <a:lnTo>
                  <a:pt x="1866" y="682"/>
                </a:lnTo>
                <a:lnTo>
                  <a:pt x="1866" y="684"/>
                </a:lnTo>
                <a:lnTo>
                  <a:pt x="1864" y="688"/>
                </a:lnTo>
                <a:lnTo>
                  <a:pt x="1864" y="693"/>
                </a:lnTo>
                <a:lnTo>
                  <a:pt x="1862" y="696"/>
                </a:lnTo>
                <a:lnTo>
                  <a:pt x="1859" y="699"/>
                </a:lnTo>
                <a:lnTo>
                  <a:pt x="1854" y="701"/>
                </a:lnTo>
                <a:lnTo>
                  <a:pt x="1850" y="705"/>
                </a:lnTo>
                <a:lnTo>
                  <a:pt x="1849" y="710"/>
                </a:lnTo>
                <a:lnTo>
                  <a:pt x="1849" y="720"/>
                </a:lnTo>
                <a:lnTo>
                  <a:pt x="1847" y="723"/>
                </a:lnTo>
                <a:lnTo>
                  <a:pt x="1844" y="727"/>
                </a:lnTo>
                <a:lnTo>
                  <a:pt x="1842" y="728"/>
                </a:lnTo>
                <a:lnTo>
                  <a:pt x="1839" y="730"/>
                </a:lnTo>
                <a:lnTo>
                  <a:pt x="1828" y="730"/>
                </a:lnTo>
                <a:lnTo>
                  <a:pt x="1828" y="757"/>
                </a:lnTo>
                <a:lnTo>
                  <a:pt x="1825" y="759"/>
                </a:lnTo>
                <a:lnTo>
                  <a:pt x="1822" y="761"/>
                </a:lnTo>
                <a:lnTo>
                  <a:pt x="1818" y="764"/>
                </a:lnTo>
                <a:lnTo>
                  <a:pt x="1815" y="764"/>
                </a:lnTo>
                <a:lnTo>
                  <a:pt x="1810" y="764"/>
                </a:lnTo>
                <a:lnTo>
                  <a:pt x="1804" y="764"/>
                </a:lnTo>
                <a:lnTo>
                  <a:pt x="1803" y="761"/>
                </a:lnTo>
                <a:lnTo>
                  <a:pt x="1799" y="757"/>
                </a:lnTo>
                <a:lnTo>
                  <a:pt x="1798" y="751"/>
                </a:lnTo>
                <a:lnTo>
                  <a:pt x="1796" y="747"/>
                </a:lnTo>
                <a:lnTo>
                  <a:pt x="1794" y="744"/>
                </a:lnTo>
                <a:lnTo>
                  <a:pt x="1793" y="740"/>
                </a:lnTo>
                <a:lnTo>
                  <a:pt x="1791" y="737"/>
                </a:lnTo>
                <a:lnTo>
                  <a:pt x="1786" y="732"/>
                </a:lnTo>
                <a:lnTo>
                  <a:pt x="1782" y="730"/>
                </a:lnTo>
                <a:lnTo>
                  <a:pt x="1781" y="727"/>
                </a:lnTo>
                <a:lnTo>
                  <a:pt x="1779" y="723"/>
                </a:lnTo>
                <a:lnTo>
                  <a:pt x="1781" y="717"/>
                </a:lnTo>
                <a:lnTo>
                  <a:pt x="1775" y="715"/>
                </a:lnTo>
                <a:lnTo>
                  <a:pt x="1772" y="711"/>
                </a:lnTo>
                <a:lnTo>
                  <a:pt x="1767" y="703"/>
                </a:lnTo>
                <a:lnTo>
                  <a:pt x="1764" y="703"/>
                </a:lnTo>
                <a:lnTo>
                  <a:pt x="1760" y="703"/>
                </a:lnTo>
                <a:lnTo>
                  <a:pt x="1758" y="696"/>
                </a:lnTo>
                <a:lnTo>
                  <a:pt x="1760" y="689"/>
                </a:lnTo>
                <a:lnTo>
                  <a:pt x="1758" y="684"/>
                </a:lnTo>
                <a:lnTo>
                  <a:pt x="1757" y="682"/>
                </a:lnTo>
                <a:lnTo>
                  <a:pt x="1753" y="682"/>
                </a:lnTo>
                <a:lnTo>
                  <a:pt x="1750" y="682"/>
                </a:lnTo>
                <a:lnTo>
                  <a:pt x="1748" y="681"/>
                </a:lnTo>
                <a:lnTo>
                  <a:pt x="1746" y="676"/>
                </a:lnTo>
                <a:lnTo>
                  <a:pt x="1745" y="677"/>
                </a:lnTo>
                <a:lnTo>
                  <a:pt x="1743" y="679"/>
                </a:lnTo>
                <a:lnTo>
                  <a:pt x="1740" y="682"/>
                </a:lnTo>
                <a:lnTo>
                  <a:pt x="1738" y="688"/>
                </a:lnTo>
                <a:lnTo>
                  <a:pt x="1736" y="689"/>
                </a:lnTo>
                <a:lnTo>
                  <a:pt x="1733" y="689"/>
                </a:lnTo>
                <a:lnTo>
                  <a:pt x="1724" y="694"/>
                </a:lnTo>
                <a:lnTo>
                  <a:pt x="1721" y="698"/>
                </a:lnTo>
                <a:lnTo>
                  <a:pt x="1719" y="703"/>
                </a:lnTo>
                <a:lnTo>
                  <a:pt x="1712" y="703"/>
                </a:lnTo>
                <a:lnTo>
                  <a:pt x="1707" y="705"/>
                </a:lnTo>
                <a:lnTo>
                  <a:pt x="1704" y="708"/>
                </a:lnTo>
                <a:lnTo>
                  <a:pt x="1700" y="711"/>
                </a:lnTo>
                <a:lnTo>
                  <a:pt x="1694" y="718"/>
                </a:lnTo>
                <a:lnTo>
                  <a:pt x="1690" y="722"/>
                </a:lnTo>
                <a:lnTo>
                  <a:pt x="1685" y="723"/>
                </a:lnTo>
                <a:lnTo>
                  <a:pt x="1687" y="734"/>
                </a:lnTo>
                <a:lnTo>
                  <a:pt x="1685" y="742"/>
                </a:lnTo>
                <a:lnTo>
                  <a:pt x="1683" y="756"/>
                </a:lnTo>
                <a:lnTo>
                  <a:pt x="1680" y="769"/>
                </a:lnTo>
                <a:lnTo>
                  <a:pt x="1678" y="785"/>
                </a:lnTo>
                <a:lnTo>
                  <a:pt x="1663" y="781"/>
                </a:lnTo>
                <a:lnTo>
                  <a:pt x="1647" y="776"/>
                </a:lnTo>
                <a:lnTo>
                  <a:pt x="1634" y="773"/>
                </a:lnTo>
                <a:lnTo>
                  <a:pt x="1617" y="771"/>
                </a:lnTo>
                <a:lnTo>
                  <a:pt x="1608" y="749"/>
                </a:lnTo>
                <a:lnTo>
                  <a:pt x="1605" y="737"/>
                </a:lnTo>
                <a:lnTo>
                  <a:pt x="1603" y="723"/>
                </a:lnTo>
                <a:lnTo>
                  <a:pt x="1596" y="725"/>
                </a:lnTo>
                <a:lnTo>
                  <a:pt x="1594" y="725"/>
                </a:lnTo>
                <a:lnTo>
                  <a:pt x="1589" y="725"/>
                </a:lnTo>
                <a:lnTo>
                  <a:pt x="1588" y="725"/>
                </a:lnTo>
                <a:lnTo>
                  <a:pt x="1583" y="727"/>
                </a:lnTo>
                <a:lnTo>
                  <a:pt x="1579" y="727"/>
                </a:lnTo>
                <a:lnTo>
                  <a:pt x="1577" y="727"/>
                </a:lnTo>
                <a:lnTo>
                  <a:pt x="1574" y="727"/>
                </a:lnTo>
                <a:lnTo>
                  <a:pt x="1567" y="730"/>
                </a:lnTo>
                <a:lnTo>
                  <a:pt x="1562" y="737"/>
                </a:lnTo>
                <a:lnTo>
                  <a:pt x="1560" y="737"/>
                </a:lnTo>
                <a:lnTo>
                  <a:pt x="1554" y="744"/>
                </a:lnTo>
                <a:lnTo>
                  <a:pt x="1550" y="745"/>
                </a:lnTo>
                <a:lnTo>
                  <a:pt x="1545" y="744"/>
                </a:lnTo>
                <a:lnTo>
                  <a:pt x="1543" y="744"/>
                </a:lnTo>
                <a:lnTo>
                  <a:pt x="1542" y="744"/>
                </a:lnTo>
                <a:lnTo>
                  <a:pt x="1538" y="744"/>
                </a:lnTo>
                <a:lnTo>
                  <a:pt x="1535" y="744"/>
                </a:lnTo>
                <a:lnTo>
                  <a:pt x="1531" y="744"/>
                </a:lnTo>
                <a:lnTo>
                  <a:pt x="1528" y="744"/>
                </a:lnTo>
                <a:lnTo>
                  <a:pt x="1516" y="740"/>
                </a:lnTo>
                <a:lnTo>
                  <a:pt x="1504" y="737"/>
                </a:lnTo>
                <a:lnTo>
                  <a:pt x="1499" y="734"/>
                </a:lnTo>
                <a:lnTo>
                  <a:pt x="1496" y="730"/>
                </a:lnTo>
                <a:lnTo>
                  <a:pt x="1494" y="723"/>
                </a:lnTo>
                <a:lnTo>
                  <a:pt x="1494" y="717"/>
                </a:lnTo>
                <a:lnTo>
                  <a:pt x="1484" y="723"/>
                </a:lnTo>
                <a:lnTo>
                  <a:pt x="1475" y="732"/>
                </a:lnTo>
                <a:lnTo>
                  <a:pt x="1467" y="740"/>
                </a:lnTo>
                <a:lnTo>
                  <a:pt x="1460" y="751"/>
                </a:lnTo>
                <a:lnTo>
                  <a:pt x="1453" y="749"/>
                </a:lnTo>
                <a:lnTo>
                  <a:pt x="1446" y="749"/>
                </a:lnTo>
                <a:lnTo>
                  <a:pt x="1438" y="752"/>
                </a:lnTo>
                <a:lnTo>
                  <a:pt x="1429" y="756"/>
                </a:lnTo>
                <a:lnTo>
                  <a:pt x="1424" y="757"/>
                </a:lnTo>
                <a:lnTo>
                  <a:pt x="1419" y="757"/>
                </a:lnTo>
                <a:lnTo>
                  <a:pt x="1417" y="759"/>
                </a:lnTo>
                <a:lnTo>
                  <a:pt x="1415" y="761"/>
                </a:lnTo>
                <a:lnTo>
                  <a:pt x="1412" y="764"/>
                </a:lnTo>
                <a:lnTo>
                  <a:pt x="1410" y="769"/>
                </a:lnTo>
                <a:lnTo>
                  <a:pt x="1409" y="771"/>
                </a:lnTo>
                <a:lnTo>
                  <a:pt x="1405" y="771"/>
                </a:lnTo>
                <a:lnTo>
                  <a:pt x="1404" y="774"/>
                </a:lnTo>
                <a:lnTo>
                  <a:pt x="1402" y="778"/>
                </a:lnTo>
                <a:lnTo>
                  <a:pt x="1398" y="781"/>
                </a:lnTo>
                <a:lnTo>
                  <a:pt x="1398" y="785"/>
                </a:lnTo>
                <a:lnTo>
                  <a:pt x="1398" y="792"/>
                </a:lnTo>
                <a:lnTo>
                  <a:pt x="1398" y="795"/>
                </a:lnTo>
                <a:lnTo>
                  <a:pt x="1397" y="798"/>
                </a:lnTo>
                <a:lnTo>
                  <a:pt x="1393" y="800"/>
                </a:lnTo>
                <a:lnTo>
                  <a:pt x="1388" y="805"/>
                </a:lnTo>
                <a:lnTo>
                  <a:pt x="1385" y="809"/>
                </a:lnTo>
                <a:lnTo>
                  <a:pt x="1385" y="812"/>
                </a:lnTo>
                <a:lnTo>
                  <a:pt x="1383" y="815"/>
                </a:lnTo>
                <a:lnTo>
                  <a:pt x="1381" y="817"/>
                </a:lnTo>
                <a:lnTo>
                  <a:pt x="1380" y="815"/>
                </a:lnTo>
                <a:lnTo>
                  <a:pt x="1378" y="812"/>
                </a:lnTo>
                <a:lnTo>
                  <a:pt x="1368" y="812"/>
                </a:lnTo>
                <a:lnTo>
                  <a:pt x="1357" y="812"/>
                </a:lnTo>
                <a:lnTo>
                  <a:pt x="1351" y="809"/>
                </a:lnTo>
                <a:lnTo>
                  <a:pt x="1344" y="805"/>
                </a:lnTo>
                <a:lnTo>
                  <a:pt x="1344" y="798"/>
                </a:lnTo>
                <a:lnTo>
                  <a:pt x="1344" y="792"/>
                </a:lnTo>
                <a:lnTo>
                  <a:pt x="1344" y="786"/>
                </a:lnTo>
                <a:lnTo>
                  <a:pt x="1347" y="785"/>
                </a:lnTo>
                <a:lnTo>
                  <a:pt x="1351" y="781"/>
                </a:lnTo>
                <a:lnTo>
                  <a:pt x="1354" y="780"/>
                </a:lnTo>
                <a:lnTo>
                  <a:pt x="1357" y="776"/>
                </a:lnTo>
                <a:lnTo>
                  <a:pt x="1357" y="771"/>
                </a:lnTo>
                <a:lnTo>
                  <a:pt x="1357" y="764"/>
                </a:lnTo>
                <a:lnTo>
                  <a:pt x="1352" y="757"/>
                </a:lnTo>
                <a:lnTo>
                  <a:pt x="1346" y="752"/>
                </a:lnTo>
                <a:lnTo>
                  <a:pt x="1339" y="747"/>
                </a:lnTo>
                <a:lnTo>
                  <a:pt x="1330" y="744"/>
                </a:lnTo>
                <a:lnTo>
                  <a:pt x="1310" y="740"/>
                </a:lnTo>
                <a:lnTo>
                  <a:pt x="1289" y="737"/>
                </a:lnTo>
                <a:lnTo>
                  <a:pt x="1289" y="771"/>
                </a:lnTo>
                <a:lnTo>
                  <a:pt x="1282" y="774"/>
                </a:lnTo>
                <a:lnTo>
                  <a:pt x="1277" y="780"/>
                </a:lnTo>
                <a:lnTo>
                  <a:pt x="1272" y="785"/>
                </a:lnTo>
                <a:lnTo>
                  <a:pt x="1269" y="792"/>
                </a:lnTo>
                <a:lnTo>
                  <a:pt x="1221" y="792"/>
                </a:lnTo>
                <a:lnTo>
                  <a:pt x="1218" y="785"/>
                </a:lnTo>
                <a:lnTo>
                  <a:pt x="1213" y="780"/>
                </a:lnTo>
                <a:lnTo>
                  <a:pt x="1202" y="769"/>
                </a:lnTo>
                <a:lnTo>
                  <a:pt x="1199" y="763"/>
                </a:lnTo>
                <a:lnTo>
                  <a:pt x="1195" y="756"/>
                </a:lnTo>
                <a:lnTo>
                  <a:pt x="1194" y="747"/>
                </a:lnTo>
                <a:lnTo>
                  <a:pt x="1194" y="737"/>
                </a:lnTo>
                <a:lnTo>
                  <a:pt x="1151" y="739"/>
                </a:lnTo>
                <a:lnTo>
                  <a:pt x="1112" y="737"/>
                </a:lnTo>
                <a:lnTo>
                  <a:pt x="1033" y="732"/>
                </a:lnTo>
                <a:lnTo>
                  <a:pt x="996" y="728"/>
                </a:lnTo>
                <a:lnTo>
                  <a:pt x="960" y="727"/>
                </a:lnTo>
                <a:lnTo>
                  <a:pt x="922" y="727"/>
                </a:lnTo>
                <a:lnTo>
                  <a:pt x="887" y="730"/>
                </a:lnTo>
                <a:lnTo>
                  <a:pt x="882" y="730"/>
                </a:lnTo>
                <a:lnTo>
                  <a:pt x="878" y="730"/>
                </a:lnTo>
                <a:lnTo>
                  <a:pt x="876" y="728"/>
                </a:lnTo>
                <a:lnTo>
                  <a:pt x="875" y="725"/>
                </a:lnTo>
                <a:lnTo>
                  <a:pt x="873" y="718"/>
                </a:lnTo>
                <a:lnTo>
                  <a:pt x="873" y="710"/>
                </a:lnTo>
                <a:lnTo>
                  <a:pt x="864" y="705"/>
                </a:lnTo>
                <a:lnTo>
                  <a:pt x="861" y="701"/>
                </a:lnTo>
                <a:lnTo>
                  <a:pt x="859" y="696"/>
                </a:lnTo>
                <a:lnTo>
                  <a:pt x="853" y="701"/>
                </a:lnTo>
                <a:lnTo>
                  <a:pt x="844" y="705"/>
                </a:lnTo>
                <a:lnTo>
                  <a:pt x="825" y="710"/>
                </a:lnTo>
                <a:lnTo>
                  <a:pt x="805" y="713"/>
                </a:lnTo>
                <a:lnTo>
                  <a:pt x="784" y="717"/>
                </a:lnTo>
                <a:lnTo>
                  <a:pt x="776" y="717"/>
                </a:lnTo>
                <a:lnTo>
                  <a:pt x="769" y="718"/>
                </a:lnTo>
                <a:lnTo>
                  <a:pt x="764" y="722"/>
                </a:lnTo>
                <a:lnTo>
                  <a:pt x="757" y="723"/>
                </a:lnTo>
                <a:lnTo>
                  <a:pt x="733" y="725"/>
                </a:lnTo>
                <a:lnTo>
                  <a:pt x="708" y="723"/>
                </a:lnTo>
                <a:lnTo>
                  <a:pt x="680" y="723"/>
                </a:lnTo>
                <a:lnTo>
                  <a:pt x="655" y="723"/>
                </a:lnTo>
                <a:lnTo>
                  <a:pt x="646" y="723"/>
                </a:lnTo>
                <a:lnTo>
                  <a:pt x="641" y="727"/>
                </a:lnTo>
                <a:lnTo>
                  <a:pt x="636" y="730"/>
                </a:lnTo>
                <a:lnTo>
                  <a:pt x="632" y="735"/>
                </a:lnTo>
                <a:lnTo>
                  <a:pt x="629" y="740"/>
                </a:lnTo>
                <a:lnTo>
                  <a:pt x="624" y="744"/>
                </a:lnTo>
                <a:lnTo>
                  <a:pt x="617" y="745"/>
                </a:lnTo>
                <a:lnTo>
                  <a:pt x="607" y="744"/>
                </a:lnTo>
                <a:lnTo>
                  <a:pt x="605" y="747"/>
                </a:lnTo>
                <a:lnTo>
                  <a:pt x="603" y="749"/>
                </a:lnTo>
                <a:lnTo>
                  <a:pt x="597" y="751"/>
                </a:lnTo>
                <a:lnTo>
                  <a:pt x="590" y="752"/>
                </a:lnTo>
                <a:lnTo>
                  <a:pt x="586" y="754"/>
                </a:lnTo>
                <a:lnTo>
                  <a:pt x="586" y="757"/>
                </a:lnTo>
                <a:lnTo>
                  <a:pt x="559" y="757"/>
                </a:lnTo>
                <a:lnTo>
                  <a:pt x="556" y="759"/>
                </a:lnTo>
                <a:lnTo>
                  <a:pt x="552" y="761"/>
                </a:lnTo>
                <a:lnTo>
                  <a:pt x="549" y="764"/>
                </a:lnTo>
                <a:lnTo>
                  <a:pt x="545" y="764"/>
                </a:lnTo>
                <a:lnTo>
                  <a:pt x="539" y="764"/>
                </a:lnTo>
                <a:lnTo>
                  <a:pt x="533" y="768"/>
                </a:lnTo>
                <a:lnTo>
                  <a:pt x="530" y="769"/>
                </a:lnTo>
                <a:lnTo>
                  <a:pt x="525" y="771"/>
                </a:lnTo>
                <a:lnTo>
                  <a:pt x="523" y="773"/>
                </a:lnTo>
                <a:lnTo>
                  <a:pt x="522" y="774"/>
                </a:lnTo>
                <a:lnTo>
                  <a:pt x="518" y="778"/>
                </a:lnTo>
                <a:lnTo>
                  <a:pt x="513" y="780"/>
                </a:lnTo>
                <a:lnTo>
                  <a:pt x="511" y="781"/>
                </a:lnTo>
                <a:lnTo>
                  <a:pt x="511" y="785"/>
                </a:lnTo>
                <a:lnTo>
                  <a:pt x="504" y="786"/>
                </a:lnTo>
                <a:lnTo>
                  <a:pt x="498" y="785"/>
                </a:lnTo>
                <a:lnTo>
                  <a:pt x="489" y="783"/>
                </a:lnTo>
                <a:lnTo>
                  <a:pt x="486" y="783"/>
                </a:lnTo>
                <a:lnTo>
                  <a:pt x="484" y="785"/>
                </a:lnTo>
                <a:lnTo>
                  <a:pt x="484" y="792"/>
                </a:lnTo>
                <a:lnTo>
                  <a:pt x="477" y="792"/>
                </a:lnTo>
                <a:lnTo>
                  <a:pt x="465" y="790"/>
                </a:lnTo>
                <a:lnTo>
                  <a:pt x="455" y="790"/>
                </a:lnTo>
                <a:lnTo>
                  <a:pt x="452" y="790"/>
                </a:lnTo>
                <a:lnTo>
                  <a:pt x="450" y="792"/>
                </a:lnTo>
                <a:lnTo>
                  <a:pt x="450" y="798"/>
                </a:lnTo>
                <a:lnTo>
                  <a:pt x="440" y="798"/>
                </a:lnTo>
                <a:lnTo>
                  <a:pt x="433" y="795"/>
                </a:lnTo>
                <a:lnTo>
                  <a:pt x="424" y="793"/>
                </a:lnTo>
                <a:lnTo>
                  <a:pt x="416" y="792"/>
                </a:lnTo>
                <a:lnTo>
                  <a:pt x="412" y="797"/>
                </a:lnTo>
                <a:lnTo>
                  <a:pt x="411" y="803"/>
                </a:lnTo>
                <a:lnTo>
                  <a:pt x="409" y="810"/>
                </a:lnTo>
                <a:lnTo>
                  <a:pt x="409" y="819"/>
                </a:lnTo>
                <a:lnTo>
                  <a:pt x="411" y="826"/>
                </a:lnTo>
                <a:lnTo>
                  <a:pt x="412" y="832"/>
                </a:lnTo>
                <a:lnTo>
                  <a:pt x="414" y="838"/>
                </a:lnTo>
                <a:lnTo>
                  <a:pt x="416" y="846"/>
                </a:lnTo>
                <a:lnTo>
                  <a:pt x="412" y="848"/>
                </a:lnTo>
                <a:lnTo>
                  <a:pt x="411" y="851"/>
                </a:lnTo>
                <a:lnTo>
                  <a:pt x="409" y="860"/>
                </a:lnTo>
                <a:lnTo>
                  <a:pt x="409" y="880"/>
                </a:lnTo>
                <a:lnTo>
                  <a:pt x="402" y="880"/>
                </a:lnTo>
                <a:lnTo>
                  <a:pt x="397" y="880"/>
                </a:lnTo>
                <a:lnTo>
                  <a:pt x="394" y="884"/>
                </a:lnTo>
                <a:lnTo>
                  <a:pt x="392" y="887"/>
                </a:lnTo>
                <a:lnTo>
                  <a:pt x="389" y="891"/>
                </a:lnTo>
                <a:lnTo>
                  <a:pt x="387" y="894"/>
                </a:lnTo>
                <a:lnTo>
                  <a:pt x="382" y="894"/>
                </a:lnTo>
                <a:lnTo>
                  <a:pt x="375" y="894"/>
                </a:lnTo>
                <a:lnTo>
                  <a:pt x="375" y="899"/>
                </a:lnTo>
                <a:lnTo>
                  <a:pt x="373" y="902"/>
                </a:lnTo>
                <a:lnTo>
                  <a:pt x="370" y="904"/>
                </a:lnTo>
                <a:lnTo>
                  <a:pt x="366" y="906"/>
                </a:lnTo>
                <a:lnTo>
                  <a:pt x="358" y="908"/>
                </a:lnTo>
                <a:lnTo>
                  <a:pt x="356" y="911"/>
                </a:lnTo>
                <a:lnTo>
                  <a:pt x="354" y="914"/>
                </a:lnTo>
                <a:lnTo>
                  <a:pt x="349" y="914"/>
                </a:lnTo>
                <a:lnTo>
                  <a:pt x="344" y="916"/>
                </a:lnTo>
                <a:lnTo>
                  <a:pt x="336" y="920"/>
                </a:lnTo>
                <a:lnTo>
                  <a:pt x="329" y="925"/>
                </a:lnTo>
                <a:lnTo>
                  <a:pt x="320" y="928"/>
                </a:lnTo>
                <a:lnTo>
                  <a:pt x="317" y="930"/>
                </a:lnTo>
                <a:lnTo>
                  <a:pt x="315" y="933"/>
                </a:lnTo>
                <a:lnTo>
                  <a:pt x="313" y="942"/>
                </a:lnTo>
                <a:lnTo>
                  <a:pt x="308" y="942"/>
                </a:lnTo>
                <a:lnTo>
                  <a:pt x="305" y="943"/>
                </a:lnTo>
                <a:lnTo>
                  <a:pt x="302" y="945"/>
                </a:lnTo>
                <a:lnTo>
                  <a:pt x="300" y="949"/>
                </a:lnTo>
                <a:lnTo>
                  <a:pt x="286" y="949"/>
                </a:lnTo>
                <a:lnTo>
                  <a:pt x="274" y="952"/>
                </a:lnTo>
                <a:lnTo>
                  <a:pt x="264" y="955"/>
                </a:lnTo>
                <a:lnTo>
                  <a:pt x="254" y="961"/>
                </a:lnTo>
                <a:lnTo>
                  <a:pt x="233" y="973"/>
                </a:lnTo>
                <a:lnTo>
                  <a:pt x="223" y="978"/>
                </a:lnTo>
                <a:lnTo>
                  <a:pt x="211" y="983"/>
                </a:lnTo>
                <a:lnTo>
                  <a:pt x="215" y="988"/>
                </a:lnTo>
                <a:lnTo>
                  <a:pt x="218" y="993"/>
                </a:lnTo>
                <a:lnTo>
                  <a:pt x="223" y="996"/>
                </a:lnTo>
                <a:lnTo>
                  <a:pt x="232" y="996"/>
                </a:lnTo>
                <a:lnTo>
                  <a:pt x="232" y="1007"/>
                </a:lnTo>
                <a:lnTo>
                  <a:pt x="233" y="1015"/>
                </a:lnTo>
                <a:lnTo>
                  <a:pt x="238" y="1020"/>
                </a:lnTo>
                <a:lnTo>
                  <a:pt x="245" y="1024"/>
                </a:lnTo>
                <a:lnTo>
                  <a:pt x="245" y="1078"/>
                </a:lnTo>
                <a:lnTo>
                  <a:pt x="247" y="1087"/>
                </a:lnTo>
                <a:lnTo>
                  <a:pt x="250" y="1094"/>
                </a:lnTo>
                <a:lnTo>
                  <a:pt x="254" y="1099"/>
                </a:lnTo>
                <a:lnTo>
                  <a:pt x="261" y="1104"/>
                </a:lnTo>
                <a:lnTo>
                  <a:pt x="271" y="1114"/>
                </a:lnTo>
                <a:lnTo>
                  <a:pt x="276" y="1119"/>
                </a:lnTo>
                <a:lnTo>
                  <a:pt x="279" y="1126"/>
                </a:lnTo>
                <a:lnTo>
                  <a:pt x="286" y="1128"/>
                </a:lnTo>
                <a:lnTo>
                  <a:pt x="291" y="1133"/>
                </a:lnTo>
                <a:lnTo>
                  <a:pt x="295" y="1138"/>
                </a:lnTo>
                <a:lnTo>
                  <a:pt x="298" y="1145"/>
                </a:lnTo>
                <a:lnTo>
                  <a:pt x="302" y="1152"/>
                </a:lnTo>
                <a:lnTo>
                  <a:pt x="305" y="1157"/>
                </a:lnTo>
                <a:lnTo>
                  <a:pt x="312" y="1160"/>
                </a:lnTo>
                <a:lnTo>
                  <a:pt x="320" y="1160"/>
                </a:lnTo>
                <a:lnTo>
                  <a:pt x="322" y="1167"/>
                </a:lnTo>
                <a:lnTo>
                  <a:pt x="324" y="1174"/>
                </a:lnTo>
                <a:lnTo>
                  <a:pt x="329" y="1186"/>
                </a:lnTo>
                <a:lnTo>
                  <a:pt x="336" y="1196"/>
                </a:lnTo>
                <a:lnTo>
                  <a:pt x="341" y="1208"/>
                </a:lnTo>
                <a:lnTo>
                  <a:pt x="342" y="1213"/>
                </a:lnTo>
                <a:lnTo>
                  <a:pt x="346" y="1218"/>
                </a:lnTo>
                <a:lnTo>
                  <a:pt x="354" y="1225"/>
                </a:lnTo>
                <a:lnTo>
                  <a:pt x="363" y="1232"/>
                </a:lnTo>
                <a:lnTo>
                  <a:pt x="366" y="1237"/>
                </a:lnTo>
                <a:lnTo>
                  <a:pt x="368" y="1242"/>
                </a:lnTo>
                <a:lnTo>
                  <a:pt x="377" y="1245"/>
                </a:lnTo>
                <a:lnTo>
                  <a:pt x="385" y="1249"/>
                </a:lnTo>
                <a:lnTo>
                  <a:pt x="394" y="1252"/>
                </a:lnTo>
                <a:lnTo>
                  <a:pt x="402" y="1256"/>
                </a:lnTo>
                <a:lnTo>
                  <a:pt x="400" y="1259"/>
                </a:lnTo>
                <a:lnTo>
                  <a:pt x="399" y="1261"/>
                </a:lnTo>
                <a:lnTo>
                  <a:pt x="392" y="1262"/>
                </a:lnTo>
                <a:lnTo>
                  <a:pt x="385" y="1264"/>
                </a:lnTo>
                <a:lnTo>
                  <a:pt x="382" y="1266"/>
                </a:lnTo>
                <a:lnTo>
                  <a:pt x="382" y="1269"/>
                </a:lnTo>
                <a:lnTo>
                  <a:pt x="378" y="1271"/>
                </a:lnTo>
                <a:lnTo>
                  <a:pt x="377" y="1273"/>
                </a:lnTo>
                <a:lnTo>
                  <a:pt x="375" y="1279"/>
                </a:lnTo>
                <a:lnTo>
                  <a:pt x="373" y="1286"/>
                </a:lnTo>
                <a:lnTo>
                  <a:pt x="371" y="1290"/>
                </a:lnTo>
                <a:lnTo>
                  <a:pt x="368" y="1290"/>
                </a:lnTo>
                <a:lnTo>
                  <a:pt x="377" y="1307"/>
                </a:lnTo>
                <a:lnTo>
                  <a:pt x="385" y="1324"/>
                </a:lnTo>
                <a:lnTo>
                  <a:pt x="390" y="1331"/>
                </a:lnTo>
                <a:lnTo>
                  <a:pt x="397" y="1337"/>
                </a:lnTo>
                <a:lnTo>
                  <a:pt x="406" y="1343"/>
                </a:lnTo>
                <a:lnTo>
                  <a:pt x="416" y="1344"/>
                </a:lnTo>
                <a:lnTo>
                  <a:pt x="416" y="1366"/>
                </a:lnTo>
                <a:lnTo>
                  <a:pt x="414" y="1385"/>
                </a:lnTo>
                <a:lnTo>
                  <a:pt x="409" y="1419"/>
                </a:lnTo>
                <a:lnTo>
                  <a:pt x="400" y="1423"/>
                </a:lnTo>
                <a:lnTo>
                  <a:pt x="397" y="1424"/>
                </a:lnTo>
                <a:lnTo>
                  <a:pt x="390" y="1426"/>
                </a:lnTo>
                <a:lnTo>
                  <a:pt x="385" y="1428"/>
                </a:lnTo>
                <a:lnTo>
                  <a:pt x="378" y="1431"/>
                </a:lnTo>
                <a:lnTo>
                  <a:pt x="371" y="1433"/>
                </a:lnTo>
                <a:lnTo>
                  <a:pt x="365" y="1435"/>
                </a:lnTo>
                <a:lnTo>
                  <a:pt x="358" y="1436"/>
                </a:lnTo>
                <a:lnTo>
                  <a:pt x="349" y="1436"/>
                </a:lnTo>
                <a:lnTo>
                  <a:pt x="344" y="1438"/>
                </a:lnTo>
                <a:lnTo>
                  <a:pt x="341" y="1440"/>
                </a:lnTo>
                <a:lnTo>
                  <a:pt x="336" y="1443"/>
                </a:lnTo>
                <a:lnTo>
                  <a:pt x="332" y="1447"/>
                </a:lnTo>
                <a:lnTo>
                  <a:pt x="331" y="1450"/>
                </a:lnTo>
                <a:lnTo>
                  <a:pt x="327" y="1459"/>
                </a:lnTo>
                <a:lnTo>
                  <a:pt x="322" y="1465"/>
                </a:lnTo>
                <a:lnTo>
                  <a:pt x="320" y="1467"/>
                </a:lnTo>
                <a:lnTo>
                  <a:pt x="317" y="1469"/>
                </a:lnTo>
                <a:lnTo>
                  <a:pt x="315" y="1471"/>
                </a:lnTo>
                <a:lnTo>
                  <a:pt x="315" y="1479"/>
                </a:lnTo>
                <a:lnTo>
                  <a:pt x="313" y="1488"/>
                </a:lnTo>
                <a:lnTo>
                  <a:pt x="312" y="1491"/>
                </a:lnTo>
                <a:lnTo>
                  <a:pt x="305" y="1505"/>
                </a:lnTo>
                <a:lnTo>
                  <a:pt x="302" y="1512"/>
                </a:lnTo>
                <a:lnTo>
                  <a:pt x="300" y="1522"/>
                </a:lnTo>
                <a:lnTo>
                  <a:pt x="298" y="1525"/>
                </a:lnTo>
                <a:lnTo>
                  <a:pt x="295" y="1534"/>
                </a:lnTo>
                <a:lnTo>
                  <a:pt x="290" y="1541"/>
                </a:lnTo>
                <a:lnTo>
                  <a:pt x="285" y="1547"/>
                </a:lnTo>
                <a:lnTo>
                  <a:pt x="279" y="1556"/>
                </a:lnTo>
                <a:lnTo>
                  <a:pt x="273" y="1570"/>
                </a:lnTo>
                <a:lnTo>
                  <a:pt x="266" y="1583"/>
                </a:lnTo>
                <a:lnTo>
                  <a:pt x="262" y="1585"/>
                </a:lnTo>
                <a:lnTo>
                  <a:pt x="259" y="1587"/>
                </a:lnTo>
                <a:lnTo>
                  <a:pt x="257" y="1595"/>
                </a:lnTo>
                <a:lnTo>
                  <a:pt x="256" y="1599"/>
                </a:lnTo>
                <a:lnTo>
                  <a:pt x="254" y="1602"/>
                </a:lnTo>
                <a:lnTo>
                  <a:pt x="250" y="1604"/>
                </a:lnTo>
                <a:lnTo>
                  <a:pt x="245" y="1604"/>
                </a:lnTo>
                <a:lnTo>
                  <a:pt x="242" y="1610"/>
                </a:lnTo>
                <a:lnTo>
                  <a:pt x="237" y="1616"/>
                </a:lnTo>
                <a:lnTo>
                  <a:pt x="232" y="1621"/>
                </a:lnTo>
                <a:lnTo>
                  <a:pt x="225" y="1624"/>
                </a:lnTo>
                <a:lnTo>
                  <a:pt x="225" y="1629"/>
                </a:lnTo>
                <a:lnTo>
                  <a:pt x="223" y="1634"/>
                </a:lnTo>
                <a:lnTo>
                  <a:pt x="220" y="1643"/>
                </a:lnTo>
                <a:lnTo>
                  <a:pt x="215" y="1650"/>
                </a:lnTo>
                <a:lnTo>
                  <a:pt x="211" y="1658"/>
                </a:lnTo>
                <a:lnTo>
                  <a:pt x="208" y="1667"/>
                </a:lnTo>
                <a:lnTo>
                  <a:pt x="204" y="1675"/>
                </a:lnTo>
                <a:lnTo>
                  <a:pt x="199" y="1682"/>
                </a:lnTo>
                <a:lnTo>
                  <a:pt x="196" y="1684"/>
                </a:lnTo>
                <a:lnTo>
                  <a:pt x="191" y="1685"/>
                </a:lnTo>
                <a:lnTo>
                  <a:pt x="192" y="1692"/>
                </a:lnTo>
                <a:lnTo>
                  <a:pt x="191" y="1697"/>
                </a:lnTo>
                <a:lnTo>
                  <a:pt x="189" y="1703"/>
                </a:lnTo>
                <a:lnTo>
                  <a:pt x="187" y="1706"/>
                </a:lnTo>
                <a:lnTo>
                  <a:pt x="180" y="1711"/>
                </a:lnTo>
                <a:lnTo>
                  <a:pt x="179" y="1716"/>
                </a:lnTo>
                <a:lnTo>
                  <a:pt x="177" y="1720"/>
                </a:lnTo>
                <a:lnTo>
                  <a:pt x="177" y="1725"/>
                </a:lnTo>
                <a:lnTo>
                  <a:pt x="175" y="1730"/>
                </a:lnTo>
                <a:lnTo>
                  <a:pt x="172" y="1738"/>
                </a:lnTo>
                <a:lnTo>
                  <a:pt x="167" y="1745"/>
                </a:lnTo>
                <a:lnTo>
                  <a:pt x="163" y="1754"/>
                </a:lnTo>
                <a:lnTo>
                  <a:pt x="157" y="1757"/>
                </a:lnTo>
                <a:lnTo>
                  <a:pt x="151" y="1761"/>
                </a:lnTo>
                <a:lnTo>
                  <a:pt x="148" y="1767"/>
                </a:lnTo>
                <a:lnTo>
                  <a:pt x="146" y="1774"/>
                </a:lnTo>
                <a:lnTo>
                  <a:pt x="143" y="1781"/>
                </a:lnTo>
                <a:lnTo>
                  <a:pt x="140" y="1788"/>
                </a:lnTo>
                <a:lnTo>
                  <a:pt x="136" y="1791"/>
                </a:lnTo>
                <a:lnTo>
                  <a:pt x="129" y="1795"/>
                </a:lnTo>
                <a:lnTo>
                  <a:pt x="129" y="1800"/>
                </a:lnTo>
                <a:lnTo>
                  <a:pt x="128" y="1803"/>
                </a:lnTo>
                <a:lnTo>
                  <a:pt x="126" y="1807"/>
                </a:lnTo>
                <a:lnTo>
                  <a:pt x="122" y="1808"/>
                </a:lnTo>
                <a:lnTo>
                  <a:pt x="121" y="1817"/>
                </a:lnTo>
                <a:lnTo>
                  <a:pt x="117" y="1825"/>
                </a:lnTo>
                <a:lnTo>
                  <a:pt x="110" y="1841"/>
                </a:lnTo>
                <a:lnTo>
                  <a:pt x="102" y="1854"/>
                </a:lnTo>
                <a:lnTo>
                  <a:pt x="95" y="1870"/>
                </a:lnTo>
                <a:lnTo>
                  <a:pt x="95" y="1892"/>
                </a:lnTo>
                <a:lnTo>
                  <a:pt x="95" y="1912"/>
                </a:lnTo>
                <a:lnTo>
                  <a:pt x="99" y="1923"/>
                </a:lnTo>
                <a:lnTo>
                  <a:pt x="100" y="1931"/>
                </a:lnTo>
                <a:lnTo>
                  <a:pt x="104" y="1938"/>
                </a:lnTo>
                <a:lnTo>
                  <a:pt x="109" y="1945"/>
                </a:lnTo>
                <a:lnTo>
                  <a:pt x="109" y="1986"/>
                </a:lnTo>
                <a:lnTo>
                  <a:pt x="110" y="1994"/>
                </a:lnTo>
                <a:lnTo>
                  <a:pt x="112" y="2001"/>
                </a:lnTo>
                <a:lnTo>
                  <a:pt x="112" y="2010"/>
                </a:lnTo>
                <a:lnTo>
                  <a:pt x="116" y="2020"/>
                </a:lnTo>
                <a:lnTo>
                  <a:pt x="117" y="2022"/>
                </a:lnTo>
                <a:lnTo>
                  <a:pt x="119" y="2022"/>
                </a:lnTo>
                <a:lnTo>
                  <a:pt x="121" y="2023"/>
                </a:lnTo>
                <a:lnTo>
                  <a:pt x="122" y="2027"/>
                </a:lnTo>
                <a:lnTo>
                  <a:pt x="122" y="2034"/>
                </a:lnTo>
                <a:lnTo>
                  <a:pt x="122" y="2040"/>
                </a:lnTo>
                <a:lnTo>
                  <a:pt x="122" y="2047"/>
                </a:lnTo>
                <a:lnTo>
                  <a:pt x="122" y="2054"/>
                </a:lnTo>
                <a:lnTo>
                  <a:pt x="126" y="2056"/>
                </a:lnTo>
                <a:lnTo>
                  <a:pt x="128" y="2057"/>
                </a:lnTo>
                <a:lnTo>
                  <a:pt x="129" y="2061"/>
                </a:lnTo>
                <a:lnTo>
                  <a:pt x="131" y="2068"/>
                </a:lnTo>
                <a:lnTo>
                  <a:pt x="133" y="2073"/>
                </a:lnTo>
                <a:lnTo>
                  <a:pt x="136" y="2081"/>
                </a:lnTo>
                <a:lnTo>
                  <a:pt x="138" y="2086"/>
                </a:lnTo>
                <a:lnTo>
                  <a:pt x="141" y="2092"/>
                </a:lnTo>
                <a:lnTo>
                  <a:pt x="150" y="2098"/>
                </a:lnTo>
                <a:lnTo>
                  <a:pt x="160" y="2103"/>
                </a:lnTo>
                <a:lnTo>
                  <a:pt x="170" y="2109"/>
                </a:lnTo>
                <a:lnTo>
                  <a:pt x="170" y="2115"/>
                </a:lnTo>
                <a:lnTo>
                  <a:pt x="162" y="2117"/>
                </a:lnTo>
                <a:lnTo>
                  <a:pt x="155" y="2115"/>
                </a:lnTo>
                <a:lnTo>
                  <a:pt x="143" y="2112"/>
                </a:lnTo>
                <a:lnTo>
                  <a:pt x="131" y="2109"/>
                </a:lnTo>
                <a:lnTo>
                  <a:pt x="124" y="2109"/>
                </a:lnTo>
                <a:lnTo>
                  <a:pt x="116" y="2109"/>
                </a:lnTo>
                <a:lnTo>
                  <a:pt x="109" y="2109"/>
                </a:lnTo>
                <a:lnTo>
                  <a:pt x="102" y="2112"/>
                </a:lnTo>
                <a:lnTo>
                  <a:pt x="99" y="2117"/>
                </a:lnTo>
                <a:lnTo>
                  <a:pt x="95" y="2122"/>
                </a:lnTo>
                <a:lnTo>
                  <a:pt x="93" y="2129"/>
                </a:lnTo>
                <a:lnTo>
                  <a:pt x="92" y="2143"/>
                </a:lnTo>
                <a:lnTo>
                  <a:pt x="88" y="2156"/>
                </a:lnTo>
                <a:lnTo>
                  <a:pt x="85" y="2163"/>
                </a:lnTo>
                <a:lnTo>
                  <a:pt x="83" y="2167"/>
                </a:lnTo>
                <a:lnTo>
                  <a:pt x="81" y="2170"/>
                </a:lnTo>
                <a:lnTo>
                  <a:pt x="81" y="2177"/>
                </a:lnTo>
                <a:lnTo>
                  <a:pt x="81" y="2180"/>
                </a:lnTo>
                <a:lnTo>
                  <a:pt x="81" y="2184"/>
                </a:lnTo>
                <a:lnTo>
                  <a:pt x="80" y="2185"/>
                </a:lnTo>
                <a:lnTo>
                  <a:pt x="78" y="2185"/>
                </a:lnTo>
                <a:lnTo>
                  <a:pt x="76" y="2187"/>
                </a:lnTo>
                <a:lnTo>
                  <a:pt x="75" y="2190"/>
                </a:lnTo>
                <a:lnTo>
                  <a:pt x="73" y="2194"/>
                </a:lnTo>
                <a:lnTo>
                  <a:pt x="71" y="2197"/>
                </a:lnTo>
                <a:lnTo>
                  <a:pt x="68" y="2201"/>
                </a:lnTo>
                <a:lnTo>
                  <a:pt x="68" y="2204"/>
                </a:lnTo>
                <a:lnTo>
                  <a:pt x="63" y="2204"/>
                </a:lnTo>
                <a:lnTo>
                  <a:pt x="59" y="2206"/>
                </a:lnTo>
                <a:lnTo>
                  <a:pt x="58" y="2209"/>
                </a:lnTo>
                <a:lnTo>
                  <a:pt x="56" y="2213"/>
                </a:lnTo>
                <a:lnTo>
                  <a:pt x="54" y="2221"/>
                </a:lnTo>
                <a:lnTo>
                  <a:pt x="51" y="2223"/>
                </a:lnTo>
                <a:lnTo>
                  <a:pt x="47" y="2225"/>
                </a:lnTo>
                <a:lnTo>
                  <a:pt x="47" y="2231"/>
                </a:lnTo>
                <a:lnTo>
                  <a:pt x="54" y="2233"/>
                </a:lnTo>
                <a:lnTo>
                  <a:pt x="58" y="2236"/>
                </a:lnTo>
                <a:lnTo>
                  <a:pt x="59" y="2242"/>
                </a:lnTo>
                <a:lnTo>
                  <a:pt x="61" y="2248"/>
                </a:lnTo>
                <a:lnTo>
                  <a:pt x="61" y="2264"/>
                </a:lnTo>
                <a:lnTo>
                  <a:pt x="61" y="2279"/>
                </a:lnTo>
                <a:lnTo>
                  <a:pt x="58" y="2288"/>
                </a:lnTo>
                <a:lnTo>
                  <a:pt x="52" y="2294"/>
                </a:lnTo>
                <a:lnTo>
                  <a:pt x="49" y="2303"/>
                </a:lnTo>
                <a:lnTo>
                  <a:pt x="47" y="2308"/>
                </a:lnTo>
                <a:lnTo>
                  <a:pt x="47" y="2313"/>
                </a:lnTo>
                <a:lnTo>
                  <a:pt x="42" y="2315"/>
                </a:lnTo>
                <a:lnTo>
                  <a:pt x="39" y="2317"/>
                </a:lnTo>
                <a:lnTo>
                  <a:pt x="34" y="2323"/>
                </a:lnTo>
                <a:lnTo>
                  <a:pt x="28" y="2330"/>
                </a:lnTo>
                <a:lnTo>
                  <a:pt x="25" y="2332"/>
                </a:lnTo>
                <a:lnTo>
                  <a:pt x="20" y="2334"/>
                </a:lnTo>
                <a:lnTo>
                  <a:pt x="18" y="2339"/>
                </a:lnTo>
                <a:lnTo>
                  <a:pt x="15" y="2342"/>
                </a:lnTo>
                <a:lnTo>
                  <a:pt x="8" y="2349"/>
                </a:lnTo>
                <a:lnTo>
                  <a:pt x="5" y="2352"/>
                </a:lnTo>
                <a:lnTo>
                  <a:pt x="1" y="2356"/>
                </a:lnTo>
                <a:lnTo>
                  <a:pt x="0" y="2361"/>
                </a:lnTo>
                <a:lnTo>
                  <a:pt x="0" y="2368"/>
                </a:lnTo>
                <a:lnTo>
                  <a:pt x="0" y="2388"/>
                </a:lnTo>
                <a:lnTo>
                  <a:pt x="0" y="2409"/>
                </a:lnTo>
                <a:lnTo>
                  <a:pt x="0" y="2419"/>
                </a:lnTo>
                <a:lnTo>
                  <a:pt x="0" y="2429"/>
                </a:lnTo>
                <a:lnTo>
                  <a:pt x="3" y="2436"/>
                </a:lnTo>
                <a:lnTo>
                  <a:pt x="6" y="2443"/>
                </a:lnTo>
                <a:lnTo>
                  <a:pt x="13" y="2443"/>
                </a:lnTo>
                <a:lnTo>
                  <a:pt x="22" y="2444"/>
                </a:lnTo>
                <a:lnTo>
                  <a:pt x="27" y="2446"/>
                </a:lnTo>
                <a:lnTo>
                  <a:pt x="34" y="2451"/>
                </a:lnTo>
                <a:lnTo>
                  <a:pt x="37" y="2456"/>
                </a:lnTo>
                <a:lnTo>
                  <a:pt x="40" y="2462"/>
                </a:lnTo>
                <a:lnTo>
                  <a:pt x="44" y="2468"/>
                </a:lnTo>
                <a:lnTo>
                  <a:pt x="47" y="2484"/>
                </a:lnTo>
                <a:lnTo>
                  <a:pt x="56" y="2485"/>
                </a:lnTo>
                <a:lnTo>
                  <a:pt x="64" y="2489"/>
                </a:lnTo>
                <a:lnTo>
                  <a:pt x="80" y="2496"/>
                </a:lnTo>
                <a:lnTo>
                  <a:pt x="93" y="2504"/>
                </a:lnTo>
                <a:lnTo>
                  <a:pt x="109" y="2511"/>
                </a:lnTo>
                <a:lnTo>
                  <a:pt x="121" y="2537"/>
                </a:lnTo>
                <a:lnTo>
                  <a:pt x="136" y="2559"/>
                </a:lnTo>
                <a:lnTo>
                  <a:pt x="143" y="2559"/>
                </a:lnTo>
                <a:lnTo>
                  <a:pt x="150" y="2561"/>
                </a:lnTo>
                <a:lnTo>
                  <a:pt x="162" y="2564"/>
                </a:lnTo>
                <a:lnTo>
                  <a:pt x="174" y="2568"/>
                </a:lnTo>
                <a:lnTo>
                  <a:pt x="182" y="2568"/>
                </a:lnTo>
                <a:lnTo>
                  <a:pt x="191" y="2566"/>
                </a:lnTo>
                <a:lnTo>
                  <a:pt x="192" y="2571"/>
                </a:lnTo>
                <a:lnTo>
                  <a:pt x="194" y="2574"/>
                </a:lnTo>
                <a:lnTo>
                  <a:pt x="201" y="2579"/>
                </a:lnTo>
                <a:lnTo>
                  <a:pt x="208" y="2585"/>
                </a:lnTo>
                <a:lnTo>
                  <a:pt x="209" y="2588"/>
                </a:lnTo>
                <a:lnTo>
                  <a:pt x="211" y="2593"/>
                </a:lnTo>
                <a:lnTo>
                  <a:pt x="211" y="2598"/>
                </a:lnTo>
                <a:lnTo>
                  <a:pt x="215" y="2600"/>
                </a:lnTo>
                <a:lnTo>
                  <a:pt x="218" y="2602"/>
                </a:lnTo>
                <a:lnTo>
                  <a:pt x="223" y="2600"/>
                </a:lnTo>
                <a:lnTo>
                  <a:pt x="235" y="2600"/>
                </a:lnTo>
                <a:lnTo>
                  <a:pt x="240" y="2600"/>
                </a:lnTo>
                <a:lnTo>
                  <a:pt x="245" y="2600"/>
                </a:lnTo>
                <a:lnTo>
                  <a:pt x="250" y="2596"/>
                </a:lnTo>
                <a:lnTo>
                  <a:pt x="254" y="2593"/>
                </a:lnTo>
                <a:lnTo>
                  <a:pt x="257" y="2581"/>
                </a:lnTo>
                <a:lnTo>
                  <a:pt x="261" y="2576"/>
                </a:lnTo>
                <a:lnTo>
                  <a:pt x="264" y="2573"/>
                </a:lnTo>
                <a:lnTo>
                  <a:pt x="271" y="2571"/>
                </a:lnTo>
                <a:lnTo>
                  <a:pt x="279" y="2573"/>
                </a:lnTo>
                <a:lnTo>
                  <a:pt x="281" y="2568"/>
                </a:lnTo>
                <a:lnTo>
                  <a:pt x="283" y="2566"/>
                </a:lnTo>
                <a:lnTo>
                  <a:pt x="286" y="2566"/>
                </a:lnTo>
                <a:lnTo>
                  <a:pt x="286" y="2562"/>
                </a:lnTo>
                <a:lnTo>
                  <a:pt x="290" y="2559"/>
                </a:lnTo>
                <a:lnTo>
                  <a:pt x="295" y="2554"/>
                </a:lnTo>
                <a:lnTo>
                  <a:pt x="298" y="2552"/>
                </a:lnTo>
                <a:lnTo>
                  <a:pt x="300" y="2549"/>
                </a:lnTo>
                <a:lnTo>
                  <a:pt x="300" y="2545"/>
                </a:lnTo>
                <a:lnTo>
                  <a:pt x="300" y="2538"/>
                </a:lnTo>
                <a:lnTo>
                  <a:pt x="302" y="2533"/>
                </a:lnTo>
                <a:lnTo>
                  <a:pt x="303" y="2532"/>
                </a:lnTo>
                <a:lnTo>
                  <a:pt x="307" y="2532"/>
                </a:lnTo>
                <a:lnTo>
                  <a:pt x="317" y="2532"/>
                </a:lnTo>
                <a:lnTo>
                  <a:pt x="327" y="2532"/>
                </a:lnTo>
                <a:lnTo>
                  <a:pt x="334" y="2528"/>
                </a:lnTo>
                <a:lnTo>
                  <a:pt x="341" y="2525"/>
                </a:lnTo>
                <a:lnTo>
                  <a:pt x="342" y="2528"/>
                </a:lnTo>
                <a:lnTo>
                  <a:pt x="344" y="2532"/>
                </a:lnTo>
                <a:lnTo>
                  <a:pt x="353" y="2533"/>
                </a:lnTo>
                <a:lnTo>
                  <a:pt x="356" y="2535"/>
                </a:lnTo>
                <a:lnTo>
                  <a:pt x="360" y="2537"/>
                </a:lnTo>
                <a:lnTo>
                  <a:pt x="361" y="2540"/>
                </a:lnTo>
                <a:lnTo>
                  <a:pt x="361" y="2545"/>
                </a:lnTo>
                <a:lnTo>
                  <a:pt x="365" y="2547"/>
                </a:lnTo>
                <a:lnTo>
                  <a:pt x="368" y="2549"/>
                </a:lnTo>
                <a:lnTo>
                  <a:pt x="371" y="2550"/>
                </a:lnTo>
                <a:lnTo>
                  <a:pt x="375" y="2552"/>
                </a:lnTo>
                <a:lnTo>
                  <a:pt x="383" y="2554"/>
                </a:lnTo>
                <a:lnTo>
                  <a:pt x="387" y="2556"/>
                </a:lnTo>
                <a:lnTo>
                  <a:pt x="389" y="2559"/>
                </a:lnTo>
                <a:lnTo>
                  <a:pt x="402" y="2559"/>
                </a:lnTo>
                <a:lnTo>
                  <a:pt x="406" y="2554"/>
                </a:lnTo>
                <a:lnTo>
                  <a:pt x="409" y="2549"/>
                </a:lnTo>
                <a:lnTo>
                  <a:pt x="414" y="2547"/>
                </a:lnTo>
                <a:lnTo>
                  <a:pt x="423" y="2545"/>
                </a:lnTo>
                <a:lnTo>
                  <a:pt x="433" y="2545"/>
                </a:lnTo>
                <a:lnTo>
                  <a:pt x="443" y="2544"/>
                </a:lnTo>
                <a:lnTo>
                  <a:pt x="460" y="2540"/>
                </a:lnTo>
                <a:lnTo>
                  <a:pt x="477" y="2533"/>
                </a:lnTo>
                <a:lnTo>
                  <a:pt x="487" y="2532"/>
                </a:lnTo>
                <a:lnTo>
                  <a:pt x="498" y="2532"/>
                </a:lnTo>
                <a:lnTo>
                  <a:pt x="511" y="2537"/>
                </a:lnTo>
                <a:lnTo>
                  <a:pt x="528" y="2538"/>
                </a:lnTo>
                <a:lnTo>
                  <a:pt x="547" y="2538"/>
                </a:lnTo>
                <a:lnTo>
                  <a:pt x="566" y="2538"/>
                </a:lnTo>
                <a:lnTo>
                  <a:pt x="579" y="2545"/>
                </a:lnTo>
                <a:lnTo>
                  <a:pt x="595" y="2550"/>
                </a:lnTo>
                <a:lnTo>
                  <a:pt x="614" y="2552"/>
                </a:lnTo>
                <a:lnTo>
                  <a:pt x="634" y="2552"/>
                </a:lnTo>
                <a:lnTo>
                  <a:pt x="638" y="2552"/>
                </a:lnTo>
                <a:lnTo>
                  <a:pt x="639" y="2550"/>
                </a:lnTo>
                <a:lnTo>
                  <a:pt x="641" y="2545"/>
                </a:lnTo>
                <a:lnTo>
                  <a:pt x="644" y="2545"/>
                </a:lnTo>
                <a:lnTo>
                  <a:pt x="648" y="2545"/>
                </a:lnTo>
                <a:lnTo>
                  <a:pt x="651" y="2545"/>
                </a:lnTo>
                <a:lnTo>
                  <a:pt x="655" y="2545"/>
                </a:lnTo>
                <a:lnTo>
                  <a:pt x="655" y="2542"/>
                </a:lnTo>
                <a:lnTo>
                  <a:pt x="655" y="2538"/>
                </a:lnTo>
                <a:lnTo>
                  <a:pt x="662" y="2538"/>
                </a:lnTo>
                <a:lnTo>
                  <a:pt x="668" y="2538"/>
                </a:lnTo>
                <a:lnTo>
                  <a:pt x="672" y="2537"/>
                </a:lnTo>
                <a:lnTo>
                  <a:pt x="673" y="2535"/>
                </a:lnTo>
                <a:lnTo>
                  <a:pt x="673" y="2533"/>
                </a:lnTo>
                <a:lnTo>
                  <a:pt x="675" y="2532"/>
                </a:lnTo>
                <a:lnTo>
                  <a:pt x="679" y="2532"/>
                </a:lnTo>
                <a:lnTo>
                  <a:pt x="682" y="2532"/>
                </a:lnTo>
                <a:lnTo>
                  <a:pt x="685" y="2532"/>
                </a:lnTo>
                <a:lnTo>
                  <a:pt x="689" y="2532"/>
                </a:lnTo>
                <a:lnTo>
                  <a:pt x="689" y="2528"/>
                </a:lnTo>
                <a:lnTo>
                  <a:pt x="689" y="2525"/>
                </a:lnTo>
                <a:lnTo>
                  <a:pt x="692" y="2523"/>
                </a:lnTo>
                <a:lnTo>
                  <a:pt x="697" y="2521"/>
                </a:lnTo>
                <a:lnTo>
                  <a:pt x="708" y="2521"/>
                </a:lnTo>
                <a:lnTo>
                  <a:pt x="716" y="2521"/>
                </a:lnTo>
                <a:lnTo>
                  <a:pt x="720" y="2520"/>
                </a:lnTo>
                <a:lnTo>
                  <a:pt x="723" y="2518"/>
                </a:lnTo>
                <a:lnTo>
                  <a:pt x="726" y="2518"/>
                </a:lnTo>
                <a:lnTo>
                  <a:pt x="728" y="2518"/>
                </a:lnTo>
                <a:lnTo>
                  <a:pt x="730" y="2518"/>
                </a:lnTo>
                <a:lnTo>
                  <a:pt x="735" y="2518"/>
                </a:lnTo>
                <a:lnTo>
                  <a:pt x="738" y="2521"/>
                </a:lnTo>
                <a:lnTo>
                  <a:pt x="740" y="2525"/>
                </a:lnTo>
                <a:lnTo>
                  <a:pt x="742" y="2528"/>
                </a:lnTo>
                <a:lnTo>
                  <a:pt x="743" y="2537"/>
                </a:lnTo>
                <a:lnTo>
                  <a:pt x="747" y="2540"/>
                </a:lnTo>
                <a:lnTo>
                  <a:pt x="750" y="2544"/>
                </a:lnTo>
                <a:lnTo>
                  <a:pt x="754" y="2545"/>
                </a:lnTo>
                <a:lnTo>
                  <a:pt x="760" y="2550"/>
                </a:lnTo>
                <a:lnTo>
                  <a:pt x="769" y="2552"/>
                </a:lnTo>
                <a:lnTo>
                  <a:pt x="772" y="2554"/>
                </a:lnTo>
                <a:lnTo>
                  <a:pt x="779" y="2561"/>
                </a:lnTo>
                <a:lnTo>
                  <a:pt x="784" y="2566"/>
                </a:lnTo>
                <a:lnTo>
                  <a:pt x="788" y="2566"/>
                </a:lnTo>
                <a:lnTo>
                  <a:pt x="789" y="2566"/>
                </a:lnTo>
                <a:lnTo>
                  <a:pt x="793" y="2564"/>
                </a:lnTo>
                <a:lnTo>
                  <a:pt x="795" y="2564"/>
                </a:lnTo>
                <a:lnTo>
                  <a:pt x="798" y="2564"/>
                </a:lnTo>
                <a:lnTo>
                  <a:pt x="800" y="2564"/>
                </a:lnTo>
                <a:lnTo>
                  <a:pt x="803" y="2566"/>
                </a:lnTo>
                <a:lnTo>
                  <a:pt x="805" y="2566"/>
                </a:lnTo>
                <a:lnTo>
                  <a:pt x="807" y="2566"/>
                </a:lnTo>
                <a:lnTo>
                  <a:pt x="808" y="2568"/>
                </a:lnTo>
                <a:lnTo>
                  <a:pt x="810" y="2569"/>
                </a:lnTo>
                <a:lnTo>
                  <a:pt x="812" y="2569"/>
                </a:lnTo>
                <a:lnTo>
                  <a:pt x="813" y="2571"/>
                </a:lnTo>
                <a:lnTo>
                  <a:pt x="815" y="2573"/>
                </a:lnTo>
                <a:lnTo>
                  <a:pt x="817" y="2574"/>
                </a:lnTo>
                <a:lnTo>
                  <a:pt x="818" y="2576"/>
                </a:lnTo>
                <a:lnTo>
                  <a:pt x="820" y="2578"/>
                </a:lnTo>
                <a:lnTo>
                  <a:pt x="822" y="2581"/>
                </a:lnTo>
                <a:lnTo>
                  <a:pt x="824" y="2583"/>
                </a:lnTo>
                <a:lnTo>
                  <a:pt x="825" y="2585"/>
                </a:lnTo>
                <a:lnTo>
                  <a:pt x="827" y="2585"/>
                </a:lnTo>
                <a:lnTo>
                  <a:pt x="829" y="2586"/>
                </a:lnTo>
                <a:lnTo>
                  <a:pt x="829" y="2588"/>
                </a:lnTo>
                <a:lnTo>
                  <a:pt x="830" y="2590"/>
                </a:lnTo>
                <a:lnTo>
                  <a:pt x="832" y="2590"/>
                </a:lnTo>
                <a:lnTo>
                  <a:pt x="835" y="2591"/>
                </a:lnTo>
                <a:lnTo>
                  <a:pt x="839" y="2593"/>
                </a:lnTo>
                <a:lnTo>
                  <a:pt x="841" y="2593"/>
                </a:lnTo>
                <a:lnTo>
                  <a:pt x="846" y="2593"/>
                </a:lnTo>
                <a:lnTo>
                  <a:pt x="844" y="2600"/>
                </a:lnTo>
                <a:lnTo>
                  <a:pt x="846" y="2603"/>
                </a:lnTo>
                <a:lnTo>
                  <a:pt x="849" y="2607"/>
                </a:lnTo>
                <a:lnTo>
                  <a:pt x="854" y="2608"/>
                </a:lnTo>
                <a:lnTo>
                  <a:pt x="859" y="2610"/>
                </a:lnTo>
                <a:lnTo>
                  <a:pt x="863" y="2612"/>
                </a:lnTo>
                <a:lnTo>
                  <a:pt x="866" y="2615"/>
                </a:lnTo>
                <a:lnTo>
                  <a:pt x="866" y="2620"/>
                </a:lnTo>
                <a:lnTo>
                  <a:pt x="871" y="2620"/>
                </a:lnTo>
                <a:lnTo>
                  <a:pt x="876" y="2619"/>
                </a:lnTo>
                <a:lnTo>
                  <a:pt x="885" y="2615"/>
                </a:lnTo>
                <a:lnTo>
                  <a:pt x="887" y="2614"/>
                </a:lnTo>
                <a:lnTo>
                  <a:pt x="888" y="2610"/>
                </a:lnTo>
                <a:lnTo>
                  <a:pt x="892" y="2607"/>
                </a:lnTo>
                <a:lnTo>
                  <a:pt x="899" y="2605"/>
                </a:lnTo>
                <a:lnTo>
                  <a:pt x="907" y="2605"/>
                </a:lnTo>
                <a:lnTo>
                  <a:pt x="911" y="2603"/>
                </a:lnTo>
                <a:lnTo>
                  <a:pt x="914" y="2602"/>
                </a:lnTo>
                <a:lnTo>
                  <a:pt x="916" y="2598"/>
                </a:lnTo>
                <a:lnTo>
                  <a:pt x="917" y="2595"/>
                </a:lnTo>
                <a:lnTo>
                  <a:pt x="921" y="2593"/>
                </a:lnTo>
                <a:lnTo>
                  <a:pt x="922" y="2591"/>
                </a:lnTo>
                <a:lnTo>
                  <a:pt x="926" y="2590"/>
                </a:lnTo>
                <a:lnTo>
                  <a:pt x="926" y="2583"/>
                </a:lnTo>
                <a:lnTo>
                  <a:pt x="928" y="2579"/>
                </a:lnTo>
                <a:lnTo>
                  <a:pt x="933" y="2578"/>
                </a:lnTo>
                <a:lnTo>
                  <a:pt x="936" y="2576"/>
                </a:lnTo>
                <a:lnTo>
                  <a:pt x="945" y="2571"/>
                </a:lnTo>
                <a:lnTo>
                  <a:pt x="948" y="2568"/>
                </a:lnTo>
                <a:lnTo>
                  <a:pt x="948" y="2562"/>
                </a:lnTo>
                <a:lnTo>
                  <a:pt x="950" y="2559"/>
                </a:lnTo>
                <a:lnTo>
                  <a:pt x="951" y="2557"/>
                </a:lnTo>
                <a:lnTo>
                  <a:pt x="955" y="2554"/>
                </a:lnTo>
                <a:lnTo>
                  <a:pt x="962" y="2550"/>
                </a:lnTo>
                <a:lnTo>
                  <a:pt x="968" y="2547"/>
                </a:lnTo>
                <a:lnTo>
                  <a:pt x="970" y="2544"/>
                </a:lnTo>
                <a:lnTo>
                  <a:pt x="972" y="2540"/>
                </a:lnTo>
                <a:lnTo>
                  <a:pt x="975" y="2538"/>
                </a:lnTo>
                <a:lnTo>
                  <a:pt x="977" y="2537"/>
                </a:lnTo>
                <a:lnTo>
                  <a:pt x="982" y="2535"/>
                </a:lnTo>
                <a:lnTo>
                  <a:pt x="994" y="2530"/>
                </a:lnTo>
                <a:lnTo>
                  <a:pt x="999" y="2528"/>
                </a:lnTo>
                <a:lnTo>
                  <a:pt x="1011" y="2523"/>
                </a:lnTo>
                <a:lnTo>
                  <a:pt x="1016" y="2521"/>
                </a:lnTo>
                <a:lnTo>
                  <a:pt x="1030" y="2516"/>
                </a:lnTo>
                <a:lnTo>
                  <a:pt x="1035" y="2515"/>
                </a:lnTo>
                <a:lnTo>
                  <a:pt x="1052" y="2509"/>
                </a:lnTo>
                <a:lnTo>
                  <a:pt x="1057" y="2509"/>
                </a:lnTo>
                <a:lnTo>
                  <a:pt x="1072" y="2506"/>
                </a:lnTo>
                <a:lnTo>
                  <a:pt x="1079" y="2504"/>
                </a:lnTo>
                <a:lnTo>
                  <a:pt x="1091" y="2501"/>
                </a:lnTo>
                <a:lnTo>
                  <a:pt x="1100" y="2501"/>
                </a:lnTo>
                <a:lnTo>
                  <a:pt x="1103" y="2499"/>
                </a:lnTo>
                <a:lnTo>
                  <a:pt x="1105" y="2499"/>
                </a:lnTo>
                <a:lnTo>
                  <a:pt x="1110" y="2501"/>
                </a:lnTo>
                <a:lnTo>
                  <a:pt x="1113" y="2503"/>
                </a:lnTo>
                <a:lnTo>
                  <a:pt x="1117" y="2503"/>
                </a:lnTo>
                <a:lnTo>
                  <a:pt x="1120" y="2501"/>
                </a:lnTo>
                <a:lnTo>
                  <a:pt x="1124" y="2499"/>
                </a:lnTo>
                <a:lnTo>
                  <a:pt x="1132" y="2496"/>
                </a:lnTo>
                <a:lnTo>
                  <a:pt x="1141" y="2492"/>
                </a:lnTo>
                <a:lnTo>
                  <a:pt x="1154" y="2484"/>
                </a:lnTo>
                <a:lnTo>
                  <a:pt x="1158" y="2482"/>
                </a:lnTo>
                <a:lnTo>
                  <a:pt x="1165" y="2475"/>
                </a:lnTo>
                <a:lnTo>
                  <a:pt x="1173" y="2470"/>
                </a:lnTo>
                <a:lnTo>
                  <a:pt x="1177" y="2470"/>
                </a:lnTo>
                <a:lnTo>
                  <a:pt x="1180" y="2470"/>
                </a:lnTo>
                <a:lnTo>
                  <a:pt x="1180" y="2465"/>
                </a:lnTo>
                <a:lnTo>
                  <a:pt x="1182" y="2462"/>
                </a:lnTo>
                <a:lnTo>
                  <a:pt x="1185" y="2460"/>
                </a:lnTo>
                <a:lnTo>
                  <a:pt x="1189" y="2458"/>
                </a:lnTo>
                <a:lnTo>
                  <a:pt x="1197" y="2456"/>
                </a:lnTo>
                <a:lnTo>
                  <a:pt x="1199" y="2453"/>
                </a:lnTo>
                <a:lnTo>
                  <a:pt x="1201" y="2450"/>
                </a:lnTo>
                <a:lnTo>
                  <a:pt x="1206" y="2451"/>
                </a:lnTo>
                <a:lnTo>
                  <a:pt x="1211" y="2450"/>
                </a:lnTo>
                <a:lnTo>
                  <a:pt x="1214" y="2448"/>
                </a:lnTo>
                <a:lnTo>
                  <a:pt x="1216" y="2444"/>
                </a:lnTo>
                <a:lnTo>
                  <a:pt x="1221" y="2439"/>
                </a:lnTo>
                <a:lnTo>
                  <a:pt x="1223" y="2438"/>
                </a:lnTo>
                <a:lnTo>
                  <a:pt x="1228" y="2436"/>
                </a:lnTo>
                <a:lnTo>
                  <a:pt x="1228" y="2426"/>
                </a:lnTo>
                <a:lnTo>
                  <a:pt x="1228" y="2416"/>
                </a:lnTo>
                <a:lnTo>
                  <a:pt x="1231" y="2398"/>
                </a:lnTo>
                <a:lnTo>
                  <a:pt x="1235" y="2381"/>
                </a:lnTo>
                <a:lnTo>
                  <a:pt x="1236" y="2373"/>
                </a:lnTo>
                <a:lnTo>
                  <a:pt x="1235" y="2361"/>
                </a:lnTo>
                <a:lnTo>
                  <a:pt x="1240" y="2359"/>
                </a:lnTo>
                <a:lnTo>
                  <a:pt x="1245" y="2356"/>
                </a:lnTo>
                <a:lnTo>
                  <a:pt x="1252" y="2347"/>
                </a:lnTo>
                <a:lnTo>
                  <a:pt x="1259" y="2339"/>
                </a:lnTo>
                <a:lnTo>
                  <a:pt x="1264" y="2335"/>
                </a:lnTo>
                <a:lnTo>
                  <a:pt x="1269" y="2334"/>
                </a:lnTo>
                <a:lnTo>
                  <a:pt x="1276" y="2332"/>
                </a:lnTo>
                <a:lnTo>
                  <a:pt x="1281" y="2329"/>
                </a:lnTo>
                <a:lnTo>
                  <a:pt x="1288" y="2327"/>
                </a:lnTo>
                <a:lnTo>
                  <a:pt x="1296" y="2327"/>
                </a:lnTo>
                <a:lnTo>
                  <a:pt x="1300" y="2322"/>
                </a:lnTo>
                <a:lnTo>
                  <a:pt x="1306" y="2317"/>
                </a:lnTo>
                <a:lnTo>
                  <a:pt x="1315" y="2315"/>
                </a:lnTo>
                <a:lnTo>
                  <a:pt x="1323" y="2313"/>
                </a:lnTo>
                <a:lnTo>
                  <a:pt x="1323" y="2310"/>
                </a:lnTo>
                <a:lnTo>
                  <a:pt x="1325" y="2308"/>
                </a:lnTo>
                <a:lnTo>
                  <a:pt x="1330" y="2306"/>
                </a:lnTo>
                <a:lnTo>
                  <a:pt x="1334" y="2303"/>
                </a:lnTo>
                <a:lnTo>
                  <a:pt x="1335" y="2301"/>
                </a:lnTo>
                <a:lnTo>
                  <a:pt x="1337" y="2300"/>
                </a:lnTo>
                <a:lnTo>
                  <a:pt x="1339" y="2296"/>
                </a:lnTo>
                <a:lnTo>
                  <a:pt x="1340" y="2294"/>
                </a:lnTo>
                <a:lnTo>
                  <a:pt x="1346" y="2291"/>
                </a:lnTo>
                <a:lnTo>
                  <a:pt x="1352" y="2289"/>
                </a:lnTo>
                <a:lnTo>
                  <a:pt x="1357" y="2286"/>
                </a:lnTo>
                <a:lnTo>
                  <a:pt x="1361" y="2281"/>
                </a:lnTo>
                <a:lnTo>
                  <a:pt x="1368" y="2276"/>
                </a:lnTo>
                <a:lnTo>
                  <a:pt x="1376" y="2274"/>
                </a:lnTo>
                <a:lnTo>
                  <a:pt x="1385" y="2272"/>
                </a:lnTo>
                <a:lnTo>
                  <a:pt x="1383" y="2260"/>
                </a:lnTo>
                <a:lnTo>
                  <a:pt x="1381" y="2255"/>
                </a:lnTo>
                <a:lnTo>
                  <a:pt x="1380" y="2254"/>
                </a:lnTo>
                <a:lnTo>
                  <a:pt x="1378" y="2252"/>
                </a:lnTo>
                <a:lnTo>
                  <a:pt x="1375" y="2242"/>
                </a:lnTo>
                <a:lnTo>
                  <a:pt x="1375" y="2236"/>
                </a:lnTo>
                <a:lnTo>
                  <a:pt x="1378" y="2231"/>
                </a:lnTo>
                <a:lnTo>
                  <a:pt x="1385" y="2230"/>
                </a:lnTo>
                <a:lnTo>
                  <a:pt x="1392" y="2230"/>
                </a:lnTo>
                <a:lnTo>
                  <a:pt x="1400" y="2233"/>
                </a:lnTo>
                <a:lnTo>
                  <a:pt x="1409" y="2236"/>
                </a:lnTo>
                <a:lnTo>
                  <a:pt x="1414" y="2238"/>
                </a:lnTo>
                <a:lnTo>
                  <a:pt x="1419" y="2238"/>
                </a:lnTo>
                <a:lnTo>
                  <a:pt x="1422" y="2236"/>
                </a:lnTo>
                <a:lnTo>
                  <a:pt x="1426" y="2235"/>
                </a:lnTo>
                <a:lnTo>
                  <a:pt x="1433" y="2228"/>
                </a:lnTo>
                <a:lnTo>
                  <a:pt x="1436" y="2226"/>
                </a:lnTo>
                <a:lnTo>
                  <a:pt x="1439" y="2225"/>
                </a:lnTo>
                <a:lnTo>
                  <a:pt x="1446" y="2223"/>
                </a:lnTo>
                <a:lnTo>
                  <a:pt x="1453" y="2225"/>
                </a:lnTo>
                <a:lnTo>
                  <a:pt x="1456" y="2225"/>
                </a:lnTo>
                <a:lnTo>
                  <a:pt x="1460" y="2221"/>
                </a:lnTo>
                <a:lnTo>
                  <a:pt x="1463" y="2219"/>
                </a:lnTo>
                <a:lnTo>
                  <a:pt x="1467" y="2218"/>
                </a:lnTo>
                <a:lnTo>
                  <a:pt x="1472" y="2219"/>
                </a:lnTo>
                <a:lnTo>
                  <a:pt x="1475" y="2223"/>
                </a:lnTo>
                <a:lnTo>
                  <a:pt x="1480" y="2225"/>
                </a:lnTo>
                <a:lnTo>
                  <a:pt x="1487" y="2225"/>
                </a:lnTo>
                <a:lnTo>
                  <a:pt x="1492" y="2223"/>
                </a:lnTo>
                <a:lnTo>
                  <a:pt x="1497" y="2219"/>
                </a:lnTo>
                <a:lnTo>
                  <a:pt x="1504" y="2211"/>
                </a:lnTo>
                <a:lnTo>
                  <a:pt x="1511" y="2204"/>
                </a:lnTo>
                <a:lnTo>
                  <a:pt x="1514" y="2201"/>
                </a:lnTo>
                <a:lnTo>
                  <a:pt x="1519" y="2197"/>
                </a:lnTo>
                <a:lnTo>
                  <a:pt x="1521" y="2197"/>
                </a:lnTo>
                <a:lnTo>
                  <a:pt x="1528" y="2196"/>
                </a:lnTo>
                <a:lnTo>
                  <a:pt x="1533" y="2192"/>
                </a:lnTo>
                <a:lnTo>
                  <a:pt x="1540" y="2190"/>
                </a:lnTo>
                <a:lnTo>
                  <a:pt x="1548" y="2190"/>
                </a:lnTo>
                <a:lnTo>
                  <a:pt x="1550" y="2185"/>
                </a:lnTo>
                <a:lnTo>
                  <a:pt x="1552" y="2184"/>
                </a:lnTo>
                <a:lnTo>
                  <a:pt x="1555" y="2184"/>
                </a:lnTo>
                <a:lnTo>
                  <a:pt x="1559" y="2182"/>
                </a:lnTo>
                <a:lnTo>
                  <a:pt x="1560" y="2179"/>
                </a:lnTo>
                <a:lnTo>
                  <a:pt x="1562" y="2175"/>
                </a:lnTo>
                <a:lnTo>
                  <a:pt x="1562" y="2170"/>
                </a:lnTo>
                <a:lnTo>
                  <a:pt x="1562" y="2156"/>
                </a:lnTo>
                <a:lnTo>
                  <a:pt x="1576" y="2155"/>
                </a:lnTo>
                <a:lnTo>
                  <a:pt x="1586" y="2156"/>
                </a:lnTo>
                <a:lnTo>
                  <a:pt x="1606" y="2160"/>
                </a:lnTo>
                <a:lnTo>
                  <a:pt x="1627" y="2163"/>
                </a:lnTo>
                <a:lnTo>
                  <a:pt x="1639" y="2163"/>
                </a:lnTo>
                <a:lnTo>
                  <a:pt x="1651" y="2163"/>
                </a:lnTo>
                <a:lnTo>
                  <a:pt x="1654" y="2168"/>
                </a:lnTo>
                <a:lnTo>
                  <a:pt x="1658" y="2173"/>
                </a:lnTo>
                <a:lnTo>
                  <a:pt x="1663" y="2177"/>
                </a:lnTo>
                <a:lnTo>
                  <a:pt x="1671" y="2177"/>
                </a:lnTo>
                <a:lnTo>
                  <a:pt x="1675" y="2182"/>
                </a:lnTo>
                <a:lnTo>
                  <a:pt x="1682" y="2187"/>
                </a:lnTo>
                <a:lnTo>
                  <a:pt x="1690" y="2189"/>
                </a:lnTo>
                <a:lnTo>
                  <a:pt x="1699" y="2190"/>
                </a:lnTo>
                <a:lnTo>
                  <a:pt x="1700" y="2194"/>
                </a:lnTo>
                <a:lnTo>
                  <a:pt x="1704" y="2196"/>
                </a:lnTo>
                <a:lnTo>
                  <a:pt x="1707" y="2197"/>
                </a:lnTo>
                <a:lnTo>
                  <a:pt x="1712" y="2197"/>
                </a:lnTo>
                <a:lnTo>
                  <a:pt x="1716" y="2199"/>
                </a:lnTo>
                <a:lnTo>
                  <a:pt x="1719" y="2201"/>
                </a:lnTo>
                <a:lnTo>
                  <a:pt x="1723" y="2202"/>
                </a:lnTo>
                <a:lnTo>
                  <a:pt x="1726" y="2204"/>
                </a:lnTo>
                <a:lnTo>
                  <a:pt x="1729" y="2206"/>
                </a:lnTo>
                <a:lnTo>
                  <a:pt x="1733" y="2207"/>
                </a:lnTo>
                <a:lnTo>
                  <a:pt x="1740" y="2211"/>
                </a:lnTo>
                <a:lnTo>
                  <a:pt x="1743" y="2213"/>
                </a:lnTo>
                <a:lnTo>
                  <a:pt x="1746" y="2214"/>
                </a:lnTo>
                <a:lnTo>
                  <a:pt x="1746" y="2219"/>
                </a:lnTo>
                <a:lnTo>
                  <a:pt x="1746" y="2225"/>
                </a:lnTo>
                <a:lnTo>
                  <a:pt x="1757" y="2225"/>
                </a:lnTo>
                <a:lnTo>
                  <a:pt x="1765" y="2225"/>
                </a:lnTo>
                <a:lnTo>
                  <a:pt x="1781" y="2228"/>
                </a:lnTo>
                <a:lnTo>
                  <a:pt x="1796" y="2231"/>
                </a:lnTo>
                <a:lnTo>
                  <a:pt x="1804" y="2233"/>
                </a:lnTo>
                <a:lnTo>
                  <a:pt x="1815" y="2231"/>
                </a:lnTo>
                <a:lnTo>
                  <a:pt x="1815" y="2242"/>
                </a:lnTo>
                <a:lnTo>
                  <a:pt x="1816" y="2250"/>
                </a:lnTo>
                <a:lnTo>
                  <a:pt x="1822" y="2255"/>
                </a:lnTo>
                <a:lnTo>
                  <a:pt x="1828" y="2259"/>
                </a:lnTo>
                <a:lnTo>
                  <a:pt x="1830" y="2254"/>
                </a:lnTo>
                <a:lnTo>
                  <a:pt x="1832" y="2252"/>
                </a:lnTo>
                <a:lnTo>
                  <a:pt x="1837" y="2250"/>
                </a:lnTo>
                <a:lnTo>
                  <a:pt x="1840" y="2252"/>
                </a:lnTo>
                <a:lnTo>
                  <a:pt x="1849" y="2255"/>
                </a:lnTo>
                <a:lnTo>
                  <a:pt x="1856" y="2259"/>
                </a:lnTo>
                <a:lnTo>
                  <a:pt x="1859" y="2265"/>
                </a:lnTo>
                <a:lnTo>
                  <a:pt x="1864" y="2272"/>
                </a:lnTo>
                <a:lnTo>
                  <a:pt x="1871" y="2277"/>
                </a:lnTo>
                <a:lnTo>
                  <a:pt x="1876" y="2279"/>
                </a:lnTo>
                <a:lnTo>
                  <a:pt x="1881" y="2279"/>
                </a:lnTo>
                <a:lnTo>
                  <a:pt x="1883" y="2276"/>
                </a:lnTo>
                <a:lnTo>
                  <a:pt x="1883" y="2271"/>
                </a:lnTo>
                <a:lnTo>
                  <a:pt x="1885" y="2265"/>
                </a:lnTo>
                <a:lnTo>
                  <a:pt x="1888" y="2262"/>
                </a:lnTo>
                <a:lnTo>
                  <a:pt x="1891" y="2260"/>
                </a:lnTo>
                <a:lnTo>
                  <a:pt x="1897" y="2255"/>
                </a:lnTo>
                <a:lnTo>
                  <a:pt x="1903" y="2252"/>
                </a:lnTo>
                <a:lnTo>
                  <a:pt x="1897" y="2252"/>
                </a:lnTo>
                <a:lnTo>
                  <a:pt x="1898" y="2248"/>
                </a:lnTo>
                <a:lnTo>
                  <a:pt x="1902" y="2247"/>
                </a:lnTo>
                <a:lnTo>
                  <a:pt x="1905" y="2245"/>
                </a:lnTo>
                <a:lnTo>
                  <a:pt x="1910" y="2245"/>
                </a:lnTo>
                <a:lnTo>
                  <a:pt x="1931" y="2250"/>
                </a:lnTo>
                <a:lnTo>
                  <a:pt x="1951" y="2255"/>
                </a:lnTo>
                <a:lnTo>
                  <a:pt x="1961" y="2259"/>
                </a:lnTo>
                <a:lnTo>
                  <a:pt x="1970" y="2262"/>
                </a:lnTo>
                <a:lnTo>
                  <a:pt x="1977" y="2267"/>
                </a:lnTo>
                <a:lnTo>
                  <a:pt x="1983" y="2274"/>
                </a:lnTo>
                <a:lnTo>
                  <a:pt x="1985" y="2279"/>
                </a:lnTo>
                <a:lnTo>
                  <a:pt x="1985" y="2283"/>
                </a:lnTo>
                <a:lnTo>
                  <a:pt x="1987" y="2286"/>
                </a:lnTo>
                <a:lnTo>
                  <a:pt x="1990" y="2289"/>
                </a:lnTo>
                <a:lnTo>
                  <a:pt x="1992" y="2293"/>
                </a:lnTo>
                <a:lnTo>
                  <a:pt x="1992" y="2300"/>
                </a:lnTo>
                <a:lnTo>
                  <a:pt x="1999" y="2300"/>
                </a:lnTo>
                <a:lnTo>
                  <a:pt x="2004" y="2301"/>
                </a:lnTo>
                <a:lnTo>
                  <a:pt x="2012" y="2306"/>
                </a:lnTo>
                <a:lnTo>
                  <a:pt x="2024" y="2306"/>
                </a:lnTo>
                <a:lnTo>
                  <a:pt x="2036" y="2306"/>
                </a:lnTo>
                <a:lnTo>
                  <a:pt x="2047" y="2308"/>
                </a:lnTo>
                <a:lnTo>
                  <a:pt x="2053" y="2313"/>
                </a:lnTo>
                <a:lnTo>
                  <a:pt x="2057" y="2306"/>
                </a:lnTo>
                <a:lnTo>
                  <a:pt x="2062" y="2300"/>
                </a:lnTo>
                <a:lnTo>
                  <a:pt x="2065" y="2296"/>
                </a:lnTo>
                <a:lnTo>
                  <a:pt x="2070" y="2294"/>
                </a:lnTo>
                <a:lnTo>
                  <a:pt x="2076" y="2293"/>
                </a:lnTo>
                <a:lnTo>
                  <a:pt x="2081" y="2293"/>
                </a:lnTo>
                <a:lnTo>
                  <a:pt x="2086" y="2301"/>
                </a:lnTo>
                <a:lnTo>
                  <a:pt x="2091" y="2310"/>
                </a:lnTo>
                <a:lnTo>
                  <a:pt x="2098" y="2317"/>
                </a:lnTo>
                <a:lnTo>
                  <a:pt x="2101" y="2327"/>
                </a:lnTo>
                <a:lnTo>
                  <a:pt x="2099" y="2335"/>
                </a:lnTo>
                <a:lnTo>
                  <a:pt x="2101" y="2340"/>
                </a:lnTo>
                <a:lnTo>
                  <a:pt x="2103" y="2346"/>
                </a:lnTo>
                <a:lnTo>
                  <a:pt x="2106" y="2349"/>
                </a:lnTo>
                <a:lnTo>
                  <a:pt x="2110" y="2352"/>
                </a:lnTo>
                <a:lnTo>
                  <a:pt x="2113" y="2356"/>
                </a:lnTo>
                <a:lnTo>
                  <a:pt x="2115" y="2361"/>
                </a:lnTo>
                <a:lnTo>
                  <a:pt x="2115" y="2368"/>
                </a:lnTo>
                <a:lnTo>
                  <a:pt x="2115" y="2429"/>
                </a:lnTo>
                <a:lnTo>
                  <a:pt x="2111" y="2438"/>
                </a:lnTo>
                <a:lnTo>
                  <a:pt x="2106" y="2444"/>
                </a:lnTo>
                <a:lnTo>
                  <a:pt x="2103" y="2453"/>
                </a:lnTo>
                <a:lnTo>
                  <a:pt x="2101" y="2458"/>
                </a:lnTo>
                <a:lnTo>
                  <a:pt x="2101" y="2463"/>
                </a:lnTo>
                <a:lnTo>
                  <a:pt x="2106" y="2475"/>
                </a:lnTo>
                <a:lnTo>
                  <a:pt x="2115" y="2487"/>
                </a:lnTo>
                <a:lnTo>
                  <a:pt x="2122" y="2499"/>
                </a:lnTo>
                <a:lnTo>
                  <a:pt x="2128" y="2511"/>
                </a:lnTo>
                <a:lnTo>
                  <a:pt x="2176" y="2511"/>
                </a:lnTo>
                <a:lnTo>
                  <a:pt x="2176" y="2516"/>
                </a:lnTo>
                <a:lnTo>
                  <a:pt x="2180" y="2518"/>
                </a:lnTo>
                <a:lnTo>
                  <a:pt x="2181" y="2521"/>
                </a:lnTo>
                <a:lnTo>
                  <a:pt x="2183" y="2525"/>
                </a:lnTo>
                <a:lnTo>
                  <a:pt x="2186" y="2525"/>
                </a:lnTo>
                <a:lnTo>
                  <a:pt x="2188" y="2526"/>
                </a:lnTo>
                <a:lnTo>
                  <a:pt x="2190" y="2532"/>
                </a:lnTo>
                <a:lnTo>
                  <a:pt x="2193" y="2535"/>
                </a:lnTo>
                <a:lnTo>
                  <a:pt x="2195" y="2537"/>
                </a:lnTo>
                <a:lnTo>
                  <a:pt x="2197" y="2538"/>
                </a:lnTo>
                <a:lnTo>
                  <a:pt x="2202" y="2540"/>
                </a:lnTo>
                <a:lnTo>
                  <a:pt x="2205" y="2542"/>
                </a:lnTo>
                <a:lnTo>
                  <a:pt x="2210" y="2549"/>
                </a:lnTo>
                <a:lnTo>
                  <a:pt x="2214" y="2557"/>
                </a:lnTo>
                <a:lnTo>
                  <a:pt x="2217" y="2566"/>
                </a:lnTo>
                <a:lnTo>
                  <a:pt x="2226" y="2566"/>
                </a:lnTo>
                <a:lnTo>
                  <a:pt x="2231" y="2564"/>
                </a:lnTo>
                <a:lnTo>
                  <a:pt x="2234" y="2559"/>
                </a:lnTo>
                <a:lnTo>
                  <a:pt x="2236" y="2554"/>
                </a:lnTo>
                <a:lnTo>
                  <a:pt x="2241" y="2544"/>
                </a:lnTo>
                <a:lnTo>
                  <a:pt x="2245" y="2540"/>
                </a:lnTo>
                <a:lnTo>
                  <a:pt x="2251" y="2538"/>
                </a:lnTo>
                <a:lnTo>
                  <a:pt x="2255" y="2554"/>
                </a:lnTo>
                <a:lnTo>
                  <a:pt x="2258" y="2569"/>
                </a:lnTo>
                <a:lnTo>
                  <a:pt x="2262" y="2585"/>
                </a:lnTo>
                <a:lnTo>
                  <a:pt x="2265" y="2600"/>
                </a:lnTo>
                <a:lnTo>
                  <a:pt x="2262" y="2600"/>
                </a:lnTo>
                <a:lnTo>
                  <a:pt x="2260" y="2602"/>
                </a:lnTo>
                <a:lnTo>
                  <a:pt x="2258" y="2607"/>
                </a:lnTo>
                <a:lnTo>
                  <a:pt x="2255" y="2610"/>
                </a:lnTo>
                <a:lnTo>
                  <a:pt x="2253" y="2612"/>
                </a:lnTo>
                <a:lnTo>
                  <a:pt x="2251" y="2614"/>
                </a:lnTo>
                <a:lnTo>
                  <a:pt x="2251" y="2641"/>
                </a:lnTo>
                <a:lnTo>
                  <a:pt x="2258" y="2641"/>
                </a:lnTo>
                <a:lnTo>
                  <a:pt x="2262" y="2643"/>
                </a:lnTo>
                <a:lnTo>
                  <a:pt x="2263" y="2644"/>
                </a:lnTo>
                <a:lnTo>
                  <a:pt x="2263" y="2646"/>
                </a:lnTo>
                <a:lnTo>
                  <a:pt x="2265" y="2648"/>
                </a:lnTo>
                <a:lnTo>
                  <a:pt x="2272" y="2649"/>
                </a:lnTo>
                <a:lnTo>
                  <a:pt x="2277" y="2649"/>
                </a:lnTo>
                <a:lnTo>
                  <a:pt x="2282" y="2649"/>
                </a:lnTo>
                <a:lnTo>
                  <a:pt x="2284" y="2651"/>
                </a:lnTo>
                <a:lnTo>
                  <a:pt x="2286" y="2654"/>
                </a:lnTo>
                <a:lnTo>
                  <a:pt x="2286" y="2702"/>
                </a:lnTo>
                <a:lnTo>
                  <a:pt x="2292" y="2704"/>
                </a:lnTo>
                <a:lnTo>
                  <a:pt x="2299" y="2706"/>
                </a:lnTo>
                <a:lnTo>
                  <a:pt x="2303" y="2711"/>
                </a:lnTo>
                <a:lnTo>
                  <a:pt x="2306" y="2716"/>
                </a:lnTo>
                <a:lnTo>
                  <a:pt x="2315" y="2716"/>
                </a:lnTo>
                <a:lnTo>
                  <a:pt x="2320" y="2712"/>
                </a:lnTo>
                <a:lnTo>
                  <a:pt x="2325" y="2711"/>
                </a:lnTo>
                <a:lnTo>
                  <a:pt x="2333" y="2709"/>
                </a:lnTo>
                <a:lnTo>
                  <a:pt x="2333" y="2714"/>
                </a:lnTo>
                <a:lnTo>
                  <a:pt x="2337" y="2716"/>
                </a:lnTo>
                <a:lnTo>
                  <a:pt x="2340" y="2716"/>
                </a:lnTo>
                <a:lnTo>
                  <a:pt x="2347" y="2716"/>
                </a:lnTo>
                <a:lnTo>
                  <a:pt x="2352" y="2716"/>
                </a:lnTo>
                <a:lnTo>
                  <a:pt x="2357" y="2716"/>
                </a:lnTo>
                <a:lnTo>
                  <a:pt x="2361" y="2718"/>
                </a:lnTo>
                <a:lnTo>
                  <a:pt x="2361" y="2723"/>
                </a:lnTo>
                <a:lnTo>
                  <a:pt x="2366" y="2723"/>
                </a:lnTo>
                <a:lnTo>
                  <a:pt x="2371" y="2721"/>
                </a:lnTo>
                <a:lnTo>
                  <a:pt x="2379" y="2718"/>
                </a:lnTo>
                <a:lnTo>
                  <a:pt x="2388" y="2714"/>
                </a:lnTo>
                <a:lnTo>
                  <a:pt x="2395" y="2714"/>
                </a:lnTo>
                <a:lnTo>
                  <a:pt x="2401" y="2716"/>
                </a:lnTo>
                <a:lnTo>
                  <a:pt x="2401" y="2723"/>
                </a:lnTo>
                <a:lnTo>
                  <a:pt x="2403" y="2728"/>
                </a:lnTo>
                <a:lnTo>
                  <a:pt x="2407" y="2731"/>
                </a:lnTo>
                <a:lnTo>
                  <a:pt x="2410" y="2735"/>
                </a:lnTo>
                <a:lnTo>
                  <a:pt x="2417" y="2741"/>
                </a:lnTo>
                <a:lnTo>
                  <a:pt x="2420" y="2745"/>
                </a:lnTo>
                <a:lnTo>
                  <a:pt x="2422" y="2750"/>
                </a:lnTo>
                <a:lnTo>
                  <a:pt x="2424" y="2764"/>
                </a:lnTo>
                <a:lnTo>
                  <a:pt x="2427" y="2776"/>
                </a:lnTo>
                <a:lnTo>
                  <a:pt x="2436" y="2798"/>
                </a:lnTo>
                <a:lnTo>
                  <a:pt x="2436" y="2805"/>
                </a:lnTo>
                <a:lnTo>
                  <a:pt x="2436" y="2808"/>
                </a:lnTo>
                <a:lnTo>
                  <a:pt x="2437" y="2816"/>
                </a:lnTo>
                <a:lnTo>
                  <a:pt x="2441" y="2825"/>
                </a:lnTo>
                <a:lnTo>
                  <a:pt x="2446" y="2839"/>
                </a:lnTo>
                <a:lnTo>
                  <a:pt x="2448" y="2844"/>
                </a:lnTo>
                <a:lnTo>
                  <a:pt x="2448" y="2845"/>
                </a:lnTo>
                <a:lnTo>
                  <a:pt x="2449" y="2852"/>
                </a:lnTo>
                <a:lnTo>
                  <a:pt x="2449" y="2854"/>
                </a:lnTo>
                <a:lnTo>
                  <a:pt x="2449" y="2859"/>
                </a:lnTo>
                <a:lnTo>
                  <a:pt x="2453" y="2859"/>
                </a:lnTo>
                <a:lnTo>
                  <a:pt x="2458" y="2864"/>
                </a:lnTo>
                <a:lnTo>
                  <a:pt x="2470" y="2873"/>
                </a:lnTo>
                <a:lnTo>
                  <a:pt x="2477" y="2873"/>
                </a:lnTo>
                <a:lnTo>
                  <a:pt x="2477" y="2878"/>
                </a:lnTo>
                <a:lnTo>
                  <a:pt x="2477" y="2881"/>
                </a:lnTo>
                <a:lnTo>
                  <a:pt x="2475" y="2883"/>
                </a:lnTo>
                <a:lnTo>
                  <a:pt x="2470" y="2886"/>
                </a:lnTo>
                <a:lnTo>
                  <a:pt x="2465" y="2890"/>
                </a:lnTo>
                <a:lnTo>
                  <a:pt x="2461" y="2890"/>
                </a:lnTo>
                <a:lnTo>
                  <a:pt x="2458" y="2891"/>
                </a:lnTo>
                <a:lnTo>
                  <a:pt x="2456" y="2893"/>
                </a:lnTo>
                <a:lnTo>
                  <a:pt x="2453" y="2895"/>
                </a:lnTo>
                <a:lnTo>
                  <a:pt x="2449" y="2897"/>
                </a:lnTo>
                <a:lnTo>
                  <a:pt x="2446" y="2900"/>
                </a:lnTo>
                <a:lnTo>
                  <a:pt x="2442" y="2900"/>
                </a:lnTo>
                <a:lnTo>
                  <a:pt x="2436" y="2900"/>
                </a:lnTo>
                <a:lnTo>
                  <a:pt x="2430" y="2898"/>
                </a:lnTo>
                <a:lnTo>
                  <a:pt x="2427" y="2895"/>
                </a:lnTo>
                <a:lnTo>
                  <a:pt x="2424" y="2891"/>
                </a:lnTo>
                <a:lnTo>
                  <a:pt x="2417" y="2885"/>
                </a:lnTo>
                <a:lnTo>
                  <a:pt x="2413" y="2881"/>
                </a:lnTo>
                <a:lnTo>
                  <a:pt x="2408" y="2880"/>
                </a:lnTo>
                <a:lnTo>
                  <a:pt x="2401" y="2880"/>
                </a:lnTo>
                <a:lnTo>
                  <a:pt x="2398" y="2880"/>
                </a:lnTo>
                <a:lnTo>
                  <a:pt x="2395" y="2881"/>
                </a:lnTo>
                <a:lnTo>
                  <a:pt x="2393" y="2885"/>
                </a:lnTo>
                <a:lnTo>
                  <a:pt x="2388" y="2890"/>
                </a:lnTo>
                <a:lnTo>
                  <a:pt x="2384" y="2893"/>
                </a:lnTo>
                <a:lnTo>
                  <a:pt x="2381" y="2893"/>
                </a:lnTo>
                <a:lnTo>
                  <a:pt x="2376" y="2895"/>
                </a:lnTo>
                <a:lnTo>
                  <a:pt x="2372" y="2897"/>
                </a:lnTo>
                <a:lnTo>
                  <a:pt x="2369" y="2900"/>
                </a:lnTo>
                <a:lnTo>
                  <a:pt x="2367" y="2905"/>
                </a:lnTo>
                <a:lnTo>
                  <a:pt x="2367" y="2915"/>
                </a:lnTo>
                <a:lnTo>
                  <a:pt x="2367" y="2927"/>
                </a:lnTo>
                <a:lnTo>
                  <a:pt x="2362" y="2926"/>
                </a:lnTo>
                <a:lnTo>
                  <a:pt x="2359" y="2924"/>
                </a:lnTo>
                <a:lnTo>
                  <a:pt x="2354" y="2917"/>
                </a:lnTo>
                <a:lnTo>
                  <a:pt x="2349" y="2910"/>
                </a:lnTo>
                <a:lnTo>
                  <a:pt x="2345" y="2909"/>
                </a:lnTo>
                <a:lnTo>
                  <a:pt x="2340" y="2907"/>
                </a:lnTo>
                <a:lnTo>
                  <a:pt x="2338" y="2903"/>
                </a:lnTo>
                <a:lnTo>
                  <a:pt x="2337" y="2900"/>
                </a:lnTo>
                <a:lnTo>
                  <a:pt x="2328" y="2898"/>
                </a:lnTo>
                <a:lnTo>
                  <a:pt x="2325" y="2897"/>
                </a:lnTo>
                <a:lnTo>
                  <a:pt x="2321" y="2895"/>
                </a:lnTo>
                <a:lnTo>
                  <a:pt x="2320" y="2891"/>
                </a:lnTo>
                <a:lnTo>
                  <a:pt x="2320" y="2886"/>
                </a:lnTo>
                <a:lnTo>
                  <a:pt x="2311" y="2888"/>
                </a:lnTo>
                <a:lnTo>
                  <a:pt x="2306" y="2890"/>
                </a:lnTo>
                <a:lnTo>
                  <a:pt x="2303" y="2895"/>
                </a:lnTo>
                <a:lnTo>
                  <a:pt x="2299" y="2900"/>
                </a:lnTo>
                <a:lnTo>
                  <a:pt x="2286" y="2893"/>
                </a:lnTo>
                <a:lnTo>
                  <a:pt x="2272" y="2886"/>
                </a:lnTo>
                <a:lnTo>
                  <a:pt x="2265" y="2890"/>
                </a:lnTo>
                <a:lnTo>
                  <a:pt x="2260" y="2895"/>
                </a:lnTo>
                <a:lnTo>
                  <a:pt x="2258" y="2903"/>
                </a:lnTo>
                <a:lnTo>
                  <a:pt x="2258" y="2914"/>
                </a:lnTo>
                <a:lnTo>
                  <a:pt x="2255" y="2914"/>
                </a:lnTo>
                <a:lnTo>
                  <a:pt x="2253" y="2912"/>
                </a:lnTo>
                <a:lnTo>
                  <a:pt x="2251" y="2907"/>
                </a:lnTo>
                <a:lnTo>
                  <a:pt x="2251" y="2893"/>
                </a:lnTo>
                <a:lnTo>
                  <a:pt x="2248" y="2893"/>
                </a:lnTo>
                <a:lnTo>
                  <a:pt x="2246" y="2891"/>
                </a:lnTo>
                <a:lnTo>
                  <a:pt x="2245" y="2886"/>
                </a:lnTo>
                <a:lnTo>
                  <a:pt x="2245" y="2873"/>
                </a:lnTo>
                <a:lnTo>
                  <a:pt x="2236" y="2873"/>
                </a:lnTo>
                <a:lnTo>
                  <a:pt x="2229" y="2874"/>
                </a:lnTo>
                <a:lnTo>
                  <a:pt x="2224" y="2878"/>
                </a:lnTo>
                <a:lnTo>
                  <a:pt x="2217" y="2880"/>
                </a:lnTo>
                <a:lnTo>
                  <a:pt x="2216" y="2881"/>
                </a:lnTo>
                <a:lnTo>
                  <a:pt x="2214" y="2883"/>
                </a:lnTo>
                <a:lnTo>
                  <a:pt x="2210" y="2886"/>
                </a:lnTo>
                <a:lnTo>
                  <a:pt x="2205" y="2888"/>
                </a:lnTo>
                <a:lnTo>
                  <a:pt x="2204" y="2890"/>
                </a:lnTo>
                <a:lnTo>
                  <a:pt x="2204" y="2893"/>
                </a:lnTo>
                <a:lnTo>
                  <a:pt x="2190" y="2900"/>
                </a:lnTo>
                <a:lnTo>
                  <a:pt x="2178" y="2909"/>
                </a:lnTo>
                <a:lnTo>
                  <a:pt x="2169" y="2920"/>
                </a:lnTo>
                <a:lnTo>
                  <a:pt x="2163" y="2934"/>
                </a:lnTo>
                <a:lnTo>
                  <a:pt x="2161" y="2936"/>
                </a:lnTo>
                <a:lnTo>
                  <a:pt x="2159" y="2938"/>
                </a:lnTo>
                <a:lnTo>
                  <a:pt x="2156" y="2941"/>
                </a:lnTo>
                <a:lnTo>
                  <a:pt x="2154" y="2946"/>
                </a:lnTo>
                <a:lnTo>
                  <a:pt x="2152" y="2948"/>
                </a:lnTo>
                <a:lnTo>
                  <a:pt x="2149" y="2948"/>
                </a:lnTo>
                <a:lnTo>
                  <a:pt x="2154" y="2958"/>
                </a:lnTo>
                <a:lnTo>
                  <a:pt x="2157" y="2970"/>
                </a:lnTo>
                <a:lnTo>
                  <a:pt x="2163" y="2996"/>
                </a:lnTo>
                <a:lnTo>
                  <a:pt x="2169" y="2994"/>
                </a:lnTo>
                <a:lnTo>
                  <a:pt x="2173" y="2994"/>
                </a:lnTo>
                <a:lnTo>
                  <a:pt x="2181" y="2997"/>
                </a:lnTo>
                <a:lnTo>
                  <a:pt x="2186" y="3002"/>
                </a:lnTo>
                <a:lnTo>
                  <a:pt x="2192" y="3002"/>
                </a:lnTo>
                <a:lnTo>
                  <a:pt x="2197" y="3002"/>
                </a:lnTo>
                <a:lnTo>
                  <a:pt x="2197" y="3011"/>
                </a:lnTo>
                <a:lnTo>
                  <a:pt x="2200" y="3018"/>
                </a:lnTo>
                <a:lnTo>
                  <a:pt x="2205" y="3023"/>
                </a:lnTo>
                <a:lnTo>
                  <a:pt x="2210" y="3026"/>
                </a:lnTo>
                <a:lnTo>
                  <a:pt x="2222" y="3033"/>
                </a:lnTo>
                <a:lnTo>
                  <a:pt x="2227" y="3037"/>
                </a:lnTo>
                <a:lnTo>
                  <a:pt x="2231" y="3043"/>
                </a:lnTo>
                <a:lnTo>
                  <a:pt x="2231" y="3048"/>
                </a:lnTo>
                <a:lnTo>
                  <a:pt x="2231" y="3054"/>
                </a:lnTo>
                <a:lnTo>
                  <a:pt x="2226" y="3059"/>
                </a:lnTo>
                <a:lnTo>
                  <a:pt x="2222" y="3066"/>
                </a:lnTo>
                <a:lnTo>
                  <a:pt x="2222" y="3071"/>
                </a:lnTo>
                <a:lnTo>
                  <a:pt x="2224" y="3078"/>
                </a:lnTo>
                <a:lnTo>
                  <a:pt x="2222" y="3083"/>
                </a:lnTo>
                <a:lnTo>
                  <a:pt x="2221" y="3084"/>
                </a:lnTo>
                <a:lnTo>
                  <a:pt x="2217" y="3084"/>
                </a:lnTo>
                <a:lnTo>
                  <a:pt x="2217" y="3091"/>
                </a:lnTo>
                <a:lnTo>
                  <a:pt x="2221" y="3091"/>
                </a:lnTo>
                <a:lnTo>
                  <a:pt x="2222" y="3093"/>
                </a:lnTo>
                <a:lnTo>
                  <a:pt x="2224" y="3098"/>
                </a:lnTo>
                <a:lnTo>
                  <a:pt x="2227" y="3101"/>
                </a:lnTo>
                <a:lnTo>
                  <a:pt x="2229" y="3103"/>
                </a:lnTo>
                <a:lnTo>
                  <a:pt x="2231" y="3105"/>
                </a:lnTo>
                <a:lnTo>
                  <a:pt x="2233" y="3110"/>
                </a:lnTo>
                <a:lnTo>
                  <a:pt x="2234" y="3115"/>
                </a:lnTo>
                <a:lnTo>
                  <a:pt x="2238" y="3118"/>
                </a:lnTo>
                <a:lnTo>
                  <a:pt x="2238" y="3125"/>
                </a:lnTo>
                <a:lnTo>
                  <a:pt x="2234" y="3127"/>
                </a:lnTo>
                <a:lnTo>
                  <a:pt x="2233" y="3130"/>
                </a:lnTo>
                <a:lnTo>
                  <a:pt x="2231" y="3134"/>
                </a:lnTo>
                <a:lnTo>
                  <a:pt x="2231" y="3139"/>
                </a:lnTo>
                <a:lnTo>
                  <a:pt x="2229" y="3144"/>
                </a:lnTo>
                <a:lnTo>
                  <a:pt x="2226" y="3147"/>
                </a:lnTo>
                <a:lnTo>
                  <a:pt x="2217" y="3153"/>
                </a:lnTo>
                <a:lnTo>
                  <a:pt x="2216" y="3158"/>
                </a:lnTo>
                <a:lnTo>
                  <a:pt x="2214" y="3161"/>
                </a:lnTo>
                <a:lnTo>
                  <a:pt x="2207" y="3166"/>
                </a:lnTo>
                <a:lnTo>
                  <a:pt x="2198" y="3170"/>
                </a:lnTo>
                <a:lnTo>
                  <a:pt x="2190" y="3173"/>
                </a:lnTo>
                <a:lnTo>
                  <a:pt x="2192" y="3183"/>
                </a:lnTo>
                <a:lnTo>
                  <a:pt x="2190" y="3194"/>
                </a:lnTo>
                <a:lnTo>
                  <a:pt x="2188" y="3209"/>
                </a:lnTo>
                <a:lnTo>
                  <a:pt x="2183" y="3224"/>
                </a:lnTo>
                <a:lnTo>
                  <a:pt x="2183" y="3231"/>
                </a:lnTo>
                <a:lnTo>
                  <a:pt x="2183" y="3241"/>
                </a:lnTo>
                <a:lnTo>
                  <a:pt x="2176" y="3241"/>
                </a:lnTo>
                <a:lnTo>
                  <a:pt x="2175" y="3246"/>
                </a:lnTo>
                <a:lnTo>
                  <a:pt x="2173" y="3248"/>
                </a:lnTo>
                <a:lnTo>
                  <a:pt x="2169" y="3248"/>
                </a:lnTo>
                <a:lnTo>
                  <a:pt x="2168" y="3255"/>
                </a:lnTo>
                <a:lnTo>
                  <a:pt x="2166" y="3258"/>
                </a:lnTo>
                <a:lnTo>
                  <a:pt x="2163" y="3262"/>
                </a:lnTo>
                <a:lnTo>
                  <a:pt x="2156" y="3262"/>
                </a:lnTo>
                <a:lnTo>
                  <a:pt x="2149" y="3262"/>
                </a:lnTo>
                <a:lnTo>
                  <a:pt x="2144" y="3272"/>
                </a:lnTo>
                <a:lnTo>
                  <a:pt x="2139" y="3282"/>
                </a:lnTo>
                <a:lnTo>
                  <a:pt x="2135" y="3286"/>
                </a:lnTo>
                <a:lnTo>
                  <a:pt x="2130" y="3289"/>
                </a:lnTo>
                <a:lnTo>
                  <a:pt x="2123" y="3291"/>
                </a:lnTo>
                <a:lnTo>
                  <a:pt x="2115" y="3289"/>
                </a:lnTo>
                <a:lnTo>
                  <a:pt x="2115" y="3296"/>
                </a:lnTo>
                <a:lnTo>
                  <a:pt x="2118" y="3299"/>
                </a:lnTo>
                <a:lnTo>
                  <a:pt x="2122" y="3303"/>
                </a:lnTo>
                <a:lnTo>
                  <a:pt x="2128" y="3303"/>
                </a:lnTo>
                <a:lnTo>
                  <a:pt x="2128" y="3309"/>
                </a:lnTo>
                <a:lnTo>
                  <a:pt x="2130" y="3315"/>
                </a:lnTo>
                <a:lnTo>
                  <a:pt x="2135" y="3323"/>
                </a:lnTo>
                <a:lnTo>
                  <a:pt x="2135" y="3335"/>
                </a:lnTo>
                <a:lnTo>
                  <a:pt x="2135" y="3347"/>
                </a:lnTo>
                <a:lnTo>
                  <a:pt x="2134" y="3357"/>
                </a:lnTo>
                <a:lnTo>
                  <a:pt x="2132" y="3367"/>
                </a:lnTo>
                <a:lnTo>
                  <a:pt x="2127" y="3374"/>
                </a:lnTo>
                <a:lnTo>
                  <a:pt x="2122" y="3381"/>
                </a:lnTo>
                <a:lnTo>
                  <a:pt x="2115" y="3388"/>
                </a:lnTo>
                <a:lnTo>
                  <a:pt x="2108" y="3391"/>
                </a:lnTo>
                <a:lnTo>
                  <a:pt x="2074" y="3391"/>
                </a:lnTo>
                <a:lnTo>
                  <a:pt x="2067" y="3393"/>
                </a:lnTo>
                <a:lnTo>
                  <a:pt x="2064" y="3398"/>
                </a:lnTo>
                <a:lnTo>
                  <a:pt x="2059" y="3402"/>
                </a:lnTo>
                <a:lnTo>
                  <a:pt x="2053" y="3405"/>
                </a:lnTo>
                <a:lnTo>
                  <a:pt x="2053" y="3419"/>
                </a:lnTo>
                <a:lnTo>
                  <a:pt x="2053" y="3424"/>
                </a:lnTo>
                <a:lnTo>
                  <a:pt x="2053" y="3425"/>
                </a:lnTo>
                <a:lnTo>
                  <a:pt x="2052" y="3425"/>
                </a:lnTo>
                <a:lnTo>
                  <a:pt x="2048" y="3427"/>
                </a:lnTo>
                <a:lnTo>
                  <a:pt x="2045" y="3429"/>
                </a:lnTo>
                <a:lnTo>
                  <a:pt x="2041" y="3432"/>
                </a:lnTo>
                <a:lnTo>
                  <a:pt x="2040" y="3439"/>
                </a:lnTo>
                <a:lnTo>
                  <a:pt x="2041" y="3441"/>
                </a:lnTo>
                <a:lnTo>
                  <a:pt x="2047" y="3442"/>
                </a:lnTo>
                <a:lnTo>
                  <a:pt x="2050" y="3444"/>
                </a:lnTo>
                <a:lnTo>
                  <a:pt x="2053" y="3446"/>
                </a:lnTo>
                <a:lnTo>
                  <a:pt x="2059" y="3456"/>
                </a:lnTo>
                <a:lnTo>
                  <a:pt x="2064" y="3466"/>
                </a:lnTo>
                <a:lnTo>
                  <a:pt x="2067" y="3473"/>
                </a:lnTo>
                <a:lnTo>
                  <a:pt x="2077" y="3477"/>
                </a:lnTo>
                <a:lnTo>
                  <a:pt x="2089" y="3478"/>
                </a:lnTo>
                <a:lnTo>
                  <a:pt x="2099" y="3482"/>
                </a:lnTo>
                <a:lnTo>
                  <a:pt x="2115" y="3480"/>
                </a:lnTo>
                <a:lnTo>
                  <a:pt x="2118" y="3485"/>
                </a:lnTo>
                <a:lnTo>
                  <a:pt x="2125" y="3490"/>
                </a:lnTo>
                <a:lnTo>
                  <a:pt x="2134" y="3492"/>
                </a:lnTo>
                <a:lnTo>
                  <a:pt x="2142" y="3494"/>
                </a:lnTo>
                <a:lnTo>
                  <a:pt x="2145" y="3499"/>
                </a:lnTo>
                <a:lnTo>
                  <a:pt x="2152" y="3504"/>
                </a:lnTo>
                <a:lnTo>
                  <a:pt x="2161" y="3506"/>
                </a:lnTo>
                <a:lnTo>
                  <a:pt x="2169" y="3507"/>
                </a:lnTo>
                <a:lnTo>
                  <a:pt x="2181" y="3507"/>
                </a:lnTo>
                <a:lnTo>
                  <a:pt x="2185" y="3507"/>
                </a:lnTo>
                <a:lnTo>
                  <a:pt x="2197" y="3507"/>
                </a:lnTo>
                <a:lnTo>
                  <a:pt x="2207" y="3507"/>
                </a:lnTo>
                <a:lnTo>
                  <a:pt x="2210" y="3507"/>
                </a:lnTo>
                <a:lnTo>
                  <a:pt x="2221" y="3506"/>
                </a:lnTo>
                <a:lnTo>
                  <a:pt x="2234" y="3502"/>
                </a:lnTo>
                <a:lnTo>
                  <a:pt x="2234" y="3500"/>
                </a:lnTo>
                <a:lnTo>
                  <a:pt x="2233" y="3495"/>
                </a:lnTo>
                <a:lnTo>
                  <a:pt x="2238" y="3494"/>
                </a:lnTo>
                <a:lnTo>
                  <a:pt x="2238" y="3490"/>
                </a:lnTo>
                <a:lnTo>
                  <a:pt x="2236" y="3487"/>
                </a:lnTo>
                <a:lnTo>
                  <a:pt x="2236" y="3483"/>
                </a:lnTo>
                <a:lnTo>
                  <a:pt x="2234" y="3482"/>
                </a:lnTo>
                <a:lnTo>
                  <a:pt x="2233" y="3480"/>
                </a:lnTo>
                <a:lnTo>
                  <a:pt x="2231" y="3480"/>
                </a:lnTo>
                <a:lnTo>
                  <a:pt x="2231" y="3477"/>
                </a:lnTo>
                <a:lnTo>
                  <a:pt x="2234" y="3473"/>
                </a:lnTo>
                <a:lnTo>
                  <a:pt x="2236" y="3470"/>
                </a:lnTo>
                <a:lnTo>
                  <a:pt x="2238" y="3466"/>
                </a:lnTo>
                <a:lnTo>
                  <a:pt x="2245" y="3470"/>
                </a:lnTo>
                <a:lnTo>
                  <a:pt x="2251" y="3473"/>
                </a:lnTo>
                <a:lnTo>
                  <a:pt x="2262" y="3473"/>
                </a:lnTo>
                <a:lnTo>
                  <a:pt x="2272" y="3473"/>
                </a:lnTo>
                <a:lnTo>
                  <a:pt x="2274" y="3466"/>
                </a:lnTo>
                <a:lnTo>
                  <a:pt x="2277" y="3461"/>
                </a:lnTo>
                <a:lnTo>
                  <a:pt x="2284" y="3451"/>
                </a:lnTo>
                <a:lnTo>
                  <a:pt x="2292" y="3442"/>
                </a:lnTo>
                <a:lnTo>
                  <a:pt x="2299" y="3432"/>
                </a:lnTo>
                <a:lnTo>
                  <a:pt x="2304" y="3432"/>
                </a:lnTo>
                <a:lnTo>
                  <a:pt x="2309" y="3431"/>
                </a:lnTo>
                <a:lnTo>
                  <a:pt x="2313" y="3429"/>
                </a:lnTo>
                <a:lnTo>
                  <a:pt x="2316" y="3425"/>
                </a:lnTo>
                <a:lnTo>
                  <a:pt x="2321" y="3419"/>
                </a:lnTo>
                <a:lnTo>
                  <a:pt x="2326" y="3412"/>
                </a:lnTo>
                <a:lnTo>
                  <a:pt x="2333" y="3412"/>
                </a:lnTo>
                <a:lnTo>
                  <a:pt x="2338" y="3410"/>
                </a:lnTo>
                <a:lnTo>
                  <a:pt x="2342" y="3407"/>
                </a:lnTo>
                <a:lnTo>
                  <a:pt x="2345" y="3403"/>
                </a:lnTo>
                <a:lnTo>
                  <a:pt x="2352" y="3396"/>
                </a:lnTo>
                <a:lnTo>
                  <a:pt x="2355" y="3393"/>
                </a:lnTo>
                <a:lnTo>
                  <a:pt x="2361" y="3391"/>
                </a:lnTo>
                <a:lnTo>
                  <a:pt x="2367" y="3391"/>
                </a:lnTo>
                <a:lnTo>
                  <a:pt x="2372" y="3390"/>
                </a:lnTo>
                <a:lnTo>
                  <a:pt x="2381" y="3384"/>
                </a:lnTo>
                <a:lnTo>
                  <a:pt x="2422" y="3384"/>
                </a:lnTo>
                <a:lnTo>
                  <a:pt x="2424" y="3390"/>
                </a:lnTo>
                <a:lnTo>
                  <a:pt x="2429" y="3391"/>
                </a:lnTo>
                <a:lnTo>
                  <a:pt x="2436" y="3391"/>
                </a:lnTo>
                <a:lnTo>
                  <a:pt x="2442" y="3391"/>
                </a:lnTo>
                <a:lnTo>
                  <a:pt x="2446" y="3396"/>
                </a:lnTo>
                <a:lnTo>
                  <a:pt x="2449" y="3402"/>
                </a:lnTo>
                <a:lnTo>
                  <a:pt x="2454" y="3405"/>
                </a:lnTo>
                <a:lnTo>
                  <a:pt x="2463" y="3405"/>
                </a:lnTo>
                <a:lnTo>
                  <a:pt x="2463" y="3410"/>
                </a:lnTo>
                <a:lnTo>
                  <a:pt x="2466" y="3412"/>
                </a:lnTo>
                <a:lnTo>
                  <a:pt x="2471" y="3417"/>
                </a:lnTo>
                <a:lnTo>
                  <a:pt x="2475" y="3419"/>
                </a:lnTo>
                <a:lnTo>
                  <a:pt x="2477" y="3422"/>
                </a:lnTo>
                <a:lnTo>
                  <a:pt x="2477" y="3427"/>
                </a:lnTo>
                <a:lnTo>
                  <a:pt x="2477" y="3432"/>
                </a:lnTo>
                <a:lnTo>
                  <a:pt x="2483" y="3436"/>
                </a:lnTo>
                <a:lnTo>
                  <a:pt x="2490" y="3439"/>
                </a:lnTo>
                <a:lnTo>
                  <a:pt x="2500" y="3439"/>
                </a:lnTo>
                <a:lnTo>
                  <a:pt x="2511" y="3439"/>
                </a:lnTo>
                <a:lnTo>
                  <a:pt x="2514" y="3437"/>
                </a:lnTo>
                <a:lnTo>
                  <a:pt x="2516" y="3436"/>
                </a:lnTo>
                <a:lnTo>
                  <a:pt x="2516" y="3432"/>
                </a:lnTo>
                <a:lnTo>
                  <a:pt x="2516" y="3431"/>
                </a:lnTo>
                <a:lnTo>
                  <a:pt x="2512" y="3424"/>
                </a:lnTo>
                <a:lnTo>
                  <a:pt x="2511" y="3419"/>
                </a:lnTo>
                <a:lnTo>
                  <a:pt x="2511" y="3412"/>
                </a:lnTo>
                <a:lnTo>
                  <a:pt x="2512" y="3407"/>
                </a:lnTo>
                <a:lnTo>
                  <a:pt x="2517" y="3398"/>
                </a:lnTo>
                <a:lnTo>
                  <a:pt x="2523" y="3390"/>
                </a:lnTo>
                <a:lnTo>
                  <a:pt x="2524" y="3384"/>
                </a:lnTo>
                <a:lnTo>
                  <a:pt x="2524" y="3378"/>
                </a:lnTo>
                <a:lnTo>
                  <a:pt x="2524" y="3371"/>
                </a:lnTo>
                <a:lnTo>
                  <a:pt x="2523" y="3366"/>
                </a:lnTo>
                <a:lnTo>
                  <a:pt x="2517" y="3357"/>
                </a:lnTo>
                <a:lnTo>
                  <a:pt x="2512" y="3349"/>
                </a:lnTo>
                <a:lnTo>
                  <a:pt x="2511" y="3344"/>
                </a:lnTo>
                <a:lnTo>
                  <a:pt x="2511" y="3337"/>
                </a:lnTo>
                <a:lnTo>
                  <a:pt x="2507" y="3337"/>
                </a:lnTo>
                <a:lnTo>
                  <a:pt x="2507" y="3335"/>
                </a:lnTo>
                <a:lnTo>
                  <a:pt x="2505" y="3332"/>
                </a:lnTo>
                <a:lnTo>
                  <a:pt x="2505" y="3327"/>
                </a:lnTo>
                <a:lnTo>
                  <a:pt x="2504" y="3323"/>
                </a:lnTo>
                <a:lnTo>
                  <a:pt x="2500" y="3323"/>
                </a:lnTo>
                <a:lnTo>
                  <a:pt x="2497" y="3323"/>
                </a:lnTo>
                <a:lnTo>
                  <a:pt x="2492" y="3315"/>
                </a:lnTo>
                <a:lnTo>
                  <a:pt x="2490" y="3309"/>
                </a:lnTo>
                <a:lnTo>
                  <a:pt x="2490" y="3303"/>
                </a:lnTo>
                <a:lnTo>
                  <a:pt x="2480" y="3296"/>
                </a:lnTo>
                <a:lnTo>
                  <a:pt x="2470" y="3289"/>
                </a:lnTo>
                <a:lnTo>
                  <a:pt x="2466" y="3289"/>
                </a:lnTo>
                <a:lnTo>
                  <a:pt x="2463" y="3289"/>
                </a:lnTo>
                <a:lnTo>
                  <a:pt x="2459" y="3289"/>
                </a:lnTo>
                <a:lnTo>
                  <a:pt x="2456" y="3289"/>
                </a:lnTo>
                <a:lnTo>
                  <a:pt x="2454" y="3284"/>
                </a:lnTo>
                <a:lnTo>
                  <a:pt x="2453" y="3282"/>
                </a:lnTo>
                <a:lnTo>
                  <a:pt x="2449" y="3282"/>
                </a:lnTo>
                <a:lnTo>
                  <a:pt x="2449" y="3272"/>
                </a:lnTo>
                <a:lnTo>
                  <a:pt x="2449" y="3262"/>
                </a:lnTo>
                <a:lnTo>
                  <a:pt x="2446" y="3245"/>
                </a:lnTo>
                <a:lnTo>
                  <a:pt x="2442" y="3228"/>
                </a:lnTo>
                <a:lnTo>
                  <a:pt x="2441" y="3219"/>
                </a:lnTo>
                <a:lnTo>
                  <a:pt x="2442" y="3207"/>
                </a:lnTo>
                <a:lnTo>
                  <a:pt x="2448" y="3211"/>
                </a:lnTo>
                <a:lnTo>
                  <a:pt x="2453" y="3214"/>
                </a:lnTo>
                <a:lnTo>
                  <a:pt x="2459" y="3224"/>
                </a:lnTo>
                <a:lnTo>
                  <a:pt x="2461" y="3231"/>
                </a:lnTo>
                <a:lnTo>
                  <a:pt x="2465" y="3236"/>
                </a:lnTo>
                <a:lnTo>
                  <a:pt x="2470" y="3240"/>
                </a:lnTo>
                <a:lnTo>
                  <a:pt x="2477" y="3241"/>
                </a:lnTo>
                <a:lnTo>
                  <a:pt x="2480" y="3246"/>
                </a:lnTo>
                <a:lnTo>
                  <a:pt x="2482" y="3253"/>
                </a:lnTo>
                <a:lnTo>
                  <a:pt x="2485" y="3258"/>
                </a:lnTo>
                <a:lnTo>
                  <a:pt x="2487" y="3260"/>
                </a:lnTo>
                <a:lnTo>
                  <a:pt x="2490" y="3262"/>
                </a:lnTo>
                <a:lnTo>
                  <a:pt x="2492" y="3265"/>
                </a:lnTo>
                <a:lnTo>
                  <a:pt x="2494" y="3269"/>
                </a:lnTo>
                <a:lnTo>
                  <a:pt x="2495" y="3275"/>
                </a:lnTo>
                <a:lnTo>
                  <a:pt x="2499" y="3279"/>
                </a:lnTo>
                <a:lnTo>
                  <a:pt x="2500" y="3282"/>
                </a:lnTo>
                <a:lnTo>
                  <a:pt x="2505" y="3282"/>
                </a:lnTo>
                <a:lnTo>
                  <a:pt x="2511" y="3282"/>
                </a:lnTo>
                <a:lnTo>
                  <a:pt x="2511" y="3270"/>
                </a:lnTo>
                <a:lnTo>
                  <a:pt x="2512" y="3265"/>
                </a:lnTo>
                <a:lnTo>
                  <a:pt x="2514" y="3263"/>
                </a:lnTo>
                <a:lnTo>
                  <a:pt x="2517" y="3262"/>
                </a:lnTo>
                <a:lnTo>
                  <a:pt x="2521" y="3257"/>
                </a:lnTo>
                <a:lnTo>
                  <a:pt x="2523" y="3250"/>
                </a:lnTo>
                <a:lnTo>
                  <a:pt x="2526" y="3245"/>
                </a:lnTo>
                <a:lnTo>
                  <a:pt x="2528" y="3243"/>
                </a:lnTo>
                <a:lnTo>
                  <a:pt x="2531" y="3241"/>
                </a:lnTo>
                <a:lnTo>
                  <a:pt x="2524" y="3228"/>
                </a:lnTo>
                <a:lnTo>
                  <a:pt x="2517" y="3214"/>
                </a:lnTo>
                <a:lnTo>
                  <a:pt x="2517" y="3211"/>
                </a:lnTo>
                <a:lnTo>
                  <a:pt x="2517" y="3207"/>
                </a:lnTo>
                <a:lnTo>
                  <a:pt x="2517" y="3204"/>
                </a:lnTo>
                <a:lnTo>
                  <a:pt x="2517" y="3200"/>
                </a:lnTo>
                <a:lnTo>
                  <a:pt x="2521" y="3200"/>
                </a:lnTo>
                <a:lnTo>
                  <a:pt x="2524" y="3200"/>
                </a:lnTo>
                <a:lnTo>
                  <a:pt x="2529" y="3200"/>
                </a:lnTo>
                <a:lnTo>
                  <a:pt x="2531" y="3200"/>
                </a:lnTo>
                <a:lnTo>
                  <a:pt x="2533" y="3197"/>
                </a:lnTo>
                <a:lnTo>
                  <a:pt x="2533" y="3194"/>
                </a:lnTo>
                <a:lnTo>
                  <a:pt x="2531" y="3187"/>
                </a:lnTo>
                <a:lnTo>
                  <a:pt x="2533" y="3182"/>
                </a:lnTo>
                <a:lnTo>
                  <a:pt x="2534" y="3180"/>
                </a:lnTo>
                <a:lnTo>
                  <a:pt x="2538" y="3180"/>
                </a:lnTo>
                <a:lnTo>
                  <a:pt x="2536" y="3173"/>
                </a:lnTo>
                <a:lnTo>
                  <a:pt x="2536" y="3168"/>
                </a:lnTo>
                <a:lnTo>
                  <a:pt x="2540" y="3163"/>
                </a:lnTo>
                <a:lnTo>
                  <a:pt x="2541" y="3159"/>
                </a:lnTo>
                <a:lnTo>
                  <a:pt x="2546" y="3154"/>
                </a:lnTo>
                <a:lnTo>
                  <a:pt x="2550" y="3151"/>
                </a:lnTo>
                <a:lnTo>
                  <a:pt x="2552" y="3146"/>
                </a:lnTo>
                <a:lnTo>
                  <a:pt x="2557" y="3147"/>
                </a:lnTo>
                <a:lnTo>
                  <a:pt x="2558" y="3151"/>
                </a:lnTo>
                <a:lnTo>
                  <a:pt x="2560" y="3156"/>
                </a:lnTo>
                <a:lnTo>
                  <a:pt x="2558" y="3163"/>
                </a:lnTo>
                <a:lnTo>
                  <a:pt x="2555" y="3173"/>
                </a:lnTo>
                <a:lnTo>
                  <a:pt x="2552" y="3180"/>
                </a:lnTo>
                <a:lnTo>
                  <a:pt x="2550" y="3185"/>
                </a:lnTo>
                <a:lnTo>
                  <a:pt x="2548" y="3187"/>
                </a:lnTo>
                <a:lnTo>
                  <a:pt x="2545" y="3187"/>
                </a:lnTo>
                <a:lnTo>
                  <a:pt x="2545" y="3194"/>
                </a:lnTo>
                <a:lnTo>
                  <a:pt x="2546" y="3197"/>
                </a:lnTo>
                <a:lnTo>
                  <a:pt x="2548" y="3197"/>
                </a:lnTo>
                <a:lnTo>
                  <a:pt x="2550" y="3197"/>
                </a:lnTo>
                <a:lnTo>
                  <a:pt x="2552" y="3197"/>
                </a:lnTo>
                <a:lnTo>
                  <a:pt x="2555" y="3192"/>
                </a:lnTo>
                <a:lnTo>
                  <a:pt x="2558" y="3187"/>
                </a:lnTo>
                <a:lnTo>
                  <a:pt x="2567" y="3182"/>
                </a:lnTo>
                <a:lnTo>
                  <a:pt x="2570" y="3178"/>
                </a:lnTo>
                <a:lnTo>
                  <a:pt x="2572" y="3173"/>
                </a:lnTo>
                <a:lnTo>
                  <a:pt x="2577" y="3171"/>
                </a:lnTo>
                <a:lnTo>
                  <a:pt x="2582" y="3168"/>
                </a:lnTo>
                <a:lnTo>
                  <a:pt x="2589" y="3159"/>
                </a:lnTo>
                <a:lnTo>
                  <a:pt x="2596" y="3151"/>
                </a:lnTo>
                <a:lnTo>
                  <a:pt x="2601" y="3147"/>
                </a:lnTo>
                <a:lnTo>
                  <a:pt x="2606" y="3146"/>
                </a:lnTo>
                <a:lnTo>
                  <a:pt x="2608" y="3136"/>
                </a:lnTo>
                <a:lnTo>
                  <a:pt x="2611" y="3129"/>
                </a:lnTo>
                <a:lnTo>
                  <a:pt x="2620" y="3112"/>
                </a:lnTo>
                <a:lnTo>
                  <a:pt x="2620" y="3108"/>
                </a:lnTo>
                <a:lnTo>
                  <a:pt x="2620" y="3105"/>
                </a:lnTo>
                <a:lnTo>
                  <a:pt x="2620" y="3101"/>
                </a:lnTo>
                <a:lnTo>
                  <a:pt x="2620" y="3098"/>
                </a:lnTo>
                <a:lnTo>
                  <a:pt x="2623" y="3098"/>
                </a:lnTo>
                <a:lnTo>
                  <a:pt x="2627" y="3098"/>
                </a:lnTo>
                <a:lnTo>
                  <a:pt x="2627" y="3095"/>
                </a:lnTo>
                <a:lnTo>
                  <a:pt x="2627" y="3091"/>
                </a:lnTo>
                <a:lnTo>
                  <a:pt x="2630" y="3084"/>
                </a:lnTo>
                <a:lnTo>
                  <a:pt x="2632" y="3081"/>
                </a:lnTo>
                <a:lnTo>
                  <a:pt x="2633" y="3078"/>
                </a:lnTo>
                <a:lnTo>
                  <a:pt x="2640" y="3062"/>
                </a:lnTo>
                <a:lnTo>
                  <a:pt x="2649" y="3048"/>
                </a:lnTo>
                <a:lnTo>
                  <a:pt x="2656" y="3033"/>
                </a:lnTo>
                <a:lnTo>
                  <a:pt x="2659" y="3025"/>
                </a:lnTo>
                <a:lnTo>
                  <a:pt x="2661" y="3016"/>
                </a:lnTo>
                <a:lnTo>
                  <a:pt x="2661" y="3014"/>
                </a:lnTo>
                <a:lnTo>
                  <a:pt x="2664" y="2999"/>
                </a:lnTo>
                <a:lnTo>
                  <a:pt x="2669" y="2985"/>
                </a:lnTo>
                <a:lnTo>
                  <a:pt x="2671" y="2987"/>
                </a:lnTo>
                <a:lnTo>
                  <a:pt x="2674" y="2989"/>
                </a:lnTo>
                <a:lnTo>
                  <a:pt x="2678" y="2987"/>
                </a:lnTo>
                <a:lnTo>
                  <a:pt x="2679" y="2985"/>
                </a:lnTo>
                <a:lnTo>
                  <a:pt x="2681" y="2978"/>
                </a:lnTo>
                <a:lnTo>
                  <a:pt x="2681" y="2970"/>
                </a:lnTo>
                <a:lnTo>
                  <a:pt x="2681" y="2961"/>
                </a:lnTo>
                <a:lnTo>
                  <a:pt x="2685" y="2960"/>
                </a:lnTo>
                <a:lnTo>
                  <a:pt x="2686" y="2958"/>
                </a:lnTo>
                <a:lnTo>
                  <a:pt x="2688" y="2955"/>
                </a:lnTo>
                <a:lnTo>
                  <a:pt x="2688" y="2948"/>
                </a:lnTo>
                <a:lnTo>
                  <a:pt x="2688" y="2944"/>
                </a:lnTo>
                <a:lnTo>
                  <a:pt x="2690" y="2936"/>
                </a:lnTo>
                <a:lnTo>
                  <a:pt x="2693" y="2929"/>
                </a:lnTo>
                <a:lnTo>
                  <a:pt x="2695" y="2927"/>
                </a:lnTo>
                <a:lnTo>
                  <a:pt x="2696" y="2922"/>
                </a:lnTo>
                <a:lnTo>
                  <a:pt x="2698" y="2919"/>
                </a:lnTo>
                <a:lnTo>
                  <a:pt x="2703" y="2912"/>
                </a:lnTo>
                <a:lnTo>
                  <a:pt x="2707" y="2907"/>
                </a:lnTo>
                <a:lnTo>
                  <a:pt x="2708" y="2902"/>
                </a:lnTo>
                <a:lnTo>
                  <a:pt x="2708" y="2897"/>
                </a:lnTo>
                <a:lnTo>
                  <a:pt x="2708" y="2893"/>
                </a:lnTo>
                <a:lnTo>
                  <a:pt x="2708" y="2886"/>
                </a:lnTo>
                <a:lnTo>
                  <a:pt x="2717" y="2881"/>
                </a:lnTo>
                <a:lnTo>
                  <a:pt x="2720" y="2878"/>
                </a:lnTo>
                <a:lnTo>
                  <a:pt x="2722" y="2873"/>
                </a:lnTo>
                <a:lnTo>
                  <a:pt x="2727" y="2873"/>
                </a:lnTo>
                <a:lnTo>
                  <a:pt x="2731" y="2871"/>
                </a:lnTo>
                <a:lnTo>
                  <a:pt x="2734" y="2869"/>
                </a:lnTo>
                <a:lnTo>
                  <a:pt x="2736" y="2866"/>
                </a:lnTo>
                <a:lnTo>
                  <a:pt x="2734" y="2861"/>
                </a:lnTo>
                <a:lnTo>
                  <a:pt x="2736" y="2854"/>
                </a:lnTo>
                <a:lnTo>
                  <a:pt x="2736" y="2842"/>
                </a:lnTo>
                <a:lnTo>
                  <a:pt x="2736" y="2835"/>
                </a:lnTo>
                <a:lnTo>
                  <a:pt x="2736" y="2830"/>
                </a:lnTo>
                <a:lnTo>
                  <a:pt x="2734" y="2827"/>
                </a:lnTo>
                <a:lnTo>
                  <a:pt x="2729" y="2825"/>
                </a:lnTo>
                <a:lnTo>
                  <a:pt x="2724" y="2818"/>
                </a:lnTo>
                <a:lnTo>
                  <a:pt x="2722" y="2808"/>
                </a:lnTo>
                <a:lnTo>
                  <a:pt x="2722" y="2796"/>
                </a:lnTo>
                <a:lnTo>
                  <a:pt x="2722" y="2784"/>
                </a:lnTo>
                <a:lnTo>
                  <a:pt x="2726" y="2782"/>
                </a:lnTo>
                <a:lnTo>
                  <a:pt x="2727" y="2779"/>
                </a:lnTo>
                <a:lnTo>
                  <a:pt x="2729" y="2770"/>
                </a:lnTo>
                <a:lnTo>
                  <a:pt x="2732" y="2769"/>
                </a:lnTo>
                <a:lnTo>
                  <a:pt x="2736" y="2767"/>
                </a:lnTo>
                <a:lnTo>
                  <a:pt x="2743" y="2760"/>
                </a:lnTo>
                <a:lnTo>
                  <a:pt x="2746" y="2758"/>
                </a:lnTo>
                <a:lnTo>
                  <a:pt x="2749" y="2757"/>
                </a:lnTo>
                <a:lnTo>
                  <a:pt x="2756" y="2755"/>
                </a:lnTo>
                <a:lnTo>
                  <a:pt x="2763" y="2757"/>
                </a:lnTo>
                <a:lnTo>
                  <a:pt x="2768" y="2755"/>
                </a:lnTo>
                <a:lnTo>
                  <a:pt x="2773" y="2750"/>
                </a:lnTo>
                <a:lnTo>
                  <a:pt x="2782" y="2741"/>
                </a:lnTo>
                <a:lnTo>
                  <a:pt x="2785" y="2736"/>
                </a:lnTo>
                <a:lnTo>
                  <a:pt x="2790" y="2733"/>
                </a:lnTo>
                <a:lnTo>
                  <a:pt x="2796" y="2729"/>
                </a:lnTo>
                <a:lnTo>
                  <a:pt x="2804" y="2729"/>
                </a:lnTo>
                <a:lnTo>
                  <a:pt x="2804" y="2726"/>
                </a:lnTo>
                <a:lnTo>
                  <a:pt x="2804" y="2723"/>
                </a:lnTo>
                <a:lnTo>
                  <a:pt x="2804" y="2719"/>
                </a:lnTo>
                <a:lnTo>
                  <a:pt x="2804" y="2714"/>
                </a:lnTo>
                <a:lnTo>
                  <a:pt x="2802" y="2711"/>
                </a:lnTo>
                <a:lnTo>
                  <a:pt x="2801" y="2707"/>
                </a:lnTo>
                <a:lnTo>
                  <a:pt x="2799" y="2697"/>
                </a:lnTo>
                <a:lnTo>
                  <a:pt x="2796" y="2689"/>
                </a:lnTo>
                <a:lnTo>
                  <a:pt x="2787" y="2675"/>
                </a:lnTo>
                <a:lnTo>
                  <a:pt x="2787" y="2672"/>
                </a:lnTo>
                <a:lnTo>
                  <a:pt x="2785" y="2651"/>
                </a:lnTo>
                <a:lnTo>
                  <a:pt x="2782" y="2643"/>
                </a:lnTo>
                <a:lnTo>
                  <a:pt x="2777" y="2634"/>
                </a:lnTo>
                <a:lnTo>
                  <a:pt x="2775" y="2631"/>
                </a:lnTo>
                <a:lnTo>
                  <a:pt x="2773" y="2627"/>
                </a:lnTo>
                <a:lnTo>
                  <a:pt x="2768" y="2622"/>
                </a:lnTo>
                <a:lnTo>
                  <a:pt x="2765" y="2620"/>
                </a:lnTo>
                <a:lnTo>
                  <a:pt x="2765" y="2614"/>
                </a:lnTo>
                <a:lnTo>
                  <a:pt x="2761" y="2608"/>
                </a:lnTo>
                <a:lnTo>
                  <a:pt x="2758" y="2605"/>
                </a:lnTo>
                <a:lnTo>
                  <a:pt x="2753" y="2603"/>
                </a:lnTo>
                <a:lnTo>
                  <a:pt x="2744" y="2600"/>
                </a:lnTo>
                <a:lnTo>
                  <a:pt x="2741" y="2598"/>
                </a:lnTo>
                <a:lnTo>
                  <a:pt x="2738" y="2595"/>
                </a:lnTo>
                <a:lnTo>
                  <a:pt x="2736" y="2593"/>
                </a:lnTo>
                <a:lnTo>
                  <a:pt x="2729" y="2593"/>
                </a:lnTo>
                <a:lnTo>
                  <a:pt x="2727" y="2585"/>
                </a:lnTo>
                <a:lnTo>
                  <a:pt x="2726" y="2576"/>
                </a:lnTo>
                <a:lnTo>
                  <a:pt x="2717" y="2564"/>
                </a:lnTo>
                <a:lnTo>
                  <a:pt x="2714" y="2557"/>
                </a:lnTo>
                <a:lnTo>
                  <a:pt x="2710" y="2550"/>
                </a:lnTo>
                <a:lnTo>
                  <a:pt x="2708" y="2542"/>
                </a:lnTo>
                <a:lnTo>
                  <a:pt x="2708" y="2532"/>
                </a:lnTo>
                <a:lnTo>
                  <a:pt x="2714" y="2535"/>
                </a:lnTo>
                <a:lnTo>
                  <a:pt x="2717" y="2538"/>
                </a:lnTo>
                <a:lnTo>
                  <a:pt x="2720" y="2550"/>
                </a:lnTo>
                <a:lnTo>
                  <a:pt x="2722" y="2556"/>
                </a:lnTo>
                <a:lnTo>
                  <a:pt x="2726" y="2561"/>
                </a:lnTo>
                <a:lnTo>
                  <a:pt x="2731" y="2564"/>
                </a:lnTo>
                <a:lnTo>
                  <a:pt x="2736" y="2566"/>
                </a:lnTo>
                <a:lnTo>
                  <a:pt x="2736" y="2569"/>
                </a:lnTo>
                <a:lnTo>
                  <a:pt x="2738" y="2571"/>
                </a:lnTo>
                <a:lnTo>
                  <a:pt x="2743" y="2573"/>
                </a:lnTo>
                <a:lnTo>
                  <a:pt x="2749" y="2576"/>
                </a:lnTo>
                <a:lnTo>
                  <a:pt x="2756" y="2581"/>
                </a:lnTo>
                <a:lnTo>
                  <a:pt x="2767" y="2593"/>
                </a:lnTo>
                <a:lnTo>
                  <a:pt x="2777" y="2605"/>
                </a:lnTo>
                <a:lnTo>
                  <a:pt x="2784" y="2610"/>
                </a:lnTo>
                <a:lnTo>
                  <a:pt x="2790" y="2614"/>
                </a:lnTo>
                <a:lnTo>
                  <a:pt x="2790" y="2622"/>
                </a:lnTo>
                <a:lnTo>
                  <a:pt x="2794" y="2627"/>
                </a:lnTo>
                <a:lnTo>
                  <a:pt x="2799" y="2631"/>
                </a:lnTo>
                <a:lnTo>
                  <a:pt x="2804" y="2634"/>
                </a:lnTo>
                <a:lnTo>
                  <a:pt x="2804" y="2639"/>
                </a:lnTo>
                <a:lnTo>
                  <a:pt x="2806" y="2643"/>
                </a:lnTo>
                <a:lnTo>
                  <a:pt x="2808" y="2646"/>
                </a:lnTo>
                <a:lnTo>
                  <a:pt x="2811" y="2648"/>
                </a:lnTo>
                <a:lnTo>
                  <a:pt x="2809" y="2654"/>
                </a:lnTo>
                <a:lnTo>
                  <a:pt x="2809" y="2661"/>
                </a:lnTo>
                <a:lnTo>
                  <a:pt x="2813" y="2670"/>
                </a:lnTo>
                <a:lnTo>
                  <a:pt x="2816" y="2678"/>
                </a:lnTo>
                <a:lnTo>
                  <a:pt x="2818" y="2683"/>
                </a:lnTo>
                <a:lnTo>
                  <a:pt x="2818" y="2689"/>
                </a:lnTo>
                <a:lnTo>
                  <a:pt x="2825" y="2697"/>
                </a:lnTo>
                <a:lnTo>
                  <a:pt x="2830" y="2707"/>
                </a:lnTo>
                <a:lnTo>
                  <a:pt x="2835" y="2711"/>
                </a:lnTo>
                <a:lnTo>
                  <a:pt x="2840" y="2712"/>
                </a:lnTo>
                <a:lnTo>
                  <a:pt x="2845" y="2716"/>
                </a:lnTo>
                <a:lnTo>
                  <a:pt x="2852" y="2716"/>
                </a:lnTo>
                <a:lnTo>
                  <a:pt x="2857" y="2714"/>
                </a:lnTo>
                <a:lnTo>
                  <a:pt x="2860" y="2712"/>
                </a:lnTo>
                <a:lnTo>
                  <a:pt x="2862" y="2709"/>
                </a:lnTo>
                <a:lnTo>
                  <a:pt x="2864" y="2706"/>
                </a:lnTo>
                <a:lnTo>
                  <a:pt x="2866" y="2702"/>
                </a:lnTo>
                <a:lnTo>
                  <a:pt x="2864" y="2697"/>
                </a:lnTo>
                <a:lnTo>
                  <a:pt x="2862" y="2694"/>
                </a:lnTo>
                <a:lnTo>
                  <a:pt x="2859" y="2689"/>
                </a:lnTo>
                <a:lnTo>
                  <a:pt x="2854" y="2689"/>
                </a:lnTo>
                <a:lnTo>
                  <a:pt x="2852" y="2685"/>
                </a:lnTo>
                <a:lnTo>
                  <a:pt x="2850" y="2682"/>
                </a:lnTo>
                <a:lnTo>
                  <a:pt x="2850" y="2675"/>
                </a:lnTo>
                <a:lnTo>
                  <a:pt x="2852" y="2665"/>
                </a:lnTo>
                <a:lnTo>
                  <a:pt x="2852" y="2660"/>
                </a:lnTo>
                <a:lnTo>
                  <a:pt x="2852" y="2654"/>
                </a:lnTo>
                <a:lnTo>
                  <a:pt x="2872" y="2654"/>
                </a:lnTo>
                <a:lnTo>
                  <a:pt x="2871" y="2651"/>
                </a:lnTo>
                <a:lnTo>
                  <a:pt x="2867" y="2646"/>
                </a:lnTo>
                <a:lnTo>
                  <a:pt x="2862" y="2641"/>
                </a:lnTo>
                <a:lnTo>
                  <a:pt x="2860" y="2637"/>
                </a:lnTo>
                <a:lnTo>
                  <a:pt x="2857" y="2632"/>
                </a:lnTo>
                <a:lnTo>
                  <a:pt x="2857" y="2627"/>
                </a:lnTo>
                <a:lnTo>
                  <a:pt x="2859" y="2620"/>
                </a:lnTo>
                <a:lnTo>
                  <a:pt x="2866" y="2620"/>
                </a:lnTo>
                <a:lnTo>
                  <a:pt x="2872" y="2620"/>
                </a:lnTo>
                <a:lnTo>
                  <a:pt x="2883" y="2624"/>
                </a:lnTo>
                <a:lnTo>
                  <a:pt x="2889" y="2631"/>
                </a:lnTo>
                <a:lnTo>
                  <a:pt x="2900" y="2634"/>
                </a:lnTo>
                <a:lnTo>
                  <a:pt x="2901" y="2634"/>
                </a:lnTo>
                <a:lnTo>
                  <a:pt x="2903" y="2632"/>
                </a:lnTo>
                <a:lnTo>
                  <a:pt x="2905" y="2627"/>
                </a:lnTo>
                <a:lnTo>
                  <a:pt x="2906" y="2614"/>
                </a:lnTo>
                <a:lnTo>
                  <a:pt x="2910" y="2614"/>
                </a:lnTo>
                <a:lnTo>
                  <a:pt x="2912" y="2612"/>
                </a:lnTo>
                <a:lnTo>
                  <a:pt x="2913" y="2607"/>
                </a:lnTo>
                <a:lnTo>
                  <a:pt x="2918" y="2608"/>
                </a:lnTo>
                <a:lnTo>
                  <a:pt x="2920" y="2612"/>
                </a:lnTo>
                <a:lnTo>
                  <a:pt x="2920" y="2615"/>
                </a:lnTo>
                <a:lnTo>
                  <a:pt x="2917" y="2620"/>
                </a:lnTo>
                <a:lnTo>
                  <a:pt x="2912" y="2629"/>
                </a:lnTo>
                <a:lnTo>
                  <a:pt x="2912" y="2634"/>
                </a:lnTo>
                <a:lnTo>
                  <a:pt x="2913" y="2641"/>
                </a:lnTo>
                <a:lnTo>
                  <a:pt x="2915" y="2648"/>
                </a:lnTo>
                <a:lnTo>
                  <a:pt x="2915" y="2654"/>
                </a:lnTo>
                <a:lnTo>
                  <a:pt x="2912" y="2663"/>
                </a:lnTo>
                <a:lnTo>
                  <a:pt x="2908" y="2672"/>
                </a:lnTo>
                <a:lnTo>
                  <a:pt x="2906" y="2677"/>
                </a:lnTo>
                <a:lnTo>
                  <a:pt x="2906" y="2682"/>
                </a:lnTo>
                <a:lnTo>
                  <a:pt x="2908" y="2685"/>
                </a:lnTo>
                <a:lnTo>
                  <a:pt x="2910" y="2687"/>
                </a:lnTo>
                <a:lnTo>
                  <a:pt x="2912" y="2685"/>
                </a:lnTo>
                <a:lnTo>
                  <a:pt x="2913" y="2682"/>
                </a:lnTo>
                <a:lnTo>
                  <a:pt x="2918" y="2682"/>
                </a:lnTo>
                <a:lnTo>
                  <a:pt x="2922" y="2680"/>
                </a:lnTo>
                <a:lnTo>
                  <a:pt x="2925" y="2678"/>
                </a:lnTo>
                <a:lnTo>
                  <a:pt x="2927" y="2675"/>
                </a:lnTo>
                <a:lnTo>
                  <a:pt x="2932" y="2677"/>
                </a:lnTo>
                <a:lnTo>
                  <a:pt x="2937" y="2675"/>
                </a:lnTo>
                <a:lnTo>
                  <a:pt x="2941" y="2673"/>
                </a:lnTo>
                <a:lnTo>
                  <a:pt x="2942" y="2670"/>
                </a:lnTo>
                <a:lnTo>
                  <a:pt x="2947" y="2665"/>
                </a:lnTo>
                <a:lnTo>
                  <a:pt x="2949" y="2663"/>
                </a:lnTo>
                <a:lnTo>
                  <a:pt x="2954" y="2661"/>
                </a:lnTo>
                <a:lnTo>
                  <a:pt x="2981" y="2661"/>
                </a:lnTo>
                <a:lnTo>
                  <a:pt x="2993" y="2663"/>
                </a:lnTo>
                <a:lnTo>
                  <a:pt x="2999" y="2665"/>
                </a:lnTo>
                <a:lnTo>
                  <a:pt x="3002" y="2668"/>
                </a:lnTo>
                <a:lnTo>
                  <a:pt x="3007" y="2666"/>
                </a:lnTo>
                <a:lnTo>
                  <a:pt x="3012" y="2663"/>
                </a:lnTo>
                <a:lnTo>
                  <a:pt x="3014" y="2658"/>
                </a:lnTo>
                <a:lnTo>
                  <a:pt x="3016" y="2653"/>
                </a:lnTo>
                <a:lnTo>
                  <a:pt x="3017" y="2639"/>
                </a:lnTo>
                <a:lnTo>
                  <a:pt x="3016" y="2627"/>
                </a:lnTo>
                <a:lnTo>
                  <a:pt x="3014" y="2624"/>
                </a:lnTo>
                <a:lnTo>
                  <a:pt x="3012" y="2622"/>
                </a:lnTo>
                <a:lnTo>
                  <a:pt x="3010" y="2622"/>
                </a:lnTo>
                <a:lnTo>
                  <a:pt x="3009" y="2620"/>
                </a:lnTo>
                <a:lnTo>
                  <a:pt x="3009" y="2617"/>
                </a:lnTo>
                <a:lnTo>
                  <a:pt x="3009" y="2614"/>
                </a:lnTo>
                <a:lnTo>
                  <a:pt x="3009" y="2610"/>
                </a:lnTo>
                <a:lnTo>
                  <a:pt x="3009" y="2607"/>
                </a:lnTo>
                <a:lnTo>
                  <a:pt x="3007" y="2605"/>
                </a:lnTo>
                <a:lnTo>
                  <a:pt x="3005" y="2605"/>
                </a:lnTo>
                <a:lnTo>
                  <a:pt x="3004" y="2603"/>
                </a:lnTo>
                <a:lnTo>
                  <a:pt x="3002" y="2600"/>
                </a:lnTo>
                <a:lnTo>
                  <a:pt x="3002" y="2593"/>
                </a:lnTo>
                <a:lnTo>
                  <a:pt x="3002" y="2586"/>
                </a:lnTo>
                <a:lnTo>
                  <a:pt x="3002" y="2579"/>
                </a:lnTo>
                <a:lnTo>
                  <a:pt x="3004" y="2574"/>
                </a:lnTo>
                <a:lnTo>
                  <a:pt x="3009" y="2573"/>
                </a:lnTo>
                <a:lnTo>
                  <a:pt x="3009" y="2568"/>
                </a:lnTo>
                <a:lnTo>
                  <a:pt x="3010" y="2564"/>
                </a:lnTo>
                <a:lnTo>
                  <a:pt x="3012" y="2561"/>
                </a:lnTo>
                <a:lnTo>
                  <a:pt x="3016" y="2559"/>
                </a:lnTo>
                <a:lnTo>
                  <a:pt x="3016" y="2554"/>
                </a:lnTo>
                <a:lnTo>
                  <a:pt x="3016" y="2549"/>
                </a:lnTo>
                <a:lnTo>
                  <a:pt x="3014" y="2545"/>
                </a:lnTo>
                <a:lnTo>
                  <a:pt x="3010" y="2544"/>
                </a:lnTo>
                <a:lnTo>
                  <a:pt x="3005" y="2538"/>
                </a:lnTo>
                <a:lnTo>
                  <a:pt x="3002" y="2537"/>
                </a:lnTo>
                <a:lnTo>
                  <a:pt x="3002" y="2532"/>
                </a:lnTo>
                <a:lnTo>
                  <a:pt x="2999" y="2530"/>
                </a:lnTo>
                <a:lnTo>
                  <a:pt x="2997" y="2528"/>
                </a:lnTo>
                <a:lnTo>
                  <a:pt x="2995" y="2521"/>
                </a:lnTo>
                <a:lnTo>
                  <a:pt x="2995" y="2504"/>
                </a:lnTo>
                <a:lnTo>
                  <a:pt x="3002" y="2503"/>
                </a:lnTo>
                <a:lnTo>
                  <a:pt x="3007" y="2504"/>
                </a:lnTo>
                <a:lnTo>
                  <a:pt x="3012" y="2506"/>
                </a:lnTo>
                <a:lnTo>
                  <a:pt x="3014" y="2509"/>
                </a:lnTo>
                <a:lnTo>
                  <a:pt x="3019" y="2516"/>
                </a:lnTo>
                <a:lnTo>
                  <a:pt x="3022" y="2525"/>
                </a:lnTo>
                <a:lnTo>
                  <a:pt x="3021" y="2532"/>
                </a:lnTo>
                <a:lnTo>
                  <a:pt x="3022" y="2535"/>
                </a:lnTo>
                <a:lnTo>
                  <a:pt x="3024" y="2538"/>
                </a:lnTo>
                <a:lnTo>
                  <a:pt x="3027" y="2540"/>
                </a:lnTo>
                <a:lnTo>
                  <a:pt x="3033" y="2545"/>
                </a:lnTo>
                <a:lnTo>
                  <a:pt x="3034" y="2549"/>
                </a:lnTo>
                <a:lnTo>
                  <a:pt x="3036" y="2552"/>
                </a:lnTo>
                <a:lnTo>
                  <a:pt x="3033" y="2566"/>
                </a:lnTo>
                <a:lnTo>
                  <a:pt x="3029" y="2583"/>
                </a:lnTo>
                <a:lnTo>
                  <a:pt x="3029" y="2591"/>
                </a:lnTo>
                <a:lnTo>
                  <a:pt x="3029" y="2600"/>
                </a:lnTo>
                <a:lnTo>
                  <a:pt x="3033" y="2607"/>
                </a:lnTo>
                <a:lnTo>
                  <a:pt x="3036" y="2614"/>
                </a:lnTo>
                <a:lnTo>
                  <a:pt x="3034" y="2620"/>
                </a:lnTo>
                <a:lnTo>
                  <a:pt x="3034" y="2625"/>
                </a:lnTo>
                <a:lnTo>
                  <a:pt x="3038" y="2632"/>
                </a:lnTo>
                <a:lnTo>
                  <a:pt x="3043" y="2637"/>
                </a:lnTo>
                <a:lnTo>
                  <a:pt x="3043" y="2643"/>
                </a:lnTo>
                <a:lnTo>
                  <a:pt x="3043" y="2648"/>
                </a:lnTo>
                <a:lnTo>
                  <a:pt x="3043" y="2651"/>
                </a:lnTo>
                <a:lnTo>
                  <a:pt x="3045" y="2653"/>
                </a:lnTo>
                <a:lnTo>
                  <a:pt x="3050" y="2654"/>
                </a:lnTo>
                <a:lnTo>
                  <a:pt x="3063" y="2654"/>
                </a:lnTo>
                <a:lnTo>
                  <a:pt x="3068" y="2656"/>
                </a:lnTo>
                <a:lnTo>
                  <a:pt x="3070" y="2658"/>
                </a:lnTo>
                <a:lnTo>
                  <a:pt x="3070" y="2661"/>
                </a:lnTo>
                <a:lnTo>
                  <a:pt x="3077" y="2661"/>
                </a:lnTo>
                <a:lnTo>
                  <a:pt x="3080" y="2665"/>
                </a:lnTo>
                <a:lnTo>
                  <a:pt x="3085" y="2666"/>
                </a:lnTo>
                <a:lnTo>
                  <a:pt x="3091" y="2668"/>
                </a:lnTo>
                <a:lnTo>
                  <a:pt x="3092" y="2670"/>
                </a:lnTo>
                <a:lnTo>
                  <a:pt x="3094" y="2672"/>
                </a:lnTo>
                <a:lnTo>
                  <a:pt x="3097" y="2675"/>
                </a:lnTo>
                <a:lnTo>
                  <a:pt x="3103" y="2677"/>
                </a:lnTo>
                <a:lnTo>
                  <a:pt x="3104" y="2678"/>
                </a:lnTo>
                <a:lnTo>
                  <a:pt x="3104" y="2682"/>
                </a:lnTo>
                <a:lnTo>
                  <a:pt x="3109" y="2683"/>
                </a:lnTo>
                <a:lnTo>
                  <a:pt x="3114" y="2682"/>
                </a:lnTo>
                <a:lnTo>
                  <a:pt x="3118" y="2680"/>
                </a:lnTo>
                <a:lnTo>
                  <a:pt x="3120" y="2677"/>
                </a:lnTo>
                <a:lnTo>
                  <a:pt x="3125" y="2672"/>
                </a:lnTo>
                <a:lnTo>
                  <a:pt x="3126" y="2670"/>
                </a:lnTo>
                <a:lnTo>
                  <a:pt x="3132" y="2668"/>
                </a:lnTo>
                <a:lnTo>
                  <a:pt x="3147" y="2668"/>
                </a:lnTo>
                <a:lnTo>
                  <a:pt x="3160" y="2668"/>
                </a:lnTo>
                <a:lnTo>
                  <a:pt x="3186" y="2661"/>
                </a:lnTo>
                <a:lnTo>
                  <a:pt x="3189" y="2666"/>
                </a:lnTo>
                <a:lnTo>
                  <a:pt x="3189" y="2672"/>
                </a:lnTo>
                <a:lnTo>
                  <a:pt x="3189" y="2677"/>
                </a:lnTo>
                <a:lnTo>
                  <a:pt x="3186" y="2689"/>
                </a:lnTo>
                <a:lnTo>
                  <a:pt x="3184" y="2695"/>
                </a:lnTo>
                <a:lnTo>
                  <a:pt x="3179" y="2695"/>
                </a:lnTo>
                <a:lnTo>
                  <a:pt x="3164" y="2695"/>
                </a:lnTo>
                <a:lnTo>
                  <a:pt x="3149" y="2695"/>
                </a:lnTo>
                <a:lnTo>
                  <a:pt x="3120" y="2699"/>
                </a:lnTo>
                <a:lnTo>
                  <a:pt x="3094" y="2704"/>
                </a:lnTo>
                <a:lnTo>
                  <a:pt x="3070" y="2709"/>
                </a:lnTo>
                <a:lnTo>
                  <a:pt x="3063" y="2709"/>
                </a:lnTo>
                <a:lnTo>
                  <a:pt x="3056" y="2709"/>
                </a:lnTo>
                <a:lnTo>
                  <a:pt x="3046" y="2706"/>
                </a:lnTo>
                <a:lnTo>
                  <a:pt x="3036" y="2702"/>
                </a:lnTo>
                <a:lnTo>
                  <a:pt x="3031" y="2701"/>
                </a:lnTo>
                <a:lnTo>
                  <a:pt x="3022" y="2702"/>
                </a:lnTo>
                <a:lnTo>
                  <a:pt x="3016" y="2702"/>
                </a:lnTo>
                <a:lnTo>
                  <a:pt x="3010" y="2706"/>
                </a:lnTo>
                <a:lnTo>
                  <a:pt x="3007" y="2707"/>
                </a:lnTo>
                <a:lnTo>
                  <a:pt x="3002" y="2709"/>
                </a:lnTo>
                <a:lnTo>
                  <a:pt x="2999" y="2711"/>
                </a:lnTo>
                <a:lnTo>
                  <a:pt x="2997" y="2714"/>
                </a:lnTo>
                <a:lnTo>
                  <a:pt x="2995" y="2723"/>
                </a:lnTo>
                <a:lnTo>
                  <a:pt x="2990" y="2719"/>
                </a:lnTo>
                <a:lnTo>
                  <a:pt x="2981" y="2718"/>
                </a:lnTo>
                <a:lnTo>
                  <a:pt x="2964" y="2716"/>
                </a:lnTo>
                <a:lnTo>
                  <a:pt x="2946" y="2716"/>
                </a:lnTo>
                <a:lnTo>
                  <a:pt x="2927" y="2716"/>
                </a:lnTo>
                <a:lnTo>
                  <a:pt x="2927" y="2721"/>
                </a:lnTo>
                <a:lnTo>
                  <a:pt x="2927" y="2726"/>
                </a:lnTo>
                <a:lnTo>
                  <a:pt x="2930" y="2728"/>
                </a:lnTo>
                <a:lnTo>
                  <a:pt x="2932" y="2729"/>
                </a:lnTo>
                <a:lnTo>
                  <a:pt x="2941" y="2733"/>
                </a:lnTo>
                <a:lnTo>
                  <a:pt x="2944" y="2735"/>
                </a:lnTo>
                <a:lnTo>
                  <a:pt x="2947" y="2736"/>
                </a:lnTo>
                <a:lnTo>
                  <a:pt x="2951" y="2738"/>
                </a:lnTo>
                <a:lnTo>
                  <a:pt x="2954" y="2740"/>
                </a:lnTo>
                <a:lnTo>
                  <a:pt x="2956" y="2743"/>
                </a:lnTo>
                <a:lnTo>
                  <a:pt x="2961" y="2743"/>
                </a:lnTo>
                <a:lnTo>
                  <a:pt x="2966" y="2743"/>
                </a:lnTo>
                <a:lnTo>
                  <a:pt x="2970" y="2745"/>
                </a:lnTo>
                <a:lnTo>
                  <a:pt x="2973" y="2747"/>
                </a:lnTo>
                <a:lnTo>
                  <a:pt x="2975" y="2750"/>
                </a:lnTo>
                <a:lnTo>
                  <a:pt x="2987" y="2745"/>
                </a:lnTo>
                <a:lnTo>
                  <a:pt x="3000" y="2741"/>
                </a:lnTo>
                <a:lnTo>
                  <a:pt x="3031" y="2738"/>
                </a:lnTo>
                <a:lnTo>
                  <a:pt x="3063" y="2736"/>
                </a:lnTo>
                <a:lnTo>
                  <a:pt x="3097" y="2736"/>
                </a:lnTo>
                <a:lnTo>
                  <a:pt x="3096" y="2743"/>
                </a:lnTo>
                <a:lnTo>
                  <a:pt x="3094" y="2748"/>
                </a:lnTo>
                <a:lnTo>
                  <a:pt x="3092" y="2753"/>
                </a:lnTo>
                <a:lnTo>
                  <a:pt x="3087" y="2758"/>
                </a:lnTo>
                <a:lnTo>
                  <a:pt x="3079" y="2764"/>
                </a:lnTo>
                <a:lnTo>
                  <a:pt x="3070" y="2770"/>
                </a:lnTo>
                <a:lnTo>
                  <a:pt x="3070" y="2777"/>
                </a:lnTo>
                <a:lnTo>
                  <a:pt x="3068" y="2781"/>
                </a:lnTo>
                <a:lnTo>
                  <a:pt x="3067" y="2782"/>
                </a:lnTo>
                <a:lnTo>
                  <a:pt x="3062" y="2784"/>
                </a:lnTo>
                <a:lnTo>
                  <a:pt x="3050" y="2784"/>
                </a:lnTo>
                <a:lnTo>
                  <a:pt x="3048" y="2787"/>
                </a:lnTo>
                <a:lnTo>
                  <a:pt x="3046" y="2791"/>
                </a:lnTo>
                <a:lnTo>
                  <a:pt x="3043" y="2794"/>
                </a:lnTo>
                <a:lnTo>
                  <a:pt x="3043" y="2798"/>
                </a:lnTo>
                <a:lnTo>
                  <a:pt x="3033" y="2799"/>
                </a:lnTo>
                <a:lnTo>
                  <a:pt x="3024" y="2803"/>
                </a:lnTo>
                <a:lnTo>
                  <a:pt x="3019" y="2805"/>
                </a:lnTo>
                <a:lnTo>
                  <a:pt x="3017" y="2808"/>
                </a:lnTo>
                <a:lnTo>
                  <a:pt x="3016" y="2813"/>
                </a:lnTo>
                <a:lnTo>
                  <a:pt x="3016" y="2818"/>
                </a:lnTo>
                <a:lnTo>
                  <a:pt x="3021" y="2820"/>
                </a:lnTo>
                <a:lnTo>
                  <a:pt x="3022" y="2822"/>
                </a:lnTo>
                <a:lnTo>
                  <a:pt x="3022" y="2825"/>
                </a:lnTo>
                <a:lnTo>
                  <a:pt x="3022" y="2827"/>
                </a:lnTo>
                <a:lnTo>
                  <a:pt x="3024" y="2828"/>
                </a:lnTo>
                <a:lnTo>
                  <a:pt x="3031" y="2832"/>
                </a:lnTo>
                <a:lnTo>
                  <a:pt x="3038" y="2833"/>
                </a:lnTo>
                <a:lnTo>
                  <a:pt x="3043" y="2832"/>
                </a:lnTo>
                <a:lnTo>
                  <a:pt x="3043" y="2828"/>
                </a:lnTo>
                <a:lnTo>
                  <a:pt x="3043" y="2825"/>
                </a:lnTo>
                <a:lnTo>
                  <a:pt x="3050" y="2825"/>
                </a:lnTo>
                <a:lnTo>
                  <a:pt x="3056" y="2825"/>
                </a:lnTo>
                <a:lnTo>
                  <a:pt x="3062" y="2823"/>
                </a:lnTo>
                <a:lnTo>
                  <a:pt x="3063" y="2822"/>
                </a:lnTo>
                <a:lnTo>
                  <a:pt x="3063" y="2818"/>
                </a:lnTo>
                <a:lnTo>
                  <a:pt x="3060" y="2818"/>
                </a:lnTo>
                <a:lnTo>
                  <a:pt x="3058" y="2815"/>
                </a:lnTo>
                <a:lnTo>
                  <a:pt x="3060" y="2813"/>
                </a:lnTo>
                <a:lnTo>
                  <a:pt x="3063" y="2811"/>
                </a:lnTo>
                <a:lnTo>
                  <a:pt x="3070" y="2811"/>
                </a:lnTo>
                <a:lnTo>
                  <a:pt x="3077" y="2810"/>
                </a:lnTo>
                <a:lnTo>
                  <a:pt x="3080" y="2810"/>
                </a:lnTo>
                <a:lnTo>
                  <a:pt x="3089" y="2813"/>
                </a:lnTo>
                <a:lnTo>
                  <a:pt x="3094" y="2818"/>
                </a:lnTo>
                <a:lnTo>
                  <a:pt x="3099" y="2818"/>
                </a:lnTo>
                <a:lnTo>
                  <a:pt x="3104" y="2818"/>
                </a:lnTo>
                <a:lnTo>
                  <a:pt x="3109" y="2818"/>
                </a:lnTo>
                <a:lnTo>
                  <a:pt x="3114" y="2818"/>
                </a:lnTo>
                <a:lnTo>
                  <a:pt x="3118" y="2820"/>
                </a:lnTo>
                <a:lnTo>
                  <a:pt x="3120" y="2823"/>
                </a:lnTo>
                <a:lnTo>
                  <a:pt x="3125" y="2828"/>
                </a:lnTo>
                <a:lnTo>
                  <a:pt x="3126" y="2832"/>
                </a:lnTo>
                <a:lnTo>
                  <a:pt x="3132" y="2832"/>
                </a:lnTo>
                <a:lnTo>
                  <a:pt x="3137" y="2832"/>
                </a:lnTo>
                <a:lnTo>
                  <a:pt x="3142" y="2832"/>
                </a:lnTo>
                <a:lnTo>
                  <a:pt x="3147" y="2827"/>
                </a:lnTo>
                <a:lnTo>
                  <a:pt x="3154" y="2823"/>
                </a:lnTo>
                <a:lnTo>
                  <a:pt x="3159" y="2823"/>
                </a:lnTo>
                <a:lnTo>
                  <a:pt x="3166" y="2825"/>
                </a:lnTo>
                <a:lnTo>
                  <a:pt x="3164" y="2827"/>
                </a:lnTo>
                <a:lnTo>
                  <a:pt x="3162" y="2828"/>
                </a:lnTo>
                <a:lnTo>
                  <a:pt x="3159" y="2832"/>
                </a:lnTo>
                <a:lnTo>
                  <a:pt x="3154" y="2833"/>
                </a:lnTo>
                <a:lnTo>
                  <a:pt x="3152" y="2835"/>
                </a:lnTo>
                <a:lnTo>
                  <a:pt x="3152" y="2839"/>
                </a:lnTo>
                <a:lnTo>
                  <a:pt x="3143" y="2844"/>
                </a:lnTo>
                <a:lnTo>
                  <a:pt x="3138" y="2845"/>
                </a:lnTo>
                <a:lnTo>
                  <a:pt x="3132" y="2845"/>
                </a:lnTo>
                <a:lnTo>
                  <a:pt x="3130" y="2844"/>
                </a:lnTo>
                <a:lnTo>
                  <a:pt x="3128" y="2842"/>
                </a:lnTo>
                <a:lnTo>
                  <a:pt x="3123" y="2840"/>
                </a:lnTo>
                <a:lnTo>
                  <a:pt x="3111" y="2839"/>
                </a:lnTo>
                <a:lnTo>
                  <a:pt x="2988" y="2839"/>
                </a:lnTo>
                <a:lnTo>
                  <a:pt x="2978" y="2837"/>
                </a:lnTo>
                <a:lnTo>
                  <a:pt x="2971" y="2833"/>
                </a:lnTo>
                <a:lnTo>
                  <a:pt x="2966" y="2828"/>
                </a:lnTo>
                <a:lnTo>
                  <a:pt x="2961" y="2822"/>
                </a:lnTo>
                <a:lnTo>
                  <a:pt x="2956" y="2815"/>
                </a:lnTo>
                <a:lnTo>
                  <a:pt x="2951" y="2810"/>
                </a:lnTo>
                <a:lnTo>
                  <a:pt x="2944" y="2806"/>
                </a:lnTo>
                <a:lnTo>
                  <a:pt x="2934" y="2805"/>
                </a:lnTo>
                <a:lnTo>
                  <a:pt x="2930" y="2813"/>
                </a:lnTo>
                <a:lnTo>
                  <a:pt x="2930" y="2818"/>
                </a:lnTo>
                <a:lnTo>
                  <a:pt x="2932" y="2820"/>
                </a:lnTo>
                <a:lnTo>
                  <a:pt x="2937" y="2822"/>
                </a:lnTo>
                <a:lnTo>
                  <a:pt x="2946" y="2823"/>
                </a:lnTo>
                <a:lnTo>
                  <a:pt x="2951" y="2823"/>
                </a:lnTo>
                <a:lnTo>
                  <a:pt x="2954" y="2825"/>
                </a:lnTo>
                <a:lnTo>
                  <a:pt x="2954" y="2828"/>
                </a:lnTo>
                <a:lnTo>
                  <a:pt x="2954" y="2832"/>
                </a:lnTo>
                <a:lnTo>
                  <a:pt x="2954" y="2835"/>
                </a:lnTo>
                <a:lnTo>
                  <a:pt x="2954" y="2839"/>
                </a:lnTo>
                <a:lnTo>
                  <a:pt x="2963" y="2844"/>
                </a:lnTo>
                <a:lnTo>
                  <a:pt x="2966" y="2847"/>
                </a:lnTo>
                <a:lnTo>
                  <a:pt x="2968" y="2852"/>
                </a:lnTo>
                <a:lnTo>
                  <a:pt x="3009" y="2857"/>
                </a:lnTo>
                <a:lnTo>
                  <a:pt x="3051" y="2859"/>
                </a:lnTo>
                <a:lnTo>
                  <a:pt x="3091" y="2859"/>
                </a:lnTo>
                <a:lnTo>
                  <a:pt x="3132" y="2859"/>
                </a:lnTo>
                <a:lnTo>
                  <a:pt x="3138" y="2857"/>
                </a:lnTo>
                <a:lnTo>
                  <a:pt x="3145" y="2856"/>
                </a:lnTo>
                <a:lnTo>
                  <a:pt x="3150" y="2854"/>
                </a:lnTo>
                <a:lnTo>
                  <a:pt x="3159" y="2852"/>
                </a:lnTo>
                <a:lnTo>
                  <a:pt x="3179" y="2852"/>
                </a:lnTo>
                <a:lnTo>
                  <a:pt x="3193" y="2854"/>
                </a:lnTo>
                <a:lnTo>
                  <a:pt x="3207" y="2857"/>
                </a:lnTo>
                <a:lnTo>
                  <a:pt x="3222" y="2859"/>
                </a:lnTo>
                <a:lnTo>
                  <a:pt x="3241" y="2859"/>
                </a:lnTo>
                <a:lnTo>
                  <a:pt x="3251" y="2857"/>
                </a:lnTo>
                <a:lnTo>
                  <a:pt x="3261" y="2856"/>
                </a:lnTo>
                <a:lnTo>
                  <a:pt x="3271" y="2854"/>
                </a:lnTo>
                <a:lnTo>
                  <a:pt x="3282" y="2852"/>
                </a:lnTo>
                <a:lnTo>
                  <a:pt x="3302" y="2854"/>
                </a:lnTo>
                <a:lnTo>
                  <a:pt x="3323" y="2857"/>
                </a:lnTo>
                <a:lnTo>
                  <a:pt x="3343" y="2861"/>
                </a:lnTo>
                <a:lnTo>
                  <a:pt x="3353" y="2861"/>
                </a:lnTo>
                <a:lnTo>
                  <a:pt x="3364" y="2859"/>
                </a:lnTo>
                <a:lnTo>
                  <a:pt x="3370" y="2859"/>
                </a:lnTo>
                <a:lnTo>
                  <a:pt x="3374" y="2857"/>
                </a:lnTo>
                <a:lnTo>
                  <a:pt x="3379" y="2854"/>
                </a:lnTo>
                <a:lnTo>
                  <a:pt x="3384" y="2852"/>
                </a:lnTo>
                <a:lnTo>
                  <a:pt x="3386" y="2851"/>
                </a:lnTo>
                <a:lnTo>
                  <a:pt x="3388" y="2849"/>
                </a:lnTo>
                <a:lnTo>
                  <a:pt x="3391" y="2845"/>
                </a:lnTo>
                <a:lnTo>
                  <a:pt x="3396" y="2844"/>
                </a:lnTo>
                <a:lnTo>
                  <a:pt x="3398" y="2842"/>
                </a:lnTo>
                <a:lnTo>
                  <a:pt x="3398" y="2839"/>
                </a:lnTo>
                <a:lnTo>
                  <a:pt x="3432" y="2839"/>
                </a:lnTo>
                <a:lnTo>
                  <a:pt x="3430" y="2832"/>
                </a:lnTo>
                <a:lnTo>
                  <a:pt x="3427" y="2828"/>
                </a:lnTo>
                <a:lnTo>
                  <a:pt x="3422" y="2827"/>
                </a:lnTo>
                <a:lnTo>
                  <a:pt x="3415" y="2825"/>
                </a:lnTo>
                <a:lnTo>
                  <a:pt x="3399" y="2825"/>
                </a:lnTo>
                <a:lnTo>
                  <a:pt x="3384" y="2825"/>
                </a:lnTo>
                <a:lnTo>
                  <a:pt x="3376" y="2825"/>
                </a:lnTo>
                <a:lnTo>
                  <a:pt x="3372" y="2827"/>
                </a:lnTo>
                <a:lnTo>
                  <a:pt x="3369" y="2827"/>
                </a:lnTo>
                <a:lnTo>
                  <a:pt x="3367" y="2827"/>
                </a:lnTo>
                <a:lnTo>
                  <a:pt x="3362" y="2832"/>
                </a:lnTo>
                <a:lnTo>
                  <a:pt x="3357" y="2835"/>
                </a:lnTo>
                <a:lnTo>
                  <a:pt x="3353" y="2837"/>
                </a:lnTo>
                <a:lnTo>
                  <a:pt x="3350" y="2839"/>
                </a:lnTo>
                <a:lnTo>
                  <a:pt x="3341" y="2839"/>
                </a:lnTo>
                <a:lnTo>
                  <a:pt x="3331" y="2839"/>
                </a:lnTo>
                <a:lnTo>
                  <a:pt x="3319" y="2839"/>
                </a:lnTo>
                <a:lnTo>
                  <a:pt x="3316" y="2839"/>
                </a:lnTo>
                <a:lnTo>
                  <a:pt x="3289" y="2839"/>
                </a:lnTo>
                <a:lnTo>
                  <a:pt x="3290" y="2835"/>
                </a:lnTo>
                <a:lnTo>
                  <a:pt x="3295" y="2833"/>
                </a:lnTo>
                <a:lnTo>
                  <a:pt x="3307" y="2832"/>
                </a:lnTo>
                <a:lnTo>
                  <a:pt x="3312" y="2832"/>
                </a:lnTo>
                <a:lnTo>
                  <a:pt x="3316" y="2833"/>
                </a:lnTo>
                <a:lnTo>
                  <a:pt x="3321" y="2833"/>
                </a:lnTo>
                <a:lnTo>
                  <a:pt x="3328" y="2830"/>
                </a:lnTo>
                <a:lnTo>
                  <a:pt x="3335" y="2825"/>
                </a:lnTo>
                <a:lnTo>
                  <a:pt x="3343" y="2822"/>
                </a:lnTo>
                <a:lnTo>
                  <a:pt x="3347" y="2820"/>
                </a:lnTo>
                <a:lnTo>
                  <a:pt x="3360" y="2815"/>
                </a:lnTo>
                <a:lnTo>
                  <a:pt x="3364" y="2815"/>
                </a:lnTo>
                <a:lnTo>
                  <a:pt x="3367" y="2811"/>
                </a:lnTo>
                <a:lnTo>
                  <a:pt x="3370" y="2810"/>
                </a:lnTo>
                <a:lnTo>
                  <a:pt x="3379" y="2808"/>
                </a:lnTo>
                <a:lnTo>
                  <a:pt x="3389" y="2806"/>
                </a:lnTo>
                <a:lnTo>
                  <a:pt x="3399" y="2803"/>
                </a:lnTo>
                <a:lnTo>
                  <a:pt x="3403" y="2801"/>
                </a:lnTo>
                <a:lnTo>
                  <a:pt x="3410" y="2796"/>
                </a:lnTo>
                <a:lnTo>
                  <a:pt x="3416" y="2791"/>
                </a:lnTo>
                <a:lnTo>
                  <a:pt x="3418" y="2787"/>
                </a:lnTo>
                <a:lnTo>
                  <a:pt x="3420" y="2784"/>
                </a:lnTo>
                <a:lnTo>
                  <a:pt x="3423" y="2782"/>
                </a:lnTo>
                <a:lnTo>
                  <a:pt x="3434" y="2779"/>
                </a:lnTo>
                <a:lnTo>
                  <a:pt x="3444" y="2777"/>
                </a:lnTo>
                <a:lnTo>
                  <a:pt x="3447" y="2774"/>
                </a:lnTo>
                <a:lnTo>
                  <a:pt x="3451" y="2770"/>
                </a:lnTo>
                <a:lnTo>
                  <a:pt x="3451" y="2769"/>
                </a:lnTo>
                <a:lnTo>
                  <a:pt x="3452" y="2764"/>
                </a:lnTo>
                <a:lnTo>
                  <a:pt x="3452" y="2757"/>
                </a:lnTo>
                <a:lnTo>
                  <a:pt x="3459" y="2757"/>
                </a:lnTo>
                <a:lnTo>
                  <a:pt x="3464" y="2758"/>
                </a:lnTo>
                <a:lnTo>
                  <a:pt x="3468" y="2762"/>
                </a:lnTo>
                <a:lnTo>
                  <a:pt x="3471" y="2765"/>
                </a:lnTo>
                <a:lnTo>
                  <a:pt x="3478" y="2772"/>
                </a:lnTo>
                <a:lnTo>
                  <a:pt x="3481" y="2776"/>
                </a:lnTo>
                <a:lnTo>
                  <a:pt x="3486" y="2777"/>
                </a:lnTo>
                <a:lnTo>
                  <a:pt x="3493" y="2777"/>
                </a:lnTo>
                <a:lnTo>
                  <a:pt x="3500" y="2777"/>
                </a:lnTo>
                <a:lnTo>
                  <a:pt x="3505" y="2776"/>
                </a:lnTo>
                <a:lnTo>
                  <a:pt x="3507" y="2770"/>
                </a:lnTo>
                <a:lnTo>
                  <a:pt x="3517" y="2777"/>
                </a:lnTo>
                <a:lnTo>
                  <a:pt x="3529" y="2782"/>
                </a:lnTo>
                <a:lnTo>
                  <a:pt x="3544" y="2784"/>
                </a:lnTo>
                <a:lnTo>
                  <a:pt x="3551" y="2786"/>
                </a:lnTo>
                <a:lnTo>
                  <a:pt x="3561" y="2784"/>
                </a:lnTo>
                <a:lnTo>
                  <a:pt x="3565" y="2782"/>
                </a:lnTo>
                <a:lnTo>
                  <a:pt x="3567" y="2781"/>
                </a:lnTo>
                <a:lnTo>
                  <a:pt x="3568" y="2774"/>
                </a:lnTo>
                <a:lnTo>
                  <a:pt x="3568" y="2757"/>
                </a:lnTo>
                <a:lnTo>
                  <a:pt x="3573" y="2748"/>
                </a:lnTo>
                <a:lnTo>
                  <a:pt x="3577" y="2745"/>
                </a:lnTo>
                <a:lnTo>
                  <a:pt x="3582" y="2743"/>
                </a:lnTo>
                <a:lnTo>
                  <a:pt x="3589" y="2743"/>
                </a:lnTo>
                <a:lnTo>
                  <a:pt x="3594" y="2753"/>
                </a:lnTo>
                <a:lnTo>
                  <a:pt x="3597" y="2765"/>
                </a:lnTo>
                <a:lnTo>
                  <a:pt x="3602" y="2791"/>
                </a:lnTo>
                <a:lnTo>
                  <a:pt x="3604" y="2796"/>
                </a:lnTo>
                <a:lnTo>
                  <a:pt x="3607" y="2801"/>
                </a:lnTo>
                <a:lnTo>
                  <a:pt x="3613" y="2805"/>
                </a:lnTo>
                <a:lnTo>
                  <a:pt x="3618" y="2806"/>
                </a:lnTo>
                <a:lnTo>
                  <a:pt x="3630" y="2810"/>
                </a:lnTo>
                <a:lnTo>
                  <a:pt x="3633" y="2813"/>
                </a:lnTo>
                <a:lnTo>
                  <a:pt x="3636" y="2818"/>
                </a:lnTo>
                <a:lnTo>
                  <a:pt x="3636" y="2828"/>
                </a:lnTo>
                <a:lnTo>
                  <a:pt x="3635" y="2837"/>
                </a:lnTo>
                <a:lnTo>
                  <a:pt x="3631" y="2844"/>
                </a:lnTo>
                <a:lnTo>
                  <a:pt x="3625" y="2847"/>
                </a:lnTo>
                <a:lnTo>
                  <a:pt x="3618" y="2851"/>
                </a:lnTo>
                <a:lnTo>
                  <a:pt x="3609" y="2852"/>
                </a:lnTo>
                <a:lnTo>
                  <a:pt x="3599" y="2852"/>
                </a:lnTo>
                <a:lnTo>
                  <a:pt x="3589" y="2852"/>
                </a:lnTo>
                <a:lnTo>
                  <a:pt x="3585" y="2856"/>
                </a:lnTo>
                <a:lnTo>
                  <a:pt x="3582" y="2859"/>
                </a:lnTo>
                <a:lnTo>
                  <a:pt x="3577" y="2868"/>
                </a:lnTo>
                <a:lnTo>
                  <a:pt x="3573" y="2878"/>
                </a:lnTo>
                <a:lnTo>
                  <a:pt x="3568" y="2886"/>
                </a:lnTo>
                <a:lnTo>
                  <a:pt x="3561" y="2886"/>
                </a:lnTo>
                <a:lnTo>
                  <a:pt x="3558" y="2886"/>
                </a:lnTo>
                <a:lnTo>
                  <a:pt x="3555" y="2888"/>
                </a:lnTo>
                <a:lnTo>
                  <a:pt x="3553" y="2891"/>
                </a:lnTo>
                <a:lnTo>
                  <a:pt x="3548" y="2897"/>
                </a:lnTo>
                <a:lnTo>
                  <a:pt x="3544" y="2900"/>
                </a:lnTo>
                <a:lnTo>
                  <a:pt x="3541" y="2900"/>
                </a:lnTo>
                <a:lnTo>
                  <a:pt x="3541" y="2903"/>
                </a:lnTo>
                <a:lnTo>
                  <a:pt x="3539" y="2907"/>
                </a:lnTo>
                <a:lnTo>
                  <a:pt x="3536" y="2907"/>
                </a:lnTo>
                <a:lnTo>
                  <a:pt x="3532" y="2910"/>
                </a:lnTo>
                <a:lnTo>
                  <a:pt x="3524" y="2915"/>
                </a:lnTo>
                <a:lnTo>
                  <a:pt x="3521" y="2917"/>
                </a:lnTo>
                <a:lnTo>
                  <a:pt x="3515" y="2919"/>
                </a:lnTo>
                <a:lnTo>
                  <a:pt x="3510" y="2919"/>
                </a:lnTo>
                <a:lnTo>
                  <a:pt x="3505" y="2915"/>
                </a:lnTo>
                <a:lnTo>
                  <a:pt x="3503" y="2914"/>
                </a:lnTo>
                <a:lnTo>
                  <a:pt x="3500" y="2914"/>
                </a:lnTo>
                <a:lnTo>
                  <a:pt x="3497" y="2915"/>
                </a:lnTo>
                <a:lnTo>
                  <a:pt x="3495" y="2917"/>
                </a:lnTo>
                <a:lnTo>
                  <a:pt x="3493" y="2924"/>
                </a:lnTo>
                <a:lnTo>
                  <a:pt x="3493" y="2941"/>
                </a:lnTo>
                <a:lnTo>
                  <a:pt x="3483" y="2948"/>
                </a:lnTo>
                <a:lnTo>
                  <a:pt x="3473" y="2956"/>
                </a:lnTo>
                <a:lnTo>
                  <a:pt x="3466" y="2968"/>
                </a:lnTo>
                <a:lnTo>
                  <a:pt x="3459" y="2978"/>
                </a:lnTo>
                <a:lnTo>
                  <a:pt x="3452" y="2990"/>
                </a:lnTo>
                <a:lnTo>
                  <a:pt x="3444" y="3001"/>
                </a:lnTo>
                <a:lnTo>
                  <a:pt x="3435" y="3009"/>
                </a:lnTo>
                <a:lnTo>
                  <a:pt x="3425" y="3016"/>
                </a:lnTo>
                <a:lnTo>
                  <a:pt x="3425" y="3025"/>
                </a:lnTo>
                <a:lnTo>
                  <a:pt x="3422" y="3031"/>
                </a:lnTo>
                <a:lnTo>
                  <a:pt x="3415" y="3042"/>
                </a:lnTo>
                <a:lnTo>
                  <a:pt x="3413" y="3045"/>
                </a:lnTo>
                <a:lnTo>
                  <a:pt x="3411" y="3052"/>
                </a:lnTo>
                <a:lnTo>
                  <a:pt x="3408" y="3059"/>
                </a:lnTo>
                <a:lnTo>
                  <a:pt x="3403" y="3066"/>
                </a:lnTo>
                <a:lnTo>
                  <a:pt x="3396" y="3072"/>
                </a:lnTo>
                <a:lnTo>
                  <a:pt x="3393" y="3074"/>
                </a:lnTo>
                <a:lnTo>
                  <a:pt x="3377" y="3093"/>
                </a:lnTo>
                <a:lnTo>
                  <a:pt x="3376" y="3096"/>
                </a:lnTo>
                <a:lnTo>
                  <a:pt x="3369" y="3101"/>
                </a:lnTo>
                <a:lnTo>
                  <a:pt x="3364" y="3101"/>
                </a:lnTo>
                <a:lnTo>
                  <a:pt x="3360" y="3103"/>
                </a:lnTo>
                <a:lnTo>
                  <a:pt x="3357" y="3103"/>
                </a:lnTo>
                <a:lnTo>
                  <a:pt x="3352" y="3107"/>
                </a:lnTo>
                <a:lnTo>
                  <a:pt x="3347" y="3110"/>
                </a:lnTo>
                <a:lnTo>
                  <a:pt x="3336" y="3122"/>
                </a:lnTo>
                <a:lnTo>
                  <a:pt x="3336" y="3125"/>
                </a:lnTo>
                <a:lnTo>
                  <a:pt x="3336" y="3134"/>
                </a:lnTo>
                <a:lnTo>
                  <a:pt x="3338" y="3141"/>
                </a:lnTo>
                <a:lnTo>
                  <a:pt x="3341" y="3146"/>
                </a:lnTo>
                <a:lnTo>
                  <a:pt x="3343" y="3153"/>
                </a:lnTo>
                <a:lnTo>
                  <a:pt x="3345" y="3156"/>
                </a:lnTo>
                <a:lnTo>
                  <a:pt x="3347" y="3158"/>
                </a:lnTo>
                <a:lnTo>
                  <a:pt x="3353" y="3159"/>
                </a:lnTo>
                <a:lnTo>
                  <a:pt x="3360" y="3161"/>
                </a:lnTo>
                <a:lnTo>
                  <a:pt x="3362" y="3163"/>
                </a:lnTo>
                <a:lnTo>
                  <a:pt x="3364" y="3166"/>
                </a:lnTo>
                <a:lnTo>
                  <a:pt x="3370" y="3166"/>
                </a:lnTo>
                <a:lnTo>
                  <a:pt x="3386" y="3165"/>
                </a:lnTo>
                <a:lnTo>
                  <a:pt x="3398" y="3159"/>
                </a:lnTo>
                <a:lnTo>
                  <a:pt x="3410" y="3154"/>
                </a:lnTo>
                <a:lnTo>
                  <a:pt x="3420" y="3147"/>
                </a:lnTo>
                <a:lnTo>
                  <a:pt x="3430" y="3142"/>
                </a:lnTo>
                <a:lnTo>
                  <a:pt x="3442" y="3136"/>
                </a:lnTo>
                <a:lnTo>
                  <a:pt x="3456" y="3132"/>
                </a:lnTo>
                <a:lnTo>
                  <a:pt x="3473" y="3132"/>
                </a:lnTo>
                <a:lnTo>
                  <a:pt x="3495" y="3139"/>
                </a:lnTo>
                <a:lnTo>
                  <a:pt x="3505" y="3144"/>
                </a:lnTo>
                <a:lnTo>
                  <a:pt x="3514" y="3149"/>
                </a:lnTo>
                <a:lnTo>
                  <a:pt x="3517" y="3153"/>
                </a:lnTo>
                <a:lnTo>
                  <a:pt x="3532" y="3163"/>
                </a:lnTo>
                <a:lnTo>
                  <a:pt x="3546" y="3173"/>
                </a:lnTo>
                <a:lnTo>
                  <a:pt x="3549" y="3175"/>
                </a:lnTo>
                <a:lnTo>
                  <a:pt x="3556" y="3180"/>
                </a:lnTo>
                <a:lnTo>
                  <a:pt x="3561" y="3180"/>
                </a:lnTo>
                <a:lnTo>
                  <a:pt x="3567" y="3180"/>
                </a:lnTo>
                <a:lnTo>
                  <a:pt x="3570" y="3180"/>
                </a:lnTo>
                <a:lnTo>
                  <a:pt x="3589" y="3180"/>
                </a:lnTo>
                <a:lnTo>
                  <a:pt x="3597" y="3183"/>
                </a:lnTo>
                <a:lnTo>
                  <a:pt x="3602" y="3187"/>
                </a:lnTo>
                <a:lnTo>
                  <a:pt x="3609" y="3188"/>
                </a:lnTo>
                <a:lnTo>
                  <a:pt x="3613" y="3188"/>
                </a:lnTo>
                <a:lnTo>
                  <a:pt x="3621" y="3185"/>
                </a:lnTo>
                <a:lnTo>
                  <a:pt x="3626" y="3180"/>
                </a:lnTo>
                <a:lnTo>
                  <a:pt x="3631" y="3180"/>
                </a:lnTo>
                <a:lnTo>
                  <a:pt x="3636" y="3180"/>
                </a:lnTo>
                <a:lnTo>
                  <a:pt x="3648" y="3183"/>
                </a:lnTo>
                <a:lnTo>
                  <a:pt x="3659" y="3187"/>
                </a:lnTo>
                <a:lnTo>
                  <a:pt x="3662" y="3188"/>
                </a:lnTo>
                <a:lnTo>
                  <a:pt x="3665" y="3192"/>
                </a:lnTo>
                <a:lnTo>
                  <a:pt x="3674" y="3197"/>
                </a:lnTo>
                <a:lnTo>
                  <a:pt x="3691" y="3204"/>
                </a:lnTo>
                <a:lnTo>
                  <a:pt x="3696" y="3204"/>
                </a:lnTo>
                <a:lnTo>
                  <a:pt x="3698" y="3205"/>
                </a:lnTo>
                <a:lnTo>
                  <a:pt x="3700" y="3209"/>
                </a:lnTo>
                <a:lnTo>
                  <a:pt x="3703" y="3214"/>
                </a:lnTo>
                <a:lnTo>
                  <a:pt x="3706" y="3221"/>
                </a:lnTo>
                <a:lnTo>
                  <a:pt x="3708" y="3223"/>
                </a:lnTo>
                <a:lnTo>
                  <a:pt x="3711" y="3224"/>
                </a:lnTo>
                <a:lnTo>
                  <a:pt x="3715" y="3226"/>
                </a:lnTo>
                <a:lnTo>
                  <a:pt x="3718" y="3228"/>
                </a:lnTo>
                <a:lnTo>
                  <a:pt x="3718" y="3233"/>
                </a:lnTo>
                <a:lnTo>
                  <a:pt x="3720" y="3236"/>
                </a:lnTo>
                <a:lnTo>
                  <a:pt x="3722" y="3240"/>
                </a:lnTo>
                <a:lnTo>
                  <a:pt x="3725" y="3241"/>
                </a:lnTo>
                <a:lnTo>
                  <a:pt x="3725" y="3262"/>
                </a:lnTo>
                <a:lnTo>
                  <a:pt x="3725" y="3282"/>
                </a:lnTo>
                <a:lnTo>
                  <a:pt x="3725" y="3292"/>
                </a:lnTo>
                <a:lnTo>
                  <a:pt x="3725" y="3303"/>
                </a:lnTo>
                <a:lnTo>
                  <a:pt x="3729" y="3309"/>
                </a:lnTo>
                <a:lnTo>
                  <a:pt x="3732" y="3316"/>
                </a:lnTo>
                <a:lnTo>
                  <a:pt x="3732" y="3327"/>
                </a:lnTo>
                <a:lnTo>
                  <a:pt x="3732" y="3337"/>
                </a:lnTo>
                <a:lnTo>
                  <a:pt x="3729" y="3344"/>
                </a:lnTo>
                <a:lnTo>
                  <a:pt x="3725" y="3350"/>
                </a:lnTo>
                <a:lnTo>
                  <a:pt x="3725" y="3357"/>
                </a:lnTo>
                <a:lnTo>
                  <a:pt x="3727" y="3362"/>
                </a:lnTo>
                <a:lnTo>
                  <a:pt x="3730" y="3362"/>
                </a:lnTo>
                <a:lnTo>
                  <a:pt x="3737" y="3366"/>
                </a:lnTo>
                <a:lnTo>
                  <a:pt x="3739" y="3369"/>
                </a:lnTo>
                <a:lnTo>
                  <a:pt x="3739" y="3373"/>
                </a:lnTo>
                <a:lnTo>
                  <a:pt x="3737" y="3378"/>
                </a:lnTo>
                <a:lnTo>
                  <a:pt x="3730" y="3386"/>
                </a:lnTo>
                <a:lnTo>
                  <a:pt x="3727" y="3390"/>
                </a:lnTo>
                <a:lnTo>
                  <a:pt x="3725" y="3393"/>
                </a:lnTo>
                <a:lnTo>
                  <a:pt x="3723" y="3396"/>
                </a:lnTo>
                <a:lnTo>
                  <a:pt x="3718" y="3402"/>
                </a:lnTo>
                <a:lnTo>
                  <a:pt x="3713" y="3410"/>
                </a:lnTo>
                <a:lnTo>
                  <a:pt x="3705" y="3425"/>
                </a:lnTo>
                <a:lnTo>
                  <a:pt x="3708" y="3431"/>
                </a:lnTo>
                <a:lnTo>
                  <a:pt x="3711" y="3436"/>
                </a:lnTo>
                <a:lnTo>
                  <a:pt x="3715" y="3439"/>
                </a:lnTo>
                <a:lnTo>
                  <a:pt x="3718" y="3446"/>
                </a:lnTo>
                <a:lnTo>
                  <a:pt x="3725" y="3446"/>
                </a:lnTo>
                <a:lnTo>
                  <a:pt x="3732" y="3446"/>
                </a:lnTo>
                <a:lnTo>
                  <a:pt x="3737" y="3448"/>
                </a:lnTo>
                <a:lnTo>
                  <a:pt x="3739" y="3453"/>
                </a:lnTo>
                <a:lnTo>
                  <a:pt x="3773" y="3453"/>
                </a:lnTo>
                <a:lnTo>
                  <a:pt x="3778" y="3453"/>
                </a:lnTo>
                <a:lnTo>
                  <a:pt x="3783" y="3454"/>
                </a:lnTo>
                <a:lnTo>
                  <a:pt x="3787" y="3456"/>
                </a:lnTo>
                <a:lnTo>
                  <a:pt x="3790" y="3460"/>
                </a:lnTo>
                <a:lnTo>
                  <a:pt x="3795" y="3466"/>
                </a:lnTo>
                <a:lnTo>
                  <a:pt x="3800" y="3473"/>
                </a:lnTo>
                <a:lnTo>
                  <a:pt x="3807" y="3471"/>
                </a:lnTo>
                <a:lnTo>
                  <a:pt x="3812" y="3473"/>
                </a:lnTo>
                <a:lnTo>
                  <a:pt x="3821" y="3477"/>
                </a:lnTo>
                <a:lnTo>
                  <a:pt x="3829" y="3480"/>
                </a:lnTo>
                <a:lnTo>
                  <a:pt x="3834" y="3482"/>
                </a:lnTo>
                <a:lnTo>
                  <a:pt x="3841" y="3480"/>
                </a:lnTo>
                <a:lnTo>
                  <a:pt x="3855" y="3480"/>
                </a:lnTo>
                <a:lnTo>
                  <a:pt x="3857" y="3480"/>
                </a:lnTo>
                <a:lnTo>
                  <a:pt x="3874" y="3480"/>
                </a:lnTo>
                <a:lnTo>
                  <a:pt x="3881" y="3480"/>
                </a:lnTo>
                <a:lnTo>
                  <a:pt x="3884" y="3478"/>
                </a:lnTo>
                <a:lnTo>
                  <a:pt x="3887" y="3475"/>
                </a:lnTo>
                <a:lnTo>
                  <a:pt x="3889" y="3473"/>
                </a:lnTo>
                <a:lnTo>
                  <a:pt x="3896" y="3468"/>
                </a:lnTo>
                <a:lnTo>
                  <a:pt x="3904" y="3463"/>
                </a:lnTo>
                <a:lnTo>
                  <a:pt x="3915" y="3460"/>
                </a:lnTo>
                <a:lnTo>
                  <a:pt x="3925" y="3458"/>
                </a:lnTo>
                <a:lnTo>
                  <a:pt x="3927" y="3458"/>
                </a:lnTo>
                <a:lnTo>
                  <a:pt x="3932" y="3454"/>
                </a:lnTo>
                <a:lnTo>
                  <a:pt x="3937" y="3453"/>
                </a:lnTo>
                <a:lnTo>
                  <a:pt x="3940" y="3453"/>
                </a:lnTo>
                <a:lnTo>
                  <a:pt x="3944" y="3449"/>
                </a:lnTo>
                <a:lnTo>
                  <a:pt x="3949" y="3444"/>
                </a:lnTo>
                <a:lnTo>
                  <a:pt x="3957" y="3432"/>
                </a:lnTo>
                <a:lnTo>
                  <a:pt x="3961" y="3431"/>
                </a:lnTo>
                <a:lnTo>
                  <a:pt x="3964" y="3429"/>
                </a:lnTo>
                <a:lnTo>
                  <a:pt x="3967" y="3427"/>
                </a:lnTo>
                <a:lnTo>
                  <a:pt x="3971" y="3425"/>
                </a:lnTo>
                <a:lnTo>
                  <a:pt x="3973" y="3422"/>
                </a:lnTo>
                <a:lnTo>
                  <a:pt x="3973" y="3417"/>
                </a:lnTo>
                <a:lnTo>
                  <a:pt x="3973" y="3413"/>
                </a:lnTo>
                <a:lnTo>
                  <a:pt x="3974" y="3412"/>
                </a:lnTo>
                <a:lnTo>
                  <a:pt x="3978" y="3412"/>
                </a:lnTo>
                <a:lnTo>
                  <a:pt x="3981" y="3405"/>
                </a:lnTo>
                <a:lnTo>
                  <a:pt x="3986" y="3400"/>
                </a:lnTo>
                <a:lnTo>
                  <a:pt x="3991" y="3395"/>
                </a:lnTo>
                <a:lnTo>
                  <a:pt x="3998" y="3391"/>
                </a:lnTo>
                <a:lnTo>
                  <a:pt x="4002" y="3386"/>
                </a:lnTo>
                <a:lnTo>
                  <a:pt x="4003" y="3379"/>
                </a:lnTo>
                <a:lnTo>
                  <a:pt x="4007" y="3374"/>
                </a:lnTo>
                <a:lnTo>
                  <a:pt x="4008" y="3373"/>
                </a:lnTo>
                <a:lnTo>
                  <a:pt x="4012" y="3371"/>
                </a:lnTo>
                <a:lnTo>
                  <a:pt x="4012" y="3362"/>
                </a:lnTo>
                <a:lnTo>
                  <a:pt x="4012" y="3354"/>
                </a:lnTo>
                <a:lnTo>
                  <a:pt x="4015" y="3340"/>
                </a:lnTo>
                <a:lnTo>
                  <a:pt x="4025" y="3316"/>
                </a:lnTo>
                <a:lnTo>
                  <a:pt x="4025" y="3309"/>
                </a:lnTo>
                <a:lnTo>
                  <a:pt x="4029" y="3303"/>
                </a:lnTo>
                <a:lnTo>
                  <a:pt x="4032" y="3298"/>
                </a:lnTo>
                <a:lnTo>
                  <a:pt x="4032" y="3289"/>
                </a:lnTo>
                <a:lnTo>
                  <a:pt x="4037" y="3286"/>
                </a:lnTo>
                <a:lnTo>
                  <a:pt x="4043" y="3282"/>
                </a:lnTo>
                <a:lnTo>
                  <a:pt x="4044" y="3277"/>
                </a:lnTo>
                <a:lnTo>
                  <a:pt x="4046" y="3269"/>
                </a:lnTo>
                <a:lnTo>
                  <a:pt x="4053" y="3265"/>
                </a:lnTo>
                <a:lnTo>
                  <a:pt x="4058" y="3262"/>
                </a:lnTo>
                <a:lnTo>
                  <a:pt x="4066" y="3250"/>
                </a:lnTo>
                <a:lnTo>
                  <a:pt x="4068" y="3248"/>
                </a:lnTo>
                <a:lnTo>
                  <a:pt x="4071" y="3245"/>
                </a:lnTo>
                <a:lnTo>
                  <a:pt x="4075" y="3243"/>
                </a:lnTo>
                <a:lnTo>
                  <a:pt x="4085" y="3240"/>
                </a:lnTo>
                <a:lnTo>
                  <a:pt x="4095" y="3236"/>
                </a:lnTo>
                <a:lnTo>
                  <a:pt x="4100" y="3233"/>
                </a:lnTo>
                <a:lnTo>
                  <a:pt x="4104" y="3229"/>
                </a:lnTo>
                <a:lnTo>
                  <a:pt x="4109" y="3228"/>
                </a:lnTo>
                <a:lnTo>
                  <a:pt x="4112" y="3223"/>
                </a:lnTo>
                <a:lnTo>
                  <a:pt x="4116" y="3217"/>
                </a:lnTo>
                <a:lnTo>
                  <a:pt x="4118" y="3212"/>
                </a:lnTo>
                <a:lnTo>
                  <a:pt x="4119" y="3209"/>
                </a:lnTo>
                <a:lnTo>
                  <a:pt x="4123" y="3207"/>
                </a:lnTo>
                <a:lnTo>
                  <a:pt x="4135" y="3200"/>
                </a:lnTo>
                <a:lnTo>
                  <a:pt x="4147" y="3197"/>
                </a:lnTo>
                <a:lnTo>
                  <a:pt x="4150" y="3195"/>
                </a:lnTo>
                <a:lnTo>
                  <a:pt x="4157" y="3194"/>
                </a:lnTo>
                <a:lnTo>
                  <a:pt x="4160" y="3190"/>
                </a:lnTo>
                <a:lnTo>
                  <a:pt x="4162" y="3187"/>
                </a:lnTo>
                <a:lnTo>
                  <a:pt x="4210" y="3187"/>
                </a:lnTo>
                <a:lnTo>
                  <a:pt x="4215" y="3180"/>
                </a:lnTo>
                <a:lnTo>
                  <a:pt x="4216" y="3170"/>
                </a:lnTo>
                <a:lnTo>
                  <a:pt x="4216" y="3158"/>
                </a:lnTo>
                <a:lnTo>
                  <a:pt x="4216" y="3146"/>
                </a:lnTo>
                <a:lnTo>
                  <a:pt x="4222" y="3144"/>
                </a:lnTo>
                <a:lnTo>
                  <a:pt x="4223" y="3141"/>
                </a:lnTo>
                <a:lnTo>
                  <a:pt x="4225" y="3137"/>
                </a:lnTo>
                <a:lnTo>
                  <a:pt x="4237" y="3127"/>
                </a:lnTo>
                <a:lnTo>
                  <a:pt x="4244" y="3120"/>
                </a:lnTo>
                <a:lnTo>
                  <a:pt x="4245" y="3115"/>
                </a:lnTo>
                <a:lnTo>
                  <a:pt x="4245" y="3112"/>
                </a:lnTo>
                <a:lnTo>
                  <a:pt x="4247" y="3108"/>
                </a:lnTo>
                <a:lnTo>
                  <a:pt x="4251" y="3103"/>
                </a:lnTo>
                <a:lnTo>
                  <a:pt x="4257" y="3098"/>
                </a:lnTo>
                <a:lnTo>
                  <a:pt x="4261" y="3098"/>
                </a:lnTo>
                <a:lnTo>
                  <a:pt x="4285" y="3098"/>
                </a:lnTo>
                <a:lnTo>
                  <a:pt x="4290" y="3079"/>
                </a:lnTo>
                <a:lnTo>
                  <a:pt x="4292" y="3072"/>
                </a:lnTo>
                <a:lnTo>
                  <a:pt x="4292" y="3064"/>
                </a:lnTo>
                <a:lnTo>
                  <a:pt x="4288" y="3062"/>
                </a:lnTo>
                <a:lnTo>
                  <a:pt x="4286" y="3060"/>
                </a:lnTo>
                <a:lnTo>
                  <a:pt x="4285" y="3057"/>
                </a:lnTo>
                <a:lnTo>
                  <a:pt x="4285" y="3030"/>
                </a:lnTo>
                <a:lnTo>
                  <a:pt x="4286" y="3025"/>
                </a:lnTo>
                <a:lnTo>
                  <a:pt x="4288" y="3023"/>
                </a:lnTo>
                <a:lnTo>
                  <a:pt x="4292" y="3023"/>
                </a:lnTo>
                <a:lnTo>
                  <a:pt x="4295" y="3018"/>
                </a:lnTo>
                <a:lnTo>
                  <a:pt x="4298" y="3013"/>
                </a:lnTo>
                <a:lnTo>
                  <a:pt x="4302" y="3009"/>
                </a:lnTo>
                <a:lnTo>
                  <a:pt x="4305" y="3002"/>
                </a:lnTo>
                <a:lnTo>
                  <a:pt x="4380" y="3002"/>
                </a:lnTo>
                <a:lnTo>
                  <a:pt x="4385" y="3004"/>
                </a:lnTo>
                <a:lnTo>
                  <a:pt x="4387" y="3006"/>
                </a:lnTo>
                <a:lnTo>
                  <a:pt x="4387" y="3009"/>
                </a:lnTo>
                <a:lnTo>
                  <a:pt x="4394" y="3014"/>
                </a:lnTo>
                <a:lnTo>
                  <a:pt x="4399" y="3018"/>
                </a:lnTo>
                <a:lnTo>
                  <a:pt x="4406" y="3021"/>
                </a:lnTo>
                <a:lnTo>
                  <a:pt x="4414" y="3023"/>
                </a:lnTo>
                <a:lnTo>
                  <a:pt x="4423" y="3021"/>
                </a:lnTo>
                <a:lnTo>
                  <a:pt x="4428" y="3018"/>
                </a:lnTo>
                <a:lnTo>
                  <a:pt x="4435" y="3014"/>
                </a:lnTo>
                <a:lnTo>
                  <a:pt x="4442" y="3009"/>
                </a:lnTo>
                <a:lnTo>
                  <a:pt x="4447" y="3006"/>
                </a:lnTo>
                <a:lnTo>
                  <a:pt x="4452" y="3002"/>
                </a:lnTo>
                <a:lnTo>
                  <a:pt x="4455" y="2997"/>
                </a:lnTo>
                <a:lnTo>
                  <a:pt x="4462" y="2996"/>
                </a:lnTo>
                <a:lnTo>
                  <a:pt x="4464" y="2990"/>
                </a:lnTo>
                <a:lnTo>
                  <a:pt x="4466" y="2989"/>
                </a:lnTo>
                <a:lnTo>
                  <a:pt x="4469" y="2989"/>
                </a:lnTo>
                <a:lnTo>
                  <a:pt x="4496" y="2989"/>
                </a:lnTo>
                <a:lnTo>
                  <a:pt x="4500" y="2989"/>
                </a:lnTo>
                <a:lnTo>
                  <a:pt x="4505" y="2989"/>
                </a:lnTo>
                <a:lnTo>
                  <a:pt x="4508" y="2990"/>
                </a:lnTo>
                <a:lnTo>
                  <a:pt x="4515" y="2994"/>
                </a:lnTo>
                <a:lnTo>
                  <a:pt x="4520" y="2994"/>
                </a:lnTo>
                <a:lnTo>
                  <a:pt x="4524" y="2994"/>
                </a:lnTo>
                <a:lnTo>
                  <a:pt x="4529" y="2992"/>
                </a:lnTo>
                <a:lnTo>
                  <a:pt x="4534" y="2989"/>
                </a:lnTo>
                <a:lnTo>
                  <a:pt x="4536" y="2985"/>
                </a:lnTo>
                <a:lnTo>
                  <a:pt x="4539" y="2977"/>
                </a:lnTo>
                <a:lnTo>
                  <a:pt x="4539" y="2966"/>
                </a:lnTo>
                <a:lnTo>
                  <a:pt x="4541" y="2963"/>
                </a:lnTo>
                <a:lnTo>
                  <a:pt x="4544" y="2955"/>
                </a:lnTo>
                <a:lnTo>
                  <a:pt x="4554" y="2955"/>
                </a:lnTo>
                <a:lnTo>
                  <a:pt x="4565" y="2955"/>
                </a:lnTo>
                <a:lnTo>
                  <a:pt x="4571" y="2951"/>
                </a:lnTo>
                <a:lnTo>
                  <a:pt x="4578" y="2948"/>
                </a:lnTo>
                <a:lnTo>
                  <a:pt x="4582" y="2943"/>
                </a:lnTo>
                <a:lnTo>
                  <a:pt x="4583" y="2936"/>
                </a:lnTo>
                <a:lnTo>
                  <a:pt x="4587" y="2931"/>
                </a:lnTo>
                <a:lnTo>
                  <a:pt x="4588" y="2929"/>
                </a:lnTo>
                <a:lnTo>
                  <a:pt x="4592" y="2927"/>
                </a:lnTo>
                <a:lnTo>
                  <a:pt x="4588" y="2924"/>
                </a:lnTo>
                <a:lnTo>
                  <a:pt x="4587" y="2919"/>
                </a:lnTo>
                <a:lnTo>
                  <a:pt x="4585" y="2914"/>
                </a:lnTo>
                <a:lnTo>
                  <a:pt x="4583" y="2910"/>
                </a:lnTo>
                <a:lnTo>
                  <a:pt x="4582" y="2909"/>
                </a:lnTo>
                <a:lnTo>
                  <a:pt x="4576" y="2907"/>
                </a:lnTo>
                <a:lnTo>
                  <a:pt x="4573" y="2905"/>
                </a:lnTo>
                <a:lnTo>
                  <a:pt x="4568" y="2898"/>
                </a:lnTo>
                <a:lnTo>
                  <a:pt x="4566" y="2891"/>
                </a:lnTo>
                <a:lnTo>
                  <a:pt x="4565" y="2886"/>
                </a:lnTo>
                <a:lnTo>
                  <a:pt x="4565" y="2883"/>
                </a:lnTo>
                <a:lnTo>
                  <a:pt x="4565" y="2874"/>
                </a:lnTo>
                <a:lnTo>
                  <a:pt x="4565" y="2866"/>
                </a:lnTo>
                <a:lnTo>
                  <a:pt x="4563" y="2862"/>
                </a:lnTo>
                <a:lnTo>
                  <a:pt x="4561" y="2859"/>
                </a:lnTo>
                <a:lnTo>
                  <a:pt x="4558" y="2857"/>
                </a:lnTo>
                <a:lnTo>
                  <a:pt x="4558" y="2852"/>
                </a:lnTo>
                <a:lnTo>
                  <a:pt x="4559" y="2844"/>
                </a:lnTo>
                <a:lnTo>
                  <a:pt x="4563" y="2837"/>
                </a:lnTo>
                <a:lnTo>
                  <a:pt x="4565" y="2828"/>
                </a:lnTo>
                <a:lnTo>
                  <a:pt x="4565" y="2818"/>
                </a:lnTo>
                <a:lnTo>
                  <a:pt x="4585" y="2818"/>
                </a:lnTo>
                <a:lnTo>
                  <a:pt x="4585" y="2811"/>
                </a:lnTo>
                <a:lnTo>
                  <a:pt x="4587" y="2808"/>
                </a:lnTo>
                <a:lnTo>
                  <a:pt x="4590" y="2803"/>
                </a:lnTo>
                <a:lnTo>
                  <a:pt x="4592" y="2798"/>
                </a:lnTo>
                <a:lnTo>
                  <a:pt x="4592" y="2793"/>
                </a:lnTo>
                <a:lnTo>
                  <a:pt x="4593" y="2789"/>
                </a:lnTo>
                <a:lnTo>
                  <a:pt x="4595" y="2786"/>
                </a:lnTo>
                <a:lnTo>
                  <a:pt x="4599" y="2784"/>
                </a:lnTo>
                <a:lnTo>
                  <a:pt x="4592" y="2770"/>
                </a:lnTo>
                <a:lnTo>
                  <a:pt x="4585" y="2757"/>
                </a:lnTo>
                <a:lnTo>
                  <a:pt x="4565" y="2757"/>
                </a:lnTo>
                <a:lnTo>
                  <a:pt x="4563" y="2762"/>
                </a:lnTo>
                <a:lnTo>
                  <a:pt x="4561" y="2764"/>
                </a:lnTo>
                <a:lnTo>
                  <a:pt x="4558" y="2764"/>
                </a:lnTo>
                <a:lnTo>
                  <a:pt x="4554" y="2765"/>
                </a:lnTo>
                <a:lnTo>
                  <a:pt x="4549" y="2765"/>
                </a:lnTo>
                <a:lnTo>
                  <a:pt x="4534" y="2764"/>
                </a:lnTo>
                <a:lnTo>
                  <a:pt x="4517" y="2762"/>
                </a:lnTo>
                <a:lnTo>
                  <a:pt x="4510" y="2762"/>
                </a:lnTo>
                <a:lnTo>
                  <a:pt x="4503" y="2764"/>
                </a:lnTo>
                <a:lnTo>
                  <a:pt x="4501" y="2765"/>
                </a:lnTo>
                <a:lnTo>
                  <a:pt x="4501" y="2767"/>
                </a:lnTo>
                <a:lnTo>
                  <a:pt x="4500" y="2769"/>
                </a:lnTo>
                <a:lnTo>
                  <a:pt x="4496" y="2770"/>
                </a:lnTo>
                <a:lnTo>
                  <a:pt x="4489" y="2770"/>
                </a:lnTo>
                <a:lnTo>
                  <a:pt x="4483" y="2770"/>
                </a:lnTo>
                <a:lnTo>
                  <a:pt x="4476" y="2770"/>
                </a:lnTo>
                <a:lnTo>
                  <a:pt x="4469" y="2770"/>
                </a:lnTo>
                <a:lnTo>
                  <a:pt x="4457" y="2776"/>
                </a:lnTo>
                <a:lnTo>
                  <a:pt x="4445" y="2782"/>
                </a:lnTo>
                <a:lnTo>
                  <a:pt x="4421" y="2798"/>
                </a:lnTo>
                <a:lnTo>
                  <a:pt x="4421" y="2825"/>
                </a:lnTo>
                <a:lnTo>
                  <a:pt x="4420" y="2830"/>
                </a:lnTo>
                <a:lnTo>
                  <a:pt x="4418" y="2832"/>
                </a:lnTo>
                <a:lnTo>
                  <a:pt x="4414" y="2832"/>
                </a:lnTo>
                <a:lnTo>
                  <a:pt x="4414" y="2839"/>
                </a:lnTo>
                <a:lnTo>
                  <a:pt x="4401" y="2840"/>
                </a:lnTo>
                <a:lnTo>
                  <a:pt x="4392" y="2839"/>
                </a:lnTo>
                <a:lnTo>
                  <a:pt x="4384" y="2837"/>
                </a:lnTo>
                <a:lnTo>
                  <a:pt x="4377" y="2832"/>
                </a:lnTo>
                <a:lnTo>
                  <a:pt x="4365" y="2822"/>
                </a:lnTo>
                <a:lnTo>
                  <a:pt x="4360" y="2816"/>
                </a:lnTo>
                <a:lnTo>
                  <a:pt x="4353" y="2811"/>
                </a:lnTo>
                <a:lnTo>
                  <a:pt x="4350" y="2811"/>
                </a:lnTo>
                <a:lnTo>
                  <a:pt x="4348" y="2813"/>
                </a:lnTo>
                <a:lnTo>
                  <a:pt x="4346" y="2818"/>
                </a:lnTo>
                <a:lnTo>
                  <a:pt x="4344" y="2823"/>
                </a:lnTo>
                <a:lnTo>
                  <a:pt x="4343" y="2825"/>
                </a:lnTo>
                <a:lnTo>
                  <a:pt x="4339" y="2825"/>
                </a:lnTo>
                <a:lnTo>
                  <a:pt x="4334" y="2833"/>
                </a:lnTo>
                <a:lnTo>
                  <a:pt x="4331" y="2837"/>
                </a:lnTo>
                <a:lnTo>
                  <a:pt x="4326" y="2839"/>
                </a:lnTo>
                <a:lnTo>
                  <a:pt x="4326" y="2873"/>
                </a:lnTo>
                <a:lnTo>
                  <a:pt x="4321" y="2874"/>
                </a:lnTo>
                <a:lnTo>
                  <a:pt x="4317" y="2876"/>
                </a:lnTo>
                <a:lnTo>
                  <a:pt x="4312" y="2883"/>
                </a:lnTo>
                <a:lnTo>
                  <a:pt x="4307" y="2890"/>
                </a:lnTo>
                <a:lnTo>
                  <a:pt x="4303" y="2891"/>
                </a:lnTo>
                <a:lnTo>
                  <a:pt x="4298" y="2893"/>
                </a:lnTo>
                <a:lnTo>
                  <a:pt x="4297" y="2898"/>
                </a:lnTo>
                <a:lnTo>
                  <a:pt x="4295" y="2900"/>
                </a:lnTo>
                <a:lnTo>
                  <a:pt x="4292" y="2900"/>
                </a:lnTo>
                <a:lnTo>
                  <a:pt x="4283" y="2905"/>
                </a:lnTo>
                <a:lnTo>
                  <a:pt x="4280" y="2909"/>
                </a:lnTo>
                <a:lnTo>
                  <a:pt x="4278" y="2914"/>
                </a:lnTo>
                <a:lnTo>
                  <a:pt x="4269" y="2909"/>
                </a:lnTo>
                <a:lnTo>
                  <a:pt x="4264" y="2907"/>
                </a:lnTo>
                <a:lnTo>
                  <a:pt x="4257" y="2907"/>
                </a:lnTo>
                <a:lnTo>
                  <a:pt x="4252" y="2907"/>
                </a:lnTo>
                <a:lnTo>
                  <a:pt x="4249" y="2905"/>
                </a:lnTo>
                <a:lnTo>
                  <a:pt x="4245" y="2903"/>
                </a:lnTo>
                <a:lnTo>
                  <a:pt x="4244" y="2900"/>
                </a:lnTo>
                <a:lnTo>
                  <a:pt x="4237" y="2902"/>
                </a:lnTo>
                <a:lnTo>
                  <a:pt x="4232" y="2900"/>
                </a:lnTo>
                <a:lnTo>
                  <a:pt x="4223" y="2897"/>
                </a:lnTo>
                <a:lnTo>
                  <a:pt x="4215" y="2893"/>
                </a:lnTo>
                <a:lnTo>
                  <a:pt x="4210" y="2891"/>
                </a:lnTo>
                <a:lnTo>
                  <a:pt x="4203" y="2893"/>
                </a:lnTo>
                <a:lnTo>
                  <a:pt x="4199" y="2886"/>
                </a:lnTo>
                <a:lnTo>
                  <a:pt x="4194" y="2880"/>
                </a:lnTo>
                <a:lnTo>
                  <a:pt x="4187" y="2874"/>
                </a:lnTo>
                <a:lnTo>
                  <a:pt x="4181" y="2871"/>
                </a:lnTo>
                <a:lnTo>
                  <a:pt x="4177" y="2869"/>
                </a:lnTo>
                <a:lnTo>
                  <a:pt x="4177" y="2868"/>
                </a:lnTo>
                <a:lnTo>
                  <a:pt x="4176" y="2866"/>
                </a:lnTo>
                <a:lnTo>
                  <a:pt x="4170" y="2864"/>
                </a:lnTo>
                <a:lnTo>
                  <a:pt x="4167" y="2864"/>
                </a:lnTo>
                <a:lnTo>
                  <a:pt x="4158" y="2859"/>
                </a:lnTo>
                <a:lnTo>
                  <a:pt x="4152" y="2854"/>
                </a:lnTo>
                <a:lnTo>
                  <a:pt x="4145" y="2847"/>
                </a:lnTo>
                <a:lnTo>
                  <a:pt x="4143" y="2844"/>
                </a:lnTo>
                <a:lnTo>
                  <a:pt x="4143" y="2839"/>
                </a:lnTo>
                <a:lnTo>
                  <a:pt x="4143" y="2837"/>
                </a:lnTo>
                <a:lnTo>
                  <a:pt x="4141" y="2837"/>
                </a:lnTo>
                <a:lnTo>
                  <a:pt x="4138" y="2837"/>
                </a:lnTo>
                <a:lnTo>
                  <a:pt x="4135" y="2835"/>
                </a:lnTo>
                <a:lnTo>
                  <a:pt x="4114" y="2818"/>
                </a:lnTo>
                <a:lnTo>
                  <a:pt x="4109" y="2816"/>
                </a:lnTo>
                <a:lnTo>
                  <a:pt x="4107" y="2815"/>
                </a:lnTo>
                <a:lnTo>
                  <a:pt x="4107" y="2811"/>
                </a:lnTo>
                <a:lnTo>
                  <a:pt x="4104" y="2810"/>
                </a:lnTo>
                <a:lnTo>
                  <a:pt x="4102" y="2806"/>
                </a:lnTo>
                <a:lnTo>
                  <a:pt x="4100" y="2801"/>
                </a:lnTo>
                <a:lnTo>
                  <a:pt x="4097" y="2799"/>
                </a:lnTo>
                <a:lnTo>
                  <a:pt x="4094" y="2798"/>
                </a:lnTo>
                <a:lnTo>
                  <a:pt x="4089" y="2793"/>
                </a:lnTo>
                <a:lnTo>
                  <a:pt x="4082" y="2789"/>
                </a:lnTo>
                <a:lnTo>
                  <a:pt x="4075" y="2784"/>
                </a:lnTo>
                <a:lnTo>
                  <a:pt x="4073" y="2779"/>
                </a:lnTo>
                <a:lnTo>
                  <a:pt x="4071" y="2774"/>
                </a:lnTo>
                <a:lnTo>
                  <a:pt x="4070" y="2772"/>
                </a:lnTo>
                <a:lnTo>
                  <a:pt x="4066" y="2770"/>
                </a:lnTo>
                <a:lnTo>
                  <a:pt x="4063" y="2765"/>
                </a:lnTo>
                <a:lnTo>
                  <a:pt x="4060" y="2760"/>
                </a:lnTo>
                <a:lnTo>
                  <a:pt x="4054" y="2757"/>
                </a:lnTo>
                <a:lnTo>
                  <a:pt x="4053" y="2750"/>
                </a:lnTo>
                <a:lnTo>
                  <a:pt x="4048" y="2748"/>
                </a:lnTo>
                <a:lnTo>
                  <a:pt x="4043" y="2745"/>
                </a:lnTo>
                <a:lnTo>
                  <a:pt x="4036" y="2736"/>
                </a:lnTo>
                <a:lnTo>
                  <a:pt x="4029" y="2728"/>
                </a:lnTo>
                <a:lnTo>
                  <a:pt x="4024" y="2724"/>
                </a:lnTo>
                <a:lnTo>
                  <a:pt x="4019" y="2723"/>
                </a:lnTo>
                <a:lnTo>
                  <a:pt x="4017" y="2716"/>
                </a:lnTo>
                <a:lnTo>
                  <a:pt x="4015" y="2709"/>
                </a:lnTo>
                <a:lnTo>
                  <a:pt x="4010" y="2706"/>
                </a:lnTo>
                <a:lnTo>
                  <a:pt x="4005" y="2702"/>
                </a:lnTo>
                <a:lnTo>
                  <a:pt x="4003" y="2695"/>
                </a:lnTo>
                <a:lnTo>
                  <a:pt x="4002" y="2689"/>
                </a:lnTo>
                <a:lnTo>
                  <a:pt x="3996" y="2685"/>
                </a:lnTo>
                <a:lnTo>
                  <a:pt x="3991" y="2682"/>
                </a:lnTo>
                <a:lnTo>
                  <a:pt x="3988" y="2673"/>
                </a:lnTo>
                <a:lnTo>
                  <a:pt x="3985" y="2665"/>
                </a:lnTo>
                <a:lnTo>
                  <a:pt x="3979" y="2658"/>
                </a:lnTo>
                <a:lnTo>
                  <a:pt x="3976" y="2656"/>
                </a:lnTo>
                <a:lnTo>
                  <a:pt x="3971" y="2654"/>
                </a:lnTo>
                <a:lnTo>
                  <a:pt x="3969" y="2646"/>
                </a:lnTo>
                <a:lnTo>
                  <a:pt x="3967" y="2637"/>
                </a:lnTo>
                <a:lnTo>
                  <a:pt x="3962" y="2632"/>
                </a:lnTo>
                <a:lnTo>
                  <a:pt x="3957" y="2627"/>
                </a:lnTo>
                <a:lnTo>
                  <a:pt x="3950" y="2625"/>
                </a:lnTo>
                <a:lnTo>
                  <a:pt x="3947" y="2627"/>
                </a:lnTo>
                <a:lnTo>
                  <a:pt x="3945" y="2631"/>
                </a:lnTo>
                <a:lnTo>
                  <a:pt x="3944" y="2634"/>
                </a:lnTo>
                <a:lnTo>
                  <a:pt x="3942" y="2637"/>
                </a:lnTo>
                <a:lnTo>
                  <a:pt x="3940" y="2641"/>
                </a:lnTo>
                <a:lnTo>
                  <a:pt x="3937" y="2643"/>
                </a:lnTo>
                <a:lnTo>
                  <a:pt x="3930" y="2641"/>
                </a:lnTo>
                <a:lnTo>
                  <a:pt x="3927" y="2648"/>
                </a:lnTo>
                <a:lnTo>
                  <a:pt x="3921" y="2653"/>
                </a:lnTo>
                <a:lnTo>
                  <a:pt x="3916" y="2658"/>
                </a:lnTo>
                <a:lnTo>
                  <a:pt x="3910" y="2661"/>
                </a:lnTo>
                <a:lnTo>
                  <a:pt x="3911" y="2663"/>
                </a:lnTo>
                <a:lnTo>
                  <a:pt x="3913" y="2665"/>
                </a:lnTo>
                <a:lnTo>
                  <a:pt x="3916" y="2668"/>
                </a:lnTo>
                <a:lnTo>
                  <a:pt x="3921" y="2670"/>
                </a:lnTo>
                <a:lnTo>
                  <a:pt x="3923" y="2672"/>
                </a:lnTo>
                <a:lnTo>
                  <a:pt x="3923" y="2675"/>
                </a:lnTo>
                <a:lnTo>
                  <a:pt x="3927" y="2677"/>
                </a:lnTo>
                <a:lnTo>
                  <a:pt x="3930" y="2678"/>
                </a:lnTo>
                <a:lnTo>
                  <a:pt x="3932" y="2682"/>
                </a:lnTo>
                <a:lnTo>
                  <a:pt x="3937" y="2682"/>
                </a:lnTo>
                <a:lnTo>
                  <a:pt x="3937" y="2683"/>
                </a:lnTo>
                <a:lnTo>
                  <a:pt x="3935" y="2685"/>
                </a:lnTo>
                <a:lnTo>
                  <a:pt x="3932" y="2687"/>
                </a:lnTo>
                <a:lnTo>
                  <a:pt x="3927" y="2687"/>
                </a:lnTo>
                <a:lnTo>
                  <a:pt x="3923" y="2689"/>
                </a:lnTo>
                <a:lnTo>
                  <a:pt x="3923" y="2692"/>
                </a:lnTo>
                <a:lnTo>
                  <a:pt x="3925" y="2694"/>
                </a:lnTo>
                <a:lnTo>
                  <a:pt x="3930" y="2695"/>
                </a:lnTo>
                <a:lnTo>
                  <a:pt x="3935" y="2704"/>
                </a:lnTo>
                <a:lnTo>
                  <a:pt x="3938" y="2707"/>
                </a:lnTo>
                <a:lnTo>
                  <a:pt x="3944" y="2709"/>
                </a:lnTo>
                <a:lnTo>
                  <a:pt x="3950" y="2711"/>
                </a:lnTo>
                <a:lnTo>
                  <a:pt x="3954" y="2709"/>
                </a:lnTo>
                <a:lnTo>
                  <a:pt x="3957" y="2707"/>
                </a:lnTo>
                <a:lnTo>
                  <a:pt x="3957" y="2702"/>
                </a:lnTo>
                <a:lnTo>
                  <a:pt x="3957" y="2692"/>
                </a:lnTo>
                <a:lnTo>
                  <a:pt x="3957" y="2682"/>
                </a:lnTo>
                <a:lnTo>
                  <a:pt x="3962" y="2683"/>
                </a:lnTo>
                <a:lnTo>
                  <a:pt x="3964" y="2687"/>
                </a:lnTo>
                <a:lnTo>
                  <a:pt x="3967" y="2699"/>
                </a:lnTo>
                <a:lnTo>
                  <a:pt x="3969" y="2704"/>
                </a:lnTo>
                <a:lnTo>
                  <a:pt x="3973" y="2707"/>
                </a:lnTo>
                <a:lnTo>
                  <a:pt x="3978" y="2709"/>
                </a:lnTo>
                <a:lnTo>
                  <a:pt x="3985" y="2709"/>
                </a:lnTo>
                <a:lnTo>
                  <a:pt x="3983" y="2718"/>
                </a:lnTo>
                <a:lnTo>
                  <a:pt x="3983" y="2723"/>
                </a:lnTo>
                <a:lnTo>
                  <a:pt x="3986" y="2735"/>
                </a:lnTo>
                <a:lnTo>
                  <a:pt x="3991" y="2743"/>
                </a:lnTo>
                <a:lnTo>
                  <a:pt x="3991" y="2750"/>
                </a:lnTo>
                <a:lnTo>
                  <a:pt x="3991" y="2757"/>
                </a:lnTo>
                <a:lnTo>
                  <a:pt x="3993" y="2760"/>
                </a:lnTo>
                <a:lnTo>
                  <a:pt x="3995" y="2760"/>
                </a:lnTo>
                <a:lnTo>
                  <a:pt x="3998" y="2760"/>
                </a:lnTo>
                <a:lnTo>
                  <a:pt x="4003" y="2757"/>
                </a:lnTo>
                <a:lnTo>
                  <a:pt x="4008" y="2757"/>
                </a:lnTo>
                <a:lnTo>
                  <a:pt x="4012" y="2757"/>
                </a:lnTo>
                <a:lnTo>
                  <a:pt x="4014" y="2762"/>
                </a:lnTo>
                <a:lnTo>
                  <a:pt x="4015" y="2764"/>
                </a:lnTo>
                <a:lnTo>
                  <a:pt x="4022" y="2769"/>
                </a:lnTo>
                <a:lnTo>
                  <a:pt x="4025" y="2770"/>
                </a:lnTo>
                <a:lnTo>
                  <a:pt x="4027" y="2774"/>
                </a:lnTo>
                <a:lnTo>
                  <a:pt x="4029" y="2777"/>
                </a:lnTo>
                <a:lnTo>
                  <a:pt x="4037" y="2781"/>
                </a:lnTo>
                <a:lnTo>
                  <a:pt x="4041" y="2782"/>
                </a:lnTo>
                <a:lnTo>
                  <a:pt x="4044" y="2784"/>
                </a:lnTo>
                <a:lnTo>
                  <a:pt x="4048" y="2787"/>
                </a:lnTo>
                <a:lnTo>
                  <a:pt x="4048" y="2793"/>
                </a:lnTo>
                <a:lnTo>
                  <a:pt x="4051" y="2794"/>
                </a:lnTo>
                <a:lnTo>
                  <a:pt x="4053" y="2796"/>
                </a:lnTo>
                <a:lnTo>
                  <a:pt x="4065" y="2806"/>
                </a:lnTo>
                <a:lnTo>
                  <a:pt x="4071" y="2811"/>
                </a:lnTo>
                <a:lnTo>
                  <a:pt x="4082" y="2813"/>
                </a:lnTo>
                <a:lnTo>
                  <a:pt x="4082" y="2816"/>
                </a:lnTo>
                <a:lnTo>
                  <a:pt x="4085" y="2818"/>
                </a:lnTo>
                <a:lnTo>
                  <a:pt x="4089" y="2818"/>
                </a:lnTo>
                <a:lnTo>
                  <a:pt x="4090" y="2820"/>
                </a:lnTo>
                <a:lnTo>
                  <a:pt x="4092" y="2822"/>
                </a:lnTo>
                <a:lnTo>
                  <a:pt x="4106" y="2833"/>
                </a:lnTo>
                <a:lnTo>
                  <a:pt x="4118" y="2847"/>
                </a:lnTo>
                <a:lnTo>
                  <a:pt x="4119" y="2849"/>
                </a:lnTo>
                <a:lnTo>
                  <a:pt x="4123" y="2849"/>
                </a:lnTo>
                <a:lnTo>
                  <a:pt x="4126" y="2851"/>
                </a:lnTo>
                <a:lnTo>
                  <a:pt x="4131" y="2856"/>
                </a:lnTo>
                <a:lnTo>
                  <a:pt x="4135" y="2859"/>
                </a:lnTo>
                <a:lnTo>
                  <a:pt x="4141" y="2862"/>
                </a:lnTo>
                <a:lnTo>
                  <a:pt x="4148" y="2866"/>
                </a:lnTo>
                <a:lnTo>
                  <a:pt x="4155" y="2869"/>
                </a:lnTo>
                <a:lnTo>
                  <a:pt x="4157" y="2873"/>
                </a:lnTo>
                <a:lnTo>
                  <a:pt x="4157" y="2876"/>
                </a:lnTo>
                <a:lnTo>
                  <a:pt x="4158" y="2878"/>
                </a:lnTo>
                <a:lnTo>
                  <a:pt x="4162" y="2883"/>
                </a:lnTo>
                <a:lnTo>
                  <a:pt x="4164" y="2885"/>
                </a:lnTo>
                <a:lnTo>
                  <a:pt x="4169" y="2883"/>
                </a:lnTo>
                <a:lnTo>
                  <a:pt x="4172" y="2883"/>
                </a:lnTo>
                <a:lnTo>
                  <a:pt x="4181" y="2886"/>
                </a:lnTo>
                <a:lnTo>
                  <a:pt x="4187" y="2893"/>
                </a:lnTo>
                <a:lnTo>
                  <a:pt x="4194" y="2898"/>
                </a:lnTo>
                <a:lnTo>
                  <a:pt x="4196" y="2900"/>
                </a:lnTo>
                <a:lnTo>
                  <a:pt x="4201" y="2903"/>
                </a:lnTo>
                <a:lnTo>
                  <a:pt x="4203" y="2907"/>
                </a:lnTo>
                <a:lnTo>
                  <a:pt x="4206" y="2909"/>
                </a:lnTo>
                <a:lnTo>
                  <a:pt x="4210" y="2910"/>
                </a:lnTo>
                <a:lnTo>
                  <a:pt x="4215" y="2915"/>
                </a:lnTo>
                <a:lnTo>
                  <a:pt x="4216" y="2919"/>
                </a:lnTo>
                <a:lnTo>
                  <a:pt x="4220" y="2920"/>
                </a:lnTo>
                <a:lnTo>
                  <a:pt x="4223" y="2922"/>
                </a:lnTo>
                <a:lnTo>
                  <a:pt x="4230" y="2920"/>
                </a:lnTo>
                <a:lnTo>
                  <a:pt x="4233" y="2926"/>
                </a:lnTo>
                <a:lnTo>
                  <a:pt x="4235" y="2932"/>
                </a:lnTo>
                <a:lnTo>
                  <a:pt x="4237" y="2939"/>
                </a:lnTo>
                <a:lnTo>
                  <a:pt x="4237" y="2948"/>
                </a:lnTo>
                <a:lnTo>
                  <a:pt x="4223" y="2946"/>
                </a:lnTo>
                <a:lnTo>
                  <a:pt x="4211" y="2943"/>
                </a:lnTo>
                <a:lnTo>
                  <a:pt x="4189" y="2934"/>
                </a:lnTo>
                <a:lnTo>
                  <a:pt x="4143" y="2934"/>
                </a:lnTo>
                <a:lnTo>
                  <a:pt x="4121" y="2936"/>
                </a:lnTo>
                <a:lnTo>
                  <a:pt x="4111" y="2938"/>
                </a:lnTo>
                <a:lnTo>
                  <a:pt x="4100" y="2941"/>
                </a:lnTo>
                <a:lnTo>
                  <a:pt x="4100" y="2932"/>
                </a:lnTo>
                <a:lnTo>
                  <a:pt x="4102" y="2926"/>
                </a:lnTo>
                <a:lnTo>
                  <a:pt x="4106" y="2920"/>
                </a:lnTo>
                <a:lnTo>
                  <a:pt x="4107" y="2914"/>
                </a:lnTo>
                <a:lnTo>
                  <a:pt x="4109" y="2910"/>
                </a:lnTo>
                <a:lnTo>
                  <a:pt x="4112" y="2909"/>
                </a:lnTo>
                <a:lnTo>
                  <a:pt x="4121" y="2907"/>
                </a:lnTo>
                <a:lnTo>
                  <a:pt x="4121" y="2893"/>
                </a:lnTo>
                <a:lnTo>
                  <a:pt x="4121" y="2886"/>
                </a:lnTo>
                <a:lnTo>
                  <a:pt x="4121" y="2881"/>
                </a:lnTo>
                <a:lnTo>
                  <a:pt x="4118" y="2873"/>
                </a:lnTo>
                <a:lnTo>
                  <a:pt x="4116" y="2871"/>
                </a:lnTo>
                <a:lnTo>
                  <a:pt x="4114" y="2868"/>
                </a:lnTo>
                <a:lnTo>
                  <a:pt x="4102" y="2857"/>
                </a:lnTo>
                <a:lnTo>
                  <a:pt x="4097" y="2852"/>
                </a:lnTo>
                <a:lnTo>
                  <a:pt x="4094" y="2844"/>
                </a:lnTo>
                <a:lnTo>
                  <a:pt x="4094" y="2842"/>
                </a:lnTo>
                <a:lnTo>
                  <a:pt x="4082" y="2830"/>
                </a:lnTo>
                <a:lnTo>
                  <a:pt x="4073" y="2825"/>
                </a:lnTo>
                <a:lnTo>
                  <a:pt x="4065" y="2822"/>
                </a:lnTo>
                <a:lnTo>
                  <a:pt x="4061" y="2820"/>
                </a:lnTo>
                <a:lnTo>
                  <a:pt x="4056" y="2816"/>
                </a:lnTo>
                <a:lnTo>
                  <a:pt x="4053" y="2811"/>
                </a:lnTo>
                <a:lnTo>
                  <a:pt x="4046" y="2811"/>
                </a:lnTo>
                <a:lnTo>
                  <a:pt x="4039" y="2810"/>
                </a:lnTo>
                <a:lnTo>
                  <a:pt x="4031" y="2803"/>
                </a:lnTo>
                <a:lnTo>
                  <a:pt x="4022" y="2796"/>
                </a:lnTo>
                <a:lnTo>
                  <a:pt x="4012" y="2791"/>
                </a:lnTo>
                <a:lnTo>
                  <a:pt x="4000" y="2793"/>
                </a:lnTo>
                <a:lnTo>
                  <a:pt x="3990" y="2798"/>
                </a:lnTo>
                <a:lnTo>
                  <a:pt x="3983" y="2803"/>
                </a:lnTo>
                <a:lnTo>
                  <a:pt x="3979" y="2806"/>
                </a:lnTo>
                <a:lnTo>
                  <a:pt x="3978" y="2811"/>
                </a:lnTo>
                <a:lnTo>
                  <a:pt x="3974" y="2810"/>
                </a:lnTo>
                <a:lnTo>
                  <a:pt x="3973" y="2808"/>
                </a:lnTo>
                <a:lnTo>
                  <a:pt x="3973" y="2805"/>
                </a:lnTo>
                <a:lnTo>
                  <a:pt x="3973" y="2803"/>
                </a:lnTo>
                <a:lnTo>
                  <a:pt x="3976" y="2796"/>
                </a:lnTo>
                <a:lnTo>
                  <a:pt x="3978" y="2791"/>
                </a:lnTo>
                <a:lnTo>
                  <a:pt x="3978" y="2777"/>
                </a:lnTo>
                <a:lnTo>
                  <a:pt x="3978" y="2764"/>
                </a:lnTo>
                <a:lnTo>
                  <a:pt x="3971" y="2764"/>
                </a:lnTo>
                <a:lnTo>
                  <a:pt x="3966" y="2764"/>
                </a:lnTo>
                <a:lnTo>
                  <a:pt x="3962" y="2767"/>
                </a:lnTo>
                <a:lnTo>
                  <a:pt x="3961" y="2770"/>
                </a:lnTo>
                <a:lnTo>
                  <a:pt x="3957" y="2774"/>
                </a:lnTo>
                <a:lnTo>
                  <a:pt x="3956" y="2777"/>
                </a:lnTo>
                <a:lnTo>
                  <a:pt x="3950" y="2777"/>
                </a:lnTo>
                <a:lnTo>
                  <a:pt x="3944" y="2777"/>
                </a:lnTo>
                <a:lnTo>
                  <a:pt x="3947" y="2772"/>
                </a:lnTo>
                <a:lnTo>
                  <a:pt x="3949" y="2765"/>
                </a:lnTo>
                <a:lnTo>
                  <a:pt x="3952" y="2760"/>
                </a:lnTo>
                <a:lnTo>
                  <a:pt x="3954" y="2758"/>
                </a:lnTo>
                <a:lnTo>
                  <a:pt x="3957" y="2757"/>
                </a:lnTo>
                <a:lnTo>
                  <a:pt x="3962" y="2753"/>
                </a:lnTo>
                <a:lnTo>
                  <a:pt x="3967" y="2750"/>
                </a:lnTo>
                <a:lnTo>
                  <a:pt x="3969" y="2745"/>
                </a:lnTo>
                <a:lnTo>
                  <a:pt x="3971" y="2736"/>
                </a:lnTo>
                <a:lnTo>
                  <a:pt x="3961" y="2736"/>
                </a:lnTo>
                <a:lnTo>
                  <a:pt x="3950" y="2736"/>
                </a:lnTo>
                <a:lnTo>
                  <a:pt x="3944" y="2740"/>
                </a:lnTo>
                <a:lnTo>
                  <a:pt x="3937" y="2743"/>
                </a:lnTo>
                <a:lnTo>
                  <a:pt x="3935" y="2747"/>
                </a:lnTo>
                <a:lnTo>
                  <a:pt x="3933" y="2750"/>
                </a:lnTo>
                <a:lnTo>
                  <a:pt x="3930" y="2753"/>
                </a:lnTo>
                <a:lnTo>
                  <a:pt x="3930" y="2757"/>
                </a:lnTo>
                <a:lnTo>
                  <a:pt x="3928" y="2767"/>
                </a:lnTo>
                <a:lnTo>
                  <a:pt x="3925" y="2776"/>
                </a:lnTo>
                <a:lnTo>
                  <a:pt x="3916" y="2791"/>
                </a:lnTo>
                <a:lnTo>
                  <a:pt x="3896" y="2818"/>
                </a:lnTo>
                <a:lnTo>
                  <a:pt x="3891" y="2816"/>
                </a:lnTo>
                <a:lnTo>
                  <a:pt x="3889" y="2815"/>
                </a:lnTo>
                <a:lnTo>
                  <a:pt x="3889" y="2811"/>
                </a:lnTo>
                <a:lnTo>
                  <a:pt x="3889" y="2806"/>
                </a:lnTo>
                <a:lnTo>
                  <a:pt x="3896" y="2799"/>
                </a:lnTo>
                <a:lnTo>
                  <a:pt x="3899" y="2798"/>
                </a:lnTo>
                <a:lnTo>
                  <a:pt x="3903" y="2798"/>
                </a:lnTo>
                <a:lnTo>
                  <a:pt x="3903" y="2791"/>
                </a:lnTo>
                <a:lnTo>
                  <a:pt x="3906" y="2784"/>
                </a:lnTo>
                <a:lnTo>
                  <a:pt x="3910" y="2779"/>
                </a:lnTo>
                <a:lnTo>
                  <a:pt x="3910" y="2770"/>
                </a:lnTo>
                <a:lnTo>
                  <a:pt x="3915" y="2765"/>
                </a:lnTo>
                <a:lnTo>
                  <a:pt x="3920" y="2760"/>
                </a:lnTo>
                <a:lnTo>
                  <a:pt x="3921" y="2752"/>
                </a:lnTo>
                <a:lnTo>
                  <a:pt x="3923" y="2743"/>
                </a:lnTo>
                <a:lnTo>
                  <a:pt x="3921" y="2736"/>
                </a:lnTo>
                <a:lnTo>
                  <a:pt x="3920" y="2729"/>
                </a:lnTo>
                <a:lnTo>
                  <a:pt x="3915" y="2726"/>
                </a:lnTo>
                <a:lnTo>
                  <a:pt x="3910" y="2723"/>
                </a:lnTo>
                <a:lnTo>
                  <a:pt x="3903" y="2723"/>
                </a:lnTo>
                <a:lnTo>
                  <a:pt x="3898" y="2724"/>
                </a:lnTo>
                <a:lnTo>
                  <a:pt x="3894" y="2728"/>
                </a:lnTo>
                <a:lnTo>
                  <a:pt x="3892" y="2733"/>
                </a:lnTo>
                <a:lnTo>
                  <a:pt x="3889" y="2745"/>
                </a:lnTo>
                <a:lnTo>
                  <a:pt x="3887" y="2748"/>
                </a:lnTo>
                <a:lnTo>
                  <a:pt x="3882" y="2750"/>
                </a:lnTo>
                <a:lnTo>
                  <a:pt x="3870" y="2750"/>
                </a:lnTo>
                <a:lnTo>
                  <a:pt x="3858" y="2750"/>
                </a:lnTo>
                <a:lnTo>
                  <a:pt x="3848" y="2748"/>
                </a:lnTo>
                <a:lnTo>
                  <a:pt x="3841" y="2743"/>
                </a:lnTo>
                <a:lnTo>
                  <a:pt x="3838" y="2736"/>
                </a:lnTo>
                <a:lnTo>
                  <a:pt x="3833" y="2731"/>
                </a:lnTo>
                <a:lnTo>
                  <a:pt x="3828" y="2726"/>
                </a:lnTo>
                <a:lnTo>
                  <a:pt x="3821" y="2723"/>
                </a:lnTo>
                <a:lnTo>
                  <a:pt x="3809" y="2723"/>
                </a:lnTo>
                <a:lnTo>
                  <a:pt x="3797" y="2723"/>
                </a:lnTo>
                <a:lnTo>
                  <a:pt x="3785" y="2723"/>
                </a:lnTo>
                <a:lnTo>
                  <a:pt x="3775" y="2724"/>
                </a:lnTo>
                <a:lnTo>
                  <a:pt x="3773" y="2726"/>
                </a:lnTo>
                <a:lnTo>
                  <a:pt x="3773" y="2728"/>
                </a:lnTo>
                <a:lnTo>
                  <a:pt x="3771" y="2728"/>
                </a:lnTo>
                <a:lnTo>
                  <a:pt x="3768" y="2728"/>
                </a:lnTo>
                <a:lnTo>
                  <a:pt x="3770" y="2733"/>
                </a:lnTo>
                <a:lnTo>
                  <a:pt x="3775" y="2738"/>
                </a:lnTo>
                <a:lnTo>
                  <a:pt x="3778" y="2743"/>
                </a:lnTo>
                <a:lnTo>
                  <a:pt x="3780" y="2747"/>
                </a:lnTo>
                <a:lnTo>
                  <a:pt x="3780" y="2748"/>
                </a:lnTo>
                <a:lnTo>
                  <a:pt x="3780" y="2750"/>
                </a:lnTo>
                <a:lnTo>
                  <a:pt x="3781" y="2755"/>
                </a:lnTo>
                <a:lnTo>
                  <a:pt x="3780" y="2758"/>
                </a:lnTo>
                <a:lnTo>
                  <a:pt x="3778" y="2762"/>
                </a:lnTo>
                <a:lnTo>
                  <a:pt x="3773" y="2764"/>
                </a:lnTo>
                <a:lnTo>
                  <a:pt x="3771" y="2760"/>
                </a:lnTo>
                <a:lnTo>
                  <a:pt x="3771" y="2757"/>
                </a:lnTo>
                <a:lnTo>
                  <a:pt x="3768" y="2753"/>
                </a:lnTo>
                <a:lnTo>
                  <a:pt x="3766" y="2750"/>
                </a:lnTo>
                <a:lnTo>
                  <a:pt x="3764" y="2743"/>
                </a:lnTo>
                <a:lnTo>
                  <a:pt x="3761" y="2735"/>
                </a:lnTo>
                <a:lnTo>
                  <a:pt x="3759" y="2731"/>
                </a:lnTo>
                <a:lnTo>
                  <a:pt x="3754" y="2729"/>
                </a:lnTo>
                <a:lnTo>
                  <a:pt x="3752" y="2726"/>
                </a:lnTo>
                <a:lnTo>
                  <a:pt x="3746" y="2719"/>
                </a:lnTo>
                <a:lnTo>
                  <a:pt x="3740" y="2712"/>
                </a:lnTo>
                <a:lnTo>
                  <a:pt x="3735" y="2711"/>
                </a:lnTo>
                <a:lnTo>
                  <a:pt x="3732" y="2709"/>
                </a:lnTo>
                <a:lnTo>
                  <a:pt x="3725" y="2709"/>
                </a:lnTo>
                <a:lnTo>
                  <a:pt x="3718" y="2709"/>
                </a:lnTo>
                <a:lnTo>
                  <a:pt x="3717" y="2714"/>
                </a:lnTo>
                <a:lnTo>
                  <a:pt x="3715" y="2716"/>
                </a:lnTo>
                <a:lnTo>
                  <a:pt x="3711" y="2716"/>
                </a:lnTo>
                <a:lnTo>
                  <a:pt x="3705" y="2716"/>
                </a:lnTo>
                <a:lnTo>
                  <a:pt x="3701" y="2719"/>
                </a:lnTo>
                <a:lnTo>
                  <a:pt x="3698" y="2724"/>
                </a:lnTo>
                <a:lnTo>
                  <a:pt x="3698" y="2729"/>
                </a:lnTo>
                <a:lnTo>
                  <a:pt x="3696" y="2729"/>
                </a:lnTo>
                <a:lnTo>
                  <a:pt x="3684" y="2729"/>
                </a:lnTo>
                <a:lnTo>
                  <a:pt x="3677" y="2726"/>
                </a:lnTo>
                <a:lnTo>
                  <a:pt x="3674" y="2724"/>
                </a:lnTo>
                <a:lnTo>
                  <a:pt x="3672" y="2721"/>
                </a:lnTo>
                <a:lnTo>
                  <a:pt x="3671" y="2712"/>
                </a:lnTo>
                <a:lnTo>
                  <a:pt x="3669" y="2709"/>
                </a:lnTo>
                <a:lnTo>
                  <a:pt x="3669" y="2707"/>
                </a:lnTo>
                <a:lnTo>
                  <a:pt x="3667" y="2702"/>
                </a:lnTo>
                <a:lnTo>
                  <a:pt x="3665" y="2699"/>
                </a:lnTo>
                <a:lnTo>
                  <a:pt x="3662" y="2695"/>
                </a:lnTo>
                <a:lnTo>
                  <a:pt x="3657" y="2695"/>
                </a:lnTo>
                <a:lnTo>
                  <a:pt x="3650" y="2695"/>
                </a:lnTo>
                <a:lnTo>
                  <a:pt x="3647" y="2699"/>
                </a:lnTo>
                <a:lnTo>
                  <a:pt x="3645" y="2701"/>
                </a:lnTo>
                <a:lnTo>
                  <a:pt x="3645" y="2704"/>
                </a:lnTo>
                <a:lnTo>
                  <a:pt x="3643" y="2707"/>
                </a:lnTo>
                <a:lnTo>
                  <a:pt x="3635" y="2706"/>
                </a:lnTo>
                <a:lnTo>
                  <a:pt x="3630" y="2702"/>
                </a:lnTo>
                <a:lnTo>
                  <a:pt x="3626" y="2697"/>
                </a:lnTo>
                <a:lnTo>
                  <a:pt x="3625" y="2687"/>
                </a:lnTo>
                <a:lnTo>
                  <a:pt x="3631" y="2683"/>
                </a:lnTo>
                <a:lnTo>
                  <a:pt x="3638" y="2680"/>
                </a:lnTo>
                <a:lnTo>
                  <a:pt x="3645" y="2678"/>
                </a:lnTo>
                <a:lnTo>
                  <a:pt x="3652" y="2677"/>
                </a:lnTo>
                <a:lnTo>
                  <a:pt x="3667" y="2678"/>
                </a:lnTo>
                <a:lnTo>
                  <a:pt x="3684" y="2682"/>
                </a:lnTo>
                <a:lnTo>
                  <a:pt x="3684" y="2685"/>
                </a:lnTo>
                <a:lnTo>
                  <a:pt x="3684" y="2689"/>
                </a:lnTo>
                <a:lnTo>
                  <a:pt x="3684" y="2692"/>
                </a:lnTo>
                <a:lnTo>
                  <a:pt x="3684" y="2695"/>
                </a:lnTo>
                <a:lnTo>
                  <a:pt x="3686" y="2697"/>
                </a:lnTo>
                <a:lnTo>
                  <a:pt x="3689" y="2697"/>
                </a:lnTo>
                <a:lnTo>
                  <a:pt x="3693" y="2697"/>
                </a:lnTo>
                <a:lnTo>
                  <a:pt x="3701" y="2701"/>
                </a:lnTo>
                <a:lnTo>
                  <a:pt x="3710" y="2702"/>
                </a:lnTo>
                <a:lnTo>
                  <a:pt x="3713" y="2702"/>
                </a:lnTo>
                <a:lnTo>
                  <a:pt x="3717" y="2702"/>
                </a:lnTo>
                <a:lnTo>
                  <a:pt x="3720" y="2699"/>
                </a:lnTo>
                <a:lnTo>
                  <a:pt x="3725" y="2695"/>
                </a:lnTo>
                <a:lnTo>
                  <a:pt x="3727" y="2695"/>
                </a:lnTo>
                <a:lnTo>
                  <a:pt x="3732" y="2701"/>
                </a:lnTo>
                <a:lnTo>
                  <a:pt x="3735" y="2702"/>
                </a:lnTo>
                <a:lnTo>
                  <a:pt x="3739" y="2702"/>
                </a:lnTo>
                <a:lnTo>
                  <a:pt x="3742" y="2697"/>
                </a:lnTo>
                <a:lnTo>
                  <a:pt x="3746" y="2692"/>
                </a:lnTo>
                <a:lnTo>
                  <a:pt x="3749" y="2689"/>
                </a:lnTo>
                <a:lnTo>
                  <a:pt x="3752" y="2682"/>
                </a:lnTo>
                <a:lnTo>
                  <a:pt x="3751" y="2666"/>
                </a:lnTo>
                <a:lnTo>
                  <a:pt x="3749" y="2660"/>
                </a:lnTo>
                <a:lnTo>
                  <a:pt x="3747" y="2653"/>
                </a:lnTo>
                <a:lnTo>
                  <a:pt x="3744" y="2648"/>
                </a:lnTo>
                <a:lnTo>
                  <a:pt x="3739" y="2644"/>
                </a:lnTo>
                <a:lnTo>
                  <a:pt x="3732" y="2643"/>
                </a:lnTo>
                <a:lnTo>
                  <a:pt x="3725" y="2641"/>
                </a:lnTo>
                <a:lnTo>
                  <a:pt x="3727" y="2637"/>
                </a:lnTo>
                <a:lnTo>
                  <a:pt x="3729" y="2636"/>
                </a:lnTo>
                <a:lnTo>
                  <a:pt x="3735" y="2634"/>
                </a:lnTo>
                <a:lnTo>
                  <a:pt x="3742" y="2636"/>
                </a:lnTo>
                <a:lnTo>
                  <a:pt x="3744" y="2637"/>
                </a:lnTo>
                <a:lnTo>
                  <a:pt x="3746" y="2641"/>
                </a:lnTo>
                <a:lnTo>
                  <a:pt x="3751" y="2641"/>
                </a:lnTo>
                <a:lnTo>
                  <a:pt x="3756" y="2641"/>
                </a:lnTo>
                <a:lnTo>
                  <a:pt x="3759" y="2643"/>
                </a:lnTo>
                <a:lnTo>
                  <a:pt x="3761" y="2646"/>
                </a:lnTo>
                <a:lnTo>
                  <a:pt x="3766" y="2651"/>
                </a:lnTo>
                <a:lnTo>
                  <a:pt x="3768" y="2654"/>
                </a:lnTo>
                <a:lnTo>
                  <a:pt x="3773" y="2654"/>
                </a:lnTo>
                <a:lnTo>
                  <a:pt x="3773" y="2663"/>
                </a:lnTo>
                <a:lnTo>
                  <a:pt x="3771" y="2670"/>
                </a:lnTo>
                <a:lnTo>
                  <a:pt x="3768" y="2675"/>
                </a:lnTo>
                <a:lnTo>
                  <a:pt x="3766" y="2682"/>
                </a:lnTo>
                <a:lnTo>
                  <a:pt x="3763" y="2683"/>
                </a:lnTo>
                <a:lnTo>
                  <a:pt x="3761" y="2687"/>
                </a:lnTo>
                <a:lnTo>
                  <a:pt x="3759" y="2695"/>
                </a:lnTo>
                <a:lnTo>
                  <a:pt x="3756" y="2695"/>
                </a:lnTo>
                <a:lnTo>
                  <a:pt x="3754" y="2697"/>
                </a:lnTo>
                <a:lnTo>
                  <a:pt x="3752" y="2702"/>
                </a:lnTo>
                <a:lnTo>
                  <a:pt x="3793" y="2702"/>
                </a:lnTo>
                <a:lnTo>
                  <a:pt x="3795" y="2697"/>
                </a:lnTo>
                <a:lnTo>
                  <a:pt x="3797" y="2695"/>
                </a:lnTo>
                <a:lnTo>
                  <a:pt x="3800" y="2695"/>
                </a:lnTo>
                <a:lnTo>
                  <a:pt x="3804" y="2692"/>
                </a:lnTo>
                <a:lnTo>
                  <a:pt x="3805" y="2687"/>
                </a:lnTo>
                <a:lnTo>
                  <a:pt x="3807" y="2675"/>
                </a:lnTo>
                <a:lnTo>
                  <a:pt x="3807" y="2648"/>
                </a:lnTo>
                <a:lnTo>
                  <a:pt x="3821" y="2653"/>
                </a:lnTo>
                <a:lnTo>
                  <a:pt x="3838" y="2654"/>
                </a:lnTo>
                <a:lnTo>
                  <a:pt x="3857" y="2654"/>
                </a:lnTo>
                <a:lnTo>
                  <a:pt x="3875" y="2654"/>
                </a:lnTo>
                <a:lnTo>
                  <a:pt x="3875" y="2656"/>
                </a:lnTo>
                <a:lnTo>
                  <a:pt x="3874" y="2658"/>
                </a:lnTo>
                <a:lnTo>
                  <a:pt x="3870" y="2660"/>
                </a:lnTo>
                <a:lnTo>
                  <a:pt x="3865" y="2660"/>
                </a:lnTo>
                <a:lnTo>
                  <a:pt x="3862" y="2661"/>
                </a:lnTo>
                <a:lnTo>
                  <a:pt x="3860" y="2666"/>
                </a:lnTo>
                <a:lnTo>
                  <a:pt x="3858" y="2668"/>
                </a:lnTo>
                <a:lnTo>
                  <a:pt x="3855" y="2668"/>
                </a:lnTo>
                <a:lnTo>
                  <a:pt x="3850" y="2678"/>
                </a:lnTo>
                <a:lnTo>
                  <a:pt x="3845" y="2685"/>
                </a:lnTo>
                <a:lnTo>
                  <a:pt x="3841" y="2695"/>
                </a:lnTo>
                <a:lnTo>
                  <a:pt x="3841" y="2702"/>
                </a:lnTo>
                <a:lnTo>
                  <a:pt x="3841" y="2709"/>
                </a:lnTo>
                <a:lnTo>
                  <a:pt x="3845" y="2716"/>
                </a:lnTo>
                <a:lnTo>
                  <a:pt x="3850" y="2721"/>
                </a:lnTo>
                <a:lnTo>
                  <a:pt x="3855" y="2726"/>
                </a:lnTo>
                <a:lnTo>
                  <a:pt x="3862" y="2729"/>
                </a:lnTo>
                <a:lnTo>
                  <a:pt x="3869" y="2729"/>
                </a:lnTo>
                <a:lnTo>
                  <a:pt x="3874" y="2729"/>
                </a:lnTo>
                <a:lnTo>
                  <a:pt x="3875" y="2726"/>
                </a:lnTo>
                <a:lnTo>
                  <a:pt x="3879" y="2723"/>
                </a:lnTo>
                <a:lnTo>
                  <a:pt x="3881" y="2719"/>
                </a:lnTo>
                <a:lnTo>
                  <a:pt x="3884" y="2716"/>
                </a:lnTo>
                <a:lnTo>
                  <a:pt x="3889" y="2716"/>
                </a:lnTo>
                <a:lnTo>
                  <a:pt x="3896" y="2716"/>
                </a:lnTo>
                <a:lnTo>
                  <a:pt x="3896" y="2711"/>
                </a:lnTo>
                <a:lnTo>
                  <a:pt x="3898" y="2707"/>
                </a:lnTo>
                <a:lnTo>
                  <a:pt x="3899" y="2704"/>
                </a:lnTo>
                <a:lnTo>
                  <a:pt x="3903" y="2702"/>
                </a:lnTo>
                <a:lnTo>
                  <a:pt x="3903" y="2683"/>
                </a:lnTo>
                <a:lnTo>
                  <a:pt x="3903" y="2680"/>
                </a:lnTo>
                <a:lnTo>
                  <a:pt x="3904" y="2663"/>
                </a:lnTo>
                <a:lnTo>
                  <a:pt x="3903" y="2644"/>
                </a:lnTo>
                <a:lnTo>
                  <a:pt x="3903" y="2643"/>
                </a:lnTo>
                <a:lnTo>
                  <a:pt x="3904" y="2639"/>
                </a:lnTo>
                <a:lnTo>
                  <a:pt x="3906" y="2636"/>
                </a:lnTo>
                <a:lnTo>
                  <a:pt x="3910" y="2634"/>
                </a:lnTo>
                <a:lnTo>
                  <a:pt x="3915" y="2634"/>
                </a:lnTo>
                <a:lnTo>
                  <a:pt x="3918" y="2632"/>
                </a:lnTo>
                <a:lnTo>
                  <a:pt x="3927" y="2629"/>
                </a:lnTo>
                <a:lnTo>
                  <a:pt x="3932" y="2627"/>
                </a:lnTo>
                <a:lnTo>
                  <a:pt x="3937" y="2627"/>
                </a:lnTo>
                <a:lnTo>
                  <a:pt x="3944" y="2617"/>
                </a:lnTo>
                <a:lnTo>
                  <a:pt x="3952" y="2608"/>
                </a:lnTo>
                <a:lnTo>
                  <a:pt x="3959" y="2598"/>
                </a:lnTo>
                <a:lnTo>
                  <a:pt x="3962" y="2593"/>
                </a:lnTo>
                <a:lnTo>
                  <a:pt x="3964" y="2586"/>
                </a:lnTo>
                <a:lnTo>
                  <a:pt x="3971" y="2585"/>
                </a:lnTo>
                <a:lnTo>
                  <a:pt x="3976" y="2581"/>
                </a:lnTo>
                <a:lnTo>
                  <a:pt x="3986" y="2574"/>
                </a:lnTo>
                <a:lnTo>
                  <a:pt x="3995" y="2566"/>
                </a:lnTo>
                <a:lnTo>
                  <a:pt x="4005" y="2559"/>
                </a:lnTo>
                <a:lnTo>
                  <a:pt x="4005" y="2554"/>
                </a:lnTo>
                <a:lnTo>
                  <a:pt x="4007" y="2549"/>
                </a:lnTo>
                <a:lnTo>
                  <a:pt x="4010" y="2540"/>
                </a:lnTo>
                <a:lnTo>
                  <a:pt x="4014" y="2532"/>
                </a:lnTo>
                <a:lnTo>
                  <a:pt x="4014" y="2525"/>
                </a:lnTo>
                <a:lnTo>
                  <a:pt x="4012" y="2518"/>
                </a:lnTo>
                <a:lnTo>
                  <a:pt x="4019" y="2518"/>
                </a:lnTo>
                <a:lnTo>
                  <a:pt x="4019" y="2511"/>
                </a:lnTo>
                <a:lnTo>
                  <a:pt x="4020" y="2506"/>
                </a:lnTo>
                <a:lnTo>
                  <a:pt x="4024" y="2503"/>
                </a:lnTo>
                <a:lnTo>
                  <a:pt x="4027" y="2499"/>
                </a:lnTo>
                <a:lnTo>
                  <a:pt x="4031" y="2496"/>
                </a:lnTo>
                <a:lnTo>
                  <a:pt x="4032" y="2491"/>
                </a:lnTo>
                <a:lnTo>
                  <a:pt x="4034" y="2485"/>
                </a:lnTo>
                <a:lnTo>
                  <a:pt x="4032" y="2477"/>
                </a:lnTo>
                <a:lnTo>
                  <a:pt x="4034" y="2472"/>
                </a:lnTo>
                <a:lnTo>
                  <a:pt x="4036" y="2470"/>
                </a:lnTo>
                <a:lnTo>
                  <a:pt x="4039" y="2470"/>
                </a:lnTo>
                <a:lnTo>
                  <a:pt x="4046" y="2470"/>
                </a:lnTo>
                <a:lnTo>
                  <a:pt x="4046" y="2497"/>
                </a:lnTo>
                <a:lnTo>
                  <a:pt x="4051" y="2499"/>
                </a:lnTo>
                <a:lnTo>
                  <a:pt x="4056" y="2501"/>
                </a:lnTo>
                <a:lnTo>
                  <a:pt x="4060" y="2504"/>
                </a:lnTo>
                <a:lnTo>
                  <a:pt x="4060" y="2511"/>
                </a:lnTo>
                <a:lnTo>
                  <a:pt x="4065" y="2513"/>
                </a:lnTo>
                <a:lnTo>
                  <a:pt x="4066" y="2515"/>
                </a:lnTo>
                <a:lnTo>
                  <a:pt x="4066" y="2518"/>
                </a:lnTo>
                <a:lnTo>
                  <a:pt x="4068" y="2521"/>
                </a:lnTo>
                <a:lnTo>
                  <a:pt x="4071" y="2523"/>
                </a:lnTo>
                <a:lnTo>
                  <a:pt x="4075" y="2525"/>
                </a:lnTo>
                <a:lnTo>
                  <a:pt x="4080" y="2525"/>
                </a:lnTo>
                <a:lnTo>
                  <a:pt x="4080" y="2511"/>
                </a:lnTo>
                <a:lnTo>
                  <a:pt x="4082" y="2506"/>
                </a:lnTo>
                <a:lnTo>
                  <a:pt x="4083" y="2504"/>
                </a:lnTo>
                <a:lnTo>
                  <a:pt x="4087" y="2504"/>
                </a:lnTo>
                <a:lnTo>
                  <a:pt x="4087" y="2494"/>
                </a:lnTo>
                <a:lnTo>
                  <a:pt x="4089" y="2485"/>
                </a:lnTo>
                <a:lnTo>
                  <a:pt x="4094" y="2480"/>
                </a:lnTo>
                <a:lnTo>
                  <a:pt x="4100" y="2477"/>
                </a:lnTo>
                <a:lnTo>
                  <a:pt x="4100" y="2472"/>
                </a:lnTo>
                <a:lnTo>
                  <a:pt x="4100" y="2467"/>
                </a:lnTo>
                <a:lnTo>
                  <a:pt x="4106" y="2462"/>
                </a:lnTo>
                <a:lnTo>
                  <a:pt x="4107" y="2455"/>
                </a:lnTo>
                <a:lnTo>
                  <a:pt x="4109" y="2450"/>
                </a:lnTo>
                <a:lnTo>
                  <a:pt x="4107" y="2443"/>
                </a:lnTo>
                <a:lnTo>
                  <a:pt x="4099" y="2441"/>
                </a:lnTo>
                <a:lnTo>
                  <a:pt x="4095" y="2443"/>
                </a:lnTo>
                <a:lnTo>
                  <a:pt x="4094" y="2444"/>
                </a:lnTo>
                <a:lnTo>
                  <a:pt x="4090" y="2450"/>
                </a:lnTo>
                <a:lnTo>
                  <a:pt x="4089" y="2455"/>
                </a:lnTo>
                <a:lnTo>
                  <a:pt x="4087" y="2462"/>
                </a:lnTo>
                <a:lnTo>
                  <a:pt x="4085" y="2467"/>
                </a:lnTo>
                <a:lnTo>
                  <a:pt x="4080" y="2470"/>
                </a:lnTo>
                <a:lnTo>
                  <a:pt x="4073" y="2470"/>
                </a:lnTo>
                <a:lnTo>
                  <a:pt x="4077" y="2460"/>
                </a:lnTo>
                <a:lnTo>
                  <a:pt x="4077" y="2455"/>
                </a:lnTo>
                <a:lnTo>
                  <a:pt x="4073" y="2450"/>
                </a:lnTo>
                <a:lnTo>
                  <a:pt x="4068" y="2448"/>
                </a:lnTo>
                <a:lnTo>
                  <a:pt x="4066" y="2446"/>
                </a:lnTo>
                <a:lnTo>
                  <a:pt x="4066" y="2443"/>
                </a:lnTo>
                <a:lnTo>
                  <a:pt x="4065" y="2439"/>
                </a:lnTo>
                <a:lnTo>
                  <a:pt x="4063" y="2436"/>
                </a:lnTo>
                <a:lnTo>
                  <a:pt x="4061" y="2433"/>
                </a:lnTo>
                <a:lnTo>
                  <a:pt x="4060" y="2429"/>
                </a:lnTo>
                <a:lnTo>
                  <a:pt x="4054" y="2427"/>
                </a:lnTo>
                <a:lnTo>
                  <a:pt x="4053" y="2426"/>
                </a:lnTo>
                <a:lnTo>
                  <a:pt x="4053" y="2422"/>
                </a:lnTo>
                <a:lnTo>
                  <a:pt x="4051" y="2416"/>
                </a:lnTo>
                <a:lnTo>
                  <a:pt x="4048" y="2410"/>
                </a:lnTo>
                <a:lnTo>
                  <a:pt x="4046" y="2404"/>
                </a:lnTo>
                <a:lnTo>
                  <a:pt x="4046" y="2395"/>
                </a:lnTo>
                <a:lnTo>
                  <a:pt x="4051" y="2397"/>
                </a:lnTo>
                <a:lnTo>
                  <a:pt x="4054" y="2398"/>
                </a:lnTo>
                <a:lnTo>
                  <a:pt x="4060" y="2405"/>
                </a:lnTo>
                <a:lnTo>
                  <a:pt x="4063" y="2414"/>
                </a:lnTo>
                <a:lnTo>
                  <a:pt x="4066" y="2422"/>
                </a:lnTo>
                <a:lnTo>
                  <a:pt x="4075" y="2424"/>
                </a:lnTo>
                <a:lnTo>
                  <a:pt x="4078" y="2426"/>
                </a:lnTo>
                <a:lnTo>
                  <a:pt x="4080" y="2429"/>
                </a:lnTo>
                <a:lnTo>
                  <a:pt x="4128" y="2429"/>
                </a:lnTo>
                <a:lnTo>
                  <a:pt x="4129" y="2424"/>
                </a:lnTo>
                <a:lnTo>
                  <a:pt x="4133" y="2421"/>
                </a:lnTo>
                <a:lnTo>
                  <a:pt x="4141" y="2416"/>
                </a:lnTo>
                <a:lnTo>
                  <a:pt x="4143" y="2410"/>
                </a:lnTo>
                <a:lnTo>
                  <a:pt x="4145" y="2409"/>
                </a:lnTo>
                <a:lnTo>
                  <a:pt x="4148" y="2409"/>
                </a:lnTo>
                <a:lnTo>
                  <a:pt x="4153" y="2402"/>
                </a:lnTo>
                <a:lnTo>
                  <a:pt x="4155" y="2392"/>
                </a:lnTo>
                <a:lnTo>
                  <a:pt x="4155" y="2380"/>
                </a:lnTo>
                <a:lnTo>
                  <a:pt x="4155" y="2368"/>
                </a:lnTo>
                <a:lnTo>
                  <a:pt x="4160" y="2368"/>
                </a:lnTo>
                <a:lnTo>
                  <a:pt x="4165" y="2364"/>
                </a:lnTo>
                <a:lnTo>
                  <a:pt x="4169" y="2361"/>
                </a:lnTo>
                <a:lnTo>
                  <a:pt x="4169" y="2354"/>
                </a:lnTo>
                <a:lnTo>
                  <a:pt x="4174" y="2352"/>
                </a:lnTo>
                <a:lnTo>
                  <a:pt x="4176" y="2351"/>
                </a:lnTo>
                <a:lnTo>
                  <a:pt x="4176" y="2347"/>
                </a:lnTo>
                <a:lnTo>
                  <a:pt x="4184" y="2346"/>
                </a:lnTo>
                <a:lnTo>
                  <a:pt x="4187" y="2344"/>
                </a:lnTo>
                <a:lnTo>
                  <a:pt x="4189" y="2340"/>
                </a:lnTo>
                <a:lnTo>
                  <a:pt x="4194" y="2339"/>
                </a:lnTo>
                <a:lnTo>
                  <a:pt x="4199" y="2334"/>
                </a:lnTo>
                <a:lnTo>
                  <a:pt x="4204" y="2330"/>
                </a:lnTo>
                <a:lnTo>
                  <a:pt x="4210" y="2327"/>
                </a:lnTo>
                <a:lnTo>
                  <a:pt x="4211" y="2320"/>
                </a:lnTo>
                <a:lnTo>
                  <a:pt x="4216" y="2317"/>
                </a:lnTo>
                <a:lnTo>
                  <a:pt x="4220" y="2311"/>
                </a:lnTo>
                <a:lnTo>
                  <a:pt x="4223" y="2306"/>
                </a:lnTo>
                <a:lnTo>
                  <a:pt x="4228" y="2308"/>
                </a:lnTo>
                <a:lnTo>
                  <a:pt x="4233" y="2306"/>
                </a:lnTo>
                <a:lnTo>
                  <a:pt x="4237" y="2305"/>
                </a:lnTo>
                <a:lnTo>
                  <a:pt x="4239" y="2301"/>
                </a:lnTo>
                <a:lnTo>
                  <a:pt x="4244" y="2296"/>
                </a:lnTo>
                <a:lnTo>
                  <a:pt x="4245" y="2294"/>
                </a:lnTo>
                <a:lnTo>
                  <a:pt x="4251" y="2293"/>
                </a:lnTo>
                <a:lnTo>
                  <a:pt x="4259" y="2293"/>
                </a:lnTo>
                <a:lnTo>
                  <a:pt x="4264" y="2289"/>
                </a:lnTo>
                <a:lnTo>
                  <a:pt x="4269" y="2288"/>
                </a:lnTo>
                <a:lnTo>
                  <a:pt x="4278" y="2286"/>
                </a:lnTo>
                <a:lnTo>
                  <a:pt x="4285" y="2286"/>
                </a:lnTo>
                <a:lnTo>
                  <a:pt x="4292" y="2286"/>
                </a:lnTo>
                <a:lnTo>
                  <a:pt x="4300" y="2291"/>
                </a:lnTo>
                <a:lnTo>
                  <a:pt x="4310" y="2293"/>
                </a:lnTo>
                <a:lnTo>
                  <a:pt x="4317" y="2294"/>
                </a:lnTo>
                <a:lnTo>
                  <a:pt x="4326" y="2293"/>
                </a:lnTo>
                <a:lnTo>
                  <a:pt x="4331" y="2279"/>
                </a:lnTo>
                <a:lnTo>
                  <a:pt x="4336" y="2265"/>
                </a:lnTo>
                <a:lnTo>
                  <a:pt x="4338" y="2248"/>
                </a:lnTo>
                <a:lnTo>
                  <a:pt x="4339" y="2231"/>
                </a:lnTo>
                <a:lnTo>
                  <a:pt x="4348" y="2231"/>
                </a:lnTo>
                <a:lnTo>
                  <a:pt x="4353" y="2228"/>
                </a:lnTo>
                <a:lnTo>
                  <a:pt x="4358" y="2226"/>
                </a:lnTo>
                <a:lnTo>
                  <a:pt x="4367" y="2225"/>
                </a:lnTo>
                <a:lnTo>
                  <a:pt x="4368" y="2219"/>
                </a:lnTo>
                <a:lnTo>
                  <a:pt x="4370" y="2218"/>
                </a:lnTo>
                <a:lnTo>
                  <a:pt x="4374" y="2218"/>
                </a:lnTo>
                <a:lnTo>
                  <a:pt x="4389" y="2211"/>
                </a:lnTo>
                <a:lnTo>
                  <a:pt x="4403" y="2202"/>
                </a:lnTo>
                <a:lnTo>
                  <a:pt x="4411" y="2199"/>
                </a:lnTo>
                <a:lnTo>
                  <a:pt x="4420" y="2197"/>
                </a:lnTo>
                <a:lnTo>
                  <a:pt x="4430" y="2197"/>
                </a:lnTo>
                <a:lnTo>
                  <a:pt x="4442" y="2197"/>
                </a:lnTo>
                <a:lnTo>
                  <a:pt x="4445" y="2202"/>
                </a:lnTo>
                <a:lnTo>
                  <a:pt x="4447" y="2209"/>
                </a:lnTo>
                <a:lnTo>
                  <a:pt x="4449" y="2225"/>
                </a:lnTo>
                <a:lnTo>
                  <a:pt x="4450" y="2231"/>
                </a:lnTo>
                <a:lnTo>
                  <a:pt x="4454" y="2236"/>
                </a:lnTo>
                <a:lnTo>
                  <a:pt x="4460" y="2238"/>
                </a:lnTo>
                <a:lnTo>
                  <a:pt x="4469" y="2238"/>
                </a:lnTo>
                <a:lnTo>
                  <a:pt x="4469" y="2221"/>
                </a:lnTo>
                <a:lnTo>
                  <a:pt x="4471" y="2214"/>
                </a:lnTo>
                <a:lnTo>
                  <a:pt x="4472" y="2213"/>
                </a:lnTo>
                <a:lnTo>
                  <a:pt x="4476" y="2211"/>
                </a:lnTo>
                <a:lnTo>
                  <a:pt x="4476" y="2184"/>
                </a:lnTo>
                <a:lnTo>
                  <a:pt x="4478" y="2172"/>
                </a:lnTo>
                <a:lnTo>
                  <a:pt x="4479" y="2167"/>
                </a:lnTo>
                <a:lnTo>
                  <a:pt x="4483" y="2163"/>
                </a:lnTo>
                <a:lnTo>
                  <a:pt x="4481" y="2158"/>
                </a:lnTo>
                <a:lnTo>
                  <a:pt x="4479" y="2155"/>
                </a:lnTo>
                <a:lnTo>
                  <a:pt x="4479" y="2151"/>
                </a:lnTo>
                <a:lnTo>
                  <a:pt x="4483" y="2150"/>
                </a:lnTo>
                <a:lnTo>
                  <a:pt x="4484" y="2144"/>
                </a:lnTo>
                <a:lnTo>
                  <a:pt x="4486" y="2141"/>
                </a:lnTo>
                <a:lnTo>
                  <a:pt x="4489" y="2136"/>
                </a:lnTo>
                <a:lnTo>
                  <a:pt x="4489" y="2129"/>
                </a:lnTo>
                <a:lnTo>
                  <a:pt x="4489" y="2122"/>
                </a:lnTo>
                <a:lnTo>
                  <a:pt x="4486" y="2122"/>
                </a:lnTo>
                <a:lnTo>
                  <a:pt x="4544" y="2063"/>
                </a:lnTo>
                <a:lnTo>
                  <a:pt x="4561" y="2059"/>
                </a:lnTo>
                <a:lnTo>
                  <a:pt x="4580" y="2080"/>
                </a:lnTo>
                <a:lnTo>
                  <a:pt x="4595" y="2027"/>
                </a:lnTo>
                <a:lnTo>
                  <a:pt x="4621" y="1979"/>
                </a:lnTo>
                <a:lnTo>
                  <a:pt x="4653" y="1962"/>
                </a:lnTo>
                <a:lnTo>
                  <a:pt x="4686" y="1950"/>
                </a:lnTo>
                <a:lnTo>
                  <a:pt x="4709" y="1928"/>
                </a:lnTo>
                <a:lnTo>
                  <a:pt x="4747" y="1921"/>
                </a:lnTo>
                <a:lnTo>
                  <a:pt x="4776" y="1909"/>
                </a:lnTo>
                <a:lnTo>
                  <a:pt x="4786" y="1921"/>
                </a:lnTo>
                <a:lnTo>
                  <a:pt x="4800" y="1919"/>
                </a:lnTo>
                <a:lnTo>
                  <a:pt x="4813" y="1897"/>
                </a:lnTo>
                <a:lnTo>
                  <a:pt x="4810" y="1897"/>
                </a:lnTo>
                <a:lnTo>
                  <a:pt x="4812" y="1888"/>
                </a:lnTo>
                <a:lnTo>
                  <a:pt x="4810" y="1880"/>
                </a:lnTo>
                <a:lnTo>
                  <a:pt x="4808" y="1868"/>
                </a:lnTo>
                <a:lnTo>
                  <a:pt x="4805" y="1856"/>
                </a:lnTo>
                <a:lnTo>
                  <a:pt x="4803" y="1849"/>
                </a:lnTo>
                <a:lnTo>
                  <a:pt x="4803" y="1842"/>
                </a:lnTo>
                <a:lnTo>
                  <a:pt x="4802" y="1836"/>
                </a:lnTo>
                <a:lnTo>
                  <a:pt x="4798" y="1830"/>
                </a:lnTo>
                <a:lnTo>
                  <a:pt x="4791" y="1820"/>
                </a:lnTo>
                <a:lnTo>
                  <a:pt x="4783" y="1812"/>
                </a:lnTo>
                <a:lnTo>
                  <a:pt x="4776" y="1801"/>
                </a:lnTo>
                <a:lnTo>
                  <a:pt x="4776" y="1754"/>
                </a:lnTo>
                <a:lnTo>
                  <a:pt x="4776" y="1726"/>
                </a:lnTo>
                <a:lnTo>
                  <a:pt x="4776" y="1721"/>
                </a:lnTo>
                <a:lnTo>
                  <a:pt x="4778" y="1718"/>
                </a:lnTo>
                <a:lnTo>
                  <a:pt x="4779" y="1714"/>
                </a:lnTo>
                <a:lnTo>
                  <a:pt x="4783" y="1713"/>
                </a:lnTo>
                <a:lnTo>
                  <a:pt x="4779" y="1703"/>
                </a:lnTo>
                <a:lnTo>
                  <a:pt x="4778" y="1691"/>
                </a:lnTo>
                <a:lnTo>
                  <a:pt x="4774" y="1680"/>
                </a:lnTo>
                <a:lnTo>
                  <a:pt x="4776" y="1665"/>
                </a:lnTo>
                <a:lnTo>
                  <a:pt x="4778" y="1665"/>
                </a:lnTo>
                <a:lnTo>
                  <a:pt x="4779" y="1663"/>
                </a:lnTo>
                <a:lnTo>
                  <a:pt x="4781" y="1658"/>
                </a:lnTo>
                <a:lnTo>
                  <a:pt x="4783" y="1645"/>
                </a:lnTo>
                <a:lnTo>
                  <a:pt x="4786" y="1643"/>
                </a:lnTo>
                <a:lnTo>
                  <a:pt x="4788" y="1639"/>
                </a:lnTo>
                <a:lnTo>
                  <a:pt x="4790" y="1631"/>
                </a:lnTo>
                <a:lnTo>
                  <a:pt x="4798" y="1629"/>
                </a:lnTo>
                <a:lnTo>
                  <a:pt x="4807" y="1628"/>
                </a:lnTo>
                <a:lnTo>
                  <a:pt x="4812" y="1622"/>
                </a:lnTo>
                <a:lnTo>
                  <a:pt x="4817" y="1617"/>
                </a:lnTo>
                <a:lnTo>
                  <a:pt x="4825" y="1617"/>
                </a:lnTo>
                <a:lnTo>
                  <a:pt x="4832" y="1614"/>
                </a:lnTo>
                <a:lnTo>
                  <a:pt x="4837" y="1609"/>
                </a:lnTo>
                <a:lnTo>
                  <a:pt x="4841" y="1604"/>
                </a:lnTo>
                <a:lnTo>
                  <a:pt x="4844" y="1599"/>
                </a:lnTo>
                <a:lnTo>
                  <a:pt x="4849" y="1593"/>
                </a:lnTo>
                <a:lnTo>
                  <a:pt x="4856" y="1590"/>
                </a:lnTo>
                <a:lnTo>
                  <a:pt x="4865" y="1590"/>
                </a:lnTo>
                <a:lnTo>
                  <a:pt x="4865" y="1583"/>
                </a:lnTo>
                <a:lnTo>
                  <a:pt x="4868" y="1576"/>
                </a:lnTo>
                <a:lnTo>
                  <a:pt x="4873" y="1573"/>
                </a:lnTo>
                <a:lnTo>
                  <a:pt x="4878" y="1570"/>
                </a:lnTo>
                <a:lnTo>
                  <a:pt x="4878" y="1559"/>
                </a:lnTo>
                <a:lnTo>
                  <a:pt x="4875" y="1549"/>
                </a:lnTo>
                <a:lnTo>
                  <a:pt x="4870" y="1534"/>
                </a:lnTo>
                <a:lnTo>
                  <a:pt x="4866" y="1515"/>
                </a:lnTo>
                <a:lnTo>
                  <a:pt x="4865" y="1506"/>
                </a:lnTo>
                <a:lnTo>
                  <a:pt x="4865" y="1495"/>
                </a:lnTo>
                <a:lnTo>
                  <a:pt x="4866" y="1493"/>
                </a:lnTo>
                <a:lnTo>
                  <a:pt x="4868" y="1491"/>
                </a:lnTo>
                <a:lnTo>
                  <a:pt x="4872" y="1488"/>
                </a:lnTo>
                <a:lnTo>
                  <a:pt x="4873" y="1483"/>
                </a:lnTo>
                <a:lnTo>
                  <a:pt x="4875" y="1481"/>
                </a:lnTo>
                <a:lnTo>
                  <a:pt x="4878" y="1481"/>
                </a:lnTo>
                <a:lnTo>
                  <a:pt x="4880" y="1477"/>
                </a:lnTo>
                <a:lnTo>
                  <a:pt x="4882" y="1474"/>
                </a:lnTo>
                <a:lnTo>
                  <a:pt x="4884" y="1472"/>
                </a:lnTo>
                <a:lnTo>
                  <a:pt x="4885" y="1467"/>
                </a:lnTo>
                <a:lnTo>
                  <a:pt x="4892" y="1467"/>
                </a:lnTo>
                <a:lnTo>
                  <a:pt x="4896" y="1465"/>
                </a:lnTo>
                <a:lnTo>
                  <a:pt x="4901" y="1462"/>
                </a:lnTo>
                <a:lnTo>
                  <a:pt x="4906" y="1460"/>
                </a:lnTo>
                <a:lnTo>
                  <a:pt x="4911" y="1460"/>
                </a:lnTo>
                <a:lnTo>
                  <a:pt x="4914" y="1459"/>
                </a:lnTo>
                <a:lnTo>
                  <a:pt x="4918" y="1457"/>
                </a:lnTo>
                <a:lnTo>
                  <a:pt x="4919" y="1453"/>
                </a:lnTo>
                <a:lnTo>
                  <a:pt x="4936" y="1453"/>
                </a:lnTo>
                <a:lnTo>
                  <a:pt x="4948" y="1450"/>
                </a:lnTo>
                <a:lnTo>
                  <a:pt x="4974" y="1440"/>
                </a:lnTo>
                <a:lnTo>
                  <a:pt x="4977" y="1440"/>
                </a:lnTo>
                <a:lnTo>
                  <a:pt x="4979" y="1438"/>
                </a:lnTo>
                <a:lnTo>
                  <a:pt x="4979" y="1435"/>
                </a:lnTo>
                <a:lnTo>
                  <a:pt x="4981" y="1433"/>
                </a:lnTo>
                <a:lnTo>
                  <a:pt x="4986" y="1433"/>
                </a:lnTo>
                <a:lnTo>
                  <a:pt x="4994" y="1433"/>
                </a:lnTo>
                <a:lnTo>
                  <a:pt x="5003" y="1435"/>
                </a:lnTo>
                <a:lnTo>
                  <a:pt x="5006" y="1435"/>
                </a:lnTo>
                <a:lnTo>
                  <a:pt x="5008" y="1433"/>
                </a:lnTo>
                <a:lnTo>
                  <a:pt x="5008" y="1426"/>
                </a:lnTo>
                <a:lnTo>
                  <a:pt x="5015" y="1426"/>
                </a:lnTo>
                <a:lnTo>
                  <a:pt x="5022" y="1426"/>
                </a:lnTo>
                <a:lnTo>
                  <a:pt x="5029" y="1426"/>
                </a:lnTo>
                <a:lnTo>
                  <a:pt x="5035" y="1426"/>
                </a:lnTo>
                <a:lnTo>
                  <a:pt x="5039" y="1424"/>
                </a:lnTo>
                <a:lnTo>
                  <a:pt x="5042" y="1423"/>
                </a:lnTo>
                <a:lnTo>
                  <a:pt x="5044" y="1421"/>
                </a:lnTo>
                <a:lnTo>
                  <a:pt x="5049" y="1419"/>
                </a:lnTo>
                <a:lnTo>
                  <a:pt x="5069" y="1416"/>
                </a:lnTo>
                <a:lnTo>
                  <a:pt x="5090" y="1414"/>
                </a:lnTo>
                <a:lnTo>
                  <a:pt x="5110" y="1411"/>
                </a:lnTo>
                <a:lnTo>
                  <a:pt x="5131" y="1406"/>
                </a:lnTo>
                <a:lnTo>
                  <a:pt x="5131" y="1399"/>
                </a:lnTo>
                <a:lnTo>
                  <a:pt x="5131" y="1392"/>
                </a:lnTo>
                <a:lnTo>
                  <a:pt x="5133" y="1385"/>
                </a:lnTo>
                <a:lnTo>
                  <a:pt x="5131" y="1378"/>
                </a:lnTo>
                <a:lnTo>
                  <a:pt x="5127" y="1377"/>
                </a:lnTo>
                <a:lnTo>
                  <a:pt x="5124" y="1375"/>
                </a:lnTo>
                <a:lnTo>
                  <a:pt x="5119" y="1373"/>
                </a:lnTo>
                <a:lnTo>
                  <a:pt x="5117" y="1372"/>
                </a:lnTo>
                <a:lnTo>
                  <a:pt x="5110" y="1358"/>
                </a:lnTo>
                <a:lnTo>
                  <a:pt x="5104" y="1344"/>
                </a:lnTo>
                <a:lnTo>
                  <a:pt x="5104" y="1336"/>
                </a:lnTo>
                <a:lnTo>
                  <a:pt x="5104" y="1329"/>
                </a:lnTo>
                <a:lnTo>
                  <a:pt x="5105" y="1324"/>
                </a:lnTo>
                <a:lnTo>
                  <a:pt x="5109" y="1319"/>
                </a:lnTo>
                <a:lnTo>
                  <a:pt x="5115" y="1310"/>
                </a:lnTo>
                <a:lnTo>
                  <a:pt x="5117" y="1303"/>
                </a:lnTo>
                <a:lnTo>
                  <a:pt x="5117" y="1296"/>
                </a:lnTo>
                <a:lnTo>
                  <a:pt x="5115" y="1288"/>
                </a:lnTo>
                <a:lnTo>
                  <a:pt x="5112" y="1279"/>
                </a:lnTo>
                <a:lnTo>
                  <a:pt x="5105" y="1264"/>
                </a:lnTo>
                <a:lnTo>
                  <a:pt x="5097" y="1250"/>
                </a:lnTo>
                <a:lnTo>
                  <a:pt x="5090" y="1235"/>
                </a:lnTo>
                <a:lnTo>
                  <a:pt x="5090" y="1215"/>
                </a:lnTo>
                <a:lnTo>
                  <a:pt x="5088" y="1196"/>
                </a:lnTo>
                <a:lnTo>
                  <a:pt x="5083" y="1160"/>
                </a:lnTo>
                <a:lnTo>
                  <a:pt x="5069" y="1140"/>
                </a:lnTo>
                <a:lnTo>
                  <a:pt x="5056" y="1119"/>
                </a:lnTo>
                <a:lnTo>
                  <a:pt x="5051" y="1119"/>
                </a:lnTo>
                <a:lnTo>
                  <a:pt x="5046" y="1119"/>
                </a:lnTo>
                <a:lnTo>
                  <a:pt x="5040" y="1114"/>
                </a:lnTo>
                <a:lnTo>
                  <a:pt x="5032" y="1111"/>
                </a:lnTo>
                <a:lnTo>
                  <a:pt x="5029" y="1111"/>
                </a:lnTo>
                <a:lnTo>
                  <a:pt x="5022" y="1112"/>
                </a:lnTo>
                <a:lnTo>
                  <a:pt x="5013" y="1112"/>
                </a:lnTo>
                <a:lnTo>
                  <a:pt x="5006" y="1111"/>
                </a:lnTo>
                <a:lnTo>
                  <a:pt x="5001" y="1107"/>
                </a:lnTo>
                <a:lnTo>
                  <a:pt x="4994" y="1106"/>
                </a:lnTo>
                <a:lnTo>
                  <a:pt x="4988" y="1082"/>
                </a:lnTo>
                <a:lnTo>
                  <a:pt x="4986" y="1066"/>
                </a:lnTo>
                <a:lnTo>
                  <a:pt x="4988" y="1051"/>
                </a:lnTo>
                <a:lnTo>
                  <a:pt x="4988" y="1046"/>
                </a:lnTo>
                <a:lnTo>
                  <a:pt x="4986" y="1042"/>
                </a:lnTo>
                <a:lnTo>
                  <a:pt x="4984" y="1039"/>
                </a:lnTo>
                <a:lnTo>
                  <a:pt x="4981" y="1037"/>
                </a:lnTo>
                <a:lnTo>
                  <a:pt x="4981" y="1032"/>
                </a:lnTo>
                <a:lnTo>
                  <a:pt x="4979" y="1029"/>
                </a:lnTo>
                <a:lnTo>
                  <a:pt x="4977" y="1025"/>
                </a:lnTo>
                <a:lnTo>
                  <a:pt x="4974" y="1024"/>
                </a:lnTo>
                <a:lnTo>
                  <a:pt x="4974" y="1019"/>
                </a:lnTo>
                <a:lnTo>
                  <a:pt x="4974" y="1013"/>
                </a:lnTo>
                <a:lnTo>
                  <a:pt x="4979" y="1008"/>
                </a:lnTo>
                <a:lnTo>
                  <a:pt x="4981" y="1002"/>
                </a:lnTo>
                <a:lnTo>
                  <a:pt x="4982" y="996"/>
                </a:lnTo>
                <a:lnTo>
                  <a:pt x="4981" y="990"/>
                </a:lnTo>
                <a:lnTo>
                  <a:pt x="4998" y="990"/>
                </a:lnTo>
                <a:lnTo>
                  <a:pt x="5005" y="988"/>
                </a:lnTo>
                <a:lnTo>
                  <a:pt x="5006" y="986"/>
                </a:lnTo>
                <a:lnTo>
                  <a:pt x="5008" y="983"/>
                </a:lnTo>
                <a:lnTo>
                  <a:pt x="5025" y="983"/>
                </a:lnTo>
                <a:lnTo>
                  <a:pt x="5032" y="981"/>
                </a:lnTo>
                <a:lnTo>
                  <a:pt x="5034" y="979"/>
                </a:lnTo>
                <a:lnTo>
                  <a:pt x="5035" y="976"/>
                </a:lnTo>
                <a:lnTo>
                  <a:pt x="5035" y="971"/>
                </a:lnTo>
                <a:lnTo>
                  <a:pt x="5035" y="967"/>
                </a:lnTo>
                <a:lnTo>
                  <a:pt x="5034" y="966"/>
                </a:lnTo>
                <a:lnTo>
                  <a:pt x="5030" y="964"/>
                </a:lnTo>
                <a:lnTo>
                  <a:pt x="5023" y="962"/>
                </a:lnTo>
                <a:lnTo>
                  <a:pt x="5015" y="962"/>
                </a:lnTo>
                <a:lnTo>
                  <a:pt x="4981" y="962"/>
                </a:lnTo>
                <a:lnTo>
                  <a:pt x="4979" y="961"/>
                </a:lnTo>
                <a:lnTo>
                  <a:pt x="4977" y="959"/>
                </a:lnTo>
                <a:lnTo>
                  <a:pt x="4972" y="957"/>
                </a:lnTo>
                <a:lnTo>
                  <a:pt x="4960" y="955"/>
                </a:lnTo>
                <a:lnTo>
                  <a:pt x="4959" y="954"/>
                </a:lnTo>
                <a:lnTo>
                  <a:pt x="4957" y="952"/>
                </a:lnTo>
                <a:lnTo>
                  <a:pt x="4952" y="950"/>
                </a:lnTo>
                <a:lnTo>
                  <a:pt x="4940" y="949"/>
                </a:lnTo>
                <a:lnTo>
                  <a:pt x="4940" y="887"/>
                </a:lnTo>
                <a:lnTo>
                  <a:pt x="4947" y="889"/>
                </a:lnTo>
                <a:lnTo>
                  <a:pt x="4954" y="889"/>
                </a:lnTo>
                <a:lnTo>
                  <a:pt x="4962" y="885"/>
                </a:lnTo>
                <a:lnTo>
                  <a:pt x="4971" y="882"/>
                </a:lnTo>
                <a:lnTo>
                  <a:pt x="4976" y="880"/>
                </a:lnTo>
                <a:lnTo>
                  <a:pt x="4981" y="880"/>
                </a:lnTo>
                <a:lnTo>
                  <a:pt x="4982" y="873"/>
                </a:lnTo>
                <a:lnTo>
                  <a:pt x="4981" y="868"/>
                </a:lnTo>
                <a:lnTo>
                  <a:pt x="4976" y="860"/>
                </a:lnTo>
                <a:lnTo>
                  <a:pt x="4974" y="855"/>
                </a:lnTo>
                <a:lnTo>
                  <a:pt x="4974" y="851"/>
                </a:lnTo>
                <a:lnTo>
                  <a:pt x="4976" y="848"/>
                </a:lnTo>
                <a:lnTo>
                  <a:pt x="4981" y="846"/>
                </a:lnTo>
                <a:lnTo>
                  <a:pt x="4981" y="832"/>
                </a:lnTo>
                <a:lnTo>
                  <a:pt x="4981" y="826"/>
                </a:lnTo>
                <a:lnTo>
                  <a:pt x="4984" y="819"/>
                </a:lnTo>
                <a:lnTo>
                  <a:pt x="4989" y="815"/>
                </a:lnTo>
                <a:lnTo>
                  <a:pt x="4994" y="812"/>
                </a:lnTo>
                <a:lnTo>
                  <a:pt x="4998" y="810"/>
                </a:lnTo>
                <a:lnTo>
                  <a:pt x="5000" y="807"/>
                </a:lnTo>
                <a:lnTo>
                  <a:pt x="5001" y="798"/>
                </a:lnTo>
                <a:lnTo>
                  <a:pt x="5005" y="798"/>
                </a:lnTo>
                <a:lnTo>
                  <a:pt x="5006" y="797"/>
                </a:lnTo>
                <a:lnTo>
                  <a:pt x="5008" y="792"/>
                </a:lnTo>
                <a:lnTo>
                  <a:pt x="5008" y="785"/>
                </a:lnTo>
                <a:lnTo>
                  <a:pt x="5008" y="778"/>
                </a:lnTo>
                <a:lnTo>
                  <a:pt x="5005" y="771"/>
                </a:lnTo>
                <a:lnTo>
                  <a:pt x="5001" y="764"/>
                </a:lnTo>
                <a:lnTo>
                  <a:pt x="4998" y="764"/>
                </a:lnTo>
                <a:lnTo>
                  <a:pt x="4994" y="764"/>
                </a:lnTo>
                <a:lnTo>
                  <a:pt x="4994" y="761"/>
                </a:lnTo>
                <a:lnTo>
                  <a:pt x="4994" y="757"/>
                </a:lnTo>
                <a:lnTo>
                  <a:pt x="4991" y="757"/>
                </a:lnTo>
                <a:lnTo>
                  <a:pt x="4988" y="757"/>
                </a:lnTo>
                <a:lnTo>
                  <a:pt x="4988" y="754"/>
                </a:lnTo>
                <a:lnTo>
                  <a:pt x="4988" y="751"/>
                </a:lnTo>
                <a:lnTo>
                  <a:pt x="4988" y="747"/>
                </a:lnTo>
                <a:lnTo>
                  <a:pt x="4988" y="744"/>
                </a:lnTo>
                <a:lnTo>
                  <a:pt x="4984" y="744"/>
                </a:lnTo>
                <a:lnTo>
                  <a:pt x="4981" y="744"/>
                </a:lnTo>
                <a:lnTo>
                  <a:pt x="4981" y="740"/>
                </a:lnTo>
                <a:lnTo>
                  <a:pt x="4981" y="737"/>
                </a:lnTo>
                <a:lnTo>
                  <a:pt x="4979" y="735"/>
                </a:lnTo>
                <a:lnTo>
                  <a:pt x="4977" y="735"/>
                </a:lnTo>
                <a:lnTo>
                  <a:pt x="4974" y="734"/>
                </a:lnTo>
                <a:lnTo>
                  <a:pt x="4974" y="730"/>
                </a:lnTo>
                <a:lnTo>
                  <a:pt x="4974" y="723"/>
                </a:lnTo>
                <a:lnTo>
                  <a:pt x="4965" y="718"/>
                </a:lnTo>
                <a:lnTo>
                  <a:pt x="4962" y="715"/>
                </a:lnTo>
                <a:lnTo>
                  <a:pt x="4960" y="710"/>
                </a:lnTo>
                <a:lnTo>
                  <a:pt x="4960" y="693"/>
                </a:lnTo>
                <a:lnTo>
                  <a:pt x="4960" y="676"/>
                </a:lnTo>
                <a:lnTo>
                  <a:pt x="4964" y="662"/>
                </a:lnTo>
                <a:lnTo>
                  <a:pt x="4967" y="648"/>
                </a:lnTo>
                <a:lnTo>
                  <a:pt x="4971" y="648"/>
                </a:lnTo>
                <a:lnTo>
                  <a:pt x="4972" y="647"/>
                </a:lnTo>
                <a:lnTo>
                  <a:pt x="4974" y="641"/>
                </a:lnTo>
                <a:lnTo>
                  <a:pt x="4972" y="638"/>
                </a:lnTo>
                <a:lnTo>
                  <a:pt x="4967" y="636"/>
                </a:lnTo>
                <a:lnTo>
                  <a:pt x="4957" y="633"/>
                </a:lnTo>
                <a:lnTo>
                  <a:pt x="4945" y="631"/>
                </a:lnTo>
                <a:lnTo>
                  <a:pt x="4938" y="630"/>
                </a:lnTo>
                <a:lnTo>
                  <a:pt x="4933" y="628"/>
                </a:lnTo>
                <a:lnTo>
                  <a:pt x="4925" y="631"/>
                </a:lnTo>
                <a:lnTo>
                  <a:pt x="4919" y="636"/>
                </a:lnTo>
                <a:lnTo>
                  <a:pt x="4916" y="641"/>
                </a:lnTo>
                <a:lnTo>
                  <a:pt x="4916" y="648"/>
                </a:lnTo>
                <a:lnTo>
                  <a:pt x="4916" y="662"/>
                </a:lnTo>
                <a:lnTo>
                  <a:pt x="4916" y="669"/>
                </a:lnTo>
                <a:lnTo>
                  <a:pt x="4913" y="676"/>
                </a:lnTo>
                <a:lnTo>
                  <a:pt x="4899" y="676"/>
                </a:lnTo>
                <a:lnTo>
                  <a:pt x="4887" y="676"/>
                </a:lnTo>
                <a:lnTo>
                  <a:pt x="4866" y="670"/>
                </a:lnTo>
                <a:lnTo>
                  <a:pt x="4846" y="665"/>
                </a:lnTo>
                <a:lnTo>
                  <a:pt x="4836" y="664"/>
                </a:lnTo>
                <a:lnTo>
                  <a:pt x="4824" y="662"/>
                </a:lnTo>
                <a:lnTo>
                  <a:pt x="4817" y="662"/>
                </a:lnTo>
                <a:lnTo>
                  <a:pt x="4812" y="660"/>
                </a:lnTo>
                <a:lnTo>
                  <a:pt x="4808" y="657"/>
                </a:lnTo>
                <a:lnTo>
                  <a:pt x="4803" y="655"/>
                </a:lnTo>
                <a:lnTo>
                  <a:pt x="4798" y="653"/>
                </a:lnTo>
                <a:lnTo>
                  <a:pt x="4796" y="652"/>
                </a:lnTo>
                <a:lnTo>
                  <a:pt x="4796" y="648"/>
                </a:lnTo>
                <a:lnTo>
                  <a:pt x="4790" y="648"/>
                </a:lnTo>
                <a:lnTo>
                  <a:pt x="4784" y="647"/>
                </a:lnTo>
                <a:lnTo>
                  <a:pt x="4781" y="643"/>
                </a:lnTo>
                <a:lnTo>
                  <a:pt x="4776" y="641"/>
                </a:lnTo>
                <a:lnTo>
                  <a:pt x="4769" y="641"/>
                </a:lnTo>
                <a:lnTo>
                  <a:pt x="4764" y="645"/>
                </a:lnTo>
                <a:lnTo>
                  <a:pt x="4761" y="647"/>
                </a:lnTo>
                <a:lnTo>
                  <a:pt x="4755" y="648"/>
                </a:lnTo>
                <a:lnTo>
                  <a:pt x="4754" y="653"/>
                </a:lnTo>
                <a:lnTo>
                  <a:pt x="4752" y="655"/>
                </a:lnTo>
                <a:lnTo>
                  <a:pt x="4749" y="655"/>
                </a:lnTo>
                <a:lnTo>
                  <a:pt x="4728" y="655"/>
                </a:lnTo>
                <a:lnTo>
                  <a:pt x="4726" y="652"/>
                </a:lnTo>
                <a:lnTo>
                  <a:pt x="4723" y="650"/>
                </a:lnTo>
                <a:lnTo>
                  <a:pt x="4715" y="648"/>
                </a:lnTo>
                <a:lnTo>
                  <a:pt x="4715" y="635"/>
                </a:lnTo>
                <a:lnTo>
                  <a:pt x="4709" y="631"/>
                </a:lnTo>
                <a:lnTo>
                  <a:pt x="4704" y="628"/>
                </a:lnTo>
                <a:lnTo>
                  <a:pt x="4701" y="623"/>
                </a:lnTo>
                <a:lnTo>
                  <a:pt x="4701" y="614"/>
                </a:lnTo>
                <a:lnTo>
                  <a:pt x="4694" y="614"/>
                </a:lnTo>
                <a:lnTo>
                  <a:pt x="4689" y="613"/>
                </a:lnTo>
                <a:lnTo>
                  <a:pt x="4687" y="611"/>
                </a:lnTo>
                <a:lnTo>
                  <a:pt x="4687" y="607"/>
                </a:lnTo>
                <a:lnTo>
                  <a:pt x="4682" y="607"/>
                </a:lnTo>
                <a:lnTo>
                  <a:pt x="4679" y="606"/>
                </a:lnTo>
                <a:lnTo>
                  <a:pt x="4674" y="601"/>
                </a:lnTo>
                <a:lnTo>
                  <a:pt x="4672" y="595"/>
                </a:lnTo>
                <a:lnTo>
                  <a:pt x="4670" y="594"/>
                </a:lnTo>
                <a:lnTo>
                  <a:pt x="4667" y="594"/>
                </a:lnTo>
                <a:lnTo>
                  <a:pt x="4660" y="594"/>
                </a:lnTo>
                <a:lnTo>
                  <a:pt x="4655" y="594"/>
                </a:lnTo>
                <a:lnTo>
                  <a:pt x="4653" y="597"/>
                </a:lnTo>
                <a:lnTo>
                  <a:pt x="4651" y="602"/>
                </a:lnTo>
                <a:lnTo>
                  <a:pt x="4651" y="607"/>
                </a:lnTo>
                <a:lnTo>
                  <a:pt x="4653" y="618"/>
                </a:lnTo>
                <a:lnTo>
                  <a:pt x="4653" y="623"/>
                </a:lnTo>
                <a:lnTo>
                  <a:pt x="4653" y="628"/>
                </a:lnTo>
                <a:lnTo>
                  <a:pt x="4641" y="631"/>
                </a:lnTo>
                <a:lnTo>
                  <a:pt x="4629" y="633"/>
                </a:lnTo>
                <a:lnTo>
                  <a:pt x="4617" y="631"/>
                </a:lnTo>
                <a:lnTo>
                  <a:pt x="4605" y="631"/>
                </a:lnTo>
                <a:lnTo>
                  <a:pt x="4582" y="628"/>
                </a:lnTo>
                <a:lnTo>
                  <a:pt x="4566" y="628"/>
                </a:lnTo>
                <a:lnTo>
                  <a:pt x="4551" y="628"/>
                </a:lnTo>
                <a:lnTo>
                  <a:pt x="4544" y="628"/>
                </a:lnTo>
                <a:lnTo>
                  <a:pt x="4541" y="624"/>
                </a:lnTo>
                <a:lnTo>
                  <a:pt x="4537" y="621"/>
                </a:lnTo>
                <a:lnTo>
                  <a:pt x="4537" y="614"/>
                </a:lnTo>
                <a:lnTo>
                  <a:pt x="4532" y="614"/>
                </a:lnTo>
                <a:lnTo>
                  <a:pt x="4529" y="613"/>
                </a:lnTo>
                <a:lnTo>
                  <a:pt x="4525" y="611"/>
                </a:lnTo>
                <a:lnTo>
                  <a:pt x="4524" y="607"/>
                </a:lnTo>
                <a:lnTo>
                  <a:pt x="4476" y="607"/>
                </a:lnTo>
                <a:lnTo>
                  <a:pt x="4471" y="607"/>
                </a:lnTo>
                <a:lnTo>
                  <a:pt x="4466" y="607"/>
                </a:lnTo>
                <a:lnTo>
                  <a:pt x="4454" y="607"/>
                </a:lnTo>
                <a:lnTo>
                  <a:pt x="4449" y="607"/>
                </a:lnTo>
                <a:lnTo>
                  <a:pt x="4445" y="607"/>
                </a:lnTo>
                <a:lnTo>
                  <a:pt x="4442" y="609"/>
                </a:lnTo>
                <a:lnTo>
                  <a:pt x="4442" y="614"/>
                </a:lnTo>
                <a:lnTo>
                  <a:pt x="4440" y="613"/>
                </a:lnTo>
                <a:lnTo>
                  <a:pt x="4438" y="611"/>
                </a:lnTo>
                <a:lnTo>
                  <a:pt x="4435" y="607"/>
                </a:lnTo>
                <a:lnTo>
                  <a:pt x="4433" y="602"/>
                </a:lnTo>
                <a:lnTo>
                  <a:pt x="4432" y="601"/>
                </a:lnTo>
                <a:lnTo>
                  <a:pt x="4428" y="601"/>
                </a:lnTo>
                <a:lnTo>
                  <a:pt x="4426" y="597"/>
                </a:lnTo>
                <a:lnTo>
                  <a:pt x="4423" y="595"/>
                </a:lnTo>
                <a:lnTo>
                  <a:pt x="4414" y="594"/>
                </a:lnTo>
                <a:lnTo>
                  <a:pt x="4408" y="595"/>
                </a:lnTo>
                <a:lnTo>
                  <a:pt x="4401" y="597"/>
                </a:lnTo>
                <a:lnTo>
                  <a:pt x="4389" y="602"/>
                </a:lnTo>
                <a:lnTo>
                  <a:pt x="4379" y="609"/>
                </a:lnTo>
                <a:lnTo>
                  <a:pt x="4367" y="614"/>
                </a:lnTo>
                <a:lnTo>
                  <a:pt x="4372" y="624"/>
                </a:lnTo>
                <a:lnTo>
                  <a:pt x="4377" y="635"/>
                </a:lnTo>
                <a:lnTo>
                  <a:pt x="4380" y="647"/>
                </a:lnTo>
                <a:lnTo>
                  <a:pt x="4380" y="653"/>
                </a:lnTo>
                <a:lnTo>
                  <a:pt x="4380" y="662"/>
                </a:lnTo>
                <a:lnTo>
                  <a:pt x="4375" y="665"/>
                </a:lnTo>
                <a:lnTo>
                  <a:pt x="4370" y="669"/>
                </a:lnTo>
                <a:lnTo>
                  <a:pt x="4367" y="676"/>
                </a:lnTo>
                <a:lnTo>
                  <a:pt x="4367" y="682"/>
                </a:lnTo>
                <a:lnTo>
                  <a:pt x="4362" y="682"/>
                </a:lnTo>
                <a:lnTo>
                  <a:pt x="4358" y="684"/>
                </a:lnTo>
                <a:lnTo>
                  <a:pt x="4355" y="686"/>
                </a:lnTo>
                <a:lnTo>
                  <a:pt x="4353" y="689"/>
                </a:lnTo>
                <a:lnTo>
                  <a:pt x="4341" y="688"/>
                </a:lnTo>
                <a:lnTo>
                  <a:pt x="4329" y="686"/>
                </a:lnTo>
                <a:lnTo>
                  <a:pt x="4310" y="677"/>
                </a:lnTo>
                <a:lnTo>
                  <a:pt x="4300" y="674"/>
                </a:lnTo>
                <a:lnTo>
                  <a:pt x="4290" y="670"/>
                </a:lnTo>
                <a:lnTo>
                  <a:pt x="4278" y="669"/>
                </a:lnTo>
                <a:lnTo>
                  <a:pt x="4266" y="669"/>
                </a:lnTo>
                <a:lnTo>
                  <a:pt x="4262" y="662"/>
                </a:lnTo>
                <a:lnTo>
                  <a:pt x="4259" y="659"/>
                </a:lnTo>
                <a:lnTo>
                  <a:pt x="4256" y="655"/>
                </a:lnTo>
                <a:lnTo>
                  <a:pt x="4249" y="653"/>
                </a:lnTo>
                <a:lnTo>
                  <a:pt x="4239" y="650"/>
                </a:lnTo>
                <a:lnTo>
                  <a:pt x="4233" y="647"/>
                </a:lnTo>
                <a:lnTo>
                  <a:pt x="4232" y="641"/>
                </a:lnTo>
                <a:lnTo>
                  <a:pt x="4225" y="641"/>
                </a:lnTo>
                <a:lnTo>
                  <a:pt x="4218" y="640"/>
                </a:lnTo>
                <a:lnTo>
                  <a:pt x="4211" y="635"/>
                </a:lnTo>
                <a:lnTo>
                  <a:pt x="4203" y="630"/>
                </a:lnTo>
                <a:lnTo>
                  <a:pt x="4196" y="628"/>
                </a:lnTo>
                <a:lnTo>
                  <a:pt x="4191" y="628"/>
                </a:lnTo>
                <a:lnTo>
                  <a:pt x="4181" y="614"/>
                </a:lnTo>
                <a:lnTo>
                  <a:pt x="4170" y="604"/>
                </a:lnTo>
                <a:lnTo>
                  <a:pt x="4157" y="594"/>
                </a:lnTo>
                <a:lnTo>
                  <a:pt x="4143" y="587"/>
                </a:lnTo>
                <a:lnTo>
                  <a:pt x="4136" y="573"/>
                </a:lnTo>
                <a:lnTo>
                  <a:pt x="4129" y="560"/>
                </a:lnTo>
                <a:lnTo>
                  <a:pt x="4121" y="556"/>
                </a:lnTo>
                <a:lnTo>
                  <a:pt x="4116" y="551"/>
                </a:lnTo>
                <a:lnTo>
                  <a:pt x="4114" y="543"/>
                </a:lnTo>
                <a:lnTo>
                  <a:pt x="4116" y="532"/>
                </a:lnTo>
                <a:lnTo>
                  <a:pt x="4109" y="536"/>
                </a:lnTo>
                <a:lnTo>
                  <a:pt x="4102" y="541"/>
                </a:lnTo>
                <a:lnTo>
                  <a:pt x="4099" y="546"/>
                </a:lnTo>
                <a:lnTo>
                  <a:pt x="4095" y="553"/>
                </a:lnTo>
                <a:lnTo>
                  <a:pt x="4092" y="558"/>
                </a:lnTo>
                <a:lnTo>
                  <a:pt x="4087" y="563"/>
                </a:lnTo>
                <a:lnTo>
                  <a:pt x="4083" y="566"/>
                </a:lnTo>
                <a:lnTo>
                  <a:pt x="4082" y="573"/>
                </a:lnTo>
                <a:lnTo>
                  <a:pt x="4078" y="573"/>
                </a:lnTo>
                <a:lnTo>
                  <a:pt x="4077" y="575"/>
                </a:lnTo>
                <a:lnTo>
                  <a:pt x="4075" y="578"/>
                </a:lnTo>
                <a:lnTo>
                  <a:pt x="4075" y="582"/>
                </a:lnTo>
                <a:lnTo>
                  <a:pt x="4075" y="587"/>
                </a:lnTo>
                <a:lnTo>
                  <a:pt x="4070" y="589"/>
                </a:lnTo>
                <a:lnTo>
                  <a:pt x="4066" y="590"/>
                </a:lnTo>
                <a:lnTo>
                  <a:pt x="4068" y="594"/>
                </a:lnTo>
                <a:lnTo>
                  <a:pt x="4063" y="595"/>
                </a:lnTo>
                <a:lnTo>
                  <a:pt x="4061" y="599"/>
                </a:lnTo>
                <a:lnTo>
                  <a:pt x="4061" y="607"/>
                </a:lnTo>
                <a:lnTo>
                  <a:pt x="4058" y="607"/>
                </a:lnTo>
                <a:lnTo>
                  <a:pt x="4054" y="609"/>
                </a:lnTo>
                <a:lnTo>
                  <a:pt x="4054" y="614"/>
                </a:lnTo>
                <a:lnTo>
                  <a:pt x="4020" y="623"/>
                </a:lnTo>
                <a:lnTo>
                  <a:pt x="4005" y="628"/>
                </a:lnTo>
                <a:lnTo>
                  <a:pt x="3993" y="635"/>
                </a:lnTo>
                <a:lnTo>
                  <a:pt x="3986" y="638"/>
                </a:lnTo>
                <a:lnTo>
                  <a:pt x="3981" y="641"/>
                </a:lnTo>
                <a:lnTo>
                  <a:pt x="3976" y="647"/>
                </a:lnTo>
                <a:lnTo>
                  <a:pt x="3973" y="653"/>
                </a:lnTo>
                <a:lnTo>
                  <a:pt x="3969" y="667"/>
                </a:lnTo>
                <a:lnTo>
                  <a:pt x="3966" y="682"/>
                </a:lnTo>
                <a:lnTo>
                  <a:pt x="3947" y="682"/>
                </a:lnTo>
                <a:lnTo>
                  <a:pt x="3940" y="684"/>
                </a:lnTo>
                <a:lnTo>
                  <a:pt x="3938" y="686"/>
                </a:lnTo>
                <a:lnTo>
                  <a:pt x="3938" y="689"/>
                </a:lnTo>
                <a:lnTo>
                  <a:pt x="3906" y="689"/>
                </a:lnTo>
                <a:lnTo>
                  <a:pt x="3892" y="691"/>
                </a:lnTo>
                <a:lnTo>
                  <a:pt x="3887" y="693"/>
                </a:lnTo>
                <a:lnTo>
                  <a:pt x="3884" y="696"/>
                </a:lnTo>
                <a:lnTo>
                  <a:pt x="3852" y="696"/>
                </a:lnTo>
                <a:lnTo>
                  <a:pt x="3838" y="698"/>
                </a:lnTo>
                <a:lnTo>
                  <a:pt x="3833" y="699"/>
                </a:lnTo>
                <a:lnTo>
                  <a:pt x="3829" y="703"/>
                </a:lnTo>
                <a:lnTo>
                  <a:pt x="3822" y="703"/>
                </a:lnTo>
                <a:lnTo>
                  <a:pt x="3817" y="701"/>
                </a:lnTo>
                <a:lnTo>
                  <a:pt x="3811" y="698"/>
                </a:lnTo>
                <a:lnTo>
                  <a:pt x="3802" y="693"/>
                </a:lnTo>
                <a:lnTo>
                  <a:pt x="3795" y="689"/>
                </a:lnTo>
                <a:lnTo>
                  <a:pt x="3787" y="684"/>
                </a:lnTo>
                <a:lnTo>
                  <a:pt x="3783" y="681"/>
                </a:lnTo>
                <a:lnTo>
                  <a:pt x="3781" y="676"/>
                </a:lnTo>
                <a:lnTo>
                  <a:pt x="3775" y="676"/>
                </a:lnTo>
                <a:lnTo>
                  <a:pt x="3771" y="674"/>
                </a:lnTo>
                <a:lnTo>
                  <a:pt x="3770" y="672"/>
                </a:lnTo>
                <a:lnTo>
                  <a:pt x="3768" y="669"/>
                </a:lnTo>
                <a:lnTo>
                  <a:pt x="3761" y="672"/>
                </a:lnTo>
                <a:lnTo>
                  <a:pt x="3754" y="676"/>
                </a:lnTo>
                <a:lnTo>
                  <a:pt x="3749" y="676"/>
                </a:lnTo>
                <a:lnTo>
                  <a:pt x="3744" y="676"/>
                </a:lnTo>
                <a:lnTo>
                  <a:pt x="3737" y="676"/>
                </a:lnTo>
                <a:lnTo>
                  <a:pt x="3734" y="676"/>
                </a:lnTo>
                <a:lnTo>
                  <a:pt x="3713" y="681"/>
                </a:lnTo>
                <a:lnTo>
                  <a:pt x="3700" y="689"/>
                </a:lnTo>
                <a:lnTo>
                  <a:pt x="3689" y="694"/>
                </a:lnTo>
                <a:lnTo>
                  <a:pt x="3684" y="696"/>
                </a:lnTo>
                <a:lnTo>
                  <a:pt x="3679" y="696"/>
                </a:lnTo>
                <a:lnTo>
                  <a:pt x="3674" y="698"/>
                </a:lnTo>
                <a:lnTo>
                  <a:pt x="3672" y="701"/>
                </a:lnTo>
                <a:lnTo>
                  <a:pt x="3672" y="710"/>
                </a:lnTo>
                <a:lnTo>
                  <a:pt x="3671" y="715"/>
                </a:lnTo>
                <a:lnTo>
                  <a:pt x="3669" y="717"/>
                </a:lnTo>
                <a:lnTo>
                  <a:pt x="3665" y="717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54" name="Freeform 6">
            <a:extLst>
              <a:ext uri="{FF2B5EF4-FFF2-40B4-BE49-F238E27FC236}">
                <a16:creationId xmlns:a16="http://schemas.microsoft.com/office/drawing/2014/main" id="{D2250C45-EE63-450F-920D-48DD2E117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2111" y="4707011"/>
            <a:ext cx="3495" cy="1649"/>
          </a:xfrm>
          <a:custGeom>
            <a:avLst/>
            <a:gdLst>
              <a:gd name="T0" fmla="*/ 635 w 10"/>
              <a:gd name="T1" fmla="*/ 1058 h 3"/>
              <a:gd name="T2" fmla="*/ 635 w 10"/>
              <a:gd name="T3" fmla="*/ 1058 h 3"/>
              <a:gd name="T4" fmla="*/ 0 w 10"/>
              <a:gd name="T5" fmla="*/ 1058 h 3"/>
              <a:gd name="T6" fmla="*/ 0 w 10"/>
              <a:gd name="T7" fmla="*/ 1058 h 3"/>
              <a:gd name="T8" fmla="*/ 2858 w 10"/>
              <a:gd name="T9" fmla="*/ 0 h 3"/>
              <a:gd name="T10" fmla="*/ 2858 w 10"/>
              <a:gd name="T11" fmla="*/ 0 h 3"/>
              <a:gd name="T12" fmla="*/ 2223 w 10"/>
              <a:gd name="T13" fmla="*/ 1058 h 3"/>
              <a:gd name="T14" fmla="*/ 635 w 10"/>
              <a:gd name="T15" fmla="*/ 1058 h 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" h="3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9" y="0"/>
                </a:lnTo>
                <a:lnTo>
                  <a:pt x="7" y="2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56" name="Freeform 7">
            <a:extLst>
              <a:ext uri="{FF2B5EF4-FFF2-40B4-BE49-F238E27FC236}">
                <a16:creationId xmlns:a16="http://schemas.microsoft.com/office/drawing/2014/main" id="{653508AD-A6E6-4971-B79F-54CC44682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980" y="5086296"/>
            <a:ext cx="2693807" cy="1400055"/>
          </a:xfrm>
          <a:custGeom>
            <a:avLst/>
            <a:gdLst>
              <a:gd name="T0" fmla="*/ 41045 w 6799"/>
              <a:gd name="T1" fmla="*/ 789511 h 3742"/>
              <a:gd name="T2" fmla="*/ 238348 w 6799"/>
              <a:gd name="T3" fmla="*/ 678936 h 3742"/>
              <a:gd name="T4" fmla="*/ 127815 w 6799"/>
              <a:gd name="T5" fmla="*/ 704148 h 3742"/>
              <a:gd name="T6" fmla="*/ 84610 w 6799"/>
              <a:gd name="T7" fmla="*/ 789511 h 3742"/>
              <a:gd name="T8" fmla="*/ 168140 w 6799"/>
              <a:gd name="T9" fmla="*/ 693703 h 3742"/>
              <a:gd name="T10" fmla="*/ 261030 w 6799"/>
              <a:gd name="T11" fmla="*/ 612663 h 3742"/>
              <a:gd name="T12" fmla="*/ 385605 w 6799"/>
              <a:gd name="T13" fmla="*/ 538827 h 3742"/>
              <a:gd name="T14" fmla="*/ 246269 w 6799"/>
              <a:gd name="T15" fmla="*/ 488402 h 3742"/>
              <a:gd name="T16" fmla="*/ 142577 w 6799"/>
              <a:gd name="T17" fmla="*/ 457787 h 3742"/>
              <a:gd name="T18" fmla="*/ 73809 w 6799"/>
              <a:gd name="T19" fmla="*/ 551433 h 3742"/>
              <a:gd name="T20" fmla="*/ 49686 w 6799"/>
              <a:gd name="T21" fmla="*/ 672813 h 3742"/>
              <a:gd name="T22" fmla="*/ 384525 w 6799"/>
              <a:gd name="T23" fmla="*/ 1282955 h 3742"/>
              <a:gd name="T24" fmla="*/ 342760 w 6799"/>
              <a:gd name="T25" fmla="*/ 1311769 h 3742"/>
              <a:gd name="T26" fmla="*/ 2387438 w 6799"/>
              <a:gd name="T27" fmla="*/ 521178 h 3742"/>
              <a:gd name="T28" fmla="*/ 2293827 w 6799"/>
              <a:gd name="T29" fmla="*/ 374946 h 3742"/>
              <a:gd name="T30" fmla="*/ 2236220 w 6799"/>
              <a:gd name="T31" fmla="*/ 179009 h 3742"/>
              <a:gd name="T32" fmla="*/ 2085723 w 6799"/>
              <a:gd name="T33" fmla="*/ 65192 h 3742"/>
              <a:gd name="T34" fmla="*/ 1944946 w 6799"/>
              <a:gd name="T35" fmla="*/ 5763 h 3742"/>
              <a:gd name="T36" fmla="*/ 1773566 w 6799"/>
              <a:gd name="T37" fmla="*/ 135427 h 3742"/>
              <a:gd name="T38" fmla="*/ 1565462 w 6799"/>
              <a:gd name="T39" fmla="*/ 233756 h 3742"/>
              <a:gd name="T40" fmla="*/ 1380041 w 6799"/>
              <a:gd name="T41" fmla="*/ 282740 h 3742"/>
              <a:gd name="T42" fmla="*/ 1255466 w 6799"/>
              <a:gd name="T43" fmla="*/ 285261 h 3742"/>
              <a:gd name="T44" fmla="*/ 1175537 w 6799"/>
              <a:gd name="T45" fmla="*/ 254646 h 3742"/>
              <a:gd name="T46" fmla="*/ 1058883 w 6799"/>
              <a:gd name="T47" fmla="*/ 251404 h 3742"/>
              <a:gd name="T48" fmla="*/ 919547 w 6799"/>
              <a:gd name="T49" fmla="*/ 277697 h 3742"/>
              <a:gd name="T50" fmla="*/ 768329 w 6799"/>
              <a:gd name="T51" fmla="*/ 347212 h 3742"/>
              <a:gd name="T52" fmla="*/ 650956 w 6799"/>
              <a:gd name="T53" fmla="*/ 457787 h 3742"/>
              <a:gd name="T54" fmla="*/ 507299 w 6799"/>
              <a:gd name="T55" fmla="*/ 526581 h 3742"/>
              <a:gd name="T56" fmla="*/ 424849 w 6799"/>
              <a:gd name="T57" fmla="*/ 609061 h 3742"/>
              <a:gd name="T58" fmla="*/ 405767 w 6799"/>
              <a:gd name="T59" fmla="*/ 667410 h 3742"/>
              <a:gd name="T60" fmla="*/ 317917 w 6799"/>
              <a:gd name="T61" fmla="*/ 692623 h 3742"/>
              <a:gd name="T62" fmla="*/ 251309 w 6799"/>
              <a:gd name="T63" fmla="*/ 709911 h 3742"/>
              <a:gd name="T64" fmla="*/ 132135 w 6799"/>
              <a:gd name="T65" fmla="*/ 733683 h 3742"/>
              <a:gd name="T66" fmla="*/ 65528 w 6799"/>
              <a:gd name="T67" fmla="*/ 903327 h 3742"/>
              <a:gd name="T68" fmla="*/ 154818 w 6799"/>
              <a:gd name="T69" fmla="*/ 902607 h 3742"/>
              <a:gd name="T70" fmla="*/ 192262 w 6799"/>
              <a:gd name="T71" fmla="*/ 983287 h 3742"/>
              <a:gd name="T72" fmla="*/ 199103 w 6799"/>
              <a:gd name="T73" fmla="*/ 1052081 h 3742"/>
              <a:gd name="T74" fmla="*/ 127815 w 6799"/>
              <a:gd name="T75" fmla="*/ 1020745 h 3742"/>
              <a:gd name="T76" fmla="*/ 144737 w 6799"/>
              <a:gd name="T77" fmla="*/ 1094222 h 3742"/>
              <a:gd name="T78" fmla="*/ 260310 w 6799"/>
              <a:gd name="T79" fmla="*/ 1119074 h 3742"/>
              <a:gd name="T80" fmla="*/ 290554 w 6799"/>
              <a:gd name="T81" fmla="*/ 1205517 h 3742"/>
              <a:gd name="T82" fmla="*/ 293434 w 6799"/>
              <a:gd name="T83" fmla="*/ 1240094 h 3742"/>
              <a:gd name="T84" fmla="*/ 378764 w 6799"/>
              <a:gd name="T85" fmla="*/ 1247297 h 3742"/>
              <a:gd name="T86" fmla="*/ 386325 w 6799"/>
              <a:gd name="T87" fmla="*/ 1300243 h 3742"/>
              <a:gd name="T88" fmla="*/ 464454 w 6799"/>
              <a:gd name="T89" fmla="*/ 1276112 h 3742"/>
              <a:gd name="T90" fmla="*/ 524581 w 6799"/>
              <a:gd name="T91" fmla="*/ 1282955 h 3742"/>
              <a:gd name="T92" fmla="*/ 665718 w 6799"/>
              <a:gd name="T93" fmla="*/ 1310689 h 3742"/>
              <a:gd name="T94" fmla="*/ 727285 w 6799"/>
              <a:gd name="T95" fmla="*/ 1192550 h 3742"/>
              <a:gd name="T96" fmla="*/ 945830 w 6799"/>
              <a:gd name="T97" fmla="*/ 1234331 h 3742"/>
              <a:gd name="T98" fmla="*/ 1071125 w 6799"/>
              <a:gd name="T99" fmla="*/ 1226407 h 3742"/>
              <a:gd name="T100" fmla="*/ 1174457 w 6799"/>
              <a:gd name="T101" fmla="*/ 1147168 h 3742"/>
              <a:gd name="T102" fmla="*/ 1326394 w 6799"/>
              <a:gd name="T103" fmla="*/ 1077293 h 3742"/>
              <a:gd name="T104" fmla="*/ 1408844 w 6799"/>
              <a:gd name="T105" fmla="*/ 1008499 h 3742"/>
              <a:gd name="T106" fmla="*/ 1414605 w 6799"/>
              <a:gd name="T107" fmla="*/ 1133841 h 3742"/>
              <a:gd name="T108" fmla="*/ 1459250 w 6799"/>
              <a:gd name="T109" fmla="*/ 1036593 h 3742"/>
              <a:gd name="T110" fmla="*/ 1688237 w 6799"/>
              <a:gd name="T111" fmla="*/ 914493 h 3742"/>
              <a:gd name="T112" fmla="*/ 2124967 w 6799"/>
              <a:gd name="T113" fmla="*/ 695504 h 3742"/>
              <a:gd name="T114" fmla="*/ 2302468 w 6799"/>
              <a:gd name="T115" fmla="*/ 633554 h 3742"/>
              <a:gd name="T116" fmla="*/ 2446125 w 6799"/>
              <a:gd name="T117" fmla="*/ 586370 h 3742"/>
              <a:gd name="T118" fmla="*/ 958792 w 6799"/>
              <a:gd name="T119" fmla="*/ 752052 h 3742"/>
              <a:gd name="T120" fmla="*/ 1025039 w 6799"/>
              <a:gd name="T121" fmla="*/ 819766 h 3742"/>
              <a:gd name="T122" fmla="*/ 2082482 w 6799"/>
              <a:gd name="T123" fmla="*/ 515055 h 3742"/>
              <a:gd name="T124" fmla="*/ 2172853 w 6799"/>
              <a:gd name="T125" fmla="*/ 381069 h 37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799" h="3742">
                <a:moveTo>
                  <a:pt x="635" y="1940"/>
                </a:moveTo>
                <a:lnTo>
                  <a:pt x="631" y="1942"/>
                </a:lnTo>
                <a:lnTo>
                  <a:pt x="628" y="1943"/>
                </a:lnTo>
                <a:lnTo>
                  <a:pt x="624" y="1945"/>
                </a:lnTo>
                <a:lnTo>
                  <a:pt x="621" y="1947"/>
                </a:lnTo>
                <a:lnTo>
                  <a:pt x="621" y="1953"/>
                </a:lnTo>
                <a:lnTo>
                  <a:pt x="621" y="1957"/>
                </a:lnTo>
                <a:lnTo>
                  <a:pt x="624" y="1960"/>
                </a:lnTo>
                <a:lnTo>
                  <a:pt x="628" y="1962"/>
                </a:lnTo>
                <a:lnTo>
                  <a:pt x="635" y="1964"/>
                </a:lnTo>
                <a:lnTo>
                  <a:pt x="640" y="1965"/>
                </a:lnTo>
                <a:lnTo>
                  <a:pt x="641" y="1967"/>
                </a:lnTo>
                <a:lnTo>
                  <a:pt x="643" y="1964"/>
                </a:lnTo>
                <a:lnTo>
                  <a:pt x="645" y="1962"/>
                </a:lnTo>
                <a:lnTo>
                  <a:pt x="652" y="1960"/>
                </a:lnTo>
                <a:lnTo>
                  <a:pt x="658" y="1959"/>
                </a:lnTo>
                <a:lnTo>
                  <a:pt x="662" y="1957"/>
                </a:lnTo>
                <a:lnTo>
                  <a:pt x="662" y="1953"/>
                </a:lnTo>
                <a:lnTo>
                  <a:pt x="658" y="1953"/>
                </a:lnTo>
                <a:lnTo>
                  <a:pt x="655" y="1952"/>
                </a:lnTo>
                <a:lnTo>
                  <a:pt x="650" y="1945"/>
                </a:lnTo>
                <a:lnTo>
                  <a:pt x="648" y="1943"/>
                </a:lnTo>
                <a:lnTo>
                  <a:pt x="645" y="1940"/>
                </a:lnTo>
                <a:lnTo>
                  <a:pt x="641" y="1940"/>
                </a:lnTo>
                <a:lnTo>
                  <a:pt x="635" y="1940"/>
                </a:lnTo>
                <a:close/>
                <a:moveTo>
                  <a:pt x="109" y="2165"/>
                </a:moveTo>
                <a:lnTo>
                  <a:pt x="97" y="2165"/>
                </a:lnTo>
                <a:lnTo>
                  <a:pt x="85" y="2165"/>
                </a:lnTo>
                <a:lnTo>
                  <a:pt x="77" y="2169"/>
                </a:lnTo>
                <a:lnTo>
                  <a:pt x="68" y="2172"/>
                </a:lnTo>
                <a:lnTo>
                  <a:pt x="66" y="2180"/>
                </a:lnTo>
                <a:lnTo>
                  <a:pt x="60" y="2184"/>
                </a:lnTo>
                <a:lnTo>
                  <a:pt x="53" y="2187"/>
                </a:lnTo>
                <a:lnTo>
                  <a:pt x="41" y="2186"/>
                </a:lnTo>
                <a:lnTo>
                  <a:pt x="37" y="2192"/>
                </a:lnTo>
                <a:lnTo>
                  <a:pt x="34" y="2199"/>
                </a:lnTo>
                <a:lnTo>
                  <a:pt x="27" y="2203"/>
                </a:lnTo>
                <a:lnTo>
                  <a:pt x="20" y="2206"/>
                </a:lnTo>
                <a:lnTo>
                  <a:pt x="19" y="2213"/>
                </a:lnTo>
                <a:lnTo>
                  <a:pt x="17" y="2213"/>
                </a:lnTo>
                <a:lnTo>
                  <a:pt x="13" y="2213"/>
                </a:lnTo>
                <a:lnTo>
                  <a:pt x="7" y="2216"/>
                </a:lnTo>
                <a:lnTo>
                  <a:pt x="1" y="2221"/>
                </a:lnTo>
                <a:lnTo>
                  <a:pt x="0" y="2230"/>
                </a:lnTo>
                <a:lnTo>
                  <a:pt x="0" y="2240"/>
                </a:lnTo>
                <a:lnTo>
                  <a:pt x="10" y="2245"/>
                </a:lnTo>
                <a:lnTo>
                  <a:pt x="19" y="2249"/>
                </a:lnTo>
                <a:lnTo>
                  <a:pt x="29" y="2247"/>
                </a:lnTo>
                <a:lnTo>
                  <a:pt x="39" y="2245"/>
                </a:lnTo>
                <a:lnTo>
                  <a:pt x="60" y="2242"/>
                </a:lnTo>
                <a:lnTo>
                  <a:pt x="72" y="2240"/>
                </a:lnTo>
                <a:lnTo>
                  <a:pt x="82" y="2240"/>
                </a:lnTo>
                <a:lnTo>
                  <a:pt x="89" y="2230"/>
                </a:lnTo>
                <a:lnTo>
                  <a:pt x="97" y="2221"/>
                </a:lnTo>
                <a:lnTo>
                  <a:pt x="102" y="2218"/>
                </a:lnTo>
                <a:lnTo>
                  <a:pt x="107" y="2215"/>
                </a:lnTo>
                <a:lnTo>
                  <a:pt x="114" y="2213"/>
                </a:lnTo>
                <a:lnTo>
                  <a:pt x="123" y="2213"/>
                </a:lnTo>
                <a:lnTo>
                  <a:pt x="123" y="2206"/>
                </a:lnTo>
                <a:lnTo>
                  <a:pt x="121" y="2201"/>
                </a:lnTo>
                <a:lnTo>
                  <a:pt x="114" y="2192"/>
                </a:lnTo>
                <a:lnTo>
                  <a:pt x="111" y="2187"/>
                </a:lnTo>
                <a:lnTo>
                  <a:pt x="109" y="2182"/>
                </a:lnTo>
                <a:lnTo>
                  <a:pt x="107" y="2175"/>
                </a:lnTo>
                <a:lnTo>
                  <a:pt x="109" y="2165"/>
                </a:lnTo>
                <a:close/>
                <a:moveTo>
                  <a:pt x="587" y="1967"/>
                </a:moveTo>
                <a:lnTo>
                  <a:pt x="595" y="1969"/>
                </a:lnTo>
                <a:lnTo>
                  <a:pt x="602" y="1967"/>
                </a:lnTo>
                <a:lnTo>
                  <a:pt x="607" y="1965"/>
                </a:lnTo>
                <a:lnTo>
                  <a:pt x="611" y="1962"/>
                </a:lnTo>
                <a:lnTo>
                  <a:pt x="614" y="1955"/>
                </a:lnTo>
                <a:lnTo>
                  <a:pt x="616" y="1950"/>
                </a:lnTo>
                <a:lnTo>
                  <a:pt x="614" y="1933"/>
                </a:lnTo>
                <a:lnTo>
                  <a:pt x="607" y="1935"/>
                </a:lnTo>
                <a:lnTo>
                  <a:pt x="602" y="1936"/>
                </a:lnTo>
                <a:lnTo>
                  <a:pt x="597" y="1940"/>
                </a:lnTo>
                <a:lnTo>
                  <a:pt x="594" y="1943"/>
                </a:lnTo>
                <a:lnTo>
                  <a:pt x="590" y="1947"/>
                </a:lnTo>
                <a:lnTo>
                  <a:pt x="588" y="1953"/>
                </a:lnTo>
                <a:lnTo>
                  <a:pt x="587" y="1960"/>
                </a:lnTo>
                <a:lnTo>
                  <a:pt x="587" y="1967"/>
                </a:lnTo>
                <a:close/>
                <a:moveTo>
                  <a:pt x="662" y="1885"/>
                </a:moveTo>
                <a:lnTo>
                  <a:pt x="664" y="1884"/>
                </a:lnTo>
                <a:lnTo>
                  <a:pt x="665" y="1878"/>
                </a:lnTo>
                <a:lnTo>
                  <a:pt x="667" y="1875"/>
                </a:lnTo>
                <a:lnTo>
                  <a:pt x="669" y="1872"/>
                </a:lnTo>
                <a:lnTo>
                  <a:pt x="660" y="1873"/>
                </a:lnTo>
                <a:lnTo>
                  <a:pt x="655" y="1873"/>
                </a:lnTo>
                <a:lnTo>
                  <a:pt x="650" y="1870"/>
                </a:lnTo>
                <a:lnTo>
                  <a:pt x="646" y="1866"/>
                </a:lnTo>
                <a:lnTo>
                  <a:pt x="643" y="1863"/>
                </a:lnTo>
                <a:lnTo>
                  <a:pt x="640" y="1860"/>
                </a:lnTo>
                <a:lnTo>
                  <a:pt x="635" y="1858"/>
                </a:lnTo>
                <a:lnTo>
                  <a:pt x="628" y="1858"/>
                </a:lnTo>
                <a:lnTo>
                  <a:pt x="619" y="1860"/>
                </a:lnTo>
                <a:lnTo>
                  <a:pt x="612" y="1863"/>
                </a:lnTo>
                <a:lnTo>
                  <a:pt x="605" y="1866"/>
                </a:lnTo>
                <a:lnTo>
                  <a:pt x="600" y="1872"/>
                </a:lnTo>
                <a:lnTo>
                  <a:pt x="597" y="1878"/>
                </a:lnTo>
                <a:lnTo>
                  <a:pt x="595" y="1887"/>
                </a:lnTo>
                <a:lnTo>
                  <a:pt x="594" y="1895"/>
                </a:lnTo>
                <a:lnTo>
                  <a:pt x="594" y="1906"/>
                </a:lnTo>
                <a:lnTo>
                  <a:pt x="602" y="1907"/>
                </a:lnTo>
                <a:lnTo>
                  <a:pt x="605" y="1909"/>
                </a:lnTo>
                <a:lnTo>
                  <a:pt x="607" y="1913"/>
                </a:lnTo>
                <a:lnTo>
                  <a:pt x="628" y="1913"/>
                </a:lnTo>
                <a:lnTo>
                  <a:pt x="628" y="1911"/>
                </a:lnTo>
                <a:lnTo>
                  <a:pt x="629" y="1907"/>
                </a:lnTo>
                <a:lnTo>
                  <a:pt x="635" y="1906"/>
                </a:lnTo>
                <a:lnTo>
                  <a:pt x="640" y="1904"/>
                </a:lnTo>
                <a:lnTo>
                  <a:pt x="641" y="1902"/>
                </a:lnTo>
                <a:lnTo>
                  <a:pt x="641" y="1899"/>
                </a:lnTo>
                <a:lnTo>
                  <a:pt x="643" y="1895"/>
                </a:lnTo>
                <a:lnTo>
                  <a:pt x="645" y="1894"/>
                </a:lnTo>
                <a:lnTo>
                  <a:pt x="646" y="1894"/>
                </a:lnTo>
                <a:lnTo>
                  <a:pt x="648" y="1892"/>
                </a:lnTo>
                <a:lnTo>
                  <a:pt x="648" y="1889"/>
                </a:lnTo>
                <a:lnTo>
                  <a:pt x="648" y="1885"/>
                </a:lnTo>
                <a:lnTo>
                  <a:pt x="652" y="1885"/>
                </a:lnTo>
                <a:lnTo>
                  <a:pt x="655" y="1885"/>
                </a:lnTo>
                <a:lnTo>
                  <a:pt x="660" y="1887"/>
                </a:lnTo>
                <a:lnTo>
                  <a:pt x="662" y="1885"/>
                </a:lnTo>
                <a:close/>
                <a:moveTo>
                  <a:pt x="164" y="2342"/>
                </a:moveTo>
                <a:lnTo>
                  <a:pt x="162" y="2339"/>
                </a:lnTo>
                <a:lnTo>
                  <a:pt x="159" y="2337"/>
                </a:lnTo>
                <a:lnTo>
                  <a:pt x="152" y="2336"/>
                </a:lnTo>
                <a:lnTo>
                  <a:pt x="143" y="2334"/>
                </a:lnTo>
                <a:lnTo>
                  <a:pt x="136" y="2336"/>
                </a:lnTo>
                <a:lnTo>
                  <a:pt x="130" y="2337"/>
                </a:lnTo>
                <a:lnTo>
                  <a:pt x="124" y="2339"/>
                </a:lnTo>
                <a:lnTo>
                  <a:pt x="123" y="2342"/>
                </a:lnTo>
                <a:lnTo>
                  <a:pt x="128" y="2344"/>
                </a:lnTo>
                <a:lnTo>
                  <a:pt x="131" y="2348"/>
                </a:lnTo>
                <a:lnTo>
                  <a:pt x="136" y="2356"/>
                </a:lnTo>
                <a:lnTo>
                  <a:pt x="142" y="2356"/>
                </a:lnTo>
                <a:lnTo>
                  <a:pt x="147" y="2356"/>
                </a:lnTo>
                <a:lnTo>
                  <a:pt x="159" y="2358"/>
                </a:lnTo>
                <a:lnTo>
                  <a:pt x="164" y="2358"/>
                </a:lnTo>
                <a:lnTo>
                  <a:pt x="167" y="2356"/>
                </a:lnTo>
                <a:lnTo>
                  <a:pt x="171" y="2354"/>
                </a:lnTo>
                <a:lnTo>
                  <a:pt x="171" y="2349"/>
                </a:lnTo>
                <a:lnTo>
                  <a:pt x="165" y="2349"/>
                </a:lnTo>
                <a:lnTo>
                  <a:pt x="164" y="2346"/>
                </a:lnTo>
                <a:lnTo>
                  <a:pt x="164" y="2342"/>
                </a:lnTo>
                <a:close/>
                <a:moveTo>
                  <a:pt x="95" y="1994"/>
                </a:moveTo>
                <a:lnTo>
                  <a:pt x="116" y="2003"/>
                </a:lnTo>
                <a:lnTo>
                  <a:pt x="130" y="2006"/>
                </a:lnTo>
                <a:lnTo>
                  <a:pt x="142" y="2008"/>
                </a:lnTo>
                <a:lnTo>
                  <a:pt x="155" y="2010"/>
                </a:lnTo>
                <a:lnTo>
                  <a:pt x="169" y="2008"/>
                </a:lnTo>
                <a:lnTo>
                  <a:pt x="181" y="2006"/>
                </a:lnTo>
                <a:lnTo>
                  <a:pt x="191" y="2001"/>
                </a:lnTo>
                <a:lnTo>
                  <a:pt x="196" y="2001"/>
                </a:lnTo>
                <a:lnTo>
                  <a:pt x="201" y="2001"/>
                </a:lnTo>
                <a:lnTo>
                  <a:pt x="203" y="1998"/>
                </a:lnTo>
                <a:lnTo>
                  <a:pt x="205" y="1994"/>
                </a:lnTo>
                <a:lnTo>
                  <a:pt x="215" y="1994"/>
                </a:lnTo>
                <a:lnTo>
                  <a:pt x="222" y="1991"/>
                </a:lnTo>
                <a:lnTo>
                  <a:pt x="228" y="1988"/>
                </a:lnTo>
                <a:lnTo>
                  <a:pt x="232" y="1981"/>
                </a:lnTo>
                <a:lnTo>
                  <a:pt x="239" y="1983"/>
                </a:lnTo>
                <a:lnTo>
                  <a:pt x="246" y="1983"/>
                </a:lnTo>
                <a:lnTo>
                  <a:pt x="254" y="1979"/>
                </a:lnTo>
                <a:lnTo>
                  <a:pt x="263" y="1976"/>
                </a:lnTo>
                <a:lnTo>
                  <a:pt x="268" y="1976"/>
                </a:lnTo>
                <a:lnTo>
                  <a:pt x="273" y="1974"/>
                </a:lnTo>
                <a:lnTo>
                  <a:pt x="275" y="1972"/>
                </a:lnTo>
                <a:lnTo>
                  <a:pt x="280" y="1971"/>
                </a:lnTo>
                <a:lnTo>
                  <a:pt x="288" y="1967"/>
                </a:lnTo>
                <a:lnTo>
                  <a:pt x="292" y="1965"/>
                </a:lnTo>
                <a:lnTo>
                  <a:pt x="295" y="1965"/>
                </a:lnTo>
                <a:lnTo>
                  <a:pt x="298" y="1964"/>
                </a:lnTo>
                <a:lnTo>
                  <a:pt x="302" y="1957"/>
                </a:lnTo>
                <a:lnTo>
                  <a:pt x="309" y="1952"/>
                </a:lnTo>
                <a:lnTo>
                  <a:pt x="312" y="1950"/>
                </a:lnTo>
                <a:lnTo>
                  <a:pt x="317" y="1950"/>
                </a:lnTo>
                <a:lnTo>
                  <a:pt x="321" y="1950"/>
                </a:lnTo>
                <a:lnTo>
                  <a:pt x="326" y="1947"/>
                </a:lnTo>
                <a:lnTo>
                  <a:pt x="327" y="1943"/>
                </a:lnTo>
                <a:lnTo>
                  <a:pt x="327" y="1940"/>
                </a:lnTo>
                <a:lnTo>
                  <a:pt x="355" y="1940"/>
                </a:lnTo>
                <a:lnTo>
                  <a:pt x="356" y="1948"/>
                </a:lnTo>
                <a:lnTo>
                  <a:pt x="355" y="1955"/>
                </a:lnTo>
                <a:lnTo>
                  <a:pt x="353" y="1960"/>
                </a:lnTo>
                <a:lnTo>
                  <a:pt x="348" y="1964"/>
                </a:lnTo>
                <a:lnTo>
                  <a:pt x="341" y="1972"/>
                </a:lnTo>
                <a:lnTo>
                  <a:pt x="338" y="1976"/>
                </a:lnTo>
                <a:lnTo>
                  <a:pt x="334" y="1981"/>
                </a:lnTo>
                <a:lnTo>
                  <a:pt x="329" y="1984"/>
                </a:lnTo>
                <a:lnTo>
                  <a:pt x="326" y="1988"/>
                </a:lnTo>
                <a:lnTo>
                  <a:pt x="317" y="1994"/>
                </a:lnTo>
                <a:lnTo>
                  <a:pt x="312" y="2005"/>
                </a:lnTo>
                <a:lnTo>
                  <a:pt x="307" y="2015"/>
                </a:lnTo>
                <a:lnTo>
                  <a:pt x="302" y="2015"/>
                </a:lnTo>
                <a:lnTo>
                  <a:pt x="297" y="2017"/>
                </a:lnTo>
                <a:lnTo>
                  <a:pt x="288" y="2020"/>
                </a:lnTo>
                <a:lnTo>
                  <a:pt x="281" y="2025"/>
                </a:lnTo>
                <a:lnTo>
                  <a:pt x="273" y="2029"/>
                </a:lnTo>
                <a:lnTo>
                  <a:pt x="268" y="2030"/>
                </a:lnTo>
                <a:lnTo>
                  <a:pt x="264" y="2034"/>
                </a:lnTo>
                <a:lnTo>
                  <a:pt x="257" y="2042"/>
                </a:lnTo>
                <a:lnTo>
                  <a:pt x="256" y="2046"/>
                </a:lnTo>
                <a:lnTo>
                  <a:pt x="251" y="2047"/>
                </a:lnTo>
                <a:lnTo>
                  <a:pt x="246" y="2049"/>
                </a:lnTo>
                <a:lnTo>
                  <a:pt x="239" y="2049"/>
                </a:lnTo>
                <a:lnTo>
                  <a:pt x="237" y="2056"/>
                </a:lnTo>
                <a:lnTo>
                  <a:pt x="232" y="2059"/>
                </a:lnTo>
                <a:lnTo>
                  <a:pt x="228" y="2065"/>
                </a:lnTo>
                <a:lnTo>
                  <a:pt x="225" y="2070"/>
                </a:lnTo>
                <a:lnTo>
                  <a:pt x="220" y="2078"/>
                </a:lnTo>
                <a:lnTo>
                  <a:pt x="217" y="2082"/>
                </a:lnTo>
                <a:lnTo>
                  <a:pt x="211" y="2083"/>
                </a:lnTo>
                <a:lnTo>
                  <a:pt x="210" y="2088"/>
                </a:lnTo>
                <a:lnTo>
                  <a:pt x="208" y="2094"/>
                </a:lnTo>
                <a:lnTo>
                  <a:pt x="200" y="2099"/>
                </a:lnTo>
                <a:lnTo>
                  <a:pt x="191" y="2104"/>
                </a:lnTo>
                <a:lnTo>
                  <a:pt x="188" y="2107"/>
                </a:lnTo>
                <a:lnTo>
                  <a:pt x="184" y="2111"/>
                </a:lnTo>
                <a:lnTo>
                  <a:pt x="184" y="2138"/>
                </a:lnTo>
                <a:lnTo>
                  <a:pt x="189" y="2138"/>
                </a:lnTo>
                <a:lnTo>
                  <a:pt x="194" y="2140"/>
                </a:lnTo>
                <a:lnTo>
                  <a:pt x="196" y="2141"/>
                </a:lnTo>
                <a:lnTo>
                  <a:pt x="198" y="2145"/>
                </a:lnTo>
                <a:lnTo>
                  <a:pt x="198" y="2155"/>
                </a:lnTo>
                <a:lnTo>
                  <a:pt x="198" y="2162"/>
                </a:lnTo>
                <a:lnTo>
                  <a:pt x="194" y="2175"/>
                </a:lnTo>
                <a:lnTo>
                  <a:pt x="184" y="2199"/>
                </a:lnTo>
                <a:lnTo>
                  <a:pt x="184" y="2206"/>
                </a:lnTo>
                <a:lnTo>
                  <a:pt x="188" y="2209"/>
                </a:lnTo>
                <a:lnTo>
                  <a:pt x="191" y="2211"/>
                </a:lnTo>
                <a:lnTo>
                  <a:pt x="196" y="2211"/>
                </a:lnTo>
                <a:lnTo>
                  <a:pt x="206" y="2215"/>
                </a:lnTo>
                <a:lnTo>
                  <a:pt x="210" y="2216"/>
                </a:lnTo>
                <a:lnTo>
                  <a:pt x="211" y="2220"/>
                </a:lnTo>
                <a:lnTo>
                  <a:pt x="215" y="2218"/>
                </a:lnTo>
                <a:lnTo>
                  <a:pt x="218" y="2216"/>
                </a:lnTo>
                <a:lnTo>
                  <a:pt x="223" y="2215"/>
                </a:lnTo>
                <a:lnTo>
                  <a:pt x="225" y="2213"/>
                </a:lnTo>
                <a:lnTo>
                  <a:pt x="227" y="2211"/>
                </a:lnTo>
                <a:lnTo>
                  <a:pt x="225" y="2206"/>
                </a:lnTo>
                <a:lnTo>
                  <a:pt x="225" y="2203"/>
                </a:lnTo>
                <a:lnTo>
                  <a:pt x="225" y="2199"/>
                </a:lnTo>
                <a:lnTo>
                  <a:pt x="230" y="2198"/>
                </a:lnTo>
                <a:lnTo>
                  <a:pt x="235" y="2192"/>
                </a:lnTo>
                <a:lnTo>
                  <a:pt x="239" y="2189"/>
                </a:lnTo>
                <a:lnTo>
                  <a:pt x="240" y="2186"/>
                </a:lnTo>
                <a:lnTo>
                  <a:pt x="240" y="2179"/>
                </a:lnTo>
                <a:lnTo>
                  <a:pt x="239" y="2172"/>
                </a:lnTo>
                <a:lnTo>
                  <a:pt x="242" y="2170"/>
                </a:lnTo>
                <a:lnTo>
                  <a:pt x="244" y="2167"/>
                </a:lnTo>
                <a:lnTo>
                  <a:pt x="246" y="2158"/>
                </a:lnTo>
                <a:lnTo>
                  <a:pt x="252" y="2158"/>
                </a:lnTo>
                <a:lnTo>
                  <a:pt x="254" y="2157"/>
                </a:lnTo>
                <a:lnTo>
                  <a:pt x="257" y="2155"/>
                </a:lnTo>
                <a:lnTo>
                  <a:pt x="261" y="2153"/>
                </a:lnTo>
                <a:lnTo>
                  <a:pt x="266" y="2150"/>
                </a:lnTo>
                <a:lnTo>
                  <a:pt x="271" y="2136"/>
                </a:lnTo>
                <a:lnTo>
                  <a:pt x="278" y="2126"/>
                </a:lnTo>
                <a:lnTo>
                  <a:pt x="286" y="2117"/>
                </a:lnTo>
                <a:lnTo>
                  <a:pt x="298" y="2109"/>
                </a:lnTo>
                <a:lnTo>
                  <a:pt x="302" y="2104"/>
                </a:lnTo>
                <a:lnTo>
                  <a:pt x="304" y="2100"/>
                </a:lnTo>
                <a:lnTo>
                  <a:pt x="304" y="2099"/>
                </a:lnTo>
                <a:lnTo>
                  <a:pt x="312" y="2085"/>
                </a:lnTo>
                <a:lnTo>
                  <a:pt x="315" y="2078"/>
                </a:lnTo>
                <a:lnTo>
                  <a:pt x="315" y="2066"/>
                </a:lnTo>
                <a:lnTo>
                  <a:pt x="317" y="2065"/>
                </a:lnTo>
                <a:lnTo>
                  <a:pt x="324" y="2051"/>
                </a:lnTo>
                <a:lnTo>
                  <a:pt x="327" y="2044"/>
                </a:lnTo>
                <a:lnTo>
                  <a:pt x="327" y="2035"/>
                </a:lnTo>
                <a:lnTo>
                  <a:pt x="334" y="2035"/>
                </a:lnTo>
                <a:lnTo>
                  <a:pt x="339" y="2034"/>
                </a:lnTo>
                <a:lnTo>
                  <a:pt x="344" y="2032"/>
                </a:lnTo>
                <a:lnTo>
                  <a:pt x="346" y="2027"/>
                </a:lnTo>
                <a:lnTo>
                  <a:pt x="351" y="2018"/>
                </a:lnTo>
                <a:lnTo>
                  <a:pt x="355" y="2008"/>
                </a:lnTo>
                <a:lnTo>
                  <a:pt x="372" y="2008"/>
                </a:lnTo>
                <a:lnTo>
                  <a:pt x="375" y="2008"/>
                </a:lnTo>
                <a:lnTo>
                  <a:pt x="385" y="2006"/>
                </a:lnTo>
                <a:lnTo>
                  <a:pt x="390" y="2005"/>
                </a:lnTo>
                <a:lnTo>
                  <a:pt x="394" y="2001"/>
                </a:lnTo>
                <a:lnTo>
                  <a:pt x="397" y="2000"/>
                </a:lnTo>
                <a:lnTo>
                  <a:pt x="399" y="1998"/>
                </a:lnTo>
                <a:lnTo>
                  <a:pt x="402" y="1988"/>
                </a:lnTo>
                <a:lnTo>
                  <a:pt x="404" y="1983"/>
                </a:lnTo>
                <a:lnTo>
                  <a:pt x="408" y="1979"/>
                </a:lnTo>
                <a:lnTo>
                  <a:pt x="411" y="1977"/>
                </a:lnTo>
                <a:lnTo>
                  <a:pt x="418" y="1977"/>
                </a:lnTo>
                <a:lnTo>
                  <a:pt x="421" y="1976"/>
                </a:lnTo>
                <a:lnTo>
                  <a:pt x="423" y="1972"/>
                </a:lnTo>
                <a:lnTo>
                  <a:pt x="425" y="1965"/>
                </a:lnTo>
                <a:lnTo>
                  <a:pt x="426" y="1962"/>
                </a:lnTo>
                <a:lnTo>
                  <a:pt x="426" y="1960"/>
                </a:lnTo>
                <a:lnTo>
                  <a:pt x="431" y="1955"/>
                </a:lnTo>
                <a:lnTo>
                  <a:pt x="438" y="1953"/>
                </a:lnTo>
                <a:lnTo>
                  <a:pt x="445" y="1952"/>
                </a:lnTo>
                <a:lnTo>
                  <a:pt x="447" y="1950"/>
                </a:lnTo>
                <a:lnTo>
                  <a:pt x="450" y="1947"/>
                </a:lnTo>
                <a:lnTo>
                  <a:pt x="450" y="1943"/>
                </a:lnTo>
                <a:lnTo>
                  <a:pt x="450" y="1938"/>
                </a:lnTo>
                <a:lnTo>
                  <a:pt x="450" y="1933"/>
                </a:lnTo>
                <a:lnTo>
                  <a:pt x="457" y="1935"/>
                </a:lnTo>
                <a:lnTo>
                  <a:pt x="462" y="1933"/>
                </a:lnTo>
                <a:lnTo>
                  <a:pt x="466" y="1930"/>
                </a:lnTo>
                <a:lnTo>
                  <a:pt x="467" y="1926"/>
                </a:lnTo>
                <a:lnTo>
                  <a:pt x="469" y="1924"/>
                </a:lnTo>
                <a:lnTo>
                  <a:pt x="486" y="1916"/>
                </a:lnTo>
                <a:lnTo>
                  <a:pt x="493" y="1911"/>
                </a:lnTo>
                <a:lnTo>
                  <a:pt x="498" y="1904"/>
                </a:lnTo>
                <a:lnTo>
                  <a:pt x="498" y="1902"/>
                </a:lnTo>
                <a:lnTo>
                  <a:pt x="505" y="1890"/>
                </a:lnTo>
                <a:lnTo>
                  <a:pt x="510" y="1882"/>
                </a:lnTo>
                <a:lnTo>
                  <a:pt x="517" y="1877"/>
                </a:lnTo>
                <a:lnTo>
                  <a:pt x="518" y="1873"/>
                </a:lnTo>
                <a:lnTo>
                  <a:pt x="529" y="1858"/>
                </a:lnTo>
                <a:lnTo>
                  <a:pt x="530" y="1855"/>
                </a:lnTo>
                <a:lnTo>
                  <a:pt x="530" y="1851"/>
                </a:lnTo>
                <a:lnTo>
                  <a:pt x="534" y="1848"/>
                </a:lnTo>
                <a:lnTo>
                  <a:pt x="541" y="1841"/>
                </a:lnTo>
                <a:lnTo>
                  <a:pt x="547" y="1832"/>
                </a:lnTo>
                <a:lnTo>
                  <a:pt x="551" y="1829"/>
                </a:lnTo>
                <a:lnTo>
                  <a:pt x="549" y="1824"/>
                </a:lnTo>
                <a:lnTo>
                  <a:pt x="553" y="1820"/>
                </a:lnTo>
                <a:lnTo>
                  <a:pt x="558" y="1815"/>
                </a:lnTo>
                <a:lnTo>
                  <a:pt x="561" y="1810"/>
                </a:lnTo>
                <a:lnTo>
                  <a:pt x="561" y="1809"/>
                </a:lnTo>
                <a:lnTo>
                  <a:pt x="563" y="1803"/>
                </a:lnTo>
                <a:lnTo>
                  <a:pt x="563" y="1800"/>
                </a:lnTo>
                <a:lnTo>
                  <a:pt x="561" y="1793"/>
                </a:lnTo>
                <a:lnTo>
                  <a:pt x="559" y="1785"/>
                </a:lnTo>
                <a:lnTo>
                  <a:pt x="558" y="1781"/>
                </a:lnTo>
                <a:lnTo>
                  <a:pt x="559" y="1776"/>
                </a:lnTo>
                <a:lnTo>
                  <a:pt x="559" y="1773"/>
                </a:lnTo>
                <a:lnTo>
                  <a:pt x="559" y="1769"/>
                </a:lnTo>
                <a:lnTo>
                  <a:pt x="559" y="1766"/>
                </a:lnTo>
                <a:lnTo>
                  <a:pt x="563" y="1759"/>
                </a:lnTo>
                <a:lnTo>
                  <a:pt x="576" y="1745"/>
                </a:lnTo>
                <a:lnTo>
                  <a:pt x="578" y="1744"/>
                </a:lnTo>
                <a:lnTo>
                  <a:pt x="588" y="1739"/>
                </a:lnTo>
                <a:lnTo>
                  <a:pt x="592" y="1737"/>
                </a:lnTo>
                <a:lnTo>
                  <a:pt x="599" y="1735"/>
                </a:lnTo>
                <a:lnTo>
                  <a:pt x="605" y="1734"/>
                </a:lnTo>
                <a:lnTo>
                  <a:pt x="607" y="1732"/>
                </a:lnTo>
                <a:lnTo>
                  <a:pt x="616" y="1722"/>
                </a:lnTo>
                <a:lnTo>
                  <a:pt x="621" y="1718"/>
                </a:lnTo>
                <a:lnTo>
                  <a:pt x="624" y="1716"/>
                </a:lnTo>
                <a:lnTo>
                  <a:pt x="628" y="1715"/>
                </a:lnTo>
                <a:lnTo>
                  <a:pt x="631" y="1716"/>
                </a:lnTo>
                <a:lnTo>
                  <a:pt x="635" y="1716"/>
                </a:lnTo>
                <a:lnTo>
                  <a:pt x="643" y="1711"/>
                </a:lnTo>
                <a:lnTo>
                  <a:pt x="648" y="1710"/>
                </a:lnTo>
                <a:lnTo>
                  <a:pt x="652" y="1710"/>
                </a:lnTo>
                <a:lnTo>
                  <a:pt x="655" y="1710"/>
                </a:lnTo>
                <a:lnTo>
                  <a:pt x="658" y="1713"/>
                </a:lnTo>
                <a:lnTo>
                  <a:pt x="662" y="1715"/>
                </a:lnTo>
                <a:lnTo>
                  <a:pt x="670" y="1720"/>
                </a:lnTo>
                <a:lnTo>
                  <a:pt x="681" y="1725"/>
                </a:lnTo>
                <a:lnTo>
                  <a:pt x="684" y="1727"/>
                </a:lnTo>
                <a:lnTo>
                  <a:pt x="689" y="1728"/>
                </a:lnTo>
                <a:lnTo>
                  <a:pt x="694" y="1728"/>
                </a:lnTo>
                <a:lnTo>
                  <a:pt x="701" y="1723"/>
                </a:lnTo>
                <a:lnTo>
                  <a:pt x="704" y="1722"/>
                </a:lnTo>
                <a:lnTo>
                  <a:pt x="713" y="1720"/>
                </a:lnTo>
                <a:lnTo>
                  <a:pt x="720" y="1716"/>
                </a:lnTo>
                <a:lnTo>
                  <a:pt x="723" y="1710"/>
                </a:lnTo>
                <a:lnTo>
                  <a:pt x="725" y="1701"/>
                </a:lnTo>
                <a:lnTo>
                  <a:pt x="727" y="1698"/>
                </a:lnTo>
                <a:lnTo>
                  <a:pt x="732" y="1686"/>
                </a:lnTo>
                <a:lnTo>
                  <a:pt x="737" y="1674"/>
                </a:lnTo>
                <a:lnTo>
                  <a:pt x="757" y="1672"/>
                </a:lnTo>
                <a:lnTo>
                  <a:pt x="774" y="1667"/>
                </a:lnTo>
                <a:lnTo>
                  <a:pt x="805" y="1653"/>
                </a:lnTo>
                <a:lnTo>
                  <a:pt x="812" y="1655"/>
                </a:lnTo>
                <a:lnTo>
                  <a:pt x="819" y="1655"/>
                </a:lnTo>
                <a:lnTo>
                  <a:pt x="827" y="1652"/>
                </a:lnTo>
                <a:lnTo>
                  <a:pt x="836" y="1648"/>
                </a:lnTo>
                <a:lnTo>
                  <a:pt x="841" y="1648"/>
                </a:lnTo>
                <a:lnTo>
                  <a:pt x="846" y="1647"/>
                </a:lnTo>
                <a:lnTo>
                  <a:pt x="860" y="1652"/>
                </a:lnTo>
                <a:lnTo>
                  <a:pt x="875" y="1655"/>
                </a:lnTo>
                <a:lnTo>
                  <a:pt x="907" y="1660"/>
                </a:lnTo>
                <a:lnTo>
                  <a:pt x="907" y="1647"/>
                </a:lnTo>
                <a:lnTo>
                  <a:pt x="909" y="1645"/>
                </a:lnTo>
                <a:lnTo>
                  <a:pt x="911" y="1643"/>
                </a:lnTo>
                <a:lnTo>
                  <a:pt x="912" y="1643"/>
                </a:lnTo>
                <a:lnTo>
                  <a:pt x="914" y="1647"/>
                </a:lnTo>
                <a:lnTo>
                  <a:pt x="916" y="1652"/>
                </a:lnTo>
                <a:lnTo>
                  <a:pt x="918" y="1655"/>
                </a:lnTo>
                <a:lnTo>
                  <a:pt x="921" y="1658"/>
                </a:lnTo>
                <a:lnTo>
                  <a:pt x="926" y="1660"/>
                </a:lnTo>
                <a:lnTo>
                  <a:pt x="936" y="1662"/>
                </a:lnTo>
                <a:lnTo>
                  <a:pt x="948" y="1660"/>
                </a:lnTo>
                <a:lnTo>
                  <a:pt x="953" y="1658"/>
                </a:lnTo>
                <a:lnTo>
                  <a:pt x="955" y="1657"/>
                </a:lnTo>
                <a:lnTo>
                  <a:pt x="959" y="1647"/>
                </a:lnTo>
                <a:lnTo>
                  <a:pt x="962" y="1638"/>
                </a:lnTo>
                <a:lnTo>
                  <a:pt x="965" y="1635"/>
                </a:lnTo>
                <a:lnTo>
                  <a:pt x="969" y="1633"/>
                </a:lnTo>
                <a:lnTo>
                  <a:pt x="970" y="1640"/>
                </a:lnTo>
                <a:lnTo>
                  <a:pt x="974" y="1643"/>
                </a:lnTo>
                <a:lnTo>
                  <a:pt x="979" y="1647"/>
                </a:lnTo>
                <a:lnTo>
                  <a:pt x="986" y="1647"/>
                </a:lnTo>
                <a:lnTo>
                  <a:pt x="1001" y="1647"/>
                </a:lnTo>
                <a:lnTo>
                  <a:pt x="1016" y="1647"/>
                </a:lnTo>
                <a:lnTo>
                  <a:pt x="1018" y="1643"/>
                </a:lnTo>
                <a:lnTo>
                  <a:pt x="1022" y="1640"/>
                </a:lnTo>
                <a:lnTo>
                  <a:pt x="1028" y="1635"/>
                </a:lnTo>
                <a:lnTo>
                  <a:pt x="1037" y="1631"/>
                </a:lnTo>
                <a:lnTo>
                  <a:pt x="1044" y="1626"/>
                </a:lnTo>
                <a:lnTo>
                  <a:pt x="1044" y="1614"/>
                </a:lnTo>
                <a:lnTo>
                  <a:pt x="1044" y="1604"/>
                </a:lnTo>
                <a:lnTo>
                  <a:pt x="1047" y="1585"/>
                </a:lnTo>
                <a:lnTo>
                  <a:pt x="1051" y="1568"/>
                </a:lnTo>
                <a:lnTo>
                  <a:pt x="1052" y="1556"/>
                </a:lnTo>
                <a:lnTo>
                  <a:pt x="1051" y="1544"/>
                </a:lnTo>
                <a:lnTo>
                  <a:pt x="1054" y="1544"/>
                </a:lnTo>
                <a:lnTo>
                  <a:pt x="1057" y="1541"/>
                </a:lnTo>
                <a:lnTo>
                  <a:pt x="1056" y="1537"/>
                </a:lnTo>
                <a:lnTo>
                  <a:pt x="1057" y="1534"/>
                </a:lnTo>
                <a:lnTo>
                  <a:pt x="1063" y="1531"/>
                </a:lnTo>
                <a:lnTo>
                  <a:pt x="1068" y="1525"/>
                </a:lnTo>
                <a:lnTo>
                  <a:pt x="1069" y="1522"/>
                </a:lnTo>
                <a:lnTo>
                  <a:pt x="1068" y="1517"/>
                </a:lnTo>
                <a:lnTo>
                  <a:pt x="1069" y="1515"/>
                </a:lnTo>
                <a:lnTo>
                  <a:pt x="1073" y="1508"/>
                </a:lnTo>
                <a:lnTo>
                  <a:pt x="1073" y="1503"/>
                </a:lnTo>
                <a:lnTo>
                  <a:pt x="1071" y="1496"/>
                </a:lnTo>
                <a:lnTo>
                  <a:pt x="1064" y="1496"/>
                </a:lnTo>
                <a:lnTo>
                  <a:pt x="1057" y="1496"/>
                </a:lnTo>
                <a:lnTo>
                  <a:pt x="1047" y="1500"/>
                </a:lnTo>
                <a:lnTo>
                  <a:pt x="1037" y="1503"/>
                </a:lnTo>
                <a:lnTo>
                  <a:pt x="1032" y="1505"/>
                </a:lnTo>
                <a:lnTo>
                  <a:pt x="1023" y="1503"/>
                </a:lnTo>
                <a:lnTo>
                  <a:pt x="1015" y="1505"/>
                </a:lnTo>
                <a:lnTo>
                  <a:pt x="1008" y="1502"/>
                </a:lnTo>
                <a:lnTo>
                  <a:pt x="1003" y="1500"/>
                </a:lnTo>
                <a:lnTo>
                  <a:pt x="996" y="1496"/>
                </a:lnTo>
                <a:lnTo>
                  <a:pt x="982" y="1498"/>
                </a:lnTo>
                <a:lnTo>
                  <a:pt x="970" y="1498"/>
                </a:lnTo>
                <a:lnTo>
                  <a:pt x="948" y="1495"/>
                </a:lnTo>
                <a:lnTo>
                  <a:pt x="926" y="1491"/>
                </a:lnTo>
                <a:lnTo>
                  <a:pt x="914" y="1490"/>
                </a:lnTo>
                <a:lnTo>
                  <a:pt x="901" y="1490"/>
                </a:lnTo>
                <a:lnTo>
                  <a:pt x="901" y="1488"/>
                </a:lnTo>
                <a:lnTo>
                  <a:pt x="897" y="1486"/>
                </a:lnTo>
                <a:lnTo>
                  <a:pt x="890" y="1484"/>
                </a:lnTo>
                <a:lnTo>
                  <a:pt x="873" y="1483"/>
                </a:lnTo>
                <a:lnTo>
                  <a:pt x="873" y="1481"/>
                </a:lnTo>
                <a:lnTo>
                  <a:pt x="872" y="1479"/>
                </a:lnTo>
                <a:lnTo>
                  <a:pt x="866" y="1478"/>
                </a:lnTo>
                <a:lnTo>
                  <a:pt x="861" y="1474"/>
                </a:lnTo>
                <a:lnTo>
                  <a:pt x="861" y="1473"/>
                </a:lnTo>
                <a:lnTo>
                  <a:pt x="860" y="1469"/>
                </a:lnTo>
                <a:lnTo>
                  <a:pt x="851" y="1471"/>
                </a:lnTo>
                <a:lnTo>
                  <a:pt x="843" y="1471"/>
                </a:lnTo>
                <a:lnTo>
                  <a:pt x="829" y="1467"/>
                </a:lnTo>
                <a:lnTo>
                  <a:pt x="815" y="1464"/>
                </a:lnTo>
                <a:lnTo>
                  <a:pt x="808" y="1462"/>
                </a:lnTo>
                <a:lnTo>
                  <a:pt x="798" y="1462"/>
                </a:lnTo>
                <a:lnTo>
                  <a:pt x="798" y="1461"/>
                </a:lnTo>
                <a:lnTo>
                  <a:pt x="798" y="1459"/>
                </a:lnTo>
                <a:lnTo>
                  <a:pt x="793" y="1457"/>
                </a:lnTo>
                <a:lnTo>
                  <a:pt x="790" y="1457"/>
                </a:lnTo>
                <a:lnTo>
                  <a:pt x="785" y="1455"/>
                </a:lnTo>
                <a:lnTo>
                  <a:pt x="783" y="1450"/>
                </a:lnTo>
                <a:lnTo>
                  <a:pt x="781" y="1449"/>
                </a:lnTo>
                <a:lnTo>
                  <a:pt x="778" y="1449"/>
                </a:lnTo>
                <a:lnTo>
                  <a:pt x="771" y="1449"/>
                </a:lnTo>
                <a:lnTo>
                  <a:pt x="764" y="1445"/>
                </a:lnTo>
                <a:lnTo>
                  <a:pt x="759" y="1443"/>
                </a:lnTo>
                <a:lnTo>
                  <a:pt x="750" y="1442"/>
                </a:lnTo>
                <a:lnTo>
                  <a:pt x="749" y="1438"/>
                </a:lnTo>
                <a:lnTo>
                  <a:pt x="745" y="1437"/>
                </a:lnTo>
                <a:lnTo>
                  <a:pt x="737" y="1435"/>
                </a:lnTo>
                <a:lnTo>
                  <a:pt x="723" y="1414"/>
                </a:lnTo>
                <a:lnTo>
                  <a:pt x="710" y="1394"/>
                </a:lnTo>
                <a:lnTo>
                  <a:pt x="704" y="1394"/>
                </a:lnTo>
                <a:lnTo>
                  <a:pt x="703" y="1391"/>
                </a:lnTo>
                <a:lnTo>
                  <a:pt x="703" y="1387"/>
                </a:lnTo>
                <a:lnTo>
                  <a:pt x="701" y="1384"/>
                </a:lnTo>
                <a:lnTo>
                  <a:pt x="699" y="1382"/>
                </a:lnTo>
                <a:lnTo>
                  <a:pt x="698" y="1379"/>
                </a:lnTo>
                <a:lnTo>
                  <a:pt x="696" y="1373"/>
                </a:lnTo>
                <a:lnTo>
                  <a:pt x="691" y="1373"/>
                </a:lnTo>
                <a:lnTo>
                  <a:pt x="689" y="1370"/>
                </a:lnTo>
                <a:lnTo>
                  <a:pt x="689" y="1367"/>
                </a:lnTo>
                <a:lnTo>
                  <a:pt x="686" y="1362"/>
                </a:lnTo>
                <a:lnTo>
                  <a:pt x="684" y="1356"/>
                </a:lnTo>
                <a:lnTo>
                  <a:pt x="681" y="1350"/>
                </a:lnTo>
                <a:lnTo>
                  <a:pt x="679" y="1348"/>
                </a:lnTo>
                <a:lnTo>
                  <a:pt x="675" y="1346"/>
                </a:lnTo>
                <a:lnTo>
                  <a:pt x="672" y="1341"/>
                </a:lnTo>
                <a:lnTo>
                  <a:pt x="670" y="1336"/>
                </a:lnTo>
                <a:lnTo>
                  <a:pt x="667" y="1329"/>
                </a:lnTo>
                <a:lnTo>
                  <a:pt x="665" y="1327"/>
                </a:lnTo>
                <a:lnTo>
                  <a:pt x="662" y="1326"/>
                </a:lnTo>
                <a:lnTo>
                  <a:pt x="664" y="1322"/>
                </a:lnTo>
                <a:lnTo>
                  <a:pt x="665" y="1319"/>
                </a:lnTo>
                <a:lnTo>
                  <a:pt x="675" y="1319"/>
                </a:lnTo>
                <a:lnTo>
                  <a:pt x="681" y="1319"/>
                </a:lnTo>
                <a:lnTo>
                  <a:pt x="684" y="1317"/>
                </a:lnTo>
                <a:lnTo>
                  <a:pt x="686" y="1314"/>
                </a:lnTo>
                <a:lnTo>
                  <a:pt x="682" y="1305"/>
                </a:lnTo>
                <a:lnTo>
                  <a:pt x="677" y="1305"/>
                </a:lnTo>
                <a:lnTo>
                  <a:pt x="675" y="1302"/>
                </a:lnTo>
                <a:lnTo>
                  <a:pt x="675" y="1298"/>
                </a:lnTo>
                <a:lnTo>
                  <a:pt x="677" y="1287"/>
                </a:lnTo>
                <a:lnTo>
                  <a:pt x="675" y="1276"/>
                </a:lnTo>
                <a:lnTo>
                  <a:pt x="674" y="1271"/>
                </a:lnTo>
                <a:lnTo>
                  <a:pt x="670" y="1268"/>
                </a:lnTo>
                <a:lnTo>
                  <a:pt x="667" y="1266"/>
                </a:lnTo>
                <a:lnTo>
                  <a:pt x="662" y="1264"/>
                </a:lnTo>
                <a:lnTo>
                  <a:pt x="657" y="1268"/>
                </a:lnTo>
                <a:lnTo>
                  <a:pt x="650" y="1271"/>
                </a:lnTo>
                <a:lnTo>
                  <a:pt x="645" y="1273"/>
                </a:lnTo>
                <a:lnTo>
                  <a:pt x="643" y="1276"/>
                </a:lnTo>
                <a:lnTo>
                  <a:pt x="641" y="1278"/>
                </a:lnTo>
                <a:lnTo>
                  <a:pt x="636" y="1281"/>
                </a:lnTo>
                <a:lnTo>
                  <a:pt x="629" y="1285"/>
                </a:lnTo>
                <a:lnTo>
                  <a:pt x="624" y="1287"/>
                </a:lnTo>
                <a:lnTo>
                  <a:pt x="623" y="1290"/>
                </a:lnTo>
                <a:lnTo>
                  <a:pt x="621" y="1292"/>
                </a:lnTo>
                <a:lnTo>
                  <a:pt x="614" y="1292"/>
                </a:lnTo>
                <a:lnTo>
                  <a:pt x="607" y="1292"/>
                </a:lnTo>
                <a:lnTo>
                  <a:pt x="604" y="1295"/>
                </a:lnTo>
                <a:lnTo>
                  <a:pt x="600" y="1298"/>
                </a:lnTo>
                <a:lnTo>
                  <a:pt x="566" y="1298"/>
                </a:lnTo>
                <a:lnTo>
                  <a:pt x="553" y="1305"/>
                </a:lnTo>
                <a:lnTo>
                  <a:pt x="539" y="1312"/>
                </a:lnTo>
                <a:lnTo>
                  <a:pt x="535" y="1319"/>
                </a:lnTo>
                <a:lnTo>
                  <a:pt x="532" y="1326"/>
                </a:lnTo>
                <a:lnTo>
                  <a:pt x="525" y="1329"/>
                </a:lnTo>
                <a:lnTo>
                  <a:pt x="518" y="1333"/>
                </a:lnTo>
                <a:lnTo>
                  <a:pt x="506" y="1333"/>
                </a:lnTo>
                <a:lnTo>
                  <a:pt x="494" y="1331"/>
                </a:lnTo>
                <a:lnTo>
                  <a:pt x="476" y="1326"/>
                </a:lnTo>
                <a:lnTo>
                  <a:pt x="457" y="1317"/>
                </a:lnTo>
                <a:lnTo>
                  <a:pt x="448" y="1316"/>
                </a:lnTo>
                <a:lnTo>
                  <a:pt x="437" y="1312"/>
                </a:lnTo>
                <a:lnTo>
                  <a:pt x="435" y="1309"/>
                </a:lnTo>
                <a:lnTo>
                  <a:pt x="431" y="1307"/>
                </a:lnTo>
                <a:lnTo>
                  <a:pt x="423" y="1305"/>
                </a:lnTo>
                <a:lnTo>
                  <a:pt x="423" y="1298"/>
                </a:lnTo>
                <a:lnTo>
                  <a:pt x="421" y="1293"/>
                </a:lnTo>
                <a:lnTo>
                  <a:pt x="418" y="1288"/>
                </a:lnTo>
                <a:lnTo>
                  <a:pt x="413" y="1285"/>
                </a:lnTo>
                <a:lnTo>
                  <a:pt x="404" y="1280"/>
                </a:lnTo>
                <a:lnTo>
                  <a:pt x="399" y="1276"/>
                </a:lnTo>
                <a:lnTo>
                  <a:pt x="396" y="1271"/>
                </a:lnTo>
                <a:lnTo>
                  <a:pt x="384" y="1276"/>
                </a:lnTo>
                <a:lnTo>
                  <a:pt x="368" y="1278"/>
                </a:lnTo>
                <a:lnTo>
                  <a:pt x="353" y="1280"/>
                </a:lnTo>
                <a:lnTo>
                  <a:pt x="348" y="1283"/>
                </a:lnTo>
                <a:lnTo>
                  <a:pt x="341" y="1285"/>
                </a:lnTo>
                <a:lnTo>
                  <a:pt x="339" y="1295"/>
                </a:lnTo>
                <a:lnTo>
                  <a:pt x="334" y="1304"/>
                </a:lnTo>
                <a:lnTo>
                  <a:pt x="327" y="1310"/>
                </a:lnTo>
                <a:lnTo>
                  <a:pt x="321" y="1316"/>
                </a:lnTo>
                <a:lnTo>
                  <a:pt x="314" y="1322"/>
                </a:lnTo>
                <a:lnTo>
                  <a:pt x="307" y="1327"/>
                </a:lnTo>
                <a:lnTo>
                  <a:pt x="304" y="1336"/>
                </a:lnTo>
                <a:lnTo>
                  <a:pt x="300" y="1346"/>
                </a:lnTo>
                <a:lnTo>
                  <a:pt x="286" y="1346"/>
                </a:lnTo>
                <a:lnTo>
                  <a:pt x="275" y="1348"/>
                </a:lnTo>
                <a:lnTo>
                  <a:pt x="266" y="1350"/>
                </a:lnTo>
                <a:lnTo>
                  <a:pt x="257" y="1355"/>
                </a:lnTo>
                <a:lnTo>
                  <a:pt x="249" y="1360"/>
                </a:lnTo>
                <a:lnTo>
                  <a:pt x="240" y="1363"/>
                </a:lnTo>
                <a:lnTo>
                  <a:pt x="230" y="1367"/>
                </a:lnTo>
                <a:lnTo>
                  <a:pt x="218" y="1367"/>
                </a:lnTo>
                <a:lnTo>
                  <a:pt x="218" y="1360"/>
                </a:lnTo>
                <a:lnTo>
                  <a:pt x="215" y="1360"/>
                </a:lnTo>
                <a:lnTo>
                  <a:pt x="213" y="1362"/>
                </a:lnTo>
                <a:lnTo>
                  <a:pt x="211" y="1367"/>
                </a:lnTo>
                <a:lnTo>
                  <a:pt x="210" y="1370"/>
                </a:lnTo>
                <a:lnTo>
                  <a:pt x="206" y="1372"/>
                </a:lnTo>
                <a:lnTo>
                  <a:pt x="198" y="1373"/>
                </a:lnTo>
                <a:lnTo>
                  <a:pt x="198" y="1379"/>
                </a:lnTo>
                <a:lnTo>
                  <a:pt x="198" y="1384"/>
                </a:lnTo>
                <a:lnTo>
                  <a:pt x="194" y="1385"/>
                </a:lnTo>
                <a:lnTo>
                  <a:pt x="191" y="1387"/>
                </a:lnTo>
                <a:lnTo>
                  <a:pt x="191" y="1394"/>
                </a:lnTo>
                <a:lnTo>
                  <a:pt x="191" y="1401"/>
                </a:lnTo>
                <a:lnTo>
                  <a:pt x="193" y="1416"/>
                </a:lnTo>
                <a:lnTo>
                  <a:pt x="193" y="1423"/>
                </a:lnTo>
                <a:lnTo>
                  <a:pt x="191" y="1428"/>
                </a:lnTo>
                <a:lnTo>
                  <a:pt x="189" y="1433"/>
                </a:lnTo>
                <a:lnTo>
                  <a:pt x="184" y="1435"/>
                </a:lnTo>
                <a:lnTo>
                  <a:pt x="181" y="1435"/>
                </a:lnTo>
                <a:lnTo>
                  <a:pt x="179" y="1437"/>
                </a:lnTo>
                <a:lnTo>
                  <a:pt x="177" y="1442"/>
                </a:lnTo>
                <a:lnTo>
                  <a:pt x="174" y="1442"/>
                </a:lnTo>
                <a:lnTo>
                  <a:pt x="172" y="1443"/>
                </a:lnTo>
                <a:lnTo>
                  <a:pt x="171" y="1449"/>
                </a:lnTo>
                <a:lnTo>
                  <a:pt x="160" y="1455"/>
                </a:lnTo>
                <a:lnTo>
                  <a:pt x="157" y="1459"/>
                </a:lnTo>
                <a:lnTo>
                  <a:pt x="153" y="1462"/>
                </a:lnTo>
                <a:lnTo>
                  <a:pt x="152" y="1467"/>
                </a:lnTo>
                <a:lnTo>
                  <a:pt x="150" y="1474"/>
                </a:lnTo>
                <a:lnTo>
                  <a:pt x="150" y="1481"/>
                </a:lnTo>
                <a:lnTo>
                  <a:pt x="150" y="1490"/>
                </a:lnTo>
                <a:lnTo>
                  <a:pt x="177" y="1490"/>
                </a:lnTo>
                <a:lnTo>
                  <a:pt x="182" y="1491"/>
                </a:lnTo>
                <a:lnTo>
                  <a:pt x="184" y="1493"/>
                </a:lnTo>
                <a:lnTo>
                  <a:pt x="184" y="1496"/>
                </a:lnTo>
                <a:lnTo>
                  <a:pt x="189" y="1500"/>
                </a:lnTo>
                <a:lnTo>
                  <a:pt x="191" y="1503"/>
                </a:lnTo>
                <a:lnTo>
                  <a:pt x="196" y="1512"/>
                </a:lnTo>
                <a:lnTo>
                  <a:pt x="200" y="1522"/>
                </a:lnTo>
                <a:lnTo>
                  <a:pt x="205" y="1531"/>
                </a:lnTo>
                <a:lnTo>
                  <a:pt x="206" y="1539"/>
                </a:lnTo>
                <a:lnTo>
                  <a:pt x="208" y="1543"/>
                </a:lnTo>
                <a:lnTo>
                  <a:pt x="211" y="1544"/>
                </a:lnTo>
                <a:lnTo>
                  <a:pt x="211" y="1551"/>
                </a:lnTo>
                <a:lnTo>
                  <a:pt x="210" y="1556"/>
                </a:lnTo>
                <a:lnTo>
                  <a:pt x="205" y="1565"/>
                </a:lnTo>
                <a:lnTo>
                  <a:pt x="213" y="1568"/>
                </a:lnTo>
                <a:lnTo>
                  <a:pt x="217" y="1573"/>
                </a:lnTo>
                <a:lnTo>
                  <a:pt x="220" y="1582"/>
                </a:lnTo>
                <a:lnTo>
                  <a:pt x="218" y="1592"/>
                </a:lnTo>
                <a:lnTo>
                  <a:pt x="223" y="1595"/>
                </a:lnTo>
                <a:lnTo>
                  <a:pt x="227" y="1601"/>
                </a:lnTo>
                <a:lnTo>
                  <a:pt x="232" y="1612"/>
                </a:lnTo>
                <a:lnTo>
                  <a:pt x="232" y="1619"/>
                </a:lnTo>
                <a:lnTo>
                  <a:pt x="232" y="1626"/>
                </a:lnTo>
                <a:lnTo>
                  <a:pt x="230" y="1633"/>
                </a:lnTo>
                <a:lnTo>
                  <a:pt x="228" y="1633"/>
                </a:lnTo>
                <a:lnTo>
                  <a:pt x="225" y="1633"/>
                </a:lnTo>
                <a:lnTo>
                  <a:pt x="225" y="1638"/>
                </a:lnTo>
                <a:lnTo>
                  <a:pt x="223" y="1641"/>
                </a:lnTo>
                <a:lnTo>
                  <a:pt x="217" y="1645"/>
                </a:lnTo>
                <a:lnTo>
                  <a:pt x="215" y="1648"/>
                </a:lnTo>
                <a:lnTo>
                  <a:pt x="211" y="1650"/>
                </a:lnTo>
                <a:lnTo>
                  <a:pt x="211" y="1655"/>
                </a:lnTo>
                <a:lnTo>
                  <a:pt x="211" y="1660"/>
                </a:lnTo>
                <a:lnTo>
                  <a:pt x="205" y="1660"/>
                </a:lnTo>
                <a:lnTo>
                  <a:pt x="201" y="1662"/>
                </a:lnTo>
                <a:lnTo>
                  <a:pt x="198" y="1664"/>
                </a:lnTo>
                <a:lnTo>
                  <a:pt x="194" y="1667"/>
                </a:lnTo>
                <a:lnTo>
                  <a:pt x="193" y="1670"/>
                </a:lnTo>
                <a:lnTo>
                  <a:pt x="189" y="1674"/>
                </a:lnTo>
                <a:lnTo>
                  <a:pt x="184" y="1676"/>
                </a:lnTo>
                <a:lnTo>
                  <a:pt x="177" y="1674"/>
                </a:lnTo>
                <a:lnTo>
                  <a:pt x="172" y="1676"/>
                </a:lnTo>
                <a:lnTo>
                  <a:pt x="169" y="1679"/>
                </a:lnTo>
                <a:lnTo>
                  <a:pt x="164" y="1687"/>
                </a:lnTo>
                <a:lnTo>
                  <a:pt x="162" y="1689"/>
                </a:lnTo>
                <a:lnTo>
                  <a:pt x="159" y="1689"/>
                </a:lnTo>
                <a:lnTo>
                  <a:pt x="157" y="1694"/>
                </a:lnTo>
                <a:lnTo>
                  <a:pt x="155" y="1699"/>
                </a:lnTo>
                <a:lnTo>
                  <a:pt x="153" y="1701"/>
                </a:lnTo>
                <a:lnTo>
                  <a:pt x="150" y="1701"/>
                </a:lnTo>
                <a:lnTo>
                  <a:pt x="150" y="1713"/>
                </a:lnTo>
                <a:lnTo>
                  <a:pt x="150" y="1723"/>
                </a:lnTo>
                <a:lnTo>
                  <a:pt x="153" y="1734"/>
                </a:lnTo>
                <a:lnTo>
                  <a:pt x="155" y="1740"/>
                </a:lnTo>
                <a:lnTo>
                  <a:pt x="162" y="1757"/>
                </a:lnTo>
                <a:lnTo>
                  <a:pt x="164" y="1766"/>
                </a:lnTo>
                <a:lnTo>
                  <a:pt x="164" y="1776"/>
                </a:lnTo>
                <a:lnTo>
                  <a:pt x="167" y="1778"/>
                </a:lnTo>
                <a:lnTo>
                  <a:pt x="169" y="1780"/>
                </a:lnTo>
                <a:lnTo>
                  <a:pt x="169" y="1781"/>
                </a:lnTo>
                <a:lnTo>
                  <a:pt x="164" y="1783"/>
                </a:lnTo>
                <a:lnTo>
                  <a:pt x="164" y="1838"/>
                </a:lnTo>
                <a:lnTo>
                  <a:pt x="162" y="1843"/>
                </a:lnTo>
                <a:lnTo>
                  <a:pt x="160" y="1846"/>
                </a:lnTo>
                <a:lnTo>
                  <a:pt x="153" y="1851"/>
                </a:lnTo>
                <a:lnTo>
                  <a:pt x="148" y="1858"/>
                </a:lnTo>
                <a:lnTo>
                  <a:pt x="145" y="1861"/>
                </a:lnTo>
                <a:lnTo>
                  <a:pt x="143" y="1865"/>
                </a:lnTo>
                <a:lnTo>
                  <a:pt x="138" y="1868"/>
                </a:lnTo>
                <a:lnTo>
                  <a:pt x="133" y="1872"/>
                </a:lnTo>
                <a:lnTo>
                  <a:pt x="130" y="1877"/>
                </a:lnTo>
                <a:lnTo>
                  <a:pt x="128" y="1884"/>
                </a:lnTo>
                <a:lnTo>
                  <a:pt x="123" y="1895"/>
                </a:lnTo>
                <a:lnTo>
                  <a:pt x="116" y="1906"/>
                </a:lnTo>
                <a:lnTo>
                  <a:pt x="111" y="1909"/>
                </a:lnTo>
                <a:lnTo>
                  <a:pt x="107" y="1914"/>
                </a:lnTo>
                <a:lnTo>
                  <a:pt x="102" y="1926"/>
                </a:lnTo>
                <a:lnTo>
                  <a:pt x="94" y="1940"/>
                </a:lnTo>
                <a:lnTo>
                  <a:pt x="89" y="1945"/>
                </a:lnTo>
                <a:lnTo>
                  <a:pt x="82" y="1947"/>
                </a:lnTo>
                <a:lnTo>
                  <a:pt x="87" y="1957"/>
                </a:lnTo>
                <a:lnTo>
                  <a:pt x="92" y="1967"/>
                </a:lnTo>
                <a:lnTo>
                  <a:pt x="97" y="1979"/>
                </a:lnTo>
                <a:lnTo>
                  <a:pt x="97" y="1986"/>
                </a:lnTo>
                <a:lnTo>
                  <a:pt x="95" y="1994"/>
                </a:lnTo>
                <a:close/>
                <a:moveTo>
                  <a:pt x="921" y="1851"/>
                </a:moveTo>
                <a:lnTo>
                  <a:pt x="928" y="1851"/>
                </a:lnTo>
                <a:lnTo>
                  <a:pt x="933" y="1853"/>
                </a:lnTo>
                <a:lnTo>
                  <a:pt x="936" y="1855"/>
                </a:lnTo>
                <a:lnTo>
                  <a:pt x="938" y="1858"/>
                </a:lnTo>
                <a:lnTo>
                  <a:pt x="941" y="1866"/>
                </a:lnTo>
                <a:lnTo>
                  <a:pt x="945" y="1870"/>
                </a:lnTo>
                <a:lnTo>
                  <a:pt x="948" y="1872"/>
                </a:lnTo>
                <a:lnTo>
                  <a:pt x="950" y="1866"/>
                </a:lnTo>
                <a:lnTo>
                  <a:pt x="953" y="1863"/>
                </a:lnTo>
                <a:lnTo>
                  <a:pt x="955" y="1858"/>
                </a:lnTo>
                <a:lnTo>
                  <a:pt x="955" y="1851"/>
                </a:lnTo>
                <a:lnTo>
                  <a:pt x="955" y="1848"/>
                </a:lnTo>
                <a:lnTo>
                  <a:pt x="953" y="1844"/>
                </a:lnTo>
                <a:lnTo>
                  <a:pt x="950" y="1841"/>
                </a:lnTo>
                <a:lnTo>
                  <a:pt x="948" y="1838"/>
                </a:lnTo>
                <a:lnTo>
                  <a:pt x="938" y="1838"/>
                </a:lnTo>
                <a:lnTo>
                  <a:pt x="930" y="1839"/>
                </a:lnTo>
                <a:lnTo>
                  <a:pt x="924" y="1844"/>
                </a:lnTo>
                <a:lnTo>
                  <a:pt x="921" y="1851"/>
                </a:lnTo>
                <a:close/>
                <a:moveTo>
                  <a:pt x="1119" y="1687"/>
                </a:moveTo>
                <a:lnTo>
                  <a:pt x="1119" y="1682"/>
                </a:lnTo>
                <a:lnTo>
                  <a:pt x="1117" y="1677"/>
                </a:lnTo>
                <a:lnTo>
                  <a:pt x="1116" y="1674"/>
                </a:lnTo>
                <a:lnTo>
                  <a:pt x="1112" y="1672"/>
                </a:lnTo>
                <a:lnTo>
                  <a:pt x="1102" y="1669"/>
                </a:lnTo>
                <a:lnTo>
                  <a:pt x="1092" y="1667"/>
                </a:lnTo>
                <a:lnTo>
                  <a:pt x="1090" y="1676"/>
                </a:lnTo>
                <a:lnTo>
                  <a:pt x="1092" y="1681"/>
                </a:lnTo>
                <a:lnTo>
                  <a:pt x="1093" y="1684"/>
                </a:lnTo>
                <a:lnTo>
                  <a:pt x="1097" y="1687"/>
                </a:lnTo>
                <a:lnTo>
                  <a:pt x="1102" y="1689"/>
                </a:lnTo>
                <a:lnTo>
                  <a:pt x="1107" y="1689"/>
                </a:lnTo>
                <a:lnTo>
                  <a:pt x="1119" y="1687"/>
                </a:lnTo>
                <a:close/>
                <a:moveTo>
                  <a:pt x="1069" y="3576"/>
                </a:moveTo>
                <a:lnTo>
                  <a:pt x="1073" y="3576"/>
                </a:lnTo>
                <a:lnTo>
                  <a:pt x="1074" y="3572"/>
                </a:lnTo>
                <a:lnTo>
                  <a:pt x="1078" y="3571"/>
                </a:lnTo>
                <a:lnTo>
                  <a:pt x="1083" y="3564"/>
                </a:lnTo>
                <a:lnTo>
                  <a:pt x="1083" y="3559"/>
                </a:lnTo>
                <a:lnTo>
                  <a:pt x="1081" y="3557"/>
                </a:lnTo>
                <a:lnTo>
                  <a:pt x="1080" y="3554"/>
                </a:lnTo>
                <a:lnTo>
                  <a:pt x="1071" y="3550"/>
                </a:lnTo>
                <a:lnTo>
                  <a:pt x="1069" y="3559"/>
                </a:lnTo>
                <a:lnTo>
                  <a:pt x="1068" y="3562"/>
                </a:lnTo>
                <a:lnTo>
                  <a:pt x="1064" y="3564"/>
                </a:lnTo>
                <a:lnTo>
                  <a:pt x="1063" y="3557"/>
                </a:lnTo>
                <a:lnTo>
                  <a:pt x="1056" y="3552"/>
                </a:lnTo>
                <a:lnTo>
                  <a:pt x="1049" y="3550"/>
                </a:lnTo>
                <a:lnTo>
                  <a:pt x="1037" y="3550"/>
                </a:lnTo>
                <a:lnTo>
                  <a:pt x="1037" y="3555"/>
                </a:lnTo>
                <a:lnTo>
                  <a:pt x="1034" y="3557"/>
                </a:lnTo>
                <a:lnTo>
                  <a:pt x="1030" y="3559"/>
                </a:lnTo>
                <a:lnTo>
                  <a:pt x="1025" y="3559"/>
                </a:lnTo>
                <a:lnTo>
                  <a:pt x="1013" y="3557"/>
                </a:lnTo>
                <a:lnTo>
                  <a:pt x="1008" y="3557"/>
                </a:lnTo>
                <a:lnTo>
                  <a:pt x="1003" y="3557"/>
                </a:lnTo>
                <a:lnTo>
                  <a:pt x="1001" y="3560"/>
                </a:lnTo>
                <a:lnTo>
                  <a:pt x="999" y="3564"/>
                </a:lnTo>
                <a:lnTo>
                  <a:pt x="996" y="3564"/>
                </a:lnTo>
                <a:lnTo>
                  <a:pt x="993" y="3562"/>
                </a:lnTo>
                <a:lnTo>
                  <a:pt x="988" y="3562"/>
                </a:lnTo>
                <a:lnTo>
                  <a:pt x="981" y="3564"/>
                </a:lnTo>
                <a:lnTo>
                  <a:pt x="977" y="3566"/>
                </a:lnTo>
                <a:lnTo>
                  <a:pt x="977" y="3571"/>
                </a:lnTo>
                <a:lnTo>
                  <a:pt x="974" y="3574"/>
                </a:lnTo>
                <a:lnTo>
                  <a:pt x="969" y="3574"/>
                </a:lnTo>
                <a:lnTo>
                  <a:pt x="964" y="3574"/>
                </a:lnTo>
                <a:lnTo>
                  <a:pt x="953" y="3572"/>
                </a:lnTo>
                <a:lnTo>
                  <a:pt x="952" y="3574"/>
                </a:lnTo>
                <a:lnTo>
                  <a:pt x="950" y="3579"/>
                </a:lnTo>
                <a:lnTo>
                  <a:pt x="947" y="3581"/>
                </a:lnTo>
                <a:lnTo>
                  <a:pt x="933" y="3584"/>
                </a:lnTo>
                <a:lnTo>
                  <a:pt x="930" y="3586"/>
                </a:lnTo>
                <a:lnTo>
                  <a:pt x="919" y="3595"/>
                </a:lnTo>
                <a:lnTo>
                  <a:pt x="906" y="3603"/>
                </a:lnTo>
                <a:lnTo>
                  <a:pt x="902" y="3605"/>
                </a:lnTo>
                <a:lnTo>
                  <a:pt x="899" y="3603"/>
                </a:lnTo>
                <a:lnTo>
                  <a:pt x="894" y="3603"/>
                </a:lnTo>
                <a:lnTo>
                  <a:pt x="885" y="3608"/>
                </a:lnTo>
                <a:lnTo>
                  <a:pt x="878" y="3612"/>
                </a:lnTo>
                <a:lnTo>
                  <a:pt x="873" y="3613"/>
                </a:lnTo>
                <a:lnTo>
                  <a:pt x="870" y="3612"/>
                </a:lnTo>
                <a:lnTo>
                  <a:pt x="865" y="3612"/>
                </a:lnTo>
                <a:lnTo>
                  <a:pt x="863" y="3612"/>
                </a:lnTo>
                <a:lnTo>
                  <a:pt x="861" y="3613"/>
                </a:lnTo>
                <a:lnTo>
                  <a:pt x="860" y="3615"/>
                </a:lnTo>
                <a:lnTo>
                  <a:pt x="860" y="3619"/>
                </a:lnTo>
                <a:lnTo>
                  <a:pt x="863" y="3620"/>
                </a:lnTo>
                <a:lnTo>
                  <a:pt x="865" y="3622"/>
                </a:lnTo>
                <a:lnTo>
                  <a:pt x="865" y="3624"/>
                </a:lnTo>
                <a:lnTo>
                  <a:pt x="863" y="3625"/>
                </a:lnTo>
                <a:lnTo>
                  <a:pt x="860" y="3630"/>
                </a:lnTo>
                <a:lnTo>
                  <a:pt x="853" y="3632"/>
                </a:lnTo>
                <a:lnTo>
                  <a:pt x="853" y="3646"/>
                </a:lnTo>
                <a:lnTo>
                  <a:pt x="844" y="3648"/>
                </a:lnTo>
                <a:lnTo>
                  <a:pt x="841" y="3649"/>
                </a:lnTo>
                <a:lnTo>
                  <a:pt x="839" y="3653"/>
                </a:lnTo>
                <a:lnTo>
                  <a:pt x="853" y="3658"/>
                </a:lnTo>
                <a:lnTo>
                  <a:pt x="868" y="3663"/>
                </a:lnTo>
                <a:lnTo>
                  <a:pt x="883" y="3666"/>
                </a:lnTo>
                <a:lnTo>
                  <a:pt x="901" y="3666"/>
                </a:lnTo>
                <a:lnTo>
                  <a:pt x="914" y="3661"/>
                </a:lnTo>
                <a:lnTo>
                  <a:pt x="926" y="3654"/>
                </a:lnTo>
                <a:lnTo>
                  <a:pt x="938" y="3648"/>
                </a:lnTo>
                <a:lnTo>
                  <a:pt x="952" y="3642"/>
                </a:lnTo>
                <a:lnTo>
                  <a:pt x="957" y="3641"/>
                </a:lnTo>
                <a:lnTo>
                  <a:pt x="965" y="3641"/>
                </a:lnTo>
                <a:lnTo>
                  <a:pt x="972" y="3641"/>
                </a:lnTo>
                <a:lnTo>
                  <a:pt x="976" y="3637"/>
                </a:lnTo>
                <a:lnTo>
                  <a:pt x="977" y="3632"/>
                </a:lnTo>
                <a:lnTo>
                  <a:pt x="979" y="3622"/>
                </a:lnTo>
                <a:lnTo>
                  <a:pt x="981" y="3612"/>
                </a:lnTo>
                <a:lnTo>
                  <a:pt x="982" y="3608"/>
                </a:lnTo>
                <a:lnTo>
                  <a:pt x="988" y="3603"/>
                </a:lnTo>
                <a:lnTo>
                  <a:pt x="994" y="3600"/>
                </a:lnTo>
                <a:lnTo>
                  <a:pt x="998" y="3598"/>
                </a:lnTo>
                <a:lnTo>
                  <a:pt x="1016" y="3589"/>
                </a:lnTo>
                <a:lnTo>
                  <a:pt x="1027" y="3586"/>
                </a:lnTo>
                <a:lnTo>
                  <a:pt x="1037" y="3584"/>
                </a:lnTo>
                <a:lnTo>
                  <a:pt x="1040" y="3584"/>
                </a:lnTo>
                <a:lnTo>
                  <a:pt x="1044" y="3584"/>
                </a:lnTo>
                <a:lnTo>
                  <a:pt x="1049" y="3583"/>
                </a:lnTo>
                <a:lnTo>
                  <a:pt x="1056" y="3577"/>
                </a:lnTo>
                <a:lnTo>
                  <a:pt x="1063" y="3576"/>
                </a:lnTo>
                <a:lnTo>
                  <a:pt x="1066" y="3576"/>
                </a:lnTo>
                <a:lnTo>
                  <a:pt x="1069" y="3576"/>
                </a:lnTo>
                <a:close/>
                <a:moveTo>
                  <a:pt x="389" y="2527"/>
                </a:moveTo>
                <a:lnTo>
                  <a:pt x="389" y="2499"/>
                </a:lnTo>
                <a:lnTo>
                  <a:pt x="368" y="2499"/>
                </a:lnTo>
                <a:lnTo>
                  <a:pt x="368" y="2513"/>
                </a:lnTo>
                <a:lnTo>
                  <a:pt x="368" y="2518"/>
                </a:lnTo>
                <a:lnTo>
                  <a:pt x="370" y="2523"/>
                </a:lnTo>
                <a:lnTo>
                  <a:pt x="372" y="2527"/>
                </a:lnTo>
                <a:lnTo>
                  <a:pt x="377" y="2528"/>
                </a:lnTo>
                <a:lnTo>
                  <a:pt x="382" y="2528"/>
                </a:lnTo>
                <a:lnTo>
                  <a:pt x="389" y="2527"/>
                </a:lnTo>
                <a:close/>
                <a:moveTo>
                  <a:pt x="1719" y="3714"/>
                </a:moveTo>
                <a:lnTo>
                  <a:pt x="1718" y="3726"/>
                </a:lnTo>
                <a:lnTo>
                  <a:pt x="1716" y="3733"/>
                </a:lnTo>
                <a:lnTo>
                  <a:pt x="1716" y="3735"/>
                </a:lnTo>
                <a:lnTo>
                  <a:pt x="1718" y="3738"/>
                </a:lnTo>
                <a:lnTo>
                  <a:pt x="1721" y="3740"/>
                </a:lnTo>
                <a:lnTo>
                  <a:pt x="1726" y="3741"/>
                </a:lnTo>
                <a:lnTo>
                  <a:pt x="1731" y="3735"/>
                </a:lnTo>
                <a:lnTo>
                  <a:pt x="1735" y="3724"/>
                </a:lnTo>
                <a:lnTo>
                  <a:pt x="1733" y="3719"/>
                </a:lnTo>
                <a:lnTo>
                  <a:pt x="1731" y="3716"/>
                </a:lnTo>
                <a:lnTo>
                  <a:pt x="1728" y="3714"/>
                </a:lnTo>
                <a:lnTo>
                  <a:pt x="1719" y="3714"/>
                </a:lnTo>
                <a:close/>
                <a:moveTo>
                  <a:pt x="6770" y="1577"/>
                </a:moveTo>
                <a:lnTo>
                  <a:pt x="6758" y="1572"/>
                </a:lnTo>
                <a:lnTo>
                  <a:pt x="6745" y="1566"/>
                </a:lnTo>
                <a:lnTo>
                  <a:pt x="6718" y="1561"/>
                </a:lnTo>
                <a:lnTo>
                  <a:pt x="6702" y="1556"/>
                </a:lnTo>
                <a:lnTo>
                  <a:pt x="6694" y="1549"/>
                </a:lnTo>
                <a:lnTo>
                  <a:pt x="6687" y="1541"/>
                </a:lnTo>
                <a:lnTo>
                  <a:pt x="6680" y="1525"/>
                </a:lnTo>
                <a:lnTo>
                  <a:pt x="6673" y="1508"/>
                </a:lnTo>
                <a:lnTo>
                  <a:pt x="6668" y="1491"/>
                </a:lnTo>
                <a:lnTo>
                  <a:pt x="6658" y="1459"/>
                </a:lnTo>
                <a:lnTo>
                  <a:pt x="6654" y="1449"/>
                </a:lnTo>
                <a:lnTo>
                  <a:pt x="6651" y="1443"/>
                </a:lnTo>
                <a:lnTo>
                  <a:pt x="6649" y="1442"/>
                </a:lnTo>
                <a:lnTo>
                  <a:pt x="6646" y="1442"/>
                </a:lnTo>
                <a:lnTo>
                  <a:pt x="6636" y="1445"/>
                </a:lnTo>
                <a:lnTo>
                  <a:pt x="6631" y="1447"/>
                </a:lnTo>
                <a:lnTo>
                  <a:pt x="6622" y="1447"/>
                </a:lnTo>
                <a:lnTo>
                  <a:pt x="6614" y="1447"/>
                </a:lnTo>
                <a:lnTo>
                  <a:pt x="6605" y="1443"/>
                </a:lnTo>
                <a:lnTo>
                  <a:pt x="6600" y="1440"/>
                </a:lnTo>
                <a:lnTo>
                  <a:pt x="6595" y="1435"/>
                </a:lnTo>
                <a:lnTo>
                  <a:pt x="6586" y="1423"/>
                </a:lnTo>
                <a:lnTo>
                  <a:pt x="6581" y="1420"/>
                </a:lnTo>
                <a:lnTo>
                  <a:pt x="6574" y="1416"/>
                </a:lnTo>
                <a:lnTo>
                  <a:pt x="6568" y="1414"/>
                </a:lnTo>
                <a:lnTo>
                  <a:pt x="6562" y="1414"/>
                </a:lnTo>
                <a:lnTo>
                  <a:pt x="6552" y="1418"/>
                </a:lnTo>
                <a:lnTo>
                  <a:pt x="6547" y="1418"/>
                </a:lnTo>
                <a:lnTo>
                  <a:pt x="6542" y="1418"/>
                </a:lnTo>
                <a:lnTo>
                  <a:pt x="6535" y="1416"/>
                </a:lnTo>
                <a:lnTo>
                  <a:pt x="6528" y="1413"/>
                </a:lnTo>
                <a:lnTo>
                  <a:pt x="6516" y="1404"/>
                </a:lnTo>
                <a:lnTo>
                  <a:pt x="6508" y="1394"/>
                </a:lnTo>
                <a:lnTo>
                  <a:pt x="6491" y="1372"/>
                </a:lnTo>
                <a:lnTo>
                  <a:pt x="6491" y="1370"/>
                </a:lnTo>
                <a:lnTo>
                  <a:pt x="6491" y="1367"/>
                </a:lnTo>
                <a:lnTo>
                  <a:pt x="6491" y="1362"/>
                </a:lnTo>
                <a:lnTo>
                  <a:pt x="6487" y="1355"/>
                </a:lnTo>
                <a:lnTo>
                  <a:pt x="6486" y="1348"/>
                </a:lnTo>
                <a:lnTo>
                  <a:pt x="6486" y="1343"/>
                </a:lnTo>
                <a:lnTo>
                  <a:pt x="6487" y="1339"/>
                </a:lnTo>
                <a:lnTo>
                  <a:pt x="6492" y="1333"/>
                </a:lnTo>
                <a:lnTo>
                  <a:pt x="6498" y="1326"/>
                </a:lnTo>
                <a:lnTo>
                  <a:pt x="6503" y="1317"/>
                </a:lnTo>
                <a:lnTo>
                  <a:pt x="6506" y="1310"/>
                </a:lnTo>
                <a:lnTo>
                  <a:pt x="6508" y="1300"/>
                </a:lnTo>
                <a:lnTo>
                  <a:pt x="6506" y="1292"/>
                </a:lnTo>
                <a:lnTo>
                  <a:pt x="6501" y="1276"/>
                </a:lnTo>
                <a:lnTo>
                  <a:pt x="6499" y="1268"/>
                </a:lnTo>
                <a:lnTo>
                  <a:pt x="6498" y="1261"/>
                </a:lnTo>
                <a:lnTo>
                  <a:pt x="6498" y="1252"/>
                </a:lnTo>
                <a:lnTo>
                  <a:pt x="6501" y="1244"/>
                </a:lnTo>
                <a:lnTo>
                  <a:pt x="6508" y="1230"/>
                </a:lnTo>
                <a:lnTo>
                  <a:pt x="6513" y="1215"/>
                </a:lnTo>
                <a:lnTo>
                  <a:pt x="6515" y="1206"/>
                </a:lnTo>
                <a:lnTo>
                  <a:pt x="6513" y="1201"/>
                </a:lnTo>
                <a:lnTo>
                  <a:pt x="6508" y="1196"/>
                </a:lnTo>
                <a:lnTo>
                  <a:pt x="6499" y="1194"/>
                </a:lnTo>
                <a:lnTo>
                  <a:pt x="6492" y="1194"/>
                </a:lnTo>
                <a:lnTo>
                  <a:pt x="6486" y="1196"/>
                </a:lnTo>
                <a:lnTo>
                  <a:pt x="6472" y="1200"/>
                </a:lnTo>
                <a:lnTo>
                  <a:pt x="6467" y="1200"/>
                </a:lnTo>
                <a:lnTo>
                  <a:pt x="6460" y="1198"/>
                </a:lnTo>
                <a:lnTo>
                  <a:pt x="6455" y="1194"/>
                </a:lnTo>
                <a:lnTo>
                  <a:pt x="6448" y="1189"/>
                </a:lnTo>
                <a:lnTo>
                  <a:pt x="6445" y="1183"/>
                </a:lnTo>
                <a:lnTo>
                  <a:pt x="6441" y="1176"/>
                </a:lnTo>
                <a:lnTo>
                  <a:pt x="6438" y="1162"/>
                </a:lnTo>
                <a:lnTo>
                  <a:pt x="6434" y="1147"/>
                </a:lnTo>
                <a:lnTo>
                  <a:pt x="6429" y="1133"/>
                </a:lnTo>
                <a:lnTo>
                  <a:pt x="6423" y="1121"/>
                </a:lnTo>
                <a:lnTo>
                  <a:pt x="6411" y="1109"/>
                </a:lnTo>
                <a:lnTo>
                  <a:pt x="6399" y="1097"/>
                </a:lnTo>
                <a:lnTo>
                  <a:pt x="6388" y="1085"/>
                </a:lnTo>
                <a:lnTo>
                  <a:pt x="6382" y="1073"/>
                </a:lnTo>
                <a:lnTo>
                  <a:pt x="6375" y="1056"/>
                </a:lnTo>
                <a:lnTo>
                  <a:pt x="6371" y="1041"/>
                </a:lnTo>
                <a:lnTo>
                  <a:pt x="6366" y="1029"/>
                </a:lnTo>
                <a:lnTo>
                  <a:pt x="6363" y="1024"/>
                </a:lnTo>
                <a:lnTo>
                  <a:pt x="6358" y="1021"/>
                </a:lnTo>
                <a:lnTo>
                  <a:pt x="6352" y="1015"/>
                </a:lnTo>
                <a:lnTo>
                  <a:pt x="6344" y="1012"/>
                </a:lnTo>
                <a:lnTo>
                  <a:pt x="6332" y="1005"/>
                </a:lnTo>
                <a:lnTo>
                  <a:pt x="6323" y="997"/>
                </a:lnTo>
                <a:lnTo>
                  <a:pt x="6315" y="986"/>
                </a:lnTo>
                <a:lnTo>
                  <a:pt x="6310" y="973"/>
                </a:lnTo>
                <a:lnTo>
                  <a:pt x="6305" y="961"/>
                </a:lnTo>
                <a:lnTo>
                  <a:pt x="6301" y="947"/>
                </a:lnTo>
                <a:lnTo>
                  <a:pt x="6294" y="918"/>
                </a:lnTo>
                <a:lnTo>
                  <a:pt x="6289" y="904"/>
                </a:lnTo>
                <a:lnTo>
                  <a:pt x="6286" y="899"/>
                </a:lnTo>
                <a:lnTo>
                  <a:pt x="6283" y="896"/>
                </a:lnTo>
                <a:lnTo>
                  <a:pt x="6279" y="892"/>
                </a:lnTo>
                <a:lnTo>
                  <a:pt x="6276" y="891"/>
                </a:lnTo>
                <a:lnTo>
                  <a:pt x="6262" y="887"/>
                </a:lnTo>
                <a:lnTo>
                  <a:pt x="6247" y="884"/>
                </a:lnTo>
                <a:lnTo>
                  <a:pt x="6235" y="877"/>
                </a:lnTo>
                <a:lnTo>
                  <a:pt x="6225" y="869"/>
                </a:lnTo>
                <a:lnTo>
                  <a:pt x="6219" y="863"/>
                </a:lnTo>
                <a:lnTo>
                  <a:pt x="6216" y="857"/>
                </a:lnTo>
                <a:lnTo>
                  <a:pt x="6211" y="841"/>
                </a:lnTo>
                <a:lnTo>
                  <a:pt x="6207" y="826"/>
                </a:lnTo>
                <a:lnTo>
                  <a:pt x="6202" y="811"/>
                </a:lnTo>
                <a:lnTo>
                  <a:pt x="6199" y="804"/>
                </a:lnTo>
                <a:lnTo>
                  <a:pt x="6196" y="797"/>
                </a:lnTo>
                <a:lnTo>
                  <a:pt x="6190" y="792"/>
                </a:lnTo>
                <a:lnTo>
                  <a:pt x="6187" y="790"/>
                </a:lnTo>
                <a:lnTo>
                  <a:pt x="6182" y="790"/>
                </a:lnTo>
                <a:lnTo>
                  <a:pt x="6177" y="790"/>
                </a:lnTo>
                <a:lnTo>
                  <a:pt x="6185" y="780"/>
                </a:lnTo>
                <a:lnTo>
                  <a:pt x="6197" y="768"/>
                </a:lnTo>
                <a:lnTo>
                  <a:pt x="6204" y="763"/>
                </a:lnTo>
                <a:lnTo>
                  <a:pt x="6213" y="758"/>
                </a:lnTo>
                <a:lnTo>
                  <a:pt x="6230" y="751"/>
                </a:lnTo>
                <a:lnTo>
                  <a:pt x="6247" y="744"/>
                </a:lnTo>
                <a:lnTo>
                  <a:pt x="6255" y="739"/>
                </a:lnTo>
                <a:lnTo>
                  <a:pt x="6262" y="734"/>
                </a:lnTo>
                <a:lnTo>
                  <a:pt x="6272" y="722"/>
                </a:lnTo>
                <a:lnTo>
                  <a:pt x="6279" y="710"/>
                </a:lnTo>
                <a:lnTo>
                  <a:pt x="6284" y="696"/>
                </a:lnTo>
                <a:lnTo>
                  <a:pt x="6286" y="683"/>
                </a:lnTo>
                <a:lnTo>
                  <a:pt x="6286" y="666"/>
                </a:lnTo>
                <a:lnTo>
                  <a:pt x="6284" y="650"/>
                </a:lnTo>
                <a:lnTo>
                  <a:pt x="6281" y="635"/>
                </a:lnTo>
                <a:lnTo>
                  <a:pt x="6276" y="620"/>
                </a:lnTo>
                <a:lnTo>
                  <a:pt x="6286" y="587"/>
                </a:lnTo>
                <a:lnTo>
                  <a:pt x="6291" y="572"/>
                </a:lnTo>
                <a:lnTo>
                  <a:pt x="6294" y="560"/>
                </a:lnTo>
                <a:lnTo>
                  <a:pt x="6298" y="557"/>
                </a:lnTo>
                <a:lnTo>
                  <a:pt x="6303" y="551"/>
                </a:lnTo>
                <a:lnTo>
                  <a:pt x="6320" y="543"/>
                </a:lnTo>
                <a:lnTo>
                  <a:pt x="6318" y="539"/>
                </a:lnTo>
                <a:lnTo>
                  <a:pt x="6315" y="536"/>
                </a:lnTo>
                <a:lnTo>
                  <a:pt x="6303" y="529"/>
                </a:lnTo>
                <a:lnTo>
                  <a:pt x="6289" y="522"/>
                </a:lnTo>
                <a:lnTo>
                  <a:pt x="6272" y="516"/>
                </a:lnTo>
                <a:lnTo>
                  <a:pt x="6236" y="504"/>
                </a:lnTo>
                <a:lnTo>
                  <a:pt x="6211" y="497"/>
                </a:lnTo>
                <a:lnTo>
                  <a:pt x="6202" y="495"/>
                </a:lnTo>
                <a:lnTo>
                  <a:pt x="6196" y="493"/>
                </a:lnTo>
                <a:lnTo>
                  <a:pt x="6187" y="493"/>
                </a:lnTo>
                <a:lnTo>
                  <a:pt x="6180" y="495"/>
                </a:lnTo>
                <a:lnTo>
                  <a:pt x="6165" y="500"/>
                </a:lnTo>
                <a:lnTo>
                  <a:pt x="6151" y="509"/>
                </a:lnTo>
                <a:lnTo>
                  <a:pt x="6122" y="528"/>
                </a:lnTo>
                <a:lnTo>
                  <a:pt x="6109" y="536"/>
                </a:lnTo>
                <a:lnTo>
                  <a:pt x="6092" y="543"/>
                </a:lnTo>
                <a:lnTo>
                  <a:pt x="6064" y="551"/>
                </a:lnTo>
                <a:lnTo>
                  <a:pt x="6035" y="557"/>
                </a:lnTo>
                <a:lnTo>
                  <a:pt x="6005" y="558"/>
                </a:lnTo>
                <a:lnTo>
                  <a:pt x="5974" y="557"/>
                </a:lnTo>
                <a:lnTo>
                  <a:pt x="5952" y="553"/>
                </a:lnTo>
                <a:lnTo>
                  <a:pt x="5931" y="546"/>
                </a:lnTo>
                <a:lnTo>
                  <a:pt x="5936" y="543"/>
                </a:lnTo>
                <a:lnTo>
                  <a:pt x="5940" y="538"/>
                </a:lnTo>
                <a:lnTo>
                  <a:pt x="5940" y="531"/>
                </a:lnTo>
                <a:lnTo>
                  <a:pt x="5938" y="521"/>
                </a:lnTo>
                <a:lnTo>
                  <a:pt x="5936" y="512"/>
                </a:lnTo>
                <a:lnTo>
                  <a:pt x="5936" y="505"/>
                </a:lnTo>
                <a:lnTo>
                  <a:pt x="5930" y="502"/>
                </a:lnTo>
                <a:lnTo>
                  <a:pt x="5923" y="499"/>
                </a:lnTo>
                <a:lnTo>
                  <a:pt x="5916" y="492"/>
                </a:lnTo>
                <a:lnTo>
                  <a:pt x="5909" y="485"/>
                </a:lnTo>
                <a:lnTo>
                  <a:pt x="5901" y="470"/>
                </a:lnTo>
                <a:lnTo>
                  <a:pt x="5894" y="456"/>
                </a:lnTo>
                <a:lnTo>
                  <a:pt x="5890" y="446"/>
                </a:lnTo>
                <a:lnTo>
                  <a:pt x="5887" y="432"/>
                </a:lnTo>
                <a:lnTo>
                  <a:pt x="5883" y="423"/>
                </a:lnTo>
                <a:lnTo>
                  <a:pt x="5880" y="420"/>
                </a:lnTo>
                <a:lnTo>
                  <a:pt x="5877" y="418"/>
                </a:lnTo>
                <a:lnTo>
                  <a:pt x="5870" y="415"/>
                </a:lnTo>
                <a:lnTo>
                  <a:pt x="5858" y="405"/>
                </a:lnTo>
                <a:lnTo>
                  <a:pt x="5848" y="394"/>
                </a:lnTo>
                <a:lnTo>
                  <a:pt x="5844" y="388"/>
                </a:lnTo>
                <a:lnTo>
                  <a:pt x="5842" y="381"/>
                </a:lnTo>
                <a:lnTo>
                  <a:pt x="5841" y="374"/>
                </a:lnTo>
                <a:lnTo>
                  <a:pt x="5842" y="365"/>
                </a:lnTo>
                <a:lnTo>
                  <a:pt x="5844" y="357"/>
                </a:lnTo>
                <a:lnTo>
                  <a:pt x="5849" y="350"/>
                </a:lnTo>
                <a:lnTo>
                  <a:pt x="5860" y="336"/>
                </a:lnTo>
                <a:lnTo>
                  <a:pt x="5871" y="323"/>
                </a:lnTo>
                <a:lnTo>
                  <a:pt x="5875" y="314"/>
                </a:lnTo>
                <a:lnTo>
                  <a:pt x="5877" y="306"/>
                </a:lnTo>
                <a:lnTo>
                  <a:pt x="5878" y="292"/>
                </a:lnTo>
                <a:lnTo>
                  <a:pt x="5878" y="275"/>
                </a:lnTo>
                <a:lnTo>
                  <a:pt x="5875" y="258"/>
                </a:lnTo>
                <a:lnTo>
                  <a:pt x="5871" y="251"/>
                </a:lnTo>
                <a:lnTo>
                  <a:pt x="5868" y="246"/>
                </a:lnTo>
                <a:lnTo>
                  <a:pt x="5861" y="241"/>
                </a:lnTo>
                <a:lnTo>
                  <a:pt x="5856" y="237"/>
                </a:lnTo>
                <a:lnTo>
                  <a:pt x="5849" y="236"/>
                </a:lnTo>
                <a:lnTo>
                  <a:pt x="5842" y="232"/>
                </a:lnTo>
                <a:lnTo>
                  <a:pt x="5836" y="225"/>
                </a:lnTo>
                <a:lnTo>
                  <a:pt x="5830" y="219"/>
                </a:lnTo>
                <a:lnTo>
                  <a:pt x="5824" y="203"/>
                </a:lnTo>
                <a:lnTo>
                  <a:pt x="5817" y="195"/>
                </a:lnTo>
                <a:lnTo>
                  <a:pt x="5810" y="188"/>
                </a:lnTo>
                <a:lnTo>
                  <a:pt x="5803" y="185"/>
                </a:lnTo>
                <a:lnTo>
                  <a:pt x="5793" y="181"/>
                </a:lnTo>
                <a:lnTo>
                  <a:pt x="5783" y="179"/>
                </a:lnTo>
                <a:lnTo>
                  <a:pt x="5772" y="178"/>
                </a:lnTo>
                <a:lnTo>
                  <a:pt x="5752" y="178"/>
                </a:lnTo>
                <a:lnTo>
                  <a:pt x="5749" y="171"/>
                </a:lnTo>
                <a:lnTo>
                  <a:pt x="5745" y="164"/>
                </a:lnTo>
                <a:lnTo>
                  <a:pt x="5735" y="152"/>
                </a:lnTo>
                <a:lnTo>
                  <a:pt x="5726" y="140"/>
                </a:lnTo>
                <a:lnTo>
                  <a:pt x="5725" y="133"/>
                </a:lnTo>
                <a:lnTo>
                  <a:pt x="5723" y="125"/>
                </a:lnTo>
                <a:lnTo>
                  <a:pt x="5725" y="120"/>
                </a:lnTo>
                <a:lnTo>
                  <a:pt x="5726" y="115"/>
                </a:lnTo>
                <a:lnTo>
                  <a:pt x="5728" y="110"/>
                </a:lnTo>
                <a:lnTo>
                  <a:pt x="5728" y="104"/>
                </a:lnTo>
                <a:lnTo>
                  <a:pt x="5725" y="103"/>
                </a:lnTo>
                <a:lnTo>
                  <a:pt x="5723" y="101"/>
                </a:lnTo>
                <a:lnTo>
                  <a:pt x="5716" y="101"/>
                </a:lnTo>
                <a:lnTo>
                  <a:pt x="5709" y="103"/>
                </a:lnTo>
                <a:lnTo>
                  <a:pt x="5703" y="106"/>
                </a:lnTo>
                <a:lnTo>
                  <a:pt x="5687" y="115"/>
                </a:lnTo>
                <a:lnTo>
                  <a:pt x="5680" y="118"/>
                </a:lnTo>
                <a:lnTo>
                  <a:pt x="5672" y="120"/>
                </a:lnTo>
                <a:lnTo>
                  <a:pt x="5667" y="118"/>
                </a:lnTo>
                <a:lnTo>
                  <a:pt x="5662" y="116"/>
                </a:lnTo>
                <a:lnTo>
                  <a:pt x="5653" y="110"/>
                </a:lnTo>
                <a:lnTo>
                  <a:pt x="5645" y="103"/>
                </a:lnTo>
                <a:lnTo>
                  <a:pt x="5639" y="101"/>
                </a:lnTo>
                <a:lnTo>
                  <a:pt x="5634" y="101"/>
                </a:lnTo>
                <a:lnTo>
                  <a:pt x="5628" y="103"/>
                </a:lnTo>
                <a:lnTo>
                  <a:pt x="5624" y="104"/>
                </a:lnTo>
                <a:lnTo>
                  <a:pt x="5619" y="104"/>
                </a:lnTo>
                <a:lnTo>
                  <a:pt x="5614" y="104"/>
                </a:lnTo>
                <a:lnTo>
                  <a:pt x="5610" y="101"/>
                </a:lnTo>
                <a:lnTo>
                  <a:pt x="5607" y="94"/>
                </a:lnTo>
                <a:lnTo>
                  <a:pt x="5602" y="86"/>
                </a:lnTo>
                <a:lnTo>
                  <a:pt x="5597" y="77"/>
                </a:lnTo>
                <a:lnTo>
                  <a:pt x="5592" y="72"/>
                </a:lnTo>
                <a:lnTo>
                  <a:pt x="5583" y="69"/>
                </a:lnTo>
                <a:lnTo>
                  <a:pt x="5573" y="69"/>
                </a:lnTo>
                <a:lnTo>
                  <a:pt x="5564" y="70"/>
                </a:lnTo>
                <a:lnTo>
                  <a:pt x="5558" y="72"/>
                </a:lnTo>
                <a:lnTo>
                  <a:pt x="5549" y="70"/>
                </a:lnTo>
                <a:lnTo>
                  <a:pt x="5544" y="69"/>
                </a:lnTo>
                <a:lnTo>
                  <a:pt x="5537" y="58"/>
                </a:lnTo>
                <a:lnTo>
                  <a:pt x="5530" y="50"/>
                </a:lnTo>
                <a:lnTo>
                  <a:pt x="5522" y="43"/>
                </a:lnTo>
                <a:lnTo>
                  <a:pt x="5512" y="38"/>
                </a:lnTo>
                <a:lnTo>
                  <a:pt x="5501" y="35"/>
                </a:lnTo>
                <a:lnTo>
                  <a:pt x="5491" y="33"/>
                </a:lnTo>
                <a:lnTo>
                  <a:pt x="5483" y="35"/>
                </a:lnTo>
                <a:lnTo>
                  <a:pt x="5472" y="35"/>
                </a:lnTo>
                <a:lnTo>
                  <a:pt x="5462" y="33"/>
                </a:lnTo>
                <a:lnTo>
                  <a:pt x="5457" y="31"/>
                </a:lnTo>
                <a:lnTo>
                  <a:pt x="5452" y="28"/>
                </a:lnTo>
                <a:lnTo>
                  <a:pt x="5442" y="17"/>
                </a:lnTo>
                <a:lnTo>
                  <a:pt x="5433" y="7"/>
                </a:lnTo>
                <a:lnTo>
                  <a:pt x="5423" y="0"/>
                </a:lnTo>
                <a:lnTo>
                  <a:pt x="5416" y="4"/>
                </a:lnTo>
                <a:lnTo>
                  <a:pt x="5411" y="4"/>
                </a:lnTo>
                <a:lnTo>
                  <a:pt x="5406" y="6"/>
                </a:lnTo>
                <a:lnTo>
                  <a:pt x="5402" y="12"/>
                </a:lnTo>
                <a:lnTo>
                  <a:pt x="5402" y="16"/>
                </a:lnTo>
                <a:lnTo>
                  <a:pt x="5399" y="21"/>
                </a:lnTo>
                <a:lnTo>
                  <a:pt x="5397" y="28"/>
                </a:lnTo>
                <a:lnTo>
                  <a:pt x="5397" y="43"/>
                </a:lnTo>
                <a:lnTo>
                  <a:pt x="5397" y="57"/>
                </a:lnTo>
                <a:lnTo>
                  <a:pt x="5397" y="63"/>
                </a:lnTo>
                <a:lnTo>
                  <a:pt x="5396" y="70"/>
                </a:lnTo>
                <a:lnTo>
                  <a:pt x="5389" y="89"/>
                </a:lnTo>
                <a:lnTo>
                  <a:pt x="5387" y="98"/>
                </a:lnTo>
                <a:lnTo>
                  <a:pt x="5389" y="106"/>
                </a:lnTo>
                <a:lnTo>
                  <a:pt x="5382" y="110"/>
                </a:lnTo>
                <a:lnTo>
                  <a:pt x="5375" y="113"/>
                </a:lnTo>
                <a:lnTo>
                  <a:pt x="5365" y="113"/>
                </a:lnTo>
                <a:lnTo>
                  <a:pt x="5353" y="113"/>
                </a:lnTo>
                <a:lnTo>
                  <a:pt x="5332" y="111"/>
                </a:lnTo>
                <a:lnTo>
                  <a:pt x="5314" y="110"/>
                </a:lnTo>
                <a:lnTo>
                  <a:pt x="5297" y="110"/>
                </a:lnTo>
                <a:lnTo>
                  <a:pt x="5286" y="113"/>
                </a:lnTo>
                <a:lnTo>
                  <a:pt x="5276" y="116"/>
                </a:lnTo>
                <a:lnTo>
                  <a:pt x="5269" y="118"/>
                </a:lnTo>
                <a:lnTo>
                  <a:pt x="5264" y="118"/>
                </a:lnTo>
                <a:lnTo>
                  <a:pt x="5254" y="118"/>
                </a:lnTo>
                <a:lnTo>
                  <a:pt x="5249" y="118"/>
                </a:lnTo>
                <a:lnTo>
                  <a:pt x="5244" y="120"/>
                </a:lnTo>
                <a:lnTo>
                  <a:pt x="5235" y="125"/>
                </a:lnTo>
                <a:lnTo>
                  <a:pt x="5220" y="139"/>
                </a:lnTo>
                <a:lnTo>
                  <a:pt x="5213" y="142"/>
                </a:lnTo>
                <a:lnTo>
                  <a:pt x="5204" y="144"/>
                </a:lnTo>
                <a:lnTo>
                  <a:pt x="5198" y="144"/>
                </a:lnTo>
                <a:lnTo>
                  <a:pt x="5189" y="147"/>
                </a:lnTo>
                <a:lnTo>
                  <a:pt x="5184" y="152"/>
                </a:lnTo>
                <a:lnTo>
                  <a:pt x="5181" y="156"/>
                </a:lnTo>
                <a:lnTo>
                  <a:pt x="5174" y="167"/>
                </a:lnTo>
                <a:lnTo>
                  <a:pt x="5167" y="178"/>
                </a:lnTo>
                <a:lnTo>
                  <a:pt x="5160" y="188"/>
                </a:lnTo>
                <a:lnTo>
                  <a:pt x="5152" y="195"/>
                </a:lnTo>
                <a:lnTo>
                  <a:pt x="5141" y="198"/>
                </a:lnTo>
                <a:lnTo>
                  <a:pt x="5121" y="200"/>
                </a:lnTo>
                <a:lnTo>
                  <a:pt x="5102" y="200"/>
                </a:lnTo>
                <a:lnTo>
                  <a:pt x="5085" y="198"/>
                </a:lnTo>
                <a:lnTo>
                  <a:pt x="5066" y="196"/>
                </a:lnTo>
                <a:lnTo>
                  <a:pt x="5049" y="196"/>
                </a:lnTo>
                <a:lnTo>
                  <a:pt x="5042" y="196"/>
                </a:lnTo>
                <a:lnTo>
                  <a:pt x="5039" y="198"/>
                </a:lnTo>
                <a:lnTo>
                  <a:pt x="5034" y="202"/>
                </a:lnTo>
                <a:lnTo>
                  <a:pt x="5031" y="208"/>
                </a:lnTo>
                <a:lnTo>
                  <a:pt x="5024" y="222"/>
                </a:lnTo>
                <a:lnTo>
                  <a:pt x="5013" y="249"/>
                </a:lnTo>
                <a:lnTo>
                  <a:pt x="5007" y="260"/>
                </a:lnTo>
                <a:lnTo>
                  <a:pt x="5000" y="272"/>
                </a:lnTo>
                <a:lnTo>
                  <a:pt x="4986" y="292"/>
                </a:lnTo>
                <a:lnTo>
                  <a:pt x="4981" y="300"/>
                </a:lnTo>
                <a:lnTo>
                  <a:pt x="4976" y="311"/>
                </a:lnTo>
                <a:lnTo>
                  <a:pt x="4974" y="319"/>
                </a:lnTo>
                <a:lnTo>
                  <a:pt x="4974" y="324"/>
                </a:lnTo>
                <a:lnTo>
                  <a:pt x="4976" y="328"/>
                </a:lnTo>
                <a:lnTo>
                  <a:pt x="4966" y="335"/>
                </a:lnTo>
                <a:lnTo>
                  <a:pt x="4957" y="343"/>
                </a:lnTo>
                <a:lnTo>
                  <a:pt x="4950" y="352"/>
                </a:lnTo>
                <a:lnTo>
                  <a:pt x="4942" y="359"/>
                </a:lnTo>
                <a:lnTo>
                  <a:pt x="4933" y="367"/>
                </a:lnTo>
                <a:lnTo>
                  <a:pt x="4926" y="376"/>
                </a:lnTo>
                <a:lnTo>
                  <a:pt x="4923" y="384"/>
                </a:lnTo>
                <a:lnTo>
                  <a:pt x="4920" y="388"/>
                </a:lnTo>
                <a:lnTo>
                  <a:pt x="4916" y="391"/>
                </a:lnTo>
                <a:lnTo>
                  <a:pt x="4911" y="394"/>
                </a:lnTo>
                <a:lnTo>
                  <a:pt x="4906" y="396"/>
                </a:lnTo>
                <a:lnTo>
                  <a:pt x="4901" y="398"/>
                </a:lnTo>
                <a:lnTo>
                  <a:pt x="4898" y="400"/>
                </a:lnTo>
                <a:lnTo>
                  <a:pt x="4891" y="406"/>
                </a:lnTo>
                <a:lnTo>
                  <a:pt x="4886" y="415"/>
                </a:lnTo>
                <a:lnTo>
                  <a:pt x="4879" y="425"/>
                </a:lnTo>
                <a:lnTo>
                  <a:pt x="4869" y="434"/>
                </a:lnTo>
                <a:lnTo>
                  <a:pt x="4863" y="442"/>
                </a:lnTo>
                <a:lnTo>
                  <a:pt x="4860" y="452"/>
                </a:lnTo>
                <a:lnTo>
                  <a:pt x="4858" y="461"/>
                </a:lnTo>
                <a:lnTo>
                  <a:pt x="4853" y="470"/>
                </a:lnTo>
                <a:lnTo>
                  <a:pt x="4846" y="476"/>
                </a:lnTo>
                <a:lnTo>
                  <a:pt x="4839" y="483"/>
                </a:lnTo>
                <a:lnTo>
                  <a:pt x="4821" y="493"/>
                </a:lnTo>
                <a:lnTo>
                  <a:pt x="4805" y="502"/>
                </a:lnTo>
                <a:lnTo>
                  <a:pt x="4788" y="512"/>
                </a:lnTo>
                <a:lnTo>
                  <a:pt x="4780" y="521"/>
                </a:lnTo>
                <a:lnTo>
                  <a:pt x="4773" y="529"/>
                </a:lnTo>
                <a:lnTo>
                  <a:pt x="4763" y="550"/>
                </a:lnTo>
                <a:lnTo>
                  <a:pt x="4757" y="560"/>
                </a:lnTo>
                <a:lnTo>
                  <a:pt x="4754" y="560"/>
                </a:lnTo>
                <a:lnTo>
                  <a:pt x="4751" y="560"/>
                </a:lnTo>
                <a:lnTo>
                  <a:pt x="4742" y="565"/>
                </a:lnTo>
                <a:lnTo>
                  <a:pt x="4723" y="582"/>
                </a:lnTo>
                <a:lnTo>
                  <a:pt x="4711" y="591"/>
                </a:lnTo>
                <a:lnTo>
                  <a:pt x="4698" y="597"/>
                </a:lnTo>
                <a:lnTo>
                  <a:pt x="4684" y="601"/>
                </a:lnTo>
                <a:lnTo>
                  <a:pt x="4669" y="604"/>
                </a:lnTo>
                <a:lnTo>
                  <a:pt x="4638" y="608"/>
                </a:lnTo>
                <a:lnTo>
                  <a:pt x="4607" y="611"/>
                </a:lnTo>
                <a:lnTo>
                  <a:pt x="4594" y="613"/>
                </a:lnTo>
                <a:lnTo>
                  <a:pt x="4578" y="613"/>
                </a:lnTo>
                <a:lnTo>
                  <a:pt x="4549" y="614"/>
                </a:lnTo>
                <a:lnTo>
                  <a:pt x="4536" y="618"/>
                </a:lnTo>
                <a:lnTo>
                  <a:pt x="4520" y="621"/>
                </a:lnTo>
                <a:lnTo>
                  <a:pt x="4507" y="625"/>
                </a:lnTo>
                <a:lnTo>
                  <a:pt x="4500" y="625"/>
                </a:lnTo>
                <a:lnTo>
                  <a:pt x="4493" y="625"/>
                </a:lnTo>
                <a:lnTo>
                  <a:pt x="4491" y="616"/>
                </a:lnTo>
                <a:lnTo>
                  <a:pt x="4488" y="608"/>
                </a:lnTo>
                <a:lnTo>
                  <a:pt x="4485" y="601"/>
                </a:lnTo>
                <a:lnTo>
                  <a:pt x="4478" y="594"/>
                </a:lnTo>
                <a:lnTo>
                  <a:pt x="4471" y="587"/>
                </a:lnTo>
                <a:lnTo>
                  <a:pt x="4464" y="584"/>
                </a:lnTo>
                <a:lnTo>
                  <a:pt x="4456" y="584"/>
                </a:lnTo>
                <a:lnTo>
                  <a:pt x="4447" y="585"/>
                </a:lnTo>
                <a:lnTo>
                  <a:pt x="4442" y="589"/>
                </a:lnTo>
                <a:lnTo>
                  <a:pt x="4437" y="594"/>
                </a:lnTo>
                <a:lnTo>
                  <a:pt x="4428" y="609"/>
                </a:lnTo>
                <a:lnTo>
                  <a:pt x="4418" y="625"/>
                </a:lnTo>
                <a:lnTo>
                  <a:pt x="4413" y="632"/>
                </a:lnTo>
                <a:lnTo>
                  <a:pt x="4406" y="637"/>
                </a:lnTo>
                <a:lnTo>
                  <a:pt x="4394" y="640"/>
                </a:lnTo>
                <a:lnTo>
                  <a:pt x="4381" y="642"/>
                </a:lnTo>
                <a:lnTo>
                  <a:pt x="4367" y="643"/>
                </a:lnTo>
                <a:lnTo>
                  <a:pt x="4353" y="647"/>
                </a:lnTo>
                <a:lnTo>
                  <a:pt x="4348" y="649"/>
                </a:lnTo>
                <a:lnTo>
                  <a:pt x="4341" y="654"/>
                </a:lnTo>
                <a:lnTo>
                  <a:pt x="4323" y="669"/>
                </a:lnTo>
                <a:lnTo>
                  <a:pt x="4306" y="683"/>
                </a:lnTo>
                <a:lnTo>
                  <a:pt x="4288" y="693"/>
                </a:lnTo>
                <a:lnTo>
                  <a:pt x="4273" y="703"/>
                </a:lnTo>
                <a:lnTo>
                  <a:pt x="4266" y="710"/>
                </a:lnTo>
                <a:lnTo>
                  <a:pt x="4258" y="717"/>
                </a:lnTo>
                <a:lnTo>
                  <a:pt x="4244" y="734"/>
                </a:lnTo>
                <a:lnTo>
                  <a:pt x="4235" y="741"/>
                </a:lnTo>
                <a:lnTo>
                  <a:pt x="4227" y="744"/>
                </a:lnTo>
                <a:lnTo>
                  <a:pt x="4217" y="746"/>
                </a:lnTo>
                <a:lnTo>
                  <a:pt x="4208" y="746"/>
                </a:lnTo>
                <a:lnTo>
                  <a:pt x="4201" y="746"/>
                </a:lnTo>
                <a:lnTo>
                  <a:pt x="4191" y="747"/>
                </a:lnTo>
                <a:lnTo>
                  <a:pt x="4184" y="753"/>
                </a:lnTo>
                <a:lnTo>
                  <a:pt x="4176" y="759"/>
                </a:lnTo>
                <a:lnTo>
                  <a:pt x="4167" y="765"/>
                </a:lnTo>
                <a:lnTo>
                  <a:pt x="4159" y="770"/>
                </a:lnTo>
                <a:lnTo>
                  <a:pt x="4150" y="770"/>
                </a:lnTo>
                <a:lnTo>
                  <a:pt x="4142" y="770"/>
                </a:lnTo>
                <a:lnTo>
                  <a:pt x="4125" y="768"/>
                </a:lnTo>
                <a:lnTo>
                  <a:pt x="4116" y="768"/>
                </a:lnTo>
                <a:lnTo>
                  <a:pt x="4106" y="768"/>
                </a:lnTo>
                <a:lnTo>
                  <a:pt x="4087" y="775"/>
                </a:lnTo>
                <a:lnTo>
                  <a:pt x="4077" y="778"/>
                </a:lnTo>
                <a:lnTo>
                  <a:pt x="4068" y="783"/>
                </a:lnTo>
                <a:lnTo>
                  <a:pt x="4060" y="790"/>
                </a:lnTo>
                <a:lnTo>
                  <a:pt x="4053" y="797"/>
                </a:lnTo>
                <a:lnTo>
                  <a:pt x="4053" y="799"/>
                </a:lnTo>
                <a:lnTo>
                  <a:pt x="4036" y="804"/>
                </a:lnTo>
                <a:lnTo>
                  <a:pt x="4027" y="807"/>
                </a:lnTo>
                <a:lnTo>
                  <a:pt x="4021" y="807"/>
                </a:lnTo>
                <a:lnTo>
                  <a:pt x="4015" y="805"/>
                </a:lnTo>
                <a:lnTo>
                  <a:pt x="4010" y="802"/>
                </a:lnTo>
                <a:lnTo>
                  <a:pt x="4009" y="795"/>
                </a:lnTo>
                <a:lnTo>
                  <a:pt x="4009" y="787"/>
                </a:lnTo>
                <a:lnTo>
                  <a:pt x="4000" y="787"/>
                </a:lnTo>
                <a:lnTo>
                  <a:pt x="3990" y="787"/>
                </a:lnTo>
                <a:lnTo>
                  <a:pt x="3969" y="792"/>
                </a:lnTo>
                <a:lnTo>
                  <a:pt x="3949" y="797"/>
                </a:lnTo>
                <a:lnTo>
                  <a:pt x="3939" y="799"/>
                </a:lnTo>
                <a:lnTo>
                  <a:pt x="3929" y="800"/>
                </a:lnTo>
                <a:lnTo>
                  <a:pt x="3920" y="797"/>
                </a:lnTo>
                <a:lnTo>
                  <a:pt x="3910" y="794"/>
                </a:lnTo>
                <a:lnTo>
                  <a:pt x="3905" y="785"/>
                </a:lnTo>
                <a:lnTo>
                  <a:pt x="3898" y="776"/>
                </a:lnTo>
                <a:lnTo>
                  <a:pt x="3893" y="766"/>
                </a:lnTo>
                <a:lnTo>
                  <a:pt x="3891" y="761"/>
                </a:lnTo>
                <a:lnTo>
                  <a:pt x="3889" y="753"/>
                </a:lnTo>
                <a:lnTo>
                  <a:pt x="3884" y="754"/>
                </a:lnTo>
                <a:lnTo>
                  <a:pt x="3879" y="754"/>
                </a:lnTo>
                <a:lnTo>
                  <a:pt x="3871" y="758"/>
                </a:lnTo>
                <a:lnTo>
                  <a:pt x="3862" y="761"/>
                </a:lnTo>
                <a:lnTo>
                  <a:pt x="3855" y="761"/>
                </a:lnTo>
                <a:lnTo>
                  <a:pt x="3848" y="759"/>
                </a:lnTo>
                <a:lnTo>
                  <a:pt x="3843" y="759"/>
                </a:lnTo>
                <a:lnTo>
                  <a:pt x="3840" y="763"/>
                </a:lnTo>
                <a:lnTo>
                  <a:pt x="3838" y="766"/>
                </a:lnTo>
                <a:lnTo>
                  <a:pt x="3836" y="771"/>
                </a:lnTo>
                <a:lnTo>
                  <a:pt x="3835" y="782"/>
                </a:lnTo>
                <a:lnTo>
                  <a:pt x="3833" y="785"/>
                </a:lnTo>
                <a:lnTo>
                  <a:pt x="3828" y="787"/>
                </a:lnTo>
                <a:lnTo>
                  <a:pt x="3830" y="794"/>
                </a:lnTo>
                <a:lnTo>
                  <a:pt x="3830" y="799"/>
                </a:lnTo>
                <a:lnTo>
                  <a:pt x="3825" y="809"/>
                </a:lnTo>
                <a:lnTo>
                  <a:pt x="3823" y="812"/>
                </a:lnTo>
                <a:lnTo>
                  <a:pt x="3821" y="816"/>
                </a:lnTo>
                <a:lnTo>
                  <a:pt x="3823" y="819"/>
                </a:lnTo>
                <a:lnTo>
                  <a:pt x="3828" y="821"/>
                </a:lnTo>
                <a:lnTo>
                  <a:pt x="3828" y="824"/>
                </a:lnTo>
                <a:lnTo>
                  <a:pt x="3825" y="826"/>
                </a:lnTo>
                <a:lnTo>
                  <a:pt x="3818" y="828"/>
                </a:lnTo>
                <a:lnTo>
                  <a:pt x="3801" y="828"/>
                </a:lnTo>
                <a:lnTo>
                  <a:pt x="3794" y="829"/>
                </a:lnTo>
                <a:lnTo>
                  <a:pt x="3787" y="828"/>
                </a:lnTo>
                <a:lnTo>
                  <a:pt x="3784" y="826"/>
                </a:lnTo>
                <a:lnTo>
                  <a:pt x="3780" y="821"/>
                </a:lnTo>
                <a:lnTo>
                  <a:pt x="3773" y="821"/>
                </a:lnTo>
                <a:lnTo>
                  <a:pt x="3766" y="821"/>
                </a:lnTo>
                <a:lnTo>
                  <a:pt x="3754" y="817"/>
                </a:lnTo>
                <a:lnTo>
                  <a:pt x="3743" y="814"/>
                </a:lnTo>
                <a:lnTo>
                  <a:pt x="3734" y="814"/>
                </a:lnTo>
                <a:lnTo>
                  <a:pt x="3725" y="814"/>
                </a:lnTo>
                <a:lnTo>
                  <a:pt x="3719" y="814"/>
                </a:lnTo>
                <a:lnTo>
                  <a:pt x="3719" y="807"/>
                </a:lnTo>
                <a:lnTo>
                  <a:pt x="3719" y="804"/>
                </a:lnTo>
                <a:lnTo>
                  <a:pt x="3717" y="802"/>
                </a:lnTo>
                <a:lnTo>
                  <a:pt x="3712" y="800"/>
                </a:lnTo>
                <a:lnTo>
                  <a:pt x="3708" y="802"/>
                </a:lnTo>
                <a:lnTo>
                  <a:pt x="3707" y="805"/>
                </a:lnTo>
                <a:lnTo>
                  <a:pt x="3703" y="807"/>
                </a:lnTo>
                <a:lnTo>
                  <a:pt x="3698" y="807"/>
                </a:lnTo>
                <a:lnTo>
                  <a:pt x="3693" y="807"/>
                </a:lnTo>
                <a:lnTo>
                  <a:pt x="3690" y="809"/>
                </a:lnTo>
                <a:lnTo>
                  <a:pt x="3686" y="811"/>
                </a:lnTo>
                <a:lnTo>
                  <a:pt x="3684" y="814"/>
                </a:lnTo>
                <a:lnTo>
                  <a:pt x="3679" y="814"/>
                </a:lnTo>
                <a:lnTo>
                  <a:pt x="3676" y="816"/>
                </a:lnTo>
                <a:lnTo>
                  <a:pt x="3669" y="819"/>
                </a:lnTo>
                <a:lnTo>
                  <a:pt x="3662" y="822"/>
                </a:lnTo>
                <a:lnTo>
                  <a:pt x="3657" y="822"/>
                </a:lnTo>
                <a:lnTo>
                  <a:pt x="3650" y="821"/>
                </a:lnTo>
                <a:lnTo>
                  <a:pt x="3649" y="817"/>
                </a:lnTo>
                <a:lnTo>
                  <a:pt x="3645" y="816"/>
                </a:lnTo>
                <a:lnTo>
                  <a:pt x="3637" y="814"/>
                </a:lnTo>
                <a:lnTo>
                  <a:pt x="3637" y="811"/>
                </a:lnTo>
                <a:lnTo>
                  <a:pt x="3635" y="809"/>
                </a:lnTo>
                <a:lnTo>
                  <a:pt x="3630" y="807"/>
                </a:lnTo>
                <a:lnTo>
                  <a:pt x="3630" y="800"/>
                </a:lnTo>
                <a:lnTo>
                  <a:pt x="3628" y="797"/>
                </a:lnTo>
                <a:lnTo>
                  <a:pt x="3625" y="792"/>
                </a:lnTo>
                <a:lnTo>
                  <a:pt x="3623" y="787"/>
                </a:lnTo>
                <a:lnTo>
                  <a:pt x="3598" y="782"/>
                </a:lnTo>
                <a:lnTo>
                  <a:pt x="3569" y="776"/>
                </a:lnTo>
                <a:lnTo>
                  <a:pt x="3553" y="773"/>
                </a:lnTo>
                <a:lnTo>
                  <a:pt x="3540" y="773"/>
                </a:lnTo>
                <a:lnTo>
                  <a:pt x="3526" y="773"/>
                </a:lnTo>
                <a:lnTo>
                  <a:pt x="3514" y="776"/>
                </a:lnTo>
                <a:lnTo>
                  <a:pt x="3511" y="778"/>
                </a:lnTo>
                <a:lnTo>
                  <a:pt x="3504" y="785"/>
                </a:lnTo>
                <a:lnTo>
                  <a:pt x="3495" y="788"/>
                </a:lnTo>
                <a:lnTo>
                  <a:pt x="3487" y="792"/>
                </a:lnTo>
                <a:lnTo>
                  <a:pt x="3480" y="794"/>
                </a:lnTo>
                <a:lnTo>
                  <a:pt x="3478" y="797"/>
                </a:lnTo>
                <a:lnTo>
                  <a:pt x="3475" y="804"/>
                </a:lnTo>
                <a:lnTo>
                  <a:pt x="3473" y="812"/>
                </a:lnTo>
                <a:lnTo>
                  <a:pt x="3473" y="816"/>
                </a:lnTo>
                <a:lnTo>
                  <a:pt x="3475" y="826"/>
                </a:lnTo>
                <a:lnTo>
                  <a:pt x="3473" y="833"/>
                </a:lnTo>
                <a:lnTo>
                  <a:pt x="3473" y="836"/>
                </a:lnTo>
                <a:lnTo>
                  <a:pt x="3468" y="845"/>
                </a:lnTo>
                <a:lnTo>
                  <a:pt x="3461" y="850"/>
                </a:lnTo>
                <a:lnTo>
                  <a:pt x="3451" y="851"/>
                </a:lnTo>
                <a:lnTo>
                  <a:pt x="3441" y="851"/>
                </a:lnTo>
                <a:lnTo>
                  <a:pt x="3439" y="851"/>
                </a:lnTo>
                <a:lnTo>
                  <a:pt x="3429" y="850"/>
                </a:lnTo>
                <a:lnTo>
                  <a:pt x="3418" y="848"/>
                </a:lnTo>
                <a:lnTo>
                  <a:pt x="3413" y="848"/>
                </a:lnTo>
                <a:lnTo>
                  <a:pt x="3412" y="845"/>
                </a:lnTo>
                <a:lnTo>
                  <a:pt x="3412" y="841"/>
                </a:lnTo>
                <a:lnTo>
                  <a:pt x="3407" y="841"/>
                </a:lnTo>
                <a:lnTo>
                  <a:pt x="3401" y="841"/>
                </a:lnTo>
                <a:lnTo>
                  <a:pt x="3393" y="836"/>
                </a:lnTo>
                <a:lnTo>
                  <a:pt x="3386" y="831"/>
                </a:lnTo>
                <a:lnTo>
                  <a:pt x="3378" y="828"/>
                </a:lnTo>
                <a:lnTo>
                  <a:pt x="3372" y="828"/>
                </a:lnTo>
                <a:lnTo>
                  <a:pt x="3371" y="824"/>
                </a:lnTo>
                <a:lnTo>
                  <a:pt x="3371" y="821"/>
                </a:lnTo>
                <a:lnTo>
                  <a:pt x="3345" y="809"/>
                </a:lnTo>
                <a:lnTo>
                  <a:pt x="3332" y="804"/>
                </a:lnTo>
                <a:lnTo>
                  <a:pt x="3316" y="800"/>
                </a:lnTo>
                <a:lnTo>
                  <a:pt x="3309" y="790"/>
                </a:lnTo>
                <a:lnTo>
                  <a:pt x="3303" y="782"/>
                </a:lnTo>
                <a:lnTo>
                  <a:pt x="3294" y="771"/>
                </a:lnTo>
                <a:lnTo>
                  <a:pt x="3292" y="766"/>
                </a:lnTo>
                <a:lnTo>
                  <a:pt x="3289" y="759"/>
                </a:lnTo>
                <a:lnTo>
                  <a:pt x="3279" y="754"/>
                </a:lnTo>
                <a:lnTo>
                  <a:pt x="3268" y="749"/>
                </a:lnTo>
                <a:lnTo>
                  <a:pt x="3265" y="746"/>
                </a:lnTo>
                <a:lnTo>
                  <a:pt x="3262" y="741"/>
                </a:lnTo>
                <a:lnTo>
                  <a:pt x="3262" y="734"/>
                </a:lnTo>
                <a:lnTo>
                  <a:pt x="3262" y="725"/>
                </a:lnTo>
                <a:lnTo>
                  <a:pt x="3270" y="725"/>
                </a:lnTo>
                <a:lnTo>
                  <a:pt x="3275" y="727"/>
                </a:lnTo>
                <a:lnTo>
                  <a:pt x="3279" y="732"/>
                </a:lnTo>
                <a:lnTo>
                  <a:pt x="3282" y="737"/>
                </a:lnTo>
                <a:lnTo>
                  <a:pt x="3287" y="747"/>
                </a:lnTo>
                <a:lnTo>
                  <a:pt x="3291" y="751"/>
                </a:lnTo>
                <a:lnTo>
                  <a:pt x="3296" y="753"/>
                </a:lnTo>
                <a:lnTo>
                  <a:pt x="3299" y="747"/>
                </a:lnTo>
                <a:lnTo>
                  <a:pt x="3303" y="742"/>
                </a:lnTo>
                <a:lnTo>
                  <a:pt x="3303" y="739"/>
                </a:lnTo>
                <a:lnTo>
                  <a:pt x="3301" y="736"/>
                </a:lnTo>
                <a:lnTo>
                  <a:pt x="3299" y="734"/>
                </a:lnTo>
                <a:lnTo>
                  <a:pt x="3296" y="732"/>
                </a:lnTo>
                <a:lnTo>
                  <a:pt x="3296" y="730"/>
                </a:lnTo>
                <a:lnTo>
                  <a:pt x="3294" y="729"/>
                </a:lnTo>
                <a:lnTo>
                  <a:pt x="3289" y="727"/>
                </a:lnTo>
                <a:lnTo>
                  <a:pt x="3284" y="724"/>
                </a:lnTo>
                <a:lnTo>
                  <a:pt x="3284" y="722"/>
                </a:lnTo>
                <a:lnTo>
                  <a:pt x="3282" y="718"/>
                </a:lnTo>
                <a:lnTo>
                  <a:pt x="3274" y="713"/>
                </a:lnTo>
                <a:lnTo>
                  <a:pt x="3265" y="707"/>
                </a:lnTo>
                <a:lnTo>
                  <a:pt x="3256" y="701"/>
                </a:lnTo>
                <a:lnTo>
                  <a:pt x="3251" y="700"/>
                </a:lnTo>
                <a:lnTo>
                  <a:pt x="3244" y="698"/>
                </a:lnTo>
                <a:lnTo>
                  <a:pt x="3241" y="698"/>
                </a:lnTo>
                <a:lnTo>
                  <a:pt x="3234" y="700"/>
                </a:lnTo>
                <a:lnTo>
                  <a:pt x="3229" y="701"/>
                </a:lnTo>
                <a:lnTo>
                  <a:pt x="3224" y="705"/>
                </a:lnTo>
                <a:lnTo>
                  <a:pt x="3219" y="712"/>
                </a:lnTo>
                <a:lnTo>
                  <a:pt x="3219" y="713"/>
                </a:lnTo>
                <a:lnTo>
                  <a:pt x="3219" y="718"/>
                </a:lnTo>
                <a:lnTo>
                  <a:pt x="3217" y="724"/>
                </a:lnTo>
                <a:lnTo>
                  <a:pt x="3215" y="725"/>
                </a:lnTo>
                <a:lnTo>
                  <a:pt x="3210" y="727"/>
                </a:lnTo>
                <a:lnTo>
                  <a:pt x="3202" y="729"/>
                </a:lnTo>
                <a:lnTo>
                  <a:pt x="3198" y="729"/>
                </a:lnTo>
                <a:lnTo>
                  <a:pt x="3195" y="730"/>
                </a:lnTo>
                <a:lnTo>
                  <a:pt x="3193" y="732"/>
                </a:lnTo>
                <a:lnTo>
                  <a:pt x="3181" y="739"/>
                </a:lnTo>
                <a:lnTo>
                  <a:pt x="3174" y="742"/>
                </a:lnTo>
                <a:lnTo>
                  <a:pt x="3168" y="746"/>
                </a:lnTo>
                <a:lnTo>
                  <a:pt x="3164" y="746"/>
                </a:lnTo>
                <a:lnTo>
                  <a:pt x="3159" y="749"/>
                </a:lnTo>
                <a:lnTo>
                  <a:pt x="3156" y="753"/>
                </a:lnTo>
                <a:lnTo>
                  <a:pt x="3145" y="756"/>
                </a:lnTo>
                <a:lnTo>
                  <a:pt x="3137" y="758"/>
                </a:lnTo>
                <a:lnTo>
                  <a:pt x="3135" y="759"/>
                </a:lnTo>
                <a:lnTo>
                  <a:pt x="3135" y="763"/>
                </a:lnTo>
                <a:lnTo>
                  <a:pt x="3132" y="765"/>
                </a:lnTo>
                <a:lnTo>
                  <a:pt x="3122" y="771"/>
                </a:lnTo>
                <a:lnTo>
                  <a:pt x="3110" y="778"/>
                </a:lnTo>
                <a:lnTo>
                  <a:pt x="3103" y="780"/>
                </a:lnTo>
                <a:lnTo>
                  <a:pt x="3096" y="782"/>
                </a:lnTo>
                <a:lnTo>
                  <a:pt x="3087" y="782"/>
                </a:lnTo>
                <a:lnTo>
                  <a:pt x="3077" y="780"/>
                </a:lnTo>
                <a:lnTo>
                  <a:pt x="3069" y="775"/>
                </a:lnTo>
                <a:lnTo>
                  <a:pt x="3064" y="775"/>
                </a:lnTo>
                <a:lnTo>
                  <a:pt x="3057" y="773"/>
                </a:lnTo>
                <a:lnTo>
                  <a:pt x="3057" y="771"/>
                </a:lnTo>
                <a:lnTo>
                  <a:pt x="3055" y="770"/>
                </a:lnTo>
                <a:lnTo>
                  <a:pt x="3050" y="768"/>
                </a:lnTo>
                <a:lnTo>
                  <a:pt x="3045" y="765"/>
                </a:lnTo>
                <a:lnTo>
                  <a:pt x="3045" y="763"/>
                </a:lnTo>
                <a:lnTo>
                  <a:pt x="3043" y="759"/>
                </a:lnTo>
                <a:lnTo>
                  <a:pt x="3033" y="759"/>
                </a:lnTo>
                <a:lnTo>
                  <a:pt x="3023" y="759"/>
                </a:lnTo>
                <a:lnTo>
                  <a:pt x="3012" y="756"/>
                </a:lnTo>
                <a:lnTo>
                  <a:pt x="3006" y="753"/>
                </a:lnTo>
                <a:lnTo>
                  <a:pt x="2989" y="746"/>
                </a:lnTo>
                <a:lnTo>
                  <a:pt x="2978" y="742"/>
                </a:lnTo>
                <a:lnTo>
                  <a:pt x="2968" y="739"/>
                </a:lnTo>
                <a:lnTo>
                  <a:pt x="2966" y="734"/>
                </a:lnTo>
                <a:lnTo>
                  <a:pt x="2961" y="730"/>
                </a:lnTo>
                <a:lnTo>
                  <a:pt x="2958" y="725"/>
                </a:lnTo>
                <a:lnTo>
                  <a:pt x="2954" y="718"/>
                </a:lnTo>
                <a:lnTo>
                  <a:pt x="2953" y="718"/>
                </a:lnTo>
                <a:lnTo>
                  <a:pt x="2951" y="717"/>
                </a:lnTo>
                <a:lnTo>
                  <a:pt x="2949" y="712"/>
                </a:lnTo>
                <a:lnTo>
                  <a:pt x="2946" y="707"/>
                </a:lnTo>
                <a:lnTo>
                  <a:pt x="2944" y="707"/>
                </a:lnTo>
                <a:lnTo>
                  <a:pt x="2941" y="705"/>
                </a:lnTo>
                <a:lnTo>
                  <a:pt x="2941" y="698"/>
                </a:lnTo>
                <a:lnTo>
                  <a:pt x="2939" y="693"/>
                </a:lnTo>
                <a:lnTo>
                  <a:pt x="2934" y="684"/>
                </a:lnTo>
                <a:lnTo>
                  <a:pt x="2929" y="676"/>
                </a:lnTo>
                <a:lnTo>
                  <a:pt x="2927" y="671"/>
                </a:lnTo>
                <a:lnTo>
                  <a:pt x="2927" y="664"/>
                </a:lnTo>
                <a:lnTo>
                  <a:pt x="2925" y="661"/>
                </a:lnTo>
                <a:lnTo>
                  <a:pt x="2924" y="661"/>
                </a:lnTo>
                <a:lnTo>
                  <a:pt x="2922" y="662"/>
                </a:lnTo>
                <a:lnTo>
                  <a:pt x="2920" y="664"/>
                </a:lnTo>
                <a:lnTo>
                  <a:pt x="2900" y="664"/>
                </a:lnTo>
                <a:lnTo>
                  <a:pt x="2900" y="659"/>
                </a:lnTo>
                <a:lnTo>
                  <a:pt x="2896" y="655"/>
                </a:lnTo>
                <a:lnTo>
                  <a:pt x="2891" y="654"/>
                </a:lnTo>
                <a:lnTo>
                  <a:pt x="2886" y="652"/>
                </a:lnTo>
                <a:lnTo>
                  <a:pt x="2876" y="649"/>
                </a:lnTo>
                <a:lnTo>
                  <a:pt x="2871" y="647"/>
                </a:lnTo>
                <a:lnTo>
                  <a:pt x="2866" y="643"/>
                </a:lnTo>
                <a:lnTo>
                  <a:pt x="2859" y="647"/>
                </a:lnTo>
                <a:lnTo>
                  <a:pt x="2854" y="652"/>
                </a:lnTo>
                <a:lnTo>
                  <a:pt x="2845" y="664"/>
                </a:lnTo>
                <a:lnTo>
                  <a:pt x="2844" y="672"/>
                </a:lnTo>
                <a:lnTo>
                  <a:pt x="2842" y="681"/>
                </a:lnTo>
                <a:lnTo>
                  <a:pt x="2838" y="688"/>
                </a:lnTo>
                <a:lnTo>
                  <a:pt x="2837" y="691"/>
                </a:lnTo>
                <a:lnTo>
                  <a:pt x="2832" y="691"/>
                </a:lnTo>
                <a:lnTo>
                  <a:pt x="2832" y="698"/>
                </a:lnTo>
                <a:lnTo>
                  <a:pt x="2830" y="703"/>
                </a:lnTo>
                <a:lnTo>
                  <a:pt x="2827" y="707"/>
                </a:lnTo>
                <a:lnTo>
                  <a:pt x="2825" y="712"/>
                </a:lnTo>
                <a:lnTo>
                  <a:pt x="2816" y="713"/>
                </a:lnTo>
                <a:lnTo>
                  <a:pt x="2808" y="717"/>
                </a:lnTo>
                <a:lnTo>
                  <a:pt x="2803" y="720"/>
                </a:lnTo>
                <a:lnTo>
                  <a:pt x="2798" y="725"/>
                </a:lnTo>
                <a:lnTo>
                  <a:pt x="2787" y="725"/>
                </a:lnTo>
                <a:lnTo>
                  <a:pt x="2779" y="727"/>
                </a:lnTo>
                <a:lnTo>
                  <a:pt x="2770" y="729"/>
                </a:lnTo>
                <a:lnTo>
                  <a:pt x="2763" y="732"/>
                </a:lnTo>
                <a:lnTo>
                  <a:pt x="2746" y="732"/>
                </a:lnTo>
                <a:lnTo>
                  <a:pt x="2740" y="730"/>
                </a:lnTo>
                <a:lnTo>
                  <a:pt x="2738" y="729"/>
                </a:lnTo>
                <a:lnTo>
                  <a:pt x="2736" y="725"/>
                </a:lnTo>
                <a:lnTo>
                  <a:pt x="2726" y="732"/>
                </a:lnTo>
                <a:lnTo>
                  <a:pt x="2714" y="737"/>
                </a:lnTo>
                <a:lnTo>
                  <a:pt x="2707" y="739"/>
                </a:lnTo>
                <a:lnTo>
                  <a:pt x="2702" y="742"/>
                </a:lnTo>
                <a:lnTo>
                  <a:pt x="2699" y="747"/>
                </a:lnTo>
                <a:lnTo>
                  <a:pt x="2695" y="753"/>
                </a:lnTo>
                <a:lnTo>
                  <a:pt x="2685" y="753"/>
                </a:lnTo>
                <a:lnTo>
                  <a:pt x="2676" y="753"/>
                </a:lnTo>
                <a:lnTo>
                  <a:pt x="2661" y="756"/>
                </a:lnTo>
                <a:lnTo>
                  <a:pt x="2646" y="761"/>
                </a:lnTo>
                <a:lnTo>
                  <a:pt x="2637" y="761"/>
                </a:lnTo>
                <a:lnTo>
                  <a:pt x="2627" y="759"/>
                </a:lnTo>
                <a:lnTo>
                  <a:pt x="2622" y="759"/>
                </a:lnTo>
                <a:lnTo>
                  <a:pt x="2618" y="761"/>
                </a:lnTo>
                <a:lnTo>
                  <a:pt x="2615" y="763"/>
                </a:lnTo>
                <a:lnTo>
                  <a:pt x="2613" y="766"/>
                </a:lnTo>
                <a:lnTo>
                  <a:pt x="2579" y="766"/>
                </a:lnTo>
                <a:lnTo>
                  <a:pt x="2571" y="766"/>
                </a:lnTo>
                <a:lnTo>
                  <a:pt x="2562" y="768"/>
                </a:lnTo>
                <a:lnTo>
                  <a:pt x="2554" y="771"/>
                </a:lnTo>
                <a:lnTo>
                  <a:pt x="2545" y="776"/>
                </a:lnTo>
                <a:lnTo>
                  <a:pt x="2543" y="778"/>
                </a:lnTo>
                <a:lnTo>
                  <a:pt x="2533" y="785"/>
                </a:lnTo>
                <a:lnTo>
                  <a:pt x="2526" y="787"/>
                </a:lnTo>
                <a:lnTo>
                  <a:pt x="2521" y="788"/>
                </a:lnTo>
                <a:lnTo>
                  <a:pt x="2518" y="787"/>
                </a:lnTo>
                <a:lnTo>
                  <a:pt x="2514" y="787"/>
                </a:lnTo>
                <a:lnTo>
                  <a:pt x="2511" y="787"/>
                </a:lnTo>
                <a:lnTo>
                  <a:pt x="2502" y="788"/>
                </a:lnTo>
                <a:lnTo>
                  <a:pt x="2496" y="790"/>
                </a:lnTo>
                <a:lnTo>
                  <a:pt x="2480" y="802"/>
                </a:lnTo>
                <a:lnTo>
                  <a:pt x="2477" y="802"/>
                </a:lnTo>
                <a:lnTo>
                  <a:pt x="2465" y="804"/>
                </a:lnTo>
                <a:lnTo>
                  <a:pt x="2461" y="804"/>
                </a:lnTo>
                <a:lnTo>
                  <a:pt x="2456" y="807"/>
                </a:lnTo>
                <a:lnTo>
                  <a:pt x="2444" y="807"/>
                </a:lnTo>
                <a:lnTo>
                  <a:pt x="2431" y="805"/>
                </a:lnTo>
                <a:lnTo>
                  <a:pt x="2421" y="802"/>
                </a:lnTo>
                <a:lnTo>
                  <a:pt x="2409" y="800"/>
                </a:lnTo>
                <a:lnTo>
                  <a:pt x="2395" y="802"/>
                </a:lnTo>
                <a:lnTo>
                  <a:pt x="2383" y="804"/>
                </a:lnTo>
                <a:lnTo>
                  <a:pt x="2369" y="807"/>
                </a:lnTo>
                <a:lnTo>
                  <a:pt x="2354" y="807"/>
                </a:lnTo>
                <a:lnTo>
                  <a:pt x="2354" y="812"/>
                </a:lnTo>
                <a:lnTo>
                  <a:pt x="2351" y="814"/>
                </a:lnTo>
                <a:lnTo>
                  <a:pt x="2347" y="814"/>
                </a:lnTo>
                <a:lnTo>
                  <a:pt x="2344" y="812"/>
                </a:lnTo>
                <a:lnTo>
                  <a:pt x="2342" y="812"/>
                </a:lnTo>
                <a:lnTo>
                  <a:pt x="2337" y="816"/>
                </a:lnTo>
                <a:lnTo>
                  <a:pt x="2332" y="822"/>
                </a:lnTo>
                <a:lnTo>
                  <a:pt x="2325" y="828"/>
                </a:lnTo>
                <a:lnTo>
                  <a:pt x="2323" y="829"/>
                </a:lnTo>
                <a:lnTo>
                  <a:pt x="2315" y="836"/>
                </a:lnTo>
                <a:lnTo>
                  <a:pt x="2310" y="841"/>
                </a:lnTo>
                <a:lnTo>
                  <a:pt x="2305" y="846"/>
                </a:lnTo>
                <a:lnTo>
                  <a:pt x="2301" y="853"/>
                </a:lnTo>
                <a:lnTo>
                  <a:pt x="2299" y="857"/>
                </a:lnTo>
                <a:lnTo>
                  <a:pt x="2291" y="860"/>
                </a:lnTo>
                <a:lnTo>
                  <a:pt x="2284" y="865"/>
                </a:lnTo>
                <a:lnTo>
                  <a:pt x="2270" y="874"/>
                </a:lnTo>
                <a:lnTo>
                  <a:pt x="2269" y="877"/>
                </a:lnTo>
                <a:lnTo>
                  <a:pt x="2265" y="882"/>
                </a:lnTo>
                <a:lnTo>
                  <a:pt x="2259" y="886"/>
                </a:lnTo>
                <a:lnTo>
                  <a:pt x="2253" y="891"/>
                </a:lnTo>
                <a:lnTo>
                  <a:pt x="2248" y="896"/>
                </a:lnTo>
                <a:lnTo>
                  <a:pt x="2245" y="903"/>
                </a:lnTo>
                <a:lnTo>
                  <a:pt x="2238" y="904"/>
                </a:lnTo>
                <a:lnTo>
                  <a:pt x="2231" y="906"/>
                </a:lnTo>
                <a:lnTo>
                  <a:pt x="2228" y="911"/>
                </a:lnTo>
                <a:lnTo>
                  <a:pt x="2224" y="916"/>
                </a:lnTo>
                <a:lnTo>
                  <a:pt x="2211" y="920"/>
                </a:lnTo>
                <a:lnTo>
                  <a:pt x="2197" y="923"/>
                </a:lnTo>
                <a:lnTo>
                  <a:pt x="2185" y="928"/>
                </a:lnTo>
                <a:lnTo>
                  <a:pt x="2180" y="933"/>
                </a:lnTo>
                <a:lnTo>
                  <a:pt x="2177" y="937"/>
                </a:lnTo>
                <a:lnTo>
                  <a:pt x="2170" y="939"/>
                </a:lnTo>
                <a:lnTo>
                  <a:pt x="2165" y="940"/>
                </a:lnTo>
                <a:lnTo>
                  <a:pt x="2154" y="945"/>
                </a:lnTo>
                <a:lnTo>
                  <a:pt x="2146" y="952"/>
                </a:lnTo>
                <a:lnTo>
                  <a:pt x="2136" y="957"/>
                </a:lnTo>
                <a:lnTo>
                  <a:pt x="2134" y="964"/>
                </a:lnTo>
                <a:lnTo>
                  <a:pt x="2132" y="964"/>
                </a:lnTo>
                <a:lnTo>
                  <a:pt x="2129" y="964"/>
                </a:lnTo>
                <a:lnTo>
                  <a:pt x="2124" y="968"/>
                </a:lnTo>
                <a:lnTo>
                  <a:pt x="2120" y="971"/>
                </a:lnTo>
                <a:lnTo>
                  <a:pt x="2112" y="978"/>
                </a:lnTo>
                <a:lnTo>
                  <a:pt x="2105" y="986"/>
                </a:lnTo>
                <a:lnTo>
                  <a:pt x="2100" y="990"/>
                </a:lnTo>
                <a:lnTo>
                  <a:pt x="2095" y="992"/>
                </a:lnTo>
                <a:lnTo>
                  <a:pt x="2089" y="1002"/>
                </a:lnTo>
                <a:lnTo>
                  <a:pt x="2083" y="1010"/>
                </a:lnTo>
                <a:lnTo>
                  <a:pt x="2078" y="1014"/>
                </a:lnTo>
                <a:lnTo>
                  <a:pt x="2074" y="1017"/>
                </a:lnTo>
                <a:lnTo>
                  <a:pt x="2067" y="1019"/>
                </a:lnTo>
                <a:lnTo>
                  <a:pt x="2060" y="1019"/>
                </a:lnTo>
                <a:lnTo>
                  <a:pt x="2059" y="1022"/>
                </a:lnTo>
                <a:lnTo>
                  <a:pt x="2059" y="1024"/>
                </a:lnTo>
                <a:lnTo>
                  <a:pt x="2055" y="1034"/>
                </a:lnTo>
                <a:lnTo>
                  <a:pt x="2052" y="1041"/>
                </a:lnTo>
                <a:lnTo>
                  <a:pt x="2049" y="1046"/>
                </a:lnTo>
                <a:lnTo>
                  <a:pt x="2043" y="1051"/>
                </a:lnTo>
                <a:lnTo>
                  <a:pt x="2042" y="1053"/>
                </a:lnTo>
                <a:lnTo>
                  <a:pt x="2035" y="1056"/>
                </a:lnTo>
                <a:lnTo>
                  <a:pt x="2033" y="1058"/>
                </a:lnTo>
                <a:lnTo>
                  <a:pt x="2025" y="1065"/>
                </a:lnTo>
                <a:lnTo>
                  <a:pt x="2020" y="1070"/>
                </a:lnTo>
                <a:lnTo>
                  <a:pt x="2016" y="1079"/>
                </a:lnTo>
                <a:lnTo>
                  <a:pt x="2014" y="1089"/>
                </a:lnTo>
                <a:lnTo>
                  <a:pt x="2013" y="1090"/>
                </a:lnTo>
                <a:lnTo>
                  <a:pt x="2013" y="1094"/>
                </a:lnTo>
                <a:lnTo>
                  <a:pt x="2003" y="1099"/>
                </a:lnTo>
                <a:lnTo>
                  <a:pt x="1992" y="1104"/>
                </a:lnTo>
                <a:lnTo>
                  <a:pt x="1985" y="1113"/>
                </a:lnTo>
                <a:lnTo>
                  <a:pt x="1982" y="1116"/>
                </a:lnTo>
                <a:lnTo>
                  <a:pt x="1979" y="1121"/>
                </a:lnTo>
                <a:lnTo>
                  <a:pt x="1974" y="1125"/>
                </a:lnTo>
                <a:lnTo>
                  <a:pt x="1968" y="1130"/>
                </a:lnTo>
                <a:lnTo>
                  <a:pt x="1965" y="1133"/>
                </a:lnTo>
                <a:lnTo>
                  <a:pt x="1958" y="1135"/>
                </a:lnTo>
                <a:lnTo>
                  <a:pt x="1951" y="1140"/>
                </a:lnTo>
                <a:lnTo>
                  <a:pt x="1946" y="1145"/>
                </a:lnTo>
                <a:lnTo>
                  <a:pt x="1934" y="1155"/>
                </a:lnTo>
                <a:lnTo>
                  <a:pt x="1924" y="1167"/>
                </a:lnTo>
                <a:lnTo>
                  <a:pt x="1917" y="1172"/>
                </a:lnTo>
                <a:lnTo>
                  <a:pt x="1910" y="1176"/>
                </a:lnTo>
                <a:lnTo>
                  <a:pt x="1890" y="1217"/>
                </a:lnTo>
                <a:lnTo>
                  <a:pt x="1876" y="1223"/>
                </a:lnTo>
                <a:lnTo>
                  <a:pt x="1863" y="1230"/>
                </a:lnTo>
                <a:lnTo>
                  <a:pt x="1859" y="1237"/>
                </a:lnTo>
                <a:lnTo>
                  <a:pt x="1856" y="1244"/>
                </a:lnTo>
                <a:lnTo>
                  <a:pt x="1849" y="1247"/>
                </a:lnTo>
                <a:lnTo>
                  <a:pt x="1842" y="1251"/>
                </a:lnTo>
                <a:lnTo>
                  <a:pt x="1841" y="1258"/>
                </a:lnTo>
                <a:lnTo>
                  <a:pt x="1839" y="1258"/>
                </a:lnTo>
                <a:lnTo>
                  <a:pt x="1835" y="1258"/>
                </a:lnTo>
                <a:lnTo>
                  <a:pt x="1832" y="1259"/>
                </a:lnTo>
                <a:lnTo>
                  <a:pt x="1829" y="1261"/>
                </a:lnTo>
                <a:lnTo>
                  <a:pt x="1823" y="1266"/>
                </a:lnTo>
                <a:lnTo>
                  <a:pt x="1822" y="1269"/>
                </a:lnTo>
                <a:lnTo>
                  <a:pt x="1818" y="1271"/>
                </a:lnTo>
                <a:lnTo>
                  <a:pt x="1815" y="1273"/>
                </a:lnTo>
                <a:lnTo>
                  <a:pt x="1808" y="1271"/>
                </a:lnTo>
                <a:lnTo>
                  <a:pt x="1806" y="1278"/>
                </a:lnTo>
                <a:lnTo>
                  <a:pt x="1801" y="1281"/>
                </a:lnTo>
                <a:lnTo>
                  <a:pt x="1798" y="1287"/>
                </a:lnTo>
                <a:lnTo>
                  <a:pt x="1794" y="1292"/>
                </a:lnTo>
                <a:lnTo>
                  <a:pt x="1794" y="1298"/>
                </a:lnTo>
                <a:lnTo>
                  <a:pt x="1794" y="1305"/>
                </a:lnTo>
                <a:lnTo>
                  <a:pt x="1796" y="1310"/>
                </a:lnTo>
                <a:lnTo>
                  <a:pt x="1798" y="1314"/>
                </a:lnTo>
                <a:lnTo>
                  <a:pt x="1801" y="1316"/>
                </a:lnTo>
                <a:lnTo>
                  <a:pt x="1805" y="1319"/>
                </a:lnTo>
                <a:lnTo>
                  <a:pt x="1808" y="1322"/>
                </a:lnTo>
                <a:lnTo>
                  <a:pt x="1810" y="1326"/>
                </a:lnTo>
                <a:lnTo>
                  <a:pt x="1808" y="1333"/>
                </a:lnTo>
                <a:lnTo>
                  <a:pt x="1806" y="1341"/>
                </a:lnTo>
                <a:lnTo>
                  <a:pt x="1805" y="1350"/>
                </a:lnTo>
                <a:lnTo>
                  <a:pt x="1798" y="1363"/>
                </a:lnTo>
                <a:lnTo>
                  <a:pt x="1781" y="1387"/>
                </a:lnTo>
                <a:lnTo>
                  <a:pt x="1774" y="1387"/>
                </a:lnTo>
                <a:lnTo>
                  <a:pt x="1774" y="1391"/>
                </a:lnTo>
                <a:lnTo>
                  <a:pt x="1772" y="1394"/>
                </a:lnTo>
                <a:lnTo>
                  <a:pt x="1767" y="1394"/>
                </a:lnTo>
                <a:lnTo>
                  <a:pt x="1760" y="1399"/>
                </a:lnTo>
                <a:lnTo>
                  <a:pt x="1754" y="1402"/>
                </a:lnTo>
                <a:lnTo>
                  <a:pt x="1738" y="1409"/>
                </a:lnTo>
                <a:lnTo>
                  <a:pt x="1730" y="1413"/>
                </a:lnTo>
                <a:lnTo>
                  <a:pt x="1723" y="1416"/>
                </a:lnTo>
                <a:lnTo>
                  <a:pt x="1718" y="1421"/>
                </a:lnTo>
                <a:lnTo>
                  <a:pt x="1713" y="1428"/>
                </a:lnTo>
                <a:lnTo>
                  <a:pt x="1699" y="1428"/>
                </a:lnTo>
                <a:lnTo>
                  <a:pt x="1697" y="1435"/>
                </a:lnTo>
                <a:lnTo>
                  <a:pt x="1696" y="1435"/>
                </a:lnTo>
                <a:lnTo>
                  <a:pt x="1692" y="1435"/>
                </a:lnTo>
                <a:lnTo>
                  <a:pt x="1665" y="1435"/>
                </a:lnTo>
                <a:lnTo>
                  <a:pt x="1653" y="1437"/>
                </a:lnTo>
                <a:lnTo>
                  <a:pt x="1649" y="1440"/>
                </a:lnTo>
                <a:lnTo>
                  <a:pt x="1644" y="1442"/>
                </a:lnTo>
                <a:lnTo>
                  <a:pt x="1614" y="1438"/>
                </a:lnTo>
                <a:lnTo>
                  <a:pt x="1579" y="1435"/>
                </a:lnTo>
                <a:lnTo>
                  <a:pt x="1545" y="1435"/>
                </a:lnTo>
                <a:lnTo>
                  <a:pt x="1508" y="1435"/>
                </a:lnTo>
                <a:lnTo>
                  <a:pt x="1506" y="1432"/>
                </a:lnTo>
                <a:lnTo>
                  <a:pt x="1503" y="1430"/>
                </a:lnTo>
                <a:lnTo>
                  <a:pt x="1494" y="1430"/>
                </a:lnTo>
                <a:lnTo>
                  <a:pt x="1491" y="1430"/>
                </a:lnTo>
                <a:lnTo>
                  <a:pt x="1487" y="1425"/>
                </a:lnTo>
                <a:lnTo>
                  <a:pt x="1484" y="1421"/>
                </a:lnTo>
                <a:lnTo>
                  <a:pt x="1475" y="1418"/>
                </a:lnTo>
                <a:lnTo>
                  <a:pt x="1469" y="1418"/>
                </a:lnTo>
                <a:lnTo>
                  <a:pt x="1463" y="1416"/>
                </a:lnTo>
                <a:lnTo>
                  <a:pt x="1460" y="1414"/>
                </a:lnTo>
                <a:lnTo>
                  <a:pt x="1457" y="1414"/>
                </a:lnTo>
                <a:lnTo>
                  <a:pt x="1448" y="1416"/>
                </a:lnTo>
                <a:lnTo>
                  <a:pt x="1440" y="1414"/>
                </a:lnTo>
                <a:lnTo>
                  <a:pt x="1434" y="1418"/>
                </a:lnTo>
                <a:lnTo>
                  <a:pt x="1431" y="1423"/>
                </a:lnTo>
                <a:lnTo>
                  <a:pt x="1426" y="1435"/>
                </a:lnTo>
                <a:lnTo>
                  <a:pt x="1421" y="1447"/>
                </a:lnTo>
                <a:lnTo>
                  <a:pt x="1417" y="1452"/>
                </a:lnTo>
                <a:lnTo>
                  <a:pt x="1412" y="1455"/>
                </a:lnTo>
                <a:lnTo>
                  <a:pt x="1411" y="1462"/>
                </a:lnTo>
                <a:lnTo>
                  <a:pt x="1409" y="1462"/>
                </a:lnTo>
                <a:lnTo>
                  <a:pt x="1405" y="1462"/>
                </a:lnTo>
                <a:lnTo>
                  <a:pt x="1397" y="1464"/>
                </a:lnTo>
                <a:lnTo>
                  <a:pt x="1388" y="1467"/>
                </a:lnTo>
                <a:lnTo>
                  <a:pt x="1383" y="1471"/>
                </a:lnTo>
                <a:lnTo>
                  <a:pt x="1378" y="1476"/>
                </a:lnTo>
                <a:lnTo>
                  <a:pt x="1371" y="1476"/>
                </a:lnTo>
                <a:lnTo>
                  <a:pt x="1365" y="1476"/>
                </a:lnTo>
                <a:lnTo>
                  <a:pt x="1354" y="1479"/>
                </a:lnTo>
                <a:lnTo>
                  <a:pt x="1344" y="1483"/>
                </a:lnTo>
                <a:lnTo>
                  <a:pt x="1339" y="1484"/>
                </a:lnTo>
                <a:lnTo>
                  <a:pt x="1330" y="1483"/>
                </a:lnTo>
                <a:lnTo>
                  <a:pt x="1315" y="1484"/>
                </a:lnTo>
                <a:lnTo>
                  <a:pt x="1301" y="1488"/>
                </a:lnTo>
                <a:lnTo>
                  <a:pt x="1290" y="1493"/>
                </a:lnTo>
                <a:lnTo>
                  <a:pt x="1276" y="1496"/>
                </a:lnTo>
                <a:lnTo>
                  <a:pt x="1187" y="1496"/>
                </a:lnTo>
                <a:lnTo>
                  <a:pt x="1182" y="1496"/>
                </a:lnTo>
                <a:lnTo>
                  <a:pt x="1180" y="1493"/>
                </a:lnTo>
                <a:lnTo>
                  <a:pt x="1180" y="1490"/>
                </a:lnTo>
                <a:lnTo>
                  <a:pt x="1155" y="1490"/>
                </a:lnTo>
                <a:lnTo>
                  <a:pt x="1131" y="1491"/>
                </a:lnTo>
                <a:lnTo>
                  <a:pt x="1110" y="1496"/>
                </a:lnTo>
                <a:lnTo>
                  <a:pt x="1100" y="1500"/>
                </a:lnTo>
                <a:lnTo>
                  <a:pt x="1092" y="1503"/>
                </a:lnTo>
                <a:lnTo>
                  <a:pt x="1090" y="1510"/>
                </a:lnTo>
                <a:lnTo>
                  <a:pt x="1088" y="1510"/>
                </a:lnTo>
                <a:lnTo>
                  <a:pt x="1085" y="1510"/>
                </a:lnTo>
                <a:lnTo>
                  <a:pt x="1085" y="1517"/>
                </a:lnTo>
                <a:lnTo>
                  <a:pt x="1083" y="1519"/>
                </a:lnTo>
                <a:lnTo>
                  <a:pt x="1068" y="1534"/>
                </a:lnTo>
                <a:lnTo>
                  <a:pt x="1064" y="1541"/>
                </a:lnTo>
                <a:lnTo>
                  <a:pt x="1064" y="1544"/>
                </a:lnTo>
                <a:lnTo>
                  <a:pt x="1064" y="1548"/>
                </a:lnTo>
                <a:lnTo>
                  <a:pt x="1064" y="1553"/>
                </a:lnTo>
                <a:lnTo>
                  <a:pt x="1063" y="1570"/>
                </a:lnTo>
                <a:lnTo>
                  <a:pt x="1059" y="1587"/>
                </a:lnTo>
                <a:lnTo>
                  <a:pt x="1057" y="1606"/>
                </a:lnTo>
                <a:lnTo>
                  <a:pt x="1057" y="1626"/>
                </a:lnTo>
                <a:lnTo>
                  <a:pt x="1064" y="1629"/>
                </a:lnTo>
                <a:lnTo>
                  <a:pt x="1069" y="1633"/>
                </a:lnTo>
                <a:lnTo>
                  <a:pt x="1076" y="1643"/>
                </a:lnTo>
                <a:lnTo>
                  <a:pt x="1080" y="1647"/>
                </a:lnTo>
                <a:lnTo>
                  <a:pt x="1085" y="1650"/>
                </a:lnTo>
                <a:lnTo>
                  <a:pt x="1092" y="1653"/>
                </a:lnTo>
                <a:lnTo>
                  <a:pt x="1098" y="1653"/>
                </a:lnTo>
                <a:lnTo>
                  <a:pt x="1100" y="1657"/>
                </a:lnTo>
                <a:lnTo>
                  <a:pt x="1102" y="1660"/>
                </a:lnTo>
                <a:lnTo>
                  <a:pt x="1109" y="1662"/>
                </a:lnTo>
                <a:lnTo>
                  <a:pt x="1116" y="1664"/>
                </a:lnTo>
                <a:lnTo>
                  <a:pt x="1119" y="1665"/>
                </a:lnTo>
                <a:lnTo>
                  <a:pt x="1119" y="1667"/>
                </a:lnTo>
                <a:lnTo>
                  <a:pt x="1139" y="1667"/>
                </a:lnTo>
                <a:lnTo>
                  <a:pt x="1141" y="1676"/>
                </a:lnTo>
                <a:lnTo>
                  <a:pt x="1143" y="1679"/>
                </a:lnTo>
                <a:lnTo>
                  <a:pt x="1146" y="1681"/>
                </a:lnTo>
                <a:lnTo>
                  <a:pt x="1148" y="1684"/>
                </a:lnTo>
                <a:lnTo>
                  <a:pt x="1150" y="1686"/>
                </a:lnTo>
                <a:lnTo>
                  <a:pt x="1157" y="1687"/>
                </a:lnTo>
                <a:lnTo>
                  <a:pt x="1174" y="1687"/>
                </a:lnTo>
                <a:lnTo>
                  <a:pt x="1179" y="1689"/>
                </a:lnTo>
                <a:lnTo>
                  <a:pt x="1180" y="1691"/>
                </a:lnTo>
                <a:lnTo>
                  <a:pt x="1180" y="1694"/>
                </a:lnTo>
                <a:lnTo>
                  <a:pt x="1182" y="1698"/>
                </a:lnTo>
                <a:lnTo>
                  <a:pt x="1186" y="1701"/>
                </a:lnTo>
                <a:lnTo>
                  <a:pt x="1189" y="1701"/>
                </a:lnTo>
                <a:lnTo>
                  <a:pt x="1194" y="1701"/>
                </a:lnTo>
                <a:lnTo>
                  <a:pt x="1196" y="1705"/>
                </a:lnTo>
                <a:lnTo>
                  <a:pt x="1197" y="1706"/>
                </a:lnTo>
                <a:lnTo>
                  <a:pt x="1203" y="1708"/>
                </a:lnTo>
                <a:lnTo>
                  <a:pt x="1215" y="1708"/>
                </a:lnTo>
                <a:lnTo>
                  <a:pt x="1213" y="1711"/>
                </a:lnTo>
                <a:lnTo>
                  <a:pt x="1209" y="1713"/>
                </a:lnTo>
                <a:lnTo>
                  <a:pt x="1201" y="1715"/>
                </a:lnTo>
                <a:lnTo>
                  <a:pt x="1201" y="1718"/>
                </a:lnTo>
                <a:lnTo>
                  <a:pt x="1199" y="1722"/>
                </a:lnTo>
                <a:lnTo>
                  <a:pt x="1194" y="1722"/>
                </a:lnTo>
                <a:lnTo>
                  <a:pt x="1189" y="1725"/>
                </a:lnTo>
                <a:lnTo>
                  <a:pt x="1184" y="1730"/>
                </a:lnTo>
                <a:lnTo>
                  <a:pt x="1180" y="1734"/>
                </a:lnTo>
                <a:lnTo>
                  <a:pt x="1174" y="1735"/>
                </a:lnTo>
                <a:lnTo>
                  <a:pt x="1172" y="1742"/>
                </a:lnTo>
                <a:lnTo>
                  <a:pt x="1170" y="1742"/>
                </a:lnTo>
                <a:lnTo>
                  <a:pt x="1167" y="1742"/>
                </a:lnTo>
                <a:lnTo>
                  <a:pt x="1153" y="1742"/>
                </a:lnTo>
                <a:lnTo>
                  <a:pt x="1151" y="1749"/>
                </a:lnTo>
                <a:lnTo>
                  <a:pt x="1150" y="1749"/>
                </a:lnTo>
                <a:lnTo>
                  <a:pt x="1146" y="1749"/>
                </a:lnTo>
                <a:lnTo>
                  <a:pt x="1138" y="1749"/>
                </a:lnTo>
                <a:lnTo>
                  <a:pt x="1131" y="1751"/>
                </a:lnTo>
                <a:lnTo>
                  <a:pt x="1119" y="1756"/>
                </a:lnTo>
                <a:lnTo>
                  <a:pt x="1107" y="1761"/>
                </a:lnTo>
                <a:lnTo>
                  <a:pt x="1100" y="1762"/>
                </a:lnTo>
                <a:lnTo>
                  <a:pt x="1092" y="1762"/>
                </a:lnTo>
                <a:lnTo>
                  <a:pt x="1090" y="1769"/>
                </a:lnTo>
                <a:lnTo>
                  <a:pt x="1088" y="1769"/>
                </a:lnTo>
                <a:lnTo>
                  <a:pt x="1085" y="1769"/>
                </a:lnTo>
                <a:lnTo>
                  <a:pt x="1076" y="1771"/>
                </a:lnTo>
                <a:lnTo>
                  <a:pt x="1071" y="1774"/>
                </a:lnTo>
                <a:lnTo>
                  <a:pt x="1066" y="1780"/>
                </a:lnTo>
                <a:lnTo>
                  <a:pt x="1064" y="1786"/>
                </a:lnTo>
                <a:lnTo>
                  <a:pt x="1061" y="1791"/>
                </a:lnTo>
                <a:lnTo>
                  <a:pt x="1056" y="1797"/>
                </a:lnTo>
                <a:lnTo>
                  <a:pt x="1049" y="1798"/>
                </a:lnTo>
                <a:lnTo>
                  <a:pt x="1037" y="1797"/>
                </a:lnTo>
                <a:lnTo>
                  <a:pt x="1037" y="1810"/>
                </a:lnTo>
                <a:lnTo>
                  <a:pt x="1034" y="1814"/>
                </a:lnTo>
                <a:lnTo>
                  <a:pt x="1028" y="1815"/>
                </a:lnTo>
                <a:lnTo>
                  <a:pt x="1023" y="1824"/>
                </a:lnTo>
                <a:lnTo>
                  <a:pt x="1020" y="1834"/>
                </a:lnTo>
                <a:lnTo>
                  <a:pt x="1016" y="1844"/>
                </a:lnTo>
                <a:lnTo>
                  <a:pt x="1022" y="1853"/>
                </a:lnTo>
                <a:lnTo>
                  <a:pt x="1025" y="1856"/>
                </a:lnTo>
                <a:lnTo>
                  <a:pt x="1030" y="1858"/>
                </a:lnTo>
                <a:lnTo>
                  <a:pt x="1035" y="1858"/>
                </a:lnTo>
                <a:lnTo>
                  <a:pt x="1040" y="1860"/>
                </a:lnTo>
                <a:lnTo>
                  <a:pt x="1042" y="1861"/>
                </a:lnTo>
                <a:lnTo>
                  <a:pt x="1044" y="1865"/>
                </a:lnTo>
                <a:lnTo>
                  <a:pt x="1066" y="1865"/>
                </a:lnTo>
                <a:lnTo>
                  <a:pt x="1086" y="1863"/>
                </a:lnTo>
                <a:lnTo>
                  <a:pt x="1104" y="1858"/>
                </a:lnTo>
                <a:lnTo>
                  <a:pt x="1119" y="1851"/>
                </a:lnTo>
                <a:lnTo>
                  <a:pt x="1127" y="1853"/>
                </a:lnTo>
                <a:lnTo>
                  <a:pt x="1133" y="1855"/>
                </a:lnTo>
                <a:lnTo>
                  <a:pt x="1139" y="1858"/>
                </a:lnTo>
                <a:lnTo>
                  <a:pt x="1146" y="1858"/>
                </a:lnTo>
                <a:lnTo>
                  <a:pt x="1148" y="1856"/>
                </a:lnTo>
                <a:lnTo>
                  <a:pt x="1150" y="1855"/>
                </a:lnTo>
                <a:lnTo>
                  <a:pt x="1153" y="1856"/>
                </a:lnTo>
                <a:lnTo>
                  <a:pt x="1160" y="1858"/>
                </a:lnTo>
                <a:lnTo>
                  <a:pt x="1163" y="1860"/>
                </a:lnTo>
                <a:lnTo>
                  <a:pt x="1167" y="1858"/>
                </a:lnTo>
                <a:lnTo>
                  <a:pt x="1167" y="1861"/>
                </a:lnTo>
                <a:lnTo>
                  <a:pt x="1165" y="1863"/>
                </a:lnTo>
                <a:lnTo>
                  <a:pt x="1160" y="1865"/>
                </a:lnTo>
                <a:lnTo>
                  <a:pt x="1146" y="1865"/>
                </a:lnTo>
                <a:lnTo>
                  <a:pt x="1145" y="1866"/>
                </a:lnTo>
                <a:lnTo>
                  <a:pt x="1143" y="1868"/>
                </a:lnTo>
                <a:lnTo>
                  <a:pt x="1141" y="1873"/>
                </a:lnTo>
                <a:lnTo>
                  <a:pt x="1138" y="1877"/>
                </a:lnTo>
                <a:lnTo>
                  <a:pt x="1136" y="1878"/>
                </a:lnTo>
                <a:lnTo>
                  <a:pt x="1133" y="1878"/>
                </a:lnTo>
                <a:lnTo>
                  <a:pt x="1133" y="1899"/>
                </a:lnTo>
                <a:lnTo>
                  <a:pt x="1127" y="1899"/>
                </a:lnTo>
                <a:lnTo>
                  <a:pt x="1124" y="1901"/>
                </a:lnTo>
                <a:lnTo>
                  <a:pt x="1121" y="1902"/>
                </a:lnTo>
                <a:lnTo>
                  <a:pt x="1119" y="1906"/>
                </a:lnTo>
                <a:lnTo>
                  <a:pt x="1114" y="1906"/>
                </a:lnTo>
                <a:lnTo>
                  <a:pt x="1110" y="1907"/>
                </a:lnTo>
                <a:lnTo>
                  <a:pt x="1107" y="1909"/>
                </a:lnTo>
                <a:lnTo>
                  <a:pt x="1105" y="1913"/>
                </a:lnTo>
                <a:lnTo>
                  <a:pt x="1098" y="1914"/>
                </a:lnTo>
                <a:lnTo>
                  <a:pt x="1093" y="1913"/>
                </a:lnTo>
                <a:lnTo>
                  <a:pt x="1083" y="1909"/>
                </a:lnTo>
                <a:lnTo>
                  <a:pt x="1073" y="1906"/>
                </a:lnTo>
                <a:lnTo>
                  <a:pt x="1066" y="1906"/>
                </a:lnTo>
                <a:lnTo>
                  <a:pt x="1057" y="1906"/>
                </a:lnTo>
                <a:lnTo>
                  <a:pt x="1045" y="1907"/>
                </a:lnTo>
                <a:lnTo>
                  <a:pt x="1034" y="1906"/>
                </a:lnTo>
                <a:lnTo>
                  <a:pt x="1025" y="1904"/>
                </a:lnTo>
                <a:lnTo>
                  <a:pt x="1016" y="1899"/>
                </a:lnTo>
                <a:lnTo>
                  <a:pt x="1011" y="1899"/>
                </a:lnTo>
                <a:lnTo>
                  <a:pt x="1006" y="1899"/>
                </a:lnTo>
                <a:lnTo>
                  <a:pt x="1005" y="1902"/>
                </a:lnTo>
                <a:lnTo>
                  <a:pt x="1001" y="1904"/>
                </a:lnTo>
                <a:lnTo>
                  <a:pt x="998" y="1911"/>
                </a:lnTo>
                <a:lnTo>
                  <a:pt x="994" y="1913"/>
                </a:lnTo>
                <a:lnTo>
                  <a:pt x="989" y="1913"/>
                </a:lnTo>
                <a:lnTo>
                  <a:pt x="982" y="1914"/>
                </a:lnTo>
                <a:lnTo>
                  <a:pt x="972" y="1914"/>
                </a:lnTo>
                <a:lnTo>
                  <a:pt x="955" y="1913"/>
                </a:lnTo>
                <a:lnTo>
                  <a:pt x="938" y="1911"/>
                </a:lnTo>
                <a:lnTo>
                  <a:pt x="930" y="1911"/>
                </a:lnTo>
                <a:lnTo>
                  <a:pt x="921" y="1913"/>
                </a:lnTo>
                <a:lnTo>
                  <a:pt x="921" y="1914"/>
                </a:lnTo>
                <a:lnTo>
                  <a:pt x="919" y="1916"/>
                </a:lnTo>
                <a:lnTo>
                  <a:pt x="918" y="1919"/>
                </a:lnTo>
                <a:lnTo>
                  <a:pt x="914" y="1919"/>
                </a:lnTo>
                <a:lnTo>
                  <a:pt x="907" y="1921"/>
                </a:lnTo>
                <a:lnTo>
                  <a:pt x="901" y="1919"/>
                </a:lnTo>
                <a:lnTo>
                  <a:pt x="894" y="1919"/>
                </a:lnTo>
                <a:lnTo>
                  <a:pt x="887" y="1919"/>
                </a:lnTo>
                <a:lnTo>
                  <a:pt x="883" y="1921"/>
                </a:lnTo>
                <a:lnTo>
                  <a:pt x="883" y="1923"/>
                </a:lnTo>
                <a:lnTo>
                  <a:pt x="882" y="1926"/>
                </a:lnTo>
                <a:lnTo>
                  <a:pt x="880" y="1926"/>
                </a:lnTo>
                <a:lnTo>
                  <a:pt x="873" y="1928"/>
                </a:lnTo>
                <a:lnTo>
                  <a:pt x="865" y="1930"/>
                </a:lnTo>
                <a:lnTo>
                  <a:pt x="860" y="1930"/>
                </a:lnTo>
                <a:lnTo>
                  <a:pt x="856" y="1931"/>
                </a:lnTo>
                <a:lnTo>
                  <a:pt x="853" y="1933"/>
                </a:lnTo>
                <a:lnTo>
                  <a:pt x="839" y="1933"/>
                </a:lnTo>
                <a:lnTo>
                  <a:pt x="832" y="1936"/>
                </a:lnTo>
                <a:lnTo>
                  <a:pt x="827" y="1942"/>
                </a:lnTo>
                <a:lnTo>
                  <a:pt x="822" y="1947"/>
                </a:lnTo>
                <a:lnTo>
                  <a:pt x="819" y="1953"/>
                </a:lnTo>
                <a:lnTo>
                  <a:pt x="810" y="1953"/>
                </a:lnTo>
                <a:lnTo>
                  <a:pt x="802" y="1955"/>
                </a:lnTo>
                <a:lnTo>
                  <a:pt x="788" y="1960"/>
                </a:lnTo>
                <a:lnTo>
                  <a:pt x="774" y="1965"/>
                </a:lnTo>
                <a:lnTo>
                  <a:pt x="768" y="1967"/>
                </a:lnTo>
                <a:lnTo>
                  <a:pt x="757" y="1967"/>
                </a:lnTo>
                <a:lnTo>
                  <a:pt x="757" y="1959"/>
                </a:lnTo>
                <a:lnTo>
                  <a:pt x="759" y="1952"/>
                </a:lnTo>
                <a:lnTo>
                  <a:pt x="762" y="1947"/>
                </a:lnTo>
                <a:lnTo>
                  <a:pt x="764" y="1940"/>
                </a:lnTo>
                <a:lnTo>
                  <a:pt x="766" y="1938"/>
                </a:lnTo>
                <a:lnTo>
                  <a:pt x="769" y="1936"/>
                </a:lnTo>
                <a:lnTo>
                  <a:pt x="776" y="1935"/>
                </a:lnTo>
                <a:lnTo>
                  <a:pt x="783" y="1933"/>
                </a:lnTo>
                <a:lnTo>
                  <a:pt x="785" y="1930"/>
                </a:lnTo>
                <a:lnTo>
                  <a:pt x="785" y="1926"/>
                </a:lnTo>
                <a:lnTo>
                  <a:pt x="785" y="1921"/>
                </a:lnTo>
                <a:lnTo>
                  <a:pt x="781" y="1918"/>
                </a:lnTo>
                <a:lnTo>
                  <a:pt x="776" y="1914"/>
                </a:lnTo>
                <a:lnTo>
                  <a:pt x="771" y="1914"/>
                </a:lnTo>
                <a:lnTo>
                  <a:pt x="757" y="1913"/>
                </a:lnTo>
                <a:lnTo>
                  <a:pt x="744" y="1913"/>
                </a:lnTo>
                <a:lnTo>
                  <a:pt x="739" y="1914"/>
                </a:lnTo>
                <a:lnTo>
                  <a:pt x="733" y="1914"/>
                </a:lnTo>
                <a:lnTo>
                  <a:pt x="720" y="1913"/>
                </a:lnTo>
                <a:lnTo>
                  <a:pt x="713" y="1913"/>
                </a:lnTo>
                <a:lnTo>
                  <a:pt x="708" y="1913"/>
                </a:lnTo>
                <a:lnTo>
                  <a:pt x="704" y="1916"/>
                </a:lnTo>
                <a:lnTo>
                  <a:pt x="703" y="1919"/>
                </a:lnTo>
                <a:lnTo>
                  <a:pt x="694" y="1921"/>
                </a:lnTo>
                <a:lnTo>
                  <a:pt x="687" y="1918"/>
                </a:lnTo>
                <a:lnTo>
                  <a:pt x="682" y="1916"/>
                </a:lnTo>
                <a:lnTo>
                  <a:pt x="675" y="1913"/>
                </a:lnTo>
                <a:lnTo>
                  <a:pt x="669" y="1913"/>
                </a:lnTo>
                <a:lnTo>
                  <a:pt x="665" y="1916"/>
                </a:lnTo>
                <a:lnTo>
                  <a:pt x="660" y="1918"/>
                </a:lnTo>
                <a:lnTo>
                  <a:pt x="655" y="1919"/>
                </a:lnTo>
                <a:lnTo>
                  <a:pt x="655" y="1928"/>
                </a:lnTo>
                <a:lnTo>
                  <a:pt x="655" y="1933"/>
                </a:lnTo>
                <a:lnTo>
                  <a:pt x="657" y="1936"/>
                </a:lnTo>
                <a:lnTo>
                  <a:pt x="658" y="1940"/>
                </a:lnTo>
                <a:lnTo>
                  <a:pt x="665" y="1947"/>
                </a:lnTo>
                <a:lnTo>
                  <a:pt x="667" y="1950"/>
                </a:lnTo>
                <a:lnTo>
                  <a:pt x="669" y="1953"/>
                </a:lnTo>
                <a:lnTo>
                  <a:pt x="674" y="1960"/>
                </a:lnTo>
                <a:lnTo>
                  <a:pt x="679" y="1964"/>
                </a:lnTo>
                <a:lnTo>
                  <a:pt x="687" y="1967"/>
                </a:lnTo>
                <a:lnTo>
                  <a:pt x="696" y="1967"/>
                </a:lnTo>
                <a:lnTo>
                  <a:pt x="698" y="1971"/>
                </a:lnTo>
                <a:lnTo>
                  <a:pt x="701" y="1972"/>
                </a:lnTo>
                <a:lnTo>
                  <a:pt x="710" y="1974"/>
                </a:lnTo>
                <a:lnTo>
                  <a:pt x="713" y="1976"/>
                </a:lnTo>
                <a:lnTo>
                  <a:pt x="716" y="1979"/>
                </a:lnTo>
                <a:lnTo>
                  <a:pt x="720" y="1981"/>
                </a:lnTo>
                <a:lnTo>
                  <a:pt x="723" y="1981"/>
                </a:lnTo>
                <a:lnTo>
                  <a:pt x="718" y="1991"/>
                </a:lnTo>
                <a:lnTo>
                  <a:pt x="710" y="1998"/>
                </a:lnTo>
                <a:lnTo>
                  <a:pt x="699" y="2003"/>
                </a:lnTo>
                <a:lnTo>
                  <a:pt x="689" y="2008"/>
                </a:lnTo>
                <a:lnTo>
                  <a:pt x="677" y="2012"/>
                </a:lnTo>
                <a:lnTo>
                  <a:pt x="664" y="2013"/>
                </a:lnTo>
                <a:lnTo>
                  <a:pt x="635" y="2015"/>
                </a:lnTo>
                <a:lnTo>
                  <a:pt x="635" y="2018"/>
                </a:lnTo>
                <a:lnTo>
                  <a:pt x="631" y="2020"/>
                </a:lnTo>
                <a:lnTo>
                  <a:pt x="624" y="2022"/>
                </a:lnTo>
                <a:lnTo>
                  <a:pt x="617" y="2024"/>
                </a:lnTo>
                <a:lnTo>
                  <a:pt x="616" y="2025"/>
                </a:lnTo>
                <a:lnTo>
                  <a:pt x="614" y="2029"/>
                </a:lnTo>
                <a:lnTo>
                  <a:pt x="594" y="2020"/>
                </a:lnTo>
                <a:lnTo>
                  <a:pt x="582" y="2017"/>
                </a:lnTo>
                <a:lnTo>
                  <a:pt x="566" y="2015"/>
                </a:lnTo>
                <a:lnTo>
                  <a:pt x="561" y="2015"/>
                </a:lnTo>
                <a:lnTo>
                  <a:pt x="559" y="2012"/>
                </a:lnTo>
                <a:lnTo>
                  <a:pt x="559" y="2008"/>
                </a:lnTo>
                <a:lnTo>
                  <a:pt x="558" y="2005"/>
                </a:lnTo>
                <a:lnTo>
                  <a:pt x="554" y="2000"/>
                </a:lnTo>
                <a:lnTo>
                  <a:pt x="553" y="1994"/>
                </a:lnTo>
                <a:lnTo>
                  <a:pt x="546" y="1986"/>
                </a:lnTo>
                <a:lnTo>
                  <a:pt x="535" y="1977"/>
                </a:lnTo>
                <a:lnTo>
                  <a:pt x="532" y="1974"/>
                </a:lnTo>
                <a:lnTo>
                  <a:pt x="529" y="1974"/>
                </a:lnTo>
                <a:lnTo>
                  <a:pt x="523" y="1972"/>
                </a:lnTo>
                <a:lnTo>
                  <a:pt x="520" y="1972"/>
                </a:lnTo>
                <a:lnTo>
                  <a:pt x="517" y="1974"/>
                </a:lnTo>
                <a:lnTo>
                  <a:pt x="515" y="1977"/>
                </a:lnTo>
                <a:lnTo>
                  <a:pt x="510" y="1983"/>
                </a:lnTo>
                <a:lnTo>
                  <a:pt x="506" y="1983"/>
                </a:lnTo>
                <a:lnTo>
                  <a:pt x="503" y="1983"/>
                </a:lnTo>
                <a:lnTo>
                  <a:pt x="501" y="1984"/>
                </a:lnTo>
                <a:lnTo>
                  <a:pt x="498" y="1988"/>
                </a:lnTo>
                <a:lnTo>
                  <a:pt x="488" y="1988"/>
                </a:lnTo>
                <a:lnTo>
                  <a:pt x="479" y="1989"/>
                </a:lnTo>
                <a:lnTo>
                  <a:pt x="471" y="1991"/>
                </a:lnTo>
                <a:lnTo>
                  <a:pt x="464" y="1994"/>
                </a:lnTo>
                <a:lnTo>
                  <a:pt x="462" y="1996"/>
                </a:lnTo>
                <a:lnTo>
                  <a:pt x="460" y="1998"/>
                </a:lnTo>
                <a:lnTo>
                  <a:pt x="459" y="2003"/>
                </a:lnTo>
                <a:lnTo>
                  <a:pt x="459" y="2006"/>
                </a:lnTo>
                <a:lnTo>
                  <a:pt x="454" y="2008"/>
                </a:lnTo>
                <a:lnTo>
                  <a:pt x="450" y="2010"/>
                </a:lnTo>
                <a:lnTo>
                  <a:pt x="445" y="2018"/>
                </a:lnTo>
                <a:lnTo>
                  <a:pt x="440" y="2025"/>
                </a:lnTo>
                <a:lnTo>
                  <a:pt x="437" y="2027"/>
                </a:lnTo>
                <a:lnTo>
                  <a:pt x="433" y="2029"/>
                </a:lnTo>
                <a:lnTo>
                  <a:pt x="430" y="2029"/>
                </a:lnTo>
                <a:lnTo>
                  <a:pt x="419" y="2029"/>
                </a:lnTo>
                <a:lnTo>
                  <a:pt x="411" y="2030"/>
                </a:lnTo>
                <a:lnTo>
                  <a:pt x="394" y="2034"/>
                </a:lnTo>
                <a:lnTo>
                  <a:pt x="377" y="2037"/>
                </a:lnTo>
                <a:lnTo>
                  <a:pt x="367" y="2037"/>
                </a:lnTo>
                <a:lnTo>
                  <a:pt x="355" y="2035"/>
                </a:lnTo>
                <a:lnTo>
                  <a:pt x="350" y="2039"/>
                </a:lnTo>
                <a:lnTo>
                  <a:pt x="346" y="2042"/>
                </a:lnTo>
                <a:lnTo>
                  <a:pt x="338" y="2049"/>
                </a:lnTo>
                <a:lnTo>
                  <a:pt x="333" y="2059"/>
                </a:lnTo>
                <a:lnTo>
                  <a:pt x="327" y="2070"/>
                </a:lnTo>
                <a:lnTo>
                  <a:pt x="324" y="2085"/>
                </a:lnTo>
                <a:lnTo>
                  <a:pt x="319" y="2095"/>
                </a:lnTo>
                <a:lnTo>
                  <a:pt x="310" y="2104"/>
                </a:lnTo>
                <a:lnTo>
                  <a:pt x="300" y="2111"/>
                </a:lnTo>
                <a:lnTo>
                  <a:pt x="300" y="2119"/>
                </a:lnTo>
                <a:lnTo>
                  <a:pt x="297" y="2124"/>
                </a:lnTo>
                <a:lnTo>
                  <a:pt x="293" y="2129"/>
                </a:lnTo>
                <a:lnTo>
                  <a:pt x="286" y="2131"/>
                </a:lnTo>
                <a:lnTo>
                  <a:pt x="281" y="2138"/>
                </a:lnTo>
                <a:lnTo>
                  <a:pt x="268" y="2155"/>
                </a:lnTo>
                <a:lnTo>
                  <a:pt x="266" y="2158"/>
                </a:lnTo>
                <a:lnTo>
                  <a:pt x="264" y="2158"/>
                </a:lnTo>
                <a:lnTo>
                  <a:pt x="256" y="2165"/>
                </a:lnTo>
                <a:lnTo>
                  <a:pt x="249" y="2182"/>
                </a:lnTo>
                <a:lnTo>
                  <a:pt x="246" y="2192"/>
                </a:lnTo>
                <a:lnTo>
                  <a:pt x="239" y="2206"/>
                </a:lnTo>
                <a:lnTo>
                  <a:pt x="234" y="2216"/>
                </a:lnTo>
                <a:lnTo>
                  <a:pt x="227" y="2225"/>
                </a:lnTo>
                <a:lnTo>
                  <a:pt x="222" y="2235"/>
                </a:lnTo>
                <a:lnTo>
                  <a:pt x="220" y="2240"/>
                </a:lnTo>
                <a:lnTo>
                  <a:pt x="218" y="2247"/>
                </a:lnTo>
                <a:lnTo>
                  <a:pt x="211" y="2247"/>
                </a:lnTo>
                <a:lnTo>
                  <a:pt x="205" y="2249"/>
                </a:lnTo>
                <a:lnTo>
                  <a:pt x="201" y="2254"/>
                </a:lnTo>
                <a:lnTo>
                  <a:pt x="200" y="2259"/>
                </a:lnTo>
                <a:lnTo>
                  <a:pt x="194" y="2269"/>
                </a:lnTo>
                <a:lnTo>
                  <a:pt x="191" y="2273"/>
                </a:lnTo>
                <a:lnTo>
                  <a:pt x="184" y="2274"/>
                </a:lnTo>
                <a:lnTo>
                  <a:pt x="184" y="2283"/>
                </a:lnTo>
                <a:lnTo>
                  <a:pt x="184" y="2288"/>
                </a:lnTo>
                <a:lnTo>
                  <a:pt x="182" y="2293"/>
                </a:lnTo>
                <a:lnTo>
                  <a:pt x="177" y="2295"/>
                </a:lnTo>
                <a:lnTo>
                  <a:pt x="177" y="2349"/>
                </a:lnTo>
                <a:lnTo>
                  <a:pt x="181" y="2360"/>
                </a:lnTo>
                <a:lnTo>
                  <a:pt x="184" y="2370"/>
                </a:lnTo>
                <a:lnTo>
                  <a:pt x="191" y="2387"/>
                </a:lnTo>
                <a:lnTo>
                  <a:pt x="194" y="2397"/>
                </a:lnTo>
                <a:lnTo>
                  <a:pt x="198" y="2407"/>
                </a:lnTo>
                <a:lnTo>
                  <a:pt x="200" y="2417"/>
                </a:lnTo>
                <a:lnTo>
                  <a:pt x="198" y="2431"/>
                </a:lnTo>
                <a:lnTo>
                  <a:pt x="198" y="2438"/>
                </a:lnTo>
                <a:lnTo>
                  <a:pt x="196" y="2443"/>
                </a:lnTo>
                <a:lnTo>
                  <a:pt x="191" y="2452"/>
                </a:lnTo>
                <a:lnTo>
                  <a:pt x="191" y="2457"/>
                </a:lnTo>
                <a:lnTo>
                  <a:pt x="191" y="2462"/>
                </a:lnTo>
                <a:lnTo>
                  <a:pt x="189" y="2465"/>
                </a:lnTo>
                <a:lnTo>
                  <a:pt x="184" y="2465"/>
                </a:lnTo>
                <a:lnTo>
                  <a:pt x="184" y="2472"/>
                </a:lnTo>
                <a:lnTo>
                  <a:pt x="184" y="2475"/>
                </a:lnTo>
                <a:lnTo>
                  <a:pt x="181" y="2482"/>
                </a:lnTo>
                <a:lnTo>
                  <a:pt x="177" y="2489"/>
                </a:lnTo>
                <a:lnTo>
                  <a:pt x="177" y="2494"/>
                </a:lnTo>
                <a:lnTo>
                  <a:pt x="177" y="2499"/>
                </a:lnTo>
                <a:lnTo>
                  <a:pt x="181" y="2505"/>
                </a:lnTo>
                <a:lnTo>
                  <a:pt x="182" y="2508"/>
                </a:lnTo>
                <a:lnTo>
                  <a:pt x="186" y="2511"/>
                </a:lnTo>
                <a:lnTo>
                  <a:pt x="189" y="2513"/>
                </a:lnTo>
                <a:lnTo>
                  <a:pt x="198" y="2513"/>
                </a:lnTo>
                <a:lnTo>
                  <a:pt x="208" y="2511"/>
                </a:lnTo>
                <a:lnTo>
                  <a:pt x="230" y="2506"/>
                </a:lnTo>
                <a:lnTo>
                  <a:pt x="240" y="2505"/>
                </a:lnTo>
                <a:lnTo>
                  <a:pt x="252" y="2506"/>
                </a:lnTo>
                <a:lnTo>
                  <a:pt x="293" y="2486"/>
                </a:lnTo>
                <a:lnTo>
                  <a:pt x="295" y="2481"/>
                </a:lnTo>
                <a:lnTo>
                  <a:pt x="297" y="2479"/>
                </a:lnTo>
                <a:lnTo>
                  <a:pt x="300" y="2479"/>
                </a:lnTo>
                <a:lnTo>
                  <a:pt x="310" y="2475"/>
                </a:lnTo>
                <a:lnTo>
                  <a:pt x="319" y="2470"/>
                </a:lnTo>
                <a:lnTo>
                  <a:pt x="326" y="2464"/>
                </a:lnTo>
                <a:lnTo>
                  <a:pt x="334" y="2458"/>
                </a:lnTo>
                <a:lnTo>
                  <a:pt x="343" y="2453"/>
                </a:lnTo>
                <a:lnTo>
                  <a:pt x="350" y="2453"/>
                </a:lnTo>
                <a:lnTo>
                  <a:pt x="355" y="2452"/>
                </a:lnTo>
                <a:lnTo>
                  <a:pt x="356" y="2450"/>
                </a:lnTo>
                <a:lnTo>
                  <a:pt x="358" y="2448"/>
                </a:lnTo>
                <a:lnTo>
                  <a:pt x="363" y="2446"/>
                </a:lnTo>
                <a:lnTo>
                  <a:pt x="367" y="2443"/>
                </a:lnTo>
                <a:lnTo>
                  <a:pt x="368" y="2441"/>
                </a:lnTo>
                <a:lnTo>
                  <a:pt x="368" y="2438"/>
                </a:lnTo>
                <a:lnTo>
                  <a:pt x="373" y="2438"/>
                </a:lnTo>
                <a:lnTo>
                  <a:pt x="379" y="2438"/>
                </a:lnTo>
                <a:lnTo>
                  <a:pt x="380" y="2435"/>
                </a:lnTo>
                <a:lnTo>
                  <a:pt x="382" y="2431"/>
                </a:lnTo>
                <a:lnTo>
                  <a:pt x="389" y="2431"/>
                </a:lnTo>
                <a:lnTo>
                  <a:pt x="396" y="2431"/>
                </a:lnTo>
                <a:lnTo>
                  <a:pt x="401" y="2435"/>
                </a:lnTo>
                <a:lnTo>
                  <a:pt x="402" y="2438"/>
                </a:lnTo>
                <a:lnTo>
                  <a:pt x="411" y="2433"/>
                </a:lnTo>
                <a:lnTo>
                  <a:pt x="418" y="2433"/>
                </a:lnTo>
                <a:lnTo>
                  <a:pt x="423" y="2431"/>
                </a:lnTo>
                <a:lnTo>
                  <a:pt x="433" y="2431"/>
                </a:lnTo>
                <a:lnTo>
                  <a:pt x="440" y="2428"/>
                </a:lnTo>
                <a:lnTo>
                  <a:pt x="445" y="2423"/>
                </a:lnTo>
                <a:lnTo>
                  <a:pt x="448" y="2416"/>
                </a:lnTo>
                <a:lnTo>
                  <a:pt x="454" y="2411"/>
                </a:lnTo>
                <a:lnTo>
                  <a:pt x="459" y="2406"/>
                </a:lnTo>
                <a:lnTo>
                  <a:pt x="467" y="2404"/>
                </a:lnTo>
                <a:lnTo>
                  <a:pt x="477" y="2404"/>
                </a:lnTo>
                <a:lnTo>
                  <a:pt x="477" y="2411"/>
                </a:lnTo>
                <a:lnTo>
                  <a:pt x="477" y="2416"/>
                </a:lnTo>
                <a:lnTo>
                  <a:pt x="479" y="2429"/>
                </a:lnTo>
                <a:lnTo>
                  <a:pt x="477" y="2435"/>
                </a:lnTo>
                <a:lnTo>
                  <a:pt x="476" y="2438"/>
                </a:lnTo>
                <a:lnTo>
                  <a:pt x="471" y="2440"/>
                </a:lnTo>
                <a:lnTo>
                  <a:pt x="464" y="2438"/>
                </a:lnTo>
                <a:lnTo>
                  <a:pt x="460" y="2445"/>
                </a:lnTo>
                <a:lnTo>
                  <a:pt x="457" y="2452"/>
                </a:lnTo>
                <a:lnTo>
                  <a:pt x="450" y="2455"/>
                </a:lnTo>
                <a:lnTo>
                  <a:pt x="443" y="2458"/>
                </a:lnTo>
                <a:lnTo>
                  <a:pt x="445" y="2469"/>
                </a:lnTo>
                <a:lnTo>
                  <a:pt x="445" y="2475"/>
                </a:lnTo>
                <a:lnTo>
                  <a:pt x="443" y="2481"/>
                </a:lnTo>
                <a:lnTo>
                  <a:pt x="440" y="2486"/>
                </a:lnTo>
                <a:lnTo>
                  <a:pt x="433" y="2494"/>
                </a:lnTo>
                <a:lnTo>
                  <a:pt x="431" y="2499"/>
                </a:lnTo>
                <a:lnTo>
                  <a:pt x="430" y="2506"/>
                </a:lnTo>
                <a:lnTo>
                  <a:pt x="426" y="2508"/>
                </a:lnTo>
                <a:lnTo>
                  <a:pt x="423" y="2510"/>
                </a:lnTo>
                <a:lnTo>
                  <a:pt x="418" y="2515"/>
                </a:lnTo>
                <a:lnTo>
                  <a:pt x="416" y="2518"/>
                </a:lnTo>
                <a:lnTo>
                  <a:pt x="413" y="2520"/>
                </a:lnTo>
                <a:lnTo>
                  <a:pt x="409" y="2522"/>
                </a:lnTo>
                <a:lnTo>
                  <a:pt x="402" y="2520"/>
                </a:lnTo>
                <a:lnTo>
                  <a:pt x="401" y="2523"/>
                </a:lnTo>
                <a:lnTo>
                  <a:pt x="399" y="2527"/>
                </a:lnTo>
                <a:lnTo>
                  <a:pt x="397" y="2530"/>
                </a:lnTo>
                <a:lnTo>
                  <a:pt x="396" y="2534"/>
                </a:lnTo>
                <a:lnTo>
                  <a:pt x="382" y="2540"/>
                </a:lnTo>
                <a:lnTo>
                  <a:pt x="385" y="2546"/>
                </a:lnTo>
                <a:lnTo>
                  <a:pt x="392" y="2556"/>
                </a:lnTo>
                <a:lnTo>
                  <a:pt x="401" y="2564"/>
                </a:lnTo>
                <a:lnTo>
                  <a:pt x="406" y="2568"/>
                </a:lnTo>
                <a:lnTo>
                  <a:pt x="409" y="2568"/>
                </a:lnTo>
                <a:lnTo>
                  <a:pt x="430" y="2568"/>
                </a:lnTo>
                <a:lnTo>
                  <a:pt x="433" y="2575"/>
                </a:lnTo>
                <a:lnTo>
                  <a:pt x="438" y="2580"/>
                </a:lnTo>
                <a:lnTo>
                  <a:pt x="443" y="2581"/>
                </a:lnTo>
                <a:lnTo>
                  <a:pt x="455" y="2592"/>
                </a:lnTo>
                <a:lnTo>
                  <a:pt x="467" y="2602"/>
                </a:lnTo>
                <a:lnTo>
                  <a:pt x="471" y="2602"/>
                </a:lnTo>
                <a:lnTo>
                  <a:pt x="471" y="2609"/>
                </a:lnTo>
                <a:lnTo>
                  <a:pt x="476" y="2610"/>
                </a:lnTo>
                <a:lnTo>
                  <a:pt x="477" y="2612"/>
                </a:lnTo>
                <a:lnTo>
                  <a:pt x="477" y="2616"/>
                </a:lnTo>
                <a:lnTo>
                  <a:pt x="484" y="2616"/>
                </a:lnTo>
                <a:lnTo>
                  <a:pt x="484" y="2622"/>
                </a:lnTo>
                <a:lnTo>
                  <a:pt x="483" y="2627"/>
                </a:lnTo>
                <a:lnTo>
                  <a:pt x="479" y="2631"/>
                </a:lnTo>
                <a:lnTo>
                  <a:pt x="477" y="2636"/>
                </a:lnTo>
                <a:lnTo>
                  <a:pt x="476" y="2641"/>
                </a:lnTo>
                <a:lnTo>
                  <a:pt x="474" y="2643"/>
                </a:lnTo>
                <a:lnTo>
                  <a:pt x="471" y="2643"/>
                </a:lnTo>
                <a:lnTo>
                  <a:pt x="471" y="2650"/>
                </a:lnTo>
                <a:lnTo>
                  <a:pt x="471" y="2655"/>
                </a:lnTo>
                <a:lnTo>
                  <a:pt x="474" y="2663"/>
                </a:lnTo>
                <a:lnTo>
                  <a:pt x="477" y="2672"/>
                </a:lnTo>
                <a:lnTo>
                  <a:pt x="479" y="2677"/>
                </a:lnTo>
                <a:lnTo>
                  <a:pt x="477" y="2684"/>
                </a:lnTo>
                <a:lnTo>
                  <a:pt x="483" y="2685"/>
                </a:lnTo>
                <a:lnTo>
                  <a:pt x="484" y="2687"/>
                </a:lnTo>
                <a:lnTo>
                  <a:pt x="484" y="2691"/>
                </a:lnTo>
                <a:lnTo>
                  <a:pt x="486" y="2694"/>
                </a:lnTo>
                <a:lnTo>
                  <a:pt x="489" y="2697"/>
                </a:lnTo>
                <a:lnTo>
                  <a:pt x="491" y="2701"/>
                </a:lnTo>
                <a:lnTo>
                  <a:pt x="491" y="2704"/>
                </a:lnTo>
                <a:lnTo>
                  <a:pt x="501" y="2706"/>
                </a:lnTo>
                <a:lnTo>
                  <a:pt x="510" y="2706"/>
                </a:lnTo>
                <a:lnTo>
                  <a:pt x="523" y="2702"/>
                </a:lnTo>
                <a:lnTo>
                  <a:pt x="535" y="2697"/>
                </a:lnTo>
                <a:lnTo>
                  <a:pt x="544" y="2697"/>
                </a:lnTo>
                <a:lnTo>
                  <a:pt x="553" y="2697"/>
                </a:lnTo>
                <a:lnTo>
                  <a:pt x="553" y="2706"/>
                </a:lnTo>
                <a:lnTo>
                  <a:pt x="549" y="2711"/>
                </a:lnTo>
                <a:lnTo>
                  <a:pt x="546" y="2716"/>
                </a:lnTo>
                <a:lnTo>
                  <a:pt x="539" y="2718"/>
                </a:lnTo>
                <a:lnTo>
                  <a:pt x="535" y="2723"/>
                </a:lnTo>
                <a:lnTo>
                  <a:pt x="534" y="2730"/>
                </a:lnTo>
                <a:lnTo>
                  <a:pt x="530" y="2735"/>
                </a:lnTo>
                <a:lnTo>
                  <a:pt x="529" y="2738"/>
                </a:lnTo>
                <a:lnTo>
                  <a:pt x="525" y="2738"/>
                </a:lnTo>
                <a:lnTo>
                  <a:pt x="525" y="2772"/>
                </a:lnTo>
                <a:lnTo>
                  <a:pt x="518" y="2772"/>
                </a:lnTo>
                <a:lnTo>
                  <a:pt x="512" y="2772"/>
                </a:lnTo>
                <a:lnTo>
                  <a:pt x="501" y="2776"/>
                </a:lnTo>
                <a:lnTo>
                  <a:pt x="491" y="2779"/>
                </a:lnTo>
                <a:lnTo>
                  <a:pt x="486" y="2781"/>
                </a:lnTo>
                <a:lnTo>
                  <a:pt x="477" y="2779"/>
                </a:lnTo>
                <a:lnTo>
                  <a:pt x="477" y="2786"/>
                </a:lnTo>
                <a:lnTo>
                  <a:pt x="477" y="2793"/>
                </a:lnTo>
                <a:lnTo>
                  <a:pt x="476" y="2796"/>
                </a:lnTo>
                <a:lnTo>
                  <a:pt x="474" y="2800"/>
                </a:lnTo>
                <a:lnTo>
                  <a:pt x="472" y="2803"/>
                </a:lnTo>
                <a:lnTo>
                  <a:pt x="471" y="2806"/>
                </a:lnTo>
                <a:lnTo>
                  <a:pt x="472" y="2812"/>
                </a:lnTo>
                <a:lnTo>
                  <a:pt x="476" y="2815"/>
                </a:lnTo>
                <a:lnTo>
                  <a:pt x="477" y="2822"/>
                </a:lnTo>
                <a:lnTo>
                  <a:pt x="477" y="2827"/>
                </a:lnTo>
                <a:lnTo>
                  <a:pt x="479" y="2830"/>
                </a:lnTo>
                <a:lnTo>
                  <a:pt x="481" y="2832"/>
                </a:lnTo>
                <a:lnTo>
                  <a:pt x="486" y="2834"/>
                </a:lnTo>
                <a:lnTo>
                  <a:pt x="493" y="2834"/>
                </a:lnTo>
                <a:lnTo>
                  <a:pt x="498" y="2834"/>
                </a:lnTo>
                <a:lnTo>
                  <a:pt x="500" y="2835"/>
                </a:lnTo>
                <a:lnTo>
                  <a:pt x="500" y="2837"/>
                </a:lnTo>
                <a:lnTo>
                  <a:pt x="501" y="2841"/>
                </a:lnTo>
                <a:lnTo>
                  <a:pt x="505" y="2841"/>
                </a:lnTo>
                <a:lnTo>
                  <a:pt x="512" y="2841"/>
                </a:lnTo>
                <a:lnTo>
                  <a:pt x="517" y="2851"/>
                </a:lnTo>
                <a:lnTo>
                  <a:pt x="522" y="2859"/>
                </a:lnTo>
                <a:lnTo>
                  <a:pt x="527" y="2866"/>
                </a:lnTo>
                <a:lnTo>
                  <a:pt x="532" y="2875"/>
                </a:lnTo>
                <a:lnTo>
                  <a:pt x="537" y="2876"/>
                </a:lnTo>
                <a:lnTo>
                  <a:pt x="542" y="2880"/>
                </a:lnTo>
                <a:lnTo>
                  <a:pt x="544" y="2883"/>
                </a:lnTo>
                <a:lnTo>
                  <a:pt x="546" y="2890"/>
                </a:lnTo>
                <a:lnTo>
                  <a:pt x="547" y="2900"/>
                </a:lnTo>
                <a:lnTo>
                  <a:pt x="551" y="2905"/>
                </a:lnTo>
                <a:lnTo>
                  <a:pt x="553" y="2909"/>
                </a:lnTo>
                <a:lnTo>
                  <a:pt x="587" y="2909"/>
                </a:lnTo>
                <a:lnTo>
                  <a:pt x="588" y="2905"/>
                </a:lnTo>
                <a:lnTo>
                  <a:pt x="590" y="2904"/>
                </a:lnTo>
                <a:lnTo>
                  <a:pt x="597" y="2902"/>
                </a:lnTo>
                <a:lnTo>
                  <a:pt x="614" y="2902"/>
                </a:lnTo>
                <a:lnTo>
                  <a:pt x="616" y="2900"/>
                </a:lnTo>
                <a:lnTo>
                  <a:pt x="617" y="2897"/>
                </a:lnTo>
                <a:lnTo>
                  <a:pt x="624" y="2895"/>
                </a:lnTo>
                <a:lnTo>
                  <a:pt x="631" y="2897"/>
                </a:lnTo>
                <a:lnTo>
                  <a:pt x="633" y="2900"/>
                </a:lnTo>
                <a:lnTo>
                  <a:pt x="635" y="2902"/>
                </a:lnTo>
                <a:lnTo>
                  <a:pt x="631" y="2905"/>
                </a:lnTo>
                <a:lnTo>
                  <a:pt x="626" y="2907"/>
                </a:lnTo>
                <a:lnTo>
                  <a:pt x="614" y="2909"/>
                </a:lnTo>
                <a:lnTo>
                  <a:pt x="587" y="2909"/>
                </a:lnTo>
                <a:lnTo>
                  <a:pt x="585" y="2912"/>
                </a:lnTo>
                <a:lnTo>
                  <a:pt x="582" y="2914"/>
                </a:lnTo>
                <a:lnTo>
                  <a:pt x="573" y="2916"/>
                </a:lnTo>
                <a:lnTo>
                  <a:pt x="559" y="2919"/>
                </a:lnTo>
                <a:lnTo>
                  <a:pt x="553" y="2921"/>
                </a:lnTo>
                <a:lnTo>
                  <a:pt x="546" y="2922"/>
                </a:lnTo>
                <a:lnTo>
                  <a:pt x="544" y="2924"/>
                </a:lnTo>
                <a:lnTo>
                  <a:pt x="544" y="2926"/>
                </a:lnTo>
                <a:lnTo>
                  <a:pt x="542" y="2929"/>
                </a:lnTo>
                <a:lnTo>
                  <a:pt x="539" y="2929"/>
                </a:lnTo>
                <a:lnTo>
                  <a:pt x="532" y="2929"/>
                </a:lnTo>
                <a:lnTo>
                  <a:pt x="527" y="2933"/>
                </a:lnTo>
                <a:lnTo>
                  <a:pt x="525" y="2936"/>
                </a:lnTo>
                <a:lnTo>
                  <a:pt x="518" y="2936"/>
                </a:lnTo>
                <a:lnTo>
                  <a:pt x="515" y="2934"/>
                </a:lnTo>
                <a:lnTo>
                  <a:pt x="510" y="2931"/>
                </a:lnTo>
                <a:lnTo>
                  <a:pt x="505" y="2929"/>
                </a:lnTo>
                <a:lnTo>
                  <a:pt x="500" y="2928"/>
                </a:lnTo>
                <a:lnTo>
                  <a:pt x="498" y="2926"/>
                </a:lnTo>
                <a:lnTo>
                  <a:pt x="498" y="2922"/>
                </a:lnTo>
                <a:lnTo>
                  <a:pt x="491" y="2922"/>
                </a:lnTo>
                <a:lnTo>
                  <a:pt x="489" y="2928"/>
                </a:lnTo>
                <a:lnTo>
                  <a:pt x="488" y="2929"/>
                </a:lnTo>
                <a:lnTo>
                  <a:pt x="484" y="2929"/>
                </a:lnTo>
                <a:lnTo>
                  <a:pt x="484" y="2970"/>
                </a:lnTo>
                <a:lnTo>
                  <a:pt x="481" y="2970"/>
                </a:lnTo>
                <a:lnTo>
                  <a:pt x="477" y="2968"/>
                </a:lnTo>
                <a:lnTo>
                  <a:pt x="474" y="2965"/>
                </a:lnTo>
                <a:lnTo>
                  <a:pt x="472" y="2958"/>
                </a:lnTo>
                <a:lnTo>
                  <a:pt x="471" y="2950"/>
                </a:lnTo>
                <a:lnTo>
                  <a:pt x="471" y="2943"/>
                </a:lnTo>
                <a:lnTo>
                  <a:pt x="469" y="2936"/>
                </a:lnTo>
                <a:lnTo>
                  <a:pt x="464" y="2931"/>
                </a:lnTo>
                <a:lnTo>
                  <a:pt x="462" y="2929"/>
                </a:lnTo>
                <a:lnTo>
                  <a:pt x="457" y="2929"/>
                </a:lnTo>
                <a:lnTo>
                  <a:pt x="460" y="2924"/>
                </a:lnTo>
                <a:lnTo>
                  <a:pt x="464" y="2919"/>
                </a:lnTo>
                <a:lnTo>
                  <a:pt x="464" y="2910"/>
                </a:lnTo>
                <a:lnTo>
                  <a:pt x="464" y="2902"/>
                </a:lnTo>
                <a:lnTo>
                  <a:pt x="462" y="2899"/>
                </a:lnTo>
                <a:lnTo>
                  <a:pt x="460" y="2897"/>
                </a:lnTo>
                <a:lnTo>
                  <a:pt x="459" y="2893"/>
                </a:lnTo>
                <a:lnTo>
                  <a:pt x="457" y="2888"/>
                </a:lnTo>
                <a:lnTo>
                  <a:pt x="452" y="2887"/>
                </a:lnTo>
                <a:lnTo>
                  <a:pt x="450" y="2885"/>
                </a:lnTo>
                <a:lnTo>
                  <a:pt x="450" y="2882"/>
                </a:lnTo>
                <a:lnTo>
                  <a:pt x="448" y="2876"/>
                </a:lnTo>
                <a:lnTo>
                  <a:pt x="443" y="2871"/>
                </a:lnTo>
                <a:lnTo>
                  <a:pt x="440" y="2868"/>
                </a:lnTo>
                <a:lnTo>
                  <a:pt x="437" y="2861"/>
                </a:lnTo>
                <a:lnTo>
                  <a:pt x="431" y="2859"/>
                </a:lnTo>
                <a:lnTo>
                  <a:pt x="430" y="2858"/>
                </a:lnTo>
                <a:lnTo>
                  <a:pt x="430" y="2854"/>
                </a:lnTo>
                <a:lnTo>
                  <a:pt x="425" y="2853"/>
                </a:lnTo>
                <a:lnTo>
                  <a:pt x="423" y="2851"/>
                </a:lnTo>
                <a:lnTo>
                  <a:pt x="423" y="2847"/>
                </a:lnTo>
                <a:lnTo>
                  <a:pt x="413" y="2841"/>
                </a:lnTo>
                <a:lnTo>
                  <a:pt x="401" y="2832"/>
                </a:lnTo>
                <a:lnTo>
                  <a:pt x="394" y="2830"/>
                </a:lnTo>
                <a:lnTo>
                  <a:pt x="387" y="2827"/>
                </a:lnTo>
                <a:lnTo>
                  <a:pt x="379" y="2827"/>
                </a:lnTo>
                <a:lnTo>
                  <a:pt x="368" y="2827"/>
                </a:lnTo>
                <a:lnTo>
                  <a:pt x="365" y="2829"/>
                </a:lnTo>
                <a:lnTo>
                  <a:pt x="363" y="2832"/>
                </a:lnTo>
                <a:lnTo>
                  <a:pt x="360" y="2834"/>
                </a:lnTo>
                <a:lnTo>
                  <a:pt x="355" y="2834"/>
                </a:lnTo>
                <a:lnTo>
                  <a:pt x="355" y="2868"/>
                </a:lnTo>
                <a:lnTo>
                  <a:pt x="358" y="2870"/>
                </a:lnTo>
                <a:lnTo>
                  <a:pt x="360" y="2871"/>
                </a:lnTo>
                <a:lnTo>
                  <a:pt x="361" y="2876"/>
                </a:lnTo>
                <a:lnTo>
                  <a:pt x="363" y="2880"/>
                </a:lnTo>
                <a:lnTo>
                  <a:pt x="367" y="2882"/>
                </a:lnTo>
                <a:lnTo>
                  <a:pt x="368" y="2882"/>
                </a:lnTo>
                <a:lnTo>
                  <a:pt x="367" y="2893"/>
                </a:lnTo>
                <a:lnTo>
                  <a:pt x="368" y="2904"/>
                </a:lnTo>
                <a:lnTo>
                  <a:pt x="370" y="2912"/>
                </a:lnTo>
                <a:lnTo>
                  <a:pt x="372" y="2921"/>
                </a:lnTo>
                <a:lnTo>
                  <a:pt x="377" y="2934"/>
                </a:lnTo>
                <a:lnTo>
                  <a:pt x="382" y="2950"/>
                </a:lnTo>
                <a:lnTo>
                  <a:pt x="389" y="2950"/>
                </a:lnTo>
                <a:lnTo>
                  <a:pt x="394" y="2948"/>
                </a:lnTo>
                <a:lnTo>
                  <a:pt x="396" y="2943"/>
                </a:lnTo>
                <a:lnTo>
                  <a:pt x="396" y="2936"/>
                </a:lnTo>
                <a:lnTo>
                  <a:pt x="404" y="2939"/>
                </a:lnTo>
                <a:lnTo>
                  <a:pt x="408" y="2945"/>
                </a:lnTo>
                <a:lnTo>
                  <a:pt x="409" y="2953"/>
                </a:lnTo>
                <a:lnTo>
                  <a:pt x="409" y="2963"/>
                </a:lnTo>
                <a:lnTo>
                  <a:pt x="408" y="2968"/>
                </a:lnTo>
                <a:lnTo>
                  <a:pt x="406" y="2970"/>
                </a:lnTo>
                <a:lnTo>
                  <a:pt x="402" y="2970"/>
                </a:lnTo>
                <a:lnTo>
                  <a:pt x="401" y="2975"/>
                </a:lnTo>
                <a:lnTo>
                  <a:pt x="399" y="2977"/>
                </a:lnTo>
                <a:lnTo>
                  <a:pt x="396" y="2977"/>
                </a:lnTo>
                <a:lnTo>
                  <a:pt x="394" y="2980"/>
                </a:lnTo>
                <a:lnTo>
                  <a:pt x="392" y="2984"/>
                </a:lnTo>
                <a:lnTo>
                  <a:pt x="390" y="2987"/>
                </a:lnTo>
                <a:lnTo>
                  <a:pt x="389" y="2991"/>
                </a:lnTo>
                <a:lnTo>
                  <a:pt x="384" y="2989"/>
                </a:lnTo>
                <a:lnTo>
                  <a:pt x="380" y="2986"/>
                </a:lnTo>
                <a:lnTo>
                  <a:pt x="372" y="2977"/>
                </a:lnTo>
                <a:lnTo>
                  <a:pt x="365" y="2970"/>
                </a:lnTo>
                <a:lnTo>
                  <a:pt x="360" y="2967"/>
                </a:lnTo>
                <a:lnTo>
                  <a:pt x="355" y="2963"/>
                </a:lnTo>
                <a:lnTo>
                  <a:pt x="353" y="2965"/>
                </a:lnTo>
                <a:lnTo>
                  <a:pt x="350" y="2967"/>
                </a:lnTo>
                <a:lnTo>
                  <a:pt x="348" y="2975"/>
                </a:lnTo>
                <a:lnTo>
                  <a:pt x="348" y="2991"/>
                </a:lnTo>
                <a:lnTo>
                  <a:pt x="353" y="2992"/>
                </a:lnTo>
                <a:lnTo>
                  <a:pt x="355" y="2994"/>
                </a:lnTo>
                <a:lnTo>
                  <a:pt x="355" y="2997"/>
                </a:lnTo>
                <a:lnTo>
                  <a:pt x="351" y="3003"/>
                </a:lnTo>
                <a:lnTo>
                  <a:pt x="350" y="3009"/>
                </a:lnTo>
                <a:lnTo>
                  <a:pt x="348" y="3016"/>
                </a:lnTo>
                <a:lnTo>
                  <a:pt x="348" y="3025"/>
                </a:lnTo>
                <a:lnTo>
                  <a:pt x="348" y="3028"/>
                </a:lnTo>
                <a:lnTo>
                  <a:pt x="350" y="3030"/>
                </a:lnTo>
                <a:lnTo>
                  <a:pt x="353" y="3030"/>
                </a:lnTo>
                <a:lnTo>
                  <a:pt x="358" y="3032"/>
                </a:lnTo>
                <a:lnTo>
                  <a:pt x="361" y="3032"/>
                </a:lnTo>
                <a:lnTo>
                  <a:pt x="363" y="3033"/>
                </a:lnTo>
                <a:lnTo>
                  <a:pt x="363" y="3035"/>
                </a:lnTo>
                <a:lnTo>
                  <a:pt x="365" y="3037"/>
                </a:lnTo>
                <a:lnTo>
                  <a:pt x="368" y="3038"/>
                </a:lnTo>
                <a:lnTo>
                  <a:pt x="377" y="3040"/>
                </a:lnTo>
                <a:lnTo>
                  <a:pt x="385" y="3038"/>
                </a:lnTo>
                <a:lnTo>
                  <a:pt x="394" y="3038"/>
                </a:lnTo>
                <a:lnTo>
                  <a:pt x="402" y="3038"/>
                </a:lnTo>
                <a:lnTo>
                  <a:pt x="409" y="3038"/>
                </a:lnTo>
                <a:lnTo>
                  <a:pt x="414" y="3040"/>
                </a:lnTo>
                <a:lnTo>
                  <a:pt x="419" y="3044"/>
                </a:lnTo>
                <a:lnTo>
                  <a:pt x="421" y="3047"/>
                </a:lnTo>
                <a:lnTo>
                  <a:pt x="428" y="3056"/>
                </a:lnTo>
                <a:lnTo>
                  <a:pt x="431" y="3057"/>
                </a:lnTo>
                <a:lnTo>
                  <a:pt x="437" y="3059"/>
                </a:lnTo>
                <a:lnTo>
                  <a:pt x="443" y="3059"/>
                </a:lnTo>
                <a:lnTo>
                  <a:pt x="448" y="3062"/>
                </a:lnTo>
                <a:lnTo>
                  <a:pt x="452" y="3064"/>
                </a:lnTo>
                <a:lnTo>
                  <a:pt x="457" y="3066"/>
                </a:lnTo>
                <a:lnTo>
                  <a:pt x="459" y="3069"/>
                </a:lnTo>
                <a:lnTo>
                  <a:pt x="460" y="3071"/>
                </a:lnTo>
                <a:lnTo>
                  <a:pt x="466" y="3073"/>
                </a:lnTo>
                <a:lnTo>
                  <a:pt x="469" y="3074"/>
                </a:lnTo>
                <a:lnTo>
                  <a:pt x="471" y="3078"/>
                </a:lnTo>
                <a:lnTo>
                  <a:pt x="471" y="3079"/>
                </a:lnTo>
                <a:lnTo>
                  <a:pt x="477" y="3078"/>
                </a:lnTo>
                <a:lnTo>
                  <a:pt x="483" y="3073"/>
                </a:lnTo>
                <a:lnTo>
                  <a:pt x="486" y="3066"/>
                </a:lnTo>
                <a:lnTo>
                  <a:pt x="488" y="3059"/>
                </a:lnTo>
                <a:lnTo>
                  <a:pt x="493" y="3045"/>
                </a:lnTo>
                <a:lnTo>
                  <a:pt x="494" y="3038"/>
                </a:lnTo>
                <a:lnTo>
                  <a:pt x="498" y="3032"/>
                </a:lnTo>
                <a:lnTo>
                  <a:pt x="505" y="3032"/>
                </a:lnTo>
                <a:lnTo>
                  <a:pt x="512" y="3032"/>
                </a:lnTo>
                <a:lnTo>
                  <a:pt x="517" y="3030"/>
                </a:lnTo>
                <a:lnTo>
                  <a:pt x="518" y="3025"/>
                </a:lnTo>
                <a:lnTo>
                  <a:pt x="529" y="3030"/>
                </a:lnTo>
                <a:lnTo>
                  <a:pt x="537" y="3033"/>
                </a:lnTo>
                <a:lnTo>
                  <a:pt x="542" y="3037"/>
                </a:lnTo>
                <a:lnTo>
                  <a:pt x="544" y="3040"/>
                </a:lnTo>
                <a:lnTo>
                  <a:pt x="546" y="3045"/>
                </a:lnTo>
                <a:lnTo>
                  <a:pt x="546" y="3052"/>
                </a:lnTo>
                <a:lnTo>
                  <a:pt x="553" y="3052"/>
                </a:lnTo>
                <a:lnTo>
                  <a:pt x="558" y="3054"/>
                </a:lnTo>
                <a:lnTo>
                  <a:pt x="563" y="3057"/>
                </a:lnTo>
                <a:lnTo>
                  <a:pt x="564" y="3061"/>
                </a:lnTo>
                <a:lnTo>
                  <a:pt x="570" y="3071"/>
                </a:lnTo>
                <a:lnTo>
                  <a:pt x="573" y="3079"/>
                </a:lnTo>
                <a:lnTo>
                  <a:pt x="585" y="3078"/>
                </a:lnTo>
                <a:lnTo>
                  <a:pt x="595" y="3074"/>
                </a:lnTo>
                <a:lnTo>
                  <a:pt x="607" y="3073"/>
                </a:lnTo>
                <a:lnTo>
                  <a:pt x="621" y="3073"/>
                </a:lnTo>
                <a:lnTo>
                  <a:pt x="629" y="3074"/>
                </a:lnTo>
                <a:lnTo>
                  <a:pt x="635" y="3076"/>
                </a:lnTo>
                <a:lnTo>
                  <a:pt x="641" y="3079"/>
                </a:lnTo>
                <a:lnTo>
                  <a:pt x="648" y="3079"/>
                </a:lnTo>
                <a:lnTo>
                  <a:pt x="650" y="3083"/>
                </a:lnTo>
                <a:lnTo>
                  <a:pt x="653" y="3085"/>
                </a:lnTo>
                <a:lnTo>
                  <a:pt x="660" y="3086"/>
                </a:lnTo>
                <a:lnTo>
                  <a:pt x="665" y="3088"/>
                </a:lnTo>
                <a:lnTo>
                  <a:pt x="669" y="3090"/>
                </a:lnTo>
                <a:lnTo>
                  <a:pt x="669" y="3093"/>
                </a:lnTo>
                <a:lnTo>
                  <a:pt x="677" y="3093"/>
                </a:lnTo>
                <a:lnTo>
                  <a:pt x="684" y="3095"/>
                </a:lnTo>
                <a:lnTo>
                  <a:pt x="694" y="3098"/>
                </a:lnTo>
                <a:lnTo>
                  <a:pt x="708" y="3102"/>
                </a:lnTo>
                <a:lnTo>
                  <a:pt x="715" y="3102"/>
                </a:lnTo>
                <a:lnTo>
                  <a:pt x="723" y="3100"/>
                </a:lnTo>
                <a:lnTo>
                  <a:pt x="723" y="3107"/>
                </a:lnTo>
                <a:lnTo>
                  <a:pt x="722" y="3110"/>
                </a:lnTo>
                <a:lnTo>
                  <a:pt x="718" y="3119"/>
                </a:lnTo>
                <a:lnTo>
                  <a:pt x="716" y="3129"/>
                </a:lnTo>
                <a:lnTo>
                  <a:pt x="716" y="3134"/>
                </a:lnTo>
                <a:lnTo>
                  <a:pt x="716" y="3141"/>
                </a:lnTo>
                <a:lnTo>
                  <a:pt x="716" y="3149"/>
                </a:lnTo>
                <a:lnTo>
                  <a:pt x="716" y="3156"/>
                </a:lnTo>
                <a:lnTo>
                  <a:pt x="720" y="3161"/>
                </a:lnTo>
                <a:lnTo>
                  <a:pt x="723" y="3165"/>
                </a:lnTo>
                <a:lnTo>
                  <a:pt x="727" y="3170"/>
                </a:lnTo>
                <a:lnTo>
                  <a:pt x="730" y="3173"/>
                </a:lnTo>
                <a:lnTo>
                  <a:pt x="732" y="3180"/>
                </a:lnTo>
                <a:lnTo>
                  <a:pt x="730" y="3189"/>
                </a:lnTo>
                <a:lnTo>
                  <a:pt x="722" y="3194"/>
                </a:lnTo>
                <a:lnTo>
                  <a:pt x="715" y="3201"/>
                </a:lnTo>
                <a:lnTo>
                  <a:pt x="706" y="3206"/>
                </a:lnTo>
                <a:lnTo>
                  <a:pt x="696" y="3209"/>
                </a:lnTo>
                <a:lnTo>
                  <a:pt x="689" y="3209"/>
                </a:lnTo>
                <a:lnTo>
                  <a:pt x="686" y="3214"/>
                </a:lnTo>
                <a:lnTo>
                  <a:pt x="681" y="3218"/>
                </a:lnTo>
                <a:lnTo>
                  <a:pt x="669" y="3223"/>
                </a:lnTo>
                <a:lnTo>
                  <a:pt x="664" y="3226"/>
                </a:lnTo>
                <a:lnTo>
                  <a:pt x="658" y="3230"/>
                </a:lnTo>
                <a:lnTo>
                  <a:pt x="655" y="3235"/>
                </a:lnTo>
                <a:lnTo>
                  <a:pt x="655" y="3243"/>
                </a:lnTo>
                <a:lnTo>
                  <a:pt x="657" y="3247"/>
                </a:lnTo>
                <a:lnTo>
                  <a:pt x="660" y="3248"/>
                </a:lnTo>
                <a:lnTo>
                  <a:pt x="667" y="3250"/>
                </a:lnTo>
                <a:lnTo>
                  <a:pt x="674" y="3252"/>
                </a:lnTo>
                <a:lnTo>
                  <a:pt x="675" y="3253"/>
                </a:lnTo>
                <a:lnTo>
                  <a:pt x="675" y="3257"/>
                </a:lnTo>
                <a:lnTo>
                  <a:pt x="679" y="3262"/>
                </a:lnTo>
                <a:lnTo>
                  <a:pt x="681" y="3260"/>
                </a:lnTo>
                <a:lnTo>
                  <a:pt x="684" y="3259"/>
                </a:lnTo>
                <a:lnTo>
                  <a:pt x="689" y="3257"/>
                </a:lnTo>
                <a:lnTo>
                  <a:pt x="698" y="3262"/>
                </a:lnTo>
                <a:lnTo>
                  <a:pt x="704" y="3264"/>
                </a:lnTo>
                <a:lnTo>
                  <a:pt x="710" y="3264"/>
                </a:lnTo>
                <a:lnTo>
                  <a:pt x="718" y="3284"/>
                </a:lnTo>
                <a:lnTo>
                  <a:pt x="722" y="3294"/>
                </a:lnTo>
                <a:lnTo>
                  <a:pt x="723" y="3305"/>
                </a:lnTo>
                <a:lnTo>
                  <a:pt x="728" y="3306"/>
                </a:lnTo>
                <a:lnTo>
                  <a:pt x="730" y="3308"/>
                </a:lnTo>
                <a:lnTo>
                  <a:pt x="730" y="3311"/>
                </a:lnTo>
                <a:lnTo>
                  <a:pt x="732" y="3315"/>
                </a:lnTo>
                <a:lnTo>
                  <a:pt x="733" y="3317"/>
                </a:lnTo>
                <a:lnTo>
                  <a:pt x="739" y="3318"/>
                </a:lnTo>
                <a:lnTo>
                  <a:pt x="742" y="3320"/>
                </a:lnTo>
                <a:lnTo>
                  <a:pt x="744" y="3323"/>
                </a:lnTo>
                <a:lnTo>
                  <a:pt x="744" y="3325"/>
                </a:lnTo>
                <a:lnTo>
                  <a:pt x="747" y="3327"/>
                </a:lnTo>
                <a:lnTo>
                  <a:pt x="749" y="3328"/>
                </a:lnTo>
                <a:lnTo>
                  <a:pt x="749" y="3330"/>
                </a:lnTo>
                <a:lnTo>
                  <a:pt x="744" y="3332"/>
                </a:lnTo>
                <a:lnTo>
                  <a:pt x="744" y="3366"/>
                </a:lnTo>
                <a:lnTo>
                  <a:pt x="791" y="3366"/>
                </a:lnTo>
                <a:lnTo>
                  <a:pt x="793" y="3361"/>
                </a:lnTo>
                <a:lnTo>
                  <a:pt x="795" y="3359"/>
                </a:lnTo>
                <a:lnTo>
                  <a:pt x="798" y="3359"/>
                </a:lnTo>
                <a:lnTo>
                  <a:pt x="803" y="3351"/>
                </a:lnTo>
                <a:lnTo>
                  <a:pt x="807" y="3347"/>
                </a:lnTo>
                <a:lnTo>
                  <a:pt x="812" y="3346"/>
                </a:lnTo>
                <a:lnTo>
                  <a:pt x="810" y="3354"/>
                </a:lnTo>
                <a:lnTo>
                  <a:pt x="810" y="3359"/>
                </a:lnTo>
                <a:lnTo>
                  <a:pt x="815" y="3364"/>
                </a:lnTo>
                <a:lnTo>
                  <a:pt x="820" y="3368"/>
                </a:lnTo>
                <a:lnTo>
                  <a:pt x="827" y="3368"/>
                </a:lnTo>
                <a:lnTo>
                  <a:pt x="832" y="3368"/>
                </a:lnTo>
                <a:lnTo>
                  <a:pt x="837" y="3364"/>
                </a:lnTo>
                <a:lnTo>
                  <a:pt x="839" y="3359"/>
                </a:lnTo>
                <a:lnTo>
                  <a:pt x="844" y="3361"/>
                </a:lnTo>
                <a:lnTo>
                  <a:pt x="848" y="3364"/>
                </a:lnTo>
                <a:lnTo>
                  <a:pt x="848" y="3368"/>
                </a:lnTo>
                <a:lnTo>
                  <a:pt x="846" y="3373"/>
                </a:lnTo>
                <a:lnTo>
                  <a:pt x="843" y="3381"/>
                </a:lnTo>
                <a:lnTo>
                  <a:pt x="839" y="3386"/>
                </a:lnTo>
                <a:lnTo>
                  <a:pt x="841" y="3390"/>
                </a:lnTo>
                <a:lnTo>
                  <a:pt x="844" y="3393"/>
                </a:lnTo>
                <a:lnTo>
                  <a:pt x="849" y="3395"/>
                </a:lnTo>
                <a:lnTo>
                  <a:pt x="856" y="3395"/>
                </a:lnTo>
                <a:lnTo>
                  <a:pt x="863" y="3395"/>
                </a:lnTo>
                <a:lnTo>
                  <a:pt x="870" y="3393"/>
                </a:lnTo>
                <a:lnTo>
                  <a:pt x="873" y="3390"/>
                </a:lnTo>
                <a:lnTo>
                  <a:pt x="873" y="3386"/>
                </a:lnTo>
                <a:lnTo>
                  <a:pt x="877" y="3386"/>
                </a:lnTo>
                <a:lnTo>
                  <a:pt x="878" y="3388"/>
                </a:lnTo>
                <a:lnTo>
                  <a:pt x="882" y="3392"/>
                </a:lnTo>
                <a:lnTo>
                  <a:pt x="882" y="3397"/>
                </a:lnTo>
                <a:lnTo>
                  <a:pt x="880" y="3404"/>
                </a:lnTo>
                <a:lnTo>
                  <a:pt x="880" y="3410"/>
                </a:lnTo>
                <a:lnTo>
                  <a:pt x="880" y="3417"/>
                </a:lnTo>
                <a:lnTo>
                  <a:pt x="882" y="3421"/>
                </a:lnTo>
                <a:lnTo>
                  <a:pt x="883" y="3421"/>
                </a:lnTo>
                <a:lnTo>
                  <a:pt x="887" y="3421"/>
                </a:lnTo>
                <a:lnTo>
                  <a:pt x="885" y="3424"/>
                </a:lnTo>
                <a:lnTo>
                  <a:pt x="882" y="3426"/>
                </a:lnTo>
                <a:lnTo>
                  <a:pt x="873" y="3427"/>
                </a:lnTo>
                <a:lnTo>
                  <a:pt x="873" y="3434"/>
                </a:lnTo>
                <a:lnTo>
                  <a:pt x="877" y="3439"/>
                </a:lnTo>
                <a:lnTo>
                  <a:pt x="882" y="3441"/>
                </a:lnTo>
                <a:lnTo>
                  <a:pt x="887" y="3441"/>
                </a:lnTo>
                <a:lnTo>
                  <a:pt x="887" y="3448"/>
                </a:lnTo>
                <a:lnTo>
                  <a:pt x="885" y="3453"/>
                </a:lnTo>
                <a:lnTo>
                  <a:pt x="882" y="3456"/>
                </a:lnTo>
                <a:lnTo>
                  <a:pt x="880" y="3461"/>
                </a:lnTo>
                <a:lnTo>
                  <a:pt x="877" y="3463"/>
                </a:lnTo>
                <a:lnTo>
                  <a:pt x="875" y="3467"/>
                </a:lnTo>
                <a:lnTo>
                  <a:pt x="872" y="3468"/>
                </a:lnTo>
                <a:lnTo>
                  <a:pt x="866" y="3468"/>
                </a:lnTo>
                <a:lnTo>
                  <a:pt x="865" y="3465"/>
                </a:lnTo>
                <a:lnTo>
                  <a:pt x="863" y="3463"/>
                </a:lnTo>
                <a:lnTo>
                  <a:pt x="860" y="3461"/>
                </a:lnTo>
                <a:lnTo>
                  <a:pt x="853" y="3461"/>
                </a:lnTo>
                <a:lnTo>
                  <a:pt x="853" y="3453"/>
                </a:lnTo>
                <a:lnTo>
                  <a:pt x="851" y="3450"/>
                </a:lnTo>
                <a:lnTo>
                  <a:pt x="849" y="3446"/>
                </a:lnTo>
                <a:lnTo>
                  <a:pt x="846" y="3444"/>
                </a:lnTo>
                <a:lnTo>
                  <a:pt x="843" y="3443"/>
                </a:lnTo>
                <a:lnTo>
                  <a:pt x="832" y="3441"/>
                </a:lnTo>
                <a:lnTo>
                  <a:pt x="826" y="3441"/>
                </a:lnTo>
                <a:lnTo>
                  <a:pt x="820" y="3441"/>
                </a:lnTo>
                <a:lnTo>
                  <a:pt x="815" y="3443"/>
                </a:lnTo>
                <a:lnTo>
                  <a:pt x="812" y="3444"/>
                </a:lnTo>
                <a:lnTo>
                  <a:pt x="807" y="3451"/>
                </a:lnTo>
                <a:lnTo>
                  <a:pt x="803" y="3453"/>
                </a:lnTo>
                <a:lnTo>
                  <a:pt x="798" y="3455"/>
                </a:lnTo>
                <a:lnTo>
                  <a:pt x="795" y="3456"/>
                </a:lnTo>
                <a:lnTo>
                  <a:pt x="791" y="3460"/>
                </a:lnTo>
                <a:lnTo>
                  <a:pt x="786" y="3467"/>
                </a:lnTo>
                <a:lnTo>
                  <a:pt x="783" y="3475"/>
                </a:lnTo>
                <a:lnTo>
                  <a:pt x="778" y="3482"/>
                </a:lnTo>
                <a:lnTo>
                  <a:pt x="776" y="3489"/>
                </a:lnTo>
                <a:lnTo>
                  <a:pt x="776" y="3494"/>
                </a:lnTo>
                <a:lnTo>
                  <a:pt x="779" y="3497"/>
                </a:lnTo>
                <a:lnTo>
                  <a:pt x="781" y="3501"/>
                </a:lnTo>
                <a:lnTo>
                  <a:pt x="783" y="3504"/>
                </a:lnTo>
                <a:lnTo>
                  <a:pt x="785" y="3508"/>
                </a:lnTo>
                <a:lnTo>
                  <a:pt x="783" y="3509"/>
                </a:lnTo>
                <a:lnTo>
                  <a:pt x="778" y="3509"/>
                </a:lnTo>
                <a:lnTo>
                  <a:pt x="779" y="3513"/>
                </a:lnTo>
                <a:lnTo>
                  <a:pt x="781" y="3514"/>
                </a:lnTo>
                <a:lnTo>
                  <a:pt x="786" y="3516"/>
                </a:lnTo>
                <a:lnTo>
                  <a:pt x="790" y="3518"/>
                </a:lnTo>
                <a:lnTo>
                  <a:pt x="791" y="3521"/>
                </a:lnTo>
                <a:lnTo>
                  <a:pt x="791" y="3523"/>
                </a:lnTo>
                <a:lnTo>
                  <a:pt x="797" y="3531"/>
                </a:lnTo>
                <a:lnTo>
                  <a:pt x="798" y="3538"/>
                </a:lnTo>
                <a:lnTo>
                  <a:pt x="798" y="3543"/>
                </a:lnTo>
                <a:lnTo>
                  <a:pt x="839" y="3537"/>
                </a:lnTo>
                <a:lnTo>
                  <a:pt x="832" y="3537"/>
                </a:lnTo>
                <a:lnTo>
                  <a:pt x="829" y="3535"/>
                </a:lnTo>
                <a:lnTo>
                  <a:pt x="827" y="3530"/>
                </a:lnTo>
                <a:lnTo>
                  <a:pt x="826" y="3523"/>
                </a:lnTo>
                <a:lnTo>
                  <a:pt x="829" y="3523"/>
                </a:lnTo>
                <a:lnTo>
                  <a:pt x="831" y="3521"/>
                </a:lnTo>
                <a:lnTo>
                  <a:pt x="832" y="3516"/>
                </a:lnTo>
                <a:lnTo>
                  <a:pt x="834" y="3511"/>
                </a:lnTo>
                <a:lnTo>
                  <a:pt x="837" y="3511"/>
                </a:lnTo>
                <a:lnTo>
                  <a:pt x="839" y="3509"/>
                </a:lnTo>
                <a:lnTo>
                  <a:pt x="843" y="3508"/>
                </a:lnTo>
                <a:lnTo>
                  <a:pt x="846" y="3506"/>
                </a:lnTo>
                <a:lnTo>
                  <a:pt x="849" y="3504"/>
                </a:lnTo>
                <a:lnTo>
                  <a:pt x="853" y="3502"/>
                </a:lnTo>
                <a:lnTo>
                  <a:pt x="860" y="3502"/>
                </a:lnTo>
                <a:lnTo>
                  <a:pt x="865" y="3502"/>
                </a:lnTo>
                <a:lnTo>
                  <a:pt x="872" y="3506"/>
                </a:lnTo>
                <a:lnTo>
                  <a:pt x="878" y="3509"/>
                </a:lnTo>
                <a:lnTo>
                  <a:pt x="882" y="3511"/>
                </a:lnTo>
                <a:lnTo>
                  <a:pt x="887" y="3509"/>
                </a:lnTo>
                <a:lnTo>
                  <a:pt x="906" y="3506"/>
                </a:lnTo>
                <a:lnTo>
                  <a:pt x="923" y="3501"/>
                </a:lnTo>
                <a:lnTo>
                  <a:pt x="941" y="3497"/>
                </a:lnTo>
                <a:lnTo>
                  <a:pt x="952" y="3496"/>
                </a:lnTo>
                <a:lnTo>
                  <a:pt x="962" y="3496"/>
                </a:lnTo>
                <a:lnTo>
                  <a:pt x="991" y="3484"/>
                </a:lnTo>
                <a:lnTo>
                  <a:pt x="1006" y="3479"/>
                </a:lnTo>
                <a:lnTo>
                  <a:pt x="1023" y="3475"/>
                </a:lnTo>
                <a:lnTo>
                  <a:pt x="1032" y="3470"/>
                </a:lnTo>
                <a:lnTo>
                  <a:pt x="1039" y="3470"/>
                </a:lnTo>
                <a:lnTo>
                  <a:pt x="1044" y="3468"/>
                </a:lnTo>
                <a:lnTo>
                  <a:pt x="1045" y="3467"/>
                </a:lnTo>
                <a:lnTo>
                  <a:pt x="1047" y="3465"/>
                </a:lnTo>
                <a:lnTo>
                  <a:pt x="1052" y="3463"/>
                </a:lnTo>
                <a:lnTo>
                  <a:pt x="1056" y="3460"/>
                </a:lnTo>
                <a:lnTo>
                  <a:pt x="1057" y="3458"/>
                </a:lnTo>
                <a:lnTo>
                  <a:pt x="1057" y="3455"/>
                </a:lnTo>
                <a:lnTo>
                  <a:pt x="1085" y="3455"/>
                </a:lnTo>
                <a:lnTo>
                  <a:pt x="1102" y="3444"/>
                </a:lnTo>
                <a:lnTo>
                  <a:pt x="1119" y="3434"/>
                </a:lnTo>
                <a:lnTo>
                  <a:pt x="1139" y="3427"/>
                </a:lnTo>
                <a:lnTo>
                  <a:pt x="1160" y="3421"/>
                </a:lnTo>
                <a:lnTo>
                  <a:pt x="1160" y="3427"/>
                </a:lnTo>
                <a:lnTo>
                  <a:pt x="1160" y="3434"/>
                </a:lnTo>
                <a:lnTo>
                  <a:pt x="1158" y="3439"/>
                </a:lnTo>
                <a:lnTo>
                  <a:pt x="1151" y="3444"/>
                </a:lnTo>
                <a:lnTo>
                  <a:pt x="1143" y="3446"/>
                </a:lnTo>
                <a:lnTo>
                  <a:pt x="1133" y="3448"/>
                </a:lnTo>
                <a:lnTo>
                  <a:pt x="1133" y="3453"/>
                </a:lnTo>
                <a:lnTo>
                  <a:pt x="1131" y="3458"/>
                </a:lnTo>
                <a:lnTo>
                  <a:pt x="1127" y="3465"/>
                </a:lnTo>
                <a:lnTo>
                  <a:pt x="1127" y="3468"/>
                </a:lnTo>
                <a:lnTo>
                  <a:pt x="1126" y="3472"/>
                </a:lnTo>
                <a:lnTo>
                  <a:pt x="1122" y="3475"/>
                </a:lnTo>
                <a:lnTo>
                  <a:pt x="1114" y="3479"/>
                </a:lnTo>
                <a:lnTo>
                  <a:pt x="1104" y="3480"/>
                </a:lnTo>
                <a:lnTo>
                  <a:pt x="1100" y="3482"/>
                </a:lnTo>
                <a:lnTo>
                  <a:pt x="1097" y="3485"/>
                </a:lnTo>
                <a:lnTo>
                  <a:pt x="1097" y="3487"/>
                </a:lnTo>
                <a:lnTo>
                  <a:pt x="1093" y="3492"/>
                </a:lnTo>
                <a:lnTo>
                  <a:pt x="1088" y="3496"/>
                </a:lnTo>
                <a:lnTo>
                  <a:pt x="1081" y="3497"/>
                </a:lnTo>
                <a:lnTo>
                  <a:pt x="1071" y="3496"/>
                </a:lnTo>
                <a:lnTo>
                  <a:pt x="1069" y="3502"/>
                </a:lnTo>
                <a:lnTo>
                  <a:pt x="1068" y="3502"/>
                </a:lnTo>
                <a:lnTo>
                  <a:pt x="1064" y="3502"/>
                </a:lnTo>
                <a:lnTo>
                  <a:pt x="1063" y="3506"/>
                </a:lnTo>
                <a:lnTo>
                  <a:pt x="1061" y="3509"/>
                </a:lnTo>
                <a:lnTo>
                  <a:pt x="1059" y="3513"/>
                </a:lnTo>
                <a:lnTo>
                  <a:pt x="1057" y="3516"/>
                </a:lnTo>
                <a:lnTo>
                  <a:pt x="1057" y="3521"/>
                </a:lnTo>
                <a:lnTo>
                  <a:pt x="1057" y="3526"/>
                </a:lnTo>
                <a:lnTo>
                  <a:pt x="1054" y="3528"/>
                </a:lnTo>
                <a:lnTo>
                  <a:pt x="1051" y="3530"/>
                </a:lnTo>
                <a:lnTo>
                  <a:pt x="1054" y="3533"/>
                </a:lnTo>
                <a:lnTo>
                  <a:pt x="1057" y="3537"/>
                </a:lnTo>
                <a:lnTo>
                  <a:pt x="1064" y="3540"/>
                </a:lnTo>
                <a:lnTo>
                  <a:pt x="1074" y="3543"/>
                </a:lnTo>
                <a:lnTo>
                  <a:pt x="1083" y="3545"/>
                </a:lnTo>
                <a:lnTo>
                  <a:pt x="1093" y="3548"/>
                </a:lnTo>
                <a:lnTo>
                  <a:pt x="1102" y="3550"/>
                </a:lnTo>
                <a:lnTo>
                  <a:pt x="1109" y="3557"/>
                </a:lnTo>
                <a:lnTo>
                  <a:pt x="1110" y="3560"/>
                </a:lnTo>
                <a:lnTo>
                  <a:pt x="1112" y="3564"/>
                </a:lnTo>
                <a:lnTo>
                  <a:pt x="1114" y="3571"/>
                </a:lnTo>
                <a:lnTo>
                  <a:pt x="1112" y="3576"/>
                </a:lnTo>
                <a:lnTo>
                  <a:pt x="1110" y="3579"/>
                </a:lnTo>
                <a:lnTo>
                  <a:pt x="1107" y="3581"/>
                </a:lnTo>
                <a:lnTo>
                  <a:pt x="1098" y="3583"/>
                </a:lnTo>
                <a:lnTo>
                  <a:pt x="1092" y="3584"/>
                </a:lnTo>
                <a:lnTo>
                  <a:pt x="1080" y="3593"/>
                </a:lnTo>
                <a:lnTo>
                  <a:pt x="1074" y="3598"/>
                </a:lnTo>
                <a:lnTo>
                  <a:pt x="1071" y="3605"/>
                </a:lnTo>
                <a:lnTo>
                  <a:pt x="1071" y="3608"/>
                </a:lnTo>
                <a:lnTo>
                  <a:pt x="1073" y="3610"/>
                </a:lnTo>
                <a:lnTo>
                  <a:pt x="1076" y="3610"/>
                </a:lnTo>
                <a:lnTo>
                  <a:pt x="1081" y="3612"/>
                </a:lnTo>
                <a:lnTo>
                  <a:pt x="1085" y="3612"/>
                </a:lnTo>
                <a:lnTo>
                  <a:pt x="1085" y="3619"/>
                </a:lnTo>
                <a:lnTo>
                  <a:pt x="1090" y="3620"/>
                </a:lnTo>
                <a:lnTo>
                  <a:pt x="1095" y="3619"/>
                </a:lnTo>
                <a:lnTo>
                  <a:pt x="1100" y="3619"/>
                </a:lnTo>
                <a:lnTo>
                  <a:pt x="1105" y="3619"/>
                </a:lnTo>
                <a:lnTo>
                  <a:pt x="1105" y="3627"/>
                </a:lnTo>
                <a:lnTo>
                  <a:pt x="1105" y="3632"/>
                </a:lnTo>
                <a:lnTo>
                  <a:pt x="1109" y="3637"/>
                </a:lnTo>
                <a:lnTo>
                  <a:pt x="1112" y="3639"/>
                </a:lnTo>
                <a:lnTo>
                  <a:pt x="1121" y="3639"/>
                </a:lnTo>
                <a:lnTo>
                  <a:pt x="1126" y="3636"/>
                </a:lnTo>
                <a:lnTo>
                  <a:pt x="1129" y="3630"/>
                </a:lnTo>
                <a:lnTo>
                  <a:pt x="1131" y="3624"/>
                </a:lnTo>
                <a:lnTo>
                  <a:pt x="1133" y="3617"/>
                </a:lnTo>
                <a:lnTo>
                  <a:pt x="1136" y="3612"/>
                </a:lnTo>
                <a:lnTo>
                  <a:pt x="1139" y="3607"/>
                </a:lnTo>
                <a:lnTo>
                  <a:pt x="1146" y="3605"/>
                </a:lnTo>
                <a:lnTo>
                  <a:pt x="1153" y="3595"/>
                </a:lnTo>
                <a:lnTo>
                  <a:pt x="1162" y="3586"/>
                </a:lnTo>
                <a:lnTo>
                  <a:pt x="1170" y="3577"/>
                </a:lnTo>
                <a:lnTo>
                  <a:pt x="1180" y="3571"/>
                </a:lnTo>
                <a:lnTo>
                  <a:pt x="1180" y="3564"/>
                </a:lnTo>
                <a:lnTo>
                  <a:pt x="1179" y="3560"/>
                </a:lnTo>
                <a:lnTo>
                  <a:pt x="1175" y="3555"/>
                </a:lnTo>
                <a:lnTo>
                  <a:pt x="1174" y="3550"/>
                </a:lnTo>
                <a:lnTo>
                  <a:pt x="1168" y="3550"/>
                </a:lnTo>
                <a:lnTo>
                  <a:pt x="1167" y="3547"/>
                </a:lnTo>
                <a:lnTo>
                  <a:pt x="1167" y="3543"/>
                </a:lnTo>
                <a:lnTo>
                  <a:pt x="1168" y="3540"/>
                </a:lnTo>
                <a:lnTo>
                  <a:pt x="1170" y="3537"/>
                </a:lnTo>
                <a:lnTo>
                  <a:pt x="1175" y="3537"/>
                </a:lnTo>
                <a:lnTo>
                  <a:pt x="1180" y="3537"/>
                </a:lnTo>
                <a:lnTo>
                  <a:pt x="1192" y="3538"/>
                </a:lnTo>
                <a:lnTo>
                  <a:pt x="1197" y="3538"/>
                </a:lnTo>
                <a:lnTo>
                  <a:pt x="1201" y="3537"/>
                </a:lnTo>
                <a:lnTo>
                  <a:pt x="1211" y="3538"/>
                </a:lnTo>
                <a:lnTo>
                  <a:pt x="1216" y="3535"/>
                </a:lnTo>
                <a:lnTo>
                  <a:pt x="1223" y="3533"/>
                </a:lnTo>
                <a:lnTo>
                  <a:pt x="1228" y="3530"/>
                </a:lnTo>
                <a:lnTo>
                  <a:pt x="1228" y="3523"/>
                </a:lnTo>
                <a:lnTo>
                  <a:pt x="1226" y="3519"/>
                </a:lnTo>
                <a:lnTo>
                  <a:pt x="1221" y="3518"/>
                </a:lnTo>
                <a:lnTo>
                  <a:pt x="1215" y="3516"/>
                </a:lnTo>
                <a:lnTo>
                  <a:pt x="1220" y="3508"/>
                </a:lnTo>
                <a:lnTo>
                  <a:pt x="1223" y="3504"/>
                </a:lnTo>
                <a:lnTo>
                  <a:pt x="1226" y="3506"/>
                </a:lnTo>
                <a:lnTo>
                  <a:pt x="1232" y="3509"/>
                </a:lnTo>
                <a:lnTo>
                  <a:pt x="1242" y="3519"/>
                </a:lnTo>
                <a:lnTo>
                  <a:pt x="1249" y="3523"/>
                </a:lnTo>
                <a:lnTo>
                  <a:pt x="1255" y="3523"/>
                </a:lnTo>
                <a:lnTo>
                  <a:pt x="1262" y="3523"/>
                </a:lnTo>
                <a:lnTo>
                  <a:pt x="1271" y="3518"/>
                </a:lnTo>
                <a:lnTo>
                  <a:pt x="1278" y="3518"/>
                </a:lnTo>
                <a:lnTo>
                  <a:pt x="1283" y="3516"/>
                </a:lnTo>
                <a:lnTo>
                  <a:pt x="1286" y="3521"/>
                </a:lnTo>
                <a:lnTo>
                  <a:pt x="1290" y="3528"/>
                </a:lnTo>
                <a:lnTo>
                  <a:pt x="1290" y="3535"/>
                </a:lnTo>
                <a:lnTo>
                  <a:pt x="1290" y="3543"/>
                </a:lnTo>
                <a:lnTo>
                  <a:pt x="1298" y="3548"/>
                </a:lnTo>
                <a:lnTo>
                  <a:pt x="1301" y="3552"/>
                </a:lnTo>
                <a:lnTo>
                  <a:pt x="1303" y="3557"/>
                </a:lnTo>
                <a:lnTo>
                  <a:pt x="1310" y="3559"/>
                </a:lnTo>
                <a:lnTo>
                  <a:pt x="1315" y="3559"/>
                </a:lnTo>
                <a:lnTo>
                  <a:pt x="1324" y="3554"/>
                </a:lnTo>
                <a:lnTo>
                  <a:pt x="1332" y="3550"/>
                </a:lnTo>
                <a:lnTo>
                  <a:pt x="1337" y="3550"/>
                </a:lnTo>
                <a:lnTo>
                  <a:pt x="1344" y="3550"/>
                </a:lnTo>
                <a:lnTo>
                  <a:pt x="1348" y="3559"/>
                </a:lnTo>
                <a:lnTo>
                  <a:pt x="1353" y="3562"/>
                </a:lnTo>
                <a:lnTo>
                  <a:pt x="1361" y="3566"/>
                </a:lnTo>
                <a:lnTo>
                  <a:pt x="1371" y="3564"/>
                </a:lnTo>
                <a:lnTo>
                  <a:pt x="1373" y="3571"/>
                </a:lnTo>
                <a:lnTo>
                  <a:pt x="1375" y="3576"/>
                </a:lnTo>
                <a:lnTo>
                  <a:pt x="1378" y="3584"/>
                </a:lnTo>
                <a:lnTo>
                  <a:pt x="1380" y="3589"/>
                </a:lnTo>
                <a:lnTo>
                  <a:pt x="1380" y="3595"/>
                </a:lnTo>
                <a:lnTo>
                  <a:pt x="1382" y="3598"/>
                </a:lnTo>
                <a:lnTo>
                  <a:pt x="1385" y="3598"/>
                </a:lnTo>
                <a:lnTo>
                  <a:pt x="1395" y="3600"/>
                </a:lnTo>
                <a:lnTo>
                  <a:pt x="1402" y="3598"/>
                </a:lnTo>
                <a:lnTo>
                  <a:pt x="1404" y="3595"/>
                </a:lnTo>
                <a:lnTo>
                  <a:pt x="1407" y="3588"/>
                </a:lnTo>
                <a:lnTo>
                  <a:pt x="1411" y="3581"/>
                </a:lnTo>
                <a:lnTo>
                  <a:pt x="1416" y="3572"/>
                </a:lnTo>
                <a:lnTo>
                  <a:pt x="1419" y="3564"/>
                </a:lnTo>
                <a:lnTo>
                  <a:pt x="1419" y="3562"/>
                </a:lnTo>
                <a:lnTo>
                  <a:pt x="1416" y="3559"/>
                </a:lnTo>
                <a:lnTo>
                  <a:pt x="1412" y="3557"/>
                </a:lnTo>
                <a:lnTo>
                  <a:pt x="1409" y="3557"/>
                </a:lnTo>
                <a:lnTo>
                  <a:pt x="1407" y="3557"/>
                </a:lnTo>
                <a:lnTo>
                  <a:pt x="1405" y="3550"/>
                </a:lnTo>
                <a:lnTo>
                  <a:pt x="1405" y="3523"/>
                </a:lnTo>
                <a:lnTo>
                  <a:pt x="1409" y="3521"/>
                </a:lnTo>
                <a:lnTo>
                  <a:pt x="1412" y="3519"/>
                </a:lnTo>
                <a:lnTo>
                  <a:pt x="1416" y="3518"/>
                </a:lnTo>
                <a:lnTo>
                  <a:pt x="1419" y="3516"/>
                </a:lnTo>
                <a:lnTo>
                  <a:pt x="1421" y="3514"/>
                </a:lnTo>
                <a:lnTo>
                  <a:pt x="1423" y="3513"/>
                </a:lnTo>
                <a:lnTo>
                  <a:pt x="1424" y="3513"/>
                </a:lnTo>
                <a:lnTo>
                  <a:pt x="1426" y="3516"/>
                </a:lnTo>
                <a:lnTo>
                  <a:pt x="1431" y="3519"/>
                </a:lnTo>
                <a:lnTo>
                  <a:pt x="1438" y="3523"/>
                </a:lnTo>
                <a:lnTo>
                  <a:pt x="1445" y="3523"/>
                </a:lnTo>
                <a:lnTo>
                  <a:pt x="1453" y="3523"/>
                </a:lnTo>
                <a:lnTo>
                  <a:pt x="1455" y="3518"/>
                </a:lnTo>
                <a:lnTo>
                  <a:pt x="1457" y="3516"/>
                </a:lnTo>
                <a:lnTo>
                  <a:pt x="1460" y="3516"/>
                </a:lnTo>
                <a:lnTo>
                  <a:pt x="1465" y="3518"/>
                </a:lnTo>
                <a:lnTo>
                  <a:pt x="1467" y="3519"/>
                </a:lnTo>
                <a:lnTo>
                  <a:pt x="1467" y="3523"/>
                </a:lnTo>
                <a:lnTo>
                  <a:pt x="1465" y="3530"/>
                </a:lnTo>
                <a:lnTo>
                  <a:pt x="1463" y="3530"/>
                </a:lnTo>
                <a:lnTo>
                  <a:pt x="1460" y="3530"/>
                </a:lnTo>
                <a:lnTo>
                  <a:pt x="1460" y="3543"/>
                </a:lnTo>
                <a:lnTo>
                  <a:pt x="1458" y="3550"/>
                </a:lnTo>
                <a:lnTo>
                  <a:pt x="1457" y="3550"/>
                </a:lnTo>
                <a:lnTo>
                  <a:pt x="1453" y="3550"/>
                </a:lnTo>
                <a:lnTo>
                  <a:pt x="1453" y="3557"/>
                </a:lnTo>
                <a:lnTo>
                  <a:pt x="1457" y="3562"/>
                </a:lnTo>
                <a:lnTo>
                  <a:pt x="1460" y="3567"/>
                </a:lnTo>
                <a:lnTo>
                  <a:pt x="1467" y="3574"/>
                </a:lnTo>
                <a:lnTo>
                  <a:pt x="1477" y="3579"/>
                </a:lnTo>
                <a:lnTo>
                  <a:pt x="1487" y="3584"/>
                </a:lnTo>
                <a:lnTo>
                  <a:pt x="1492" y="3617"/>
                </a:lnTo>
                <a:lnTo>
                  <a:pt x="1496" y="3632"/>
                </a:lnTo>
                <a:lnTo>
                  <a:pt x="1501" y="3646"/>
                </a:lnTo>
                <a:lnTo>
                  <a:pt x="1503" y="3649"/>
                </a:lnTo>
                <a:lnTo>
                  <a:pt x="1504" y="3651"/>
                </a:lnTo>
                <a:lnTo>
                  <a:pt x="1510" y="3653"/>
                </a:lnTo>
                <a:lnTo>
                  <a:pt x="1516" y="3653"/>
                </a:lnTo>
                <a:lnTo>
                  <a:pt x="1521" y="3653"/>
                </a:lnTo>
                <a:lnTo>
                  <a:pt x="1523" y="3654"/>
                </a:lnTo>
                <a:lnTo>
                  <a:pt x="1523" y="3656"/>
                </a:lnTo>
                <a:lnTo>
                  <a:pt x="1525" y="3660"/>
                </a:lnTo>
                <a:lnTo>
                  <a:pt x="1528" y="3660"/>
                </a:lnTo>
                <a:lnTo>
                  <a:pt x="1535" y="3660"/>
                </a:lnTo>
                <a:lnTo>
                  <a:pt x="1540" y="3666"/>
                </a:lnTo>
                <a:lnTo>
                  <a:pt x="1545" y="3670"/>
                </a:lnTo>
                <a:lnTo>
                  <a:pt x="1554" y="3673"/>
                </a:lnTo>
                <a:lnTo>
                  <a:pt x="1562" y="3673"/>
                </a:lnTo>
                <a:lnTo>
                  <a:pt x="1566" y="3677"/>
                </a:lnTo>
                <a:lnTo>
                  <a:pt x="1569" y="3680"/>
                </a:lnTo>
                <a:lnTo>
                  <a:pt x="1573" y="3682"/>
                </a:lnTo>
                <a:lnTo>
                  <a:pt x="1576" y="3683"/>
                </a:lnTo>
                <a:lnTo>
                  <a:pt x="1576" y="3687"/>
                </a:lnTo>
                <a:lnTo>
                  <a:pt x="1595" y="3694"/>
                </a:lnTo>
                <a:lnTo>
                  <a:pt x="1610" y="3697"/>
                </a:lnTo>
                <a:lnTo>
                  <a:pt x="1614" y="3697"/>
                </a:lnTo>
                <a:lnTo>
                  <a:pt x="1620" y="3699"/>
                </a:lnTo>
                <a:lnTo>
                  <a:pt x="1627" y="3697"/>
                </a:lnTo>
                <a:lnTo>
                  <a:pt x="1634" y="3694"/>
                </a:lnTo>
                <a:lnTo>
                  <a:pt x="1641" y="3694"/>
                </a:lnTo>
                <a:lnTo>
                  <a:pt x="1646" y="3694"/>
                </a:lnTo>
                <a:lnTo>
                  <a:pt x="1697" y="3695"/>
                </a:lnTo>
                <a:lnTo>
                  <a:pt x="1723" y="3699"/>
                </a:lnTo>
                <a:lnTo>
                  <a:pt x="1747" y="3700"/>
                </a:lnTo>
                <a:lnTo>
                  <a:pt x="1747" y="3728"/>
                </a:lnTo>
                <a:lnTo>
                  <a:pt x="1754" y="3726"/>
                </a:lnTo>
                <a:lnTo>
                  <a:pt x="1757" y="3721"/>
                </a:lnTo>
                <a:lnTo>
                  <a:pt x="1760" y="3716"/>
                </a:lnTo>
                <a:lnTo>
                  <a:pt x="1760" y="3707"/>
                </a:lnTo>
                <a:lnTo>
                  <a:pt x="1766" y="3709"/>
                </a:lnTo>
                <a:lnTo>
                  <a:pt x="1769" y="3707"/>
                </a:lnTo>
                <a:lnTo>
                  <a:pt x="1771" y="3706"/>
                </a:lnTo>
                <a:lnTo>
                  <a:pt x="1772" y="3702"/>
                </a:lnTo>
                <a:lnTo>
                  <a:pt x="1774" y="3699"/>
                </a:lnTo>
                <a:lnTo>
                  <a:pt x="1776" y="3692"/>
                </a:lnTo>
                <a:lnTo>
                  <a:pt x="1781" y="3687"/>
                </a:lnTo>
                <a:lnTo>
                  <a:pt x="1793" y="3678"/>
                </a:lnTo>
                <a:lnTo>
                  <a:pt x="1794" y="3677"/>
                </a:lnTo>
                <a:lnTo>
                  <a:pt x="1800" y="3677"/>
                </a:lnTo>
                <a:lnTo>
                  <a:pt x="1803" y="3675"/>
                </a:lnTo>
                <a:lnTo>
                  <a:pt x="1806" y="3671"/>
                </a:lnTo>
                <a:lnTo>
                  <a:pt x="1810" y="3668"/>
                </a:lnTo>
                <a:lnTo>
                  <a:pt x="1815" y="3661"/>
                </a:lnTo>
                <a:lnTo>
                  <a:pt x="1817" y="3658"/>
                </a:lnTo>
                <a:lnTo>
                  <a:pt x="1820" y="3656"/>
                </a:lnTo>
                <a:lnTo>
                  <a:pt x="1823" y="3654"/>
                </a:lnTo>
                <a:lnTo>
                  <a:pt x="1835" y="3646"/>
                </a:lnTo>
                <a:lnTo>
                  <a:pt x="1849" y="3639"/>
                </a:lnTo>
                <a:lnTo>
                  <a:pt x="1866" y="3634"/>
                </a:lnTo>
                <a:lnTo>
                  <a:pt x="1883" y="3625"/>
                </a:lnTo>
                <a:lnTo>
                  <a:pt x="1885" y="3620"/>
                </a:lnTo>
                <a:lnTo>
                  <a:pt x="1887" y="3619"/>
                </a:lnTo>
                <a:lnTo>
                  <a:pt x="1890" y="3619"/>
                </a:lnTo>
                <a:lnTo>
                  <a:pt x="1895" y="3610"/>
                </a:lnTo>
                <a:lnTo>
                  <a:pt x="1897" y="3605"/>
                </a:lnTo>
                <a:lnTo>
                  <a:pt x="1897" y="3598"/>
                </a:lnTo>
                <a:lnTo>
                  <a:pt x="1902" y="3598"/>
                </a:lnTo>
                <a:lnTo>
                  <a:pt x="1907" y="3598"/>
                </a:lnTo>
                <a:lnTo>
                  <a:pt x="1909" y="3595"/>
                </a:lnTo>
                <a:lnTo>
                  <a:pt x="1910" y="3591"/>
                </a:lnTo>
                <a:lnTo>
                  <a:pt x="1917" y="3593"/>
                </a:lnTo>
                <a:lnTo>
                  <a:pt x="1926" y="3593"/>
                </a:lnTo>
                <a:lnTo>
                  <a:pt x="1943" y="3591"/>
                </a:lnTo>
                <a:lnTo>
                  <a:pt x="1950" y="3591"/>
                </a:lnTo>
                <a:lnTo>
                  <a:pt x="1956" y="3591"/>
                </a:lnTo>
                <a:lnTo>
                  <a:pt x="1962" y="3595"/>
                </a:lnTo>
                <a:lnTo>
                  <a:pt x="1965" y="3598"/>
                </a:lnTo>
                <a:lnTo>
                  <a:pt x="1970" y="3600"/>
                </a:lnTo>
                <a:lnTo>
                  <a:pt x="1972" y="3601"/>
                </a:lnTo>
                <a:lnTo>
                  <a:pt x="1972" y="3605"/>
                </a:lnTo>
                <a:lnTo>
                  <a:pt x="1972" y="3625"/>
                </a:lnTo>
                <a:lnTo>
                  <a:pt x="1979" y="3622"/>
                </a:lnTo>
                <a:lnTo>
                  <a:pt x="1985" y="3619"/>
                </a:lnTo>
                <a:lnTo>
                  <a:pt x="1989" y="3612"/>
                </a:lnTo>
                <a:lnTo>
                  <a:pt x="1992" y="3605"/>
                </a:lnTo>
                <a:lnTo>
                  <a:pt x="1996" y="3600"/>
                </a:lnTo>
                <a:lnTo>
                  <a:pt x="1999" y="3596"/>
                </a:lnTo>
                <a:lnTo>
                  <a:pt x="2004" y="3591"/>
                </a:lnTo>
                <a:lnTo>
                  <a:pt x="2006" y="3584"/>
                </a:lnTo>
                <a:lnTo>
                  <a:pt x="2008" y="3576"/>
                </a:lnTo>
                <a:lnTo>
                  <a:pt x="2008" y="3567"/>
                </a:lnTo>
                <a:lnTo>
                  <a:pt x="2004" y="3554"/>
                </a:lnTo>
                <a:lnTo>
                  <a:pt x="1999" y="3542"/>
                </a:lnTo>
                <a:lnTo>
                  <a:pt x="1992" y="3530"/>
                </a:lnTo>
                <a:lnTo>
                  <a:pt x="1992" y="3499"/>
                </a:lnTo>
                <a:lnTo>
                  <a:pt x="1992" y="3496"/>
                </a:lnTo>
                <a:lnTo>
                  <a:pt x="1994" y="3487"/>
                </a:lnTo>
                <a:lnTo>
                  <a:pt x="1997" y="3477"/>
                </a:lnTo>
                <a:lnTo>
                  <a:pt x="2003" y="3470"/>
                </a:lnTo>
                <a:lnTo>
                  <a:pt x="2009" y="3465"/>
                </a:lnTo>
                <a:lnTo>
                  <a:pt x="2013" y="3463"/>
                </a:lnTo>
                <a:lnTo>
                  <a:pt x="2014" y="3444"/>
                </a:lnTo>
                <a:lnTo>
                  <a:pt x="2013" y="3429"/>
                </a:lnTo>
                <a:lnTo>
                  <a:pt x="2013" y="3426"/>
                </a:lnTo>
                <a:lnTo>
                  <a:pt x="2009" y="3419"/>
                </a:lnTo>
                <a:lnTo>
                  <a:pt x="2006" y="3414"/>
                </a:lnTo>
                <a:lnTo>
                  <a:pt x="2004" y="3414"/>
                </a:lnTo>
                <a:lnTo>
                  <a:pt x="2003" y="3410"/>
                </a:lnTo>
                <a:lnTo>
                  <a:pt x="2001" y="3404"/>
                </a:lnTo>
                <a:lnTo>
                  <a:pt x="1999" y="3397"/>
                </a:lnTo>
                <a:lnTo>
                  <a:pt x="1996" y="3395"/>
                </a:lnTo>
                <a:lnTo>
                  <a:pt x="1992" y="3393"/>
                </a:lnTo>
                <a:lnTo>
                  <a:pt x="1992" y="3325"/>
                </a:lnTo>
                <a:lnTo>
                  <a:pt x="2001" y="3320"/>
                </a:lnTo>
                <a:lnTo>
                  <a:pt x="2008" y="3320"/>
                </a:lnTo>
                <a:lnTo>
                  <a:pt x="2013" y="3318"/>
                </a:lnTo>
                <a:lnTo>
                  <a:pt x="2016" y="3318"/>
                </a:lnTo>
                <a:lnTo>
                  <a:pt x="2018" y="3318"/>
                </a:lnTo>
                <a:lnTo>
                  <a:pt x="2020" y="3311"/>
                </a:lnTo>
                <a:lnTo>
                  <a:pt x="2060" y="3311"/>
                </a:lnTo>
                <a:lnTo>
                  <a:pt x="2091" y="3306"/>
                </a:lnTo>
                <a:lnTo>
                  <a:pt x="2120" y="3300"/>
                </a:lnTo>
                <a:lnTo>
                  <a:pt x="2151" y="3294"/>
                </a:lnTo>
                <a:lnTo>
                  <a:pt x="2165" y="3289"/>
                </a:lnTo>
                <a:lnTo>
                  <a:pt x="2177" y="3284"/>
                </a:lnTo>
                <a:lnTo>
                  <a:pt x="2199" y="3286"/>
                </a:lnTo>
                <a:lnTo>
                  <a:pt x="2218" y="3282"/>
                </a:lnTo>
                <a:lnTo>
                  <a:pt x="2221" y="3282"/>
                </a:lnTo>
                <a:lnTo>
                  <a:pt x="2236" y="3282"/>
                </a:lnTo>
                <a:lnTo>
                  <a:pt x="2245" y="3281"/>
                </a:lnTo>
                <a:lnTo>
                  <a:pt x="2253" y="3279"/>
                </a:lnTo>
                <a:lnTo>
                  <a:pt x="2257" y="3279"/>
                </a:lnTo>
                <a:lnTo>
                  <a:pt x="2264" y="3284"/>
                </a:lnTo>
                <a:lnTo>
                  <a:pt x="2267" y="3291"/>
                </a:lnTo>
                <a:lnTo>
                  <a:pt x="2272" y="3296"/>
                </a:lnTo>
                <a:lnTo>
                  <a:pt x="2276" y="3298"/>
                </a:lnTo>
                <a:lnTo>
                  <a:pt x="2279" y="3298"/>
                </a:lnTo>
                <a:lnTo>
                  <a:pt x="2288" y="3298"/>
                </a:lnTo>
                <a:lnTo>
                  <a:pt x="2294" y="3300"/>
                </a:lnTo>
                <a:lnTo>
                  <a:pt x="2305" y="3303"/>
                </a:lnTo>
                <a:lnTo>
                  <a:pt x="2318" y="3306"/>
                </a:lnTo>
                <a:lnTo>
                  <a:pt x="2325" y="3306"/>
                </a:lnTo>
                <a:lnTo>
                  <a:pt x="2334" y="3305"/>
                </a:lnTo>
                <a:lnTo>
                  <a:pt x="2340" y="3305"/>
                </a:lnTo>
                <a:lnTo>
                  <a:pt x="2345" y="3306"/>
                </a:lnTo>
                <a:lnTo>
                  <a:pt x="2352" y="3310"/>
                </a:lnTo>
                <a:lnTo>
                  <a:pt x="2359" y="3315"/>
                </a:lnTo>
                <a:lnTo>
                  <a:pt x="2368" y="3318"/>
                </a:lnTo>
                <a:lnTo>
                  <a:pt x="2402" y="3318"/>
                </a:lnTo>
                <a:lnTo>
                  <a:pt x="2409" y="3318"/>
                </a:lnTo>
                <a:lnTo>
                  <a:pt x="2414" y="3320"/>
                </a:lnTo>
                <a:lnTo>
                  <a:pt x="2421" y="3323"/>
                </a:lnTo>
                <a:lnTo>
                  <a:pt x="2427" y="3328"/>
                </a:lnTo>
                <a:lnTo>
                  <a:pt x="2436" y="3332"/>
                </a:lnTo>
                <a:lnTo>
                  <a:pt x="2451" y="3332"/>
                </a:lnTo>
                <a:lnTo>
                  <a:pt x="2465" y="3332"/>
                </a:lnTo>
                <a:lnTo>
                  <a:pt x="2478" y="3334"/>
                </a:lnTo>
                <a:lnTo>
                  <a:pt x="2489" y="3337"/>
                </a:lnTo>
                <a:lnTo>
                  <a:pt x="2513" y="3344"/>
                </a:lnTo>
                <a:lnTo>
                  <a:pt x="2525" y="3346"/>
                </a:lnTo>
                <a:lnTo>
                  <a:pt x="2538" y="3346"/>
                </a:lnTo>
                <a:lnTo>
                  <a:pt x="2542" y="3351"/>
                </a:lnTo>
                <a:lnTo>
                  <a:pt x="2547" y="3354"/>
                </a:lnTo>
                <a:lnTo>
                  <a:pt x="2552" y="3357"/>
                </a:lnTo>
                <a:lnTo>
                  <a:pt x="2557" y="3357"/>
                </a:lnTo>
                <a:lnTo>
                  <a:pt x="2562" y="3359"/>
                </a:lnTo>
                <a:lnTo>
                  <a:pt x="2564" y="3361"/>
                </a:lnTo>
                <a:lnTo>
                  <a:pt x="2567" y="3366"/>
                </a:lnTo>
                <a:lnTo>
                  <a:pt x="2572" y="3373"/>
                </a:lnTo>
                <a:lnTo>
                  <a:pt x="2576" y="3375"/>
                </a:lnTo>
                <a:lnTo>
                  <a:pt x="2579" y="3373"/>
                </a:lnTo>
                <a:lnTo>
                  <a:pt x="2579" y="3376"/>
                </a:lnTo>
                <a:lnTo>
                  <a:pt x="2588" y="3380"/>
                </a:lnTo>
                <a:lnTo>
                  <a:pt x="2593" y="3383"/>
                </a:lnTo>
                <a:lnTo>
                  <a:pt x="2600" y="3395"/>
                </a:lnTo>
                <a:lnTo>
                  <a:pt x="2601" y="3397"/>
                </a:lnTo>
                <a:lnTo>
                  <a:pt x="2611" y="3410"/>
                </a:lnTo>
                <a:lnTo>
                  <a:pt x="2623" y="3422"/>
                </a:lnTo>
                <a:lnTo>
                  <a:pt x="2627" y="3421"/>
                </a:lnTo>
                <a:lnTo>
                  <a:pt x="2627" y="3427"/>
                </a:lnTo>
                <a:lnTo>
                  <a:pt x="2627" y="3431"/>
                </a:lnTo>
                <a:lnTo>
                  <a:pt x="2630" y="3434"/>
                </a:lnTo>
                <a:lnTo>
                  <a:pt x="2632" y="3436"/>
                </a:lnTo>
                <a:lnTo>
                  <a:pt x="2639" y="3441"/>
                </a:lnTo>
                <a:lnTo>
                  <a:pt x="2640" y="3444"/>
                </a:lnTo>
                <a:lnTo>
                  <a:pt x="2640" y="3448"/>
                </a:lnTo>
                <a:lnTo>
                  <a:pt x="2647" y="3448"/>
                </a:lnTo>
                <a:lnTo>
                  <a:pt x="2654" y="3448"/>
                </a:lnTo>
                <a:lnTo>
                  <a:pt x="2659" y="3451"/>
                </a:lnTo>
                <a:lnTo>
                  <a:pt x="2661" y="3455"/>
                </a:lnTo>
                <a:lnTo>
                  <a:pt x="2663" y="3458"/>
                </a:lnTo>
                <a:lnTo>
                  <a:pt x="2664" y="3460"/>
                </a:lnTo>
                <a:lnTo>
                  <a:pt x="2670" y="3461"/>
                </a:lnTo>
                <a:lnTo>
                  <a:pt x="2673" y="3463"/>
                </a:lnTo>
                <a:lnTo>
                  <a:pt x="2675" y="3467"/>
                </a:lnTo>
                <a:lnTo>
                  <a:pt x="2675" y="3468"/>
                </a:lnTo>
                <a:lnTo>
                  <a:pt x="2681" y="3470"/>
                </a:lnTo>
                <a:lnTo>
                  <a:pt x="2688" y="3470"/>
                </a:lnTo>
                <a:lnTo>
                  <a:pt x="2697" y="3467"/>
                </a:lnTo>
                <a:lnTo>
                  <a:pt x="2705" y="3463"/>
                </a:lnTo>
                <a:lnTo>
                  <a:pt x="2711" y="3463"/>
                </a:lnTo>
                <a:lnTo>
                  <a:pt x="2716" y="3461"/>
                </a:lnTo>
                <a:lnTo>
                  <a:pt x="2717" y="3465"/>
                </a:lnTo>
                <a:lnTo>
                  <a:pt x="2719" y="3467"/>
                </a:lnTo>
                <a:lnTo>
                  <a:pt x="2724" y="3468"/>
                </a:lnTo>
                <a:lnTo>
                  <a:pt x="2736" y="3468"/>
                </a:lnTo>
                <a:lnTo>
                  <a:pt x="2738" y="3472"/>
                </a:lnTo>
                <a:lnTo>
                  <a:pt x="2741" y="3475"/>
                </a:lnTo>
                <a:lnTo>
                  <a:pt x="2743" y="3479"/>
                </a:lnTo>
                <a:lnTo>
                  <a:pt x="2743" y="3482"/>
                </a:lnTo>
                <a:lnTo>
                  <a:pt x="2746" y="3480"/>
                </a:lnTo>
                <a:lnTo>
                  <a:pt x="2750" y="3479"/>
                </a:lnTo>
                <a:lnTo>
                  <a:pt x="2753" y="3477"/>
                </a:lnTo>
                <a:lnTo>
                  <a:pt x="2757" y="3475"/>
                </a:lnTo>
                <a:lnTo>
                  <a:pt x="2798" y="3475"/>
                </a:lnTo>
                <a:lnTo>
                  <a:pt x="2804" y="3475"/>
                </a:lnTo>
                <a:lnTo>
                  <a:pt x="2810" y="3475"/>
                </a:lnTo>
                <a:lnTo>
                  <a:pt x="2816" y="3479"/>
                </a:lnTo>
                <a:lnTo>
                  <a:pt x="2823" y="3482"/>
                </a:lnTo>
                <a:lnTo>
                  <a:pt x="2827" y="3484"/>
                </a:lnTo>
                <a:lnTo>
                  <a:pt x="2832" y="3482"/>
                </a:lnTo>
                <a:lnTo>
                  <a:pt x="2844" y="3480"/>
                </a:lnTo>
                <a:lnTo>
                  <a:pt x="2854" y="3477"/>
                </a:lnTo>
                <a:lnTo>
                  <a:pt x="2861" y="3470"/>
                </a:lnTo>
                <a:lnTo>
                  <a:pt x="2864" y="3467"/>
                </a:lnTo>
                <a:lnTo>
                  <a:pt x="2866" y="3461"/>
                </a:lnTo>
                <a:lnTo>
                  <a:pt x="2874" y="3456"/>
                </a:lnTo>
                <a:lnTo>
                  <a:pt x="2885" y="3453"/>
                </a:lnTo>
                <a:lnTo>
                  <a:pt x="2893" y="3450"/>
                </a:lnTo>
                <a:lnTo>
                  <a:pt x="2898" y="3446"/>
                </a:lnTo>
                <a:lnTo>
                  <a:pt x="2900" y="3441"/>
                </a:lnTo>
                <a:lnTo>
                  <a:pt x="2934" y="3441"/>
                </a:lnTo>
                <a:lnTo>
                  <a:pt x="2937" y="3439"/>
                </a:lnTo>
                <a:lnTo>
                  <a:pt x="2941" y="3438"/>
                </a:lnTo>
                <a:lnTo>
                  <a:pt x="2946" y="3432"/>
                </a:lnTo>
                <a:lnTo>
                  <a:pt x="2949" y="3431"/>
                </a:lnTo>
                <a:lnTo>
                  <a:pt x="2954" y="3429"/>
                </a:lnTo>
                <a:lnTo>
                  <a:pt x="2958" y="3426"/>
                </a:lnTo>
                <a:lnTo>
                  <a:pt x="2963" y="3419"/>
                </a:lnTo>
                <a:lnTo>
                  <a:pt x="2968" y="3412"/>
                </a:lnTo>
                <a:lnTo>
                  <a:pt x="2975" y="3405"/>
                </a:lnTo>
                <a:lnTo>
                  <a:pt x="2978" y="3405"/>
                </a:lnTo>
                <a:lnTo>
                  <a:pt x="2994" y="3405"/>
                </a:lnTo>
                <a:lnTo>
                  <a:pt x="2997" y="3404"/>
                </a:lnTo>
                <a:lnTo>
                  <a:pt x="3006" y="3400"/>
                </a:lnTo>
                <a:lnTo>
                  <a:pt x="3014" y="3397"/>
                </a:lnTo>
                <a:lnTo>
                  <a:pt x="3026" y="3386"/>
                </a:lnTo>
                <a:lnTo>
                  <a:pt x="3029" y="3386"/>
                </a:lnTo>
                <a:lnTo>
                  <a:pt x="3033" y="3386"/>
                </a:lnTo>
                <a:lnTo>
                  <a:pt x="3040" y="3388"/>
                </a:lnTo>
                <a:lnTo>
                  <a:pt x="3047" y="3386"/>
                </a:lnTo>
                <a:lnTo>
                  <a:pt x="3052" y="3385"/>
                </a:lnTo>
                <a:lnTo>
                  <a:pt x="3057" y="3380"/>
                </a:lnTo>
                <a:lnTo>
                  <a:pt x="3060" y="3378"/>
                </a:lnTo>
                <a:lnTo>
                  <a:pt x="3062" y="3373"/>
                </a:lnTo>
                <a:lnTo>
                  <a:pt x="3065" y="3371"/>
                </a:lnTo>
                <a:lnTo>
                  <a:pt x="3074" y="3368"/>
                </a:lnTo>
                <a:lnTo>
                  <a:pt x="3082" y="3366"/>
                </a:lnTo>
                <a:lnTo>
                  <a:pt x="3093" y="3366"/>
                </a:lnTo>
                <a:lnTo>
                  <a:pt x="3098" y="3366"/>
                </a:lnTo>
                <a:lnTo>
                  <a:pt x="3104" y="3366"/>
                </a:lnTo>
                <a:lnTo>
                  <a:pt x="3108" y="3364"/>
                </a:lnTo>
                <a:lnTo>
                  <a:pt x="3110" y="3361"/>
                </a:lnTo>
                <a:lnTo>
                  <a:pt x="3111" y="3352"/>
                </a:lnTo>
                <a:lnTo>
                  <a:pt x="3115" y="3352"/>
                </a:lnTo>
                <a:lnTo>
                  <a:pt x="3116" y="3352"/>
                </a:lnTo>
                <a:lnTo>
                  <a:pt x="3118" y="3346"/>
                </a:lnTo>
                <a:lnTo>
                  <a:pt x="3139" y="3346"/>
                </a:lnTo>
                <a:lnTo>
                  <a:pt x="3147" y="3340"/>
                </a:lnTo>
                <a:lnTo>
                  <a:pt x="3154" y="3335"/>
                </a:lnTo>
                <a:lnTo>
                  <a:pt x="3166" y="3322"/>
                </a:lnTo>
                <a:lnTo>
                  <a:pt x="3180" y="3310"/>
                </a:lnTo>
                <a:lnTo>
                  <a:pt x="3186" y="3303"/>
                </a:lnTo>
                <a:lnTo>
                  <a:pt x="3193" y="3298"/>
                </a:lnTo>
                <a:lnTo>
                  <a:pt x="3193" y="3293"/>
                </a:lnTo>
                <a:lnTo>
                  <a:pt x="3193" y="3289"/>
                </a:lnTo>
                <a:lnTo>
                  <a:pt x="3190" y="3282"/>
                </a:lnTo>
                <a:lnTo>
                  <a:pt x="3186" y="3276"/>
                </a:lnTo>
                <a:lnTo>
                  <a:pt x="3186" y="3271"/>
                </a:lnTo>
                <a:lnTo>
                  <a:pt x="3186" y="3264"/>
                </a:lnTo>
                <a:lnTo>
                  <a:pt x="3193" y="3265"/>
                </a:lnTo>
                <a:lnTo>
                  <a:pt x="3200" y="3267"/>
                </a:lnTo>
                <a:lnTo>
                  <a:pt x="3203" y="3271"/>
                </a:lnTo>
                <a:lnTo>
                  <a:pt x="3209" y="3274"/>
                </a:lnTo>
                <a:lnTo>
                  <a:pt x="3215" y="3282"/>
                </a:lnTo>
                <a:lnTo>
                  <a:pt x="3221" y="3291"/>
                </a:lnTo>
                <a:lnTo>
                  <a:pt x="3229" y="3286"/>
                </a:lnTo>
                <a:lnTo>
                  <a:pt x="3232" y="3282"/>
                </a:lnTo>
                <a:lnTo>
                  <a:pt x="3234" y="3277"/>
                </a:lnTo>
                <a:lnTo>
                  <a:pt x="3236" y="3276"/>
                </a:lnTo>
                <a:lnTo>
                  <a:pt x="3236" y="3272"/>
                </a:lnTo>
                <a:lnTo>
                  <a:pt x="3246" y="3260"/>
                </a:lnTo>
                <a:lnTo>
                  <a:pt x="3260" y="3248"/>
                </a:lnTo>
                <a:lnTo>
                  <a:pt x="3262" y="3245"/>
                </a:lnTo>
                <a:lnTo>
                  <a:pt x="3265" y="3238"/>
                </a:lnTo>
                <a:lnTo>
                  <a:pt x="3268" y="3230"/>
                </a:lnTo>
                <a:lnTo>
                  <a:pt x="3270" y="3219"/>
                </a:lnTo>
                <a:lnTo>
                  <a:pt x="3268" y="3211"/>
                </a:lnTo>
                <a:lnTo>
                  <a:pt x="3267" y="3202"/>
                </a:lnTo>
                <a:lnTo>
                  <a:pt x="3262" y="3195"/>
                </a:lnTo>
                <a:lnTo>
                  <a:pt x="3262" y="3190"/>
                </a:lnTo>
                <a:lnTo>
                  <a:pt x="3262" y="3185"/>
                </a:lnTo>
                <a:lnTo>
                  <a:pt x="3265" y="3184"/>
                </a:lnTo>
                <a:lnTo>
                  <a:pt x="3267" y="3180"/>
                </a:lnTo>
                <a:lnTo>
                  <a:pt x="3274" y="3177"/>
                </a:lnTo>
                <a:lnTo>
                  <a:pt x="3275" y="3173"/>
                </a:lnTo>
                <a:lnTo>
                  <a:pt x="3275" y="3168"/>
                </a:lnTo>
                <a:lnTo>
                  <a:pt x="3277" y="3167"/>
                </a:lnTo>
                <a:lnTo>
                  <a:pt x="3279" y="3165"/>
                </a:lnTo>
                <a:lnTo>
                  <a:pt x="3284" y="3158"/>
                </a:lnTo>
                <a:lnTo>
                  <a:pt x="3291" y="3149"/>
                </a:lnTo>
                <a:lnTo>
                  <a:pt x="3296" y="3143"/>
                </a:lnTo>
                <a:lnTo>
                  <a:pt x="3297" y="3138"/>
                </a:lnTo>
                <a:lnTo>
                  <a:pt x="3297" y="3131"/>
                </a:lnTo>
                <a:lnTo>
                  <a:pt x="3301" y="3129"/>
                </a:lnTo>
                <a:lnTo>
                  <a:pt x="3303" y="3127"/>
                </a:lnTo>
                <a:lnTo>
                  <a:pt x="3306" y="3122"/>
                </a:lnTo>
                <a:lnTo>
                  <a:pt x="3308" y="3117"/>
                </a:lnTo>
                <a:lnTo>
                  <a:pt x="3311" y="3110"/>
                </a:lnTo>
                <a:lnTo>
                  <a:pt x="3313" y="3108"/>
                </a:lnTo>
                <a:lnTo>
                  <a:pt x="3316" y="3107"/>
                </a:lnTo>
                <a:lnTo>
                  <a:pt x="3343" y="3066"/>
                </a:lnTo>
                <a:lnTo>
                  <a:pt x="3355" y="3044"/>
                </a:lnTo>
                <a:lnTo>
                  <a:pt x="3360" y="3032"/>
                </a:lnTo>
                <a:lnTo>
                  <a:pt x="3364" y="3018"/>
                </a:lnTo>
                <a:lnTo>
                  <a:pt x="3372" y="3013"/>
                </a:lnTo>
                <a:lnTo>
                  <a:pt x="3381" y="3006"/>
                </a:lnTo>
                <a:lnTo>
                  <a:pt x="3395" y="2991"/>
                </a:lnTo>
                <a:lnTo>
                  <a:pt x="3410" y="2977"/>
                </a:lnTo>
                <a:lnTo>
                  <a:pt x="3417" y="2970"/>
                </a:lnTo>
                <a:lnTo>
                  <a:pt x="3425" y="2963"/>
                </a:lnTo>
                <a:lnTo>
                  <a:pt x="3434" y="2962"/>
                </a:lnTo>
                <a:lnTo>
                  <a:pt x="3442" y="2960"/>
                </a:lnTo>
                <a:lnTo>
                  <a:pt x="3449" y="2962"/>
                </a:lnTo>
                <a:lnTo>
                  <a:pt x="3458" y="2963"/>
                </a:lnTo>
                <a:lnTo>
                  <a:pt x="3475" y="2968"/>
                </a:lnTo>
                <a:lnTo>
                  <a:pt x="3483" y="2970"/>
                </a:lnTo>
                <a:lnTo>
                  <a:pt x="3493" y="2970"/>
                </a:lnTo>
                <a:lnTo>
                  <a:pt x="3505" y="2970"/>
                </a:lnTo>
                <a:lnTo>
                  <a:pt x="3517" y="2970"/>
                </a:lnTo>
                <a:lnTo>
                  <a:pt x="3536" y="2972"/>
                </a:lnTo>
                <a:lnTo>
                  <a:pt x="3555" y="2975"/>
                </a:lnTo>
                <a:lnTo>
                  <a:pt x="3575" y="2977"/>
                </a:lnTo>
                <a:lnTo>
                  <a:pt x="3577" y="2980"/>
                </a:lnTo>
                <a:lnTo>
                  <a:pt x="3579" y="2982"/>
                </a:lnTo>
                <a:lnTo>
                  <a:pt x="3584" y="2984"/>
                </a:lnTo>
                <a:lnTo>
                  <a:pt x="3587" y="2986"/>
                </a:lnTo>
                <a:lnTo>
                  <a:pt x="3589" y="2989"/>
                </a:lnTo>
                <a:lnTo>
                  <a:pt x="3589" y="2991"/>
                </a:lnTo>
                <a:lnTo>
                  <a:pt x="3609" y="2991"/>
                </a:lnTo>
                <a:lnTo>
                  <a:pt x="3615" y="2992"/>
                </a:lnTo>
                <a:lnTo>
                  <a:pt x="3616" y="2994"/>
                </a:lnTo>
                <a:lnTo>
                  <a:pt x="3616" y="2997"/>
                </a:lnTo>
                <a:lnTo>
                  <a:pt x="3647" y="2997"/>
                </a:lnTo>
                <a:lnTo>
                  <a:pt x="3661" y="2999"/>
                </a:lnTo>
                <a:lnTo>
                  <a:pt x="3667" y="3001"/>
                </a:lnTo>
                <a:lnTo>
                  <a:pt x="3671" y="3004"/>
                </a:lnTo>
                <a:lnTo>
                  <a:pt x="3674" y="3004"/>
                </a:lnTo>
                <a:lnTo>
                  <a:pt x="3676" y="3004"/>
                </a:lnTo>
                <a:lnTo>
                  <a:pt x="3678" y="2997"/>
                </a:lnTo>
                <a:lnTo>
                  <a:pt x="3679" y="2992"/>
                </a:lnTo>
                <a:lnTo>
                  <a:pt x="3681" y="2991"/>
                </a:lnTo>
                <a:lnTo>
                  <a:pt x="3684" y="2991"/>
                </a:lnTo>
                <a:lnTo>
                  <a:pt x="3686" y="2986"/>
                </a:lnTo>
                <a:lnTo>
                  <a:pt x="3688" y="2984"/>
                </a:lnTo>
                <a:lnTo>
                  <a:pt x="3691" y="2984"/>
                </a:lnTo>
                <a:lnTo>
                  <a:pt x="3720" y="2972"/>
                </a:lnTo>
                <a:lnTo>
                  <a:pt x="3736" y="2967"/>
                </a:lnTo>
                <a:lnTo>
                  <a:pt x="3753" y="2963"/>
                </a:lnTo>
                <a:lnTo>
                  <a:pt x="3754" y="2958"/>
                </a:lnTo>
                <a:lnTo>
                  <a:pt x="3753" y="2953"/>
                </a:lnTo>
                <a:lnTo>
                  <a:pt x="3753" y="2948"/>
                </a:lnTo>
                <a:lnTo>
                  <a:pt x="3753" y="2943"/>
                </a:lnTo>
                <a:lnTo>
                  <a:pt x="3754" y="2943"/>
                </a:lnTo>
                <a:lnTo>
                  <a:pt x="3758" y="2941"/>
                </a:lnTo>
                <a:lnTo>
                  <a:pt x="3760" y="2941"/>
                </a:lnTo>
                <a:lnTo>
                  <a:pt x="3760" y="2936"/>
                </a:lnTo>
                <a:lnTo>
                  <a:pt x="3758" y="2933"/>
                </a:lnTo>
                <a:lnTo>
                  <a:pt x="3756" y="2928"/>
                </a:lnTo>
                <a:lnTo>
                  <a:pt x="3753" y="2922"/>
                </a:lnTo>
                <a:lnTo>
                  <a:pt x="3753" y="2916"/>
                </a:lnTo>
                <a:lnTo>
                  <a:pt x="3760" y="2914"/>
                </a:lnTo>
                <a:lnTo>
                  <a:pt x="3763" y="2909"/>
                </a:lnTo>
                <a:lnTo>
                  <a:pt x="3766" y="2904"/>
                </a:lnTo>
                <a:lnTo>
                  <a:pt x="3766" y="2895"/>
                </a:lnTo>
                <a:lnTo>
                  <a:pt x="3766" y="2890"/>
                </a:lnTo>
                <a:lnTo>
                  <a:pt x="3763" y="2888"/>
                </a:lnTo>
                <a:lnTo>
                  <a:pt x="3760" y="2888"/>
                </a:lnTo>
                <a:lnTo>
                  <a:pt x="3754" y="2888"/>
                </a:lnTo>
                <a:lnTo>
                  <a:pt x="3746" y="2892"/>
                </a:lnTo>
                <a:lnTo>
                  <a:pt x="3739" y="2895"/>
                </a:lnTo>
                <a:lnTo>
                  <a:pt x="3739" y="2899"/>
                </a:lnTo>
                <a:lnTo>
                  <a:pt x="3737" y="2900"/>
                </a:lnTo>
                <a:lnTo>
                  <a:pt x="3734" y="2900"/>
                </a:lnTo>
                <a:lnTo>
                  <a:pt x="3732" y="2895"/>
                </a:lnTo>
                <a:lnTo>
                  <a:pt x="3734" y="2887"/>
                </a:lnTo>
                <a:lnTo>
                  <a:pt x="3739" y="2880"/>
                </a:lnTo>
                <a:lnTo>
                  <a:pt x="3744" y="2875"/>
                </a:lnTo>
                <a:lnTo>
                  <a:pt x="3753" y="2871"/>
                </a:lnTo>
                <a:lnTo>
                  <a:pt x="3772" y="2868"/>
                </a:lnTo>
                <a:lnTo>
                  <a:pt x="3780" y="2866"/>
                </a:lnTo>
                <a:lnTo>
                  <a:pt x="3787" y="2861"/>
                </a:lnTo>
                <a:lnTo>
                  <a:pt x="3797" y="2854"/>
                </a:lnTo>
                <a:lnTo>
                  <a:pt x="3807" y="2847"/>
                </a:lnTo>
                <a:lnTo>
                  <a:pt x="3814" y="2837"/>
                </a:lnTo>
                <a:lnTo>
                  <a:pt x="3821" y="2827"/>
                </a:lnTo>
                <a:lnTo>
                  <a:pt x="3823" y="2822"/>
                </a:lnTo>
                <a:lnTo>
                  <a:pt x="3825" y="2820"/>
                </a:lnTo>
                <a:lnTo>
                  <a:pt x="3828" y="2820"/>
                </a:lnTo>
                <a:lnTo>
                  <a:pt x="3833" y="2812"/>
                </a:lnTo>
                <a:lnTo>
                  <a:pt x="3838" y="2803"/>
                </a:lnTo>
                <a:lnTo>
                  <a:pt x="3842" y="2793"/>
                </a:lnTo>
                <a:lnTo>
                  <a:pt x="3843" y="2788"/>
                </a:lnTo>
                <a:lnTo>
                  <a:pt x="3842" y="2779"/>
                </a:lnTo>
                <a:lnTo>
                  <a:pt x="3852" y="2781"/>
                </a:lnTo>
                <a:lnTo>
                  <a:pt x="3864" y="2779"/>
                </a:lnTo>
                <a:lnTo>
                  <a:pt x="3876" y="2779"/>
                </a:lnTo>
                <a:lnTo>
                  <a:pt x="3884" y="2781"/>
                </a:lnTo>
                <a:lnTo>
                  <a:pt x="3888" y="2781"/>
                </a:lnTo>
                <a:lnTo>
                  <a:pt x="3893" y="2784"/>
                </a:lnTo>
                <a:lnTo>
                  <a:pt x="3901" y="2788"/>
                </a:lnTo>
                <a:lnTo>
                  <a:pt x="3905" y="2791"/>
                </a:lnTo>
                <a:lnTo>
                  <a:pt x="3910" y="2795"/>
                </a:lnTo>
                <a:lnTo>
                  <a:pt x="3913" y="2800"/>
                </a:lnTo>
                <a:lnTo>
                  <a:pt x="3911" y="2812"/>
                </a:lnTo>
                <a:lnTo>
                  <a:pt x="3913" y="2825"/>
                </a:lnTo>
                <a:lnTo>
                  <a:pt x="3918" y="2839"/>
                </a:lnTo>
                <a:lnTo>
                  <a:pt x="3930" y="2866"/>
                </a:lnTo>
                <a:lnTo>
                  <a:pt x="3929" y="2871"/>
                </a:lnTo>
                <a:lnTo>
                  <a:pt x="3927" y="2875"/>
                </a:lnTo>
                <a:lnTo>
                  <a:pt x="3925" y="2878"/>
                </a:lnTo>
                <a:lnTo>
                  <a:pt x="3920" y="2882"/>
                </a:lnTo>
                <a:lnTo>
                  <a:pt x="3918" y="2885"/>
                </a:lnTo>
                <a:lnTo>
                  <a:pt x="3908" y="2900"/>
                </a:lnTo>
                <a:lnTo>
                  <a:pt x="3903" y="2907"/>
                </a:lnTo>
                <a:lnTo>
                  <a:pt x="3900" y="2916"/>
                </a:lnTo>
                <a:lnTo>
                  <a:pt x="3898" y="2917"/>
                </a:lnTo>
                <a:lnTo>
                  <a:pt x="3884" y="2928"/>
                </a:lnTo>
                <a:lnTo>
                  <a:pt x="3881" y="2934"/>
                </a:lnTo>
                <a:lnTo>
                  <a:pt x="3879" y="2938"/>
                </a:lnTo>
                <a:lnTo>
                  <a:pt x="3879" y="2943"/>
                </a:lnTo>
                <a:lnTo>
                  <a:pt x="3876" y="2946"/>
                </a:lnTo>
                <a:lnTo>
                  <a:pt x="3867" y="2958"/>
                </a:lnTo>
                <a:lnTo>
                  <a:pt x="3864" y="2963"/>
                </a:lnTo>
                <a:lnTo>
                  <a:pt x="3862" y="2968"/>
                </a:lnTo>
                <a:lnTo>
                  <a:pt x="3862" y="2974"/>
                </a:lnTo>
                <a:lnTo>
                  <a:pt x="3862" y="2977"/>
                </a:lnTo>
                <a:lnTo>
                  <a:pt x="3860" y="2979"/>
                </a:lnTo>
                <a:lnTo>
                  <a:pt x="3859" y="2980"/>
                </a:lnTo>
                <a:lnTo>
                  <a:pt x="3857" y="2986"/>
                </a:lnTo>
                <a:lnTo>
                  <a:pt x="3854" y="2989"/>
                </a:lnTo>
                <a:lnTo>
                  <a:pt x="3852" y="2991"/>
                </a:lnTo>
                <a:lnTo>
                  <a:pt x="3848" y="2991"/>
                </a:lnTo>
                <a:lnTo>
                  <a:pt x="3843" y="3003"/>
                </a:lnTo>
                <a:lnTo>
                  <a:pt x="3836" y="3013"/>
                </a:lnTo>
                <a:lnTo>
                  <a:pt x="3831" y="3025"/>
                </a:lnTo>
                <a:lnTo>
                  <a:pt x="3830" y="3032"/>
                </a:lnTo>
                <a:lnTo>
                  <a:pt x="3828" y="3038"/>
                </a:lnTo>
                <a:lnTo>
                  <a:pt x="3830" y="3042"/>
                </a:lnTo>
                <a:lnTo>
                  <a:pt x="3830" y="3045"/>
                </a:lnTo>
                <a:lnTo>
                  <a:pt x="3831" y="3056"/>
                </a:lnTo>
                <a:lnTo>
                  <a:pt x="3835" y="3064"/>
                </a:lnTo>
                <a:lnTo>
                  <a:pt x="3842" y="3074"/>
                </a:lnTo>
                <a:lnTo>
                  <a:pt x="3848" y="3081"/>
                </a:lnTo>
                <a:lnTo>
                  <a:pt x="3852" y="3083"/>
                </a:lnTo>
                <a:lnTo>
                  <a:pt x="3859" y="3085"/>
                </a:lnTo>
                <a:lnTo>
                  <a:pt x="3862" y="3086"/>
                </a:lnTo>
                <a:lnTo>
                  <a:pt x="3864" y="3090"/>
                </a:lnTo>
                <a:lnTo>
                  <a:pt x="3865" y="3093"/>
                </a:lnTo>
                <a:lnTo>
                  <a:pt x="3871" y="3098"/>
                </a:lnTo>
                <a:lnTo>
                  <a:pt x="3872" y="3100"/>
                </a:lnTo>
                <a:lnTo>
                  <a:pt x="3876" y="3100"/>
                </a:lnTo>
                <a:lnTo>
                  <a:pt x="3879" y="3105"/>
                </a:lnTo>
                <a:lnTo>
                  <a:pt x="3882" y="3107"/>
                </a:lnTo>
                <a:lnTo>
                  <a:pt x="3891" y="3112"/>
                </a:lnTo>
                <a:lnTo>
                  <a:pt x="3900" y="3119"/>
                </a:lnTo>
                <a:lnTo>
                  <a:pt x="3901" y="3122"/>
                </a:lnTo>
                <a:lnTo>
                  <a:pt x="3903" y="3127"/>
                </a:lnTo>
                <a:lnTo>
                  <a:pt x="3910" y="3127"/>
                </a:lnTo>
                <a:lnTo>
                  <a:pt x="3915" y="3129"/>
                </a:lnTo>
                <a:lnTo>
                  <a:pt x="3920" y="3132"/>
                </a:lnTo>
                <a:lnTo>
                  <a:pt x="3922" y="3136"/>
                </a:lnTo>
                <a:lnTo>
                  <a:pt x="3925" y="3139"/>
                </a:lnTo>
                <a:lnTo>
                  <a:pt x="3925" y="3144"/>
                </a:lnTo>
                <a:lnTo>
                  <a:pt x="3929" y="3148"/>
                </a:lnTo>
                <a:lnTo>
                  <a:pt x="3934" y="3155"/>
                </a:lnTo>
                <a:lnTo>
                  <a:pt x="3937" y="3158"/>
                </a:lnTo>
                <a:lnTo>
                  <a:pt x="3939" y="3161"/>
                </a:lnTo>
                <a:lnTo>
                  <a:pt x="3939" y="3165"/>
                </a:lnTo>
                <a:lnTo>
                  <a:pt x="3937" y="3170"/>
                </a:lnTo>
                <a:lnTo>
                  <a:pt x="3935" y="3173"/>
                </a:lnTo>
                <a:lnTo>
                  <a:pt x="3932" y="3182"/>
                </a:lnTo>
                <a:lnTo>
                  <a:pt x="3927" y="3190"/>
                </a:lnTo>
                <a:lnTo>
                  <a:pt x="3923" y="3201"/>
                </a:lnTo>
                <a:lnTo>
                  <a:pt x="3923" y="3207"/>
                </a:lnTo>
                <a:lnTo>
                  <a:pt x="3923" y="3214"/>
                </a:lnTo>
                <a:lnTo>
                  <a:pt x="3923" y="3216"/>
                </a:lnTo>
                <a:lnTo>
                  <a:pt x="3932" y="3216"/>
                </a:lnTo>
                <a:lnTo>
                  <a:pt x="3939" y="3214"/>
                </a:lnTo>
                <a:lnTo>
                  <a:pt x="3949" y="3207"/>
                </a:lnTo>
                <a:lnTo>
                  <a:pt x="3951" y="3213"/>
                </a:lnTo>
                <a:lnTo>
                  <a:pt x="3954" y="3218"/>
                </a:lnTo>
                <a:lnTo>
                  <a:pt x="3959" y="3221"/>
                </a:lnTo>
                <a:lnTo>
                  <a:pt x="3966" y="3224"/>
                </a:lnTo>
                <a:lnTo>
                  <a:pt x="3980" y="3228"/>
                </a:lnTo>
                <a:lnTo>
                  <a:pt x="3998" y="3228"/>
                </a:lnTo>
                <a:lnTo>
                  <a:pt x="4015" y="3224"/>
                </a:lnTo>
                <a:lnTo>
                  <a:pt x="4022" y="3223"/>
                </a:lnTo>
                <a:lnTo>
                  <a:pt x="4027" y="3219"/>
                </a:lnTo>
                <a:lnTo>
                  <a:pt x="4036" y="3213"/>
                </a:lnTo>
                <a:lnTo>
                  <a:pt x="4039" y="3206"/>
                </a:lnTo>
                <a:lnTo>
                  <a:pt x="4039" y="3201"/>
                </a:lnTo>
                <a:lnTo>
                  <a:pt x="4039" y="3194"/>
                </a:lnTo>
                <a:lnTo>
                  <a:pt x="4036" y="3178"/>
                </a:lnTo>
                <a:lnTo>
                  <a:pt x="4034" y="3170"/>
                </a:lnTo>
                <a:lnTo>
                  <a:pt x="4036" y="3161"/>
                </a:lnTo>
                <a:lnTo>
                  <a:pt x="4050" y="3156"/>
                </a:lnTo>
                <a:lnTo>
                  <a:pt x="4055" y="3153"/>
                </a:lnTo>
                <a:lnTo>
                  <a:pt x="4060" y="3149"/>
                </a:lnTo>
                <a:lnTo>
                  <a:pt x="4062" y="3146"/>
                </a:lnTo>
                <a:lnTo>
                  <a:pt x="4063" y="3143"/>
                </a:lnTo>
                <a:lnTo>
                  <a:pt x="4065" y="3134"/>
                </a:lnTo>
                <a:lnTo>
                  <a:pt x="4063" y="3124"/>
                </a:lnTo>
                <a:lnTo>
                  <a:pt x="4062" y="3114"/>
                </a:lnTo>
                <a:lnTo>
                  <a:pt x="4055" y="3090"/>
                </a:lnTo>
                <a:lnTo>
                  <a:pt x="4051" y="3071"/>
                </a:lnTo>
                <a:lnTo>
                  <a:pt x="4051" y="3059"/>
                </a:lnTo>
                <a:lnTo>
                  <a:pt x="4053" y="3052"/>
                </a:lnTo>
                <a:lnTo>
                  <a:pt x="4058" y="3045"/>
                </a:lnTo>
                <a:lnTo>
                  <a:pt x="4063" y="3040"/>
                </a:lnTo>
                <a:lnTo>
                  <a:pt x="4072" y="3033"/>
                </a:lnTo>
                <a:lnTo>
                  <a:pt x="4084" y="3028"/>
                </a:lnTo>
                <a:lnTo>
                  <a:pt x="4092" y="3025"/>
                </a:lnTo>
                <a:lnTo>
                  <a:pt x="4101" y="3021"/>
                </a:lnTo>
                <a:lnTo>
                  <a:pt x="4108" y="3018"/>
                </a:lnTo>
                <a:lnTo>
                  <a:pt x="4111" y="3013"/>
                </a:lnTo>
                <a:lnTo>
                  <a:pt x="4113" y="3006"/>
                </a:lnTo>
                <a:lnTo>
                  <a:pt x="4111" y="2997"/>
                </a:lnTo>
                <a:lnTo>
                  <a:pt x="4106" y="2984"/>
                </a:lnTo>
                <a:lnTo>
                  <a:pt x="4102" y="2975"/>
                </a:lnTo>
                <a:lnTo>
                  <a:pt x="4097" y="2967"/>
                </a:lnTo>
                <a:lnTo>
                  <a:pt x="4087" y="2951"/>
                </a:lnTo>
                <a:lnTo>
                  <a:pt x="4075" y="2936"/>
                </a:lnTo>
                <a:lnTo>
                  <a:pt x="4065" y="2919"/>
                </a:lnTo>
                <a:lnTo>
                  <a:pt x="4058" y="2899"/>
                </a:lnTo>
                <a:lnTo>
                  <a:pt x="4053" y="2878"/>
                </a:lnTo>
                <a:lnTo>
                  <a:pt x="4051" y="2856"/>
                </a:lnTo>
                <a:lnTo>
                  <a:pt x="4050" y="2835"/>
                </a:lnTo>
                <a:lnTo>
                  <a:pt x="4051" y="2793"/>
                </a:lnTo>
                <a:lnTo>
                  <a:pt x="4051" y="2750"/>
                </a:lnTo>
                <a:lnTo>
                  <a:pt x="4062" y="2747"/>
                </a:lnTo>
                <a:lnTo>
                  <a:pt x="4091" y="2737"/>
                </a:lnTo>
                <a:lnTo>
                  <a:pt x="4120" y="2726"/>
                </a:lnTo>
                <a:lnTo>
                  <a:pt x="4130" y="2725"/>
                </a:lnTo>
                <a:lnTo>
                  <a:pt x="4137" y="2725"/>
                </a:lnTo>
                <a:lnTo>
                  <a:pt x="4145" y="2725"/>
                </a:lnTo>
                <a:lnTo>
                  <a:pt x="4154" y="2726"/>
                </a:lnTo>
                <a:lnTo>
                  <a:pt x="4169" y="2731"/>
                </a:lnTo>
                <a:lnTo>
                  <a:pt x="4186" y="2737"/>
                </a:lnTo>
                <a:lnTo>
                  <a:pt x="4198" y="2738"/>
                </a:lnTo>
                <a:lnTo>
                  <a:pt x="4210" y="2737"/>
                </a:lnTo>
                <a:lnTo>
                  <a:pt x="4222" y="2737"/>
                </a:lnTo>
                <a:lnTo>
                  <a:pt x="4234" y="2740"/>
                </a:lnTo>
                <a:lnTo>
                  <a:pt x="4247" y="2747"/>
                </a:lnTo>
                <a:lnTo>
                  <a:pt x="4259" y="2754"/>
                </a:lnTo>
                <a:lnTo>
                  <a:pt x="4271" y="2760"/>
                </a:lnTo>
                <a:lnTo>
                  <a:pt x="4278" y="2762"/>
                </a:lnTo>
                <a:lnTo>
                  <a:pt x="4287" y="2762"/>
                </a:lnTo>
                <a:lnTo>
                  <a:pt x="4304" y="2760"/>
                </a:lnTo>
                <a:lnTo>
                  <a:pt x="4319" y="2757"/>
                </a:lnTo>
                <a:lnTo>
                  <a:pt x="4352" y="2749"/>
                </a:lnTo>
                <a:lnTo>
                  <a:pt x="4365" y="2747"/>
                </a:lnTo>
                <a:lnTo>
                  <a:pt x="4372" y="2745"/>
                </a:lnTo>
                <a:lnTo>
                  <a:pt x="4377" y="2742"/>
                </a:lnTo>
                <a:lnTo>
                  <a:pt x="4384" y="2737"/>
                </a:lnTo>
                <a:lnTo>
                  <a:pt x="4384" y="2733"/>
                </a:lnTo>
                <a:lnTo>
                  <a:pt x="4384" y="2730"/>
                </a:lnTo>
                <a:lnTo>
                  <a:pt x="4386" y="2725"/>
                </a:lnTo>
                <a:lnTo>
                  <a:pt x="4393" y="2720"/>
                </a:lnTo>
                <a:lnTo>
                  <a:pt x="4399" y="2716"/>
                </a:lnTo>
                <a:lnTo>
                  <a:pt x="4408" y="2714"/>
                </a:lnTo>
                <a:lnTo>
                  <a:pt x="4415" y="2711"/>
                </a:lnTo>
                <a:lnTo>
                  <a:pt x="4422" y="2704"/>
                </a:lnTo>
                <a:lnTo>
                  <a:pt x="4428" y="2697"/>
                </a:lnTo>
                <a:lnTo>
                  <a:pt x="4435" y="2689"/>
                </a:lnTo>
                <a:lnTo>
                  <a:pt x="4439" y="2682"/>
                </a:lnTo>
                <a:lnTo>
                  <a:pt x="4440" y="2673"/>
                </a:lnTo>
                <a:lnTo>
                  <a:pt x="4451" y="2670"/>
                </a:lnTo>
                <a:lnTo>
                  <a:pt x="4462" y="2665"/>
                </a:lnTo>
                <a:lnTo>
                  <a:pt x="4473" y="2660"/>
                </a:lnTo>
                <a:lnTo>
                  <a:pt x="4491" y="2646"/>
                </a:lnTo>
                <a:lnTo>
                  <a:pt x="4510" y="2633"/>
                </a:lnTo>
                <a:lnTo>
                  <a:pt x="4529" y="2617"/>
                </a:lnTo>
                <a:lnTo>
                  <a:pt x="4539" y="2612"/>
                </a:lnTo>
                <a:lnTo>
                  <a:pt x="4551" y="2607"/>
                </a:lnTo>
                <a:lnTo>
                  <a:pt x="4563" y="2602"/>
                </a:lnTo>
                <a:lnTo>
                  <a:pt x="4568" y="2598"/>
                </a:lnTo>
                <a:lnTo>
                  <a:pt x="4572" y="2595"/>
                </a:lnTo>
                <a:lnTo>
                  <a:pt x="4573" y="2590"/>
                </a:lnTo>
                <a:lnTo>
                  <a:pt x="4589" y="2583"/>
                </a:lnTo>
                <a:lnTo>
                  <a:pt x="4604" y="2573"/>
                </a:lnTo>
                <a:lnTo>
                  <a:pt x="4621" y="2559"/>
                </a:lnTo>
                <a:lnTo>
                  <a:pt x="4630" y="2552"/>
                </a:lnTo>
                <a:lnTo>
                  <a:pt x="4640" y="2547"/>
                </a:lnTo>
                <a:lnTo>
                  <a:pt x="4650" y="2544"/>
                </a:lnTo>
                <a:lnTo>
                  <a:pt x="4662" y="2542"/>
                </a:lnTo>
                <a:lnTo>
                  <a:pt x="4689" y="2539"/>
                </a:lnTo>
                <a:lnTo>
                  <a:pt x="4718" y="2540"/>
                </a:lnTo>
                <a:lnTo>
                  <a:pt x="4742" y="2544"/>
                </a:lnTo>
                <a:lnTo>
                  <a:pt x="4763" y="2549"/>
                </a:lnTo>
                <a:lnTo>
                  <a:pt x="4783" y="2556"/>
                </a:lnTo>
                <a:lnTo>
                  <a:pt x="4805" y="2564"/>
                </a:lnTo>
                <a:lnTo>
                  <a:pt x="4816" y="2566"/>
                </a:lnTo>
                <a:lnTo>
                  <a:pt x="4826" y="2568"/>
                </a:lnTo>
                <a:lnTo>
                  <a:pt x="4841" y="2568"/>
                </a:lnTo>
                <a:lnTo>
                  <a:pt x="4853" y="2564"/>
                </a:lnTo>
                <a:lnTo>
                  <a:pt x="4865" y="2561"/>
                </a:lnTo>
                <a:lnTo>
                  <a:pt x="4879" y="2559"/>
                </a:lnTo>
                <a:lnTo>
                  <a:pt x="4892" y="2557"/>
                </a:lnTo>
                <a:lnTo>
                  <a:pt x="4908" y="2557"/>
                </a:lnTo>
                <a:lnTo>
                  <a:pt x="4921" y="2559"/>
                </a:lnTo>
                <a:lnTo>
                  <a:pt x="4935" y="2559"/>
                </a:lnTo>
                <a:lnTo>
                  <a:pt x="4955" y="2556"/>
                </a:lnTo>
                <a:lnTo>
                  <a:pt x="4978" y="2549"/>
                </a:lnTo>
                <a:lnTo>
                  <a:pt x="4998" y="2540"/>
                </a:lnTo>
                <a:lnTo>
                  <a:pt x="5019" y="2530"/>
                </a:lnTo>
                <a:lnTo>
                  <a:pt x="5058" y="2506"/>
                </a:lnTo>
                <a:lnTo>
                  <a:pt x="5095" y="2482"/>
                </a:lnTo>
                <a:lnTo>
                  <a:pt x="5136" y="2458"/>
                </a:lnTo>
                <a:lnTo>
                  <a:pt x="5175" y="2433"/>
                </a:lnTo>
                <a:lnTo>
                  <a:pt x="5194" y="2419"/>
                </a:lnTo>
                <a:lnTo>
                  <a:pt x="5211" y="2404"/>
                </a:lnTo>
                <a:lnTo>
                  <a:pt x="5228" y="2388"/>
                </a:lnTo>
                <a:lnTo>
                  <a:pt x="5245" y="2371"/>
                </a:lnTo>
                <a:lnTo>
                  <a:pt x="5266" y="2354"/>
                </a:lnTo>
                <a:lnTo>
                  <a:pt x="5290" y="2334"/>
                </a:lnTo>
                <a:lnTo>
                  <a:pt x="5312" y="2315"/>
                </a:lnTo>
                <a:lnTo>
                  <a:pt x="5320" y="2305"/>
                </a:lnTo>
                <a:lnTo>
                  <a:pt x="5326" y="2295"/>
                </a:lnTo>
                <a:lnTo>
                  <a:pt x="5322" y="2291"/>
                </a:lnTo>
                <a:lnTo>
                  <a:pt x="5339" y="2273"/>
                </a:lnTo>
                <a:lnTo>
                  <a:pt x="5355" y="2259"/>
                </a:lnTo>
                <a:lnTo>
                  <a:pt x="5372" y="2245"/>
                </a:lnTo>
                <a:lnTo>
                  <a:pt x="5391" y="2230"/>
                </a:lnTo>
                <a:lnTo>
                  <a:pt x="5409" y="2216"/>
                </a:lnTo>
                <a:lnTo>
                  <a:pt x="5430" y="2204"/>
                </a:lnTo>
                <a:lnTo>
                  <a:pt x="5450" y="2192"/>
                </a:lnTo>
                <a:lnTo>
                  <a:pt x="5469" y="2182"/>
                </a:lnTo>
                <a:lnTo>
                  <a:pt x="5488" y="2175"/>
                </a:lnTo>
                <a:lnTo>
                  <a:pt x="5609" y="2133"/>
                </a:lnTo>
                <a:lnTo>
                  <a:pt x="5668" y="2111"/>
                </a:lnTo>
                <a:lnTo>
                  <a:pt x="5697" y="2099"/>
                </a:lnTo>
                <a:lnTo>
                  <a:pt x="5726" y="2085"/>
                </a:lnTo>
                <a:lnTo>
                  <a:pt x="5747" y="2075"/>
                </a:lnTo>
                <a:lnTo>
                  <a:pt x="5766" y="2065"/>
                </a:lnTo>
                <a:lnTo>
                  <a:pt x="5783" y="2053"/>
                </a:lnTo>
                <a:lnTo>
                  <a:pt x="5798" y="2039"/>
                </a:lnTo>
                <a:lnTo>
                  <a:pt x="5810" y="2035"/>
                </a:lnTo>
                <a:lnTo>
                  <a:pt x="5822" y="2029"/>
                </a:lnTo>
                <a:lnTo>
                  <a:pt x="5832" y="2022"/>
                </a:lnTo>
                <a:lnTo>
                  <a:pt x="5839" y="2015"/>
                </a:lnTo>
                <a:lnTo>
                  <a:pt x="5861" y="1998"/>
                </a:lnTo>
                <a:lnTo>
                  <a:pt x="5871" y="1988"/>
                </a:lnTo>
                <a:lnTo>
                  <a:pt x="5880" y="1977"/>
                </a:lnTo>
                <a:lnTo>
                  <a:pt x="5887" y="1965"/>
                </a:lnTo>
                <a:lnTo>
                  <a:pt x="5890" y="1953"/>
                </a:lnTo>
                <a:lnTo>
                  <a:pt x="5895" y="1942"/>
                </a:lnTo>
                <a:lnTo>
                  <a:pt x="5902" y="1931"/>
                </a:lnTo>
                <a:lnTo>
                  <a:pt x="5912" y="1921"/>
                </a:lnTo>
                <a:lnTo>
                  <a:pt x="5923" y="1913"/>
                </a:lnTo>
                <a:lnTo>
                  <a:pt x="5928" y="1907"/>
                </a:lnTo>
                <a:lnTo>
                  <a:pt x="5933" y="1904"/>
                </a:lnTo>
                <a:lnTo>
                  <a:pt x="5938" y="1904"/>
                </a:lnTo>
                <a:lnTo>
                  <a:pt x="5947" y="1904"/>
                </a:lnTo>
                <a:lnTo>
                  <a:pt x="5967" y="1906"/>
                </a:lnTo>
                <a:lnTo>
                  <a:pt x="5989" y="1911"/>
                </a:lnTo>
                <a:lnTo>
                  <a:pt x="5999" y="1916"/>
                </a:lnTo>
                <a:lnTo>
                  <a:pt x="6006" y="1923"/>
                </a:lnTo>
                <a:lnTo>
                  <a:pt x="6011" y="1931"/>
                </a:lnTo>
                <a:lnTo>
                  <a:pt x="6015" y="1943"/>
                </a:lnTo>
                <a:lnTo>
                  <a:pt x="6018" y="1953"/>
                </a:lnTo>
                <a:lnTo>
                  <a:pt x="6020" y="1959"/>
                </a:lnTo>
                <a:lnTo>
                  <a:pt x="6022" y="1962"/>
                </a:lnTo>
                <a:lnTo>
                  <a:pt x="6023" y="1964"/>
                </a:lnTo>
                <a:lnTo>
                  <a:pt x="6027" y="1967"/>
                </a:lnTo>
                <a:lnTo>
                  <a:pt x="6034" y="1962"/>
                </a:lnTo>
                <a:lnTo>
                  <a:pt x="6047" y="1953"/>
                </a:lnTo>
                <a:lnTo>
                  <a:pt x="6056" y="1943"/>
                </a:lnTo>
                <a:lnTo>
                  <a:pt x="6063" y="1931"/>
                </a:lnTo>
                <a:lnTo>
                  <a:pt x="6069" y="1919"/>
                </a:lnTo>
                <a:lnTo>
                  <a:pt x="6078" y="1907"/>
                </a:lnTo>
                <a:lnTo>
                  <a:pt x="6088" y="1895"/>
                </a:lnTo>
                <a:lnTo>
                  <a:pt x="6098" y="1882"/>
                </a:lnTo>
                <a:lnTo>
                  <a:pt x="6105" y="1866"/>
                </a:lnTo>
                <a:lnTo>
                  <a:pt x="6109" y="1860"/>
                </a:lnTo>
                <a:lnTo>
                  <a:pt x="6110" y="1851"/>
                </a:lnTo>
                <a:lnTo>
                  <a:pt x="6115" y="1829"/>
                </a:lnTo>
                <a:lnTo>
                  <a:pt x="6121" y="1819"/>
                </a:lnTo>
                <a:lnTo>
                  <a:pt x="6127" y="1809"/>
                </a:lnTo>
                <a:lnTo>
                  <a:pt x="6134" y="1802"/>
                </a:lnTo>
                <a:lnTo>
                  <a:pt x="6143" y="1797"/>
                </a:lnTo>
                <a:lnTo>
                  <a:pt x="6151" y="1793"/>
                </a:lnTo>
                <a:lnTo>
                  <a:pt x="6156" y="1793"/>
                </a:lnTo>
                <a:lnTo>
                  <a:pt x="6161" y="1795"/>
                </a:lnTo>
                <a:lnTo>
                  <a:pt x="6172" y="1800"/>
                </a:lnTo>
                <a:lnTo>
                  <a:pt x="6175" y="1802"/>
                </a:lnTo>
                <a:lnTo>
                  <a:pt x="6180" y="1803"/>
                </a:lnTo>
                <a:lnTo>
                  <a:pt x="6189" y="1805"/>
                </a:lnTo>
                <a:lnTo>
                  <a:pt x="6197" y="1802"/>
                </a:lnTo>
                <a:lnTo>
                  <a:pt x="6214" y="1795"/>
                </a:lnTo>
                <a:lnTo>
                  <a:pt x="6238" y="1786"/>
                </a:lnTo>
                <a:lnTo>
                  <a:pt x="6250" y="1781"/>
                </a:lnTo>
                <a:lnTo>
                  <a:pt x="6260" y="1774"/>
                </a:lnTo>
                <a:lnTo>
                  <a:pt x="6271" y="1766"/>
                </a:lnTo>
                <a:lnTo>
                  <a:pt x="6281" y="1759"/>
                </a:lnTo>
                <a:lnTo>
                  <a:pt x="6286" y="1757"/>
                </a:lnTo>
                <a:lnTo>
                  <a:pt x="6291" y="1756"/>
                </a:lnTo>
                <a:lnTo>
                  <a:pt x="6296" y="1754"/>
                </a:lnTo>
                <a:lnTo>
                  <a:pt x="6301" y="1752"/>
                </a:lnTo>
                <a:lnTo>
                  <a:pt x="6305" y="1747"/>
                </a:lnTo>
                <a:lnTo>
                  <a:pt x="6305" y="1742"/>
                </a:lnTo>
                <a:lnTo>
                  <a:pt x="6320" y="1744"/>
                </a:lnTo>
                <a:lnTo>
                  <a:pt x="6335" y="1745"/>
                </a:lnTo>
                <a:lnTo>
                  <a:pt x="6346" y="1749"/>
                </a:lnTo>
                <a:lnTo>
                  <a:pt x="6358" y="1756"/>
                </a:lnTo>
                <a:lnTo>
                  <a:pt x="6368" y="1761"/>
                </a:lnTo>
                <a:lnTo>
                  <a:pt x="6378" y="1762"/>
                </a:lnTo>
                <a:lnTo>
                  <a:pt x="6385" y="1762"/>
                </a:lnTo>
                <a:lnTo>
                  <a:pt x="6395" y="1759"/>
                </a:lnTo>
                <a:lnTo>
                  <a:pt x="6405" y="1754"/>
                </a:lnTo>
                <a:lnTo>
                  <a:pt x="6416" y="1752"/>
                </a:lnTo>
                <a:lnTo>
                  <a:pt x="6434" y="1749"/>
                </a:lnTo>
                <a:lnTo>
                  <a:pt x="6452" y="1744"/>
                </a:lnTo>
                <a:lnTo>
                  <a:pt x="6467" y="1737"/>
                </a:lnTo>
                <a:lnTo>
                  <a:pt x="6486" y="1730"/>
                </a:lnTo>
                <a:lnTo>
                  <a:pt x="6506" y="1722"/>
                </a:lnTo>
                <a:lnTo>
                  <a:pt x="6516" y="1716"/>
                </a:lnTo>
                <a:lnTo>
                  <a:pt x="6520" y="1713"/>
                </a:lnTo>
                <a:lnTo>
                  <a:pt x="6523" y="1708"/>
                </a:lnTo>
                <a:lnTo>
                  <a:pt x="6525" y="1705"/>
                </a:lnTo>
                <a:lnTo>
                  <a:pt x="6527" y="1699"/>
                </a:lnTo>
                <a:lnTo>
                  <a:pt x="6527" y="1689"/>
                </a:lnTo>
                <a:lnTo>
                  <a:pt x="6528" y="1681"/>
                </a:lnTo>
                <a:lnTo>
                  <a:pt x="6532" y="1677"/>
                </a:lnTo>
                <a:lnTo>
                  <a:pt x="6535" y="1672"/>
                </a:lnTo>
                <a:lnTo>
                  <a:pt x="6542" y="1669"/>
                </a:lnTo>
                <a:lnTo>
                  <a:pt x="6549" y="1665"/>
                </a:lnTo>
                <a:lnTo>
                  <a:pt x="6568" y="1662"/>
                </a:lnTo>
                <a:lnTo>
                  <a:pt x="6586" y="1662"/>
                </a:lnTo>
                <a:lnTo>
                  <a:pt x="6603" y="1658"/>
                </a:lnTo>
                <a:lnTo>
                  <a:pt x="6622" y="1657"/>
                </a:lnTo>
                <a:lnTo>
                  <a:pt x="6631" y="1657"/>
                </a:lnTo>
                <a:lnTo>
                  <a:pt x="6639" y="1658"/>
                </a:lnTo>
                <a:lnTo>
                  <a:pt x="6646" y="1664"/>
                </a:lnTo>
                <a:lnTo>
                  <a:pt x="6653" y="1669"/>
                </a:lnTo>
                <a:lnTo>
                  <a:pt x="6660" y="1676"/>
                </a:lnTo>
                <a:lnTo>
                  <a:pt x="6666" y="1686"/>
                </a:lnTo>
                <a:lnTo>
                  <a:pt x="6670" y="1693"/>
                </a:lnTo>
                <a:lnTo>
                  <a:pt x="6672" y="1703"/>
                </a:lnTo>
                <a:lnTo>
                  <a:pt x="6673" y="1711"/>
                </a:lnTo>
                <a:lnTo>
                  <a:pt x="6672" y="1720"/>
                </a:lnTo>
                <a:lnTo>
                  <a:pt x="6666" y="1728"/>
                </a:lnTo>
                <a:lnTo>
                  <a:pt x="6661" y="1732"/>
                </a:lnTo>
                <a:lnTo>
                  <a:pt x="6654" y="1735"/>
                </a:lnTo>
                <a:lnTo>
                  <a:pt x="6648" y="1742"/>
                </a:lnTo>
                <a:lnTo>
                  <a:pt x="6658" y="1752"/>
                </a:lnTo>
                <a:lnTo>
                  <a:pt x="6672" y="1762"/>
                </a:lnTo>
                <a:lnTo>
                  <a:pt x="6677" y="1766"/>
                </a:lnTo>
                <a:lnTo>
                  <a:pt x="6683" y="1768"/>
                </a:lnTo>
                <a:lnTo>
                  <a:pt x="6690" y="1766"/>
                </a:lnTo>
                <a:lnTo>
                  <a:pt x="6697" y="1761"/>
                </a:lnTo>
                <a:lnTo>
                  <a:pt x="6701" y="1756"/>
                </a:lnTo>
                <a:lnTo>
                  <a:pt x="6702" y="1751"/>
                </a:lnTo>
                <a:lnTo>
                  <a:pt x="6704" y="1744"/>
                </a:lnTo>
                <a:lnTo>
                  <a:pt x="6706" y="1739"/>
                </a:lnTo>
                <a:lnTo>
                  <a:pt x="6726" y="1710"/>
                </a:lnTo>
                <a:lnTo>
                  <a:pt x="6735" y="1698"/>
                </a:lnTo>
                <a:lnTo>
                  <a:pt x="6740" y="1693"/>
                </a:lnTo>
                <a:lnTo>
                  <a:pt x="6741" y="1686"/>
                </a:lnTo>
                <a:lnTo>
                  <a:pt x="6743" y="1679"/>
                </a:lnTo>
                <a:lnTo>
                  <a:pt x="6743" y="1672"/>
                </a:lnTo>
                <a:lnTo>
                  <a:pt x="6743" y="1665"/>
                </a:lnTo>
                <a:lnTo>
                  <a:pt x="6747" y="1658"/>
                </a:lnTo>
                <a:lnTo>
                  <a:pt x="6752" y="1653"/>
                </a:lnTo>
                <a:lnTo>
                  <a:pt x="6758" y="1650"/>
                </a:lnTo>
                <a:lnTo>
                  <a:pt x="6772" y="1645"/>
                </a:lnTo>
                <a:lnTo>
                  <a:pt x="6786" y="1641"/>
                </a:lnTo>
                <a:lnTo>
                  <a:pt x="6793" y="1638"/>
                </a:lnTo>
                <a:lnTo>
                  <a:pt x="6798" y="1635"/>
                </a:lnTo>
                <a:lnTo>
                  <a:pt x="6794" y="1628"/>
                </a:lnTo>
                <a:lnTo>
                  <a:pt x="6793" y="1619"/>
                </a:lnTo>
                <a:lnTo>
                  <a:pt x="6789" y="1602"/>
                </a:lnTo>
                <a:lnTo>
                  <a:pt x="6786" y="1595"/>
                </a:lnTo>
                <a:lnTo>
                  <a:pt x="6782" y="1587"/>
                </a:lnTo>
                <a:lnTo>
                  <a:pt x="6777" y="1582"/>
                </a:lnTo>
                <a:lnTo>
                  <a:pt x="6770" y="1577"/>
                </a:lnTo>
                <a:close/>
                <a:moveTo>
                  <a:pt x="2832" y="2295"/>
                </a:moveTo>
                <a:lnTo>
                  <a:pt x="2832" y="2302"/>
                </a:lnTo>
                <a:lnTo>
                  <a:pt x="2832" y="2307"/>
                </a:lnTo>
                <a:lnTo>
                  <a:pt x="2835" y="2313"/>
                </a:lnTo>
                <a:lnTo>
                  <a:pt x="2838" y="2320"/>
                </a:lnTo>
                <a:lnTo>
                  <a:pt x="2838" y="2324"/>
                </a:lnTo>
                <a:lnTo>
                  <a:pt x="2838" y="2329"/>
                </a:lnTo>
                <a:lnTo>
                  <a:pt x="2838" y="2337"/>
                </a:lnTo>
                <a:lnTo>
                  <a:pt x="2835" y="2342"/>
                </a:lnTo>
                <a:lnTo>
                  <a:pt x="2833" y="2349"/>
                </a:lnTo>
                <a:lnTo>
                  <a:pt x="2832" y="2356"/>
                </a:lnTo>
                <a:lnTo>
                  <a:pt x="2823" y="2358"/>
                </a:lnTo>
                <a:lnTo>
                  <a:pt x="2816" y="2356"/>
                </a:lnTo>
                <a:lnTo>
                  <a:pt x="2804" y="2349"/>
                </a:lnTo>
                <a:lnTo>
                  <a:pt x="2799" y="2346"/>
                </a:lnTo>
                <a:lnTo>
                  <a:pt x="2796" y="2344"/>
                </a:lnTo>
                <a:lnTo>
                  <a:pt x="2791" y="2342"/>
                </a:lnTo>
                <a:lnTo>
                  <a:pt x="2782" y="2342"/>
                </a:lnTo>
                <a:lnTo>
                  <a:pt x="2779" y="2341"/>
                </a:lnTo>
                <a:lnTo>
                  <a:pt x="2777" y="2336"/>
                </a:lnTo>
                <a:lnTo>
                  <a:pt x="2770" y="2336"/>
                </a:lnTo>
                <a:lnTo>
                  <a:pt x="2769" y="2331"/>
                </a:lnTo>
                <a:lnTo>
                  <a:pt x="2763" y="2325"/>
                </a:lnTo>
                <a:lnTo>
                  <a:pt x="2758" y="2320"/>
                </a:lnTo>
                <a:lnTo>
                  <a:pt x="2752" y="2317"/>
                </a:lnTo>
                <a:lnTo>
                  <a:pt x="2738" y="2312"/>
                </a:lnTo>
                <a:lnTo>
                  <a:pt x="2722" y="2308"/>
                </a:lnTo>
                <a:lnTo>
                  <a:pt x="2719" y="2303"/>
                </a:lnTo>
                <a:lnTo>
                  <a:pt x="2716" y="2298"/>
                </a:lnTo>
                <a:lnTo>
                  <a:pt x="2705" y="2288"/>
                </a:lnTo>
                <a:lnTo>
                  <a:pt x="2697" y="2279"/>
                </a:lnTo>
                <a:lnTo>
                  <a:pt x="2692" y="2274"/>
                </a:lnTo>
                <a:lnTo>
                  <a:pt x="2688" y="2267"/>
                </a:lnTo>
                <a:lnTo>
                  <a:pt x="2673" y="2267"/>
                </a:lnTo>
                <a:lnTo>
                  <a:pt x="2664" y="2266"/>
                </a:lnTo>
                <a:lnTo>
                  <a:pt x="2663" y="2264"/>
                </a:lnTo>
                <a:lnTo>
                  <a:pt x="2661" y="2261"/>
                </a:lnTo>
                <a:lnTo>
                  <a:pt x="2661" y="2192"/>
                </a:lnTo>
                <a:lnTo>
                  <a:pt x="2663" y="2187"/>
                </a:lnTo>
                <a:lnTo>
                  <a:pt x="2664" y="2184"/>
                </a:lnTo>
                <a:lnTo>
                  <a:pt x="2670" y="2182"/>
                </a:lnTo>
                <a:lnTo>
                  <a:pt x="2673" y="2180"/>
                </a:lnTo>
                <a:lnTo>
                  <a:pt x="2678" y="2179"/>
                </a:lnTo>
                <a:lnTo>
                  <a:pt x="2681" y="2177"/>
                </a:lnTo>
                <a:lnTo>
                  <a:pt x="2683" y="2172"/>
                </a:lnTo>
                <a:lnTo>
                  <a:pt x="2681" y="2165"/>
                </a:lnTo>
                <a:lnTo>
                  <a:pt x="2683" y="2158"/>
                </a:lnTo>
                <a:lnTo>
                  <a:pt x="2685" y="2151"/>
                </a:lnTo>
                <a:lnTo>
                  <a:pt x="2688" y="2146"/>
                </a:lnTo>
                <a:lnTo>
                  <a:pt x="2688" y="2138"/>
                </a:lnTo>
                <a:lnTo>
                  <a:pt x="2685" y="2129"/>
                </a:lnTo>
                <a:lnTo>
                  <a:pt x="2680" y="2123"/>
                </a:lnTo>
                <a:lnTo>
                  <a:pt x="2670" y="2107"/>
                </a:lnTo>
                <a:lnTo>
                  <a:pt x="2664" y="2099"/>
                </a:lnTo>
                <a:lnTo>
                  <a:pt x="2663" y="2088"/>
                </a:lnTo>
                <a:lnTo>
                  <a:pt x="2661" y="2076"/>
                </a:lnTo>
                <a:lnTo>
                  <a:pt x="2661" y="2063"/>
                </a:lnTo>
                <a:lnTo>
                  <a:pt x="2675" y="2063"/>
                </a:lnTo>
                <a:lnTo>
                  <a:pt x="2678" y="2065"/>
                </a:lnTo>
                <a:lnTo>
                  <a:pt x="2680" y="2065"/>
                </a:lnTo>
                <a:lnTo>
                  <a:pt x="2683" y="2070"/>
                </a:lnTo>
                <a:lnTo>
                  <a:pt x="2685" y="2075"/>
                </a:lnTo>
                <a:lnTo>
                  <a:pt x="2687" y="2076"/>
                </a:lnTo>
                <a:lnTo>
                  <a:pt x="2688" y="2076"/>
                </a:lnTo>
                <a:lnTo>
                  <a:pt x="2692" y="2083"/>
                </a:lnTo>
                <a:lnTo>
                  <a:pt x="2695" y="2088"/>
                </a:lnTo>
                <a:lnTo>
                  <a:pt x="2700" y="2092"/>
                </a:lnTo>
                <a:lnTo>
                  <a:pt x="2702" y="2097"/>
                </a:lnTo>
                <a:lnTo>
                  <a:pt x="2716" y="2102"/>
                </a:lnTo>
                <a:lnTo>
                  <a:pt x="2721" y="2104"/>
                </a:lnTo>
                <a:lnTo>
                  <a:pt x="2726" y="2109"/>
                </a:lnTo>
                <a:lnTo>
                  <a:pt x="2729" y="2112"/>
                </a:lnTo>
                <a:lnTo>
                  <a:pt x="2733" y="2119"/>
                </a:lnTo>
                <a:lnTo>
                  <a:pt x="2736" y="2131"/>
                </a:lnTo>
                <a:lnTo>
                  <a:pt x="2738" y="2138"/>
                </a:lnTo>
                <a:lnTo>
                  <a:pt x="2738" y="2145"/>
                </a:lnTo>
                <a:lnTo>
                  <a:pt x="2734" y="2153"/>
                </a:lnTo>
                <a:lnTo>
                  <a:pt x="2731" y="2162"/>
                </a:lnTo>
                <a:lnTo>
                  <a:pt x="2731" y="2167"/>
                </a:lnTo>
                <a:lnTo>
                  <a:pt x="2729" y="2172"/>
                </a:lnTo>
                <a:lnTo>
                  <a:pt x="2733" y="2179"/>
                </a:lnTo>
                <a:lnTo>
                  <a:pt x="2736" y="2184"/>
                </a:lnTo>
                <a:lnTo>
                  <a:pt x="2741" y="2187"/>
                </a:lnTo>
                <a:lnTo>
                  <a:pt x="2743" y="2192"/>
                </a:lnTo>
                <a:lnTo>
                  <a:pt x="2750" y="2196"/>
                </a:lnTo>
                <a:lnTo>
                  <a:pt x="2753" y="2199"/>
                </a:lnTo>
                <a:lnTo>
                  <a:pt x="2760" y="2206"/>
                </a:lnTo>
                <a:lnTo>
                  <a:pt x="2763" y="2211"/>
                </a:lnTo>
                <a:lnTo>
                  <a:pt x="2769" y="2213"/>
                </a:lnTo>
                <a:lnTo>
                  <a:pt x="2775" y="2215"/>
                </a:lnTo>
                <a:lnTo>
                  <a:pt x="2784" y="2213"/>
                </a:lnTo>
                <a:lnTo>
                  <a:pt x="2786" y="2209"/>
                </a:lnTo>
                <a:lnTo>
                  <a:pt x="2786" y="2204"/>
                </a:lnTo>
                <a:lnTo>
                  <a:pt x="2784" y="2192"/>
                </a:lnTo>
                <a:lnTo>
                  <a:pt x="2784" y="2187"/>
                </a:lnTo>
                <a:lnTo>
                  <a:pt x="2784" y="2182"/>
                </a:lnTo>
                <a:lnTo>
                  <a:pt x="2787" y="2180"/>
                </a:lnTo>
                <a:lnTo>
                  <a:pt x="2791" y="2179"/>
                </a:lnTo>
                <a:lnTo>
                  <a:pt x="2799" y="2180"/>
                </a:lnTo>
                <a:lnTo>
                  <a:pt x="2806" y="2182"/>
                </a:lnTo>
                <a:lnTo>
                  <a:pt x="2811" y="2187"/>
                </a:lnTo>
                <a:lnTo>
                  <a:pt x="2815" y="2194"/>
                </a:lnTo>
                <a:lnTo>
                  <a:pt x="2820" y="2208"/>
                </a:lnTo>
                <a:lnTo>
                  <a:pt x="2825" y="2220"/>
                </a:lnTo>
                <a:lnTo>
                  <a:pt x="2832" y="2220"/>
                </a:lnTo>
                <a:lnTo>
                  <a:pt x="2837" y="2228"/>
                </a:lnTo>
                <a:lnTo>
                  <a:pt x="2838" y="2235"/>
                </a:lnTo>
                <a:lnTo>
                  <a:pt x="2838" y="2240"/>
                </a:lnTo>
                <a:lnTo>
                  <a:pt x="2844" y="2240"/>
                </a:lnTo>
                <a:lnTo>
                  <a:pt x="2849" y="2242"/>
                </a:lnTo>
                <a:lnTo>
                  <a:pt x="2850" y="2244"/>
                </a:lnTo>
                <a:lnTo>
                  <a:pt x="2852" y="2247"/>
                </a:lnTo>
                <a:lnTo>
                  <a:pt x="2854" y="2257"/>
                </a:lnTo>
                <a:lnTo>
                  <a:pt x="2854" y="2266"/>
                </a:lnTo>
                <a:lnTo>
                  <a:pt x="2850" y="2271"/>
                </a:lnTo>
                <a:lnTo>
                  <a:pt x="2847" y="2276"/>
                </a:lnTo>
                <a:lnTo>
                  <a:pt x="2838" y="2284"/>
                </a:lnTo>
                <a:lnTo>
                  <a:pt x="2835" y="2290"/>
                </a:lnTo>
                <a:lnTo>
                  <a:pt x="2832" y="2295"/>
                </a:lnTo>
                <a:close/>
                <a:moveTo>
                  <a:pt x="6061" y="1206"/>
                </a:moveTo>
                <a:lnTo>
                  <a:pt x="6059" y="1227"/>
                </a:lnTo>
                <a:lnTo>
                  <a:pt x="6059" y="1239"/>
                </a:lnTo>
                <a:lnTo>
                  <a:pt x="6061" y="1249"/>
                </a:lnTo>
                <a:lnTo>
                  <a:pt x="6064" y="1259"/>
                </a:lnTo>
                <a:lnTo>
                  <a:pt x="6068" y="1263"/>
                </a:lnTo>
                <a:lnTo>
                  <a:pt x="6071" y="1266"/>
                </a:lnTo>
                <a:lnTo>
                  <a:pt x="6075" y="1268"/>
                </a:lnTo>
                <a:lnTo>
                  <a:pt x="6080" y="1269"/>
                </a:lnTo>
                <a:lnTo>
                  <a:pt x="6086" y="1269"/>
                </a:lnTo>
                <a:lnTo>
                  <a:pt x="6093" y="1268"/>
                </a:lnTo>
                <a:lnTo>
                  <a:pt x="6102" y="1266"/>
                </a:lnTo>
                <a:lnTo>
                  <a:pt x="6112" y="1264"/>
                </a:lnTo>
                <a:lnTo>
                  <a:pt x="6121" y="1266"/>
                </a:lnTo>
                <a:lnTo>
                  <a:pt x="6131" y="1271"/>
                </a:lnTo>
                <a:lnTo>
                  <a:pt x="6136" y="1275"/>
                </a:lnTo>
                <a:lnTo>
                  <a:pt x="6138" y="1280"/>
                </a:lnTo>
                <a:lnTo>
                  <a:pt x="6139" y="1283"/>
                </a:lnTo>
                <a:lnTo>
                  <a:pt x="6139" y="1288"/>
                </a:lnTo>
                <a:lnTo>
                  <a:pt x="6136" y="1295"/>
                </a:lnTo>
                <a:lnTo>
                  <a:pt x="6129" y="1305"/>
                </a:lnTo>
                <a:lnTo>
                  <a:pt x="6124" y="1314"/>
                </a:lnTo>
                <a:lnTo>
                  <a:pt x="6121" y="1326"/>
                </a:lnTo>
                <a:lnTo>
                  <a:pt x="6117" y="1346"/>
                </a:lnTo>
                <a:lnTo>
                  <a:pt x="6114" y="1360"/>
                </a:lnTo>
                <a:lnTo>
                  <a:pt x="6110" y="1370"/>
                </a:lnTo>
                <a:lnTo>
                  <a:pt x="6103" y="1380"/>
                </a:lnTo>
                <a:lnTo>
                  <a:pt x="6095" y="1391"/>
                </a:lnTo>
                <a:lnTo>
                  <a:pt x="6090" y="1394"/>
                </a:lnTo>
                <a:lnTo>
                  <a:pt x="6085" y="1397"/>
                </a:lnTo>
                <a:lnTo>
                  <a:pt x="6073" y="1402"/>
                </a:lnTo>
                <a:lnTo>
                  <a:pt x="6059" y="1406"/>
                </a:lnTo>
                <a:lnTo>
                  <a:pt x="6047" y="1411"/>
                </a:lnTo>
                <a:lnTo>
                  <a:pt x="6037" y="1413"/>
                </a:lnTo>
                <a:lnTo>
                  <a:pt x="6028" y="1414"/>
                </a:lnTo>
                <a:lnTo>
                  <a:pt x="6020" y="1414"/>
                </a:lnTo>
                <a:lnTo>
                  <a:pt x="6010" y="1416"/>
                </a:lnTo>
                <a:lnTo>
                  <a:pt x="6001" y="1418"/>
                </a:lnTo>
                <a:lnTo>
                  <a:pt x="5991" y="1425"/>
                </a:lnTo>
                <a:lnTo>
                  <a:pt x="5979" y="1432"/>
                </a:lnTo>
                <a:lnTo>
                  <a:pt x="5967" y="1437"/>
                </a:lnTo>
                <a:lnTo>
                  <a:pt x="5955" y="1440"/>
                </a:lnTo>
                <a:lnTo>
                  <a:pt x="5947" y="1442"/>
                </a:lnTo>
                <a:lnTo>
                  <a:pt x="5940" y="1440"/>
                </a:lnTo>
                <a:lnTo>
                  <a:pt x="5921" y="1437"/>
                </a:lnTo>
                <a:lnTo>
                  <a:pt x="5909" y="1437"/>
                </a:lnTo>
                <a:lnTo>
                  <a:pt x="5902" y="1437"/>
                </a:lnTo>
                <a:lnTo>
                  <a:pt x="5897" y="1435"/>
                </a:lnTo>
                <a:lnTo>
                  <a:pt x="5890" y="1432"/>
                </a:lnTo>
                <a:lnTo>
                  <a:pt x="5887" y="1428"/>
                </a:lnTo>
                <a:lnTo>
                  <a:pt x="5878" y="1425"/>
                </a:lnTo>
                <a:lnTo>
                  <a:pt x="5863" y="1423"/>
                </a:lnTo>
                <a:lnTo>
                  <a:pt x="5848" y="1421"/>
                </a:lnTo>
                <a:lnTo>
                  <a:pt x="5819" y="1421"/>
                </a:lnTo>
                <a:lnTo>
                  <a:pt x="5805" y="1423"/>
                </a:lnTo>
                <a:lnTo>
                  <a:pt x="5798" y="1425"/>
                </a:lnTo>
                <a:lnTo>
                  <a:pt x="5791" y="1426"/>
                </a:lnTo>
                <a:lnTo>
                  <a:pt x="5784" y="1430"/>
                </a:lnTo>
                <a:lnTo>
                  <a:pt x="5779" y="1432"/>
                </a:lnTo>
                <a:lnTo>
                  <a:pt x="5776" y="1430"/>
                </a:lnTo>
                <a:lnTo>
                  <a:pt x="5771" y="1425"/>
                </a:lnTo>
                <a:lnTo>
                  <a:pt x="5764" y="1416"/>
                </a:lnTo>
                <a:lnTo>
                  <a:pt x="5761" y="1413"/>
                </a:lnTo>
                <a:lnTo>
                  <a:pt x="5759" y="1408"/>
                </a:lnTo>
                <a:lnTo>
                  <a:pt x="5757" y="1401"/>
                </a:lnTo>
                <a:lnTo>
                  <a:pt x="5757" y="1396"/>
                </a:lnTo>
                <a:lnTo>
                  <a:pt x="5762" y="1382"/>
                </a:lnTo>
                <a:lnTo>
                  <a:pt x="5774" y="1356"/>
                </a:lnTo>
                <a:lnTo>
                  <a:pt x="5778" y="1344"/>
                </a:lnTo>
                <a:lnTo>
                  <a:pt x="5779" y="1334"/>
                </a:lnTo>
                <a:lnTo>
                  <a:pt x="5781" y="1324"/>
                </a:lnTo>
                <a:lnTo>
                  <a:pt x="5779" y="1310"/>
                </a:lnTo>
                <a:lnTo>
                  <a:pt x="5778" y="1298"/>
                </a:lnTo>
                <a:lnTo>
                  <a:pt x="5778" y="1292"/>
                </a:lnTo>
                <a:lnTo>
                  <a:pt x="5778" y="1285"/>
                </a:lnTo>
                <a:lnTo>
                  <a:pt x="5778" y="1280"/>
                </a:lnTo>
                <a:lnTo>
                  <a:pt x="5781" y="1276"/>
                </a:lnTo>
                <a:lnTo>
                  <a:pt x="5786" y="1269"/>
                </a:lnTo>
                <a:lnTo>
                  <a:pt x="5790" y="1263"/>
                </a:lnTo>
                <a:lnTo>
                  <a:pt x="5793" y="1256"/>
                </a:lnTo>
                <a:lnTo>
                  <a:pt x="5796" y="1251"/>
                </a:lnTo>
                <a:lnTo>
                  <a:pt x="5801" y="1246"/>
                </a:lnTo>
                <a:lnTo>
                  <a:pt x="5812" y="1240"/>
                </a:lnTo>
                <a:lnTo>
                  <a:pt x="5824" y="1237"/>
                </a:lnTo>
                <a:lnTo>
                  <a:pt x="5846" y="1232"/>
                </a:lnTo>
                <a:lnTo>
                  <a:pt x="5861" y="1229"/>
                </a:lnTo>
                <a:lnTo>
                  <a:pt x="5877" y="1223"/>
                </a:lnTo>
                <a:lnTo>
                  <a:pt x="5890" y="1218"/>
                </a:lnTo>
                <a:lnTo>
                  <a:pt x="5906" y="1217"/>
                </a:lnTo>
                <a:lnTo>
                  <a:pt x="5931" y="1213"/>
                </a:lnTo>
                <a:lnTo>
                  <a:pt x="5945" y="1210"/>
                </a:lnTo>
                <a:lnTo>
                  <a:pt x="5959" y="1206"/>
                </a:lnTo>
                <a:lnTo>
                  <a:pt x="5969" y="1200"/>
                </a:lnTo>
                <a:lnTo>
                  <a:pt x="5979" y="1191"/>
                </a:lnTo>
                <a:lnTo>
                  <a:pt x="5982" y="1186"/>
                </a:lnTo>
                <a:lnTo>
                  <a:pt x="5984" y="1181"/>
                </a:lnTo>
                <a:lnTo>
                  <a:pt x="5986" y="1176"/>
                </a:lnTo>
                <a:lnTo>
                  <a:pt x="5986" y="1169"/>
                </a:lnTo>
                <a:lnTo>
                  <a:pt x="5984" y="1159"/>
                </a:lnTo>
                <a:lnTo>
                  <a:pt x="5974" y="1157"/>
                </a:lnTo>
                <a:lnTo>
                  <a:pt x="5962" y="1152"/>
                </a:lnTo>
                <a:lnTo>
                  <a:pt x="5942" y="1142"/>
                </a:lnTo>
                <a:lnTo>
                  <a:pt x="5931" y="1136"/>
                </a:lnTo>
                <a:lnTo>
                  <a:pt x="5930" y="1133"/>
                </a:lnTo>
                <a:lnTo>
                  <a:pt x="5930" y="1128"/>
                </a:lnTo>
                <a:lnTo>
                  <a:pt x="5931" y="1121"/>
                </a:lnTo>
                <a:lnTo>
                  <a:pt x="5935" y="1116"/>
                </a:lnTo>
                <a:lnTo>
                  <a:pt x="5940" y="1113"/>
                </a:lnTo>
                <a:lnTo>
                  <a:pt x="5945" y="1109"/>
                </a:lnTo>
                <a:lnTo>
                  <a:pt x="5959" y="1104"/>
                </a:lnTo>
                <a:lnTo>
                  <a:pt x="5970" y="1101"/>
                </a:lnTo>
                <a:lnTo>
                  <a:pt x="5984" y="1097"/>
                </a:lnTo>
                <a:lnTo>
                  <a:pt x="5998" y="1092"/>
                </a:lnTo>
                <a:lnTo>
                  <a:pt x="6013" y="1085"/>
                </a:lnTo>
                <a:lnTo>
                  <a:pt x="6027" y="1079"/>
                </a:lnTo>
                <a:lnTo>
                  <a:pt x="6034" y="1072"/>
                </a:lnTo>
                <a:lnTo>
                  <a:pt x="6037" y="1068"/>
                </a:lnTo>
                <a:lnTo>
                  <a:pt x="6042" y="1067"/>
                </a:lnTo>
                <a:lnTo>
                  <a:pt x="6035" y="1058"/>
                </a:lnTo>
                <a:lnTo>
                  <a:pt x="6047" y="1053"/>
                </a:lnTo>
                <a:lnTo>
                  <a:pt x="6071" y="1044"/>
                </a:lnTo>
                <a:lnTo>
                  <a:pt x="6073" y="1044"/>
                </a:lnTo>
                <a:lnTo>
                  <a:pt x="6085" y="1041"/>
                </a:lnTo>
                <a:lnTo>
                  <a:pt x="6098" y="1041"/>
                </a:lnTo>
                <a:lnTo>
                  <a:pt x="6121" y="1041"/>
                </a:lnTo>
                <a:lnTo>
                  <a:pt x="6132" y="1041"/>
                </a:lnTo>
                <a:lnTo>
                  <a:pt x="6141" y="1043"/>
                </a:lnTo>
                <a:lnTo>
                  <a:pt x="6136" y="1055"/>
                </a:lnTo>
                <a:lnTo>
                  <a:pt x="6124" y="1075"/>
                </a:lnTo>
                <a:lnTo>
                  <a:pt x="6112" y="1096"/>
                </a:lnTo>
                <a:lnTo>
                  <a:pt x="6100" y="1116"/>
                </a:lnTo>
                <a:lnTo>
                  <a:pt x="6083" y="1135"/>
                </a:lnTo>
                <a:lnTo>
                  <a:pt x="6064" y="1150"/>
                </a:lnTo>
                <a:lnTo>
                  <a:pt x="6056" y="1159"/>
                </a:lnTo>
                <a:lnTo>
                  <a:pt x="6054" y="1164"/>
                </a:lnTo>
                <a:lnTo>
                  <a:pt x="6052" y="1171"/>
                </a:lnTo>
                <a:lnTo>
                  <a:pt x="6052" y="1176"/>
                </a:lnTo>
                <a:lnTo>
                  <a:pt x="6052" y="1181"/>
                </a:lnTo>
                <a:lnTo>
                  <a:pt x="6056" y="1189"/>
                </a:lnTo>
                <a:lnTo>
                  <a:pt x="6061" y="1196"/>
                </a:lnTo>
                <a:lnTo>
                  <a:pt x="6061" y="1201"/>
                </a:lnTo>
                <a:lnTo>
                  <a:pt x="6061" y="1206"/>
                </a:lnTo>
                <a:close/>
                <a:moveTo>
                  <a:pt x="1064" y="3654"/>
                </a:moveTo>
                <a:lnTo>
                  <a:pt x="1064" y="3675"/>
                </a:lnTo>
                <a:lnTo>
                  <a:pt x="1071" y="3680"/>
                </a:lnTo>
                <a:lnTo>
                  <a:pt x="1076" y="3680"/>
                </a:lnTo>
                <a:lnTo>
                  <a:pt x="1080" y="3678"/>
                </a:lnTo>
                <a:lnTo>
                  <a:pt x="1081" y="3677"/>
                </a:lnTo>
                <a:lnTo>
                  <a:pt x="1085" y="3668"/>
                </a:lnTo>
                <a:lnTo>
                  <a:pt x="1095" y="3666"/>
                </a:lnTo>
                <a:lnTo>
                  <a:pt x="1104" y="3665"/>
                </a:lnTo>
                <a:lnTo>
                  <a:pt x="1107" y="3661"/>
                </a:lnTo>
                <a:lnTo>
                  <a:pt x="1110" y="3658"/>
                </a:lnTo>
                <a:lnTo>
                  <a:pt x="1112" y="3654"/>
                </a:lnTo>
                <a:lnTo>
                  <a:pt x="1112" y="3648"/>
                </a:lnTo>
                <a:lnTo>
                  <a:pt x="1105" y="3648"/>
                </a:lnTo>
                <a:lnTo>
                  <a:pt x="1098" y="3648"/>
                </a:lnTo>
                <a:lnTo>
                  <a:pt x="1088" y="3653"/>
                </a:lnTo>
                <a:lnTo>
                  <a:pt x="1078" y="3656"/>
                </a:lnTo>
                <a:lnTo>
                  <a:pt x="1073" y="3656"/>
                </a:lnTo>
                <a:lnTo>
                  <a:pt x="1064" y="3654"/>
                </a:lnTo>
                <a:close/>
                <a:moveTo>
                  <a:pt x="1701" y="3716"/>
                </a:moveTo>
                <a:lnTo>
                  <a:pt x="1701" y="3707"/>
                </a:lnTo>
                <a:lnTo>
                  <a:pt x="1678" y="3707"/>
                </a:lnTo>
                <a:lnTo>
                  <a:pt x="1680" y="3711"/>
                </a:lnTo>
                <a:lnTo>
                  <a:pt x="1682" y="3714"/>
                </a:lnTo>
                <a:lnTo>
                  <a:pt x="1682" y="3717"/>
                </a:lnTo>
                <a:lnTo>
                  <a:pt x="1678" y="3724"/>
                </a:lnTo>
                <a:lnTo>
                  <a:pt x="1677" y="3726"/>
                </a:lnTo>
                <a:lnTo>
                  <a:pt x="1675" y="3729"/>
                </a:lnTo>
                <a:lnTo>
                  <a:pt x="1677" y="3731"/>
                </a:lnTo>
                <a:lnTo>
                  <a:pt x="1680" y="3735"/>
                </a:lnTo>
                <a:lnTo>
                  <a:pt x="1687" y="3735"/>
                </a:lnTo>
                <a:lnTo>
                  <a:pt x="1696" y="3735"/>
                </a:lnTo>
                <a:lnTo>
                  <a:pt x="1699" y="3735"/>
                </a:lnTo>
                <a:lnTo>
                  <a:pt x="1702" y="3731"/>
                </a:lnTo>
                <a:lnTo>
                  <a:pt x="1702" y="3726"/>
                </a:lnTo>
                <a:lnTo>
                  <a:pt x="1701" y="3721"/>
                </a:lnTo>
                <a:lnTo>
                  <a:pt x="1701" y="371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58" name="Freeform 8">
            <a:extLst>
              <a:ext uri="{FF2B5EF4-FFF2-40B4-BE49-F238E27FC236}">
                <a16:creationId xmlns:a16="http://schemas.microsoft.com/office/drawing/2014/main" id="{2E0B129C-7EAA-4584-8128-9292CD255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831" y="4558001"/>
            <a:ext cx="922393" cy="427108"/>
          </a:xfrm>
          <a:custGeom>
            <a:avLst/>
            <a:gdLst>
              <a:gd name="T0" fmla="*/ 829919 w 2328"/>
              <a:gd name="T1" fmla="*/ 141022 h 1140"/>
              <a:gd name="T2" fmla="*/ 805795 w 2328"/>
              <a:gd name="T3" fmla="*/ 119382 h 1140"/>
              <a:gd name="T4" fmla="*/ 787433 w 2328"/>
              <a:gd name="T5" fmla="*/ 78265 h 1140"/>
              <a:gd name="T6" fmla="*/ 747107 w 2328"/>
              <a:gd name="T7" fmla="*/ 34264 h 1140"/>
              <a:gd name="T8" fmla="*/ 689859 w 2328"/>
              <a:gd name="T9" fmla="*/ 29936 h 1140"/>
              <a:gd name="T10" fmla="*/ 658534 w 2328"/>
              <a:gd name="T11" fmla="*/ 18394 h 1140"/>
              <a:gd name="T12" fmla="*/ 626490 w 2328"/>
              <a:gd name="T13" fmla="*/ 2525 h 1140"/>
              <a:gd name="T14" fmla="*/ 600206 w 2328"/>
              <a:gd name="T15" fmla="*/ 721 h 1140"/>
              <a:gd name="T16" fmla="*/ 573202 w 2328"/>
              <a:gd name="T17" fmla="*/ 40034 h 1140"/>
              <a:gd name="T18" fmla="*/ 539357 w 2328"/>
              <a:gd name="T19" fmla="*/ 63838 h 1140"/>
              <a:gd name="T20" fmla="*/ 491470 w 2328"/>
              <a:gd name="T21" fmla="*/ 67084 h 1140"/>
              <a:gd name="T22" fmla="*/ 481749 w 2328"/>
              <a:gd name="T23" fmla="*/ 54100 h 1140"/>
              <a:gd name="T24" fmla="*/ 461946 w 2328"/>
              <a:gd name="T25" fmla="*/ 72495 h 1140"/>
              <a:gd name="T26" fmla="*/ 429902 w 2328"/>
              <a:gd name="T27" fmla="*/ 68888 h 1140"/>
              <a:gd name="T28" fmla="*/ 420900 w 2328"/>
              <a:gd name="T29" fmla="*/ 101348 h 1140"/>
              <a:gd name="T30" fmla="*/ 400737 w 2328"/>
              <a:gd name="T31" fmla="*/ 117939 h 1140"/>
              <a:gd name="T32" fmla="*/ 368693 w 2328"/>
              <a:gd name="T33" fmla="*/ 134169 h 1140"/>
              <a:gd name="T34" fmla="*/ 365092 w 2328"/>
              <a:gd name="T35" fmla="*/ 159776 h 1140"/>
              <a:gd name="T36" fmla="*/ 367253 w 2328"/>
              <a:gd name="T37" fmla="*/ 191876 h 1140"/>
              <a:gd name="T38" fmla="*/ 379134 w 2328"/>
              <a:gd name="T39" fmla="*/ 218205 h 1140"/>
              <a:gd name="T40" fmla="*/ 362572 w 2328"/>
              <a:gd name="T41" fmla="*/ 226861 h 1140"/>
              <a:gd name="T42" fmla="*/ 331968 w 2328"/>
              <a:gd name="T43" fmla="*/ 211713 h 1140"/>
              <a:gd name="T44" fmla="*/ 311085 w 2328"/>
              <a:gd name="T45" fmla="*/ 211713 h 1140"/>
              <a:gd name="T46" fmla="*/ 292002 w 2328"/>
              <a:gd name="T47" fmla="*/ 210992 h 1140"/>
              <a:gd name="T48" fmla="*/ 207750 w 2328"/>
              <a:gd name="T49" fmla="*/ 241288 h 1140"/>
              <a:gd name="T50" fmla="*/ 177505 w 2328"/>
              <a:gd name="T51" fmla="*/ 252108 h 1140"/>
              <a:gd name="T52" fmla="*/ 151942 w 2328"/>
              <a:gd name="T53" fmla="*/ 244894 h 1140"/>
              <a:gd name="T54" fmla="*/ 98294 w 2328"/>
              <a:gd name="T55" fmla="*/ 235517 h 1140"/>
              <a:gd name="T56" fmla="*/ 86052 w 2328"/>
              <a:gd name="T57" fmla="*/ 265813 h 1140"/>
              <a:gd name="T58" fmla="*/ 68410 w 2328"/>
              <a:gd name="T59" fmla="*/ 271223 h 1140"/>
              <a:gd name="T60" fmla="*/ 46807 w 2328"/>
              <a:gd name="T61" fmla="*/ 237320 h 1140"/>
              <a:gd name="T62" fmla="*/ 27004 w 2328"/>
              <a:gd name="T63" fmla="*/ 233714 h 1140"/>
              <a:gd name="T64" fmla="*/ 3961 w 2328"/>
              <a:gd name="T65" fmla="*/ 274830 h 1140"/>
              <a:gd name="T66" fmla="*/ 10441 w 2328"/>
              <a:gd name="T67" fmla="*/ 312700 h 1140"/>
              <a:gd name="T68" fmla="*/ 50407 w 2328"/>
              <a:gd name="T69" fmla="*/ 340832 h 1140"/>
              <a:gd name="T70" fmla="*/ 80652 w 2328"/>
              <a:gd name="T71" fmla="*/ 339750 h 1140"/>
              <a:gd name="T72" fmla="*/ 96134 w 2328"/>
              <a:gd name="T73" fmla="*/ 336504 h 1140"/>
              <a:gd name="T74" fmla="*/ 144381 w 2328"/>
              <a:gd name="T75" fmla="*/ 351292 h 1140"/>
              <a:gd name="T76" fmla="*/ 168504 w 2328"/>
              <a:gd name="T77" fmla="*/ 325324 h 1140"/>
              <a:gd name="T78" fmla="*/ 253116 w 2328"/>
              <a:gd name="T79" fmla="*/ 317389 h 1140"/>
              <a:gd name="T80" fmla="*/ 292002 w 2328"/>
              <a:gd name="T81" fmla="*/ 302602 h 1140"/>
              <a:gd name="T82" fmla="*/ 290202 w 2328"/>
              <a:gd name="T83" fmla="*/ 323520 h 1140"/>
              <a:gd name="T84" fmla="*/ 312165 w 2328"/>
              <a:gd name="T85" fmla="*/ 359227 h 1140"/>
              <a:gd name="T86" fmla="*/ 338448 w 2328"/>
              <a:gd name="T87" fmla="*/ 379424 h 1140"/>
              <a:gd name="T88" fmla="*/ 396777 w 2328"/>
              <a:gd name="T89" fmla="*/ 397458 h 1140"/>
              <a:gd name="T90" fmla="*/ 437463 w 2328"/>
              <a:gd name="T91" fmla="*/ 398540 h 1140"/>
              <a:gd name="T92" fmla="*/ 483549 w 2328"/>
              <a:gd name="T93" fmla="*/ 396015 h 1140"/>
              <a:gd name="T94" fmla="*/ 547998 w 2328"/>
              <a:gd name="T95" fmla="*/ 406114 h 1140"/>
              <a:gd name="T96" fmla="*/ 574282 w 2328"/>
              <a:gd name="T97" fmla="*/ 395654 h 1140"/>
              <a:gd name="T98" fmla="*/ 589764 w 2328"/>
              <a:gd name="T99" fmla="*/ 383752 h 1140"/>
              <a:gd name="T100" fmla="*/ 669696 w 2328"/>
              <a:gd name="T101" fmla="*/ 368604 h 1140"/>
              <a:gd name="T102" fmla="*/ 707141 w 2328"/>
              <a:gd name="T103" fmla="*/ 359948 h 1140"/>
              <a:gd name="T104" fmla="*/ 747467 w 2328"/>
              <a:gd name="T105" fmla="*/ 341554 h 1140"/>
              <a:gd name="T106" fmla="*/ 743146 w 2328"/>
              <a:gd name="T107" fmla="*/ 323160 h 1140"/>
              <a:gd name="T108" fmla="*/ 772311 w 2328"/>
              <a:gd name="T109" fmla="*/ 302241 h 1140"/>
              <a:gd name="T110" fmla="*/ 769790 w 2328"/>
              <a:gd name="T111" fmla="*/ 268338 h 1140"/>
              <a:gd name="T112" fmla="*/ 792473 w 2328"/>
              <a:gd name="T113" fmla="*/ 236960 h 1140"/>
              <a:gd name="T114" fmla="*/ 776631 w 2328"/>
              <a:gd name="T115" fmla="*/ 206664 h 1140"/>
              <a:gd name="T116" fmla="*/ 794994 w 2328"/>
              <a:gd name="T117" fmla="*/ 203417 h 1140"/>
              <a:gd name="T118" fmla="*/ 815157 w 2328"/>
              <a:gd name="T119" fmla="*/ 130923 h 114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328" h="1140">
                <a:moveTo>
                  <a:pt x="2320" y="512"/>
                </a:moveTo>
                <a:lnTo>
                  <a:pt x="2320" y="498"/>
                </a:lnTo>
                <a:lnTo>
                  <a:pt x="2312" y="496"/>
                </a:lnTo>
                <a:lnTo>
                  <a:pt x="2308" y="495"/>
                </a:lnTo>
                <a:lnTo>
                  <a:pt x="2307" y="491"/>
                </a:lnTo>
                <a:lnTo>
                  <a:pt x="2310" y="484"/>
                </a:lnTo>
                <a:lnTo>
                  <a:pt x="2314" y="476"/>
                </a:lnTo>
                <a:lnTo>
                  <a:pt x="2314" y="466"/>
                </a:lnTo>
                <a:lnTo>
                  <a:pt x="2314" y="454"/>
                </a:lnTo>
                <a:lnTo>
                  <a:pt x="2314" y="431"/>
                </a:lnTo>
                <a:lnTo>
                  <a:pt x="2314" y="423"/>
                </a:lnTo>
                <a:lnTo>
                  <a:pt x="2317" y="414"/>
                </a:lnTo>
                <a:lnTo>
                  <a:pt x="2319" y="413"/>
                </a:lnTo>
                <a:lnTo>
                  <a:pt x="2320" y="409"/>
                </a:lnTo>
                <a:lnTo>
                  <a:pt x="2315" y="401"/>
                </a:lnTo>
                <a:lnTo>
                  <a:pt x="2305" y="391"/>
                </a:lnTo>
                <a:lnTo>
                  <a:pt x="2293" y="382"/>
                </a:lnTo>
                <a:lnTo>
                  <a:pt x="2288" y="380"/>
                </a:lnTo>
                <a:lnTo>
                  <a:pt x="2285" y="379"/>
                </a:lnTo>
                <a:lnTo>
                  <a:pt x="2279" y="372"/>
                </a:lnTo>
                <a:lnTo>
                  <a:pt x="2274" y="365"/>
                </a:lnTo>
                <a:lnTo>
                  <a:pt x="2271" y="363"/>
                </a:lnTo>
                <a:lnTo>
                  <a:pt x="2266" y="362"/>
                </a:lnTo>
                <a:lnTo>
                  <a:pt x="2266" y="358"/>
                </a:lnTo>
                <a:lnTo>
                  <a:pt x="2264" y="356"/>
                </a:lnTo>
                <a:lnTo>
                  <a:pt x="2262" y="355"/>
                </a:lnTo>
                <a:lnTo>
                  <a:pt x="2259" y="351"/>
                </a:lnTo>
                <a:lnTo>
                  <a:pt x="2255" y="350"/>
                </a:lnTo>
                <a:lnTo>
                  <a:pt x="2249" y="345"/>
                </a:lnTo>
                <a:lnTo>
                  <a:pt x="2245" y="341"/>
                </a:lnTo>
                <a:lnTo>
                  <a:pt x="2242" y="336"/>
                </a:lnTo>
                <a:lnTo>
                  <a:pt x="2238" y="331"/>
                </a:lnTo>
                <a:lnTo>
                  <a:pt x="2232" y="329"/>
                </a:lnTo>
                <a:lnTo>
                  <a:pt x="2225" y="327"/>
                </a:lnTo>
                <a:lnTo>
                  <a:pt x="2225" y="300"/>
                </a:lnTo>
                <a:lnTo>
                  <a:pt x="2218" y="300"/>
                </a:lnTo>
                <a:lnTo>
                  <a:pt x="2213" y="297"/>
                </a:lnTo>
                <a:lnTo>
                  <a:pt x="2208" y="295"/>
                </a:lnTo>
                <a:lnTo>
                  <a:pt x="2203" y="292"/>
                </a:lnTo>
                <a:lnTo>
                  <a:pt x="2197" y="281"/>
                </a:lnTo>
                <a:lnTo>
                  <a:pt x="2191" y="273"/>
                </a:lnTo>
                <a:lnTo>
                  <a:pt x="2191" y="266"/>
                </a:lnTo>
                <a:lnTo>
                  <a:pt x="2191" y="261"/>
                </a:lnTo>
                <a:lnTo>
                  <a:pt x="2187" y="252"/>
                </a:lnTo>
                <a:lnTo>
                  <a:pt x="2184" y="244"/>
                </a:lnTo>
                <a:lnTo>
                  <a:pt x="2182" y="239"/>
                </a:lnTo>
                <a:lnTo>
                  <a:pt x="2184" y="232"/>
                </a:lnTo>
                <a:lnTo>
                  <a:pt x="2187" y="217"/>
                </a:lnTo>
                <a:lnTo>
                  <a:pt x="2192" y="203"/>
                </a:lnTo>
                <a:lnTo>
                  <a:pt x="2204" y="177"/>
                </a:lnTo>
                <a:lnTo>
                  <a:pt x="2206" y="167"/>
                </a:lnTo>
                <a:lnTo>
                  <a:pt x="2209" y="155"/>
                </a:lnTo>
                <a:lnTo>
                  <a:pt x="2211" y="145"/>
                </a:lnTo>
                <a:lnTo>
                  <a:pt x="2211" y="129"/>
                </a:lnTo>
                <a:lnTo>
                  <a:pt x="2208" y="128"/>
                </a:lnTo>
                <a:lnTo>
                  <a:pt x="2206" y="124"/>
                </a:lnTo>
                <a:lnTo>
                  <a:pt x="2204" y="121"/>
                </a:lnTo>
                <a:lnTo>
                  <a:pt x="2204" y="116"/>
                </a:lnTo>
                <a:lnTo>
                  <a:pt x="2155" y="97"/>
                </a:lnTo>
                <a:lnTo>
                  <a:pt x="2102" y="82"/>
                </a:lnTo>
                <a:lnTo>
                  <a:pt x="2092" y="82"/>
                </a:lnTo>
                <a:lnTo>
                  <a:pt x="2083" y="83"/>
                </a:lnTo>
                <a:lnTo>
                  <a:pt x="2078" y="89"/>
                </a:lnTo>
                <a:lnTo>
                  <a:pt x="2075" y="95"/>
                </a:lnTo>
                <a:lnTo>
                  <a:pt x="2066" y="95"/>
                </a:lnTo>
                <a:lnTo>
                  <a:pt x="2059" y="97"/>
                </a:lnTo>
                <a:lnTo>
                  <a:pt x="2054" y="100"/>
                </a:lnTo>
                <a:lnTo>
                  <a:pt x="2047" y="102"/>
                </a:lnTo>
                <a:lnTo>
                  <a:pt x="2032" y="104"/>
                </a:lnTo>
                <a:lnTo>
                  <a:pt x="2018" y="102"/>
                </a:lnTo>
                <a:lnTo>
                  <a:pt x="1993" y="99"/>
                </a:lnTo>
                <a:lnTo>
                  <a:pt x="1967" y="95"/>
                </a:lnTo>
                <a:lnTo>
                  <a:pt x="1954" y="95"/>
                </a:lnTo>
                <a:lnTo>
                  <a:pt x="1938" y="95"/>
                </a:lnTo>
                <a:lnTo>
                  <a:pt x="1938" y="92"/>
                </a:lnTo>
                <a:lnTo>
                  <a:pt x="1937" y="90"/>
                </a:lnTo>
                <a:lnTo>
                  <a:pt x="1931" y="89"/>
                </a:lnTo>
                <a:lnTo>
                  <a:pt x="1925" y="89"/>
                </a:lnTo>
                <a:lnTo>
                  <a:pt x="1920" y="87"/>
                </a:lnTo>
                <a:lnTo>
                  <a:pt x="1916" y="83"/>
                </a:lnTo>
                <a:lnTo>
                  <a:pt x="1913" y="80"/>
                </a:lnTo>
                <a:lnTo>
                  <a:pt x="1906" y="73"/>
                </a:lnTo>
                <a:lnTo>
                  <a:pt x="1902" y="70"/>
                </a:lnTo>
                <a:lnTo>
                  <a:pt x="1897" y="68"/>
                </a:lnTo>
                <a:lnTo>
                  <a:pt x="1894" y="68"/>
                </a:lnTo>
                <a:lnTo>
                  <a:pt x="1891" y="68"/>
                </a:lnTo>
                <a:lnTo>
                  <a:pt x="1885" y="68"/>
                </a:lnTo>
                <a:lnTo>
                  <a:pt x="1884" y="68"/>
                </a:lnTo>
                <a:lnTo>
                  <a:pt x="1884" y="61"/>
                </a:lnTo>
                <a:lnTo>
                  <a:pt x="1877" y="61"/>
                </a:lnTo>
                <a:lnTo>
                  <a:pt x="1865" y="63"/>
                </a:lnTo>
                <a:lnTo>
                  <a:pt x="1855" y="63"/>
                </a:lnTo>
                <a:lnTo>
                  <a:pt x="1851" y="63"/>
                </a:lnTo>
                <a:lnTo>
                  <a:pt x="1850" y="61"/>
                </a:lnTo>
                <a:lnTo>
                  <a:pt x="1850" y="54"/>
                </a:lnTo>
                <a:lnTo>
                  <a:pt x="1829" y="51"/>
                </a:lnTo>
                <a:lnTo>
                  <a:pt x="1824" y="51"/>
                </a:lnTo>
                <a:lnTo>
                  <a:pt x="1821" y="48"/>
                </a:lnTo>
                <a:lnTo>
                  <a:pt x="1817" y="46"/>
                </a:lnTo>
                <a:lnTo>
                  <a:pt x="1815" y="41"/>
                </a:lnTo>
                <a:lnTo>
                  <a:pt x="1809" y="41"/>
                </a:lnTo>
                <a:lnTo>
                  <a:pt x="1802" y="41"/>
                </a:lnTo>
                <a:lnTo>
                  <a:pt x="1792" y="37"/>
                </a:lnTo>
                <a:lnTo>
                  <a:pt x="1783" y="32"/>
                </a:lnTo>
                <a:lnTo>
                  <a:pt x="1774" y="27"/>
                </a:lnTo>
                <a:lnTo>
                  <a:pt x="1771" y="24"/>
                </a:lnTo>
                <a:lnTo>
                  <a:pt x="1768" y="20"/>
                </a:lnTo>
                <a:lnTo>
                  <a:pt x="1756" y="19"/>
                </a:lnTo>
                <a:lnTo>
                  <a:pt x="1751" y="17"/>
                </a:lnTo>
                <a:lnTo>
                  <a:pt x="1745" y="15"/>
                </a:lnTo>
                <a:lnTo>
                  <a:pt x="1742" y="12"/>
                </a:lnTo>
                <a:lnTo>
                  <a:pt x="1740" y="7"/>
                </a:lnTo>
                <a:lnTo>
                  <a:pt x="1728" y="8"/>
                </a:lnTo>
                <a:lnTo>
                  <a:pt x="1718" y="12"/>
                </a:lnTo>
                <a:lnTo>
                  <a:pt x="1699" y="20"/>
                </a:lnTo>
                <a:lnTo>
                  <a:pt x="1696" y="20"/>
                </a:lnTo>
                <a:lnTo>
                  <a:pt x="1693" y="20"/>
                </a:lnTo>
                <a:lnTo>
                  <a:pt x="1687" y="20"/>
                </a:lnTo>
                <a:lnTo>
                  <a:pt x="1686" y="20"/>
                </a:lnTo>
                <a:lnTo>
                  <a:pt x="1686" y="17"/>
                </a:lnTo>
                <a:lnTo>
                  <a:pt x="1686" y="13"/>
                </a:lnTo>
                <a:lnTo>
                  <a:pt x="1682" y="13"/>
                </a:lnTo>
                <a:lnTo>
                  <a:pt x="1679" y="13"/>
                </a:lnTo>
                <a:lnTo>
                  <a:pt x="1675" y="13"/>
                </a:lnTo>
                <a:lnTo>
                  <a:pt x="1672" y="13"/>
                </a:lnTo>
                <a:lnTo>
                  <a:pt x="1670" y="10"/>
                </a:lnTo>
                <a:lnTo>
                  <a:pt x="1669" y="7"/>
                </a:lnTo>
                <a:lnTo>
                  <a:pt x="1667" y="2"/>
                </a:lnTo>
                <a:lnTo>
                  <a:pt x="1665" y="0"/>
                </a:lnTo>
                <a:lnTo>
                  <a:pt x="1662" y="0"/>
                </a:lnTo>
                <a:lnTo>
                  <a:pt x="1658" y="0"/>
                </a:lnTo>
                <a:lnTo>
                  <a:pt x="1655" y="0"/>
                </a:lnTo>
                <a:lnTo>
                  <a:pt x="1652" y="0"/>
                </a:lnTo>
                <a:lnTo>
                  <a:pt x="1648" y="2"/>
                </a:lnTo>
                <a:lnTo>
                  <a:pt x="1646" y="3"/>
                </a:lnTo>
                <a:lnTo>
                  <a:pt x="1645" y="10"/>
                </a:lnTo>
                <a:lnTo>
                  <a:pt x="1645" y="27"/>
                </a:lnTo>
                <a:lnTo>
                  <a:pt x="1645" y="36"/>
                </a:lnTo>
                <a:lnTo>
                  <a:pt x="1643" y="42"/>
                </a:lnTo>
                <a:lnTo>
                  <a:pt x="1640" y="48"/>
                </a:lnTo>
                <a:lnTo>
                  <a:pt x="1638" y="54"/>
                </a:lnTo>
                <a:lnTo>
                  <a:pt x="1638" y="109"/>
                </a:lnTo>
                <a:lnTo>
                  <a:pt x="1597" y="109"/>
                </a:lnTo>
                <a:lnTo>
                  <a:pt x="1592" y="111"/>
                </a:lnTo>
                <a:lnTo>
                  <a:pt x="1588" y="112"/>
                </a:lnTo>
                <a:lnTo>
                  <a:pt x="1582" y="119"/>
                </a:lnTo>
                <a:lnTo>
                  <a:pt x="1578" y="126"/>
                </a:lnTo>
                <a:lnTo>
                  <a:pt x="1577" y="136"/>
                </a:lnTo>
                <a:lnTo>
                  <a:pt x="1575" y="158"/>
                </a:lnTo>
                <a:lnTo>
                  <a:pt x="1573" y="169"/>
                </a:lnTo>
                <a:lnTo>
                  <a:pt x="1570" y="177"/>
                </a:lnTo>
                <a:lnTo>
                  <a:pt x="1563" y="177"/>
                </a:lnTo>
                <a:lnTo>
                  <a:pt x="1556" y="177"/>
                </a:lnTo>
                <a:lnTo>
                  <a:pt x="1551" y="179"/>
                </a:lnTo>
                <a:lnTo>
                  <a:pt x="1549" y="184"/>
                </a:lnTo>
                <a:lnTo>
                  <a:pt x="1539" y="184"/>
                </a:lnTo>
                <a:lnTo>
                  <a:pt x="1529" y="184"/>
                </a:lnTo>
                <a:lnTo>
                  <a:pt x="1522" y="181"/>
                </a:lnTo>
                <a:lnTo>
                  <a:pt x="1515" y="177"/>
                </a:lnTo>
                <a:lnTo>
                  <a:pt x="1498" y="177"/>
                </a:lnTo>
                <a:lnTo>
                  <a:pt x="1491" y="176"/>
                </a:lnTo>
                <a:lnTo>
                  <a:pt x="1490" y="174"/>
                </a:lnTo>
                <a:lnTo>
                  <a:pt x="1488" y="170"/>
                </a:lnTo>
                <a:lnTo>
                  <a:pt x="1467" y="184"/>
                </a:lnTo>
                <a:lnTo>
                  <a:pt x="1447" y="198"/>
                </a:lnTo>
                <a:lnTo>
                  <a:pt x="1413" y="198"/>
                </a:lnTo>
                <a:lnTo>
                  <a:pt x="1411" y="194"/>
                </a:lnTo>
                <a:lnTo>
                  <a:pt x="1409" y="193"/>
                </a:lnTo>
                <a:lnTo>
                  <a:pt x="1403" y="191"/>
                </a:lnTo>
                <a:lnTo>
                  <a:pt x="1396" y="189"/>
                </a:lnTo>
                <a:lnTo>
                  <a:pt x="1392" y="188"/>
                </a:lnTo>
                <a:lnTo>
                  <a:pt x="1392" y="184"/>
                </a:lnTo>
                <a:lnTo>
                  <a:pt x="1389" y="182"/>
                </a:lnTo>
                <a:lnTo>
                  <a:pt x="1386" y="182"/>
                </a:lnTo>
                <a:lnTo>
                  <a:pt x="1375" y="184"/>
                </a:lnTo>
                <a:lnTo>
                  <a:pt x="1365" y="186"/>
                </a:lnTo>
                <a:lnTo>
                  <a:pt x="1360" y="186"/>
                </a:lnTo>
                <a:lnTo>
                  <a:pt x="1358" y="184"/>
                </a:lnTo>
                <a:lnTo>
                  <a:pt x="1358" y="181"/>
                </a:lnTo>
                <a:lnTo>
                  <a:pt x="1358" y="177"/>
                </a:lnTo>
                <a:lnTo>
                  <a:pt x="1355" y="177"/>
                </a:lnTo>
                <a:lnTo>
                  <a:pt x="1351" y="177"/>
                </a:lnTo>
                <a:lnTo>
                  <a:pt x="1346" y="177"/>
                </a:lnTo>
                <a:lnTo>
                  <a:pt x="1345" y="177"/>
                </a:lnTo>
                <a:lnTo>
                  <a:pt x="1345" y="174"/>
                </a:lnTo>
                <a:lnTo>
                  <a:pt x="1345" y="170"/>
                </a:lnTo>
                <a:lnTo>
                  <a:pt x="1345" y="167"/>
                </a:lnTo>
                <a:lnTo>
                  <a:pt x="1345" y="164"/>
                </a:lnTo>
                <a:lnTo>
                  <a:pt x="1340" y="162"/>
                </a:lnTo>
                <a:lnTo>
                  <a:pt x="1338" y="160"/>
                </a:lnTo>
                <a:lnTo>
                  <a:pt x="1338" y="157"/>
                </a:lnTo>
                <a:lnTo>
                  <a:pt x="1338" y="150"/>
                </a:lnTo>
                <a:lnTo>
                  <a:pt x="1328" y="147"/>
                </a:lnTo>
                <a:lnTo>
                  <a:pt x="1319" y="141"/>
                </a:lnTo>
                <a:lnTo>
                  <a:pt x="1312" y="135"/>
                </a:lnTo>
                <a:lnTo>
                  <a:pt x="1304" y="129"/>
                </a:lnTo>
                <a:lnTo>
                  <a:pt x="1304" y="136"/>
                </a:lnTo>
                <a:lnTo>
                  <a:pt x="1304" y="143"/>
                </a:lnTo>
                <a:lnTo>
                  <a:pt x="1304" y="150"/>
                </a:lnTo>
                <a:lnTo>
                  <a:pt x="1299" y="160"/>
                </a:lnTo>
                <a:lnTo>
                  <a:pt x="1295" y="170"/>
                </a:lnTo>
                <a:lnTo>
                  <a:pt x="1295" y="176"/>
                </a:lnTo>
                <a:lnTo>
                  <a:pt x="1297" y="184"/>
                </a:lnTo>
                <a:lnTo>
                  <a:pt x="1292" y="188"/>
                </a:lnTo>
                <a:lnTo>
                  <a:pt x="1288" y="191"/>
                </a:lnTo>
                <a:lnTo>
                  <a:pt x="1288" y="193"/>
                </a:lnTo>
                <a:lnTo>
                  <a:pt x="1287" y="196"/>
                </a:lnTo>
                <a:lnTo>
                  <a:pt x="1283" y="201"/>
                </a:lnTo>
                <a:lnTo>
                  <a:pt x="1278" y="208"/>
                </a:lnTo>
                <a:lnTo>
                  <a:pt x="1275" y="210"/>
                </a:lnTo>
                <a:lnTo>
                  <a:pt x="1270" y="211"/>
                </a:lnTo>
                <a:lnTo>
                  <a:pt x="1268" y="211"/>
                </a:lnTo>
                <a:lnTo>
                  <a:pt x="1259" y="213"/>
                </a:lnTo>
                <a:lnTo>
                  <a:pt x="1252" y="211"/>
                </a:lnTo>
                <a:lnTo>
                  <a:pt x="1237" y="208"/>
                </a:lnTo>
                <a:lnTo>
                  <a:pt x="1234" y="206"/>
                </a:lnTo>
                <a:lnTo>
                  <a:pt x="1229" y="205"/>
                </a:lnTo>
                <a:lnTo>
                  <a:pt x="1227" y="201"/>
                </a:lnTo>
                <a:lnTo>
                  <a:pt x="1225" y="199"/>
                </a:lnTo>
                <a:lnTo>
                  <a:pt x="1218" y="198"/>
                </a:lnTo>
                <a:lnTo>
                  <a:pt x="1217" y="196"/>
                </a:lnTo>
                <a:lnTo>
                  <a:pt x="1215" y="194"/>
                </a:lnTo>
                <a:lnTo>
                  <a:pt x="1215" y="191"/>
                </a:lnTo>
                <a:lnTo>
                  <a:pt x="1194" y="191"/>
                </a:lnTo>
                <a:lnTo>
                  <a:pt x="1191" y="194"/>
                </a:lnTo>
                <a:lnTo>
                  <a:pt x="1191" y="196"/>
                </a:lnTo>
                <a:lnTo>
                  <a:pt x="1189" y="199"/>
                </a:lnTo>
                <a:lnTo>
                  <a:pt x="1189" y="201"/>
                </a:lnTo>
                <a:lnTo>
                  <a:pt x="1188" y="205"/>
                </a:lnTo>
                <a:lnTo>
                  <a:pt x="1188" y="211"/>
                </a:lnTo>
                <a:lnTo>
                  <a:pt x="1188" y="222"/>
                </a:lnTo>
                <a:lnTo>
                  <a:pt x="1188" y="234"/>
                </a:lnTo>
                <a:lnTo>
                  <a:pt x="1188" y="242"/>
                </a:lnTo>
                <a:lnTo>
                  <a:pt x="1188" y="252"/>
                </a:lnTo>
                <a:lnTo>
                  <a:pt x="1188" y="259"/>
                </a:lnTo>
                <a:lnTo>
                  <a:pt x="1186" y="264"/>
                </a:lnTo>
                <a:lnTo>
                  <a:pt x="1182" y="268"/>
                </a:lnTo>
                <a:lnTo>
                  <a:pt x="1179" y="271"/>
                </a:lnTo>
                <a:lnTo>
                  <a:pt x="1172" y="278"/>
                </a:lnTo>
                <a:lnTo>
                  <a:pt x="1169" y="281"/>
                </a:lnTo>
                <a:lnTo>
                  <a:pt x="1167" y="287"/>
                </a:lnTo>
                <a:lnTo>
                  <a:pt x="1165" y="288"/>
                </a:lnTo>
                <a:lnTo>
                  <a:pt x="1164" y="290"/>
                </a:lnTo>
                <a:lnTo>
                  <a:pt x="1160" y="293"/>
                </a:lnTo>
                <a:lnTo>
                  <a:pt x="1159" y="298"/>
                </a:lnTo>
                <a:lnTo>
                  <a:pt x="1157" y="300"/>
                </a:lnTo>
                <a:lnTo>
                  <a:pt x="1153" y="300"/>
                </a:lnTo>
                <a:lnTo>
                  <a:pt x="1152" y="304"/>
                </a:lnTo>
                <a:lnTo>
                  <a:pt x="1150" y="307"/>
                </a:lnTo>
                <a:lnTo>
                  <a:pt x="1147" y="310"/>
                </a:lnTo>
                <a:lnTo>
                  <a:pt x="1147" y="314"/>
                </a:lnTo>
                <a:lnTo>
                  <a:pt x="1140" y="314"/>
                </a:lnTo>
                <a:lnTo>
                  <a:pt x="1135" y="316"/>
                </a:lnTo>
                <a:lnTo>
                  <a:pt x="1126" y="321"/>
                </a:lnTo>
                <a:lnTo>
                  <a:pt x="1118" y="326"/>
                </a:lnTo>
                <a:lnTo>
                  <a:pt x="1113" y="327"/>
                </a:lnTo>
                <a:lnTo>
                  <a:pt x="1106" y="327"/>
                </a:lnTo>
                <a:lnTo>
                  <a:pt x="1097" y="331"/>
                </a:lnTo>
                <a:lnTo>
                  <a:pt x="1090" y="336"/>
                </a:lnTo>
                <a:lnTo>
                  <a:pt x="1082" y="339"/>
                </a:lnTo>
                <a:lnTo>
                  <a:pt x="1077" y="341"/>
                </a:lnTo>
                <a:lnTo>
                  <a:pt x="1072" y="341"/>
                </a:lnTo>
                <a:lnTo>
                  <a:pt x="1070" y="346"/>
                </a:lnTo>
                <a:lnTo>
                  <a:pt x="1066" y="350"/>
                </a:lnTo>
                <a:lnTo>
                  <a:pt x="1058" y="355"/>
                </a:lnTo>
                <a:lnTo>
                  <a:pt x="1049" y="360"/>
                </a:lnTo>
                <a:lnTo>
                  <a:pt x="1038" y="362"/>
                </a:lnTo>
                <a:lnTo>
                  <a:pt x="1036" y="363"/>
                </a:lnTo>
                <a:lnTo>
                  <a:pt x="1034" y="365"/>
                </a:lnTo>
                <a:lnTo>
                  <a:pt x="1031" y="368"/>
                </a:lnTo>
                <a:lnTo>
                  <a:pt x="1026" y="370"/>
                </a:lnTo>
                <a:lnTo>
                  <a:pt x="1024" y="372"/>
                </a:lnTo>
                <a:lnTo>
                  <a:pt x="1024" y="375"/>
                </a:lnTo>
                <a:lnTo>
                  <a:pt x="1020" y="377"/>
                </a:lnTo>
                <a:lnTo>
                  <a:pt x="1017" y="379"/>
                </a:lnTo>
                <a:lnTo>
                  <a:pt x="1014" y="382"/>
                </a:lnTo>
                <a:lnTo>
                  <a:pt x="1010" y="382"/>
                </a:lnTo>
                <a:lnTo>
                  <a:pt x="1010" y="389"/>
                </a:lnTo>
                <a:lnTo>
                  <a:pt x="1010" y="396"/>
                </a:lnTo>
                <a:lnTo>
                  <a:pt x="1005" y="409"/>
                </a:lnTo>
                <a:lnTo>
                  <a:pt x="1002" y="414"/>
                </a:lnTo>
                <a:lnTo>
                  <a:pt x="1002" y="421"/>
                </a:lnTo>
                <a:lnTo>
                  <a:pt x="1005" y="426"/>
                </a:lnTo>
                <a:lnTo>
                  <a:pt x="1010" y="430"/>
                </a:lnTo>
                <a:lnTo>
                  <a:pt x="1014" y="431"/>
                </a:lnTo>
                <a:lnTo>
                  <a:pt x="1015" y="435"/>
                </a:lnTo>
                <a:lnTo>
                  <a:pt x="1017" y="443"/>
                </a:lnTo>
                <a:lnTo>
                  <a:pt x="1014" y="443"/>
                </a:lnTo>
                <a:lnTo>
                  <a:pt x="1012" y="445"/>
                </a:lnTo>
                <a:lnTo>
                  <a:pt x="1010" y="450"/>
                </a:lnTo>
                <a:lnTo>
                  <a:pt x="1014" y="455"/>
                </a:lnTo>
                <a:lnTo>
                  <a:pt x="1017" y="460"/>
                </a:lnTo>
                <a:lnTo>
                  <a:pt x="1020" y="464"/>
                </a:lnTo>
                <a:lnTo>
                  <a:pt x="1024" y="471"/>
                </a:lnTo>
                <a:lnTo>
                  <a:pt x="1024" y="478"/>
                </a:lnTo>
                <a:lnTo>
                  <a:pt x="1026" y="483"/>
                </a:lnTo>
                <a:lnTo>
                  <a:pt x="1029" y="486"/>
                </a:lnTo>
                <a:lnTo>
                  <a:pt x="1031" y="491"/>
                </a:lnTo>
                <a:lnTo>
                  <a:pt x="1031" y="518"/>
                </a:lnTo>
                <a:lnTo>
                  <a:pt x="1029" y="520"/>
                </a:lnTo>
                <a:lnTo>
                  <a:pt x="1027" y="522"/>
                </a:lnTo>
                <a:lnTo>
                  <a:pt x="1024" y="525"/>
                </a:lnTo>
                <a:lnTo>
                  <a:pt x="1022" y="530"/>
                </a:lnTo>
                <a:lnTo>
                  <a:pt x="1020" y="532"/>
                </a:lnTo>
                <a:lnTo>
                  <a:pt x="1017" y="532"/>
                </a:lnTo>
                <a:lnTo>
                  <a:pt x="1020" y="541"/>
                </a:lnTo>
                <a:lnTo>
                  <a:pt x="1026" y="547"/>
                </a:lnTo>
                <a:lnTo>
                  <a:pt x="1029" y="556"/>
                </a:lnTo>
                <a:lnTo>
                  <a:pt x="1031" y="561"/>
                </a:lnTo>
                <a:lnTo>
                  <a:pt x="1031" y="566"/>
                </a:lnTo>
                <a:lnTo>
                  <a:pt x="1036" y="566"/>
                </a:lnTo>
                <a:lnTo>
                  <a:pt x="1039" y="568"/>
                </a:lnTo>
                <a:lnTo>
                  <a:pt x="1041" y="571"/>
                </a:lnTo>
                <a:lnTo>
                  <a:pt x="1043" y="575"/>
                </a:lnTo>
                <a:lnTo>
                  <a:pt x="1044" y="583"/>
                </a:lnTo>
                <a:lnTo>
                  <a:pt x="1048" y="585"/>
                </a:lnTo>
                <a:lnTo>
                  <a:pt x="1051" y="587"/>
                </a:lnTo>
                <a:lnTo>
                  <a:pt x="1051" y="593"/>
                </a:lnTo>
                <a:lnTo>
                  <a:pt x="1051" y="600"/>
                </a:lnTo>
                <a:lnTo>
                  <a:pt x="1053" y="605"/>
                </a:lnTo>
                <a:lnTo>
                  <a:pt x="1058" y="607"/>
                </a:lnTo>
                <a:lnTo>
                  <a:pt x="1058" y="669"/>
                </a:lnTo>
                <a:lnTo>
                  <a:pt x="1038" y="669"/>
                </a:lnTo>
                <a:lnTo>
                  <a:pt x="1038" y="663"/>
                </a:lnTo>
                <a:lnTo>
                  <a:pt x="1036" y="660"/>
                </a:lnTo>
                <a:lnTo>
                  <a:pt x="1034" y="657"/>
                </a:lnTo>
                <a:lnTo>
                  <a:pt x="1031" y="655"/>
                </a:lnTo>
                <a:lnTo>
                  <a:pt x="1029" y="651"/>
                </a:lnTo>
                <a:lnTo>
                  <a:pt x="1026" y="650"/>
                </a:lnTo>
                <a:lnTo>
                  <a:pt x="1017" y="648"/>
                </a:lnTo>
                <a:lnTo>
                  <a:pt x="1017" y="645"/>
                </a:lnTo>
                <a:lnTo>
                  <a:pt x="1015" y="643"/>
                </a:lnTo>
                <a:lnTo>
                  <a:pt x="1010" y="641"/>
                </a:lnTo>
                <a:lnTo>
                  <a:pt x="1010" y="636"/>
                </a:lnTo>
                <a:lnTo>
                  <a:pt x="1009" y="633"/>
                </a:lnTo>
                <a:lnTo>
                  <a:pt x="1007" y="629"/>
                </a:lnTo>
                <a:lnTo>
                  <a:pt x="1003" y="628"/>
                </a:lnTo>
                <a:lnTo>
                  <a:pt x="998" y="621"/>
                </a:lnTo>
                <a:lnTo>
                  <a:pt x="997" y="611"/>
                </a:lnTo>
                <a:lnTo>
                  <a:pt x="997" y="599"/>
                </a:lnTo>
                <a:lnTo>
                  <a:pt x="997" y="587"/>
                </a:lnTo>
                <a:lnTo>
                  <a:pt x="980" y="587"/>
                </a:lnTo>
                <a:lnTo>
                  <a:pt x="973" y="585"/>
                </a:lnTo>
                <a:lnTo>
                  <a:pt x="971" y="583"/>
                </a:lnTo>
                <a:lnTo>
                  <a:pt x="969" y="580"/>
                </a:lnTo>
                <a:lnTo>
                  <a:pt x="964" y="580"/>
                </a:lnTo>
                <a:lnTo>
                  <a:pt x="959" y="582"/>
                </a:lnTo>
                <a:lnTo>
                  <a:pt x="951" y="585"/>
                </a:lnTo>
                <a:lnTo>
                  <a:pt x="942" y="588"/>
                </a:lnTo>
                <a:lnTo>
                  <a:pt x="935" y="588"/>
                </a:lnTo>
                <a:lnTo>
                  <a:pt x="928" y="587"/>
                </a:lnTo>
                <a:lnTo>
                  <a:pt x="922" y="587"/>
                </a:lnTo>
                <a:lnTo>
                  <a:pt x="918" y="587"/>
                </a:lnTo>
                <a:lnTo>
                  <a:pt x="915" y="588"/>
                </a:lnTo>
                <a:lnTo>
                  <a:pt x="913" y="592"/>
                </a:lnTo>
                <a:lnTo>
                  <a:pt x="908" y="597"/>
                </a:lnTo>
                <a:lnTo>
                  <a:pt x="905" y="600"/>
                </a:lnTo>
                <a:lnTo>
                  <a:pt x="901" y="600"/>
                </a:lnTo>
                <a:lnTo>
                  <a:pt x="894" y="600"/>
                </a:lnTo>
                <a:lnTo>
                  <a:pt x="893" y="599"/>
                </a:lnTo>
                <a:lnTo>
                  <a:pt x="891" y="597"/>
                </a:lnTo>
                <a:lnTo>
                  <a:pt x="887" y="593"/>
                </a:lnTo>
                <a:lnTo>
                  <a:pt x="882" y="592"/>
                </a:lnTo>
                <a:lnTo>
                  <a:pt x="881" y="590"/>
                </a:lnTo>
                <a:lnTo>
                  <a:pt x="881" y="587"/>
                </a:lnTo>
                <a:lnTo>
                  <a:pt x="877" y="585"/>
                </a:lnTo>
                <a:lnTo>
                  <a:pt x="874" y="585"/>
                </a:lnTo>
                <a:lnTo>
                  <a:pt x="864" y="587"/>
                </a:lnTo>
                <a:lnTo>
                  <a:pt x="853" y="588"/>
                </a:lnTo>
                <a:lnTo>
                  <a:pt x="848" y="588"/>
                </a:lnTo>
                <a:lnTo>
                  <a:pt x="847" y="587"/>
                </a:lnTo>
                <a:lnTo>
                  <a:pt x="841" y="578"/>
                </a:lnTo>
                <a:lnTo>
                  <a:pt x="838" y="575"/>
                </a:lnTo>
                <a:lnTo>
                  <a:pt x="833" y="573"/>
                </a:lnTo>
                <a:lnTo>
                  <a:pt x="833" y="575"/>
                </a:lnTo>
                <a:lnTo>
                  <a:pt x="831" y="578"/>
                </a:lnTo>
                <a:lnTo>
                  <a:pt x="829" y="580"/>
                </a:lnTo>
                <a:lnTo>
                  <a:pt x="828" y="582"/>
                </a:lnTo>
                <a:lnTo>
                  <a:pt x="826" y="580"/>
                </a:lnTo>
                <a:lnTo>
                  <a:pt x="826" y="576"/>
                </a:lnTo>
                <a:lnTo>
                  <a:pt x="826" y="573"/>
                </a:lnTo>
                <a:lnTo>
                  <a:pt x="819" y="575"/>
                </a:lnTo>
                <a:lnTo>
                  <a:pt x="814" y="580"/>
                </a:lnTo>
                <a:lnTo>
                  <a:pt x="811" y="585"/>
                </a:lnTo>
                <a:lnTo>
                  <a:pt x="807" y="592"/>
                </a:lnTo>
                <a:lnTo>
                  <a:pt x="804" y="607"/>
                </a:lnTo>
                <a:lnTo>
                  <a:pt x="802" y="614"/>
                </a:lnTo>
                <a:lnTo>
                  <a:pt x="799" y="621"/>
                </a:lnTo>
                <a:lnTo>
                  <a:pt x="763" y="621"/>
                </a:lnTo>
                <a:lnTo>
                  <a:pt x="727" y="621"/>
                </a:lnTo>
                <a:lnTo>
                  <a:pt x="695" y="624"/>
                </a:lnTo>
                <a:lnTo>
                  <a:pt x="662" y="628"/>
                </a:lnTo>
                <a:lnTo>
                  <a:pt x="630" y="643"/>
                </a:lnTo>
                <a:lnTo>
                  <a:pt x="613" y="650"/>
                </a:lnTo>
                <a:lnTo>
                  <a:pt x="594" y="655"/>
                </a:lnTo>
                <a:lnTo>
                  <a:pt x="591" y="657"/>
                </a:lnTo>
                <a:lnTo>
                  <a:pt x="587" y="658"/>
                </a:lnTo>
                <a:lnTo>
                  <a:pt x="584" y="660"/>
                </a:lnTo>
                <a:lnTo>
                  <a:pt x="580" y="662"/>
                </a:lnTo>
                <a:lnTo>
                  <a:pt x="577" y="669"/>
                </a:lnTo>
                <a:lnTo>
                  <a:pt x="575" y="674"/>
                </a:lnTo>
                <a:lnTo>
                  <a:pt x="573" y="675"/>
                </a:lnTo>
                <a:lnTo>
                  <a:pt x="567" y="679"/>
                </a:lnTo>
                <a:lnTo>
                  <a:pt x="558" y="679"/>
                </a:lnTo>
                <a:lnTo>
                  <a:pt x="551" y="682"/>
                </a:lnTo>
                <a:lnTo>
                  <a:pt x="548" y="686"/>
                </a:lnTo>
                <a:lnTo>
                  <a:pt x="546" y="689"/>
                </a:lnTo>
                <a:lnTo>
                  <a:pt x="543" y="691"/>
                </a:lnTo>
                <a:lnTo>
                  <a:pt x="539" y="692"/>
                </a:lnTo>
                <a:lnTo>
                  <a:pt x="536" y="696"/>
                </a:lnTo>
                <a:lnTo>
                  <a:pt x="533" y="696"/>
                </a:lnTo>
                <a:lnTo>
                  <a:pt x="526" y="694"/>
                </a:lnTo>
                <a:lnTo>
                  <a:pt x="519" y="694"/>
                </a:lnTo>
                <a:lnTo>
                  <a:pt x="505" y="698"/>
                </a:lnTo>
                <a:lnTo>
                  <a:pt x="495" y="701"/>
                </a:lnTo>
                <a:lnTo>
                  <a:pt x="493" y="699"/>
                </a:lnTo>
                <a:lnTo>
                  <a:pt x="492" y="696"/>
                </a:lnTo>
                <a:lnTo>
                  <a:pt x="485" y="694"/>
                </a:lnTo>
                <a:lnTo>
                  <a:pt x="478" y="694"/>
                </a:lnTo>
                <a:lnTo>
                  <a:pt x="469" y="698"/>
                </a:lnTo>
                <a:lnTo>
                  <a:pt x="461" y="701"/>
                </a:lnTo>
                <a:lnTo>
                  <a:pt x="456" y="703"/>
                </a:lnTo>
                <a:lnTo>
                  <a:pt x="451" y="703"/>
                </a:lnTo>
                <a:lnTo>
                  <a:pt x="444" y="703"/>
                </a:lnTo>
                <a:lnTo>
                  <a:pt x="439" y="701"/>
                </a:lnTo>
                <a:lnTo>
                  <a:pt x="437" y="698"/>
                </a:lnTo>
                <a:lnTo>
                  <a:pt x="435" y="694"/>
                </a:lnTo>
                <a:lnTo>
                  <a:pt x="434" y="689"/>
                </a:lnTo>
                <a:lnTo>
                  <a:pt x="432" y="686"/>
                </a:lnTo>
                <a:lnTo>
                  <a:pt x="429" y="682"/>
                </a:lnTo>
                <a:lnTo>
                  <a:pt x="423" y="682"/>
                </a:lnTo>
                <a:lnTo>
                  <a:pt x="422" y="679"/>
                </a:lnTo>
                <a:lnTo>
                  <a:pt x="418" y="674"/>
                </a:lnTo>
                <a:lnTo>
                  <a:pt x="413" y="669"/>
                </a:lnTo>
                <a:lnTo>
                  <a:pt x="412" y="665"/>
                </a:lnTo>
                <a:lnTo>
                  <a:pt x="408" y="660"/>
                </a:lnTo>
                <a:lnTo>
                  <a:pt x="408" y="655"/>
                </a:lnTo>
                <a:lnTo>
                  <a:pt x="410" y="648"/>
                </a:lnTo>
                <a:lnTo>
                  <a:pt x="400" y="648"/>
                </a:lnTo>
                <a:lnTo>
                  <a:pt x="391" y="646"/>
                </a:lnTo>
                <a:lnTo>
                  <a:pt x="386" y="641"/>
                </a:lnTo>
                <a:lnTo>
                  <a:pt x="383" y="634"/>
                </a:lnTo>
                <a:lnTo>
                  <a:pt x="333" y="628"/>
                </a:lnTo>
                <a:lnTo>
                  <a:pt x="307" y="628"/>
                </a:lnTo>
                <a:lnTo>
                  <a:pt x="280" y="628"/>
                </a:lnTo>
                <a:lnTo>
                  <a:pt x="279" y="638"/>
                </a:lnTo>
                <a:lnTo>
                  <a:pt x="275" y="645"/>
                </a:lnTo>
                <a:lnTo>
                  <a:pt x="273" y="653"/>
                </a:lnTo>
                <a:lnTo>
                  <a:pt x="273" y="662"/>
                </a:lnTo>
                <a:lnTo>
                  <a:pt x="277" y="663"/>
                </a:lnTo>
                <a:lnTo>
                  <a:pt x="279" y="665"/>
                </a:lnTo>
                <a:lnTo>
                  <a:pt x="280" y="669"/>
                </a:lnTo>
                <a:lnTo>
                  <a:pt x="282" y="672"/>
                </a:lnTo>
                <a:lnTo>
                  <a:pt x="284" y="675"/>
                </a:lnTo>
                <a:lnTo>
                  <a:pt x="287" y="679"/>
                </a:lnTo>
                <a:lnTo>
                  <a:pt x="287" y="682"/>
                </a:lnTo>
                <a:lnTo>
                  <a:pt x="287" y="691"/>
                </a:lnTo>
                <a:lnTo>
                  <a:pt x="284" y="696"/>
                </a:lnTo>
                <a:lnTo>
                  <a:pt x="280" y="701"/>
                </a:lnTo>
                <a:lnTo>
                  <a:pt x="275" y="704"/>
                </a:lnTo>
                <a:lnTo>
                  <a:pt x="267" y="713"/>
                </a:lnTo>
                <a:lnTo>
                  <a:pt x="261" y="716"/>
                </a:lnTo>
                <a:lnTo>
                  <a:pt x="260" y="723"/>
                </a:lnTo>
                <a:lnTo>
                  <a:pt x="239" y="737"/>
                </a:lnTo>
                <a:lnTo>
                  <a:pt x="219" y="751"/>
                </a:lnTo>
                <a:lnTo>
                  <a:pt x="217" y="756"/>
                </a:lnTo>
                <a:lnTo>
                  <a:pt x="219" y="761"/>
                </a:lnTo>
                <a:lnTo>
                  <a:pt x="219" y="771"/>
                </a:lnTo>
                <a:lnTo>
                  <a:pt x="219" y="778"/>
                </a:lnTo>
                <a:lnTo>
                  <a:pt x="219" y="781"/>
                </a:lnTo>
                <a:lnTo>
                  <a:pt x="217" y="785"/>
                </a:lnTo>
                <a:lnTo>
                  <a:pt x="212" y="785"/>
                </a:lnTo>
                <a:lnTo>
                  <a:pt x="210" y="781"/>
                </a:lnTo>
                <a:lnTo>
                  <a:pt x="207" y="776"/>
                </a:lnTo>
                <a:lnTo>
                  <a:pt x="202" y="771"/>
                </a:lnTo>
                <a:lnTo>
                  <a:pt x="200" y="768"/>
                </a:lnTo>
                <a:lnTo>
                  <a:pt x="197" y="762"/>
                </a:lnTo>
                <a:lnTo>
                  <a:pt x="197" y="757"/>
                </a:lnTo>
                <a:lnTo>
                  <a:pt x="198" y="751"/>
                </a:lnTo>
                <a:lnTo>
                  <a:pt x="190" y="752"/>
                </a:lnTo>
                <a:lnTo>
                  <a:pt x="185" y="751"/>
                </a:lnTo>
                <a:lnTo>
                  <a:pt x="183" y="745"/>
                </a:lnTo>
                <a:lnTo>
                  <a:pt x="179" y="742"/>
                </a:lnTo>
                <a:lnTo>
                  <a:pt x="178" y="737"/>
                </a:lnTo>
                <a:lnTo>
                  <a:pt x="176" y="732"/>
                </a:lnTo>
                <a:lnTo>
                  <a:pt x="171" y="730"/>
                </a:lnTo>
                <a:lnTo>
                  <a:pt x="164" y="730"/>
                </a:lnTo>
                <a:lnTo>
                  <a:pt x="161" y="721"/>
                </a:lnTo>
                <a:lnTo>
                  <a:pt x="157" y="713"/>
                </a:lnTo>
                <a:lnTo>
                  <a:pt x="152" y="706"/>
                </a:lnTo>
                <a:lnTo>
                  <a:pt x="149" y="704"/>
                </a:lnTo>
                <a:lnTo>
                  <a:pt x="144" y="703"/>
                </a:lnTo>
                <a:lnTo>
                  <a:pt x="142" y="691"/>
                </a:lnTo>
                <a:lnTo>
                  <a:pt x="138" y="680"/>
                </a:lnTo>
                <a:lnTo>
                  <a:pt x="130" y="662"/>
                </a:lnTo>
                <a:lnTo>
                  <a:pt x="130" y="658"/>
                </a:lnTo>
                <a:lnTo>
                  <a:pt x="128" y="655"/>
                </a:lnTo>
                <a:lnTo>
                  <a:pt x="123" y="651"/>
                </a:lnTo>
                <a:lnTo>
                  <a:pt x="116" y="651"/>
                </a:lnTo>
                <a:lnTo>
                  <a:pt x="109" y="648"/>
                </a:lnTo>
                <a:lnTo>
                  <a:pt x="108" y="645"/>
                </a:lnTo>
                <a:lnTo>
                  <a:pt x="106" y="641"/>
                </a:lnTo>
                <a:lnTo>
                  <a:pt x="104" y="636"/>
                </a:lnTo>
                <a:lnTo>
                  <a:pt x="103" y="634"/>
                </a:lnTo>
                <a:lnTo>
                  <a:pt x="96" y="634"/>
                </a:lnTo>
                <a:lnTo>
                  <a:pt x="89" y="634"/>
                </a:lnTo>
                <a:lnTo>
                  <a:pt x="87" y="636"/>
                </a:lnTo>
                <a:lnTo>
                  <a:pt x="86" y="638"/>
                </a:lnTo>
                <a:lnTo>
                  <a:pt x="82" y="641"/>
                </a:lnTo>
                <a:lnTo>
                  <a:pt x="77" y="643"/>
                </a:lnTo>
                <a:lnTo>
                  <a:pt x="75" y="645"/>
                </a:lnTo>
                <a:lnTo>
                  <a:pt x="75" y="648"/>
                </a:lnTo>
                <a:lnTo>
                  <a:pt x="69" y="651"/>
                </a:lnTo>
                <a:lnTo>
                  <a:pt x="62" y="655"/>
                </a:lnTo>
                <a:lnTo>
                  <a:pt x="55" y="655"/>
                </a:lnTo>
                <a:lnTo>
                  <a:pt x="55" y="703"/>
                </a:lnTo>
                <a:lnTo>
                  <a:pt x="50" y="706"/>
                </a:lnTo>
                <a:lnTo>
                  <a:pt x="45" y="710"/>
                </a:lnTo>
                <a:lnTo>
                  <a:pt x="38" y="720"/>
                </a:lnTo>
                <a:lnTo>
                  <a:pt x="36" y="727"/>
                </a:lnTo>
                <a:lnTo>
                  <a:pt x="31" y="732"/>
                </a:lnTo>
                <a:lnTo>
                  <a:pt x="28" y="735"/>
                </a:lnTo>
                <a:lnTo>
                  <a:pt x="21" y="737"/>
                </a:lnTo>
                <a:lnTo>
                  <a:pt x="23" y="744"/>
                </a:lnTo>
                <a:lnTo>
                  <a:pt x="23" y="749"/>
                </a:lnTo>
                <a:lnTo>
                  <a:pt x="21" y="752"/>
                </a:lnTo>
                <a:lnTo>
                  <a:pt x="17" y="756"/>
                </a:lnTo>
                <a:lnTo>
                  <a:pt x="11" y="762"/>
                </a:lnTo>
                <a:lnTo>
                  <a:pt x="9" y="766"/>
                </a:lnTo>
                <a:lnTo>
                  <a:pt x="7" y="771"/>
                </a:lnTo>
                <a:lnTo>
                  <a:pt x="5" y="774"/>
                </a:lnTo>
                <a:lnTo>
                  <a:pt x="4" y="778"/>
                </a:lnTo>
                <a:lnTo>
                  <a:pt x="0" y="781"/>
                </a:lnTo>
                <a:lnTo>
                  <a:pt x="0" y="785"/>
                </a:lnTo>
                <a:lnTo>
                  <a:pt x="0" y="832"/>
                </a:lnTo>
                <a:lnTo>
                  <a:pt x="0" y="839"/>
                </a:lnTo>
                <a:lnTo>
                  <a:pt x="2" y="844"/>
                </a:lnTo>
                <a:lnTo>
                  <a:pt x="5" y="848"/>
                </a:lnTo>
                <a:lnTo>
                  <a:pt x="7" y="853"/>
                </a:lnTo>
                <a:lnTo>
                  <a:pt x="7" y="858"/>
                </a:lnTo>
                <a:lnTo>
                  <a:pt x="9" y="861"/>
                </a:lnTo>
                <a:lnTo>
                  <a:pt x="11" y="865"/>
                </a:lnTo>
                <a:lnTo>
                  <a:pt x="14" y="867"/>
                </a:lnTo>
                <a:lnTo>
                  <a:pt x="29" y="867"/>
                </a:lnTo>
                <a:lnTo>
                  <a:pt x="45" y="868"/>
                </a:lnTo>
                <a:lnTo>
                  <a:pt x="58" y="872"/>
                </a:lnTo>
                <a:lnTo>
                  <a:pt x="70" y="875"/>
                </a:lnTo>
                <a:lnTo>
                  <a:pt x="82" y="880"/>
                </a:lnTo>
                <a:lnTo>
                  <a:pt x="84" y="882"/>
                </a:lnTo>
                <a:lnTo>
                  <a:pt x="96" y="887"/>
                </a:lnTo>
                <a:lnTo>
                  <a:pt x="96" y="921"/>
                </a:lnTo>
                <a:lnTo>
                  <a:pt x="101" y="921"/>
                </a:lnTo>
                <a:lnTo>
                  <a:pt x="106" y="923"/>
                </a:lnTo>
                <a:lnTo>
                  <a:pt x="115" y="926"/>
                </a:lnTo>
                <a:lnTo>
                  <a:pt x="121" y="931"/>
                </a:lnTo>
                <a:lnTo>
                  <a:pt x="130" y="935"/>
                </a:lnTo>
                <a:lnTo>
                  <a:pt x="130" y="938"/>
                </a:lnTo>
                <a:lnTo>
                  <a:pt x="132" y="940"/>
                </a:lnTo>
                <a:lnTo>
                  <a:pt x="137" y="942"/>
                </a:lnTo>
                <a:lnTo>
                  <a:pt x="140" y="945"/>
                </a:lnTo>
                <a:lnTo>
                  <a:pt x="142" y="947"/>
                </a:lnTo>
                <a:lnTo>
                  <a:pt x="144" y="948"/>
                </a:lnTo>
                <a:lnTo>
                  <a:pt x="150" y="948"/>
                </a:lnTo>
                <a:lnTo>
                  <a:pt x="156" y="950"/>
                </a:lnTo>
                <a:lnTo>
                  <a:pt x="164" y="955"/>
                </a:lnTo>
                <a:lnTo>
                  <a:pt x="164" y="959"/>
                </a:lnTo>
                <a:lnTo>
                  <a:pt x="166" y="960"/>
                </a:lnTo>
                <a:lnTo>
                  <a:pt x="171" y="962"/>
                </a:lnTo>
                <a:lnTo>
                  <a:pt x="181" y="964"/>
                </a:lnTo>
                <a:lnTo>
                  <a:pt x="188" y="962"/>
                </a:lnTo>
                <a:lnTo>
                  <a:pt x="195" y="960"/>
                </a:lnTo>
                <a:lnTo>
                  <a:pt x="200" y="957"/>
                </a:lnTo>
                <a:lnTo>
                  <a:pt x="212" y="952"/>
                </a:lnTo>
                <a:lnTo>
                  <a:pt x="217" y="950"/>
                </a:lnTo>
                <a:lnTo>
                  <a:pt x="226" y="948"/>
                </a:lnTo>
                <a:lnTo>
                  <a:pt x="224" y="942"/>
                </a:lnTo>
                <a:lnTo>
                  <a:pt x="226" y="938"/>
                </a:lnTo>
                <a:lnTo>
                  <a:pt x="229" y="936"/>
                </a:lnTo>
                <a:lnTo>
                  <a:pt x="232" y="935"/>
                </a:lnTo>
                <a:lnTo>
                  <a:pt x="236" y="933"/>
                </a:lnTo>
                <a:lnTo>
                  <a:pt x="239" y="931"/>
                </a:lnTo>
                <a:lnTo>
                  <a:pt x="241" y="928"/>
                </a:lnTo>
                <a:lnTo>
                  <a:pt x="239" y="921"/>
                </a:lnTo>
                <a:lnTo>
                  <a:pt x="243" y="914"/>
                </a:lnTo>
                <a:lnTo>
                  <a:pt x="248" y="909"/>
                </a:lnTo>
                <a:lnTo>
                  <a:pt x="253" y="904"/>
                </a:lnTo>
                <a:lnTo>
                  <a:pt x="260" y="901"/>
                </a:lnTo>
                <a:lnTo>
                  <a:pt x="261" y="907"/>
                </a:lnTo>
                <a:lnTo>
                  <a:pt x="265" y="913"/>
                </a:lnTo>
                <a:lnTo>
                  <a:pt x="267" y="919"/>
                </a:lnTo>
                <a:lnTo>
                  <a:pt x="267" y="928"/>
                </a:lnTo>
                <a:lnTo>
                  <a:pt x="267" y="933"/>
                </a:lnTo>
                <a:lnTo>
                  <a:pt x="267" y="938"/>
                </a:lnTo>
                <a:lnTo>
                  <a:pt x="261" y="943"/>
                </a:lnTo>
                <a:lnTo>
                  <a:pt x="258" y="950"/>
                </a:lnTo>
                <a:lnTo>
                  <a:pt x="258" y="955"/>
                </a:lnTo>
                <a:lnTo>
                  <a:pt x="260" y="962"/>
                </a:lnTo>
                <a:lnTo>
                  <a:pt x="279" y="953"/>
                </a:lnTo>
                <a:lnTo>
                  <a:pt x="296" y="943"/>
                </a:lnTo>
                <a:lnTo>
                  <a:pt x="314" y="935"/>
                </a:lnTo>
                <a:lnTo>
                  <a:pt x="325" y="931"/>
                </a:lnTo>
                <a:lnTo>
                  <a:pt x="335" y="928"/>
                </a:lnTo>
                <a:lnTo>
                  <a:pt x="343" y="935"/>
                </a:lnTo>
                <a:lnTo>
                  <a:pt x="352" y="943"/>
                </a:lnTo>
                <a:lnTo>
                  <a:pt x="369" y="959"/>
                </a:lnTo>
                <a:lnTo>
                  <a:pt x="379" y="965"/>
                </a:lnTo>
                <a:lnTo>
                  <a:pt x="389" y="971"/>
                </a:lnTo>
                <a:lnTo>
                  <a:pt x="401" y="974"/>
                </a:lnTo>
                <a:lnTo>
                  <a:pt x="417" y="976"/>
                </a:lnTo>
                <a:lnTo>
                  <a:pt x="417" y="972"/>
                </a:lnTo>
                <a:lnTo>
                  <a:pt x="418" y="971"/>
                </a:lnTo>
                <a:lnTo>
                  <a:pt x="423" y="969"/>
                </a:lnTo>
                <a:lnTo>
                  <a:pt x="427" y="965"/>
                </a:lnTo>
                <a:lnTo>
                  <a:pt x="429" y="964"/>
                </a:lnTo>
                <a:lnTo>
                  <a:pt x="430" y="962"/>
                </a:lnTo>
                <a:lnTo>
                  <a:pt x="435" y="959"/>
                </a:lnTo>
                <a:lnTo>
                  <a:pt x="439" y="953"/>
                </a:lnTo>
                <a:lnTo>
                  <a:pt x="444" y="942"/>
                </a:lnTo>
                <a:lnTo>
                  <a:pt x="458" y="921"/>
                </a:lnTo>
                <a:lnTo>
                  <a:pt x="459" y="916"/>
                </a:lnTo>
                <a:lnTo>
                  <a:pt x="461" y="914"/>
                </a:lnTo>
                <a:lnTo>
                  <a:pt x="464" y="914"/>
                </a:lnTo>
                <a:lnTo>
                  <a:pt x="466" y="906"/>
                </a:lnTo>
                <a:lnTo>
                  <a:pt x="468" y="902"/>
                </a:lnTo>
                <a:lnTo>
                  <a:pt x="471" y="901"/>
                </a:lnTo>
                <a:lnTo>
                  <a:pt x="483" y="896"/>
                </a:lnTo>
                <a:lnTo>
                  <a:pt x="495" y="890"/>
                </a:lnTo>
                <a:lnTo>
                  <a:pt x="507" y="887"/>
                </a:lnTo>
                <a:lnTo>
                  <a:pt x="519" y="880"/>
                </a:lnTo>
                <a:lnTo>
                  <a:pt x="527" y="880"/>
                </a:lnTo>
                <a:lnTo>
                  <a:pt x="534" y="878"/>
                </a:lnTo>
                <a:lnTo>
                  <a:pt x="548" y="875"/>
                </a:lnTo>
                <a:lnTo>
                  <a:pt x="560" y="870"/>
                </a:lnTo>
                <a:lnTo>
                  <a:pt x="565" y="868"/>
                </a:lnTo>
                <a:lnTo>
                  <a:pt x="573" y="867"/>
                </a:lnTo>
                <a:lnTo>
                  <a:pt x="585" y="868"/>
                </a:lnTo>
                <a:lnTo>
                  <a:pt x="597" y="873"/>
                </a:lnTo>
                <a:lnTo>
                  <a:pt x="608" y="878"/>
                </a:lnTo>
                <a:lnTo>
                  <a:pt x="621" y="880"/>
                </a:lnTo>
                <a:lnTo>
                  <a:pt x="703" y="880"/>
                </a:lnTo>
                <a:lnTo>
                  <a:pt x="708" y="878"/>
                </a:lnTo>
                <a:lnTo>
                  <a:pt x="713" y="873"/>
                </a:lnTo>
                <a:lnTo>
                  <a:pt x="719" y="870"/>
                </a:lnTo>
                <a:lnTo>
                  <a:pt x="724" y="867"/>
                </a:lnTo>
                <a:lnTo>
                  <a:pt x="725" y="863"/>
                </a:lnTo>
                <a:lnTo>
                  <a:pt x="727" y="861"/>
                </a:lnTo>
                <a:lnTo>
                  <a:pt x="732" y="858"/>
                </a:lnTo>
                <a:lnTo>
                  <a:pt x="739" y="856"/>
                </a:lnTo>
                <a:lnTo>
                  <a:pt x="744" y="853"/>
                </a:lnTo>
                <a:lnTo>
                  <a:pt x="756" y="851"/>
                </a:lnTo>
                <a:lnTo>
                  <a:pt x="766" y="848"/>
                </a:lnTo>
                <a:lnTo>
                  <a:pt x="785" y="839"/>
                </a:lnTo>
                <a:lnTo>
                  <a:pt x="789" y="839"/>
                </a:lnTo>
                <a:lnTo>
                  <a:pt x="795" y="839"/>
                </a:lnTo>
                <a:lnTo>
                  <a:pt x="806" y="839"/>
                </a:lnTo>
                <a:lnTo>
                  <a:pt x="811" y="839"/>
                </a:lnTo>
                <a:lnTo>
                  <a:pt x="816" y="839"/>
                </a:lnTo>
                <a:lnTo>
                  <a:pt x="819" y="841"/>
                </a:lnTo>
                <a:lnTo>
                  <a:pt x="819" y="846"/>
                </a:lnTo>
                <a:lnTo>
                  <a:pt x="828" y="848"/>
                </a:lnTo>
                <a:lnTo>
                  <a:pt x="831" y="849"/>
                </a:lnTo>
                <a:lnTo>
                  <a:pt x="833" y="853"/>
                </a:lnTo>
                <a:lnTo>
                  <a:pt x="835" y="860"/>
                </a:lnTo>
                <a:lnTo>
                  <a:pt x="835" y="865"/>
                </a:lnTo>
                <a:lnTo>
                  <a:pt x="833" y="868"/>
                </a:lnTo>
                <a:lnTo>
                  <a:pt x="829" y="870"/>
                </a:lnTo>
                <a:lnTo>
                  <a:pt x="824" y="875"/>
                </a:lnTo>
                <a:lnTo>
                  <a:pt x="821" y="877"/>
                </a:lnTo>
                <a:lnTo>
                  <a:pt x="819" y="880"/>
                </a:lnTo>
                <a:lnTo>
                  <a:pt x="812" y="884"/>
                </a:lnTo>
                <a:lnTo>
                  <a:pt x="807" y="889"/>
                </a:lnTo>
                <a:lnTo>
                  <a:pt x="806" y="897"/>
                </a:lnTo>
                <a:lnTo>
                  <a:pt x="806" y="907"/>
                </a:lnTo>
                <a:lnTo>
                  <a:pt x="806" y="918"/>
                </a:lnTo>
                <a:lnTo>
                  <a:pt x="807" y="924"/>
                </a:lnTo>
                <a:lnTo>
                  <a:pt x="811" y="931"/>
                </a:lnTo>
                <a:lnTo>
                  <a:pt x="816" y="935"/>
                </a:lnTo>
                <a:lnTo>
                  <a:pt x="826" y="943"/>
                </a:lnTo>
                <a:lnTo>
                  <a:pt x="829" y="948"/>
                </a:lnTo>
                <a:lnTo>
                  <a:pt x="833" y="955"/>
                </a:lnTo>
                <a:lnTo>
                  <a:pt x="836" y="964"/>
                </a:lnTo>
                <a:lnTo>
                  <a:pt x="840" y="972"/>
                </a:lnTo>
                <a:lnTo>
                  <a:pt x="843" y="981"/>
                </a:lnTo>
                <a:lnTo>
                  <a:pt x="847" y="989"/>
                </a:lnTo>
                <a:lnTo>
                  <a:pt x="852" y="991"/>
                </a:lnTo>
                <a:lnTo>
                  <a:pt x="855" y="994"/>
                </a:lnTo>
                <a:lnTo>
                  <a:pt x="860" y="996"/>
                </a:lnTo>
                <a:lnTo>
                  <a:pt x="867" y="996"/>
                </a:lnTo>
                <a:lnTo>
                  <a:pt x="867" y="1003"/>
                </a:lnTo>
                <a:lnTo>
                  <a:pt x="869" y="1008"/>
                </a:lnTo>
                <a:lnTo>
                  <a:pt x="874" y="1017"/>
                </a:lnTo>
                <a:lnTo>
                  <a:pt x="881" y="1015"/>
                </a:lnTo>
                <a:lnTo>
                  <a:pt x="884" y="1015"/>
                </a:lnTo>
                <a:lnTo>
                  <a:pt x="893" y="1018"/>
                </a:lnTo>
                <a:lnTo>
                  <a:pt x="898" y="1023"/>
                </a:lnTo>
                <a:lnTo>
                  <a:pt x="903" y="1023"/>
                </a:lnTo>
                <a:lnTo>
                  <a:pt x="908" y="1023"/>
                </a:lnTo>
                <a:lnTo>
                  <a:pt x="910" y="1028"/>
                </a:lnTo>
                <a:lnTo>
                  <a:pt x="911" y="1034"/>
                </a:lnTo>
                <a:lnTo>
                  <a:pt x="920" y="1039"/>
                </a:lnTo>
                <a:lnTo>
                  <a:pt x="928" y="1044"/>
                </a:lnTo>
                <a:lnTo>
                  <a:pt x="932" y="1047"/>
                </a:lnTo>
                <a:lnTo>
                  <a:pt x="935" y="1051"/>
                </a:lnTo>
                <a:lnTo>
                  <a:pt x="940" y="1052"/>
                </a:lnTo>
                <a:lnTo>
                  <a:pt x="942" y="1054"/>
                </a:lnTo>
                <a:lnTo>
                  <a:pt x="942" y="1057"/>
                </a:lnTo>
                <a:lnTo>
                  <a:pt x="969" y="1057"/>
                </a:lnTo>
                <a:lnTo>
                  <a:pt x="971" y="1061"/>
                </a:lnTo>
                <a:lnTo>
                  <a:pt x="973" y="1063"/>
                </a:lnTo>
                <a:lnTo>
                  <a:pt x="978" y="1066"/>
                </a:lnTo>
                <a:lnTo>
                  <a:pt x="985" y="1068"/>
                </a:lnTo>
                <a:lnTo>
                  <a:pt x="990" y="1071"/>
                </a:lnTo>
                <a:lnTo>
                  <a:pt x="1007" y="1078"/>
                </a:lnTo>
                <a:lnTo>
                  <a:pt x="1026" y="1083"/>
                </a:lnTo>
                <a:lnTo>
                  <a:pt x="1048" y="1085"/>
                </a:lnTo>
                <a:lnTo>
                  <a:pt x="1072" y="1085"/>
                </a:lnTo>
                <a:lnTo>
                  <a:pt x="1080" y="1090"/>
                </a:lnTo>
                <a:lnTo>
                  <a:pt x="1090" y="1093"/>
                </a:lnTo>
                <a:lnTo>
                  <a:pt x="1099" y="1098"/>
                </a:lnTo>
                <a:lnTo>
                  <a:pt x="1102" y="1102"/>
                </a:lnTo>
                <a:lnTo>
                  <a:pt x="1106" y="1105"/>
                </a:lnTo>
                <a:lnTo>
                  <a:pt x="1114" y="1104"/>
                </a:lnTo>
                <a:lnTo>
                  <a:pt x="1118" y="1102"/>
                </a:lnTo>
                <a:lnTo>
                  <a:pt x="1119" y="1098"/>
                </a:lnTo>
                <a:lnTo>
                  <a:pt x="1128" y="1097"/>
                </a:lnTo>
                <a:lnTo>
                  <a:pt x="1131" y="1095"/>
                </a:lnTo>
                <a:lnTo>
                  <a:pt x="1133" y="1092"/>
                </a:lnTo>
                <a:lnTo>
                  <a:pt x="1174" y="1092"/>
                </a:lnTo>
                <a:lnTo>
                  <a:pt x="1181" y="1092"/>
                </a:lnTo>
                <a:lnTo>
                  <a:pt x="1184" y="1093"/>
                </a:lnTo>
                <a:lnTo>
                  <a:pt x="1191" y="1097"/>
                </a:lnTo>
                <a:lnTo>
                  <a:pt x="1196" y="1102"/>
                </a:lnTo>
                <a:lnTo>
                  <a:pt x="1198" y="1104"/>
                </a:lnTo>
                <a:lnTo>
                  <a:pt x="1201" y="1105"/>
                </a:lnTo>
                <a:lnTo>
                  <a:pt x="1208" y="1105"/>
                </a:lnTo>
                <a:lnTo>
                  <a:pt x="1215" y="1105"/>
                </a:lnTo>
                <a:lnTo>
                  <a:pt x="1222" y="1104"/>
                </a:lnTo>
                <a:lnTo>
                  <a:pt x="1229" y="1105"/>
                </a:lnTo>
                <a:lnTo>
                  <a:pt x="1229" y="1109"/>
                </a:lnTo>
                <a:lnTo>
                  <a:pt x="1229" y="1112"/>
                </a:lnTo>
                <a:lnTo>
                  <a:pt x="1232" y="1112"/>
                </a:lnTo>
                <a:lnTo>
                  <a:pt x="1235" y="1112"/>
                </a:lnTo>
                <a:lnTo>
                  <a:pt x="1244" y="1117"/>
                </a:lnTo>
                <a:lnTo>
                  <a:pt x="1249" y="1119"/>
                </a:lnTo>
                <a:lnTo>
                  <a:pt x="1256" y="1119"/>
                </a:lnTo>
                <a:lnTo>
                  <a:pt x="1266" y="1114"/>
                </a:lnTo>
                <a:lnTo>
                  <a:pt x="1278" y="1107"/>
                </a:lnTo>
                <a:lnTo>
                  <a:pt x="1290" y="1102"/>
                </a:lnTo>
                <a:lnTo>
                  <a:pt x="1304" y="1098"/>
                </a:lnTo>
                <a:lnTo>
                  <a:pt x="1316" y="1098"/>
                </a:lnTo>
                <a:lnTo>
                  <a:pt x="1329" y="1098"/>
                </a:lnTo>
                <a:lnTo>
                  <a:pt x="1343" y="1098"/>
                </a:lnTo>
                <a:lnTo>
                  <a:pt x="1358" y="1098"/>
                </a:lnTo>
                <a:lnTo>
                  <a:pt x="1365" y="1102"/>
                </a:lnTo>
                <a:lnTo>
                  <a:pt x="1372" y="1105"/>
                </a:lnTo>
                <a:lnTo>
                  <a:pt x="1382" y="1105"/>
                </a:lnTo>
                <a:lnTo>
                  <a:pt x="1392" y="1105"/>
                </a:lnTo>
                <a:lnTo>
                  <a:pt x="1394" y="1109"/>
                </a:lnTo>
                <a:lnTo>
                  <a:pt x="1396" y="1110"/>
                </a:lnTo>
                <a:lnTo>
                  <a:pt x="1401" y="1114"/>
                </a:lnTo>
                <a:lnTo>
                  <a:pt x="1408" y="1115"/>
                </a:lnTo>
                <a:lnTo>
                  <a:pt x="1413" y="1119"/>
                </a:lnTo>
                <a:lnTo>
                  <a:pt x="1421" y="1119"/>
                </a:lnTo>
                <a:lnTo>
                  <a:pt x="1427" y="1122"/>
                </a:lnTo>
                <a:lnTo>
                  <a:pt x="1432" y="1124"/>
                </a:lnTo>
                <a:lnTo>
                  <a:pt x="1440" y="1126"/>
                </a:lnTo>
                <a:lnTo>
                  <a:pt x="1515" y="1126"/>
                </a:lnTo>
                <a:lnTo>
                  <a:pt x="1522" y="1126"/>
                </a:lnTo>
                <a:lnTo>
                  <a:pt x="1527" y="1126"/>
                </a:lnTo>
                <a:lnTo>
                  <a:pt x="1529" y="1129"/>
                </a:lnTo>
                <a:lnTo>
                  <a:pt x="1532" y="1133"/>
                </a:lnTo>
                <a:lnTo>
                  <a:pt x="1534" y="1136"/>
                </a:lnTo>
                <a:lnTo>
                  <a:pt x="1537" y="1139"/>
                </a:lnTo>
                <a:lnTo>
                  <a:pt x="1542" y="1139"/>
                </a:lnTo>
                <a:lnTo>
                  <a:pt x="1549" y="1139"/>
                </a:lnTo>
                <a:lnTo>
                  <a:pt x="1551" y="1134"/>
                </a:lnTo>
                <a:lnTo>
                  <a:pt x="1554" y="1131"/>
                </a:lnTo>
                <a:lnTo>
                  <a:pt x="1558" y="1127"/>
                </a:lnTo>
                <a:lnTo>
                  <a:pt x="1563" y="1126"/>
                </a:lnTo>
                <a:lnTo>
                  <a:pt x="1568" y="1124"/>
                </a:lnTo>
                <a:lnTo>
                  <a:pt x="1571" y="1122"/>
                </a:lnTo>
                <a:lnTo>
                  <a:pt x="1580" y="1114"/>
                </a:lnTo>
                <a:lnTo>
                  <a:pt x="1590" y="1098"/>
                </a:lnTo>
                <a:lnTo>
                  <a:pt x="1595" y="1097"/>
                </a:lnTo>
                <a:lnTo>
                  <a:pt x="1597" y="1095"/>
                </a:lnTo>
                <a:lnTo>
                  <a:pt x="1597" y="1092"/>
                </a:lnTo>
                <a:lnTo>
                  <a:pt x="1600" y="1092"/>
                </a:lnTo>
                <a:lnTo>
                  <a:pt x="1604" y="1092"/>
                </a:lnTo>
                <a:lnTo>
                  <a:pt x="1607" y="1092"/>
                </a:lnTo>
                <a:lnTo>
                  <a:pt x="1611" y="1092"/>
                </a:lnTo>
                <a:lnTo>
                  <a:pt x="1612" y="1090"/>
                </a:lnTo>
                <a:lnTo>
                  <a:pt x="1614" y="1085"/>
                </a:lnTo>
                <a:lnTo>
                  <a:pt x="1616" y="1081"/>
                </a:lnTo>
                <a:lnTo>
                  <a:pt x="1617" y="1078"/>
                </a:lnTo>
                <a:lnTo>
                  <a:pt x="1621" y="1078"/>
                </a:lnTo>
                <a:lnTo>
                  <a:pt x="1624" y="1078"/>
                </a:lnTo>
                <a:lnTo>
                  <a:pt x="1628" y="1078"/>
                </a:lnTo>
                <a:lnTo>
                  <a:pt x="1631" y="1078"/>
                </a:lnTo>
                <a:lnTo>
                  <a:pt x="1635" y="1071"/>
                </a:lnTo>
                <a:lnTo>
                  <a:pt x="1638" y="1064"/>
                </a:lnTo>
                <a:lnTo>
                  <a:pt x="1658" y="1051"/>
                </a:lnTo>
                <a:lnTo>
                  <a:pt x="1658" y="1047"/>
                </a:lnTo>
                <a:lnTo>
                  <a:pt x="1658" y="1044"/>
                </a:lnTo>
                <a:lnTo>
                  <a:pt x="1662" y="1044"/>
                </a:lnTo>
                <a:lnTo>
                  <a:pt x="1665" y="1044"/>
                </a:lnTo>
                <a:lnTo>
                  <a:pt x="1672" y="1040"/>
                </a:lnTo>
                <a:lnTo>
                  <a:pt x="1679" y="1037"/>
                </a:lnTo>
                <a:lnTo>
                  <a:pt x="1696" y="1034"/>
                </a:lnTo>
                <a:lnTo>
                  <a:pt x="1715" y="1032"/>
                </a:lnTo>
                <a:lnTo>
                  <a:pt x="1754" y="1030"/>
                </a:lnTo>
                <a:lnTo>
                  <a:pt x="1793" y="1032"/>
                </a:lnTo>
                <a:lnTo>
                  <a:pt x="1812" y="1034"/>
                </a:lnTo>
                <a:lnTo>
                  <a:pt x="1829" y="1037"/>
                </a:lnTo>
                <a:lnTo>
                  <a:pt x="1841" y="1032"/>
                </a:lnTo>
                <a:lnTo>
                  <a:pt x="1853" y="1023"/>
                </a:lnTo>
                <a:lnTo>
                  <a:pt x="1860" y="1022"/>
                </a:lnTo>
                <a:lnTo>
                  <a:pt x="1867" y="1018"/>
                </a:lnTo>
                <a:lnTo>
                  <a:pt x="1875" y="1017"/>
                </a:lnTo>
                <a:lnTo>
                  <a:pt x="1884" y="1017"/>
                </a:lnTo>
                <a:lnTo>
                  <a:pt x="1884" y="1013"/>
                </a:lnTo>
                <a:lnTo>
                  <a:pt x="1887" y="1011"/>
                </a:lnTo>
                <a:lnTo>
                  <a:pt x="1894" y="1010"/>
                </a:lnTo>
                <a:lnTo>
                  <a:pt x="1901" y="1008"/>
                </a:lnTo>
                <a:lnTo>
                  <a:pt x="1902" y="1006"/>
                </a:lnTo>
                <a:lnTo>
                  <a:pt x="1904" y="1003"/>
                </a:lnTo>
                <a:lnTo>
                  <a:pt x="1914" y="1003"/>
                </a:lnTo>
                <a:lnTo>
                  <a:pt x="1925" y="1003"/>
                </a:lnTo>
                <a:lnTo>
                  <a:pt x="1931" y="1000"/>
                </a:lnTo>
                <a:lnTo>
                  <a:pt x="1938" y="996"/>
                </a:lnTo>
                <a:lnTo>
                  <a:pt x="1947" y="996"/>
                </a:lnTo>
                <a:lnTo>
                  <a:pt x="1955" y="996"/>
                </a:lnTo>
                <a:lnTo>
                  <a:pt x="1964" y="998"/>
                </a:lnTo>
                <a:lnTo>
                  <a:pt x="1972" y="996"/>
                </a:lnTo>
                <a:lnTo>
                  <a:pt x="1978" y="993"/>
                </a:lnTo>
                <a:lnTo>
                  <a:pt x="1983" y="989"/>
                </a:lnTo>
                <a:lnTo>
                  <a:pt x="1988" y="986"/>
                </a:lnTo>
                <a:lnTo>
                  <a:pt x="1993" y="982"/>
                </a:lnTo>
                <a:lnTo>
                  <a:pt x="1993" y="969"/>
                </a:lnTo>
                <a:lnTo>
                  <a:pt x="2006" y="969"/>
                </a:lnTo>
                <a:lnTo>
                  <a:pt x="2010" y="964"/>
                </a:lnTo>
                <a:lnTo>
                  <a:pt x="2017" y="959"/>
                </a:lnTo>
                <a:lnTo>
                  <a:pt x="2025" y="957"/>
                </a:lnTo>
                <a:lnTo>
                  <a:pt x="2034" y="955"/>
                </a:lnTo>
                <a:lnTo>
                  <a:pt x="2061" y="955"/>
                </a:lnTo>
                <a:lnTo>
                  <a:pt x="2063" y="950"/>
                </a:lnTo>
                <a:lnTo>
                  <a:pt x="2064" y="948"/>
                </a:lnTo>
                <a:lnTo>
                  <a:pt x="2068" y="948"/>
                </a:lnTo>
                <a:lnTo>
                  <a:pt x="2076" y="947"/>
                </a:lnTo>
                <a:lnTo>
                  <a:pt x="2085" y="945"/>
                </a:lnTo>
                <a:lnTo>
                  <a:pt x="2090" y="940"/>
                </a:lnTo>
                <a:lnTo>
                  <a:pt x="2095" y="935"/>
                </a:lnTo>
                <a:lnTo>
                  <a:pt x="2092" y="933"/>
                </a:lnTo>
                <a:lnTo>
                  <a:pt x="2090" y="931"/>
                </a:lnTo>
                <a:lnTo>
                  <a:pt x="2087" y="926"/>
                </a:lnTo>
                <a:lnTo>
                  <a:pt x="2085" y="919"/>
                </a:lnTo>
                <a:lnTo>
                  <a:pt x="2082" y="914"/>
                </a:lnTo>
                <a:lnTo>
                  <a:pt x="2064" y="914"/>
                </a:lnTo>
                <a:lnTo>
                  <a:pt x="2058" y="913"/>
                </a:lnTo>
                <a:lnTo>
                  <a:pt x="2056" y="911"/>
                </a:lnTo>
                <a:lnTo>
                  <a:pt x="2054" y="907"/>
                </a:lnTo>
                <a:lnTo>
                  <a:pt x="2056" y="902"/>
                </a:lnTo>
                <a:lnTo>
                  <a:pt x="2058" y="899"/>
                </a:lnTo>
                <a:lnTo>
                  <a:pt x="2061" y="896"/>
                </a:lnTo>
                <a:lnTo>
                  <a:pt x="2064" y="896"/>
                </a:lnTo>
                <a:lnTo>
                  <a:pt x="2075" y="894"/>
                </a:lnTo>
                <a:lnTo>
                  <a:pt x="2082" y="894"/>
                </a:lnTo>
                <a:lnTo>
                  <a:pt x="2085" y="892"/>
                </a:lnTo>
                <a:lnTo>
                  <a:pt x="2088" y="890"/>
                </a:lnTo>
                <a:lnTo>
                  <a:pt x="2095" y="887"/>
                </a:lnTo>
                <a:lnTo>
                  <a:pt x="2121" y="882"/>
                </a:lnTo>
                <a:lnTo>
                  <a:pt x="2133" y="878"/>
                </a:lnTo>
                <a:lnTo>
                  <a:pt x="2143" y="873"/>
                </a:lnTo>
                <a:lnTo>
                  <a:pt x="2143" y="861"/>
                </a:lnTo>
                <a:lnTo>
                  <a:pt x="2145" y="856"/>
                </a:lnTo>
                <a:lnTo>
                  <a:pt x="2146" y="855"/>
                </a:lnTo>
                <a:lnTo>
                  <a:pt x="2150" y="853"/>
                </a:lnTo>
                <a:lnTo>
                  <a:pt x="2150" y="848"/>
                </a:lnTo>
                <a:lnTo>
                  <a:pt x="2150" y="843"/>
                </a:lnTo>
                <a:lnTo>
                  <a:pt x="2148" y="839"/>
                </a:lnTo>
                <a:lnTo>
                  <a:pt x="2145" y="838"/>
                </a:lnTo>
                <a:lnTo>
                  <a:pt x="2139" y="832"/>
                </a:lnTo>
                <a:lnTo>
                  <a:pt x="2136" y="831"/>
                </a:lnTo>
                <a:lnTo>
                  <a:pt x="2136" y="826"/>
                </a:lnTo>
                <a:lnTo>
                  <a:pt x="2138" y="819"/>
                </a:lnTo>
                <a:lnTo>
                  <a:pt x="2136" y="814"/>
                </a:lnTo>
                <a:lnTo>
                  <a:pt x="2134" y="807"/>
                </a:lnTo>
                <a:lnTo>
                  <a:pt x="2129" y="802"/>
                </a:lnTo>
                <a:lnTo>
                  <a:pt x="2129" y="797"/>
                </a:lnTo>
                <a:lnTo>
                  <a:pt x="2129" y="791"/>
                </a:lnTo>
                <a:lnTo>
                  <a:pt x="2128" y="785"/>
                </a:lnTo>
                <a:lnTo>
                  <a:pt x="2128" y="778"/>
                </a:lnTo>
                <a:lnTo>
                  <a:pt x="2131" y="769"/>
                </a:lnTo>
                <a:lnTo>
                  <a:pt x="2134" y="761"/>
                </a:lnTo>
                <a:lnTo>
                  <a:pt x="2136" y="756"/>
                </a:lnTo>
                <a:lnTo>
                  <a:pt x="2136" y="751"/>
                </a:lnTo>
                <a:lnTo>
                  <a:pt x="2138" y="744"/>
                </a:lnTo>
                <a:lnTo>
                  <a:pt x="2138" y="737"/>
                </a:lnTo>
                <a:lnTo>
                  <a:pt x="2134" y="728"/>
                </a:lnTo>
                <a:lnTo>
                  <a:pt x="2131" y="720"/>
                </a:lnTo>
                <a:lnTo>
                  <a:pt x="2129" y="715"/>
                </a:lnTo>
                <a:lnTo>
                  <a:pt x="2129" y="710"/>
                </a:lnTo>
                <a:lnTo>
                  <a:pt x="2163" y="710"/>
                </a:lnTo>
                <a:lnTo>
                  <a:pt x="2170" y="696"/>
                </a:lnTo>
                <a:lnTo>
                  <a:pt x="2177" y="682"/>
                </a:lnTo>
                <a:lnTo>
                  <a:pt x="2180" y="680"/>
                </a:lnTo>
                <a:lnTo>
                  <a:pt x="2184" y="679"/>
                </a:lnTo>
                <a:lnTo>
                  <a:pt x="2186" y="670"/>
                </a:lnTo>
                <a:lnTo>
                  <a:pt x="2187" y="667"/>
                </a:lnTo>
                <a:lnTo>
                  <a:pt x="2189" y="663"/>
                </a:lnTo>
                <a:lnTo>
                  <a:pt x="2192" y="662"/>
                </a:lnTo>
                <a:lnTo>
                  <a:pt x="2197" y="662"/>
                </a:lnTo>
                <a:lnTo>
                  <a:pt x="2201" y="657"/>
                </a:lnTo>
                <a:lnTo>
                  <a:pt x="2203" y="650"/>
                </a:lnTo>
                <a:lnTo>
                  <a:pt x="2204" y="634"/>
                </a:lnTo>
                <a:lnTo>
                  <a:pt x="2204" y="617"/>
                </a:lnTo>
                <a:lnTo>
                  <a:pt x="2204" y="600"/>
                </a:lnTo>
                <a:lnTo>
                  <a:pt x="2197" y="600"/>
                </a:lnTo>
                <a:lnTo>
                  <a:pt x="2192" y="599"/>
                </a:lnTo>
                <a:lnTo>
                  <a:pt x="2191" y="597"/>
                </a:lnTo>
                <a:lnTo>
                  <a:pt x="2191" y="593"/>
                </a:lnTo>
                <a:lnTo>
                  <a:pt x="2184" y="593"/>
                </a:lnTo>
                <a:lnTo>
                  <a:pt x="2179" y="592"/>
                </a:lnTo>
                <a:lnTo>
                  <a:pt x="2177" y="590"/>
                </a:lnTo>
                <a:lnTo>
                  <a:pt x="2177" y="587"/>
                </a:lnTo>
                <a:lnTo>
                  <a:pt x="2170" y="585"/>
                </a:lnTo>
                <a:lnTo>
                  <a:pt x="2167" y="580"/>
                </a:lnTo>
                <a:lnTo>
                  <a:pt x="2162" y="576"/>
                </a:lnTo>
                <a:lnTo>
                  <a:pt x="2157" y="573"/>
                </a:lnTo>
                <a:lnTo>
                  <a:pt x="2151" y="571"/>
                </a:lnTo>
                <a:lnTo>
                  <a:pt x="2150" y="570"/>
                </a:lnTo>
                <a:lnTo>
                  <a:pt x="2150" y="566"/>
                </a:lnTo>
                <a:lnTo>
                  <a:pt x="2145" y="564"/>
                </a:lnTo>
                <a:lnTo>
                  <a:pt x="2143" y="559"/>
                </a:lnTo>
                <a:lnTo>
                  <a:pt x="2143" y="553"/>
                </a:lnTo>
                <a:lnTo>
                  <a:pt x="2143" y="546"/>
                </a:lnTo>
                <a:lnTo>
                  <a:pt x="2148" y="546"/>
                </a:lnTo>
                <a:lnTo>
                  <a:pt x="2153" y="547"/>
                </a:lnTo>
                <a:lnTo>
                  <a:pt x="2162" y="551"/>
                </a:lnTo>
                <a:lnTo>
                  <a:pt x="2168" y="556"/>
                </a:lnTo>
                <a:lnTo>
                  <a:pt x="2177" y="559"/>
                </a:lnTo>
                <a:lnTo>
                  <a:pt x="2184" y="558"/>
                </a:lnTo>
                <a:lnTo>
                  <a:pt x="2191" y="558"/>
                </a:lnTo>
                <a:lnTo>
                  <a:pt x="2199" y="561"/>
                </a:lnTo>
                <a:lnTo>
                  <a:pt x="2208" y="564"/>
                </a:lnTo>
                <a:lnTo>
                  <a:pt x="2213" y="566"/>
                </a:lnTo>
                <a:lnTo>
                  <a:pt x="2218" y="566"/>
                </a:lnTo>
                <a:lnTo>
                  <a:pt x="2247" y="566"/>
                </a:lnTo>
                <a:lnTo>
                  <a:pt x="2273" y="563"/>
                </a:lnTo>
                <a:lnTo>
                  <a:pt x="2320" y="553"/>
                </a:lnTo>
                <a:lnTo>
                  <a:pt x="2322" y="544"/>
                </a:lnTo>
                <a:lnTo>
                  <a:pt x="2324" y="541"/>
                </a:lnTo>
                <a:lnTo>
                  <a:pt x="2327" y="539"/>
                </a:lnTo>
                <a:lnTo>
                  <a:pt x="2327" y="530"/>
                </a:lnTo>
                <a:lnTo>
                  <a:pt x="2324" y="525"/>
                </a:lnTo>
                <a:lnTo>
                  <a:pt x="2320" y="518"/>
                </a:lnTo>
                <a:lnTo>
                  <a:pt x="2320" y="512"/>
                </a:lnTo>
                <a:close/>
                <a:moveTo>
                  <a:pt x="2264" y="365"/>
                </a:moveTo>
                <a:lnTo>
                  <a:pt x="2262" y="365"/>
                </a:lnTo>
                <a:lnTo>
                  <a:pt x="2264" y="365"/>
                </a:lnTo>
                <a:close/>
                <a:moveTo>
                  <a:pt x="2264" y="363"/>
                </a:moveTo>
                <a:lnTo>
                  <a:pt x="2264" y="363"/>
                </a:lnTo>
                <a:close/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60" name="Freeform 9">
            <a:extLst>
              <a:ext uri="{FF2B5EF4-FFF2-40B4-BE49-F238E27FC236}">
                <a16:creationId xmlns:a16="http://schemas.microsoft.com/office/drawing/2014/main" id="{EB4F3CB8-CC73-4191-AEE6-5D8153267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585" y="4751928"/>
            <a:ext cx="539809" cy="328163"/>
          </a:xfrm>
          <a:custGeom>
            <a:avLst/>
            <a:gdLst>
              <a:gd name="T0" fmla="*/ 475399 w 1361"/>
              <a:gd name="T1" fmla="*/ 154718 h 878"/>
              <a:gd name="T2" fmla="*/ 445844 w 1361"/>
              <a:gd name="T3" fmla="*/ 158316 h 878"/>
              <a:gd name="T4" fmla="*/ 423498 w 1361"/>
              <a:gd name="T5" fmla="*/ 133849 h 878"/>
              <a:gd name="T6" fmla="*/ 393943 w 1361"/>
              <a:gd name="T7" fmla="*/ 99667 h 878"/>
              <a:gd name="T8" fmla="*/ 407639 w 1361"/>
              <a:gd name="T9" fmla="*/ 76279 h 878"/>
              <a:gd name="T10" fmla="*/ 389258 w 1361"/>
              <a:gd name="T11" fmla="*/ 50373 h 878"/>
              <a:gd name="T12" fmla="*/ 381689 w 1361"/>
              <a:gd name="T13" fmla="*/ 41018 h 878"/>
              <a:gd name="T14" fmla="*/ 373039 w 1361"/>
              <a:gd name="T15" fmla="*/ 32743 h 878"/>
              <a:gd name="T16" fmla="*/ 358982 w 1361"/>
              <a:gd name="T17" fmla="*/ 24467 h 878"/>
              <a:gd name="T18" fmla="*/ 329427 w 1361"/>
              <a:gd name="T19" fmla="*/ 20869 h 878"/>
              <a:gd name="T20" fmla="*/ 310325 w 1361"/>
              <a:gd name="T21" fmla="*/ 8635 h 878"/>
              <a:gd name="T22" fmla="*/ 306721 w 1361"/>
              <a:gd name="T23" fmla="*/ 3238 h 878"/>
              <a:gd name="T24" fmla="*/ 301314 w 1361"/>
              <a:gd name="T25" fmla="*/ 720 h 878"/>
              <a:gd name="T26" fmla="*/ 295187 w 1361"/>
              <a:gd name="T27" fmla="*/ 720 h 878"/>
              <a:gd name="T28" fmla="*/ 288339 w 1361"/>
              <a:gd name="T29" fmla="*/ 9715 h 878"/>
              <a:gd name="T30" fmla="*/ 292664 w 1361"/>
              <a:gd name="T31" fmla="*/ 11154 h 878"/>
              <a:gd name="T32" fmla="*/ 298071 w 1361"/>
              <a:gd name="T33" fmla="*/ 20869 h 878"/>
              <a:gd name="T34" fmla="*/ 277887 w 1361"/>
              <a:gd name="T35" fmla="*/ 31303 h 878"/>
              <a:gd name="T36" fmla="*/ 219498 w 1361"/>
              <a:gd name="T37" fmla="*/ 30584 h 878"/>
              <a:gd name="T38" fmla="*/ 174445 w 1361"/>
              <a:gd name="T39" fmla="*/ 42457 h 878"/>
              <a:gd name="T40" fmla="*/ 153180 w 1361"/>
              <a:gd name="T41" fmla="*/ 52892 h 878"/>
              <a:gd name="T42" fmla="*/ 123625 w 1361"/>
              <a:gd name="T43" fmla="*/ 43177 h 878"/>
              <a:gd name="T44" fmla="*/ 130834 w 1361"/>
              <a:gd name="T45" fmla="*/ 60808 h 878"/>
              <a:gd name="T46" fmla="*/ 118219 w 1361"/>
              <a:gd name="T47" fmla="*/ 74480 h 878"/>
              <a:gd name="T48" fmla="*/ 89025 w 1361"/>
              <a:gd name="T49" fmla="*/ 109382 h 878"/>
              <a:gd name="T50" fmla="*/ 67039 w 1361"/>
              <a:gd name="T51" fmla="*/ 120536 h 878"/>
              <a:gd name="T52" fmla="*/ 23428 w 1361"/>
              <a:gd name="T53" fmla="*/ 194656 h 878"/>
              <a:gd name="T54" fmla="*/ 12975 w 1361"/>
              <a:gd name="T55" fmla="*/ 225960 h 878"/>
              <a:gd name="T56" fmla="*/ 1802 w 1361"/>
              <a:gd name="T57" fmla="*/ 240712 h 878"/>
              <a:gd name="T58" fmla="*/ 30636 w 1361"/>
              <a:gd name="T59" fmla="*/ 221642 h 878"/>
              <a:gd name="T60" fmla="*/ 54784 w 1361"/>
              <a:gd name="T61" fmla="*/ 212287 h 878"/>
              <a:gd name="T62" fmla="*/ 95873 w 1361"/>
              <a:gd name="T63" fmla="*/ 243231 h 878"/>
              <a:gd name="T64" fmla="*/ 108848 w 1361"/>
              <a:gd name="T65" fmla="*/ 263380 h 878"/>
              <a:gd name="T66" fmla="*/ 118579 w 1361"/>
              <a:gd name="T67" fmla="*/ 283169 h 878"/>
              <a:gd name="T68" fmla="*/ 121823 w 1361"/>
              <a:gd name="T69" fmla="*/ 292165 h 878"/>
              <a:gd name="T70" fmla="*/ 155703 w 1361"/>
              <a:gd name="T71" fmla="*/ 278852 h 878"/>
              <a:gd name="T72" fmla="*/ 189943 w 1361"/>
              <a:gd name="T73" fmla="*/ 288567 h 878"/>
              <a:gd name="T74" fmla="*/ 211929 w 1361"/>
              <a:gd name="T75" fmla="*/ 273814 h 878"/>
              <a:gd name="T76" fmla="*/ 226707 w 1361"/>
              <a:gd name="T77" fmla="*/ 259782 h 878"/>
              <a:gd name="T78" fmla="*/ 222021 w 1361"/>
              <a:gd name="T79" fmla="*/ 244310 h 878"/>
              <a:gd name="T80" fmla="*/ 242205 w 1361"/>
              <a:gd name="T81" fmla="*/ 229558 h 878"/>
              <a:gd name="T82" fmla="*/ 269958 w 1361"/>
              <a:gd name="T83" fmla="*/ 210128 h 878"/>
              <a:gd name="T84" fmla="*/ 277887 w 1361"/>
              <a:gd name="T85" fmla="*/ 236394 h 878"/>
              <a:gd name="T86" fmla="*/ 288339 w 1361"/>
              <a:gd name="T87" fmla="*/ 260142 h 878"/>
              <a:gd name="T88" fmla="*/ 317894 w 1361"/>
              <a:gd name="T89" fmla="*/ 286048 h 878"/>
              <a:gd name="T90" fmla="*/ 327625 w 1361"/>
              <a:gd name="T91" fmla="*/ 315552 h 878"/>
              <a:gd name="T92" fmla="*/ 347449 w 1361"/>
              <a:gd name="T93" fmla="*/ 257263 h 878"/>
              <a:gd name="T94" fmla="*/ 357180 w 1361"/>
              <a:gd name="T95" fmla="*/ 241791 h 878"/>
              <a:gd name="T96" fmla="*/ 359703 w 1361"/>
              <a:gd name="T97" fmla="*/ 212287 h 878"/>
              <a:gd name="T98" fmla="*/ 374480 w 1361"/>
              <a:gd name="T99" fmla="*/ 205091 h 878"/>
              <a:gd name="T100" fmla="*/ 381689 w 1361"/>
              <a:gd name="T101" fmla="*/ 207610 h 878"/>
              <a:gd name="T102" fmla="*/ 395746 w 1361"/>
              <a:gd name="T103" fmla="*/ 233156 h 878"/>
              <a:gd name="T104" fmla="*/ 411965 w 1361"/>
              <a:gd name="T105" fmla="*/ 235675 h 878"/>
              <a:gd name="T106" fmla="*/ 432148 w 1361"/>
              <a:gd name="T107" fmla="*/ 230278 h 878"/>
              <a:gd name="T108" fmla="*/ 452332 w 1361"/>
              <a:gd name="T109" fmla="*/ 254025 h 878"/>
              <a:gd name="T110" fmla="*/ 446926 w 1361"/>
              <a:gd name="T111" fmla="*/ 227759 h 878"/>
              <a:gd name="T112" fmla="*/ 441519 w 1361"/>
              <a:gd name="T113" fmla="*/ 214446 h 878"/>
              <a:gd name="T114" fmla="*/ 443321 w 1361"/>
              <a:gd name="T115" fmla="*/ 201493 h 878"/>
              <a:gd name="T116" fmla="*/ 450530 w 1361"/>
              <a:gd name="T117" fmla="*/ 195376 h 878"/>
              <a:gd name="T118" fmla="*/ 477562 w 1361"/>
              <a:gd name="T119" fmla="*/ 200054 h 878"/>
              <a:gd name="T120" fmla="*/ 482608 w 1361"/>
              <a:gd name="T121" fmla="*/ 185301 h 87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61" h="878">
                <a:moveTo>
                  <a:pt x="1360" y="420"/>
                </a:moveTo>
                <a:lnTo>
                  <a:pt x="1360" y="420"/>
                </a:lnTo>
                <a:lnTo>
                  <a:pt x="1360" y="411"/>
                </a:lnTo>
                <a:lnTo>
                  <a:pt x="1358" y="405"/>
                </a:lnTo>
                <a:lnTo>
                  <a:pt x="1354" y="399"/>
                </a:lnTo>
                <a:lnTo>
                  <a:pt x="1353" y="393"/>
                </a:lnTo>
                <a:lnTo>
                  <a:pt x="1346" y="396"/>
                </a:lnTo>
                <a:lnTo>
                  <a:pt x="1341" y="401"/>
                </a:lnTo>
                <a:lnTo>
                  <a:pt x="1336" y="406"/>
                </a:lnTo>
                <a:lnTo>
                  <a:pt x="1332" y="413"/>
                </a:lnTo>
                <a:lnTo>
                  <a:pt x="1334" y="420"/>
                </a:lnTo>
                <a:lnTo>
                  <a:pt x="1332" y="423"/>
                </a:lnTo>
                <a:lnTo>
                  <a:pt x="1329" y="425"/>
                </a:lnTo>
                <a:lnTo>
                  <a:pt x="1325" y="427"/>
                </a:lnTo>
                <a:lnTo>
                  <a:pt x="1322" y="428"/>
                </a:lnTo>
                <a:lnTo>
                  <a:pt x="1319" y="430"/>
                </a:lnTo>
                <a:lnTo>
                  <a:pt x="1317" y="434"/>
                </a:lnTo>
                <a:lnTo>
                  <a:pt x="1319" y="440"/>
                </a:lnTo>
                <a:lnTo>
                  <a:pt x="1310" y="442"/>
                </a:lnTo>
                <a:lnTo>
                  <a:pt x="1305" y="444"/>
                </a:lnTo>
                <a:lnTo>
                  <a:pt x="1293" y="449"/>
                </a:lnTo>
                <a:lnTo>
                  <a:pt x="1288" y="452"/>
                </a:lnTo>
                <a:lnTo>
                  <a:pt x="1281" y="454"/>
                </a:lnTo>
                <a:lnTo>
                  <a:pt x="1274" y="456"/>
                </a:lnTo>
                <a:lnTo>
                  <a:pt x="1264" y="454"/>
                </a:lnTo>
                <a:lnTo>
                  <a:pt x="1259" y="452"/>
                </a:lnTo>
                <a:lnTo>
                  <a:pt x="1257" y="451"/>
                </a:lnTo>
                <a:lnTo>
                  <a:pt x="1257" y="447"/>
                </a:lnTo>
                <a:lnTo>
                  <a:pt x="1249" y="442"/>
                </a:lnTo>
                <a:lnTo>
                  <a:pt x="1243" y="440"/>
                </a:lnTo>
                <a:lnTo>
                  <a:pt x="1237" y="440"/>
                </a:lnTo>
                <a:lnTo>
                  <a:pt x="1235" y="439"/>
                </a:lnTo>
                <a:lnTo>
                  <a:pt x="1233" y="437"/>
                </a:lnTo>
                <a:lnTo>
                  <a:pt x="1230" y="434"/>
                </a:lnTo>
                <a:lnTo>
                  <a:pt x="1225" y="432"/>
                </a:lnTo>
                <a:lnTo>
                  <a:pt x="1223" y="430"/>
                </a:lnTo>
                <a:lnTo>
                  <a:pt x="1223" y="427"/>
                </a:lnTo>
                <a:lnTo>
                  <a:pt x="1214" y="423"/>
                </a:lnTo>
                <a:lnTo>
                  <a:pt x="1208" y="418"/>
                </a:lnTo>
                <a:lnTo>
                  <a:pt x="1199" y="415"/>
                </a:lnTo>
                <a:lnTo>
                  <a:pt x="1194" y="413"/>
                </a:lnTo>
                <a:lnTo>
                  <a:pt x="1189" y="413"/>
                </a:lnTo>
                <a:lnTo>
                  <a:pt x="1189" y="379"/>
                </a:lnTo>
                <a:lnTo>
                  <a:pt x="1177" y="374"/>
                </a:lnTo>
                <a:lnTo>
                  <a:pt x="1175" y="372"/>
                </a:lnTo>
                <a:lnTo>
                  <a:pt x="1163" y="367"/>
                </a:lnTo>
                <a:lnTo>
                  <a:pt x="1151" y="364"/>
                </a:lnTo>
                <a:lnTo>
                  <a:pt x="1138" y="360"/>
                </a:lnTo>
                <a:lnTo>
                  <a:pt x="1122" y="359"/>
                </a:lnTo>
                <a:lnTo>
                  <a:pt x="1107" y="359"/>
                </a:lnTo>
                <a:lnTo>
                  <a:pt x="1104" y="357"/>
                </a:lnTo>
                <a:lnTo>
                  <a:pt x="1102" y="353"/>
                </a:lnTo>
                <a:lnTo>
                  <a:pt x="1100" y="350"/>
                </a:lnTo>
                <a:lnTo>
                  <a:pt x="1100" y="345"/>
                </a:lnTo>
                <a:lnTo>
                  <a:pt x="1098" y="340"/>
                </a:lnTo>
                <a:lnTo>
                  <a:pt x="1095" y="336"/>
                </a:lnTo>
                <a:lnTo>
                  <a:pt x="1093" y="331"/>
                </a:lnTo>
                <a:lnTo>
                  <a:pt x="1093" y="324"/>
                </a:lnTo>
                <a:lnTo>
                  <a:pt x="1093" y="277"/>
                </a:lnTo>
                <a:lnTo>
                  <a:pt x="1093" y="273"/>
                </a:lnTo>
                <a:lnTo>
                  <a:pt x="1097" y="270"/>
                </a:lnTo>
                <a:lnTo>
                  <a:pt x="1098" y="266"/>
                </a:lnTo>
                <a:lnTo>
                  <a:pt x="1100" y="263"/>
                </a:lnTo>
                <a:lnTo>
                  <a:pt x="1102" y="258"/>
                </a:lnTo>
                <a:lnTo>
                  <a:pt x="1104" y="254"/>
                </a:lnTo>
                <a:lnTo>
                  <a:pt x="1110" y="248"/>
                </a:lnTo>
                <a:lnTo>
                  <a:pt x="1114" y="244"/>
                </a:lnTo>
                <a:lnTo>
                  <a:pt x="1116" y="241"/>
                </a:lnTo>
                <a:lnTo>
                  <a:pt x="1116" y="236"/>
                </a:lnTo>
                <a:lnTo>
                  <a:pt x="1114" y="229"/>
                </a:lnTo>
                <a:lnTo>
                  <a:pt x="1121" y="227"/>
                </a:lnTo>
                <a:lnTo>
                  <a:pt x="1124" y="224"/>
                </a:lnTo>
                <a:lnTo>
                  <a:pt x="1129" y="219"/>
                </a:lnTo>
                <a:lnTo>
                  <a:pt x="1131" y="212"/>
                </a:lnTo>
                <a:lnTo>
                  <a:pt x="1138" y="202"/>
                </a:lnTo>
                <a:lnTo>
                  <a:pt x="1143" y="198"/>
                </a:lnTo>
                <a:lnTo>
                  <a:pt x="1148" y="195"/>
                </a:lnTo>
                <a:lnTo>
                  <a:pt x="1148" y="154"/>
                </a:lnTo>
                <a:lnTo>
                  <a:pt x="1121" y="157"/>
                </a:lnTo>
                <a:lnTo>
                  <a:pt x="1116" y="159"/>
                </a:lnTo>
                <a:lnTo>
                  <a:pt x="1110" y="154"/>
                </a:lnTo>
                <a:lnTo>
                  <a:pt x="1105" y="149"/>
                </a:lnTo>
                <a:lnTo>
                  <a:pt x="1097" y="147"/>
                </a:lnTo>
                <a:lnTo>
                  <a:pt x="1087" y="147"/>
                </a:lnTo>
                <a:lnTo>
                  <a:pt x="1087" y="143"/>
                </a:lnTo>
                <a:lnTo>
                  <a:pt x="1085" y="142"/>
                </a:lnTo>
                <a:lnTo>
                  <a:pt x="1080" y="140"/>
                </a:lnTo>
                <a:lnTo>
                  <a:pt x="1080" y="137"/>
                </a:lnTo>
                <a:lnTo>
                  <a:pt x="1078" y="135"/>
                </a:lnTo>
                <a:lnTo>
                  <a:pt x="1073" y="133"/>
                </a:lnTo>
                <a:lnTo>
                  <a:pt x="1073" y="130"/>
                </a:lnTo>
                <a:lnTo>
                  <a:pt x="1071" y="128"/>
                </a:lnTo>
                <a:lnTo>
                  <a:pt x="1066" y="126"/>
                </a:lnTo>
                <a:lnTo>
                  <a:pt x="1063" y="120"/>
                </a:lnTo>
                <a:lnTo>
                  <a:pt x="1061" y="118"/>
                </a:lnTo>
                <a:lnTo>
                  <a:pt x="1059" y="114"/>
                </a:lnTo>
                <a:lnTo>
                  <a:pt x="1058" y="113"/>
                </a:lnTo>
                <a:lnTo>
                  <a:pt x="1056" y="113"/>
                </a:lnTo>
                <a:lnTo>
                  <a:pt x="1042" y="101"/>
                </a:lnTo>
                <a:lnTo>
                  <a:pt x="1040" y="99"/>
                </a:lnTo>
                <a:lnTo>
                  <a:pt x="1039" y="97"/>
                </a:lnTo>
                <a:lnTo>
                  <a:pt x="1037" y="96"/>
                </a:lnTo>
                <a:lnTo>
                  <a:pt x="1037" y="94"/>
                </a:lnTo>
                <a:lnTo>
                  <a:pt x="1035" y="92"/>
                </a:lnTo>
                <a:lnTo>
                  <a:pt x="1035" y="91"/>
                </a:lnTo>
                <a:lnTo>
                  <a:pt x="1034" y="89"/>
                </a:lnTo>
                <a:lnTo>
                  <a:pt x="1034" y="87"/>
                </a:lnTo>
                <a:lnTo>
                  <a:pt x="1032" y="84"/>
                </a:lnTo>
                <a:lnTo>
                  <a:pt x="1032" y="79"/>
                </a:lnTo>
                <a:lnTo>
                  <a:pt x="1023" y="77"/>
                </a:lnTo>
                <a:lnTo>
                  <a:pt x="1015" y="75"/>
                </a:lnTo>
                <a:lnTo>
                  <a:pt x="1005" y="74"/>
                </a:lnTo>
                <a:lnTo>
                  <a:pt x="998" y="72"/>
                </a:lnTo>
                <a:lnTo>
                  <a:pt x="996" y="70"/>
                </a:lnTo>
                <a:lnTo>
                  <a:pt x="996" y="68"/>
                </a:lnTo>
                <a:lnTo>
                  <a:pt x="994" y="67"/>
                </a:lnTo>
                <a:lnTo>
                  <a:pt x="991" y="65"/>
                </a:lnTo>
                <a:lnTo>
                  <a:pt x="983" y="63"/>
                </a:lnTo>
                <a:lnTo>
                  <a:pt x="979" y="62"/>
                </a:lnTo>
                <a:lnTo>
                  <a:pt x="977" y="58"/>
                </a:lnTo>
                <a:lnTo>
                  <a:pt x="971" y="60"/>
                </a:lnTo>
                <a:lnTo>
                  <a:pt x="964" y="58"/>
                </a:lnTo>
                <a:lnTo>
                  <a:pt x="948" y="58"/>
                </a:lnTo>
                <a:lnTo>
                  <a:pt x="942" y="56"/>
                </a:lnTo>
                <a:lnTo>
                  <a:pt x="936" y="58"/>
                </a:lnTo>
                <a:lnTo>
                  <a:pt x="931" y="60"/>
                </a:lnTo>
                <a:lnTo>
                  <a:pt x="930" y="65"/>
                </a:lnTo>
                <a:lnTo>
                  <a:pt x="926" y="63"/>
                </a:lnTo>
                <a:lnTo>
                  <a:pt x="923" y="62"/>
                </a:lnTo>
                <a:lnTo>
                  <a:pt x="914" y="58"/>
                </a:lnTo>
                <a:lnTo>
                  <a:pt x="913" y="56"/>
                </a:lnTo>
                <a:lnTo>
                  <a:pt x="909" y="55"/>
                </a:lnTo>
                <a:lnTo>
                  <a:pt x="909" y="50"/>
                </a:lnTo>
                <a:lnTo>
                  <a:pt x="909" y="45"/>
                </a:lnTo>
                <a:lnTo>
                  <a:pt x="904" y="41"/>
                </a:lnTo>
                <a:lnTo>
                  <a:pt x="899" y="38"/>
                </a:lnTo>
                <a:lnTo>
                  <a:pt x="894" y="33"/>
                </a:lnTo>
                <a:lnTo>
                  <a:pt x="889" y="31"/>
                </a:lnTo>
                <a:lnTo>
                  <a:pt x="884" y="31"/>
                </a:lnTo>
                <a:lnTo>
                  <a:pt x="880" y="31"/>
                </a:lnTo>
                <a:lnTo>
                  <a:pt x="877" y="29"/>
                </a:lnTo>
                <a:lnTo>
                  <a:pt x="870" y="24"/>
                </a:lnTo>
                <a:lnTo>
                  <a:pt x="861" y="24"/>
                </a:lnTo>
                <a:lnTo>
                  <a:pt x="858" y="19"/>
                </a:lnTo>
                <a:lnTo>
                  <a:pt x="858" y="17"/>
                </a:lnTo>
                <a:lnTo>
                  <a:pt x="856" y="16"/>
                </a:lnTo>
                <a:lnTo>
                  <a:pt x="855" y="14"/>
                </a:lnTo>
                <a:lnTo>
                  <a:pt x="855" y="12"/>
                </a:lnTo>
                <a:lnTo>
                  <a:pt x="853" y="12"/>
                </a:lnTo>
                <a:lnTo>
                  <a:pt x="851" y="10"/>
                </a:lnTo>
                <a:lnTo>
                  <a:pt x="851" y="9"/>
                </a:lnTo>
                <a:lnTo>
                  <a:pt x="850" y="9"/>
                </a:lnTo>
                <a:lnTo>
                  <a:pt x="848" y="7"/>
                </a:lnTo>
                <a:lnTo>
                  <a:pt x="846" y="7"/>
                </a:lnTo>
                <a:lnTo>
                  <a:pt x="844" y="5"/>
                </a:lnTo>
                <a:lnTo>
                  <a:pt x="841" y="4"/>
                </a:lnTo>
                <a:lnTo>
                  <a:pt x="839" y="4"/>
                </a:lnTo>
                <a:lnTo>
                  <a:pt x="838" y="2"/>
                </a:lnTo>
                <a:lnTo>
                  <a:pt x="836" y="2"/>
                </a:lnTo>
                <a:lnTo>
                  <a:pt x="834" y="2"/>
                </a:lnTo>
                <a:lnTo>
                  <a:pt x="832" y="0"/>
                </a:lnTo>
                <a:lnTo>
                  <a:pt x="831" y="0"/>
                </a:lnTo>
                <a:lnTo>
                  <a:pt x="829" y="0"/>
                </a:lnTo>
                <a:lnTo>
                  <a:pt x="827" y="0"/>
                </a:lnTo>
                <a:lnTo>
                  <a:pt x="826" y="0"/>
                </a:lnTo>
                <a:lnTo>
                  <a:pt x="822" y="0"/>
                </a:lnTo>
                <a:lnTo>
                  <a:pt x="822" y="2"/>
                </a:lnTo>
                <a:lnTo>
                  <a:pt x="819" y="2"/>
                </a:lnTo>
                <a:lnTo>
                  <a:pt x="817" y="2"/>
                </a:lnTo>
                <a:lnTo>
                  <a:pt x="814" y="4"/>
                </a:lnTo>
                <a:lnTo>
                  <a:pt x="814" y="7"/>
                </a:lnTo>
                <a:lnTo>
                  <a:pt x="814" y="10"/>
                </a:lnTo>
                <a:lnTo>
                  <a:pt x="810" y="10"/>
                </a:lnTo>
                <a:lnTo>
                  <a:pt x="807" y="10"/>
                </a:lnTo>
                <a:lnTo>
                  <a:pt x="805" y="14"/>
                </a:lnTo>
                <a:lnTo>
                  <a:pt x="805" y="19"/>
                </a:lnTo>
                <a:lnTo>
                  <a:pt x="803" y="22"/>
                </a:lnTo>
                <a:lnTo>
                  <a:pt x="803" y="24"/>
                </a:lnTo>
                <a:lnTo>
                  <a:pt x="800" y="24"/>
                </a:lnTo>
                <a:lnTo>
                  <a:pt x="800" y="27"/>
                </a:lnTo>
                <a:lnTo>
                  <a:pt x="802" y="29"/>
                </a:lnTo>
                <a:lnTo>
                  <a:pt x="802" y="31"/>
                </a:lnTo>
                <a:lnTo>
                  <a:pt x="803" y="31"/>
                </a:lnTo>
                <a:lnTo>
                  <a:pt x="805" y="31"/>
                </a:lnTo>
                <a:lnTo>
                  <a:pt x="807" y="33"/>
                </a:lnTo>
                <a:lnTo>
                  <a:pt x="809" y="33"/>
                </a:lnTo>
                <a:lnTo>
                  <a:pt x="812" y="33"/>
                </a:lnTo>
                <a:lnTo>
                  <a:pt x="812" y="31"/>
                </a:lnTo>
                <a:lnTo>
                  <a:pt x="815" y="31"/>
                </a:lnTo>
                <a:lnTo>
                  <a:pt x="826" y="31"/>
                </a:lnTo>
                <a:lnTo>
                  <a:pt x="829" y="31"/>
                </a:lnTo>
                <a:lnTo>
                  <a:pt x="834" y="31"/>
                </a:lnTo>
                <a:lnTo>
                  <a:pt x="834" y="38"/>
                </a:lnTo>
                <a:lnTo>
                  <a:pt x="829" y="45"/>
                </a:lnTo>
                <a:lnTo>
                  <a:pt x="831" y="50"/>
                </a:lnTo>
                <a:lnTo>
                  <a:pt x="834" y="55"/>
                </a:lnTo>
                <a:lnTo>
                  <a:pt x="834" y="58"/>
                </a:lnTo>
                <a:lnTo>
                  <a:pt x="831" y="58"/>
                </a:lnTo>
                <a:lnTo>
                  <a:pt x="827" y="58"/>
                </a:lnTo>
                <a:lnTo>
                  <a:pt x="822" y="58"/>
                </a:lnTo>
                <a:lnTo>
                  <a:pt x="821" y="58"/>
                </a:lnTo>
                <a:lnTo>
                  <a:pt x="815" y="67"/>
                </a:lnTo>
                <a:lnTo>
                  <a:pt x="812" y="70"/>
                </a:lnTo>
                <a:lnTo>
                  <a:pt x="807" y="72"/>
                </a:lnTo>
                <a:lnTo>
                  <a:pt x="803" y="74"/>
                </a:lnTo>
                <a:lnTo>
                  <a:pt x="800" y="75"/>
                </a:lnTo>
                <a:lnTo>
                  <a:pt x="797" y="79"/>
                </a:lnTo>
                <a:lnTo>
                  <a:pt x="793" y="79"/>
                </a:lnTo>
                <a:lnTo>
                  <a:pt x="788" y="79"/>
                </a:lnTo>
                <a:lnTo>
                  <a:pt x="785" y="80"/>
                </a:lnTo>
                <a:lnTo>
                  <a:pt x="781" y="82"/>
                </a:lnTo>
                <a:lnTo>
                  <a:pt x="780" y="85"/>
                </a:lnTo>
                <a:lnTo>
                  <a:pt x="771" y="87"/>
                </a:lnTo>
                <a:lnTo>
                  <a:pt x="764" y="85"/>
                </a:lnTo>
                <a:lnTo>
                  <a:pt x="759" y="82"/>
                </a:lnTo>
                <a:lnTo>
                  <a:pt x="756" y="79"/>
                </a:lnTo>
                <a:lnTo>
                  <a:pt x="752" y="75"/>
                </a:lnTo>
                <a:lnTo>
                  <a:pt x="747" y="72"/>
                </a:lnTo>
                <a:lnTo>
                  <a:pt x="740" y="70"/>
                </a:lnTo>
                <a:lnTo>
                  <a:pt x="732" y="72"/>
                </a:lnTo>
                <a:lnTo>
                  <a:pt x="711" y="75"/>
                </a:lnTo>
                <a:lnTo>
                  <a:pt x="686" y="77"/>
                </a:lnTo>
                <a:lnTo>
                  <a:pt x="658" y="77"/>
                </a:lnTo>
                <a:lnTo>
                  <a:pt x="629" y="79"/>
                </a:lnTo>
                <a:lnTo>
                  <a:pt x="616" y="79"/>
                </a:lnTo>
                <a:lnTo>
                  <a:pt x="611" y="80"/>
                </a:lnTo>
                <a:lnTo>
                  <a:pt x="609" y="82"/>
                </a:lnTo>
                <a:lnTo>
                  <a:pt x="609" y="85"/>
                </a:lnTo>
                <a:lnTo>
                  <a:pt x="595" y="87"/>
                </a:lnTo>
                <a:lnTo>
                  <a:pt x="582" y="85"/>
                </a:lnTo>
                <a:lnTo>
                  <a:pt x="554" y="79"/>
                </a:lnTo>
                <a:lnTo>
                  <a:pt x="539" y="77"/>
                </a:lnTo>
                <a:lnTo>
                  <a:pt x="532" y="75"/>
                </a:lnTo>
                <a:lnTo>
                  <a:pt x="527" y="72"/>
                </a:lnTo>
                <a:lnTo>
                  <a:pt x="517" y="77"/>
                </a:lnTo>
                <a:lnTo>
                  <a:pt x="510" y="84"/>
                </a:lnTo>
                <a:lnTo>
                  <a:pt x="505" y="92"/>
                </a:lnTo>
                <a:lnTo>
                  <a:pt x="501" y="103"/>
                </a:lnTo>
                <a:lnTo>
                  <a:pt x="500" y="113"/>
                </a:lnTo>
                <a:lnTo>
                  <a:pt x="493" y="113"/>
                </a:lnTo>
                <a:lnTo>
                  <a:pt x="488" y="116"/>
                </a:lnTo>
                <a:lnTo>
                  <a:pt x="484" y="118"/>
                </a:lnTo>
                <a:lnTo>
                  <a:pt x="479" y="120"/>
                </a:lnTo>
                <a:lnTo>
                  <a:pt x="478" y="121"/>
                </a:lnTo>
                <a:lnTo>
                  <a:pt x="476" y="123"/>
                </a:lnTo>
                <a:lnTo>
                  <a:pt x="472" y="126"/>
                </a:lnTo>
                <a:lnTo>
                  <a:pt x="467" y="128"/>
                </a:lnTo>
                <a:lnTo>
                  <a:pt x="466" y="130"/>
                </a:lnTo>
                <a:lnTo>
                  <a:pt x="466" y="133"/>
                </a:lnTo>
                <a:lnTo>
                  <a:pt x="457" y="131"/>
                </a:lnTo>
                <a:lnTo>
                  <a:pt x="452" y="133"/>
                </a:lnTo>
                <a:lnTo>
                  <a:pt x="447" y="135"/>
                </a:lnTo>
                <a:lnTo>
                  <a:pt x="443" y="138"/>
                </a:lnTo>
                <a:lnTo>
                  <a:pt x="440" y="142"/>
                </a:lnTo>
                <a:lnTo>
                  <a:pt x="437" y="145"/>
                </a:lnTo>
                <a:lnTo>
                  <a:pt x="432" y="147"/>
                </a:lnTo>
                <a:lnTo>
                  <a:pt x="425" y="147"/>
                </a:lnTo>
                <a:lnTo>
                  <a:pt x="413" y="145"/>
                </a:lnTo>
                <a:lnTo>
                  <a:pt x="403" y="140"/>
                </a:lnTo>
                <a:lnTo>
                  <a:pt x="396" y="135"/>
                </a:lnTo>
                <a:lnTo>
                  <a:pt x="392" y="131"/>
                </a:lnTo>
                <a:lnTo>
                  <a:pt x="391" y="126"/>
                </a:lnTo>
                <a:lnTo>
                  <a:pt x="380" y="123"/>
                </a:lnTo>
                <a:lnTo>
                  <a:pt x="372" y="118"/>
                </a:lnTo>
                <a:lnTo>
                  <a:pt x="365" y="111"/>
                </a:lnTo>
                <a:lnTo>
                  <a:pt x="356" y="106"/>
                </a:lnTo>
                <a:lnTo>
                  <a:pt x="355" y="111"/>
                </a:lnTo>
                <a:lnTo>
                  <a:pt x="353" y="113"/>
                </a:lnTo>
                <a:lnTo>
                  <a:pt x="350" y="113"/>
                </a:lnTo>
                <a:lnTo>
                  <a:pt x="346" y="113"/>
                </a:lnTo>
                <a:lnTo>
                  <a:pt x="345" y="114"/>
                </a:lnTo>
                <a:lnTo>
                  <a:pt x="343" y="120"/>
                </a:lnTo>
                <a:lnTo>
                  <a:pt x="341" y="125"/>
                </a:lnTo>
                <a:lnTo>
                  <a:pt x="339" y="126"/>
                </a:lnTo>
                <a:lnTo>
                  <a:pt x="336" y="126"/>
                </a:lnTo>
                <a:lnTo>
                  <a:pt x="329" y="126"/>
                </a:lnTo>
                <a:lnTo>
                  <a:pt x="333" y="131"/>
                </a:lnTo>
                <a:lnTo>
                  <a:pt x="336" y="135"/>
                </a:lnTo>
                <a:lnTo>
                  <a:pt x="346" y="138"/>
                </a:lnTo>
                <a:lnTo>
                  <a:pt x="351" y="140"/>
                </a:lnTo>
                <a:lnTo>
                  <a:pt x="356" y="143"/>
                </a:lnTo>
                <a:lnTo>
                  <a:pt x="360" y="149"/>
                </a:lnTo>
                <a:lnTo>
                  <a:pt x="363" y="154"/>
                </a:lnTo>
                <a:lnTo>
                  <a:pt x="363" y="159"/>
                </a:lnTo>
                <a:lnTo>
                  <a:pt x="363" y="164"/>
                </a:lnTo>
                <a:lnTo>
                  <a:pt x="363" y="169"/>
                </a:lnTo>
                <a:lnTo>
                  <a:pt x="363" y="174"/>
                </a:lnTo>
                <a:lnTo>
                  <a:pt x="362" y="179"/>
                </a:lnTo>
                <a:lnTo>
                  <a:pt x="360" y="181"/>
                </a:lnTo>
                <a:lnTo>
                  <a:pt x="356" y="181"/>
                </a:lnTo>
                <a:lnTo>
                  <a:pt x="355" y="186"/>
                </a:lnTo>
                <a:lnTo>
                  <a:pt x="353" y="188"/>
                </a:lnTo>
                <a:lnTo>
                  <a:pt x="350" y="188"/>
                </a:lnTo>
                <a:lnTo>
                  <a:pt x="339" y="195"/>
                </a:lnTo>
                <a:lnTo>
                  <a:pt x="336" y="198"/>
                </a:lnTo>
                <a:lnTo>
                  <a:pt x="331" y="203"/>
                </a:lnTo>
                <a:lnTo>
                  <a:pt x="328" y="207"/>
                </a:lnTo>
                <a:lnTo>
                  <a:pt x="319" y="213"/>
                </a:lnTo>
                <a:lnTo>
                  <a:pt x="295" y="239"/>
                </a:lnTo>
                <a:lnTo>
                  <a:pt x="281" y="253"/>
                </a:lnTo>
                <a:lnTo>
                  <a:pt x="268" y="263"/>
                </a:lnTo>
                <a:lnTo>
                  <a:pt x="266" y="272"/>
                </a:lnTo>
                <a:lnTo>
                  <a:pt x="264" y="277"/>
                </a:lnTo>
                <a:lnTo>
                  <a:pt x="259" y="280"/>
                </a:lnTo>
                <a:lnTo>
                  <a:pt x="254" y="283"/>
                </a:lnTo>
                <a:lnTo>
                  <a:pt x="254" y="290"/>
                </a:lnTo>
                <a:lnTo>
                  <a:pt x="251" y="295"/>
                </a:lnTo>
                <a:lnTo>
                  <a:pt x="249" y="299"/>
                </a:lnTo>
                <a:lnTo>
                  <a:pt x="247" y="304"/>
                </a:lnTo>
                <a:lnTo>
                  <a:pt x="239" y="302"/>
                </a:lnTo>
                <a:lnTo>
                  <a:pt x="234" y="304"/>
                </a:lnTo>
                <a:lnTo>
                  <a:pt x="228" y="306"/>
                </a:lnTo>
                <a:lnTo>
                  <a:pt x="225" y="309"/>
                </a:lnTo>
                <a:lnTo>
                  <a:pt x="222" y="312"/>
                </a:lnTo>
                <a:lnTo>
                  <a:pt x="218" y="316"/>
                </a:lnTo>
                <a:lnTo>
                  <a:pt x="213" y="318"/>
                </a:lnTo>
                <a:lnTo>
                  <a:pt x="206" y="318"/>
                </a:lnTo>
                <a:lnTo>
                  <a:pt x="205" y="319"/>
                </a:lnTo>
                <a:lnTo>
                  <a:pt x="203" y="321"/>
                </a:lnTo>
                <a:lnTo>
                  <a:pt x="199" y="324"/>
                </a:lnTo>
                <a:lnTo>
                  <a:pt x="194" y="326"/>
                </a:lnTo>
                <a:lnTo>
                  <a:pt x="193" y="328"/>
                </a:lnTo>
                <a:lnTo>
                  <a:pt x="193" y="331"/>
                </a:lnTo>
                <a:lnTo>
                  <a:pt x="189" y="333"/>
                </a:lnTo>
                <a:lnTo>
                  <a:pt x="186" y="335"/>
                </a:lnTo>
                <a:lnTo>
                  <a:pt x="182" y="338"/>
                </a:lnTo>
                <a:lnTo>
                  <a:pt x="179" y="338"/>
                </a:lnTo>
                <a:lnTo>
                  <a:pt x="179" y="406"/>
                </a:lnTo>
                <a:lnTo>
                  <a:pt x="158" y="420"/>
                </a:lnTo>
                <a:lnTo>
                  <a:pt x="138" y="434"/>
                </a:lnTo>
                <a:lnTo>
                  <a:pt x="128" y="440"/>
                </a:lnTo>
                <a:lnTo>
                  <a:pt x="119" y="447"/>
                </a:lnTo>
                <a:lnTo>
                  <a:pt x="104" y="464"/>
                </a:lnTo>
                <a:lnTo>
                  <a:pt x="89" y="481"/>
                </a:lnTo>
                <a:lnTo>
                  <a:pt x="80" y="488"/>
                </a:lnTo>
                <a:lnTo>
                  <a:pt x="70" y="495"/>
                </a:lnTo>
                <a:lnTo>
                  <a:pt x="70" y="536"/>
                </a:lnTo>
                <a:lnTo>
                  <a:pt x="66" y="536"/>
                </a:lnTo>
                <a:lnTo>
                  <a:pt x="66" y="538"/>
                </a:lnTo>
                <a:lnTo>
                  <a:pt x="65" y="541"/>
                </a:lnTo>
                <a:lnTo>
                  <a:pt x="65" y="546"/>
                </a:lnTo>
                <a:lnTo>
                  <a:pt x="63" y="549"/>
                </a:lnTo>
                <a:lnTo>
                  <a:pt x="60" y="549"/>
                </a:lnTo>
                <a:lnTo>
                  <a:pt x="56" y="549"/>
                </a:lnTo>
                <a:lnTo>
                  <a:pt x="56" y="555"/>
                </a:lnTo>
                <a:lnTo>
                  <a:pt x="56" y="560"/>
                </a:lnTo>
                <a:lnTo>
                  <a:pt x="56" y="565"/>
                </a:lnTo>
                <a:lnTo>
                  <a:pt x="56" y="570"/>
                </a:lnTo>
                <a:lnTo>
                  <a:pt x="51" y="582"/>
                </a:lnTo>
                <a:lnTo>
                  <a:pt x="48" y="596"/>
                </a:lnTo>
                <a:lnTo>
                  <a:pt x="44" y="609"/>
                </a:lnTo>
                <a:lnTo>
                  <a:pt x="43" y="625"/>
                </a:lnTo>
                <a:lnTo>
                  <a:pt x="37" y="626"/>
                </a:lnTo>
                <a:lnTo>
                  <a:pt x="36" y="628"/>
                </a:lnTo>
                <a:lnTo>
                  <a:pt x="31" y="633"/>
                </a:lnTo>
                <a:lnTo>
                  <a:pt x="29" y="636"/>
                </a:lnTo>
                <a:lnTo>
                  <a:pt x="25" y="638"/>
                </a:lnTo>
                <a:lnTo>
                  <a:pt x="20" y="640"/>
                </a:lnTo>
                <a:lnTo>
                  <a:pt x="15" y="638"/>
                </a:lnTo>
                <a:lnTo>
                  <a:pt x="14" y="643"/>
                </a:lnTo>
                <a:lnTo>
                  <a:pt x="12" y="645"/>
                </a:lnTo>
                <a:lnTo>
                  <a:pt x="7" y="650"/>
                </a:lnTo>
                <a:lnTo>
                  <a:pt x="3" y="652"/>
                </a:lnTo>
                <a:lnTo>
                  <a:pt x="2" y="655"/>
                </a:lnTo>
                <a:lnTo>
                  <a:pt x="0" y="660"/>
                </a:lnTo>
                <a:lnTo>
                  <a:pt x="2" y="665"/>
                </a:lnTo>
                <a:lnTo>
                  <a:pt x="5" y="669"/>
                </a:lnTo>
                <a:lnTo>
                  <a:pt x="8" y="672"/>
                </a:lnTo>
                <a:lnTo>
                  <a:pt x="29" y="672"/>
                </a:lnTo>
                <a:lnTo>
                  <a:pt x="31" y="676"/>
                </a:lnTo>
                <a:lnTo>
                  <a:pt x="34" y="676"/>
                </a:lnTo>
                <a:lnTo>
                  <a:pt x="37" y="674"/>
                </a:lnTo>
                <a:lnTo>
                  <a:pt x="43" y="672"/>
                </a:lnTo>
                <a:lnTo>
                  <a:pt x="51" y="667"/>
                </a:lnTo>
                <a:lnTo>
                  <a:pt x="61" y="664"/>
                </a:lnTo>
                <a:lnTo>
                  <a:pt x="70" y="659"/>
                </a:lnTo>
                <a:lnTo>
                  <a:pt x="73" y="655"/>
                </a:lnTo>
                <a:lnTo>
                  <a:pt x="77" y="652"/>
                </a:lnTo>
                <a:lnTo>
                  <a:pt x="83" y="652"/>
                </a:lnTo>
                <a:lnTo>
                  <a:pt x="83" y="633"/>
                </a:lnTo>
                <a:lnTo>
                  <a:pt x="83" y="625"/>
                </a:lnTo>
                <a:lnTo>
                  <a:pt x="85" y="616"/>
                </a:lnTo>
                <a:lnTo>
                  <a:pt x="89" y="609"/>
                </a:lnTo>
                <a:lnTo>
                  <a:pt x="92" y="604"/>
                </a:lnTo>
                <a:lnTo>
                  <a:pt x="97" y="601"/>
                </a:lnTo>
                <a:lnTo>
                  <a:pt x="104" y="597"/>
                </a:lnTo>
                <a:lnTo>
                  <a:pt x="109" y="597"/>
                </a:lnTo>
                <a:lnTo>
                  <a:pt x="114" y="597"/>
                </a:lnTo>
                <a:lnTo>
                  <a:pt x="119" y="602"/>
                </a:lnTo>
                <a:lnTo>
                  <a:pt x="126" y="606"/>
                </a:lnTo>
                <a:lnTo>
                  <a:pt x="131" y="606"/>
                </a:lnTo>
                <a:lnTo>
                  <a:pt x="138" y="604"/>
                </a:lnTo>
                <a:lnTo>
                  <a:pt x="138" y="601"/>
                </a:lnTo>
                <a:lnTo>
                  <a:pt x="140" y="599"/>
                </a:lnTo>
                <a:lnTo>
                  <a:pt x="145" y="597"/>
                </a:lnTo>
                <a:lnTo>
                  <a:pt x="148" y="594"/>
                </a:lnTo>
                <a:lnTo>
                  <a:pt x="150" y="592"/>
                </a:lnTo>
                <a:lnTo>
                  <a:pt x="152" y="590"/>
                </a:lnTo>
                <a:lnTo>
                  <a:pt x="157" y="589"/>
                </a:lnTo>
                <a:lnTo>
                  <a:pt x="160" y="587"/>
                </a:lnTo>
                <a:lnTo>
                  <a:pt x="165" y="584"/>
                </a:lnTo>
                <a:lnTo>
                  <a:pt x="172" y="584"/>
                </a:lnTo>
                <a:lnTo>
                  <a:pt x="247" y="584"/>
                </a:lnTo>
                <a:lnTo>
                  <a:pt x="247" y="590"/>
                </a:lnTo>
                <a:lnTo>
                  <a:pt x="251" y="594"/>
                </a:lnTo>
                <a:lnTo>
                  <a:pt x="254" y="597"/>
                </a:lnTo>
                <a:lnTo>
                  <a:pt x="261" y="597"/>
                </a:lnTo>
                <a:lnTo>
                  <a:pt x="261" y="609"/>
                </a:lnTo>
                <a:lnTo>
                  <a:pt x="263" y="621"/>
                </a:lnTo>
                <a:lnTo>
                  <a:pt x="266" y="643"/>
                </a:lnTo>
                <a:lnTo>
                  <a:pt x="268" y="655"/>
                </a:lnTo>
                <a:lnTo>
                  <a:pt x="268" y="665"/>
                </a:lnTo>
                <a:lnTo>
                  <a:pt x="266" y="676"/>
                </a:lnTo>
                <a:lnTo>
                  <a:pt x="261" y="686"/>
                </a:lnTo>
                <a:lnTo>
                  <a:pt x="266" y="694"/>
                </a:lnTo>
                <a:lnTo>
                  <a:pt x="270" y="698"/>
                </a:lnTo>
                <a:lnTo>
                  <a:pt x="275" y="700"/>
                </a:lnTo>
                <a:lnTo>
                  <a:pt x="276" y="701"/>
                </a:lnTo>
                <a:lnTo>
                  <a:pt x="278" y="703"/>
                </a:lnTo>
                <a:lnTo>
                  <a:pt x="281" y="706"/>
                </a:lnTo>
                <a:lnTo>
                  <a:pt x="283" y="712"/>
                </a:lnTo>
                <a:lnTo>
                  <a:pt x="285" y="713"/>
                </a:lnTo>
                <a:lnTo>
                  <a:pt x="288" y="713"/>
                </a:lnTo>
                <a:lnTo>
                  <a:pt x="293" y="722"/>
                </a:lnTo>
                <a:lnTo>
                  <a:pt x="297" y="725"/>
                </a:lnTo>
                <a:lnTo>
                  <a:pt x="302" y="727"/>
                </a:lnTo>
                <a:lnTo>
                  <a:pt x="302" y="732"/>
                </a:lnTo>
                <a:lnTo>
                  <a:pt x="304" y="735"/>
                </a:lnTo>
                <a:lnTo>
                  <a:pt x="305" y="739"/>
                </a:lnTo>
                <a:lnTo>
                  <a:pt x="309" y="741"/>
                </a:lnTo>
                <a:lnTo>
                  <a:pt x="324" y="770"/>
                </a:lnTo>
                <a:lnTo>
                  <a:pt x="324" y="771"/>
                </a:lnTo>
                <a:lnTo>
                  <a:pt x="326" y="775"/>
                </a:lnTo>
                <a:lnTo>
                  <a:pt x="326" y="776"/>
                </a:lnTo>
                <a:lnTo>
                  <a:pt x="328" y="780"/>
                </a:lnTo>
                <a:lnTo>
                  <a:pt x="328" y="782"/>
                </a:lnTo>
                <a:lnTo>
                  <a:pt x="329" y="787"/>
                </a:lnTo>
                <a:lnTo>
                  <a:pt x="329" y="788"/>
                </a:lnTo>
                <a:lnTo>
                  <a:pt x="329" y="792"/>
                </a:lnTo>
                <a:lnTo>
                  <a:pt x="329" y="795"/>
                </a:lnTo>
                <a:lnTo>
                  <a:pt x="331" y="799"/>
                </a:lnTo>
                <a:lnTo>
                  <a:pt x="331" y="800"/>
                </a:lnTo>
                <a:lnTo>
                  <a:pt x="329" y="805"/>
                </a:lnTo>
                <a:lnTo>
                  <a:pt x="329" y="809"/>
                </a:lnTo>
                <a:lnTo>
                  <a:pt x="329" y="816"/>
                </a:lnTo>
                <a:lnTo>
                  <a:pt x="334" y="814"/>
                </a:lnTo>
                <a:lnTo>
                  <a:pt x="338" y="812"/>
                </a:lnTo>
                <a:lnTo>
                  <a:pt x="343" y="809"/>
                </a:lnTo>
                <a:lnTo>
                  <a:pt x="350" y="809"/>
                </a:lnTo>
                <a:lnTo>
                  <a:pt x="372" y="800"/>
                </a:lnTo>
                <a:lnTo>
                  <a:pt x="384" y="797"/>
                </a:lnTo>
                <a:lnTo>
                  <a:pt x="397" y="795"/>
                </a:lnTo>
                <a:lnTo>
                  <a:pt x="397" y="792"/>
                </a:lnTo>
                <a:lnTo>
                  <a:pt x="399" y="790"/>
                </a:lnTo>
                <a:lnTo>
                  <a:pt x="404" y="788"/>
                </a:lnTo>
                <a:lnTo>
                  <a:pt x="408" y="785"/>
                </a:lnTo>
                <a:lnTo>
                  <a:pt x="409" y="783"/>
                </a:lnTo>
                <a:lnTo>
                  <a:pt x="411" y="782"/>
                </a:lnTo>
                <a:lnTo>
                  <a:pt x="416" y="780"/>
                </a:lnTo>
                <a:lnTo>
                  <a:pt x="420" y="778"/>
                </a:lnTo>
                <a:lnTo>
                  <a:pt x="425" y="775"/>
                </a:lnTo>
                <a:lnTo>
                  <a:pt x="432" y="775"/>
                </a:lnTo>
                <a:lnTo>
                  <a:pt x="438" y="775"/>
                </a:lnTo>
                <a:lnTo>
                  <a:pt x="443" y="773"/>
                </a:lnTo>
                <a:lnTo>
                  <a:pt x="452" y="768"/>
                </a:lnTo>
                <a:lnTo>
                  <a:pt x="459" y="773"/>
                </a:lnTo>
                <a:lnTo>
                  <a:pt x="469" y="775"/>
                </a:lnTo>
                <a:lnTo>
                  <a:pt x="481" y="775"/>
                </a:lnTo>
                <a:lnTo>
                  <a:pt x="493" y="775"/>
                </a:lnTo>
                <a:lnTo>
                  <a:pt x="498" y="776"/>
                </a:lnTo>
                <a:lnTo>
                  <a:pt x="501" y="780"/>
                </a:lnTo>
                <a:lnTo>
                  <a:pt x="507" y="788"/>
                </a:lnTo>
                <a:lnTo>
                  <a:pt x="513" y="788"/>
                </a:lnTo>
                <a:lnTo>
                  <a:pt x="520" y="792"/>
                </a:lnTo>
                <a:lnTo>
                  <a:pt x="524" y="797"/>
                </a:lnTo>
                <a:lnTo>
                  <a:pt x="527" y="802"/>
                </a:lnTo>
                <a:lnTo>
                  <a:pt x="532" y="804"/>
                </a:lnTo>
                <a:lnTo>
                  <a:pt x="537" y="802"/>
                </a:lnTo>
                <a:lnTo>
                  <a:pt x="541" y="800"/>
                </a:lnTo>
                <a:lnTo>
                  <a:pt x="542" y="797"/>
                </a:lnTo>
                <a:lnTo>
                  <a:pt x="547" y="792"/>
                </a:lnTo>
                <a:lnTo>
                  <a:pt x="549" y="790"/>
                </a:lnTo>
                <a:lnTo>
                  <a:pt x="554" y="788"/>
                </a:lnTo>
                <a:lnTo>
                  <a:pt x="556" y="785"/>
                </a:lnTo>
                <a:lnTo>
                  <a:pt x="558" y="783"/>
                </a:lnTo>
                <a:lnTo>
                  <a:pt x="565" y="782"/>
                </a:lnTo>
                <a:lnTo>
                  <a:pt x="582" y="782"/>
                </a:lnTo>
                <a:lnTo>
                  <a:pt x="587" y="773"/>
                </a:lnTo>
                <a:lnTo>
                  <a:pt x="588" y="768"/>
                </a:lnTo>
                <a:lnTo>
                  <a:pt x="588" y="761"/>
                </a:lnTo>
                <a:lnTo>
                  <a:pt x="590" y="759"/>
                </a:lnTo>
                <a:lnTo>
                  <a:pt x="592" y="758"/>
                </a:lnTo>
                <a:lnTo>
                  <a:pt x="595" y="754"/>
                </a:lnTo>
                <a:lnTo>
                  <a:pt x="597" y="749"/>
                </a:lnTo>
                <a:lnTo>
                  <a:pt x="599" y="747"/>
                </a:lnTo>
                <a:lnTo>
                  <a:pt x="602" y="747"/>
                </a:lnTo>
                <a:lnTo>
                  <a:pt x="605" y="746"/>
                </a:lnTo>
                <a:lnTo>
                  <a:pt x="609" y="742"/>
                </a:lnTo>
                <a:lnTo>
                  <a:pt x="612" y="734"/>
                </a:lnTo>
                <a:lnTo>
                  <a:pt x="614" y="730"/>
                </a:lnTo>
                <a:lnTo>
                  <a:pt x="617" y="727"/>
                </a:lnTo>
                <a:lnTo>
                  <a:pt x="622" y="725"/>
                </a:lnTo>
                <a:lnTo>
                  <a:pt x="629" y="727"/>
                </a:lnTo>
                <a:lnTo>
                  <a:pt x="629" y="722"/>
                </a:lnTo>
                <a:lnTo>
                  <a:pt x="628" y="718"/>
                </a:lnTo>
                <a:lnTo>
                  <a:pt x="628" y="717"/>
                </a:lnTo>
                <a:lnTo>
                  <a:pt x="626" y="713"/>
                </a:lnTo>
                <a:lnTo>
                  <a:pt x="624" y="710"/>
                </a:lnTo>
                <a:lnTo>
                  <a:pt x="619" y="705"/>
                </a:lnTo>
                <a:lnTo>
                  <a:pt x="616" y="700"/>
                </a:lnTo>
                <a:lnTo>
                  <a:pt x="614" y="691"/>
                </a:lnTo>
                <a:lnTo>
                  <a:pt x="616" y="679"/>
                </a:lnTo>
                <a:lnTo>
                  <a:pt x="617" y="677"/>
                </a:lnTo>
                <a:lnTo>
                  <a:pt x="619" y="676"/>
                </a:lnTo>
                <a:lnTo>
                  <a:pt x="622" y="672"/>
                </a:lnTo>
                <a:lnTo>
                  <a:pt x="624" y="667"/>
                </a:lnTo>
                <a:lnTo>
                  <a:pt x="626" y="665"/>
                </a:lnTo>
                <a:lnTo>
                  <a:pt x="629" y="665"/>
                </a:lnTo>
                <a:lnTo>
                  <a:pt x="631" y="664"/>
                </a:lnTo>
                <a:lnTo>
                  <a:pt x="633" y="662"/>
                </a:lnTo>
                <a:lnTo>
                  <a:pt x="636" y="659"/>
                </a:lnTo>
                <a:lnTo>
                  <a:pt x="641" y="657"/>
                </a:lnTo>
                <a:lnTo>
                  <a:pt x="643" y="655"/>
                </a:lnTo>
                <a:lnTo>
                  <a:pt x="643" y="652"/>
                </a:lnTo>
                <a:lnTo>
                  <a:pt x="651" y="648"/>
                </a:lnTo>
                <a:lnTo>
                  <a:pt x="658" y="643"/>
                </a:lnTo>
                <a:lnTo>
                  <a:pt x="667" y="640"/>
                </a:lnTo>
                <a:lnTo>
                  <a:pt x="672" y="638"/>
                </a:lnTo>
                <a:lnTo>
                  <a:pt x="677" y="638"/>
                </a:lnTo>
                <a:lnTo>
                  <a:pt x="679" y="633"/>
                </a:lnTo>
                <a:lnTo>
                  <a:pt x="682" y="628"/>
                </a:lnTo>
                <a:lnTo>
                  <a:pt x="691" y="621"/>
                </a:lnTo>
                <a:lnTo>
                  <a:pt x="694" y="618"/>
                </a:lnTo>
                <a:lnTo>
                  <a:pt x="698" y="613"/>
                </a:lnTo>
                <a:lnTo>
                  <a:pt x="699" y="606"/>
                </a:lnTo>
                <a:lnTo>
                  <a:pt x="698" y="597"/>
                </a:lnTo>
                <a:lnTo>
                  <a:pt x="701" y="597"/>
                </a:lnTo>
                <a:lnTo>
                  <a:pt x="703" y="596"/>
                </a:lnTo>
                <a:lnTo>
                  <a:pt x="704" y="590"/>
                </a:lnTo>
                <a:lnTo>
                  <a:pt x="713" y="590"/>
                </a:lnTo>
                <a:lnTo>
                  <a:pt x="721" y="590"/>
                </a:lnTo>
                <a:lnTo>
                  <a:pt x="735" y="587"/>
                </a:lnTo>
                <a:lnTo>
                  <a:pt x="749" y="584"/>
                </a:lnTo>
                <a:lnTo>
                  <a:pt x="756" y="582"/>
                </a:lnTo>
                <a:lnTo>
                  <a:pt x="766" y="584"/>
                </a:lnTo>
                <a:lnTo>
                  <a:pt x="773" y="597"/>
                </a:lnTo>
                <a:lnTo>
                  <a:pt x="780" y="611"/>
                </a:lnTo>
                <a:lnTo>
                  <a:pt x="780" y="623"/>
                </a:lnTo>
                <a:lnTo>
                  <a:pt x="778" y="633"/>
                </a:lnTo>
                <a:lnTo>
                  <a:pt x="774" y="642"/>
                </a:lnTo>
                <a:lnTo>
                  <a:pt x="773" y="650"/>
                </a:lnTo>
                <a:lnTo>
                  <a:pt x="773" y="652"/>
                </a:lnTo>
                <a:lnTo>
                  <a:pt x="771" y="653"/>
                </a:lnTo>
                <a:lnTo>
                  <a:pt x="771" y="657"/>
                </a:lnTo>
                <a:lnTo>
                  <a:pt x="773" y="660"/>
                </a:lnTo>
                <a:lnTo>
                  <a:pt x="773" y="665"/>
                </a:lnTo>
                <a:lnTo>
                  <a:pt x="776" y="672"/>
                </a:lnTo>
                <a:lnTo>
                  <a:pt x="780" y="679"/>
                </a:lnTo>
                <a:lnTo>
                  <a:pt x="780" y="689"/>
                </a:lnTo>
                <a:lnTo>
                  <a:pt x="780" y="700"/>
                </a:lnTo>
                <a:lnTo>
                  <a:pt x="783" y="701"/>
                </a:lnTo>
                <a:lnTo>
                  <a:pt x="785" y="705"/>
                </a:lnTo>
                <a:lnTo>
                  <a:pt x="786" y="708"/>
                </a:lnTo>
                <a:lnTo>
                  <a:pt x="786" y="713"/>
                </a:lnTo>
                <a:lnTo>
                  <a:pt x="800" y="723"/>
                </a:lnTo>
                <a:lnTo>
                  <a:pt x="812" y="735"/>
                </a:lnTo>
                <a:lnTo>
                  <a:pt x="824" y="747"/>
                </a:lnTo>
                <a:lnTo>
                  <a:pt x="834" y="761"/>
                </a:lnTo>
                <a:lnTo>
                  <a:pt x="843" y="763"/>
                </a:lnTo>
                <a:lnTo>
                  <a:pt x="846" y="764"/>
                </a:lnTo>
                <a:lnTo>
                  <a:pt x="848" y="768"/>
                </a:lnTo>
                <a:lnTo>
                  <a:pt x="865" y="768"/>
                </a:lnTo>
                <a:lnTo>
                  <a:pt x="872" y="770"/>
                </a:lnTo>
                <a:lnTo>
                  <a:pt x="873" y="771"/>
                </a:lnTo>
                <a:lnTo>
                  <a:pt x="875" y="775"/>
                </a:lnTo>
                <a:lnTo>
                  <a:pt x="877" y="780"/>
                </a:lnTo>
                <a:lnTo>
                  <a:pt x="878" y="785"/>
                </a:lnTo>
                <a:lnTo>
                  <a:pt x="882" y="788"/>
                </a:lnTo>
                <a:lnTo>
                  <a:pt x="882" y="795"/>
                </a:lnTo>
                <a:lnTo>
                  <a:pt x="882" y="804"/>
                </a:lnTo>
                <a:lnTo>
                  <a:pt x="878" y="809"/>
                </a:lnTo>
                <a:lnTo>
                  <a:pt x="875" y="816"/>
                </a:lnTo>
                <a:lnTo>
                  <a:pt x="875" y="823"/>
                </a:lnTo>
                <a:lnTo>
                  <a:pt x="877" y="828"/>
                </a:lnTo>
                <a:lnTo>
                  <a:pt x="878" y="831"/>
                </a:lnTo>
                <a:lnTo>
                  <a:pt x="885" y="836"/>
                </a:lnTo>
                <a:lnTo>
                  <a:pt x="892" y="841"/>
                </a:lnTo>
                <a:lnTo>
                  <a:pt x="894" y="845"/>
                </a:lnTo>
                <a:lnTo>
                  <a:pt x="896" y="850"/>
                </a:lnTo>
                <a:lnTo>
                  <a:pt x="896" y="857"/>
                </a:lnTo>
                <a:lnTo>
                  <a:pt x="896" y="863"/>
                </a:lnTo>
                <a:lnTo>
                  <a:pt x="897" y="869"/>
                </a:lnTo>
                <a:lnTo>
                  <a:pt x="901" y="872"/>
                </a:lnTo>
                <a:lnTo>
                  <a:pt x="904" y="875"/>
                </a:lnTo>
                <a:lnTo>
                  <a:pt x="909" y="877"/>
                </a:lnTo>
                <a:lnTo>
                  <a:pt x="916" y="877"/>
                </a:lnTo>
                <a:lnTo>
                  <a:pt x="923" y="877"/>
                </a:lnTo>
                <a:lnTo>
                  <a:pt x="919" y="860"/>
                </a:lnTo>
                <a:lnTo>
                  <a:pt x="919" y="843"/>
                </a:lnTo>
                <a:lnTo>
                  <a:pt x="919" y="826"/>
                </a:lnTo>
                <a:lnTo>
                  <a:pt x="919" y="809"/>
                </a:lnTo>
                <a:lnTo>
                  <a:pt x="925" y="775"/>
                </a:lnTo>
                <a:lnTo>
                  <a:pt x="930" y="741"/>
                </a:lnTo>
                <a:lnTo>
                  <a:pt x="943" y="734"/>
                </a:lnTo>
                <a:lnTo>
                  <a:pt x="957" y="727"/>
                </a:lnTo>
                <a:lnTo>
                  <a:pt x="960" y="720"/>
                </a:lnTo>
                <a:lnTo>
                  <a:pt x="964" y="715"/>
                </a:lnTo>
                <a:lnTo>
                  <a:pt x="965" y="713"/>
                </a:lnTo>
                <a:lnTo>
                  <a:pt x="967" y="712"/>
                </a:lnTo>
                <a:lnTo>
                  <a:pt x="971" y="710"/>
                </a:lnTo>
                <a:lnTo>
                  <a:pt x="969" y="701"/>
                </a:lnTo>
                <a:lnTo>
                  <a:pt x="971" y="694"/>
                </a:lnTo>
                <a:lnTo>
                  <a:pt x="974" y="689"/>
                </a:lnTo>
                <a:lnTo>
                  <a:pt x="979" y="686"/>
                </a:lnTo>
                <a:lnTo>
                  <a:pt x="983" y="684"/>
                </a:lnTo>
                <a:lnTo>
                  <a:pt x="988" y="679"/>
                </a:lnTo>
                <a:lnTo>
                  <a:pt x="991" y="674"/>
                </a:lnTo>
                <a:lnTo>
                  <a:pt x="991" y="672"/>
                </a:lnTo>
                <a:lnTo>
                  <a:pt x="993" y="669"/>
                </a:lnTo>
                <a:lnTo>
                  <a:pt x="996" y="660"/>
                </a:lnTo>
                <a:lnTo>
                  <a:pt x="1001" y="652"/>
                </a:lnTo>
                <a:lnTo>
                  <a:pt x="1001" y="648"/>
                </a:lnTo>
                <a:lnTo>
                  <a:pt x="1003" y="645"/>
                </a:lnTo>
                <a:lnTo>
                  <a:pt x="1003" y="643"/>
                </a:lnTo>
                <a:lnTo>
                  <a:pt x="1005" y="638"/>
                </a:lnTo>
                <a:lnTo>
                  <a:pt x="1001" y="628"/>
                </a:lnTo>
                <a:lnTo>
                  <a:pt x="1000" y="616"/>
                </a:lnTo>
                <a:lnTo>
                  <a:pt x="996" y="606"/>
                </a:lnTo>
                <a:lnTo>
                  <a:pt x="998" y="590"/>
                </a:lnTo>
                <a:lnTo>
                  <a:pt x="1001" y="589"/>
                </a:lnTo>
                <a:lnTo>
                  <a:pt x="1003" y="587"/>
                </a:lnTo>
                <a:lnTo>
                  <a:pt x="1008" y="580"/>
                </a:lnTo>
                <a:lnTo>
                  <a:pt x="1013" y="578"/>
                </a:lnTo>
                <a:lnTo>
                  <a:pt x="1020" y="577"/>
                </a:lnTo>
                <a:lnTo>
                  <a:pt x="1025" y="577"/>
                </a:lnTo>
                <a:lnTo>
                  <a:pt x="1030" y="577"/>
                </a:lnTo>
                <a:lnTo>
                  <a:pt x="1035" y="575"/>
                </a:lnTo>
                <a:lnTo>
                  <a:pt x="1037" y="572"/>
                </a:lnTo>
                <a:lnTo>
                  <a:pt x="1039" y="570"/>
                </a:lnTo>
                <a:lnTo>
                  <a:pt x="1040" y="570"/>
                </a:lnTo>
                <a:lnTo>
                  <a:pt x="1044" y="568"/>
                </a:lnTo>
                <a:lnTo>
                  <a:pt x="1049" y="570"/>
                </a:lnTo>
                <a:lnTo>
                  <a:pt x="1052" y="570"/>
                </a:lnTo>
                <a:lnTo>
                  <a:pt x="1054" y="575"/>
                </a:lnTo>
                <a:lnTo>
                  <a:pt x="1056" y="577"/>
                </a:lnTo>
                <a:lnTo>
                  <a:pt x="1058" y="577"/>
                </a:lnTo>
                <a:lnTo>
                  <a:pt x="1059" y="577"/>
                </a:lnTo>
                <a:lnTo>
                  <a:pt x="1066" y="578"/>
                </a:lnTo>
                <a:lnTo>
                  <a:pt x="1073" y="580"/>
                </a:lnTo>
                <a:lnTo>
                  <a:pt x="1076" y="585"/>
                </a:lnTo>
                <a:lnTo>
                  <a:pt x="1080" y="590"/>
                </a:lnTo>
                <a:lnTo>
                  <a:pt x="1080" y="631"/>
                </a:lnTo>
                <a:lnTo>
                  <a:pt x="1087" y="635"/>
                </a:lnTo>
                <a:lnTo>
                  <a:pt x="1092" y="638"/>
                </a:lnTo>
                <a:lnTo>
                  <a:pt x="1093" y="640"/>
                </a:lnTo>
                <a:lnTo>
                  <a:pt x="1097" y="645"/>
                </a:lnTo>
                <a:lnTo>
                  <a:pt x="1098" y="648"/>
                </a:lnTo>
                <a:lnTo>
                  <a:pt x="1102" y="647"/>
                </a:lnTo>
                <a:lnTo>
                  <a:pt x="1105" y="647"/>
                </a:lnTo>
                <a:lnTo>
                  <a:pt x="1109" y="648"/>
                </a:lnTo>
                <a:lnTo>
                  <a:pt x="1112" y="653"/>
                </a:lnTo>
                <a:lnTo>
                  <a:pt x="1116" y="657"/>
                </a:lnTo>
                <a:lnTo>
                  <a:pt x="1119" y="659"/>
                </a:lnTo>
                <a:lnTo>
                  <a:pt x="1122" y="659"/>
                </a:lnTo>
                <a:lnTo>
                  <a:pt x="1131" y="659"/>
                </a:lnTo>
                <a:lnTo>
                  <a:pt x="1139" y="657"/>
                </a:lnTo>
                <a:lnTo>
                  <a:pt x="1141" y="655"/>
                </a:lnTo>
                <a:lnTo>
                  <a:pt x="1143" y="655"/>
                </a:lnTo>
                <a:lnTo>
                  <a:pt x="1151" y="652"/>
                </a:lnTo>
                <a:lnTo>
                  <a:pt x="1153" y="650"/>
                </a:lnTo>
                <a:lnTo>
                  <a:pt x="1162" y="648"/>
                </a:lnTo>
                <a:lnTo>
                  <a:pt x="1165" y="647"/>
                </a:lnTo>
                <a:lnTo>
                  <a:pt x="1175" y="645"/>
                </a:lnTo>
                <a:lnTo>
                  <a:pt x="1177" y="643"/>
                </a:lnTo>
                <a:lnTo>
                  <a:pt x="1187" y="642"/>
                </a:lnTo>
                <a:lnTo>
                  <a:pt x="1191" y="642"/>
                </a:lnTo>
                <a:lnTo>
                  <a:pt x="1199" y="640"/>
                </a:lnTo>
                <a:lnTo>
                  <a:pt x="1202" y="640"/>
                </a:lnTo>
                <a:lnTo>
                  <a:pt x="1216" y="638"/>
                </a:lnTo>
                <a:lnTo>
                  <a:pt x="1218" y="645"/>
                </a:lnTo>
                <a:lnTo>
                  <a:pt x="1221" y="650"/>
                </a:lnTo>
                <a:lnTo>
                  <a:pt x="1223" y="657"/>
                </a:lnTo>
                <a:lnTo>
                  <a:pt x="1223" y="665"/>
                </a:lnTo>
                <a:lnTo>
                  <a:pt x="1223" y="679"/>
                </a:lnTo>
                <a:lnTo>
                  <a:pt x="1226" y="684"/>
                </a:lnTo>
                <a:lnTo>
                  <a:pt x="1230" y="689"/>
                </a:lnTo>
                <a:lnTo>
                  <a:pt x="1235" y="693"/>
                </a:lnTo>
                <a:lnTo>
                  <a:pt x="1243" y="693"/>
                </a:lnTo>
                <a:lnTo>
                  <a:pt x="1247" y="698"/>
                </a:lnTo>
                <a:lnTo>
                  <a:pt x="1250" y="703"/>
                </a:lnTo>
                <a:lnTo>
                  <a:pt x="1255" y="706"/>
                </a:lnTo>
                <a:lnTo>
                  <a:pt x="1264" y="706"/>
                </a:lnTo>
                <a:lnTo>
                  <a:pt x="1266" y="700"/>
                </a:lnTo>
                <a:lnTo>
                  <a:pt x="1264" y="694"/>
                </a:lnTo>
                <a:lnTo>
                  <a:pt x="1262" y="688"/>
                </a:lnTo>
                <a:lnTo>
                  <a:pt x="1257" y="682"/>
                </a:lnTo>
                <a:lnTo>
                  <a:pt x="1257" y="677"/>
                </a:lnTo>
                <a:lnTo>
                  <a:pt x="1257" y="672"/>
                </a:lnTo>
                <a:lnTo>
                  <a:pt x="1257" y="645"/>
                </a:lnTo>
                <a:lnTo>
                  <a:pt x="1250" y="640"/>
                </a:lnTo>
                <a:lnTo>
                  <a:pt x="1247" y="638"/>
                </a:lnTo>
                <a:lnTo>
                  <a:pt x="1243" y="635"/>
                </a:lnTo>
                <a:lnTo>
                  <a:pt x="1240" y="633"/>
                </a:lnTo>
                <a:lnTo>
                  <a:pt x="1237" y="630"/>
                </a:lnTo>
                <a:lnTo>
                  <a:pt x="1235" y="626"/>
                </a:lnTo>
                <a:lnTo>
                  <a:pt x="1233" y="623"/>
                </a:lnTo>
                <a:lnTo>
                  <a:pt x="1231" y="619"/>
                </a:lnTo>
                <a:lnTo>
                  <a:pt x="1228" y="614"/>
                </a:lnTo>
                <a:lnTo>
                  <a:pt x="1228" y="611"/>
                </a:lnTo>
                <a:lnTo>
                  <a:pt x="1226" y="606"/>
                </a:lnTo>
                <a:lnTo>
                  <a:pt x="1225" y="601"/>
                </a:lnTo>
                <a:lnTo>
                  <a:pt x="1225" y="596"/>
                </a:lnTo>
                <a:lnTo>
                  <a:pt x="1223" y="590"/>
                </a:lnTo>
                <a:lnTo>
                  <a:pt x="1223" y="585"/>
                </a:lnTo>
                <a:lnTo>
                  <a:pt x="1223" y="584"/>
                </a:lnTo>
                <a:lnTo>
                  <a:pt x="1223" y="580"/>
                </a:lnTo>
                <a:lnTo>
                  <a:pt x="1225" y="580"/>
                </a:lnTo>
                <a:lnTo>
                  <a:pt x="1225" y="578"/>
                </a:lnTo>
                <a:lnTo>
                  <a:pt x="1223" y="568"/>
                </a:lnTo>
                <a:lnTo>
                  <a:pt x="1225" y="567"/>
                </a:lnTo>
                <a:lnTo>
                  <a:pt x="1225" y="563"/>
                </a:lnTo>
                <a:lnTo>
                  <a:pt x="1230" y="560"/>
                </a:lnTo>
                <a:lnTo>
                  <a:pt x="1237" y="558"/>
                </a:lnTo>
                <a:lnTo>
                  <a:pt x="1237" y="556"/>
                </a:lnTo>
                <a:lnTo>
                  <a:pt x="1238" y="556"/>
                </a:lnTo>
                <a:lnTo>
                  <a:pt x="1243" y="553"/>
                </a:lnTo>
                <a:lnTo>
                  <a:pt x="1247" y="549"/>
                </a:lnTo>
                <a:lnTo>
                  <a:pt x="1247" y="548"/>
                </a:lnTo>
                <a:lnTo>
                  <a:pt x="1249" y="546"/>
                </a:lnTo>
                <a:lnTo>
                  <a:pt x="1250" y="543"/>
                </a:lnTo>
                <a:lnTo>
                  <a:pt x="1254" y="539"/>
                </a:lnTo>
                <a:lnTo>
                  <a:pt x="1259" y="538"/>
                </a:lnTo>
                <a:lnTo>
                  <a:pt x="1271" y="536"/>
                </a:lnTo>
                <a:lnTo>
                  <a:pt x="1274" y="536"/>
                </a:lnTo>
                <a:lnTo>
                  <a:pt x="1281" y="536"/>
                </a:lnTo>
                <a:lnTo>
                  <a:pt x="1291" y="536"/>
                </a:lnTo>
                <a:lnTo>
                  <a:pt x="1296" y="536"/>
                </a:lnTo>
                <a:lnTo>
                  <a:pt x="1302" y="536"/>
                </a:lnTo>
                <a:lnTo>
                  <a:pt x="1305" y="538"/>
                </a:lnTo>
                <a:lnTo>
                  <a:pt x="1305" y="543"/>
                </a:lnTo>
                <a:lnTo>
                  <a:pt x="1308" y="544"/>
                </a:lnTo>
                <a:lnTo>
                  <a:pt x="1312" y="546"/>
                </a:lnTo>
                <a:lnTo>
                  <a:pt x="1319" y="553"/>
                </a:lnTo>
                <a:lnTo>
                  <a:pt x="1322" y="555"/>
                </a:lnTo>
                <a:lnTo>
                  <a:pt x="1325" y="556"/>
                </a:lnTo>
                <a:lnTo>
                  <a:pt x="1332" y="558"/>
                </a:lnTo>
                <a:lnTo>
                  <a:pt x="1339" y="556"/>
                </a:lnTo>
                <a:lnTo>
                  <a:pt x="1346" y="556"/>
                </a:lnTo>
                <a:lnTo>
                  <a:pt x="1346" y="553"/>
                </a:lnTo>
                <a:lnTo>
                  <a:pt x="1344" y="551"/>
                </a:lnTo>
                <a:lnTo>
                  <a:pt x="1339" y="549"/>
                </a:lnTo>
                <a:lnTo>
                  <a:pt x="1339" y="546"/>
                </a:lnTo>
                <a:lnTo>
                  <a:pt x="1337" y="544"/>
                </a:lnTo>
                <a:lnTo>
                  <a:pt x="1332" y="543"/>
                </a:lnTo>
                <a:lnTo>
                  <a:pt x="1332" y="536"/>
                </a:lnTo>
                <a:lnTo>
                  <a:pt x="1336" y="536"/>
                </a:lnTo>
                <a:lnTo>
                  <a:pt x="1337" y="534"/>
                </a:lnTo>
                <a:lnTo>
                  <a:pt x="1339" y="529"/>
                </a:lnTo>
                <a:lnTo>
                  <a:pt x="1339" y="515"/>
                </a:lnTo>
                <a:lnTo>
                  <a:pt x="1343" y="515"/>
                </a:lnTo>
                <a:lnTo>
                  <a:pt x="1344" y="514"/>
                </a:lnTo>
                <a:lnTo>
                  <a:pt x="1346" y="509"/>
                </a:lnTo>
                <a:lnTo>
                  <a:pt x="1346" y="461"/>
                </a:lnTo>
                <a:lnTo>
                  <a:pt x="1349" y="461"/>
                </a:lnTo>
                <a:lnTo>
                  <a:pt x="1351" y="459"/>
                </a:lnTo>
                <a:lnTo>
                  <a:pt x="1353" y="454"/>
                </a:lnTo>
                <a:lnTo>
                  <a:pt x="1351" y="447"/>
                </a:lnTo>
                <a:lnTo>
                  <a:pt x="1351" y="442"/>
                </a:lnTo>
                <a:lnTo>
                  <a:pt x="1354" y="435"/>
                </a:lnTo>
                <a:lnTo>
                  <a:pt x="1360" y="430"/>
                </a:lnTo>
                <a:lnTo>
                  <a:pt x="1360" y="425"/>
                </a:lnTo>
                <a:lnTo>
                  <a:pt x="1360" y="420"/>
                </a:lnTo>
              </a:path>
            </a:pathLst>
          </a:custGeom>
          <a:solidFill>
            <a:srgbClr val="99660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62" name="Freeform 10">
            <a:extLst>
              <a:ext uri="{FF2B5EF4-FFF2-40B4-BE49-F238E27FC236}">
                <a16:creationId xmlns:a16="http://schemas.microsoft.com/office/drawing/2014/main" id="{37B6F946-474B-4EE2-9623-1076829C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026" y="1202748"/>
            <a:ext cx="992272" cy="2313638"/>
          </a:xfrm>
          <a:custGeom>
            <a:avLst/>
            <a:gdLst>
              <a:gd name="T0" fmla="*/ 655847 w 2505"/>
              <a:gd name="T1" fmla="*/ 1789585 h 6188"/>
              <a:gd name="T2" fmla="*/ 606893 w 2505"/>
              <a:gd name="T3" fmla="*/ 1927079 h 6188"/>
              <a:gd name="T4" fmla="*/ 676005 w 2505"/>
              <a:gd name="T5" fmla="*/ 1863371 h 6188"/>
              <a:gd name="T6" fmla="*/ 640369 w 2505"/>
              <a:gd name="T7" fmla="*/ 1507038 h 6188"/>
              <a:gd name="T8" fmla="*/ 628850 w 2505"/>
              <a:gd name="T9" fmla="*/ 1578305 h 6188"/>
              <a:gd name="T10" fmla="*/ 495665 w 2505"/>
              <a:gd name="T11" fmla="*/ 1911962 h 6188"/>
              <a:gd name="T12" fmla="*/ 477307 w 2505"/>
              <a:gd name="T13" fmla="*/ 2044417 h 6188"/>
              <a:gd name="T14" fmla="*/ 39236 w 2505"/>
              <a:gd name="T15" fmla="*/ 2013103 h 6188"/>
              <a:gd name="T16" fmla="*/ 24477 w 2505"/>
              <a:gd name="T17" fmla="*/ 1751432 h 6188"/>
              <a:gd name="T18" fmla="*/ 491346 w 2505"/>
              <a:gd name="T19" fmla="*/ 1735595 h 6188"/>
              <a:gd name="T20" fmla="*/ 625971 w 2505"/>
              <a:gd name="T21" fmla="*/ 1432172 h 6188"/>
              <a:gd name="T22" fmla="*/ 875063 w 2505"/>
              <a:gd name="T23" fmla="*/ 448116 h 6188"/>
              <a:gd name="T24" fmla="*/ 820349 w 2505"/>
              <a:gd name="T25" fmla="*/ 267070 h 6188"/>
              <a:gd name="T26" fmla="*/ 791552 w 2505"/>
              <a:gd name="T27" fmla="*/ 135695 h 6188"/>
              <a:gd name="T28" fmla="*/ 634250 w 2505"/>
              <a:gd name="T29" fmla="*/ 24835 h 6188"/>
              <a:gd name="T30" fmla="*/ 551459 w 2505"/>
              <a:gd name="T31" fmla="*/ 96822 h 6188"/>
              <a:gd name="T32" fmla="*/ 423313 w 2505"/>
              <a:gd name="T33" fmla="*/ 186445 h 6188"/>
              <a:gd name="T34" fmla="*/ 365359 w 2505"/>
              <a:gd name="T35" fmla="*/ 376130 h 6188"/>
              <a:gd name="T36" fmla="*/ 267810 w 2505"/>
              <a:gd name="T37" fmla="*/ 492388 h 6188"/>
              <a:gd name="T38" fmla="*/ 235774 w 2505"/>
              <a:gd name="T39" fmla="*/ 687111 h 6188"/>
              <a:gd name="T40" fmla="*/ 199058 w 2505"/>
              <a:gd name="T41" fmla="*/ 814527 h 6188"/>
              <a:gd name="T42" fmla="*/ 95389 w 2505"/>
              <a:gd name="T43" fmla="*/ 960660 h 6188"/>
              <a:gd name="T44" fmla="*/ 110148 w 2505"/>
              <a:gd name="T45" fmla="*/ 1151064 h 6188"/>
              <a:gd name="T46" fmla="*/ 141104 w 2505"/>
              <a:gd name="T47" fmla="*/ 1305836 h 6188"/>
              <a:gd name="T48" fmla="*/ 128866 w 2505"/>
              <a:gd name="T49" fmla="*/ 1449089 h 6188"/>
              <a:gd name="T50" fmla="*/ 64433 w 2505"/>
              <a:gd name="T51" fmla="*/ 1523235 h 6188"/>
              <a:gd name="T52" fmla="*/ 0 w 2505"/>
              <a:gd name="T53" fmla="*/ 1625096 h 6188"/>
              <a:gd name="T54" fmla="*/ 38156 w 2505"/>
              <a:gd name="T55" fmla="*/ 1736675 h 6188"/>
              <a:gd name="T56" fmla="*/ 74512 w 2505"/>
              <a:gd name="T57" fmla="*/ 1888566 h 6188"/>
              <a:gd name="T58" fmla="*/ 125986 w 2505"/>
              <a:gd name="T59" fmla="*/ 2039018 h 6188"/>
              <a:gd name="T60" fmla="*/ 141824 w 2505"/>
              <a:gd name="T61" fmla="*/ 2141959 h 6188"/>
              <a:gd name="T62" fmla="*/ 182500 w 2505"/>
              <a:gd name="T63" fmla="*/ 2226903 h 6188"/>
              <a:gd name="T64" fmla="*/ 285088 w 2505"/>
              <a:gd name="T65" fmla="*/ 2122883 h 6188"/>
              <a:gd name="T66" fmla="*/ 376518 w 2505"/>
              <a:gd name="T67" fmla="*/ 2091568 h 6188"/>
              <a:gd name="T68" fmla="*/ 439151 w 2505"/>
              <a:gd name="T69" fmla="*/ 2034699 h 6188"/>
              <a:gd name="T70" fmla="*/ 465428 w 2505"/>
              <a:gd name="T71" fmla="*/ 1858332 h 6188"/>
              <a:gd name="T72" fmla="*/ 471548 w 2505"/>
              <a:gd name="T73" fmla="*/ 1809381 h 6188"/>
              <a:gd name="T74" fmla="*/ 488826 w 2505"/>
              <a:gd name="T75" fmla="*/ 1713639 h 6188"/>
              <a:gd name="T76" fmla="*/ 506104 w 2505"/>
              <a:gd name="T77" fmla="*/ 1666848 h 6188"/>
              <a:gd name="T78" fmla="*/ 540300 w 2505"/>
              <a:gd name="T79" fmla="*/ 1626535 h 6188"/>
              <a:gd name="T80" fmla="*/ 576656 w 2505"/>
              <a:gd name="T81" fmla="*/ 1631934 h 6188"/>
              <a:gd name="T82" fmla="*/ 604373 w 2505"/>
              <a:gd name="T83" fmla="*/ 1571106 h 6188"/>
              <a:gd name="T84" fmla="*/ 579536 w 2505"/>
              <a:gd name="T85" fmla="*/ 1550950 h 6188"/>
              <a:gd name="T86" fmla="*/ 633890 w 2505"/>
              <a:gd name="T87" fmla="*/ 1484362 h 6188"/>
              <a:gd name="T88" fmla="*/ 571617 w 2505"/>
              <a:gd name="T89" fmla="*/ 1392579 h 6188"/>
              <a:gd name="T90" fmla="*/ 491346 w 2505"/>
              <a:gd name="T91" fmla="*/ 1248246 h 6188"/>
              <a:gd name="T92" fmla="*/ 505384 w 2505"/>
              <a:gd name="T93" fmla="*/ 1120830 h 6188"/>
              <a:gd name="T94" fmla="*/ 515823 w 2505"/>
              <a:gd name="T95" fmla="*/ 1075119 h 6188"/>
              <a:gd name="T96" fmla="*/ 532381 w 2505"/>
              <a:gd name="T97" fmla="*/ 1003852 h 6188"/>
              <a:gd name="T98" fmla="*/ 555058 w 2505"/>
              <a:gd name="T99" fmla="*/ 969299 h 6188"/>
              <a:gd name="T100" fmla="*/ 640369 w 2505"/>
              <a:gd name="T101" fmla="*/ 900551 h 6188"/>
              <a:gd name="T102" fmla="*/ 733959 w 2505"/>
              <a:gd name="T103" fmla="*/ 770976 h 6188"/>
              <a:gd name="T104" fmla="*/ 729639 w 2505"/>
              <a:gd name="T105" fmla="*/ 648958 h 6188"/>
              <a:gd name="T106" fmla="*/ 749077 w 2505"/>
              <a:gd name="T107" fmla="*/ 574093 h 6188"/>
              <a:gd name="T108" fmla="*/ 788313 w 2505"/>
              <a:gd name="T109" fmla="*/ 499227 h 6188"/>
              <a:gd name="T110" fmla="*/ 481627 w 2505"/>
              <a:gd name="T111" fmla="*/ 1539072 h 6188"/>
              <a:gd name="T112" fmla="*/ 537780 w 2505"/>
              <a:gd name="T113" fmla="*/ 1524315 h 6188"/>
              <a:gd name="T114" fmla="*/ 537780 w 2505"/>
              <a:gd name="T115" fmla="*/ 1556349 h 6188"/>
              <a:gd name="T116" fmla="*/ 481627 w 2505"/>
              <a:gd name="T117" fmla="*/ 1558868 h 6188"/>
              <a:gd name="T118" fmla="*/ 449590 w 2505"/>
              <a:gd name="T119" fmla="*/ 1536192 h 6188"/>
              <a:gd name="T120" fmla="*/ 531661 w 2505"/>
              <a:gd name="T121" fmla="*/ 1566787 h 6188"/>
              <a:gd name="T122" fmla="*/ 587095 w 2505"/>
              <a:gd name="T123" fmla="*/ 1383221 h 6188"/>
              <a:gd name="T124" fmla="*/ 794792 w 2505"/>
              <a:gd name="T125" fmla="*/ 559335 h 618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05" h="6188">
                <a:moveTo>
                  <a:pt x="1774" y="4269"/>
                </a:moveTo>
                <a:lnTo>
                  <a:pt x="1766" y="4268"/>
                </a:lnTo>
                <a:lnTo>
                  <a:pt x="1759" y="4268"/>
                </a:lnTo>
                <a:lnTo>
                  <a:pt x="1754" y="4269"/>
                </a:lnTo>
                <a:lnTo>
                  <a:pt x="1749" y="4273"/>
                </a:lnTo>
                <a:lnTo>
                  <a:pt x="1742" y="4278"/>
                </a:lnTo>
                <a:lnTo>
                  <a:pt x="1733" y="4283"/>
                </a:lnTo>
                <a:lnTo>
                  <a:pt x="1732" y="4280"/>
                </a:lnTo>
                <a:lnTo>
                  <a:pt x="1730" y="4276"/>
                </a:lnTo>
                <a:lnTo>
                  <a:pt x="1728" y="4273"/>
                </a:lnTo>
                <a:lnTo>
                  <a:pt x="1727" y="4269"/>
                </a:lnTo>
                <a:lnTo>
                  <a:pt x="1725" y="4266"/>
                </a:lnTo>
                <a:lnTo>
                  <a:pt x="1721" y="4264"/>
                </a:lnTo>
                <a:lnTo>
                  <a:pt x="1718" y="4263"/>
                </a:lnTo>
                <a:lnTo>
                  <a:pt x="1713" y="4263"/>
                </a:lnTo>
                <a:lnTo>
                  <a:pt x="1713" y="4269"/>
                </a:lnTo>
                <a:lnTo>
                  <a:pt x="1711" y="4273"/>
                </a:lnTo>
                <a:lnTo>
                  <a:pt x="1708" y="4276"/>
                </a:lnTo>
                <a:lnTo>
                  <a:pt x="1704" y="4278"/>
                </a:lnTo>
                <a:lnTo>
                  <a:pt x="1701" y="4280"/>
                </a:lnTo>
                <a:lnTo>
                  <a:pt x="1698" y="4283"/>
                </a:lnTo>
                <a:lnTo>
                  <a:pt x="1698" y="4288"/>
                </a:lnTo>
                <a:lnTo>
                  <a:pt x="1699" y="4297"/>
                </a:lnTo>
                <a:lnTo>
                  <a:pt x="1747" y="4297"/>
                </a:lnTo>
                <a:lnTo>
                  <a:pt x="1745" y="4291"/>
                </a:lnTo>
                <a:lnTo>
                  <a:pt x="1745" y="4288"/>
                </a:lnTo>
                <a:lnTo>
                  <a:pt x="1747" y="4286"/>
                </a:lnTo>
                <a:lnTo>
                  <a:pt x="1749" y="4285"/>
                </a:lnTo>
                <a:lnTo>
                  <a:pt x="1754" y="4283"/>
                </a:lnTo>
                <a:lnTo>
                  <a:pt x="1761" y="4283"/>
                </a:lnTo>
                <a:lnTo>
                  <a:pt x="1767" y="4283"/>
                </a:lnTo>
                <a:lnTo>
                  <a:pt x="1773" y="4281"/>
                </a:lnTo>
                <a:lnTo>
                  <a:pt x="1774" y="4280"/>
                </a:lnTo>
                <a:lnTo>
                  <a:pt x="1776" y="4278"/>
                </a:lnTo>
                <a:lnTo>
                  <a:pt x="1776" y="4274"/>
                </a:lnTo>
                <a:lnTo>
                  <a:pt x="1774" y="4269"/>
                </a:lnTo>
                <a:close/>
                <a:moveTo>
                  <a:pt x="1931" y="4924"/>
                </a:moveTo>
                <a:lnTo>
                  <a:pt x="1929" y="4923"/>
                </a:lnTo>
                <a:lnTo>
                  <a:pt x="1928" y="4919"/>
                </a:lnTo>
                <a:lnTo>
                  <a:pt x="1924" y="4918"/>
                </a:lnTo>
                <a:lnTo>
                  <a:pt x="1921" y="4916"/>
                </a:lnTo>
                <a:lnTo>
                  <a:pt x="1918" y="4914"/>
                </a:lnTo>
                <a:lnTo>
                  <a:pt x="1916" y="4909"/>
                </a:lnTo>
                <a:lnTo>
                  <a:pt x="1916" y="4902"/>
                </a:lnTo>
                <a:lnTo>
                  <a:pt x="1914" y="4899"/>
                </a:lnTo>
                <a:lnTo>
                  <a:pt x="1912" y="4895"/>
                </a:lnTo>
                <a:lnTo>
                  <a:pt x="1909" y="4894"/>
                </a:lnTo>
                <a:lnTo>
                  <a:pt x="1906" y="4894"/>
                </a:lnTo>
                <a:lnTo>
                  <a:pt x="1904" y="4901"/>
                </a:lnTo>
                <a:lnTo>
                  <a:pt x="1904" y="4906"/>
                </a:lnTo>
                <a:lnTo>
                  <a:pt x="1904" y="4909"/>
                </a:lnTo>
                <a:lnTo>
                  <a:pt x="1902" y="4913"/>
                </a:lnTo>
                <a:lnTo>
                  <a:pt x="1899" y="4918"/>
                </a:lnTo>
                <a:lnTo>
                  <a:pt x="1894" y="4923"/>
                </a:lnTo>
                <a:lnTo>
                  <a:pt x="1892" y="4924"/>
                </a:lnTo>
                <a:lnTo>
                  <a:pt x="1892" y="4930"/>
                </a:lnTo>
                <a:lnTo>
                  <a:pt x="1892" y="4933"/>
                </a:lnTo>
                <a:lnTo>
                  <a:pt x="1890" y="4938"/>
                </a:lnTo>
                <a:lnTo>
                  <a:pt x="1887" y="4938"/>
                </a:lnTo>
                <a:lnTo>
                  <a:pt x="1885" y="4940"/>
                </a:lnTo>
                <a:lnTo>
                  <a:pt x="1883" y="4945"/>
                </a:lnTo>
                <a:lnTo>
                  <a:pt x="1875" y="4950"/>
                </a:lnTo>
                <a:lnTo>
                  <a:pt x="1870" y="4952"/>
                </a:lnTo>
                <a:lnTo>
                  <a:pt x="1863" y="4952"/>
                </a:lnTo>
                <a:lnTo>
                  <a:pt x="1856" y="4954"/>
                </a:lnTo>
                <a:lnTo>
                  <a:pt x="1853" y="4952"/>
                </a:lnTo>
                <a:lnTo>
                  <a:pt x="1851" y="4948"/>
                </a:lnTo>
                <a:lnTo>
                  <a:pt x="1849" y="4945"/>
                </a:lnTo>
                <a:lnTo>
                  <a:pt x="1848" y="4942"/>
                </a:lnTo>
                <a:lnTo>
                  <a:pt x="1846" y="4938"/>
                </a:lnTo>
                <a:lnTo>
                  <a:pt x="1843" y="4936"/>
                </a:lnTo>
                <a:lnTo>
                  <a:pt x="1836" y="4938"/>
                </a:lnTo>
                <a:lnTo>
                  <a:pt x="1834" y="4947"/>
                </a:lnTo>
                <a:lnTo>
                  <a:pt x="1832" y="4952"/>
                </a:lnTo>
                <a:lnTo>
                  <a:pt x="1827" y="4955"/>
                </a:lnTo>
                <a:lnTo>
                  <a:pt x="1822" y="4959"/>
                </a:lnTo>
                <a:lnTo>
                  <a:pt x="1822" y="4965"/>
                </a:lnTo>
                <a:lnTo>
                  <a:pt x="1822" y="4972"/>
                </a:lnTo>
                <a:lnTo>
                  <a:pt x="1820" y="4977"/>
                </a:lnTo>
                <a:lnTo>
                  <a:pt x="1815" y="4979"/>
                </a:lnTo>
                <a:lnTo>
                  <a:pt x="1815" y="4969"/>
                </a:lnTo>
                <a:lnTo>
                  <a:pt x="1814" y="4965"/>
                </a:lnTo>
                <a:lnTo>
                  <a:pt x="1810" y="4962"/>
                </a:lnTo>
                <a:lnTo>
                  <a:pt x="1808" y="4960"/>
                </a:lnTo>
                <a:lnTo>
                  <a:pt x="1805" y="4959"/>
                </a:lnTo>
                <a:lnTo>
                  <a:pt x="1795" y="4959"/>
                </a:lnTo>
                <a:lnTo>
                  <a:pt x="1790" y="4962"/>
                </a:lnTo>
                <a:lnTo>
                  <a:pt x="1785" y="4965"/>
                </a:lnTo>
                <a:lnTo>
                  <a:pt x="1778" y="4976"/>
                </a:lnTo>
                <a:lnTo>
                  <a:pt x="1776" y="4983"/>
                </a:lnTo>
                <a:lnTo>
                  <a:pt x="1771" y="4988"/>
                </a:lnTo>
                <a:lnTo>
                  <a:pt x="1767" y="4991"/>
                </a:lnTo>
                <a:lnTo>
                  <a:pt x="1761" y="4993"/>
                </a:lnTo>
                <a:lnTo>
                  <a:pt x="1754" y="4993"/>
                </a:lnTo>
                <a:lnTo>
                  <a:pt x="1749" y="4994"/>
                </a:lnTo>
                <a:lnTo>
                  <a:pt x="1745" y="4998"/>
                </a:lnTo>
                <a:lnTo>
                  <a:pt x="1742" y="5001"/>
                </a:lnTo>
                <a:lnTo>
                  <a:pt x="1735" y="5008"/>
                </a:lnTo>
                <a:lnTo>
                  <a:pt x="1732" y="5012"/>
                </a:lnTo>
                <a:lnTo>
                  <a:pt x="1727" y="5013"/>
                </a:lnTo>
                <a:lnTo>
                  <a:pt x="1725" y="5027"/>
                </a:lnTo>
                <a:lnTo>
                  <a:pt x="1721" y="5039"/>
                </a:lnTo>
                <a:lnTo>
                  <a:pt x="1713" y="5061"/>
                </a:lnTo>
                <a:lnTo>
                  <a:pt x="1711" y="5066"/>
                </a:lnTo>
                <a:lnTo>
                  <a:pt x="1709" y="5068"/>
                </a:lnTo>
                <a:lnTo>
                  <a:pt x="1706" y="5068"/>
                </a:lnTo>
                <a:lnTo>
                  <a:pt x="1703" y="5073"/>
                </a:lnTo>
                <a:lnTo>
                  <a:pt x="1701" y="5080"/>
                </a:lnTo>
                <a:lnTo>
                  <a:pt x="1699" y="5087"/>
                </a:lnTo>
                <a:lnTo>
                  <a:pt x="1699" y="5095"/>
                </a:lnTo>
                <a:lnTo>
                  <a:pt x="1699" y="5098"/>
                </a:lnTo>
                <a:lnTo>
                  <a:pt x="1698" y="5100"/>
                </a:lnTo>
                <a:lnTo>
                  <a:pt x="1692" y="5102"/>
                </a:lnTo>
                <a:lnTo>
                  <a:pt x="1687" y="5104"/>
                </a:lnTo>
                <a:lnTo>
                  <a:pt x="1682" y="5105"/>
                </a:lnTo>
                <a:lnTo>
                  <a:pt x="1679" y="5110"/>
                </a:lnTo>
                <a:lnTo>
                  <a:pt x="1672" y="5119"/>
                </a:lnTo>
                <a:lnTo>
                  <a:pt x="1668" y="5129"/>
                </a:lnTo>
                <a:lnTo>
                  <a:pt x="1665" y="5129"/>
                </a:lnTo>
                <a:lnTo>
                  <a:pt x="1658" y="5129"/>
                </a:lnTo>
                <a:lnTo>
                  <a:pt x="1658" y="5143"/>
                </a:lnTo>
                <a:lnTo>
                  <a:pt x="1657" y="5150"/>
                </a:lnTo>
                <a:lnTo>
                  <a:pt x="1658" y="5156"/>
                </a:lnTo>
                <a:lnTo>
                  <a:pt x="1662" y="5158"/>
                </a:lnTo>
                <a:lnTo>
                  <a:pt x="1663" y="5160"/>
                </a:lnTo>
                <a:lnTo>
                  <a:pt x="1665" y="5163"/>
                </a:lnTo>
                <a:lnTo>
                  <a:pt x="1665" y="5175"/>
                </a:lnTo>
                <a:lnTo>
                  <a:pt x="1665" y="5187"/>
                </a:lnTo>
                <a:lnTo>
                  <a:pt x="1665" y="5191"/>
                </a:lnTo>
                <a:lnTo>
                  <a:pt x="1670" y="5201"/>
                </a:lnTo>
                <a:lnTo>
                  <a:pt x="1674" y="5209"/>
                </a:lnTo>
                <a:lnTo>
                  <a:pt x="1674" y="5213"/>
                </a:lnTo>
                <a:lnTo>
                  <a:pt x="1674" y="5226"/>
                </a:lnTo>
                <a:lnTo>
                  <a:pt x="1670" y="5242"/>
                </a:lnTo>
                <a:lnTo>
                  <a:pt x="1668" y="5243"/>
                </a:lnTo>
                <a:lnTo>
                  <a:pt x="1665" y="5245"/>
                </a:lnTo>
                <a:lnTo>
                  <a:pt x="1665" y="5272"/>
                </a:lnTo>
                <a:lnTo>
                  <a:pt x="1670" y="5281"/>
                </a:lnTo>
                <a:lnTo>
                  <a:pt x="1674" y="5284"/>
                </a:lnTo>
                <a:lnTo>
                  <a:pt x="1679" y="5286"/>
                </a:lnTo>
                <a:lnTo>
                  <a:pt x="1679" y="5293"/>
                </a:lnTo>
                <a:lnTo>
                  <a:pt x="1679" y="5300"/>
                </a:lnTo>
                <a:lnTo>
                  <a:pt x="1680" y="5305"/>
                </a:lnTo>
                <a:lnTo>
                  <a:pt x="1686" y="5307"/>
                </a:lnTo>
                <a:lnTo>
                  <a:pt x="1686" y="5313"/>
                </a:lnTo>
                <a:lnTo>
                  <a:pt x="1686" y="5318"/>
                </a:lnTo>
                <a:lnTo>
                  <a:pt x="1689" y="5322"/>
                </a:lnTo>
                <a:lnTo>
                  <a:pt x="1692" y="5324"/>
                </a:lnTo>
                <a:lnTo>
                  <a:pt x="1696" y="5327"/>
                </a:lnTo>
                <a:lnTo>
                  <a:pt x="1699" y="5329"/>
                </a:lnTo>
                <a:lnTo>
                  <a:pt x="1699" y="5334"/>
                </a:lnTo>
                <a:lnTo>
                  <a:pt x="1699" y="5341"/>
                </a:lnTo>
                <a:lnTo>
                  <a:pt x="1692" y="5341"/>
                </a:lnTo>
                <a:lnTo>
                  <a:pt x="1689" y="5344"/>
                </a:lnTo>
                <a:lnTo>
                  <a:pt x="1686" y="5349"/>
                </a:lnTo>
                <a:lnTo>
                  <a:pt x="1686" y="5354"/>
                </a:lnTo>
                <a:lnTo>
                  <a:pt x="1691" y="5358"/>
                </a:lnTo>
                <a:lnTo>
                  <a:pt x="1698" y="5359"/>
                </a:lnTo>
                <a:lnTo>
                  <a:pt x="1703" y="5363"/>
                </a:lnTo>
                <a:lnTo>
                  <a:pt x="1704" y="5364"/>
                </a:lnTo>
                <a:lnTo>
                  <a:pt x="1706" y="5368"/>
                </a:lnTo>
                <a:lnTo>
                  <a:pt x="1701" y="5368"/>
                </a:lnTo>
                <a:lnTo>
                  <a:pt x="1699" y="5371"/>
                </a:lnTo>
                <a:lnTo>
                  <a:pt x="1698" y="5376"/>
                </a:lnTo>
                <a:lnTo>
                  <a:pt x="1699" y="5382"/>
                </a:lnTo>
                <a:lnTo>
                  <a:pt x="1699" y="5387"/>
                </a:lnTo>
                <a:lnTo>
                  <a:pt x="1699" y="5392"/>
                </a:lnTo>
                <a:lnTo>
                  <a:pt x="1698" y="5395"/>
                </a:lnTo>
                <a:lnTo>
                  <a:pt x="1692" y="5395"/>
                </a:lnTo>
                <a:lnTo>
                  <a:pt x="1692" y="5400"/>
                </a:lnTo>
                <a:lnTo>
                  <a:pt x="1692" y="5405"/>
                </a:lnTo>
                <a:lnTo>
                  <a:pt x="1687" y="5411"/>
                </a:lnTo>
                <a:lnTo>
                  <a:pt x="1684" y="5417"/>
                </a:lnTo>
                <a:lnTo>
                  <a:pt x="1684" y="5423"/>
                </a:lnTo>
                <a:lnTo>
                  <a:pt x="1686" y="5429"/>
                </a:lnTo>
                <a:lnTo>
                  <a:pt x="1699" y="5431"/>
                </a:lnTo>
                <a:lnTo>
                  <a:pt x="1711" y="5428"/>
                </a:lnTo>
                <a:lnTo>
                  <a:pt x="1721" y="5426"/>
                </a:lnTo>
                <a:lnTo>
                  <a:pt x="1733" y="5423"/>
                </a:lnTo>
                <a:lnTo>
                  <a:pt x="1733" y="5416"/>
                </a:lnTo>
                <a:lnTo>
                  <a:pt x="1735" y="5411"/>
                </a:lnTo>
                <a:lnTo>
                  <a:pt x="1737" y="5409"/>
                </a:lnTo>
                <a:lnTo>
                  <a:pt x="1740" y="5409"/>
                </a:lnTo>
                <a:lnTo>
                  <a:pt x="1745" y="5409"/>
                </a:lnTo>
                <a:lnTo>
                  <a:pt x="1749" y="5405"/>
                </a:lnTo>
                <a:lnTo>
                  <a:pt x="1750" y="5402"/>
                </a:lnTo>
                <a:lnTo>
                  <a:pt x="1752" y="5397"/>
                </a:lnTo>
                <a:lnTo>
                  <a:pt x="1754" y="5393"/>
                </a:lnTo>
                <a:lnTo>
                  <a:pt x="1756" y="5390"/>
                </a:lnTo>
                <a:lnTo>
                  <a:pt x="1761" y="5388"/>
                </a:lnTo>
                <a:lnTo>
                  <a:pt x="1767" y="5388"/>
                </a:lnTo>
                <a:lnTo>
                  <a:pt x="1762" y="5363"/>
                </a:lnTo>
                <a:lnTo>
                  <a:pt x="1759" y="5351"/>
                </a:lnTo>
                <a:lnTo>
                  <a:pt x="1754" y="5341"/>
                </a:lnTo>
                <a:lnTo>
                  <a:pt x="1757" y="5337"/>
                </a:lnTo>
                <a:lnTo>
                  <a:pt x="1761" y="5334"/>
                </a:lnTo>
                <a:lnTo>
                  <a:pt x="1762" y="5324"/>
                </a:lnTo>
                <a:lnTo>
                  <a:pt x="1764" y="5317"/>
                </a:lnTo>
                <a:lnTo>
                  <a:pt x="1766" y="5312"/>
                </a:lnTo>
                <a:lnTo>
                  <a:pt x="1769" y="5308"/>
                </a:lnTo>
                <a:lnTo>
                  <a:pt x="1774" y="5307"/>
                </a:lnTo>
                <a:lnTo>
                  <a:pt x="1776" y="5301"/>
                </a:lnTo>
                <a:lnTo>
                  <a:pt x="1778" y="5300"/>
                </a:lnTo>
                <a:lnTo>
                  <a:pt x="1781" y="5300"/>
                </a:lnTo>
                <a:lnTo>
                  <a:pt x="1786" y="5296"/>
                </a:lnTo>
                <a:lnTo>
                  <a:pt x="1791" y="5293"/>
                </a:lnTo>
                <a:lnTo>
                  <a:pt x="1800" y="5284"/>
                </a:lnTo>
                <a:lnTo>
                  <a:pt x="1805" y="5281"/>
                </a:lnTo>
                <a:lnTo>
                  <a:pt x="1812" y="5279"/>
                </a:lnTo>
                <a:lnTo>
                  <a:pt x="1819" y="5278"/>
                </a:lnTo>
                <a:lnTo>
                  <a:pt x="1829" y="5279"/>
                </a:lnTo>
                <a:lnTo>
                  <a:pt x="1829" y="5272"/>
                </a:lnTo>
                <a:lnTo>
                  <a:pt x="1829" y="5266"/>
                </a:lnTo>
                <a:lnTo>
                  <a:pt x="1831" y="5260"/>
                </a:lnTo>
                <a:lnTo>
                  <a:pt x="1836" y="5259"/>
                </a:lnTo>
                <a:lnTo>
                  <a:pt x="1837" y="5252"/>
                </a:lnTo>
                <a:lnTo>
                  <a:pt x="1836" y="5249"/>
                </a:lnTo>
                <a:lnTo>
                  <a:pt x="1832" y="5247"/>
                </a:lnTo>
                <a:lnTo>
                  <a:pt x="1829" y="5245"/>
                </a:lnTo>
                <a:lnTo>
                  <a:pt x="1825" y="5243"/>
                </a:lnTo>
                <a:lnTo>
                  <a:pt x="1822" y="5242"/>
                </a:lnTo>
                <a:lnTo>
                  <a:pt x="1820" y="5238"/>
                </a:lnTo>
                <a:lnTo>
                  <a:pt x="1822" y="5231"/>
                </a:lnTo>
                <a:lnTo>
                  <a:pt x="1825" y="5230"/>
                </a:lnTo>
                <a:lnTo>
                  <a:pt x="1829" y="5228"/>
                </a:lnTo>
                <a:lnTo>
                  <a:pt x="1831" y="5220"/>
                </a:lnTo>
                <a:lnTo>
                  <a:pt x="1832" y="5218"/>
                </a:lnTo>
                <a:lnTo>
                  <a:pt x="1848" y="5209"/>
                </a:lnTo>
                <a:lnTo>
                  <a:pt x="1854" y="5204"/>
                </a:lnTo>
                <a:lnTo>
                  <a:pt x="1861" y="5194"/>
                </a:lnTo>
                <a:lnTo>
                  <a:pt x="1865" y="5192"/>
                </a:lnTo>
                <a:lnTo>
                  <a:pt x="1873" y="5185"/>
                </a:lnTo>
                <a:lnTo>
                  <a:pt x="1877" y="5182"/>
                </a:lnTo>
                <a:lnTo>
                  <a:pt x="1878" y="5177"/>
                </a:lnTo>
                <a:lnTo>
                  <a:pt x="1878" y="5174"/>
                </a:lnTo>
                <a:lnTo>
                  <a:pt x="1866" y="5163"/>
                </a:lnTo>
                <a:lnTo>
                  <a:pt x="1860" y="5158"/>
                </a:lnTo>
                <a:lnTo>
                  <a:pt x="1854" y="5156"/>
                </a:lnTo>
                <a:lnTo>
                  <a:pt x="1849" y="5156"/>
                </a:lnTo>
                <a:lnTo>
                  <a:pt x="1846" y="5156"/>
                </a:lnTo>
                <a:lnTo>
                  <a:pt x="1841" y="5151"/>
                </a:lnTo>
                <a:lnTo>
                  <a:pt x="1836" y="5143"/>
                </a:lnTo>
                <a:lnTo>
                  <a:pt x="1834" y="5136"/>
                </a:lnTo>
                <a:lnTo>
                  <a:pt x="1834" y="5126"/>
                </a:lnTo>
                <a:lnTo>
                  <a:pt x="1836" y="5117"/>
                </a:lnTo>
                <a:lnTo>
                  <a:pt x="1836" y="5109"/>
                </a:lnTo>
                <a:lnTo>
                  <a:pt x="1834" y="5102"/>
                </a:lnTo>
                <a:lnTo>
                  <a:pt x="1832" y="5095"/>
                </a:lnTo>
                <a:lnTo>
                  <a:pt x="1829" y="5090"/>
                </a:lnTo>
                <a:lnTo>
                  <a:pt x="1829" y="5081"/>
                </a:lnTo>
                <a:lnTo>
                  <a:pt x="1832" y="5081"/>
                </a:lnTo>
                <a:lnTo>
                  <a:pt x="1834" y="5080"/>
                </a:lnTo>
                <a:lnTo>
                  <a:pt x="1834" y="5076"/>
                </a:lnTo>
                <a:lnTo>
                  <a:pt x="1846" y="5075"/>
                </a:lnTo>
                <a:lnTo>
                  <a:pt x="1854" y="5071"/>
                </a:lnTo>
                <a:lnTo>
                  <a:pt x="1858" y="5068"/>
                </a:lnTo>
                <a:lnTo>
                  <a:pt x="1861" y="5064"/>
                </a:lnTo>
                <a:lnTo>
                  <a:pt x="1861" y="5059"/>
                </a:lnTo>
                <a:lnTo>
                  <a:pt x="1861" y="5051"/>
                </a:lnTo>
                <a:lnTo>
                  <a:pt x="1861" y="5049"/>
                </a:lnTo>
                <a:lnTo>
                  <a:pt x="1863" y="5047"/>
                </a:lnTo>
                <a:lnTo>
                  <a:pt x="1868" y="5047"/>
                </a:lnTo>
                <a:lnTo>
                  <a:pt x="1873" y="5047"/>
                </a:lnTo>
                <a:lnTo>
                  <a:pt x="1878" y="5047"/>
                </a:lnTo>
                <a:lnTo>
                  <a:pt x="1883" y="5047"/>
                </a:lnTo>
                <a:lnTo>
                  <a:pt x="1883" y="5035"/>
                </a:lnTo>
                <a:lnTo>
                  <a:pt x="1883" y="5023"/>
                </a:lnTo>
                <a:lnTo>
                  <a:pt x="1882" y="5013"/>
                </a:lnTo>
                <a:lnTo>
                  <a:pt x="1877" y="5006"/>
                </a:lnTo>
                <a:lnTo>
                  <a:pt x="1883" y="5005"/>
                </a:lnTo>
                <a:lnTo>
                  <a:pt x="1890" y="5003"/>
                </a:lnTo>
                <a:lnTo>
                  <a:pt x="1895" y="5000"/>
                </a:lnTo>
                <a:lnTo>
                  <a:pt x="1899" y="4994"/>
                </a:lnTo>
                <a:lnTo>
                  <a:pt x="1902" y="4989"/>
                </a:lnTo>
                <a:lnTo>
                  <a:pt x="1904" y="4983"/>
                </a:lnTo>
                <a:lnTo>
                  <a:pt x="1904" y="4974"/>
                </a:lnTo>
                <a:lnTo>
                  <a:pt x="1904" y="4965"/>
                </a:lnTo>
                <a:lnTo>
                  <a:pt x="1907" y="4965"/>
                </a:lnTo>
                <a:lnTo>
                  <a:pt x="1911" y="4962"/>
                </a:lnTo>
                <a:lnTo>
                  <a:pt x="1916" y="4957"/>
                </a:lnTo>
                <a:lnTo>
                  <a:pt x="1918" y="4954"/>
                </a:lnTo>
                <a:lnTo>
                  <a:pt x="1921" y="4952"/>
                </a:lnTo>
                <a:lnTo>
                  <a:pt x="1924" y="4952"/>
                </a:lnTo>
                <a:lnTo>
                  <a:pt x="1931" y="4952"/>
                </a:lnTo>
                <a:lnTo>
                  <a:pt x="1931" y="4947"/>
                </a:lnTo>
                <a:lnTo>
                  <a:pt x="1935" y="4945"/>
                </a:lnTo>
                <a:lnTo>
                  <a:pt x="1945" y="4945"/>
                </a:lnTo>
                <a:lnTo>
                  <a:pt x="1948" y="4945"/>
                </a:lnTo>
                <a:lnTo>
                  <a:pt x="1952" y="4943"/>
                </a:lnTo>
                <a:lnTo>
                  <a:pt x="1953" y="4938"/>
                </a:lnTo>
                <a:lnTo>
                  <a:pt x="1952" y="4931"/>
                </a:lnTo>
                <a:lnTo>
                  <a:pt x="1950" y="4928"/>
                </a:lnTo>
                <a:lnTo>
                  <a:pt x="1948" y="4926"/>
                </a:lnTo>
                <a:lnTo>
                  <a:pt x="1943" y="4926"/>
                </a:lnTo>
                <a:lnTo>
                  <a:pt x="1938" y="4926"/>
                </a:lnTo>
                <a:lnTo>
                  <a:pt x="1931" y="4924"/>
                </a:lnTo>
                <a:close/>
                <a:moveTo>
                  <a:pt x="1767" y="4228"/>
                </a:moveTo>
                <a:lnTo>
                  <a:pt x="1769" y="4225"/>
                </a:lnTo>
                <a:lnTo>
                  <a:pt x="1773" y="4222"/>
                </a:lnTo>
                <a:lnTo>
                  <a:pt x="1783" y="4220"/>
                </a:lnTo>
                <a:lnTo>
                  <a:pt x="1788" y="4220"/>
                </a:lnTo>
                <a:lnTo>
                  <a:pt x="1791" y="4216"/>
                </a:lnTo>
                <a:lnTo>
                  <a:pt x="1795" y="4213"/>
                </a:lnTo>
                <a:lnTo>
                  <a:pt x="1795" y="4208"/>
                </a:lnTo>
                <a:lnTo>
                  <a:pt x="1796" y="4203"/>
                </a:lnTo>
                <a:lnTo>
                  <a:pt x="1798" y="4201"/>
                </a:lnTo>
                <a:lnTo>
                  <a:pt x="1802" y="4201"/>
                </a:lnTo>
                <a:lnTo>
                  <a:pt x="1803" y="4194"/>
                </a:lnTo>
                <a:lnTo>
                  <a:pt x="1802" y="4189"/>
                </a:lnTo>
                <a:lnTo>
                  <a:pt x="1796" y="4187"/>
                </a:lnTo>
                <a:lnTo>
                  <a:pt x="1791" y="4187"/>
                </a:lnTo>
                <a:lnTo>
                  <a:pt x="1779" y="4187"/>
                </a:lnTo>
                <a:lnTo>
                  <a:pt x="1773" y="4187"/>
                </a:lnTo>
                <a:lnTo>
                  <a:pt x="1767" y="4187"/>
                </a:lnTo>
                <a:lnTo>
                  <a:pt x="1767" y="4193"/>
                </a:lnTo>
                <a:lnTo>
                  <a:pt x="1766" y="4198"/>
                </a:lnTo>
                <a:lnTo>
                  <a:pt x="1761" y="4210"/>
                </a:lnTo>
                <a:lnTo>
                  <a:pt x="1759" y="4216"/>
                </a:lnTo>
                <a:lnTo>
                  <a:pt x="1759" y="4222"/>
                </a:lnTo>
                <a:lnTo>
                  <a:pt x="1762" y="4225"/>
                </a:lnTo>
                <a:lnTo>
                  <a:pt x="1767" y="4228"/>
                </a:lnTo>
                <a:close/>
                <a:moveTo>
                  <a:pt x="1781" y="4283"/>
                </a:moveTo>
                <a:lnTo>
                  <a:pt x="1778" y="4288"/>
                </a:lnTo>
                <a:lnTo>
                  <a:pt x="1774" y="4293"/>
                </a:lnTo>
                <a:lnTo>
                  <a:pt x="1769" y="4297"/>
                </a:lnTo>
                <a:lnTo>
                  <a:pt x="1767" y="4303"/>
                </a:lnTo>
                <a:lnTo>
                  <a:pt x="1773" y="4305"/>
                </a:lnTo>
                <a:lnTo>
                  <a:pt x="1774" y="4307"/>
                </a:lnTo>
                <a:lnTo>
                  <a:pt x="1774" y="4310"/>
                </a:lnTo>
                <a:lnTo>
                  <a:pt x="1773" y="4314"/>
                </a:lnTo>
                <a:lnTo>
                  <a:pt x="1771" y="4317"/>
                </a:lnTo>
                <a:lnTo>
                  <a:pt x="1767" y="4320"/>
                </a:lnTo>
                <a:lnTo>
                  <a:pt x="1767" y="4324"/>
                </a:lnTo>
                <a:lnTo>
                  <a:pt x="1778" y="4324"/>
                </a:lnTo>
                <a:lnTo>
                  <a:pt x="1781" y="4322"/>
                </a:lnTo>
                <a:lnTo>
                  <a:pt x="1783" y="4320"/>
                </a:lnTo>
                <a:lnTo>
                  <a:pt x="1786" y="4317"/>
                </a:lnTo>
                <a:lnTo>
                  <a:pt x="1788" y="4314"/>
                </a:lnTo>
                <a:lnTo>
                  <a:pt x="1788" y="4303"/>
                </a:lnTo>
                <a:lnTo>
                  <a:pt x="1793" y="4302"/>
                </a:lnTo>
                <a:lnTo>
                  <a:pt x="1795" y="4300"/>
                </a:lnTo>
                <a:lnTo>
                  <a:pt x="1795" y="4297"/>
                </a:lnTo>
                <a:lnTo>
                  <a:pt x="1793" y="4291"/>
                </a:lnTo>
                <a:lnTo>
                  <a:pt x="1788" y="4285"/>
                </a:lnTo>
                <a:lnTo>
                  <a:pt x="1785" y="4283"/>
                </a:lnTo>
                <a:lnTo>
                  <a:pt x="1781" y="4283"/>
                </a:lnTo>
                <a:close/>
                <a:moveTo>
                  <a:pt x="2115" y="1629"/>
                </a:moveTo>
                <a:lnTo>
                  <a:pt x="2112" y="1635"/>
                </a:lnTo>
                <a:lnTo>
                  <a:pt x="2110" y="1637"/>
                </a:lnTo>
                <a:lnTo>
                  <a:pt x="2112" y="1639"/>
                </a:lnTo>
                <a:lnTo>
                  <a:pt x="2112" y="1641"/>
                </a:lnTo>
                <a:lnTo>
                  <a:pt x="2112" y="1644"/>
                </a:lnTo>
                <a:lnTo>
                  <a:pt x="2110" y="1646"/>
                </a:lnTo>
                <a:lnTo>
                  <a:pt x="2112" y="1647"/>
                </a:lnTo>
                <a:lnTo>
                  <a:pt x="2114" y="1649"/>
                </a:lnTo>
                <a:lnTo>
                  <a:pt x="2119" y="1649"/>
                </a:lnTo>
                <a:lnTo>
                  <a:pt x="2122" y="1649"/>
                </a:lnTo>
                <a:lnTo>
                  <a:pt x="2127" y="1647"/>
                </a:lnTo>
                <a:lnTo>
                  <a:pt x="2129" y="1646"/>
                </a:lnTo>
                <a:lnTo>
                  <a:pt x="2129" y="1642"/>
                </a:lnTo>
                <a:lnTo>
                  <a:pt x="2127" y="1637"/>
                </a:lnTo>
                <a:lnTo>
                  <a:pt x="2122" y="1630"/>
                </a:lnTo>
                <a:lnTo>
                  <a:pt x="2119" y="1629"/>
                </a:lnTo>
                <a:lnTo>
                  <a:pt x="2115" y="1629"/>
                </a:lnTo>
                <a:close/>
                <a:moveTo>
                  <a:pt x="2095" y="1654"/>
                </a:moveTo>
                <a:lnTo>
                  <a:pt x="2095" y="1658"/>
                </a:lnTo>
                <a:lnTo>
                  <a:pt x="2097" y="1663"/>
                </a:lnTo>
                <a:lnTo>
                  <a:pt x="2097" y="1671"/>
                </a:lnTo>
                <a:lnTo>
                  <a:pt x="2095" y="1673"/>
                </a:lnTo>
                <a:lnTo>
                  <a:pt x="2095" y="1676"/>
                </a:lnTo>
                <a:lnTo>
                  <a:pt x="2097" y="1676"/>
                </a:lnTo>
                <a:lnTo>
                  <a:pt x="2109" y="1676"/>
                </a:lnTo>
                <a:lnTo>
                  <a:pt x="2109" y="1673"/>
                </a:lnTo>
                <a:lnTo>
                  <a:pt x="2110" y="1670"/>
                </a:lnTo>
                <a:lnTo>
                  <a:pt x="2114" y="1670"/>
                </a:lnTo>
                <a:lnTo>
                  <a:pt x="2115" y="1668"/>
                </a:lnTo>
                <a:lnTo>
                  <a:pt x="2117" y="1666"/>
                </a:lnTo>
                <a:lnTo>
                  <a:pt x="2115" y="1664"/>
                </a:lnTo>
                <a:lnTo>
                  <a:pt x="2115" y="1659"/>
                </a:lnTo>
                <a:lnTo>
                  <a:pt x="2115" y="1658"/>
                </a:lnTo>
                <a:lnTo>
                  <a:pt x="2117" y="1654"/>
                </a:lnTo>
                <a:lnTo>
                  <a:pt x="2095" y="1654"/>
                </a:lnTo>
                <a:close/>
                <a:moveTo>
                  <a:pt x="1740" y="4392"/>
                </a:moveTo>
                <a:lnTo>
                  <a:pt x="1740" y="4401"/>
                </a:lnTo>
                <a:lnTo>
                  <a:pt x="1744" y="4406"/>
                </a:lnTo>
                <a:lnTo>
                  <a:pt x="1749" y="4409"/>
                </a:lnTo>
                <a:lnTo>
                  <a:pt x="1754" y="4413"/>
                </a:lnTo>
                <a:lnTo>
                  <a:pt x="1761" y="4399"/>
                </a:lnTo>
                <a:lnTo>
                  <a:pt x="1767" y="4385"/>
                </a:lnTo>
                <a:lnTo>
                  <a:pt x="1747" y="4385"/>
                </a:lnTo>
                <a:lnTo>
                  <a:pt x="1747" y="4389"/>
                </a:lnTo>
                <a:lnTo>
                  <a:pt x="1745" y="4391"/>
                </a:lnTo>
                <a:lnTo>
                  <a:pt x="1740" y="4392"/>
                </a:lnTo>
                <a:close/>
                <a:moveTo>
                  <a:pt x="1904" y="4788"/>
                </a:moveTo>
                <a:lnTo>
                  <a:pt x="1906" y="4783"/>
                </a:lnTo>
                <a:lnTo>
                  <a:pt x="1907" y="4781"/>
                </a:lnTo>
                <a:lnTo>
                  <a:pt x="1911" y="4781"/>
                </a:lnTo>
                <a:lnTo>
                  <a:pt x="1911" y="4774"/>
                </a:lnTo>
                <a:lnTo>
                  <a:pt x="1912" y="4769"/>
                </a:lnTo>
                <a:lnTo>
                  <a:pt x="1914" y="4767"/>
                </a:lnTo>
                <a:lnTo>
                  <a:pt x="1918" y="4767"/>
                </a:lnTo>
                <a:lnTo>
                  <a:pt x="1921" y="4762"/>
                </a:lnTo>
                <a:lnTo>
                  <a:pt x="1924" y="4757"/>
                </a:lnTo>
                <a:lnTo>
                  <a:pt x="1928" y="4754"/>
                </a:lnTo>
                <a:lnTo>
                  <a:pt x="1931" y="4747"/>
                </a:lnTo>
                <a:lnTo>
                  <a:pt x="1906" y="4740"/>
                </a:lnTo>
                <a:lnTo>
                  <a:pt x="1892" y="4740"/>
                </a:lnTo>
                <a:lnTo>
                  <a:pt x="1877" y="4740"/>
                </a:lnTo>
                <a:lnTo>
                  <a:pt x="1875" y="4747"/>
                </a:lnTo>
                <a:lnTo>
                  <a:pt x="1877" y="4752"/>
                </a:lnTo>
                <a:lnTo>
                  <a:pt x="1880" y="4756"/>
                </a:lnTo>
                <a:lnTo>
                  <a:pt x="1883" y="4757"/>
                </a:lnTo>
                <a:lnTo>
                  <a:pt x="1892" y="4761"/>
                </a:lnTo>
                <a:lnTo>
                  <a:pt x="1895" y="4764"/>
                </a:lnTo>
                <a:lnTo>
                  <a:pt x="1897" y="4767"/>
                </a:lnTo>
                <a:lnTo>
                  <a:pt x="1897" y="4774"/>
                </a:lnTo>
                <a:lnTo>
                  <a:pt x="1897" y="4779"/>
                </a:lnTo>
                <a:lnTo>
                  <a:pt x="1899" y="4783"/>
                </a:lnTo>
                <a:lnTo>
                  <a:pt x="1900" y="4786"/>
                </a:lnTo>
                <a:lnTo>
                  <a:pt x="1904" y="4788"/>
                </a:lnTo>
                <a:close/>
                <a:moveTo>
                  <a:pt x="1747" y="4351"/>
                </a:moveTo>
                <a:lnTo>
                  <a:pt x="1747" y="4358"/>
                </a:lnTo>
                <a:lnTo>
                  <a:pt x="1747" y="4363"/>
                </a:lnTo>
                <a:lnTo>
                  <a:pt x="1749" y="4367"/>
                </a:lnTo>
                <a:lnTo>
                  <a:pt x="1752" y="4368"/>
                </a:lnTo>
                <a:lnTo>
                  <a:pt x="1756" y="4370"/>
                </a:lnTo>
                <a:lnTo>
                  <a:pt x="1759" y="4368"/>
                </a:lnTo>
                <a:lnTo>
                  <a:pt x="1764" y="4365"/>
                </a:lnTo>
                <a:lnTo>
                  <a:pt x="1769" y="4360"/>
                </a:lnTo>
                <a:lnTo>
                  <a:pt x="1773" y="4353"/>
                </a:lnTo>
                <a:lnTo>
                  <a:pt x="1771" y="4351"/>
                </a:lnTo>
                <a:lnTo>
                  <a:pt x="1769" y="4348"/>
                </a:lnTo>
                <a:lnTo>
                  <a:pt x="1766" y="4346"/>
                </a:lnTo>
                <a:lnTo>
                  <a:pt x="1761" y="4344"/>
                </a:lnTo>
                <a:lnTo>
                  <a:pt x="1759" y="4348"/>
                </a:lnTo>
                <a:lnTo>
                  <a:pt x="1756" y="4350"/>
                </a:lnTo>
                <a:lnTo>
                  <a:pt x="1752" y="4351"/>
                </a:lnTo>
                <a:lnTo>
                  <a:pt x="1747" y="4351"/>
                </a:lnTo>
                <a:close/>
                <a:moveTo>
                  <a:pt x="1324" y="4795"/>
                </a:moveTo>
                <a:lnTo>
                  <a:pt x="1334" y="4795"/>
                </a:lnTo>
                <a:lnTo>
                  <a:pt x="1344" y="4795"/>
                </a:lnTo>
                <a:lnTo>
                  <a:pt x="1350" y="4793"/>
                </a:lnTo>
                <a:lnTo>
                  <a:pt x="1351" y="4791"/>
                </a:lnTo>
                <a:lnTo>
                  <a:pt x="1351" y="4788"/>
                </a:lnTo>
                <a:lnTo>
                  <a:pt x="1351" y="4785"/>
                </a:lnTo>
                <a:lnTo>
                  <a:pt x="1350" y="4783"/>
                </a:lnTo>
                <a:lnTo>
                  <a:pt x="1344" y="4781"/>
                </a:lnTo>
                <a:lnTo>
                  <a:pt x="1344" y="4788"/>
                </a:lnTo>
                <a:lnTo>
                  <a:pt x="1331" y="4790"/>
                </a:lnTo>
                <a:lnTo>
                  <a:pt x="1324" y="4791"/>
                </a:lnTo>
                <a:lnTo>
                  <a:pt x="1324" y="4793"/>
                </a:lnTo>
                <a:lnTo>
                  <a:pt x="1324" y="4795"/>
                </a:lnTo>
                <a:close/>
                <a:moveTo>
                  <a:pt x="1392" y="5259"/>
                </a:moveTo>
                <a:lnTo>
                  <a:pt x="1392" y="5264"/>
                </a:lnTo>
                <a:lnTo>
                  <a:pt x="1392" y="5269"/>
                </a:lnTo>
                <a:lnTo>
                  <a:pt x="1392" y="5274"/>
                </a:lnTo>
                <a:lnTo>
                  <a:pt x="1392" y="5279"/>
                </a:lnTo>
                <a:lnTo>
                  <a:pt x="1390" y="5281"/>
                </a:lnTo>
                <a:lnTo>
                  <a:pt x="1389" y="5281"/>
                </a:lnTo>
                <a:lnTo>
                  <a:pt x="1385" y="5283"/>
                </a:lnTo>
                <a:lnTo>
                  <a:pt x="1385" y="5286"/>
                </a:lnTo>
                <a:lnTo>
                  <a:pt x="1387" y="5291"/>
                </a:lnTo>
                <a:lnTo>
                  <a:pt x="1390" y="5295"/>
                </a:lnTo>
                <a:lnTo>
                  <a:pt x="1390" y="5298"/>
                </a:lnTo>
                <a:lnTo>
                  <a:pt x="1390" y="5301"/>
                </a:lnTo>
                <a:lnTo>
                  <a:pt x="1389" y="5305"/>
                </a:lnTo>
                <a:lnTo>
                  <a:pt x="1380" y="5310"/>
                </a:lnTo>
                <a:lnTo>
                  <a:pt x="1377" y="5312"/>
                </a:lnTo>
                <a:lnTo>
                  <a:pt x="1373" y="5315"/>
                </a:lnTo>
                <a:lnTo>
                  <a:pt x="1372" y="5320"/>
                </a:lnTo>
                <a:lnTo>
                  <a:pt x="1372" y="5327"/>
                </a:lnTo>
                <a:lnTo>
                  <a:pt x="1372" y="5330"/>
                </a:lnTo>
                <a:lnTo>
                  <a:pt x="1372" y="5368"/>
                </a:lnTo>
                <a:lnTo>
                  <a:pt x="1370" y="5370"/>
                </a:lnTo>
                <a:lnTo>
                  <a:pt x="1368" y="5371"/>
                </a:lnTo>
                <a:lnTo>
                  <a:pt x="1365" y="5375"/>
                </a:lnTo>
                <a:lnTo>
                  <a:pt x="1363" y="5380"/>
                </a:lnTo>
                <a:lnTo>
                  <a:pt x="1361" y="5382"/>
                </a:lnTo>
                <a:lnTo>
                  <a:pt x="1358" y="5382"/>
                </a:lnTo>
                <a:lnTo>
                  <a:pt x="1358" y="5390"/>
                </a:lnTo>
                <a:lnTo>
                  <a:pt x="1356" y="5397"/>
                </a:lnTo>
                <a:lnTo>
                  <a:pt x="1351" y="5409"/>
                </a:lnTo>
                <a:lnTo>
                  <a:pt x="1346" y="5421"/>
                </a:lnTo>
                <a:lnTo>
                  <a:pt x="1343" y="5426"/>
                </a:lnTo>
                <a:lnTo>
                  <a:pt x="1338" y="5429"/>
                </a:lnTo>
                <a:lnTo>
                  <a:pt x="1336" y="5440"/>
                </a:lnTo>
                <a:lnTo>
                  <a:pt x="1332" y="5446"/>
                </a:lnTo>
                <a:lnTo>
                  <a:pt x="1329" y="5453"/>
                </a:lnTo>
                <a:lnTo>
                  <a:pt x="1324" y="5460"/>
                </a:lnTo>
                <a:lnTo>
                  <a:pt x="1319" y="5467"/>
                </a:lnTo>
                <a:lnTo>
                  <a:pt x="1315" y="5474"/>
                </a:lnTo>
                <a:lnTo>
                  <a:pt x="1312" y="5481"/>
                </a:lnTo>
                <a:lnTo>
                  <a:pt x="1310" y="5491"/>
                </a:lnTo>
                <a:lnTo>
                  <a:pt x="1307" y="5493"/>
                </a:lnTo>
                <a:lnTo>
                  <a:pt x="1305" y="5494"/>
                </a:lnTo>
                <a:lnTo>
                  <a:pt x="1302" y="5503"/>
                </a:lnTo>
                <a:lnTo>
                  <a:pt x="1298" y="5513"/>
                </a:lnTo>
                <a:lnTo>
                  <a:pt x="1295" y="5523"/>
                </a:lnTo>
                <a:lnTo>
                  <a:pt x="1292" y="5527"/>
                </a:lnTo>
                <a:lnTo>
                  <a:pt x="1290" y="5528"/>
                </a:lnTo>
                <a:lnTo>
                  <a:pt x="1290" y="5532"/>
                </a:lnTo>
                <a:lnTo>
                  <a:pt x="1288" y="5535"/>
                </a:lnTo>
                <a:lnTo>
                  <a:pt x="1288" y="5539"/>
                </a:lnTo>
                <a:lnTo>
                  <a:pt x="1286" y="5549"/>
                </a:lnTo>
                <a:lnTo>
                  <a:pt x="1285" y="5557"/>
                </a:lnTo>
                <a:lnTo>
                  <a:pt x="1281" y="5563"/>
                </a:lnTo>
                <a:lnTo>
                  <a:pt x="1278" y="5566"/>
                </a:lnTo>
                <a:lnTo>
                  <a:pt x="1276" y="5566"/>
                </a:lnTo>
                <a:lnTo>
                  <a:pt x="1276" y="5569"/>
                </a:lnTo>
                <a:lnTo>
                  <a:pt x="1276" y="5573"/>
                </a:lnTo>
                <a:lnTo>
                  <a:pt x="1276" y="5576"/>
                </a:lnTo>
                <a:lnTo>
                  <a:pt x="1276" y="5580"/>
                </a:lnTo>
                <a:lnTo>
                  <a:pt x="1268" y="5600"/>
                </a:lnTo>
                <a:lnTo>
                  <a:pt x="1264" y="5612"/>
                </a:lnTo>
                <a:lnTo>
                  <a:pt x="1263" y="5627"/>
                </a:lnTo>
                <a:lnTo>
                  <a:pt x="1264" y="5638"/>
                </a:lnTo>
                <a:lnTo>
                  <a:pt x="1266" y="5646"/>
                </a:lnTo>
                <a:lnTo>
                  <a:pt x="1268" y="5656"/>
                </a:lnTo>
                <a:lnTo>
                  <a:pt x="1269" y="5667"/>
                </a:lnTo>
                <a:lnTo>
                  <a:pt x="1269" y="5672"/>
                </a:lnTo>
                <a:lnTo>
                  <a:pt x="1271" y="5677"/>
                </a:lnTo>
                <a:lnTo>
                  <a:pt x="1273" y="5680"/>
                </a:lnTo>
                <a:lnTo>
                  <a:pt x="1278" y="5687"/>
                </a:lnTo>
                <a:lnTo>
                  <a:pt x="1283" y="5694"/>
                </a:lnTo>
                <a:lnTo>
                  <a:pt x="1283" y="5697"/>
                </a:lnTo>
                <a:lnTo>
                  <a:pt x="1285" y="5702"/>
                </a:lnTo>
                <a:lnTo>
                  <a:pt x="1285" y="5707"/>
                </a:lnTo>
                <a:lnTo>
                  <a:pt x="1281" y="5738"/>
                </a:lnTo>
                <a:lnTo>
                  <a:pt x="1281" y="5752"/>
                </a:lnTo>
                <a:lnTo>
                  <a:pt x="1281" y="5759"/>
                </a:lnTo>
                <a:lnTo>
                  <a:pt x="1283" y="5764"/>
                </a:lnTo>
                <a:lnTo>
                  <a:pt x="1286" y="5764"/>
                </a:lnTo>
                <a:lnTo>
                  <a:pt x="1290" y="5764"/>
                </a:lnTo>
                <a:lnTo>
                  <a:pt x="1297" y="5764"/>
                </a:lnTo>
                <a:lnTo>
                  <a:pt x="1298" y="5759"/>
                </a:lnTo>
                <a:lnTo>
                  <a:pt x="1300" y="5757"/>
                </a:lnTo>
                <a:lnTo>
                  <a:pt x="1307" y="5755"/>
                </a:lnTo>
                <a:lnTo>
                  <a:pt x="1310" y="5753"/>
                </a:lnTo>
                <a:lnTo>
                  <a:pt x="1314" y="5752"/>
                </a:lnTo>
                <a:lnTo>
                  <a:pt x="1315" y="5748"/>
                </a:lnTo>
                <a:lnTo>
                  <a:pt x="1319" y="5740"/>
                </a:lnTo>
                <a:lnTo>
                  <a:pt x="1317" y="5730"/>
                </a:lnTo>
                <a:lnTo>
                  <a:pt x="1319" y="5726"/>
                </a:lnTo>
                <a:lnTo>
                  <a:pt x="1322" y="5704"/>
                </a:lnTo>
                <a:lnTo>
                  <a:pt x="1324" y="5692"/>
                </a:lnTo>
                <a:lnTo>
                  <a:pt x="1326" y="5680"/>
                </a:lnTo>
                <a:lnTo>
                  <a:pt x="1324" y="5677"/>
                </a:lnTo>
                <a:lnTo>
                  <a:pt x="1324" y="5672"/>
                </a:lnTo>
                <a:lnTo>
                  <a:pt x="1324" y="5668"/>
                </a:lnTo>
                <a:lnTo>
                  <a:pt x="1329" y="5661"/>
                </a:lnTo>
                <a:lnTo>
                  <a:pt x="1331" y="5658"/>
                </a:lnTo>
                <a:lnTo>
                  <a:pt x="1332" y="5655"/>
                </a:lnTo>
                <a:lnTo>
                  <a:pt x="1332" y="5649"/>
                </a:lnTo>
                <a:lnTo>
                  <a:pt x="1331" y="5644"/>
                </a:lnTo>
                <a:lnTo>
                  <a:pt x="1331" y="5641"/>
                </a:lnTo>
                <a:lnTo>
                  <a:pt x="1332" y="5636"/>
                </a:lnTo>
                <a:lnTo>
                  <a:pt x="1334" y="5634"/>
                </a:lnTo>
                <a:lnTo>
                  <a:pt x="1338" y="5634"/>
                </a:lnTo>
                <a:lnTo>
                  <a:pt x="1338" y="5629"/>
                </a:lnTo>
                <a:lnTo>
                  <a:pt x="1338" y="5624"/>
                </a:lnTo>
                <a:lnTo>
                  <a:pt x="1343" y="5619"/>
                </a:lnTo>
                <a:lnTo>
                  <a:pt x="1344" y="5612"/>
                </a:lnTo>
                <a:lnTo>
                  <a:pt x="1346" y="5607"/>
                </a:lnTo>
                <a:lnTo>
                  <a:pt x="1344" y="5600"/>
                </a:lnTo>
                <a:lnTo>
                  <a:pt x="1344" y="5597"/>
                </a:lnTo>
                <a:lnTo>
                  <a:pt x="1348" y="5593"/>
                </a:lnTo>
                <a:lnTo>
                  <a:pt x="1353" y="5588"/>
                </a:lnTo>
                <a:lnTo>
                  <a:pt x="1356" y="5586"/>
                </a:lnTo>
                <a:lnTo>
                  <a:pt x="1358" y="5583"/>
                </a:lnTo>
                <a:lnTo>
                  <a:pt x="1358" y="5580"/>
                </a:lnTo>
                <a:lnTo>
                  <a:pt x="1358" y="5573"/>
                </a:lnTo>
                <a:lnTo>
                  <a:pt x="1358" y="5532"/>
                </a:lnTo>
                <a:lnTo>
                  <a:pt x="1361" y="5532"/>
                </a:lnTo>
                <a:lnTo>
                  <a:pt x="1363" y="5530"/>
                </a:lnTo>
                <a:lnTo>
                  <a:pt x="1367" y="5527"/>
                </a:lnTo>
                <a:lnTo>
                  <a:pt x="1368" y="5523"/>
                </a:lnTo>
                <a:lnTo>
                  <a:pt x="1373" y="5516"/>
                </a:lnTo>
                <a:lnTo>
                  <a:pt x="1375" y="5508"/>
                </a:lnTo>
                <a:lnTo>
                  <a:pt x="1380" y="5499"/>
                </a:lnTo>
                <a:lnTo>
                  <a:pt x="1382" y="5498"/>
                </a:lnTo>
                <a:lnTo>
                  <a:pt x="1384" y="5493"/>
                </a:lnTo>
                <a:lnTo>
                  <a:pt x="1385" y="5484"/>
                </a:lnTo>
                <a:lnTo>
                  <a:pt x="1385" y="5416"/>
                </a:lnTo>
                <a:lnTo>
                  <a:pt x="1394" y="5393"/>
                </a:lnTo>
                <a:lnTo>
                  <a:pt x="1401" y="5370"/>
                </a:lnTo>
                <a:lnTo>
                  <a:pt x="1413" y="5320"/>
                </a:lnTo>
                <a:lnTo>
                  <a:pt x="1416" y="5313"/>
                </a:lnTo>
                <a:lnTo>
                  <a:pt x="1419" y="5307"/>
                </a:lnTo>
                <a:lnTo>
                  <a:pt x="1419" y="5303"/>
                </a:lnTo>
                <a:lnTo>
                  <a:pt x="1419" y="5300"/>
                </a:lnTo>
                <a:lnTo>
                  <a:pt x="1419" y="5295"/>
                </a:lnTo>
                <a:lnTo>
                  <a:pt x="1421" y="5289"/>
                </a:lnTo>
                <a:lnTo>
                  <a:pt x="1428" y="5283"/>
                </a:lnTo>
                <a:lnTo>
                  <a:pt x="1433" y="5274"/>
                </a:lnTo>
                <a:lnTo>
                  <a:pt x="1435" y="5271"/>
                </a:lnTo>
                <a:lnTo>
                  <a:pt x="1433" y="5266"/>
                </a:lnTo>
                <a:lnTo>
                  <a:pt x="1433" y="5262"/>
                </a:lnTo>
                <a:lnTo>
                  <a:pt x="1433" y="5259"/>
                </a:lnTo>
                <a:lnTo>
                  <a:pt x="1436" y="5259"/>
                </a:lnTo>
                <a:lnTo>
                  <a:pt x="1438" y="5257"/>
                </a:lnTo>
                <a:lnTo>
                  <a:pt x="1440" y="5252"/>
                </a:lnTo>
                <a:lnTo>
                  <a:pt x="1435" y="5243"/>
                </a:lnTo>
                <a:lnTo>
                  <a:pt x="1433" y="5238"/>
                </a:lnTo>
                <a:lnTo>
                  <a:pt x="1433" y="5231"/>
                </a:lnTo>
                <a:lnTo>
                  <a:pt x="1425" y="5231"/>
                </a:lnTo>
                <a:lnTo>
                  <a:pt x="1418" y="5233"/>
                </a:lnTo>
                <a:lnTo>
                  <a:pt x="1411" y="5235"/>
                </a:lnTo>
                <a:lnTo>
                  <a:pt x="1406" y="5240"/>
                </a:lnTo>
                <a:lnTo>
                  <a:pt x="1399" y="5249"/>
                </a:lnTo>
                <a:lnTo>
                  <a:pt x="1392" y="5259"/>
                </a:lnTo>
                <a:close/>
                <a:moveTo>
                  <a:pt x="109" y="5559"/>
                </a:moveTo>
                <a:lnTo>
                  <a:pt x="109" y="5563"/>
                </a:lnTo>
                <a:lnTo>
                  <a:pt x="108" y="5564"/>
                </a:lnTo>
                <a:lnTo>
                  <a:pt x="103" y="5566"/>
                </a:lnTo>
                <a:lnTo>
                  <a:pt x="94" y="5566"/>
                </a:lnTo>
                <a:lnTo>
                  <a:pt x="92" y="5568"/>
                </a:lnTo>
                <a:lnTo>
                  <a:pt x="89" y="5569"/>
                </a:lnTo>
                <a:lnTo>
                  <a:pt x="87" y="5574"/>
                </a:lnTo>
                <a:lnTo>
                  <a:pt x="89" y="5581"/>
                </a:lnTo>
                <a:lnTo>
                  <a:pt x="92" y="5586"/>
                </a:lnTo>
                <a:lnTo>
                  <a:pt x="96" y="5592"/>
                </a:lnTo>
                <a:lnTo>
                  <a:pt x="103" y="5595"/>
                </a:lnTo>
                <a:lnTo>
                  <a:pt x="106" y="5595"/>
                </a:lnTo>
                <a:lnTo>
                  <a:pt x="109" y="5593"/>
                </a:lnTo>
                <a:lnTo>
                  <a:pt x="109" y="5580"/>
                </a:lnTo>
                <a:lnTo>
                  <a:pt x="111" y="5574"/>
                </a:lnTo>
                <a:lnTo>
                  <a:pt x="113" y="5573"/>
                </a:lnTo>
                <a:lnTo>
                  <a:pt x="116" y="5573"/>
                </a:lnTo>
                <a:lnTo>
                  <a:pt x="118" y="5568"/>
                </a:lnTo>
                <a:lnTo>
                  <a:pt x="120" y="5566"/>
                </a:lnTo>
                <a:lnTo>
                  <a:pt x="123" y="5566"/>
                </a:lnTo>
                <a:lnTo>
                  <a:pt x="121" y="5563"/>
                </a:lnTo>
                <a:lnTo>
                  <a:pt x="118" y="5561"/>
                </a:lnTo>
                <a:lnTo>
                  <a:pt x="109" y="5559"/>
                </a:lnTo>
                <a:close/>
                <a:moveTo>
                  <a:pt x="362" y="6023"/>
                </a:moveTo>
                <a:lnTo>
                  <a:pt x="362" y="6028"/>
                </a:lnTo>
                <a:lnTo>
                  <a:pt x="362" y="6035"/>
                </a:lnTo>
                <a:lnTo>
                  <a:pt x="362" y="6047"/>
                </a:lnTo>
                <a:lnTo>
                  <a:pt x="362" y="6054"/>
                </a:lnTo>
                <a:lnTo>
                  <a:pt x="363" y="6057"/>
                </a:lnTo>
                <a:lnTo>
                  <a:pt x="369" y="6059"/>
                </a:lnTo>
                <a:lnTo>
                  <a:pt x="375" y="6057"/>
                </a:lnTo>
                <a:lnTo>
                  <a:pt x="381" y="6054"/>
                </a:lnTo>
                <a:lnTo>
                  <a:pt x="382" y="6049"/>
                </a:lnTo>
                <a:lnTo>
                  <a:pt x="384" y="6042"/>
                </a:lnTo>
                <a:lnTo>
                  <a:pt x="382" y="6035"/>
                </a:lnTo>
                <a:lnTo>
                  <a:pt x="379" y="6028"/>
                </a:lnTo>
                <a:lnTo>
                  <a:pt x="374" y="6025"/>
                </a:lnTo>
                <a:lnTo>
                  <a:pt x="369" y="6021"/>
                </a:lnTo>
                <a:lnTo>
                  <a:pt x="362" y="6023"/>
                </a:lnTo>
                <a:close/>
                <a:moveTo>
                  <a:pt x="96" y="4945"/>
                </a:moveTo>
                <a:lnTo>
                  <a:pt x="94" y="4954"/>
                </a:lnTo>
                <a:lnTo>
                  <a:pt x="92" y="4957"/>
                </a:lnTo>
                <a:lnTo>
                  <a:pt x="89" y="4959"/>
                </a:lnTo>
                <a:lnTo>
                  <a:pt x="87" y="4967"/>
                </a:lnTo>
                <a:lnTo>
                  <a:pt x="89" y="4974"/>
                </a:lnTo>
                <a:lnTo>
                  <a:pt x="91" y="4981"/>
                </a:lnTo>
                <a:lnTo>
                  <a:pt x="92" y="4986"/>
                </a:lnTo>
                <a:lnTo>
                  <a:pt x="96" y="4991"/>
                </a:lnTo>
                <a:lnTo>
                  <a:pt x="99" y="4994"/>
                </a:lnTo>
                <a:lnTo>
                  <a:pt x="109" y="5000"/>
                </a:lnTo>
                <a:lnTo>
                  <a:pt x="111" y="4993"/>
                </a:lnTo>
                <a:lnTo>
                  <a:pt x="116" y="4989"/>
                </a:lnTo>
                <a:lnTo>
                  <a:pt x="125" y="4981"/>
                </a:lnTo>
                <a:lnTo>
                  <a:pt x="130" y="4977"/>
                </a:lnTo>
                <a:lnTo>
                  <a:pt x="133" y="4972"/>
                </a:lnTo>
                <a:lnTo>
                  <a:pt x="137" y="4967"/>
                </a:lnTo>
                <a:lnTo>
                  <a:pt x="137" y="4959"/>
                </a:lnTo>
                <a:lnTo>
                  <a:pt x="133" y="4957"/>
                </a:lnTo>
                <a:lnTo>
                  <a:pt x="132" y="4954"/>
                </a:lnTo>
                <a:lnTo>
                  <a:pt x="130" y="4950"/>
                </a:lnTo>
                <a:lnTo>
                  <a:pt x="130" y="4945"/>
                </a:lnTo>
                <a:lnTo>
                  <a:pt x="96" y="4945"/>
                </a:lnTo>
                <a:close/>
                <a:moveTo>
                  <a:pt x="137" y="4931"/>
                </a:moveTo>
                <a:lnTo>
                  <a:pt x="142" y="4923"/>
                </a:lnTo>
                <a:lnTo>
                  <a:pt x="147" y="4916"/>
                </a:lnTo>
                <a:lnTo>
                  <a:pt x="150" y="4911"/>
                </a:lnTo>
                <a:lnTo>
                  <a:pt x="152" y="4906"/>
                </a:lnTo>
                <a:lnTo>
                  <a:pt x="152" y="4899"/>
                </a:lnTo>
                <a:lnTo>
                  <a:pt x="150" y="4890"/>
                </a:lnTo>
                <a:lnTo>
                  <a:pt x="150" y="4883"/>
                </a:lnTo>
                <a:lnTo>
                  <a:pt x="150" y="4877"/>
                </a:lnTo>
                <a:lnTo>
                  <a:pt x="149" y="4871"/>
                </a:lnTo>
                <a:lnTo>
                  <a:pt x="145" y="4868"/>
                </a:lnTo>
                <a:lnTo>
                  <a:pt x="138" y="4861"/>
                </a:lnTo>
                <a:lnTo>
                  <a:pt x="130" y="4856"/>
                </a:lnTo>
                <a:lnTo>
                  <a:pt x="128" y="4861"/>
                </a:lnTo>
                <a:lnTo>
                  <a:pt x="125" y="4865"/>
                </a:lnTo>
                <a:lnTo>
                  <a:pt x="116" y="4870"/>
                </a:lnTo>
                <a:lnTo>
                  <a:pt x="108" y="4875"/>
                </a:lnTo>
                <a:lnTo>
                  <a:pt x="96" y="4877"/>
                </a:lnTo>
                <a:lnTo>
                  <a:pt x="96" y="4873"/>
                </a:lnTo>
                <a:lnTo>
                  <a:pt x="94" y="4871"/>
                </a:lnTo>
                <a:lnTo>
                  <a:pt x="89" y="4870"/>
                </a:lnTo>
                <a:lnTo>
                  <a:pt x="85" y="4866"/>
                </a:lnTo>
                <a:lnTo>
                  <a:pt x="84" y="4865"/>
                </a:lnTo>
                <a:lnTo>
                  <a:pt x="82" y="4863"/>
                </a:lnTo>
                <a:lnTo>
                  <a:pt x="80" y="4858"/>
                </a:lnTo>
                <a:lnTo>
                  <a:pt x="79" y="4856"/>
                </a:lnTo>
                <a:lnTo>
                  <a:pt x="75" y="4856"/>
                </a:lnTo>
                <a:lnTo>
                  <a:pt x="72" y="4863"/>
                </a:lnTo>
                <a:lnTo>
                  <a:pt x="68" y="4866"/>
                </a:lnTo>
                <a:lnTo>
                  <a:pt x="65" y="4871"/>
                </a:lnTo>
                <a:lnTo>
                  <a:pt x="62" y="4877"/>
                </a:lnTo>
                <a:lnTo>
                  <a:pt x="63" y="4883"/>
                </a:lnTo>
                <a:lnTo>
                  <a:pt x="62" y="4889"/>
                </a:lnTo>
                <a:lnTo>
                  <a:pt x="60" y="4895"/>
                </a:lnTo>
                <a:lnTo>
                  <a:pt x="55" y="4901"/>
                </a:lnTo>
                <a:lnTo>
                  <a:pt x="55" y="4906"/>
                </a:lnTo>
                <a:lnTo>
                  <a:pt x="55" y="4911"/>
                </a:lnTo>
                <a:lnTo>
                  <a:pt x="62" y="4919"/>
                </a:lnTo>
                <a:lnTo>
                  <a:pt x="67" y="4930"/>
                </a:lnTo>
                <a:lnTo>
                  <a:pt x="72" y="4933"/>
                </a:lnTo>
                <a:lnTo>
                  <a:pt x="77" y="4935"/>
                </a:lnTo>
                <a:lnTo>
                  <a:pt x="82" y="4938"/>
                </a:lnTo>
                <a:lnTo>
                  <a:pt x="89" y="4938"/>
                </a:lnTo>
                <a:lnTo>
                  <a:pt x="91" y="4928"/>
                </a:lnTo>
                <a:lnTo>
                  <a:pt x="92" y="4924"/>
                </a:lnTo>
                <a:lnTo>
                  <a:pt x="94" y="4921"/>
                </a:lnTo>
                <a:lnTo>
                  <a:pt x="99" y="4919"/>
                </a:lnTo>
                <a:lnTo>
                  <a:pt x="108" y="4919"/>
                </a:lnTo>
                <a:lnTo>
                  <a:pt x="116" y="4921"/>
                </a:lnTo>
                <a:lnTo>
                  <a:pt x="123" y="4924"/>
                </a:lnTo>
                <a:lnTo>
                  <a:pt x="137" y="4931"/>
                </a:lnTo>
                <a:close/>
                <a:moveTo>
                  <a:pt x="1686" y="4447"/>
                </a:moveTo>
                <a:lnTo>
                  <a:pt x="1682" y="4449"/>
                </a:lnTo>
                <a:lnTo>
                  <a:pt x="1680" y="4452"/>
                </a:lnTo>
                <a:lnTo>
                  <a:pt x="1679" y="4461"/>
                </a:lnTo>
                <a:lnTo>
                  <a:pt x="1675" y="4462"/>
                </a:lnTo>
                <a:lnTo>
                  <a:pt x="1674" y="4464"/>
                </a:lnTo>
                <a:lnTo>
                  <a:pt x="1672" y="4467"/>
                </a:lnTo>
                <a:lnTo>
                  <a:pt x="1672" y="4474"/>
                </a:lnTo>
                <a:lnTo>
                  <a:pt x="1672" y="4481"/>
                </a:lnTo>
                <a:lnTo>
                  <a:pt x="1675" y="4484"/>
                </a:lnTo>
                <a:lnTo>
                  <a:pt x="1679" y="4488"/>
                </a:lnTo>
                <a:lnTo>
                  <a:pt x="1682" y="4488"/>
                </a:lnTo>
                <a:lnTo>
                  <a:pt x="1686" y="4488"/>
                </a:lnTo>
                <a:lnTo>
                  <a:pt x="1692" y="4488"/>
                </a:lnTo>
                <a:lnTo>
                  <a:pt x="1698" y="4483"/>
                </a:lnTo>
                <a:lnTo>
                  <a:pt x="1703" y="4478"/>
                </a:lnTo>
                <a:lnTo>
                  <a:pt x="1704" y="4469"/>
                </a:lnTo>
                <a:lnTo>
                  <a:pt x="1706" y="4461"/>
                </a:lnTo>
                <a:lnTo>
                  <a:pt x="1709" y="4459"/>
                </a:lnTo>
                <a:lnTo>
                  <a:pt x="1711" y="4455"/>
                </a:lnTo>
                <a:lnTo>
                  <a:pt x="1713" y="4447"/>
                </a:lnTo>
                <a:lnTo>
                  <a:pt x="1706" y="4447"/>
                </a:lnTo>
                <a:lnTo>
                  <a:pt x="1701" y="4445"/>
                </a:lnTo>
                <a:lnTo>
                  <a:pt x="1698" y="4442"/>
                </a:lnTo>
                <a:lnTo>
                  <a:pt x="1692" y="4440"/>
                </a:lnTo>
                <a:lnTo>
                  <a:pt x="1692" y="4443"/>
                </a:lnTo>
                <a:lnTo>
                  <a:pt x="1691" y="4445"/>
                </a:lnTo>
                <a:lnTo>
                  <a:pt x="1686" y="4447"/>
                </a:lnTo>
                <a:close/>
                <a:moveTo>
                  <a:pt x="1324" y="5034"/>
                </a:moveTo>
                <a:lnTo>
                  <a:pt x="1324" y="5041"/>
                </a:lnTo>
                <a:lnTo>
                  <a:pt x="1327" y="5042"/>
                </a:lnTo>
                <a:lnTo>
                  <a:pt x="1331" y="5044"/>
                </a:lnTo>
                <a:lnTo>
                  <a:pt x="1338" y="5051"/>
                </a:lnTo>
                <a:lnTo>
                  <a:pt x="1341" y="5052"/>
                </a:lnTo>
                <a:lnTo>
                  <a:pt x="1343" y="5052"/>
                </a:lnTo>
                <a:lnTo>
                  <a:pt x="1344" y="5049"/>
                </a:lnTo>
                <a:lnTo>
                  <a:pt x="1344" y="5041"/>
                </a:lnTo>
                <a:lnTo>
                  <a:pt x="1339" y="5039"/>
                </a:lnTo>
                <a:lnTo>
                  <a:pt x="1338" y="5037"/>
                </a:lnTo>
                <a:lnTo>
                  <a:pt x="1338" y="5034"/>
                </a:lnTo>
                <a:lnTo>
                  <a:pt x="1336" y="5030"/>
                </a:lnTo>
                <a:lnTo>
                  <a:pt x="1334" y="5029"/>
                </a:lnTo>
                <a:lnTo>
                  <a:pt x="1331" y="5029"/>
                </a:lnTo>
                <a:lnTo>
                  <a:pt x="1326" y="5030"/>
                </a:lnTo>
                <a:lnTo>
                  <a:pt x="1324" y="5032"/>
                </a:lnTo>
                <a:lnTo>
                  <a:pt x="1324" y="5034"/>
                </a:lnTo>
                <a:close/>
                <a:moveTo>
                  <a:pt x="1365" y="4842"/>
                </a:moveTo>
                <a:lnTo>
                  <a:pt x="1360" y="4841"/>
                </a:lnTo>
                <a:lnTo>
                  <a:pt x="1358" y="4839"/>
                </a:lnTo>
                <a:lnTo>
                  <a:pt x="1358" y="4836"/>
                </a:lnTo>
                <a:lnTo>
                  <a:pt x="1355" y="4836"/>
                </a:lnTo>
                <a:lnTo>
                  <a:pt x="1353" y="4834"/>
                </a:lnTo>
                <a:lnTo>
                  <a:pt x="1351" y="4829"/>
                </a:lnTo>
                <a:lnTo>
                  <a:pt x="1353" y="4825"/>
                </a:lnTo>
                <a:lnTo>
                  <a:pt x="1356" y="4824"/>
                </a:lnTo>
                <a:lnTo>
                  <a:pt x="1365" y="4822"/>
                </a:lnTo>
                <a:lnTo>
                  <a:pt x="1365" y="4808"/>
                </a:lnTo>
                <a:lnTo>
                  <a:pt x="1355" y="4808"/>
                </a:lnTo>
                <a:lnTo>
                  <a:pt x="1344" y="4808"/>
                </a:lnTo>
                <a:lnTo>
                  <a:pt x="1338" y="4812"/>
                </a:lnTo>
                <a:lnTo>
                  <a:pt x="1331" y="4815"/>
                </a:lnTo>
                <a:lnTo>
                  <a:pt x="1331" y="4825"/>
                </a:lnTo>
                <a:lnTo>
                  <a:pt x="1332" y="4834"/>
                </a:lnTo>
                <a:lnTo>
                  <a:pt x="1338" y="4842"/>
                </a:lnTo>
                <a:lnTo>
                  <a:pt x="1343" y="4849"/>
                </a:lnTo>
                <a:lnTo>
                  <a:pt x="1350" y="4853"/>
                </a:lnTo>
                <a:lnTo>
                  <a:pt x="1355" y="4854"/>
                </a:lnTo>
                <a:lnTo>
                  <a:pt x="1358" y="4853"/>
                </a:lnTo>
                <a:lnTo>
                  <a:pt x="1361" y="4851"/>
                </a:lnTo>
                <a:lnTo>
                  <a:pt x="1365" y="4842"/>
                </a:lnTo>
                <a:close/>
                <a:moveTo>
                  <a:pt x="1679" y="4529"/>
                </a:moveTo>
                <a:lnTo>
                  <a:pt x="1675" y="4527"/>
                </a:lnTo>
                <a:lnTo>
                  <a:pt x="1675" y="4524"/>
                </a:lnTo>
                <a:lnTo>
                  <a:pt x="1677" y="4520"/>
                </a:lnTo>
                <a:lnTo>
                  <a:pt x="1679" y="4515"/>
                </a:lnTo>
                <a:lnTo>
                  <a:pt x="1679" y="4508"/>
                </a:lnTo>
                <a:lnTo>
                  <a:pt x="1679" y="4505"/>
                </a:lnTo>
                <a:lnTo>
                  <a:pt x="1677" y="4503"/>
                </a:lnTo>
                <a:lnTo>
                  <a:pt x="1672" y="4501"/>
                </a:lnTo>
                <a:lnTo>
                  <a:pt x="1670" y="4505"/>
                </a:lnTo>
                <a:lnTo>
                  <a:pt x="1668" y="4507"/>
                </a:lnTo>
                <a:lnTo>
                  <a:pt x="1662" y="4508"/>
                </a:lnTo>
                <a:lnTo>
                  <a:pt x="1655" y="4510"/>
                </a:lnTo>
                <a:lnTo>
                  <a:pt x="1651" y="4512"/>
                </a:lnTo>
                <a:lnTo>
                  <a:pt x="1651" y="4515"/>
                </a:lnTo>
                <a:lnTo>
                  <a:pt x="1650" y="4520"/>
                </a:lnTo>
                <a:lnTo>
                  <a:pt x="1648" y="4522"/>
                </a:lnTo>
                <a:lnTo>
                  <a:pt x="1645" y="4522"/>
                </a:lnTo>
                <a:lnTo>
                  <a:pt x="1645" y="4534"/>
                </a:lnTo>
                <a:lnTo>
                  <a:pt x="1645" y="4546"/>
                </a:lnTo>
                <a:lnTo>
                  <a:pt x="1646" y="4549"/>
                </a:lnTo>
                <a:lnTo>
                  <a:pt x="1650" y="4553"/>
                </a:lnTo>
                <a:lnTo>
                  <a:pt x="1653" y="4554"/>
                </a:lnTo>
                <a:lnTo>
                  <a:pt x="1658" y="4556"/>
                </a:lnTo>
                <a:lnTo>
                  <a:pt x="1660" y="4551"/>
                </a:lnTo>
                <a:lnTo>
                  <a:pt x="1662" y="4548"/>
                </a:lnTo>
                <a:lnTo>
                  <a:pt x="1668" y="4542"/>
                </a:lnTo>
                <a:lnTo>
                  <a:pt x="1675" y="4537"/>
                </a:lnTo>
                <a:lnTo>
                  <a:pt x="1677" y="4534"/>
                </a:lnTo>
                <a:lnTo>
                  <a:pt x="1679" y="4529"/>
                </a:lnTo>
                <a:close/>
                <a:moveTo>
                  <a:pt x="2095" y="1608"/>
                </a:moveTo>
                <a:lnTo>
                  <a:pt x="2093" y="1615"/>
                </a:lnTo>
                <a:lnTo>
                  <a:pt x="2095" y="1618"/>
                </a:lnTo>
                <a:lnTo>
                  <a:pt x="2100" y="1622"/>
                </a:lnTo>
                <a:lnTo>
                  <a:pt x="2105" y="1624"/>
                </a:lnTo>
                <a:lnTo>
                  <a:pt x="2112" y="1624"/>
                </a:lnTo>
                <a:lnTo>
                  <a:pt x="2117" y="1622"/>
                </a:lnTo>
                <a:lnTo>
                  <a:pt x="2120" y="1618"/>
                </a:lnTo>
                <a:lnTo>
                  <a:pt x="2122" y="1615"/>
                </a:lnTo>
                <a:lnTo>
                  <a:pt x="2117" y="1613"/>
                </a:lnTo>
                <a:lnTo>
                  <a:pt x="2115" y="1612"/>
                </a:lnTo>
                <a:lnTo>
                  <a:pt x="2115" y="1608"/>
                </a:lnTo>
                <a:lnTo>
                  <a:pt x="2105" y="1605"/>
                </a:lnTo>
                <a:lnTo>
                  <a:pt x="2100" y="1605"/>
                </a:lnTo>
                <a:lnTo>
                  <a:pt x="2095" y="1608"/>
                </a:lnTo>
                <a:close/>
                <a:moveTo>
                  <a:pt x="2443" y="1417"/>
                </a:moveTo>
                <a:lnTo>
                  <a:pt x="2445" y="1419"/>
                </a:lnTo>
                <a:lnTo>
                  <a:pt x="2448" y="1421"/>
                </a:lnTo>
                <a:lnTo>
                  <a:pt x="2453" y="1429"/>
                </a:lnTo>
                <a:lnTo>
                  <a:pt x="2455" y="1431"/>
                </a:lnTo>
                <a:lnTo>
                  <a:pt x="2458" y="1433"/>
                </a:lnTo>
                <a:lnTo>
                  <a:pt x="2460" y="1431"/>
                </a:lnTo>
                <a:lnTo>
                  <a:pt x="2463" y="1424"/>
                </a:lnTo>
                <a:lnTo>
                  <a:pt x="2460" y="1422"/>
                </a:lnTo>
                <a:lnTo>
                  <a:pt x="2458" y="1419"/>
                </a:lnTo>
                <a:lnTo>
                  <a:pt x="2460" y="1416"/>
                </a:lnTo>
                <a:lnTo>
                  <a:pt x="2463" y="1410"/>
                </a:lnTo>
                <a:lnTo>
                  <a:pt x="2450" y="1412"/>
                </a:lnTo>
                <a:lnTo>
                  <a:pt x="2445" y="1414"/>
                </a:lnTo>
                <a:lnTo>
                  <a:pt x="2443" y="1416"/>
                </a:lnTo>
                <a:lnTo>
                  <a:pt x="2443" y="1417"/>
                </a:lnTo>
                <a:close/>
                <a:moveTo>
                  <a:pt x="1733" y="3983"/>
                </a:moveTo>
                <a:lnTo>
                  <a:pt x="1737" y="3981"/>
                </a:lnTo>
                <a:lnTo>
                  <a:pt x="1739" y="3979"/>
                </a:lnTo>
                <a:lnTo>
                  <a:pt x="1739" y="3976"/>
                </a:lnTo>
                <a:lnTo>
                  <a:pt x="1739" y="3974"/>
                </a:lnTo>
                <a:lnTo>
                  <a:pt x="1735" y="3968"/>
                </a:lnTo>
                <a:lnTo>
                  <a:pt x="1733" y="3962"/>
                </a:lnTo>
                <a:lnTo>
                  <a:pt x="1733" y="3957"/>
                </a:lnTo>
                <a:lnTo>
                  <a:pt x="1733" y="3954"/>
                </a:lnTo>
                <a:lnTo>
                  <a:pt x="1732" y="3952"/>
                </a:lnTo>
                <a:lnTo>
                  <a:pt x="1728" y="3950"/>
                </a:lnTo>
                <a:lnTo>
                  <a:pt x="1721" y="3949"/>
                </a:lnTo>
                <a:lnTo>
                  <a:pt x="1713" y="3949"/>
                </a:lnTo>
                <a:lnTo>
                  <a:pt x="1713" y="3976"/>
                </a:lnTo>
                <a:lnTo>
                  <a:pt x="1718" y="3978"/>
                </a:lnTo>
                <a:lnTo>
                  <a:pt x="1720" y="3979"/>
                </a:lnTo>
                <a:lnTo>
                  <a:pt x="1720" y="3983"/>
                </a:lnTo>
                <a:lnTo>
                  <a:pt x="1733" y="3983"/>
                </a:lnTo>
                <a:close/>
                <a:moveTo>
                  <a:pt x="1419" y="3068"/>
                </a:moveTo>
                <a:lnTo>
                  <a:pt x="1418" y="3065"/>
                </a:lnTo>
                <a:lnTo>
                  <a:pt x="1414" y="3063"/>
                </a:lnTo>
                <a:lnTo>
                  <a:pt x="1406" y="3062"/>
                </a:lnTo>
                <a:lnTo>
                  <a:pt x="1406" y="3068"/>
                </a:lnTo>
                <a:lnTo>
                  <a:pt x="1406" y="3075"/>
                </a:lnTo>
                <a:lnTo>
                  <a:pt x="1407" y="3080"/>
                </a:lnTo>
                <a:lnTo>
                  <a:pt x="1413" y="3082"/>
                </a:lnTo>
                <a:lnTo>
                  <a:pt x="1419" y="3082"/>
                </a:lnTo>
                <a:lnTo>
                  <a:pt x="1421" y="3079"/>
                </a:lnTo>
                <a:lnTo>
                  <a:pt x="1423" y="3077"/>
                </a:lnTo>
                <a:lnTo>
                  <a:pt x="1426" y="3077"/>
                </a:lnTo>
                <a:lnTo>
                  <a:pt x="1428" y="3077"/>
                </a:lnTo>
                <a:lnTo>
                  <a:pt x="1433" y="3080"/>
                </a:lnTo>
                <a:lnTo>
                  <a:pt x="1440" y="3082"/>
                </a:lnTo>
                <a:lnTo>
                  <a:pt x="1442" y="3080"/>
                </a:lnTo>
                <a:lnTo>
                  <a:pt x="1443" y="3079"/>
                </a:lnTo>
                <a:lnTo>
                  <a:pt x="1447" y="3075"/>
                </a:lnTo>
                <a:lnTo>
                  <a:pt x="1452" y="3074"/>
                </a:lnTo>
                <a:lnTo>
                  <a:pt x="1454" y="3072"/>
                </a:lnTo>
                <a:lnTo>
                  <a:pt x="1454" y="3068"/>
                </a:lnTo>
                <a:lnTo>
                  <a:pt x="1445" y="3063"/>
                </a:lnTo>
                <a:lnTo>
                  <a:pt x="1440" y="3062"/>
                </a:lnTo>
                <a:lnTo>
                  <a:pt x="1433" y="3062"/>
                </a:lnTo>
                <a:lnTo>
                  <a:pt x="1431" y="3065"/>
                </a:lnTo>
                <a:lnTo>
                  <a:pt x="1428" y="3067"/>
                </a:lnTo>
                <a:lnTo>
                  <a:pt x="1419" y="3068"/>
                </a:lnTo>
                <a:close/>
                <a:moveTo>
                  <a:pt x="1610" y="2679"/>
                </a:moveTo>
                <a:lnTo>
                  <a:pt x="1609" y="2676"/>
                </a:lnTo>
                <a:lnTo>
                  <a:pt x="1607" y="2676"/>
                </a:lnTo>
                <a:lnTo>
                  <a:pt x="1605" y="2676"/>
                </a:lnTo>
                <a:lnTo>
                  <a:pt x="1604" y="2676"/>
                </a:lnTo>
                <a:lnTo>
                  <a:pt x="1598" y="2681"/>
                </a:lnTo>
                <a:lnTo>
                  <a:pt x="1597" y="2686"/>
                </a:lnTo>
                <a:lnTo>
                  <a:pt x="1602" y="2686"/>
                </a:lnTo>
                <a:lnTo>
                  <a:pt x="1605" y="2685"/>
                </a:lnTo>
                <a:lnTo>
                  <a:pt x="1609" y="2683"/>
                </a:lnTo>
                <a:lnTo>
                  <a:pt x="1610" y="2679"/>
                </a:lnTo>
                <a:close/>
                <a:moveTo>
                  <a:pt x="2504" y="1334"/>
                </a:moveTo>
                <a:lnTo>
                  <a:pt x="2503" y="1332"/>
                </a:lnTo>
                <a:lnTo>
                  <a:pt x="2501" y="1330"/>
                </a:lnTo>
                <a:lnTo>
                  <a:pt x="2499" y="1330"/>
                </a:lnTo>
                <a:lnTo>
                  <a:pt x="2494" y="1329"/>
                </a:lnTo>
                <a:lnTo>
                  <a:pt x="2491" y="1329"/>
                </a:lnTo>
                <a:lnTo>
                  <a:pt x="2482" y="1322"/>
                </a:lnTo>
                <a:lnTo>
                  <a:pt x="2480" y="1318"/>
                </a:lnTo>
                <a:lnTo>
                  <a:pt x="2479" y="1313"/>
                </a:lnTo>
                <a:lnTo>
                  <a:pt x="2479" y="1310"/>
                </a:lnTo>
                <a:lnTo>
                  <a:pt x="2469" y="1298"/>
                </a:lnTo>
                <a:lnTo>
                  <a:pt x="2455" y="1284"/>
                </a:lnTo>
                <a:lnTo>
                  <a:pt x="2453" y="1281"/>
                </a:lnTo>
                <a:lnTo>
                  <a:pt x="2451" y="1267"/>
                </a:lnTo>
                <a:lnTo>
                  <a:pt x="2450" y="1267"/>
                </a:lnTo>
                <a:lnTo>
                  <a:pt x="2446" y="1262"/>
                </a:lnTo>
                <a:lnTo>
                  <a:pt x="2445" y="1259"/>
                </a:lnTo>
                <a:lnTo>
                  <a:pt x="2443" y="1259"/>
                </a:lnTo>
                <a:lnTo>
                  <a:pt x="2443" y="1257"/>
                </a:lnTo>
                <a:lnTo>
                  <a:pt x="2441" y="1255"/>
                </a:lnTo>
                <a:lnTo>
                  <a:pt x="2438" y="1254"/>
                </a:lnTo>
                <a:lnTo>
                  <a:pt x="2438" y="1252"/>
                </a:lnTo>
                <a:lnTo>
                  <a:pt x="2436" y="1247"/>
                </a:lnTo>
                <a:lnTo>
                  <a:pt x="2433" y="1247"/>
                </a:lnTo>
                <a:lnTo>
                  <a:pt x="2431" y="1245"/>
                </a:lnTo>
                <a:lnTo>
                  <a:pt x="2431" y="1242"/>
                </a:lnTo>
                <a:lnTo>
                  <a:pt x="2421" y="1235"/>
                </a:lnTo>
                <a:lnTo>
                  <a:pt x="2417" y="1231"/>
                </a:lnTo>
                <a:lnTo>
                  <a:pt x="2414" y="1224"/>
                </a:lnTo>
                <a:lnTo>
                  <a:pt x="2412" y="1224"/>
                </a:lnTo>
                <a:lnTo>
                  <a:pt x="2411" y="1224"/>
                </a:lnTo>
                <a:lnTo>
                  <a:pt x="2407" y="1223"/>
                </a:lnTo>
                <a:lnTo>
                  <a:pt x="2405" y="1221"/>
                </a:lnTo>
                <a:lnTo>
                  <a:pt x="2404" y="1221"/>
                </a:lnTo>
                <a:lnTo>
                  <a:pt x="2402" y="1221"/>
                </a:lnTo>
                <a:lnTo>
                  <a:pt x="2402" y="1219"/>
                </a:lnTo>
                <a:lnTo>
                  <a:pt x="2402" y="1216"/>
                </a:lnTo>
                <a:lnTo>
                  <a:pt x="2402" y="1213"/>
                </a:lnTo>
                <a:lnTo>
                  <a:pt x="2402" y="1209"/>
                </a:lnTo>
                <a:lnTo>
                  <a:pt x="2402" y="1206"/>
                </a:lnTo>
                <a:lnTo>
                  <a:pt x="2397" y="1206"/>
                </a:lnTo>
                <a:lnTo>
                  <a:pt x="2395" y="1202"/>
                </a:lnTo>
                <a:lnTo>
                  <a:pt x="2390" y="1197"/>
                </a:lnTo>
                <a:lnTo>
                  <a:pt x="2388" y="1194"/>
                </a:lnTo>
                <a:lnTo>
                  <a:pt x="2385" y="1192"/>
                </a:lnTo>
                <a:lnTo>
                  <a:pt x="2380" y="1192"/>
                </a:lnTo>
                <a:lnTo>
                  <a:pt x="2375" y="1192"/>
                </a:lnTo>
                <a:lnTo>
                  <a:pt x="2371" y="1187"/>
                </a:lnTo>
                <a:lnTo>
                  <a:pt x="2370" y="1180"/>
                </a:lnTo>
                <a:lnTo>
                  <a:pt x="2366" y="1175"/>
                </a:lnTo>
                <a:lnTo>
                  <a:pt x="2365" y="1173"/>
                </a:lnTo>
                <a:lnTo>
                  <a:pt x="2361" y="1172"/>
                </a:lnTo>
                <a:lnTo>
                  <a:pt x="2361" y="1131"/>
                </a:lnTo>
                <a:lnTo>
                  <a:pt x="2356" y="1129"/>
                </a:lnTo>
                <a:lnTo>
                  <a:pt x="2354" y="1127"/>
                </a:lnTo>
                <a:lnTo>
                  <a:pt x="2354" y="1124"/>
                </a:lnTo>
                <a:lnTo>
                  <a:pt x="2354" y="1117"/>
                </a:lnTo>
                <a:lnTo>
                  <a:pt x="2354" y="1110"/>
                </a:lnTo>
                <a:lnTo>
                  <a:pt x="2349" y="1102"/>
                </a:lnTo>
                <a:lnTo>
                  <a:pt x="2346" y="1090"/>
                </a:lnTo>
                <a:lnTo>
                  <a:pt x="2346" y="1084"/>
                </a:lnTo>
                <a:lnTo>
                  <a:pt x="2347" y="1076"/>
                </a:lnTo>
                <a:lnTo>
                  <a:pt x="2347" y="1067"/>
                </a:lnTo>
                <a:lnTo>
                  <a:pt x="2349" y="1059"/>
                </a:lnTo>
                <a:lnTo>
                  <a:pt x="2351" y="1052"/>
                </a:lnTo>
                <a:lnTo>
                  <a:pt x="2354" y="1045"/>
                </a:lnTo>
                <a:lnTo>
                  <a:pt x="2361" y="1035"/>
                </a:lnTo>
                <a:lnTo>
                  <a:pt x="2368" y="1021"/>
                </a:lnTo>
                <a:lnTo>
                  <a:pt x="2368" y="912"/>
                </a:lnTo>
                <a:lnTo>
                  <a:pt x="2368" y="907"/>
                </a:lnTo>
                <a:lnTo>
                  <a:pt x="2366" y="902"/>
                </a:lnTo>
                <a:lnTo>
                  <a:pt x="2365" y="897"/>
                </a:lnTo>
                <a:lnTo>
                  <a:pt x="2361" y="895"/>
                </a:lnTo>
                <a:lnTo>
                  <a:pt x="2354" y="890"/>
                </a:lnTo>
                <a:lnTo>
                  <a:pt x="2347" y="885"/>
                </a:lnTo>
                <a:lnTo>
                  <a:pt x="2347" y="880"/>
                </a:lnTo>
                <a:lnTo>
                  <a:pt x="2346" y="875"/>
                </a:lnTo>
                <a:lnTo>
                  <a:pt x="2342" y="866"/>
                </a:lnTo>
                <a:lnTo>
                  <a:pt x="2337" y="859"/>
                </a:lnTo>
                <a:lnTo>
                  <a:pt x="2334" y="851"/>
                </a:lnTo>
                <a:lnTo>
                  <a:pt x="2332" y="846"/>
                </a:lnTo>
                <a:lnTo>
                  <a:pt x="2330" y="842"/>
                </a:lnTo>
                <a:lnTo>
                  <a:pt x="2324" y="837"/>
                </a:lnTo>
                <a:lnTo>
                  <a:pt x="2317" y="832"/>
                </a:lnTo>
                <a:lnTo>
                  <a:pt x="2315" y="829"/>
                </a:lnTo>
                <a:lnTo>
                  <a:pt x="2313" y="824"/>
                </a:lnTo>
                <a:lnTo>
                  <a:pt x="2310" y="822"/>
                </a:lnTo>
                <a:lnTo>
                  <a:pt x="2307" y="820"/>
                </a:lnTo>
                <a:lnTo>
                  <a:pt x="2305" y="812"/>
                </a:lnTo>
                <a:lnTo>
                  <a:pt x="2303" y="808"/>
                </a:lnTo>
                <a:lnTo>
                  <a:pt x="2301" y="805"/>
                </a:lnTo>
                <a:lnTo>
                  <a:pt x="2298" y="803"/>
                </a:lnTo>
                <a:lnTo>
                  <a:pt x="2293" y="803"/>
                </a:lnTo>
                <a:lnTo>
                  <a:pt x="2293" y="796"/>
                </a:lnTo>
                <a:lnTo>
                  <a:pt x="2293" y="791"/>
                </a:lnTo>
                <a:lnTo>
                  <a:pt x="2289" y="783"/>
                </a:lnTo>
                <a:lnTo>
                  <a:pt x="2286" y="774"/>
                </a:lnTo>
                <a:lnTo>
                  <a:pt x="2284" y="769"/>
                </a:lnTo>
                <a:lnTo>
                  <a:pt x="2286" y="762"/>
                </a:lnTo>
                <a:lnTo>
                  <a:pt x="2281" y="761"/>
                </a:lnTo>
                <a:lnTo>
                  <a:pt x="2279" y="759"/>
                </a:lnTo>
                <a:lnTo>
                  <a:pt x="2279" y="755"/>
                </a:lnTo>
                <a:lnTo>
                  <a:pt x="2279" y="742"/>
                </a:lnTo>
                <a:lnTo>
                  <a:pt x="2279" y="733"/>
                </a:lnTo>
                <a:lnTo>
                  <a:pt x="2279" y="726"/>
                </a:lnTo>
                <a:lnTo>
                  <a:pt x="2281" y="721"/>
                </a:lnTo>
                <a:lnTo>
                  <a:pt x="2284" y="716"/>
                </a:lnTo>
                <a:lnTo>
                  <a:pt x="2291" y="708"/>
                </a:lnTo>
                <a:lnTo>
                  <a:pt x="2293" y="701"/>
                </a:lnTo>
                <a:lnTo>
                  <a:pt x="2293" y="694"/>
                </a:lnTo>
                <a:lnTo>
                  <a:pt x="2295" y="691"/>
                </a:lnTo>
                <a:lnTo>
                  <a:pt x="2296" y="687"/>
                </a:lnTo>
                <a:lnTo>
                  <a:pt x="2298" y="685"/>
                </a:lnTo>
                <a:lnTo>
                  <a:pt x="2300" y="680"/>
                </a:lnTo>
                <a:lnTo>
                  <a:pt x="2296" y="675"/>
                </a:lnTo>
                <a:lnTo>
                  <a:pt x="2293" y="670"/>
                </a:lnTo>
                <a:lnTo>
                  <a:pt x="2288" y="667"/>
                </a:lnTo>
                <a:lnTo>
                  <a:pt x="2286" y="660"/>
                </a:lnTo>
                <a:lnTo>
                  <a:pt x="2283" y="653"/>
                </a:lnTo>
                <a:lnTo>
                  <a:pt x="2278" y="648"/>
                </a:lnTo>
                <a:lnTo>
                  <a:pt x="2269" y="646"/>
                </a:lnTo>
                <a:lnTo>
                  <a:pt x="2259" y="646"/>
                </a:lnTo>
                <a:lnTo>
                  <a:pt x="2255" y="646"/>
                </a:lnTo>
                <a:lnTo>
                  <a:pt x="2254" y="646"/>
                </a:lnTo>
                <a:lnTo>
                  <a:pt x="2252" y="646"/>
                </a:lnTo>
                <a:lnTo>
                  <a:pt x="2250" y="646"/>
                </a:lnTo>
                <a:lnTo>
                  <a:pt x="2249" y="646"/>
                </a:lnTo>
                <a:lnTo>
                  <a:pt x="2247" y="646"/>
                </a:lnTo>
                <a:lnTo>
                  <a:pt x="2243" y="643"/>
                </a:lnTo>
                <a:lnTo>
                  <a:pt x="2243" y="641"/>
                </a:lnTo>
                <a:lnTo>
                  <a:pt x="2242" y="639"/>
                </a:lnTo>
                <a:lnTo>
                  <a:pt x="2240" y="636"/>
                </a:lnTo>
                <a:lnTo>
                  <a:pt x="2237" y="634"/>
                </a:lnTo>
                <a:lnTo>
                  <a:pt x="2231" y="632"/>
                </a:lnTo>
                <a:lnTo>
                  <a:pt x="2231" y="629"/>
                </a:lnTo>
                <a:lnTo>
                  <a:pt x="2223" y="626"/>
                </a:lnTo>
                <a:lnTo>
                  <a:pt x="2221" y="624"/>
                </a:lnTo>
                <a:lnTo>
                  <a:pt x="2220" y="621"/>
                </a:lnTo>
                <a:lnTo>
                  <a:pt x="2220" y="617"/>
                </a:lnTo>
                <a:lnTo>
                  <a:pt x="2221" y="614"/>
                </a:lnTo>
                <a:lnTo>
                  <a:pt x="2220" y="610"/>
                </a:lnTo>
                <a:lnTo>
                  <a:pt x="2218" y="598"/>
                </a:lnTo>
                <a:lnTo>
                  <a:pt x="2218" y="591"/>
                </a:lnTo>
                <a:lnTo>
                  <a:pt x="2220" y="588"/>
                </a:lnTo>
                <a:lnTo>
                  <a:pt x="2223" y="583"/>
                </a:lnTo>
                <a:lnTo>
                  <a:pt x="2230" y="581"/>
                </a:lnTo>
                <a:lnTo>
                  <a:pt x="2231" y="581"/>
                </a:lnTo>
                <a:lnTo>
                  <a:pt x="2233" y="580"/>
                </a:lnTo>
                <a:lnTo>
                  <a:pt x="2235" y="578"/>
                </a:lnTo>
                <a:lnTo>
                  <a:pt x="2235" y="576"/>
                </a:lnTo>
                <a:lnTo>
                  <a:pt x="2237" y="574"/>
                </a:lnTo>
                <a:lnTo>
                  <a:pt x="2237" y="573"/>
                </a:lnTo>
                <a:lnTo>
                  <a:pt x="2238" y="571"/>
                </a:lnTo>
                <a:lnTo>
                  <a:pt x="2238" y="569"/>
                </a:lnTo>
                <a:lnTo>
                  <a:pt x="2238" y="564"/>
                </a:lnTo>
                <a:lnTo>
                  <a:pt x="2238" y="539"/>
                </a:lnTo>
                <a:lnTo>
                  <a:pt x="2235" y="527"/>
                </a:lnTo>
                <a:lnTo>
                  <a:pt x="2231" y="515"/>
                </a:lnTo>
                <a:lnTo>
                  <a:pt x="2231" y="511"/>
                </a:lnTo>
                <a:lnTo>
                  <a:pt x="2230" y="508"/>
                </a:lnTo>
                <a:lnTo>
                  <a:pt x="2228" y="504"/>
                </a:lnTo>
                <a:lnTo>
                  <a:pt x="2226" y="501"/>
                </a:lnTo>
                <a:lnTo>
                  <a:pt x="2225" y="484"/>
                </a:lnTo>
                <a:lnTo>
                  <a:pt x="2221" y="482"/>
                </a:lnTo>
                <a:lnTo>
                  <a:pt x="2220" y="479"/>
                </a:lnTo>
                <a:lnTo>
                  <a:pt x="2220" y="476"/>
                </a:lnTo>
                <a:lnTo>
                  <a:pt x="2220" y="448"/>
                </a:lnTo>
                <a:lnTo>
                  <a:pt x="2218" y="448"/>
                </a:lnTo>
                <a:lnTo>
                  <a:pt x="2220" y="441"/>
                </a:lnTo>
                <a:lnTo>
                  <a:pt x="2221" y="436"/>
                </a:lnTo>
                <a:lnTo>
                  <a:pt x="2221" y="435"/>
                </a:lnTo>
                <a:lnTo>
                  <a:pt x="2223" y="433"/>
                </a:lnTo>
                <a:lnTo>
                  <a:pt x="2223" y="431"/>
                </a:lnTo>
                <a:lnTo>
                  <a:pt x="2225" y="431"/>
                </a:lnTo>
                <a:lnTo>
                  <a:pt x="2225" y="428"/>
                </a:lnTo>
                <a:lnTo>
                  <a:pt x="2221" y="419"/>
                </a:lnTo>
                <a:lnTo>
                  <a:pt x="2216" y="412"/>
                </a:lnTo>
                <a:lnTo>
                  <a:pt x="2213" y="404"/>
                </a:lnTo>
                <a:lnTo>
                  <a:pt x="2211" y="399"/>
                </a:lnTo>
                <a:lnTo>
                  <a:pt x="2211" y="394"/>
                </a:lnTo>
                <a:lnTo>
                  <a:pt x="2199" y="377"/>
                </a:lnTo>
                <a:lnTo>
                  <a:pt x="2184" y="363"/>
                </a:lnTo>
                <a:lnTo>
                  <a:pt x="2167" y="351"/>
                </a:lnTo>
                <a:lnTo>
                  <a:pt x="2149" y="339"/>
                </a:lnTo>
                <a:lnTo>
                  <a:pt x="2148" y="331"/>
                </a:lnTo>
                <a:lnTo>
                  <a:pt x="2146" y="322"/>
                </a:lnTo>
                <a:lnTo>
                  <a:pt x="2137" y="310"/>
                </a:lnTo>
                <a:lnTo>
                  <a:pt x="2129" y="298"/>
                </a:lnTo>
                <a:lnTo>
                  <a:pt x="2126" y="291"/>
                </a:lnTo>
                <a:lnTo>
                  <a:pt x="2122" y="285"/>
                </a:lnTo>
                <a:lnTo>
                  <a:pt x="2114" y="279"/>
                </a:lnTo>
                <a:lnTo>
                  <a:pt x="2109" y="278"/>
                </a:lnTo>
                <a:lnTo>
                  <a:pt x="2102" y="278"/>
                </a:lnTo>
                <a:lnTo>
                  <a:pt x="2100" y="276"/>
                </a:lnTo>
                <a:lnTo>
                  <a:pt x="2098" y="274"/>
                </a:lnTo>
                <a:lnTo>
                  <a:pt x="2095" y="271"/>
                </a:lnTo>
                <a:lnTo>
                  <a:pt x="2090" y="269"/>
                </a:lnTo>
                <a:lnTo>
                  <a:pt x="2088" y="267"/>
                </a:lnTo>
                <a:lnTo>
                  <a:pt x="2088" y="264"/>
                </a:lnTo>
                <a:lnTo>
                  <a:pt x="2080" y="259"/>
                </a:lnTo>
                <a:lnTo>
                  <a:pt x="2069" y="256"/>
                </a:lnTo>
                <a:lnTo>
                  <a:pt x="2061" y="250"/>
                </a:lnTo>
                <a:lnTo>
                  <a:pt x="2057" y="247"/>
                </a:lnTo>
                <a:lnTo>
                  <a:pt x="2054" y="244"/>
                </a:lnTo>
                <a:lnTo>
                  <a:pt x="2044" y="244"/>
                </a:lnTo>
                <a:lnTo>
                  <a:pt x="2035" y="244"/>
                </a:lnTo>
                <a:lnTo>
                  <a:pt x="2023" y="242"/>
                </a:lnTo>
                <a:lnTo>
                  <a:pt x="2013" y="240"/>
                </a:lnTo>
                <a:lnTo>
                  <a:pt x="2006" y="242"/>
                </a:lnTo>
                <a:lnTo>
                  <a:pt x="1999" y="244"/>
                </a:lnTo>
                <a:lnTo>
                  <a:pt x="2001" y="237"/>
                </a:lnTo>
                <a:lnTo>
                  <a:pt x="1999" y="232"/>
                </a:lnTo>
                <a:lnTo>
                  <a:pt x="1994" y="230"/>
                </a:lnTo>
                <a:lnTo>
                  <a:pt x="1989" y="230"/>
                </a:lnTo>
                <a:lnTo>
                  <a:pt x="1977" y="230"/>
                </a:lnTo>
                <a:lnTo>
                  <a:pt x="1970" y="230"/>
                </a:lnTo>
                <a:lnTo>
                  <a:pt x="1965" y="230"/>
                </a:lnTo>
                <a:lnTo>
                  <a:pt x="1955" y="216"/>
                </a:lnTo>
                <a:lnTo>
                  <a:pt x="1943" y="204"/>
                </a:lnTo>
                <a:lnTo>
                  <a:pt x="1931" y="192"/>
                </a:lnTo>
                <a:lnTo>
                  <a:pt x="1918" y="182"/>
                </a:lnTo>
                <a:lnTo>
                  <a:pt x="1918" y="175"/>
                </a:lnTo>
                <a:lnTo>
                  <a:pt x="1916" y="172"/>
                </a:lnTo>
                <a:lnTo>
                  <a:pt x="1912" y="169"/>
                </a:lnTo>
                <a:lnTo>
                  <a:pt x="1909" y="167"/>
                </a:lnTo>
                <a:lnTo>
                  <a:pt x="1904" y="165"/>
                </a:lnTo>
                <a:lnTo>
                  <a:pt x="1900" y="163"/>
                </a:lnTo>
                <a:lnTo>
                  <a:pt x="1897" y="160"/>
                </a:lnTo>
                <a:lnTo>
                  <a:pt x="1897" y="155"/>
                </a:lnTo>
                <a:lnTo>
                  <a:pt x="1890" y="151"/>
                </a:lnTo>
                <a:lnTo>
                  <a:pt x="1887" y="150"/>
                </a:lnTo>
                <a:lnTo>
                  <a:pt x="1885" y="148"/>
                </a:lnTo>
                <a:lnTo>
                  <a:pt x="1883" y="146"/>
                </a:lnTo>
                <a:lnTo>
                  <a:pt x="1877" y="140"/>
                </a:lnTo>
                <a:lnTo>
                  <a:pt x="1868" y="134"/>
                </a:lnTo>
                <a:lnTo>
                  <a:pt x="1865" y="134"/>
                </a:lnTo>
                <a:lnTo>
                  <a:pt x="1863" y="134"/>
                </a:lnTo>
                <a:lnTo>
                  <a:pt x="1863" y="133"/>
                </a:lnTo>
                <a:lnTo>
                  <a:pt x="1858" y="133"/>
                </a:lnTo>
                <a:lnTo>
                  <a:pt x="1854" y="133"/>
                </a:lnTo>
                <a:lnTo>
                  <a:pt x="1849" y="129"/>
                </a:lnTo>
                <a:lnTo>
                  <a:pt x="1848" y="128"/>
                </a:lnTo>
                <a:lnTo>
                  <a:pt x="1841" y="121"/>
                </a:lnTo>
                <a:lnTo>
                  <a:pt x="1836" y="114"/>
                </a:lnTo>
                <a:lnTo>
                  <a:pt x="1834" y="110"/>
                </a:lnTo>
                <a:lnTo>
                  <a:pt x="1831" y="109"/>
                </a:lnTo>
                <a:lnTo>
                  <a:pt x="1825" y="107"/>
                </a:lnTo>
                <a:lnTo>
                  <a:pt x="1824" y="104"/>
                </a:lnTo>
                <a:lnTo>
                  <a:pt x="1822" y="104"/>
                </a:lnTo>
                <a:lnTo>
                  <a:pt x="1820" y="99"/>
                </a:lnTo>
                <a:lnTo>
                  <a:pt x="1814" y="95"/>
                </a:lnTo>
                <a:lnTo>
                  <a:pt x="1810" y="90"/>
                </a:lnTo>
                <a:lnTo>
                  <a:pt x="1800" y="87"/>
                </a:lnTo>
                <a:lnTo>
                  <a:pt x="1791" y="85"/>
                </a:lnTo>
                <a:lnTo>
                  <a:pt x="1788" y="85"/>
                </a:lnTo>
                <a:lnTo>
                  <a:pt x="1783" y="81"/>
                </a:lnTo>
                <a:lnTo>
                  <a:pt x="1773" y="75"/>
                </a:lnTo>
                <a:lnTo>
                  <a:pt x="1767" y="73"/>
                </a:lnTo>
                <a:lnTo>
                  <a:pt x="1762" y="69"/>
                </a:lnTo>
                <a:lnTo>
                  <a:pt x="1761" y="69"/>
                </a:lnTo>
                <a:lnTo>
                  <a:pt x="1749" y="66"/>
                </a:lnTo>
                <a:lnTo>
                  <a:pt x="1747" y="66"/>
                </a:lnTo>
                <a:lnTo>
                  <a:pt x="1740" y="66"/>
                </a:lnTo>
                <a:lnTo>
                  <a:pt x="1742" y="56"/>
                </a:lnTo>
                <a:lnTo>
                  <a:pt x="1740" y="47"/>
                </a:lnTo>
                <a:lnTo>
                  <a:pt x="1739" y="34"/>
                </a:lnTo>
                <a:lnTo>
                  <a:pt x="1735" y="20"/>
                </a:lnTo>
                <a:lnTo>
                  <a:pt x="1733" y="5"/>
                </a:lnTo>
                <a:lnTo>
                  <a:pt x="1725" y="0"/>
                </a:lnTo>
                <a:lnTo>
                  <a:pt x="1718" y="0"/>
                </a:lnTo>
                <a:lnTo>
                  <a:pt x="1711" y="1"/>
                </a:lnTo>
                <a:lnTo>
                  <a:pt x="1704" y="5"/>
                </a:lnTo>
                <a:lnTo>
                  <a:pt x="1696" y="10"/>
                </a:lnTo>
                <a:lnTo>
                  <a:pt x="1687" y="11"/>
                </a:lnTo>
                <a:lnTo>
                  <a:pt x="1677" y="13"/>
                </a:lnTo>
                <a:lnTo>
                  <a:pt x="1665" y="11"/>
                </a:lnTo>
                <a:lnTo>
                  <a:pt x="1667" y="20"/>
                </a:lnTo>
                <a:lnTo>
                  <a:pt x="1668" y="29"/>
                </a:lnTo>
                <a:lnTo>
                  <a:pt x="1672" y="34"/>
                </a:lnTo>
                <a:lnTo>
                  <a:pt x="1679" y="39"/>
                </a:lnTo>
                <a:lnTo>
                  <a:pt x="1680" y="47"/>
                </a:lnTo>
                <a:lnTo>
                  <a:pt x="1682" y="56"/>
                </a:lnTo>
                <a:lnTo>
                  <a:pt x="1686" y="61"/>
                </a:lnTo>
                <a:lnTo>
                  <a:pt x="1692" y="66"/>
                </a:lnTo>
                <a:lnTo>
                  <a:pt x="1692" y="75"/>
                </a:lnTo>
                <a:lnTo>
                  <a:pt x="1694" y="81"/>
                </a:lnTo>
                <a:lnTo>
                  <a:pt x="1698" y="87"/>
                </a:lnTo>
                <a:lnTo>
                  <a:pt x="1699" y="93"/>
                </a:lnTo>
                <a:lnTo>
                  <a:pt x="1699" y="102"/>
                </a:lnTo>
                <a:lnTo>
                  <a:pt x="1698" y="110"/>
                </a:lnTo>
                <a:lnTo>
                  <a:pt x="1692" y="126"/>
                </a:lnTo>
                <a:lnTo>
                  <a:pt x="1679" y="155"/>
                </a:lnTo>
                <a:lnTo>
                  <a:pt x="1679" y="162"/>
                </a:lnTo>
                <a:lnTo>
                  <a:pt x="1679" y="167"/>
                </a:lnTo>
                <a:lnTo>
                  <a:pt x="1679" y="169"/>
                </a:lnTo>
                <a:lnTo>
                  <a:pt x="1675" y="169"/>
                </a:lnTo>
                <a:lnTo>
                  <a:pt x="1672" y="169"/>
                </a:lnTo>
                <a:lnTo>
                  <a:pt x="1672" y="175"/>
                </a:lnTo>
                <a:lnTo>
                  <a:pt x="1672" y="181"/>
                </a:lnTo>
                <a:lnTo>
                  <a:pt x="1672" y="182"/>
                </a:lnTo>
                <a:lnTo>
                  <a:pt x="1668" y="182"/>
                </a:lnTo>
                <a:lnTo>
                  <a:pt x="1665" y="182"/>
                </a:lnTo>
                <a:lnTo>
                  <a:pt x="1658" y="196"/>
                </a:lnTo>
                <a:lnTo>
                  <a:pt x="1651" y="210"/>
                </a:lnTo>
                <a:lnTo>
                  <a:pt x="1655" y="216"/>
                </a:lnTo>
                <a:lnTo>
                  <a:pt x="1658" y="223"/>
                </a:lnTo>
                <a:lnTo>
                  <a:pt x="1658" y="227"/>
                </a:lnTo>
                <a:lnTo>
                  <a:pt x="1658" y="230"/>
                </a:lnTo>
                <a:lnTo>
                  <a:pt x="1660" y="232"/>
                </a:lnTo>
                <a:lnTo>
                  <a:pt x="1663" y="233"/>
                </a:lnTo>
                <a:lnTo>
                  <a:pt x="1672" y="233"/>
                </a:lnTo>
                <a:lnTo>
                  <a:pt x="1674" y="235"/>
                </a:lnTo>
                <a:lnTo>
                  <a:pt x="1677" y="237"/>
                </a:lnTo>
                <a:lnTo>
                  <a:pt x="1679" y="240"/>
                </a:lnTo>
                <a:lnTo>
                  <a:pt x="1679" y="244"/>
                </a:lnTo>
                <a:lnTo>
                  <a:pt x="1679" y="254"/>
                </a:lnTo>
                <a:lnTo>
                  <a:pt x="1677" y="262"/>
                </a:lnTo>
                <a:lnTo>
                  <a:pt x="1672" y="267"/>
                </a:lnTo>
                <a:lnTo>
                  <a:pt x="1665" y="271"/>
                </a:lnTo>
                <a:lnTo>
                  <a:pt x="1665" y="278"/>
                </a:lnTo>
                <a:lnTo>
                  <a:pt x="1665" y="281"/>
                </a:lnTo>
                <a:lnTo>
                  <a:pt x="1663" y="285"/>
                </a:lnTo>
                <a:lnTo>
                  <a:pt x="1660" y="286"/>
                </a:lnTo>
                <a:lnTo>
                  <a:pt x="1655" y="291"/>
                </a:lnTo>
                <a:lnTo>
                  <a:pt x="1651" y="295"/>
                </a:lnTo>
                <a:lnTo>
                  <a:pt x="1651" y="298"/>
                </a:lnTo>
                <a:lnTo>
                  <a:pt x="1638" y="300"/>
                </a:lnTo>
                <a:lnTo>
                  <a:pt x="1626" y="300"/>
                </a:lnTo>
                <a:lnTo>
                  <a:pt x="1605" y="296"/>
                </a:lnTo>
                <a:lnTo>
                  <a:pt x="1585" y="293"/>
                </a:lnTo>
                <a:lnTo>
                  <a:pt x="1563" y="291"/>
                </a:lnTo>
                <a:lnTo>
                  <a:pt x="1561" y="286"/>
                </a:lnTo>
                <a:lnTo>
                  <a:pt x="1558" y="281"/>
                </a:lnTo>
                <a:lnTo>
                  <a:pt x="1552" y="279"/>
                </a:lnTo>
                <a:lnTo>
                  <a:pt x="1547" y="276"/>
                </a:lnTo>
                <a:lnTo>
                  <a:pt x="1535" y="273"/>
                </a:lnTo>
                <a:lnTo>
                  <a:pt x="1532" y="269"/>
                </a:lnTo>
                <a:lnTo>
                  <a:pt x="1529" y="264"/>
                </a:lnTo>
                <a:lnTo>
                  <a:pt x="1511" y="264"/>
                </a:lnTo>
                <a:lnTo>
                  <a:pt x="1494" y="264"/>
                </a:lnTo>
                <a:lnTo>
                  <a:pt x="1484" y="261"/>
                </a:lnTo>
                <a:lnTo>
                  <a:pt x="1469" y="257"/>
                </a:lnTo>
                <a:lnTo>
                  <a:pt x="1460" y="254"/>
                </a:lnTo>
                <a:lnTo>
                  <a:pt x="1452" y="254"/>
                </a:lnTo>
                <a:lnTo>
                  <a:pt x="1442" y="254"/>
                </a:lnTo>
                <a:lnTo>
                  <a:pt x="1433" y="257"/>
                </a:lnTo>
                <a:lnTo>
                  <a:pt x="1431" y="259"/>
                </a:lnTo>
                <a:lnTo>
                  <a:pt x="1431" y="261"/>
                </a:lnTo>
                <a:lnTo>
                  <a:pt x="1430" y="262"/>
                </a:lnTo>
                <a:lnTo>
                  <a:pt x="1426" y="264"/>
                </a:lnTo>
                <a:lnTo>
                  <a:pt x="1416" y="264"/>
                </a:lnTo>
                <a:lnTo>
                  <a:pt x="1406" y="264"/>
                </a:lnTo>
                <a:lnTo>
                  <a:pt x="1401" y="266"/>
                </a:lnTo>
                <a:lnTo>
                  <a:pt x="1399" y="267"/>
                </a:lnTo>
                <a:lnTo>
                  <a:pt x="1396" y="269"/>
                </a:lnTo>
                <a:lnTo>
                  <a:pt x="1392" y="271"/>
                </a:lnTo>
                <a:lnTo>
                  <a:pt x="1387" y="269"/>
                </a:lnTo>
                <a:lnTo>
                  <a:pt x="1382" y="267"/>
                </a:lnTo>
                <a:lnTo>
                  <a:pt x="1378" y="264"/>
                </a:lnTo>
                <a:lnTo>
                  <a:pt x="1372" y="264"/>
                </a:lnTo>
                <a:lnTo>
                  <a:pt x="1372" y="269"/>
                </a:lnTo>
                <a:lnTo>
                  <a:pt x="1370" y="274"/>
                </a:lnTo>
                <a:lnTo>
                  <a:pt x="1368" y="276"/>
                </a:lnTo>
                <a:lnTo>
                  <a:pt x="1367" y="276"/>
                </a:lnTo>
                <a:lnTo>
                  <a:pt x="1365" y="271"/>
                </a:lnTo>
                <a:lnTo>
                  <a:pt x="1358" y="271"/>
                </a:lnTo>
                <a:lnTo>
                  <a:pt x="1358" y="302"/>
                </a:lnTo>
                <a:lnTo>
                  <a:pt x="1356" y="315"/>
                </a:lnTo>
                <a:lnTo>
                  <a:pt x="1355" y="320"/>
                </a:lnTo>
                <a:lnTo>
                  <a:pt x="1351" y="325"/>
                </a:lnTo>
                <a:lnTo>
                  <a:pt x="1355" y="327"/>
                </a:lnTo>
                <a:lnTo>
                  <a:pt x="1356" y="331"/>
                </a:lnTo>
                <a:lnTo>
                  <a:pt x="1358" y="334"/>
                </a:lnTo>
                <a:lnTo>
                  <a:pt x="1358" y="339"/>
                </a:lnTo>
                <a:lnTo>
                  <a:pt x="1360" y="360"/>
                </a:lnTo>
                <a:lnTo>
                  <a:pt x="1363" y="378"/>
                </a:lnTo>
                <a:lnTo>
                  <a:pt x="1372" y="414"/>
                </a:lnTo>
                <a:lnTo>
                  <a:pt x="1367" y="421"/>
                </a:lnTo>
                <a:lnTo>
                  <a:pt x="1365" y="431"/>
                </a:lnTo>
                <a:lnTo>
                  <a:pt x="1365" y="443"/>
                </a:lnTo>
                <a:lnTo>
                  <a:pt x="1365" y="455"/>
                </a:lnTo>
                <a:lnTo>
                  <a:pt x="1361" y="457"/>
                </a:lnTo>
                <a:lnTo>
                  <a:pt x="1358" y="458"/>
                </a:lnTo>
                <a:lnTo>
                  <a:pt x="1356" y="467"/>
                </a:lnTo>
                <a:lnTo>
                  <a:pt x="1355" y="470"/>
                </a:lnTo>
                <a:lnTo>
                  <a:pt x="1353" y="474"/>
                </a:lnTo>
                <a:lnTo>
                  <a:pt x="1350" y="476"/>
                </a:lnTo>
                <a:lnTo>
                  <a:pt x="1344" y="476"/>
                </a:lnTo>
                <a:lnTo>
                  <a:pt x="1343" y="484"/>
                </a:lnTo>
                <a:lnTo>
                  <a:pt x="1341" y="487"/>
                </a:lnTo>
                <a:lnTo>
                  <a:pt x="1338" y="489"/>
                </a:lnTo>
                <a:lnTo>
                  <a:pt x="1336" y="503"/>
                </a:lnTo>
                <a:lnTo>
                  <a:pt x="1334" y="508"/>
                </a:lnTo>
                <a:lnTo>
                  <a:pt x="1332" y="510"/>
                </a:lnTo>
                <a:lnTo>
                  <a:pt x="1331" y="510"/>
                </a:lnTo>
                <a:lnTo>
                  <a:pt x="1326" y="511"/>
                </a:lnTo>
                <a:lnTo>
                  <a:pt x="1324" y="513"/>
                </a:lnTo>
                <a:lnTo>
                  <a:pt x="1321" y="515"/>
                </a:lnTo>
                <a:lnTo>
                  <a:pt x="1317" y="516"/>
                </a:lnTo>
                <a:lnTo>
                  <a:pt x="1303" y="513"/>
                </a:lnTo>
                <a:lnTo>
                  <a:pt x="1292" y="510"/>
                </a:lnTo>
                <a:lnTo>
                  <a:pt x="1268" y="501"/>
                </a:lnTo>
                <a:lnTo>
                  <a:pt x="1244" y="493"/>
                </a:lnTo>
                <a:lnTo>
                  <a:pt x="1230" y="491"/>
                </a:lnTo>
                <a:lnTo>
                  <a:pt x="1215" y="489"/>
                </a:lnTo>
                <a:lnTo>
                  <a:pt x="1210" y="491"/>
                </a:lnTo>
                <a:lnTo>
                  <a:pt x="1206" y="494"/>
                </a:lnTo>
                <a:lnTo>
                  <a:pt x="1201" y="503"/>
                </a:lnTo>
                <a:lnTo>
                  <a:pt x="1196" y="504"/>
                </a:lnTo>
                <a:lnTo>
                  <a:pt x="1194" y="506"/>
                </a:lnTo>
                <a:lnTo>
                  <a:pt x="1194" y="510"/>
                </a:lnTo>
                <a:lnTo>
                  <a:pt x="1186" y="511"/>
                </a:lnTo>
                <a:lnTo>
                  <a:pt x="1182" y="513"/>
                </a:lnTo>
                <a:lnTo>
                  <a:pt x="1181" y="516"/>
                </a:lnTo>
                <a:lnTo>
                  <a:pt x="1176" y="518"/>
                </a:lnTo>
                <a:lnTo>
                  <a:pt x="1170" y="522"/>
                </a:lnTo>
                <a:lnTo>
                  <a:pt x="1164" y="530"/>
                </a:lnTo>
                <a:lnTo>
                  <a:pt x="1157" y="539"/>
                </a:lnTo>
                <a:lnTo>
                  <a:pt x="1152" y="542"/>
                </a:lnTo>
                <a:lnTo>
                  <a:pt x="1146" y="544"/>
                </a:lnTo>
                <a:lnTo>
                  <a:pt x="1143" y="561"/>
                </a:lnTo>
                <a:lnTo>
                  <a:pt x="1138" y="576"/>
                </a:lnTo>
                <a:lnTo>
                  <a:pt x="1129" y="605"/>
                </a:lnTo>
                <a:lnTo>
                  <a:pt x="1124" y="621"/>
                </a:lnTo>
                <a:lnTo>
                  <a:pt x="1121" y="636"/>
                </a:lnTo>
                <a:lnTo>
                  <a:pt x="1119" y="655"/>
                </a:lnTo>
                <a:lnTo>
                  <a:pt x="1119" y="673"/>
                </a:lnTo>
                <a:lnTo>
                  <a:pt x="1116" y="673"/>
                </a:lnTo>
                <a:lnTo>
                  <a:pt x="1114" y="675"/>
                </a:lnTo>
                <a:lnTo>
                  <a:pt x="1112" y="680"/>
                </a:lnTo>
                <a:lnTo>
                  <a:pt x="1109" y="684"/>
                </a:lnTo>
                <a:lnTo>
                  <a:pt x="1107" y="685"/>
                </a:lnTo>
                <a:lnTo>
                  <a:pt x="1105" y="687"/>
                </a:lnTo>
                <a:lnTo>
                  <a:pt x="1105" y="696"/>
                </a:lnTo>
                <a:lnTo>
                  <a:pt x="1102" y="701"/>
                </a:lnTo>
                <a:lnTo>
                  <a:pt x="1099" y="708"/>
                </a:lnTo>
                <a:lnTo>
                  <a:pt x="1099" y="714"/>
                </a:lnTo>
                <a:lnTo>
                  <a:pt x="1092" y="718"/>
                </a:lnTo>
                <a:lnTo>
                  <a:pt x="1087" y="723"/>
                </a:lnTo>
                <a:lnTo>
                  <a:pt x="1082" y="728"/>
                </a:lnTo>
                <a:lnTo>
                  <a:pt x="1078" y="735"/>
                </a:lnTo>
                <a:lnTo>
                  <a:pt x="1071" y="735"/>
                </a:lnTo>
                <a:lnTo>
                  <a:pt x="1068" y="737"/>
                </a:lnTo>
                <a:lnTo>
                  <a:pt x="1065" y="740"/>
                </a:lnTo>
                <a:lnTo>
                  <a:pt x="1063" y="743"/>
                </a:lnTo>
                <a:lnTo>
                  <a:pt x="1059" y="752"/>
                </a:lnTo>
                <a:lnTo>
                  <a:pt x="1058" y="762"/>
                </a:lnTo>
                <a:lnTo>
                  <a:pt x="1058" y="769"/>
                </a:lnTo>
                <a:lnTo>
                  <a:pt x="1058" y="776"/>
                </a:lnTo>
                <a:lnTo>
                  <a:pt x="1059" y="779"/>
                </a:lnTo>
                <a:lnTo>
                  <a:pt x="1061" y="781"/>
                </a:lnTo>
                <a:lnTo>
                  <a:pt x="1063" y="781"/>
                </a:lnTo>
                <a:lnTo>
                  <a:pt x="1065" y="783"/>
                </a:lnTo>
                <a:lnTo>
                  <a:pt x="1065" y="786"/>
                </a:lnTo>
                <a:lnTo>
                  <a:pt x="1065" y="789"/>
                </a:lnTo>
                <a:lnTo>
                  <a:pt x="1068" y="789"/>
                </a:lnTo>
                <a:lnTo>
                  <a:pt x="1071" y="789"/>
                </a:lnTo>
                <a:lnTo>
                  <a:pt x="1071" y="793"/>
                </a:lnTo>
                <a:lnTo>
                  <a:pt x="1071" y="796"/>
                </a:lnTo>
                <a:lnTo>
                  <a:pt x="1071" y="800"/>
                </a:lnTo>
                <a:lnTo>
                  <a:pt x="1071" y="803"/>
                </a:lnTo>
                <a:lnTo>
                  <a:pt x="1076" y="812"/>
                </a:lnTo>
                <a:lnTo>
                  <a:pt x="1082" y="820"/>
                </a:lnTo>
                <a:lnTo>
                  <a:pt x="1088" y="829"/>
                </a:lnTo>
                <a:lnTo>
                  <a:pt x="1092" y="837"/>
                </a:lnTo>
                <a:lnTo>
                  <a:pt x="1094" y="863"/>
                </a:lnTo>
                <a:lnTo>
                  <a:pt x="1097" y="887"/>
                </a:lnTo>
                <a:lnTo>
                  <a:pt x="1099" y="911"/>
                </a:lnTo>
                <a:lnTo>
                  <a:pt x="1100" y="924"/>
                </a:lnTo>
                <a:lnTo>
                  <a:pt x="1099" y="940"/>
                </a:lnTo>
                <a:lnTo>
                  <a:pt x="1095" y="941"/>
                </a:lnTo>
                <a:lnTo>
                  <a:pt x="1092" y="943"/>
                </a:lnTo>
                <a:lnTo>
                  <a:pt x="1090" y="951"/>
                </a:lnTo>
                <a:lnTo>
                  <a:pt x="1088" y="955"/>
                </a:lnTo>
                <a:lnTo>
                  <a:pt x="1087" y="958"/>
                </a:lnTo>
                <a:lnTo>
                  <a:pt x="1083" y="960"/>
                </a:lnTo>
                <a:lnTo>
                  <a:pt x="1078" y="960"/>
                </a:lnTo>
                <a:lnTo>
                  <a:pt x="1075" y="967"/>
                </a:lnTo>
                <a:lnTo>
                  <a:pt x="1070" y="972"/>
                </a:lnTo>
                <a:lnTo>
                  <a:pt x="1065" y="977"/>
                </a:lnTo>
                <a:lnTo>
                  <a:pt x="1058" y="980"/>
                </a:lnTo>
                <a:lnTo>
                  <a:pt x="1054" y="987"/>
                </a:lnTo>
                <a:lnTo>
                  <a:pt x="1049" y="992"/>
                </a:lnTo>
                <a:lnTo>
                  <a:pt x="1044" y="998"/>
                </a:lnTo>
                <a:lnTo>
                  <a:pt x="1037" y="1001"/>
                </a:lnTo>
                <a:lnTo>
                  <a:pt x="1037" y="1006"/>
                </a:lnTo>
                <a:lnTo>
                  <a:pt x="1036" y="1011"/>
                </a:lnTo>
                <a:lnTo>
                  <a:pt x="1034" y="1016"/>
                </a:lnTo>
                <a:lnTo>
                  <a:pt x="1030" y="1018"/>
                </a:lnTo>
                <a:lnTo>
                  <a:pt x="1024" y="1023"/>
                </a:lnTo>
                <a:lnTo>
                  <a:pt x="1017" y="1028"/>
                </a:lnTo>
                <a:lnTo>
                  <a:pt x="1017" y="1037"/>
                </a:lnTo>
                <a:lnTo>
                  <a:pt x="1015" y="1045"/>
                </a:lnTo>
                <a:lnTo>
                  <a:pt x="1010" y="1059"/>
                </a:lnTo>
                <a:lnTo>
                  <a:pt x="1005" y="1073"/>
                </a:lnTo>
                <a:lnTo>
                  <a:pt x="1003" y="1081"/>
                </a:lnTo>
                <a:lnTo>
                  <a:pt x="1003" y="1090"/>
                </a:lnTo>
                <a:lnTo>
                  <a:pt x="995" y="1095"/>
                </a:lnTo>
                <a:lnTo>
                  <a:pt x="988" y="1102"/>
                </a:lnTo>
                <a:lnTo>
                  <a:pt x="981" y="1108"/>
                </a:lnTo>
                <a:lnTo>
                  <a:pt x="976" y="1117"/>
                </a:lnTo>
                <a:lnTo>
                  <a:pt x="974" y="1122"/>
                </a:lnTo>
                <a:lnTo>
                  <a:pt x="972" y="1124"/>
                </a:lnTo>
                <a:lnTo>
                  <a:pt x="969" y="1124"/>
                </a:lnTo>
                <a:lnTo>
                  <a:pt x="967" y="1129"/>
                </a:lnTo>
                <a:lnTo>
                  <a:pt x="966" y="1131"/>
                </a:lnTo>
                <a:lnTo>
                  <a:pt x="962" y="1131"/>
                </a:lnTo>
                <a:lnTo>
                  <a:pt x="962" y="1137"/>
                </a:lnTo>
                <a:lnTo>
                  <a:pt x="960" y="1142"/>
                </a:lnTo>
                <a:lnTo>
                  <a:pt x="959" y="1144"/>
                </a:lnTo>
                <a:lnTo>
                  <a:pt x="955" y="1144"/>
                </a:lnTo>
                <a:lnTo>
                  <a:pt x="954" y="1149"/>
                </a:lnTo>
                <a:lnTo>
                  <a:pt x="952" y="1151"/>
                </a:lnTo>
                <a:lnTo>
                  <a:pt x="949" y="1151"/>
                </a:lnTo>
                <a:lnTo>
                  <a:pt x="950" y="1161"/>
                </a:lnTo>
                <a:lnTo>
                  <a:pt x="949" y="1168"/>
                </a:lnTo>
                <a:lnTo>
                  <a:pt x="947" y="1175"/>
                </a:lnTo>
                <a:lnTo>
                  <a:pt x="943" y="1180"/>
                </a:lnTo>
                <a:lnTo>
                  <a:pt x="938" y="1192"/>
                </a:lnTo>
                <a:lnTo>
                  <a:pt x="935" y="1199"/>
                </a:lnTo>
                <a:lnTo>
                  <a:pt x="935" y="1206"/>
                </a:lnTo>
                <a:lnTo>
                  <a:pt x="935" y="1216"/>
                </a:lnTo>
                <a:lnTo>
                  <a:pt x="935" y="1224"/>
                </a:lnTo>
                <a:lnTo>
                  <a:pt x="940" y="1238"/>
                </a:lnTo>
                <a:lnTo>
                  <a:pt x="942" y="1255"/>
                </a:lnTo>
                <a:lnTo>
                  <a:pt x="943" y="1264"/>
                </a:lnTo>
                <a:lnTo>
                  <a:pt x="942" y="1274"/>
                </a:lnTo>
                <a:lnTo>
                  <a:pt x="933" y="1274"/>
                </a:lnTo>
                <a:lnTo>
                  <a:pt x="926" y="1276"/>
                </a:lnTo>
                <a:lnTo>
                  <a:pt x="921" y="1281"/>
                </a:lnTo>
                <a:lnTo>
                  <a:pt x="921" y="1288"/>
                </a:lnTo>
                <a:lnTo>
                  <a:pt x="918" y="1288"/>
                </a:lnTo>
                <a:lnTo>
                  <a:pt x="916" y="1288"/>
                </a:lnTo>
                <a:lnTo>
                  <a:pt x="916" y="1289"/>
                </a:lnTo>
                <a:lnTo>
                  <a:pt x="914" y="1291"/>
                </a:lnTo>
                <a:lnTo>
                  <a:pt x="914" y="1294"/>
                </a:lnTo>
                <a:lnTo>
                  <a:pt x="899" y="1300"/>
                </a:lnTo>
                <a:lnTo>
                  <a:pt x="896" y="1301"/>
                </a:lnTo>
                <a:lnTo>
                  <a:pt x="894" y="1300"/>
                </a:lnTo>
                <a:lnTo>
                  <a:pt x="892" y="1300"/>
                </a:lnTo>
                <a:lnTo>
                  <a:pt x="891" y="1300"/>
                </a:lnTo>
                <a:lnTo>
                  <a:pt x="889" y="1300"/>
                </a:lnTo>
                <a:lnTo>
                  <a:pt x="884" y="1301"/>
                </a:lnTo>
                <a:lnTo>
                  <a:pt x="880" y="1303"/>
                </a:lnTo>
                <a:lnTo>
                  <a:pt x="875" y="1308"/>
                </a:lnTo>
                <a:lnTo>
                  <a:pt x="868" y="1311"/>
                </a:lnTo>
                <a:lnTo>
                  <a:pt x="863" y="1313"/>
                </a:lnTo>
                <a:lnTo>
                  <a:pt x="858" y="1315"/>
                </a:lnTo>
                <a:lnTo>
                  <a:pt x="855" y="1315"/>
                </a:lnTo>
                <a:lnTo>
                  <a:pt x="853" y="1315"/>
                </a:lnTo>
                <a:lnTo>
                  <a:pt x="851" y="1317"/>
                </a:lnTo>
                <a:lnTo>
                  <a:pt x="850" y="1318"/>
                </a:lnTo>
                <a:lnTo>
                  <a:pt x="848" y="1320"/>
                </a:lnTo>
                <a:lnTo>
                  <a:pt x="841" y="1325"/>
                </a:lnTo>
                <a:lnTo>
                  <a:pt x="833" y="1329"/>
                </a:lnTo>
                <a:lnTo>
                  <a:pt x="829" y="1330"/>
                </a:lnTo>
                <a:lnTo>
                  <a:pt x="822" y="1332"/>
                </a:lnTo>
                <a:lnTo>
                  <a:pt x="821" y="1332"/>
                </a:lnTo>
                <a:lnTo>
                  <a:pt x="819" y="1332"/>
                </a:lnTo>
                <a:lnTo>
                  <a:pt x="817" y="1334"/>
                </a:lnTo>
                <a:lnTo>
                  <a:pt x="816" y="1334"/>
                </a:lnTo>
                <a:lnTo>
                  <a:pt x="812" y="1335"/>
                </a:lnTo>
                <a:lnTo>
                  <a:pt x="797" y="1335"/>
                </a:lnTo>
                <a:lnTo>
                  <a:pt x="787" y="1337"/>
                </a:lnTo>
                <a:lnTo>
                  <a:pt x="775" y="1340"/>
                </a:lnTo>
                <a:lnTo>
                  <a:pt x="764" y="1342"/>
                </a:lnTo>
                <a:lnTo>
                  <a:pt x="758" y="1346"/>
                </a:lnTo>
                <a:lnTo>
                  <a:pt x="752" y="1351"/>
                </a:lnTo>
                <a:lnTo>
                  <a:pt x="747" y="1356"/>
                </a:lnTo>
                <a:lnTo>
                  <a:pt x="744" y="1363"/>
                </a:lnTo>
                <a:lnTo>
                  <a:pt x="744" y="1368"/>
                </a:lnTo>
                <a:lnTo>
                  <a:pt x="746" y="1373"/>
                </a:lnTo>
                <a:lnTo>
                  <a:pt x="749" y="1381"/>
                </a:lnTo>
                <a:lnTo>
                  <a:pt x="754" y="1388"/>
                </a:lnTo>
                <a:lnTo>
                  <a:pt x="758" y="1397"/>
                </a:lnTo>
                <a:lnTo>
                  <a:pt x="758" y="1441"/>
                </a:lnTo>
                <a:lnTo>
                  <a:pt x="756" y="1448"/>
                </a:lnTo>
                <a:lnTo>
                  <a:pt x="756" y="1451"/>
                </a:lnTo>
                <a:lnTo>
                  <a:pt x="759" y="1460"/>
                </a:lnTo>
                <a:lnTo>
                  <a:pt x="764" y="1467"/>
                </a:lnTo>
                <a:lnTo>
                  <a:pt x="768" y="1475"/>
                </a:lnTo>
                <a:lnTo>
                  <a:pt x="768" y="1477"/>
                </a:lnTo>
                <a:lnTo>
                  <a:pt x="768" y="1479"/>
                </a:lnTo>
                <a:lnTo>
                  <a:pt x="768" y="1484"/>
                </a:lnTo>
                <a:lnTo>
                  <a:pt x="768" y="1485"/>
                </a:lnTo>
                <a:lnTo>
                  <a:pt x="768" y="1492"/>
                </a:lnTo>
                <a:lnTo>
                  <a:pt x="768" y="1496"/>
                </a:lnTo>
                <a:lnTo>
                  <a:pt x="768" y="1504"/>
                </a:lnTo>
                <a:lnTo>
                  <a:pt x="768" y="1511"/>
                </a:lnTo>
                <a:lnTo>
                  <a:pt x="766" y="1520"/>
                </a:lnTo>
                <a:lnTo>
                  <a:pt x="764" y="1526"/>
                </a:lnTo>
                <a:lnTo>
                  <a:pt x="763" y="1528"/>
                </a:lnTo>
                <a:lnTo>
                  <a:pt x="761" y="1528"/>
                </a:lnTo>
                <a:lnTo>
                  <a:pt x="759" y="1530"/>
                </a:lnTo>
                <a:lnTo>
                  <a:pt x="758" y="1533"/>
                </a:lnTo>
                <a:lnTo>
                  <a:pt x="758" y="1550"/>
                </a:lnTo>
                <a:lnTo>
                  <a:pt x="758" y="1569"/>
                </a:lnTo>
                <a:lnTo>
                  <a:pt x="758" y="1579"/>
                </a:lnTo>
                <a:lnTo>
                  <a:pt x="758" y="1588"/>
                </a:lnTo>
                <a:lnTo>
                  <a:pt x="754" y="1595"/>
                </a:lnTo>
                <a:lnTo>
                  <a:pt x="751" y="1601"/>
                </a:lnTo>
                <a:lnTo>
                  <a:pt x="751" y="1635"/>
                </a:lnTo>
                <a:lnTo>
                  <a:pt x="751" y="1639"/>
                </a:lnTo>
                <a:lnTo>
                  <a:pt x="746" y="1649"/>
                </a:lnTo>
                <a:lnTo>
                  <a:pt x="744" y="1656"/>
                </a:lnTo>
                <a:lnTo>
                  <a:pt x="746" y="1664"/>
                </a:lnTo>
                <a:lnTo>
                  <a:pt x="751" y="1673"/>
                </a:lnTo>
                <a:lnTo>
                  <a:pt x="751" y="1675"/>
                </a:lnTo>
                <a:lnTo>
                  <a:pt x="751" y="1676"/>
                </a:lnTo>
                <a:lnTo>
                  <a:pt x="751" y="1678"/>
                </a:lnTo>
                <a:lnTo>
                  <a:pt x="751" y="1687"/>
                </a:lnTo>
                <a:lnTo>
                  <a:pt x="751" y="1688"/>
                </a:lnTo>
                <a:lnTo>
                  <a:pt x="751" y="1697"/>
                </a:lnTo>
                <a:lnTo>
                  <a:pt x="749" y="1705"/>
                </a:lnTo>
                <a:lnTo>
                  <a:pt x="747" y="1711"/>
                </a:lnTo>
                <a:lnTo>
                  <a:pt x="742" y="1714"/>
                </a:lnTo>
                <a:lnTo>
                  <a:pt x="737" y="1717"/>
                </a:lnTo>
                <a:lnTo>
                  <a:pt x="734" y="1723"/>
                </a:lnTo>
                <a:lnTo>
                  <a:pt x="732" y="1729"/>
                </a:lnTo>
                <a:lnTo>
                  <a:pt x="729" y="1735"/>
                </a:lnTo>
                <a:lnTo>
                  <a:pt x="727" y="1736"/>
                </a:lnTo>
                <a:lnTo>
                  <a:pt x="723" y="1738"/>
                </a:lnTo>
                <a:lnTo>
                  <a:pt x="723" y="1748"/>
                </a:lnTo>
                <a:lnTo>
                  <a:pt x="722" y="1757"/>
                </a:lnTo>
                <a:lnTo>
                  <a:pt x="718" y="1774"/>
                </a:lnTo>
                <a:lnTo>
                  <a:pt x="715" y="1791"/>
                </a:lnTo>
                <a:lnTo>
                  <a:pt x="715" y="1801"/>
                </a:lnTo>
                <a:lnTo>
                  <a:pt x="717" y="1813"/>
                </a:lnTo>
                <a:lnTo>
                  <a:pt x="708" y="1813"/>
                </a:lnTo>
                <a:lnTo>
                  <a:pt x="701" y="1815"/>
                </a:lnTo>
                <a:lnTo>
                  <a:pt x="696" y="1818"/>
                </a:lnTo>
                <a:lnTo>
                  <a:pt x="689" y="1820"/>
                </a:lnTo>
                <a:lnTo>
                  <a:pt x="689" y="1825"/>
                </a:lnTo>
                <a:lnTo>
                  <a:pt x="689" y="1830"/>
                </a:lnTo>
                <a:lnTo>
                  <a:pt x="684" y="1835"/>
                </a:lnTo>
                <a:lnTo>
                  <a:pt x="681" y="1842"/>
                </a:lnTo>
                <a:lnTo>
                  <a:pt x="681" y="1847"/>
                </a:lnTo>
                <a:lnTo>
                  <a:pt x="683" y="1854"/>
                </a:lnTo>
                <a:lnTo>
                  <a:pt x="677" y="1854"/>
                </a:lnTo>
                <a:lnTo>
                  <a:pt x="674" y="1856"/>
                </a:lnTo>
                <a:lnTo>
                  <a:pt x="672" y="1859"/>
                </a:lnTo>
                <a:lnTo>
                  <a:pt x="671" y="1862"/>
                </a:lnTo>
                <a:lnTo>
                  <a:pt x="669" y="1871"/>
                </a:lnTo>
                <a:lnTo>
                  <a:pt x="666" y="1873"/>
                </a:lnTo>
                <a:lnTo>
                  <a:pt x="662" y="1874"/>
                </a:lnTo>
                <a:lnTo>
                  <a:pt x="662" y="1885"/>
                </a:lnTo>
                <a:lnTo>
                  <a:pt x="662" y="1895"/>
                </a:lnTo>
                <a:lnTo>
                  <a:pt x="659" y="1902"/>
                </a:lnTo>
                <a:lnTo>
                  <a:pt x="655" y="1909"/>
                </a:lnTo>
                <a:lnTo>
                  <a:pt x="648" y="1922"/>
                </a:lnTo>
                <a:lnTo>
                  <a:pt x="642" y="1936"/>
                </a:lnTo>
                <a:lnTo>
                  <a:pt x="638" y="1936"/>
                </a:lnTo>
                <a:lnTo>
                  <a:pt x="636" y="1938"/>
                </a:lnTo>
                <a:lnTo>
                  <a:pt x="635" y="1943"/>
                </a:lnTo>
                <a:lnTo>
                  <a:pt x="614" y="1984"/>
                </a:lnTo>
                <a:lnTo>
                  <a:pt x="609" y="1987"/>
                </a:lnTo>
                <a:lnTo>
                  <a:pt x="606" y="1990"/>
                </a:lnTo>
                <a:lnTo>
                  <a:pt x="602" y="2002"/>
                </a:lnTo>
                <a:lnTo>
                  <a:pt x="599" y="2014"/>
                </a:lnTo>
                <a:lnTo>
                  <a:pt x="597" y="2019"/>
                </a:lnTo>
                <a:lnTo>
                  <a:pt x="594" y="2024"/>
                </a:lnTo>
                <a:lnTo>
                  <a:pt x="594" y="2033"/>
                </a:lnTo>
                <a:lnTo>
                  <a:pt x="595" y="2038"/>
                </a:lnTo>
                <a:lnTo>
                  <a:pt x="599" y="2042"/>
                </a:lnTo>
                <a:lnTo>
                  <a:pt x="604" y="2045"/>
                </a:lnTo>
                <a:lnTo>
                  <a:pt x="609" y="2048"/>
                </a:lnTo>
                <a:lnTo>
                  <a:pt x="613" y="2052"/>
                </a:lnTo>
                <a:lnTo>
                  <a:pt x="614" y="2059"/>
                </a:lnTo>
                <a:lnTo>
                  <a:pt x="614" y="2065"/>
                </a:lnTo>
                <a:lnTo>
                  <a:pt x="621" y="2065"/>
                </a:lnTo>
                <a:lnTo>
                  <a:pt x="624" y="2069"/>
                </a:lnTo>
                <a:lnTo>
                  <a:pt x="630" y="2070"/>
                </a:lnTo>
                <a:lnTo>
                  <a:pt x="635" y="2072"/>
                </a:lnTo>
                <a:lnTo>
                  <a:pt x="635" y="2074"/>
                </a:lnTo>
                <a:lnTo>
                  <a:pt x="636" y="2076"/>
                </a:lnTo>
                <a:lnTo>
                  <a:pt x="640" y="2077"/>
                </a:lnTo>
                <a:lnTo>
                  <a:pt x="645" y="2077"/>
                </a:lnTo>
                <a:lnTo>
                  <a:pt x="648" y="2079"/>
                </a:lnTo>
                <a:lnTo>
                  <a:pt x="650" y="2082"/>
                </a:lnTo>
                <a:lnTo>
                  <a:pt x="652" y="2086"/>
                </a:lnTo>
                <a:lnTo>
                  <a:pt x="654" y="2089"/>
                </a:lnTo>
                <a:lnTo>
                  <a:pt x="655" y="2093"/>
                </a:lnTo>
                <a:lnTo>
                  <a:pt x="659" y="2093"/>
                </a:lnTo>
                <a:lnTo>
                  <a:pt x="662" y="2093"/>
                </a:lnTo>
                <a:lnTo>
                  <a:pt x="666" y="2093"/>
                </a:lnTo>
                <a:lnTo>
                  <a:pt x="669" y="2093"/>
                </a:lnTo>
                <a:lnTo>
                  <a:pt x="674" y="2101"/>
                </a:lnTo>
                <a:lnTo>
                  <a:pt x="677" y="2105"/>
                </a:lnTo>
                <a:lnTo>
                  <a:pt x="683" y="2106"/>
                </a:lnTo>
                <a:lnTo>
                  <a:pt x="686" y="2140"/>
                </a:lnTo>
                <a:lnTo>
                  <a:pt x="691" y="2173"/>
                </a:lnTo>
                <a:lnTo>
                  <a:pt x="696" y="2205"/>
                </a:lnTo>
                <a:lnTo>
                  <a:pt x="696" y="2224"/>
                </a:lnTo>
                <a:lnTo>
                  <a:pt x="696" y="2243"/>
                </a:lnTo>
                <a:lnTo>
                  <a:pt x="693" y="2245"/>
                </a:lnTo>
                <a:lnTo>
                  <a:pt x="691" y="2248"/>
                </a:lnTo>
                <a:lnTo>
                  <a:pt x="689" y="2256"/>
                </a:lnTo>
                <a:lnTo>
                  <a:pt x="686" y="2258"/>
                </a:lnTo>
                <a:lnTo>
                  <a:pt x="684" y="2262"/>
                </a:lnTo>
                <a:lnTo>
                  <a:pt x="683" y="2270"/>
                </a:lnTo>
                <a:lnTo>
                  <a:pt x="676" y="2274"/>
                </a:lnTo>
                <a:lnTo>
                  <a:pt x="671" y="2279"/>
                </a:lnTo>
                <a:lnTo>
                  <a:pt x="666" y="2284"/>
                </a:lnTo>
                <a:lnTo>
                  <a:pt x="662" y="2291"/>
                </a:lnTo>
                <a:lnTo>
                  <a:pt x="657" y="2291"/>
                </a:lnTo>
                <a:lnTo>
                  <a:pt x="652" y="2289"/>
                </a:lnTo>
                <a:lnTo>
                  <a:pt x="643" y="2286"/>
                </a:lnTo>
                <a:lnTo>
                  <a:pt x="635" y="2282"/>
                </a:lnTo>
                <a:lnTo>
                  <a:pt x="628" y="2282"/>
                </a:lnTo>
                <a:lnTo>
                  <a:pt x="621" y="2284"/>
                </a:lnTo>
                <a:lnTo>
                  <a:pt x="619" y="2282"/>
                </a:lnTo>
                <a:lnTo>
                  <a:pt x="618" y="2280"/>
                </a:lnTo>
                <a:lnTo>
                  <a:pt x="614" y="2277"/>
                </a:lnTo>
                <a:lnTo>
                  <a:pt x="609" y="2275"/>
                </a:lnTo>
                <a:lnTo>
                  <a:pt x="607" y="2274"/>
                </a:lnTo>
                <a:lnTo>
                  <a:pt x="607" y="2270"/>
                </a:lnTo>
                <a:lnTo>
                  <a:pt x="604" y="2268"/>
                </a:lnTo>
                <a:lnTo>
                  <a:pt x="601" y="2268"/>
                </a:lnTo>
                <a:lnTo>
                  <a:pt x="590" y="2270"/>
                </a:lnTo>
                <a:lnTo>
                  <a:pt x="580" y="2272"/>
                </a:lnTo>
                <a:lnTo>
                  <a:pt x="575" y="2272"/>
                </a:lnTo>
                <a:lnTo>
                  <a:pt x="573" y="2270"/>
                </a:lnTo>
                <a:lnTo>
                  <a:pt x="573" y="2263"/>
                </a:lnTo>
                <a:lnTo>
                  <a:pt x="568" y="2263"/>
                </a:lnTo>
                <a:lnTo>
                  <a:pt x="563" y="2263"/>
                </a:lnTo>
                <a:lnTo>
                  <a:pt x="558" y="2263"/>
                </a:lnTo>
                <a:lnTo>
                  <a:pt x="553" y="2263"/>
                </a:lnTo>
                <a:lnTo>
                  <a:pt x="549" y="2262"/>
                </a:lnTo>
                <a:lnTo>
                  <a:pt x="546" y="2260"/>
                </a:lnTo>
                <a:lnTo>
                  <a:pt x="543" y="2258"/>
                </a:lnTo>
                <a:lnTo>
                  <a:pt x="539" y="2256"/>
                </a:lnTo>
                <a:lnTo>
                  <a:pt x="524" y="2256"/>
                </a:lnTo>
                <a:lnTo>
                  <a:pt x="507" y="2256"/>
                </a:lnTo>
                <a:lnTo>
                  <a:pt x="490" y="2256"/>
                </a:lnTo>
                <a:lnTo>
                  <a:pt x="471" y="2256"/>
                </a:lnTo>
                <a:lnTo>
                  <a:pt x="467" y="2258"/>
                </a:lnTo>
                <a:lnTo>
                  <a:pt x="464" y="2260"/>
                </a:lnTo>
                <a:lnTo>
                  <a:pt x="461" y="2263"/>
                </a:lnTo>
                <a:lnTo>
                  <a:pt x="457" y="2263"/>
                </a:lnTo>
                <a:lnTo>
                  <a:pt x="454" y="2265"/>
                </a:lnTo>
                <a:lnTo>
                  <a:pt x="452" y="2268"/>
                </a:lnTo>
                <a:lnTo>
                  <a:pt x="450" y="2277"/>
                </a:lnTo>
                <a:lnTo>
                  <a:pt x="447" y="2277"/>
                </a:lnTo>
                <a:lnTo>
                  <a:pt x="445" y="2279"/>
                </a:lnTo>
                <a:lnTo>
                  <a:pt x="444" y="2284"/>
                </a:lnTo>
                <a:lnTo>
                  <a:pt x="435" y="2289"/>
                </a:lnTo>
                <a:lnTo>
                  <a:pt x="432" y="2292"/>
                </a:lnTo>
                <a:lnTo>
                  <a:pt x="430" y="2297"/>
                </a:lnTo>
                <a:lnTo>
                  <a:pt x="425" y="2299"/>
                </a:lnTo>
                <a:lnTo>
                  <a:pt x="420" y="2303"/>
                </a:lnTo>
                <a:lnTo>
                  <a:pt x="413" y="2311"/>
                </a:lnTo>
                <a:lnTo>
                  <a:pt x="406" y="2320"/>
                </a:lnTo>
                <a:lnTo>
                  <a:pt x="401" y="2323"/>
                </a:lnTo>
                <a:lnTo>
                  <a:pt x="396" y="2325"/>
                </a:lnTo>
                <a:lnTo>
                  <a:pt x="396" y="2332"/>
                </a:lnTo>
                <a:lnTo>
                  <a:pt x="396" y="2337"/>
                </a:lnTo>
                <a:lnTo>
                  <a:pt x="392" y="2340"/>
                </a:lnTo>
                <a:lnTo>
                  <a:pt x="389" y="2342"/>
                </a:lnTo>
                <a:lnTo>
                  <a:pt x="386" y="2345"/>
                </a:lnTo>
                <a:lnTo>
                  <a:pt x="382" y="2347"/>
                </a:lnTo>
                <a:lnTo>
                  <a:pt x="382" y="2352"/>
                </a:lnTo>
                <a:lnTo>
                  <a:pt x="382" y="2359"/>
                </a:lnTo>
                <a:lnTo>
                  <a:pt x="375" y="2362"/>
                </a:lnTo>
                <a:lnTo>
                  <a:pt x="369" y="2367"/>
                </a:lnTo>
                <a:lnTo>
                  <a:pt x="358" y="2379"/>
                </a:lnTo>
                <a:lnTo>
                  <a:pt x="348" y="2391"/>
                </a:lnTo>
                <a:lnTo>
                  <a:pt x="341" y="2396"/>
                </a:lnTo>
                <a:lnTo>
                  <a:pt x="334" y="2400"/>
                </a:lnTo>
                <a:lnTo>
                  <a:pt x="334" y="2407"/>
                </a:lnTo>
                <a:lnTo>
                  <a:pt x="334" y="2412"/>
                </a:lnTo>
                <a:lnTo>
                  <a:pt x="331" y="2415"/>
                </a:lnTo>
                <a:lnTo>
                  <a:pt x="328" y="2417"/>
                </a:lnTo>
                <a:lnTo>
                  <a:pt x="324" y="2420"/>
                </a:lnTo>
                <a:lnTo>
                  <a:pt x="321" y="2422"/>
                </a:lnTo>
                <a:lnTo>
                  <a:pt x="321" y="2427"/>
                </a:lnTo>
                <a:lnTo>
                  <a:pt x="321" y="2434"/>
                </a:lnTo>
                <a:lnTo>
                  <a:pt x="311" y="2441"/>
                </a:lnTo>
                <a:lnTo>
                  <a:pt x="302" y="2449"/>
                </a:lnTo>
                <a:lnTo>
                  <a:pt x="294" y="2458"/>
                </a:lnTo>
                <a:lnTo>
                  <a:pt x="287" y="2468"/>
                </a:lnTo>
                <a:lnTo>
                  <a:pt x="288" y="2475"/>
                </a:lnTo>
                <a:lnTo>
                  <a:pt x="290" y="2482"/>
                </a:lnTo>
                <a:lnTo>
                  <a:pt x="292" y="2487"/>
                </a:lnTo>
                <a:lnTo>
                  <a:pt x="294" y="2495"/>
                </a:lnTo>
                <a:lnTo>
                  <a:pt x="294" y="2511"/>
                </a:lnTo>
                <a:lnTo>
                  <a:pt x="294" y="2526"/>
                </a:lnTo>
                <a:lnTo>
                  <a:pt x="294" y="2541"/>
                </a:lnTo>
                <a:lnTo>
                  <a:pt x="294" y="2557"/>
                </a:lnTo>
                <a:lnTo>
                  <a:pt x="292" y="2558"/>
                </a:lnTo>
                <a:lnTo>
                  <a:pt x="290" y="2560"/>
                </a:lnTo>
                <a:lnTo>
                  <a:pt x="287" y="2564"/>
                </a:lnTo>
                <a:lnTo>
                  <a:pt x="285" y="2569"/>
                </a:lnTo>
                <a:lnTo>
                  <a:pt x="283" y="2570"/>
                </a:lnTo>
                <a:lnTo>
                  <a:pt x="280" y="2570"/>
                </a:lnTo>
                <a:lnTo>
                  <a:pt x="273" y="2582"/>
                </a:lnTo>
                <a:lnTo>
                  <a:pt x="270" y="2594"/>
                </a:lnTo>
                <a:lnTo>
                  <a:pt x="266" y="2599"/>
                </a:lnTo>
                <a:lnTo>
                  <a:pt x="263" y="2604"/>
                </a:lnTo>
                <a:lnTo>
                  <a:pt x="258" y="2608"/>
                </a:lnTo>
                <a:lnTo>
                  <a:pt x="253" y="2611"/>
                </a:lnTo>
                <a:lnTo>
                  <a:pt x="258" y="2635"/>
                </a:lnTo>
                <a:lnTo>
                  <a:pt x="259" y="2650"/>
                </a:lnTo>
                <a:lnTo>
                  <a:pt x="259" y="2666"/>
                </a:lnTo>
                <a:lnTo>
                  <a:pt x="263" y="2668"/>
                </a:lnTo>
                <a:lnTo>
                  <a:pt x="265" y="2669"/>
                </a:lnTo>
                <a:lnTo>
                  <a:pt x="266" y="2676"/>
                </a:lnTo>
                <a:lnTo>
                  <a:pt x="266" y="2693"/>
                </a:lnTo>
                <a:lnTo>
                  <a:pt x="270" y="2695"/>
                </a:lnTo>
                <a:lnTo>
                  <a:pt x="271" y="2697"/>
                </a:lnTo>
                <a:lnTo>
                  <a:pt x="275" y="2702"/>
                </a:lnTo>
                <a:lnTo>
                  <a:pt x="277" y="2708"/>
                </a:lnTo>
                <a:lnTo>
                  <a:pt x="280" y="2714"/>
                </a:lnTo>
                <a:lnTo>
                  <a:pt x="280" y="2722"/>
                </a:lnTo>
                <a:lnTo>
                  <a:pt x="283" y="2727"/>
                </a:lnTo>
                <a:lnTo>
                  <a:pt x="285" y="2734"/>
                </a:lnTo>
                <a:lnTo>
                  <a:pt x="287" y="2741"/>
                </a:lnTo>
                <a:lnTo>
                  <a:pt x="282" y="2753"/>
                </a:lnTo>
                <a:lnTo>
                  <a:pt x="275" y="2763"/>
                </a:lnTo>
                <a:lnTo>
                  <a:pt x="270" y="2775"/>
                </a:lnTo>
                <a:lnTo>
                  <a:pt x="268" y="2782"/>
                </a:lnTo>
                <a:lnTo>
                  <a:pt x="266" y="2789"/>
                </a:lnTo>
                <a:lnTo>
                  <a:pt x="265" y="2809"/>
                </a:lnTo>
                <a:lnTo>
                  <a:pt x="268" y="2825"/>
                </a:lnTo>
                <a:lnTo>
                  <a:pt x="271" y="2840"/>
                </a:lnTo>
                <a:lnTo>
                  <a:pt x="273" y="2857"/>
                </a:lnTo>
                <a:lnTo>
                  <a:pt x="270" y="2867"/>
                </a:lnTo>
                <a:lnTo>
                  <a:pt x="268" y="2871"/>
                </a:lnTo>
                <a:lnTo>
                  <a:pt x="266" y="2877"/>
                </a:lnTo>
                <a:lnTo>
                  <a:pt x="265" y="2881"/>
                </a:lnTo>
                <a:lnTo>
                  <a:pt x="263" y="2883"/>
                </a:lnTo>
                <a:lnTo>
                  <a:pt x="261" y="2883"/>
                </a:lnTo>
                <a:lnTo>
                  <a:pt x="259" y="2884"/>
                </a:lnTo>
                <a:lnTo>
                  <a:pt x="259" y="2889"/>
                </a:lnTo>
                <a:lnTo>
                  <a:pt x="259" y="2895"/>
                </a:lnTo>
                <a:lnTo>
                  <a:pt x="259" y="2900"/>
                </a:lnTo>
                <a:lnTo>
                  <a:pt x="259" y="2905"/>
                </a:lnTo>
                <a:lnTo>
                  <a:pt x="253" y="2905"/>
                </a:lnTo>
                <a:lnTo>
                  <a:pt x="251" y="2908"/>
                </a:lnTo>
                <a:lnTo>
                  <a:pt x="251" y="2913"/>
                </a:lnTo>
                <a:lnTo>
                  <a:pt x="251" y="2929"/>
                </a:lnTo>
                <a:lnTo>
                  <a:pt x="253" y="2953"/>
                </a:lnTo>
                <a:lnTo>
                  <a:pt x="256" y="2954"/>
                </a:lnTo>
                <a:lnTo>
                  <a:pt x="258" y="2956"/>
                </a:lnTo>
                <a:lnTo>
                  <a:pt x="259" y="2959"/>
                </a:lnTo>
                <a:lnTo>
                  <a:pt x="253" y="2959"/>
                </a:lnTo>
                <a:lnTo>
                  <a:pt x="253" y="2963"/>
                </a:lnTo>
                <a:lnTo>
                  <a:pt x="253" y="2966"/>
                </a:lnTo>
                <a:lnTo>
                  <a:pt x="253" y="2970"/>
                </a:lnTo>
                <a:lnTo>
                  <a:pt x="253" y="2973"/>
                </a:lnTo>
                <a:lnTo>
                  <a:pt x="259" y="2975"/>
                </a:lnTo>
                <a:lnTo>
                  <a:pt x="265" y="2978"/>
                </a:lnTo>
                <a:lnTo>
                  <a:pt x="266" y="2985"/>
                </a:lnTo>
                <a:lnTo>
                  <a:pt x="266" y="2993"/>
                </a:lnTo>
                <a:lnTo>
                  <a:pt x="270" y="2995"/>
                </a:lnTo>
                <a:lnTo>
                  <a:pt x="271" y="2997"/>
                </a:lnTo>
                <a:lnTo>
                  <a:pt x="275" y="3002"/>
                </a:lnTo>
                <a:lnTo>
                  <a:pt x="277" y="3009"/>
                </a:lnTo>
                <a:lnTo>
                  <a:pt x="280" y="3014"/>
                </a:lnTo>
                <a:lnTo>
                  <a:pt x="278" y="3021"/>
                </a:lnTo>
                <a:lnTo>
                  <a:pt x="280" y="3026"/>
                </a:lnTo>
                <a:lnTo>
                  <a:pt x="283" y="3034"/>
                </a:lnTo>
                <a:lnTo>
                  <a:pt x="287" y="3043"/>
                </a:lnTo>
                <a:lnTo>
                  <a:pt x="287" y="3048"/>
                </a:lnTo>
                <a:lnTo>
                  <a:pt x="287" y="3055"/>
                </a:lnTo>
                <a:lnTo>
                  <a:pt x="287" y="3062"/>
                </a:lnTo>
                <a:lnTo>
                  <a:pt x="290" y="3063"/>
                </a:lnTo>
                <a:lnTo>
                  <a:pt x="294" y="3065"/>
                </a:lnTo>
                <a:lnTo>
                  <a:pt x="297" y="3067"/>
                </a:lnTo>
                <a:lnTo>
                  <a:pt x="300" y="3068"/>
                </a:lnTo>
                <a:lnTo>
                  <a:pt x="309" y="3070"/>
                </a:lnTo>
                <a:lnTo>
                  <a:pt x="312" y="3072"/>
                </a:lnTo>
                <a:lnTo>
                  <a:pt x="314" y="3075"/>
                </a:lnTo>
                <a:lnTo>
                  <a:pt x="314" y="3079"/>
                </a:lnTo>
                <a:lnTo>
                  <a:pt x="314" y="3082"/>
                </a:lnTo>
                <a:lnTo>
                  <a:pt x="321" y="3082"/>
                </a:lnTo>
                <a:lnTo>
                  <a:pt x="317" y="3101"/>
                </a:lnTo>
                <a:lnTo>
                  <a:pt x="314" y="3123"/>
                </a:lnTo>
                <a:lnTo>
                  <a:pt x="314" y="3140"/>
                </a:lnTo>
                <a:lnTo>
                  <a:pt x="314" y="3159"/>
                </a:lnTo>
                <a:lnTo>
                  <a:pt x="312" y="3178"/>
                </a:lnTo>
                <a:lnTo>
                  <a:pt x="311" y="3184"/>
                </a:lnTo>
                <a:lnTo>
                  <a:pt x="307" y="3191"/>
                </a:lnTo>
                <a:lnTo>
                  <a:pt x="306" y="3198"/>
                </a:lnTo>
                <a:lnTo>
                  <a:pt x="307" y="3207"/>
                </a:lnTo>
                <a:lnTo>
                  <a:pt x="307" y="3224"/>
                </a:lnTo>
                <a:lnTo>
                  <a:pt x="309" y="3230"/>
                </a:lnTo>
                <a:lnTo>
                  <a:pt x="307" y="3237"/>
                </a:lnTo>
                <a:lnTo>
                  <a:pt x="306" y="3242"/>
                </a:lnTo>
                <a:lnTo>
                  <a:pt x="300" y="3246"/>
                </a:lnTo>
                <a:lnTo>
                  <a:pt x="304" y="3251"/>
                </a:lnTo>
                <a:lnTo>
                  <a:pt x="306" y="3258"/>
                </a:lnTo>
                <a:lnTo>
                  <a:pt x="307" y="3265"/>
                </a:lnTo>
                <a:lnTo>
                  <a:pt x="307" y="3273"/>
                </a:lnTo>
                <a:lnTo>
                  <a:pt x="300" y="3273"/>
                </a:lnTo>
                <a:lnTo>
                  <a:pt x="299" y="3277"/>
                </a:lnTo>
                <a:lnTo>
                  <a:pt x="300" y="3283"/>
                </a:lnTo>
                <a:lnTo>
                  <a:pt x="300" y="3288"/>
                </a:lnTo>
                <a:lnTo>
                  <a:pt x="300" y="3294"/>
                </a:lnTo>
                <a:lnTo>
                  <a:pt x="300" y="3299"/>
                </a:lnTo>
                <a:lnTo>
                  <a:pt x="302" y="3304"/>
                </a:lnTo>
                <a:lnTo>
                  <a:pt x="306" y="3312"/>
                </a:lnTo>
                <a:lnTo>
                  <a:pt x="309" y="3321"/>
                </a:lnTo>
                <a:lnTo>
                  <a:pt x="309" y="3328"/>
                </a:lnTo>
                <a:lnTo>
                  <a:pt x="307" y="3335"/>
                </a:lnTo>
                <a:lnTo>
                  <a:pt x="309" y="3340"/>
                </a:lnTo>
                <a:lnTo>
                  <a:pt x="311" y="3345"/>
                </a:lnTo>
                <a:lnTo>
                  <a:pt x="319" y="3350"/>
                </a:lnTo>
                <a:lnTo>
                  <a:pt x="328" y="3355"/>
                </a:lnTo>
                <a:lnTo>
                  <a:pt x="331" y="3359"/>
                </a:lnTo>
                <a:lnTo>
                  <a:pt x="334" y="3362"/>
                </a:lnTo>
                <a:lnTo>
                  <a:pt x="340" y="3370"/>
                </a:lnTo>
                <a:lnTo>
                  <a:pt x="346" y="3377"/>
                </a:lnTo>
                <a:lnTo>
                  <a:pt x="353" y="3384"/>
                </a:lnTo>
                <a:lnTo>
                  <a:pt x="362" y="3389"/>
                </a:lnTo>
                <a:lnTo>
                  <a:pt x="363" y="3394"/>
                </a:lnTo>
                <a:lnTo>
                  <a:pt x="367" y="3398"/>
                </a:lnTo>
                <a:lnTo>
                  <a:pt x="370" y="3401"/>
                </a:lnTo>
                <a:lnTo>
                  <a:pt x="375" y="3403"/>
                </a:lnTo>
                <a:lnTo>
                  <a:pt x="381" y="3405"/>
                </a:lnTo>
                <a:lnTo>
                  <a:pt x="384" y="3408"/>
                </a:lnTo>
                <a:lnTo>
                  <a:pt x="387" y="3411"/>
                </a:lnTo>
                <a:lnTo>
                  <a:pt x="389" y="3417"/>
                </a:lnTo>
                <a:lnTo>
                  <a:pt x="392" y="3418"/>
                </a:lnTo>
                <a:lnTo>
                  <a:pt x="396" y="3420"/>
                </a:lnTo>
                <a:lnTo>
                  <a:pt x="399" y="3422"/>
                </a:lnTo>
                <a:lnTo>
                  <a:pt x="403" y="3423"/>
                </a:lnTo>
                <a:lnTo>
                  <a:pt x="403" y="3427"/>
                </a:lnTo>
                <a:lnTo>
                  <a:pt x="403" y="3430"/>
                </a:lnTo>
                <a:lnTo>
                  <a:pt x="410" y="3434"/>
                </a:lnTo>
                <a:lnTo>
                  <a:pt x="413" y="3435"/>
                </a:lnTo>
                <a:lnTo>
                  <a:pt x="416" y="3437"/>
                </a:lnTo>
                <a:lnTo>
                  <a:pt x="416" y="3440"/>
                </a:lnTo>
                <a:lnTo>
                  <a:pt x="416" y="3444"/>
                </a:lnTo>
                <a:lnTo>
                  <a:pt x="416" y="3449"/>
                </a:lnTo>
                <a:lnTo>
                  <a:pt x="416" y="3451"/>
                </a:lnTo>
                <a:lnTo>
                  <a:pt x="420" y="3451"/>
                </a:lnTo>
                <a:lnTo>
                  <a:pt x="423" y="3451"/>
                </a:lnTo>
                <a:lnTo>
                  <a:pt x="432" y="3469"/>
                </a:lnTo>
                <a:lnTo>
                  <a:pt x="444" y="3492"/>
                </a:lnTo>
                <a:lnTo>
                  <a:pt x="440" y="3514"/>
                </a:lnTo>
                <a:lnTo>
                  <a:pt x="435" y="3536"/>
                </a:lnTo>
                <a:lnTo>
                  <a:pt x="430" y="3555"/>
                </a:lnTo>
                <a:lnTo>
                  <a:pt x="423" y="3573"/>
                </a:lnTo>
                <a:lnTo>
                  <a:pt x="423" y="3577"/>
                </a:lnTo>
                <a:lnTo>
                  <a:pt x="423" y="3580"/>
                </a:lnTo>
                <a:lnTo>
                  <a:pt x="423" y="3584"/>
                </a:lnTo>
                <a:lnTo>
                  <a:pt x="423" y="3587"/>
                </a:lnTo>
                <a:lnTo>
                  <a:pt x="420" y="3587"/>
                </a:lnTo>
                <a:lnTo>
                  <a:pt x="416" y="3587"/>
                </a:lnTo>
                <a:lnTo>
                  <a:pt x="416" y="3590"/>
                </a:lnTo>
                <a:lnTo>
                  <a:pt x="416" y="3594"/>
                </a:lnTo>
                <a:lnTo>
                  <a:pt x="410" y="3608"/>
                </a:lnTo>
                <a:lnTo>
                  <a:pt x="406" y="3608"/>
                </a:lnTo>
                <a:lnTo>
                  <a:pt x="403" y="3608"/>
                </a:lnTo>
                <a:lnTo>
                  <a:pt x="403" y="3611"/>
                </a:lnTo>
                <a:lnTo>
                  <a:pt x="403" y="3614"/>
                </a:lnTo>
                <a:lnTo>
                  <a:pt x="399" y="3614"/>
                </a:lnTo>
                <a:lnTo>
                  <a:pt x="396" y="3614"/>
                </a:lnTo>
                <a:lnTo>
                  <a:pt x="396" y="3618"/>
                </a:lnTo>
                <a:lnTo>
                  <a:pt x="396" y="3621"/>
                </a:lnTo>
                <a:lnTo>
                  <a:pt x="392" y="3628"/>
                </a:lnTo>
                <a:lnTo>
                  <a:pt x="389" y="3635"/>
                </a:lnTo>
                <a:lnTo>
                  <a:pt x="377" y="3635"/>
                </a:lnTo>
                <a:lnTo>
                  <a:pt x="367" y="3635"/>
                </a:lnTo>
                <a:lnTo>
                  <a:pt x="348" y="3640"/>
                </a:lnTo>
                <a:lnTo>
                  <a:pt x="333" y="3645"/>
                </a:lnTo>
                <a:lnTo>
                  <a:pt x="314" y="3648"/>
                </a:lnTo>
                <a:lnTo>
                  <a:pt x="314" y="3650"/>
                </a:lnTo>
                <a:lnTo>
                  <a:pt x="314" y="3654"/>
                </a:lnTo>
                <a:lnTo>
                  <a:pt x="314" y="3655"/>
                </a:lnTo>
                <a:lnTo>
                  <a:pt x="314" y="3659"/>
                </a:lnTo>
                <a:lnTo>
                  <a:pt x="314" y="3662"/>
                </a:lnTo>
                <a:lnTo>
                  <a:pt x="317" y="3669"/>
                </a:lnTo>
                <a:lnTo>
                  <a:pt x="319" y="3671"/>
                </a:lnTo>
                <a:lnTo>
                  <a:pt x="323" y="3677"/>
                </a:lnTo>
                <a:lnTo>
                  <a:pt x="326" y="3684"/>
                </a:lnTo>
                <a:lnTo>
                  <a:pt x="334" y="3700"/>
                </a:lnTo>
                <a:lnTo>
                  <a:pt x="334" y="3703"/>
                </a:lnTo>
                <a:lnTo>
                  <a:pt x="334" y="3706"/>
                </a:lnTo>
                <a:lnTo>
                  <a:pt x="334" y="3710"/>
                </a:lnTo>
                <a:lnTo>
                  <a:pt x="334" y="3712"/>
                </a:lnTo>
                <a:lnTo>
                  <a:pt x="334" y="3715"/>
                </a:lnTo>
                <a:lnTo>
                  <a:pt x="334" y="3717"/>
                </a:lnTo>
                <a:lnTo>
                  <a:pt x="334" y="3718"/>
                </a:lnTo>
                <a:lnTo>
                  <a:pt x="334" y="3720"/>
                </a:lnTo>
                <a:lnTo>
                  <a:pt x="334" y="3723"/>
                </a:lnTo>
                <a:lnTo>
                  <a:pt x="338" y="3725"/>
                </a:lnTo>
                <a:lnTo>
                  <a:pt x="336" y="3734"/>
                </a:lnTo>
                <a:lnTo>
                  <a:pt x="338" y="3742"/>
                </a:lnTo>
                <a:lnTo>
                  <a:pt x="341" y="3751"/>
                </a:lnTo>
                <a:lnTo>
                  <a:pt x="346" y="3758"/>
                </a:lnTo>
                <a:lnTo>
                  <a:pt x="346" y="3761"/>
                </a:lnTo>
                <a:lnTo>
                  <a:pt x="345" y="3766"/>
                </a:lnTo>
                <a:lnTo>
                  <a:pt x="343" y="3771"/>
                </a:lnTo>
                <a:lnTo>
                  <a:pt x="345" y="3775"/>
                </a:lnTo>
                <a:lnTo>
                  <a:pt x="346" y="3778"/>
                </a:lnTo>
                <a:lnTo>
                  <a:pt x="352" y="3785"/>
                </a:lnTo>
                <a:lnTo>
                  <a:pt x="353" y="3788"/>
                </a:lnTo>
                <a:lnTo>
                  <a:pt x="355" y="3792"/>
                </a:lnTo>
                <a:lnTo>
                  <a:pt x="355" y="3795"/>
                </a:lnTo>
                <a:lnTo>
                  <a:pt x="355" y="3798"/>
                </a:lnTo>
                <a:lnTo>
                  <a:pt x="357" y="3798"/>
                </a:lnTo>
                <a:lnTo>
                  <a:pt x="358" y="3798"/>
                </a:lnTo>
                <a:lnTo>
                  <a:pt x="360" y="3800"/>
                </a:lnTo>
                <a:lnTo>
                  <a:pt x="358" y="3809"/>
                </a:lnTo>
                <a:lnTo>
                  <a:pt x="360" y="3816"/>
                </a:lnTo>
                <a:lnTo>
                  <a:pt x="360" y="3817"/>
                </a:lnTo>
                <a:lnTo>
                  <a:pt x="369" y="3836"/>
                </a:lnTo>
                <a:lnTo>
                  <a:pt x="369" y="3840"/>
                </a:lnTo>
                <a:lnTo>
                  <a:pt x="369" y="3846"/>
                </a:lnTo>
                <a:lnTo>
                  <a:pt x="372" y="3848"/>
                </a:lnTo>
                <a:lnTo>
                  <a:pt x="374" y="3850"/>
                </a:lnTo>
                <a:lnTo>
                  <a:pt x="375" y="3857"/>
                </a:lnTo>
                <a:lnTo>
                  <a:pt x="377" y="3863"/>
                </a:lnTo>
                <a:lnTo>
                  <a:pt x="379" y="3867"/>
                </a:lnTo>
                <a:lnTo>
                  <a:pt x="382" y="3867"/>
                </a:lnTo>
                <a:lnTo>
                  <a:pt x="382" y="3894"/>
                </a:lnTo>
                <a:lnTo>
                  <a:pt x="382" y="3899"/>
                </a:lnTo>
                <a:lnTo>
                  <a:pt x="381" y="3904"/>
                </a:lnTo>
                <a:lnTo>
                  <a:pt x="377" y="3913"/>
                </a:lnTo>
                <a:lnTo>
                  <a:pt x="372" y="3920"/>
                </a:lnTo>
                <a:lnTo>
                  <a:pt x="369" y="3928"/>
                </a:lnTo>
                <a:lnTo>
                  <a:pt x="365" y="3928"/>
                </a:lnTo>
                <a:lnTo>
                  <a:pt x="363" y="3930"/>
                </a:lnTo>
                <a:lnTo>
                  <a:pt x="362" y="3935"/>
                </a:lnTo>
                <a:lnTo>
                  <a:pt x="358" y="3939"/>
                </a:lnTo>
                <a:lnTo>
                  <a:pt x="357" y="3944"/>
                </a:lnTo>
                <a:lnTo>
                  <a:pt x="355" y="3956"/>
                </a:lnTo>
                <a:lnTo>
                  <a:pt x="353" y="3968"/>
                </a:lnTo>
                <a:lnTo>
                  <a:pt x="352" y="3973"/>
                </a:lnTo>
                <a:lnTo>
                  <a:pt x="348" y="3976"/>
                </a:lnTo>
                <a:lnTo>
                  <a:pt x="348" y="3983"/>
                </a:lnTo>
                <a:lnTo>
                  <a:pt x="350" y="3990"/>
                </a:lnTo>
                <a:lnTo>
                  <a:pt x="357" y="3998"/>
                </a:lnTo>
                <a:lnTo>
                  <a:pt x="358" y="4003"/>
                </a:lnTo>
                <a:lnTo>
                  <a:pt x="362" y="4008"/>
                </a:lnTo>
                <a:lnTo>
                  <a:pt x="362" y="4015"/>
                </a:lnTo>
                <a:lnTo>
                  <a:pt x="362" y="4024"/>
                </a:lnTo>
                <a:lnTo>
                  <a:pt x="358" y="4026"/>
                </a:lnTo>
                <a:lnTo>
                  <a:pt x="357" y="4027"/>
                </a:lnTo>
                <a:lnTo>
                  <a:pt x="355" y="4034"/>
                </a:lnTo>
                <a:lnTo>
                  <a:pt x="353" y="4041"/>
                </a:lnTo>
                <a:lnTo>
                  <a:pt x="352" y="4044"/>
                </a:lnTo>
                <a:lnTo>
                  <a:pt x="348" y="4044"/>
                </a:lnTo>
                <a:lnTo>
                  <a:pt x="346" y="4048"/>
                </a:lnTo>
                <a:lnTo>
                  <a:pt x="341" y="4049"/>
                </a:lnTo>
                <a:lnTo>
                  <a:pt x="338" y="4053"/>
                </a:lnTo>
                <a:lnTo>
                  <a:pt x="334" y="4056"/>
                </a:lnTo>
                <a:lnTo>
                  <a:pt x="333" y="4061"/>
                </a:lnTo>
                <a:lnTo>
                  <a:pt x="331" y="4070"/>
                </a:lnTo>
                <a:lnTo>
                  <a:pt x="328" y="4073"/>
                </a:lnTo>
                <a:lnTo>
                  <a:pt x="324" y="4077"/>
                </a:lnTo>
                <a:lnTo>
                  <a:pt x="323" y="4078"/>
                </a:lnTo>
                <a:lnTo>
                  <a:pt x="319" y="4083"/>
                </a:lnTo>
                <a:lnTo>
                  <a:pt x="317" y="4087"/>
                </a:lnTo>
                <a:lnTo>
                  <a:pt x="316" y="4090"/>
                </a:lnTo>
                <a:lnTo>
                  <a:pt x="314" y="4094"/>
                </a:lnTo>
                <a:lnTo>
                  <a:pt x="309" y="4097"/>
                </a:lnTo>
                <a:lnTo>
                  <a:pt x="302" y="4102"/>
                </a:lnTo>
                <a:lnTo>
                  <a:pt x="297" y="4109"/>
                </a:lnTo>
                <a:lnTo>
                  <a:pt x="295" y="4109"/>
                </a:lnTo>
                <a:lnTo>
                  <a:pt x="294" y="4112"/>
                </a:lnTo>
                <a:lnTo>
                  <a:pt x="290" y="4112"/>
                </a:lnTo>
                <a:lnTo>
                  <a:pt x="290" y="4114"/>
                </a:lnTo>
                <a:lnTo>
                  <a:pt x="288" y="4116"/>
                </a:lnTo>
                <a:lnTo>
                  <a:pt x="288" y="4118"/>
                </a:lnTo>
                <a:lnTo>
                  <a:pt x="282" y="4123"/>
                </a:lnTo>
                <a:lnTo>
                  <a:pt x="275" y="4128"/>
                </a:lnTo>
                <a:lnTo>
                  <a:pt x="268" y="4135"/>
                </a:lnTo>
                <a:lnTo>
                  <a:pt x="265" y="4140"/>
                </a:lnTo>
                <a:lnTo>
                  <a:pt x="263" y="4140"/>
                </a:lnTo>
                <a:lnTo>
                  <a:pt x="259" y="4140"/>
                </a:lnTo>
                <a:lnTo>
                  <a:pt x="256" y="4140"/>
                </a:lnTo>
                <a:lnTo>
                  <a:pt x="253" y="4140"/>
                </a:lnTo>
                <a:lnTo>
                  <a:pt x="251" y="4141"/>
                </a:lnTo>
                <a:lnTo>
                  <a:pt x="249" y="4141"/>
                </a:lnTo>
                <a:lnTo>
                  <a:pt x="248" y="4141"/>
                </a:lnTo>
                <a:lnTo>
                  <a:pt x="248" y="4143"/>
                </a:lnTo>
                <a:lnTo>
                  <a:pt x="246" y="4143"/>
                </a:lnTo>
                <a:lnTo>
                  <a:pt x="244" y="4143"/>
                </a:lnTo>
                <a:lnTo>
                  <a:pt x="242" y="4145"/>
                </a:lnTo>
                <a:lnTo>
                  <a:pt x="241" y="4145"/>
                </a:lnTo>
                <a:lnTo>
                  <a:pt x="239" y="4147"/>
                </a:lnTo>
                <a:lnTo>
                  <a:pt x="237" y="4147"/>
                </a:lnTo>
                <a:lnTo>
                  <a:pt x="236" y="4147"/>
                </a:lnTo>
                <a:lnTo>
                  <a:pt x="234" y="4147"/>
                </a:lnTo>
                <a:lnTo>
                  <a:pt x="232" y="4148"/>
                </a:lnTo>
                <a:lnTo>
                  <a:pt x="230" y="4148"/>
                </a:lnTo>
                <a:lnTo>
                  <a:pt x="229" y="4148"/>
                </a:lnTo>
                <a:lnTo>
                  <a:pt x="227" y="4148"/>
                </a:lnTo>
                <a:lnTo>
                  <a:pt x="225" y="4148"/>
                </a:lnTo>
                <a:lnTo>
                  <a:pt x="224" y="4148"/>
                </a:lnTo>
                <a:lnTo>
                  <a:pt x="222" y="4147"/>
                </a:lnTo>
                <a:lnTo>
                  <a:pt x="219" y="4147"/>
                </a:lnTo>
                <a:lnTo>
                  <a:pt x="219" y="4148"/>
                </a:lnTo>
                <a:lnTo>
                  <a:pt x="217" y="4150"/>
                </a:lnTo>
                <a:lnTo>
                  <a:pt x="213" y="4152"/>
                </a:lnTo>
                <a:lnTo>
                  <a:pt x="208" y="4152"/>
                </a:lnTo>
                <a:lnTo>
                  <a:pt x="205" y="4153"/>
                </a:lnTo>
                <a:lnTo>
                  <a:pt x="205" y="4160"/>
                </a:lnTo>
                <a:lnTo>
                  <a:pt x="200" y="4160"/>
                </a:lnTo>
                <a:lnTo>
                  <a:pt x="195" y="4160"/>
                </a:lnTo>
                <a:lnTo>
                  <a:pt x="190" y="4160"/>
                </a:lnTo>
                <a:lnTo>
                  <a:pt x="184" y="4160"/>
                </a:lnTo>
                <a:lnTo>
                  <a:pt x="179" y="4162"/>
                </a:lnTo>
                <a:lnTo>
                  <a:pt x="178" y="4167"/>
                </a:lnTo>
                <a:lnTo>
                  <a:pt x="178" y="4174"/>
                </a:lnTo>
                <a:lnTo>
                  <a:pt x="178" y="4181"/>
                </a:lnTo>
                <a:lnTo>
                  <a:pt x="179" y="4186"/>
                </a:lnTo>
                <a:lnTo>
                  <a:pt x="183" y="4191"/>
                </a:lnTo>
                <a:lnTo>
                  <a:pt x="191" y="4198"/>
                </a:lnTo>
                <a:lnTo>
                  <a:pt x="195" y="4201"/>
                </a:lnTo>
                <a:lnTo>
                  <a:pt x="198" y="4206"/>
                </a:lnTo>
                <a:lnTo>
                  <a:pt x="200" y="4213"/>
                </a:lnTo>
                <a:lnTo>
                  <a:pt x="198" y="4222"/>
                </a:lnTo>
                <a:lnTo>
                  <a:pt x="188" y="4227"/>
                </a:lnTo>
                <a:lnTo>
                  <a:pt x="179" y="4232"/>
                </a:lnTo>
                <a:lnTo>
                  <a:pt x="176" y="4234"/>
                </a:lnTo>
                <a:lnTo>
                  <a:pt x="169" y="4235"/>
                </a:lnTo>
                <a:lnTo>
                  <a:pt x="162" y="4239"/>
                </a:lnTo>
                <a:lnTo>
                  <a:pt x="145" y="4247"/>
                </a:lnTo>
                <a:lnTo>
                  <a:pt x="144" y="4249"/>
                </a:lnTo>
                <a:lnTo>
                  <a:pt x="144" y="4297"/>
                </a:lnTo>
                <a:lnTo>
                  <a:pt x="144" y="4298"/>
                </a:lnTo>
                <a:lnTo>
                  <a:pt x="145" y="4300"/>
                </a:lnTo>
                <a:lnTo>
                  <a:pt x="145" y="4310"/>
                </a:lnTo>
                <a:lnTo>
                  <a:pt x="147" y="4319"/>
                </a:lnTo>
                <a:lnTo>
                  <a:pt x="150" y="4326"/>
                </a:lnTo>
                <a:lnTo>
                  <a:pt x="155" y="4332"/>
                </a:lnTo>
                <a:lnTo>
                  <a:pt x="157" y="4334"/>
                </a:lnTo>
                <a:lnTo>
                  <a:pt x="159" y="4338"/>
                </a:lnTo>
                <a:lnTo>
                  <a:pt x="161" y="4341"/>
                </a:lnTo>
                <a:lnTo>
                  <a:pt x="161" y="4351"/>
                </a:lnTo>
                <a:lnTo>
                  <a:pt x="161" y="4355"/>
                </a:lnTo>
                <a:lnTo>
                  <a:pt x="161" y="4360"/>
                </a:lnTo>
                <a:lnTo>
                  <a:pt x="162" y="4365"/>
                </a:lnTo>
                <a:lnTo>
                  <a:pt x="166" y="4370"/>
                </a:lnTo>
                <a:lnTo>
                  <a:pt x="171" y="4377"/>
                </a:lnTo>
                <a:lnTo>
                  <a:pt x="173" y="4380"/>
                </a:lnTo>
                <a:lnTo>
                  <a:pt x="173" y="4385"/>
                </a:lnTo>
                <a:lnTo>
                  <a:pt x="173" y="4389"/>
                </a:lnTo>
                <a:lnTo>
                  <a:pt x="174" y="4392"/>
                </a:lnTo>
                <a:lnTo>
                  <a:pt x="179" y="4396"/>
                </a:lnTo>
                <a:lnTo>
                  <a:pt x="181" y="4399"/>
                </a:lnTo>
                <a:lnTo>
                  <a:pt x="188" y="4413"/>
                </a:lnTo>
                <a:lnTo>
                  <a:pt x="191" y="4420"/>
                </a:lnTo>
                <a:lnTo>
                  <a:pt x="191" y="4426"/>
                </a:lnTo>
                <a:lnTo>
                  <a:pt x="191" y="4442"/>
                </a:lnTo>
                <a:lnTo>
                  <a:pt x="190" y="4452"/>
                </a:lnTo>
                <a:lnTo>
                  <a:pt x="186" y="4464"/>
                </a:lnTo>
                <a:lnTo>
                  <a:pt x="184" y="4474"/>
                </a:lnTo>
                <a:lnTo>
                  <a:pt x="181" y="4478"/>
                </a:lnTo>
                <a:lnTo>
                  <a:pt x="179" y="4483"/>
                </a:lnTo>
                <a:lnTo>
                  <a:pt x="178" y="4495"/>
                </a:lnTo>
                <a:lnTo>
                  <a:pt x="176" y="4507"/>
                </a:lnTo>
                <a:lnTo>
                  <a:pt x="174" y="4512"/>
                </a:lnTo>
                <a:lnTo>
                  <a:pt x="171" y="4515"/>
                </a:lnTo>
                <a:lnTo>
                  <a:pt x="169" y="4527"/>
                </a:lnTo>
                <a:lnTo>
                  <a:pt x="166" y="4537"/>
                </a:lnTo>
                <a:lnTo>
                  <a:pt x="157" y="4556"/>
                </a:lnTo>
                <a:lnTo>
                  <a:pt x="155" y="4561"/>
                </a:lnTo>
                <a:lnTo>
                  <a:pt x="154" y="4565"/>
                </a:lnTo>
                <a:lnTo>
                  <a:pt x="147" y="4570"/>
                </a:lnTo>
                <a:lnTo>
                  <a:pt x="140" y="4575"/>
                </a:lnTo>
                <a:lnTo>
                  <a:pt x="138" y="4578"/>
                </a:lnTo>
                <a:lnTo>
                  <a:pt x="137" y="4583"/>
                </a:lnTo>
                <a:lnTo>
                  <a:pt x="126" y="4582"/>
                </a:lnTo>
                <a:lnTo>
                  <a:pt x="118" y="4582"/>
                </a:lnTo>
                <a:lnTo>
                  <a:pt x="104" y="4585"/>
                </a:lnTo>
                <a:lnTo>
                  <a:pt x="91" y="4588"/>
                </a:lnTo>
                <a:lnTo>
                  <a:pt x="75" y="4590"/>
                </a:lnTo>
                <a:lnTo>
                  <a:pt x="72" y="4585"/>
                </a:lnTo>
                <a:lnTo>
                  <a:pt x="68" y="4576"/>
                </a:lnTo>
                <a:lnTo>
                  <a:pt x="68" y="4559"/>
                </a:lnTo>
                <a:lnTo>
                  <a:pt x="68" y="4541"/>
                </a:lnTo>
                <a:lnTo>
                  <a:pt x="68" y="4522"/>
                </a:lnTo>
                <a:lnTo>
                  <a:pt x="65" y="4515"/>
                </a:lnTo>
                <a:lnTo>
                  <a:pt x="62" y="4508"/>
                </a:lnTo>
                <a:lnTo>
                  <a:pt x="62" y="4498"/>
                </a:lnTo>
                <a:lnTo>
                  <a:pt x="62" y="4488"/>
                </a:lnTo>
                <a:lnTo>
                  <a:pt x="55" y="4483"/>
                </a:lnTo>
                <a:lnTo>
                  <a:pt x="44" y="4481"/>
                </a:lnTo>
                <a:lnTo>
                  <a:pt x="32" y="4481"/>
                </a:lnTo>
                <a:lnTo>
                  <a:pt x="21" y="4481"/>
                </a:lnTo>
                <a:lnTo>
                  <a:pt x="19" y="4483"/>
                </a:lnTo>
                <a:lnTo>
                  <a:pt x="17" y="4484"/>
                </a:lnTo>
                <a:lnTo>
                  <a:pt x="14" y="4488"/>
                </a:lnTo>
                <a:lnTo>
                  <a:pt x="9" y="4490"/>
                </a:lnTo>
                <a:lnTo>
                  <a:pt x="7" y="4491"/>
                </a:lnTo>
                <a:lnTo>
                  <a:pt x="7" y="4495"/>
                </a:lnTo>
                <a:lnTo>
                  <a:pt x="7" y="4500"/>
                </a:lnTo>
                <a:lnTo>
                  <a:pt x="5" y="4503"/>
                </a:lnTo>
                <a:lnTo>
                  <a:pt x="3" y="4507"/>
                </a:lnTo>
                <a:lnTo>
                  <a:pt x="0" y="4508"/>
                </a:lnTo>
                <a:lnTo>
                  <a:pt x="0" y="4515"/>
                </a:lnTo>
                <a:lnTo>
                  <a:pt x="3" y="4522"/>
                </a:lnTo>
                <a:lnTo>
                  <a:pt x="9" y="4534"/>
                </a:lnTo>
                <a:lnTo>
                  <a:pt x="12" y="4548"/>
                </a:lnTo>
                <a:lnTo>
                  <a:pt x="14" y="4554"/>
                </a:lnTo>
                <a:lnTo>
                  <a:pt x="14" y="4563"/>
                </a:lnTo>
                <a:lnTo>
                  <a:pt x="19" y="4565"/>
                </a:lnTo>
                <a:lnTo>
                  <a:pt x="21" y="4566"/>
                </a:lnTo>
                <a:lnTo>
                  <a:pt x="21" y="4570"/>
                </a:lnTo>
                <a:lnTo>
                  <a:pt x="15" y="4568"/>
                </a:lnTo>
                <a:lnTo>
                  <a:pt x="14" y="4566"/>
                </a:lnTo>
                <a:lnTo>
                  <a:pt x="14" y="4563"/>
                </a:lnTo>
                <a:lnTo>
                  <a:pt x="9" y="4563"/>
                </a:lnTo>
                <a:lnTo>
                  <a:pt x="5" y="4565"/>
                </a:lnTo>
                <a:lnTo>
                  <a:pt x="2" y="4566"/>
                </a:lnTo>
                <a:lnTo>
                  <a:pt x="0" y="4570"/>
                </a:lnTo>
                <a:lnTo>
                  <a:pt x="0" y="4575"/>
                </a:lnTo>
                <a:lnTo>
                  <a:pt x="2" y="4578"/>
                </a:lnTo>
                <a:lnTo>
                  <a:pt x="3" y="4582"/>
                </a:lnTo>
                <a:lnTo>
                  <a:pt x="7" y="4583"/>
                </a:lnTo>
                <a:lnTo>
                  <a:pt x="7" y="4582"/>
                </a:lnTo>
                <a:lnTo>
                  <a:pt x="9" y="4580"/>
                </a:lnTo>
                <a:lnTo>
                  <a:pt x="10" y="4578"/>
                </a:lnTo>
                <a:lnTo>
                  <a:pt x="10" y="4580"/>
                </a:lnTo>
                <a:lnTo>
                  <a:pt x="7" y="4583"/>
                </a:lnTo>
                <a:lnTo>
                  <a:pt x="7" y="4588"/>
                </a:lnTo>
                <a:lnTo>
                  <a:pt x="9" y="4592"/>
                </a:lnTo>
                <a:lnTo>
                  <a:pt x="10" y="4595"/>
                </a:lnTo>
                <a:lnTo>
                  <a:pt x="14" y="4597"/>
                </a:lnTo>
                <a:lnTo>
                  <a:pt x="17" y="4597"/>
                </a:lnTo>
                <a:lnTo>
                  <a:pt x="19" y="4599"/>
                </a:lnTo>
                <a:lnTo>
                  <a:pt x="21" y="4604"/>
                </a:lnTo>
                <a:lnTo>
                  <a:pt x="21" y="4616"/>
                </a:lnTo>
                <a:lnTo>
                  <a:pt x="21" y="4628"/>
                </a:lnTo>
                <a:lnTo>
                  <a:pt x="19" y="4638"/>
                </a:lnTo>
                <a:lnTo>
                  <a:pt x="14" y="4645"/>
                </a:lnTo>
                <a:lnTo>
                  <a:pt x="19" y="4670"/>
                </a:lnTo>
                <a:lnTo>
                  <a:pt x="22" y="4682"/>
                </a:lnTo>
                <a:lnTo>
                  <a:pt x="27" y="4692"/>
                </a:lnTo>
                <a:lnTo>
                  <a:pt x="27" y="4703"/>
                </a:lnTo>
                <a:lnTo>
                  <a:pt x="27" y="4713"/>
                </a:lnTo>
                <a:lnTo>
                  <a:pt x="24" y="4720"/>
                </a:lnTo>
                <a:lnTo>
                  <a:pt x="21" y="4727"/>
                </a:lnTo>
                <a:lnTo>
                  <a:pt x="27" y="4740"/>
                </a:lnTo>
                <a:lnTo>
                  <a:pt x="34" y="4754"/>
                </a:lnTo>
                <a:lnTo>
                  <a:pt x="36" y="4762"/>
                </a:lnTo>
                <a:lnTo>
                  <a:pt x="34" y="4767"/>
                </a:lnTo>
                <a:lnTo>
                  <a:pt x="32" y="4773"/>
                </a:lnTo>
                <a:lnTo>
                  <a:pt x="29" y="4776"/>
                </a:lnTo>
                <a:lnTo>
                  <a:pt x="26" y="4779"/>
                </a:lnTo>
                <a:lnTo>
                  <a:pt x="22" y="4783"/>
                </a:lnTo>
                <a:lnTo>
                  <a:pt x="21" y="4788"/>
                </a:lnTo>
                <a:lnTo>
                  <a:pt x="21" y="4795"/>
                </a:lnTo>
                <a:lnTo>
                  <a:pt x="24" y="4800"/>
                </a:lnTo>
                <a:lnTo>
                  <a:pt x="26" y="4807"/>
                </a:lnTo>
                <a:lnTo>
                  <a:pt x="29" y="4812"/>
                </a:lnTo>
                <a:lnTo>
                  <a:pt x="31" y="4813"/>
                </a:lnTo>
                <a:lnTo>
                  <a:pt x="34" y="4815"/>
                </a:lnTo>
                <a:lnTo>
                  <a:pt x="39" y="4819"/>
                </a:lnTo>
                <a:lnTo>
                  <a:pt x="46" y="4820"/>
                </a:lnTo>
                <a:lnTo>
                  <a:pt x="53" y="4822"/>
                </a:lnTo>
                <a:lnTo>
                  <a:pt x="62" y="4822"/>
                </a:lnTo>
                <a:lnTo>
                  <a:pt x="62" y="4842"/>
                </a:lnTo>
                <a:lnTo>
                  <a:pt x="68" y="4842"/>
                </a:lnTo>
                <a:lnTo>
                  <a:pt x="73" y="4841"/>
                </a:lnTo>
                <a:lnTo>
                  <a:pt x="77" y="4837"/>
                </a:lnTo>
                <a:lnTo>
                  <a:pt x="80" y="4834"/>
                </a:lnTo>
                <a:lnTo>
                  <a:pt x="87" y="4827"/>
                </a:lnTo>
                <a:lnTo>
                  <a:pt x="91" y="4824"/>
                </a:lnTo>
                <a:lnTo>
                  <a:pt x="96" y="4822"/>
                </a:lnTo>
                <a:lnTo>
                  <a:pt x="97" y="4812"/>
                </a:lnTo>
                <a:lnTo>
                  <a:pt x="101" y="4803"/>
                </a:lnTo>
                <a:lnTo>
                  <a:pt x="103" y="4800"/>
                </a:lnTo>
                <a:lnTo>
                  <a:pt x="106" y="4796"/>
                </a:lnTo>
                <a:lnTo>
                  <a:pt x="109" y="4795"/>
                </a:lnTo>
                <a:lnTo>
                  <a:pt x="116" y="4795"/>
                </a:lnTo>
                <a:lnTo>
                  <a:pt x="114" y="4803"/>
                </a:lnTo>
                <a:lnTo>
                  <a:pt x="111" y="4810"/>
                </a:lnTo>
                <a:lnTo>
                  <a:pt x="106" y="4825"/>
                </a:lnTo>
                <a:lnTo>
                  <a:pt x="99" y="4839"/>
                </a:lnTo>
                <a:lnTo>
                  <a:pt x="97" y="4848"/>
                </a:lnTo>
                <a:lnTo>
                  <a:pt x="96" y="4856"/>
                </a:lnTo>
                <a:lnTo>
                  <a:pt x="97" y="4861"/>
                </a:lnTo>
                <a:lnTo>
                  <a:pt x="99" y="4865"/>
                </a:lnTo>
                <a:lnTo>
                  <a:pt x="103" y="4863"/>
                </a:lnTo>
                <a:lnTo>
                  <a:pt x="106" y="4861"/>
                </a:lnTo>
                <a:lnTo>
                  <a:pt x="114" y="4856"/>
                </a:lnTo>
                <a:lnTo>
                  <a:pt x="118" y="4854"/>
                </a:lnTo>
                <a:lnTo>
                  <a:pt x="123" y="4856"/>
                </a:lnTo>
                <a:lnTo>
                  <a:pt x="126" y="4849"/>
                </a:lnTo>
                <a:lnTo>
                  <a:pt x="132" y="4844"/>
                </a:lnTo>
                <a:lnTo>
                  <a:pt x="140" y="4842"/>
                </a:lnTo>
                <a:lnTo>
                  <a:pt x="150" y="4842"/>
                </a:lnTo>
                <a:lnTo>
                  <a:pt x="152" y="4851"/>
                </a:lnTo>
                <a:lnTo>
                  <a:pt x="154" y="4860"/>
                </a:lnTo>
                <a:lnTo>
                  <a:pt x="157" y="4865"/>
                </a:lnTo>
                <a:lnTo>
                  <a:pt x="164" y="4870"/>
                </a:lnTo>
                <a:lnTo>
                  <a:pt x="164" y="4918"/>
                </a:lnTo>
                <a:lnTo>
                  <a:pt x="161" y="4918"/>
                </a:lnTo>
                <a:lnTo>
                  <a:pt x="161" y="4919"/>
                </a:lnTo>
                <a:lnTo>
                  <a:pt x="159" y="4923"/>
                </a:lnTo>
                <a:lnTo>
                  <a:pt x="159" y="4928"/>
                </a:lnTo>
                <a:lnTo>
                  <a:pt x="157" y="4931"/>
                </a:lnTo>
                <a:lnTo>
                  <a:pt x="154" y="4931"/>
                </a:lnTo>
                <a:lnTo>
                  <a:pt x="150" y="4931"/>
                </a:lnTo>
                <a:lnTo>
                  <a:pt x="147" y="4931"/>
                </a:lnTo>
                <a:lnTo>
                  <a:pt x="144" y="4931"/>
                </a:lnTo>
                <a:lnTo>
                  <a:pt x="144" y="4979"/>
                </a:lnTo>
                <a:lnTo>
                  <a:pt x="142" y="4981"/>
                </a:lnTo>
                <a:lnTo>
                  <a:pt x="140" y="4983"/>
                </a:lnTo>
                <a:lnTo>
                  <a:pt x="137" y="4986"/>
                </a:lnTo>
                <a:lnTo>
                  <a:pt x="135" y="4991"/>
                </a:lnTo>
                <a:lnTo>
                  <a:pt x="133" y="4993"/>
                </a:lnTo>
                <a:lnTo>
                  <a:pt x="130" y="4993"/>
                </a:lnTo>
                <a:lnTo>
                  <a:pt x="132" y="5001"/>
                </a:lnTo>
                <a:lnTo>
                  <a:pt x="130" y="5010"/>
                </a:lnTo>
                <a:lnTo>
                  <a:pt x="128" y="5022"/>
                </a:lnTo>
                <a:lnTo>
                  <a:pt x="125" y="5034"/>
                </a:lnTo>
                <a:lnTo>
                  <a:pt x="123" y="5041"/>
                </a:lnTo>
                <a:lnTo>
                  <a:pt x="123" y="5047"/>
                </a:lnTo>
                <a:lnTo>
                  <a:pt x="125" y="5051"/>
                </a:lnTo>
                <a:lnTo>
                  <a:pt x="126" y="5052"/>
                </a:lnTo>
                <a:lnTo>
                  <a:pt x="133" y="5054"/>
                </a:lnTo>
                <a:lnTo>
                  <a:pt x="150" y="5054"/>
                </a:lnTo>
                <a:lnTo>
                  <a:pt x="152" y="5064"/>
                </a:lnTo>
                <a:lnTo>
                  <a:pt x="150" y="5070"/>
                </a:lnTo>
                <a:lnTo>
                  <a:pt x="147" y="5075"/>
                </a:lnTo>
                <a:lnTo>
                  <a:pt x="142" y="5078"/>
                </a:lnTo>
                <a:lnTo>
                  <a:pt x="138" y="5080"/>
                </a:lnTo>
                <a:lnTo>
                  <a:pt x="133" y="5083"/>
                </a:lnTo>
                <a:lnTo>
                  <a:pt x="130" y="5088"/>
                </a:lnTo>
                <a:lnTo>
                  <a:pt x="130" y="5095"/>
                </a:lnTo>
                <a:lnTo>
                  <a:pt x="132" y="5098"/>
                </a:lnTo>
                <a:lnTo>
                  <a:pt x="133" y="5100"/>
                </a:lnTo>
                <a:lnTo>
                  <a:pt x="140" y="5102"/>
                </a:lnTo>
                <a:lnTo>
                  <a:pt x="157" y="5102"/>
                </a:lnTo>
                <a:lnTo>
                  <a:pt x="155" y="5112"/>
                </a:lnTo>
                <a:lnTo>
                  <a:pt x="157" y="5119"/>
                </a:lnTo>
                <a:lnTo>
                  <a:pt x="159" y="5134"/>
                </a:lnTo>
                <a:lnTo>
                  <a:pt x="164" y="5146"/>
                </a:lnTo>
                <a:lnTo>
                  <a:pt x="171" y="5156"/>
                </a:lnTo>
                <a:lnTo>
                  <a:pt x="173" y="5170"/>
                </a:lnTo>
                <a:lnTo>
                  <a:pt x="171" y="5180"/>
                </a:lnTo>
                <a:lnTo>
                  <a:pt x="167" y="5201"/>
                </a:lnTo>
                <a:lnTo>
                  <a:pt x="164" y="5221"/>
                </a:lnTo>
                <a:lnTo>
                  <a:pt x="164" y="5233"/>
                </a:lnTo>
                <a:lnTo>
                  <a:pt x="164" y="5245"/>
                </a:lnTo>
                <a:lnTo>
                  <a:pt x="169" y="5257"/>
                </a:lnTo>
                <a:lnTo>
                  <a:pt x="173" y="5262"/>
                </a:lnTo>
                <a:lnTo>
                  <a:pt x="176" y="5267"/>
                </a:lnTo>
                <a:lnTo>
                  <a:pt x="181" y="5271"/>
                </a:lnTo>
                <a:lnTo>
                  <a:pt x="188" y="5272"/>
                </a:lnTo>
                <a:lnTo>
                  <a:pt x="195" y="5274"/>
                </a:lnTo>
                <a:lnTo>
                  <a:pt x="205" y="5272"/>
                </a:lnTo>
                <a:lnTo>
                  <a:pt x="205" y="5259"/>
                </a:lnTo>
                <a:lnTo>
                  <a:pt x="205" y="5252"/>
                </a:lnTo>
                <a:lnTo>
                  <a:pt x="207" y="5247"/>
                </a:lnTo>
                <a:lnTo>
                  <a:pt x="208" y="5243"/>
                </a:lnTo>
                <a:lnTo>
                  <a:pt x="213" y="5240"/>
                </a:lnTo>
                <a:lnTo>
                  <a:pt x="219" y="5238"/>
                </a:lnTo>
                <a:lnTo>
                  <a:pt x="225" y="5238"/>
                </a:lnTo>
                <a:lnTo>
                  <a:pt x="225" y="5243"/>
                </a:lnTo>
                <a:lnTo>
                  <a:pt x="225" y="5247"/>
                </a:lnTo>
                <a:lnTo>
                  <a:pt x="222" y="5254"/>
                </a:lnTo>
                <a:lnTo>
                  <a:pt x="219" y="5259"/>
                </a:lnTo>
                <a:lnTo>
                  <a:pt x="217" y="5262"/>
                </a:lnTo>
                <a:lnTo>
                  <a:pt x="217" y="5267"/>
                </a:lnTo>
                <a:lnTo>
                  <a:pt x="219" y="5272"/>
                </a:lnTo>
                <a:lnTo>
                  <a:pt x="220" y="5291"/>
                </a:lnTo>
                <a:lnTo>
                  <a:pt x="219" y="5310"/>
                </a:lnTo>
                <a:lnTo>
                  <a:pt x="219" y="5313"/>
                </a:lnTo>
                <a:lnTo>
                  <a:pt x="219" y="5327"/>
                </a:lnTo>
                <a:lnTo>
                  <a:pt x="219" y="5335"/>
                </a:lnTo>
                <a:lnTo>
                  <a:pt x="222" y="5341"/>
                </a:lnTo>
                <a:lnTo>
                  <a:pt x="227" y="5344"/>
                </a:lnTo>
                <a:lnTo>
                  <a:pt x="232" y="5347"/>
                </a:lnTo>
                <a:lnTo>
                  <a:pt x="236" y="5353"/>
                </a:lnTo>
                <a:lnTo>
                  <a:pt x="236" y="5356"/>
                </a:lnTo>
                <a:lnTo>
                  <a:pt x="239" y="5358"/>
                </a:lnTo>
                <a:lnTo>
                  <a:pt x="242" y="5361"/>
                </a:lnTo>
                <a:lnTo>
                  <a:pt x="242" y="5368"/>
                </a:lnTo>
                <a:lnTo>
                  <a:pt x="239" y="5388"/>
                </a:lnTo>
                <a:lnTo>
                  <a:pt x="241" y="5392"/>
                </a:lnTo>
                <a:lnTo>
                  <a:pt x="244" y="5400"/>
                </a:lnTo>
                <a:lnTo>
                  <a:pt x="246" y="5402"/>
                </a:lnTo>
                <a:lnTo>
                  <a:pt x="244" y="5409"/>
                </a:lnTo>
                <a:lnTo>
                  <a:pt x="246" y="5412"/>
                </a:lnTo>
                <a:lnTo>
                  <a:pt x="249" y="5416"/>
                </a:lnTo>
                <a:lnTo>
                  <a:pt x="253" y="5417"/>
                </a:lnTo>
                <a:lnTo>
                  <a:pt x="261" y="5421"/>
                </a:lnTo>
                <a:lnTo>
                  <a:pt x="265" y="5424"/>
                </a:lnTo>
                <a:lnTo>
                  <a:pt x="266" y="5429"/>
                </a:lnTo>
                <a:lnTo>
                  <a:pt x="266" y="5433"/>
                </a:lnTo>
                <a:lnTo>
                  <a:pt x="266" y="5441"/>
                </a:lnTo>
                <a:lnTo>
                  <a:pt x="266" y="5450"/>
                </a:lnTo>
                <a:lnTo>
                  <a:pt x="268" y="5455"/>
                </a:lnTo>
                <a:lnTo>
                  <a:pt x="270" y="5458"/>
                </a:lnTo>
                <a:lnTo>
                  <a:pt x="277" y="5464"/>
                </a:lnTo>
                <a:lnTo>
                  <a:pt x="294" y="5470"/>
                </a:lnTo>
                <a:lnTo>
                  <a:pt x="297" y="5470"/>
                </a:lnTo>
                <a:lnTo>
                  <a:pt x="300" y="5470"/>
                </a:lnTo>
                <a:lnTo>
                  <a:pt x="304" y="5470"/>
                </a:lnTo>
                <a:lnTo>
                  <a:pt x="307" y="5470"/>
                </a:lnTo>
                <a:lnTo>
                  <a:pt x="312" y="5479"/>
                </a:lnTo>
                <a:lnTo>
                  <a:pt x="316" y="5482"/>
                </a:lnTo>
                <a:lnTo>
                  <a:pt x="321" y="5484"/>
                </a:lnTo>
                <a:lnTo>
                  <a:pt x="321" y="5493"/>
                </a:lnTo>
                <a:lnTo>
                  <a:pt x="323" y="5501"/>
                </a:lnTo>
                <a:lnTo>
                  <a:pt x="328" y="5515"/>
                </a:lnTo>
                <a:lnTo>
                  <a:pt x="333" y="5528"/>
                </a:lnTo>
                <a:lnTo>
                  <a:pt x="334" y="5537"/>
                </a:lnTo>
                <a:lnTo>
                  <a:pt x="334" y="5545"/>
                </a:lnTo>
                <a:lnTo>
                  <a:pt x="350" y="5568"/>
                </a:lnTo>
                <a:lnTo>
                  <a:pt x="362" y="5593"/>
                </a:lnTo>
                <a:lnTo>
                  <a:pt x="365" y="5590"/>
                </a:lnTo>
                <a:lnTo>
                  <a:pt x="372" y="5588"/>
                </a:lnTo>
                <a:lnTo>
                  <a:pt x="386" y="5586"/>
                </a:lnTo>
                <a:lnTo>
                  <a:pt x="399" y="5588"/>
                </a:lnTo>
                <a:lnTo>
                  <a:pt x="404" y="5590"/>
                </a:lnTo>
                <a:lnTo>
                  <a:pt x="410" y="5593"/>
                </a:lnTo>
                <a:lnTo>
                  <a:pt x="410" y="5655"/>
                </a:lnTo>
                <a:lnTo>
                  <a:pt x="403" y="5658"/>
                </a:lnTo>
                <a:lnTo>
                  <a:pt x="398" y="5663"/>
                </a:lnTo>
                <a:lnTo>
                  <a:pt x="396" y="5672"/>
                </a:lnTo>
                <a:lnTo>
                  <a:pt x="396" y="5682"/>
                </a:lnTo>
                <a:lnTo>
                  <a:pt x="389" y="5682"/>
                </a:lnTo>
                <a:lnTo>
                  <a:pt x="384" y="5680"/>
                </a:lnTo>
                <a:lnTo>
                  <a:pt x="382" y="5675"/>
                </a:lnTo>
                <a:lnTo>
                  <a:pt x="379" y="5672"/>
                </a:lnTo>
                <a:lnTo>
                  <a:pt x="377" y="5667"/>
                </a:lnTo>
                <a:lnTo>
                  <a:pt x="374" y="5663"/>
                </a:lnTo>
                <a:lnTo>
                  <a:pt x="370" y="5660"/>
                </a:lnTo>
                <a:lnTo>
                  <a:pt x="362" y="5661"/>
                </a:lnTo>
                <a:lnTo>
                  <a:pt x="355" y="5663"/>
                </a:lnTo>
                <a:lnTo>
                  <a:pt x="350" y="5665"/>
                </a:lnTo>
                <a:lnTo>
                  <a:pt x="345" y="5667"/>
                </a:lnTo>
                <a:lnTo>
                  <a:pt x="340" y="5672"/>
                </a:lnTo>
                <a:lnTo>
                  <a:pt x="334" y="5680"/>
                </a:lnTo>
                <a:lnTo>
                  <a:pt x="328" y="5689"/>
                </a:lnTo>
                <a:lnTo>
                  <a:pt x="328" y="5690"/>
                </a:lnTo>
                <a:lnTo>
                  <a:pt x="340" y="5706"/>
                </a:lnTo>
                <a:lnTo>
                  <a:pt x="348" y="5719"/>
                </a:lnTo>
                <a:lnTo>
                  <a:pt x="352" y="5721"/>
                </a:lnTo>
                <a:lnTo>
                  <a:pt x="355" y="5723"/>
                </a:lnTo>
                <a:lnTo>
                  <a:pt x="355" y="5730"/>
                </a:lnTo>
                <a:lnTo>
                  <a:pt x="357" y="5736"/>
                </a:lnTo>
                <a:lnTo>
                  <a:pt x="363" y="5745"/>
                </a:lnTo>
                <a:lnTo>
                  <a:pt x="365" y="5750"/>
                </a:lnTo>
                <a:lnTo>
                  <a:pt x="369" y="5755"/>
                </a:lnTo>
                <a:lnTo>
                  <a:pt x="369" y="5762"/>
                </a:lnTo>
                <a:lnTo>
                  <a:pt x="369" y="5771"/>
                </a:lnTo>
                <a:lnTo>
                  <a:pt x="363" y="5769"/>
                </a:lnTo>
                <a:lnTo>
                  <a:pt x="360" y="5765"/>
                </a:lnTo>
                <a:lnTo>
                  <a:pt x="353" y="5759"/>
                </a:lnTo>
                <a:lnTo>
                  <a:pt x="350" y="5755"/>
                </a:lnTo>
                <a:lnTo>
                  <a:pt x="346" y="5752"/>
                </a:lnTo>
                <a:lnTo>
                  <a:pt x="341" y="5750"/>
                </a:lnTo>
                <a:lnTo>
                  <a:pt x="334" y="5750"/>
                </a:lnTo>
                <a:lnTo>
                  <a:pt x="333" y="5748"/>
                </a:lnTo>
                <a:lnTo>
                  <a:pt x="331" y="5747"/>
                </a:lnTo>
                <a:lnTo>
                  <a:pt x="328" y="5743"/>
                </a:lnTo>
                <a:lnTo>
                  <a:pt x="323" y="5742"/>
                </a:lnTo>
                <a:lnTo>
                  <a:pt x="321" y="5740"/>
                </a:lnTo>
                <a:lnTo>
                  <a:pt x="321" y="5736"/>
                </a:lnTo>
                <a:lnTo>
                  <a:pt x="312" y="5731"/>
                </a:lnTo>
                <a:lnTo>
                  <a:pt x="307" y="5730"/>
                </a:lnTo>
                <a:lnTo>
                  <a:pt x="300" y="5730"/>
                </a:lnTo>
                <a:lnTo>
                  <a:pt x="297" y="5731"/>
                </a:lnTo>
                <a:lnTo>
                  <a:pt x="295" y="5733"/>
                </a:lnTo>
                <a:lnTo>
                  <a:pt x="294" y="5740"/>
                </a:lnTo>
                <a:lnTo>
                  <a:pt x="294" y="5757"/>
                </a:lnTo>
                <a:lnTo>
                  <a:pt x="295" y="5759"/>
                </a:lnTo>
                <a:lnTo>
                  <a:pt x="297" y="5760"/>
                </a:lnTo>
                <a:lnTo>
                  <a:pt x="300" y="5764"/>
                </a:lnTo>
                <a:lnTo>
                  <a:pt x="306" y="5765"/>
                </a:lnTo>
                <a:lnTo>
                  <a:pt x="307" y="5767"/>
                </a:lnTo>
                <a:lnTo>
                  <a:pt x="307" y="5771"/>
                </a:lnTo>
                <a:lnTo>
                  <a:pt x="309" y="5779"/>
                </a:lnTo>
                <a:lnTo>
                  <a:pt x="311" y="5786"/>
                </a:lnTo>
                <a:lnTo>
                  <a:pt x="312" y="5789"/>
                </a:lnTo>
                <a:lnTo>
                  <a:pt x="311" y="5800"/>
                </a:lnTo>
                <a:lnTo>
                  <a:pt x="311" y="5810"/>
                </a:lnTo>
                <a:lnTo>
                  <a:pt x="314" y="5818"/>
                </a:lnTo>
                <a:lnTo>
                  <a:pt x="316" y="5820"/>
                </a:lnTo>
                <a:lnTo>
                  <a:pt x="319" y="5823"/>
                </a:lnTo>
                <a:lnTo>
                  <a:pt x="321" y="5827"/>
                </a:lnTo>
                <a:lnTo>
                  <a:pt x="323" y="5832"/>
                </a:lnTo>
                <a:lnTo>
                  <a:pt x="328" y="5835"/>
                </a:lnTo>
                <a:lnTo>
                  <a:pt x="333" y="5839"/>
                </a:lnTo>
                <a:lnTo>
                  <a:pt x="334" y="5842"/>
                </a:lnTo>
                <a:lnTo>
                  <a:pt x="334" y="5846"/>
                </a:lnTo>
                <a:lnTo>
                  <a:pt x="340" y="5847"/>
                </a:lnTo>
                <a:lnTo>
                  <a:pt x="343" y="5851"/>
                </a:lnTo>
                <a:lnTo>
                  <a:pt x="348" y="5859"/>
                </a:lnTo>
                <a:lnTo>
                  <a:pt x="353" y="5868"/>
                </a:lnTo>
                <a:lnTo>
                  <a:pt x="355" y="5880"/>
                </a:lnTo>
                <a:lnTo>
                  <a:pt x="360" y="5881"/>
                </a:lnTo>
                <a:lnTo>
                  <a:pt x="362" y="5883"/>
                </a:lnTo>
                <a:lnTo>
                  <a:pt x="362" y="5886"/>
                </a:lnTo>
                <a:lnTo>
                  <a:pt x="362" y="5893"/>
                </a:lnTo>
                <a:lnTo>
                  <a:pt x="365" y="5900"/>
                </a:lnTo>
                <a:lnTo>
                  <a:pt x="369" y="5905"/>
                </a:lnTo>
                <a:lnTo>
                  <a:pt x="369" y="5914"/>
                </a:lnTo>
                <a:lnTo>
                  <a:pt x="374" y="5915"/>
                </a:lnTo>
                <a:lnTo>
                  <a:pt x="375" y="5917"/>
                </a:lnTo>
                <a:lnTo>
                  <a:pt x="375" y="5921"/>
                </a:lnTo>
                <a:lnTo>
                  <a:pt x="375" y="5927"/>
                </a:lnTo>
                <a:lnTo>
                  <a:pt x="375" y="5934"/>
                </a:lnTo>
                <a:lnTo>
                  <a:pt x="377" y="5936"/>
                </a:lnTo>
                <a:lnTo>
                  <a:pt x="377" y="5939"/>
                </a:lnTo>
                <a:lnTo>
                  <a:pt x="381" y="5943"/>
                </a:lnTo>
                <a:lnTo>
                  <a:pt x="389" y="5948"/>
                </a:lnTo>
                <a:lnTo>
                  <a:pt x="394" y="5951"/>
                </a:lnTo>
                <a:lnTo>
                  <a:pt x="398" y="5955"/>
                </a:lnTo>
                <a:lnTo>
                  <a:pt x="399" y="5960"/>
                </a:lnTo>
                <a:lnTo>
                  <a:pt x="398" y="5967"/>
                </a:lnTo>
                <a:lnTo>
                  <a:pt x="399" y="5968"/>
                </a:lnTo>
                <a:lnTo>
                  <a:pt x="401" y="5972"/>
                </a:lnTo>
                <a:lnTo>
                  <a:pt x="403" y="5975"/>
                </a:lnTo>
                <a:lnTo>
                  <a:pt x="398" y="5975"/>
                </a:lnTo>
                <a:lnTo>
                  <a:pt x="394" y="5977"/>
                </a:lnTo>
                <a:lnTo>
                  <a:pt x="391" y="5979"/>
                </a:lnTo>
                <a:lnTo>
                  <a:pt x="389" y="5982"/>
                </a:lnTo>
                <a:lnTo>
                  <a:pt x="394" y="5991"/>
                </a:lnTo>
                <a:lnTo>
                  <a:pt x="398" y="5994"/>
                </a:lnTo>
                <a:lnTo>
                  <a:pt x="403" y="5996"/>
                </a:lnTo>
                <a:lnTo>
                  <a:pt x="408" y="5997"/>
                </a:lnTo>
                <a:lnTo>
                  <a:pt x="410" y="5999"/>
                </a:lnTo>
                <a:lnTo>
                  <a:pt x="410" y="6003"/>
                </a:lnTo>
                <a:lnTo>
                  <a:pt x="410" y="6006"/>
                </a:lnTo>
                <a:lnTo>
                  <a:pt x="411" y="6008"/>
                </a:lnTo>
                <a:lnTo>
                  <a:pt x="416" y="6009"/>
                </a:lnTo>
                <a:lnTo>
                  <a:pt x="430" y="6009"/>
                </a:lnTo>
                <a:lnTo>
                  <a:pt x="435" y="6011"/>
                </a:lnTo>
                <a:lnTo>
                  <a:pt x="437" y="6013"/>
                </a:lnTo>
                <a:lnTo>
                  <a:pt x="437" y="6016"/>
                </a:lnTo>
                <a:lnTo>
                  <a:pt x="437" y="6037"/>
                </a:lnTo>
                <a:lnTo>
                  <a:pt x="435" y="6042"/>
                </a:lnTo>
                <a:lnTo>
                  <a:pt x="433" y="6044"/>
                </a:lnTo>
                <a:lnTo>
                  <a:pt x="430" y="6044"/>
                </a:lnTo>
                <a:lnTo>
                  <a:pt x="425" y="6047"/>
                </a:lnTo>
                <a:lnTo>
                  <a:pt x="418" y="6049"/>
                </a:lnTo>
                <a:lnTo>
                  <a:pt x="413" y="6052"/>
                </a:lnTo>
                <a:lnTo>
                  <a:pt x="411" y="6054"/>
                </a:lnTo>
                <a:lnTo>
                  <a:pt x="410" y="6057"/>
                </a:lnTo>
                <a:lnTo>
                  <a:pt x="408" y="6059"/>
                </a:lnTo>
                <a:lnTo>
                  <a:pt x="406" y="6061"/>
                </a:lnTo>
                <a:lnTo>
                  <a:pt x="403" y="6064"/>
                </a:lnTo>
                <a:lnTo>
                  <a:pt x="401" y="6069"/>
                </a:lnTo>
                <a:lnTo>
                  <a:pt x="399" y="6071"/>
                </a:lnTo>
                <a:lnTo>
                  <a:pt x="396" y="6071"/>
                </a:lnTo>
                <a:lnTo>
                  <a:pt x="396" y="6088"/>
                </a:lnTo>
                <a:lnTo>
                  <a:pt x="398" y="6095"/>
                </a:lnTo>
                <a:lnTo>
                  <a:pt x="399" y="6096"/>
                </a:lnTo>
                <a:lnTo>
                  <a:pt x="403" y="6098"/>
                </a:lnTo>
                <a:lnTo>
                  <a:pt x="403" y="6102"/>
                </a:lnTo>
                <a:lnTo>
                  <a:pt x="404" y="6107"/>
                </a:lnTo>
                <a:lnTo>
                  <a:pt x="406" y="6112"/>
                </a:lnTo>
                <a:lnTo>
                  <a:pt x="408" y="6115"/>
                </a:lnTo>
                <a:lnTo>
                  <a:pt x="406" y="6117"/>
                </a:lnTo>
                <a:lnTo>
                  <a:pt x="403" y="6119"/>
                </a:lnTo>
                <a:lnTo>
                  <a:pt x="403" y="6127"/>
                </a:lnTo>
                <a:lnTo>
                  <a:pt x="399" y="6131"/>
                </a:lnTo>
                <a:lnTo>
                  <a:pt x="398" y="6132"/>
                </a:lnTo>
                <a:lnTo>
                  <a:pt x="392" y="6131"/>
                </a:lnTo>
                <a:lnTo>
                  <a:pt x="381" y="6125"/>
                </a:lnTo>
                <a:lnTo>
                  <a:pt x="375" y="6124"/>
                </a:lnTo>
                <a:lnTo>
                  <a:pt x="369" y="6125"/>
                </a:lnTo>
                <a:lnTo>
                  <a:pt x="372" y="6139"/>
                </a:lnTo>
                <a:lnTo>
                  <a:pt x="374" y="6146"/>
                </a:lnTo>
                <a:lnTo>
                  <a:pt x="377" y="6151"/>
                </a:lnTo>
                <a:lnTo>
                  <a:pt x="381" y="6156"/>
                </a:lnTo>
                <a:lnTo>
                  <a:pt x="386" y="6158"/>
                </a:lnTo>
                <a:lnTo>
                  <a:pt x="394" y="6160"/>
                </a:lnTo>
                <a:lnTo>
                  <a:pt x="403" y="6160"/>
                </a:lnTo>
                <a:lnTo>
                  <a:pt x="415" y="6160"/>
                </a:lnTo>
                <a:lnTo>
                  <a:pt x="425" y="6163"/>
                </a:lnTo>
                <a:lnTo>
                  <a:pt x="433" y="6166"/>
                </a:lnTo>
                <a:lnTo>
                  <a:pt x="444" y="6168"/>
                </a:lnTo>
                <a:lnTo>
                  <a:pt x="449" y="6168"/>
                </a:lnTo>
                <a:lnTo>
                  <a:pt x="450" y="6166"/>
                </a:lnTo>
                <a:lnTo>
                  <a:pt x="454" y="6166"/>
                </a:lnTo>
                <a:lnTo>
                  <a:pt x="459" y="6168"/>
                </a:lnTo>
                <a:lnTo>
                  <a:pt x="469" y="6177"/>
                </a:lnTo>
                <a:lnTo>
                  <a:pt x="473" y="6180"/>
                </a:lnTo>
                <a:lnTo>
                  <a:pt x="481" y="6180"/>
                </a:lnTo>
                <a:lnTo>
                  <a:pt x="488" y="6180"/>
                </a:lnTo>
                <a:lnTo>
                  <a:pt x="493" y="6182"/>
                </a:lnTo>
                <a:lnTo>
                  <a:pt x="496" y="6187"/>
                </a:lnTo>
                <a:lnTo>
                  <a:pt x="500" y="6187"/>
                </a:lnTo>
                <a:lnTo>
                  <a:pt x="507" y="6187"/>
                </a:lnTo>
                <a:lnTo>
                  <a:pt x="517" y="6187"/>
                </a:lnTo>
                <a:lnTo>
                  <a:pt x="525" y="6187"/>
                </a:lnTo>
                <a:lnTo>
                  <a:pt x="532" y="6187"/>
                </a:lnTo>
                <a:lnTo>
                  <a:pt x="534" y="6182"/>
                </a:lnTo>
                <a:lnTo>
                  <a:pt x="536" y="6180"/>
                </a:lnTo>
                <a:lnTo>
                  <a:pt x="539" y="6180"/>
                </a:lnTo>
                <a:lnTo>
                  <a:pt x="544" y="6178"/>
                </a:lnTo>
                <a:lnTo>
                  <a:pt x="549" y="6173"/>
                </a:lnTo>
                <a:lnTo>
                  <a:pt x="553" y="6170"/>
                </a:lnTo>
                <a:lnTo>
                  <a:pt x="558" y="6166"/>
                </a:lnTo>
                <a:lnTo>
                  <a:pt x="560" y="6166"/>
                </a:lnTo>
                <a:lnTo>
                  <a:pt x="566" y="6168"/>
                </a:lnTo>
                <a:lnTo>
                  <a:pt x="572" y="6168"/>
                </a:lnTo>
                <a:lnTo>
                  <a:pt x="577" y="6166"/>
                </a:lnTo>
                <a:lnTo>
                  <a:pt x="580" y="6165"/>
                </a:lnTo>
                <a:lnTo>
                  <a:pt x="589" y="6158"/>
                </a:lnTo>
                <a:lnTo>
                  <a:pt x="594" y="6153"/>
                </a:lnTo>
                <a:lnTo>
                  <a:pt x="597" y="6151"/>
                </a:lnTo>
                <a:lnTo>
                  <a:pt x="604" y="6148"/>
                </a:lnTo>
                <a:lnTo>
                  <a:pt x="613" y="6146"/>
                </a:lnTo>
                <a:lnTo>
                  <a:pt x="623" y="6146"/>
                </a:lnTo>
                <a:lnTo>
                  <a:pt x="635" y="6146"/>
                </a:lnTo>
                <a:lnTo>
                  <a:pt x="642" y="6146"/>
                </a:lnTo>
                <a:lnTo>
                  <a:pt x="648" y="6146"/>
                </a:lnTo>
                <a:lnTo>
                  <a:pt x="654" y="6144"/>
                </a:lnTo>
                <a:lnTo>
                  <a:pt x="655" y="6139"/>
                </a:lnTo>
                <a:lnTo>
                  <a:pt x="666" y="6142"/>
                </a:lnTo>
                <a:lnTo>
                  <a:pt x="672" y="6149"/>
                </a:lnTo>
                <a:lnTo>
                  <a:pt x="681" y="6154"/>
                </a:lnTo>
                <a:lnTo>
                  <a:pt x="689" y="6160"/>
                </a:lnTo>
                <a:lnTo>
                  <a:pt x="698" y="6160"/>
                </a:lnTo>
                <a:lnTo>
                  <a:pt x="705" y="6161"/>
                </a:lnTo>
                <a:lnTo>
                  <a:pt x="710" y="6165"/>
                </a:lnTo>
                <a:lnTo>
                  <a:pt x="717" y="6166"/>
                </a:lnTo>
                <a:lnTo>
                  <a:pt x="727" y="6163"/>
                </a:lnTo>
                <a:lnTo>
                  <a:pt x="737" y="6160"/>
                </a:lnTo>
                <a:lnTo>
                  <a:pt x="746" y="6154"/>
                </a:lnTo>
                <a:lnTo>
                  <a:pt x="752" y="6148"/>
                </a:lnTo>
                <a:lnTo>
                  <a:pt x="759" y="6141"/>
                </a:lnTo>
                <a:lnTo>
                  <a:pt x="764" y="6132"/>
                </a:lnTo>
                <a:lnTo>
                  <a:pt x="768" y="6122"/>
                </a:lnTo>
                <a:lnTo>
                  <a:pt x="771" y="6112"/>
                </a:lnTo>
                <a:lnTo>
                  <a:pt x="776" y="6108"/>
                </a:lnTo>
                <a:lnTo>
                  <a:pt x="781" y="6105"/>
                </a:lnTo>
                <a:lnTo>
                  <a:pt x="783" y="6100"/>
                </a:lnTo>
                <a:lnTo>
                  <a:pt x="785" y="6091"/>
                </a:lnTo>
                <a:lnTo>
                  <a:pt x="785" y="6081"/>
                </a:lnTo>
                <a:lnTo>
                  <a:pt x="785" y="6071"/>
                </a:lnTo>
                <a:lnTo>
                  <a:pt x="781" y="6064"/>
                </a:lnTo>
                <a:lnTo>
                  <a:pt x="778" y="6057"/>
                </a:lnTo>
                <a:lnTo>
                  <a:pt x="775" y="6057"/>
                </a:lnTo>
                <a:lnTo>
                  <a:pt x="773" y="6056"/>
                </a:lnTo>
                <a:lnTo>
                  <a:pt x="773" y="6052"/>
                </a:lnTo>
                <a:lnTo>
                  <a:pt x="775" y="6047"/>
                </a:lnTo>
                <a:lnTo>
                  <a:pt x="773" y="6042"/>
                </a:lnTo>
                <a:lnTo>
                  <a:pt x="771" y="6038"/>
                </a:lnTo>
                <a:lnTo>
                  <a:pt x="768" y="6037"/>
                </a:lnTo>
                <a:lnTo>
                  <a:pt x="761" y="6030"/>
                </a:lnTo>
                <a:lnTo>
                  <a:pt x="758" y="6025"/>
                </a:lnTo>
                <a:lnTo>
                  <a:pt x="756" y="6020"/>
                </a:lnTo>
                <a:lnTo>
                  <a:pt x="754" y="6018"/>
                </a:lnTo>
                <a:lnTo>
                  <a:pt x="749" y="6011"/>
                </a:lnTo>
                <a:lnTo>
                  <a:pt x="746" y="6008"/>
                </a:lnTo>
                <a:lnTo>
                  <a:pt x="744" y="6003"/>
                </a:lnTo>
                <a:lnTo>
                  <a:pt x="744" y="5991"/>
                </a:lnTo>
                <a:lnTo>
                  <a:pt x="744" y="5979"/>
                </a:lnTo>
                <a:lnTo>
                  <a:pt x="746" y="5970"/>
                </a:lnTo>
                <a:lnTo>
                  <a:pt x="749" y="5960"/>
                </a:lnTo>
                <a:lnTo>
                  <a:pt x="756" y="5943"/>
                </a:lnTo>
                <a:lnTo>
                  <a:pt x="764" y="5927"/>
                </a:lnTo>
                <a:lnTo>
                  <a:pt x="764" y="5924"/>
                </a:lnTo>
                <a:lnTo>
                  <a:pt x="766" y="5921"/>
                </a:lnTo>
                <a:lnTo>
                  <a:pt x="768" y="5917"/>
                </a:lnTo>
                <a:lnTo>
                  <a:pt x="776" y="5912"/>
                </a:lnTo>
                <a:lnTo>
                  <a:pt x="785" y="5909"/>
                </a:lnTo>
                <a:lnTo>
                  <a:pt x="787" y="5905"/>
                </a:lnTo>
                <a:lnTo>
                  <a:pt x="788" y="5900"/>
                </a:lnTo>
                <a:lnTo>
                  <a:pt x="792" y="5898"/>
                </a:lnTo>
                <a:lnTo>
                  <a:pt x="799" y="5886"/>
                </a:lnTo>
                <a:lnTo>
                  <a:pt x="809" y="5886"/>
                </a:lnTo>
                <a:lnTo>
                  <a:pt x="812" y="5885"/>
                </a:lnTo>
                <a:lnTo>
                  <a:pt x="814" y="5883"/>
                </a:lnTo>
                <a:lnTo>
                  <a:pt x="817" y="5880"/>
                </a:lnTo>
                <a:lnTo>
                  <a:pt x="819" y="5876"/>
                </a:lnTo>
                <a:lnTo>
                  <a:pt x="819" y="5866"/>
                </a:lnTo>
                <a:lnTo>
                  <a:pt x="824" y="5866"/>
                </a:lnTo>
                <a:lnTo>
                  <a:pt x="828" y="5868"/>
                </a:lnTo>
                <a:lnTo>
                  <a:pt x="831" y="5869"/>
                </a:lnTo>
                <a:lnTo>
                  <a:pt x="833" y="5873"/>
                </a:lnTo>
                <a:lnTo>
                  <a:pt x="838" y="5875"/>
                </a:lnTo>
                <a:lnTo>
                  <a:pt x="839" y="5876"/>
                </a:lnTo>
                <a:lnTo>
                  <a:pt x="839" y="5880"/>
                </a:lnTo>
                <a:lnTo>
                  <a:pt x="843" y="5881"/>
                </a:lnTo>
                <a:lnTo>
                  <a:pt x="846" y="5883"/>
                </a:lnTo>
                <a:lnTo>
                  <a:pt x="848" y="5886"/>
                </a:lnTo>
                <a:lnTo>
                  <a:pt x="853" y="5886"/>
                </a:lnTo>
                <a:lnTo>
                  <a:pt x="860" y="5886"/>
                </a:lnTo>
                <a:lnTo>
                  <a:pt x="865" y="5883"/>
                </a:lnTo>
                <a:lnTo>
                  <a:pt x="868" y="5880"/>
                </a:lnTo>
                <a:lnTo>
                  <a:pt x="872" y="5876"/>
                </a:lnTo>
                <a:lnTo>
                  <a:pt x="877" y="5866"/>
                </a:lnTo>
                <a:lnTo>
                  <a:pt x="882" y="5863"/>
                </a:lnTo>
                <a:lnTo>
                  <a:pt x="887" y="5859"/>
                </a:lnTo>
                <a:lnTo>
                  <a:pt x="887" y="5856"/>
                </a:lnTo>
                <a:lnTo>
                  <a:pt x="887" y="5852"/>
                </a:lnTo>
                <a:lnTo>
                  <a:pt x="887" y="5849"/>
                </a:lnTo>
                <a:lnTo>
                  <a:pt x="887" y="5846"/>
                </a:lnTo>
                <a:lnTo>
                  <a:pt x="884" y="5846"/>
                </a:lnTo>
                <a:lnTo>
                  <a:pt x="880" y="5846"/>
                </a:lnTo>
                <a:lnTo>
                  <a:pt x="880" y="5842"/>
                </a:lnTo>
                <a:lnTo>
                  <a:pt x="880" y="5839"/>
                </a:lnTo>
                <a:lnTo>
                  <a:pt x="877" y="5839"/>
                </a:lnTo>
                <a:lnTo>
                  <a:pt x="874" y="5839"/>
                </a:lnTo>
                <a:lnTo>
                  <a:pt x="874" y="5835"/>
                </a:lnTo>
                <a:lnTo>
                  <a:pt x="874" y="5832"/>
                </a:lnTo>
                <a:lnTo>
                  <a:pt x="874" y="5829"/>
                </a:lnTo>
                <a:lnTo>
                  <a:pt x="874" y="5825"/>
                </a:lnTo>
                <a:lnTo>
                  <a:pt x="868" y="5823"/>
                </a:lnTo>
                <a:lnTo>
                  <a:pt x="867" y="5822"/>
                </a:lnTo>
                <a:lnTo>
                  <a:pt x="867" y="5818"/>
                </a:lnTo>
                <a:lnTo>
                  <a:pt x="863" y="5818"/>
                </a:lnTo>
                <a:lnTo>
                  <a:pt x="862" y="5815"/>
                </a:lnTo>
                <a:lnTo>
                  <a:pt x="863" y="5813"/>
                </a:lnTo>
                <a:lnTo>
                  <a:pt x="867" y="5811"/>
                </a:lnTo>
                <a:lnTo>
                  <a:pt x="872" y="5815"/>
                </a:lnTo>
                <a:lnTo>
                  <a:pt x="879" y="5817"/>
                </a:lnTo>
                <a:lnTo>
                  <a:pt x="885" y="5818"/>
                </a:lnTo>
                <a:lnTo>
                  <a:pt x="894" y="5818"/>
                </a:lnTo>
                <a:lnTo>
                  <a:pt x="901" y="5818"/>
                </a:lnTo>
                <a:lnTo>
                  <a:pt x="906" y="5818"/>
                </a:lnTo>
                <a:lnTo>
                  <a:pt x="908" y="5815"/>
                </a:lnTo>
                <a:lnTo>
                  <a:pt x="911" y="5811"/>
                </a:lnTo>
                <a:lnTo>
                  <a:pt x="913" y="5808"/>
                </a:lnTo>
                <a:lnTo>
                  <a:pt x="916" y="5805"/>
                </a:lnTo>
                <a:lnTo>
                  <a:pt x="921" y="5805"/>
                </a:lnTo>
                <a:lnTo>
                  <a:pt x="928" y="5805"/>
                </a:lnTo>
                <a:lnTo>
                  <a:pt x="930" y="5808"/>
                </a:lnTo>
                <a:lnTo>
                  <a:pt x="932" y="5810"/>
                </a:lnTo>
                <a:lnTo>
                  <a:pt x="933" y="5808"/>
                </a:lnTo>
                <a:lnTo>
                  <a:pt x="935" y="5805"/>
                </a:lnTo>
                <a:lnTo>
                  <a:pt x="942" y="5806"/>
                </a:lnTo>
                <a:lnTo>
                  <a:pt x="949" y="5808"/>
                </a:lnTo>
                <a:lnTo>
                  <a:pt x="954" y="5811"/>
                </a:lnTo>
                <a:lnTo>
                  <a:pt x="962" y="5811"/>
                </a:lnTo>
                <a:lnTo>
                  <a:pt x="969" y="5811"/>
                </a:lnTo>
                <a:lnTo>
                  <a:pt x="976" y="5811"/>
                </a:lnTo>
                <a:lnTo>
                  <a:pt x="981" y="5810"/>
                </a:lnTo>
                <a:lnTo>
                  <a:pt x="983" y="5805"/>
                </a:lnTo>
                <a:lnTo>
                  <a:pt x="988" y="5808"/>
                </a:lnTo>
                <a:lnTo>
                  <a:pt x="993" y="5811"/>
                </a:lnTo>
                <a:lnTo>
                  <a:pt x="996" y="5817"/>
                </a:lnTo>
                <a:lnTo>
                  <a:pt x="1003" y="5818"/>
                </a:lnTo>
                <a:lnTo>
                  <a:pt x="1015" y="5815"/>
                </a:lnTo>
                <a:lnTo>
                  <a:pt x="1032" y="5811"/>
                </a:lnTo>
                <a:lnTo>
                  <a:pt x="1039" y="5810"/>
                </a:lnTo>
                <a:lnTo>
                  <a:pt x="1046" y="5811"/>
                </a:lnTo>
                <a:lnTo>
                  <a:pt x="1047" y="5813"/>
                </a:lnTo>
                <a:lnTo>
                  <a:pt x="1049" y="5817"/>
                </a:lnTo>
                <a:lnTo>
                  <a:pt x="1051" y="5825"/>
                </a:lnTo>
                <a:lnTo>
                  <a:pt x="1054" y="5827"/>
                </a:lnTo>
                <a:lnTo>
                  <a:pt x="1058" y="5829"/>
                </a:lnTo>
                <a:lnTo>
                  <a:pt x="1065" y="5835"/>
                </a:lnTo>
                <a:lnTo>
                  <a:pt x="1068" y="5837"/>
                </a:lnTo>
                <a:lnTo>
                  <a:pt x="1071" y="5839"/>
                </a:lnTo>
                <a:lnTo>
                  <a:pt x="1078" y="5840"/>
                </a:lnTo>
                <a:lnTo>
                  <a:pt x="1085" y="5839"/>
                </a:lnTo>
                <a:lnTo>
                  <a:pt x="1085" y="5834"/>
                </a:lnTo>
                <a:lnTo>
                  <a:pt x="1087" y="5830"/>
                </a:lnTo>
                <a:lnTo>
                  <a:pt x="1088" y="5827"/>
                </a:lnTo>
                <a:lnTo>
                  <a:pt x="1092" y="5825"/>
                </a:lnTo>
                <a:lnTo>
                  <a:pt x="1094" y="5818"/>
                </a:lnTo>
                <a:lnTo>
                  <a:pt x="1092" y="5815"/>
                </a:lnTo>
                <a:lnTo>
                  <a:pt x="1088" y="5813"/>
                </a:lnTo>
                <a:lnTo>
                  <a:pt x="1085" y="5811"/>
                </a:lnTo>
                <a:lnTo>
                  <a:pt x="1075" y="5811"/>
                </a:lnTo>
                <a:lnTo>
                  <a:pt x="1071" y="5810"/>
                </a:lnTo>
                <a:lnTo>
                  <a:pt x="1071" y="5805"/>
                </a:lnTo>
                <a:lnTo>
                  <a:pt x="1068" y="5805"/>
                </a:lnTo>
                <a:lnTo>
                  <a:pt x="1066" y="5801"/>
                </a:lnTo>
                <a:lnTo>
                  <a:pt x="1068" y="5800"/>
                </a:lnTo>
                <a:lnTo>
                  <a:pt x="1071" y="5798"/>
                </a:lnTo>
                <a:lnTo>
                  <a:pt x="1078" y="5798"/>
                </a:lnTo>
                <a:lnTo>
                  <a:pt x="1085" y="5796"/>
                </a:lnTo>
                <a:lnTo>
                  <a:pt x="1090" y="5798"/>
                </a:lnTo>
                <a:lnTo>
                  <a:pt x="1094" y="5801"/>
                </a:lnTo>
                <a:lnTo>
                  <a:pt x="1095" y="5805"/>
                </a:lnTo>
                <a:lnTo>
                  <a:pt x="1099" y="5813"/>
                </a:lnTo>
                <a:lnTo>
                  <a:pt x="1102" y="5817"/>
                </a:lnTo>
                <a:lnTo>
                  <a:pt x="1105" y="5818"/>
                </a:lnTo>
                <a:lnTo>
                  <a:pt x="1107" y="5820"/>
                </a:lnTo>
                <a:lnTo>
                  <a:pt x="1109" y="5822"/>
                </a:lnTo>
                <a:lnTo>
                  <a:pt x="1112" y="5825"/>
                </a:lnTo>
                <a:lnTo>
                  <a:pt x="1117" y="5827"/>
                </a:lnTo>
                <a:lnTo>
                  <a:pt x="1119" y="5829"/>
                </a:lnTo>
                <a:lnTo>
                  <a:pt x="1119" y="5832"/>
                </a:lnTo>
                <a:lnTo>
                  <a:pt x="1140" y="5832"/>
                </a:lnTo>
                <a:lnTo>
                  <a:pt x="1146" y="5832"/>
                </a:lnTo>
                <a:lnTo>
                  <a:pt x="1150" y="5829"/>
                </a:lnTo>
                <a:lnTo>
                  <a:pt x="1152" y="5825"/>
                </a:lnTo>
                <a:lnTo>
                  <a:pt x="1153" y="5818"/>
                </a:lnTo>
                <a:lnTo>
                  <a:pt x="1162" y="5813"/>
                </a:lnTo>
                <a:lnTo>
                  <a:pt x="1165" y="5810"/>
                </a:lnTo>
                <a:lnTo>
                  <a:pt x="1167" y="5805"/>
                </a:lnTo>
                <a:lnTo>
                  <a:pt x="1167" y="5801"/>
                </a:lnTo>
                <a:lnTo>
                  <a:pt x="1169" y="5800"/>
                </a:lnTo>
                <a:lnTo>
                  <a:pt x="1172" y="5800"/>
                </a:lnTo>
                <a:lnTo>
                  <a:pt x="1174" y="5798"/>
                </a:lnTo>
                <a:lnTo>
                  <a:pt x="1174" y="5794"/>
                </a:lnTo>
                <a:lnTo>
                  <a:pt x="1174" y="5791"/>
                </a:lnTo>
                <a:lnTo>
                  <a:pt x="1174" y="5788"/>
                </a:lnTo>
                <a:lnTo>
                  <a:pt x="1174" y="5784"/>
                </a:lnTo>
                <a:lnTo>
                  <a:pt x="1177" y="5782"/>
                </a:lnTo>
                <a:lnTo>
                  <a:pt x="1181" y="5781"/>
                </a:lnTo>
                <a:lnTo>
                  <a:pt x="1186" y="5779"/>
                </a:lnTo>
                <a:lnTo>
                  <a:pt x="1187" y="5777"/>
                </a:lnTo>
                <a:lnTo>
                  <a:pt x="1189" y="5771"/>
                </a:lnTo>
                <a:lnTo>
                  <a:pt x="1187" y="5764"/>
                </a:lnTo>
                <a:lnTo>
                  <a:pt x="1189" y="5759"/>
                </a:lnTo>
                <a:lnTo>
                  <a:pt x="1191" y="5757"/>
                </a:lnTo>
                <a:lnTo>
                  <a:pt x="1194" y="5757"/>
                </a:lnTo>
                <a:lnTo>
                  <a:pt x="1194" y="5743"/>
                </a:lnTo>
                <a:lnTo>
                  <a:pt x="1193" y="5735"/>
                </a:lnTo>
                <a:lnTo>
                  <a:pt x="1193" y="5730"/>
                </a:lnTo>
                <a:lnTo>
                  <a:pt x="1196" y="5719"/>
                </a:lnTo>
                <a:lnTo>
                  <a:pt x="1201" y="5709"/>
                </a:lnTo>
                <a:lnTo>
                  <a:pt x="1201" y="5702"/>
                </a:lnTo>
                <a:lnTo>
                  <a:pt x="1201" y="5696"/>
                </a:lnTo>
                <a:lnTo>
                  <a:pt x="1203" y="5690"/>
                </a:lnTo>
                <a:lnTo>
                  <a:pt x="1205" y="5689"/>
                </a:lnTo>
                <a:lnTo>
                  <a:pt x="1208" y="5689"/>
                </a:lnTo>
                <a:lnTo>
                  <a:pt x="1208" y="5661"/>
                </a:lnTo>
                <a:lnTo>
                  <a:pt x="1213" y="5660"/>
                </a:lnTo>
                <a:lnTo>
                  <a:pt x="1217" y="5656"/>
                </a:lnTo>
                <a:lnTo>
                  <a:pt x="1220" y="5653"/>
                </a:lnTo>
                <a:lnTo>
                  <a:pt x="1222" y="5648"/>
                </a:lnTo>
                <a:lnTo>
                  <a:pt x="1222" y="5641"/>
                </a:lnTo>
                <a:lnTo>
                  <a:pt x="1222" y="5634"/>
                </a:lnTo>
                <a:lnTo>
                  <a:pt x="1223" y="5629"/>
                </a:lnTo>
                <a:lnTo>
                  <a:pt x="1225" y="5627"/>
                </a:lnTo>
                <a:lnTo>
                  <a:pt x="1228" y="5627"/>
                </a:lnTo>
                <a:lnTo>
                  <a:pt x="1227" y="5620"/>
                </a:lnTo>
                <a:lnTo>
                  <a:pt x="1228" y="5615"/>
                </a:lnTo>
                <a:lnTo>
                  <a:pt x="1232" y="5607"/>
                </a:lnTo>
                <a:lnTo>
                  <a:pt x="1235" y="5598"/>
                </a:lnTo>
                <a:lnTo>
                  <a:pt x="1235" y="5593"/>
                </a:lnTo>
                <a:lnTo>
                  <a:pt x="1235" y="5586"/>
                </a:lnTo>
                <a:lnTo>
                  <a:pt x="1256" y="5586"/>
                </a:lnTo>
                <a:lnTo>
                  <a:pt x="1256" y="5532"/>
                </a:lnTo>
                <a:lnTo>
                  <a:pt x="1257" y="5530"/>
                </a:lnTo>
                <a:lnTo>
                  <a:pt x="1259" y="5528"/>
                </a:lnTo>
                <a:lnTo>
                  <a:pt x="1263" y="5525"/>
                </a:lnTo>
                <a:lnTo>
                  <a:pt x="1264" y="5520"/>
                </a:lnTo>
                <a:lnTo>
                  <a:pt x="1266" y="5518"/>
                </a:lnTo>
                <a:lnTo>
                  <a:pt x="1269" y="5518"/>
                </a:lnTo>
                <a:lnTo>
                  <a:pt x="1271" y="5515"/>
                </a:lnTo>
                <a:lnTo>
                  <a:pt x="1274" y="5513"/>
                </a:lnTo>
                <a:lnTo>
                  <a:pt x="1283" y="5511"/>
                </a:lnTo>
                <a:lnTo>
                  <a:pt x="1283" y="5506"/>
                </a:lnTo>
                <a:lnTo>
                  <a:pt x="1281" y="5503"/>
                </a:lnTo>
                <a:lnTo>
                  <a:pt x="1280" y="5499"/>
                </a:lnTo>
                <a:lnTo>
                  <a:pt x="1276" y="5498"/>
                </a:lnTo>
                <a:lnTo>
                  <a:pt x="1273" y="5498"/>
                </a:lnTo>
                <a:lnTo>
                  <a:pt x="1271" y="5494"/>
                </a:lnTo>
                <a:lnTo>
                  <a:pt x="1273" y="5493"/>
                </a:lnTo>
                <a:lnTo>
                  <a:pt x="1276" y="5491"/>
                </a:lnTo>
                <a:lnTo>
                  <a:pt x="1276" y="5450"/>
                </a:lnTo>
                <a:lnTo>
                  <a:pt x="1274" y="5445"/>
                </a:lnTo>
                <a:lnTo>
                  <a:pt x="1276" y="5440"/>
                </a:lnTo>
                <a:lnTo>
                  <a:pt x="1276" y="5429"/>
                </a:lnTo>
                <a:lnTo>
                  <a:pt x="1276" y="5424"/>
                </a:lnTo>
                <a:lnTo>
                  <a:pt x="1276" y="5419"/>
                </a:lnTo>
                <a:lnTo>
                  <a:pt x="1274" y="5416"/>
                </a:lnTo>
                <a:lnTo>
                  <a:pt x="1269" y="5416"/>
                </a:lnTo>
                <a:lnTo>
                  <a:pt x="1271" y="5409"/>
                </a:lnTo>
                <a:lnTo>
                  <a:pt x="1276" y="5405"/>
                </a:lnTo>
                <a:lnTo>
                  <a:pt x="1285" y="5397"/>
                </a:lnTo>
                <a:lnTo>
                  <a:pt x="1290" y="5393"/>
                </a:lnTo>
                <a:lnTo>
                  <a:pt x="1293" y="5388"/>
                </a:lnTo>
                <a:lnTo>
                  <a:pt x="1297" y="5383"/>
                </a:lnTo>
                <a:lnTo>
                  <a:pt x="1297" y="5375"/>
                </a:lnTo>
                <a:lnTo>
                  <a:pt x="1297" y="5361"/>
                </a:lnTo>
                <a:lnTo>
                  <a:pt x="1292" y="5359"/>
                </a:lnTo>
                <a:lnTo>
                  <a:pt x="1290" y="5358"/>
                </a:lnTo>
                <a:lnTo>
                  <a:pt x="1290" y="5354"/>
                </a:lnTo>
                <a:lnTo>
                  <a:pt x="1286" y="5349"/>
                </a:lnTo>
                <a:lnTo>
                  <a:pt x="1283" y="5344"/>
                </a:lnTo>
                <a:lnTo>
                  <a:pt x="1278" y="5341"/>
                </a:lnTo>
                <a:lnTo>
                  <a:pt x="1276" y="5334"/>
                </a:lnTo>
                <a:lnTo>
                  <a:pt x="1276" y="5327"/>
                </a:lnTo>
                <a:lnTo>
                  <a:pt x="1278" y="5322"/>
                </a:lnTo>
                <a:lnTo>
                  <a:pt x="1281" y="5318"/>
                </a:lnTo>
                <a:lnTo>
                  <a:pt x="1285" y="5315"/>
                </a:lnTo>
                <a:lnTo>
                  <a:pt x="1288" y="5312"/>
                </a:lnTo>
                <a:lnTo>
                  <a:pt x="1290" y="5307"/>
                </a:lnTo>
                <a:lnTo>
                  <a:pt x="1292" y="5301"/>
                </a:lnTo>
                <a:lnTo>
                  <a:pt x="1290" y="5293"/>
                </a:lnTo>
                <a:lnTo>
                  <a:pt x="1293" y="5284"/>
                </a:lnTo>
                <a:lnTo>
                  <a:pt x="1298" y="5278"/>
                </a:lnTo>
                <a:lnTo>
                  <a:pt x="1302" y="5269"/>
                </a:lnTo>
                <a:lnTo>
                  <a:pt x="1303" y="5264"/>
                </a:lnTo>
                <a:lnTo>
                  <a:pt x="1303" y="5259"/>
                </a:lnTo>
                <a:lnTo>
                  <a:pt x="1312" y="5243"/>
                </a:lnTo>
                <a:lnTo>
                  <a:pt x="1319" y="5226"/>
                </a:lnTo>
                <a:lnTo>
                  <a:pt x="1321" y="5218"/>
                </a:lnTo>
                <a:lnTo>
                  <a:pt x="1324" y="5208"/>
                </a:lnTo>
                <a:lnTo>
                  <a:pt x="1324" y="5196"/>
                </a:lnTo>
                <a:lnTo>
                  <a:pt x="1324" y="5184"/>
                </a:lnTo>
                <a:lnTo>
                  <a:pt x="1321" y="5179"/>
                </a:lnTo>
                <a:lnTo>
                  <a:pt x="1317" y="5174"/>
                </a:lnTo>
                <a:lnTo>
                  <a:pt x="1312" y="5170"/>
                </a:lnTo>
                <a:lnTo>
                  <a:pt x="1307" y="5167"/>
                </a:lnTo>
                <a:lnTo>
                  <a:pt x="1293" y="5163"/>
                </a:lnTo>
                <a:lnTo>
                  <a:pt x="1276" y="5163"/>
                </a:lnTo>
                <a:lnTo>
                  <a:pt x="1278" y="5162"/>
                </a:lnTo>
                <a:lnTo>
                  <a:pt x="1280" y="5160"/>
                </a:lnTo>
                <a:lnTo>
                  <a:pt x="1283" y="5156"/>
                </a:lnTo>
                <a:lnTo>
                  <a:pt x="1288" y="5155"/>
                </a:lnTo>
                <a:lnTo>
                  <a:pt x="1290" y="5153"/>
                </a:lnTo>
                <a:lnTo>
                  <a:pt x="1290" y="5150"/>
                </a:lnTo>
                <a:lnTo>
                  <a:pt x="1295" y="5150"/>
                </a:lnTo>
                <a:lnTo>
                  <a:pt x="1298" y="5151"/>
                </a:lnTo>
                <a:lnTo>
                  <a:pt x="1302" y="5153"/>
                </a:lnTo>
                <a:lnTo>
                  <a:pt x="1303" y="5156"/>
                </a:lnTo>
                <a:lnTo>
                  <a:pt x="1314" y="5156"/>
                </a:lnTo>
                <a:lnTo>
                  <a:pt x="1322" y="5155"/>
                </a:lnTo>
                <a:lnTo>
                  <a:pt x="1327" y="5150"/>
                </a:lnTo>
                <a:lnTo>
                  <a:pt x="1331" y="5143"/>
                </a:lnTo>
                <a:lnTo>
                  <a:pt x="1329" y="5139"/>
                </a:lnTo>
                <a:lnTo>
                  <a:pt x="1327" y="5138"/>
                </a:lnTo>
                <a:lnTo>
                  <a:pt x="1324" y="5138"/>
                </a:lnTo>
                <a:lnTo>
                  <a:pt x="1319" y="5139"/>
                </a:lnTo>
                <a:lnTo>
                  <a:pt x="1317" y="5141"/>
                </a:lnTo>
                <a:lnTo>
                  <a:pt x="1317" y="5143"/>
                </a:lnTo>
                <a:lnTo>
                  <a:pt x="1309" y="5138"/>
                </a:lnTo>
                <a:lnTo>
                  <a:pt x="1305" y="5134"/>
                </a:lnTo>
                <a:lnTo>
                  <a:pt x="1303" y="5129"/>
                </a:lnTo>
                <a:lnTo>
                  <a:pt x="1303" y="5102"/>
                </a:lnTo>
                <a:lnTo>
                  <a:pt x="1312" y="5102"/>
                </a:lnTo>
                <a:lnTo>
                  <a:pt x="1317" y="5098"/>
                </a:lnTo>
                <a:lnTo>
                  <a:pt x="1321" y="5095"/>
                </a:lnTo>
                <a:lnTo>
                  <a:pt x="1324" y="5088"/>
                </a:lnTo>
                <a:lnTo>
                  <a:pt x="1327" y="5075"/>
                </a:lnTo>
                <a:lnTo>
                  <a:pt x="1331" y="5061"/>
                </a:lnTo>
                <a:lnTo>
                  <a:pt x="1331" y="5058"/>
                </a:lnTo>
                <a:lnTo>
                  <a:pt x="1331" y="5056"/>
                </a:lnTo>
                <a:lnTo>
                  <a:pt x="1326" y="5054"/>
                </a:lnTo>
                <a:lnTo>
                  <a:pt x="1321" y="5054"/>
                </a:lnTo>
                <a:lnTo>
                  <a:pt x="1314" y="5054"/>
                </a:lnTo>
                <a:lnTo>
                  <a:pt x="1307" y="5056"/>
                </a:lnTo>
                <a:lnTo>
                  <a:pt x="1302" y="5054"/>
                </a:lnTo>
                <a:lnTo>
                  <a:pt x="1297" y="5052"/>
                </a:lnTo>
                <a:lnTo>
                  <a:pt x="1297" y="5051"/>
                </a:lnTo>
                <a:lnTo>
                  <a:pt x="1297" y="5047"/>
                </a:lnTo>
                <a:lnTo>
                  <a:pt x="1292" y="5047"/>
                </a:lnTo>
                <a:lnTo>
                  <a:pt x="1286" y="5047"/>
                </a:lnTo>
                <a:lnTo>
                  <a:pt x="1281" y="5042"/>
                </a:lnTo>
                <a:lnTo>
                  <a:pt x="1273" y="5039"/>
                </a:lnTo>
                <a:lnTo>
                  <a:pt x="1269" y="5039"/>
                </a:lnTo>
                <a:lnTo>
                  <a:pt x="1263" y="5041"/>
                </a:lnTo>
                <a:lnTo>
                  <a:pt x="1263" y="5039"/>
                </a:lnTo>
                <a:lnTo>
                  <a:pt x="1264" y="5037"/>
                </a:lnTo>
                <a:lnTo>
                  <a:pt x="1269" y="5035"/>
                </a:lnTo>
                <a:lnTo>
                  <a:pt x="1283" y="5034"/>
                </a:lnTo>
                <a:lnTo>
                  <a:pt x="1281" y="5029"/>
                </a:lnTo>
                <a:lnTo>
                  <a:pt x="1283" y="5023"/>
                </a:lnTo>
                <a:lnTo>
                  <a:pt x="1283" y="5013"/>
                </a:lnTo>
                <a:lnTo>
                  <a:pt x="1283" y="5008"/>
                </a:lnTo>
                <a:lnTo>
                  <a:pt x="1283" y="5003"/>
                </a:lnTo>
                <a:lnTo>
                  <a:pt x="1281" y="5000"/>
                </a:lnTo>
                <a:lnTo>
                  <a:pt x="1276" y="5000"/>
                </a:lnTo>
                <a:lnTo>
                  <a:pt x="1276" y="4996"/>
                </a:lnTo>
                <a:lnTo>
                  <a:pt x="1274" y="4993"/>
                </a:lnTo>
                <a:lnTo>
                  <a:pt x="1266" y="4988"/>
                </a:lnTo>
                <a:lnTo>
                  <a:pt x="1264" y="4984"/>
                </a:lnTo>
                <a:lnTo>
                  <a:pt x="1263" y="4983"/>
                </a:lnTo>
                <a:lnTo>
                  <a:pt x="1264" y="4981"/>
                </a:lnTo>
                <a:lnTo>
                  <a:pt x="1269" y="4979"/>
                </a:lnTo>
                <a:lnTo>
                  <a:pt x="1276" y="4977"/>
                </a:lnTo>
                <a:lnTo>
                  <a:pt x="1281" y="4979"/>
                </a:lnTo>
                <a:lnTo>
                  <a:pt x="1286" y="4981"/>
                </a:lnTo>
                <a:lnTo>
                  <a:pt x="1288" y="4984"/>
                </a:lnTo>
                <a:lnTo>
                  <a:pt x="1293" y="4991"/>
                </a:lnTo>
                <a:lnTo>
                  <a:pt x="1297" y="5000"/>
                </a:lnTo>
                <a:lnTo>
                  <a:pt x="1295" y="5006"/>
                </a:lnTo>
                <a:lnTo>
                  <a:pt x="1297" y="5010"/>
                </a:lnTo>
                <a:lnTo>
                  <a:pt x="1298" y="5013"/>
                </a:lnTo>
                <a:lnTo>
                  <a:pt x="1302" y="5015"/>
                </a:lnTo>
                <a:lnTo>
                  <a:pt x="1307" y="5020"/>
                </a:lnTo>
                <a:lnTo>
                  <a:pt x="1309" y="5023"/>
                </a:lnTo>
                <a:lnTo>
                  <a:pt x="1310" y="5027"/>
                </a:lnTo>
                <a:lnTo>
                  <a:pt x="1314" y="5025"/>
                </a:lnTo>
                <a:lnTo>
                  <a:pt x="1315" y="5022"/>
                </a:lnTo>
                <a:lnTo>
                  <a:pt x="1317" y="5013"/>
                </a:lnTo>
                <a:lnTo>
                  <a:pt x="1322" y="5013"/>
                </a:lnTo>
                <a:lnTo>
                  <a:pt x="1326" y="5012"/>
                </a:lnTo>
                <a:lnTo>
                  <a:pt x="1329" y="5010"/>
                </a:lnTo>
                <a:lnTo>
                  <a:pt x="1331" y="5006"/>
                </a:lnTo>
                <a:lnTo>
                  <a:pt x="1331" y="4965"/>
                </a:lnTo>
                <a:lnTo>
                  <a:pt x="1332" y="4962"/>
                </a:lnTo>
                <a:lnTo>
                  <a:pt x="1334" y="4959"/>
                </a:lnTo>
                <a:lnTo>
                  <a:pt x="1336" y="4957"/>
                </a:lnTo>
                <a:lnTo>
                  <a:pt x="1338" y="4952"/>
                </a:lnTo>
                <a:lnTo>
                  <a:pt x="1332" y="4943"/>
                </a:lnTo>
                <a:lnTo>
                  <a:pt x="1329" y="4933"/>
                </a:lnTo>
                <a:lnTo>
                  <a:pt x="1326" y="4930"/>
                </a:lnTo>
                <a:lnTo>
                  <a:pt x="1322" y="4926"/>
                </a:lnTo>
                <a:lnTo>
                  <a:pt x="1317" y="4924"/>
                </a:lnTo>
                <a:lnTo>
                  <a:pt x="1310" y="4924"/>
                </a:lnTo>
                <a:lnTo>
                  <a:pt x="1309" y="4923"/>
                </a:lnTo>
                <a:lnTo>
                  <a:pt x="1307" y="4921"/>
                </a:lnTo>
                <a:lnTo>
                  <a:pt x="1303" y="4918"/>
                </a:lnTo>
                <a:lnTo>
                  <a:pt x="1298" y="4916"/>
                </a:lnTo>
                <a:lnTo>
                  <a:pt x="1297" y="4914"/>
                </a:lnTo>
                <a:lnTo>
                  <a:pt x="1297" y="4911"/>
                </a:lnTo>
                <a:lnTo>
                  <a:pt x="1295" y="4907"/>
                </a:lnTo>
                <a:lnTo>
                  <a:pt x="1293" y="4904"/>
                </a:lnTo>
                <a:lnTo>
                  <a:pt x="1290" y="4902"/>
                </a:lnTo>
                <a:lnTo>
                  <a:pt x="1290" y="4897"/>
                </a:lnTo>
                <a:lnTo>
                  <a:pt x="1290" y="4889"/>
                </a:lnTo>
                <a:lnTo>
                  <a:pt x="1292" y="4885"/>
                </a:lnTo>
                <a:lnTo>
                  <a:pt x="1295" y="4885"/>
                </a:lnTo>
                <a:lnTo>
                  <a:pt x="1298" y="4887"/>
                </a:lnTo>
                <a:lnTo>
                  <a:pt x="1305" y="4895"/>
                </a:lnTo>
                <a:lnTo>
                  <a:pt x="1310" y="4904"/>
                </a:lnTo>
                <a:lnTo>
                  <a:pt x="1317" y="4904"/>
                </a:lnTo>
                <a:lnTo>
                  <a:pt x="1322" y="4906"/>
                </a:lnTo>
                <a:lnTo>
                  <a:pt x="1326" y="4909"/>
                </a:lnTo>
                <a:lnTo>
                  <a:pt x="1329" y="4913"/>
                </a:lnTo>
                <a:lnTo>
                  <a:pt x="1336" y="4919"/>
                </a:lnTo>
                <a:lnTo>
                  <a:pt x="1339" y="4923"/>
                </a:lnTo>
                <a:lnTo>
                  <a:pt x="1344" y="4924"/>
                </a:lnTo>
                <a:lnTo>
                  <a:pt x="1350" y="4916"/>
                </a:lnTo>
                <a:lnTo>
                  <a:pt x="1350" y="4911"/>
                </a:lnTo>
                <a:lnTo>
                  <a:pt x="1348" y="4904"/>
                </a:lnTo>
                <a:lnTo>
                  <a:pt x="1344" y="4897"/>
                </a:lnTo>
                <a:lnTo>
                  <a:pt x="1341" y="4892"/>
                </a:lnTo>
                <a:lnTo>
                  <a:pt x="1338" y="4887"/>
                </a:lnTo>
                <a:lnTo>
                  <a:pt x="1334" y="4883"/>
                </a:lnTo>
                <a:lnTo>
                  <a:pt x="1331" y="4877"/>
                </a:lnTo>
                <a:lnTo>
                  <a:pt x="1331" y="4870"/>
                </a:lnTo>
                <a:lnTo>
                  <a:pt x="1331" y="4863"/>
                </a:lnTo>
                <a:lnTo>
                  <a:pt x="1326" y="4854"/>
                </a:lnTo>
                <a:lnTo>
                  <a:pt x="1322" y="4842"/>
                </a:lnTo>
                <a:lnTo>
                  <a:pt x="1322" y="4837"/>
                </a:lnTo>
                <a:lnTo>
                  <a:pt x="1324" y="4829"/>
                </a:lnTo>
                <a:lnTo>
                  <a:pt x="1322" y="4825"/>
                </a:lnTo>
                <a:lnTo>
                  <a:pt x="1319" y="4824"/>
                </a:lnTo>
                <a:lnTo>
                  <a:pt x="1310" y="4822"/>
                </a:lnTo>
                <a:lnTo>
                  <a:pt x="1310" y="4788"/>
                </a:lnTo>
                <a:lnTo>
                  <a:pt x="1305" y="4785"/>
                </a:lnTo>
                <a:lnTo>
                  <a:pt x="1300" y="4781"/>
                </a:lnTo>
                <a:lnTo>
                  <a:pt x="1297" y="4776"/>
                </a:lnTo>
                <a:lnTo>
                  <a:pt x="1297" y="4767"/>
                </a:lnTo>
                <a:lnTo>
                  <a:pt x="1288" y="4766"/>
                </a:lnTo>
                <a:lnTo>
                  <a:pt x="1285" y="4764"/>
                </a:lnTo>
                <a:lnTo>
                  <a:pt x="1283" y="4761"/>
                </a:lnTo>
                <a:lnTo>
                  <a:pt x="1292" y="4762"/>
                </a:lnTo>
                <a:lnTo>
                  <a:pt x="1295" y="4764"/>
                </a:lnTo>
                <a:lnTo>
                  <a:pt x="1297" y="4767"/>
                </a:lnTo>
                <a:lnTo>
                  <a:pt x="1302" y="4771"/>
                </a:lnTo>
                <a:lnTo>
                  <a:pt x="1307" y="4774"/>
                </a:lnTo>
                <a:lnTo>
                  <a:pt x="1310" y="4779"/>
                </a:lnTo>
                <a:lnTo>
                  <a:pt x="1317" y="4781"/>
                </a:lnTo>
                <a:lnTo>
                  <a:pt x="1324" y="4781"/>
                </a:lnTo>
                <a:lnTo>
                  <a:pt x="1331" y="4779"/>
                </a:lnTo>
                <a:lnTo>
                  <a:pt x="1339" y="4773"/>
                </a:lnTo>
                <a:lnTo>
                  <a:pt x="1348" y="4766"/>
                </a:lnTo>
                <a:lnTo>
                  <a:pt x="1358" y="4761"/>
                </a:lnTo>
                <a:lnTo>
                  <a:pt x="1360" y="4756"/>
                </a:lnTo>
                <a:lnTo>
                  <a:pt x="1361" y="4754"/>
                </a:lnTo>
                <a:lnTo>
                  <a:pt x="1365" y="4754"/>
                </a:lnTo>
                <a:lnTo>
                  <a:pt x="1365" y="4747"/>
                </a:lnTo>
                <a:lnTo>
                  <a:pt x="1360" y="4745"/>
                </a:lnTo>
                <a:lnTo>
                  <a:pt x="1358" y="4744"/>
                </a:lnTo>
                <a:lnTo>
                  <a:pt x="1358" y="4740"/>
                </a:lnTo>
                <a:lnTo>
                  <a:pt x="1355" y="4733"/>
                </a:lnTo>
                <a:lnTo>
                  <a:pt x="1350" y="4727"/>
                </a:lnTo>
                <a:lnTo>
                  <a:pt x="1338" y="4716"/>
                </a:lnTo>
                <a:lnTo>
                  <a:pt x="1310" y="4699"/>
                </a:lnTo>
                <a:lnTo>
                  <a:pt x="1263" y="4699"/>
                </a:lnTo>
                <a:lnTo>
                  <a:pt x="1256" y="4699"/>
                </a:lnTo>
                <a:lnTo>
                  <a:pt x="1251" y="4698"/>
                </a:lnTo>
                <a:lnTo>
                  <a:pt x="1247" y="4694"/>
                </a:lnTo>
                <a:lnTo>
                  <a:pt x="1242" y="4692"/>
                </a:lnTo>
                <a:lnTo>
                  <a:pt x="1235" y="4691"/>
                </a:lnTo>
                <a:lnTo>
                  <a:pt x="1227" y="4692"/>
                </a:lnTo>
                <a:lnTo>
                  <a:pt x="1210" y="4694"/>
                </a:lnTo>
                <a:lnTo>
                  <a:pt x="1203" y="4692"/>
                </a:lnTo>
                <a:lnTo>
                  <a:pt x="1198" y="4691"/>
                </a:lnTo>
                <a:lnTo>
                  <a:pt x="1196" y="4689"/>
                </a:lnTo>
                <a:lnTo>
                  <a:pt x="1194" y="4687"/>
                </a:lnTo>
                <a:lnTo>
                  <a:pt x="1194" y="4679"/>
                </a:lnTo>
                <a:lnTo>
                  <a:pt x="1228" y="4682"/>
                </a:lnTo>
                <a:lnTo>
                  <a:pt x="1261" y="4687"/>
                </a:lnTo>
                <a:lnTo>
                  <a:pt x="1293" y="4692"/>
                </a:lnTo>
                <a:lnTo>
                  <a:pt x="1312" y="4692"/>
                </a:lnTo>
                <a:lnTo>
                  <a:pt x="1331" y="4692"/>
                </a:lnTo>
                <a:lnTo>
                  <a:pt x="1331" y="4696"/>
                </a:lnTo>
                <a:lnTo>
                  <a:pt x="1332" y="4698"/>
                </a:lnTo>
                <a:lnTo>
                  <a:pt x="1338" y="4699"/>
                </a:lnTo>
                <a:lnTo>
                  <a:pt x="1343" y="4701"/>
                </a:lnTo>
                <a:lnTo>
                  <a:pt x="1344" y="4703"/>
                </a:lnTo>
                <a:lnTo>
                  <a:pt x="1344" y="4706"/>
                </a:lnTo>
                <a:lnTo>
                  <a:pt x="1358" y="4706"/>
                </a:lnTo>
                <a:lnTo>
                  <a:pt x="1360" y="4703"/>
                </a:lnTo>
                <a:lnTo>
                  <a:pt x="1363" y="4701"/>
                </a:lnTo>
                <a:lnTo>
                  <a:pt x="1367" y="4699"/>
                </a:lnTo>
                <a:lnTo>
                  <a:pt x="1372" y="4699"/>
                </a:lnTo>
                <a:lnTo>
                  <a:pt x="1375" y="4698"/>
                </a:lnTo>
                <a:lnTo>
                  <a:pt x="1378" y="4696"/>
                </a:lnTo>
                <a:lnTo>
                  <a:pt x="1380" y="4694"/>
                </a:lnTo>
                <a:lnTo>
                  <a:pt x="1385" y="4692"/>
                </a:lnTo>
                <a:lnTo>
                  <a:pt x="1385" y="4686"/>
                </a:lnTo>
                <a:lnTo>
                  <a:pt x="1385" y="4680"/>
                </a:lnTo>
                <a:lnTo>
                  <a:pt x="1382" y="4679"/>
                </a:lnTo>
                <a:lnTo>
                  <a:pt x="1378" y="4675"/>
                </a:lnTo>
                <a:lnTo>
                  <a:pt x="1375" y="4674"/>
                </a:lnTo>
                <a:lnTo>
                  <a:pt x="1372" y="4670"/>
                </a:lnTo>
                <a:lnTo>
                  <a:pt x="1372" y="4665"/>
                </a:lnTo>
                <a:lnTo>
                  <a:pt x="1372" y="4658"/>
                </a:lnTo>
                <a:lnTo>
                  <a:pt x="1377" y="4658"/>
                </a:lnTo>
                <a:lnTo>
                  <a:pt x="1382" y="4660"/>
                </a:lnTo>
                <a:lnTo>
                  <a:pt x="1390" y="4663"/>
                </a:lnTo>
                <a:lnTo>
                  <a:pt x="1397" y="4669"/>
                </a:lnTo>
                <a:lnTo>
                  <a:pt x="1406" y="4672"/>
                </a:lnTo>
                <a:lnTo>
                  <a:pt x="1407" y="4665"/>
                </a:lnTo>
                <a:lnTo>
                  <a:pt x="1406" y="4660"/>
                </a:lnTo>
                <a:lnTo>
                  <a:pt x="1404" y="4655"/>
                </a:lnTo>
                <a:lnTo>
                  <a:pt x="1402" y="4652"/>
                </a:lnTo>
                <a:lnTo>
                  <a:pt x="1396" y="4646"/>
                </a:lnTo>
                <a:lnTo>
                  <a:pt x="1394" y="4643"/>
                </a:lnTo>
                <a:lnTo>
                  <a:pt x="1392" y="4638"/>
                </a:lnTo>
                <a:lnTo>
                  <a:pt x="1390" y="4634"/>
                </a:lnTo>
                <a:lnTo>
                  <a:pt x="1389" y="4631"/>
                </a:lnTo>
                <a:lnTo>
                  <a:pt x="1384" y="4626"/>
                </a:lnTo>
                <a:lnTo>
                  <a:pt x="1380" y="4624"/>
                </a:lnTo>
                <a:lnTo>
                  <a:pt x="1378" y="4621"/>
                </a:lnTo>
                <a:lnTo>
                  <a:pt x="1377" y="4617"/>
                </a:lnTo>
                <a:lnTo>
                  <a:pt x="1378" y="4611"/>
                </a:lnTo>
                <a:lnTo>
                  <a:pt x="1384" y="4614"/>
                </a:lnTo>
                <a:lnTo>
                  <a:pt x="1389" y="4617"/>
                </a:lnTo>
                <a:lnTo>
                  <a:pt x="1392" y="4623"/>
                </a:lnTo>
                <a:lnTo>
                  <a:pt x="1399" y="4624"/>
                </a:lnTo>
                <a:lnTo>
                  <a:pt x="1401" y="4626"/>
                </a:lnTo>
                <a:lnTo>
                  <a:pt x="1402" y="4628"/>
                </a:lnTo>
                <a:lnTo>
                  <a:pt x="1406" y="4631"/>
                </a:lnTo>
                <a:lnTo>
                  <a:pt x="1411" y="4633"/>
                </a:lnTo>
                <a:lnTo>
                  <a:pt x="1413" y="4634"/>
                </a:lnTo>
                <a:lnTo>
                  <a:pt x="1413" y="4638"/>
                </a:lnTo>
                <a:lnTo>
                  <a:pt x="1416" y="4636"/>
                </a:lnTo>
                <a:lnTo>
                  <a:pt x="1418" y="4633"/>
                </a:lnTo>
                <a:lnTo>
                  <a:pt x="1419" y="4624"/>
                </a:lnTo>
                <a:lnTo>
                  <a:pt x="1433" y="4624"/>
                </a:lnTo>
                <a:lnTo>
                  <a:pt x="1435" y="4628"/>
                </a:lnTo>
                <a:lnTo>
                  <a:pt x="1438" y="4629"/>
                </a:lnTo>
                <a:lnTo>
                  <a:pt x="1447" y="4631"/>
                </a:lnTo>
                <a:lnTo>
                  <a:pt x="1447" y="4634"/>
                </a:lnTo>
                <a:lnTo>
                  <a:pt x="1448" y="4636"/>
                </a:lnTo>
                <a:lnTo>
                  <a:pt x="1454" y="4638"/>
                </a:lnTo>
                <a:lnTo>
                  <a:pt x="1460" y="4638"/>
                </a:lnTo>
                <a:lnTo>
                  <a:pt x="1464" y="4640"/>
                </a:lnTo>
                <a:lnTo>
                  <a:pt x="1467" y="4643"/>
                </a:lnTo>
                <a:lnTo>
                  <a:pt x="1469" y="4646"/>
                </a:lnTo>
                <a:lnTo>
                  <a:pt x="1471" y="4652"/>
                </a:lnTo>
                <a:lnTo>
                  <a:pt x="1472" y="4655"/>
                </a:lnTo>
                <a:lnTo>
                  <a:pt x="1476" y="4658"/>
                </a:lnTo>
                <a:lnTo>
                  <a:pt x="1481" y="4658"/>
                </a:lnTo>
                <a:lnTo>
                  <a:pt x="1486" y="4657"/>
                </a:lnTo>
                <a:lnTo>
                  <a:pt x="1488" y="4655"/>
                </a:lnTo>
                <a:lnTo>
                  <a:pt x="1488" y="4652"/>
                </a:lnTo>
                <a:lnTo>
                  <a:pt x="1486" y="4646"/>
                </a:lnTo>
                <a:lnTo>
                  <a:pt x="1481" y="4640"/>
                </a:lnTo>
                <a:lnTo>
                  <a:pt x="1477" y="4638"/>
                </a:lnTo>
                <a:lnTo>
                  <a:pt x="1474" y="4638"/>
                </a:lnTo>
                <a:lnTo>
                  <a:pt x="1471" y="4633"/>
                </a:lnTo>
                <a:lnTo>
                  <a:pt x="1467" y="4628"/>
                </a:lnTo>
                <a:lnTo>
                  <a:pt x="1462" y="4624"/>
                </a:lnTo>
                <a:lnTo>
                  <a:pt x="1460" y="4617"/>
                </a:lnTo>
                <a:lnTo>
                  <a:pt x="1460" y="4611"/>
                </a:lnTo>
                <a:lnTo>
                  <a:pt x="1464" y="4607"/>
                </a:lnTo>
                <a:lnTo>
                  <a:pt x="1467" y="4605"/>
                </a:lnTo>
                <a:lnTo>
                  <a:pt x="1474" y="4604"/>
                </a:lnTo>
                <a:lnTo>
                  <a:pt x="1474" y="4599"/>
                </a:lnTo>
                <a:lnTo>
                  <a:pt x="1474" y="4594"/>
                </a:lnTo>
                <a:lnTo>
                  <a:pt x="1469" y="4588"/>
                </a:lnTo>
                <a:lnTo>
                  <a:pt x="1465" y="4582"/>
                </a:lnTo>
                <a:lnTo>
                  <a:pt x="1465" y="4576"/>
                </a:lnTo>
                <a:lnTo>
                  <a:pt x="1467" y="4570"/>
                </a:lnTo>
                <a:lnTo>
                  <a:pt x="1472" y="4570"/>
                </a:lnTo>
                <a:lnTo>
                  <a:pt x="1477" y="4571"/>
                </a:lnTo>
                <a:lnTo>
                  <a:pt x="1481" y="4573"/>
                </a:lnTo>
                <a:lnTo>
                  <a:pt x="1484" y="4576"/>
                </a:lnTo>
                <a:lnTo>
                  <a:pt x="1489" y="4583"/>
                </a:lnTo>
                <a:lnTo>
                  <a:pt x="1494" y="4590"/>
                </a:lnTo>
                <a:lnTo>
                  <a:pt x="1500" y="4590"/>
                </a:lnTo>
                <a:lnTo>
                  <a:pt x="1505" y="4590"/>
                </a:lnTo>
                <a:lnTo>
                  <a:pt x="1510" y="4595"/>
                </a:lnTo>
                <a:lnTo>
                  <a:pt x="1517" y="4599"/>
                </a:lnTo>
                <a:lnTo>
                  <a:pt x="1522" y="4599"/>
                </a:lnTo>
                <a:lnTo>
                  <a:pt x="1529" y="4597"/>
                </a:lnTo>
                <a:lnTo>
                  <a:pt x="1530" y="4592"/>
                </a:lnTo>
                <a:lnTo>
                  <a:pt x="1529" y="4588"/>
                </a:lnTo>
                <a:lnTo>
                  <a:pt x="1527" y="4587"/>
                </a:lnTo>
                <a:lnTo>
                  <a:pt x="1523" y="4585"/>
                </a:lnTo>
                <a:lnTo>
                  <a:pt x="1515" y="4585"/>
                </a:lnTo>
                <a:lnTo>
                  <a:pt x="1510" y="4585"/>
                </a:lnTo>
                <a:lnTo>
                  <a:pt x="1508" y="4583"/>
                </a:lnTo>
                <a:lnTo>
                  <a:pt x="1508" y="4580"/>
                </a:lnTo>
                <a:lnTo>
                  <a:pt x="1508" y="4576"/>
                </a:lnTo>
                <a:lnTo>
                  <a:pt x="1501" y="4573"/>
                </a:lnTo>
                <a:lnTo>
                  <a:pt x="1494" y="4570"/>
                </a:lnTo>
                <a:lnTo>
                  <a:pt x="1493" y="4568"/>
                </a:lnTo>
                <a:lnTo>
                  <a:pt x="1493" y="4565"/>
                </a:lnTo>
                <a:lnTo>
                  <a:pt x="1491" y="4563"/>
                </a:lnTo>
                <a:lnTo>
                  <a:pt x="1488" y="4563"/>
                </a:lnTo>
                <a:lnTo>
                  <a:pt x="1491" y="4558"/>
                </a:lnTo>
                <a:lnTo>
                  <a:pt x="1493" y="4551"/>
                </a:lnTo>
                <a:lnTo>
                  <a:pt x="1494" y="4544"/>
                </a:lnTo>
                <a:lnTo>
                  <a:pt x="1494" y="4536"/>
                </a:lnTo>
                <a:lnTo>
                  <a:pt x="1498" y="4536"/>
                </a:lnTo>
                <a:lnTo>
                  <a:pt x="1500" y="4534"/>
                </a:lnTo>
                <a:lnTo>
                  <a:pt x="1501" y="4529"/>
                </a:lnTo>
                <a:lnTo>
                  <a:pt x="1501" y="4524"/>
                </a:lnTo>
                <a:lnTo>
                  <a:pt x="1501" y="4519"/>
                </a:lnTo>
                <a:lnTo>
                  <a:pt x="1503" y="4512"/>
                </a:lnTo>
                <a:lnTo>
                  <a:pt x="1501" y="4508"/>
                </a:lnTo>
                <a:lnTo>
                  <a:pt x="1494" y="4508"/>
                </a:lnTo>
                <a:lnTo>
                  <a:pt x="1494" y="4501"/>
                </a:lnTo>
                <a:lnTo>
                  <a:pt x="1496" y="4498"/>
                </a:lnTo>
                <a:lnTo>
                  <a:pt x="1500" y="4493"/>
                </a:lnTo>
                <a:lnTo>
                  <a:pt x="1501" y="4488"/>
                </a:lnTo>
                <a:lnTo>
                  <a:pt x="1506" y="4490"/>
                </a:lnTo>
                <a:lnTo>
                  <a:pt x="1508" y="4493"/>
                </a:lnTo>
                <a:lnTo>
                  <a:pt x="1508" y="4498"/>
                </a:lnTo>
                <a:lnTo>
                  <a:pt x="1508" y="4505"/>
                </a:lnTo>
                <a:lnTo>
                  <a:pt x="1508" y="4517"/>
                </a:lnTo>
                <a:lnTo>
                  <a:pt x="1506" y="4524"/>
                </a:lnTo>
                <a:lnTo>
                  <a:pt x="1508" y="4529"/>
                </a:lnTo>
                <a:lnTo>
                  <a:pt x="1510" y="4536"/>
                </a:lnTo>
                <a:lnTo>
                  <a:pt x="1508" y="4541"/>
                </a:lnTo>
                <a:lnTo>
                  <a:pt x="1506" y="4548"/>
                </a:lnTo>
                <a:lnTo>
                  <a:pt x="1501" y="4553"/>
                </a:lnTo>
                <a:lnTo>
                  <a:pt x="1501" y="4558"/>
                </a:lnTo>
                <a:lnTo>
                  <a:pt x="1501" y="4563"/>
                </a:lnTo>
                <a:lnTo>
                  <a:pt x="1510" y="4559"/>
                </a:lnTo>
                <a:lnTo>
                  <a:pt x="1517" y="4556"/>
                </a:lnTo>
                <a:lnTo>
                  <a:pt x="1520" y="4553"/>
                </a:lnTo>
                <a:lnTo>
                  <a:pt x="1522" y="4548"/>
                </a:lnTo>
                <a:lnTo>
                  <a:pt x="1523" y="4542"/>
                </a:lnTo>
                <a:lnTo>
                  <a:pt x="1522" y="4536"/>
                </a:lnTo>
                <a:lnTo>
                  <a:pt x="1520" y="4529"/>
                </a:lnTo>
                <a:lnTo>
                  <a:pt x="1520" y="4524"/>
                </a:lnTo>
                <a:lnTo>
                  <a:pt x="1523" y="4517"/>
                </a:lnTo>
                <a:lnTo>
                  <a:pt x="1529" y="4512"/>
                </a:lnTo>
                <a:lnTo>
                  <a:pt x="1529" y="4507"/>
                </a:lnTo>
                <a:lnTo>
                  <a:pt x="1529" y="4501"/>
                </a:lnTo>
                <a:lnTo>
                  <a:pt x="1529" y="4496"/>
                </a:lnTo>
                <a:lnTo>
                  <a:pt x="1527" y="4493"/>
                </a:lnTo>
                <a:lnTo>
                  <a:pt x="1525" y="4490"/>
                </a:lnTo>
                <a:lnTo>
                  <a:pt x="1522" y="4488"/>
                </a:lnTo>
                <a:lnTo>
                  <a:pt x="1523" y="4484"/>
                </a:lnTo>
                <a:lnTo>
                  <a:pt x="1525" y="4483"/>
                </a:lnTo>
                <a:lnTo>
                  <a:pt x="1529" y="4483"/>
                </a:lnTo>
                <a:lnTo>
                  <a:pt x="1534" y="4484"/>
                </a:lnTo>
                <a:lnTo>
                  <a:pt x="1535" y="4486"/>
                </a:lnTo>
                <a:lnTo>
                  <a:pt x="1535" y="4488"/>
                </a:lnTo>
                <a:lnTo>
                  <a:pt x="1535" y="4508"/>
                </a:lnTo>
                <a:lnTo>
                  <a:pt x="1534" y="4513"/>
                </a:lnTo>
                <a:lnTo>
                  <a:pt x="1535" y="4519"/>
                </a:lnTo>
                <a:lnTo>
                  <a:pt x="1535" y="4529"/>
                </a:lnTo>
                <a:lnTo>
                  <a:pt x="1535" y="4536"/>
                </a:lnTo>
                <a:lnTo>
                  <a:pt x="1535" y="4539"/>
                </a:lnTo>
                <a:lnTo>
                  <a:pt x="1534" y="4542"/>
                </a:lnTo>
                <a:lnTo>
                  <a:pt x="1529" y="4542"/>
                </a:lnTo>
                <a:lnTo>
                  <a:pt x="1529" y="4548"/>
                </a:lnTo>
                <a:lnTo>
                  <a:pt x="1532" y="4549"/>
                </a:lnTo>
                <a:lnTo>
                  <a:pt x="1537" y="4554"/>
                </a:lnTo>
                <a:lnTo>
                  <a:pt x="1540" y="4556"/>
                </a:lnTo>
                <a:lnTo>
                  <a:pt x="1542" y="4559"/>
                </a:lnTo>
                <a:lnTo>
                  <a:pt x="1542" y="4565"/>
                </a:lnTo>
                <a:lnTo>
                  <a:pt x="1542" y="4570"/>
                </a:lnTo>
                <a:lnTo>
                  <a:pt x="1542" y="4578"/>
                </a:lnTo>
                <a:lnTo>
                  <a:pt x="1546" y="4583"/>
                </a:lnTo>
                <a:lnTo>
                  <a:pt x="1551" y="4587"/>
                </a:lnTo>
                <a:lnTo>
                  <a:pt x="1556" y="4590"/>
                </a:lnTo>
                <a:lnTo>
                  <a:pt x="1563" y="4590"/>
                </a:lnTo>
                <a:lnTo>
                  <a:pt x="1566" y="4588"/>
                </a:lnTo>
                <a:lnTo>
                  <a:pt x="1571" y="4585"/>
                </a:lnTo>
                <a:lnTo>
                  <a:pt x="1576" y="4583"/>
                </a:lnTo>
                <a:lnTo>
                  <a:pt x="1578" y="4583"/>
                </a:lnTo>
                <a:lnTo>
                  <a:pt x="1580" y="4582"/>
                </a:lnTo>
                <a:lnTo>
                  <a:pt x="1581" y="4576"/>
                </a:lnTo>
                <a:lnTo>
                  <a:pt x="1583" y="4563"/>
                </a:lnTo>
                <a:lnTo>
                  <a:pt x="1585" y="4558"/>
                </a:lnTo>
                <a:lnTo>
                  <a:pt x="1587" y="4556"/>
                </a:lnTo>
                <a:lnTo>
                  <a:pt x="1590" y="4556"/>
                </a:lnTo>
                <a:lnTo>
                  <a:pt x="1588" y="4551"/>
                </a:lnTo>
                <a:lnTo>
                  <a:pt x="1590" y="4546"/>
                </a:lnTo>
                <a:lnTo>
                  <a:pt x="1592" y="4542"/>
                </a:lnTo>
                <a:lnTo>
                  <a:pt x="1595" y="4541"/>
                </a:lnTo>
                <a:lnTo>
                  <a:pt x="1600" y="4536"/>
                </a:lnTo>
                <a:lnTo>
                  <a:pt x="1602" y="4534"/>
                </a:lnTo>
                <a:lnTo>
                  <a:pt x="1604" y="4529"/>
                </a:lnTo>
                <a:lnTo>
                  <a:pt x="1600" y="4522"/>
                </a:lnTo>
                <a:lnTo>
                  <a:pt x="1597" y="4512"/>
                </a:lnTo>
                <a:lnTo>
                  <a:pt x="1595" y="4505"/>
                </a:lnTo>
                <a:lnTo>
                  <a:pt x="1597" y="4500"/>
                </a:lnTo>
                <a:lnTo>
                  <a:pt x="1598" y="4496"/>
                </a:lnTo>
                <a:lnTo>
                  <a:pt x="1604" y="4495"/>
                </a:lnTo>
                <a:lnTo>
                  <a:pt x="1605" y="4503"/>
                </a:lnTo>
                <a:lnTo>
                  <a:pt x="1607" y="4512"/>
                </a:lnTo>
                <a:lnTo>
                  <a:pt x="1610" y="4517"/>
                </a:lnTo>
                <a:lnTo>
                  <a:pt x="1617" y="4522"/>
                </a:lnTo>
                <a:lnTo>
                  <a:pt x="1622" y="4519"/>
                </a:lnTo>
                <a:lnTo>
                  <a:pt x="1629" y="4517"/>
                </a:lnTo>
                <a:lnTo>
                  <a:pt x="1634" y="4513"/>
                </a:lnTo>
                <a:lnTo>
                  <a:pt x="1636" y="4512"/>
                </a:lnTo>
                <a:lnTo>
                  <a:pt x="1638" y="4508"/>
                </a:lnTo>
                <a:lnTo>
                  <a:pt x="1638" y="4501"/>
                </a:lnTo>
                <a:lnTo>
                  <a:pt x="1639" y="4498"/>
                </a:lnTo>
                <a:lnTo>
                  <a:pt x="1643" y="4493"/>
                </a:lnTo>
                <a:lnTo>
                  <a:pt x="1645" y="4488"/>
                </a:lnTo>
                <a:lnTo>
                  <a:pt x="1643" y="4483"/>
                </a:lnTo>
                <a:lnTo>
                  <a:pt x="1639" y="4481"/>
                </a:lnTo>
                <a:lnTo>
                  <a:pt x="1634" y="4479"/>
                </a:lnTo>
                <a:lnTo>
                  <a:pt x="1627" y="4481"/>
                </a:lnTo>
                <a:lnTo>
                  <a:pt x="1617" y="4484"/>
                </a:lnTo>
                <a:lnTo>
                  <a:pt x="1610" y="4488"/>
                </a:lnTo>
                <a:lnTo>
                  <a:pt x="1610" y="4478"/>
                </a:lnTo>
                <a:lnTo>
                  <a:pt x="1612" y="4474"/>
                </a:lnTo>
                <a:lnTo>
                  <a:pt x="1614" y="4471"/>
                </a:lnTo>
                <a:lnTo>
                  <a:pt x="1617" y="4469"/>
                </a:lnTo>
                <a:lnTo>
                  <a:pt x="1621" y="4467"/>
                </a:lnTo>
                <a:lnTo>
                  <a:pt x="1631" y="4467"/>
                </a:lnTo>
                <a:lnTo>
                  <a:pt x="1636" y="4469"/>
                </a:lnTo>
                <a:lnTo>
                  <a:pt x="1638" y="4471"/>
                </a:lnTo>
                <a:lnTo>
                  <a:pt x="1638" y="4474"/>
                </a:lnTo>
                <a:lnTo>
                  <a:pt x="1645" y="4474"/>
                </a:lnTo>
                <a:lnTo>
                  <a:pt x="1646" y="4469"/>
                </a:lnTo>
                <a:lnTo>
                  <a:pt x="1648" y="4467"/>
                </a:lnTo>
                <a:lnTo>
                  <a:pt x="1651" y="4467"/>
                </a:lnTo>
                <a:lnTo>
                  <a:pt x="1651" y="4464"/>
                </a:lnTo>
                <a:lnTo>
                  <a:pt x="1655" y="4461"/>
                </a:lnTo>
                <a:lnTo>
                  <a:pt x="1660" y="4455"/>
                </a:lnTo>
                <a:lnTo>
                  <a:pt x="1663" y="4454"/>
                </a:lnTo>
                <a:lnTo>
                  <a:pt x="1665" y="4450"/>
                </a:lnTo>
                <a:lnTo>
                  <a:pt x="1665" y="4447"/>
                </a:lnTo>
                <a:lnTo>
                  <a:pt x="1665" y="4440"/>
                </a:lnTo>
                <a:lnTo>
                  <a:pt x="1665" y="4435"/>
                </a:lnTo>
                <a:lnTo>
                  <a:pt x="1667" y="4432"/>
                </a:lnTo>
                <a:lnTo>
                  <a:pt x="1670" y="4430"/>
                </a:lnTo>
                <a:lnTo>
                  <a:pt x="1674" y="4428"/>
                </a:lnTo>
                <a:lnTo>
                  <a:pt x="1682" y="4426"/>
                </a:lnTo>
                <a:lnTo>
                  <a:pt x="1684" y="4423"/>
                </a:lnTo>
                <a:lnTo>
                  <a:pt x="1686" y="4420"/>
                </a:lnTo>
                <a:lnTo>
                  <a:pt x="1686" y="4413"/>
                </a:lnTo>
                <a:lnTo>
                  <a:pt x="1682" y="4409"/>
                </a:lnTo>
                <a:lnTo>
                  <a:pt x="1677" y="4408"/>
                </a:lnTo>
                <a:lnTo>
                  <a:pt x="1672" y="4406"/>
                </a:lnTo>
                <a:lnTo>
                  <a:pt x="1672" y="4399"/>
                </a:lnTo>
                <a:lnTo>
                  <a:pt x="1667" y="4397"/>
                </a:lnTo>
                <a:lnTo>
                  <a:pt x="1665" y="4396"/>
                </a:lnTo>
                <a:lnTo>
                  <a:pt x="1665" y="4392"/>
                </a:lnTo>
                <a:lnTo>
                  <a:pt x="1662" y="4392"/>
                </a:lnTo>
                <a:lnTo>
                  <a:pt x="1662" y="4391"/>
                </a:lnTo>
                <a:lnTo>
                  <a:pt x="1660" y="4389"/>
                </a:lnTo>
                <a:lnTo>
                  <a:pt x="1662" y="4389"/>
                </a:lnTo>
                <a:lnTo>
                  <a:pt x="1665" y="4392"/>
                </a:lnTo>
                <a:lnTo>
                  <a:pt x="1670" y="4394"/>
                </a:lnTo>
                <a:lnTo>
                  <a:pt x="1672" y="4396"/>
                </a:lnTo>
                <a:lnTo>
                  <a:pt x="1672" y="4399"/>
                </a:lnTo>
                <a:lnTo>
                  <a:pt x="1692" y="4399"/>
                </a:lnTo>
                <a:lnTo>
                  <a:pt x="1692" y="4392"/>
                </a:lnTo>
                <a:lnTo>
                  <a:pt x="1692" y="4387"/>
                </a:lnTo>
                <a:lnTo>
                  <a:pt x="1689" y="4385"/>
                </a:lnTo>
                <a:lnTo>
                  <a:pt x="1686" y="4382"/>
                </a:lnTo>
                <a:lnTo>
                  <a:pt x="1682" y="4380"/>
                </a:lnTo>
                <a:lnTo>
                  <a:pt x="1679" y="4377"/>
                </a:lnTo>
                <a:lnTo>
                  <a:pt x="1679" y="4372"/>
                </a:lnTo>
                <a:lnTo>
                  <a:pt x="1679" y="4365"/>
                </a:lnTo>
                <a:lnTo>
                  <a:pt x="1682" y="4367"/>
                </a:lnTo>
                <a:lnTo>
                  <a:pt x="1686" y="4368"/>
                </a:lnTo>
                <a:lnTo>
                  <a:pt x="1687" y="4372"/>
                </a:lnTo>
                <a:lnTo>
                  <a:pt x="1692" y="4372"/>
                </a:lnTo>
                <a:lnTo>
                  <a:pt x="1694" y="4368"/>
                </a:lnTo>
                <a:lnTo>
                  <a:pt x="1696" y="4367"/>
                </a:lnTo>
                <a:lnTo>
                  <a:pt x="1698" y="4368"/>
                </a:lnTo>
                <a:lnTo>
                  <a:pt x="1699" y="4372"/>
                </a:lnTo>
                <a:lnTo>
                  <a:pt x="1703" y="4377"/>
                </a:lnTo>
                <a:lnTo>
                  <a:pt x="1704" y="4380"/>
                </a:lnTo>
                <a:lnTo>
                  <a:pt x="1706" y="4380"/>
                </a:lnTo>
                <a:lnTo>
                  <a:pt x="1706" y="4382"/>
                </a:lnTo>
                <a:lnTo>
                  <a:pt x="1706" y="4391"/>
                </a:lnTo>
                <a:lnTo>
                  <a:pt x="1706" y="4394"/>
                </a:lnTo>
                <a:lnTo>
                  <a:pt x="1706" y="4399"/>
                </a:lnTo>
                <a:lnTo>
                  <a:pt x="1709" y="4399"/>
                </a:lnTo>
                <a:lnTo>
                  <a:pt x="1713" y="4399"/>
                </a:lnTo>
                <a:lnTo>
                  <a:pt x="1718" y="4397"/>
                </a:lnTo>
                <a:lnTo>
                  <a:pt x="1721" y="4396"/>
                </a:lnTo>
                <a:lnTo>
                  <a:pt x="1725" y="4389"/>
                </a:lnTo>
                <a:lnTo>
                  <a:pt x="1727" y="4385"/>
                </a:lnTo>
                <a:lnTo>
                  <a:pt x="1728" y="4382"/>
                </a:lnTo>
                <a:lnTo>
                  <a:pt x="1732" y="4380"/>
                </a:lnTo>
                <a:lnTo>
                  <a:pt x="1737" y="4379"/>
                </a:lnTo>
                <a:lnTo>
                  <a:pt x="1740" y="4379"/>
                </a:lnTo>
                <a:lnTo>
                  <a:pt x="1742" y="4368"/>
                </a:lnTo>
                <a:lnTo>
                  <a:pt x="1740" y="4361"/>
                </a:lnTo>
                <a:lnTo>
                  <a:pt x="1739" y="4355"/>
                </a:lnTo>
                <a:lnTo>
                  <a:pt x="1735" y="4350"/>
                </a:lnTo>
                <a:lnTo>
                  <a:pt x="1730" y="4338"/>
                </a:lnTo>
                <a:lnTo>
                  <a:pt x="1727" y="4331"/>
                </a:lnTo>
                <a:lnTo>
                  <a:pt x="1727" y="4324"/>
                </a:lnTo>
                <a:lnTo>
                  <a:pt x="1732" y="4324"/>
                </a:lnTo>
                <a:lnTo>
                  <a:pt x="1735" y="4327"/>
                </a:lnTo>
                <a:lnTo>
                  <a:pt x="1737" y="4331"/>
                </a:lnTo>
                <a:lnTo>
                  <a:pt x="1739" y="4336"/>
                </a:lnTo>
                <a:lnTo>
                  <a:pt x="1740" y="4339"/>
                </a:lnTo>
                <a:lnTo>
                  <a:pt x="1742" y="4343"/>
                </a:lnTo>
                <a:lnTo>
                  <a:pt x="1747" y="4344"/>
                </a:lnTo>
                <a:lnTo>
                  <a:pt x="1754" y="4344"/>
                </a:lnTo>
                <a:lnTo>
                  <a:pt x="1754" y="4336"/>
                </a:lnTo>
                <a:lnTo>
                  <a:pt x="1754" y="4329"/>
                </a:lnTo>
                <a:lnTo>
                  <a:pt x="1752" y="4324"/>
                </a:lnTo>
                <a:lnTo>
                  <a:pt x="1747" y="4320"/>
                </a:lnTo>
                <a:lnTo>
                  <a:pt x="1744" y="4319"/>
                </a:lnTo>
                <a:lnTo>
                  <a:pt x="1737" y="4317"/>
                </a:lnTo>
                <a:lnTo>
                  <a:pt x="1721" y="4317"/>
                </a:lnTo>
                <a:lnTo>
                  <a:pt x="1720" y="4317"/>
                </a:lnTo>
                <a:lnTo>
                  <a:pt x="1704" y="4307"/>
                </a:lnTo>
                <a:lnTo>
                  <a:pt x="1698" y="4303"/>
                </a:lnTo>
                <a:lnTo>
                  <a:pt x="1691" y="4303"/>
                </a:lnTo>
                <a:lnTo>
                  <a:pt x="1687" y="4303"/>
                </a:lnTo>
                <a:lnTo>
                  <a:pt x="1686" y="4303"/>
                </a:lnTo>
                <a:lnTo>
                  <a:pt x="1684" y="4309"/>
                </a:lnTo>
                <a:lnTo>
                  <a:pt x="1682" y="4310"/>
                </a:lnTo>
                <a:lnTo>
                  <a:pt x="1679" y="4310"/>
                </a:lnTo>
                <a:lnTo>
                  <a:pt x="1675" y="4312"/>
                </a:lnTo>
                <a:lnTo>
                  <a:pt x="1674" y="4314"/>
                </a:lnTo>
                <a:lnTo>
                  <a:pt x="1674" y="4317"/>
                </a:lnTo>
                <a:lnTo>
                  <a:pt x="1674" y="4319"/>
                </a:lnTo>
                <a:lnTo>
                  <a:pt x="1677" y="4326"/>
                </a:lnTo>
                <a:lnTo>
                  <a:pt x="1679" y="4331"/>
                </a:lnTo>
                <a:lnTo>
                  <a:pt x="1682" y="4332"/>
                </a:lnTo>
                <a:lnTo>
                  <a:pt x="1682" y="4334"/>
                </a:lnTo>
                <a:lnTo>
                  <a:pt x="1682" y="4336"/>
                </a:lnTo>
                <a:lnTo>
                  <a:pt x="1679" y="4338"/>
                </a:lnTo>
                <a:lnTo>
                  <a:pt x="1658" y="4338"/>
                </a:lnTo>
                <a:lnTo>
                  <a:pt x="1643" y="4339"/>
                </a:lnTo>
                <a:lnTo>
                  <a:pt x="1626" y="4343"/>
                </a:lnTo>
                <a:lnTo>
                  <a:pt x="1610" y="4344"/>
                </a:lnTo>
                <a:lnTo>
                  <a:pt x="1610" y="4339"/>
                </a:lnTo>
                <a:lnTo>
                  <a:pt x="1609" y="4334"/>
                </a:lnTo>
                <a:lnTo>
                  <a:pt x="1605" y="4326"/>
                </a:lnTo>
                <a:lnTo>
                  <a:pt x="1602" y="4317"/>
                </a:lnTo>
                <a:lnTo>
                  <a:pt x="1602" y="4310"/>
                </a:lnTo>
                <a:lnTo>
                  <a:pt x="1604" y="4303"/>
                </a:lnTo>
                <a:lnTo>
                  <a:pt x="1607" y="4305"/>
                </a:lnTo>
                <a:lnTo>
                  <a:pt x="1610" y="4309"/>
                </a:lnTo>
                <a:lnTo>
                  <a:pt x="1612" y="4319"/>
                </a:lnTo>
                <a:lnTo>
                  <a:pt x="1612" y="4324"/>
                </a:lnTo>
                <a:lnTo>
                  <a:pt x="1616" y="4327"/>
                </a:lnTo>
                <a:lnTo>
                  <a:pt x="1619" y="4331"/>
                </a:lnTo>
                <a:lnTo>
                  <a:pt x="1624" y="4331"/>
                </a:lnTo>
                <a:lnTo>
                  <a:pt x="1638" y="4324"/>
                </a:lnTo>
                <a:lnTo>
                  <a:pt x="1651" y="4317"/>
                </a:lnTo>
                <a:lnTo>
                  <a:pt x="1648" y="4312"/>
                </a:lnTo>
                <a:lnTo>
                  <a:pt x="1648" y="4307"/>
                </a:lnTo>
                <a:lnTo>
                  <a:pt x="1651" y="4297"/>
                </a:lnTo>
                <a:lnTo>
                  <a:pt x="1662" y="4297"/>
                </a:lnTo>
                <a:lnTo>
                  <a:pt x="1670" y="4295"/>
                </a:lnTo>
                <a:lnTo>
                  <a:pt x="1675" y="4290"/>
                </a:lnTo>
                <a:lnTo>
                  <a:pt x="1679" y="4283"/>
                </a:lnTo>
                <a:lnTo>
                  <a:pt x="1680" y="4278"/>
                </a:lnTo>
                <a:lnTo>
                  <a:pt x="1682" y="4276"/>
                </a:lnTo>
                <a:lnTo>
                  <a:pt x="1686" y="4276"/>
                </a:lnTo>
                <a:lnTo>
                  <a:pt x="1686" y="4269"/>
                </a:lnTo>
                <a:lnTo>
                  <a:pt x="1687" y="4266"/>
                </a:lnTo>
                <a:lnTo>
                  <a:pt x="1691" y="4261"/>
                </a:lnTo>
                <a:lnTo>
                  <a:pt x="1692" y="4256"/>
                </a:lnTo>
                <a:lnTo>
                  <a:pt x="1701" y="4251"/>
                </a:lnTo>
                <a:lnTo>
                  <a:pt x="1706" y="4249"/>
                </a:lnTo>
                <a:lnTo>
                  <a:pt x="1713" y="4249"/>
                </a:lnTo>
                <a:lnTo>
                  <a:pt x="1713" y="4244"/>
                </a:lnTo>
                <a:lnTo>
                  <a:pt x="1715" y="4240"/>
                </a:lnTo>
                <a:lnTo>
                  <a:pt x="1716" y="4237"/>
                </a:lnTo>
                <a:lnTo>
                  <a:pt x="1720" y="4235"/>
                </a:lnTo>
                <a:lnTo>
                  <a:pt x="1721" y="4230"/>
                </a:lnTo>
                <a:lnTo>
                  <a:pt x="1723" y="4227"/>
                </a:lnTo>
                <a:lnTo>
                  <a:pt x="1730" y="4222"/>
                </a:lnTo>
                <a:lnTo>
                  <a:pt x="1739" y="4218"/>
                </a:lnTo>
                <a:lnTo>
                  <a:pt x="1747" y="4215"/>
                </a:lnTo>
                <a:lnTo>
                  <a:pt x="1745" y="4206"/>
                </a:lnTo>
                <a:lnTo>
                  <a:pt x="1745" y="4199"/>
                </a:lnTo>
                <a:lnTo>
                  <a:pt x="1747" y="4194"/>
                </a:lnTo>
                <a:lnTo>
                  <a:pt x="1749" y="4191"/>
                </a:lnTo>
                <a:lnTo>
                  <a:pt x="1756" y="4182"/>
                </a:lnTo>
                <a:lnTo>
                  <a:pt x="1761" y="4174"/>
                </a:lnTo>
                <a:lnTo>
                  <a:pt x="1766" y="4174"/>
                </a:lnTo>
                <a:lnTo>
                  <a:pt x="1771" y="4172"/>
                </a:lnTo>
                <a:lnTo>
                  <a:pt x="1779" y="4169"/>
                </a:lnTo>
                <a:lnTo>
                  <a:pt x="1788" y="4165"/>
                </a:lnTo>
                <a:lnTo>
                  <a:pt x="1795" y="4165"/>
                </a:lnTo>
                <a:lnTo>
                  <a:pt x="1802" y="4167"/>
                </a:lnTo>
                <a:lnTo>
                  <a:pt x="1803" y="4162"/>
                </a:lnTo>
                <a:lnTo>
                  <a:pt x="1805" y="4160"/>
                </a:lnTo>
                <a:lnTo>
                  <a:pt x="1808" y="4160"/>
                </a:lnTo>
                <a:lnTo>
                  <a:pt x="1810" y="4155"/>
                </a:lnTo>
                <a:lnTo>
                  <a:pt x="1812" y="4153"/>
                </a:lnTo>
                <a:lnTo>
                  <a:pt x="1815" y="4153"/>
                </a:lnTo>
                <a:lnTo>
                  <a:pt x="1814" y="4147"/>
                </a:lnTo>
                <a:lnTo>
                  <a:pt x="1812" y="4140"/>
                </a:lnTo>
                <a:lnTo>
                  <a:pt x="1808" y="4135"/>
                </a:lnTo>
                <a:lnTo>
                  <a:pt x="1808" y="4126"/>
                </a:lnTo>
                <a:lnTo>
                  <a:pt x="1774" y="4126"/>
                </a:lnTo>
                <a:lnTo>
                  <a:pt x="1773" y="4131"/>
                </a:lnTo>
                <a:lnTo>
                  <a:pt x="1771" y="4133"/>
                </a:lnTo>
                <a:lnTo>
                  <a:pt x="1767" y="4133"/>
                </a:lnTo>
                <a:lnTo>
                  <a:pt x="1733" y="4133"/>
                </a:lnTo>
                <a:lnTo>
                  <a:pt x="1730" y="4140"/>
                </a:lnTo>
                <a:lnTo>
                  <a:pt x="1725" y="4145"/>
                </a:lnTo>
                <a:lnTo>
                  <a:pt x="1716" y="4147"/>
                </a:lnTo>
                <a:lnTo>
                  <a:pt x="1706" y="4147"/>
                </a:lnTo>
                <a:lnTo>
                  <a:pt x="1706" y="4150"/>
                </a:lnTo>
                <a:lnTo>
                  <a:pt x="1704" y="4150"/>
                </a:lnTo>
                <a:lnTo>
                  <a:pt x="1703" y="4152"/>
                </a:lnTo>
                <a:lnTo>
                  <a:pt x="1703" y="4150"/>
                </a:lnTo>
                <a:lnTo>
                  <a:pt x="1706" y="4147"/>
                </a:lnTo>
                <a:lnTo>
                  <a:pt x="1709" y="4140"/>
                </a:lnTo>
                <a:lnTo>
                  <a:pt x="1715" y="4135"/>
                </a:lnTo>
                <a:lnTo>
                  <a:pt x="1723" y="4133"/>
                </a:lnTo>
                <a:lnTo>
                  <a:pt x="1733" y="4133"/>
                </a:lnTo>
                <a:lnTo>
                  <a:pt x="1735" y="4130"/>
                </a:lnTo>
                <a:lnTo>
                  <a:pt x="1737" y="4128"/>
                </a:lnTo>
                <a:lnTo>
                  <a:pt x="1744" y="4126"/>
                </a:lnTo>
                <a:lnTo>
                  <a:pt x="1761" y="4126"/>
                </a:lnTo>
                <a:lnTo>
                  <a:pt x="1761" y="4124"/>
                </a:lnTo>
                <a:lnTo>
                  <a:pt x="1762" y="4123"/>
                </a:lnTo>
                <a:lnTo>
                  <a:pt x="1767" y="4121"/>
                </a:lnTo>
                <a:lnTo>
                  <a:pt x="1781" y="4119"/>
                </a:lnTo>
                <a:lnTo>
                  <a:pt x="1783" y="4111"/>
                </a:lnTo>
                <a:lnTo>
                  <a:pt x="1781" y="4106"/>
                </a:lnTo>
                <a:lnTo>
                  <a:pt x="1779" y="4101"/>
                </a:lnTo>
                <a:lnTo>
                  <a:pt x="1776" y="4097"/>
                </a:lnTo>
                <a:lnTo>
                  <a:pt x="1773" y="4094"/>
                </a:lnTo>
                <a:lnTo>
                  <a:pt x="1769" y="4090"/>
                </a:lnTo>
                <a:lnTo>
                  <a:pt x="1767" y="4085"/>
                </a:lnTo>
                <a:lnTo>
                  <a:pt x="1767" y="4078"/>
                </a:lnTo>
                <a:lnTo>
                  <a:pt x="1774" y="4082"/>
                </a:lnTo>
                <a:lnTo>
                  <a:pt x="1779" y="4087"/>
                </a:lnTo>
                <a:lnTo>
                  <a:pt x="1790" y="4097"/>
                </a:lnTo>
                <a:lnTo>
                  <a:pt x="1793" y="4102"/>
                </a:lnTo>
                <a:lnTo>
                  <a:pt x="1800" y="4107"/>
                </a:lnTo>
                <a:lnTo>
                  <a:pt x="1807" y="4111"/>
                </a:lnTo>
                <a:lnTo>
                  <a:pt x="1815" y="4112"/>
                </a:lnTo>
                <a:lnTo>
                  <a:pt x="1815" y="4107"/>
                </a:lnTo>
                <a:lnTo>
                  <a:pt x="1814" y="4104"/>
                </a:lnTo>
                <a:lnTo>
                  <a:pt x="1810" y="4097"/>
                </a:lnTo>
                <a:lnTo>
                  <a:pt x="1808" y="4094"/>
                </a:lnTo>
                <a:lnTo>
                  <a:pt x="1803" y="4083"/>
                </a:lnTo>
                <a:lnTo>
                  <a:pt x="1796" y="4075"/>
                </a:lnTo>
                <a:lnTo>
                  <a:pt x="1785" y="4066"/>
                </a:lnTo>
                <a:lnTo>
                  <a:pt x="1783" y="4065"/>
                </a:lnTo>
                <a:lnTo>
                  <a:pt x="1776" y="4056"/>
                </a:lnTo>
                <a:lnTo>
                  <a:pt x="1773" y="4053"/>
                </a:lnTo>
                <a:lnTo>
                  <a:pt x="1767" y="4051"/>
                </a:lnTo>
                <a:lnTo>
                  <a:pt x="1766" y="4041"/>
                </a:lnTo>
                <a:lnTo>
                  <a:pt x="1762" y="4034"/>
                </a:lnTo>
                <a:lnTo>
                  <a:pt x="1759" y="4027"/>
                </a:lnTo>
                <a:lnTo>
                  <a:pt x="1754" y="4020"/>
                </a:lnTo>
                <a:lnTo>
                  <a:pt x="1742" y="4010"/>
                </a:lnTo>
                <a:lnTo>
                  <a:pt x="1737" y="4003"/>
                </a:lnTo>
                <a:lnTo>
                  <a:pt x="1733" y="3997"/>
                </a:lnTo>
                <a:lnTo>
                  <a:pt x="1725" y="3995"/>
                </a:lnTo>
                <a:lnTo>
                  <a:pt x="1720" y="3993"/>
                </a:lnTo>
                <a:lnTo>
                  <a:pt x="1708" y="3988"/>
                </a:lnTo>
                <a:lnTo>
                  <a:pt x="1703" y="3985"/>
                </a:lnTo>
                <a:lnTo>
                  <a:pt x="1696" y="3983"/>
                </a:lnTo>
                <a:lnTo>
                  <a:pt x="1689" y="3981"/>
                </a:lnTo>
                <a:lnTo>
                  <a:pt x="1679" y="3983"/>
                </a:lnTo>
                <a:lnTo>
                  <a:pt x="1674" y="3981"/>
                </a:lnTo>
                <a:lnTo>
                  <a:pt x="1672" y="3979"/>
                </a:lnTo>
                <a:lnTo>
                  <a:pt x="1672" y="3976"/>
                </a:lnTo>
                <a:lnTo>
                  <a:pt x="1667" y="3974"/>
                </a:lnTo>
                <a:lnTo>
                  <a:pt x="1665" y="3973"/>
                </a:lnTo>
                <a:lnTo>
                  <a:pt x="1665" y="3969"/>
                </a:lnTo>
                <a:lnTo>
                  <a:pt x="1665" y="3962"/>
                </a:lnTo>
                <a:lnTo>
                  <a:pt x="1665" y="3956"/>
                </a:lnTo>
                <a:lnTo>
                  <a:pt x="1668" y="3952"/>
                </a:lnTo>
                <a:lnTo>
                  <a:pt x="1672" y="3950"/>
                </a:lnTo>
                <a:lnTo>
                  <a:pt x="1679" y="3949"/>
                </a:lnTo>
                <a:lnTo>
                  <a:pt x="1680" y="3947"/>
                </a:lnTo>
                <a:lnTo>
                  <a:pt x="1682" y="3945"/>
                </a:lnTo>
                <a:lnTo>
                  <a:pt x="1686" y="3942"/>
                </a:lnTo>
                <a:lnTo>
                  <a:pt x="1687" y="3937"/>
                </a:lnTo>
                <a:lnTo>
                  <a:pt x="1689" y="3935"/>
                </a:lnTo>
                <a:lnTo>
                  <a:pt x="1692" y="3935"/>
                </a:lnTo>
                <a:lnTo>
                  <a:pt x="1689" y="3930"/>
                </a:lnTo>
                <a:lnTo>
                  <a:pt x="1686" y="3925"/>
                </a:lnTo>
                <a:lnTo>
                  <a:pt x="1680" y="3921"/>
                </a:lnTo>
                <a:lnTo>
                  <a:pt x="1679" y="3915"/>
                </a:lnTo>
                <a:lnTo>
                  <a:pt x="1667" y="3915"/>
                </a:lnTo>
                <a:lnTo>
                  <a:pt x="1662" y="3915"/>
                </a:lnTo>
                <a:lnTo>
                  <a:pt x="1658" y="3911"/>
                </a:lnTo>
                <a:lnTo>
                  <a:pt x="1655" y="3910"/>
                </a:lnTo>
                <a:lnTo>
                  <a:pt x="1651" y="3906"/>
                </a:lnTo>
                <a:lnTo>
                  <a:pt x="1651" y="3901"/>
                </a:lnTo>
                <a:lnTo>
                  <a:pt x="1651" y="3894"/>
                </a:lnTo>
                <a:lnTo>
                  <a:pt x="1646" y="3891"/>
                </a:lnTo>
                <a:lnTo>
                  <a:pt x="1639" y="3889"/>
                </a:lnTo>
                <a:lnTo>
                  <a:pt x="1624" y="3887"/>
                </a:lnTo>
                <a:lnTo>
                  <a:pt x="1610" y="3884"/>
                </a:lnTo>
                <a:lnTo>
                  <a:pt x="1597" y="3881"/>
                </a:lnTo>
                <a:lnTo>
                  <a:pt x="1592" y="3872"/>
                </a:lnTo>
                <a:lnTo>
                  <a:pt x="1588" y="3869"/>
                </a:lnTo>
                <a:lnTo>
                  <a:pt x="1583" y="3867"/>
                </a:lnTo>
                <a:lnTo>
                  <a:pt x="1583" y="3863"/>
                </a:lnTo>
                <a:lnTo>
                  <a:pt x="1585" y="3858"/>
                </a:lnTo>
                <a:lnTo>
                  <a:pt x="1585" y="3853"/>
                </a:lnTo>
                <a:lnTo>
                  <a:pt x="1583" y="3851"/>
                </a:lnTo>
                <a:lnTo>
                  <a:pt x="1580" y="3850"/>
                </a:lnTo>
                <a:lnTo>
                  <a:pt x="1569" y="3845"/>
                </a:lnTo>
                <a:lnTo>
                  <a:pt x="1566" y="3841"/>
                </a:lnTo>
                <a:lnTo>
                  <a:pt x="1561" y="3836"/>
                </a:lnTo>
                <a:lnTo>
                  <a:pt x="1561" y="3833"/>
                </a:lnTo>
                <a:lnTo>
                  <a:pt x="1558" y="3824"/>
                </a:lnTo>
                <a:lnTo>
                  <a:pt x="1554" y="3822"/>
                </a:lnTo>
                <a:lnTo>
                  <a:pt x="1549" y="3819"/>
                </a:lnTo>
                <a:lnTo>
                  <a:pt x="1549" y="3816"/>
                </a:lnTo>
                <a:lnTo>
                  <a:pt x="1551" y="3810"/>
                </a:lnTo>
                <a:lnTo>
                  <a:pt x="1554" y="3804"/>
                </a:lnTo>
                <a:lnTo>
                  <a:pt x="1556" y="3795"/>
                </a:lnTo>
                <a:lnTo>
                  <a:pt x="1556" y="3785"/>
                </a:lnTo>
                <a:lnTo>
                  <a:pt x="1551" y="3785"/>
                </a:lnTo>
                <a:lnTo>
                  <a:pt x="1547" y="3783"/>
                </a:lnTo>
                <a:lnTo>
                  <a:pt x="1544" y="3781"/>
                </a:lnTo>
                <a:lnTo>
                  <a:pt x="1542" y="3778"/>
                </a:lnTo>
                <a:lnTo>
                  <a:pt x="1535" y="3778"/>
                </a:lnTo>
                <a:lnTo>
                  <a:pt x="1532" y="3778"/>
                </a:lnTo>
                <a:lnTo>
                  <a:pt x="1523" y="3781"/>
                </a:lnTo>
                <a:lnTo>
                  <a:pt x="1522" y="3783"/>
                </a:lnTo>
                <a:lnTo>
                  <a:pt x="1511" y="3788"/>
                </a:lnTo>
                <a:lnTo>
                  <a:pt x="1505" y="3792"/>
                </a:lnTo>
                <a:lnTo>
                  <a:pt x="1498" y="3795"/>
                </a:lnTo>
                <a:lnTo>
                  <a:pt x="1494" y="3798"/>
                </a:lnTo>
                <a:lnTo>
                  <a:pt x="1493" y="3802"/>
                </a:lnTo>
                <a:lnTo>
                  <a:pt x="1491" y="3805"/>
                </a:lnTo>
                <a:lnTo>
                  <a:pt x="1486" y="3816"/>
                </a:lnTo>
                <a:lnTo>
                  <a:pt x="1481" y="3826"/>
                </a:lnTo>
                <a:lnTo>
                  <a:pt x="1472" y="3821"/>
                </a:lnTo>
                <a:lnTo>
                  <a:pt x="1469" y="3817"/>
                </a:lnTo>
                <a:lnTo>
                  <a:pt x="1467" y="3812"/>
                </a:lnTo>
                <a:lnTo>
                  <a:pt x="1467" y="3805"/>
                </a:lnTo>
                <a:lnTo>
                  <a:pt x="1467" y="3800"/>
                </a:lnTo>
                <a:lnTo>
                  <a:pt x="1465" y="3795"/>
                </a:lnTo>
                <a:lnTo>
                  <a:pt x="1462" y="3787"/>
                </a:lnTo>
                <a:lnTo>
                  <a:pt x="1457" y="3780"/>
                </a:lnTo>
                <a:lnTo>
                  <a:pt x="1454" y="3771"/>
                </a:lnTo>
                <a:lnTo>
                  <a:pt x="1436" y="3771"/>
                </a:lnTo>
                <a:lnTo>
                  <a:pt x="1423" y="3771"/>
                </a:lnTo>
                <a:lnTo>
                  <a:pt x="1399" y="3764"/>
                </a:lnTo>
                <a:lnTo>
                  <a:pt x="1385" y="3764"/>
                </a:lnTo>
                <a:lnTo>
                  <a:pt x="1384" y="3758"/>
                </a:lnTo>
                <a:lnTo>
                  <a:pt x="1384" y="3751"/>
                </a:lnTo>
                <a:lnTo>
                  <a:pt x="1387" y="3742"/>
                </a:lnTo>
                <a:lnTo>
                  <a:pt x="1390" y="3734"/>
                </a:lnTo>
                <a:lnTo>
                  <a:pt x="1392" y="3729"/>
                </a:lnTo>
                <a:lnTo>
                  <a:pt x="1392" y="3723"/>
                </a:lnTo>
                <a:lnTo>
                  <a:pt x="1392" y="3713"/>
                </a:lnTo>
                <a:lnTo>
                  <a:pt x="1390" y="3705"/>
                </a:lnTo>
                <a:lnTo>
                  <a:pt x="1385" y="3700"/>
                </a:lnTo>
                <a:lnTo>
                  <a:pt x="1378" y="3696"/>
                </a:lnTo>
                <a:lnTo>
                  <a:pt x="1378" y="3689"/>
                </a:lnTo>
                <a:lnTo>
                  <a:pt x="1380" y="3686"/>
                </a:lnTo>
                <a:lnTo>
                  <a:pt x="1384" y="3681"/>
                </a:lnTo>
                <a:lnTo>
                  <a:pt x="1385" y="3676"/>
                </a:lnTo>
                <a:lnTo>
                  <a:pt x="1384" y="3669"/>
                </a:lnTo>
                <a:lnTo>
                  <a:pt x="1380" y="3664"/>
                </a:lnTo>
                <a:lnTo>
                  <a:pt x="1373" y="3654"/>
                </a:lnTo>
                <a:lnTo>
                  <a:pt x="1365" y="3645"/>
                </a:lnTo>
                <a:lnTo>
                  <a:pt x="1358" y="3635"/>
                </a:lnTo>
                <a:lnTo>
                  <a:pt x="1358" y="3580"/>
                </a:lnTo>
                <a:lnTo>
                  <a:pt x="1361" y="3579"/>
                </a:lnTo>
                <a:lnTo>
                  <a:pt x="1361" y="3575"/>
                </a:lnTo>
                <a:lnTo>
                  <a:pt x="1360" y="3572"/>
                </a:lnTo>
                <a:lnTo>
                  <a:pt x="1358" y="3567"/>
                </a:lnTo>
                <a:lnTo>
                  <a:pt x="1360" y="3563"/>
                </a:lnTo>
                <a:lnTo>
                  <a:pt x="1361" y="3560"/>
                </a:lnTo>
                <a:lnTo>
                  <a:pt x="1363" y="3558"/>
                </a:lnTo>
                <a:lnTo>
                  <a:pt x="1365" y="3553"/>
                </a:lnTo>
                <a:lnTo>
                  <a:pt x="1365" y="3478"/>
                </a:lnTo>
                <a:lnTo>
                  <a:pt x="1365" y="3473"/>
                </a:lnTo>
                <a:lnTo>
                  <a:pt x="1365" y="3468"/>
                </a:lnTo>
                <a:lnTo>
                  <a:pt x="1363" y="3464"/>
                </a:lnTo>
                <a:lnTo>
                  <a:pt x="1360" y="3463"/>
                </a:lnTo>
                <a:lnTo>
                  <a:pt x="1355" y="3457"/>
                </a:lnTo>
                <a:lnTo>
                  <a:pt x="1351" y="3456"/>
                </a:lnTo>
                <a:lnTo>
                  <a:pt x="1351" y="3451"/>
                </a:lnTo>
                <a:lnTo>
                  <a:pt x="1351" y="3444"/>
                </a:lnTo>
                <a:lnTo>
                  <a:pt x="1355" y="3437"/>
                </a:lnTo>
                <a:lnTo>
                  <a:pt x="1358" y="3432"/>
                </a:lnTo>
                <a:lnTo>
                  <a:pt x="1358" y="3423"/>
                </a:lnTo>
                <a:lnTo>
                  <a:pt x="1355" y="3418"/>
                </a:lnTo>
                <a:lnTo>
                  <a:pt x="1353" y="3411"/>
                </a:lnTo>
                <a:lnTo>
                  <a:pt x="1350" y="3406"/>
                </a:lnTo>
                <a:lnTo>
                  <a:pt x="1348" y="3405"/>
                </a:lnTo>
                <a:lnTo>
                  <a:pt x="1344" y="3403"/>
                </a:lnTo>
                <a:lnTo>
                  <a:pt x="1344" y="3398"/>
                </a:lnTo>
                <a:lnTo>
                  <a:pt x="1343" y="3394"/>
                </a:lnTo>
                <a:lnTo>
                  <a:pt x="1341" y="3391"/>
                </a:lnTo>
                <a:lnTo>
                  <a:pt x="1338" y="3389"/>
                </a:lnTo>
                <a:lnTo>
                  <a:pt x="1334" y="3389"/>
                </a:lnTo>
                <a:lnTo>
                  <a:pt x="1332" y="3388"/>
                </a:lnTo>
                <a:lnTo>
                  <a:pt x="1331" y="3382"/>
                </a:lnTo>
                <a:lnTo>
                  <a:pt x="1331" y="3370"/>
                </a:lnTo>
                <a:lnTo>
                  <a:pt x="1334" y="3362"/>
                </a:lnTo>
                <a:lnTo>
                  <a:pt x="1338" y="3353"/>
                </a:lnTo>
                <a:lnTo>
                  <a:pt x="1343" y="3347"/>
                </a:lnTo>
                <a:lnTo>
                  <a:pt x="1348" y="3340"/>
                </a:lnTo>
                <a:lnTo>
                  <a:pt x="1351" y="3331"/>
                </a:lnTo>
                <a:lnTo>
                  <a:pt x="1353" y="3321"/>
                </a:lnTo>
                <a:lnTo>
                  <a:pt x="1351" y="3307"/>
                </a:lnTo>
                <a:lnTo>
                  <a:pt x="1363" y="3309"/>
                </a:lnTo>
                <a:lnTo>
                  <a:pt x="1373" y="3312"/>
                </a:lnTo>
                <a:lnTo>
                  <a:pt x="1392" y="3321"/>
                </a:lnTo>
                <a:lnTo>
                  <a:pt x="1392" y="3328"/>
                </a:lnTo>
                <a:lnTo>
                  <a:pt x="1392" y="3335"/>
                </a:lnTo>
                <a:lnTo>
                  <a:pt x="1394" y="3340"/>
                </a:lnTo>
                <a:lnTo>
                  <a:pt x="1399" y="3341"/>
                </a:lnTo>
                <a:lnTo>
                  <a:pt x="1401" y="3343"/>
                </a:lnTo>
                <a:lnTo>
                  <a:pt x="1402" y="3345"/>
                </a:lnTo>
                <a:lnTo>
                  <a:pt x="1406" y="3348"/>
                </a:lnTo>
                <a:lnTo>
                  <a:pt x="1411" y="3350"/>
                </a:lnTo>
                <a:lnTo>
                  <a:pt x="1413" y="3352"/>
                </a:lnTo>
                <a:lnTo>
                  <a:pt x="1413" y="3355"/>
                </a:lnTo>
                <a:lnTo>
                  <a:pt x="1414" y="3355"/>
                </a:lnTo>
                <a:lnTo>
                  <a:pt x="1416" y="3353"/>
                </a:lnTo>
                <a:lnTo>
                  <a:pt x="1419" y="3343"/>
                </a:lnTo>
                <a:lnTo>
                  <a:pt x="1421" y="3335"/>
                </a:lnTo>
                <a:lnTo>
                  <a:pt x="1421" y="3329"/>
                </a:lnTo>
                <a:lnTo>
                  <a:pt x="1419" y="3328"/>
                </a:lnTo>
                <a:lnTo>
                  <a:pt x="1413" y="3328"/>
                </a:lnTo>
                <a:lnTo>
                  <a:pt x="1414" y="3323"/>
                </a:lnTo>
                <a:lnTo>
                  <a:pt x="1418" y="3316"/>
                </a:lnTo>
                <a:lnTo>
                  <a:pt x="1419" y="3309"/>
                </a:lnTo>
                <a:lnTo>
                  <a:pt x="1419" y="3306"/>
                </a:lnTo>
                <a:lnTo>
                  <a:pt x="1419" y="3300"/>
                </a:lnTo>
                <a:lnTo>
                  <a:pt x="1419" y="3294"/>
                </a:lnTo>
                <a:lnTo>
                  <a:pt x="1418" y="3288"/>
                </a:lnTo>
                <a:lnTo>
                  <a:pt x="1414" y="3285"/>
                </a:lnTo>
                <a:lnTo>
                  <a:pt x="1411" y="3282"/>
                </a:lnTo>
                <a:lnTo>
                  <a:pt x="1404" y="3275"/>
                </a:lnTo>
                <a:lnTo>
                  <a:pt x="1401" y="3271"/>
                </a:lnTo>
                <a:lnTo>
                  <a:pt x="1399" y="3266"/>
                </a:lnTo>
                <a:lnTo>
                  <a:pt x="1397" y="3265"/>
                </a:lnTo>
                <a:lnTo>
                  <a:pt x="1396" y="3263"/>
                </a:lnTo>
                <a:lnTo>
                  <a:pt x="1392" y="3259"/>
                </a:lnTo>
                <a:lnTo>
                  <a:pt x="1390" y="3254"/>
                </a:lnTo>
                <a:lnTo>
                  <a:pt x="1389" y="3253"/>
                </a:lnTo>
                <a:lnTo>
                  <a:pt x="1385" y="3253"/>
                </a:lnTo>
                <a:lnTo>
                  <a:pt x="1384" y="3249"/>
                </a:lnTo>
                <a:lnTo>
                  <a:pt x="1382" y="3246"/>
                </a:lnTo>
                <a:lnTo>
                  <a:pt x="1378" y="3244"/>
                </a:lnTo>
                <a:lnTo>
                  <a:pt x="1378" y="3239"/>
                </a:lnTo>
                <a:lnTo>
                  <a:pt x="1382" y="3225"/>
                </a:lnTo>
                <a:lnTo>
                  <a:pt x="1385" y="3210"/>
                </a:lnTo>
                <a:lnTo>
                  <a:pt x="1389" y="3178"/>
                </a:lnTo>
                <a:lnTo>
                  <a:pt x="1394" y="3147"/>
                </a:lnTo>
                <a:lnTo>
                  <a:pt x="1399" y="3116"/>
                </a:lnTo>
                <a:lnTo>
                  <a:pt x="1402" y="3116"/>
                </a:lnTo>
                <a:lnTo>
                  <a:pt x="1404" y="3114"/>
                </a:lnTo>
                <a:lnTo>
                  <a:pt x="1406" y="3109"/>
                </a:lnTo>
                <a:lnTo>
                  <a:pt x="1406" y="3103"/>
                </a:lnTo>
                <a:lnTo>
                  <a:pt x="1402" y="3099"/>
                </a:lnTo>
                <a:lnTo>
                  <a:pt x="1401" y="3094"/>
                </a:lnTo>
                <a:lnTo>
                  <a:pt x="1399" y="3089"/>
                </a:lnTo>
                <a:lnTo>
                  <a:pt x="1399" y="3084"/>
                </a:lnTo>
                <a:lnTo>
                  <a:pt x="1397" y="3080"/>
                </a:lnTo>
                <a:lnTo>
                  <a:pt x="1396" y="3077"/>
                </a:lnTo>
                <a:lnTo>
                  <a:pt x="1392" y="3075"/>
                </a:lnTo>
                <a:lnTo>
                  <a:pt x="1392" y="3068"/>
                </a:lnTo>
                <a:lnTo>
                  <a:pt x="1396" y="3062"/>
                </a:lnTo>
                <a:lnTo>
                  <a:pt x="1399" y="3057"/>
                </a:lnTo>
                <a:lnTo>
                  <a:pt x="1399" y="3048"/>
                </a:lnTo>
                <a:lnTo>
                  <a:pt x="1394" y="3046"/>
                </a:lnTo>
                <a:lnTo>
                  <a:pt x="1392" y="3045"/>
                </a:lnTo>
                <a:lnTo>
                  <a:pt x="1392" y="3041"/>
                </a:lnTo>
                <a:lnTo>
                  <a:pt x="1387" y="3039"/>
                </a:lnTo>
                <a:lnTo>
                  <a:pt x="1385" y="3038"/>
                </a:lnTo>
                <a:lnTo>
                  <a:pt x="1385" y="3034"/>
                </a:lnTo>
                <a:lnTo>
                  <a:pt x="1372" y="3024"/>
                </a:lnTo>
                <a:lnTo>
                  <a:pt x="1365" y="3019"/>
                </a:lnTo>
                <a:lnTo>
                  <a:pt x="1360" y="3012"/>
                </a:lnTo>
                <a:lnTo>
                  <a:pt x="1355" y="3005"/>
                </a:lnTo>
                <a:lnTo>
                  <a:pt x="1351" y="2997"/>
                </a:lnTo>
                <a:lnTo>
                  <a:pt x="1350" y="2987"/>
                </a:lnTo>
                <a:lnTo>
                  <a:pt x="1351" y="2973"/>
                </a:lnTo>
                <a:lnTo>
                  <a:pt x="1356" y="2973"/>
                </a:lnTo>
                <a:lnTo>
                  <a:pt x="1360" y="2975"/>
                </a:lnTo>
                <a:lnTo>
                  <a:pt x="1363" y="2976"/>
                </a:lnTo>
                <a:lnTo>
                  <a:pt x="1365" y="2980"/>
                </a:lnTo>
                <a:lnTo>
                  <a:pt x="1367" y="2987"/>
                </a:lnTo>
                <a:lnTo>
                  <a:pt x="1368" y="2997"/>
                </a:lnTo>
                <a:lnTo>
                  <a:pt x="1370" y="3005"/>
                </a:lnTo>
                <a:lnTo>
                  <a:pt x="1373" y="3012"/>
                </a:lnTo>
                <a:lnTo>
                  <a:pt x="1377" y="3014"/>
                </a:lnTo>
                <a:lnTo>
                  <a:pt x="1380" y="3016"/>
                </a:lnTo>
                <a:lnTo>
                  <a:pt x="1385" y="3016"/>
                </a:lnTo>
                <a:lnTo>
                  <a:pt x="1392" y="3014"/>
                </a:lnTo>
                <a:lnTo>
                  <a:pt x="1396" y="3012"/>
                </a:lnTo>
                <a:lnTo>
                  <a:pt x="1397" y="3010"/>
                </a:lnTo>
                <a:lnTo>
                  <a:pt x="1399" y="3004"/>
                </a:lnTo>
                <a:lnTo>
                  <a:pt x="1399" y="2987"/>
                </a:lnTo>
                <a:lnTo>
                  <a:pt x="1390" y="2982"/>
                </a:lnTo>
                <a:lnTo>
                  <a:pt x="1387" y="2978"/>
                </a:lnTo>
                <a:lnTo>
                  <a:pt x="1385" y="2973"/>
                </a:lnTo>
                <a:lnTo>
                  <a:pt x="1375" y="2968"/>
                </a:lnTo>
                <a:lnTo>
                  <a:pt x="1372" y="2964"/>
                </a:lnTo>
                <a:lnTo>
                  <a:pt x="1368" y="2959"/>
                </a:lnTo>
                <a:lnTo>
                  <a:pt x="1367" y="2954"/>
                </a:lnTo>
                <a:lnTo>
                  <a:pt x="1365" y="2947"/>
                </a:lnTo>
                <a:lnTo>
                  <a:pt x="1363" y="2941"/>
                </a:lnTo>
                <a:lnTo>
                  <a:pt x="1365" y="2932"/>
                </a:lnTo>
                <a:lnTo>
                  <a:pt x="1370" y="2935"/>
                </a:lnTo>
                <a:lnTo>
                  <a:pt x="1375" y="2939"/>
                </a:lnTo>
                <a:lnTo>
                  <a:pt x="1377" y="2946"/>
                </a:lnTo>
                <a:lnTo>
                  <a:pt x="1378" y="2953"/>
                </a:lnTo>
                <a:lnTo>
                  <a:pt x="1387" y="2958"/>
                </a:lnTo>
                <a:lnTo>
                  <a:pt x="1390" y="2961"/>
                </a:lnTo>
                <a:lnTo>
                  <a:pt x="1392" y="2966"/>
                </a:lnTo>
                <a:lnTo>
                  <a:pt x="1394" y="2968"/>
                </a:lnTo>
                <a:lnTo>
                  <a:pt x="1396" y="2970"/>
                </a:lnTo>
                <a:lnTo>
                  <a:pt x="1399" y="2973"/>
                </a:lnTo>
                <a:lnTo>
                  <a:pt x="1401" y="2978"/>
                </a:lnTo>
                <a:lnTo>
                  <a:pt x="1402" y="2980"/>
                </a:lnTo>
                <a:lnTo>
                  <a:pt x="1406" y="2980"/>
                </a:lnTo>
                <a:lnTo>
                  <a:pt x="1411" y="2988"/>
                </a:lnTo>
                <a:lnTo>
                  <a:pt x="1414" y="2992"/>
                </a:lnTo>
                <a:lnTo>
                  <a:pt x="1419" y="2993"/>
                </a:lnTo>
                <a:lnTo>
                  <a:pt x="1425" y="2995"/>
                </a:lnTo>
                <a:lnTo>
                  <a:pt x="1426" y="2997"/>
                </a:lnTo>
                <a:lnTo>
                  <a:pt x="1426" y="3000"/>
                </a:lnTo>
                <a:lnTo>
                  <a:pt x="1433" y="3000"/>
                </a:lnTo>
                <a:lnTo>
                  <a:pt x="1436" y="2999"/>
                </a:lnTo>
                <a:lnTo>
                  <a:pt x="1438" y="2997"/>
                </a:lnTo>
                <a:lnTo>
                  <a:pt x="1438" y="2993"/>
                </a:lnTo>
                <a:lnTo>
                  <a:pt x="1436" y="2988"/>
                </a:lnTo>
                <a:lnTo>
                  <a:pt x="1435" y="2987"/>
                </a:lnTo>
                <a:lnTo>
                  <a:pt x="1433" y="2987"/>
                </a:lnTo>
                <a:lnTo>
                  <a:pt x="1433" y="2978"/>
                </a:lnTo>
                <a:lnTo>
                  <a:pt x="1431" y="2971"/>
                </a:lnTo>
                <a:lnTo>
                  <a:pt x="1428" y="2966"/>
                </a:lnTo>
                <a:lnTo>
                  <a:pt x="1426" y="2959"/>
                </a:lnTo>
                <a:lnTo>
                  <a:pt x="1428" y="2954"/>
                </a:lnTo>
                <a:lnTo>
                  <a:pt x="1430" y="2953"/>
                </a:lnTo>
                <a:lnTo>
                  <a:pt x="1433" y="2953"/>
                </a:lnTo>
                <a:lnTo>
                  <a:pt x="1436" y="2951"/>
                </a:lnTo>
                <a:lnTo>
                  <a:pt x="1438" y="2947"/>
                </a:lnTo>
                <a:lnTo>
                  <a:pt x="1440" y="2939"/>
                </a:lnTo>
                <a:lnTo>
                  <a:pt x="1443" y="2939"/>
                </a:lnTo>
                <a:lnTo>
                  <a:pt x="1445" y="2937"/>
                </a:lnTo>
                <a:lnTo>
                  <a:pt x="1447" y="2932"/>
                </a:lnTo>
                <a:lnTo>
                  <a:pt x="1450" y="2927"/>
                </a:lnTo>
                <a:lnTo>
                  <a:pt x="1452" y="2920"/>
                </a:lnTo>
                <a:lnTo>
                  <a:pt x="1454" y="2913"/>
                </a:lnTo>
                <a:lnTo>
                  <a:pt x="1454" y="2905"/>
                </a:lnTo>
                <a:lnTo>
                  <a:pt x="1459" y="2905"/>
                </a:lnTo>
                <a:lnTo>
                  <a:pt x="1464" y="2905"/>
                </a:lnTo>
                <a:lnTo>
                  <a:pt x="1469" y="2910"/>
                </a:lnTo>
                <a:lnTo>
                  <a:pt x="1476" y="2913"/>
                </a:lnTo>
                <a:lnTo>
                  <a:pt x="1481" y="2913"/>
                </a:lnTo>
                <a:lnTo>
                  <a:pt x="1488" y="2912"/>
                </a:lnTo>
                <a:lnTo>
                  <a:pt x="1488" y="2905"/>
                </a:lnTo>
                <a:lnTo>
                  <a:pt x="1488" y="2898"/>
                </a:lnTo>
                <a:lnTo>
                  <a:pt x="1486" y="2893"/>
                </a:lnTo>
                <a:lnTo>
                  <a:pt x="1481" y="2891"/>
                </a:lnTo>
                <a:lnTo>
                  <a:pt x="1474" y="2891"/>
                </a:lnTo>
                <a:lnTo>
                  <a:pt x="1476" y="2886"/>
                </a:lnTo>
                <a:lnTo>
                  <a:pt x="1477" y="2884"/>
                </a:lnTo>
                <a:lnTo>
                  <a:pt x="1481" y="2884"/>
                </a:lnTo>
                <a:lnTo>
                  <a:pt x="1501" y="2884"/>
                </a:lnTo>
                <a:lnTo>
                  <a:pt x="1498" y="2879"/>
                </a:lnTo>
                <a:lnTo>
                  <a:pt x="1496" y="2872"/>
                </a:lnTo>
                <a:lnTo>
                  <a:pt x="1494" y="2869"/>
                </a:lnTo>
                <a:lnTo>
                  <a:pt x="1496" y="2867"/>
                </a:lnTo>
                <a:lnTo>
                  <a:pt x="1498" y="2866"/>
                </a:lnTo>
                <a:lnTo>
                  <a:pt x="1501" y="2864"/>
                </a:lnTo>
                <a:lnTo>
                  <a:pt x="1505" y="2862"/>
                </a:lnTo>
                <a:lnTo>
                  <a:pt x="1506" y="2860"/>
                </a:lnTo>
                <a:lnTo>
                  <a:pt x="1506" y="2857"/>
                </a:lnTo>
                <a:lnTo>
                  <a:pt x="1506" y="2855"/>
                </a:lnTo>
                <a:lnTo>
                  <a:pt x="1503" y="2849"/>
                </a:lnTo>
                <a:lnTo>
                  <a:pt x="1501" y="2843"/>
                </a:lnTo>
                <a:lnTo>
                  <a:pt x="1500" y="2840"/>
                </a:lnTo>
                <a:lnTo>
                  <a:pt x="1496" y="2840"/>
                </a:lnTo>
                <a:lnTo>
                  <a:pt x="1493" y="2842"/>
                </a:lnTo>
                <a:lnTo>
                  <a:pt x="1488" y="2843"/>
                </a:lnTo>
                <a:lnTo>
                  <a:pt x="1486" y="2845"/>
                </a:lnTo>
                <a:lnTo>
                  <a:pt x="1484" y="2847"/>
                </a:lnTo>
                <a:lnTo>
                  <a:pt x="1481" y="2850"/>
                </a:lnTo>
                <a:lnTo>
                  <a:pt x="1476" y="2852"/>
                </a:lnTo>
                <a:lnTo>
                  <a:pt x="1474" y="2854"/>
                </a:lnTo>
                <a:lnTo>
                  <a:pt x="1474" y="2857"/>
                </a:lnTo>
                <a:lnTo>
                  <a:pt x="1471" y="2855"/>
                </a:lnTo>
                <a:lnTo>
                  <a:pt x="1469" y="2854"/>
                </a:lnTo>
                <a:lnTo>
                  <a:pt x="1467" y="2847"/>
                </a:lnTo>
                <a:lnTo>
                  <a:pt x="1469" y="2838"/>
                </a:lnTo>
                <a:lnTo>
                  <a:pt x="1467" y="2830"/>
                </a:lnTo>
                <a:lnTo>
                  <a:pt x="1464" y="2830"/>
                </a:lnTo>
                <a:lnTo>
                  <a:pt x="1460" y="2830"/>
                </a:lnTo>
                <a:lnTo>
                  <a:pt x="1459" y="2826"/>
                </a:lnTo>
                <a:lnTo>
                  <a:pt x="1459" y="2821"/>
                </a:lnTo>
                <a:lnTo>
                  <a:pt x="1457" y="2816"/>
                </a:lnTo>
                <a:lnTo>
                  <a:pt x="1454" y="2816"/>
                </a:lnTo>
                <a:lnTo>
                  <a:pt x="1454" y="2809"/>
                </a:lnTo>
                <a:lnTo>
                  <a:pt x="1454" y="2802"/>
                </a:lnTo>
                <a:lnTo>
                  <a:pt x="1448" y="2794"/>
                </a:lnTo>
                <a:lnTo>
                  <a:pt x="1445" y="2782"/>
                </a:lnTo>
                <a:lnTo>
                  <a:pt x="1445" y="2777"/>
                </a:lnTo>
                <a:lnTo>
                  <a:pt x="1447" y="2768"/>
                </a:lnTo>
                <a:lnTo>
                  <a:pt x="1454" y="2772"/>
                </a:lnTo>
                <a:lnTo>
                  <a:pt x="1459" y="2777"/>
                </a:lnTo>
                <a:lnTo>
                  <a:pt x="1460" y="2785"/>
                </a:lnTo>
                <a:lnTo>
                  <a:pt x="1460" y="2796"/>
                </a:lnTo>
                <a:lnTo>
                  <a:pt x="1467" y="2794"/>
                </a:lnTo>
                <a:lnTo>
                  <a:pt x="1474" y="2792"/>
                </a:lnTo>
                <a:lnTo>
                  <a:pt x="1479" y="2789"/>
                </a:lnTo>
                <a:lnTo>
                  <a:pt x="1488" y="2789"/>
                </a:lnTo>
                <a:lnTo>
                  <a:pt x="1484" y="2794"/>
                </a:lnTo>
                <a:lnTo>
                  <a:pt x="1481" y="2799"/>
                </a:lnTo>
                <a:lnTo>
                  <a:pt x="1476" y="2802"/>
                </a:lnTo>
                <a:lnTo>
                  <a:pt x="1474" y="2809"/>
                </a:lnTo>
                <a:lnTo>
                  <a:pt x="1479" y="2818"/>
                </a:lnTo>
                <a:lnTo>
                  <a:pt x="1482" y="2821"/>
                </a:lnTo>
                <a:lnTo>
                  <a:pt x="1488" y="2823"/>
                </a:lnTo>
                <a:lnTo>
                  <a:pt x="1493" y="2825"/>
                </a:lnTo>
                <a:lnTo>
                  <a:pt x="1494" y="2826"/>
                </a:lnTo>
                <a:lnTo>
                  <a:pt x="1494" y="2830"/>
                </a:lnTo>
                <a:lnTo>
                  <a:pt x="1500" y="2830"/>
                </a:lnTo>
                <a:lnTo>
                  <a:pt x="1503" y="2828"/>
                </a:lnTo>
                <a:lnTo>
                  <a:pt x="1506" y="2826"/>
                </a:lnTo>
                <a:lnTo>
                  <a:pt x="1508" y="2823"/>
                </a:lnTo>
                <a:lnTo>
                  <a:pt x="1510" y="2819"/>
                </a:lnTo>
                <a:lnTo>
                  <a:pt x="1513" y="2818"/>
                </a:lnTo>
                <a:lnTo>
                  <a:pt x="1522" y="2816"/>
                </a:lnTo>
                <a:lnTo>
                  <a:pt x="1522" y="2813"/>
                </a:lnTo>
                <a:lnTo>
                  <a:pt x="1523" y="2811"/>
                </a:lnTo>
                <a:lnTo>
                  <a:pt x="1529" y="2809"/>
                </a:lnTo>
                <a:lnTo>
                  <a:pt x="1529" y="2782"/>
                </a:lnTo>
                <a:lnTo>
                  <a:pt x="1527" y="2780"/>
                </a:lnTo>
                <a:lnTo>
                  <a:pt x="1525" y="2778"/>
                </a:lnTo>
                <a:lnTo>
                  <a:pt x="1522" y="2775"/>
                </a:lnTo>
                <a:lnTo>
                  <a:pt x="1520" y="2770"/>
                </a:lnTo>
                <a:lnTo>
                  <a:pt x="1518" y="2768"/>
                </a:lnTo>
                <a:lnTo>
                  <a:pt x="1515" y="2768"/>
                </a:lnTo>
                <a:lnTo>
                  <a:pt x="1517" y="2765"/>
                </a:lnTo>
                <a:lnTo>
                  <a:pt x="1518" y="2763"/>
                </a:lnTo>
                <a:lnTo>
                  <a:pt x="1522" y="2763"/>
                </a:lnTo>
                <a:lnTo>
                  <a:pt x="1527" y="2765"/>
                </a:lnTo>
                <a:lnTo>
                  <a:pt x="1529" y="2767"/>
                </a:lnTo>
                <a:lnTo>
                  <a:pt x="1529" y="2768"/>
                </a:lnTo>
                <a:lnTo>
                  <a:pt x="1530" y="2770"/>
                </a:lnTo>
                <a:lnTo>
                  <a:pt x="1532" y="2772"/>
                </a:lnTo>
                <a:lnTo>
                  <a:pt x="1535" y="2775"/>
                </a:lnTo>
                <a:lnTo>
                  <a:pt x="1537" y="2780"/>
                </a:lnTo>
                <a:lnTo>
                  <a:pt x="1539" y="2782"/>
                </a:lnTo>
                <a:lnTo>
                  <a:pt x="1542" y="2782"/>
                </a:lnTo>
                <a:lnTo>
                  <a:pt x="1547" y="2784"/>
                </a:lnTo>
                <a:lnTo>
                  <a:pt x="1552" y="2782"/>
                </a:lnTo>
                <a:lnTo>
                  <a:pt x="1556" y="2780"/>
                </a:lnTo>
                <a:lnTo>
                  <a:pt x="1558" y="2777"/>
                </a:lnTo>
                <a:lnTo>
                  <a:pt x="1563" y="2772"/>
                </a:lnTo>
                <a:lnTo>
                  <a:pt x="1564" y="2770"/>
                </a:lnTo>
                <a:lnTo>
                  <a:pt x="1569" y="2768"/>
                </a:lnTo>
                <a:lnTo>
                  <a:pt x="1569" y="2765"/>
                </a:lnTo>
                <a:lnTo>
                  <a:pt x="1571" y="2761"/>
                </a:lnTo>
                <a:lnTo>
                  <a:pt x="1573" y="2755"/>
                </a:lnTo>
                <a:lnTo>
                  <a:pt x="1575" y="2751"/>
                </a:lnTo>
                <a:lnTo>
                  <a:pt x="1573" y="2749"/>
                </a:lnTo>
                <a:lnTo>
                  <a:pt x="1569" y="2748"/>
                </a:lnTo>
                <a:lnTo>
                  <a:pt x="1573" y="2741"/>
                </a:lnTo>
                <a:lnTo>
                  <a:pt x="1578" y="2736"/>
                </a:lnTo>
                <a:lnTo>
                  <a:pt x="1590" y="2724"/>
                </a:lnTo>
                <a:lnTo>
                  <a:pt x="1593" y="2717"/>
                </a:lnTo>
                <a:lnTo>
                  <a:pt x="1597" y="2708"/>
                </a:lnTo>
                <a:lnTo>
                  <a:pt x="1598" y="2698"/>
                </a:lnTo>
                <a:lnTo>
                  <a:pt x="1597" y="2686"/>
                </a:lnTo>
                <a:lnTo>
                  <a:pt x="1593" y="2688"/>
                </a:lnTo>
                <a:lnTo>
                  <a:pt x="1592" y="2691"/>
                </a:lnTo>
                <a:lnTo>
                  <a:pt x="1590" y="2700"/>
                </a:lnTo>
                <a:lnTo>
                  <a:pt x="1588" y="2705"/>
                </a:lnTo>
                <a:lnTo>
                  <a:pt x="1587" y="2707"/>
                </a:lnTo>
                <a:lnTo>
                  <a:pt x="1583" y="2707"/>
                </a:lnTo>
                <a:lnTo>
                  <a:pt x="1573" y="2705"/>
                </a:lnTo>
                <a:lnTo>
                  <a:pt x="1566" y="2707"/>
                </a:lnTo>
                <a:lnTo>
                  <a:pt x="1552" y="2710"/>
                </a:lnTo>
                <a:lnTo>
                  <a:pt x="1539" y="2714"/>
                </a:lnTo>
                <a:lnTo>
                  <a:pt x="1530" y="2714"/>
                </a:lnTo>
                <a:lnTo>
                  <a:pt x="1522" y="2714"/>
                </a:lnTo>
                <a:lnTo>
                  <a:pt x="1522" y="2707"/>
                </a:lnTo>
                <a:lnTo>
                  <a:pt x="1523" y="2702"/>
                </a:lnTo>
                <a:lnTo>
                  <a:pt x="1525" y="2698"/>
                </a:lnTo>
                <a:lnTo>
                  <a:pt x="1530" y="2695"/>
                </a:lnTo>
                <a:lnTo>
                  <a:pt x="1535" y="2693"/>
                </a:lnTo>
                <a:lnTo>
                  <a:pt x="1542" y="2693"/>
                </a:lnTo>
                <a:lnTo>
                  <a:pt x="1556" y="2693"/>
                </a:lnTo>
                <a:lnTo>
                  <a:pt x="1561" y="2691"/>
                </a:lnTo>
                <a:lnTo>
                  <a:pt x="1564" y="2690"/>
                </a:lnTo>
                <a:lnTo>
                  <a:pt x="1568" y="2683"/>
                </a:lnTo>
                <a:lnTo>
                  <a:pt x="1571" y="2674"/>
                </a:lnTo>
                <a:lnTo>
                  <a:pt x="1576" y="2666"/>
                </a:lnTo>
                <a:lnTo>
                  <a:pt x="1578" y="2664"/>
                </a:lnTo>
                <a:lnTo>
                  <a:pt x="1580" y="2664"/>
                </a:lnTo>
                <a:lnTo>
                  <a:pt x="1581" y="2662"/>
                </a:lnTo>
                <a:lnTo>
                  <a:pt x="1583" y="2659"/>
                </a:lnTo>
                <a:lnTo>
                  <a:pt x="1585" y="2654"/>
                </a:lnTo>
                <a:lnTo>
                  <a:pt x="1588" y="2650"/>
                </a:lnTo>
                <a:lnTo>
                  <a:pt x="1592" y="2647"/>
                </a:lnTo>
                <a:lnTo>
                  <a:pt x="1597" y="2645"/>
                </a:lnTo>
                <a:lnTo>
                  <a:pt x="1597" y="2598"/>
                </a:lnTo>
                <a:lnTo>
                  <a:pt x="1604" y="2598"/>
                </a:lnTo>
                <a:lnTo>
                  <a:pt x="1610" y="2599"/>
                </a:lnTo>
                <a:lnTo>
                  <a:pt x="1614" y="2603"/>
                </a:lnTo>
                <a:lnTo>
                  <a:pt x="1617" y="2608"/>
                </a:lnTo>
                <a:lnTo>
                  <a:pt x="1622" y="2618"/>
                </a:lnTo>
                <a:lnTo>
                  <a:pt x="1626" y="2621"/>
                </a:lnTo>
                <a:lnTo>
                  <a:pt x="1631" y="2625"/>
                </a:lnTo>
                <a:lnTo>
                  <a:pt x="1636" y="2621"/>
                </a:lnTo>
                <a:lnTo>
                  <a:pt x="1638" y="2618"/>
                </a:lnTo>
                <a:lnTo>
                  <a:pt x="1636" y="2615"/>
                </a:lnTo>
                <a:lnTo>
                  <a:pt x="1634" y="2610"/>
                </a:lnTo>
                <a:lnTo>
                  <a:pt x="1631" y="2604"/>
                </a:lnTo>
                <a:lnTo>
                  <a:pt x="1629" y="2598"/>
                </a:lnTo>
                <a:lnTo>
                  <a:pt x="1629" y="2591"/>
                </a:lnTo>
                <a:lnTo>
                  <a:pt x="1631" y="2584"/>
                </a:lnTo>
                <a:lnTo>
                  <a:pt x="1639" y="2589"/>
                </a:lnTo>
                <a:lnTo>
                  <a:pt x="1646" y="2596"/>
                </a:lnTo>
                <a:lnTo>
                  <a:pt x="1653" y="2603"/>
                </a:lnTo>
                <a:lnTo>
                  <a:pt x="1658" y="2611"/>
                </a:lnTo>
                <a:lnTo>
                  <a:pt x="1663" y="2613"/>
                </a:lnTo>
                <a:lnTo>
                  <a:pt x="1665" y="2615"/>
                </a:lnTo>
                <a:lnTo>
                  <a:pt x="1665" y="2618"/>
                </a:lnTo>
                <a:lnTo>
                  <a:pt x="1679" y="2618"/>
                </a:lnTo>
                <a:lnTo>
                  <a:pt x="1686" y="2613"/>
                </a:lnTo>
                <a:lnTo>
                  <a:pt x="1687" y="2608"/>
                </a:lnTo>
                <a:lnTo>
                  <a:pt x="1686" y="2604"/>
                </a:lnTo>
                <a:lnTo>
                  <a:pt x="1682" y="2599"/>
                </a:lnTo>
                <a:lnTo>
                  <a:pt x="1674" y="2589"/>
                </a:lnTo>
                <a:lnTo>
                  <a:pt x="1672" y="2584"/>
                </a:lnTo>
                <a:lnTo>
                  <a:pt x="1672" y="2577"/>
                </a:lnTo>
                <a:lnTo>
                  <a:pt x="1679" y="2577"/>
                </a:lnTo>
                <a:lnTo>
                  <a:pt x="1686" y="2577"/>
                </a:lnTo>
                <a:lnTo>
                  <a:pt x="1691" y="2575"/>
                </a:lnTo>
                <a:lnTo>
                  <a:pt x="1694" y="2572"/>
                </a:lnTo>
                <a:lnTo>
                  <a:pt x="1701" y="2565"/>
                </a:lnTo>
                <a:lnTo>
                  <a:pt x="1706" y="2557"/>
                </a:lnTo>
                <a:lnTo>
                  <a:pt x="1708" y="2552"/>
                </a:lnTo>
                <a:lnTo>
                  <a:pt x="1709" y="2550"/>
                </a:lnTo>
                <a:lnTo>
                  <a:pt x="1713" y="2550"/>
                </a:lnTo>
                <a:lnTo>
                  <a:pt x="1713" y="2538"/>
                </a:lnTo>
                <a:lnTo>
                  <a:pt x="1713" y="2526"/>
                </a:lnTo>
                <a:lnTo>
                  <a:pt x="1715" y="2516"/>
                </a:lnTo>
                <a:lnTo>
                  <a:pt x="1720" y="2509"/>
                </a:lnTo>
                <a:lnTo>
                  <a:pt x="1723" y="2509"/>
                </a:lnTo>
                <a:lnTo>
                  <a:pt x="1728" y="2509"/>
                </a:lnTo>
                <a:lnTo>
                  <a:pt x="1732" y="2506"/>
                </a:lnTo>
                <a:lnTo>
                  <a:pt x="1739" y="2499"/>
                </a:lnTo>
                <a:lnTo>
                  <a:pt x="1745" y="2494"/>
                </a:lnTo>
                <a:lnTo>
                  <a:pt x="1749" y="2494"/>
                </a:lnTo>
                <a:lnTo>
                  <a:pt x="1754" y="2494"/>
                </a:lnTo>
                <a:lnTo>
                  <a:pt x="1756" y="2492"/>
                </a:lnTo>
                <a:lnTo>
                  <a:pt x="1756" y="2488"/>
                </a:lnTo>
                <a:lnTo>
                  <a:pt x="1754" y="2483"/>
                </a:lnTo>
                <a:lnTo>
                  <a:pt x="1752" y="2478"/>
                </a:lnTo>
                <a:lnTo>
                  <a:pt x="1754" y="2475"/>
                </a:lnTo>
                <a:lnTo>
                  <a:pt x="1754" y="2468"/>
                </a:lnTo>
                <a:lnTo>
                  <a:pt x="1757" y="2468"/>
                </a:lnTo>
                <a:lnTo>
                  <a:pt x="1759" y="2470"/>
                </a:lnTo>
                <a:lnTo>
                  <a:pt x="1762" y="2478"/>
                </a:lnTo>
                <a:lnTo>
                  <a:pt x="1769" y="2483"/>
                </a:lnTo>
                <a:lnTo>
                  <a:pt x="1774" y="2490"/>
                </a:lnTo>
                <a:lnTo>
                  <a:pt x="1779" y="2499"/>
                </a:lnTo>
                <a:lnTo>
                  <a:pt x="1779" y="2502"/>
                </a:lnTo>
                <a:lnTo>
                  <a:pt x="1781" y="2509"/>
                </a:lnTo>
                <a:lnTo>
                  <a:pt x="1790" y="2504"/>
                </a:lnTo>
                <a:lnTo>
                  <a:pt x="1795" y="2502"/>
                </a:lnTo>
                <a:lnTo>
                  <a:pt x="1802" y="2502"/>
                </a:lnTo>
                <a:lnTo>
                  <a:pt x="1802" y="2497"/>
                </a:lnTo>
                <a:lnTo>
                  <a:pt x="1803" y="2494"/>
                </a:lnTo>
                <a:lnTo>
                  <a:pt x="1805" y="2490"/>
                </a:lnTo>
                <a:lnTo>
                  <a:pt x="1808" y="2488"/>
                </a:lnTo>
                <a:lnTo>
                  <a:pt x="1807" y="2482"/>
                </a:lnTo>
                <a:lnTo>
                  <a:pt x="1807" y="2475"/>
                </a:lnTo>
                <a:lnTo>
                  <a:pt x="1810" y="2466"/>
                </a:lnTo>
                <a:lnTo>
                  <a:pt x="1814" y="2458"/>
                </a:lnTo>
                <a:lnTo>
                  <a:pt x="1815" y="2453"/>
                </a:lnTo>
                <a:lnTo>
                  <a:pt x="1815" y="2448"/>
                </a:lnTo>
                <a:lnTo>
                  <a:pt x="1825" y="2441"/>
                </a:lnTo>
                <a:lnTo>
                  <a:pt x="1831" y="2437"/>
                </a:lnTo>
                <a:lnTo>
                  <a:pt x="1836" y="2434"/>
                </a:lnTo>
                <a:lnTo>
                  <a:pt x="1837" y="2432"/>
                </a:lnTo>
                <a:lnTo>
                  <a:pt x="1837" y="2429"/>
                </a:lnTo>
                <a:lnTo>
                  <a:pt x="1839" y="2427"/>
                </a:lnTo>
                <a:lnTo>
                  <a:pt x="1843" y="2427"/>
                </a:lnTo>
                <a:lnTo>
                  <a:pt x="1844" y="2432"/>
                </a:lnTo>
                <a:lnTo>
                  <a:pt x="1846" y="2434"/>
                </a:lnTo>
                <a:lnTo>
                  <a:pt x="1848" y="2436"/>
                </a:lnTo>
                <a:lnTo>
                  <a:pt x="1849" y="2434"/>
                </a:lnTo>
                <a:lnTo>
                  <a:pt x="1849" y="2425"/>
                </a:lnTo>
                <a:lnTo>
                  <a:pt x="1853" y="2420"/>
                </a:lnTo>
                <a:lnTo>
                  <a:pt x="1854" y="2419"/>
                </a:lnTo>
                <a:lnTo>
                  <a:pt x="1856" y="2417"/>
                </a:lnTo>
                <a:lnTo>
                  <a:pt x="1858" y="2415"/>
                </a:lnTo>
                <a:lnTo>
                  <a:pt x="1860" y="2407"/>
                </a:lnTo>
                <a:lnTo>
                  <a:pt x="1860" y="2402"/>
                </a:lnTo>
                <a:lnTo>
                  <a:pt x="1861" y="2398"/>
                </a:lnTo>
                <a:lnTo>
                  <a:pt x="1865" y="2396"/>
                </a:lnTo>
                <a:lnTo>
                  <a:pt x="1870" y="2396"/>
                </a:lnTo>
                <a:lnTo>
                  <a:pt x="1873" y="2396"/>
                </a:lnTo>
                <a:lnTo>
                  <a:pt x="1890" y="2390"/>
                </a:lnTo>
                <a:lnTo>
                  <a:pt x="1899" y="2386"/>
                </a:lnTo>
                <a:lnTo>
                  <a:pt x="1911" y="2386"/>
                </a:lnTo>
                <a:lnTo>
                  <a:pt x="1916" y="2383"/>
                </a:lnTo>
                <a:lnTo>
                  <a:pt x="1921" y="2379"/>
                </a:lnTo>
                <a:lnTo>
                  <a:pt x="1924" y="2374"/>
                </a:lnTo>
                <a:lnTo>
                  <a:pt x="1931" y="2373"/>
                </a:lnTo>
                <a:lnTo>
                  <a:pt x="1935" y="2371"/>
                </a:lnTo>
                <a:lnTo>
                  <a:pt x="1936" y="2369"/>
                </a:lnTo>
                <a:lnTo>
                  <a:pt x="1936" y="2366"/>
                </a:lnTo>
                <a:lnTo>
                  <a:pt x="1938" y="2355"/>
                </a:lnTo>
                <a:lnTo>
                  <a:pt x="1941" y="2349"/>
                </a:lnTo>
                <a:lnTo>
                  <a:pt x="1945" y="2342"/>
                </a:lnTo>
                <a:lnTo>
                  <a:pt x="1952" y="2335"/>
                </a:lnTo>
                <a:lnTo>
                  <a:pt x="1952" y="2332"/>
                </a:lnTo>
                <a:lnTo>
                  <a:pt x="1957" y="2328"/>
                </a:lnTo>
                <a:lnTo>
                  <a:pt x="1960" y="2325"/>
                </a:lnTo>
                <a:lnTo>
                  <a:pt x="1962" y="2321"/>
                </a:lnTo>
                <a:lnTo>
                  <a:pt x="1965" y="2316"/>
                </a:lnTo>
                <a:lnTo>
                  <a:pt x="1967" y="2308"/>
                </a:lnTo>
                <a:lnTo>
                  <a:pt x="1972" y="2301"/>
                </a:lnTo>
                <a:lnTo>
                  <a:pt x="1976" y="2297"/>
                </a:lnTo>
                <a:lnTo>
                  <a:pt x="1979" y="2297"/>
                </a:lnTo>
                <a:lnTo>
                  <a:pt x="1979" y="2294"/>
                </a:lnTo>
                <a:lnTo>
                  <a:pt x="1982" y="2272"/>
                </a:lnTo>
                <a:lnTo>
                  <a:pt x="1987" y="2250"/>
                </a:lnTo>
                <a:lnTo>
                  <a:pt x="1993" y="2229"/>
                </a:lnTo>
                <a:lnTo>
                  <a:pt x="1998" y="2207"/>
                </a:lnTo>
                <a:lnTo>
                  <a:pt x="1998" y="2204"/>
                </a:lnTo>
                <a:lnTo>
                  <a:pt x="1999" y="2198"/>
                </a:lnTo>
                <a:lnTo>
                  <a:pt x="2004" y="2195"/>
                </a:lnTo>
                <a:lnTo>
                  <a:pt x="2015" y="2192"/>
                </a:lnTo>
                <a:lnTo>
                  <a:pt x="2023" y="2188"/>
                </a:lnTo>
                <a:lnTo>
                  <a:pt x="2027" y="2185"/>
                </a:lnTo>
                <a:lnTo>
                  <a:pt x="2028" y="2181"/>
                </a:lnTo>
                <a:lnTo>
                  <a:pt x="2028" y="2178"/>
                </a:lnTo>
                <a:lnTo>
                  <a:pt x="2028" y="2168"/>
                </a:lnTo>
                <a:lnTo>
                  <a:pt x="2030" y="2161"/>
                </a:lnTo>
                <a:lnTo>
                  <a:pt x="2032" y="2157"/>
                </a:lnTo>
                <a:lnTo>
                  <a:pt x="2033" y="2149"/>
                </a:lnTo>
                <a:lnTo>
                  <a:pt x="2033" y="2146"/>
                </a:lnTo>
                <a:lnTo>
                  <a:pt x="2039" y="2142"/>
                </a:lnTo>
                <a:lnTo>
                  <a:pt x="2042" y="2137"/>
                </a:lnTo>
                <a:lnTo>
                  <a:pt x="2047" y="2127"/>
                </a:lnTo>
                <a:lnTo>
                  <a:pt x="2049" y="2123"/>
                </a:lnTo>
                <a:lnTo>
                  <a:pt x="2051" y="2120"/>
                </a:lnTo>
                <a:lnTo>
                  <a:pt x="2052" y="2115"/>
                </a:lnTo>
                <a:lnTo>
                  <a:pt x="2057" y="2108"/>
                </a:lnTo>
                <a:lnTo>
                  <a:pt x="2061" y="2103"/>
                </a:lnTo>
                <a:lnTo>
                  <a:pt x="2062" y="2098"/>
                </a:lnTo>
                <a:lnTo>
                  <a:pt x="2062" y="2093"/>
                </a:lnTo>
                <a:lnTo>
                  <a:pt x="2061" y="2086"/>
                </a:lnTo>
                <a:lnTo>
                  <a:pt x="2061" y="2079"/>
                </a:lnTo>
                <a:lnTo>
                  <a:pt x="2068" y="2077"/>
                </a:lnTo>
                <a:lnTo>
                  <a:pt x="2071" y="2074"/>
                </a:lnTo>
                <a:lnTo>
                  <a:pt x="2076" y="2069"/>
                </a:lnTo>
                <a:lnTo>
                  <a:pt x="2078" y="2062"/>
                </a:lnTo>
                <a:lnTo>
                  <a:pt x="2080" y="2059"/>
                </a:lnTo>
                <a:lnTo>
                  <a:pt x="2083" y="2053"/>
                </a:lnTo>
                <a:lnTo>
                  <a:pt x="2086" y="2050"/>
                </a:lnTo>
                <a:lnTo>
                  <a:pt x="2095" y="2045"/>
                </a:lnTo>
                <a:lnTo>
                  <a:pt x="2097" y="2043"/>
                </a:lnTo>
                <a:lnTo>
                  <a:pt x="2102" y="2030"/>
                </a:lnTo>
                <a:lnTo>
                  <a:pt x="2105" y="2024"/>
                </a:lnTo>
                <a:lnTo>
                  <a:pt x="2107" y="2018"/>
                </a:lnTo>
                <a:lnTo>
                  <a:pt x="2110" y="2016"/>
                </a:lnTo>
                <a:lnTo>
                  <a:pt x="2119" y="2011"/>
                </a:lnTo>
                <a:lnTo>
                  <a:pt x="2120" y="2007"/>
                </a:lnTo>
                <a:lnTo>
                  <a:pt x="2124" y="1999"/>
                </a:lnTo>
                <a:lnTo>
                  <a:pt x="2124" y="1989"/>
                </a:lnTo>
                <a:lnTo>
                  <a:pt x="2120" y="1987"/>
                </a:lnTo>
                <a:lnTo>
                  <a:pt x="2117" y="1987"/>
                </a:lnTo>
                <a:lnTo>
                  <a:pt x="2110" y="1989"/>
                </a:lnTo>
                <a:lnTo>
                  <a:pt x="2103" y="1992"/>
                </a:lnTo>
                <a:lnTo>
                  <a:pt x="2097" y="1997"/>
                </a:lnTo>
                <a:lnTo>
                  <a:pt x="2095" y="1997"/>
                </a:lnTo>
                <a:lnTo>
                  <a:pt x="2091" y="1995"/>
                </a:lnTo>
                <a:lnTo>
                  <a:pt x="2088" y="1990"/>
                </a:lnTo>
                <a:lnTo>
                  <a:pt x="2090" y="1985"/>
                </a:lnTo>
                <a:lnTo>
                  <a:pt x="2091" y="1984"/>
                </a:lnTo>
                <a:lnTo>
                  <a:pt x="2095" y="1984"/>
                </a:lnTo>
                <a:lnTo>
                  <a:pt x="2095" y="1970"/>
                </a:lnTo>
                <a:lnTo>
                  <a:pt x="2093" y="1965"/>
                </a:lnTo>
                <a:lnTo>
                  <a:pt x="2091" y="1961"/>
                </a:lnTo>
                <a:lnTo>
                  <a:pt x="2085" y="1956"/>
                </a:lnTo>
                <a:lnTo>
                  <a:pt x="2078" y="1951"/>
                </a:lnTo>
                <a:lnTo>
                  <a:pt x="2076" y="1948"/>
                </a:lnTo>
                <a:lnTo>
                  <a:pt x="2074" y="1943"/>
                </a:lnTo>
                <a:lnTo>
                  <a:pt x="2069" y="1943"/>
                </a:lnTo>
                <a:lnTo>
                  <a:pt x="2068" y="1939"/>
                </a:lnTo>
                <a:lnTo>
                  <a:pt x="2062" y="1934"/>
                </a:lnTo>
                <a:lnTo>
                  <a:pt x="2061" y="1931"/>
                </a:lnTo>
                <a:lnTo>
                  <a:pt x="2057" y="1929"/>
                </a:lnTo>
                <a:lnTo>
                  <a:pt x="2052" y="1929"/>
                </a:lnTo>
                <a:lnTo>
                  <a:pt x="2047" y="1929"/>
                </a:lnTo>
                <a:lnTo>
                  <a:pt x="2042" y="1927"/>
                </a:lnTo>
                <a:lnTo>
                  <a:pt x="2040" y="1926"/>
                </a:lnTo>
                <a:lnTo>
                  <a:pt x="2040" y="1922"/>
                </a:lnTo>
                <a:lnTo>
                  <a:pt x="2040" y="1910"/>
                </a:lnTo>
                <a:lnTo>
                  <a:pt x="2039" y="1900"/>
                </a:lnTo>
                <a:lnTo>
                  <a:pt x="2035" y="1891"/>
                </a:lnTo>
                <a:lnTo>
                  <a:pt x="2032" y="1883"/>
                </a:lnTo>
                <a:lnTo>
                  <a:pt x="2022" y="1869"/>
                </a:lnTo>
                <a:lnTo>
                  <a:pt x="2013" y="1854"/>
                </a:lnTo>
                <a:lnTo>
                  <a:pt x="2015" y="1849"/>
                </a:lnTo>
                <a:lnTo>
                  <a:pt x="2016" y="1847"/>
                </a:lnTo>
                <a:lnTo>
                  <a:pt x="2020" y="1847"/>
                </a:lnTo>
                <a:lnTo>
                  <a:pt x="2020" y="1833"/>
                </a:lnTo>
                <a:lnTo>
                  <a:pt x="2020" y="1822"/>
                </a:lnTo>
                <a:lnTo>
                  <a:pt x="2022" y="1822"/>
                </a:lnTo>
                <a:lnTo>
                  <a:pt x="2023" y="1822"/>
                </a:lnTo>
                <a:lnTo>
                  <a:pt x="2030" y="1827"/>
                </a:lnTo>
                <a:lnTo>
                  <a:pt x="2035" y="1827"/>
                </a:lnTo>
                <a:lnTo>
                  <a:pt x="2040" y="1827"/>
                </a:lnTo>
                <a:lnTo>
                  <a:pt x="2040" y="1820"/>
                </a:lnTo>
                <a:lnTo>
                  <a:pt x="2037" y="1816"/>
                </a:lnTo>
                <a:lnTo>
                  <a:pt x="2035" y="1811"/>
                </a:lnTo>
                <a:lnTo>
                  <a:pt x="2033" y="1806"/>
                </a:lnTo>
                <a:lnTo>
                  <a:pt x="2028" y="1805"/>
                </a:lnTo>
                <a:lnTo>
                  <a:pt x="2027" y="1803"/>
                </a:lnTo>
                <a:lnTo>
                  <a:pt x="2027" y="1799"/>
                </a:lnTo>
                <a:lnTo>
                  <a:pt x="2023" y="1799"/>
                </a:lnTo>
                <a:lnTo>
                  <a:pt x="2022" y="1796"/>
                </a:lnTo>
                <a:lnTo>
                  <a:pt x="2023" y="1794"/>
                </a:lnTo>
                <a:lnTo>
                  <a:pt x="2027" y="1793"/>
                </a:lnTo>
                <a:lnTo>
                  <a:pt x="2027" y="1786"/>
                </a:lnTo>
                <a:lnTo>
                  <a:pt x="2030" y="1784"/>
                </a:lnTo>
                <a:lnTo>
                  <a:pt x="2032" y="1781"/>
                </a:lnTo>
                <a:lnTo>
                  <a:pt x="2033" y="1772"/>
                </a:lnTo>
                <a:lnTo>
                  <a:pt x="2037" y="1772"/>
                </a:lnTo>
                <a:lnTo>
                  <a:pt x="2039" y="1770"/>
                </a:lnTo>
                <a:lnTo>
                  <a:pt x="2040" y="1765"/>
                </a:lnTo>
                <a:lnTo>
                  <a:pt x="2045" y="1762"/>
                </a:lnTo>
                <a:lnTo>
                  <a:pt x="2051" y="1758"/>
                </a:lnTo>
                <a:lnTo>
                  <a:pt x="2054" y="1753"/>
                </a:lnTo>
                <a:lnTo>
                  <a:pt x="2061" y="1752"/>
                </a:lnTo>
                <a:lnTo>
                  <a:pt x="2061" y="1711"/>
                </a:lnTo>
                <a:lnTo>
                  <a:pt x="2062" y="1709"/>
                </a:lnTo>
                <a:lnTo>
                  <a:pt x="2064" y="1707"/>
                </a:lnTo>
                <a:lnTo>
                  <a:pt x="2068" y="1704"/>
                </a:lnTo>
                <a:lnTo>
                  <a:pt x="2069" y="1699"/>
                </a:lnTo>
                <a:lnTo>
                  <a:pt x="2071" y="1697"/>
                </a:lnTo>
                <a:lnTo>
                  <a:pt x="2074" y="1697"/>
                </a:lnTo>
                <a:lnTo>
                  <a:pt x="2073" y="1690"/>
                </a:lnTo>
                <a:lnTo>
                  <a:pt x="2071" y="1683"/>
                </a:lnTo>
                <a:lnTo>
                  <a:pt x="2066" y="1680"/>
                </a:lnTo>
                <a:lnTo>
                  <a:pt x="2061" y="1676"/>
                </a:lnTo>
                <a:lnTo>
                  <a:pt x="2059" y="1673"/>
                </a:lnTo>
                <a:lnTo>
                  <a:pt x="2057" y="1670"/>
                </a:lnTo>
                <a:lnTo>
                  <a:pt x="2054" y="1661"/>
                </a:lnTo>
                <a:lnTo>
                  <a:pt x="2052" y="1659"/>
                </a:lnTo>
                <a:lnTo>
                  <a:pt x="2047" y="1653"/>
                </a:lnTo>
                <a:lnTo>
                  <a:pt x="2039" y="1642"/>
                </a:lnTo>
                <a:lnTo>
                  <a:pt x="2040" y="1639"/>
                </a:lnTo>
                <a:lnTo>
                  <a:pt x="2042" y="1632"/>
                </a:lnTo>
                <a:lnTo>
                  <a:pt x="2042" y="1629"/>
                </a:lnTo>
                <a:lnTo>
                  <a:pt x="2042" y="1632"/>
                </a:lnTo>
                <a:lnTo>
                  <a:pt x="2042" y="1639"/>
                </a:lnTo>
                <a:lnTo>
                  <a:pt x="2044" y="1644"/>
                </a:lnTo>
                <a:lnTo>
                  <a:pt x="2047" y="1647"/>
                </a:lnTo>
                <a:lnTo>
                  <a:pt x="2056" y="1649"/>
                </a:lnTo>
                <a:lnTo>
                  <a:pt x="2059" y="1649"/>
                </a:lnTo>
                <a:lnTo>
                  <a:pt x="2062" y="1654"/>
                </a:lnTo>
                <a:lnTo>
                  <a:pt x="2066" y="1658"/>
                </a:lnTo>
                <a:lnTo>
                  <a:pt x="2069" y="1661"/>
                </a:lnTo>
                <a:lnTo>
                  <a:pt x="2074" y="1663"/>
                </a:lnTo>
                <a:lnTo>
                  <a:pt x="2080" y="1664"/>
                </a:lnTo>
                <a:lnTo>
                  <a:pt x="2081" y="1666"/>
                </a:lnTo>
                <a:lnTo>
                  <a:pt x="2081" y="1670"/>
                </a:lnTo>
                <a:lnTo>
                  <a:pt x="2083" y="1670"/>
                </a:lnTo>
                <a:lnTo>
                  <a:pt x="2086" y="1668"/>
                </a:lnTo>
                <a:lnTo>
                  <a:pt x="2088" y="1666"/>
                </a:lnTo>
                <a:lnTo>
                  <a:pt x="2090" y="1658"/>
                </a:lnTo>
                <a:lnTo>
                  <a:pt x="2088" y="1654"/>
                </a:lnTo>
                <a:lnTo>
                  <a:pt x="2086" y="1651"/>
                </a:lnTo>
                <a:lnTo>
                  <a:pt x="2086" y="1646"/>
                </a:lnTo>
                <a:lnTo>
                  <a:pt x="2088" y="1641"/>
                </a:lnTo>
                <a:lnTo>
                  <a:pt x="2091" y="1639"/>
                </a:lnTo>
                <a:lnTo>
                  <a:pt x="2095" y="1639"/>
                </a:lnTo>
                <a:lnTo>
                  <a:pt x="2095" y="1635"/>
                </a:lnTo>
                <a:lnTo>
                  <a:pt x="2093" y="1634"/>
                </a:lnTo>
                <a:lnTo>
                  <a:pt x="2091" y="1632"/>
                </a:lnTo>
                <a:lnTo>
                  <a:pt x="2086" y="1630"/>
                </a:lnTo>
                <a:lnTo>
                  <a:pt x="2074" y="1629"/>
                </a:lnTo>
                <a:lnTo>
                  <a:pt x="2078" y="1624"/>
                </a:lnTo>
                <a:lnTo>
                  <a:pt x="2081" y="1615"/>
                </a:lnTo>
                <a:lnTo>
                  <a:pt x="2083" y="1610"/>
                </a:lnTo>
                <a:lnTo>
                  <a:pt x="2081" y="1606"/>
                </a:lnTo>
                <a:lnTo>
                  <a:pt x="2080" y="1603"/>
                </a:lnTo>
                <a:lnTo>
                  <a:pt x="2074" y="1601"/>
                </a:lnTo>
                <a:lnTo>
                  <a:pt x="2071" y="1600"/>
                </a:lnTo>
                <a:lnTo>
                  <a:pt x="2069" y="1598"/>
                </a:lnTo>
                <a:lnTo>
                  <a:pt x="2071" y="1595"/>
                </a:lnTo>
                <a:lnTo>
                  <a:pt x="2074" y="1595"/>
                </a:lnTo>
                <a:lnTo>
                  <a:pt x="2074" y="1591"/>
                </a:lnTo>
                <a:lnTo>
                  <a:pt x="2078" y="1589"/>
                </a:lnTo>
                <a:lnTo>
                  <a:pt x="2080" y="1591"/>
                </a:lnTo>
                <a:lnTo>
                  <a:pt x="2081" y="1595"/>
                </a:lnTo>
                <a:lnTo>
                  <a:pt x="2093" y="1596"/>
                </a:lnTo>
                <a:lnTo>
                  <a:pt x="2103" y="1595"/>
                </a:lnTo>
                <a:lnTo>
                  <a:pt x="2122" y="1591"/>
                </a:lnTo>
                <a:lnTo>
                  <a:pt x="2126" y="1591"/>
                </a:lnTo>
                <a:lnTo>
                  <a:pt x="2134" y="1588"/>
                </a:lnTo>
                <a:lnTo>
                  <a:pt x="2137" y="1584"/>
                </a:lnTo>
                <a:lnTo>
                  <a:pt x="2141" y="1581"/>
                </a:lnTo>
                <a:lnTo>
                  <a:pt x="2144" y="1577"/>
                </a:lnTo>
                <a:lnTo>
                  <a:pt x="2146" y="1572"/>
                </a:lnTo>
                <a:lnTo>
                  <a:pt x="2144" y="1566"/>
                </a:lnTo>
                <a:lnTo>
                  <a:pt x="2143" y="1559"/>
                </a:lnTo>
                <a:lnTo>
                  <a:pt x="2143" y="1555"/>
                </a:lnTo>
                <a:lnTo>
                  <a:pt x="2143" y="1547"/>
                </a:lnTo>
                <a:lnTo>
                  <a:pt x="2143" y="1540"/>
                </a:lnTo>
                <a:lnTo>
                  <a:pt x="2143" y="1533"/>
                </a:lnTo>
                <a:lnTo>
                  <a:pt x="2141" y="1525"/>
                </a:lnTo>
                <a:lnTo>
                  <a:pt x="2144" y="1528"/>
                </a:lnTo>
                <a:lnTo>
                  <a:pt x="2148" y="1533"/>
                </a:lnTo>
                <a:lnTo>
                  <a:pt x="2149" y="1533"/>
                </a:lnTo>
                <a:lnTo>
                  <a:pt x="2156" y="1533"/>
                </a:lnTo>
                <a:lnTo>
                  <a:pt x="2156" y="1528"/>
                </a:lnTo>
                <a:lnTo>
                  <a:pt x="2156" y="1526"/>
                </a:lnTo>
                <a:lnTo>
                  <a:pt x="2178" y="1525"/>
                </a:lnTo>
                <a:lnTo>
                  <a:pt x="2173" y="1516"/>
                </a:lnTo>
                <a:lnTo>
                  <a:pt x="2168" y="1509"/>
                </a:lnTo>
                <a:lnTo>
                  <a:pt x="2161" y="1502"/>
                </a:lnTo>
                <a:lnTo>
                  <a:pt x="2155" y="1497"/>
                </a:lnTo>
                <a:lnTo>
                  <a:pt x="2151" y="1496"/>
                </a:lnTo>
                <a:lnTo>
                  <a:pt x="2141" y="1494"/>
                </a:lnTo>
                <a:lnTo>
                  <a:pt x="2136" y="1491"/>
                </a:lnTo>
                <a:lnTo>
                  <a:pt x="2132" y="1487"/>
                </a:lnTo>
                <a:lnTo>
                  <a:pt x="2131" y="1485"/>
                </a:lnTo>
                <a:lnTo>
                  <a:pt x="2129" y="1482"/>
                </a:lnTo>
                <a:lnTo>
                  <a:pt x="2131" y="1480"/>
                </a:lnTo>
                <a:lnTo>
                  <a:pt x="2132" y="1479"/>
                </a:lnTo>
                <a:lnTo>
                  <a:pt x="2136" y="1479"/>
                </a:lnTo>
                <a:lnTo>
                  <a:pt x="2139" y="1480"/>
                </a:lnTo>
                <a:lnTo>
                  <a:pt x="2143" y="1482"/>
                </a:lnTo>
                <a:lnTo>
                  <a:pt x="2141" y="1485"/>
                </a:lnTo>
                <a:lnTo>
                  <a:pt x="2143" y="1489"/>
                </a:lnTo>
                <a:lnTo>
                  <a:pt x="2146" y="1491"/>
                </a:lnTo>
                <a:lnTo>
                  <a:pt x="2149" y="1491"/>
                </a:lnTo>
                <a:lnTo>
                  <a:pt x="2156" y="1491"/>
                </a:lnTo>
                <a:lnTo>
                  <a:pt x="2160" y="1491"/>
                </a:lnTo>
                <a:lnTo>
                  <a:pt x="2161" y="1492"/>
                </a:lnTo>
                <a:lnTo>
                  <a:pt x="2161" y="1496"/>
                </a:lnTo>
                <a:lnTo>
                  <a:pt x="2165" y="1501"/>
                </a:lnTo>
                <a:lnTo>
                  <a:pt x="2170" y="1504"/>
                </a:lnTo>
                <a:lnTo>
                  <a:pt x="2175" y="1506"/>
                </a:lnTo>
                <a:lnTo>
                  <a:pt x="2184" y="1506"/>
                </a:lnTo>
                <a:lnTo>
                  <a:pt x="2187" y="1506"/>
                </a:lnTo>
                <a:lnTo>
                  <a:pt x="2211" y="1506"/>
                </a:lnTo>
                <a:lnTo>
                  <a:pt x="2211" y="1499"/>
                </a:lnTo>
                <a:lnTo>
                  <a:pt x="2208" y="1496"/>
                </a:lnTo>
                <a:lnTo>
                  <a:pt x="2206" y="1491"/>
                </a:lnTo>
                <a:lnTo>
                  <a:pt x="2204" y="1485"/>
                </a:lnTo>
                <a:lnTo>
                  <a:pt x="2199" y="1484"/>
                </a:lnTo>
                <a:lnTo>
                  <a:pt x="2197" y="1482"/>
                </a:lnTo>
                <a:lnTo>
                  <a:pt x="2197" y="1479"/>
                </a:lnTo>
                <a:lnTo>
                  <a:pt x="2194" y="1473"/>
                </a:lnTo>
                <a:lnTo>
                  <a:pt x="2192" y="1467"/>
                </a:lnTo>
                <a:lnTo>
                  <a:pt x="2189" y="1462"/>
                </a:lnTo>
                <a:lnTo>
                  <a:pt x="2187" y="1460"/>
                </a:lnTo>
                <a:lnTo>
                  <a:pt x="2184" y="1458"/>
                </a:lnTo>
                <a:lnTo>
                  <a:pt x="2189" y="1451"/>
                </a:lnTo>
                <a:lnTo>
                  <a:pt x="2190" y="1441"/>
                </a:lnTo>
                <a:lnTo>
                  <a:pt x="2190" y="1429"/>
                </a:lnTo>
                <a:lnTo>
                  <a:pt x="2190" y="1417"/>
                </a:lnTo>
                <a:lnTo>
                  <a:pt x="2190" y="1410"/>
                </a:lnTo>
                <a:lnTo>
                  <a:pt x="2190" y="1405"/>
                </a:lnTo>
                <a:lnTo>
                  <a:pt x="2187" y="1404"/>
                </a:lnTo>
                <a:lnTo>
                  <a:pt x="2184" y="1400"/>
                </a:lnTo>
                <a:lnTo>
                  <a:pt x="2180" y="1398"/>
                </a:lnTo>
                <a:lnTo>
                  <a:pt x="2177" y="1395"/>
                </a:lnTo>
                <a:lnTo>
                  <a:pt x="2177" y="1390"/>
                </a:lnTo>
                <a:lnTo>
                  <a:pt x="2177" y="1383"/>
                </a:lnTo>
                <a:lnTo>
                  <a:pt x="2185" y="1383"/>
                </a:lnTo>
                <a:lnTo>
                  <a:pt x="2190" y="1387"/>
                </a:lnTo>
                <a:lnTo>
                  <a:pt x="2196" y="1390"/>
                </a:lnTo>
                <a:lnTo>
                  <a:pt x="2199" y="1395"/>
                </a:lnTo>
                <a:lnTo>
                  <a:pt x="2202" y="1400"/>
                </a:lnTo>
                <a:lnTo>
                  <a:pt x="2208" y="1404"/>
                </a:lnTo>
                <a:lnTo>
                  <a:pt x="2214" y="1405"/>
                </a:lnTo>
                <a:lnTo>
                  <a:pt x="2225" y="1404"/>
                </a:lnTo>
                <a:lnTo>
                  <a:pt x="2228" y="1404"/>
                </a:lnTo>
                <a:lnTo>
                  <a:pt x="2231" y="1404"/>
                </a:lnTo>
                <a:lnTo>
                  <a:pt x="2233" y="1404"/>
                </a:lnTo>
                <a:lnTo>
                  <a:pt x="2240" y="1402"/>
                </a:lnTo>
                <a:lnTo>
                  <a:pt x="2245" y="1400"/>
                </a:lnTo>
                <a:lnTo>
                  <a:pt x="2249" y="1398"/>
                </a:lnTo>
                <a:lnTo>
                  <a:pt x="2250" y="1397"/>
                </a:lnTo>
                <a:lnTo>
                  <a:pt x="2252" y="1392"/>
                </a:lnTo>
                <a:lnTo>
                  <a:pt x="2252" y="1387"/>
                </a:lnTo>
                <a:lnTo>
                  <a:pt x="2252" y="1383"/>
                </a:lnTo>
                <a:lnTo>
                  <a:pt x="2252" y="1376"/>
                </a:lnTo>
                <a:lnTo>
                  <a:pt x="2252" y="1368"/>
                </a:lnTo>
                <a:lnTo>
                  <a:pt x="2254" y="1364"/>
                </a:lnTo>
                <a:lnTo>
                  <a:pt x="2257" y="1364"/>
                </a:lnTo>
                <a:lnTo>
                  <a:pt x="2261" y="1366"/>
                </a:lnTo>
                <a:lnTo>
                  <a:pt x="2267" y="1375"/>
                </a:lnTo>
                <a:lnTo>
                  <a:pt x="2272" y="1383"/>
                </a:lnTo>
                <a:lnTo>
                  <a:pt x="2281" y="1387"/>
                </a:lnTo>
                <a:lnTo>
                  <a:pt x="2289" y="1390"/>
                </a:lnTo>
                <a:lnTo>
                  <a:pt x="2298" y="1393"/>
                </a:lnTo>
                <a:lnTo>
                  <a:pt x="2307" y="1397"/>
                </a:lnTo>
                <a:lnTo>
                  <a:pt x="2312" y="1393"/>
                </a:lnTo>
                <a:lnTo>
                  <a:pt x="2318" y="1392"/>
                </a:lnTo>
                <a:lnTo>
                  <a:pt x="2322" y="1392"/>
                </a:lnTo>
                <a:lnTo>
                  <a:pt x="2324" y="1392"/>
                </a:lnTo>
                <a:lnTo>
                  <a:pt x="2325" y="1393"/>
                </a:lnTo>
                <a:lnTo>
                  <a:pt x="2327" y="1397"/>
                </a:lnTo>
                <a:lnTo>
                  <a:pt x="2329" y="1395"/>
                </a:lnTo>
                <a:lnTo>
                  <a:pt x="2330" y="1393"/>
                </a:lnTo>
                <a:lnTo>
                  <a:pt x="2334" y="1390"/>
                </a:lnTo>
                <a:lnTo>
                  <a:pt x="2336" y="1385"/>
                </a:lnTo>
                <a:lnTo>
                  <a:pt x="2337" y="1383"/>
                </a:lnTo>
                <a:lnTo>
                  <a:pt x="2341" y="1383"/>
                </a:lnTo>
                <a:lnTo>
                  <a:pt x="2341" y="1363"/>
                </a:lnTo>
                <a:lnTo>
                  <a:pt x="2344" y="1364"/>
                </a:lnTo>
                <a:lnTo>
                  <a:pt x="2347" y="1366"/>
                </a:lnTo>
                <a:lnTo>
                  <a:pt x="2349" y="1369"/>
                </a:lnTo>
                <a:lnTo>
                  <a:pt x="2354" y="1369"/>
                </a:lnTo>
                <a:lnTo>
                  <a:pt x="2356" y="1366"/>
                </a:lnTo>
                <a:lnTo>
                  <a:pt x="2358" y="1364"/>
                </a:lnTo>
                <a:lnTo>
                  <a:pt x="2361" y="1363"/>
                </a:lnTo>
                <a:lnTo>
                  <a:pt x="2368" y="1363"/>
                </a:lnTo>
                <a:lnTo>
                  <a:pt x="2371" y="1363"/>
                </a:lnTo>
                <a:lnTo>
                  <a:pt x="2373" y="1361"/>
                </a:lnTo>
                <a:lnTo>
                  <a:pt x="2375" y="1356"/>
                </a:lnTo>
                <a:lnTo>
                  <a:pt x="2378" y="1358"/>
                </a:lnTo>
                <a:lnTo>
                  <a:pt x="2382" y="1359"/>
                </a:lnTo>
                <a:lnTo>
                  <a:pt x="2387" y="1364"/>
                </a:lnTo>
                <a:lnTo>
                  <a:pt x="2388" y="1368"/>
                </a:lnTo>
                <a:lnTo>
                  <a:pt x="2392" y="1369"/>
                </a:lnTo>
                <a:lnTo>
                  <a:pt x="2395" y="1371"/>
                </a:lnTo>
                <a:lnTo>
                  <a:pt x="2402" y="1369"/>
                </a:lnTo>
                <a:lnTo>
                  <a:pt x="2409" y="1369"/>
                </a:lnTo>
                <a:lnTo>
                  <a:pt x="2411" y="1364"/>
                </a:lnTo>
                <a:lnTo>
                  <a:pt x="2412" y="1363"/>
                </a:lnTo>
                <a:lnTo>
                  <a:pt x="2416" y="1363"/>
                </a:lnTo>
                <a:lnTo>
                  <a:pt x="2424" y="1358"/>
                </a:lnTo>
                <a:lnTo>
                  <a:pt x="2433" y="1354"/>
                </a:lnTo>
                <a:lnTo>
                  <a:pt x="2443" y="1351"/>
                </a:lnTo>
                <a:lnTo>
                  <a:pt x="2455" y="1349"/>
                </a:lnTo>
                <a:lnTo>
                  <a:pt x="2460" y="1349"/>
                </a:lnTo>
                <a:lnTo>
                  <a:pt x="2463" y="1351"/>
                </a:lnTo>
                <a:lnTo>
                  <a:pt x="2469" y="1351"/>
                </a:lnTo>
                <a:lnTo>
                  <a:pt x="2475" y="1347"/>
                </a:lnTo>
                <a:lnTo>
                  <a:pt x="2484" y="1344"/>
                </a:lnTo>
                <a:lnTo>
                  <a:pt x="2489" y="1342"/>
                </a:lnTo>
                <a:lnTo>
                  <a:pt x="2494" y="1342"/>
                </a:lnTo>
                <a:lnTo>
                  <a:pt x="2498" y="1342"/>
                </a:lnTo>
                <a:lnTo>
                  <a:pt x="2504" y="1342"/>
                </a:lnTo>
                <a:lnTo>
                  <a:pt x="2504" y="1335"/>
                </a:lnTo>
                <a:lnTo>
                  <a:pt x="2504" y="1334"/>
                </a:lnTo>
                <a:close/>
                <a:moveTo>
                  <a:pt x="1338" y="4276"/>
                </a:moveTo>
                <a:lnTo>
                  <a:pt x="1338" y="4269"/>
                </a:lnTo>
                <a:lnTo>
                  <a:pt x="1341" y="4269"/>
                </a:lnTo>
                <a:lnTo>
                  <a:pt x="1344" y="4269"/>
                </a:lnTo>
                <a:lnTo>
                  <a:pt x="1351" y="4273"/>
                </a:lnTo>
                <a:lnTo>
                  <a:pt x="1355" y="4273"/>
                </a:lnTo>
                <a:lnTo>
                  <a:pt x="1356" y="4273"/>
                </a:lnTo>
                <a:lnTo>
                  <a:pt x="1358" y="4269"/>
                </a:lnTo>
                <a:lnTo>
                  <a:pt x="1365" y="4273"/>
                </a:lnTo>
                <a:lnTo>
                  <a:pt x="1372" y="4276"/>
                </a:lnTo>
                <a:lnTo>
                  <a:pt x="1382" y="4276"/>
                </a:lnTo>
                <a:lnTo>
                  <a:pt x="1392" y="4276"/>
                </a:lnTo>
                <a:lnTo>
                  <a:pt x="1392" y="4280"/>
                </a:lnTo>
                <a:lnTo>
                  <a:pt x="1394" y="4281"/>
                </a:lnTo>
                <a:lnTo>
                  <a:pt x="1399" y="4283"/>
                </a:lnTo>
                <a:lnTo>
                  <a:pt x="1402" y="4286"/>
                </a:lnTo>
                <a:lnTo>
                  <a:pt x="1404" y="4288"/>
                </a:lnTo>
                <a:lnTo>
                  <a:pt x="1406" y="4290"/>
                </a:lnTo>
                <a:lnTo>
                  <a:pt x="1411" y="4291"/>
                </a:lnTo>
                <a:lnTo>
                  <a:pt x="1416" y="4297"/>
                </a:lnTo>
                <a:lnTo>
                  <a:pt x="1421" y="4300"/>
                </a:lnTo>
                <a:lnTo>
                  <a:pt x="1426" y="4303"/>
                </a:lnTo>
                <a:lnTo>
                  <a:pt x="1431" y="4305"/>
                </a:lnTo>
                <a:lnTo>
                  <a:pt x="1433" y="4307"/>
                </a:lnTo>
                <a:lnTo>
                  <a:pt x="1433" y="4310"/>
                </a:lnTo>
                <a:lnTo>
                  <a:pt x="1436" y="4310"/>
                </a:lnTo>
                <a:lnTo>
                  <a:pt x="1440" y="4307"/>
                </a:lnTo>
                <a:lnTo>
                  <a:pt x="1443" y="4305"/>
                </a:lnTo>
                <a:lnTo>
                  <a:pt x="1447" y="4303"/>
                </a:lnTo>
                <a:lnTo>
                  <a:pt x="1447" y="4276"/>
                </a:lnTo>
                <a:lnTo>
                  <a:pt x="1447" y="4273"/>
                </a:lnTo>
                <a:lnTo>
                  <a:pt x="1445" y="4271"/>
                </a:lnTo>
                <a:lnTo>
                  <a:pt x="1440" y="4269"/>
                </a:lnTo>
                <a:lnTo>
                  <a:pt x="1436" y="4266"/>
                </a:lnTo>
                <a:lnTo>
                  <a:pt x="1435" y="4264"/>
                </a:lnTo>
                <a:lnTo>
                  <a:pt x="1433" y="4263"/>
                </a:lnTo>
                <a:lnTo>
                  <a:pt x="1428" y="4261"/>
                </a:lnTo>
                <a:lnTo>
                  <a:pt x="1425" y="4257"/>
                </a:lnTo>
                <a:lnTo>
                  <a:pt x="1419" y="4249"/>
                </a:lnTo>
                <a:lnTo>
                  <a:pt x="1418" y="4249"/>
                </a:lnTo>
                <a:lnTo>
                  <a:pt x="1416" y="4247"/>
                </a:lnTo>
                <a:lnTo>
                  <a:pt x="1414" y="4242"/>
                </a:lnTo>
                <a:lnTo>
                  <a:pt x="1414" y="4239"/>
                </a:lnTo>
                <a:lnTo>
                  <a:pt x="1416" y="4237"/>
                </a:lnTo>
                <a:lnTo>
                  <a:pt x="1419" y="4235"/>
                </a:lnTo>
                <a:lnTo>
                  <a:pt x="1433" y="4235"/>
                </a:lnTo>
                <a:lnTo>
                  <a:pt x="1435" y="4244"/>
                </a:lnTo>
                <a:lnTo>
                  <a:pt x="1436" y="4247"/>
                </a:lnTo>
                <a:lnTo>
                  <a:pt x="1440" y="4249"/>
                </a:lnTo>
                <a:lnTo>
                  <a:pt x="1443" y="4256"/>
                </a:lnTo>
                <a:lnTo>
                  <a:pt x="1448" y="4261"/>
                </a:lnTo>
                <a:lnTo>
                  <a:pt x="1454" y="4266"/>
                </a:lnTo>
                <a:lnTo>
                  <a:pt x="1460" y="4269"/>
                </a:lnTo>
                <a:lnTo>
                  <a:pt x="1460" y="4290"/>
                </a:lnTo>
                <a:lnTo>
                  <a:pt x="1465" y="4286"/>
                </a:lnTo>
                <a:lnTo>
                  <a:pt x="1471" y="4286"/>
                </a:lnTo>
                <a:lnTo>
                  <a:pt x="1481" y="4290"/>
                </a:lnTo>
                <a:lnTo>
                  <a:pt x="1486" y="4293"/>
                </a:lnTo>
                <a:lnTo>
                  <a:pt x="1493" y="4295"/>
                </a:lnTo>
                <a:lnTo>
                  <a:pt x="1498" y="4298"/>
                </a:lnTo>
                <a:lnTo>
                  <a:pt x="1500" y="4300"/>
                </a:lnTo>
                <a:lnTo>
                  <a:pt x="1501" y="4303"/>
                </a:lnTo>
                <a:lnTo>
                  <a:pt x="1506" y="4300"/>
                </a:lnTo>
                <a:lnTo>
                  <a:pt x="1511" y="4297"/>
                </a:lnTo>
                <a:lnTo>
                  <a:pt x="1513" y="4291"/>
                </a:lnTo>
                <a:lnTo>
                  <a:pt x="1515" y="4283"/>
                </a:lnTo>
                <a:lnTo>
                  <a:pt x="1515" y="4266"/>
                </a:lnTo>
                <a:lnTo>
                  <a:pt x="1517" y="4259"/>
                </a:lnTo>
                <a:lnTo>
                  <a:pt x="1518" y="4257"/>
                </a:lnTo>
                <a:lnTo>
                  <a:pt x="1522" y="4256"/>
                </a:lnTo>
                <a:lnTo>
                  <a:pt x="1520" y="4254"/>
                </a:lnTo>
                <a:lnTo>
                  <a:pt x="1518" y="4252"/>
                </a:lnTo>
                <a:lnTo>
                  <a:pt x="1515" y="4249"/>
                </a:lnTo>
                <a:lnTo>
                  <a:pt x="1510" y="4247"/>
                </a:lnTo>
                <a:lnTo>
                  <a:pt x="1508" y="4245"/>
                </a:lnTo>
                <a:lnTo>
                  <a:pt x="1508" y="4242"/>
                </a:lnTo>
                <a:lnTo>
                  <a:pt x="1506" y="4239"/>
                </a:lnTo>
                <a:lnTo>
                  <a:pt x="1503" y="4237"/>
                </a:lnTo>
                <a:lnTo>
                  <a:pt x="1494" y="4235"/>
                </a:lnTo>
                <a:lnTo>
                  <a:pt x="1494" y="4232"/>
                </a:lnTo>
                <a:lnTo>
                  <a:pt x="1493" y="4230"/>
                </a:lnTo>
                <a:lnTo>
                  <a:pt x="1488" y="4228"/>
                </a:lnTo>
                <a:lnTo>
                  <a:pt x="1484" y="4223"/>
                </a:lnTo>
                <a:lnTo>
                  <a:pt x="1481" y="4218"/>
                </a:lnTo>
                <a:lnTo>
                  <a:pt x="1474" y="4216"/>
                </a:lnTo>
                <a:lnTo>
                  <a:pt x="1467" y="4215"/>
                </a:lnTo>
                <a:lnTo>
                  <a:pt x="1467" y="4194"/>
                </a:lnTo>
                <a:lnTo>
                  <a:pt x="1462" y="4194"/>
                </a:lnTo>
                <a:lnTo>
                  <a:pt x="1460" y="4191"/>
                </a:lnTo>
                <a:lnTo>
                  <a:pt x="1457" y="4189"/>
                </a:lnTo>
                <a:lnTo>
                  <a:pt x="1454" y="4187"/>
                </a:lnTo>
                <a:lnTo>
                  <a:pt x="1448" y="4189"/>
                </a:lnTo>
                <a:lnTo>
                  <a:pt x="1445" y="4191"/>
                </a:lnTo>
                <a:lnTo>
                  <a:pt x="1442" y="4191"/>
                </a:lnTo>
                <a:lnTo>
                  <a:pt x="1440" y="4187"/>
                </a:lnTo>
                <a:lnTo>
                  <a:pt x="1443" y="4182"/>
                </a:lnTo>
                <a:lnTo>
                  <a:pt x="1447" y="4177"/>
                </a:lnTo>
                <a:lnTo>
                  <a:pt x="1452" y="4174"/>
                </a:lnTo>
                <a:lnTo>
                  <a:pt x="1460" y="4174"/>
                </a:lnTo>
                <a:lnTo>
                  <a:pt x="1465" y="4176"/>
                </a:lnTo>
                <a:lnTo>
                  <a:pt x="1471" y="4181"/>
                </a:lnTo>
                <a:lnTo>
                  <a:pt x="1476" y="4184"/>
                </a:lnTo>
                <a:lnTo>
                  <a:pt x="1481" y="4187"/>
                </a:lnTo>
                <a:lnTo>
                  <a:pt x="1488" y="4199"/>
                </a:lnTo>
                <a:lnTo>
                  <a:pt x="1494" y="4211"/>
                </a:lnTo>
                <a:lnTo>
                  <a:pt x="1503" y="4222"/>
                </a:lnTo>
                <a:lnTo>
                  <a:pt x="1515" y="4228"/>
                </a:lnTo>
                <a:lnTo>
                  <a:pt x="1518" y="4228"/>
                </a:lnTo>
                <a:lnTo>
                  <a:pt x="1518" y="4232"/>
                </a:lnTo>
                <a:lnTo>
                  <a:pt x="1520" y="4235"/>
                </a:lnTo>
                <a:lnTo>
                  <a:pt x="1525" y="4240"/>
                </a:lnTo>
                <a:lnTo>
                  <a:pt x="1530" y="4247"/>
                </a:lnTo>
                <a:lnTo>
                  <a:pt x="1530" y="4252"/>
                </a:lnTo>
                <a:lnTo>
                  <a:pt x="1529" y="4256"/>
                </a:lnTo>
                <a:lnTo>
                  <a:pt x="1529" y="4259"/>
                </a:lnTo>
                <a:lnTo>
                  <a:pt x="1529" y="4263"/>
                </a:lnTo>
                <a:lnTo>
                  <a:pt x="1529" y="4276"/>
                </a:lnTo>
                <a:lnTo>
                  <a:pt x="1527" y="4291"/>
                </a:lnTo>
                <a:lnTo>
                  <a:pt x="1525" y="4303"/>
                </a:lnTo>
                <a:lnTo>
                  <a:pt x="1523" y="4317"/>
                </a:lnTo>
                <a:lnTo>
                  <a:pt x="1523" y="4320"/>
                </a:lnTo>
                <a:lnTo>
                  <a:pt x="1527" y="4329"/>
                </a:lnTo>
                <a:lnTo>
                  <a:pt x="1532" y="4336"/>
                </a:lnTo>
                <a:lnTo>
                  <a:pt x="1534" y="4338"/>
                </a:lnTo>
                <a:lnTo>
                  <a:pt x="1540" y="4344"/>
                </a:lnTo>
                <a:lnTo>
                  <a:pt x="1547" y="4350"/>
                </a:lnTo>
                <a:lnTo>
                  <a:pt x="1556" y="4350"/>
                </a:lnTo>
                <a:lnTo>
                  <a:pt x="1566" y="4350"/>
                </a:lnTo>
                <a:lnTo>
                  <a:pt x="1569" y="4350"/>
                </a:lnTo>
                <a:lnTo>
                  <a:pt x="1575" y="4351"/>
                </a:lnTo>
                <a:lnTo>
                  <a:pt x="1580" y="4351"/>
                </a:lnTo>
                <a:lnTo>
                  <a:pt x="1588" y="4348"/>
                </a:lnTo>
                <a:lnTo>
                  <a:pt x="1592" y="4346"/>
                </a:lnTo>
                <a:lnTo>
                  <a:pt x="1595" y="4346"/>
                </a:lnTo>
                <a:lnTo>
                  <a:pt x="1600" y="4346"/>
                </a:lnTo>
                <a:lnTo>
                  <a:pt x="1605" y="4350"/>
                </a:lnTo>
                <a:lnTo>
                  <a:pt x="1597" y="4351"/>
                </a:lnTo>
                <a:lnTo>
                  <a:pt x="1588" y="4351"/>
                </a:lnTo>
                <a:lnTo>
                  <a:pt x="1581" y="4356"/>
                </a:lnTo>
                <a:lnTo>
                  <a:pt x="1575" y="4363"/>
                </a:lnTo>
                <a:lnTo>
                  <a:pt x="1571" y="4365"/>
                </a:lnTo>
                <a:lnTo>
                  <a:pt x="1569" y="4365"/>
                </a:lnTo>
                <a:lnTo>
                  <a:pt x="1563" y="4365"/>
                </a:lnTo>
                <a:lnTo>
                  <a:pt x="1556" y="4365"/>
                </a:lnTo>
                <a:lnTo>
                  <a:pt x="1549" y="4361"/>
                </a:lnTo>
                <a:lnTo>
                  <a:pt x="1547" y="4360"/>
                </a:lnTo>
                <a:lnTo>
                  <a:pt x="1534" y="4346"/>
                </a:lnTo>
                <a:lnTo>
                  <a:pt x="1532" y="4344"/>
                </a:lnTo>
                <a:lnTo>
                  <a:pt x="1517" y="4329"/>
                </a:lnTo>
                <a:lnTo>
                  <a:pt x="1515" y="4327"/>
                </a:lnTo>
                <a:lnTo>
                  <a:pt x="1511" y="4326"/>
                </a:lnTo>
                <a:lnTo>
                  <a:pt x="1508" y="4324"/>
                </a:lnTo>
                <a:lnTo>
                  <a:pt x="1508" y="4329"/>
                </a:lnTo>
                <a:lnTo>
                  <a:pt x="1506" y="4331"/>
                </a:lnTo>
                <a:lnTo>
                  <a:pt x="1503" y="4329"/>
                </a:lnTo>
                <a:lnTo>
                  <a:pt x="1500" y="4326"/>
                </a:lnTo>
                <a:lnTo>
                  <a:pt x="1494" y="4324"/>
                </a:lnTo>
                <a:lnTo>
                  <a:pt x="1491" y="4322"/>
                </a:lnTo>
                <a:lnTo>
                  <a:pt x="1489" y="4324"/>
                </a:lnTo>
                <a:lnTo>
                  <a:pt x="1488" y="4331"/>
                </a:lnTo>
                <a:lnTo>
                  <a:pt x="1491" y="4332"/>
                </a:lnTo>
                <a:lnTo>
                  <a:pt x="1493" y="4336"/>
                </a:lnTo>
                <a:lnTo>
                  <a:pt x="1494" y="4339"/>
                </a:lnTo>
                <a:lnTo>
                  <a:pt x="1494" y="4344"/>
                </a:lnTo>
                <a:lnTo>
                  <a:pt x="1501" y="4344"/>
                </a:lnTo>
                <a:lnTo>
                  <a:pt x="1506" y="4346"/>
                </a:lnTo>
                <a:lnTo>
                  <a:pt x="1515" y="4351"/>
                </a:lnTo>
                <a:lnTo>
                  <a:pt x="1517" y="4356"/>
                </a:lnTo>
                <a:lnTo>
                  <a:pt x="1520" y="4360"/>
                </a:lnTo>
                <a:lnTo>
                  <a:pt x="1523" y="4363"/>
                </a:lnTo>
                <a:lnTo>
                  <a:pt x="1529" y="4365"/>
                </a:lnTo>
                <a:lnTo>
                  <a:pt x="1534" y="4367"/>
                </a:lnTo>
                <a:lnTo>
                  <a:pt x="1537" y="4370"/>
                </a:lnTo>
                <a:lnTo>
                  <a:pt x="1540" y="4373"/>
                </a:lnTo>
                <a:lnTo>
                  <a:pt x="1542" y="4379"/>
                </a:lnTo>
                <a:lnTo>
                  <a:pt x="1523" y="4379"/>
                </a:lnTo>
                <a:lnTo>
                  <a:pt x="1505" y="4379"/>
                </a:lnTo>
                <a:lnTo>
                  <a:pt x="1486" y="4380"/>
                </a:lnTo>
                <a:lnTo>
                  <a:pt x="1479" y="4382"/>
                </a:lnTo>
                <a:lnTo>
                  <a:pt x="1474" y="4385"/>
                </a:lnTo>
                <a:lnTo>
                  <a:pt x="1472" y="4380"/>
                </a:lnTo>
                <a:lnTo>
                  <a:pt x="1471" y="4377"/>
                </a:lnTo>
                <a:lnTo>
                  <a:pt x="1467" y="4375"/>
                </a:lnTo>
                <a:lnTo>
                  <a:pt x="1462" y="4373"/>
                </a:lnTo>
                <a:lnTo>
                  <a:pt x="1452" y="4372"/>
                </a:lnTo>
                <a:lnTo>
                  <a:pt x="1440" y="4372"/>
                </a:lnTo>
                <a:lnTo>
                  <a:pt x="1436" y="4380"/>
                </a:lnTo>
                <a:lnTo>
                  <a:pt x="1431" y="4387"/>
                </a:lnTo>
                <a:lnTo>
                  <a:pt x="1428" y="4396"/>
                </a:lnTo>
                <a:lnTo>
                  <a:pt x="1426" y="4401"/>
                </a:lnTo>
                <a:lnTo>
                  <a:pt x="1426" y="4406"/>
                </a:lnTo>
                <a:lnTo>
                  <a:pt x="1421" y="4408"/>
                </a:lnTo>
                <a:lnTo>
                  <a:pt x="1416" y="4408"/>
                </a:lnTo>
                <a:lnTo>
                  <a:pt x="1413" y="4404"/>
                </a:lnTo>
                <a:lnTo>
                  <a:pt x="1411" y="4399"/>
                </a:lnTo>
                <a:lnTo>
                  <a:pt x="1411" y="4394"/>
                </a:lnTo>
                <a:lnTo>
                  <a:pt x="1413" y="4389"/>
                </a:lnTo>
                <a:lnTo>
                  <a:pt x="1414" y="4385"/>
                </a:lnTo>
                <a:lnTo>
                  <a:pt x="1419" y="4385"/>
                </a:lnTo>
                <a:lnTo>
                  <a:pt x="1419" y="4380"/>
                </a:lnTo>
                <a:lnTo>
                  <a:pt x="1421" y="4377"/>
                </a:lnTo>
                <a:lnTo>
                  <a:pt x="1423" y="4373"/>
                </a:lnTo>
                <a:lnTo>
                  <a:pt x="1426" y="4372"/>
                </a:lnTo>
                <a:lnTo>
                  <a:pt x="1423" y="4367"/>
                </a:lnTo>
                <a:lnTo>
                  <a:pt x="1419" y="4361"/>
                </a:lnTo>
                <a:lnTo>
                  <a:pt x="1414" y="4358"/>
                </a:lnTo>
                <a:lnTo>
                  <a:pt x="1413" y="4351"/>
                </a:lnTo>
                <a:lnTo>
                  <a:pt x="1406" y="4351"/>
                </a:lnTo>
                <a:lnTo>
                  <a:pt x="1399" y="4351"/>
                </a:lnTo>
                <a:lnTo>
                  <a:pt x="1384" y="4353"/>
                </a:lnTo>
                <a:lnTo>
                  <a:pt x="1378" y="4351"/>
                </a:lnTo>
                <a:lnTo>
                  <a:pt x="1373" y="4350"/>
                </a:lnTo>
                <a:lnTo>
                  <a:pt x="1372" y="4344"/>
                </a:lnTo>
                <a:lnTo>
                  <a:pt x="1372" y="4338"/>
                </a:lnTo>
                <a:lnTo>
                  <a:pt x="1367" y="4334"/>
                </a:lnTo>
                <a:lnTo>
                  <a:pt x="1361" y="4331"/>
                </a:lnTo>
                <a:lnTo>
                  <a:pt x="1358" y="4326"/>
                </a:lnTo>
                <a:lnTo>
                  <a:pt x="1358" y="4317"/>
                </a:lnTo>
                <a:lnTo>
                  <a:pt x="1361" y="4312"/>
                </a:lnTo>
                <a:lnTo>
                  <a:pt x="1365" y="4307"/>
                </a:lnTo>
                <a:lnTo>
                  <a:pt x="1368" y="4303"/>
                </a:lnTo>
                <a:lnTo>
                  <a:pt x="1372" y="4297"/>
                </a:lnTo>
                <a:lnTo>
                  <a:pt x="1372" y="4293"/>
                </a:lnTo>
                <a:lnTo>
                  <a:pt x="1370" y="4291"/>
                </a:lnTo>
                <a:lnTo>
                  <a:pt x="1365" y="4290"/>
                </a:lnTo>
                <a:lnTo>
                  <a:pt x="1358" y="4285"/>
                </a:lnTo>
                <a:lnTo>
                  <a:pt x="1351" y="4285"/>
                </a:lnTo>
                <a:lnTo>
                  <a:pt x="1344" y="4285"/>
                </a:lnTo>
                <a:lnTo>
                  <a:pt x="1338" y="4290"/>
                </a:lnTo>
                <a:lnTo>
                  <a:pt x="1338" y="4331"/>
                </a:lnTo>
                <a:lnTo>
                  <a:pt x="1339" y="4331"/>
                </a:lnTo>
                <a:lnTo>
                  <a:pt x="1341" y="4332"/>
                </a:lnTo>
                <a:lnTo>
                  <a:pt x="1343" y="4334"/>
                </a:lnTo>
                <a:lnTo>
                  <a:pt x="1341" y="4334"/>
                </a:lnTo>
                <a:lnTo>
                  <a:pt x="1338" y="4331"/>
                </a:lnTo>
                <a:lnTo>
                  <a:pt x="1332" y="4327"/>
                </a:lnTo>
                <a:lnTo>
                  <a:pt x="1327" y="4324"/>
                </a:lnTo>
                <a:lnTo>
                  <a:pt x="1324" y="4319"/>
                </a:lnTo>
                <a:lnTo>
                  <a:pt x="1324" y="4310"/>
                </a:lnTo>
                <a:lnTo>
                  <a:pt x="1317" y="4312"/>
                </a:lnTo>
                <a:lnTo>
                  <a:pt x="1312" y="4312"/>
                </a:lnTo>
                <a:lnTo>
                  <a:pt x="1305" y="4309"/>
                </a:lnTo>
                <a:lnTo>
                  <a:pt x="1300" y="4303"/>
                </a:lnTo>
                <a:lnTo>
                  <a:pt x="1295" y="4303"/>
                </a:lnTo>
                <a:lnTo>
                  <a:pt x="1290" y="4303"/>
                </a:lnTo>
                <a:lnTo>
                  <a:pt x="1286" y="4305"/>
                </a:lnTo>
                <a:lnTo>
                  <a:pt x="1285" y="4307"/>
                </a:lnTo>
                <a:lnTo>
                  <a:pt x="1285" y="4310"/>
                </a:lnTo>
                <a:lnTo>
                  <a:pt x="1286" y="4315"/>
                </a:lnTo>
                <a:lnTo>
                  <a:pt x="1288" y="4317"/>
                </a:lnTo>
                <a:lnTo>
                  <a:pt x="1290" y="4317"/>
                </a:lnTo>
                <a:lnTo>
                  <a:pt x="1290" y="4324"/>
                </a:lnTo>
                <a:lnTo>
                  <a:pt x="1297" y="4327"/>
                </a:lnTo>
                <a:lnTo>
                  <a:pt x="1302" y="4332"/>
                </a:lnTo>
                <a:lnTo>
                  <a:pt x="1307" y="4338"/>
                </a:lnTo>
                <a:lnTo>
                  <a:pt x="1310" y="4344"/>
                </a:lnTo>
                <a:lnTo>
                  <a:pt x="1319" y="4346"/>
                </a:lnTo>
                <a:lnTo>
                  <a:pt x="1322" y="4348"/>
                </a:lnTo>
                <a:lnTo>
                  <a:pt x="1324" y="4351"/>
                </a:lnTo>
                <a:lnTo>
                  <a:pt x="1315" y="4350"/>
                </a:lnTo>
                <a:lnTo>
                  <a:pt x="1312" y="4348"/>
                </a:lnTo>
                <a:lnTo>
                  <a:pt x="1310" y="4344"/>
                </a:lnTo>
                <a:lnTo>
                  <a:pt x="1300" y="4344"/>
                </a:lnTo>
                <a:lnTo>
                  <a:pt x="1297" y="4343"/>
                </a:lnTo>
                <a:lnTo>
                  <a:pt x="1293" y="4341"/>
                </a:lnTo>
                <a:lnTo>
                  <a:pt x="1292" y="4338"/>
                </a:lnTo>
                <a:lnTo>
                  <a:pt x="1290" y="4334"/>
                </a:lnTo>
                <a:lnTo>
                  <a:pt x="1290" y="4324"/>
                </a:lnTo>
                <a:lnTo>
                  <a:pt x="1276" y="4320"/>
                </a:lnTo>
                <a:lnTo>
                  <a:pt x="1259" y="4317"/>
                </a:lnTo>
                <a:lnTo>
                  <a:pt x="1240" y="4315"/>
                </a:lnTo>
                <a:lnTo>
                  <a:pt x="1222" y="4317"/>
                </a:lnTo>
                <a:lnTo>
                  <a:pt x="1213" y="4319"/>
                </a:lnTo>
                <a:lnTo>
                  <a:pt x="1210" y="4320"/>
                </a:lnTo>
                <a:lnTo>
                  <a:pt x="1208" y="4324"/>
                </a:lnTo>
                <a:lnTo>
                  <a:pt x="1201" y="4322"/>
                </a:lnTo>
                <a:lnTo>
                  <a:pt x="1191" y="4324"/>
                </a:lnTo>
                <a:lnTo>
                  <a:pt x="1172" y="4326"/>
                </a:lnTo>
                <a:lnTo>
                  <a:pt x="1164" y="4326"/>
                </a:lnTo>
                <a:lnTo>
                  <a:pt x="1157" y="4322"/>
                </a:lnTo>
                <a:lnTo>
                  <a:pt x="1155" y="4320"/>
                </a:lnTo>
                <a:lnTo>
                  <a:pt x="1153" y="4319"/>
                </a:lnTo>
                <a:lnTo>
                  <a:pt x="1153" y="4315"/>
                </a:lnTo>
                <a:lnTo>
                  <a:pt x="1153" y="4310"/>
                </a:lnTo>
                <a:lnTo>
                  <a:pt x="1157" y="4310"/>
                </a:lnTo>
                <a:lnTo>
                  <a:pt x="1160" y="4314"/>
                </a:lnTo>
                <a:lnTo>
                  <a:pt x="1164" y="4315"/>
                </a:lnTo>
                <a:lnTo>
                  <a:pt x="1167" y="4317"/>
                </a:lnTo>
                <a:lnTo>
                  <a:pt x="1170" y="4315"/>
                </a:lnTo>
                <a:lnTo>
                  <a:pt x="1174" y="4314"/>
                </a:lnTo>
                <a:lnTo>
                  <a:pt x="1177" y="4312"/>
                </a:lnTo>
                <a:lnTo>
                  <a:pt x="1181" y="4310"/>
                </a:lnTo>
                <a:lnTo>
                  <a:pt x="1186" y="4312"/>
                </a:lnTo>
                <a:lnTo>
                  <a:pt x="1189" y="4315"/>
                </a:lnTo>
                <a:lnTo>
                  <a:pt x="1194" y="4317"/>
                </a:lnTo>
                <a:lnTo>
                  <a:pt x="1201" y="4317"/>
                </a:lnTo>
                <a:lnTo>
                  <a:pt x="1203" y="4312"/>
                </a:lnTo>
                <a:lnTo>
                  <a:pt x="1208" y="4310"/>
                </a:lnTo>
                <a:lnTo>
                  <a:pt x="1215" y="4310"/>
                </a:lnTo>
                <a:lnTo>
                  <a:pt x="1222" y="4310"/>
                </a:lnTo>
                <a:lnTo>
                  <a:pt x="1223" y="4303"/>
                </a:lnTo>
                <a:lnTo>
                  <a:pt x="1228" y="4300"/>
                </a:lnTo>
                <a:lnTo>
                  <a:pt x="1232" y="4295"/>
                </a:lnTo>
                <a:lnTo>
                  <a:pt x="1235" y="4290"/>
                </a:lnTo>
                <a:lnTo>
                  <a:pt x="1240" y="4290"/>
                </a:lnTo>
                <a:lnTo>
                  <a:pt x="1242" y="4286"/>
                </a:lnTo>
                <a:lnTo>
                  <a:pt x="1242" y="4281"/>
                </a:lnTo>
                <a:lnTo>
                  <a:pt x="1242" y="4276"/>
                </a:lnTo>
                <a:lnTo>
                  <a:pt x="1240" y="4271"/>
                </a:lnTo>
                <a:lnTo>
                  <a:pt x="1242" y="4266"/>
                </a:lnTo>
                <a:lnTo>
                  <a:pt x="1244" y="4263"/>
                </a:lnTo>
                <a:lnTo>
                  <a:pt x="1249" y="4263"/>
                </a:lnTo>
                <a:lnTo>
                  <a:pt x="1249" y="4268"/>
                </a:lnTo>
                <a:lnTo>
                  <a:pt x="1252" y="4269"/>
                </a:lnTo>
                <a:lnTo>
                  <a:pt x="1263" y="4269"/>
                </a:lnTo>
                <a:lnTo>
                  <a:pt x="1266" y="4271"/>
                </a:lnTo>
                <a:lnTo>
                  <a:pt x="1269" y="4273"/>
                </a:lnTo>
                <a:lnTo>
                  <a:pt x="1271" y="4276"/>
                </a:lnTo>
                <a:lnTo>
                  <a:pt x="1269" y="4283"/>
                </a:lnTo>
                <a:lnTo>
                  <a:pt x="1283" y="4290"/>
                </a:lnTo>
                <a:lnTo>
                  <a:pt x="1297" y="4297"/>
                </a:lnTo>
                <a:lnTo>
                  <a:pt x="1297" y="4280"/>
                </a:lnTo>
                <a:lnTo>
                  <a:pt x="1298" y="4273"/>
                </a:lnTo>
                <a:lnTo>
                  <a:pt x="1300" y="4271"/>
                </a:lnTo>
                <a:lnTo>
                  <a:pt x="1303" y="4269"/>
                </a:lnTo>
                <a:lnTo>
                  <a:pt x="1309" y="4271"/>
                </a:lnTo>
                <a:lnTo>
                  <a:pt x="1312" y="4274"/>
                </a:lnTo>
                <a:lnTo>
                  <a:pt x="1317" y="4283"/>
                </a:lnTo>
                <a:lnTo>
                  <a:pt x="1324" y="4283"/>
                </a:lnTo>
                <a:lnTo>
                  <a:pt x="1329" y="4281"/>
                </a:lnTo>
                <a:lnTo>
                  <a:pt x="1338" y="4276"/>
                </a:lnTo>
                <a:close/>
                <a:moveTo>
                  <a:pt x="2028" y="1634"/>
                </a:moveTo>
                <a:lnTo>
                  <a:pt x="2030" y="1629"/>
                </a:lnTo>
                <a:lnTo>
                  <a:pt x="2032" y="1629"/>
                </a:lnTo>
                <a:lnTo>
                  <a:pt x="2033" y="1630"/>
                </a:lnTo>
                <a:lnTo>
                  <a:pt x="2035" y="1641"/>
                </a:lnTo>
                <a:lnTo>
                  <a:pt x="2028" y="1634"/>
                </a:lnTo>
                <a:close/>
                <a:moveTo>
                  <a:pt x="2136" y="1537"/>
                </a:moveTo>
                <a:lnTo>
                  <a:pt x="2137" y="1538"/>
                </a:lnTo>
                <a:lnTo>
                  <a:pt x="2136" y="1537"/>
                </a:lnTo>
                <a:close/>
                <a:moveTo>
                  <a:pt x="2139" y="1538"/>
                </a:moveTo>
                <a:lnTo>
                  <a:pt x="2139" y="1538"/>
                </a:lnTo>
                <a:close/>
                <a:moveTo>
                  <a:pt x="2137" y="1523"/>
                </a:moveTo>
                <a:lnTo>
                  <a:pt x="2129" y="1526"/>
                </a:lnTo>
                <a:lnTo>
                  <a:pt x="2131" y="1528"/>
                </a:lnTo>
                <a:lnTo>
                  <a:pt x="2126" y="1525"/>
                </a:lnTo>
                <a:lnTo>
                  <a:pt x="2124" y="1523"/>
                </a:lnTo>
                <a:lnTo>
                  <a:pt x="2124" y="1518"/>
                </a:lnTo>
                <a:lnTo>
                  <a:pt x="2127" y="1521"/>
                </a:lnTo>
                <a:lnTo>
                  <a:pt x="2131" y="1521"/>
                </a:lnTo>
                <a:lnTo>
                  <a:pt x="2137" y="1523"/>
                </a:lnTo>
                <a:close/>
                <a:moveTo>
                  <a:pt x="341" y="5921"/>
                </a:moveTo>
                <a:lnTo>
                  <a:pt x="341" y="5926"/>
                </a:lnTo>
                <a:lnTo>
                  <a:pt x="345" y="5929"/>
                </a:lnTo>
                <a:lnTo>
                  <a:pt x="350" y="5933"/>
                </a:lnTo>
                <a:lnTo>
                  <a:pt x="357" y="5934"/>
                </a:lnTo>
                <a:lnTo>
                  <a:pt x="362" y="5934"/>
                </a:lnTo>
                <a:lnTo>
                  <a:pt x="367" y="5933"/>
                </a:lnTo>
                <a:lnTo>
                  <a:pt x="369" y="5927"/>
                </a:lnTo>
                <a:lnTo>
                  <a:pt x="369" y="5921"/>
                </a:lnTo>
                <a:lnTo>
                  <a:pt x="369" y="5914"/>
                </a:lnTo>
                <a:lnTo>
                  <a:pt x="352" y="5914"/>
                </a:lnTo>
                <a:lnTo>
                  <a:pt x="345" y="5915"/>
                </a:lnTo>
                <a:lnTo>
                  <a:pt x="343" y="5917"/>
                </a:lnTo>
                <a:lnTo>
                  <a:pt x="341" y="5921"/>
                </a:lnTo>
                <a:close/>
                <a:moveTo>
                  <a:pt x="2457" y="1444"/>
                </a:moveTo>
                <a:lnTo>
                  <a:pt x="2450" y="1444"/>
                </a:lnTo>
                <a:lnTo>
                  <a:pt x="2446" y="1450"/>
                </a:lnTo>
                <a:lnTo>
                  <a:pt x="2445" y="1456"/>
                </a:lnTo>
                <a:lnTo>
                  <a:pt x="2443" y="1463"/>
                </a:lnTo>
                <a:lnTo>
                  <a:pt x="2443" y="1472"/>
                </a:lnTo>
                <a:lnTo>
                  <a:pt x="2450" y="1473"/>
                </a:lnTo>
                <a:lnTo>
                  <a:pt x="2455" y="1472"/>
                </a:lnTo>
                <a:lnTo>
                  <a:pt x="2458" y="1467"/>
                </a:lnTo>
                <a:lnTo>
                  <a:pt x="2462" y="1463"/>
                </a:lnTo>
                <a:lnTo>
                  <a:pt x="2463" y="1456"/>
                </a:lnTo>
                <a:lnTo>
                  <a:pt x="2463" y="1451"/>
                </a:lnTo>
                <a:lnTo>
                  <a:pt x="2462" y="1448"/>
                </a:lnTo>
                <a:lnTo>
                  <a:pt x="2457" y="1444"/>
                </a:lnTo>
                <a:close/>
                <a:moveTo>
                  <a:pt x="1249" y="4283"/>
                </a:moveTo>
                <a:lnTo>
                  <a:pt x="1249" y="4303"/>
                </a:lnTo>
                <a:lnTo>
                  <a:pt x="1269" y="4303"/>
                </a:lnTo>
                <a:lnTo>
                  <a:pt x="1269" y="4293"/>
                </a:lnTo>
                <a:lnTo>
                  <a:pt x="1268" y="4290"/>
                </a:lnTo>
                <a:lnTo>
                  <a:pt x="1264" y="4286"/>
                </a:lnTo>
                <a:lnTo>
                  <a:pt x="1263" y="4285"/>
                </a:lnTo>
                <a:lnTo>
                  <a:pt x="1259" y="4283"/>
                </a:lnTo>
                <a:lnTo>
                  <a:pt x="1249" y="4283"/>
                </a:lnTo>
                <a:close/>
                <a:moveTo>
                  <a:pt x="1474" y="4365"/>
                </a:moveTo>
                <a:lnTo>
                  <a:pt x="1476" y="4356"/>
                </a:lnTo>
                <a:lnTo>
                  <a:pt x="1477" y="4353"/>
                </a:lnTo>
                <a:lnTo>
                  <a:pt x="1481" y="4351"/>
                </a:lnTo>
                <a:lnTo>
                  <a:pt x="1481" y="4344"/>
                </a:lnTo>
                <a:lnTo>
                  <a:pt x="1479" y="4339"/>
                </a:lnTo>
                <a:lnTo>
                  <a:pt x="1474" y="4331"/>
                </a:lnTo>
                <a:lnTo>
                  <a:pt x="1469" y="4329"/>
                </a:lnTo>
                <a:lnTo>
                  <a:pt x="1467" y="4327"/>
                </a:lnTo>
                <a:lnTo>
                  <a:pt x="1467" y="4324"/>
                </a:lnTo>
                <a:lnTo>
                  <a:pt x="1454" y="4326"/>
                </a:lnTo>
                <a:lnTo>
                  <a:pt x="1448" y="4327"/>
                </a:lnTo>
                <a:lnTo>
                  <a:pt x="1447" y="4329"/>
                </a:lnTo>
                <a:lnTo>
                  <a:pt x="1447" y="4331"/>
                </a:lnTo>
                <a:lnTo>
                  <a:pt x="1452" y="4334"/>
                </a:lnTo>
                <a:lnTo>
                  <a:pt x="1455" y="4338"/>
                </a:lnTo>
                <a:lnTo>
                  <a:pt x="1459" y="4350"/>
                </a:lnTo>
                <a:lnTo>
                  <a:pt x="1460" y="4355"/>
                </a:lnTo>
                <a:lnTo>
                  <a:pt x="1464" y="4360"/>
                </a:lnTo>
                <a:lnTo>
                  <a:pt x="1469" y="4363"/>
                </a:lnTo>
                <a:lnTo>
                  <a:pt x="1474" y="4365"/>
                </a:lnTo>
                <a:close/>
                <a:moveTo>
                  <a:pt x="2163" y="1560"/>
                </a:moveTo>
                <a:lnTo>
                  <a:pt x="2177" y="1560"/>
                </a:lnTo>
                <a:lnTo>
                  <a:pt x="2177" y="1533"/>
                </a:lnTo>
                <a:lnTo>
                  <a:pt x="2163" y="1533"/>
                </a:lnTo>
                <a:lnTo>
                  <a:pt x="2163" y="1560"/>
                </a:lnTo>
                <a:close/>
                <a:moveTo>
                  <a:pt x="1372" y="4331"/>
                </a:moveTo>
                <a:lnTo>
                  <a:pt x="1377" y="4332"/>
                </a:lnTo>
                <a:lnTo>
                  <a:pt x="1378" y="4334"/>
                </a:lnTo>
                <a:lnTo>
                  <a:pt x="1378" y="4338"/>
                </a:lnTo>
                <a:lnTo>
                  <a:pt x="1382" y="4343"/>
                </a:lnTo>
                <a:lnTo>
                  <a:pt x="1387" y="4344"/>
                </a:lnTo>
                <a:lnTo>
                  <a:pt x="1394" y="4346"/>
                </a:lnTo>
                <a:lnTo>
                  <a:pt x="1401" y="4346"/>
                </a:lnTo>
                <a:lnTo>
                  <a:pt x="1418" y="4344"/>
                </a:lnTo>
                <a:lnTo>
                  <a:pt x="1426" y="4344"/>
                </a:lnTo>
                <a:lnTo>
                  <a:pt x="1433" y="4344"/>
                </a:lnTo>
                <a:lnTo>
                  <a:pt x="1430" y="4336"/>
                </a:lnTo>
                <a:lnTo>
                  <a:pt x="1426" y="4327"/>
                </a:lnTo>
                <a:lnTo>
                  <a:pt x="1421" y="4320"/>
                </a:lnTo>
                <a:lnTo>
                  <a:pt x="1418" y="4319"/>
                </a:lnTo>
                <a:lnTo>
                  <a:pt x="1413" y="4317"/>
                </a:lnTo>
                <a:lnTo>
                  <a:pt x="1413" y="4312"/>
                </a:lnTo>
                <a:lnTo>
                  <a:pt x="1409" y="4309"/>
                </a:lnTo>
                <a:lnTo>
                  <a:pt x="1406" y="4307"/>
                </a:lnTo>
                <a:lnTo>
                  <a:pt x="1401" y="4305"/>
                </a:lnTo>
                <a:lnTo>
                  <a:pt x="1390" y="4303"/>
                </a:lnTo>
                <a:lnTo>
                  <a:pt x="1387" y="4300"/>
                </a:lnTo>
                <a:lnTo>
                  <a:pt x="1385" y="4297"/>
                </a:lnTo>
                <a:lnTo>
                  <a:pt x="1384" y="4298"/>
                </a:lnTo>
                <a:lnTo>
                  <a:pt x="1382" y="4300"/>
                </a:lnTo>
                <a:lnTo>
                  <a:pt x="1378" y="4303"/>
                </a:lnTo>
                <a:lnTo>
                  <a:pt x="1377" y="4309"/>
                </a:lnTo>
                <a:lnTo>
                  <a:pt x="1375" y="4310"/>
                </a:lnTo>
                <a:lnTo>
                  <a:pt x="1372" y="4310"/>
                </a:lnTo>
                <a:lnTo>
                  <a:pt x="1372" y="4331"/>
                </a:lnTo>
                <a:close/>
                <a:moveTo>
                  <a:pt x="1658" y="3901"/>
                </a:moveTo>
                <a:lnTo>
                  <a:pt x="1662" y="3901"/>
                </a:lnTo>
                <a:lnTo>
                  <a:pt x="1665" y="3901"/>
                </a:lnTo>
                <a:lnTo>
                  <a:pt x="1665" y="3904"/>
                </a:lnTo>
                <a:lnTo>
                  <a:pt x="1665" y="3908"/>
                </a:lnTo>
                <a:lnTo>
                  <a:pt x="1668" y="3910"/>
                </a:lnTo>
                <a:lnTo>
                  <a:pt x="1674" y="3910"/>
                </a:lnTo>
                <a:lnTo>
                  <a:pt x="1677" y="3911"/>
                </a:lnTo>
                <a:lnTo>
                  <a:pt x="1679" y="3913"/>
                </a:lnTo>
                <a:lnTo>
                  <a:pt x="1679" y="3915"/>
                </a:lnTo>
                <a:lnTo>
                  <a:pt x="1682" y="3913"/>
                </a:lnTo>
                <a:lnTo>
                  <a:pt x="1684" y="3910"/>
                </a:lnTo>
                <a:lnTo>
                  <a:pt x="1686" y="3901"/>
                </a:lnTo>
                <a:lnTo>
                  <a:pt x="1682" y="3892"/>
                </a:lnTo>
                <a:lnTo>
                  <a:pt x="1677" y="3886"/>
                </a:lnTo>
                <a:lnTo>
                  <a:pt x="1667" y="3872"/>
                </a:lnTo>
                <a:lnTo>
                  <a:pt x="1663" y="3863"/>
                </a:lnTo>
                <a:lnTo>
                  <a:pt x="1660" y="3855"/>
                </a:lnTo>
                <a:lnTo>
                  <a:pt x="1658" y="3845"/>
                </a:lnTo>
                <a:lnTo>
                  <a:pt x="1658" y="3833"/>
                </a:lnTo>
                <a:lnTo>
                  <a:pt x="1651" y="3838"/>
                </a:lnTo>
                <a:lnTo>
                  <a:pt x="1645" y="3840"/>
                </a:lnTo>
                <a:lnTo>
                  <a:pt x="1638" y="3838"/>
                </a:lnTo>
                <a:lnTo>
                  <a:pt x="1631" y="3833"/>
                </a:lnTo>
                <a:lnTo>
                  <a:pt x="1631" y="3843"/>
                </a:lnTo>
                <a:lnTo>
                  <a:pt x="1633" y="3851"/>
                </a:lnTo>
                <a:lnTo>
                  <a:pt x="1636" y="3858"/>
                </a:lnTo>
                <a:lnTo>
                  <a:pt x="1639" y="3865"/>
                </a:lnTo>
                <a:lnTo>
                  <a:pt x="1648" y="3877"/>
                </a:lnTo>
                <a:lnTo>
                  <a:pt x="1650" y="3886"/>
                </a:lnTo>
                <a:lnTo>
                  <a:pt x="1651" y="3894"/>
                </a:lnTo>
                <a:lnTo>
                  <a:pt x="1655" y="3894"/>
                </a:lnTo>
                <a:lnTo>
                  <a:pt x="1657" y="3896"/>
                </a:lnTo>
                <a:lnTo>
                  <a:pt x="1657" y="3899"/>
                </a:lnTo>
                <a:lnTo>
                  <a:pt x="1658" y="3901"/>
                </a:lnTo>
                <a:close/>
                <a:moveTo>
                  <a:pt x="2218" y="1526"/>
                </a:moveTo>
                <a:lnTo>
                  <a:pt x="2231" y="1526"/>
                </a:lnTo>
                <a:lnTo>
                  <a:pt x="2231" y="1520"/>
                </a:lnTo>
                <a:lnTo>
                  <a:pt x="2231" y="1513"/>
                </a:lnTo>
                <a:lnTo>
                  <a:pt x="2218" y="1513"/>
                </a:lnTo>
                <a:lnTo>
                  <a:pt x="2218" y="1526"/>
                </a:lnTo>
                <a:close/>
                <a:moveTo>
                  <a:pt x="2225" y="1431"/>
                </a:moveTo>
                <a:lnTo>
                  <a:pt x="2225" y="1438"/>
                </a:lnTo>
                <a:lnTo>
                  <a:pt x="2228" y="1441"/>
                </a:lnTo>
                <a:lnTo>
                  <a:pt x="2231" y="1444"/>
                </a:lnTo>
                <a:lnTo>
                  <a:pt x="2238" y="1444"/>
                </a:lnTo>
                <a:lnTo>
                  <a:pt x="2238" y="1441"/>
                </a:lnTo>
                <a:lnTo>
                  <a:pt x="2240" y="1439"/>
                </a:lnTo>
                <a:lnTo>
                  <a:pt x="2245" y="1438"/>
                </a:lnTo>
                <a:lnTo>
                  <a:pt x="2245" y="1424"/>
                </a:lnTo>
                <a:lnTo>
                  <a:pt x="2231" y="1424"/>
                </a:lnTo>
                <a:lnTo>
                  <a:pt x="2231" y="1427"/>
                </a:lnTo>
                <a:lnTo>
                  <a:pt x="2230" y="1429"/>
                </a:lnTo>
                <a:lnTo>
                  <a:pt x="2225" y="1431"/>
                </a:lnTo>
                <a:close/>
                <a:moveTo>
                  <a:pt x="2238" y="1485"/>
                </a:moveTo>
                <a:lnTo>
                  <a:pt x="2238" y="1475"/>
                </a:lnTo>
                <a:lnTo>
                  <a:pt x="2238" y="1465"/>
                </a:lnTo>
                <a:lnTo>
                  <a:pt x="2238" y="1460"/>
                </a:lnTo>
                <a:lnTo>
                  <a:pt x="2235" y="1458"/>
                </a:lnTo>
                <a:lnTo>
                  <a:pt x="2231" y="1456"/>
                </a:lnTo>
                <a:lnTo>
                  <a:pt x="2225" y="1458"/>
                </a:lnTo>
                <a:lnTo>
                  <a:pt x="2225" y="1465"/>
                </a:lnTo>
                <a:lnTo>
                  <a:pt x="2226" y="1470"/>
                </a:lnTo>
                <a:lnTo>
                  <a:pt x="2231" y="1479"/>
                </a:lnTo>
                <a:lnTo>
                  <a:pt x="2223" y="1480"/>
                </a:lnTo>
                <a:lnTo>
                  <a:pt x="2220" y="1482"/>
                </a:lnTo>
                <a:lnTo>
                  <a:pt x="2218" y="1485"/>
                </a:lnTo>
                <a:lnTo>
                  <a:pt x="2221" y="1485"/>
                </a:lnTo>
                <a:lnTo>
                  <a:pt x="2223" y="1487"/>
                </a:lnTo>
                <a:lnTo>
                  <a:pt x="2225" y="1492"/>
                </a:lnTo>
                <a:lnTo>
                  <a:pt x="2228" y="1496"/>
                </a:lnTo>
                <a:lnTo>
                  <a:pt x="2230" y="1497"/>
                </a:lnTo>
                <a:lnTo>
                  <a:pt x="2231" y="1499"/>
                </a:lnTo>
                <a:lnTo>
                  <a:pt x="2231" y="1502"/>
                </a:lnTo>
                <a:lnTo>
                  <a:pt x="2233" y="1504"/>
                </a:lnTo>
                <a:lnTo>
                  <a:pt x="2238" y="1506"/>
                </a:lnTo>
                <a:lnTo>
                  <a:pt x="2242" y="1509"/>
                </a:lnTo>
                <a:lnTo>
                  <a:pt x="2243" y="1511"/>
                </a:lnTo>
                <a:lnTo>
                  <a:pt x="2245" y="1513"/>
                </a:lnTo>
                <a:lnTo>
                  <a:pt x="2247" y="1518"/>
                </a:lnTo>
                <a:lnTo>
                  <a:pt x="2249" y="1520"/>
                </a:lnTo>
                <a:lnTo>
                  <a:pt x="2252" y="1520"/>
                </a:lnTo>
                <a:lnTo>
                  <a:pt x="2254" y="1513"/>
                </a:lnTo>
                <a:lnTo>
                  <a:pt x="2252" y="1508"/>
                </a:lnTo>
                <a:lnTo>
                  <a:pt x="2250" y="1502"/>
                </a:lnTo>
                <a:lnTo>
                  <a:pt x="2249" y="1499"/>
                </a:lnTo>
                <a:lnTo>
                  <a:pt x="2242" y="1494"/>
                </a:lnTo>
                <a:lnTo>
                  <a:pt x="2240" y="1491"/>
                </a:lnTo>
                <a:lnTo>
                  <a:pt x="2238" y="1485"/>
                </a:lnTo>
                <a:close/>
                <a:moveTo>
                  <a:pt x="2211" y="1540"/>
                </a:moveTo>
                <a:lnTo>
                  <a:pt x="2209" y="1537"/>
                </a:lnTo>
                <a:lnTo>
                  <a:pt x="2206" y="1535"/>
                </a:lnTo>
                <a:lnTo>
                  <a:pt x="2202" y="1533"/>
                </a:lnTo>
                <a:lnTo>
                  <a:pt x="2197" y="1533"/>
                </a:lnTo>
                <a:lnTo>
                  <a:pt x="2194" y="1538"/>
                </a:lnTo>
                <a:lnTo>
                  <a:pt x="2190" y="1548"/>
                </a:lnTo>
                <a:lnTo>
                  <a:pt x="2189" y="1552"/>
                </a:lnTo>
                <a:lnTo>
                  <a:pt x="2190" y="1557"/>
                </a:lnTo>
                <a:lnTo>
                  <a:pt x="2192" y="1559"/>
                </a:lnTo>
                <a:lnTo>
                  <a:pt x="2197" y="1560"/>
                </a:lnTo>
                <a:lnTo>
                  <a:pt x="2197" y="1557"/>
                </a:lnTo>
                <a:lnTo>
                  <a:pt x="2201" y="1555"/>
                </a:lnTo>
                <a:lnTo>
                  <a:pt x="2208" y="1554"/>
                </a:lnTo>
                <a:lnTo>
                  <a:pt x="2214" y="1552"/>
                </a:lnTo>
                <a:lnTo>
                  <a:pt x="2216" y="1550"/>
                </a:lnTo>
                <a:lnTo>
                  <a:pt x="2218" y="1547"/>
                </a:lnTo>
                <a:lnTo>
                  <a:pt x="2213" y="1545"/>
                </a:lnTo>
                <a:lnTo>
                  <a:pt x="2211" y="1543"/>
                </a:lnTo>
                <a:lnTo>
                  <a:pt x="2211" y="1540"/>
                </a:lnTo>
                <a:close/>
                <a:moveTo>
                  <a:pt x="2293" y="1404"/>
                </a:moveTo>
                <a:lnTo>
                  <a:pt x="2276" y="1404"/>
                </a:lnTo>
                <a:lnTo>
                  <a:pt x="2272" y="1404"/>
                </a:lnTo>
                <a:lnTo>
                  <a:pt x="2274" y="1409"/>
                </a:lnTo>
                <a:lnTo>
                  <a:pt x="2278" y="1416"/>
                </a:lnTo>
                <a:lnTo>
                  <a:pt x="2279" y="1417"/>
                </a:lnTo>
                <a:lnTo>
                  <a:pt x="2286" y="1417"/>
                </a:lnTo>
                <a:lnTo>
                  <a:pt x="2286" y="1424"/>
                </a:lnTo>
                <a:lnTo>
                  <a:pt x="2289" y="1427"/>
                </a:lnTo>
                <a:lnTo>
                  <a:pt x="2293" y="1431"/>
                </a:lnTo>
                <a:lnTo>
                  <a:pt x="2300" y="1431"/>
                </a:lnTo>
                <a:lnTo>
                  <a:pt x="2300" y="1410"/>
                </a:lnTo>
                <a:lnTo>
                  <a:pt x="2295" y="1409"/>
                </a:lnTo>
                <a:lnTo>
                  <a:pt x="2293" y="1407"/>
                </a:lnTo>
                <a:lnTo>
                  <a:pt x="2293" y="1404"/>
                </a:lnTo>
                <a:close/>
                <a:moveTo>
                  <a:pt x="2313" y="1410"/>
                </a:moveTo>
                <a:lnTo>
                  <a:pt x="2327" y="1410"/>
                </a:lnTo>
                <a:lnTo>
                  <a:pt x="2327" y="1404"/>
                </a:lnTo>
                <a:lnTo>
                  <a:pt x="2322" y="1404"/>
                </a:lnTo>
                <a:lnTo>
                  <a:pt x="2318" y="1405"/>
                </a:lnTo>
                <a:lnTo>
                  <a:pt x="2315" y="1407"/>
                </a:lnTo>
                <a:lnTo>
                  <a:pt x="2313" y="1410"/>
                </a:lnTo>
                <a:close/>
                <a:moveTo>
                  <a:pt x="2443" y="1397"/>
                </a:moveTo>
                <a:lnTo>
                  <a:pt x="2443" y="1383"/>
                </a:lnTo>
                <a:lnTo>
                  <a:pt x="2441" y="1378"/>
                </a:lnTo>
                <a:lnTo>
                  <a:pt x="2440" y="1376"/>
                </a:lnTo>
                <a:lnTo>
                  <a:pt x="2436" y="1376"/>
                </a:lnTo>
                <a:lnTo>
                  <a:pt x="2431" y="1378"/>
                </a:lnTo>
                <a:lnTo>
                  <a:pt x="2424" y="1383"/>
                </a:lnTo>
                <a:lnTo>
                  <a:pt x="2422" y="1387"/>
                </a:lnTo>
                <a:lnTo>
                  <a:pt x="2422" y="1390"/>
                </a:lnTo>
                <a:lnTo>
                  <a:pt x="2428" y="1392"/>
                </a:lnTo>
                <a:lnTo>
                  <a:pt x="2431" y="1395"/>
                </a:lnTo>
                <a:lnTo>
                  <a:pt x="2436" y="1397"/>
                </a:lnTo>
                <a:lnTo>
                  <a:pt x="2443" y="1397"/>
                </a:lnTo>
                <a:close/>
                <a:moveTo>
                  <a:pt x="2443" y="1438"/>
                </a:moveTo>
                <a:lnTo>
                  <a:pt x="2441" y="1438"/>
                </a:lnTo>
                <a:lnTo>
                  <a:pt x="2438" y="1439"/>
                </a:lnTo>
                <a:lnTo>
                  <a:pt x="2436" y="1441"/>
                </a:lnTo>
                <a:lnTo>
                  <a:pt x="2436" y="1444"/>
                </a:lnTo>
                <a:lnTo>
                  <a:pt x="2438" y="1444"/>
                </a:lnTo>
                <a:lnTo>
                  <a:pt x="2441" y="1443"/>
                </a:lnTo>
                <a:lnTo>
                  <a:pt x="2443" y="1441"/>
                </a:lnTo>
                <a:lnTo>
                  <a:pt x="2443" y="1438"/>
                </a:lnTo>
                <a:close/>
                <a:moveTo>
                  <a:pt x="2267" y="1409"/>
                </a:moveTo>
                <a:lnTo>
                  <a:pt x="2267" y="1405"/>
                </a:lnTo>
                <a:lnTo>
                  <a:pt x="2266" y="1404"/>
                </a:lnTo>
                <a:lnTo>
                  <a:pt x="2259" y="1404"/>
                </a:lnTo>
                <a:lnTo>
                  <a:pt x="2252" y="1405"/>
                </a:lnTo>
                <a:lnTo>
                  <a:pt x="2249" y="1405"/>
                </a:lnTo>
                <a:lnTo>
                  <a:pt x="2245" y="1405"/>
                </a:lnTo>
                <a:lnTo>
                  <a:pt x="2245" y="1409"/>
                </a:lnTo>
                <a:lnTo>
                  <a:pt x="2247" y="1414"/>
                </a:lnTo>
                <a:lnTo>
                  <a:pt x="2247" y="1419"/>
                </a:lnTo>
                <a:lnTo>
                  <a:pt x="2247" y="1421"/>
                </a:lnTo>
                <a:lnTo>
                  <a:pt x="2249" y="1422"/>
                </a:lnTo>
                <a:lnTo>
                  <a:pt x="2250" y="1422"/>
                </a:lnTo>
                <a:lnTo>
                  <a:pt x="2252" y="1424"/>
                </a:lnTo>
                <a:lnTo>
                  <a:pt x="2255" y="1429"/>
                </a:lnTo>
                <a:lnTo>
                  <a:pt x="2259" y="1431"/>
                </a:lnTo>
                <a:lnTo>
                  <a:pt x="2262" y="1429"/>
                </a:lnTo>
                <a:lnTo>
                  <a:pt x="2266" y="1426"/>
                </a:lnTo>
                <a:lnTo>
                  <a:pt x="2269" y="1421"/>
                </a:lnTo>
                <a:lnTo>
                  <a:pt x="2269" y="1417"/>
                </a:lnTo>
                <a:lnTo>
                  <a:pt x="2269" y="1412"/>
                </a:lnTo>
                <a:lnTo>
                  <a:pt x="2267" y="1409"/>
                </a:lnTo>
                <a:close/>
              </a:path>
            </a:pathLst>
          </a:custGeom>
          <a:solidFill>
            <a:schemeClr val="accent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64" name="Freeform 11">
            <a:extLst>
              <a:ext uri="{FF2B5EF4-FFF2-40B4-BE49-F238E27FC236}">
                <a16:creationId xmlns:a16="http://schemas.microsoft.com/office/drawing/2014/main" id="{686B9D97-29DD-4D9C-9306-18533894F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825" y="5103625"/>
            <a:ext cx="1682320" cy="1436335"/>
          </a:xfrm>
          <a:custGeom>
            <a:avLst/>
            <a:gdLst>
              <a:gd name="T0" fmla="*/ 1387951 w 4245"/>
              <a:gd name="T1" fmla="*/ 876666 h 3839"/>
              <a:gd name="T2" fmla="*/ 1327089 w 4245"/>
              <a:gd name="T3" fmla="*/ 885310 h 3839"/>
              <a:gd name="T4" fmla="*/ 1324568 w 4245"/>
              <a:gd name="T5" fmla="*/ 930332 h 3839"/>
              <a:gd name="T6" fmla="*/ 1390832 w 4245"/>
              <a:gd name="T7" fmla="*/ 965989 h 3839"/>
              <a:gd name="T8" fmla="*/ 1441251 w 4245"/>
              <a:gd name="T9" fmla="*/ 481194 h 3839"/>
              <a:gd name="T10" fmla="*/ 1334291 w 4245"/>
              <a:gd name="T11" fmla="*/ 452380 h 3839"/>
              <a:gd name="T12" fmla="*/ 1248220 w 4245"/>
              <a:gd name="T13" fmla="*/ 437613 h 3839"/>
              <a:gd name="T14" fmla="*/ 1141981 w 4245"/>
              <a:gd name="T15" fmla="*/ 364857 h 3839"/>
              <a:gd name="T16" fmla="*/ 1051587 w 4245"/>
              <a:gd name="T17" fmla="*/ 354052 h 3839"/>
              <a:gd name="T18" fmla="*/ 951110 w 4245"/>
              <a:gd name="T19" fmla="*/ 297505 h 3839"/>
              <a:gd name="T20" fmla="*/ 912936 w 4245"/>
              <a:gd name="T21" fmla="*/ 251402 h 3839"/>
              <a:gd name="T22" fmla="*/ 806697 w 4245"/>
              <a:gd name="T23" fmla="*/ 216465 h 3839"/>
              <a:gd name="T24" fmla="*/ 705860 w 4245"/>
              <a:gd name="T25" fmla="*/ 182609 h 3839"/>
              <a:gd name="T26" fmla="*/ 623029 w 4245"/>
              <a:gd name="T27" fmla="*/ 162439 h 3839"/>
              <a:gd name="T28" fmla="*/ 507427 w 4245"/>
              <a:gd name="T29" fmla="*/ 125341 h 3839"/>
              <a:gd name="T30" fmla="*/ 415953 w 4245"/>
              <a:gd name="T31" fmla="*/ 79959 h 3839"/>
              <a:gd name="T32" fmla="*/ 292428 w 4245"/>
              <a:gd name="T33" fmla="*/ 59069 h 3839"/>
              <a:gd name="T34" fmla="*/ 226884 w 4245"/>
              <a:gd name="T35" fmla="*/ 5042 h 3839"/>
              <a:gd name="T36" fmla="*/ 147294 w 4245"/>
              <a:gd name="T37" fmla="*/ 22331 h 3839"/>
              <a:gd name="T38" fmla="*/ 98316 w 4245"/>
              <a:gd name="T39" fmla="*/ 49344 h 3839"/>
              <a:gd name="T40" fmla="*/ 27010 w 4245"/>
              <a:gd name="T41" fmla="*/ 66272 h 3839"/>
              <a:gd name="T42" fmla="*/ 44296 w 4245"/>
              <a:gd name="T43" fmla="*/ 125341 h 3839"/>
              <a:gd name="T44" fmla="*/ 46097 w 4245"/>
              <a:gd name="T45" fmla="*/ 171443 h 3839"/>
              <a:gd name="T46" fmla="*/ 59782 w 4245"/>
              <a:gd name="T47" fmla="*/ 206380 h 3839"/>
              <a:gd name="T48" fmla="*/ 28811 w 4245"/>
              <a:gd name="T49" fmla="*/ 258606 h 3839"/>
              <a:gd name="T50" fmla="*/ 106959 w 4245"/>
              <a:gd name="T51" fmla="*/ 250682 h 3839"/>
              <a:gd name="T52" fmla="*/ 198433 w 4245"/>
              <a:gd name="T53" fmla="*/ 314793 h 3839"/>
              <a:gd name="T54" fmla="*/ 285225 w 4245"/>
              <a:gd name="T55" fmla="*/ 331721 h 3839"/>
              <a:gd name="T56" fmla="*/ 299630 w 4245"/>
              <a:gd name="T57" fmla="*/ 412761 h 3839"/>
              <a:gd name="T58" fmla="*/ 215719 w 4245"/>
              <a:gd name="T59" fmla="*/ 475071 h 3839"/>
              <a:gd name="T60" fmla="*/ 202755 w 4245"/>
              <a:gd name="T61" fmla="*/ 564034 h 3839"/>
              <a:gd name="T62" fmla="*/ 176825 w 4245"/>
              <a:gd name="T63" fmla="*/ 627425 h 3839"/>
              <a:gd name="T64" fmla="*/ 86072 w 4245"/>
              <a:gd name="T65" fmla="*/ 679650 h 3839"/>
              <a:gd name="T66" fmla="*/ 124246 w 4245"/>
              <a:gd name="T67" fmla="*/ 762491 h 3839"/>
              <a:gd name="T68" fmla="*/ 82831 w 4245"/>
              <a:gd name="T69" fmla="*/ 811114 h 3839"/>
              <a:gd name="T70" fmla="*/ 70226 w 4245"/>
              <a:gd name="T71" fmla="*/ 876306 h 3839"/>
              <a:gd name="T72" fmla="*/ 59062 w 4245"/>
              <a:gd name="T73" fmla="*/ 936455 h 3839"/>
              <a:gd name="T74" fmla="*/ 10444 w 4245"/>
              <a:gd name="T75" fmla="*/ 1036584 h 3839"/>
              <a:gd name="T76" fmla="*/ 74908 w 4245"/>
              <a:gd name="T77" fmla="*/ 1066118 h 3839"/>
              <a:gd name="T78" fmla="*/ 117403 w 4245"/>
              <a:gd name="T79" fmla="*/ 1148238 h 3839"/>
              <a:gd name="T80" fmla="*/ 130368 w 4245"/>
              <a:gd name="T81" fmla="*/ 1229277 h 3839"/>
              <a:gd name="T82" fmla="*/ 214999 w 4245"/>
              <a:gd name="T83" fmla="*/ 1289787 h 3839"/>
              <a:gd name="T84" fmla="*/ 333123 w 4245"/>
              <a:gd name="T85" fmla="*/ 1246206 h 3839"/>
              <a:gd name="T86" fmla="*/ 477896 w 4245"/>
              <a:gd name="T87" fmla="*/ 1246566 h 3839"/>
              <a:gd name="T88" fmla="*/ 638875 w 4245"/>
              <a:gd name="T89" fmla="*/ 1264575 h 3839"/>
              <a:gd name="T90" fmla="*/ 709101 w 4245"/>
              <a:gd name="T91" fmla="*/ 1229277 h 3839"/>
              <a:gd name="T92" fmla="*/ 784729 w 4245"/>
              <a:gd name="T93" fmla="*/ 1169849 h 3839"/>
              <a:gd name="T94" fmla="*/ 863598 w 4245"/>
              <a:gd name="T95" fmla="*/ 1148238 h 3839"/>
              <a:gd name="T96" fmla="*/ 895650 w 4245"/>
              <a:gd name="T97" fmla="*/ 1085207 h 3839"/>
              <a:gd name="T98" fmla="*/ 988564 w 4245"/>
              <a:gd name="T99" fmla="*/ 1021096 h 3839"/>
              <a:gd name="T100" fmla="*/ 963355 w 4245"/>
              <a:gd name="T101" fmla="*/ 959866 h 3839"/>
              <a:gd name="T102" fmla="*/ 973799 w 4245"/>
              <a:gd name="T103" fmla="*/ 852174 h 3839"/>
              <a:gd name="T104" fmla="*/ 1024577 w 4245"/>
              <a:gd name="T105" fmla="*/ 781580 h 3839"/>
              <a:gd name="T106" fmla="*/ 1111369 w 4245"/>
              <a:gd name="T107" fmla="*/ 719630 h 3839"/>
              <a:gd name="T108" fmla="*/ 1147022 w 4245"/>
              <a:gd name="T109" fmla="*/ 658760 h 3839"/>
              <a:gd name="T110" fmla="*/ 1304761 w 4245"/>
              <a:gd name="T111" fmla="*/ 619501 h 3839"/>
              <a:gd name="T112" fmla="*/ 1415321 w 4245"/>
              <a:gd name="T113" fmla="*/ 566555 h 3839"/>
              <a:gd name="T114" fmla="*/ 1444492 w 4245"/>
              <a:gd name="T115" fmla="*/ 494520 h 3839"/>
              <a:gd name="T116" fmla="*/ 1463939 w 4245"/>
              <a:gd name="T117" fmla="*/ 871984 h 3839"/>
              <a:gd name="T118" fmla="*/ 534437 w 4245"/>
              <a:gd name="T119" fmla="*/ 1382352 h 3839"/>
              <a:gd name="T120" fmla="*/ 1152424 w 4245"/>
              <a:gd name="T121" fmla="*/ 1033342 h 3839"/>
              <a:gd name="T122" fmla="*/ 1180875 w 4245"/>
              <a:gd name="T123" fmla="*/ 976435 h 3839"/>
              <a:gd name="T124" fmla="*/ 1162508 w 4245"/>
              <a:gd name="T125" fmla="*/ 1010291 h 38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45" h="3839">
                <a:moveTo>
                  <a:pt x="3951" y="2511"/>
                </a:moveTo>
                <a:lnTo>
                  <a:pt x="3942" y="2508"/>
                </a:lnTo>
                <a:lnTo>
                  <a:pt x="3934" y="2504"/>
                </a:lnTo>
                <a:lnTo>
                  <a:pt x="3927" y="2499"/>
                </a:lnTo>
                <a:lnTo>
                  <a:pt x="3925" y="2496"/>
                </a:lnTo>
                <a:lnTo>
                  <a:pt x="3924" y="2491"/>
                </a:lnTo>
                <a:lnTo>
                  <a:pt x="3920" y="2491"/>
                </a:lnTo>
                <a:lnTo>
                  <a:pt x="3917" y="2491"/>
                </a:lnTo>
                <a:lnTo>
                  <a:pt x="3912" y="2491"/>
                </a:lnTo>
                <a:lnTo>
                  <a:pt x="3910" y="2491"/>
                </a:lnTo>
                <a:lnTo>
                  <a:pt x="3910" y="2494"/>
                </a:lnTo>
                <a:lnTo>
                  <a:pt x="3910" y="2498"/>
                </a:lnTo>
                <a:lnTo>
                  <a:pt x="3907" y="2498"/>
                </a:lnTo>
                <a:lnTo>
                  <a:pt x="3903" y="2498"/>
                </a:lnTo>
                <a:lnTo>
                  <a:pt x="3903" y="2501"/>
                </a:lnTo>
                <a:lnTo>
                  <a:pt x="3903" y="2504"/>
                </a:lnTo>
                <a:lnTo>
                  <a:pt x="3900" y="2504"/>
                </a:lnTo>
                <a:lnTo>
                  <a:pt x="3896" y="2504"/>
                </a:lnTo>
                <a:lnTo>
                  <a:pt x="3891" y="2504"/>
                </a:lnTo>
                <a:lnTo>
                  <a:pt x="3889" y="2504"/>
                </a:lnTo>
                <a:lnTo>
                  <a:pt x="3889" y="2508"/>
                </a:lnTo>
                <a:lnTo>
                  <a:pt x="3889" y="2511"/>
                </a:lnTo>
                <a:lnTo>
                  <a:pt x="3883" y="2511"/>
                </a:lnTo>
                <a:lnTo>
                  <a:pt x="3876" y="2511"/>
                </a:lnTo>
                <a:lnTo>
                  <a:pt x="3866" y="2504"/>
                </a:lnTo>
                <a:lnTo>
                  <a:pt x="3857" y="2496"/>
                </a:lnTo>
                <a:lnTo>
                  <a:pt x="3849" y="2487"/>
                </a:lnTo>
                <a:lnTo>
                  <a:pt x="3842" y="2477"/>
                </a:lnTo>
                <a:lnTo>
                  <a:pt x="3847" y="2474"/>
                </a:lnTo>
                <a:lnTo>
                  <a:pt x="3852" y="2470"/>
                </a:lnTo>
                <a:lnTo>
                  <a:pt x="3855" y="2465"/>
                </a:lnTo>
                <a:lnTo>
                  <a:pt x="3862" y="2463"/>
                </a:lnTo>
                <a:lnTo>
                  <a:pt x="3864" y="2458"/>
                </a:lnTo>
                <a:lnTo>
                  <a:pt x="3866" y="2457"/>
                </a:lnTo>
                <a:lnTo>
                  <a:pt x="3869" y="2457"/>
                </a:lnTo>
                <a:lnTo>
                  <a:pt x="3871" y="2445"/>
                </a:lnTo>
                <a:lnTo>
                  <a:pt x="3869" y="2439"/>
                </a:lnTo>
                <a:lnTo>
                  <a:pt x="3866" y="2439"/>
                </a:lnTo>
                <a:lnTo>
                  <a:pt x="3862" y="2439"/>
                </a:lnTo>
                <a:lnTo>
                  <a:pt x="3855" y="2443"/>
                </a:lnTo>
                <a:lnTo>
                  <a:pt x="3850" y="2443"/>
                </a:lnTo>
                <a:lnTo>
                  <a:pt x="3845" y="2441"/>
                </a:lnTo>
                <a:lnTo>
                  <a:pt x="3843" y="2439"/>
                </a:lnTo>
                <a:lnTo>
                  <a:pt x="3842" y="2436"/>
                </a:lnTo>
                <a:lnTo>
                  <a:pt x="3854" y="2434"/>
                </a:lnTo>
                <a:lnTo>
                  <a:pt x="3862" y="2429"/>
                </a:lnTo>
                <a:lnTo>
                  <a:pt x="3871" y="2424"/>
                </a:lnTo>
                <a:lnTo>
                  <a:pt x="3874" y="2421"/>
                </a:lnTo>
                <a:lnTo>
                  <a:pt x="3876" y="2416"/>
                </a:lnTo>
                <a:lnTo>
                  <a:pt x="3871" y="2416"/>
                </a:lnTo>
                <a:lnTo>
                  <a:pt x="3866" y="2416"/>
                </a:lnTo>
                <a:lnTo>
                  <a:pt x="3860" y="2410"/>
                </a:lnTo>
                <a:lnTo>
                  <a:pt x="3852" y="2407"/>
                </a:lnTo>
                <a:lnTo>
                  <a:pt x="3849" y="2407"/>
                </a:lnTo>
                <a:lnTo>
                  <a:pt x="3842" y="2409"/>
                </a:lnTo>
                <a:lnTo>
                  <a:pt x="3833" y="2412"/>
                </a:lnTo>
                <a:lnTo>
                  <a:pt x="3825" y="2416"/>
                </a:lnTo>
                <a:lnTo>
                  <a:pt x="3821" y="2417"/>
                </a:lnTo>
                <a:lnTo>
                  <a:pt x="3818" y="2416"/>
                </a:lnTo>
                <a:lnTo>
                  <a:pt x="3816" y="2414"/>
                </a:lnTo>
                <a:lnTo>
                  <a:pt x="3814" y="2409"/>
                </a:lnTo>
                <a:lnTo>
                  <a:pt x="3816" y="2409"/>
                </a:lnTo>
                <a:lnTo>
                  <a:pt x="3820" y="2407"/>
                </a:lnTo>
                <a:lnTo>
                  <a:pt x="3821" y="2405"/>
                </a:lnTo>
                <a:lnTo>
                  <a:pt x="3821" y="2404"/>
                </a:lnTo>
                <a:lnTo>
                  <a:pt x="3821" y="2402"/>
                </a:lnTo>
                <a:lnTo>
                  <a:pt x="3813" y="2404"/>
                </a:lnTo>
                <a:lnTo>
                  <a:pt x="3808" y="2405"/>
                </a:lnTo>
                <a:lnTo>
                  <a:pt x="3804" y="2410"/>
                </a:lnTo>
                <a:lnTo>
                  <a:pt x="3801" y="2416"/>
                </a:lnTo>
                <a:lnTo>
                  <a:pt x="3792" y="2417"/>
                </a:lnTo>
                <a:lnTo>
                  <a:pt x="3787" y="2419"/>
                </a:lnTo>
                <a:lnTo>
                  <a:pt x="3775" y="2424"/>
                </a:lnTo>
                <a:lnTo>
                  <a:pt x="3762" y="2428"/>
                </a:lnTo>
                <a:lnTo>
                  <a:pt x="3755" y="2429"/>
                </a:lnTo>
                <a:lnTo>
                  <a:pt x="3746" y="2429"/>
                </a:lnTo>
                <a:lnTo>
                  <a:pt x="3745" y="2434"/>
                </a:lnTo>
                <a:lnTo>
                  <a:pt x="3743" y="2436"/>
                </a:lnTo>
                <a:lnTo>
                  <a:pt x="3739" y="2436"/>
                </a:lnTo>
                <a:lnTo>
                  <a:pt x="3719" y="2436"/>
                </a:lnTo>
                <a:lnTo>
                  <a:pt x="3717" y="2439"/>
                </a:lnTo>
                <a:lnTo>
                  <a:pt x="3715" y="2443"/>
                </a:lnTo>
                <a:lnTo>
                  <a:pt x="3707" y="2445"/>
                </a:lnTo>
                <a:lnTo>
                  <a:pt x="3704" y="2446"/>
                </a:lnTo>
                <a:lnTo>
                  <a:pt x="3700" y="2448"/>
                </a:lnTo>
                <a:lnTo>
                  <a:pt x="3698" y="2451"/>
                </a:lnTo>
                <a:lnTo>
                  <a:pt x="3698" y="2457"/>
                </a:lnTo>
                <a:lnTo>
                  <a:pt x="3692" y="2457"/>
                </a:lnTo>
                <a:lnTo>
                  <a:pt x="3688" y="2457"/>
                </a:lnTo>
                <a:lnTo>
                  <a:pt x="3685" y="2458"/>
                </a:lnTo>
                <a:lnTo>
                  <a:pt x="3683" y="2462"/>
                </a:lnTo>
                <a:lnTo>
                  <a:pt x="3678" y="2467"/>
                </a:lnTo>
                <a:lnTo>
                  <a:pt x="3674" y="2470"/>
                </a:lnTo>
                <a:lnTo>
                  <a:pt x="3671" y="2470"/>
                </a:lnTo>
                <a:lnTo>
                  <a:pt x="3657" y="2477"/>
                </a:lnTo>
                <a:lnTo>
                  <a:pt x="3647" y="2484"/>
                </a:lnTo>
                <a:lnTo>
                  <a:pt x="3635" y="2491"/>
                </a:lnTo>
                <a:lnTo>
                  <a:pt x="3623" y="2498"/>
                </a:lnTo>
                <a:lnTo>
                  <a:pt x="3622" y="2503"/>
                </a:lnTo>
                <a:lnTo>
                  <a:pt x="3620" y="2504"/>
                </a:lnTo>
                <a:lnTo>
                  <a:pt x="3616" y="2504"/>
                </a:lnTo>
                <a:lnTo>
                  <a:pt x="3608" y="2510"/>
                </a:lnTo>
                <a:lnTo>
                  <a:pt x="3599" y="2516"/>
                </a:lnTo>
                <a:lnTo>
                  <a:pt x="3593" y="2521"/>
                </a:lnTo>
                <a:lnTo>
                  <a:pt x="3582" y="2525"/>
                </a:lnTo>
                <a:lnTo>
                  <a:pt x="3581" y="2527"/>
                </a:lnTo>
                <a:lnTo>
                  <a:pt x="3579" y="2528"/>
                </a:lnTo>
                <a:lnTo>
                  <a:pt x="3575" y="2532"/>
                </a:lnTo>
                <a:lnTo>
                  <a:pt x="3570" y="2533"/>
                </a:lnTo>
                <a:lnTo>
                  <a:pt x="3569" y="2535"/>
                </a:lnTo>
                <a:lnTo>
                  <a:pt x="3569" y="2539"/>
                </a:lnTo>
                <a:lnTo>
                  <a:pt x="3564" y="2547"/>
                </a:lnTo>
                <a:lnTo>
                  <a:pt x="3562" y="2552"/>
                </a:lnTo>
                <a:lnTo>
                  <a:pt x="3562" y="2559"/>
                </a:lnTo>
                <a:lnTo>
                  <a:pt x="3569" y="2568"/>
                </a:lnTo>
                <a:lnTo>
                  <a:pt x="3574" y="2578"/>
                </a:lnTo>
                <a:lnTo>
                  <a:pt x="3579" y="2581"/>
                </a:lnTo>
                <a:lnTo>
                  <a:pt x="3584" y="2583"/>
                </a:lnTo>
                <a:lnTo>
                  <a:pt x="3589" y="2586"/>
                </a:lnTo>
                <a:lnTo>
                  <a:pt x="3596" y="2586"/>
                </a:lnTo>
                <a:lnTo>
                  <a:pt x="3603" y="2595"/>
                </a:lnTo>
                <a:lnTo>
                  <a:pt x="3608" y="2605"/>
                </a:lnTo>
                <a:lnTo>
                  <a:pt x="3613" y="2608"/>
                </a:lnTo>
                <a:lnTo>
                  <a:pt x="3618" y="2610"/>
                </a:lnTo>
                <a:lnTo>
                  <a:pt x="3623" y="2614"/>
                </a:lnTo>
                <a:lnTo>
                  <a:pt x="3630" y="2614"/>
                </a:lnTo>
                <a:lnTo>
                  <a:pt x="3632" y="2605"/>
                </a:lnTo>
                <a:lnTo>
                  <a:pt x="3633" y="2598"/>
                </a:lnTo>
                <a:lnTo>
                  <a:pt x="3637" y="2593"/>
                </a:lnTo>
                <a:lnTo>
                  <a:pt x="3642" y="2588"/>
                </a:lnTo>
                <a:lnTo>
                  <a:pt x="3647" y="2583"/>
                </a:lnTo>
                <a:lnTo>
                  <a:pt x="3654" y="2581"/>
                </a:lnTo>
                <a:lnTo>
                  <a:pt x="3663" y="2579"/>
                </a:lnTo>
                <a:lnTo>
                  <a:pt x="3671" y="2579"/>
                </a:lnTo>
                <a:lnTo>
                  <a:pt x="3678" y="2583"/>
                </a:lnTo>
                <a:lnTo>
                  <a:pt x="3683" y="2588"/>
                </a:lnTo>
                <a:lnTo>
                  <a:pt x="3688" y="2593"/>
                </a:lnTo>
                <a:lnTo>
                  <a:pt x="3692" y="2600"/>
                </a:lnTo>
                <a:lnTo>
                  <a:pt x="3688" y="2602"/>
                </a:lnTo>
                <a:lnTo>
                  <a:pt x="3686" y="2605"/>
                </a:lnTo>
                <a:lnTo>
                  <a:pt x="3685" y="2614"/>
                </a:lnTo>
                <a:lnTo>
                  <a:pt x="3688" y="2615"/>
                </a:lnTo>
                <a:lnTo>
                  <a:pt x="3690" y="2619"/>
                </a:lnTo>
                <a:lnTo>
                  <a:pt x="3692" y="2627"/>
                </a:lnTo>
                <a:lnTo>
                  <a:pt x="3692" y="2641"/>
                </a:lnTo>
                <a:lnTo>
                  <a:pt x="3692" y="2654"/>
                </a:lnTo>
                <a:lnTo>
                  <a:pt x="3697" y="2658"/>
                </a:lnTo>
                <a:lnTo>
                  <a:pt x="3702" y="2661"/>
                </a:lnTo>
                <a:lnTo>
                  <a:pt x="3705" y="2666"/>
                </a:lnTo>
                <a:lnTo>
                  <a:pt x="3709" y="2668"/>
                </a:lnTo>
                <a:lnTo>
                  <a:pt x="3712" y="2668"/>
                </a:lnTo>
                <a:lnTo>
                  <a:pt x="3719" y="2670"/>
                </a:lnTo>
                <a:lnTo>
                  <a:pt x="3727" y="2673"/>
                </a:lnTo>
                <a:lnTo>
                  <a:pt x="3739" y="2675"/>
                </a:lnTo>
                <a:lnTo>
                  <a:pt x="3753" y="2675"/>
                </a:lnTo>
                <a:lnTo>
                  <a:pt x="3762" y="2690"/>
                </a:lnTo>
                <a:lnTo>
                  <a:pt x="3768" y="2707"/>
                </a:lnTo>
                <a:lnTo>
                  <a:pt x="3774" y="2714"/>
                </a:lnTo>
                <a:lnTo>
                  <a:pt x="3780" y="2719"/>
                </a:lnTo>
                <a:lnTo>
                  <a:pt x="3785" y="2726"/>
                </a:lnTo>
                <a:lnTo>
                  <a:pt x="3794" y="2729"/>
                </a:lnTo>
                <a:lnTo>
                  <a:pt x="3797" y="2724"/>
                </a:lnTo>
                <a:lnTo>
                  <a:pt x="3804" y="2719"/>
                </a:lnTo>
                <a:lnTo>
                  <a:pt x="3813" y="2718"/>
                </a:lnTo>
                <a:lnTo>
                  <a:pt x="3821" y="2716"/>
                </a:lnTo>
                <a:lnTo>
                  <a:pt x="3823" y="2712"/>
                </a:lnTo>
                <a:lnTo>
                  <a:pt x="3826" y="2711"/>
                </a:lnTo>
                <a:lnTo>
                  <a:pt x="3835" y="2709"/>
                </a:lnTo>
                <a:lnTo>
                  <a:pt x="3835" y="2706"/>
                </a:lnTo>
                <a:lnTo>
                  <a:pt x="3837" y="2704"/>
                </a:lnTo>
                <a:lnTo>
                  <a:pt x="3842" y="2702"/>
                </a:lnTo>
                <a:lnTo>
                  <a:pt x="3842" y="2701"/>
                </a:lnTo>
                <a:lnTo>
                  <a:pt x="3843" y="2699"/>
                </a:lnTo>
                <a:lnTo>
                  <a:pt x="3847" y="2697"/>
                </a:lnTo>
                <a:lnTo>
                  <a:pt x="3852" y="2697"/>
                </a:lnTo>
                <a:lnTo>
                  <a:pt x="3855" y="2695"/>
                </a:lnTo>
                <a:lnTo>
                  <a:pt x="3857" y="2692"/>
                </a:lnTo>
                <a:lnTo>
                  <a:pt x="3859" y="2689"/>
                </a:lnTo>
                <a:lnTo>
                  <a:pt x="3860" y="2685"/>
                </a:lnTo>
                <a:lnTo>
                  <a:pt x="3862" y="2682"/>
                </a:lnTo>
                <a:lnTo>
                  <a:pt x="3869" y="2678"/>
                </a:lnTo>
                <a:lnTo>
                  <a:pt x="3876" y="2675"/>
                </a:lnTo>
                <a:lnTo>
                  <a:pt x="3878" y="2673"/>
                </a:lnTo>
                <a:lnTo>
                  <a:pt x="3878" y="2670"/>
                </a:lnTo>
                <a:lnTo>
                  <a:pt x="3879" y="2668"/>
                </a:lnTo>
                <a:lnTo>
                  <a:pt x="3883" y="2668"/>
                </a:lnTo>
                <a:lnTo>
                  <a:pt x="3881" y="2661"/>
                </a:lnTo>
                <a:lnTo>
                  <a:pt x="3881" y="2656"/>
                </a:lnTo>
                <a:lnTo>
                  <a:pt x="3884" y="2649"/>
                </a:lnTo>
                <a:lnTo>
                  <a:pt x="3889" y="2644"/>
                </a:lnTo>
                <a:lnTo>
                  <a:pt x="3889" y="2639"/>
                </a:lnTo>
                <a:lnTo>
                  <a:pt x="3889" y="2634"/>
                </a:lnTo>
                <a:lnTo>
                  <a:pt x="3891" y="2629"/>
                </a:lnTo>
                <a:lnTo>
                  <a:pt x="3893" y="2627"/>
                </a:lnTo>
                <a:lnTo>
                  <a:pt x="3896" y="2627"/>
                </a:lnTo>
                <a:lnTo>
                  <a:pt x="3896" y="2620"/>
                </a:lnTo>
                <a:lnTo>
                  <a:pt x="3898" y="2615"/>
                </a:lnTo>
                <a:lnTo>
                  <a:pt x="3900" y="2614"/>
                </a:lnTo>
                <a:lnTo>
                  <a:pt x="3903" y="2614"/>
                </a:lnTo>
                <a:lnTo>
                  <a:pt x="3903" y="2610"/>
                </a:lnTo>
                <a:lnTo>
                  <a:pt x="3905" y="2607"/>
                </a:lnTo>
                <a:lnTo>
                  <a:pt x="3912" y="2602"/>
                </a:lnTo>
                <a:lnTo>
                  <a:pt x="3924" y="2593"/>
                </a:lnTo>
                <a:lnTo>
                  <a:pt x="3927" y="2586"/>
                </a:lnTo>
                <a:lnTo>
                  <a:pt x="3930" y="2579"/>
                </a:lnTo>
                <a:lnTo>
                  <a:pt x="3934" y="2579"/>
                </a:lnTo>
                <a:lnTo>
                  <a:pt x="3937" y="2579"/>
                </a:lnTo>
                <a:lnTo>
                  <a:pt x="3941" y="2579"/>
                </a:lnTo>
                <a:lnTo>
                  <a:pt x="3944" y="2579"/>
                </a:lnTo>
                <a:lnTo>
                  <a:pt x="3944" y="2573"/>
                </a:lnTo>
                <a:lnTo>
                  <a:pt x="3946" y="2566"/>
                </a:lnTo>
                <a:lnTo>
                  <a:pt x="3953" y="2557"/>
                </a:lnTo>
                <a:lnTo>
                  <a:pt x="3954" y="2552"/>
                </a:lnTo>
                <a:lnTo>
                  <a:pt x="3958" y="2547"/>
                </a:lnTo>
                <a:lnTo>
                  <a:pt x="3958" y="2540"/>
                </a:lnTo>
                <a:lnTo>
                  <a:pt x="3958" y="2532"/>
                </a:lnTo>
                <a:lnTo>
                  <a:pt x="3953" y="2523"/>
                </a:lnTo>
                <a:lnTo>
                  <a:pt x="3951" y="2518"/>
                </a:lnTo>
                <a:lnTo>
                  <a:pt x="3951" y="2511"/>
                </a:lnTo>
                <a:close/>
                <a:moveTo>
                  <a:pt x="4019" y="1349"/>
                </a:moveTo>
                <a:lnTo>
                  <a:pt x="4017" y="1348"/>
                </a:lnTo>
                <a:lnTo>
                  <a:pt x="4017" y="1344"/>
                </a:lnTo>
                <a:lnTo>
                  <a:pt x="4016" y="1341"/>
                </a:lnTo>
                <a:lnTo>
                  <a:pt x="4007" y="1337"/>
                </a:lnTo>
                <a:lnTo>
                  <a:pt x="4002" y="1336"/>
                </a:lnTo>
                <a:lnTo>
                  <a:pt x="3999" y="1332"/>
                </a:lnTo>
                <a:lnTo>
                  <a:pt x="3997" y="1327"/>
                </a:lnTo>
                <a:lnTo>
                  <a:pt x="3997" y="1320"/>
                </a:lnTo>
                <a:lnTo>
                  <a:pt x="3995" y="1319"/>
                </a:lnTo>
                <a:lnTo>
                  <a:pt x="3992" y="1317"/>
                </a:lnTo>
                <a:lnTo>
                  <a:pt x="3992" y="1290"/>
                </a:lnTo>
                <a:lnTo>
                  <a:pt x="3982" y="1291"/>
                </a:lnTo>
                <a:lnTo>
                  <a:pt x="3973" y="1290"/>
                </a:lnTo>
                <a:lnTo>
                  <a:pt x="3966" y="1286"/>
                </a:lnTo>
                <a:lnTo>
                  <a:pt x="3961" y="1283"/>
                </a:lnTo>
                <a:lnTo>
                  <a:pt x="3949" y="1274"/>
                </a:lnTo>
                <a:lnTo>
                  <a:pt x="3944" y="1271"/>
                </a:lnTo>
                <a:lnTo>
                  <a:pt x="3937" y="1269"/>
                </a:lnTo>
                <a:lnTo>
                  <a:pt x="3930" y="1269"/>
                </a:lnTo>
                <a:lnTo>
                  <a:pt x="3924" y="1269"/>
                </a:lnTo>
                <a:lnTo>
                  <a:pt x="3918" y="1267"/>
                </a:lnTo>
                <a:lnTo>
                  <a:pt x="3917" y="1262"/>
                </a:lnTo>
                <a:lnTo>
                  <a:pt x="3905" y="1266"/>
                </a:lnTo>
                <a:lnTo>
                  <a:pt x="3895" y="1267"/>
                </a:lnTo>
                <a:lnTo>
                  <a:pt x="3883" y="1271"/>
                </a:lnTo>
                <a:lnTo>
                  <a:pt x="3869" y="1269"/>
                </a:lnTo>
                <a:lnTo>
                  <a:pt x="3859" y="1274"/>
                </a:lnTo>
                <a:lnTo>
                  <a:pt x="3849" y="1279"/>
                </a:lnTo>
                <a:lnTo>
                  <a:pt x="3837" y="1283"/>
                </a:lnTo>
                <a:lnTo>
                  <a:pt x="3830" y="1285"/>
                </a:lnTo>
                <a:lnTo>
                  <a:pt x="3821" y="1283"/>
                </a:lnTo>
                <a:lnTo>
                  <a:pt x="3816" y="1285"/>
                </a:lnTo>
                <a:lnTo>
                  <a:pt x="3813" y="1288"/>
                </a:lnTo>
                <a:lnTo>
                  <a:pt x="3806" y="1295"/>
                </a:lnTo>
                <a:lnTo>
                  <a:pt x="3803" y="1298"/>
                </a:lnTo>
                <a:lnTo>
                  <a:pt x="3799" y="1302"/>
                </a:lnTo>
                <a:lnTo>
                  <a:pt x="3794" y="1303"/>
                </a:lnTo>
                <a:lnTo>
                  <a:pt x="3787" y="1303"/>
                </a:lnTo>
                <a:lnTo>
                  <a:pt x="3780" y="1303"/>
                </a:lnTo>
                <a:lnTo>
                  <a:pt x="3774" y="1303"/>
                </a:lnTo>
                <a:lnTo>
                  <a:pt x="3770" y="1302"/>
                </a:lnTo>
                <a:lnTo>
                  <a:pt x="3768" y="1300"/>
                </a:lnTo>
                <a:lnTo>
                  <a:pt x="3768" y="1298"/>
                </a:lnTo>
                <a:lnTo>
                  <a:pt x="3767" y="1296"/>
                </a:lnTo>
                <a:lnTo>
                  <a:pt x="3760" y="1296"/>
                </a:lnTo>
                <a:lnTo>
                  <a:pt x="3746" y="1285"/>
                </a:lnTo>
                <a:lnTo>
                  <a:pt x="3734" y="1273"/>
                </a:lnTo>
                <a:lnTo>
                  <a:pt x="3721" y="1262"/>
                </a:lnTo>
                <a:lnTo>
                  <a:pt x="3714" y="1259"/>
                </a:lnTo>
                <a:lnTo>
                  <a:pt x="3705" y="1256"/>
                </a:lnTo>
                <a:lnTo>
                  <a:pt x="3700" y="1254"/>
                </a:lnTo>
                <a:lnTo>
                  <a:pt x="3686" y="1250"/>
                </a:lnTo>
                <a:lnTo>
                  <a:pt x="3674" y="1245"/>
                </a:lnTo>
                <a:lnTo>
                  <a:pt x="3673" y="1245"/>
                </a:lnTo>
                <a:lnTo>
                  <a:pt x="3671" y="1242"/>
                </a:lnTo>
                <a:lnTo>
                  <a:pt x="3664" y="1242"/>
                </a:lnTo>
                <a:lnTo>
                  <a:pt x="3657" y="1242"/>
                </a:lnTo>
                <a:lnTo>
                  <a:pt x="3652" y="1244"/>
                </a:lnTo>
                <a:lnTo>
                  <a:pt x="3651" y="1249"/>
                </a:lnTo>
                <a:lnTo>
                  <a:pt x="3644" y="1249"/>
                </a:lnTo>
                <a:lnTo>
                  <a:pt x="3637" y="1249"/>
                </a:lnTo>
                <a:lnTo>
                  <a:pt x="3632" y="1250"/>
                </a:lnTo>
                <a:lnTo>
                  <a:pt x="3630" y="1256"/>
                </a:lnTo>
                <a:lnTo>
                  <a:pt x="3625" y="1252"/>
                </a:lnTo>
                <a:lnTo>
                  <a:pt x="3620" y="1249"/>
                </a:lnTo>
                <a:lnTo>
                  <a:pt x="3616" y="1244"/>
                </a:lnTo>
                <a:lnTo>
                  <a:pt x="3616" y="1235"/>
                </a:lnTo>
                <a:lnTo>
                  <a:pt x="3616" y="1228"/>
                </a:lnTo>
                <a:lnTo>
                  <a:pt x="3613" y="1225"/>
                </a:lnTo>
                <a:lnTo>
                  <a:pt x="3611" y="1220"/>
                </a:lnTo>
                <a:lnTo>
                  <a:pt x="3610" y="1215"/>
                </a:lnTo>
                <a:lnTo>
                  <a:pt x="3601" y="1213"/>
                </a:lnTo>
                <a:lnTo>
                  <a:pt x="3593" y="1213"/>
                </a:lnTo>
                <a:lnTo>
                  <a:pt x="3581" y="1216"/>
                </a:lnTo>
                <a:lnTo>
                  <a:pt x="3569" y="1220"/>
                </a:lnTo>
                <a:lnTo>
                  <a:pt x="3562" y="1221"/>
                </a:lnTo>
                <a:lnTo>
                  <a:pt x="3555" y="1221"/>
                </a:lnTo>
                <a:lnTo>
                  <a:pt x="3552" y="1215"/>
                </a:lnTo>
                <a:lnTo>
                  <a:pt x="3547" y="1210"/>
                </a:lnTo>
                <a:lnTo>
                  <a:pt x="3538" y="1208"/>
                </a:lnTo>
                <a:lnTo>
                  <a:pt x="3528" y="1208"/>
                </a:lnTo>
                <a:lnTo>
                  <a:pt x="3528" y="1201"/>
                </a:lnTo>
                <a:lnTo>
                  <a:pt x="3524" y="1198"/>
                </a:lnTo>
                <a:lnTo>
                  <a:pt x="3523" y="1192"/>
                </a:lnTo>
                <a:lnTo>
                  <a:pt x="3521" y="1187"/>
                </a:lnTo>
                <a:lnTo>
                  <a:pt x="3507" y="1187"/>
                </a:lnTo>
                <a:lnTo>
                  <a:pt x="3506" y="1192"/>
                </a:lnTo>
                <a:lnTo>
                  <a:pt x="3500" y="1194"/>
                </a:lnTo>
                <a:lnTo>
                  <a:pt x="3494" y="1194"/>
                </a:lnTo>
                <a:lnTo>
                  <a:pt x="3487" y="1194"/>
                </a:lnTo>
                <a:lnTo>
                  <a:pt x="3485" y="1199"/>
                </a:lnTo>
                <a:lnTo>
                  <a:pt x="3482" y="1203"/>
                </a:lnTo>
                <a:lnTo>
                  <a:pt x="3473" y="1208"/>
                </a:lnTo>
                <a:lnTo>
                  <a:pt x="3471" y="1213"/>
                </a:lnTo>
                <a:lnTo>
                  <a:pt x="3466" y="1215"/>
                </a:lnTo>
                <a:lnTo>
                  <a:pt x="3460" y="1216"/>
                </a:lnTo>
                <a:lnTo>
                  <a:pt x="3453" y="1215"/>
                </a:lnTo>
                <a:lnTo>
                  <a:pt x="3439" y="1215"/>
                </a:lnTo>
                <a:lnTo>
                  <a:pt x="3431" y="1215"/>
                </a:lnTo>
                <a:lnTo>
                  <a:pt x="3425" y="1215"/>
                </a:lnTo>
                <a:lnTo>
                  <a:pt x="3422" y="1208"/>
                </a:lnTo>
                <a:lnTo>
                  <a:pt x="3419" y="1204"/>
                </a:lnTo>
                <a:lnTo>
                  <a:pt x="3415" y="1199"/>
                </a:lnTo>
                <a:lnTo>
                  <a:pt x="3412" y="1194"/>
                </a:lnTo>
                <a:lnTo>
                  <a:pt x="3412" y="1106"/>
                </a:lnTo>
                <a:lnTo>
                  <a:pt x="3414" y="1099"/>
                </a:lnTo>
                <a:lnTo>
                  <a:pt x="3412" y="1094"/>
                </a:lnTo>
                <a:lnTo>
                  <a:pt x="3410" y="1087"/>
                </a:lnTo>
                <a:lnTo>
                  <a:pt x="3405" y="1082"/>
                </a:lnTo>
                <a:lnTo>
                  <a:pt x="3405" y="1077"/>
                </a:lnTo>
                <a:lnTo>
                  <a:pt x="3405" y="1071"/>
                </a:lnTo>
                <a:lnTo>
                  <a:pt x="3396" y="1071"/>
                </a:lnTo>
                <a:lnTo>
                  <a:pt x="3388" y="1071"/>
                </a:lnTo>
                <a:lnTo>
                  <a:pt x="3374" y="1068"/>
                </a:lnTo>
                <a:lnTo>
                  <a:pt x="3361" y="1065"/>
                </a:lnTo>
                <a:lnTo>
                  <a:pt x="3354" y="1063"/>
                </a:lnTo>
                <a:lnTo>
                  <a:pt x="3344" y="1065"/>
                </a:lnTo>
                <a:lnTo>
                  <a:pt x="3337" y="1051"/>
                </a:lnTo>
                <a:lnTo>
                  <a:pt x="3330" y="1037"/>
                </a:lnTo>
                <a:lnTo>
                  <a:pt x="3323" y="1037"/>
                </a:lnTo>
                <a:lnTo>
                  <a:pt x="3318" y="1036"/>
                </a:lnTo>
                <a:lnTo>
                  <a:pt x="3308" y="1030"/>
                </a:lnTo>
                <a:lnTo>
                  <a:pt x="3299" y="1024"/>
                </a:lnTo>
                <a:lnTo>
                  <a:pt x="3289" y="1017"/>
                </a:lnTo>
                <a:lnTo>
                  <a:pt x="3281" y="1013"/>
                </a:lnTo>
                <a:lnTo>
                  <a:pt x="3269" y="1010"/>
                </a:lnTo>
                <a:lnTo>
                  <a:pt x="3265" y="1008"/>
                </a:lnTo>
                <a:lnTo>
                  <a:pt x="3260" y="1005"/>
                </a:lnTo>
                <a:lnTo>
                  <a:pt x="3257" y="1002"/>
                </a:lnTo>
                <a:lnTo>
                  <a:pt x="3255" y="996"/>
                </a:lnTo>
                <a:lnTo>
                  <a:pt x="3245" y="996"/>
                </a:lnTo>
                <a:lnTo>
                  <a:pt x="3236" y="995"/>
                </a:lnTo>
                <a:lnTo>
                  <a:pt x="3219" y="991"/>
                </a:lnTo>
                <a:lnTo>
                  <a:pt x="3200" y="988"/>
                </a:lnTo>
                <a:lnTo>
                  <a:pt x="3192" y="988"/>
                </a:lnTo>
                <a:lnTo>
                  <a:pt x="3180" y="990"/>
                </a:lnTo>
                <a:lnTo>
                  <a:pt x="3175" y="993"/>
                </a:lnTo>
                <a:lnTo>
                  <a:pt x="3173" y="998"/>
                </a:lnTo>
                <a:lnTo>
                  <a:pt x="3171" y="1005"/>
                </a:lnTo>
                <a:lnTo>
                  <a:pt x="3171" y="1013"/>
                </a:lnTo>
                <a:lnTo>
                  <a:pt x="3173" y="1029"/>
                </a:lnTo>
                <a:lnTo>
                  <a:pt x="3173" y="1037"/>
                </a:lnTo>
                <a:lnTo>
                  <a:pt x="3173" y="1044"/>
                </a:lnTo>
                <a:lnTo>
                  <a:pt x="3146" y="1044"/>
                </a:lnTo>
                <a:lnTo>
                  <a:pt x="3134" y="1042"/>
                </a:lnTo>
                <a:lnTo>
                  <a:pt x="3129" y="1041"/>
                </a:lnTo>
                <a:lnTo>
                  <a:pt x="3125" y="1037"/>
                </a:lnTo>
                <a:lnTo>
                  <a:pt x="3118" y="1037"/>
                </a:lnTo>
                <a:lnTo>
                  <a:pt x="3111" y="1037"/>
                </a:lnTo>
                <a:lnTo>
                  <a:pt x="3106" y="1036"/>
                </a:lnTo>
                <a:lnTo>
                  <a:pt x="3105" y="1030"/>
                </a:lnTo>
                <a:lnTo>
                  <a:pt x="3100" y="1030"/>
                </a:lnTo>
                <a:lnTo>
                  <a:pt x="3096" y="1029"/>
                </a:lnTo>
                <a:lnTo>
                  <a:pt x="3093" y="1027"/>
                </a:lnTo>
                <a:lnTo>
                  <a:pt x="3091" y="1024"/>
                </a:lnTo>
                <a:lnTo>
                  <a:pt x="3074" y="1024"/>
                </a:lnTo>
                <a:lnTo>
                  <a:pt x="3067" y="1025"/>
                </a:lnTo>
                <a:lnTo>
                  <a:pt x="3065" y="1027"/>
                </a:lnTo>
                <a:lnTo>
                  <a:pt x="3064" y="1030"/>
                </a:lnTo>
                <a:lnTo>
                  <a:pt x="3059" y="1027"/>
                </a:lnTo>
                <a:lnTo>
                  <a:pt x="3053" y="1024"/>
                </a:lnTo>
                <a:lnTo>
                  <a:pt x="3048" y="1019"/>
                </a:lnTo>
                <a:lnTo>
                  <a:pt x="3043" y="1017"/>
                </a:lnTo>
                <a:lnTo>
                  <a:pt x="3042" y="1013"/>
                </a:lnTo>
                <a:lnTo>
                  <a:pt x="3040" y="1012"/>
                </a:lnTo>
                <a:lnTo>
                  <a:pt x="3033" y="1010"/>
                </a:lnTo>
                <a:lnTo>
                  <a:pt x="3026" y="1008"/>
                </a:lnTo>
                <a:lnTo>
                  <a:pt x="3023" y="1007"/>
                </a:lnTo>
                <a:lnTo>
                  <a:pt x="3023" y="1003"/>
                </a:lnTo>
                <a:lnTo>
                  <a:pt x="2989" y="1003"/>
                </a:lnTo>
                <a:lnTo>
                  <a:pt x="2982" y="1003"/>
                </a:lnTo>
                <a:lnTo>
                  <a:pt x="2978" y="1000"/>
                </a:lnTo>
                <a:lnTo>
                  <a:pt x="2975" y="996"/>
                </a:lnTo>
                <a:lnTo>
                  <a:pt x="2975" y="990"/>
                </a:lnTo>
                <a:lnTo>
                  <a:pt x="2967" y="995"/>
                </a:lnTo>
                <a:lnTo>
                  <a:pt x="2963" y="998"/>
                </a:lnTo>
                <a:lnTo>
                  <a:pt x="2961" y="1003"/>
                </a:lnTo>
                <a:lnTo>
                  <a:pt x="2956" y="1000"/>
                </a:lnTo>
                <a:lnTo>
                  <a:pt x="2949" y="998"/>
                </a:lnTo>
                <a:lnTo>
                  <a:pt x="2944" y="995"/>
                </a:lnTo>
                <a:lnTo>
                  <a:pt x="2943" y="993"/>
                </a:lnTo>
                <a:lnTo>
                  <a:pt x="2941" y="990"/>
                </a:lnTo>
                <a:lnTo>
                  <a:pt x="2932" y="984"/>
                </a:lnTo>
                <a:lnTo>
                  <a:pt x="2927" y="983"/>
                </a:lnTo>
                <a:lnTo>
                  <a:pt x="2920" y="983"/>
                </a:lnTo>
                <a:lnTo>
                  <a:pt x="2915" y="974"/>
                </a:lnTo>
                <a:lnTo>
                  <a:pt x="2909" y="967"/>
                </a:lnTo>
                <a:lnTo>
                  <a:pt x="2902" y="961"/>
                </a:lnTo>
                <a:lnTo>
                  <a:pt x="2893" y="955"/>
                </a:lnTo>
                <a:lnTo>
                  <a:pt x="2892" y="949"/>
                </a:lnTo>
                <a:lnTo>
                  <a:pt x="2890" y="942"/>
                </a:lnTo>
                <a:lnTo>
                  <a:pt x="2885" y="938"/>
                </a:lnTo>
                <a:lnTo>
                  <a:pt x="2880" y="935"/>
                </a:lnTo>
                <a:lnTo>
                  <a:pt x="2871" y="940"/>
                </a:lnTo>
                <a:lnTo>
                  <a:pt x="2868" y="944"/>
                </a:lnTo>
                <a:lnTo>
                  <a:pt x="2866" y="949"/>
                </a:lnTo>
                <a:lnTo>
                  <a:pt x="2859" y="947"/>
                </a:lnTo>
                <a:lnTo>
                  <a:pt x="2851" y="947"/>
                </a:lnTo>
                <a:lnTo>
                  <a:pt x="2830" y="950"/>
                </a:lnTo>
                <a:lnTo>
                  <a:pt x="2810" y="952"/>
                </a:lnTo>
                <a:lnTo>
                  <a:pt x="2803" y="952"/>
                </a:lnTo>
                <a:lnTo>
                  <a:pt x="2798" y="949"/>
                </a:lnTo>
                <a:lnTo>
                  <a:pt x="2798" y="945"/>
                </a:lnTo>
                <a:lnTo>
                  <a:pt x="2798" y="942"/>
                </a:lnTo>
                <a:lnTo>
                  <a:pt x="2791" y="942"/>
                </a:lnTo>
                <a:lnTo>
                  <a:pt x="2786" y="942"/>
                </a:lnTo>
                <a:lnTo>
                  <a:pt x="2784" y="942"/>
                </a:lnTo>
                <a:lnTo>
                  <a:pt x="2784" y="938"/>
                </a:lnTo>
                <a:lnTo>
                  <a:pt x="2784" y="935"/>
                </a:lnTo>
                <a:lnTo>
                  <a:pt x="2774" y="933"/>
                </a:lnTo>
                <a:lnTo>
                  <a:pt x="2765" y="932"/>
                </a:lnTo>
                <a:lnTo>
                  <a:pt x="2757" y="930"/>
                </a:lnTo>
                <a:lnTo>
                  <a:pt x="2750" y="928"/>
                </a:lnTo>
                <a:lnTo>
                  <a:pt x="2750" y="925"/>
                </a:lnTo>
                <a:lnTo>
                  <a:pt x="2750" y="921"/>
                </a:lnTo>
                <a:lnTo>
                  <a:pt x="2748" y="920"/>
                </a:lnTo>
                <a:lnTo>
                  <a:pt x="2745" y="920"/>
                </a:lnTo>
                <a:lnTo>
                  <a:pt x="2743" y="918"/>
                </a:lnTo>
                <a:lnTo>
                  <a:pt x="2743" y="915"/>
                </a:lnTo>
                <a:lnTo>
                  <a:pt x="2741" y="911"/>
                </a:lnTo>
                <a:lnTo>
                  <a:pt x="2738" y="909"/>
                </a:lnTo>
                <a:lnTo>
                  <a:pt x="2730" y="908"/>
                </a:lnTo>
                <a:lnTo>
                  <a:pt x="2730" y="880"/>
                </a:lnTo>
                <a:lnTo>
                  <a:pt x="2716" y="875"/>
                </a:lnTo>
                <a:lnTo>
                  <a:pt x="2702" y="870"/>
                </a:lnTo>
                <a:lnTo>
                  <a:pt x="2685" y="868"/>
                </a:lnTo>
                <a:lnTo>
                  <a:pt x="2668" y="867"/>
                </a:lnTo>
                <a:lnTo>
                  <a:pt x="2648" y="826"/>
                </a:lnTo>
                <a:lnTo>
                  <a:pt x="2644" y="826"/>
                </a:lnTo>
                <a:lnTo>
                  <a:pt x="2641" y="826"/>
                </a:lnTo>
                <a:lnTo>
                  <a:pt x="2636" y="826"/>
                </a:lnTo>
                <a:lnTo>
                  <a:pt x="2634" y="826"/>
                </a:lnTo>
                <a:lnTo>
                  <a:pt x="2634" y="822"/>
                </a:lnTo>
                <a:lnTo>
                  <a:pt x="2634" y="819"/>
                </a:lnTo>
                <a:lnTo>
                  <a:pt x="2631" y="819"/>
                </a:lnTo>
                <a:lnTo>
                  <a:pt x="2627" y="819"/>
                </a:lnTo>
                <a:lnTo>
                  <a:pt x="2624" y="819"/>
                </a:lnTo>
                <a:lnTo>
                  <a:pt x="2620" y="819"/>
                </a:lnTo>
                <a:lnTo>
                  <a:pt x="2613" y="815"/>
                </a:lnTo>
                <a:lnTo>
                  <a:pt x="2607" y="812"/>
                </a:lnTo>
                <a:lnTo>
                  <a:pt x="2607" y="809"/>
                </a:lnTo>
                <a:lnTo>
                  <a:pt x="2607" y="805"/>
                </a:lnTo>
                <a:lnTo>
                  <a:pt x="2600" y="805"/>
                </a:lnTo>
                <a:lnTo>
                  <a:pt x="2593" y="805"/>
                </a:lnTo>
                <a:lnTo>
                  <a:pt x="2584" y="807"/>
                </a:lnTo>
                <a:lnTo>
                  <a:pt x="2581" y="807"/>
                </a:lnTo>
                <a:lnTo>
                  <a:pt x="2579" y="805"/>
                </a:lnTo>
                <a:lnTo>
                  <a:pt x="2579" y="802"/>
                </a:lnTo>
                <a:lnTo>
                  <a:pt x="2579" y="798"/>
                </a:lnTo>
                <a:lnTo>
                  <a:pt x="2571" y="793"/>
                </a:lnTo>
                <a:lnTo>
                  <a:pt x="2567" y="790"/>
                </a:lnTo>
                <a:lnTo>
                  <a:pt x="2566" y="785"/>
                </a:lnTo>
                <a:lnTo>
                  <a:pt x="2560" y="786"/>
                </a:lnTo>
                <a:lnTo>
                  <a:pt x="2559" y="788"/>
                </a:lnTo>
                <a:lnTo>
                  <a:pt x="2554" y="793"/>
                </a:lnTo>
                <a:lnTo>
                  <a:pt x="2552" y="797"/>
                </a:lnTo>
                <a:lnTo>
                  <a:pt x="2549" y="798"/>
                </a:lnTo>
                <a:lnTo>
                  <a:pt x="2543" y="800"/>
                </a:lnTo>
                <a:lnTo>
                  <a:pt x="2538" y="798"/>
                </a:lnTo>
                <a:lnTo>
                  <a:pt x="2525" y="792"/>
                </a:lnTo>
                <a:lnTo>
                  <a:pt x="2511" y="785"/>
                </a:lnTo>
                <a:lnTo>
                  <a:pt x="2509" y="778"/>
                </a:lnTo>
                <a:lnTo>
                  <a:pt x="2511" y="771"/>
                </a:lnTo>
                <a:lnTo>
                  <a:pt x="2511" y="764"/>
                </a:lnTo>
                <a:lnTo>
                  <a:pt x="2513" y="761"/>
                </a:lnTo>
                <a:lnTo>
                  <a:pt x="2520" y="752"/>
                </a:lnTo>
                <a:lnTo>
                  <a:pt x="2526" y="745"/>
                </a:lnTo>
                <a:lnTo>
                  <a:pt x="2533" y="739"/>
                </a:lnTo>
                <a:lnTo>
                  <a:pt x="2538" y="730"/>
                </a:lnTo>
                <a:lnTo>
                  <a:pt x="2540" y="725"/>
                </a:lnTo>
                <a:lnTo>
                  <a:pt x="2540" y="718"/>
                </a:lnTo>
                <a:lnTo>
                  <a:pt x="2540" y="711"/>
                </a:lnTo>
                <a:lnTo>
                  <a:pt x="2538" y="703"/>
                </a:lnTo>
                <a:lnTo>
                  <a:pt x="2537" y="699"/>
                </a:lnTo>
                <a:lnTo>
                  <a:pt x="2535" y="698"/>
                </a:lnTo>
                <a:lnTo>
                  <a:pt x="2528" y="696"/>
                </a:lnTo>
                <a:lnTo>
                  <a:pt x="2511" y="696"/>
                </a:lnTo>
                <a:lnTo>
                  <a:pt x="2477" y="696"/>
                </a:lnTo>
                <a:lnTo>
                  <a:pt x="2475" y="689"/>
                </a:lnTo>
                <a:lnTo>
                  <a:pt x="2474" y="684"/>
                </a:lnTo>
                <a:lnTo>
                  <a:pt x="2472" y="679"/>
                </a:lnTo>
                <a:lnTo>
                  <a:pt x="2467" y="676"/>
                </a:lnTo>
                <a:lnTo>
                  <a:pt x="2458" y="669"/>
                </a:lnTo>
                <a:lnTo>
                  <a:pt x="2450" y="662"/>
                </a:lnTo>
                <a:lnTo>
                  <a:pt x="2451" y="647"/>
                </a:lnTo>
                <a:lnTo>
                  <a:pt x="2453" y="636"/>
                </a:lnTo>
                <a:lnTo>
                  <a:pt x="2450" y="626"/>
                </a:lnTo>
                <a:lnTo>
                  <a:pt x="2443" y="614"/>
                </a:lnTo>
                <a:lnTo>
                  <a:pt x="2434" y="609"/>
                </a:lnTo>
                <a:lnTo>
                  <a:pt x="2429" y="607"/>
                </a:lnTo>
                <a:lnTo>
                  <a:pt x="2422" y="607"/>
                </a:lnTo>
                <a:lnTo>
                  <a:pt x="2414" y="609"/>
                </a:lnTo>
                <a:lnTo>
                  <a:pt x="2409" y="611"/>
                </a:lnTo>
                <a:lnTo>
                  <a:pt x="2404" y="614"/>
                </a:lnTo>
                <a:lnTo>
                  <a:pt x="2395" y="614"/>
                </a:lnTo>
                <a:lnTo>
                  <a:pt x="2393" y="616"/>
                </a:lnTo>
                <a:lnTo>
                  <a:pt x="2392" y="618"/>
                </a:lnTo>
                <a:lnTo>
                  <a:pt x="2388" y="621"/>
                </a:lnTo>
                <a:lnTo>
                  <a:pt x="2383" y="623"/>
                </a:lnTo>
                <a:lnTo>
                  <a:pt x="2381" y="624"/>
                </a:lnTo>
                <a:lnTo>
                  <a:pt x="2381" y="628"/>
                </a:lnTo>
                <a:lnTo>
                  <a:pt x="2341" y="628"/>
                </a:lnTo>
                <a:lnTo>
                  <a:pt x="2341" y="633"/>
                </a:lnTo>
                <a:lnTo>
                  <a:pt x="2339" y="635"/>
                </a:lnTo>
                <a:lnTo>
                  <a:pt x="2335" y="633"/>
                </a:lnTo>
                <a:lnTo>
                  <a:pt x="2332" y="630"/>
                </a:lnTo>
                <a:lnTo>
                  <a:pt x="2327" y="628"/>
                </a:lnTo>
                <a:lnTo>
                  <a:pt x="2323" y="626"/>
                </a:lnTo>
                <a:lnTo>
                  <a:pt x="2322" y="628"/>
                </a:lnTo>
                <a:lnTo>
                  <a:pt x="2320" y="635"/>
                </a:lnTo>
                <a:lnTo>
                  <a:pt x="2308" y="630"/>
                </a:lnTo>
                <a:lnTo>
                  <a:pt x="2298" y="623"/>
                </a:lnTo>
                <a:lnTo>
                  <a:pt x="2283" y="621"/>
                </a:lnTo>
                <a:lnTo>
                  <a:pt x="2274" y="621"/>
                </a:lnTo>
                <a:lnTo>
                  <a:pt x="2265" y="621"/>
                </a:lnTo>
                <a:lnTo>
                  <a:pt x="2260" y="611"/>
                </a:lnTo>
                <a:lnTo>
                  <a:pt x="2257" y="607"/>
                </a:lnTo>
                <a:lnTo>
                  <a:pt x="2252" y="604"/>
                </a:lnTo>
                <a:lnTo>
                  <a:pt x="2247" y="602"/>
                </a:lnTo>
                <a:lnTo>
                  <a:pt x="2240" y="601"/>
                </a:lnTo>
                <a:lnTo>
                  <a:pt x="2233" y="601"/>
                </a:lnTo>
                <a:lnTo>
                  <a:pt x="2225" y="601"/>
                </a:lnTo>
                <a:lnTo>
                  <a:pt x="2223" y="595"/>
                </a:lnTo>
                <a:lnTo>
                  <a:pt x="2219" y="592"/>
                </a:lnTo>
                <a:lnTo>
                  <a:pt x="2214" y="589"/>
                </a:lnTo>
                <a:lnTo>
                  <a:pt x="2211" y="585"/>
                </a:lnTo>
                <a:lnTo>
                  <a:pt x="2211" y="582"/>
                </a:lnTo>
                <a:lnTo>
                  <a:pt x="2211" y="577"/>
                </a:lnTo>
                <a:lnTo>
                  <a:pt x="2208" y="572"/>
                </a:lnTo>
                <a:lnTo>
                  <a:pt x="2206" y="570"/>
                </a:lnTo>
                <a:lnTo>
                  <a:pt x="2201" y="566"/>
                </a:lnTo>
                <a:lnTo>
                  <a:pt x="2192" y="563"/>
                </a:lnTo>
                <a:lnTo>
                  <a:pt x="2187" y="560"/>
                </a:lnTo>
                <a:lnTo>
                  <a:pt x="2184" y="560"/>
                </a:lnTo>
                <a:lnTo>
                  <a:pt x="2175" y="556"/>
                </a:lnTo>
                <a:lnTo>
                  <a:pt x="2168" y="553"/>
                </a:lnTo>
                <a:lnTo>
                  <a:pt x="2160" y="551"/>
                </a:lnTo>
                <a:lnTo>
                  <a:pt x="2150" y="553"/>
                </a:lnTo>
                <a:lnTo>
                  <a:pt x="2148" y="548"/>
                </a:lnTo>
                <a:lnTo>
                  <a:pt x="2144" y="543"/>
                </a:lnTo>
                <a:lnTo>
                  <a:pt x="2136" y="536"/>
                </a:lnTo>
                <a:lnTo>
                  <a:pt x="2126" y="531"/>
                </a:lnTo>
                <a:lnTo>
                  <a:pt x="2115" y="526"/>
                </a:lnTo>
                <a:lnTo>
                  <a:pt x="2093" y="527"/>
                </a:lnTo>
                <a:lnTo>
                  <a:pt x="2074" y="532"/>
                </a:lnTo>
                <a:lnTo>
                  <a:pt x="2056" y="537"/>
                </a:lnTo>
                <a:lnTo>
                  <a:pt x="2040" y="546"/>
                </a:lnTo>
                <a:lnTo>
                  <a:pt x="2038" y="549"/>
                </a:lnTo>
                <a:lnTo>
                  <a:pt x="2037" y="551"/>
                </a:lnTo>
                <a:lnTo>
                  <a:pt x="2035" y="549"/>
                </a:lnTo>
                <a:lnTo>
                  <a:pt x="2033" y="546"/>
                </a:lnTo>
                <a:lnTo>
                  <a:pt x="2028" y="543"/>
                </a:lnTo>
                <a:lnTo>
                  <a:pt x="2021" y="541"/>
                </a:lnTo>
                <a:lnTo>
                  <a:pt x="2015" y="539"/>
                </a:lnTo>
                <a:lnTo>
                  <a:pt x="2006" y="539"/>
                </a:lnTo>
                <a:lnTo>
                  <a:pt x="2004" y="537"/>
                </a:lnTo>
                <a:lnTo>
                  <a:pt x="2003" y="536"/>
                </a:lnTo>
                <a:lnTo>
                  <a:pt x="1998" y="534"/>
                </a:lnTo>
                <a:lnTo>
                  <a:pt x="1986" y="532"/>
                </a:lnTo>
                <a:lnTo>
                  <a:pt x="1982" y="526"/>
                </a:lnTo>
                <a:lnTo>
                  <a:pt x="1977" y="520"/>
                </a:lnTo>
                <a:lnTo>
                  <a:pt x="1972" y="515"/>
                </a:lnTo>
                <a:lnTo>
                  <a:pt x="1965" y="512"/>
                </a:lnTo>
                <a:lnTo>
                  <a:pt x="1963" y="508"/>
                </a:lnTo>
                <a:lnTo>
                  <a:pt x="1960" y="507"/>
                </a:lnTo>
                <a:lnTo>
                  <a:pt x="1952" y="505"/>
                </a:lnTo>
                <a:lnTo>
                  <a:pt x="1948" y="503"/>
                </a:lnTo>
                <a:lnTo>
                  <a:pt x="1945" y="502"/>
                </a:lnTo>
                <a:lnTo>
                  <a:pt x="1941" y="500"/>
                </a:lnTo>
                <a:lnTo>
                  <a:pt x="1938" y="498"/>
                </a:lnTo>
                <a:lnTo>
                  <a:pt x="1917" y="457"/>
                </a:lnTo>
                <a:lnTo>
                  <a:pt x="1911" y="457"/>
                </a:lnTo>
                <a:lnTo>
                  <a:pt x="1905" y="456"/>
                </a:lnTo>
                <a:lnTo>
                  <a:pt x="1897" y="451"/>
                </a:lnTo>
                <a:lnTo>
                  <a:pt x="1892" y="447"/>
                </a:lnTo>
                <a:lnTo>
                  <a:pt x="1885" y="444"/>
                </a:lnTo>
                <a:lnTo>
                  <a:pt x="1875" y="442"/>
                </a:lnTo>
                <a:lnTo>
                  <a:pt x="1870" y="442"/>
                </a:lnTo>
                <a:lnTo>
                  <a:pt x="1863" y="444"/>
                </a:lnTo>
                <a:lnTo>
                  <a:pt x="1861" y="445"/>
                </a:lnTo>
                <a:lnTo>
                  <a:pt x="1861" y="447"/>
                </a:lnTo>
                <a:lnTo>
                  <a:pt x="1859" y="449"/>
                </a:lnTo>
                <a:lnTo>
                  <a:pt x="1856" y="451"/>
                </a:lnTo>
                <a:lnTo>
                  <a:pt x="1851" y="451"/>
                </a:lnTo>
                <a:lnTo>
                  <a:pt x="1842" y="454"/>
                </a:lnTo>
                <a:lnTo>
                  <a:pt x="1839" y="456"/>
                </a:lnTo>
                <a:lnTo>
                  <a:pt x="1836" y="459"/>
                </a:lnTo>
                <a:lnTo>
                  <a:pt x="1836" y="464"/>
                </a:lnTo>
                <a:lnTo>
                  <a:pt x="1836" y="471"/>
                </a:lnTo>
                <a:lnTo>
                  <a:pt x="1829" y="471"/>
                </a:lnTo>
                <a:lnTo>
                  <a:pt x="1825" y="471"/>
                </a:lnTo>
                <a:lnTo>
                  <a:pt x="1824" y="468"/>
                </a:lnTo>
                <a:lnTo>
                  <a:pt x="1825" y="466"/>
                </a:lnTo>
                <a:lnTo>
                  <a:pt x="1829" y="464"/>
                </a:lnTo>
                <a:lnTo>
                  <a:pt x="1829" y="451"/>
                </a:lnTo>
                <a:lnTo>
                  <a:pt x="1819" y="451"/>
                </a:lnTo>
                <a:lnTo>
                  <a:pt x="1808" y="451"/>
                </a:lnTo>
                <a:lnTo>
                  <a:pt x="1801" y="447"/>
                </a:lnTo>
                <a:lnTo>
                  <a:pt x="1795" y="444"/>
                </a:lnTo>
                <a:lnTo>
                  <a:pt x="1790" y="444"/>
                </a:lnTo>
                <a:lnTo>
                  <a:pt x="1784" y="444"/>
                </a:lnTo>
                <a:lnTo>
                  <a:pt x="1779" y="444"/>
                </a:lnTo>
                <a:lnTo>
                  <a:pt x="1774" y="444"/>
                </a:lnTo>
                <a:lnTo>
                  <a:pt x="1769" y="447"/>
                </a:lnTo>
                <a:lnTo>
                  <a:pt x="1767" y="451"/>
                </a:lnTo>
                <a:lnTo>
                  <a:pt x="1759" y="451"/>
                </a:lnTo>
                <a:lnTo>
                  <a:pt x="1752" y="449"/>
                </a:lnTo>
                <a:lnTo>
                  <a:pt x="1740" y="444"/>
                </a:lnTo>
                <a:lnTo>
                  <a:pt x="1735" y="447"/>
                </a:lnTo>
                <a:lnTo>
                  <a:pt x="1730" y="451"/>
                </a:lnTo>
                <a:lnTo>
                  <a:pt x="1725" y="456"/>
                </a:lnTo>
                <a:lnTo>
                  <a:pt x="1720" y="457"/>
                </a:lnTo>
                <a:lnTo>
                  <a:pt x="1708" y="454"/>
                </a:lnTo>
                <a:lnTo>
                  <a:pt x="1694" y="452"/>
                </a:lnTo>
                <a:lnTo>
                  <a:pt x="1665" y="451"/>
                </a:lnTo>
                <a:lnTo>
                  <a:pt x="1651" y="449"/>
                </a:lnTo>
                <a:lnTo>
                  <a:pt x="1639" y="445"/>
                </a:lnTo>
                <a:lnTo>
                  <a:pt x="1628" y="442"/>
                </a:lnTo>
                <a:lnTo>
                  <a:pt x="1617" y="437"/>
                </a:lnTo>
                <a:lnTo>
                  <a:pt x="1569" y="437"/>
                </a:lnTo>
                <a:lnTo>
                  <a:pt x="1568" y="433"/>
                </a:lnTo>
                <a:lnTo>
                  <a:pt x="1564" y="432"/>
                </a:lnTo>
                <a:lnTo>
                  <a:pt x="1556" y="430"/>
                </a:lnTo>
                <a:lnTo>
                  <a:pt x="1556" y="427"/>
                </a:lnTo>
                <a:lnTo>
                  <a:pt x="1554" y="425"/>
                </a:lnTo>
                <a:lnTo>
                  <a:pt x="1549" y="423"/>
                </a:lnTo>
                <a:lnTo>
                  <a:pt x="1549" y="420"/>
                </a:lnTo>
                <a:lnTo>
                  <a:pt x="1549" y="416"/>
                </a:lnTo>
                <a:lnTo>
                  <a:pt x="1544" y="410"/>
                </a:lnTo>
                <a:lnTo>
                  <a:pt x="1539" y="404"/>
                </a:lnTo>
                <a:lnTo>
                  <a:pt x="1537" y="401"/>
                </a:lnTo>
                <a:lnTo>
                  <a:pt x="1534" y="401"/>
                </a:lnTo>
                <a:lnTo>
                  <a:pt x="1528" y="401"/>
                </a:lnTo>
                <a:lnTo>
                  <a:pt x="1525" y="403"/>
                </a:lnTo>
                <a:lnTo>
                  <a:pt x="1522" y="403"/>
                </a:lnTo>
                <a:lnTo>
                  <a:pt x="1518" y="403"/>
                </a:lnTo>
                <a:lnTo>
                  <a:pt x="1511" y="398"/>
                </a:lnTo>
                <a:lnTo>
                  <a:pt x="1503" y="394"/>
                </a:lnTo>
                <a:lnTo>
                  <a:pt x="1499" y="394"/>
                </a:lnTo>
                <a:lnTo>
                  <a:pt x="1493" y="389"/>
                </a:lnTo>
                <a:lnTo>
                  <a:pt x="1486" y="382"/>
                </a:lnTo>
                <a:lnTo>
                  <a:pt x="1479" y="379"/>
                </a:lnTo>
                <a:lnTo>
                  <a:pt x="1476" y="377"/>
                </a:lnTo>
                <a:lnTo>
                  <a:pt x="1470" y="379"/>
                </a:lnTo>
                <a:lnTo>
                  <a:pt x="1467" y="377"/>
                </a:lnTo>
                <a:lnTo>
                  <a:pt x="1457" y="369"/>
                </a:lnTo>
                <a:lnTo>
                  <a:pt x="1452" y="365"/>
                </a:lnTo>
                <a:lnTo>
                  <a:pt x="1447" y="362"/>
                </a:lnTo>
                <a:lnTo>
                  <a:pt x="1441" y="362"/>
                </a:lnTo>
                <a:lnTo>
                  <a:pt x="1438" y="360"/>
                </a:lnTo>
                <a:lnTo>
                  <a:pt x="1435" y="358"/>
                </a:lnTo>
                <a:lnTo>
                  <a:pt x="1433" y="355"/>
                </a:lnTo>
                <a:lnTo>
                  <a:pt x="1428" y="352"/>
                </a:lnTo>
                <a:lnTo>
                  <a:pt x="1423" y="350"/>
                </a:lnTo>
                <a:lnTo>
                  <a:pt x="1409" y="348"/>
                </a:lnTo>
                <a:lnTo>
                  <a:pt x="1406" y="348"/>
                </a:lnTo>
                <a:lnTo>
                  <a:pt x="1404" y="346"/>
                </a:lnTo>
                <a:lnTo>
                  <a:pt x="1401" y="345"/>
                </a:lnTo>
                <a:lnTo>
                  <a:pt x="1394" y="343"/>
                </a:lnTo>
                <a:lnTo>
                  <a:pt x="1389" y="341"/>
                </a:lnTo>
                <a:lnTo>
                  <a:pt x="1387" y="338"/>
                </a:lnTo>
                <a:lnTo>
                  <a:pt x="1387" y="334"/>
                </a:lnTo>
                <a:lnTo>
                  <a:pt x="1385" y="331"/>
                </a:lnTo>
                <a:lnTo>
                  <a:pt x="1387" y="331"/>
                </a:lnTo>
                <a:lnTo>
                  <a:pt x="1387" y="329"/>
                </a:lnTo>
                <a:lnTo>
                  <a:pt x="1385" y="328"/>
                </a:lnTo>
                <a:lnTo>
                  <a:pt x="1383" y="326"/>
                </a:lnTo>
                <a:lnTo>
                  <a:pt x="1382" y="324"/>
                </a:lnTo>
                <a:lnTo>
                  <a:pt x="1380" y="319"/>
                </a:lnTo>
                <a:lnTo>
                  <a:pt x="1378" y="314"/>
                </a:lnTo>
                <a:lnTo>
                  <a:pt x="1365" y="312"/>
                </a:lnTo>
                <a:lnTo>
                  <a:pt x="1361" y="311"/>
                </a:lnTo>
                <a:lnTo>
                  <a:pt x="1360" y="305"/>
                </a:lnTo>
                <a:lnTo>
                  <a:pt x="1354" y="304"/>
                </a:lnTo>
                <a:lnTo>
                  <a:pt x="1341" y="300"/>
                </a:lnTo>
                <a:lnTo>
                  <a:pt x="1337" y="299"/>
                </a:lnTo>
                <a:lnTo>
                  <a:pt x="1336" y="292"/>
                </a:lnTo>
                <a:lnTo>
                  <a:pt x="1332" y="288"/>
                </a:lnTo>
                <a:lnTo>
                  <a:pt x="1329" y="287"/>
                </a:lnTo>
                <a:lnTo>
                  <a:pt x="1324" y="285"/>
                </a:lnTo>
                <a:lnTo>
                  <a:pt x="1315" y="285"/>
                </a:lnTo>
                <a:lnTo>
                  <a:pt x="1305" y="287"/>
                </a:lnTo>
                <a:lnTo>
                  <a:pt x="1300" y="287"/>
                </a:lnTo>
                <a:lnTo>
                  <a:pt x="1288" y="283"/>
                </a:lnTo>
                <a:lnTo>
                  <a:pt x="1276" y="278"/>
                </a:lnTo>
                <a:lnTo>
                  <a:pt x="1262" y="275"/>
                </a:lnTo>
                <a:lnTo>
                  <a:pt x="1249" y="273"/>
                </a:lnTo>
                <a:lnTo>
                  <a:pt x="1239" y="252"/>
                </a:lnTo>
                <a:lnTo>
                  <a:pt x="1227" y="234"/>
                </a:lnTo>
                <a:lnTo>
                  <a:pt x="1211" y="218"/>
                </a:lnTo>
                <a:lnTo>
                  <a:pt x="1194" y="205"/>
                </a:lnTo>
                <a:lnTo>
                  <a:pt x="1193" y="206"/>
                </a:lnTo>
                <a:lnTo>
                  <a:pt x="1191" y="208"/>
                </a:lnTo>
                <a:lnTo>
                  <a:pt x="1187" y="212"/>
                </a:lnTo>
                <a:lnTo>
                  <a:pt x="1186" y="217"/>
                </a:lnTo>
                <a:lnTo>
                  <a:pt x="1184" y="218"/>
                </a:lnTo>
                <a:lnTo>
                  <a:pt x="1181" y="218"/>
                </a:lnTo>
                <a:lnTo>
                  <a:pt x="1170" y="217"/>
                </a:lnTo>
                <a:lnTo>
                  <a:pt x="1162" y="218"/>
                </a:lnTo>
                <a:lnTo>
                  <a:pt x="1155" y="222"/>
                </a:lnTo>
                <a:lnTo>
                  <a:pt x="1150" y="225"/>
                </a:lnTo>
                <a:lnTo>
                  <a:pt x="1145" y="229"/>
                </a:lnTo>
                <a:lnTo>
                  <a:pt x="1138" y="232"/>
                </a:lnTo>
                <a:lnTo>
                  <a:pt x="1129" y="234"/>
                </a:lnTo>
                <a:lnTo>
                  <a:pt x="1119" y="232"/>
                </a:lnTo>
                <a:lnTo>
                  <a:pt x="1111" y="234"/>
                </a:lnTo>
                <a:lnTo>
                  <a:pt x="1104" y="232"/>
                </a:lnTo>
                <a:lnTo>
                  <a:pt x="1099" y="229"/>
                </a:lnTo>
                <a:lnTo>
                  <a:pt x="1095" y="225"/>
                </a:lnTo>
                <a:lnTo>
                  <a:pt x="1088" y="217"/>
                </a:lnTo>
                <a:lnTo>
                  <a:pt x="1083" y="213"/>
                </a:lnTo>
                <a:lnTo>
                  <a:pt x="1078" y="212"/>
                </a:lnTo>
                <a:lnTo>
                  <a:pt x="1066" y="213"/>
                </a:lnTo>
                <a:lnTo>
                  <a:pt x="1054" y="213"/>
                </a:lnTo>
                <a:lnTo>
                  <a:pt x="1036" y="210"/>
                </a:lnTo>
                <a:lnTo>
                  <a:pt x="1018" y="205"/>
                </a:lnTo>
                <a:lnTo>
                  <a:pt x="1008" y="205"/>
                </a:lnTo>
                <a:lnTo>
                  <a:pt x="996" y="205"/>
                </a:lnTo>
                <a:lnTo>
                  <a:pt x="989" y="205"/>
                </a:lnTo>
                <a:lnTo>
                  <a:pt x="983" y="203"/>
                </a:lnTo>
                <a:lnTo>
                  <a:pt x="977" y="198"/>
                </a:lnTo>
                <a:lnTo>
                  <a:pt x="972" y="195"/>
                </a:lnTo>
                <a:lnTo>
                  <a:pt x="965" y="191"/>
                </a:lnTo>
                <a:lnTo>
                  <a:pt x="955" y="191"/>
                </a:lnTo>
                <a:lnTo>
                  <a:pt x="947" y="191"/>
                </a:lnTo>
                <a:lnTo>
                  <a:pt x="943" y="191"/>
                </a:lnTo>
                <a:lnTo>
                  <a:pt x="940" y="193"/>
                </a:lnTo>
                <a:lnTo>
                  <a:pt x="933" y="189"/>
                </a:lnTo>
                <a:lnTo>
                  <a:pt x="926" y="186"/>
                </a:lnTo>
                <a:lnTo>
                  <a:pt x="908" y="177"/>
                </a:lnTo>
                <a:lnTo>
                  <a:pt x="904" y="177"/>
                </a:lnTo>
                <a:lnTo>
                  <a:pt x="897" y="179"/>
                </a:lnTo>
                <a:lnTo>
                  <a:pt x="896" y="181"/>
                </a:lnTo>
                <a:lnTo>
                  <a:pt x="894" y="184"/>
                </a:lnTo>
                <a:lnTo>
                  <a:pt x="884" y="181"/>
                </a:lnTo>
                <a:lnTo>
                  <a:pt x="875" y="176"/>
                </a:lnTo>
                <a:lnTo>
                  <a:pt x="868" y="169"/>
                </a:lnTo>
                <a:lnTo>
                  <a:pt x="860" y="164"/>
                </a:lnTo>
                <a:lnTo>
                  <a:pt x="850" y="164"/>
                </a:lnTo>
                <a:lnTo>
                  <a:pt x="839" y="164"/>
                </a:lnTo>
                <a:lnTo>
                  <a:pt x="832" y="167"/>
                </a:lnTo>
                <a:lnTo>
                  <a:pt x="826" y="171"/>
                </a:lnTo>
                <a:lnTo>
                  <a:pt x="812" y="171"/>
                </a:lnTo>
                <a:lnTo>
                  <a:pt x="812" y="167"/>
                </a:lnTo>
                <a:lnTo>
                  <a:pt x="812" y="164"/>
                </a:lnTo>
                <a:lnTo>
                  <a:pt x="807" y="159"/>
                </a:lnTo>
                <a:lnTo>
                  <a:pt x="802" y="154"/>
                </a:lnTo>
                <a:lnTo>
                  <a:pt x="795" y="150"/>
                </a:lnTo>
                <a:lnTo>
                  <a:pt x="785" y="150"/>
                </a:lnTo>
                <a:lnTo>
                  <a:pt x="781" y="150"/>
                </a:lnTo>
                <a:lnTo>
                  <a:pt x="764" y="150"/>
                </a:lnTo>
                <a:lnTo>
                  <a:pt x="761" y="145"/>
                </a:lnTo>
                <a:lnTo>
                  <a:pt x="757" y="140"/>
                </a:lnTo>
                <a:lnTo>
                  <a:pt x="752" y="137"/>
                </a:lnTo>
                <a:lnTo>
                  <a:pt x="751" y="130"/>
                </a:lnTo>
                <a:lnTo>
                  <a:pt x="746" y="121"/>
                </a:lnTo>
                <a:lnTo>
                  <a:pt x="742" y="118"/>
                </a:lnTo>
                <a:lnTo>
                  <a:pt x="737" y="116"/>
                </a:lnTo>
                <a:lnTo>
                  <a:pt x="737" y="104"/>
                </a:lnTo>
                <a:lnTo>
                  <a:pt x="737" y="92"/>
                </a:lnTo>
                <a:lnTo>
                  <a:pt x="735" y="82"/>
                </a:lnTo>
                <a:lnTo>
                  <a:pt x="730" y="75"/>
                </a:lnTo>
                <a:lnTo>
                  <a:pt x="728" y="70"/>
                </a:lnTo>
                <a:lnTo>
                  <a:pt x="725" y="67"/>
                </a:lnTo>
                <a:lnTo>
                  <a:pt x="722" y="63"/>
                </a:lnTo>
                <a:lnTo>
                  <a:pt x="717" y="62"/>
                </a:lnTo>
                <a:lnTo>
                  <a:pt x="711" y="60"/>
                </a:lnTo>
                <a:lnTo>
                  <a:pt x="708" y="56"/>
                </a:lnTo>
                <a:lnTo>
                  <a:pt x="705" y="53"/>
                </a:lnTo>
                <a:lnTo>
                  <a:pt x="703" y="48"/>
                </a:lnTo>
                <a:lnTo>
                  <a:pt x="682" y="48"/>
                </a:lnTo>
                <a:lnTo>
                  <a:pt x="677" y="48"/>
                </a:lnTo>
                <a:lnTo>
                  <a:pt x="674" y="50"/>
                </a:lnTo>
                <a:lnTo>
                  <a:pt x="671" y="51"/>
                </a:lnTo>
                <a:lnTo>
                  <a:pt x="669" y="55"/>
                </a:lnTo>
                <a:lnTo>
                  <a:pt x="665" y="53"/>
                </a:lnTo>
                <a:lnTo>
                  <a:pt x="664" y="50"/>
                </a:lnTo>
                <a:lnTo>
                  <a:pt x="662" y="41"/>
                </a:lnTo>
                <a:lnTo>
                  <a:pt x="648" y="41"/>
                </a:lnTo>
                <a:lnTo>
                  <a:pt x="643" y="33"/>
                </a:lnTo>
                <a:lnTo>
                  <a:pt x="642" y="27"/>
                </a:lnTo>
                <a:lnTo>
                  <a:pt x="642" y="21"/>
                </a:lnTo>
                <a:lnTo>
                  <a:pt x="645" y="19"/>
                </a:lnTo>
                <a:lnTo>
                  <a:pt x="647" y="15"/>
                </a:lnTo>
                <a:lnTo>
                  <a:pt x="648" y="7"/>
                </a:lnTo>
                <a:lnTo>
                  <a:pt x="642" y="7"/>
                </a:lnTo>
                <a:lnTo>
                  <a:pt x="635" y="7"/>
                </a:lnTo>
                <a:lnTo>
                  <a:pt x="633" y="7"/>
                </a:lnTo>
                <a:lnTo>
                  <a:pt x="631" y="9"/>
                </a:lnTo>
                <a:lnTo>
                  <a:pt x="630" y="14"/>
                </a:lnTo>
                <a:lnTo>
                  <a:pt x="626" y="17"/>
                </a:lnTo>
                <a:lnTo>
                  <a:pt x="621" y="19"/>
                </a:lnTo>
                <a:lnTo>
                  <a:pt x="616" y="19"/>
                </a:lnTo>
                <a:lnTo>
                  <a:pt x="606" y="19"/>
                </a:lnTo>
                <a:lnTo>
                  <a:pt x="602" y="21"/>
                </a:lnTo>
                <a:lnTo>
                  <a:pt x="602" y="24"/>
                </a:lnTo>
                <a:lnTo>
                  <a:pt x="599" y="26"/>
                </a:lnTo>
                <a:lnTo>
                  <a:pt x="594" y="31"/>
                </a:lnTo>
                <a:lnTo>
                  <a:pt x="589" y="34"/>
                </a:lnTo>
                <a:lnTo>
                  <a:pt x="582" y="36"/>
                </a:lnTo>
                <a:lnTo>
                  <a:pt x="573" y="34"/>
                </a:lnTo>
                <a:lnTo>
                  <a:pt x="577" y="24"/>
                </a:lnTo>
                <a:lnTo>
                  <a:pt x="582" y="17"/>
                </a:lnTo>
                <a:lnTo>
                  <a:pt x="589" y="9"/>
                </a:lnTo>
                <a:lnTo>
                  <a:pt x="594" y="0"/>
                </a:lnTo>
                <a:lnTo>
                  <a:pt x="582" y="0"/>
                </a:lnTo>
                <a:lnTo>
                  <a:pt x="572" y="0"/>
                </a:lnTo>
                <a:lnTo>
                  <a:pt x="563" y="0"/>
                </a:lnTo>
                <a:lnTo>
                  <a:pt x="555" y="4"/>
                </a:lnTo>
                <a:lnTo>
                  <a:pt x="551" y="4"/>
                </a:lnTo>
                <a:lnTo>
                  <a:pt x="548" y="4"/>
                </a:lnTo>
                <a:lnTo>
                  <a:pt x="543" y="4"/>
                </a:lnTo>
                <a:lnTo>
                  <a:pt x="534" y="9"/>
                </a:lnTo>
                <a:lnTo>
                  <a:pt x="525" y="15"/>
                </a:lnTo>
                <a:lnTo>
                  <a:pt x="520" y="15"/>
                </a:lnTo>
                <a:lnTo>
                  <a:pt x="517" y="15"/>
                </a:lnTo>
                <a:lnTo>
                  <a:pt x="514" y="17"/>
                </a:lnTo>
                <a:lnTo>
                  <a:pt x="505" y="21"/>
                </a:lnTo>
                <a:lnTo>
                  <a:pt x="503" y="24"/>
                </a:lnTo>
                <a:lnTo>
                  <a:pt x="502" y="26"/>
                </a:lnTo>
                <a:lnTo>
                  <a:pt x="495" y="26"/>
                </a:lnTo>
                <a:lnTo>
                  <a:pt x="491" y="26"/>
                </a:lnTo>
                <a:lnTo>
                  <a:pt x="478" y="36"/>
                </a:lnTo>
                <a:lnTo>
                  <a:pt x="471" y="38"/>
                </a:lnTo>
                <a:lnTo>
                  <a:pt x="462" y="41"/>
                </a:lnTo>
                <a:lnTo>
                  <a:pt x="459" y="41"/>
                </a:lnTo>
                <a:lnTo>
                  <a:pt x="455" y="44"/>
                </a:lnTo>
                <a:lnTo>
                  <a:pt x="452" y="48"/>
                </a:lnTo>
                <a:lnTo>
                  <a:pt x="445" y="50"/>
                </a:lnTo>
                <a:lnTo>
                  <a:pt x="437" y="51"/>
                </a:lnTo>
                <a:lnTo>
                  <a:pt x="432" y="51"/>
                </a:lnTo>
                <a:lnTo>
                  <a:pt x="428" y="55"/>
                </a:lnTo>
                <a:lnTo>
                  <a:pt x="425" y="55"/>
                </a:lnTo>
                <a:lnTo>
                  <a:pt x="416" y="58"/>
                </a:lnTo>
                <a:lnTo>
                  <a:pt x="409" y="62"/>
                </a:lnTo>
                <a:lnTo>
                  <a:pt x="406" y="67"/>
                </a:lnTo>
                <a:lnTo>
                  <a:pt x="404" y="73"/>
                </a:lnTo>
                <a:lnTo>
                  <a:pt x="401" y="79"/>
                </a:lnTo>
                <a:lnTo>
                  <a:pt x="399" y="80"/>
                </a:lnTo>
                <a:lnTo>
                  <a:pt x="396" y="82"/>
                </a:lnTo>
                <a:lnTo>
                  <a:pt x="406" y="99"/>
                </a:lnTo>
                <a:lnTo>
                  <a:pt x="420" y="118"/>
                </a:lnTo>
                <a:lnTo>
                  <a:pt x="425" y="128"/>
                </a:lnTo>
                <a:lnTo>
                  <a:pt x="426" y="137"/>
                </a:lnTo>
                <a:lnTo>
                  <a:pt x="426" y="147"/>
                </a:lnTo>
                <a:lnTo>
                  <a:pt x="423" y="157"/>
                </a:lnTo>
                <a:lnTo>
                  <a:pt x="420" y="157"/>
                </a:lnTo>
                <a:lnTo>
                  <a:pt x="418" y="155"/>
                </a:lnTo>
                <a:lnTo>
                  <a:pt x="418" y="148"/>
                </a:lnTo>
                <a:lnTo>
                  <a:pt x="418" y="142"/>
                </a:lnTo>
                <a:lnTo>
                  <a:pt x="418" y="138"/>
                </a:lnTo>
                <a:lnTo>
                  <a:pt x="416" y="137"/>
                </a:lnTo>
                <a:lnTo>
                  <a:pt x="413" y="137"/>
                </a:lnTo>
                <a:lnTo>
                  <a:pt x="409" y="137"/>
                </a:lnTo>
                <a:lnTo>
                  <a:pt x="404" y="128"/>
                </a:lnTo>
                <a:lnTo>
                  <a:pt x="401" y="125"/>
                </a:lnTo>
                <a:lnTo>
                  <a:pt x="396" y="123"/>
                </a:lnTo>
                <a:lnTo>
                  <a:pt x="389" y="123"/>
                </a:lnTo>
                <a:lnTo>
                  <a:pt x="387" y="128"/>
                </a:lnTo>
                <a:lnTo>
                  <a:pt x="386" y="130"/>
                </a:lnTo>
                <a:lnTo>
                  <a:pt x="382" y="130"/>
                </a:lnTo>
                <a:lnTo>
                  <a:pt x="380" y="133"/>
                </a:lnTo>
                <a:lnTo>
                  <a:pt x="379" y="137"/>
                </a:lnTo>
                <a:lnTo>
                  <a:pt x="375" y="140"/>
                </a:lnTo>
                <a:lnTo>
                  <a:pt x="375" y="143"/>
                </a:lnTo>
                <a:lnTo>
                  <a:pt x="370" y="140"/>
                </a:lnTo>
                <a:lnTo>
                  <a:pt x="365" y="137"/>
                </a:lnTo>
                <a:lnTo>
                  <a:pt x="362" y="131"/>
                </a:lnTo>
                <a:lnTo>
                  <a:pt x="362" y="123"/>
                </a:lnTo>
                <a:lnTo>
                  <a:pt x="358" y="126"/>
                </a:lnTo>
                <a:lnTo>
                  <a:pt x="353" y="128"/>
                </a:lnTo>
                <a:lnTo>
                  <a:pt x="350" y="128"/>
                </a:lnTo>
                <a:lnTo>
                  <a:pt x="343" y="133"/>
                </a:lnTo>
                <a:lnTo>
                  <a:pt x="333" y="135"/>
                </a:lnTo>
                <a:lnTo>
                  <a:pt x="322" y="138"/>
                </a:lnTo>
                <a:lnTo>
                  <a:pt x="314" y="142"/>
                </a:lnTo>
                <a:lnTo>
                  <a:pt x="310" y="140"/>
                </a:lnTo>
                <a:lnTo>
                  <a:pt x="299" y="138"/>
                </a:lnTo>
                <a:lnTo>
                  <a:pt x="287" y="137"/>
                </a:lnTo>
                <a:lnTo>
                  <a:pt x="273" y="137"/>
                </a:lnTo>
                <a:lnTo>
                  <a:pt x="259" y="137"/>
                </a:lnTo>
                <a:lnTo>
                  <a:pt x="258" y="133"/>
                </a:lnTo>
                <a:lnTo>
                  <a:pt x="256" y="131"/>
                </a:lnTo>
                <a:lnTo>
                  <a:pt x="249" y="130"/>
                </a:lnTo>
                <a:lnTo>
                  <a:pt x="242" y="128"/>
                </a:lnTo>
                <a:lnTo>
                  <a:pt x="239" y="126"/>
                </a:lnTo>
                <a:lnTo>
                  <a:pt x="239" y="123"/>
                </a:lnTo>
                <a:lnTo>
                  <a:pt x="230" y="123"/>
                </a:lnTo>
                <a:lnTo>
                  <a:pt x="225" y="119"/>
                </a:lnTo>
                <a:lnTo>
                  <a:pt x="222" y="114"/>
                </a:lnTo>
                <a:lnTo>
                  <a:pt x="218" y="109"/>
                </a:lnTo>
                <a:lnTo>
                  <a:pt x="213" y="111"/>
                </a:lnTo>
                <a:lnTo>
                  <a:pt x="212" y="113"/>
                </a:lnTo>
                <a:lnTo>
                  <a:pt x="206" y="118"/>
                </a:lnTo>
                <a:lnTo>
                  <a:pt x="205" y="121"/>
                </a:lnTo>
                <a:lnTo>
                  <a:pt x="201" y="123"/>
                </a:lnTo>
                <a:lnTo>
                  <a:pt x="196" y="125"/>
                </a:lnTo>
                <a:lnTo>
                  <a:pt x="191" y="123"/>
                </a:lnTo>
                <a:lnTo>
                  <a:pt x="183" y="123"/>
                </a:lnTo>
                <a:lnTo>
                  <a:pt x="178" y="126"/>
                </a:lnTo>
                <a:lnTo>
                  <a:pt x="172" y="130"/>
                </a:lnTo>
                <a:lnTo>
                  <a:pt x="169" y="135"/>
                </a:lnTo>
                <a:lnTo>
                  <a:pt x="160" y="143"/>
                </a:lnTo>
                <a:lnTo>
                  <a:pt x="155" y="148"/>
                </a:lnTo>
                <a:lnTo>
                  <a:pt x="150" y="150"/>
                </a:lnTo>
                <a:lnTo>
                  <a:pt x="143" y="152"/>
                </a:lnTo>
                <a:lnTo>
                  <a:pt x="137" y="152"/>
                </a:lnTo>
                <a:lnTo>
                  <a:pt x="128" y="148"/>
                </a:lnTo>
                <a:lnTo>
                  <a:pt x="120" y="145"/>
                </a:lnTo>
                <a:lnTo>
                  <a:pt x="114" y="143"/>
                </a:lnTo>
                <a:lnTo>
                  <a:pt x="109" y="143"/>
                </a:lnTo>
                <a:lnTo>
                  <a:pt x="106" y="143"/>
                </a:lnTo>
                <a:lnTo>
                  <a:pt x="104" y="145"/>
                </a:lnTo>
                <a:lnTo>
                  <a:pt x="102" y="152"/>
                </a:lnTo>
                <a:lnTo>
                  <a:pt x="102" y="157"/>
                </a:lnTo>
                <a:lnTo>
                  <a:pt x="102" y="164"/>
                </a:lnTo>
                <a:lnTo>
                  <a:pt x="101" y="166"/>
                </a:lnTo>
                <a:lnTo>
                  <a:pt x="99" y="166"/>
                </a:lnTo>
                <a:lnTo>
                  <a:pt x="97" y="167"/>
                </a:lnTo>
                <a:lnTo>
                  <a:pt x="96" y="171"/>
                </a:lnTo>
                <a:lnTo>
                  <a:pt x="96" y="177"/>
                </a:lnTo>
                <a:lnTo>
                  <a:pt x="89" y="177"/>
                </a:lnTo>
                <a:lnTo>
                  <a:pt x="84" y="181"/>
                </a:lnTo>
                <a:lnTo>
                  <a:pt x="80" y="183"/>
                </a:lnTo>
                <a:lnTo>
                  <a:pt x="75" y="184"/>
                </a:lnTo>
                <a:lnTo>
                  <a:pt x="72" y="183"/>
                </a:lnTo>
                <a:lnTo>
                  <a:pt x="68" y="181"/>
                </a:lnTo>
                <a:lnTo>
                  <a:pt x="65" y="177"/>
                </a:lnTo>
                <a:lnTo>
                  <a:pt x="62" y="177"/>
                </a:lnTo>
                <a:lnTo>
                  <a:pt x="62" y="188"/>
                </a:lnTo>
                <a:lnTo>
                  <a:pt x="60" y="196"/>
                </a:lnTo>
                <a:lnTo>
                  <a:pt x="55" y="201"/>
                </a:lnTo>
                <a:lnTo>
                  <a:pt x="48" y="205"/>
                </a:lnTo>
                <a:lnTo>
                  <a:pt x="48" y="239"/>
                </a:lnTo>
                <a:lnTo>
                  <a:pt x="43" y="241"/>
                </a:lnTo>
                <a:lnTo>
                  <a:pt x="41" y="244"/>
                </a:lnTo>
                <a:lnTo>
                  <a:pt x="38" y="252"/>
                </a:lnTo>
                <a:lnTo>
                  <a:pt x="34" y="261"/>
                </a:lnTo>
                <a:lnTo>
                  <a:pt x="31" y="264"/>
                </a:lnTo>
                <a:lnTo>
                  <a:pt x="27" y="266"/>
                </a:lnTo>
                <a:lnTo>
                  <a:pt x="31" y="271"/>
                </a:lnTo>
                <a:lnTo>
                  <a:pt x="36" y="273"/>
                </a:lnTo>
                <a:lnTo>
                  <a:pt x="39" y="271"/>
                </a:lnTo>
                <a:lnTo>
                  <a:pt x="43" y="268"/>
                </a:lnTo>
                <a:lnTo>
                  <a:pt x="48" y="263"/>
                </a:lnTo>
                <a:lnTo>
                  <a:pt x="53" y="259"/>
                </a:lnTo>
                <a:lnTo>
                  <a:pt x="60" y="258"/>
                </a:lnTo>
                <a:lnTo>
                  <a:pt x="68" y="259"/>
                </a:lnTo>
                <a:lnTo>
                  <a:pt x="72" y="273"/>
                </a:lnTo>
                <a:lnTo>
                  <a:pt x="73" y="288"/>
                </a:lnTo>
                <a:lnTo>
                  <a:pt x="77" y="302"/>
                </a:lnTo>
                <a:lnTo>
                  <a:pt x="79" y="309"/>
                </a:lnTo>
                <a:lnTo>
                  <a:pt x="82" y="314"/>
                </a:lnTo>
                <a:lnTo>
                  <a:pt x="75" y="316"/>
                </a:lnTo>
                <a:lnTo>
                  <a:pt x="72" y="319"/>
                </a:lnTo>
                <a:lnTo>
                  <a:pt x="70" y="323"/>
                </a:lnTo>
                <a:lnTo>
                  <a:pt x="72" y="328"/>
                </a:lnTo>
                <a:lnTo>
                  <a:pt x="75" y="340"/>
                </a:lnTo>
                <a:lnTo>
                  <a:pt x="77" y="346"/>
                </a:lnTo>
                <a:lnTo>
                  <a:pt x="75" y="355"/>
                </a:lnTo>
                <a:lnTo>
                  <a:pt x="84" y="355"/>
                </a:lnTo>
                <a:lnTo>
                  <a:pt x="91" y="353"/>
                </a:lnTo>
                <a:lnTo>
                  <a:pt x="96" y="350"/>
                </a:lnTo>
                <a:lnTo>
                  <a:pt x="102" y="348"/>
                </a:lnTo>
                <a:lnTo>
                  <a:pt x="108" y="345"/>
                </a:lnTo>
                <a:lnTo>
                  <a:pt x="114" y="343"/>
                </a:lnTo>
                <a:lnTo>
                  <a:pt x="118" y="343"/>
                </a:lnTo>
                <a:lnTo>
                  <a:pt x="120" y="343"/>
                </a:lnTo>
                <a:lnTo>
                  <a:pt x="121" y="345"/>
                </a:lnTo>
                <a:lnTo>
                  <a:pt x="123" y="348"/>
                </a:lnTo>
                <a:lnTo>
                  <a:pt x="123" y="357"/>
                </a:lnTo>
                <a:lnTo>
                  <a:pt x="121" y="364"/>
                </a:lnTo>
                <a:lnTo>
                  <a:pt x="116" y="369"/>
                </a:lnTo>
                <a:lnTo>
                  <a:pt x="109" y="369"/>
                </a:lnTo>
                <a:lnTo>
                  <a:pt x="106" y="374"/>
                </a:lnTo>
                <a:lnTo>
                  <a:pt x="104" y="381"/>
                </a:lnTo>
                <a:lnTo>
                  <a:pt x="101" y="386"/>
                </a:lnTo>
                <a:lnTo>
                  <a:pt x="99" y="387"/>
                </a:lnTo>
                <a:lnTo>
                  <a:pt x="96" y="389"/>
                </a:lnTo>
                <a:lnTo>
                  <a:pt x="89" y="401"/>
                </a:lnTo>
                <a:lnTo>
                  <a:pt x="84" y="411"/>
                </a:lnTo>
                <a:lnTo>
                  <a:pt x="82" y="427"/>
                </a:lnTo>
                <a:lnTo>
                  <a:pt x="80" y="435"/>
                </a:lnTo>
                <a:lnTo>
                  <a:pt x="82" y="444"/>
                </a:lnTo>
                <a:lnTo>
                  <a:pt x="89" y="442"/>
                </a:lnTo>
                <a:lnTo>
                  <a:pt x="96" y="440"/>
                </a:lnTo>
                <a:lnTo>
                  <a:pt x="101" y="437"/>
                </a:lnTo>
                <a:lnTo>
                  <a:pt x="109" y="437"/>
                </a:lnTo>
                <a:lnTo>
                  <a:pt x="109" y="433"/>
                </a:lnTo>
                <a:lnTo>
                  <a:pt x="111" y="432"/>
                </a:lnTo>
                <a:lnTo>
                  <a:pt x="118" y="435"/>
                </a:lnTo>
                <a:lnTo>
                  <a:pt x="123" y="435"/>
                </a:lnTo>
                <a:lnTo>
                  <a:pt x="126" y="433"/>
                </a:lnTo>
                <a:lnTo>
                  <a:pt x="130" y="430"/>
                </a:lnTo>
                <a:lnTo>
                  <a:pt x="137" y="422"/>
                </a:lnTo>
                <a:lnTo>
                  <a:pt x="140" y="418"/>
                </a:lnTo>
                <a:lnTo>
                  <a:pt x="143" y="415"/>
                </a:lnTo>
                <a:lnTo>
                  <a:pt x="149" y="413"/>
                </a:lnTo>
                <a:lnTo>
                  <a:pt x="150" y="413"/>
                </a:lnTo>
                <a:lnTo>
                  <a:pt x="164" y="416"/>
                </a:lnTo>
                <a:lnTo>
                  <a:pt x="167" y="418"/>
                </a:lnTo>
                <a:lnTo>
                  <a:pt x="169" y="420"/>
                </a:lnTo>
                <a:lnTo>
                  <a:pt x="169" y="423"/>
                </a:lnTo>
                <a:lnTo>
                  <a:pt x="169" y="425"/>
                </a:lnTo>
                <a:lnTo>
                  <a:pt x="164" y="433"/>
                </a:lnTo>
                <a:lnTo>
                  <a:pt x="160" y="435"/>
                </a:lnTo>
                <a:lnTo>
                  <a:pt x="157" y="439"/>
                </a:lnTo>
                <a:lnTo>
                  <a:pt x="157" y="444"/>
                </a:lnTo>
                <a:lnTo>
                  <a:pt x="150" y="444"/>
                </a:lnTo>
                <a:lnTo>
                  <a:pt x="147" y="445"/>
                </a:lnTo>
                <a:lnTo>
                  <a:pt x="143" y="449"/>
                </a:lnTo>
                <a:lnTo>
                  <a:pt x="142" y="452"/>
                </a:lnTo>
                <a:lnTo>
                  <a:pt x="138" y="461"/>
                </a:lnTo>
                <a:lnTo>
                  <a:pt x="137" y="471"/>
                </a:lnTo>
                <a:lnTo>
                  <a:pt x="128" y="476"/>
                </a:lnTo>
                <a:lnTo>
                  <a:pt x="118" y="480"/>
                </a:lnTo>
                <a:lnTo>
                  <a:pt x="109" y="485"/>
                </a:lnTo>
                <a:lnTo>
                  <a:pt x="106" y="488"/>
                </a:lnTo>
                <a:lnTo>
                  <a:pt x="102" y="491"/>
                </a:lnTo>
                <a:lnTo>
                  <a:pt x="104" y="493"/>
                </a:lnTo>
                <a:lnTo>
                  <a:pt x="106" y="495"/>
                </a:lnTo>
                <a:lnTo>
                  <a:pt x="109" y="498"/>
                </a:lnTo>
                <a:lnTo>
                  <a:pt x="114" y="500"/>
                </a:lnTo>
                <a:lnTo>
                  <a:pt x="116" y="502"/>
                </a:lnTo>
                <a:lnTo>
                  <a:pt x="116" y="505"/>
                </a:lnTo>
                <a:lnTo>
                  <a:pt x="118" y="508"/>
                </a:lnTo>
                <a:lnTo>
                  <a:pt x="120" y="512"/>
                </a:lnTo>
                <a:lnTo>
                  <a:pt x="121" y="515"/>
                </a:lnTo>
                <a:lnTo>
                  <a:pt x="123" y="519"/>
                </a:lnTo>
                <a:lnTo>
                  <a:pt x="133" y="519"/>
                </a:lnTo>
                <a:lnTo>
                  <a:pt x="142" y="520"/>
                </a:lnTo>
                <a:lnTo>
                  <a:pt x="147" y="526"/>
                </a:lnTo>
                <a:lnTo>
                  <a:pt x="150" y="532"/>
                </a:lnTo>
                <a:lnTo>
                  <a:pt x="152" y="539"/>
                </a:lnTo>
                <a:lnTo>
                  <a:pt x="150" y="544"/>
                </a:lnTo>
                <a:lnTo>
                  <a:pt x="145" y="546"/>
                </a:lnTo>
                <a:lnTo>
                  <a:pt x="140" y="546"/>
                </a:lnTo>
                <a:lnTo>
                  <a:pt x="128" y="546"/>
                </a:lnTo>
                <a:lnTo>
                  <a:pt x="121" y="546"/>
                </a:lnTo>
                <a:lnTo>
                  <a:pt x="116" y="546"/>
                </a:lnTo>
                <a:lnTo>
                  <a:pt x="108" y="551"/>
                </a:lnTo>
                <a:lnTo>
                  <a:pt x="101" y="556"/>
                </a:lnTo>
                <a:lnTo>
                  <a:pt x="99" y="558"/>
                </a:lnTo>
                <a:lnTo>
                  <a:pt x="97" y="563"/>
                </a:lnTo>
                <a:lnTo>
                  <a:pt x="96" y="568"/>
                </a:lnTo>
                <a:lnTo>
                  <a:pt x="96" y="573"/>
                </a:lnTo>
                <a:lnTo>
                  <a:pt x="97" y="578"/>
                </a:lnTo>
                <a:lnTo>
                  <a:pt x="101" y="580"/>
                </a:lnTo>
                <a:lnTo>
                  <a:pt x="106" y="582"/>
                </a:lnTo>
                <a:lnTo>
                  <a:pt x="111" y="580"/>
                </a:lnTo>
                <a:lnTo>
                  <a:pt x="125" y="580"/>
                </a:lnTo>
                <a:lnTo>
                  <a:pt x="131" y="580"/>
                </a:lnTo>
                <a:lnTo>
                  <a:pt x="137" y="580"/>
                </a:lnTo>
                <a:lnTo>
                  <a:pt x="137" y="577"/>
                </a:lnTo>
                <a:lnTo>
                  <a:pt x="137" y="575"/>
                </a:lnTo>
                <a:lnTo>
                  <a:pt x="142" y="573"/>
                </a:lnTo>
                <a:lnTo>
                  <a:pt x="147" y="573"/>
                </a:lnTo>
                <a:lnTo>
                  <a:pt x="154" y="573"/>
                </a:lnTo>
                <a:lnTo>
                  <a:pt x="160" y="575"/>
                </a:lnTo>
                <a:lnTo>
                  <a:pt x="166" y="573"/>
                </a:lnTo>
                <a:lnTo>
                  <a:pt x="171" y="572"/>
                </a:lnTo>
                <a:lnTo>
                  <a:pt x="171" y="570"/>
                </a:lnTo>
                <a:lnTo>
                  <a:pt x="171" y="566"/>
                </a:lnTo>
                <a:lnTo>
                  <a:pt x="174" y="568"/>
                </a:lnTo>
                <a:lnTo>
                  <a:pt x="176" y="570"/>
                </a:lnTo>
                <a:lnTo>
                  <a:pt x="176" y="573"/>
                </a:lnTo>
                <a:lnTo>
                  <a:pt x="174" y="578"/>
                </a:lnTo>
                <a:lnTo>
                  <a:pt x="172" y="580"/>
                </a:lnTo>
                <a:lnTo>
                  <a:pt x="171" y="580"/>
                </a:lnTo>
                <a:lnTo>
                  <a:pt x="169" y="584"/>
                </a:lnTo>
                <a:lnTo>
                  <a:pt x="166" y="585"/>
                </a:lnTo>
                <a:lnTo>
                  <a:pt x="157" y="587"/>
                </a:lnTo>
                <a:lnTo>
                  <a:pt x="152" y="592"/>
                </a:lnTo>
                <a:lnTo>
                  <a:pt x="147" y="597"/>
                </a:lnTo>
                <a:lnTo>
                  <a:pt x="138" y="599"/>
                </a:lnTo>
                <a:lnTo>
                  <a:pt x="130" y="601"/>
                </a:lnTo>
                <a:lnTo>
                  <a:pt x="118" y="607"/>
                </a:lnTo>
                <a:lnTo>
                  <a:pt x="109" y="618"/>
                </a:lnTo>
                <a:lnTo>
                  <a:pt x="102" y="630"/>
                </a:lnTo>
                <a:lnTo>
                  <a:pt x="96" y="641"/>
                </a:lnTo>
                <a:lnTo>
                  <a:pt x="91" y="641"/>
                </a:lnTo>
                <a:lnTo>
                  <a:pt x="85" y="641"/>
                </a:lnTo>
                <a:lnTo>
                  <a:pt x="80" y="647"/>
                </a:lnTo>
                <a:lnTo>
                  <a:pt x="72" y="650"/>
                </a:lnTo>
                <a:lnTo>
                  <a:pt x="68" y="650"/>
                </a:lnTo>
                <a:lnTo>
                  <a:pt x="62" y="648"/>
                </a:lnTo>
                <a:lnTo>
                  <a:pt x="60" y="652"/>
                </a:lnTo>
                <a:lnTo>
                  <a:pt x="60" y="655"/>
                </a:lnTo>
                <a:lnTo>
                  <a:pt x="55" y="672"/>
                </a:lnTo>
                <a:lnTo>
                  <a:pt x="53" y="679"/>
                </a:lnTo>
                <a:lnTo>
                  <a:pt x="55" y="689"/>
                </a:lnTo>
                <a:lnTo>
                  <a:pt x="53" y="691"/>
                </a:lnTo>
                <a:lnTo>
                  <a:pt x="51" y="694"/>
                </a:lnTo>
                <a:lnTo>
                  <a:pt x="48" y="696"/>
                </a:lnTo>
                <a:lnTo>
                  <a:pt x="48" y="711"/>
                </a:lnTo>
                <a:lnTo>
                  <a:pt x="46" y="722"/>
                </a:lnTo>
                <a:lnTo>
                  <a:pt x="43" y="734"/>
                </a:lnTo>
                <a:lnTo>
                  <a:pt x="41" y="744"/>
                </a:lnTo>
                <a:lnTo>
                  <a:pt x="46" y="742"/>
                </a:lnTo>
                <a:lnTo>
                  <a:pt x="51" y="739"/>
                </a:lnTo>
                <a:lnTo>
                  <a:pt x="58" y="730"/>
                </a:lnTo>
                <a:lnTo>
                  <a:pt x="65" y="722"/>
                </a:lnTo>
                <a:lnTo>
                  <a:pt x="70" y="718"/>
                </a:lnTo>
                <a:lnTo>
                  <a:pt x="75" y="717"/>
                </a:lnTo>
                <a:lnTo>
                  <a:pt x="80" y="718"/>
                </a:lnTo>
                <a:lnTo>
                  <a:pt x="85" y="717"/>
                </a:lnTo>
                <a:lnTo>
                  <a:pt x="89" y="715"/>
                </a:lnTo>
                <a:lnTo>
                  <a:pt x="91" y="711"/>
                </a:lnTo>
                <a:lnTo>
                  <a:pt x="96" y="706"/>
                </a:lnTo>
                <a:lnTo>
                  <a:pt x="97" y="705"/>
                </a:lnTo>
                <a:lnTo>
                  <a:pt x="102" y="703"/>
                </a:lnTo>
                <a:lnTo>
                  <a:pt x="104" y="698"/>
                </a:lnTo>
                <a:lnTo>
                  <a:pt x="106" y="696"/>
                </a:lnTo>
                <a:lnTo>
                  <a:pt x="109" y="696"/>
                </a:lnTo>
                <a:lnTo>
                  <a:pt x="116" y="693"/>
                </a:lnTo>
                <a:lnTo>
                  <a:pt x="123" y="689"/>
                </a:lnTo>
                <a:lnTo>
                  <a:pt x="130" y="686"/>
                </a:lnTo>
                <a:lnTo>
                  <a:pt x="137" y="682"/>
                </a:lnTo>
                <a:lnTo>
                  <a:pt x="145" y="682"/>
                </a:lnTo>
                <a:lnTo>
                  <a:pt x="155" y="682"/>
                </a:lnTo>
                <a:lnTo>
                  <a:pt x="166" y="682"/>
                </a:lnTo>
                <a:lnTo>
                  <a:pt x="178" y="682"/>
                </a:lnTo>
                <a:lnTo>
                  <a:pt x="183" y="681"/>
                </a:lnTo>
                <a:lnTo>
                  <a:pt x="186" y="679"/>
                </a:lnTo>
                <a:lnTo>
                  <a:pt x="191" y="676"/>
                </a:lnTo>
                <a:lnTo>
                  <a:pt x="198" y="676"/>
                </a:lnTo>
                <a:lnTo>
                  <a:pt x="201" y="677"/>
                </a:lnTo>
                <a:lnTo>
                  <a:pt x="203" y="679"/>
                </a:lnTo>
                <a:lnTo>
                  <a:pt x="203" y="681"/>
                </a:lnTo>
                <a:lnTo>
                  <a:pt x="205" y="682"/>
                </a:lnTo>
                <a:lnTo>
                  <a:pt x="210" y="684"/>
                </a:lnTo>
                <a:lnTo>
                  <a:pt x="215" y="684"/>
                </a:lnTo>
                <a:lnTo>
                  <a:pt x="227" y="682"/>
                </a:lnTo>
                <a:lnTo>
                  <a:pt x="237" y="681"/>
                </a:lnTo>
                <a:lnTo>
                  <a:pt x="241" y="681"/>
                </a:lnTo>
                <a:lnTo>
                  <a:pt x="246" y="682"/>
                </a:lnTo>
                <a:lnTo>
                  <a:pt x="249" y="681"/>
                </a:lnTo>
                <a:lnTo>
                  <a:pt x="253" y="679"/>
                </a:lnTo>
                <a:lnTo>
                  <a:pt x="259" y="672"/>
                </a:lnTo>
                <a:lnTo>
                  <a:pt x="263" y="670"/>
                </a:lnTo>
                <a:lnTo>
                  <a:pt x="266" y="669"/>
                </a:lnTo>
                <a:lnTo>
                  <a:pt x="273" y="667"/>
                </a:lnTo>
                <a:lnTo>
                  <a:pt x="280" y="669"/>
                </a:lnTo>
                <a:lnTo>
                  <a:pt x="282" y="672"/>
                </a:lnTo>
                <a:lnTo>
                  <a:pt x="285" y="674"/>
                </a:lnTo>
                <a:lnTo>
                  <a:pt x="288" y="676"/>
                </a:lnTo>
                <a:lnTo>
                  <a:pt x="293" y="676"/>
                </a:lnTo>
                <a:lnTo>
                  <a:pt x="293" y="689"/>
                </a:lnTo>
                <a:lnTo>
                  <a:pt x="295" y="694"/>
                </a:lnTo>
                <a:lnTo>
                  <a:pt x="297" y="696"/>
                </a:lnTo>
                <a:lnTo>
                  <a:pt x="300" y="696"/>
                </a:lnTo>
                <a:lnTo>
                  <a:pt x="304" y="698"/>
                </a:lnTo>
                <a:lnTo>
                  <a:pt x="307" y="699"/>
                </a:lnTo>
                <a:lnTo>
                  <a:pt x="314" y="705"/>
                </a:lnTo>
                <a:lnTo>
                  <a:pt x="321" y="717"/>
                </a:lnTo>
                <a:lnTo>
                  <a:pt x="321" y="757"/>
                </a:lnTo>
                <a:lnTo>
                  <a:pt x="317" y="761"/>
                </a:lnTo>
                <a:lnTo>
                  <a:pt x="312" y="763"/>
                </a:lnTo>
                <a:lnTo>
                  <a:pt x="300" y="764"/>
                </a:lnTo>
                <a:lnTo>
                  <a:pt x="288" y="766"/>
                </a:lnTo>
                <a:lnTo>
                  <a:pt x="283" y="768"/>
                </a:lnTo>
                <a:lnTo>
                  <a:pt x="280" y="771"/>
                </a:lnTo>
                <a:lnTo>
                  <a:pt x="280" y="826"/>
                </a:lnTo>
                <a:lnTo>
                  <a:pt x="293" y="826"/>
                </a:lnTo>
                <a:lnTo>
                  <a:pt x="302" y="821"/>
                </a:lnTo>
                <a:lnTo>
                  <a:pt x="309" y="815"/>
                </a:lnTo>
                <a:lnTo>
                  <a:pt x="321" y="802"/>
                </a:lnTo>
                <a:lnTo>
                  <a:pt x="328" y="797"/>
                </a:lnTo>
                <a:lnTo>
                  <a:pt x="336" y="792"/>
                </a:lnTo>
                <a:lnTo>
                  <a:pt x="348" y="790"/>
                </a:lnTo>
                <a:lnTo>
                  <a:pt x="362" y="792"/>
                </a:lnTo>
                <a:lnTo>
                  <a:pt x="365" y="798"/>
                </a:lnTo>
                <a:lnTo>
                  <a:pt x="368" y="805"/>
                </a:lnTo>
                <a:lnTo>
                  <a:pt x="368" y="815"/>
                </a:lnTo>
                <a:lnTo>
                  <a:pt x="368" y="826"/>
                </a:lnTo>
                <a:lnTo>
                  <a:pt x="391" y="826"/>
                </a:lnTo>
                <a:lnTo>
                  <a:pt x="413" y="826"/>
                </a:lnTo>
                <a:lnTo>
                  <a:pt x="450" y="833"/>
                </a:lnTo>
                <a:lnTo>
                  <a:pt x="449" y="839"/>
                </a:lnTo>
                <a:lnTo>
                  <a:pt x="450" y="843"/>
                </a:lnTo>
                <a:lnTo>
                  <a:pt x="452" y="846"/>
                </a:lnTo>
                <a:lnTo>
                  <a:pt x="455" y="848"/>
                </a:lnTo>
                <a:lnTo>
                  <a:pt x="461" y="853"/>
                </a:lnTo>
                <a:lnTo>
                  <a:pt x="462" y="856"/>
                </a:lnTo>
                <a:lnTo>
                  <a:pt x="464" y="860"/>
                </a:lnTo>
                <a:lnTo>
                  <a:pt x="498" y="860"/>
                </a:lnTo>
                <a:lnTo>
                  <a:pt x="498" y="870"/>
                </a:lnTo>
                <a:lnTo>
                  <a:pt x="500" y="874"/>
                </a:lnTo>
                <a:lnTo>
                  <a:pt x="502" y="877"/>
                </a:lnTo>
                <a:lnTo>
                  <a:pt x="505" y="879"/>
                </a:lnTo>
                <a:lnTo>
                  <a:pt x="508" y="880"/>
                </a:lnTo>
                <a:lnTo>
                  <a:pt x="519" y="880"/>
                </a:lnTo>
                <a:lnTo>
                  <a:pt x="529" y="879"/>
                </a:lnTo>
                <a:lnTo>
                  <a:pt x="541" y="875"/>
                </a:lnTo>
                <a:lnTo>
                  <a:pt x="551" y="874"/>
                </a:lnTo>
                <a:lnTo>
                  <a:pt x="566" y="874"/>
                </a:lnTo>
                <a:lnTo>
                  <a:pt x="566" y="846"/>
                </a:lnTo>
                <a:lnTo>
                  <a:pt x="568" y="841"/>
                </a:lnTo>
                <a:lnTo>
                  <a:pt x="570" y="839"/>
                </a:lnTo>
                <a:lnTo>
                  <a:pt x="573" y="839"/>
                </a:lnTo>
                <a:lnTo>
                  <a:pt x="575" y="831"/>
                </a:lnTo>
                <a:lnTo>
                  <a:pt x="577" y="827"/>
                </a:lnTo>
                <a:lnTo>
                  <a:pt x="580" y="826"/>
                </a:lnTo>
                <a:lnTo>
                  <a:pt x="602" y="831"/>
                </a:lnTo>
                <a:lnTo>
                  <a:pt x="623" y="838"/>
                </a:lnTo>
                <a:lnTo>
                  <a:pt x="662" y="853"/>
                </a:lnTo>
                <a:lnTo>
                  <a:pt x="665" y="855"/>
                </a:lnTo>
                <a:lnTo>
                  <a:pt x="667" y="856"/>
                </a:lnTo>
                <a:lnTo>
                  <a:pt x="671" y="862"/>
                </a:lnTo>
                <a:lnTo>
                  <a:pt x="672" y="868"/>
                </a:lnTo>
                <a:lnTo>
                  <a:pt x="676" y="874"/>
                </a:lnTo>
                <a:lnTo>
                  <a:pt x="682" y="874"/>
                </a:lnTo>
                <a:lnTo>
                  <a:pt x="688" y="872"/>
                </a:lnTo>
                <a:lnTo>
                  <a:pt x="691" y="868"/>
                </a:lnTo>
                <a:lnTo>
                  <a:pt x="694" y="865"/>
                </a:lnTo>
                <a:lnTo>
                  <a:pt x="698" y="862"/>
                </a:lnTo>
                <a:lnTo>
                  <a:pt x="703" y="860"/>
                </a:lnTo>
                <a:lnTo>
                  <a:pt x="708" y="858"/>
                </a:lnTo>
                <a:lnTo>
                  <a:pt x="717" y="860"/>
                </a:lnTo>
                <a:lnTo>
                  <a:pt x="718" y="863"/>
                </a:lnTo>
                <a:lnTo>
                  <a:pt x="722" y="865"/>
                </a:lnTo>
                <a:lnTo>
                  <a:pt x="725" y="867"/>
                </a:lnTo>
                <a:lnTo>
                  <a:pt x="730" y="867"/>
                </a:lnTo>
                <a:lnTo>
                  <a:pt x="730" y="874"/>
                </a:lnTo>
                <a:lnTo>
                  <a:pt x="732" y="879"/>
                </a:lnTo>
                <a:lnTo>
                  <a:pt x="737" y="887"/>
                </a:lnTo>
                <a:lnTo>
                  <a:pt x="746" y="887"/>
                </a:lnTo>
                <a:lnTo>
                  <a:pt x="749" y="887"/>
                </a:lnTo>
                <a:lnTo>
                  <a:pt x="759" y="884"/>
                </a:lnTo>
                <a:lnTo>
                  <a:pt x="769" y="882"/>
                </a:lnTo>
                <a:lnTo>
                  <a:pt x="788" y="882"/>
                </a:lnTo>
                <a:lnTo>
                  <a:pt x="792" y="880"/>
                </a:lnTo>
                <a:lnTo>
                  <a:pt x="795" y="880"/>
                </a:lnTo>
                <a:lnTo>
                  <a:pt x="797" y="882"/>
                </a:lnTo>
                <a:lnTo>
                  <a:pt x="798" y="884"/>
                </a:lnTo>
                <a:lnTo>
                  <a:pt x="798" y="885"/>
                </a:lnTo>
                <a:lnTo>
                  <a:pt x="795" y="901"/>
                </a:lnTo>
                <a:lnTo>
                  <a:pt x="792" y="908"/>
                </a:lnTo>
                <a:lnTo>
                  <a:pt x="792" y="915"/>
                </a:lnTo>
                <a:lnTo>
                  <a:pt x="792" y="921"/>
                </a:lnTo>
                <a:lnTo>
                  <a:pt x="793" y="928"/>
                </a:lnTo>
                <a:lnTo>
                  <a:pt x="797" y="935"/>
                </a:lnTo>
                <a:lnTo>
                  <a:pt x="798" y="942"/>
                </a:lnTo>
                <a:lnTo>
                  <a:pt x="798" y="949"/>
                </a:lnTo>
                <a:lnTo>
                  <a:pt x="798" y="952"/>
                </a:lnTo>
                <a:lnTo>
                  <a:pt x="795" y="961"/>
                </a:lnTo>
                <a:lnTo>
                  <a:pt x="792" y="967"/>
                </a:lnTo>
                <a:lnTo>
                  <a:pt x="788" y="976"/>
                </a:lnTo>
                <a:lnTo>
                  <a:pt x="788" y="981"/>
                </a:lnTo>
                <a:lnTo>
                  <a:pt x="790" y="988"/>
                </a:lnTo>
                <a:lnTo>
                  <a:pt x="790" y="991"/>
                </a:lnTo>
                <a:lnTo>
                  <a:pt x="790" y="995"/>
                </a:lnTo>
                <a:lnTo>
                  <a:pt x="788" y="998"/>
                </a:lnTo>
                <a:lnTo>
                  <a:pt x="785" y="1002"/>
                </a:lnTo>
                <a:lnTo>
                  <a:pt x="778" y="1005"/>
                </a:lnTo>
                <a:lnTo>
                  <a:pt x="780" y="1008"/>
                </a:lnTo>
                <a:lnTo>
                  <a:pt x="785" y="1013"/>
                </a:lnTo>
                <a:lnTo>
                  <a:pt x="785" y="1019"/>
                </a:lnTo>
                <a:lnTo>
                  <a:pt x="785" y="1024"/>
                </a:lnTo>
                <a:lnTo>
                  <a:pt x="819" y="1024"/>
                </a:lnTo>
                <a:lnTo>
                  <a:pt x="821" y="1029"/>
                </a:lnTo>
                <a:lnTo>
                  <a:pt x="824" y="1032"/>
                </a:lnTo>
                <a:lnTo>
                  <a:pt x="831" y="1037"/>
                </a:lnTo>
                <a:lnTo>
                  <a:pt x="841" y="1042"/>
                </a:lnTo>
                <a:lnTo>
                  <a:pt x="853" y="1044"/>
                </a:lnTo>
                <a:lnTo>
                  <a:pt x="856" y="1051"/>
                </a:lnTo>
                <a:lnTo>
                  <a:pt x="861" y="1058"/>
                </a:lnTo>
                <a:lnTo>
                  <a:pt x="872" y="1070"/>
                </a:lnTo>
                <a:lnTo>
                  <a:pt x="877" y="1077"/>
                </a:lnTo>
                <a:lnTo>
                  <a:pt x="880" y="1083"/>
                </a:lnTo>
                <a:lnTo>
                  <a:pt x="880" y="1094"/>
                </a:lnTo>
                <a:lnTo>
                  <a:pt x="880" y="1106"/>
                </a:lnTo>
                <a:lnTo>
                  <a:pt x="880" y="1111"/>
                </a:lnTo>
                <a:lnTo>
                  <a:pt x="879" y="1114"/>
                </a:lnTo>
                <a:lnTo>
                  <a:pt x="875" y="1116"/>
                </a:lnTo>
                <a:lnTo>
                  <a:pt x="872" y="1117"/>
                </a:lnTo>
                <a:lnTo>
                  <a:pt x="863" y="1119"/>
                </a:lnTo>
                <a:lnTo>
                  <a:pt x="861" y="1123"/>
                </a:lnTo>
                <a:lnTo>
                  <a:pt x="860" y="1126"/>
                </a:lnTo>
                <a:lnTo>
                  <a:pt x="855" y="1128"/>
                </a:lnTo>
                <a:lnTo>
                  <a:pt x="851" y="1129"/>
                </a:lnTo>
                <a:lnTo>
                  <a:pt x="846" y="1136"/>
                </a:lnTo>
                <a:lnTo>
                  <a:pt x="841" y="1143"/>
                </a:lnTo>
                <a:lnTo>
                  <a:pt x="838" y="1145"/>
                </a:lnTo>
                <a:lnTo>
                  <a:pt x="832" y="1146"/>
                </a:lnTo>
                <a:lnTo>
                  <a:pt x="822" y="1160"/>
                </a:lnTo>
                <a:lnTo>
                  <a:pt x="810" y="1172"/>
                </a:lnTo>
                <a:lnTo>
                  <a:pt x="798" y="1184"/>
                </a:lnTo>
                <a:lnTo>
                  <a:pt x="785" y="1194"/>
                </a:lnTo>
                <a:lnTo>
                  <a:pt x="775" y="1199"/>
                </a:lnTo>
                <a:lnTo>
                  <a:pt x="769" y="1203"/>
                </a:lnTo>
                <a:lnTo>
                  <a:pt x="766" y="1203"/>
                </a:lnTo>
                <a:lnTo>
                  <a:pt x="761" y="1206"/>
                </a:lnTo>
                <a:lnTo>
                  <a:pt x="757" y="1206"/>
                </a:lnTo>
                <a:lnTo>
                  <a:pt x="749" y="1210"/>
                </a:lnTo>
                <a:lnTo>
                  <a:pt x="740" y="1213"/>
                </a:lnTo>
                <a:lnTo>
                  <a:pt x="737" y="1213"/>
                </a:lnTo>
                <a:lnTo>
                  <a:pt x="730" y="1215"/>
                </a:lnTo>
                <a:lnTo>
                  <a:pt x="727" y="1215"/>
                </a:lnTo>
                <a:lnTo>
                  <a:pt x="723" y="1215"/>
                </a:lnTo>
                <a:lnTo>
                  <a:pt x="722" y="1215"/>
                </a:lnTo>
                <a:lnTo>
                  <a:pt x="717" y="1216"/>
                </a:lnTo>
                <a:lnTo>
                  <a:pt x="711" y="1218"/>
                </a:lnTo>
                <a:lnTo>
                  <a:pt x="701" y="1225"/>
                </a:lnTo>
                <a:lnTo>
                  <a:pt x="698" y="1225"/>
                </a:lnTo>
                <a:lnTo>
                  <a:pt x="691" y="1230"/>
                </a:lnTo>
                <a:lnTo>
                  <a:pt x="684" y="1237"/>
                </a:lnTo>
                <a:lnTo>
                  <a:pt x="677" y="1244"/>
                </a:lnTo>
                <a:lnTo>
                  <a:pt x="671" y="1247"/>
                </a:lnTo>
                <a:lnTo>
                  <a:pt x="667" y="1250"/>
                </a:lnTo>
                <a:lnTo>
                  <a:pt x="667" y="1252"/>
                </a:lnTo>
                <a:lnTo>
                  <a:pt x="664" y="1256"/>
                </a:lnTo>
                <a:lnTo>
                  <a:pt x="660" y="1262"/>
                </a:lnTo>
                <a:lnTo>
                  <a:pt x="657" y="1269"/>
                </a:lnTo>
                <a:lnTo>
                  <a:pt x="655" y="1271"/>
                </a:lnTo>
                <a:lnTo>
                  <a:pt x="653" y="1274"/>
                </a:lnTo>
                <a:lnTo>
                  <a:pt x="652" y="1278"/>
                </a:lnTo>
                <a:lnTo>
                  <a:pt x="650" y="1281"/>
                </a:lnTo>
                <a:lnTo>
                  <a:pt x="643" y="1288"/>
                </a:lnTo>
                <a:lnTo>
                  <a:pt x="636" y="1296"/>
                </a:lnTo>
                <a:lnTo>
                  <a:pt x="633" y="1298"/>
                </a:lnTo>
                <a:lnTo>
                  <a:pt x="630" y="1300"/>
                </a:lnTo>
                <a:lnTo>
                  <a:pt x="626" y="1298"/>
                </a:lnTo>
                <a:lnTo>
                  <a:pt x="623" y="1296"/>
                </a:lnTo>
                <a:lnTo>
                  <a:pt x="619" y="1298"/>
                </a:lnTo>
                <a:lnTo>
                  <a:pt x="602" y="1298"/>
                </a:lnTo>
                <a:lnTo>
                  <a:pt x="597" y="1303"/>
                </a:lnTo>
                <a:lnTo>
                  <a:pt x="595" y="1307"/>
                </a:lnTo>
                <a:lnTo>
                  <a:pt x="597" y="1314"/>
                </a:lnTo>
                <a:lnTo>
                  <a:pt x="599" y="1319"/>
                </a:lnTo>
                <a:lnTo>
                  <a:pt x="599" y="1332"/>
                </a:lnTo>
                <a:lnTo>
                  <a:pt x="599" y="1336"/>
                </a:lnTo>
                <a:lnTo>
                  <a:pt x="604" y="1351"/>
                </a:lnTo>
                <a:lnTo>
                  <a:pt x="606" y="1353"/>
                </a:lnTo>
                <a:lnTo>
                  <a:pt x="609" y="1360"/>
                </a:lnTo>
                <a:lnTo>
                  <a:pt x="611" y="1363"/>
                </a:lnTo>
                <a:lnTo>
                  <a:pt x="611" y="1368"/>
                </a:lnTo>
                <a:lnTo>
                  <a:pt x="607" y="1375"/>
                </a:lnTo>
                <a:lnTo>
                  <a:pt x="607" y="1378"/>
                </a:lnTo>
                <a:lnTo>
                  <a:pt x="606" y="1382"/>
                </a:lnTo>
                <a:lnTo>
                  <a:pt x="601" y="1384"/>
                </a:lnTo>
                <a:lnTo>
                  <a:pt x="599" y="1389"/>
                </a:lnTo>
                <a:lnTo>
                  <a:pt x="599" y="1397"/>
                </a:lnTo>
                <a:lnTo>
                  <a:pt x="599" y="1407"/>
                </a:lnTo>
                <a:lnTo>
                  <a:pt x="597" y="1413"/>
                </a:lnTo>
                <a:lnTo>
                  <a:pt x="594" y="1416"/>
                </a:lnTo>
                <a:lnTo>
                  <a:pt x="594" y="1418"/>
                </a:lnTo>
                <a:lnTo>
                  <a:pt x="594" y="1419"/>
                </a:lnTo>
                <a:lnTo>
                  <a:pt x="594" y="1421"/>
                </a:lnTo>
                <a:lnTo>
                  <a:pt x="592" y="1428"/>
                </a:lnTo>
                <a:lnTo>
                  <a:pt x="592" y="1430"/>
                </a:lnTo>
                <a:lnTo>
                  <a:pt x="590" y="1437"/>
                </a:lnTo>
                <a:lnTo>
                  <a:pt x="590" y="1440"/>
                </a:lnTo>
                <a:lnTo>
                  <a:pt x="592" y="1459"/>
                </a:lnTo>
                <a:lnTo>
                  <a:pt x="590" y="1466"/>
                </a:lnTo>
                <a:lnTo>
                  <a:pt x="589" y="1476"/>
                </a:lnTo>
                <a:lnTo>
                  <a:pt x="589" y="1477"/>
                </a:lnTo>
                <a:lnTo>
                  <a:pt x="587" y="1483"/>
                </a:lnTo>
                <a:lnTo>
                  <a:pt x="585" y="1488"/>
                </a:lnTo>
                <a:lnTo>
                  <a:pt x="584" y="1491"/>
                </a:lnTo>
                <a:lnTo>
                  <a:pt x="582" y="1493"/>
                </a:lnTo>
                <a:lnTo>
                  <a:pt x="580" y="1496"/>
                </a:lnTo>
                <a:lnTo>
                  <a:pt x="575" y="1503"/>
                </a:lnTo>
                <a:lnTo>
                  <a:pt x="575" y="1508"/>
                </a:lnTo>
                <a:lnTo>
                  <a:pt x="575" y="1513"/>
                </a:lnTo>
                <a:lnTo>
                  <a:pt x="575" y="1517"/>
                </a:lnTo>
                <a:lnTo>
                  <a:pt x="577" y="1524"/>
                </a:lnTo>
                <a:lnTo>
                  <a:pt x="577" y="1529"/>
                </a:lnTo>
                <a:lnTo>
                  <a:pt x="575" y="1535"/>
                </a:lnTo>
                <a:lnTo>
                  <a:pt x="570" y="1542"/>
                </a:lnTo>
                <a:lnTo>
                  <a:pt x="568" y="1544"/>
                </a:lnTo>
                <a:lnTo>
                  <a:pt x="561" y="1551"/>
                </a:lnTo>
                <a:lnTo>
                  <a:pt x="560" y="1554"/>
                </a:lnTo>
                <a:lnTo>
                  <a:pt x="561" y="1559"/>
                </a:lnTo>
                <a:lnTo>
                  <a:pt x="563" y="1566"/>
                </a:lnTo>
                <a:lnTo>
                  <a:pt x="565" y="1568"/>
                </a:lnTo>
                <a:lnTo>
                  <a:pt x="568" y="1576"/>
                </a:lnTo>
                <a:lnTo>
                  <a:pt x="570" y="1585"/>
                </a:lnTo>
                <a:lnTo>
                  <a:pt x="568" y="1593"/>
                </a:lnTo>
                <a:lnTo>
                  <a:pt x="565" y="1600"/>
                </a:lnTo>
                <a:lnTo>
                  <a:pt x="563" y="1602"/>
                </a:lnTo>
                <a:lnTo>
                  <a:pt x="563" y="1604"/>
                </a:lnTo>
                <a:lnTo>
                  <a:pt x="561" y="1604"/>
                </a:lnTo>
                <a:lnTo>
                  <a:pt x="558" y="1609"/>
                </a:lnTo>
                <a:lnTo>
                  <a:pt x="553" y="1612"/>
                </a:lnTo>
                <a:lnTo>
                  <a:pt x="551" y="1612"/>
                </a:lnTo>
                <a:lnTo>
                  <a:pt x="546" y="1614"/>
                </a:lnTo>
                <a:lnTo>
                  <a:pt x="546" y="1616"/>
                </a:lnTo>
                <a:lnTo>
                  <a:pt x="539" y="1617"/>
                </a:lnTo>
                <a:lnTo>
                  <a:pt x="537" y="1614"/>
                </a:lnTo>
                <a:lnTo>
                  <a:pt x="534" y="1612"/>
                </a:lnTo>
                <a:lnTo>
                  <a:pt x="525" y="1610"/>
                </a:lnTo>
                <a:lnTo>
                  <a:pt x="525" y="1605"/>
                </a:lnTo>
                <a:lnTo>
                  <a:pt x="522" y="1604"/>
                </a:lnTo>
                <a:lnTo>
                  <a:pt x="517" y="1604"/>
                </a:lnTo>
                <a:lnTo>
                  <a:pt x="512" y="1604"/>
                </a:lnTo>
                <a:lnTo>
                  <a:pt x="502" y="1604"/>
                </a:lnTo>
                <a:lnTo>
                  <a:pt x="495" y="1604"/>
                </a:lnTo>
                <a:lnTo>
                  <a:pt x="491" y="1604"/>
                </a:lnTo>
                <a:lnTo>
                  <a:pt x="491" y="1624"/>
                </a:lnTo>
                <a:lnTo>
                  <a:pt x="486" y="1626"/>
                </a:lnTo>
                <a:lnTo>
                  <a:pt x="481" y="1629"/>
                </a:lnTo>
                <a:lnTo>
                  <a:pt x="474" y="1638"/>
                </a:lnTo>
                <a:lnTo>
                  <a:pt x="469" y="1648"/>
                </a:lnTo>
                <a:lnTo>
                  <a:pt x="464" y="1658"/>
                </a:lnTo>
                <a:lnTo>
                  <a:pt x="464" y="1665"/>
                </a:lnTo>
                <a:lnTo>
                  <a:pt x="467" y="1672"/>
                </a:lnTo>
                <a:lnTo>
                  <a:pt x="471" y="1677"/>
                </a:lnTo>
                <a:lnTo>
                  <a:pt x="471" y="1685"/>
                </a:lnTo>
                <a:lnTo>
                  <a:pt x="474" y="1687"/>
                </a:lnTo>
                <a:lnTo>
                  <a:pt x="476" y="1689"/>
                </a:lnTo>
                <a:lnTo>
                  <a:pt x="478" y="1696"/>
                </a:lnTo>
                <a:lnTo>
                  <a:pt x="479" y="1703"/>
                </a:lnTo>
                <a:lnTo>
                  <a:pt x="481" y="1706"/>
                </a:lnTo>
                <a:lnTo>
                  <a:pt x="484" y="1706"/>
                </a:lnTo>
                <a:lnTo>
                  <a:pt x="483" y="1713"/>
                </a:lnTo>
                <a:lnTo>
                  <a:pt x="483" y="1720"/>
                </a:lnTo>
                <a:lnTo>
                  <a:pt x="486" y="1728"/>
                </a:lnTo>
                <a:lnTo>
                  <a:pt x="490" y="1737"/>
                </a:lnTo>
                <a:lnTo>
                  <a:pt x="491" y="1742"/>
                </a:lnTo>
                <a:lnTo>
                  <a:pt x="491" y="1747"/>
                </a:lnTo>
                <a:lnTo>
                  <a:pt x="484" y="1747"/>
                </a:lnTo>
                <a:lnTo>
                  <a:pt x="481" y="1749"/>
                </a:lnTo>
                <a:lnTo>
                  <a:pt x="478" y="1752"/>
                </a:lnTo>
                <a:lnTo>
                  <a:pt x="476" y="1755"/>
                </a:lnTo>
                <a:lnTo>
                  <a:pt x="473" y="1764"/>
                </a:lnTo>
                <a:lnTo>
                  <a:pt x="471" y="1774"/>
                </a:lnTo>
                <a:lnTo>
                  <a:pt x="462" y="1779"/>
                </a:lnTo>
                <a:lnTo>
                  <a:pt x="457" y="1781"/>
                </a:lnTo>
                <a:lnTo>
                  <a:pt x="450" y="1781"/>
                </a:lnTo>
                <a:lnTo>
                  <a:pt x="445" y="1791"/>
                </a:lnTo>
                <a:lnTo>
                  <a:pt x="442" y="1800"/>
                </a:lnTo>
                <a:lnTo>
                  <a:pt x="430" y="1815"/>
                </a:lnTo>
                <a:lnTo>
                  <a:pt x="426" y="1815"/>
                </a:lnTo>
                <a:lnTo>
                  <a:pt x="423" y="1815"/>
                </a:lnTo>
                <a:lnTo>
                  <a:pt x="423" y="1818"/>
                </a:lnTo>
                <a:lnTo>
                  <a:pt x="423" y="1822"/>
                </a:lnTo>
                <a:lnTo>
                  <a:pt x="420" y="1822"/>
                </a:lnTo>
                <a:lnTo>
                  <a:pt x="416" y="1822"/>
                </a:lnTo>
                <a:lnTo>
                  <a:pt x="416" y="1824"/>
                </a:lnTo>
                <a:lnTo>
                  <a:pt x="416" y="1825"/>
                </a:lnTo>
                <a:lnTo>
                  <a:pt x="416" y="1829"/>
                </a:lnTo>
                <a:lnTo>
                  <a:pt x="411" y="1837"/>
                </a:lnTo>
                <a:lnTo>
                  <a:pt x="409" y="1842"/>
                </a:lnTo>
                <a:lnTo>
                  <a:pt x="409" y="1847"/>
                </a:lnTo>
                <a:lnTo>
                  <a:pt x="401" y="1853"/>
                </a:lnTo>
                <a:lnTo>
                  <a:pt x="392" y="1856"/>
                </a:lnTo>
                <a:lnTo>
                  <a:pt x="382" y="1858"/>
                </a:lnTo>
                <a:lnTo>
                  <a:pt x="374" y="1858"/>
                </a:lnTo>
                <a:lnTo>
                  <a:pt x="353" y="1856"/>
                </a:lnTo>
                <a:lnTo>
                  <a:pt x="331" y="1853"/>
                </a:lnTo>
                <a:lnTo>
                  <a:pt x="310" y="1851"/>
                </a:lnTo>
                <a:lnTo>
                  <a:pt x="300" y="1851"/>
                </a:lnTo>
                <a:lnTo>
                  <a:pt x="290" y="1847"/>
                </a:lnTo>
                <a:lnTo>
                  <a:pt x="282" y="1842"/>
                </a:lnTo>
                <a:lnTo>
                  <a:pt x="271" y="1839"/>
                </a:lnTo>
                <a:lnTo>
                  <a:pt x="261" y="1839"/>
                </a:lnTo>
                <a:lnTo>
                  <a:pt x="251" y="1841"/>
                </a:lnTo>
                <a:lnTo>
                  <a:pt x="242" y="1846"/>
                </a:lnTo>
                <a:lnTo>
                  <a:pt x="235" y="1853"/>
                </a:lnTo>
                <a:lnTo>
                  <a:pt x="237" y="1854"/>
                </a:lnTo>
                <a:lnTo>
                  <a:pt x="232" y="1856"/>
                </a:lnTo>
                <a:lnTo>
                  <a:pt x="232" y="1876"/>
                </a:lnTo>
                <a:lnTo>
                  <a:pt x="235" y="1882"/>
                </a:lnTo>
                <a:lnTo>
                  <a:pt x="239" y="1887"/>
                </a:lnTo>
                <a:lnTo>
                  <a:pt x="242" y="1890"/>
                </a:lnTo>
                <a:lnTo>
                  <a:pt x="246" y="1897"/>
                </a:lnTo>
                <a:lnTo>
                  <a:pt x="247" y="1904"/>
                </a:lnTo>
                <a:lnTo>
                  <a:pt x="251" y="1909"/>
                </a:lnTo>
                <a:lnTo>
                  <a:pt x="256" y="1912"/>
                </a:lnTo>
                <a:lnTo>
                  <a:pt x="263" y="1914"/>
                </a:lnTo>
                <a:lnTo>
                  <a:pt x="273" y="1921"/>
                </a:lnTo>
                <a:lnTo>
                  <a:pt x="276" y="1926"/>
                </a:lnTo>
                <a:lnTo>
                  <a:pt x="280" y="1931"/>
                </a:lnTo>
                <a:lnTo>
                  <a:pt x="280" y="1936"/>
                </a:lnTo>
                <a:lnTo>
                  <a:pt x="282" y="1940"/>
                </a:lnTo>
                <a:lnTo>
                  <a:pt x="283" y="1943"/>
                </a:lnTo>
                <a:lnTo>
                  <a:pt x="287" y="1945"/>
                </a:lnTo>
                <a:lnTo>
                  <a:pt x="287" y="1952"/>
                </a:lnTo>
                <a:lnTo>
                  <a:pt x="287" y="1958"/>
                </a:lnTo>
                <a:lnTo>
                  <a:pt x="282" y="1969"/>
                </a:lnTo>
                <a:lnTo>
                  <a:pt x="278" y="1979"/>
                </a:lnTo>
                <a:lnTo>
                  <a:pt x="278" y="1984"/>
                </a:lnTo>
                <a:lnTo>
                  <a:pt x="280" y="1993"/>
                </a:lnTo>
                <a:lnTo>
                  <a:pt x="280" y="2005"/>
                </a:lnTo>
                <a:lnTo>
                  <a:pt x="280" y="2017"/>
                </a:lnTo>
                <a:lnTo>
                  <a:pt x="282" y="2020"/>
                </a:lnTo>
                <a:lnTo>
                  <a:pt x="285" y="2023"/>
                </a:lnTo>
                <a:lnTo>
                  <a:pt x="288" y="2025"/>
                </a:lnTo>
                <a:lnTo>
                  <a:pt x="293" y="2027"/>
                </a:lnTo>
                <a:lnTo>
                  <a:pt x="290" y="2034"/>
                </a:lnTo>
                <a:lnTo>
                  <a:pt x="287" y="2040"/>
                </a:lnTo>
                <a:lnTo>
                  <a:pt x="287" y="2051"/>
                </a:lnTo>
                <a:lnTo>
                  <a:pt x="287" y="2061"/>
                </a:lnTo>
                <a:lnTo>
                  <a:pt x="285" y="2066"/>
                </a:lnTo>
                <a:lnTo>
                  <a:pt x="287" y="2069"/>
                </a:lnTo>
                <a:lnTo>
                  <a:pt x="287" y="2073"/>
                </a:lnTo>
                <a:lnTo>
                  <a:pt x="288" y="2074"/>
                </a:lnTo>
                <a:lnTo>
                  <a:pt x="290" y="2074"/>
                </a:lnTo>
                <a:lnTo>
                  <a:pt x="292" y="2076"/>
                </a:lnTo>
                <a:lnTo>
                  <a:pt x="299" y="2080"/>
                </a:lnTo>
                <a:lnTo>
                  <a:pt x="305" y="2085"/>
                </a:lnTo>
                <a:lnTo>
                  <a:pt x="310" y="2092"/>
                </a:lnTo>
                <a:lnTo>
                  <a:pt x="314" y="2102"/>
                </a:lnTo>
                <a:lnTo>
                  <a:pt x="317" y="2103"/>
                </a:lnTo>
                <a:lnTo>
                  <a:pt x="321" y="2109"/>
                </a:lnTo>
                <a:lnTo>
                  <a:pt x="322" y="2110"/>
                </a:lnTo>
                <a:lnTo>
                  <a:pt x="336" y="2115"/>
                </a:lnTo>
                <a:lnTo>
                  <a:pt x="339" y="2117"/>
                </a:lnTo>
                <a:lnTo>
                  <a:pt x="345" y="2117"/>
                </a:lnTo>
                <a:lnTo>
                  <a:pt x="350" y="2119"/>
                </a:lnTo>
                <a:lnTo>
                  <a:pt x="353" y="2122"/>
                </a:lnTo>
                <a:lnTo>
                  <a:pt x="355" y="2126"/>
                </a:lnTo>
                <a:lnTo>
                  <a:pt x="358" y="2136"/>
                </a:lnTo>
                <a:lnTo>
                  <a:pt x="363" y="2146"/>
                </a:lnTo>
                <a:lnTo>
                  <a:pt x="365" y="2148"/>
                </a:lnTo>
                <a:lnTo>
                  <a:pt x="367" y="2148"/>
                </a:lnTo>
                <a:lnTo>
                  <a:pt x="367" y="2153"/>
                </a:lnTo>
                <a:lnTo>
                  <a:pt x="365" y="2160"/>
                </a:lnTo>
                <a:lnTo>
                  <a:pt x="367" y="2161"/>
                </a:lnTo>
                <a:lnTo>
                  <a:pt x="368" y="2161"/>
                </a:lnTo>
                <a:lnTo>
                  <a:pt x="372" y="2160"/>
                </a:lnTo>
                <a:lnTo>
                  <a:pt x="374" y="2160"/>
                </a:lnTo>
                <a:lnTo>
                  <a:pt x="377" y="2161"/>
                </a:lnTo>
                <a:lnTo>
                  <a:pt x="372" y="2165"/>
                </a:lnTo>
                <a:lnTo>
                  <a:pt x="367" y="2170"/>
                </a:lnTo>
                <a:lnTo>
                  <a:pt x="362" y="2175"/>
                </a:lnTo>
                <a:lnTo>
                  <a:pt x="357" y="2177"/>
                </a:lnTo>
                <a:lnTo>
                  <a:pt x="355" y="2184"/>
                </a:lnTo>
                <a:lnTo>
                  <a:pt x="353" y="2185"/>
                </a:lnTo>
                <a:lnTo>
                  <a:pt x="351" y="2187"/>
                </a:lnTo>
                <a:lnTo>
                  <a:pt x="348" y="2190"/>
                </a:lnTo>
                <a:lnTo>
                  <a:pt x="343" y="2192"/>
                </a:lnTo>
                <a:lnTo>
                  <a:pt x="341" y="2194"/>
                </a:lnTo>
                <a:lnTo>
                  <a:pt x="341" y="2197"/>
                </a:lnTo>
                <a:lnTo>
                  <a:pt x="333" y="2202"/>
                </a:lnTo>
                <a:lnTo>
                  <a:pt x="324" y="2209"/>
                </a:lnTo>
                <a:lnTo>
                  <a:pt x="317" y="2214"/>
                </a:lnTo>
                <a:lnTo>
                  <a:pt x="307" y="2218"/>
                </a:lnTo>
                <a:lnTo>
                  <a:pt x="305" y="2223"/>
                </a:lnTo>
                <a:lnTo>
                  <a:pt x="304" y="2225"/>
                </a:lnTo>
                <a:lnTo>
                  <a:pt x="300" y="2225"/>
                </a:lnTo>
                <a:lnTo>
                  <a:pt x="288" y="2230"/>
                </a:lnTo>
                <a:lnTo>
                  <a:pt x="285" y="2231"/>
                </a:lnTo>
                <a:lnTo>
                  <a:pt x="271" y="2231"/>
                </a:lnTo>
                <a:lnTo>
                  <a:pt x="270" y="2231"/>
                </a:lnTo>
                <a:lnTo>
                  <a:pt x="266" y="2231"/>
                </a:lnTo>
                <a:lnTo>
                  <a:pt x="264" y="2231"/>
                </a:lnTo>
                <a:lnTo>
                  <a:pt x="261" y="2231"/>
                </a:lnTo>
                <a:lnTo>
                  <a:pt x="259" y="2233"/>
                </a:lnTo>
                <a:lnTo>
                  <a:pt x="256" y="2235"/>
                </a:lnTo>
                <a:lnTo>
                  <a:pt x="254" y="2236"/>
                </a:lnTo>
                <a:lnTo>
                  <a:pt x="246" y="2243"/>
                </a:lnTo>
                <a:lnTo>
                  <a:pt x="237" y="2248"/>
                </a:lnTo>
                <a:lnTo>
                  <a:pt x="230" y="2252"/>
                </a:lnTo>
                <a:lnTo>
                  <a:pt x="227" y="2254"/>
                </a:lnTo>
                <a:lnTo>
                  <a:pt x="222" y="2252"/>
                </a:lnTo>
                <a:lnTo>
                  <a:pt x="218" y="2255"/>
                </a:lnTo>
                <a:lnTo>
                  <a:pt x="215" y="2257"/>
                </a:lnTo>
                <a:lnTo>
                  <a:pt x="210" y="2259"/>
                </a:lnTo>
                <a:lnTo>
                  <a:pt x="205" y="2259"/>
                </a:lnTo>
                <a:lnTo>
                  <a:pt x="205" y="2265"/>
                </a:lnTo>
                <a:lnTo>
                  <a:pt x="206" y="2271"/>
                </a:lnTo>
                <a:lnTo>
                  <a:pt x="212" y="2279"/>
                </a:lnTo>
                <a:lnTo>
                  <a:pt x="208" y="2281"/>
                </a:lnTo>
                <a:lnTo>
                  <a:pt x="206" y="2283"/>
                </a:lnTo>
                <a:lnTo>
                  <a:pt x="205" y="2284"/>
                </a:lnTo>
                <a:lnTo>
                  <a:pt x="205" y="2286"/>
                </a:lnTo>
                <a:lnTo>
                  <a:pt x="205" y="2288"/>
                </a:lnTo>
                <a:lnTo>
                  <a:pt x="205" y="2289"/>
                </a:lnTo>
                <a:lnTo>
                  <a:pt x="205" y="2293"/>
                </a:lnTo>
                <a:lnTo>
                  <a:pt x="205" y="2298"/>
                </a:lnTo>
                <a:lnTo>
                  <a:pt x="205" y="2300"/>
                </a:lnTo>
                <a:lnTo>
                  <a:pt x="203" y="2306"/>
                </a:lnTo>
                <a:lnTo>
                  <a:pt x="200" y="2311"/>
                </a:lnTo>
                <a:lnTo>
                  <a:pt x="189" y="2322"/>
                </a:lnTo>
                <a:lnTo>
                  <a:pt x="188" y="2325"/>
                </a:lnTo>
                <a:lnTo>
                  <a:pt x="186" y="2329"/>
                </a:lnTo>
                <a:lnTo>
                  <a:pt x="183" y="2332"/>
                </a:lnTo>
                <a:lnTo>
                  <a:pt x="179" y="2334"/>
                </a:lnTo>
                <a:lnTo>
                  <a:pt x="172" y="2332"/>
                </a:lnTo>
                <a:lnTo>
                  <a:pt x="171" y="2334"/>
                </a:lnTo>
                <a:lnTo>
                  <a:pt x="167" y="2337"/>
                </a:lnTo>
                <a:lnTo>
                  <a:pt x="166" y="2342"/>
                </a:lnTo>
                <a:lnTo>
                  <a:pt x="164" y="2354"/>
                </a:lnTo>
                <a:lnTo>
                  <a:pt x="164" y="2395"/>
                </a:lnTo>
                <a:lnTo>
                  <a:pt x="164" y="2398"/>
                </a:lnTo>
                <a:lnTo>
                  <a:pt x="166" y="2400"/>
                </a:lnTo>
                <a:lnTo>
                  <a:pt x="169" y="2400"/>
                </a:lnTo>
                <a:lnTo>
                  <a:pt x="171" y="2402"/>
                </a:lnTo>
                <a:lnTo>
                  <a:pt x="172" y="2405"/>
                </a:lnTo>
                <a:lnTo>
                  <a:pt x="172" y="2407"/>
                </a:lnTo>
                <a:lnTo>
                  <a:pt x="174" y="2409"/>
                </a:lnTo>
                <a:lnTo>
                  <a:pt x="183" y="2412"/>
                </a:lnTo>
                <a:lnTo>
                  <a:pt x="188" y="2416"/>
                </a:lnTo>
                <a:lnTo>
                  <a:pt x="189" y="2417"/>
                </a:lnTo>
                <a:lnTo>
                  <a:pt x="195" y="2421"/>
                </a:lnTo>
                <a:lnTo>
                  <a:pt x="196" y="2424"/>
                </a:lnTo>
                <a:lnTo>
                  <a:pt x="196" y="2428"/>
                </a:lnTo>
                <a:lnTo>
                  <a:pt x="195" y="2433"/>
                </a:lnTo>
                <a:lnTo>
                  <a:pt x="201" y="2450"/>
                </a:lnTo>
                <a:lnTo>
                  <a:pt x="205" y="2458"/>
                </a:lnTo>
                <a:lnTo>
                  <a:pt x="205" y="2467"/>
                </a:lnTo>
                <a:lnTo>
                  <a:pt x="205" y="2470"/>
                </a:lnTo>
                <a:lnTo>
                  <a:pt x="203" y="2475"/>
                </a:lnTo>
                <a:lnTo>
                  <a:pt x="201" y="2479"/>
                </a:lnTo>
                <a:lnTo>
                  <a:pt x="200" y="2480"/>
                </a:lnTo>
                <a:lnTo>
                  <a:pt x="198" y="2484"/>
                </a:lnTo>
                <a:lnTo>
                  <a:pt x="200" y="2489"/>
                </a:lnTo>
                <a:lnTo>
                  <a:pt x="201" y="2492"/>
                </a:lnTo>
                <a:lnTo>
                  <a:pt x="208" y="2498"/>
                </a:lnTo>
                <a:lnTo>
                  <a:pt x="210" y="2501"/>
                </a:lnTo>
                <a:lnTo>
                  <a:pt x="212" y="2506"/>
                </a:lnTo>
                <a:lnTo>
                  <a:pt x="213" y="2511"/>
                </a:lnTo>
                <a:lnTo>
                  <a:pt x="212" y="2518"/>
                </a:lnTo>
                <a:lnTo>
                  <a:pt x="217" y="2518"/>
                </a:lnTo>
                <a:lnTo>
                  <a:pt x="222" y="2518"/>
                </a:lnTo>
                <a:lnTo>
                  <a:pt x="227" y="2523"/>
                </a:lnTo>
                <a:lnTo>
                  <a:pt x="234" y="2527"/>
                </a:lnTo>
                <a:lnTo>
                  <a:pt x="239" y="2527"/>
                </a:lnTo>
                <a:lnTo>
                  <a:pt x="246" y="2525"/>
                </a:lnTo>
                <a:lnTo>
                  <a:pt x="246" y="2530"/>
                </a:lnTo>
                <a:lnTo>
                  <a:pt x="249" y="2532"/>
                </a:lnTo>
                <a:lnTo>
                  <a:pt x="253" y="2532"/>
                </a:lnTo>
                <a:lnTo>
                  <a:pt x="259" y="2532"/>
                </a:lnTo>
                <a:lnTo>
                  <a:pt x="264" y="2532"/>
                </a:lnTo>
                <a:lnTo>
                  <a:pt x="270" y="2532"/>
                </a:lnTo>
                <a:lnTo>
                  <a:pt x="273" y="2533"/>
                </a:lnTo>
                <a:lnTo>
                  <a:pt x="273" y="2539"/>
                </a:lnTo>
                <a:lnTo>
                  <a:pt x="273" y="2545"/>
                </a:lnTo>
                <a:lnTo>
                  <a:pt x="273" y="2549"/>
                </a:lnTo>
                <a:lnTo>
                  <a:pt x="271" y="2552"/>
                </a:lnTo>
                <a:lnTo>
                  <a:pt x="268" y="2554"/>
                </a:lnTo>
                <a:lnTo>
                  <a:pt x="263" y="2559"/>
                </a:lnTo>
                <a:lnTo>
                  <a:pt x="259" y="2562"/>
                </a:lnTo>
                <a:lnTo>
                  <a:pt x="259" y="2566"/>
                </a:lnTo>
                <a:lnTo>
                  <a:pt x="258" y="2573"/>
                </a:lnTo>
                <a:lnTo>
                  <a:pt x="256" y="2579"/>
                </a:lnTo>
                <a:lnTo>
                  <a:pt x="253" y="2585"/>
                </a:lnTo>
                <a:lnTo>
                  <a:pt x="253" y="2593"/>
                </a:lnTo>
                <a:lnTo>
                  <a:pt x="178" y="2593"/>
                </a:lnTo>
                <a:lnTo>
                  <a:pt x="174" y="2595"/>
                </a:lnTo>
                <a:lnTo>
                  <a:pt x="171" y="2596"/>
                </a:lnTo>
                <a:lnTo>
                  <a:pt x="167" y="2600"/>
                </a:lnTo>
                <a:lnTo>
                  <a:pt x="164" y="2600"/>
                </a:lnTo>
                <a:lnTo>
                  <a:pt x="159" y="2602"/>
                </a:lnTo>
                <a:lnTo>
                  <a:pt x="154" y="2605"/>
                </a:lnTo>
                <a:lnTo>
                  <a:pt x="150" y="2610"/>
                </a:lnTo>
                <a:lnTo>
                  <a:pt x="149" y="2615"/>
                </a:lnTo>
                <a:lnTo>
                  <a:pt x="145" y="2627"/>
                </a:lnTo>
                <a:lnTo>
                  <a:pt x="142" y="2631"/>
                </a:lnTo>
                <a:lnTo>
                  <a:pt x="137" y="2634"/>
                </a:lnTo>
                <a:lnTo>
                  <a:pt x="135" y="2639"/>
                </a:lnTo>
                <a:lnTo>
                  <a:pt x="131" y="2644"/>
                </a:lnTo>
                <a:lnTo>
                  <a:pt x="123" y="2651"/>
                </a:lnTo>
                <a:lnTo>
                  <a:pt x="114" y="2658"/>
                </a:lnTo>
                <a:lnTo>
                  <a:pt x="111" y="2663"/>
                </a:lnTo>
                <a:lnTo>
                  <a:pt x="109" y="2668"/>
                </a:lnTo>
                <a:lnTo>
                  <a:pt x="104" y="2668"/>
                </a:lnTo>
                <a:lnTo>
                  <a:pt x="99" y="2668"/>
                </a:lnTo>
                <a:lnTo>
                  <a:pt x="94" y="2673"/>
                </a:lnTo>
                <a:lnTo>
                  <a:pt x="85" y="2677"/>
                </a:lnTo>
                <a:lnTo>
                  <a:pt x="82" y="2677"/>
                </a:lnTo>
                <a:lnTo>
                  <a:pt x="75" y="2675"/>
                </a:lnTo>
                <a:lnTo>
                  <a:pt x="58" y="2702"/>
                </a:lnTo>
                <a:lnTo>
                  <a:pt x="48" y="2714"/>
                </a:lnTo>
                <a:lnTo>
                  <a:pt x="41" y="2719"/>
                </a:lnTo>
                <a:lnTo>
                  <a:pt x="34" y="2723"/>
                </a:lnTo>
                <a:lnTo>
                  <a:pt x="34" y="2728"/>
                </a:lnTo>
                <a:lnTo>
                  <a:pt x="33" y="2733"/>
                </a:lnTo>
                <a:lnTo>
                  <a:pt x="29" y="2741"/>
                </a:lnTo>
                <a:lnTo>
                  <a:pt x="26" y="2750"/>
                </a:lnTo>
                <a:lnTo>
                  <a:pt x="26" y="2757"/>
                </a:lnTo>
                <a:lnTo>
                  <a:pt x="27" y="2764"/>
                </a:lnTo>
                <a:lnTo>
                  <a:pt x="27" y="2787"/>
                </a:lnTo>
                <a:lnTo>
                  <a:pt x="27" y="2798"/>
                </a:lnTo>
                <a:lnTo>
                  <a:pt x="27" y="2805"/>
                </a:lnTo>
                <a:lnTo>
                  <a:pt x="29" y="2808"/>
                </a:lnTo>
                <a:lnTo>
                  <a:pt x="31" y="2811"/>
                </a:lnTo>
                <a:lnTo>
                  <a:pt x="33" y="2815"/>
                </a:lnTo>
                <a:lnTo>
                  <a:pt x="34" y="2818"/>
                </a:lnTo>
                <a:lnTo>
                  <a:pt x="33" y="2822"/>
                </a:lnTo>
                <a:lnTo>
                  <a:pt x="31" y="2823"/>
                </a:lnTo>
                <a:lnTo>
                  <a:pt x="29" y="2823"/>
                </a:lnTo>
                <a:lnTo>
                  <a:pt x="27" y="2825"/>
                </a:lnTo>
                <a:lnTo>
                  <a:pt x="26" y="2833"/>
                </a:lnTo>
                <a:lnTo>
                  <a:pt x="24" y="2840"/>
                </a:lnTo>
                <a:lnTo>
                  <a:pt x="26" y="2856"/>
                </a:lnTo>
                <a:lnTo>
                  <a:pt x="29" y="2871"/>
                </a:lnTo>
                <a:lnTo>
                  <a:pt x="29" y="2878"/>
                </a:lnTo>
                <a:lnTo>
                  <a:pt x="27" y="2886"/>
                </a:lnTo>
                <a:lnTo>
                  <a:pt x="22" y="2897"/>
                </a:lnTo>
                <a:lnTo>
                  <a:pt x="17" y="2907"/>
                </a:lnTo>
                <a:lnTo>
                  <a:pt x="10" y="2915"/>
                </a:lnTo>
                <a:lnTo>
                  <a:pt x="5" y="2919"/>
                </a:lnTo>
                <a:lnTo>
                  <a:pt x="0" y="2920"/>
                </a:lnTo>
                <a:lnTo>
                  <a:pt x="0" y="2927"/>
                </a:lnTo>
                <a:lnTo>
                  <a:pt x="5" y="2931"/>
                </a:lnTo>
                <a:lnTo>
                  <a:pt x="10" y="2934"/>
                </a:lnTo>
                <a:lnTo>
                  <a:pt x="14" y="2939"/>
                </a:lnTo>
                <a:lnTo>
                  <a:pt x="21" y="2941"/>
                </a:lnTo>
                <a:lnTo>
                  <a:pt x="34" y="2941"/>
                </a:lnTo>
                <a:lnTo>
                  <a:pt x="46" y="2943"/>
                </a:lnTo>
                <a:lnTo>
                  <a:pt x="70" y="2946"/>
                </a:lnTo>
                <a:lnTo>
                  <a:pt x="94" y="2949"/>
                </a:lnTo>
                <a:lnTo>
                  <a:pt x="108" y="2949"/>
                </a:lnTo>
                <a:lnTo>
                  <a:pt x="123" y="2948"/>
                </a:lnTo>
                <a:lnTo>
                  <a:pt x="131" y="2948"/>
                </a:lnTo>
                <a:lnTo>
                  <a:pt x="137" y="2951"/>
                </a:lnTo>
                <a:lnTo>
                  <a:pt x="142" y="2955"/>
                </a:lnTo>
                <a:lnTo>
                  <a:pt x="145" y="2960"/>
                </a:lnTo>
                <a:lnTo>
                  <a:pt x="154" y="2968"/>
                </a:lnTo>
                <a:lnTo>
                  <a:pt x="157" y="2973"/>
                </a:lnTo>
                <a:lnTo>
                  <a:pt x="164" y="2975"/>
                </a:lnTo>
                <a:lnTo>
                  <a:pt x="169" y="2941"/>
                </a:lnTo>
                <a:lnTo>
                  <a:pt x="171" y="2922"/>
                </a:lnTo>
                <a:lnTo>
                  <a:pt x="171" y="2900"/>
                </a:lnTo>
                <a:lnTo>
                  <a:pt x="176" y="2902"/>
                </a:lnTo>
                <a:lnTo>
                  <a:pt x="179" y="2903"/>
                </a:lnTo>
                <a:lnTo>
                  <a:pt x="183" y="2909"/>
                </a:lnTo>
                <a:lnTo>
                  <a:pt x="184" y="2914"/>
                </a:lnTo>
                <a:lnTo>
                  <a:pt x="184" y="2927"/>
                </a:lnTo>
                <a:lnTo>
                  <a:pt x="184" y="2941"/>
                </a:lnTo>
                <a:lnTo>
                  <a:pt x="189" y="2941"/>
                </a:lnTo>
                <a:lnTo>
                  <a:pt x="195" y="2939"/>
                </a:lnTo>
                <a:lnTo>
                  <a:pt x="203" y="2936"/>
                </a:lnTo>
                <a:lnTo>
                  <a:pt x="212" y="2932"/>
                </a:lnTo>
                <a:lnTo>
                  <a:pt x="218" y="2932"/>
                </a:lnTo>
                <a:lnTo>
                  <a:pt x="225" y="2934"/>
                </a:lnTo>
                <a:lnTo>
                  <a:pt x="220" y="2943"/>
                </a:lnTo>
                <a:lnTo>
                  <a:pt x="217" y="2946"/>
                </a:lnTo>
                <a:lnTo>
                  <a:pt x="212" y="2948"/>
                </a:lnTo>
                <a:lnTo>
                  <a:pt x="212" y="2953"/>
                </a:lnTo>
                <a:lnTo>
                  <a:pt x="210" y="2956"/>
                </a:lnTo>
                <a:lnTo>
                  <a:pt x="208" y="2960"/>
                </a:lnTo>
                <a:lnTo>
                  <a:pt x="205" y="2961"/>
                </a:lnTo>
                <a:lnTo>
                  <a:pt x="201" y="2963"/>
                </a:lnTo>
                <a:lnTo>
                  <a:pt x="200" y="2967"/>
                </a:lnTo>
                <a:lnTo>
                  <a:pt x="198" y="2975"/>
                </a:lnTo>
                <a:lnTo>
                  <a:pt x="196" y="2979"/>
                </a:lnTo>
                <a:lnTo>
                  <a:pt x="195" y="2982"/>
                </a:lnTo>
                <a:lnTo>
                  <a:pt x="191" y="2985"/>
                </a:lnTo>
                <a:lnTo>
                  <a:pt x="191" y="2989"/>
                </a:lnTo>
                <a:lnTo>
                  <a:pt x="191" y="2990"/>
                </a:lnTo>
                <a:lnTo>
                  <a:pt x="193" y="2992"/>
                </a:lnTo>
                <a:lnTo>
                  <a:pt x="196" y="2994"/>
                </a:lnTo>
                <a:lnTo>
                  <a:pt x="200" y="2994"/>
                </a:lnTo>
                <a:lnTo>
                  <a:pt x="205" y="2996"/>
                </a:lnTo>
                <a:lnTo>
                  <a:pt x="206" y="3001"/>
                </a:lnTo>
                <a:lnTo>
                  <a:pt x="208" y="3002"/>
                </a:lnTo>
                <a:lnTo>
                  <a:pt x="212" y="3002"/>
                </a:lnTo>
                <a:lnTo>
                  <a:pt x="217" y="3014"/>
                </a:lnTo>
                <a:lnTo>
                  <a:pt x="224" y="3025"/>
                </a:lnTo>
                <a:lnTo>
                  <a:pt x="227" y="3030"/>
                </a:lnTo>
                <a:lnTo>
                  <a:pt x="232" y="3033"/>
                </a:lnTo>
                <a:lnTo>
                  <a:pt x="237" y="3037"/>
                </a:lnTo>
                <a:lnTo>
                  <a:pt x="246" y="3037"/>
                </a:lnTo>
                <a:lnTo>
                  <a:pt x="246" y="3045"/>
                </a:lnTo>
                <a:lnTo>
                  <a:pt x="249" y="3050"/>
                </a:lnTo>
                <a:lnTo>
                  <a:pt x="254" y="3054"/>
                </a:lnTo>
                <a:lnTo>
                  <a:pt x="259" y="3057"/>
                </a:lnTo>
                <a:lnTo>
                  <a:pt x="266" y="3067"/>
                </a:lnTo>
                <a:lnTo>
                  <a:pt x="275" y="3076"/>
                </a:lnTo>
                <a:lnTo>
                  <a:pt x="282" y="3086"/>
                </a:lnTo>
                <a:lnTo>
                  <a:pt x="285" y="3091"/>
                </a:lnTo>
                <a:lnTo>
                  <a:pt x="287" y="3098"/>
                </a:lnTo>
                <a:lnTo>
                  <a:pt x="292" y="3100"/>
                </a:lnTo>
                <a:lnTo>
                  <a:pt x="297" y="3103"/>
                </a:lnTo>
                <a:lnTo>
                  <a:pt x="304" y="3112"/>
                </a:lnTo>
                <a:lnTo>
                  <a:pt x="310" y="3120"/>
                </a:lnTo>
                <a:lnTo>
                  <a:pt x="316" y="3124"/>
                </a:lnTo>
                <a:lnTo>
                  <a:pt x="321" y="3125"/>
                </a:lnTo>
                <a:lnTo>
                  <a:pt x="319" y="3134"/>
                </a:lnTo>
                <a:lnTo>
                  <a:pt x="319" y="3142"/>
                </a:lnTo>
                <a:lnTo>
                  <a:pt x="322" y="3154"/>
                </a:lnTo>
                <a:lnTo>
                  <a:pt x="326" y="3166"/>
                </a:lnTo>
                <a:lnTo>
                  <a:pt x="328" y="3173"/>
                </a:lnTo>
                <a:lnTo>
                  <a:pt x="328" y="3180"/>
                </a:lnTo>
                <a:lnTo>
                  <a:pt x="328" y="3185"/>
                </a:lnTo>
                <a:lnTo>
                  <a:pt x="326" y="3188"/>
                </a:lnTo>
                <a:lnTo>
                  <a:pt x="324" y="3192"/>
                </a:lnTo>
                <a:lnTo>
                  <a:pt x="321" y="3194"/>
                </a:lnTo>
                <a:lnTo>
                  <a:pt x="319" y="3199"/>
                </a:lnTo>
                <a:lnTo>
                  <a:pt x="317" y="3200"/>
                </a:lnTo>
                <a:lnTo>
                  <a:pt x="314" y="3200"/>
                </a:lnTo>
                <a:lnTo>
                  <a:pt x="310" y="3200"/>
                </a:lnTo>
                <a:lnTo>
                  <a:pt x="309" y="3202"/>
                </a:lnTo>
                <a:lnTo>
                  <a:pt x="307" y="3207"/>
                </a:lnTo>
                <a:lnTo>
                  <a:pt x="305" y="3217"/>
                </a:lnTo>
                <a:lnTo>
                  <a:pt x="305" y="3226"/>
                </a:lnTo>
                <a:lnTo>
                  <a:pt x="309" y="3240"/>
                </a:lnTo>
                <a:lnTo>
                  <a:pt x="312" y="3253"/>
                </a:lnTo>
                <a:lnTo>
                  <a:pt x="314" y="3269"/>
                </a:lnTo>
                <a:lnTo>
                  <a:pt x="316" y="3272"/>
                </a:lnTo>
                <a:lnTo>
                  <a:pt x="317" y="3274"/>
                </a:lnTo>
                <a:lnTo>
                  <a:pt x="324" y="3275"/>
                </a:lnTo>
                <a:lnTo>
                  <a:pt x="341" y="3275"/>
                </a:lnTo>
                <a:lnTo>
                  <a:pt x="341" y="3282"/>
                </a:lnTo>
                <a:lnTo>
                  <a:pt x="341" y="3287"/>
                </a:lnTo>
                <a:lnTo>
                  <a:pt x="345" y="3291"/>
                </a:lnTo>
                <a:lnTo>
                  <a:pt x="348" y="3292"/>
                </a:lnTo>
                <a:lnTo>
                  <a:pt x="351" y="3296"/>
                </a:lnTo>
                <a:lnTo>
                  <a:pt x="355" y="3298"/>
                </a:lnTo>
                <a:lnTo>
                  <a:pt x="355" y="3303"/>
                </a:lnTo>
                <a:lnTo>
                  <a:pt x="355" y="3309"/>
                </a:lnTo>
                <a:lnTo>
                  <a:pt x="355" y="3315"/>
                </a:lnTo>
                <a:lnTo>
                  <a:pt x="353" y="3318"/>
                </a:lnTo>
                <a:lnTo>
                  <a:pt x="351" y="3321"/>
                </a:lnTo>
                <a:lnTo>
                  <a:pt x="348" y="3323"/>
                </a:lnTo>
                <a:lnTo>
                  <a:pt x="348" y="3320"/>
                </a:lnTo>
                <a:lnTo>
                  <a:pt x="346" y="3318"/>
                </a:lnTo>
                <a:lnTo>
                  <a:pt x="341" y="3316"/>
                </a:lnTo>
                <a:lnTo>
                  <a:pt x="341" y="3335"/>
                </a:lnTo>
                <a:lnTo>
                  <a:pt x="341" y="3354"/>
                </a:lnTo>
                <a:lnTo>
                  <a:pt x="341" y="3371"/>
                </a:lnTo>
                <a:lnTo>
                  <a:pt x="345" y="3379"/>
                </a:lnTo>
                <a:lnTo>
                  <a:pt x="348" y="3384"/>
                </a:lnTo>
                <a:lnTo>
                  <a:pt x="353" y="3386"/>
                </a:lnTo>
                <a:lnTo>
                  <a:pt x="355" y="3388"/>
                </a:lnTo>
                <a:lnTo>
                  <a:pt x="355" y="3391"/>
                </a:lnTo>
                <a:lnTo>
                  <a:pt x="353" y="3396"/>
                </a:lnTo>
                <a:lnTo>
                  <a:pt x="355" y="3400"/>
                </a:lnTo>
                <a:lnTo>
                  <a:pt x="360" y="3408"/>
                </a:lnTo>
                <a:lnTo>
                  <a:pt x="362" y="3412"/>
                </a:lnTo>
                <a:lnTo>
                  <a:pt x="362" y="3413"/>
                </a:lnTo>
                <a:lnTo>
                  <a:pt x="360" y="3417"/>
                </a:lnTo>
                <a:lnTo>
                  <a:pt x="355" y="3419"/>
                </a:lnTo>
                <a:lnTo>
                  <a:pt x="374" y="3449"/>
                </a:lnTo>
                <a:lnTo>
                  <a:pt x="382" y="3468"/>
                </a:lnTo>
                <a:lnTo>
                  <a:pt x="389" y="3487"/>
                </a:lnTo>
                <a:lnTo>
                  <a:pt x="394" y="3489"/>
                </a:lnTo>
                <a:lnTo>
                  <a:pt x="396" y="3490"/>
                </a:lnTo>
                <a:lnTo>
                  <a:pt x="396" y="3494"/>
                </a:lnTo>
                <a:lnTo>
                  <a:pt x="396" y="3497"/>
                </a:lnTo>
                <a:lnTo>
                  <a:pt x="397" y="3499"/>
                </a:lnTo>
                <a:lnTo>
                  <a:pt x="403" y="3500"/>
                </a:lnTo>
                <a:lnTo>
                  <a:pt x="416" y="3500"/>
                </a:lnTo>
                <a:lnTo>
                  <a:pt x="416" y="3504"/>
                </a:lnTo>
                <a:lnTo>
                  <a:pt x="418" y="3506"/>
                </a:lnTo>
                <a:lnTo>
                  <a:pt x="423" y="3507"/>
                </a:lnTo>
                <a:lnTo>
                  <a:pt x="437" y="3507"/>
                </a:lnTo>
                <a:lnTo>
                  <a:pt x="442" y="3509"/>
                </a:lnTo>
                <a:lnTo>
                  <a:pt x="443" y="3511"/>
                </a:lnTo>
                <a:lnTo>
                  <a:pt x="443" y="3514"/>
                </a:lnTo>
                <a:lnTo>
                  <a:pt x="449" y="3516"/>
                </a:lnTo>
                <a:lnTo>
                  <a:pt x="450" y="3518"/>
                </a:lnTo>
                <a:lnTo>
                  <a:pt x="450" y="3521"/>
                </a:lnTo>
                <a:lnTo>
                  <a:pt x="450" y="3542"/>
                </a:lnTo>
                <a:lnTo>
                  <a:pt x="457" y="3545"/>
                </a:lnTo>
                <a:lnTo>
                  <a:pt x="462" y="3550"/>
                </a:lnTo>
                <a:lnTo>
                  <a:pt x="467" y="3555"/>
                </a:lnTo>
                <a:lnTo>
                  <a:pt x="471" y="3562"/>
                </a:lnTo>
                <a:lnTo>
                  <a:pt x="476" y="3565"/>
                </a:lnTo>
                <a:lnTo>
                  <a:pt x="483" y="3567"/>
                </a:lnTo>
                <a:lnTo>
                  <a:pt x="488" y="3571"/>
                </a:lnTo>
                <a:lnTo>
                  <a:pt x="490" y="3572"/>
                </a:lnTo>
                <a:lnTo>
                  <a:pt x="491" y="3576"/>
                </a:lnTo>
                <a:lnTo>
                  <a:pt x="496" y="3579"/>
                </a:lnTo>
                <a:lnTo>
                  <a:pt x="503" y="3581"/>
                </a:lnTo>
                <a:lnTo>
                  <a:pt x="508" y="3584"/>
                </a:lnTo>
                <a:lnTo>
                  <a:pt x="510" y="3586"/>
                </a:lnTo>
                <a:lnTo>
                  <a:pt x="512" y="3589"/>
                </a:lnTo>
                <a:lnTo>
                  <a:pt x="531" y="3589"/>
                </a:lnTo>
                <a:lnTo>
                  <a:pt x="549" y="3589"/>
                </a:lnTo>
                <a:lnTo>
                  <a:pt x="566" y="3588"/>
                </a:lnTo>
                <a:lnTo>
                  <a:pt x="575" y="3586"/>
                </a:lnTo>
                <a:lnTo>
                  <a:pt x="580" y="3583"/>
                </a:lnTo>
                <a:lnTo>
                  <a:pt x="587" y="3583"/>
                </a:lnTo>
                <a:lnTo>
                  <a:pt x="594" y="3583"/>
                </a:lnTo>
                <a:lnTo>
                  <a:pt x="597" y="3581"/>
                </a:lnTo>
                <a:lnTo>
                  <a:pt x="599" y="3577"/>
                </a:lnTo>
                <a:lnTo>
                  <a:pt x="601" y="3569"/>
                </a:lnTo>
                <a:lnTo>
                  <a:pt x="604" y="3569"/>
                </a:lnTo>
                <a:lnTo>
                  <a:pt x="606" y="3567"/>
                </a:lnTo>
                <a:lnTo>
                  <a:pt x="607" y="3562"/>
                </a:lnTo>
                <a:lnTo>
                  <a:pt x="607" y="3528"/>
                </a:lnTo>
                <a:lnTo>
                  <a:pt x="613" y="3530"/>
                </a:lnTo>
                <a:lnTo>
                  <a:pt x="618" y="3533"/>
                </a:lnTo>
                <a:lnTo>
                  <a:pt x="624" y="3542"/>
                </a:lnTo>
                <a:lnTo>
                  <a:pt x="628" y="3545"/>
                </a:lnTo>
                <a:lnTo>
                  <a:pt x="633" y="3548"/>
                </a:lnTo>
                <a:lnTo>
                  <a:pt x="640" y="3550"/>
                </a:lnTo>
                <a:lnTo>
                  <a:pt x="648" y="3548"/>
                </a:lnTo>
                <a:lnTo>
                  <a:pt x="655" y="3545"/>
                </a:lnTo>
                <a:lnTo>
                  <a:pt x="660" y="3540"/>
                </a:lnTo>
                <a:lnTo>
                  <a:pt x="665" y="3535"/>
                </a:lnTo>
                <a:lnTo>
                  <a:pt x="667" y="3526"/>
                </a:lnTo>
                <a:lnTo>
                  <a:pt x="672" y="3511"/>
                </a:lnTo>
                <a:lnTo>
                  <a:pt x="676" y="3494"/>
                </a:lnTo>
                <a:lnTo>
                  <a:pt x="684" y="3490"/>
                </a:lnTo>
                <a:lnTo>
                  <a:pt x="691" y="3487"/>
                </a:lnTo>
                <a:lnTo>
                  <a:pt x="705" y="3475"/>
                </a:lnTo>
                <a:lnTo>
                  <a:pt x="717" y="3463"/>
                </a:lnTo>
                <a:lnTo>
                  <a:pt x="723" y="3458"/>
                </a:lnTo>
                <a:lnTo>
                  <a:pt x="730" y="3453"/>
                </a:lnTo>
                <a:lnTo>
                  <a:pt x="764" y="3453"/>
                </a:lnTo>
                <a:lnTo>
                  <a:pt x="766" y="3448"/>
                </a:lnTo>
                <a:lnTo>
                  <a:pt x="768" y="3446"/>
                </a:lnTo>
                <a:lnTo>
                  <a:pt x="771" y="3446"/>
                </a:lnTo>
                <a:lnTo>
                  <a:pt x="778" y="3446"/>
                </a:lnTo>
                <a:lnTo>
                  <a:pt x="781" y="3449"/>
                </a:lnTo>
                <a:lnTo>
                  <a:pt x="786" y="3451"/>
                </a:lnTo>
                <a:lnTo>
                  <a:pt x="792" y="3453"/>
                </a:lnTo>
                <a:lnTo>
                  <a:pt x="815" y="3446"/>
                </a:lnTo>
                <a:lnTo>
                  <a:pt x="829" y="3446"/>
                </a:lnTo>
                <a:lnTo>
                  <a:pt x="846" y="3446"/>
                </a:lnTo>
                <a:lnTo>
                  <a:pt x="855" y="3448"/>
                </a:lnTo>
                <a:lnTo>
                  <a:pt x="863" y="3449"/>
                </a:lnTo>
                <a:lnTo>
                  <a:pt x="877" y="3456"/>
                </a:lnTo>
                <a:lnTo>
                  <a:pt x="885" y="3458"/>
                </a:lnTo>
                <a:lnTo>
                  <a:pt x="894" y="3460"/>
                </a:lnTo>
                <a:lnTo>
                  <a:pt x="902" y="3461"/>
                </a:lnTo>
                <a:lnTo>
                  <a:pt x="914" y="3460"/>
                </a:lnTo>
                <a:lnTo>
                  <a:pt x="919" y="3461"/>
                </a:lnTo>
                <a:lnTo>
                  <a:pt x="925" y="3460"/>
                </a:lnTo>
                <a:lnTo>
                  <a:pt x="928" y="3458"/>
                </a:lnTo>
                <a:lnTo>
                  <a:pt x="930" y="3454"/>
                </a:lnTo>
                <a:lnTo>
                  <a:pt x="935" y="3449"/>
                </a:lnTo>
                <a:lnTo>
                  <a:pt x="937" y="3448"/>
                </a:lnTo>
                <a:lnTo>
                  <a:pt x="942" y="3446"/>
                </a:lnTo>
                <a:lnTo>
                  <a:pt x="943" y="3442"/>
                </a:lnTo>
                <a:lnTo>
                  <a:pt x="947" y="3441"/>
                </a:lnTo>
                <a:lnTo>
                  <a:pt x="955" y="3439"/>
                </a:lnTo>
                <a:lnTo>
                  <a:pt x="959" y="3437"/>
                </a:lnTo>
                <a:lnTo>
                  <a:pt x="962" y="3436"/>
                </a:lnTo>
                <a:lnTo>
                  <a:pt x="964" y="3434"/>
                </a:lnTo>
                <a:lnTo>
                  <a:pt x="969" y="3432"/>
                </a:lnTo>
                <a:lnTo>
                  <a:pt x="983" y="3422"/>
                </a:lnTo>
                <a:lnTo>
                  <a:pt x="994" y="3410"/>
                </a:lnTo>
                <a:lnTo>
                  <a:pt x="1006" y="3398"/>
                </a:lnTo>
                <a:lnTo>
                  <a:pt x="1017" y="3384"/>
                </a:lnTo>
                <a:lnTo>
                  <a:pt x="1029" y="3391"/>
                </a:lnTo>
                <a:lnTo>
                  <a:pt x="1042" y="3395"/>
                </a:lnTo>
                <a:lnTo>
                  <a:pt x="1058" y="3396"/>
                </a:lnTo>
                <a:lnTo>
                  <a:pt x="1075" y="3398"/>
                </a:lnTo>
                <a:lnTo>
                  <a:pt x="1111" y="3398"/>
                </a:lnTo>
                <a:lnTo>
                  <a:pt x="1146" y="3398"/>
                </a:lnTo>
                <a:lnTo>
                  <a:pt x="1152" y="3400"/>
                </a:lnTo>
                <a:lnTo>
                  <a:pt x="1153" y="3402"/>
                </a:lnTo>
                <a:lnTo>
                  <a:pt x="1153" y="3405"/>
                </a:lnTo>
                <a:lnTo>
                  <a:pt x="1170" y="3408"/>
                </a:lnTo>
                <a:lnTo>
                  <a:pt x="1186" y="3413"/>
                </a:lnTo>
                <a:lnTo>
                  <a:pt x="1203" y="3417"/>
                </a:lnTo>
                <a:lnTo>
                  <a:pt x="1211" y="3419"/>
                </a:lnTo>
                <a:lnTo>
                  <a:pt x="1222" y="3419"/>
                </a:lnTo>
                <a:lnTo>
                  <a:pt x="1223" y="3424"/>
                </a:lnTo>
                <a:lnTo>
                  <a:pt x="1227" y="3425"/>
                </a:lnTo>
                <a:lnTo>
                  <a:pt x="1235" y="3429"/>
                </a:lnTo>
                <a:lnTo>
                  <a:pt x="1244" y="3432"/>
                </a:lnTo>
                <a:lnTo>
                  <a:pt x="1247" y="3434"/>
                </a:lnTo>
                <a:lnTo>
                  <a:pt x="1249" y="3439"/>
                </a:lnTo>
                <a:lnTo>
                  <a:pt x="1290" y="3439"/>
                </a:lnTo>
                <a:lnTo>
                  <a:pt x="1295" y="3439"/>
                </a:lnTo>
                <a:lnTo>
                  <a:pt x="1300" y="3441"/>
                </a:lnTo>
                <a:lnTo>
                  <a:pt x="1303" y="3442"/>
                </a:lnTo>
                <a:lnTo>
                  <a:pt x="1307" y="3446"/>
                </a:lnTo>
                <a:lnTo>
                  <a:pt x="1312" y="3453"/>
                </a:lnTo>
                <a:lnTo>
                  <a:pt x="1317" y="3460"/>
                </a:lnTo>
                <a:lnTo>
                  <a:pt x="1322" y="3460"/>
                </a:lnTo>
                <a:lnTo>
                  <a:pt x="1327" y="3461"/>
                </a:lnTo>
                <a:lnTo>
                  <a:pt x="1336" y="3465"/>
                </a:lnTo>
                <a:lnTo>
                  <a:pt x="1343" y="3470"/>
                </a:lnTo>
                <a:lnTo>
                  <a:pt x="1351" y="3473"/>
                </a:lnTo>
                <a:lnTo>
                  <a:pt x="1363" y="3473"/>
                </a:lnTo>
                <a:lnTo>
                  <a:pt x="1373" y="3471"/>
                </a:lnTo>
                <a:lnTo>
                  <a:pt x="1392" y="3466"/>
                </a:lnTo>
                <a:lnTo>
                  <a:pt x="1411" y="3461"/>
                </a:lnTo>
                <a:lnTo>
                  <a:pt x="1421" y="3460"/>
                </a:lnTo>
                <a:lnTo>
                  <a:pt x="1433" y="3460"/>
                </a:lnTo>
                <a:lnTo>
                  <a:pt x="1440" y="3458"/>
                </a:lnTo>
                <a:lnTo>
                  <a:pt x="1445" y="3460"/>
                </a:lnTo>
                <a:lnTo>
                  <a:pt x="1450" y="3461"/>
                </a:lnTo>
                <a:lnTo>
                  <a:pt x="1453" y="3463"/>
                </a:lnTo>
                <a:lnTo>
                  <a:pt x="1459" y="3470"/>
                </a:lnTo>
                <a:lnTo>
                  <a:pt x="1462" y="3471"/>
                </a:lnTo>
                <a:lnTo>
                  <a:pt x="1467" y="3473"/>
                </a:lnTo>
                <a:lnTo>
                  <a:pt x="1484" y="3473"/>
                </a:lnTo>
                <a:lnTo>
                  <a:pt x="1499" y="3475"/>
                </a:lnTo>
                <a:lnTo>
                  <a:pt x="1511" y="3480"/>
                </a:lnTo>
                <a:lnTo>
                  <a:pt x="1523" y="3485"/>
                </a:lnTo>
                <a:lnTo>
                  <a:pt x="1547" y="3495"/>
                </a:lnTo>
                <a:lnTo>
                  <a:pt x="1561" y="3499"/>
                </a:lnTo>
                <a:lnTo>
                  <a:pt x="1576" y="3500"/>
                </a:lnTo>
                <a:lnTo>
                  <a:pt x="1578" y="3504"/>
                </a:lnTo>
                <a:lnTo>
                  <a:pt x="1581" y="3506"/>
                </a:lnTo>
                <a:lnTo>
                  <a:pt x="1590" y="3507"/>
                </a:lnTo>
                <a:lnTo>
                  <a:pt x="1590" y="3511"/>
                </a:lnTo>
                <a:lnTo>
                  <a:pt x="1592" y="3512"/>
                </a:lnTo>
                <a:lnTo>
                  <a:pt x="1597" y="3514"/>
                </a:lnTo>
                <a:lnTo>
                  <a:pt x="1602" y="3518"/>
                </a:lnTo>
                <a:lnTo>
                  <a:pt x="1607" y="3521"/>
                </a:lnTo>
                <a:lnTo>
                  <a:pt x="1610" y="3526"/>
                </a:lnTo>
                <a:lnTo>
                  <a:pt x="1617" y="3528"/>
                </a:lnTo>
                <a:lnTo>
                  <a:pt x="1636" y="3519"/>
                </a:lnTo>
                <a:lnTo>
                  <a:pt x="1653" y="3509"/>
                </a:lnTo>
                <a:lnTo>
                  <a:pt x="1686" y="3487"/>
                </a:lnTo>
                <a:lnTo>
                  <a:pt x="1747" y="3487"/>
                </a:lnTo>
                <a:lnTo>
                  <a:pt x="1749" y="3490"/>
                </a:lnTo>
                <a:lnTo>
                  <a:pt x="1752" y="3492"/>
                </a:lnTo>
                <a:lnTo>
                  <a:pt x="1761" y="3494"/>
                </a:lnTo>
                <a:lnTo>
                  <a:pt x="1761" y="3497"/>
                </a:lnTo>
                <a:lnTo>
                  <a:pt x="1762" y="3499"/>
                </a:lnTo>
                <a:lnTo>
                  <a:pt x="1767" y="3500"/>
                </a:lnTo>
                <a:lnTo>
                  <a:pt x="1771" y="3506"/>
                </a:lnTo>
                <a:lnTo>
                  <a:pt x="1774" y="3511"/>
                </a:lnTo>
                <a:lnTo>
                  <a:pt x="1779" y="3514"/>
                </a:lnTo>
                <a:lnTo>
                  <a:pt x="1788" y="3514"/>
                </a:lnTo>
                <a:lnTo>
                  <a:pt x="1795" y="3526"/>
                </a:lnTo>
                <a:lnTo>
                  <a:pt x="1801" y="3538"/>
                </a:lnTo>
                <a:lnTo>
                  <a:pt x="1810" y="3548"/>
                </a:lnTo>
                <a:lnTo>
                  <a:pt x="1822" y="3555"/>
                </a:lnTo>
                <a:lnTo>
                  <a:pt x="1829" y="3557"/>
                </a:lnTo>
                <a:lnTo>
                  <a:pt x="1832" y="3557"/>
                </a:lnTo>
                <a:lnTo>
                  <a:pt x="1841" y="3553"/>
                </a:lnTo>
                <a:lnTo>
                  <a:pt x="1846" y="3548"/>
                </a:lnTo>
                <a:lnTo>
                  <a:pt x="1851" y="3548"/>
                </a:lnTo>
                <a:lnTo>
                  <a:pt x="1856" y="3548"/>
                </a:lnTo>
                <a:lnTo>
                  <a:pt x="1858" y="3548"/>
                </a:lnTo>
                <a:lnTo>
                  <a:pt x="1859" y="3547"/>
                </a:lnTo>
                <a:lnTo>
                  <a:pt x="1861" y="3543"/>
                </a:lnTo>
                <a:lnTo>
                  <a:pt x="1861" y="3538"/>
                </a:lnTo>
                <a:lnTo>
                  <a:pt x="1863" y="3535"/>
                </a:lnTo>
                <a:lnTo>
                  <a:pt x="1868" y="3533"/>
                </a:lnTo>
                <a:lnTo>
                  <a:pt x="1870" y="3531"/>
                </a:lnTo>
                <a:lnTo>
                  <a:pt x="1870" y="3528"/>
                </a:lnTo>
                <a:lnTo>
                  <a:pt x="1878" y="3523"/>
                </a:lnTo>
                <a:lnTo>
                  <a:pt x="1882" y="3519"/>
                </a:lnTo>
                <a:lnTo>
                  <a:pt x="1883" y="3514"/>
                </a:lnTo>
                <a:lnTo>
                  <a:pt x="1885" y="3512"/>
                </a:lnTo>
                <a:lnTo>
                  <a:pt x="1887" y="3511"/>
                </a:lnTo>
                <a:lnTo>
                  <a:pt x="1890" y="3507"/>
                </a:lnTo>
                <a:lnTo>
                  <a:pt x="1892" y="3502"/>
                </a:lnTo>
                <a:lnTo>
                  <a:pt x="1894" y="3500"/>
                </a:lnTo>
                <a:lnTo>
                  <a:pt x="1897" y="3500"/>
                </a:lnTo>
                <a:lnTo>
                  <a:pt x="1897" y="3494"/>
                </a:lnTo>
                <a:lnTo>
                  <a:pt x="1899" y="3490"/>
                </a:lnTo>
                <a:lnTo>
                  <a:pt x="1902" y="3485"/>
                </a:lnTo>
                <a:lnTo>
                  <a:pt x="1904" y="3480"/>
                </a:lnTo>
                <a:lnTo>
                  <a:pt x="1912" y="3475"/>
                </a:lnTo>
                <a:lnTo>
                  <a:pt x="1919" y="3470"/>
                </a:lnTo>
                <a:lnTo>
                  <a:pt x="1928" y="3463"/>
                </a:lnTo>
                <a:lnTo>
                  <a:pt x="1938" y="3460"/>
                </a:lnTo>
                <a:lnTo>
                  <a:pt x="1943" y="3449"/>
                </a:lnTo>
                <a:lnTo>
                  <a:pt x="1948" y="3439"/>
                </a:lnTo>
                <a:lnTo>
                  <a:pt x="1955" y="3431"/>
                </a:lnTo>
                <a:lnTo>
                  <a:pt x="1960" y="3427"/>
                </a:lnTo>
                <a:lnTo>
                  <a:pt x="1965" y="3425"/>
                </a:lnTo>
                <a:lnTo>
                  <a:pt x="1965" y="3420"/>
                </a:lnTo>
                <a:lnTo>
                  <a:pt x="1967" y="3417"/>
                </a:lnTo>
                <a:lnTo>
                  <a:pt x="1969" y="3413"/>
                </a:lnTo>
                <a:lnTo>
                  <a:pt x="1972" y="3412"/>
                </a:lnTo>
                <a:lnTo>
                  <a:pt x="1970" y="3402"/>
                </a:lnTo>
                <a:lnTo>
                  <a:pt x="1972" y="3395"/>
                </a:lnTo>
                <a:lnTo>
                  <a:pt x="1974" y="3388"/>
                </a:lnTo>
                <a:lnTo>
                  <a:pt x="1977" y="3383"/>
                </a:lnTo>
                <a:lnTo>
                  <a:pt x="1982" y="3371"/>
                </a:lnTo>
                <a:lnTo>
                  <a:pt x="1984" y="3364"/>
                </a:lnTo>
                <a:lnTo>
                  <a:pt x="1986" y="3357"/>
                </a:lnTo>
                <a:lnTo>
                  <a:pt x="1996" y="3350"/>
                </a:lnTo>
                <a:lnTo>
                  <a:pt x="2004" y="3342"/>
                </a:lnTo>
                <a:lnTo>
                  <a:pt x="2013" y="3333"/>
                </a:lnTo>
                <a:lnTo>
                  <a:pt x="2020" y="3323"/>
                </a:lnTo>
                <a:lnTo>
                  <a:pt x="2025" y="3320"/>
                </a:lnTo>
                <a:lnTo>
                  <a:pt x="2030" y="3316"/>
                </a:lnTo>
                <a:lnTo>
                  <a:pt x="2033" y="3311"/>
                </a:lnTo>
                <a:lnTo>
                  <a:pt x="2040" y="3309"/>
                </a:lnTo>
                <a:lnTo>
                  <a:pt x="2042" y="3304"/>
                </a:lnTo>
                <a:lnTo>
                  <a:pt x="2045" y="3303"/>
                </a:lnTo>
                <a:lnTo>
                  <a:pt x="2054" y="3299"/>
                </a:lnTo>
                <a:lnTo>
                  <a:pt x="2062" y="3296"/>
                </a:lnTo>
                <a:lnTo>
                  <a:pt x="2066" y="3294"/>
                </a:lnTo>
                <a:lnTo>
                  <a:pt x="2068" y="3289"/>
                </a:lnTo>
                <a:lnTo>
                  <a:pt x="2071" y="3291"/>
                </a:lnTo>
                <a:lnTo>
                  <a:pt x="2074" y="3292"/>
                </a:lnTo>
                <a:lnTo>
                  <a:pt x="2076" y="3296"/>
                </a:lnTo>
                <a:lnTo>
                  <a:pt x="2081" y="3296"/>
                </a:lnTo>
                <a:lnTo>
                  <a:pt x="2086" y="3294"/>
                </a:lnTo>
                <a:lnTo>
                  <a:pt x="2093" y="3291"/>
                </a:lnTo>
                <a:lnTo>
                  <a:pt x="2102" y="3287"/>
                </a:lnTo>
                <a:lnTo>
                  <a:pt x="2109" y="3287"/>
                </a:lnTo>
                <a:lnTo>
                  <a:pt x="2115" y="3289"/>
                </a:lnTo>
                <a:lnTo>
                  <a:pt x="2120" y="3286"/>
                </a:lnTo>
                <a:lnTo>
                  <a:pt x="2126" y="3282"/>
                </a:lnTo>
                <a:lnTo>
                  <a:pt x="2127" y="3277"/>
                </a:lnTo>
                <a:lnTo>
                  <a:pt x="2129" y="3269"/>
                </a:lnTo>
                <a:lnTo>
                  <a:pt x="2138" y="3263"/>
                </a:lnTo>
                <a:lnTo>
                  <a:pt x="2141" y="3260"/>
                </a:lnTo>
                <a:lnTo>
                  <a:pt x="2143" y="3255"/>
                </a:lnTo>
                <a:lnTo>
                  <a:pt x="2150" y="3255"/>
                </a:lnTo>
                <a:lnTo>
                  <a:pt x="2156" y="3255"/>
                </a:lnTo>
                <a:lnTo>
                  <a:pt x="2161" y="3253"/>
                </a:lnTo>
                <a:lnTo>
                  <a:pt x="2163" y="3248"/>
                </a:lnTo>
                <a:lnTo>
                  <a:pt x="2168" y="3248"/>
                </a:lnTo>
                <a:lnTo>
                  <a:pt x="2173" y="3248"/>
                </a:lnTo>
                <a:lnTo>
                  <a:pt x="2179" y="3248"/>
                </a:lnTo>
                <a:lnTo>
                  <a:pt x="2184" y="3248"/>
                </a:lnTo>
                <a:lnTo>
                  <a:pt x="2189" y="3251"/>
                </a:lnTo>
                <a:lnTo>
                  <a:pt x="2190" y="3253"/>
                </a:lnTo>
                <a:lnTo>
                  <a:pt x="2190" y="3255"/>
                </a:lnTo>
                <a:lnTo>
                  <a:pt x="2197" y="3253"/>
                </a:lnTo>
                <a:lnTo>
                  <a:pt x="2204" y="3251"/>
                </a:lnTo>
                <a:lnTo>
                  <a:pt x="2209" y="3248"/>
                </a:lnTo>
                <a:lnTo>
                  <a:pt x="2218" y="3248"/>
                </a:lnTo>
                <a:lnTo>
                  <a:pt x="2218" y="3257"/>
                </a:lnTo>
                <a:lnTo>
                  <a:pt x="2221" y="3262"/>
                </a:lnTo>
                <a:lnTo>
                  <a:pt x="2226" y="3265"/>
                </a:lnTo>
                <a:lnTo>
                  <a:pt x="2231" y="3269"/>
                </a:lnTo>
                <a:lnTo>
                  <a:pt x="2242" y="3270"/>
                </a:lnTo>
                <a:lnTo>
                  <a:pt x="2248" y="3270"/>
                </a:lnTo>
                <a:lnTo>
                  <a:pt x="2264" y="3267"/>
                </a:lnTo>
                <a:lnTo>
                  <a:pt x="2277" y="3263"/>
                </a:lnTo>
                <a:lnTo>
                  <a:pt x="2293" y="3262"/>
                </a:lnTo>
                <a:lnTo>
                  <a:pt x="2298" y="3263"/>
                </a:lnTo>
                <a:lnTo>
                  <a:pt x="2300" y="3265"/>
                </a:lnTo>
                <a:lnTo>
                  <a:pt x="2300" y="3269"/>
                </a:lnTo>
                <a:lnTo>
                  <a:pt x="2305" y="3270"/>
                </a:lnTo>
                <a:lnTo>
                  <a:pt x="2306" y="3272"/>
                </a:lnTo>
                <a:lnTo>
                  <a:pt x="2306" y="3275"/>
                </a:lnTo>
                <a:lnTo>
                  <a:pt x="2306" y="3282"/>
                </a:lnTo>
                <a:lnTo>
                  <a:pt x="2325" y="3277"/>
                </a:lnTo>
                <a:lnTo>
                  <a:pt x="2344" y="3272"/>
                </a:lnTo>
                <a:lnTo>
                  <a:pt x="2364" y="3269"/>
                </a:lnTo>
                <a:lnTo>
                  <a:pt x="2375" y="3267"/>
                </a:lnTo>
                <a:lnTo>
                  <a:pt x="2388" y="3269"/>
                </a:lnTo>
                <a:lnTo>
                  <a:pt x="2392" y="3269"/>
                </a:lnTo>
                <a:lnTo>
                  <a:pt x="2395" y="3265"/>
                </a:lnTo>
                <a:lnTo>
                  <a:pt x="2400" y="3260"/>
                </a:lnTo>
                <a:lnTo>
                  <a:pt x="2402" y="3257"/>
                </a:lnTo>
                <a:lnTo>
                  <a:pt x="2405" y="3255"/>
                </a:lnTo>
                <a:lnTo>
                  <a:pt x="2409" y="3255"/>
                </a:lnTo>
                <a:lnTo>
                  <a:pt x="2416" y="3255"/>
                </a:lnTo>
                <a:lnTo>
                  <a:pt x="2412" y="3240"/>
                </a:lnTo>
                <a:lnTo>
                  <a:pt x="2409" y="3221"/>
                </a:lnTo>
                <a:lnTo>
                  <a:pt x="2409" y="3211"/>
                </a:lnTo>
                <a:lnTo>
                  <a:pt x="2409" y="3200"/>
                </a:lnTo>
                <a:lnTo>
                  <a:pt x="2407" y="3197"/>
                </a:lnTo>
                <a:lnTo>
                  <a:pt x="2405" y="3194"/>
                </a:lnTo>
                <a:lnTo>
                  <a:pt x="2402" y="3192"/>
                </a:lnTo>
                <a:lnTo>
                  <a:pt x="2402" y="3187"/>
                </a:lnTo>
                <a:lnTo>
                  <a:pt x="2398" y="3188"/>
                </a:lnTo>
                <a:lnTo>
                  <a:pt x="2397" y="3192"/>
                </a:lnTo>
                <a:lnTo>
                  <a:pt x="2395" y="3200"/>
                </a:lnTo>
                <a:lnTo>
                  <a:pt x="2392" y="3202"/>
                </a:lnTo>
                <a:lnTo>
                  <a:pt x="2390" y="3204"/>
                </a:lnTo>
                <a:lnTo>
                  <a:pt x="2392" y="3207"/>
                </a:lnTo>
                <a:lnTo>
                  <a:pt x="2395" y="3207"/>
                </a:lnTo>
                <a:lnTo>
                  <a:pt x="2392" y="3212"/>
                </a:lnTo>
                <a:lnTo>
                  <a:pt x="2390" y="3219"/>
                </a:lnTo>
                <a:lnTo>
                  <a:pt x="2388" y="3226"/>
                </a:lnTo>
                <a:lnTo>
                  <a:pt x="2388" y="3234"/>
                </a:lnTo>
                <a:lnTo>
                  <a:pt x="2381" y="3231"/>
                </a:lnTo>
                <a:lnTo>
                  <a:pt x="2376" y="3226"/>
                </a:lnTo>
                <a:lnTo>
                  <a:pt x="2371" y="3221"/>
                </a:lnTo>
                <a:lnTo>
                  <a:pt x="2368" y="3214"/>
                </a:lnTo>
                <a:lnTo>
                  <a:pt x="2368" y="3197"/>
                </a:lnTo>
                <a:lnTo>
                  <a:pt x="2370" y="3190"/>
                </a:lnTo>
                <a:lnTo>
                  <a:pt x="2371" y="3188"/>
                </a:lnTo>
                <a:lnTo>
                  <a:pt x="2375" y="3187"/>
                </a:lnTo>
                <a:lnTo>
                  <a:pt x="2378" y="3182"/>
                </a:lnTo>
                <a:lnTo>
                  <a:pt x="2381" y="3176"/>
                </a:lnTo>
                <a:lnTo>
                  <a:pt x="2385" y="3173"/>
                </a:lnTo>
                <a:lnTo>
                  <a:pt x="2388" y="3166"/>
                </a:lnTo>
                <a:lnTo>
                  <a:pt x="2388" y="3159"/>
                </a:lnTo>
                <a:lnTo>
                  <a:pt x="2392" y="3153"/>
                </a:lnTo>
                <a:lnTo>
                  <a:pt x="2395" y="3147"/>
                </a:lnTo>
                <a:lnTo>
                  <a:pt x="2395" y="3139"/>
                </a:lnTo>
                <a:lnTo>
                  <a:pt x="2402" y="3139"/>
                </a:lnTo>
                <a:lnTo>
                  <a:pt x="2404" y="3134"/>
                </a:lnTo>
                <a:lnTo>
                  <a:pt x="2405" y="3132"/>
                </a:lnTo>
                <a:lnTo>
                  <a:pt x="2409" y="3132"/>
                </a:lnTo>
                <a:lnTo>
                  <a:pt x="2409" y="3125"/>
                </a:lnTo>
                <a:lnTo>
                  <a:pt x="2416" y="3125"/>
                </a:lnTo>
                <a:lnTo>
                  <a:pt x="2422" y="3124"/>
                </a:lnTo>
                <a:lnTo>
                  <a:pt x="2431" y="3117"/>
                </a:lnTo>
                <a:lnTo>
                  <a:pt x="2439" y="3110"/>
                </a:lnTo>
                <a:lnTo>
                  <a:pt x="2450" y="3105"/>
                </a:lnTo>
                <a:lnTo>
                  <a:pt x="2453" y="3091"/>
                </a:lnTo>
                <a:lnTo>
                  <a:pt x="2456" y="3074"/>
                </a:lnTo>
                <a:lnTo>
                  <a:pt x="2456" y="3055"/>
                </a:lnTo>
                <a:lnTo>
                  <a:pt x="2456" y="3037"/>
                </a:lnTo>
                <a:lnTo>
                  <a:pt x="2460" y="3035"/>
                </a:lnTo>
                <a:lnTo>
                  <a:pt x="2462" y="3031"/>
                </a:lnTo>
                <a:lnTo>
                  <a:pt x="2463" y="3023"/>
                </a:lnTo>
                <a:lnTo>
                  <a:pt x="2474" y="3018"/>
                </a:lnTo>
                <a:lnTo>
                  <a:pt x="2487" y="3013"/>
                </a:lnTo>
                <a:lnTo>
                  <a:pt x="2499" y="3008"/>
                </a:lnTo>
                <a:lnTo>
                  <a:pt x="2511" y="3002"/>
                </a:lnTo>
                <a:lnTo>
                  <a:pt x="2509" y="2994"/>
                </a:lnTo>
                <a:lnTo>
                  <a:pt x="2511" y="2987"/>
                </a:lnTo>
                <a:lnTo>
                  <a:pt x="2514" y="2975"/>
                </a:lnTo>
                <a:lnTo>
                  <a:pt x="2518" y="2963"/>
                </a:lnTo>
                <a:lnTo>
                  <a:pt x="2518" y="2956"/>
                </a:lnTo>
                <a:lnTo>
                  <a:pt x="2518" y="2948"/>
                </a:lnTo>
                <a:lnTo>
                  <a:pt x="2525" y="2944"/>
                </a:lnTo>
                <a:lnTo>
                  <a:pt x="2531" y="2941"/>
                </a:lnTo>
                <a:lnTo>
                  <a:pt x="2542" y="2941"/>
                </a:lnTo>
                <a:lnTo>
                  <a:pt x="2552" y="2941"/>
                </a:lnTo>
                <a:lnTo>
                  <a:pt x="2555" y="2939"/>
                </a:lnTo>
                <a:lnTo>
                  <a:pt x="2557" y="2936"/>
                </a:lnTo>
                <a:lnTo>
                  <a:pt x="2559" y="2927"/>
                </a:lnTo>
                <a:lnTo>
                  <a:pt x="2572" y="2927"/>
                </a:lnTo>
                <a:lnTo>
                  <a:pt x="2578" y="2919"/>
                </a:lnTo>
                <a:lnTo>
                  <a:pt x="2579" y="2914"/>
                </a:lnTo>
                <a:lnTo>
                  <a:pt x="2579" y="2907"/>
                </a:lnTo>
                <a:lnTo>
                  <a:pt x="2588" y="2905"/>
                </a:lnTo>
                <a:lnTo>
                  <a:pt x="2596" y="2903"/>
                </a:lnTo>
                <a:lnTo>
                  <a:pt x="2601" y="2898"/>
                </a:lnTo>
                <a:lnTo>
                  <a:pt x="2607" y="2893"/>
                </a:lnTo>
                <a:lnTo>
                  <a:pt x="2617" y="2893"/>
                </a:lnTo>
                <a:lnTo>
                  <a:pt x="2627" y="2893"/>
                </a:lnTo>
                <a:lnTo>
                  <a:pt x="2634" y="2890"/>
                </a:lnTo>
                <a:lnTo>
                  <a:pt x="2641" y="2886"/>
                </a:lnTo>
                <a:lnTo>
                  <a:pt x="2649" y="2886"/>
                </a:lnTo>
                <a:lnTo>
                  <a:pt x="2656" y="2888"/>
                </a:lnTo>
                <a:lnTo>
                  <a:pt x="2661" y="2891"/>
                </a:lnTo>
                <a:lnTo>
                  <a:pt x="2668" y="2893"/>
                </a:lnTo>
                <a:lnTo>
                  <a:pt x="2682" y="2886"/>
                </a:lnTo>
                <a:lnTo>
                  <a:pt x="2695" y="2880"/>
                </a:lnTo>
                <a:lnTo>
                  <a:pt x="2697" y="2878"/>
                </a:lnTo>
                <a:lnTo>
                  <a:pt x="2699" y="2876"/>
                </a:lnTo>
                <a:lnTo>
                  <a:pt x="2702" y="2873"/>
                </a:lnTo>
                <a:lnTo>
                  <a:pt x="2704" y="2868"/>
                </a:lnTo>
                <a:lnTo>
                  <a:pt x="2706" y="2866"/>
                </a:lnTo>
                <a:lnTo>
                  <a:pt x="2709" y="2866"/>
                </a:lnTo>
                <a:lnTo>
                  <a:pt x="2709" y="2845"/>
                </a:lnTo>
                <a:lnTo>
                  <a:pt x="2736" y="2845"/>
                </a:lnTo>
                <a:lnTo>
                  <a:pt x="2738" y="2840"/>
                </a:lnTo>
                <a:lnTo>
                  <a:pt x="2740" y="2839"/>
                </a:lnTo>
                <a:lnTo>
                  <a:pt x="2743" y="2839"/>
                </a:lnTo>
                <a:lnTo>
                  <a:pt x="2745" y="2835"/>
                </a:lnTo>
                <a:lnTo>
                  <a:pt x="2747" y="2833"/>
                </a:lnTo>
                <a:lnTo>
                  <a:pt x="2753" y="2832"/>
                </a:lnTo>
                <a:lnTo>
                  <a:pt x="2770" y="2832"/>
                </a:lnTo>
                <a:lnTo>
                  <a:pt x="2772" y="2830"/>
                </a:lnTo>
                <a:lnTo>
                  <a:pt x="2774" y="2828"/>
                </a:lnTo>
                <a:lnTo>
                  <a:pt x="2777" y="2825"/>
                </a:lnTo>
                <a:lnTo>
                  <a:pt x="2779" y="2820"/>
                </a:lnTo>
                <a:lnTo>
                  <a:pt x="2781" y="2818"/>
                </a:lnTo>
                <a:lnTo>
                  <a:pt x="2784" y="2818"/>
                </a:lnTo>
                <a:lnTo>
                  <a:pt x="2787" y="2816"/>
                </a:lnTo>
                <a:lnTo>
                  <a:pt x="2791" y="2815"/>
                </a:lnTo>
                <a:lnTo>
                  <a:pt x="2793" y="2813"/>
                </a:lnTo>
                <a:lnTo>
                  <a:pt x="2798" y="2811"/>
                </a:lnTo>
                <a:lnTo>
                  <a:pt x="2798" y="2805"/>
                </a:lnTo>
                <a:lnTo>
                  <a:pt x="2798" y="2799"/>
                </a:lnTo>
                <a:lnTo>
                  <a:pt x="2794" y="2791"/>
                </a:lnTo>
                <a:lnTo>
                  <a:pt x="2791" y="2782"/>
                </a:lnTo>
                <a:lnTo>
                  <a:pt x="2789" y="2777"/>
                </a:lnTo>
                <a:lnTo>
                  <a:pt x="2791" y="2770"/>
                </a:lnTo>
                <a:lnTo>
                  <a:pt x="2786" y="2769"/>
                </a:lnTo>
                <a:lnTo>
                  <a:pt x="2784" y="2767"/>
                </a:lnTo>
                <a:lnTo>
                  <a:pt x="2784" y="2764"/>
                </a:lnTo>
                <a:lnTo>
                  <a:pt x="2779" y="2755"/>
                </a:lnTo>
                <a:lnTo>
                  <a:pt x="2776" y="2752"/>
                </a:lnTo>
                <a:lnTo>
                  <a:pt x="2770" y="2750"/>
                </a:lnTo>
                <a:lnTo>
                  <a:pt x="2765" y="2748"/>
                </a:lnTo>
                <a:lnTo>
                  <a:pt x="2764" y="2747"/>
                </a:lnTo>
                <a:lnTo>
                  <a:pt x="2764" y="2743"/>
                </a:lnTo>
                <a:lnTo>
                  <a:pt x="2753" y="2736"/>
                </a:lnTo>
                <a:lnTo>
                  <a:pt x="2743" y="2729"/>
                </a:lnTo>
                <a:lnTo>
                  <a:pt x="2738" y="2726"/>
                </a:lnTo>
                <a:lnTo>
                  <a:pt x="2731" y="2724"/>
                </a:lnTo>
                <a:lnTo>
                  <a:pt x="2724" y="2723"/>
                </a:lnTo>
                <a:lnTo>
                  <a:pt x="2716" y="2723"/>
                </a:lnTo>
                <a:lnTo>
                  <a:pt x="2714" y="2716"/>
                </a:lnTo>
                <a:lnTo>
                  <a:pt x="2711" y="2711"/>
                </a:lnTo>
                <a:lnTo>
                  <a:pt x="2704" y="2701"/>
                </a:lnTo>
                <a:lnTo>
                  <a:pt x="2695" y="2692"/>
                </a:lnTo>
                <a:lnTo>
                  <a:pt x="2689" y="2682"/>
                </a:lnTo>
                <a:lnTo>
                  <a:pt x="2683" y="2680"/>
                </a:lnTo>
                <a:lnTo>
                  <a:pt x="2682" y="2678"/>
                </a:lnTo>
                <a:lnTo>
                  <a:pt x="2682" y="2675"/>
                </a:lnTo>
                <a:lnTo>
                  <a:pt x="2682" y="2668"/>
                </a:lnTo>
                <a:lnTo>
                  <a:pt x="2677" y="2666"/>
                </a:lnTo>
                <a:lnTo>
                  <a:pt x="2675" y="2665"/>
                </a:lnTo>
                <a:lnTo>
                  <a:pt x="2675" y="2661"/>
                </a:lnTo>
                <a:lnTo>
                  <a:pt x="2670" y="2615"/>
                </a:lnTo>
                <a:lnTo>
                  <a:pt x="2666" y="2593"/>
                </a:lnTo>
                <a:lnTo>
                  <a:pt x="2668" y="2566"/>
                </a:lnTo>
                <a:lnTo>
                  <a:pt x="2663" y="2564"/>
                </a:lnTo>
                <a:lnTo>
                  <a:pt x="2661" y="2562"/>
                </a:lnTo>
                <a:lnTo>
                  <a:pt x="2661" y="2559"/>
                </a:lnTo>
                <a:lnTo>
                  <a:pt x="2661" y="2552"/>
                </a:lnTo>
                <a:lnTo>
                  <a:pt x="2661" y="2545"/>
                </a:lnTo>
                <a:lnTo>
                  <a:pt x="2661" y="2539"/>
                </a:lnTo>
                <a:lnTo>
                  <a:pt x="2661" y="2532"/>
                </a:lnTo>
                <a:lnTo>
                  <a:pt x="2660" y="2528"/>
                </a:lnTo>
                <a:lnTo>
                  <a:pt x="2658" y="2525"/>
                </a:lnTo>
                <a:lnTo>
                  <a:pt x="2656" y="2521"/>
                </a:lnTo>
                <a:lnTo>
                  <a:pt x="2654" y="2518"/>
                </a:lnTo>
                <a:lnTo>
                  <a:pt x="2654" y="2513"/>
                </a:lnTo>
                <a:lnTo>
                  <a:pt x="2654" y="2508"/>
                </a:lnTo>
                <a:lnTo>
                  <a:pt x="2654" y="2503"/>
                </a:lnTo>
                <a:lnTo>
                  <a:pt x="2654" y="2498"/>
                </a:lnTo>
                <a:lnTo>
                  <a:pt x="2653" y="2496"/>
                </a:lnTo>
                <a:lnTo>
                  <a:pt x="2651" y="2496"/>
                </a:lnTo>
                <a:lnTo>
                  <a:pt x="2649" y="2494"/>
                </a:lnTo>
                <a:lnTo>
                  <a:pt x="2648" y="2491"/>
                </a:lnTo>
                <a:lnTo>
                  <a:pt x="2648" y="2479"/>
                </a:lnTo>
                <a:lnTo>
                  <a:pt x="2649" y="2463"/>
                </a:lnTo>
                <a:lnTo>
                  <a:pt x="2653" y="2446"/>
                </a:lnTo>
                <a:lnTo>
                  <a:pt x="2654" y="2429"/>
                </a:lnTo>
                <a:lnTo>
                  <a:pt x="2660" y="2424"/>
                </a:lnTo>
                <a:lnTo>
                  <a:pt x="2665" y="2419"/>
                </a:lnTo>
                <a:lnTo>
                  <a:pt x="2666" y="2410"/>
                </a:lnTo>
                <a:lnTo>
                  <a:pt x="2668" y="2402"/>
                </a:lnTo>
                <a:lnTo>
                  <a:pt x="2675" y="2404"/>
                </a:lnTo>
                <a:lnTo>
                  <a:pt x="2678" y="2402"/>
                </a:lnTo>
                <a:lnTo>
                  <a:pt x="2680" y="2398"/>
                </a:lnTo>
                <a:lnTo>
                  <a:pt x="2682" y="2395"/>
                </a:lnTo>
                <a:lnTo>
                  <a:pt x="2683" y="2392"/>
                </a:lnTo>
                <a:lnTo>
                  <a:pt x="2685" y="2388"/>
                </a:lnTo>
                <a:lnTo>
                  <a:pt x="2689" y="2387"/>
                </a:lnTo>
                <a:lnTo>
                  <a:pt x="2695" y="2388"/>
                </a:lnTo>
                <a:lnTo>
                  <a:pt x="2697" y="2385"/>
                </a:lnTo>
                <a:lnTo>
                  <a:pt x="2699" y="2381"/>
                </a:lnTo>
                <a:lnTo>
                  <a:pt x="2701" y="2380"/>
                </a:lnTo>
                <a:lnTo>
                  <a:pt x="2702" y="2375"/>
                </a:lnTo>
                <a:lnTo>
                  <a:pt x="2702" y="2369"/>
                </a:lnTo>
                <a:lnTo>
                  <a:pt x="2704" y="2366"/>
                </a:lnTo>
                <a:lnTo>
                  <a:pt x="2706" y="2363"/>
                </a:lnTo>
                <a:lnTo>
                  <a:pt x="2709" y="2361"/>
                </a:lnTo>
                <a:lnTo>
                  <a:pt x="2712" y="2354"/>
                </a:lnTo>
                <a:lnTo>
                  <a:pt x="2718" y="2349"/>
                </a:lnTo>
                <a:lnTo>
                  <a:pt x="2723" y="2344"/>
                </a:lnTo>
                <a:lnTo>
                  <a:pt x="2730" y="2340"/>
                </a:lnTo>
                <a:lnTo>
                  <a:pt x="2731" y="2327"/>
                </a:lnTo>
                <a:lnTo>
                  <a:pt x="2736" y="2317"/>
                </a:lnTo>
                <a:lnTo>
                  <a:pt x="2740" y="2306"/>
                </a:lnTo>
                <a:lnTo>
                  <a:pt x="2743" y="2293"/>
                </a:lnTo>
                <a:lnTo>
                  <a:pt x="2750" y="2293"/>
                </a:lnTo>
                <a:lnTo>
                  <a:pt x="2755" y="2289"/>
                </a:lnTo>
                <a:lnTo>
                  <a:pt x="2760" y="2288"/>
                </a:lnTo>
                <a:lnTo>
                  <a:pt x="2764" y="2284"/>
                </a:lnTo>
                <a:lnTo>
                  <a:pt x="2770" y="2274"/>
                </a:lnTo>
                <a:lnTo>
                  <a:pt x="2777" y="2265"/>
                </a:lnTo>
                <a:lnTo>
                  <a:pt x="2779" y="2264"/>
                </a:lnTo>
                <a:lnTo>
                  <a:pt x="2781" y="2262"/>
                </a:lnTo>
                <a:lnTo>
                  <a:pt x="2784" y="2259"/>
                </a:lnTo>
                <a:lnTo>
                  <a:pt x="2786" y="2254"/>
                </a:lnTo>
                <a:lnTo>
                  <a:pt x="2787" y="2252"/>
                </a:lnTo>
                <a:lnTo>
                  <a:pt x="2791" y="2252"/>
                </a:lnTo>
                <a:lnTo>
                  <a:pt x="2793" y="2248"/>
                </a:lnTo>
                <a:lnTo>
                  <a:pt x="2794" y="2245"/>
                </a:lnTo>
                <a:lnTo>
                  <a:pt x="2796" y="2242"/>
                </a:lnTo>
                <a:lnTo>
                  <a:pt x="2798" y="2238"/>
                </a:lnTo>
                <a:lnTo>
                  <a:pt x="2805" y="2235"/>
                </a:lnTo>
                <a:lnTo>
                  <a:pt x="2808" y="2233"/>
                </a:lnTo>
                <a:lnTo>
                  <a:pt x="2811" y="2231"/>
                </a:lnTo>
                <a:lnTo>
                  <a:pt x="2811" y="2228"/>
                </a:lnTo>
                <a:lnTo>
                  <a:pt x="2811" y="2225"/>
                </a:lnTo>
                <a:lnTo>
                  <a:pt x="2811" y="2221"/>
                </a:lnTo>
                <a:lnTo>
                  <a:pt x="2811" y="2218"/>
                </a:lnTo>
                <a:lnTo>
                  <a:pt x="2820" y="2213"/>
                </a:lnTo>
                <a:lnTo>
                  <a:pt x="2823" y="2209"/>
                </a:lnTo>
                <a:lnTo>
                  <a:pt x="2825" y="2204"/>
                </a:lnTo>
                <a:lnTo>
                  <a:pt x="2827" y="2202"/>
                </a:lnTo>
                <a:lnTo>
                  <a:pt x="2828" y="2201"/>
                </a:lnTo>
                <a:lnTo>
                  <a:pt x="2832" y="2197"/>
                </a:lnTo>
                <a:lnTo>
                  <a:pt x="2834" y="2192"/>
                </a:lnTo>
                <a:lnTo>
                  <a:pt x="2835" y="2190"/>
                </a:lnTo>
                <a:lnTo>
                  <a:pt x="2839" y="2190"/>
                </a:lnTo>
                <a:lnTo>
                  <a:pt x="2844" y="2182"/>
                </a:lnTo>
                <a:lnTo>
                  <a:pt x="2845" y="2177"/>
                </a:lnTo>
                <a:lnTo>
                  <a:pt x="2845" y="2170"/>
                </a:lnTo>
                <a:lnTo>
                  <a:pt x="2861" y="2163"/>
                </a:lnTo>
                <a:lnTo>
                  <a:pt x="2873" y="2153"/>
                </a:lnTo>
                <a:lnTo>
                  <a:pt x="2885" y="2143"/>
                </a:lnTo>
                <a:lnTo>
                  <a:pt x="2893" y="2129"/>
                </a:lnTo>
                <a:lnTo>
                  <a:pt x="2898" y="2129"/>
                </a:lnTo>
                <a:lnTo>
                  <a:pt x="2903" y="2127"/>
                </a:lnTo>
                <a:lnTo>
                  <a:pt x="2907" y="2126"/>
                </a:lnTo>
                <a:lnTo>
                  <a:pt x="2910" y="2122"/>
                </a:lnTo>
                <a:lnTo>
                  <a:pt x="2915" y="2115"/>
                </a:lnTo>
                <a:lnTo>
                  <a:pt x="2920" y="2109"/>
                </a:lnTo>
                <a:lnTo>
                  <a:pt x="2934" y="2102"/>
                </a:lnTo>
                <a:lnTo>
                  <a:pt x="2948" y="2095"/>
                </a:lnTo>
                <a:lnTo>
                  <a:pt x="2951" y="2086"/>
                </a:lnTo>
                <a:lnTo>
                  <a:pt x="2955" y="2078"/>
                </a:lnTo>
                <a:lnTo>
                  <a:pt x="2960" y="2071"/>
                </a:lnTo>
                <a:lnTo>
                  <a:pt x="2963" y="2069"/>
                </a:lnTo>
                <a:lnTo>
                  <a:pt x="2968" y="2068"/>
                </a:lnTo>
                <a:lnTo>
                  <a:pt x="2968" y="2064"/>
                </a:lnTo>
                <a:lnTo>
                  <a:pt x="2972" y="2061"/>
                </a:lnTo>
                <a:lnTo>
                  <a:pt x="2977" y="2056"/>
                </a:lnTo>
                <a:lnTo>
                  <a:pt x="2980" y="2054"/>
                </a:lnTo>
                <a:lnTo>
                  <a:pt x="2982" y="2051"/>
                </a:lnTo>
                <a:lnTo>
                  <a:pt x="2982" y="2047"/>
                </a:lnTo>
                <a:lnTo>
                  <a:pt x="2982" y="2040"/>
                </a:lnTo>
                <a:lnTo>
                  <a:pt x="2990" y="2035"/>
                </a:lnTo>
                <a:lnTo>
                  <a:pt x="2994" y="2032"/>
                </a:lnTo>
                <a:lnTo>
                  <a:pt x="2996" y="2027"/>
                </a:lnTo>
                <a:lnTo>
                  <a:pt x="3002" y="2027"/>
                </a:lnTo>
                <a:lnTo>
                  <a:pt x="3006" y="2023"/>
                </a:lnTo>
                <a:lnTo>
                  <a:pt x="3007" y="2020"/>
                </a:lnTo>
                <a:lnTo>
                  <a:pt x="3009" y="2013"/>
                </a:lnTo>
                <a:lnTo>
                  <a:pt x="3016" y="2011"/>
                </a:lnTo>
                <a:lnTo>
                  <a:pt x="3023" y="2011"/>
                </a:lnTo>
                <a:lnTo>
                  <a:pt x="3031" y="2015"/>
                </a:lnTo>
                <a:lnTo>
                  <a:pt x="3040" y="2018"/>
                </a:lnTo>
                <a:lnTo>
                  <a:pt x="3045" y="2020"/>
                </a:lnTo>
                <a:lnTo>
                  <a:pt x="3050" y="2020"/>
                </a:lnTo>
                <a:lnTo>
                  <a:pt x="3057" y="2017"/>
                </a:lnTo>
                <a:lnTo>
                  <a:pt x="3064" y="2013"/>
                </a:lnTo>
                <a:lnTo>
                  <a:pt x="3067" y="2013"/>
                </a:lnTo>
                <a:lnTo>
                  <a:pt x="3071" y="2013"/>
                </a:lnTo>
                <a:lnTo>
                  <a:pt x="3072" y="2010"/>
                </a:lnTo>
                <a:lnTo>
                  <a:pt x="3077" y="2003"/>
                </a:lnTo>
                <a:lnTo>
                  <a:pt x="3081" y="2001"/>
                </a:lnTo>
                <a:lnTo>
                  <a:pt x="3086" y="1998"/>
                </a:lnTo>
                <a:lnTo>
                  <a:pt x="3091" y="1998"/>
                </a:lnTo>
                <a:lnTo>
                  <a:pt x="3098" y="1999"/>
                </a:lnTo>
                <a:lnTo>
                  <a:pt x="3101" y="1994"/>
                </a:lnTo>
                <a:lnTo>
                  <a:pt x="3105" y="1989"/>
                </a:lnTo>
                <a:lnTo>
                  <a:pt x="3115" y="1982"/>
                </a:lnTo>
                <a:lnTo>
                  <a:pt x="3122" y="1981"/>
                </a:lnTo>
                <a:lnTo>
                  <a:pt x="3125" y="1977"/>
                </a:lnTo>
                <a:lnTo>
                  <a:pt x="3130" y="1972"/>
                </a:lnTo>
                <a:lnTo>
                  <a:pt x="3132" y="1965"/>
                </a:lnTo>
                <a:lnTo>
                  <a:pt x="3132" y="1957"/>
                </a:lnTo>
                <a:lnTo>
                  <a:pt x="3130" y="1952"/>
                </a:lnTo>
                <a:lnTo>
                  <a:pt x="3125" y="1948"/>
                </a:lnTo>
                <a:lnTo>
                  <a:pt x="3120" y="1947"/>
                </a:lnTo>
                <a:lnTo>
                  <a:pt x="3108" y="1943"/>
                </a:lnTo>
                <a:lnTo>
                  <a:pt x="3103" y="1941"/>
                </a:lnTo>
                <a:lnTo>
                  <a:pt x="3098" y="1938"/>
                </a:lnTo>
                <a:lnTo>
                  <a:pt x="3101" y="1931"/>
                </a:lnTo>
                <a:lnTo>
                  <a:pt x="3105" y="1924"/>
                </a:lnTo>
                <a:lnTo>
                  <a:pt x="3105" y="1921"/>
                </a:lnTo>
                <a:lnTo>
                  <a:pt x="3100" y="1916"/>
                </a:lnTo>
                <a:lnTo>
                  <a:pt x="3098" y="1911"/>
                </a:lnTo>
                <a:lnTo>
                  <a:pt x="3100" y="1907"/>
                </a:lnTo>
                <a:lnTo>
                  <a:pt x="3103" y="1904"/>
                </a:lnTo>
                <a:lnTo>
                  <a:pt x="3111" y="1899"/>
                </a:lnTo>
                <a:lnTo>
                  <a:pt x="3117" y="1895"/>
                </a:lnTo>
                <a:lnTo>
                  <a:pt x="3118" y="1892"/>
                </a:lnTo>
                <a:lnTo>
                  <a:pt x="3122" y="1890"/>
                </a:lnTo>
                <a:lnTo>
                  <a:pt x="3130" y="1887"/>
                </a:lnTo>
                <a:lnTo>
                  <a:pt x="3139" y="1883"/>
                </a:lnTo>
                <a:lnTo>
                  <a:pt x="3139" y="1875"/>
                </a:lnTo>
                <a:lnTo>
                  <a:pt x="3141" y="1871"/>
                </a:lnTo>
                <a:lnTo>
                  <a:pt x="3144" y="1870"/>
                </a:lnTo>
                <a:lnTo>
                  <a:pt x="3149" y="1868"/>
                </a:lnTo>
                <a:lnTo>
                  <a:pt x="3153" y="1866"/>
                </a:lnTo>
                <a:lnTo>
                  <a:pt x="3158" y="1859"/>
                </a:lnTo>
                <a:lnTo>
                  <a:pt x="3161" y="1851"/>
                </a:lnTo>
                <a:lnTo>
                  <a:pt x="3164" y="1849"/>
                </a:lnTo>
                <a:lnTo>
                  <a:pt x="3170" y="1847"/>
                </a:lnTo>
                <a:lnTo>
                  <a:pt x="3171" y="1846"/>
                </a:lnTo>
                <a:lnTo>
                  <a:pt x="3173" y="1842"/>
                </a:lnTo>
                <a:lnTo>
                  <a:pt x="3175" y="1839"/>
                </a:lnTo>
                <a:lnTo>
                  <a:pt x="3176" y="1836"/>
                </a:lnTo>
                <a:lnTo>
                  <a:pt x="3178" y="1834"/>
                </a:lnTo>
                <a:lnTo>
                  <a:pt x="3180" y="1829"/>
                </a:lnTo>
                <a:lnTo>
                  <a:pt x="3185" y="1829"/>
                </a:lnTo>
                <a:lnTo>
                  <a:pt x="3188" y="1827"/>
                </a:lnTo>
                <a:lnTo>
                  <a:pt x="3192" y="1825"/>
                </a:lnTo>
                <a:lnTo>
                  <a:pt x="3194" y="1822"/>
                </a:lnTo>
                <a:lnTo>
                  <a:pt x="3204" y="1824"/>
                </a:lnTo>
                <a:lnTo>
                  <a:pt x="3212" y="1824"/>
                </a:lnTo>
                <a:lnTo>
                  <a:pt x="3229" y="1820"/>
                </a:lnTo>
                <a:lnTo>
                  <a:pt x="3243" y="1817"/>
                </a:lnTo>
                <a:lnTo>
                  <a:pt x="3252" y="1815"/>
                </a:lnTo>
                <a:lnTo>
                  <a:pt x="3262" y="1815"/>
                </a:lnTo>
                <a:lnTo>
                  <a:pt x="3270" y="1810"/>
                </a:lnTo>
                <a:lnTo>
                  <a:pt x="3281" y="1807"/>
                </a:lnTo>
                <a:lnTo>
                  <a:pt x="3289" y="1801"/>
                </a:lnTo>
                <a:lnTo>
                  <a:pt x="3292" y="1798"/>
                </a:lnTo>
                <a:lnTo>
                  <a:pt x="3296" y="1795"/>
                </a:lnTo>
                <a:lnTo>
                  <a:pt x="3315" y="1795"/>
                </a:lnTo>
                <a:lnTo>
                  <a:pt x="3330" y="1791"/>
                </a:lnTo>
                <a:lnTo>
                  <a:pt x="3344" y="1786"/>
                </a:lnTo>
                <a:lnTo>
                  <a:pt x="3357" y="1781"/>
                </a:lnTo>
                <a:lnTo>
                  <a:pt x="3364" y="1779"/>
                </a:lnTo>
                <a:lnTo>
                  <a:pt x="3369" y="1781"/>
                </a:lnTo>
                <a:lnTo>
                  <a:pt x="3378" y="1784"/>
                </a:lnTo>
                <a:lnTo>
                  <a:pt x="3386" y="1788"/>
                </a:lnTo>
                <a:lnTo>
                  <a:pt x="3391" y="1789"/>
                </a:lnTo>
                <a:lnTo>
                  <a:pt x="3398" y="1788"/>
                </a:lnTo>
                <a:lnTo>
                  <a:pt x="3441" y="1779"/>
                </a:lnTo>
                <a:lnTo>
                  <a:pt x="3483" y="1772"/>
                </a:lnTo>
                <a:lnTo>
                  <a:pt x="3507" y="1769"/>
                </a:lnTo>
                <a:lnTo>
                  <a:pt x="3531" y="1767"/>
                </a:lnTo>
                <a:lnTo>
                  <a:pt x="3555" y="1766"/>
                </a:lnTo>
                <a:lnTo>
                  <a:pt x="3582" y="1767"/>
                </a:lnTo>
                <a:lnTo>
                  <a:pt x="3584" y="1766"/>
                </a:lnTo>
                <a:lnTo>
                  <a:pt x="3586" y="1764"/>
                </a:lnTo>
                <a:lnTo>
                  <a:pt x="3589" y="1761"/>
                </a:lnTo>
                <a:lnTo>
                  <a:pt x="3591" y="1755"/>
                </a:lnTo>
                <a:lnTo>
                  <a:pt x="3593" y="1754"/>
                </a:lnTo>
                <a:lnTo>
                  <a:pt x="3596" y="1754"/>
                </a:lnTo>
                <a:lnTo>
                  <a:pt x="3598" y="1750"/>
                </a:lnTo>
                <a:lnTo>
                  <a:pt x="3599" y="1747"/>
                </a:lnTo>
                <a:lnTo>
                  <a:pt x="3601" y="1743"/>
                </a:lnTo>
                <a:lnTo>
                  <a:pt x="3603" y="1740"/>
                </a:lnTo>
                <a:lnTo>
                  <a:pt x="3610" y="1737"/>
                </a:lnTo>
                <a:lnTo>
                  <a:pt x="3613" y="1735"/>
                </a:lnTo>
                <a:lnTo>
                  <a:pt x="3616" y="1733"/>
                </a:lnTo>
                <a:lnTo>
                  <a:pt x="3620" y="1726"/>
                </a:lnTo>
                <a:lnTo>
                  <a:pt x="3623" y="1720"/>
                </a:lnTo>
                <a:lnTo>
                  <a:pt x="3625" y="1718"/>
                </a:lnTo>
                <a:lnTo>
                  <a:pt x="3625" y="1711"/>
                </a:lnTo>
                <a:lnTo>
                  <a:pt x="3628" y="1708"/>
                </a:lnTo>
                <a:lnTo>
                  <a:pt x="3632" y="1704"/>
                </a:lnTo>
                <a:lnTo>
                  <a:pt x="3637" y="1703"/>
                </a:lnTo>
                <a:lnTo>
                  <a:pt x="3649" y="1701"/>
                </a:lnTo>
                <a:lnTo>
                  <a:pt x="3654" y="1699"/>
                </a:lnTo>
                <a:lnTo>
                  <a:pt x="3661" y="1696"/>
                </a:lnTo>
                <a:lnTo>
                  <a:pt x="3663" y="1694"/>
                </a:lnTo>
                <a:lnTo>
                  <a:pt x="3669" y="1694"/>
                </a:lnTo>
                <a:lnTo>
                  <a:pt x="3676" y="1691"/>
                </a:lnTo>
                <a:lnTo>
                  <a:pt x="3683" y="1685"/>
                </a:lnTo>
                <a:lnTo>
                  <a:pt x="3688" y="1679"/>
                </a:lnTo>
                <a:lnTo>
                  <a:pt x="3692" y="1679"/>
                </a:lnTo>
                <a:lnTo>
                  <a:pt x="3702" y="1682"/>
                </a:lnTo>
                <a:lnTo>
                  <a:pt x="3707" y="1682"/>
                </a:lnTo>
                <a:lnTo>
                  <a:pt x="3712" y="1682"/>
                </a:lnTo>
                <a:lnTo>
                  <a:pt x="3715" y="1680"/>
                </a:lnTo>
                <a:lnTo>
                  <a:pt x="3717" y="1677"/>
                </a:lnTo>
                <a:lnTo>
                  <a:pt x="3719" y="1672"/>
                </a:lnTo>
                <a:lnTo>
                  <a:pt x="3719" y="1665"/>
                </a:lnTo>
                <a:lnTo>
                  <a:pt x="3722" y="1665"/>
                </a:lnTo>
                <a:lnTo>
                  <a:pt x="3731" y="1665"/>
                </a:lnTo>
                <a:lnTo>
                  <a:pt x="3734" y="1665"/>
                </a:lnTo>
                <a:lnTo>
                  <a:pt x="3762" y="1655"/>
                </a:lnTo>
                <a:lnTo>
                  <a:pt x="3787" y="1645"/>
                </a:lnTo>
                <a:lnTo>
                  <a:pt x="3791" y="1643"/>
                </a:lnTo>
                <a:lnTo>
                  <a:pt x="3814" y="1631"/>
                </a:lnTo>
                <a:lnTo>
                  <a:pt x="3816" y="1626"/>
                </a:lnTo>
                <a:lnTo>
                  <a:pt x="3818" y="1624"/>
                </a:lnTo>
                <a:lnTo>
                  <a:pt x="3821" y="1624"/>
                </a:lnTo>
                <a:lnTo>
                  <a:pt x="3838" y="1621"/>
                </a:lnTo>
                <a:lnTo>
                  <a:pt x="3855" y="1616"/>
                </a:lnTo>
                <a:lnTo>
                  <a:pt x="3871" y="1609"/>
                </a:lnTo>
                <a:lnTo>
                  <a:pt x="3886" y="1602"/>
                </a:lnTo>
                <a:lnTo>
                  <a:pt x="3889" y="1600"/>
                </a:lnTo>
                <a:lnTo>
                  <a:pt x="3893" y="1593"/>
                </a:lnTo>
                <a:lnTo>
                  <a:pt x="3898" y="1588"/>
                </a:lnTo>
                <a:lnTo>
                  <a:pt x="3905" y="1587"/>
                </a:lnTo>
                <a:lnTo>
                  <a:pt x="3912" y="1587"/>
                </a:lnTo>
                <a:lnTo>
                  <a:pt x="3917" y="1587"/>
                </a:lnTo>
                <a:lnTo>
                  <a:pt x="3922" y="1585"/>
                </a:lnTo>
                <a:lnTo>
                  <a:pt x="3927" y="1581"/>
                </a:lnTo>
                <a:lnTo>
                  <a:pt x="3929" y="1575"/>
                </a:lnTo>
                <a:lnTo>
                  <a:pt x="3930" y="1573"/>
                </a:lnTo>
                <a:lnTo>
                  <a:pt x="3930" y="1570"/>
                </a:lnTo>
                <a:lnTo>
                  <a:pt x="3944" y="1570"/>
                </a:lnTo>
                <a:lnTo>
                  <a:pt x="3956" y="1552"/>
                </a:lnTo>
                <a:lnTo>
                  <a:pt x="3961" y="1544"/>
                </a:lnTo>
                <a:lnTo>
                  <a:pt x="3964" y="1534"/>
                </a:lnTo>
                <a:lnTo>
                  <a:pt x="3966" y="1530"/>
                </a:lnTo>
                <a:lnTo>
                  <a:pt x="3966" y="1524"/>
                </a:lnTo>
                <a:lnTo>
                  <a:pt x="3970" y="1520"/>
                </a:lnTo>
                <a:lnTo>
                  <a:pt x="3975" y="1510"/>
                </a:lnTo>
                <a:lnTo>
                  <a:pt x="3976" y="1506"/>
                </a:lnTo>
                <a:lnTo>
                  <a:pt x="3978" y="1501"/>
                </a:lnTo>
                <a:lnTo>
                  <a:pt x="3976" y="1498"/>
                </a:lnTo>
                <a:lnTo>
                  <a:pt x="3973" y="1493"/>
                </a:lnTo>
                <a:lnTo>
                  <a:pt x="3971" y="1489"/>
                </a:lnTo>
                <a:lnTo>
                  <a:pt x="3970" y="1479"/>
                </a:lnTo>
                <a:lnTo>
                  <a:pt x="3970" y="1471"/>
                </a:lnTo>
                <a:lnTo>
                  <a:pt x="3971" y="1462"/>
                </a:lnTo>
                <a:lnTo>
                  <a:pt x="3971" y="1454"/>
                </a:lnTo>
                <a:lnTo>
                  <a:pt x="3971" y="1452"/>
                </a:lnTo>
                <a:lnTo>
                  <a:pt x="3970" y="1448"/>
                </a:lnTo>
                <a:lnTo>
                  <a:pt x="3968" y="1448"/>
                </a:lnTo>
                <a:lnTo>
                  <a:pt x="3966" y="1448"/>
                </a:lnTo>
                <a:lnTo>
                  <a:pt x="3964" y="1447"/>
                </a:lnTo>
                <a:lnTo>
                  <a:pt x="3964" y="1442"/>
                </a:lnTo>
                <a:lnTo>
                  <a:pt x="3964" y="1440"/>
                </a:lnTo>
                <a:lnTo>
                  <a:pt x="3964" y="1435"/>
                </a:lnTo>
                <a:lnTo>
                  <a:pt x="3963" y="1430"/>
                </a:lnTo>
                <a:lnTo>
                  <a:pt x="3958" y="1423"/>
                </a:lnTo>
                <a:lnTo>
                  <a:pt x="3953" y="1416"/>
                </a:lnTo>
                <a:lnTo>
                  <a:pt x="3946" y="1409"/>
                </a:lnTo>
                <a:lnTo>
                  <a:pt x="3947" y="1406"/>
                </a:lnTo>
                <a:lnTo>
                  <a:pt x="3951" y="1401"/>
                </a:lnTo>
                <a:lnTo>
                  <a:pt x="3951" y="1392"/>
                </a:lnTo>
                <a:lnTo>
                  <a:pt x="3958" y="1387"/>
                </a:lnTo>
                <a:lnTo>
                  <a:pt x="3968" y="1385"/>
                </a:lnTo>
                <a:lnTo>
                  <a:pt x="3971" y="1385"/>
                </a:lnTo>
                <a:lnTo>
                  <a:pt x="3978" y="1389"/>
                </a:lnTo>
                <a:lnTo>
                  <a:pt x="3987" y="1392"/>
                </a:lnTo>
                <a:lnTo>
                  <a:pt x="3993" y="1394"/>
                </a:lnTo>
                <a:lnTo>
                  <a:pt x="4000" y="1397"/>
                </a:lnTo>
                <a:lnTo>
                  <a:pt x="4000" y="1389"/>
                </a:lnTo>
                <a:lnTo>
                  <a:pt x="4002" y="1378"/>
                </a:lnTo>
                <a:lnTo>
                  <a:pt x="4005" y="1378"/>
                </a:lnTo>
                <a:lnTo>
                  <a:pt x="4007" y="1375"/>
                </a:lnTo>
                <a:lnTo>
                  <a:pt x="4011" y="1373"/>
                </a:lnTo>
                <a:lnTo>
                  <a:pt x="4014" y="1373"/>
                </a:lnTo>
                <a:lnTo>
                  <a:pt x="4014" y="1372"/>
                </a:lnTo>
                <a:lnTo>
                  <a:pt x="4017" y="1372"/>
                </a:lnTo>
                <a:lnTo>
                  <a:pt x="4021" y="1370"/>
                </a:lnTo>
                <a:lnTo>
                  <a:pt x="4019" y="1366"/>
                </a:lnTo>
                <a:lnTo>
                  <a:pt x="4019" y="1361"/>
                </a:lnTo>
                <a:lnTo>
                  <a:pt x="4019" y="1356"/>
                </a:lnTo>
                <a:lnTo>
                  <a:pt x="4019" y="1349"/>
                </a:lnTo>
                <a:close/>
                <a:moveTo>
                  <a:pt x="4244" y="2477"/>
                </a:moveTo>
                <a:lnTo>
                  <a:pt x="4241" y="2477"/>
                </a:lnTo>
                <a:lnTo>
                  <a:pt x="4239" y="2475"/>
                </a:lnTo>
                <a:lnTo>
                  <a:pt x="4239" y="2469"/>
                </a:lnTo>
                <a:lnTo>
                  <a:pt x="4239" y="2462"/>
                </a:lnTo>
                <a:lnTo>
                  <a:pt x="4239" y="2458"/>
                </a:lnTo>
                <a:lnTo>
                  <a:pt x="4237" y="2457"/>
                </a:lnTo>
                <a:lnTo>
                  <a:pt x="4234" y="2453"/>
                </a:lnTo>
                <a:lnTo>
                  <a:pt x="4229" y="2451"/>
                </a:lnTo>
                <a:lnTo>
                  <a:pt x="4226" y="2448"/>
                </a:lnTo>
                <a:lnTo>
                  <a:pt x="4224" y="2443"/>
                </a:lnTo>
                <a:lnTo>
                  <a:pt x="4224" y="2436"/>
                </a:lnTo>
                <a:lnTo>
                  <a:pt x="4224" y="2433"/>
                </a:lnTo>
                <a:lnTo>
                  <a:pt x="4224" y="2429"/>
                </a:lnTo>
                <a:lnTo>
                  <a:pt x="4220" y="2429"/>
                </a:lnTo>
                <a:lnTo>
                  <a:pt x="4217" y="2429"/>
                </a:lnTo>
                <a:lnTo>
                  <a:pt x="4214" y="2429"/>
                </a:lnTo>
                <a:lnTo>
                  <a:pt x="4210" y="2429"/>
                </a:lnTo>
                <a:lnTo>
                  <a:pt x="4210" y="2426"/>
                </a:lnTo>
                <a:lnTo>
                  <a:pt x="4210" y="2422"/>
                </a:lnTo>
                <a:lnTo>
                  <a:pt x="4210" y="2419"/>
                </a:lnTo>
                <a:lnTo>
                  <a:pt x="4210" y="2416"/>
                </a:lnTo>
                <a:lnTo>
                  <a:pt x="4202" y="2410"/>
                </a:lnTo>
                <a:lnTo>
                  <a:pt x="4198" y="2407"/>
                </a:lnTo>
                <a:lnTo>
                  <a:pt x="4196" y="2402"/>
                </a:lnTo>
                <a:lnTo>
                  <a:pt x="4181" y="2402"/>
                </a:lnTo>
                <a:lnTo>
                  <a:pt x="4166" y="2402"/>
                </a:lnTo>
                <a:lnTo>
                  <a:pt x="4138" y="2398"/>
                </a:lnTo>
                <a:lnTo>
                  <a:pt x="4111" y="2395"/>
                </a:lnTo>
                <a:lnTo>
                  <a:pt x="4097" y="2393"/>
                </a:lnTo>
                <a:lnTo>
                  <a:pt x="4080" y="2395"/>
                </a:lnTo>
                <a:lnTo>
                  <a:pt x="4080" y="2398"/>
                </a:lnTo>
                <a:lnTo>
                  <a:pt x="4079" y="2400"/>
                </a:lnTo>
                <a:lnTo>
                  <a:pt x="4074" y="2402"/>
                </a:lnTo>
                <a:lnTo>
                  <a:pt x="4069" y="2410"/>
                </a:lnTo>
                <a:lnTo>
                  <a:pt x="4065" y="2417"/>
                </a:lnTo>
                <a:lnTo>
                  <a:pt x="4065" y="2421"/>
                </a:lnTo>
                <a:lnTo>
                  <a:pt x="4067" y="2422"/>
                </a:lnTo>
                <a:lnTo>
                  <a:pt x="4070" y="2422"/>
                </a:lnTo>
                <a:lnTo>
                  <a:pt x="4074" y="2422"/>
                </a:lnTo>
                <a:lnTo>
                  <a:pt x="4074" y="2426"/>
                </a:lnTo>
                <a:lnTo>
                  <a:pt x="4074" y="2429"/>
                </a:lnTo>
                <a:lnTo>
                  <a:pt x="4077" y="2429"/>
                </a:lnTo>
                <a:lnTo>
                  <a:pt x="4080" y="2429"/>
                </a:lnTo>
                <a:lnTo>
                  <a:pt x="4080" y="2436"/>
                </a:lnTo>
                <a:lnTo>
                  <a:pt x="4080" y="2443"/>
                </a:lnTo>
                <a:lnTo>
                  <a:pt x="4080" y="2450"/>
                </a:lnTo>
                <a:lnTo>
                  <a:pt x="4080" y="2457"/>
                </a:lnTo>
                <a:lnTo>
                  <a:pt x="4096" y="2460"/>
                </a:lnTo>
                <a:lnTo>
                  <a:pt x="4109" y="2465"/>
                </a:lnTo>
                <a:lnTo>
                  <a:pt x="4125" y="2469"/>
                </a:lnTo>
                <a:lnTo>
                  <a:pt x="4142" y="2470"/>
                </a:lnTo>
                <a:lnTo>
                  <a:pt x="4145" y="2477"/>
                </a:lnTo>
                <a:lnTo>
                  <a:pt x="4150" y="2482"/>
                </a:lnTo>
                <a:lnTo>
                  <a:pt x="4159" y="2484"/>
                </a:lnTo>
                <a:lnTo>
                  <a:pt x="4169" y="2484"/>
                </a:lnTo>
                <a:lnTo>
                  <a:pt x="4174" y="2492"/>
                </a:lnTo>
                <a:lnTo>
                  <a:pt x="4181" y="2499"/>
                </a:lnTo>
                <a:lnTo>
                  <a:pt x="4188" y="2506"/>
                </a:lnTo>
                <a:lnTo>
                  <a:pt x="4196" y="2511"/>
                </a:lnTo>
                <a:lnTo>
                  <a:pt x="4198" y="2516"/>
                </a:lnTo>
                <a:lnTo>
                  <a:pt x="4202" y="2520"/>
                </a:lnTo>
                <a:lnTo>
                  <a:pt x="4208" y="2525"/>
                </a:lnTo>
                <a:lnTo>
                  <a:pt x="4219" y="2530"/>
                </a:lnTo>
                <a:lnTo>
                  <a:pt x="4231" y="2532"/>
                </a:lnTo>
                <a:lnTo>
                  <a:pt x="4241" y="2508"/>
                </a:lnTo>
                <a:lnTo>
                  <a:pt x="4244" y="2494"/>
                </a:lnTo>
                <a:lnTo>
                  <a:pt x="4244" y="2486"/>
                </a:lnTo>
                <a:lnTo>
                  <a:pt x="4244" y="2477"/>
                </a:lnTo>
                <a:close/>
                <a:moveTo>
                  <a:pt x="1498" y="3813"/>
                </a:moveTo>
                <a:lnTo>
                  <a:pt x="1498" y="3811"/>
                </a:lnTo>
                <a:lnTo>
                  <a:pt x="1494" y="3809"/>
                </a:lnTo>
                <a:lnTo>
                  <a:pt x="1489" y="3809"/>
                </a:lnTo>
                <a:lnTo>
                  <a:pt x="1481" y="3811"/>
                </a:lnTo>
                <a:lnTo>
                  <a:pt x="1472" y="3814"/>
                </a:lnTo>
                <a:lnTo>
                  <a:pt x="1467" y="3820"/>
                </a:lnTo>
                <a:lnTo>
                  <a:pt x="1465" y="3821"/>
                </a:lnTo>
                <a:lnTo>
                  <a:pt x="1464" y="3825"/>
                </a:lnTo>
                <a:lnTo>
                  <a:pt x="1465" y="3830"/>
                </a:lnTo>
                <a:lnTo>
                  <a:pt x="1467" y="3831"/>
                </a:lnTo>
                <a:lnTo>
                  <a:pt x="1476" y="3837"/>
                </a:lnTo>
                <a:lnTo>
                  <a:pt x="1484" y="3838"/>
                </a:lnTo>
                <a:lnTo>
                  <a:pt x="1493" y="3838"/>
                </a:lnTo>
                <a:lnTo>
                  <a:pt x="1499" y="3838"/>
                </a:lnTo>
                <a:lnTo>
                  <a:pt x="1506" y="3835"/>
                </a:lnTo>
                <a:lnTo>
                  <a:pt x="1510" y="3831"/>
                </a:lnTo>
                <a:lnTo>
                  <a:pt x="1511" y="3828"/>
                </a:lnTo>
                <a:lnTo>
                  <a:pt x="1510" y="3825"/>
                </a:lnTo>
                <a:lnTo>
                  <a:pt x="1508" y="3821"/>
                </a:lnTo>
                <a:lnTo>
                  <a:pt x="1498" y="3813"/>
                </a:lnTo>
                <a:close/>
                <a:moveTo>
                  <a:pt x="3753" y="2757"/>
                </a:moveTo>
                <a:lnTo>
                  <a:pt x="3753" y="2769"/>
                </a:lnTo>
                <a:lnTo>
                  <a:pt x="3751" y="2769"/>
                </a:lnTo>
                <a:lnTo>
                  <a:pt x="3748" y="2769"/>
                </a:lnTo>
                <a:lnTo>
                  <a:pt x="3743" y="2764"/>
                </a:lnTo>
                <a:lnTo>
                  <a:pt x="3738" y="2764"/>
                </a:lnTo>
                <a:lnTo>
                  <a:pt x="3733" y="2764"/>
                </a:lnTo>
                <a:lnTo>
                  <a:pt x="3733" y="2781"/>
                </a:lnTo>
                <a:lnTo>
                  <a:pt x="3734" y="2787"/>
                </a:lnTo>
                <a:lnTo>
                  <a:pt x="3736" y="2789"/>
                </a:lnTo>
                <a:lnTo>
                  <a:pt x="3739" y="2791"/>
                </a:lnTo>
                <a:lnTo>
                  <a:pt x="3745" y="2793"/>
                </a:lnTo>
                <a:lnTo>
                  <a:pt x="3746" y="2794"/>
                </a:lnTo>
                <a:lnTo>
                  <a:pt x="3746" y="2798"/>
                </a:lnTo>
                <a:lnTo>
                  <a:pt x="3753" y="2798"/>
                </a:lnTo>
                <a:lnTo>
                  <a:pt x="3758" y="2789"/>
                </a:lnTo>
                <a:lnTo>
                  <a:pt x="3760" y="2777"/>
                </a:lnTo>
                <a:lnTo>
                  <a:pt x="3762" y="2770"/>
                </a:lnTo>
                <a:lnTo>
                  <a:pt x="3760" y="2764"/>
                </a:lnTo>
                <a:lnTo>
                  <a:pt x="3758" y="2758"/>
                </a:lnTo>
                <a:lnTo>
                  <a:pt x="3753" y="2757"/>
                </a:lnTo>
                <a:close/>
                <a:moveTo>
                  <a:pt x="3241" y="2893"/>
                </a:moveTo>
                <a:lnTo>
                  <a:pt x="3233" y="2893"/>
                </a:lnTo>
                <a:lnTo>
                  <a:pt x="3228" y="2890"/>
                </a:lnTo>
                <a:lnTo>
                  <a:pt x="3224" y="2885"/>
                </a:lnTo>
                <a:lnTo>
                  <a:pt x="3221" y="2880"/>
                </a:lnTo>
                <a:lnTo>
                  <a:pt x="3219" y="2876"/>
                </a:lnTo>
                <a:lnTo>
                  <a:pt x="3217" y="2873"/>
                </a:lnTo>
                <a:lnTo>
                  <a:pt x="3214" y="2871"/>
                </a:lnTo>
                <a:lnTo>
                  <a:pt x="3214" y="2866"/>
                </a:lnTo>
                <a:lnTo>
                  <a:pt x="3214" y="2859"/>
                </a:lnTo>
                <a:lnTo>
                  <a:pt x="3214" y="2852"/>
                </a:lnTo>
                <a:lnTo>
                  <a:pt x="3212" y="2847"/>
                </a:lnTo>
                <a:lnTo>
                  <a:pt x="3207" y="2845"/>
                </a:lnTo>
                <a:lnTo>
                  <a:pt x="3207" y="2866"/>
                </a:lnTo>
                <a:lnTo>
                  <a:pt x="3204" y="2868"/>
                </a:lnTo>
                <a:lnTo>
                  <a:pt x="3200" y="2869"/>
                </a:lnTo>
                <a:lnTo>
                  <a:pt x="3197" y="2873"/>
                </a:lnTo>
                <a:lnTo>
                  <a:pt x="3194" y="2873"/>
                </a:lnTo>
                <a:lnTo>
                  <a:pt x="3194" y="2880"/>
                </a:lnTo>
                <a:lnTo>
                  <a:pt x="3192" y="2886"/>
                </a:lnTo>
                <a:lnTo>
                  <a:pt x="3188" y="2898"/>
                </a:lnTo>
                <a:lnTo>
                  <a:pt x="3185" y="2910"/>
                </a:lnTo>
                <a:lnTo>
                  <a:pt x="3185" y="2919"/>
                </a:lnTo>
                <a:lnTo>
                  <a:pt x="3187" y="2927"/>
                </a:lnTo>
                <a:lnTo>
                  <a:pt x="3194" y="2929"/>
                </a:lnTo>
                <a:lnTo>
                  <a:pt x="3197" y="2927"/>
                </a:lnTo>
                <a:lnTo>
                  <a:pt x="3199" y="2924"/>
                </a:lnTo>
                <a:lnTo>
                  <a:pt x="3200" y="2920"/>
                </a:lnTo>
                <a:lnTo>
                  <a:pt x="3202" y="2917"/>
                </a:lnTo>
                <a:lnTo>
                  <a:pt x="3204" y="2914"/>
                </a:lnTo>
                <a:lnTo>
                  <a:pt x="3207" y="2912"/>
                </a:lnTo>
                <a:lnTo>
                  <a:pt x="3214" y="2914"/>
                </a:lnTo>
                <a:lnTo>
                  <a:pt x="3214" y="2910"/>
                </a:lnTo>
                <a:lnTo>
                  <a:pt x="3217" y="2909"/>
                </a:lnTo>
                <a:lnTo>
                  <a:pt x="3219" y="2910"/>
                </a:lnTo>
                <a:lnTo>
                  <a:pt x="3221" y="2914"/>
                </a:lnTo>
                <a:lnTo>
                  <a:pt x="3224" y="2915"/>
                </a:lnTo>
                <a:lnTo>
                  <a:pt x="3228" y="2917"/>
                </a:lnTo>
                <a:lnTo>
                  <a:pt x="3233" y="2922"/>
                </a:lnTo>
                <a:lnTo>
                  <a:pt x="3234" y="2926"/>
                </a:lnTo>
                <a:lnTo>
                  <a:pt x="3238" y="2927"/>
                </a:lnTo>
                <a:lnTo>
                  <a:pt x="3241" y="2929"/>
                </a:lnTo>
                <a:lnTo>
                  <a:pt x="3248" y="2927"/>
                </a:lnTo>
                <a:lnTo>
                  <a:pt x="3248" y="2924"/>
                </a:lnTo>
                <a:lnTo>
                  <a:pt x="3250" y="2922"/>
                </a:lnTo>
                <a:lnTo>
                  <a:pt x="3255" y="2920"/>
                </a:lnTo>
                <a:lnTo>
                  <a:pt x="3258" y="2919"/>
                </a:lnTo>
                <a:lnTo>
                  <a:pt x="3260" y="2915"/>
                </a:lnTo>
                <a:lnTo>
                  <a:pt x="3262" y="2907"/>
                </a:lnTo>
                <a:lnTo>
                  <a:pt x="3260" y="2903"/>
                </a:lnTo>
                <a:lnTo>
                  <a:pt x="3258" y="2902"/>
                </a:lnTo>
                <a:lnTo>
                  <a:pt x="3252" y="2900"/>
                </a:lnTo>
                <a:lnTo>
                  <a:pt x="3245" y="2898"/>
                </a:lnTo>
                <a:lnTo>
                  <a:pt x="3241" y="2897"/>
                </a:lnTo>
                <a:lnTo>
                  <a:pt x="3241" y="2893"/>
                </a:lnTo>
                <a:close/>
                <a:moveTo>
                  <a:pt x="3289" y="2736"/>
                </a:moveTo>
                <a:lnTo>
                  <a:pt x="3291" y="2729"/>
                </a:lnTo>
                <a:lnTo>
                  <a:pt x="3289" y="2724"/>
                </a:lnTo>
                <a:lnTo>
                  <a:pt x="3287" y="2719"/>
                </a:lnTo>
                <a:lnTo>
                  <a:pt x="3286" y="2716"/>
                </a:lnTo>
                <a:lnTo>
                  <a:pt x="3279" y="2711"/>
                </a:lnTo>
                <a:lnTo>
                  <a:pt x="3277" y="2707"/>
                </a:lnTo>
                <a:lnTo>
                  <a:pt x="3275" y="2702"/>
                </a:lnTo>
                <a:lnTo>
                  <a:pt x="3263" y="2702"/>
                </a:lnTo>
                <a:lnTo>
                  <a:pt x="3252" y="2702"/>
                </a:lnTo>
                <a:lnTo>
                  <a:pt x="3241" y="2704"/>
                </a:lnTo>
                <a:lnTo>
                  <a:pt x="3234" y="2709"/>
                </a:lnTo>
                <a:lnTo>
                  <a:pt x="3226" y="2709"/>
                </a:lnTo>
                <a:lnTo>
                  <a:pt x="3219" y="2709"/>
                </a:lnTo>
                <a:lnTo>
                  <a:pt x="3214" y="2712"/>
                </a:lnTo>
                <a:lnTo>
                  <a:pt x="3209" y="2714"/>
                </a:lnTo>
                <a:lnTo>
                  <a:pt x="3200" y="2721"/>
                </a:lnTo>
                <a:lnTo>
                  <a:pt x="3194" y="2723"/>
                </a:lnTo>
                <a:lnTo>
                  <a:pt x="3187" y="2723"/>
                </a:lnTo>
                <a:lnTo>
                  <a:pt x="3185" y="2728"/>
                </a:lnTo>
                <a:lnTo>
                  <a:pt x="3182" y="2733"/>
                </a:lnTo>
                <a:lnTo>
                  <a:pt x="3173" y="2740"/>
                </a:lnTo>
                <a:lnTo>
                  <a:pt x="3164" y="2747"/>
                </a:lnTo>
                <a:lnTo>
                  <a:pt x="3161" y="2752"/>
                </a:lnTo>
                <a:lnTo>
                  <a:pt x="3159" y="2757"/>
                </a:lnTo>
                <a:lnTo>
                  <a:pt x="3159" y="2760"/>
                </a:lnTo>
                <a:lnTo>
                  <a:pt x="3158" y="2762"/>
                </a:lnTo>
                <a:lnTo>
                  <a:pt x="3153" y="2764"/>
                </a:lnTo>
                <a:lnTo>
                  <a:pt x="3149" y="2767"/>
                </a:lnTo>
                <a:lnTo>
                  <a:pt x="3147" y="2769"/>
                </a:lnTo>
                <a:lnTo>
                  <a:pt x="3146" y="2770"/>
                </a:lnTo>
                <a:lnTo>
                  <a:pt x="3142" y="2772"/>
                </a:lnTo>
                <a:lnTo>
                  <a:pt x="3141" y="2774"/>
                </a:lnTo>
                <a:lnTo>
                  <a:pt x="3139" y="2781"/>
                </a:lnTo>
                <a:lnTo>
                  <a:pt x="3139" y="2798"/>
                </a:lnTo>
                <a:lnTo>
                  <a:pt x="3142" y="2799"/>
                </a:lnTo>
                <a:lnTo>
                  <a:pt x="3144" y="2803"/>
                </a:lnTo>
                <a:lnTo>
                  <a:pt x="3146" y="2806"/>
                </a:lnTo>
                <a:lnTo>
                  <a:pt x="3146" y="2811"/>
                </a:lnTo>
                <a:lnTo>
                  <a:pt x="3180" y="2811"/>
                </a:lnTo>
                <a:lnTo>
                  <a:pt x="3180" y="2825"/>
                </a:lnTo>
                <a:lnTo>
                  <a:pt x="3188" y="2827"/>
                </a:lnTo>
                <a:lnTo>
                  <a:pt x="3192" y="2828"/>
                </a:lnTo>
                <a:lnTo>
                  <a:pt x="3194" y="2832"/>
                </a:lnTo>
                <a:lnTo>
                  <a:pt x="3202" y="2832"/>
                </a:lnTo>
                <a:lnTo>
                  <a:pt x="3207" y="2830"/>
                </a:lnTo>
                <a:lnTo>
                  <a:pt x="3211" y="2825"/>
                </a:lnTo>
                <a:lnTo>
                  <a:pt x="3212" y="2820"/>
                </a:lnTo>
                <a:lnTo>
                  <a:pt x="3217" y="2810"/>
                </a:lnTo>
                <a:lnTo>
                  <a:pt x="3221" y="2806"/>
                </a:lnTo>
                <a:lnTo>
                  <a:pt x="3228" y="2805"/>
                </a:lnTo>
                <a:lnTo>
                  <a:pt x="3233" y="2805"/>
                </a:lnTo>
                <a:lnTo>
                  <a:pt x="3238" y="2803"/>
                </a:lnTo>
                <a:lnTo>
                  <a:pt x="3241" y="2801"/>
                </a:lnTo>
                <a:lnTo>
                  <a:pt x="3245" y="2798"/>
                </a:lnTo>
                <a:lnTo>
                  <a:pt x="3250" y="2791"/>
                </a:lnTo>
                <a:lnTo>
                  <a:pt x="3255" y="2784"/>
                </a:lnTo>
                <a:lnTo>
                  <a:pt x="3262" y="2784"/>
                </a:lnTo>
                <a:lnTo>
                  <a:pt x="3267" y="2782"/>
                </a:lnTo>
                <a:lnTo>
                  <a:pt x="3275" y="2777"/>
                </a:lnTo>
                <a:lnTo>
                  <a:pt x="3284" y="2772"/>
                </a:lnTo>
                <a:lnTo>
                  <a:pt x="3289" y="2770"/>
                </a:lnTo>
                <a:lnTo>
                  <a:pt x="3296" y="2770"/>
                </a:lnTo>
                <a:lnTo>
                  <a:pt x="3296" y="2765"/>
                </a:lnTo>
                <a:lnTo>
                  <a:pt x="3296" y="2760"/>
                </a:lnTo>
                <a:lnTo>
                  <a:pt x="3291" y="2755"/>
                </a:lnTo>
                <a:lnTo>
                  <a:pt x="3287" y="2748"/>
                </a:lnTo>
                <a:lnTo>
                  <a:pt x="3287" y="2743"/>
                </a:lnTo>
                <a:lnTo>
                  <a:pt x="3289" y="2736"/>
                </a:lnTo>
                <a:close/>
              </a:path>
            </a:pathLst>
          </a:custGeom>
          <a:solidFill>
            <a:srgbClr val="FFC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66" name="Freeform 12">
            <a:extLst>
              <a:ext uri="{FF2B5EF4-FFF2-40B4-BE49-F238E27FC236}">
                <a16:creationId xmlns:a16="http://schemas.microsoft.com/office/drawing/2014/main" id="{87496ED1-3260-46B2-8F7F-FA226F54A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915" y="4924687"/>
            <a:ext cx="398306" cy="253956"/>
          </a:xfrm>
          <a:custGeom>
            <a:avLst/>
            <a:gdLst>
              <a:gd name="T0" fmla="*/ 346824 w 1005"/>
              <a:gd name="T1" fmla="*/ 19861 h 677"/>
              <a:gd name="T2" fmla="*/ 336740 w 1005"/>
              <a:gd name="T3" fmla="*/ 7583 h 677"/>
              <a:gd name="T4" fmla="*/ 330257 w 1005"/>
              <a:gd name="T5" fmla="*/ 1806 h 677"/>
              <a:gd name="T6" fmla="*/ 308648 w 1005"/>
              <a:gd name="T7" fmla="*/ 5778 h 677"/>
              <a:gd name="T8" fmla="*/ 292081 w 1005"/>
              <a:gd name="T9" fmla="*/ 18056 h 677"/>
              <a:gd name="T10" fmla="*/ 269752 w 1005"/>
              <a:gd name="T11" fmla="*/ 20945 h 677"/>
              <a:gd name="T12" fmla="*/ 252104 w 1005"/>
              <a:gd name="T13" fmla="*/ 27084 h 677"/>
              <a:gd name="T14" fmla="*/ 189439 w 1005"/>
              <a:gd name="T15" fmla="*/ 32139 h 677"/>
              <a:gd name="T16" fmla="*/ 174672 w 1005"/>
              <a:gd name="T17" fmla="*/ 41889 h 677"/>
              <a:gd name="T18" fmla="*/ 166749 w 1005"/>
              <a:gd name="T19" fmla="*/ 48028 h 677"/>
              <a:gd name="T20" fmla="*/ 159906 w 1005"/>
              <a:gd name="T21" fmla="*/ 53084 h 677"/>
              <a:gd name="T22" fmla="*/ 144420 w 1005"/>
              <a:gd name="T23" fmla="*/ 66084 h 677"/>
              <a:gd name="T24" fmla="*/ 132895 w 1005"/>
              <a:gd name="T25" fmla="*/ 64279 h 677"/>
              <a:gd name="T26" fmla="*/ 89317 w 1005"/>
              <a:gd name="T27" fmla="*/ 59945 h 677"/>
              <a:gd name="T28" fmla="*/ 68428 w 1005"/>
              <a:gd name="T29" fmla="*/ 54167 h 677"/>
              <a:gd name="T30" fmla="*/ 37095 w 1005"/>
              <a:gd name="T31" fmla="*/ 62834 h 677"/>
              <a:gd name="T32" fmla="*/ 34574 w 1005"/>
              <a:gd name="T33" fmla="*/ 66806 h 677"/>
              <a:gd name="T34" fmla="*/ 19088 w 1005"/>
              <a:gd name="T35" fmla="*/ 78362 h 677"/>
              <a:gd name="T36" fmla="*/ 16207 w 1005"/>
              <a:gd name="T37" fmla="*/ 79084 h 677"/>
              <a:gd name="T38" fmla="*/ 9364 w 1005"/>
              <a:gd name="T39" fmla="*/ 80890 h 677"/>
              <a:gd name="T40" fmla="*/ 3241 w 1005"/>
              <a:gd name="T41" fmla="*/ 110862 h 677"/>
              <a:gd name="T42" fmla="*/ 13686 w 1005"/>
              <a:gd name="T43" fmla="*/ 108696 h 677"/>
              <a:gd name="T44" fmla="*/ 27731 w 1005"/>
              <a:gd name="T45" fmla="*/ 113029 h 677"/>
              <a:gd name="T46" fmla="*/ 21609 w 1005"/>
              <a:gd name="T47" fmla="*/ 134335 h 677"/>
              <a:gd name="T48" fmla="*/ 37095 w 1005"/>
              <a:gd name="T49" fmla="*/ 150585 h 677"/>
              <a:gd name="T50" fmla="*/ 35655 w 1005"/>
              <a:gd name="T51" fmla="*/ 172613 h 677"/>
              <a:gd name="T52" fmla="*/ 47540 w 1005"/>
              <a:gd name="T53" fmla="*/ 188502 h 677"/>
              <a:gd name="T54" fmla="*/ 52942 w 1005"/>
              <a:gd name="T55" fmla="*/ 205113 h 677"/>
              <a:gd name="T56" fmla="*/ 42498 w 1005"/>
              <a:gd name="T57" fmla="*/ 218836 h 677"/>
              <a:gd name="T58" fmla="*/ 34574 w 1005"/>
              <a:gd name="T59" fmla="*/ 227503 h 677"/>
              <a:gd name="T60" fmla="*/ 39616 w 1005"/>
              <a:gd name="T61" fmla="*/ 236530 h 677"/>
              <a:gd name="T62" fmla="*/ 63386 w 1005"/>
              <a:gd name="T63" fmla="*/ 242308 h 677"/>
              <a:gd name="T64" fmla="*/ 77072 w 1005"/>
              <a:gd name="T65" fmla="*/ 239781 h 677"/>
              <a:gd name="T66" fmla="*/ 93639 w 1005"/>
              <a:gd name="T67" fmla="*/ 231836 h 677"/>
              <a:gd name="T68" fmla="*/ 113087 w 1005"/>
              <a:gd name="T69" fmla="*/ 221725 h 677"/>
              <a:gd name="T70" fmla="*/ 129294 w 1005"/>
              <a:gd name="T71" fmla="*/ 217391 h 677"/>
              <a:gd name="T72" fmla="*/ 137937 w 1005"/>
              <a:gd name="T73" fmla="*/ 198613 h 677"/>
              <a:gd name="T74" fmla="*/ 150182 w 1005"/>
              <a:gd name="T75" fmla="*/ 192474 h 677"/>
              <a:gd name="T76" fmla="*/ 159186 w 1005"/>
              <a:gd name="T77" fmla="*/ 208363 h 677"/>
              <a:gd name="T78" fmla="*/ 164948 w 1005"/>
              <a:gd name="T79" fmla="*/ 211975 h 677"/>
              <a:gd name="T80" fmla="*/ 177193 w 1005"/>
              <a:gd name="T81" fmla="*/ 221725 h 677"/>
              <a:gd name="T82" fmla="*/ 208887 w 1005"/>
              <a:gd name="T83" fmla="*/ 221725 h 677"/>
              <a:gd name="T84" fmla="*/ 220771 w 1005"/>
              <a:gd name="T85" fmla="*/ 227864 h 677"/>
              <a:gd name="T86" fmla="*/ 230496 w 1005"/>
              <a:gd name="T87" fmla="*/ 223169 h 677"/>
              <a:gd name="T88" fmla="*/ 245262 w 1005"/>
              <a:gd name="T89" fmla="*/ 222447 h 677"/>
              <a:gd name="T90" fmla="*/ 236258 w 1005"/>
              <a:gd name="T91" fmla="*/ 204752 h 677"/>
              <a:gd name="T92" fmla="*/ 247062 w 1005"/>
              <a:gd name="T93" fmla="*/ 194280 h 677"/>
              <a:gd name="T94" fmla="*/ 245982 w 1005"/>
              <a:gd name="T95" fmla="*/ 179835 h 677"/>
              <a:gd name="T96" fmla="*/ 267951 w 1005"/>
              <a:gd name="T97" fmla="*/ 167557 h 677"/>
              <a:gd name="T98" fmla="*/ 272273 w 1005"/>
              <a:gd name="T99" fmla="*/ 162863 h 677"/>
              <a:gd name="T100" fmla="*/ 273713 w 1005"/>
              <a:gd name="T101" fmla="*/ 154196 h 677"/>
              <a:gd name="T102" fmla="*/ 276595 w 1005"/>
              <a:gd name="T103" fmla="*/ 148057 h 677"/>
              <a:gd name="T104" fmla="*/ 272993 w 1005"/>
              <a:gd name="T105" fmla="*/ 120974 h 677"/>
              <a:gd name="T106" fmla="*/ 270472 w 1005"/>
              <a:gd name="T107" fmla="*/ 107251 h 677"/>
              <a:gd name="T108" fmla="*/ 280196 w 1005"/>
              <a:gd name="T109" fmla="*/ 98584 h 677"/>
              <a:gd name="T110" fmla="*/ 297483 w 1005"/>
              <a:gd name="T111" fmla="*/ 88834 h 677"/>
              <a:gd name="T112" fmla="*/ 307207 w 1005"/>
              <a:gd name="T113" fmla="*/ 81251 h 677"/>
              <a:gd name="T114" fmla="*/ 314770 w 1005"/>
              <a:gd name="T115" fmla="*/ 74029 h 677"/>
              <a:gd name="T116" fmla="*/ 333138 w 1005"/>
              <a:gd name="T117" fmla="*/ 79084 h 677"/>
              <a:gd name="T118" fmla="*/ 336379 w 1005"/>
              <a:gd name="T119" fmla="*/ 69695 h 677"/>
              <a:gd name="T120" fmla="*/ 334579 w 1005"/>
              <a:gd name="T121" fmla="*/ 54890 h 677"/>
              <a:gd name="T122" fmla="*/ 352226 w 1005"/>
              <a:gd name="T123" fmla="*/ 51278 h 677"/>
              <a:gd name="T124" fmla="*/ 356548 w 1005"/>
              <a:gd name="T125" fmla="*/ 35750 h 67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5" h="677">
                <a:moveTo>
                  <a:pt x="990" y="96"/>
                </a:moveTo>
                <a:lnTo>
                  <a:pt x="990" y="96"/>
                </a:lnTo>
                <a:lnTo>
                  <a:pt x="985" y="87"/>
                </a:lnTo>
                <a:lnTo>
                  <a:pt x="983" y="82"/>
                </a:lnTo>
                <a:lnTo>
                  <a:pt x="983" y="75"/>
                </a:lnTo>
                <a:lnTo>
                  <a:pt x="978" y="74"/>
                </a:lnTo>
                <a:lnTo>
                  <a:pt x="973" y="72"/>
                </a:lnTo>
                <a:lnTo>
                  <a:pt x="968" y="63"/>
                </a:lnTo>
                <a:lnTo>
                  <a:pt x="963" y="55"/>
                </a:lnTo>
                <a:lnTo>
                  <a:pt x="959" y="52"/>
                </a:lnTo>
                <a:lnTo>
                  <a:pt x="956" y="48"/>
                </a:lnTo>
                <a:lnTo>
                  <a:pt x="956" y="34"/>
                </a:lnTo>
                <a:lnTo>
                  <a:pt x="947" y="29"/>
                </a:lnTo>
                <a:lnTo>
                  <a:pt x="944" y="26"/>
                </a:lnTo>
                <a:lnTo>
                  <a:pt x="942" y="21"/>
                </a:lnTo>
                <a:lnTo>
                  <a:pt x="939" y="21"/>
                </a:lnTo>
                <a:lnTo>
                  <a:pt x="935" y="21"/>
                </a:lnTo>
                <a:lnTo>
                  <a:pt x="930" y="21"/>
                </a:lnTo>
                <a:lnTo>
                  <a:pt x="929" y="21"/>
                </a:lnTo>
                <a:lnTo>
                  <a:pt x="927" y="16"/>
                </a:lnTo>
                <a:lnTo>
                  <a:pt x="927" y="12"/>
                </a:lnTo>
                <a:lnTo>
                  <a:pt x="927" y="9"/>
                </a:lnTo>
                <a:lnTo>
                  <a:pt x="922" y="7"/>
                </a:lnTo>
                <a:lnTo>
                  <a:pt x="918" y="7"/>
                </a:lnTo>
                <a:lnTo>
                  <a:pt x="917" y="5"/>
                </a:lnTo>
                <a:lnTo>
                  <a:pt x="915" y="0"/>
                </a:lnTo>
                <a:lnTo>
                  <a:pt x="911" y="0"/>
                </a:lnTo>
                <a:lnTo>
                  <a:pt x="910" y="2"/>
                </a:lnTo>
                <a:lnTo>
                  <a:pt x="908" y="7"/>
                </a:lnTo>
                <a:lnTo>
                  <a:pt x="881" y="7"/>
                </a:lnTo>
                <a:lnTo>
                  <a:pt x="872" y="9"/>
                </a:lnTo>
                <a:lnTo>
                  <a:pt x="864" y="11"/>
                </a:lnTo>
                <a:lnTo>
                  <a:pt x="857" y="16"/>
                </a:lnTo>
                <a:lnTo>
                  <a:pt x="853" y="21"/>
                </a:lnTo>
                <a:lnTo>
                  <a:pt x="840" y="21"/>
                </a:lnTo>
                <a:lnTo>
                  <a:pt x="840" y="34"/>
                </a:lnTo>
                <a:lnTo>
                  <a:pt x="835" y="38"/>
                </a:lnTo>
                <a:lnTo>
                  <a:pt x="830" y="41"/>
                </a:lnTo>
                <a:lnTo>
                  <a:pt x="825" y="45"/>
                </a:lnTo>
                <a:lnTo>
                  <a:pt x="819" y="48"/>
                </a:lnTo>
                <a:lnTo>
                  <a:pt x="811" y="50"/>
                </a:lnTo>
                <a:lnTo>
                  <a:pt x="802" y="48"/>
                </a:lnTo>
                <a:lnTo>
                  <a:pt x="794" y="48"/>
                </a:lnTo>
                <a:lnTo>
                  <a:pt x="785" y="48"/>
                </a:lnTo>
                <a:lnTo>
                  <a:pt x="778" y="52"/>
                </a:lnTo>
                <a:lnTo>
                  <a:pt x="772" y="55"/>
                </a:lnTo>
                <a:lnTo>
                  <a:pt x="761" y="55"/>
                </a:lnTo>
                <a:lnTo>
                  <a:pt x="751" y="55"/>
                </a:lnTo>
                <a:lnTo>
                  <a:pt x="749" y="58"/>
                </a:lnTo>
                <a:lnTo>
                  <a:pt x="748" y="60"/>
                </a:lnTo>
                <a:lnTo>
                  <a:pt x="741" y="62"/>
                </a:lnTo>
                <a:lnTo>
                  <a:pt x="734" y="63"/>
                </a:lnTo>
                <a:lnTo>
                  <a:pt x="731" y="65"/>
                </a:lnTo>
                <a:lnTo>
                  <a:pt x="731" y="69"/>
                </a:lnTo>
                <a:lnTo>
                  <a:pt x="722" y="69"/>
                </a:lnTo>
                <a:lnTo>
                  <a:pt x="714" y="70"/>
                </a:lnTo>
                <a:lnTo>
                  <a:pt x="707" y="74"/>
                </a:lnTo>
                <a:lnTo>
                  <a:pt x="700" y="75"/>
                </a:lnTo>
                <a:lnTo>
                  <a:pt x="688" y="84"/>
                </a:lnTo>
                <a:lnTo>
                  <a:pt x="676" y="89"/>
                </a:lnTo>
                <a:lnTo>
                  <a:pt x="659" y="86"/>
                </a:lnTo>
                <a:lnTo>
                  <a:pt x="640" y="84"/>
                </a:lnTo>
                <a:lnTo>
                  <a:pt x="601" y="82"/>
                </a:lnTo>
                <a:lnTo>
                  <a:pt x="562" y="84"/>
                </a:lnTo>
                <a:lnTo>
                  <a:pt x="543" y="86"/>
                </a:lnTo>
                <a:lnTo>
                  <a:pt x="526" y="89"/>
                </a:lnTo>
                <a:lnTo>
                  <a:pt x="519" y="92"/>
                </a:lnTo>
                <a:lnTo>
                  <a:pt x="512" y="96"/>
                </a:lnTo>
                <a:lnTo>
                  <a:pt x="509" y="96"/>
                </a:lnTo>
                <a:lnTo>
                  <a:pt x="505" y="96"/>
                </a:lnTo>
                <a:lnTo>
                  <a:pt x="505" y="99"/>
                </a:lnTo>
                <a:lnTo>
                  <a:pt x="505" y="103"/>
                </a:lnTo>
                <a:lnTo>
                  <a:pt x="485" y="116"/>
                </a:lnTo>
                <a:lnTo>
                  <a:pt x="482" y="123"/>
                </a:lnTo>
                <a:lnTo>
                  <a:pt x="478" y="130"/>
                </a:lnTo>
                <a:lnTo>
                  <a:pt x="475" y="130"/>
                </a:lnTo>
                <a:lnTo>
                  <a:pt x="471" y="130"/>
                </a:lnTo>
                <a:lnTo>
                  <a:pt x="468" y="130"/>
                </a:lnTo>
                <a:lnTo>
                  <a:pt x="464" y="130"/>
                </a:lnTo>
                <a:lnTo>
                  <a:pt x="463" y="133"/>
                </a:lnTo>
                <a:lnTo>
                  <a:pt x="461" y="137"/>
                </a:lnTo>
                <a:lnTo>
                  <a:pt x="459" y="142"/>
                </a:lnTo>
                <a:lnTo>
                  <a:pt x="458" y="144"/>
                </a:lnTo>
                <a:lnTo>
                  <a:pt x="454" y="144"/>
                </a:lnTo>
                <a:lnTo>
                  <a:pt x="451" y="144"/>
                </a:lnTo>
                <a:lnTo>
                  <a:pt x="447" y="144"/>
                </a:lnTo>
                <a:lnTo>
                  <a:pt x="444" y="144"/>
                </a:lnTo>
                <a:lnTo>
                  <a:pt x="444" y="147"/>
                </a:lnTo>
                <a:lnTo>
                  <a:pt x="442" y="149"/>
                </a:lnTo>
                <a:lnTo>
                  <a:pt x="437" y="150"/>
                </a:lnTo>
                <a:lnTo>
                  <a:pt x="427" y="166"/>
                </a:lnTo>
                <a:lnTo>
                  <a:pt x="418" y="174"/>
                </a:lnTo>
                <a:lnTo>
                  <a:pt x="415" y="176"/>
                </a:lnTo>
                <a:lnTo>
                  <a:pt x="410" y="178"/>
                </a:lnTo>
                <a:lnTo>
                  <a:pt x="405" y="179"/>
                </a:lnTo>
                <a:lnTo>
                  <a:pt x="401" y="183"/>
                </a:lnTo>
                <a:lnTo>
                  <a:pt x="398" y="186"/>
                </a:lnTo>
                <a:lnTo>
                  <a:pt x="396" y="191"/>
                </a:lnTo>
                <a:lnTo>
                  <a:pt x="389" y="191"/>
                </a:lnTo>
                <a:lnTo>
                  <a:pt x="384" y="191"/>
                </a:lnTo>
                <a:lnTo>
                  <a:pt x="381" y="188"/>
                </a:lnTo>
                <a:lnTo>
                  <a:pt x="379" y="185"/>
                </a:lnTo>
                <a:lnTo>
                  <a:pt x="376" y="181"/>
                </a:lnTo>
                <a:lnTo>
                  <a:pt x="374" y="178"/>
                </a:lnTo>
                <a:lnTo>
                  <a:pt x="369" y="178"/>
                </a:lnTo>
                <a:lnTo>
                  <a:pt x="362" y="178"/>
                </a:lnTo>
                <a:lnTo>
                  <a:pt x="287" y="178"/>
                </a:lnTo>
                <a:lnTo>
                  <a:pt x="279" y="176"/>
                </a:lnTo>
                <a:lnTo>
                  <a:pt x="274" y="174"/>
                </a:lnTo>
                <a:lnTo>
                  <a:pt x="268" y="171"/>
                </a:lnTo>
                <a:lnTo>
                  <a:pt x="260" y="171"/>
                </a:lnTo>
                <a:lnTo>
                  <a:pt x="255" y="167"/>
                </a:lnTo>
                <a:lnTo>
                  <a:pt x="248" y="166"/>
                </a:lnTo>
                <a:lnTo>
                  <a:pt x="243" y="162"/>
                </a:lnTo>
                <a:lnTo>
                  <a:pt x="241" y="161"/>
                </a:lnTo>
                <a:lnTo>
                  <a:pt x="239" y="157"/>
                </a:lnTo>
                <a:lnTo>
                  <a:pt x="229" y="157"/>
                </a:lnTo>
                <a:lnTo>
                  <a:pt x="219" y="157"/>
                </a:lnTo>
                <a:lnTo>
                  <a:pt x="212" y="154"/>
                </a:lnTo>
                <a:lnTo>
                  <a:pt x="205" y="150"/>
                </a:lnTo>
                <a:lnTo>
                  <a:pt x="190" y="150"/>
                </a:lnTo>
                <a:lnTo>
                  <a:pt x="176" y="150"/>
                </a:lnTo>
                <a:lnTo>
                  <a:pt x="163" y="150"/>
                </a:lnTo>
                <a:lnTo>
                  <a:pt x="151" y="150"/>
                </a:lnTo>
                <a:lnTo>
                  <a:pt x="137" y="154"/>
                </a:lnTo>
                <a:lnTo>
                  <a:pt x="125" y="159"/>
                </a:lnTo>
                <a:lnTo>
                  <a:pt x="113" y="166"/>
                </a:lnTo>
                <a:lnTo>
                  <a:pt x="103" y="171"/>
                </a:lnTo>
                <a:lnTo>
                  <a:pt x="103" y="174"/>
                </a:lnTo>
                <a:lnTo>
                  <a:pt x="101" y="176"/>
                </a:lnTo>
                <a:lnTo>
                  <a:pt x="98" y="179"/>
                </a:lnTo>
                <a:lnTo>
                  <a:pt x="96" y="185"/>
                </a:lnTo>
                <a:lnTo>
                  <a:pt x="91" y="185"/>
                </a:lnTo>
                <a:lnTo>
                  <a:pt x="88" y="186"/>
                </a:lnTo>
                <a:lnTo>
                  <a:pt x="84" y="188"/>
                </a:lnTo>
                <a:lnTo>
                  <a:pt x="82" y="191"/>
                </a:lnTo>
                <a:lnTo>
                  <a:pt x="77" y="193"/>
                </a:lnTo>
                <a:lnTo>
                  <a:pt x="74" y="196"/>
                </a:lnTo>
                <a:lnTo>
                  <a:pt x="67" y="203"/>
                </a:lnTo>
                <a:lnTo>
                  <a:pt x="60" y="210"/>
                </a:lnTo>
                <a:lnTo>
                  <a:pt x="53" y="217"/>
                </a:lnTo>
                <a:lnTo>
                  <a:pt x="52" y="217"/>
                </a:lnTo>
                <a:lnTo>
                  <a:pt x="50" y="217"/>
                </a:lnTo>
                <a:lnTo>
                  <a:pt x="48" y="219"/>
                </a:lnTo>
                <a:lnTo>
                  <a:pt x="45" y="219"/>
                </a:lnTo>
                <a:lnTo>
                  <a:pt x="43" y="219"/>
                </a:lnTo>
                <a:lnTo>
                  <a:pt x="41" y="219"/>
                </a:lnTo>
                <a:lnTo>
                  <a:pt x="40" y="219"/>
                </a:lnTo>
                <a:lnTo>
                  <a:pt x="35" y="219"/>
                </a:lnTo>
                <a:lnTo>
                  <a:pt x="26" y="224"/>
                </a:lnTo>
                <a:lnTo>
                  <a:pt x="19" y="232"/>
                </a:lnTo>
                <a:lnTo>
                  <a:pt x="12" y="241"/>
                </a:lnTo>
                <a:lnTo>
                  <a:pt x="9" y="251"/>
                </a:lnTo>
                <a:lnTo>
                  <a:pt x="6" y="263"/>
                </a:lnTo>
                <a:lnTo>
                  <a:pt x="4" y="275"/>
                </a:lnTo>
                <a:lnTo>
                  <a:pt x="0" y="301"/>
                </a:lnTo>
                <a:lnTo>
                  <a:pt x="4" y="302"/>
                </a:lnTo>
                <a:lnTo>
                  <a:pt x="7" y="304"/>
                </a:lnTo>
                <a:lnTo>
                  <a:pt x="9" y="307"/>
                </a:lnTo>
                <a:lnTo>
                  <a:pt x="14" y="307"/>
                </a:lnTo>
                <a:lnTo>
                  <a:pt x="16" y="304"/>
                </a:lnTo>
                <a:lnTo>
                  <a:pt x="18" y="302"/>
                </a:lnTo>
                <a:lnTo>
                  <a:pt x="21" y="301"/>
                </a:lnTo>
                <a:lnTo>
                  <a:pt x="28" y="301"/>
                </a:lnTo>
                <a:lnTo>
                  <a:pt x="31" y="301"/>
                </a:lnTo>
                <a:lnTo>
                  <a:pt x="38" y="301"/>
                </a:lnTo>
                <a:lnTo>
                  <a:pt x="48" y="301"/>
                </a:lnTo>
                <a:lnTo>
                  <a:pt x="53" y="301"/>
                </a:lnTo>
                <a:lnTo>
                  <a:pt x="58" y="301"/>
                </a:lnTo>
                <a:lnTo>
                  <a:pt x="62" y="302"/>
                </a:lnTo>
                <a:lnTo>
                  <a:pt x="62" y="307"/>
                </a:lnTo>
                <a:lnTo>
                  <a:pt x="67" y="307"/>
                </a:lnTo>
                <a:lnTo>
                  <a:pt x="72" y="307"/>
                </a:lnTo>
                <a:lnTo>
                  <a:pt x="76" y="309"/>
                </a:lnTo>
                <a:lnTo>
                  <a:pt x="77" y="313"/>
                </a:lnTo>
                <a:lnTo>
                  <a:pt x="82" y="318"/>
                </a:lnTo>
                <a:lnTo>
                  <a:pt x="84" y="321"/>
                </a:lnTo>
                <a:lnTo>
                  <a:pt x="89" y="321"/>
                </a:lnTo>
                <a:lnTo>
                  <a:pt x="88" y="333"/>
                </a:lnTo>
                <a:lnTo>
                  <a:pt x="84" y="343"/>
                </a:lnTo>
                <a:lnTo>
                  <a:pt x="76" y="362"/>
                </a:lnTo>
                <a:lnTo>
                  <a:pt x="67" y="367"/>
                </a:lnTo>
                <a:lnTo>
                  <a:pt x="60" y="372"/>
                </a:lnTo>
                <a:lnTo>
                  <a:pt x="58" y="374"/>
                </a:lnTo>
                <a:lnTo>
                  <a:pt x="57" y="379"/>
                </a:lnTo>
                <a:lnTo>
                  <a:pt x="55" y="384"/>
                </a:lnTo>
                <a:lnTo>
                  <a:pt x="55" y="389"/>
                </a:lnTo>
                <a:lnTo>
                  <a:pt x="55" y="396"/>
                </a:lnTo>
                <a:lnTo>
                  <a:pt x="58" y="403"/>
                </a:lnTo>
                <a:lnTo>
                  <a:pt x="62" y="408"/>
                </a:lnTo>
                <a:lnTo>
                  <a:pt x="62" y="417"/>
                </a:lnTo>
                <a:lnTo>
                  <a:pt x="103" y="417"/>
                </a:lnTo>
                <a:lnTo>
                  <a:pt x="99" y="425"/>
                </a:lnTo>
                <a:lnTo>
                  <a:pt x="96" y="434"/>
                </a:lnTo>
                <a:lnTo>
                  <a:pt x="93" y="442"/>
                </a:lnTo>
                <a:lnTo>
                  <a:pt x="89" y="451"/>
                </a:lnTo>
                <a:lnTo>
                  <a:pt x="89" y="458"/>
                </a:lnTo>
                <a:lnTo>
                  <a:pt x="91" y="464"/>
                </a:lnTo>
                <a:lnTo>
                  <a:pt x="98" y="473"/>
                </a:lnTo>
                <a:lnTo>
                  <a:pt x="99" y="478"/>
                </a:lnTo>
                <a:lnTo>
                  <a:pt x="103" y="483"/>
                </a:lnTo>
                <a:lnTo>
                  <a:pt x="103" y="490"/>
                </a:lnTo>
                <a:lnTo>
                  <a:pt x="103" y="498"/>
                </a:lnTo>
                <a:lnTo>
                  <a:pt x="110" y="498"/>
                </a:lnTo>
                <a:lnTo>
                  <a:pt x="117" y="500"/>
                </a:lnTo>
                <a:lnTo>
                  <a:pt x="120" y="504"/>
                </a:lnTo>
                <a:lnTo>
                  <a:pt x="123" y="509"/>
                </a:lnTo>
                <a:lnTo>
                  <a:pt x="129" y="519"/>
                </a:lnTo>
                <a:lnTo>
                  <a:pt x="132" y="522"/>
                </a:lnTo>
                <a:lnTo>
                  <a:pt x="137" y="526"/>
                </a:lnTo>
                <a:lnTo>
                  <a:pt x="137" y="533"/>
                </a:lnTo>
                <a:lnTo>
                  <a:pt x="139" y="538"/>
                </a:lnTo>
                <a:lnTo>
                  <a:pt x="144" y="546"/>
                </a:lnTo>
                <a:lnTo>
                  <a:pt x="149" y="555"/>
                </a:lnTo>
                <a:lnTo>
                  <a:pt x="151" y="560"/>
                </a:lnTo>
                <a:lnTo>
                  <a:pt x="151" y="567"/>
                </a:lnTo>
                <a:lnTo>
                  <a:pt x="147" y="568"/>
                </a:lnTo>
                <a:lnTo>
                  <a:pt x="146" y="570"/>
                </a:lnTo>
                <a:lnTo>
                  <a:pt x="144" y="577"/>
                </a:lnTo>
                <a:lnTo>
                  <a:pt x="144" y="594"/>
                </a:lnTo>
                <a:lnTo>
                  <a:pt x="135" y="599"/>
                </a:lnTo>
                <a:lnTo>
                  <a:pt x="130" y="601"/>
                </a:lnTo>
                <a:lnTo>
                  <a:pt x="123" y="601"/>
                </a:lnTo>
                <a:lnTo>
                  <a:pt x="120" y="602"/>
                </a:lnTo>
                <a:lnTo>
                  <a:pt x="118" y="606"/>
                </a:lnTo>
                <a:lnTo>
                  <a:pt x="117" y="614"/>
                </a:lnTo>
                <a:lnTo>
                  <a:pt x="99" y="614"/>
                </a:lnTo>
                <a:lnTo>
                  <a:pt x="93" y="616"/>
                </a:lnTo>
                <a:lnTo>
                  <a:pt x="91" y="618"/>
                </a:lnTo>
                <a:lnTo>
                  <a:pt x="89" y="621"/>
                </a:lnTo>
                <a:lnTo>
                  <a:pt x="93" y="623"/>
                </a:lnTo>
                <a:lnTo>
                  <a:pt x="94" y="626"/>
                </a:lnTo>
                <a:lnTo>
                  <a:pt x="96" y="630"/>
                </a:lnTo>
                <a:lnTo>
                  <a:pt x="96" y="635"/>
                </a:lnTo>
                <a:lnTo>
                  <a:pt x="96" y="640"/>
                </a:lnTo>
                <a:lnTo>
                  <a:pt x="99" y="642"/>
                </a:lnTo>
                <a:lnTo>
                  <a:pt x="101" y="645"/>
                </a:lnTo>
                <a:lnTo>
                  <a:pt x="103" y="649"/>
                </a:lnTo>
                <a:lnTo>
                  <a:pt x="108" y="650"/>
                </a:lnTo>
                <a:lnTo>
                  <a:pt x="110" y="652"/>
                </a:lnTo>
                <a:lnTo>
                  <a:pt x="110" y="655"/>
                </a:lnTo>
                <a:lnTo>
                  <a:pt x="158" y="655"/>
                </a:lnTo>
                <a:lnTo>
                  <a:pt x="158" y="659"/>
                </a:lnTo>
                <a:lnTo>
                  <a:pt x="159" y="660"/>
                </a:lnTo>
                <a:lnTo>
                  <a:pt x="164" y="662"/>
                </a:lnTo>
                <a:lnTo>
                  <a:pt x="168" y="666"/>
                </a:lnTo>
                <a:lnTo>
                  <a:pt x="170" y="667"/>
                </a:lnTo>
                <a:lnTo>
                  <a:pt x="171" y="669"/>
                </a:lnTo>
                <a:lnTo>
                  <a:pt x="176" y="671"/>
                </a:lnTo>
                <a:lnTo>
                  <a:pt x="180" y="674"/>
                </a:lnTo>
                <a:lnTo>
                  <a:pt x="185" y="676"/>
                </a:lnTo>
                <a:lnTo>
                  <a:pt x="192" y="676"/>
                </a:lnTo>
                <a:lnTo>
                  <a:pt x="193" y="671"/>
                </a:lnTo>
                <a:lnTo>
                  <a:pt x="198" y="669"/>
                </a:lnTo>
                <a:lnTo>
                  <a:pt x="205" y="669"/>
                </a:lnTo>
                <a:lnTo>
                  <a:pt x="212" y="669"/>
                </a:lnTo>
                <a:lnTo>
                  <a:pt x="214" y="664"/>
                </a:lnTo>
                <a:lnTo>
                  <a:pt x="219" y="662"/>
                </a:lnTo>
                <a:lnTo>
                  <a:pt x="226" y="662"/>
                </a:lnTo>
                <a:lnTo>
                  <a:pt x="233" y="662"/>
                </a:lnTo>
                <a:lnTo>
                  <a:pt x="236" y="655"/>
                </a:lnTo>
                <a:lnTo>
                  <a:pt x="241" y="649"/>
                </a:lnTo>
                <a:lnTo>
                  <a:pt x="245" y="645"/>
                </a:lnTo>
                <a:lnTo>
                  <a:pt x="250" y="643"/>
                </a:lnTo>
                <a:lnTo>
                  <a:pt x="255" y="642"/>
                </a:lnTo>
                <a:lnTo>
                  <a:pt x="260" y="642"/>
                </a:lnTo>
                <a:lnTo>
                  <a:pt x="301" y="642"/>
                </a:lnTo>
                <a:lnTo>
                  <a:pt x="301" y="638"/>
                </a:lnTo>
                <a:lnTo>
                  <a:pt x="304" y="635"/>
                </a:lnTo>
                <a:lnTo>
                  <a:pt x="306" y="631"/>
                </a:lnTo>
                <a:lnTo>
                  <a:pt x="308" y="628"/>
                </a:lnTo>
                <a:lnTo>
                  <a:pt x="309" y="620"/>
                </a:lnTo>
                <a:lnTo>
                  <a:pt x="311" y="616"/>
                </a:lnTo>
                <a:lnTo>
                  <a:pt x="314" y="614"/>
                </a:lnTo>
                <a:lnTo>
                  <a:pt x="323" y="614"/>
                </a:lnTo>
                <a:lnTo>
                  <a:pt x="328" y="618"/>
                </a:lnTo>
                <a:lnTo>
                  <a:pt x="333" y="620"/>
                </a:lnTo>
                <a:lnTo>
                  <a:pt x="342" y="621"/>
                </a:lnTo>
                <a:lnTo>
                  <a:pt x="345" y="614"/>
                </a:lnTo>
                <a:lnTo>
                  <a:pt x="350" y="608"/>
                </a:lnTo>
                <a:lnTo>
                  <a:pt x="354" y="604"/>
                </a:lnTo>
                <a:lnTo>
                  <a:pt x="359" y="602"/>
                </a:lnTo>
                <a:lnTo>
                  <a:pt x="364" y="601"/>
                </a:lnTo>
                <a:lnTo>
                  <a:pt x="369" y="601"/>
                </a:lnTo>
                <a:lnTo>
                  <a:pt x="369" y="560"/>
                </a:lnTo>
                <a:lnTo>
                  <a:pt x="372" y="560"/>
                </a:lnTo>
                <a:lnTo>
                  <a:pt x="376" y="556"/>
                </a:lnTo>
                <a:lnTo>
                  <a:pt x="379" y="555"/>
                </a:lnTo>
                <a:lnTo>
                  <a:pt x="383" y="553"/>
                </a:lnTo>
                <a:lnTo>
                  <a:pt x="383" y="550"/>
                </a:lnTo>
                <a:lnTo>
                  <a:pt x="384" y="548"/>
                </a:lnTo>
                <a:lnTo>
                  <a:pt x="389" y="546"/>
                </a:lnTo>
                <a:lnTo>
                  <a:pt x="393" y="543"/>
                </a:lnTo>
                <a:lnTo>
                  <a:pt x="395" y="541"/>
                </a:lnTo>
                <a:lnTo>
                  <a:pt x="396" y="539"/>
                </a:lnTo>
                <a:lnTo>
                  <a:pt x="401" y="538"/>
                </a:lnTo>
                <a:lnTo>
                  <a:pt x="405" y="536"/>
                </a:lnTo>
                <a:lnTo>
                  <a:pt x="410" y="533"/>
                </a:lnTo>
                <a:lnTo>
                  <a:pt x="417" y="533"/>
                </a:lnTo>
                <a:lnTo>
                  <a:pt x="422" y="541"/>
                </a:lnTo>
                <a:lnTo>
                  <a:pt x="427" y="550"/>
                </a:lnTo>
                <a:lnTo>
                  <a:pt x="434" y="556"/>
                </a:lnTo>
                <a:lnTo>
                  <a:pt x="437" y="567"/>
                </a:lnTo>
                <a:lnTo>
                  <a:pt x="441" y="567"/>
                </a:lnTo>
                <a:lnTo>
                  <a:pt x="442" y="572"/>
                </a:lnTo>
                <a:lnTo>
                  <a:pt x="442" y="577"/>
                </a:lnTo>
                <a:lnTo>
                  <a:pt x="444" y="580"/>
                </a:lnTo>
                <a:lnTo>
                  <a:pt x="447" y="580"/>
                </a:lnTo>
                <a:lnTo>
                  <a:pt x="451" y="580"/>
                </a:lnTo>
                <a:lnTo>
                  <a:pt x="454" y="580"/>
                </a:lnTo>
                <a:lnTo>
                  <a:pt x="458" y="580"/>
                </a:lnTo>
                <a:lnTo>
                  <a:pt x="458" y="584"/>
                </a:lnTo>
                <a:lnTo>
                  <a:pt x="458" y="587"/>
                </a:lnTo>
                <a:lnTo>
                  <a:pt x="461" y="594"/>
                </a:lnTo>
                <a:lnTo>
                  <a:pt x="464" y="601"/>
                </a:lnTo>
                <a:lnTo>
                  <a:pt x="471" y="601"/>
                </a:lnTo>
                <a:lnTo>
                  <a:pt x="476" y="601"/>
                </a:lnTo>
                <a:lnTo>
                  <a:pt x="478" y="604"/>
                </a:lnTo>
                <a:lnTo>
                  <a:pt x="482" y="608"/>
                </a:lnTo>
                <a:lnTo>
                  <a:pt x="483" y="611"/>
                </a:lnTo>
                <a:lnTo>
                  <a:pt x="487" y="614"/>
                </a:lnTo>
                <a:lnTo>
                  <a:pt x="492" y="614"/>
                </a:lnTo>
                <a:lnTo>
                  <a:pt x="499" y="614"/>
                </a:lnTo>
                <a:lnTo>
                  <a:pt x="504" y="613"/>
                </a:lnTo>
                <a:lnTo>
                  <a:pt x="509" y="608"/>
                </a:lnTo>
                <a:lnTo>
                  <a:pt x="514" y="604"/>
                </a:lnTo>
                <a:lnTo>
                  <a:pt x="519" y="601"/>
                </a:lnTo>
                <a:lnTo>
                  <a:pt x="553" y="601"/>
                </a:lnTo>
                <a:lnTo>
                  <a:pt x="567" y="608"/>
                </a:lnTo>
                <a:lnTo>
                  <a:pt x="580" y="614"/>
                </a:lnTo>
                <a:lnTo>
                  <a:pt x="584" y="621"/>
                </a:lnTo>
                <a:lnTo>
                  <a:pt x="589" y="628"/>
                </a:lnTo>
                <a:lnTo>
                  <a:pt x="592" y="631"/>
                </a:lnTo>
                <a:lnTo>
                  <a:pt x="598" y="633"/>
                </a:lnTo>
                <a:lnTo>
                  <a:pt x="603" y="635"/>
                </a:lnTo>
                <a:lnTo>
                  <a:pt x="608" y="635"/>
                </a:lnTo>
                <a:lnTo>
                  <a:pt x="611" y="635"/>
                </a:lnTo>
                <a:lnTo>
                  <a:pt x="613" y="631"/>
                </a:lnTo>
                <a:lnTo>
                  <a:pt x="615" y="625"/>
                </a:lnTo>
                <a:lnTo>
                  <a:pt x="616" y="618"/>
                </a:lnTo>
                <a:lnTo>
                  <a:pt x="618" y="616"/>
                </a:lnTo>
                <a:lnTo>
                  <a:pt x="621" y="614"/>
                </a:lnTo>
                <a:lnTo>
                  <a:pt x="625" y="614"/>
                </a:lnTo>
                <a:lnTo>
                  <a:pt x="628" y="614"/>
                </a:lnTo>
                <a:lnTo>
                  <a:pt x="635" y="618"/>
                </a:lnTo>
                <a:lnTo>
                  <a:pt x="639" y="618"/>
                </a:lnTo>
                <a:lnTo>
                  <a:pt x="640" y="618"/>
                </a:lnTo>
                <a:lnTo>
                  <a:pt x="642" y="614"/>
                </a:lnTo>
                <a:lnTo>
                  <a:pt x="652" y="614"/>
                </a:lnTo>
                <a:lnTo>
                  <a:pt x="662" y="614"/>
                </a:lnTo>
                <a:lnTo>
                  <a:pt x="669" y="618"/>
                </a:lnTo>
                <a:lnTo>
                  <a:pt x="676" y="621"/>
                </a:lnTo>
                <a:lnTo>
                  <a:pt x="683" y="621"/>
                </a:lnTo>
                <a:lnTo>
                  <a:pt x="683" y="618"/>
                </a:lnTo>
                <a:lnTo>
                  <a:pt x="681" y="616"/>
                </a:lnTo>
                <a:lnTo>
                  <a:pt x="676" y="614"/>
                </a:lnTo>
                <a:lnTo>
                  <a:pt x="673" y="609"/>
                </a:lnTo>
                <a:lnTo>
                  <a:pt x="669" y="604"/>
                </a:lnTo>
                <a:lnTo>
                  <a:pt x="661" y="596"/>
                </a:lnTo>
                <a:lnTo>
                  <a:pt x="657" y="591"/>
                </a:lnTo>
                <a:lnTo>
                  <a:pt x="656" y="584"/>
                </a:lnTo>
                <a:lnTo>
                  <a:pt x="654" y="577"/>
                </a:lnTo>
                <a:lnTo>
                  <a:pt x="656" y="567"/>
                </a:lnTo>
                <a:lnTo>
                  <a:pt x="661" y="567"/>
                </a:lnTo>
                <a:lnTo>
                  <a:pt x="666" y="567"/>
                </a:lnTo>
                <a:lnTo>
                  <a:pt x="671" y="562"/>
                </a:lnTo>
                <a:lnTo>
                  <a:pt x="678" y="558"/>
                </a:lnTo>
                <a:lnTo>
                  <a:pt x="683" y="558"/>
                </a:lnTo>
                <a:lnTo>
                  <a:pt x="690" y="560"/>
                </a:lnTo>
                <a:lnTo>
                  <a:pt x="692" y="550"/>
                </a:lnTo>
                <a:lnTo>
                  <a:pt x="690" y="543"/>
                </a:lnTo>
                <a:lnTo>
                  <a:pt x="686" y="538"/>
                </a:lnTo>
                <a:lnTo>
                  <a:pt x="681" y="534"/>
                </a:lnTo>
                <a:lnTo>
                  <a:pt x="676" y="531"/>
                </a:lnTo>
                <a:lnTo>
                  <a:pt x="673" y="526"/>
                </a:lnTo>
                <a:lnTo>
                  <a:pt x="669" y="521"/>
                </a:lnTo>
                <a:lnTo>
                  <a:pt x="669" y="512"/>
                </a:lnTo>
                <a:lnTo>
                  <a:pt x="671" y="507"/>
                </a:lnTo>
                <a:lnTo>
                  <a:pt x="674" y="504"/>
                </a:lnTo>
                <a:lnTo>
                  <a:pt x="683" y="498"/>
                </a:lnTo>
                <a:lnTo>
                  <a:pt x="683" y="487"/>
                </a:lnTo>
                <a:lnTo>
                  <a:pt x="685" y="481"/>
                </a:lnTo>
                <a:lnTo>
                  <a:pt x="686" y="480"/>
                </a:lnTo>
                <a:lnTo>
                  <a:pt x="690" y="478"/>
                </a:lnTo>
                <a:lnTo>
                  <a:pt x="698" y="475"/>
                </a:lnTo>
                <a:lnTo>
                  <a:pt x="707" y="471"/>
                </a:lnTo>
                <a:lnTo>
                  <a:pt x="715" y="468"/>
                </a:lnTo>
                <a:lnTo>
                  <a:pt x="724" y="464"/>
                </a:lnTo>
                <a:lnTo>
                  <a:pt x="744" y="464"/>
                </a:lnTo>
                <a:lnTo>
                  <a:pt x="744" y="461"/>
                </a:lnTo>
                <a:lnTo>
                  <a:pt x="746" y="459"/>
                </a:lnTo>
                <a:lnTo>
                  <a:pt x="751" y="458"/>
                </a:lnTo>
                <a:lnTo>
                  <a:pt x="755" y="454"/>
                </a:lnTo>
                <a:lnTo>
                  <a:pt x="756" y="452"/>
                </a:lnTo>
                <a:lnTo>
                  <a:pt x="758" y="451"/>
                </a:lnTo>
                <a:lnTo>
                  <a:pt x="756" y="451"/>
                </a:lnTo>
                <a:lnTo>
                  <a:pt x="758" y="447"/>
                </a:lnTo>
                <a:lnTo>
                  <a:pt x="760" y="444"/>
                </a:lnTo>
                <a:lnTo>
                  <a:pt x="758" y="441"/>
                </a:lnTo>
                <a:lnTo>
                  <a:pt x="758" y="435"/>
                </a:lnTo>
                <a:lnTo>
                  <a:pt x="758" y="434"/>
                </a:lnTo>
                <a:lnTo>
                  <a:pt x="760" y="427"/>
                </a:lnTo>
                <a:lnTo>
                  <a:pt x="761" y="422"/>
                </a:lnTo>
                <a:lnTo>
                  <a:pt x="763" y="420"/>
                </a:lnTo>
                <a:lnTo>
                  <a:pt x="767" y="413"/>
                </a:lnTo>
                <a:lnTo>
                  <a:pt x="768" y="410"/>
                </a:lnTo>
                <a:lnTo>
                  <a:pt x="770" y="408"/>
                </a:lnTo>
                <a:lnTo>
                  <a:pt x="772" y="403"/>
                </a:lnTo>
                <a:lnTo>
                  <a:pt x="772" y="355"/>
                </a:lnTo>
                <a:lnTo>
                  <a:pt x="767" y="352"/>
                </a:lnTo>
                <a:lnTo>
                  <a:pt x="761" y="348"/>
                </a:lnTo>
                <a:lnTo>
                  <a:pt x="758" y="343"/>
                </a:lnTo>
                <a:lnTo>
                  <a:pt x="758" y="335"/>
                </a:lnTo>
                <a:lnTo>
                  <a:pt x="748" y="335"/>
                </a:lnTo>
                <a:lnTo>
                  <a:pt x="744" y="333"/>
                </a:lnTo>
                <a:lnTo>
                  <a:pt x="741" y="331"/>
                </a:lnTo>
                <a:lnTo>
                  <a:pt x="739" y="328"/>
                </a:lnTo>
                <a:lnTo>
                  <a:pt x="738" y="324"/>
                </a:lnTo>
                <a:lnTo>
                  <a:pt x="738" y="314"/>
                </a:lnTo>
                <a:lnTo>
                  <a:pt x="741" y="307"/>
                </a:lnTo>
                <a:lnTo>
                  <a:pt x="746" y="302"/>
                </a:lnTo>
                <a:lnTo>
                  <a:pt x="751" y="297"/>
                </a:lnTo>
                <a:lnTo>
                  <a:pt x="758" y="294"/>
                </a:lnTo>
                <a:lnTo>
                  <a:pt x="758" y="289"/>
                </a:lnTo>
                <a:lnTo>
                  <a:pt x="760" y="285"/>
                </a:lnTo>
                <a:lnTo>
                  <a:pt x="763" y="283"/>
                </a:lnTo>
                <a:lnTo>
                  <a:pt x="767" y="282"/>
                </a:lnTo>
                <a:lnTo>
                  <a:pt x="775" y="280"/>
                </a:lnTo>
                <a:lnTo>
                  <a:pt x="777" y="277"/>
                </a:lnTo>
                <a:lnTo>
                  <a:pt x="778" y="273"/>
                </a:lnTo>
                <a:lnTo>
                  <a:pt x="787" y="272"/>
                </a:lnTo>
                <a:lnTo>
                  <a:pt x="796" y="270"/>
                </a:lnTo>
                <a:lnTo>
                  <a:pt x="801" y="265"/>
                </a:lnTo>
                <a:lnTo>
                  <a:pt x="806" y="260"/>
                </a:lnTo>
                <a:lnTo>
                  <a:pt x="809" y="258"/>
                </a:lnTo>
                <a:lnTo>
                  <a:pt x="813" y="256"/>
                </a:lnTo>
                <a:lnTo>
                  <a:pt x="819" y="249"/>
                </a:lnTo>
                <a:lnTo>
                  <a:pt x="823" y="248"/>
                </a:lnTo>
                <a:lnTo>
                  <a:pt x="826" y="246"/>
                </a:lnTo>
                <a:lnTo>
                  <a:pt x="833" y="244"/>
                </a:lnTo>
                <a:lnTo>
                  <a:pt x="840" y="246"/>
                </a:lnTo>
                <a:lnTo>
                  <a:pt x="842" y="241"/>
                </a:lnTo>
                <a:lnTo>
                  <a:pt x="843" y="239"/>
                </a:lnTo>
                <a:lnTo>
                  <a:pt x="847" y="239"/>
                </a:lnTo>
                <a:lnTo>
                  <a:pt x="848" y="231"/>
                </a:lnTo>
                <a:lnTo>
                  <a:pt x="850" y="227"/>
                </a:lnTo>
                <a:lnTo>
                  <a:pt x="853" y="225"/>
                </a:lnTo>
                <a:lnTo>
                  <a:pt x="855" y="222"/>
                </a:lnTo>
                <a:lnTo>
                  <a:pt x="859" y="220"/>
                </a:lnTo>
                <a:lnTo>
                  <a:pt x="862" y="219"/>
                </a:lnTo>
                <a:lnTo>
                  <a:pt x="867" y="219"/>
                </a:lnTo>
                <a:lnTo>
                  <a:pt x="869" y="210"/>
                </a:lnTo>
                <a:lnTo>
                  <a:pt x="871" y="207"/>
                </a:lnTo>
                <a:lnTo>
                  <a:pt x="874" y="205"/>
                </a:lnTo>
                <a:lnTo>
                  <a:pt x="882" y="205"/>
                </a:lnTo>
                <a:lnTo>
                  <a:pt x="889" y="207"/>
                </a:lnTo>
                <a:lnTo>
                  <a:pt x="896" y="208"/>
                </a:lnTo>
                <a:lnTo>
                  <a:pt x="901" y="212"/>
                </a:lnTo>
                <a:lnTo>
                  <a:pt x="901" y="217"/>
                </a:lnTo>
                <a:lnTo>
                  <a:pt x="905" y="219"/>
                </a:lnTo>
                <a:lnTo>
                  <a:pt x="908" y="220"/>
                </a:lnTo>
                <a:lnTo>
                  <a:pt x="913" y="219"/>
                </a:lnTo>
                <a:lnTo>
                  <a:pt x="925" y="219"/>
                </a:lnTo>
                <a:lnTo>
                  <a:pt x="930" y="219"/>
                </a:lnTo>
                <a:lnTo>
                  <a:pt x="935" y="219"/>
                </a:lnTo>
                <a:lnTo>
                  <a:pt x="939" y="213"/>
                </a:lnTo>
                <a:lnTo>
                  <a:pt x="940" y="210"/>
                </a:lnTo>
                <a:lnTo>
                  <a:pt x="942" y="205"/>
                </a:lnTo>
                <a:lnTo>
                  <a:pt x="940" y="202"/>
                </a:lnTo>
                <a:lnTo>
                  <a:pt x="939" y="198"/>
                </a:lnTo>
                <a:lnTo>
                  <a:pt x="937" y="195"/>
                </a:lnTo>
                <a:lnTo>
                  <a:pt x="934" y="193"/>
                </a:lnTo>
                <a:lnTo>
                  <a:pt x="929" y="191"/>
                </a:lnTo>
                <a:lnTo>
                  <a:pt x="930" y="185"/>
                </a:lnTo>
                <a:lnTo>
                  <a:pt x="930" y="178"/>
                </a:lnTo>
                <a:lnTo>
                  <a:pt x="927" y="169"/>
                </a:lnTo>
                <a:lnTo>
                  <a:pt x="923" y="161"/>
                </a:lnTo>
                <a:lnTo>
                  <a:pt x="922" y="156"/>
                </a:lnTo>
                <a:lnTo>
                  <a:pt x="922" y="150"/>
                </a:lnTo>
                <a:lnTo>
                  <a:pt x="929" y="152"/>
                </a:lnTo>
                <a:lnTo>
                  <a:pt x="934" y="150"/>
                </a:lnTo>
                <a:lnTo>
                  <a:pt x="939" y="149"/>
                </a:lnTo>
                <a:lnTo>
                  <a:pt x="942" y="147"/>
                </a:lnTo>
                <a:lnTo>
                  <a:pt x="947" y="140"/>
                </a:lnTo>
                <a:lnTo>
                  <a:pt x="951" y="138"/>
                </a:lnTo>
                <a:lnTo>
                  <a:pt x="956" y="137"/>
                </a:lnTo>
                <a:lnTo>
                  <a:pt x="963" y="137"/>
                </a:lnTo>
                <a:lnTo>
                  <a:pt x="969" y="137"/>
                </a:lnTo>
                <a:lnTo>
                  <a:pt x="978" y="142"/>
                </a:lnTo>
                <a:lnTo>
                  <a:pt x="988" y="144"/>
                </a:lnTo>
                <a:lnTo>
                  <a:pt x="995" y="145"/>
                </a:lnTo>
                <a:lnTo>
                  <a:pt x="1004" y="144"/>
                </a:lnTo>
                <a:lnTo>
                  <a:pt x="1004" y="109"/>
                </a:lnTo>
                <a:lnTo>
                  <a:pt x="1002" y="108"/>
                </a:lnTo>
                <a:lnTo>
                  <a:pt x="1000" y="106"/>
                </a:lnTo>
                <a:lnTo>
                  <a:pt x="997" y="103"/>
                </a:lnTo>
                <a:lnTo>
                  <a:pt x="992" y="101"/>
                </a:lnTo>
                <a:lnTo>
                  <a:pt x="990" y="99"/>
                </a:lnTo>
                <a:lnTo>
                  <a:pt x="990" y="96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68" name="Freeform 13">
            <a:extLst>
              <a:ext uri="{FF2B5EF4-FFF2-40B4-BE49-F238E27FC236}">
                <a16:creationId xmlns:a16="http://schemas.microsoft.com/office/drawing/2014/main" id="{95FAB694-783A-494E-871A-CB222FCC2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8955" y="4438213"/>
            <a:ext cx="677819" cy="323217"/>
          </a:xfrm>
          <a:custGeom>
            <a:avLst/>
            <a:gdLst>
              <a:gd name="T0" fmla="*/ 308155 w 1709"/>
              <a:gd name="T1" fmla="*/ 28810 h 864"/>
              <a:gd name="T2" fmla="*/ 289053 w 1709"/>
              <a:gd name="T3" fmla="*/ 14765 h 864"/>
              <a:gd name="T4" fmla="*/ 274276 w 1709"/>
              <a:gd name="T5" fmla="*/ 7563 h 864"/>
              <a:gd name="T6" fmla="*/ 258778 w 1709"/>
              <a:gd name="T7" fmla="*/ 16566 h 864"/>
              <a:gd name="T8" fmla="*/ 250489 w 1709"/>
              <a:gd name="T9" fmla="*/ 25209 h 864"/>
              <a:gd name="T10" fmla="*/ 212285 w 1709"/>
              <a:gd name="T11" fmla="*/ 28450 h 864"/>
              <a:gd name="T12" fmla="*/ 187416 w 1709"/>
              <a:gd name="T13" fmla="*/ 30251 h 864"/>
              <a:gd name="T14" fmla="*/ 172639 w 1709"/>
              <a:gd name="T15" fmla="*/ 37453 h 864"/>
              <a:gd name="T16" fmla="*/ 161106 w 1709"/>
              <a:gd name="T17" fmla="*/ 54019 h 864"/>
              <a:gd name="T18" fmla="*/ 145608 w 1709"/>
              <a:gd name="T19" fmla="*/ 59781 h 864"/>
              <a:gd name="T20" fmla="*/ 135877 w 1709"/>
              <a:gd name="T21" fmla="*/ 102636 h 864"/>
              <a:gd name="T22" fmla="*/ 118577 w 1709"/>
              <a:gd name="T23" fmla="*/ 111279 h 864"/>
              <a:gd name="T24" fmla="*/ 98393 w 1709"/>
              <a:gd name="T25" fmla="*/ 133967 h 864"/>
              <a:gd name="T26" fmla="*/ 54783 w 1709"/>
              <a:gd name="T27" fmla="*/ 145491 h 864"/>
              <a:gd name="T28" fmla="*/ 30635 w 1709"/>
              <a:gd name="T29" fmla="*/ 151614 h 864"/>
              <a:gd name="T30" fmla="*/ 15498 w 1709"/>
              <a:gd name="T31" fmla="*/ 165298 h 864"/>
              <a:gd name="T32" fmla="*/ 9371 w 1709"/>
              <a:gd name="T33" fmla="*/ 172141 h 864"/>
              <a:gd name="T34" fmla="*/ 721 w 1709"/>
              <a:gd name="T35" fmla="*/ 213916 h 864"/>
              <a:gd name="T36" fmla="*/ 15498 w 1709"/>
              <a:gd name="T37" fmla="*/ 243806 h 864"/>
              <a:gd name="T38" fmla="*/ 22706 w 1709"/>
              <a:gd name="T39" fmla="*/ 248848 h 864"/>
              <a:gd name="T40" fmla="*/ 32077 w 1709"/>
              <a:gd name="T41" fmla="*/ 256771 h 864"/>
              <a:gd name="T42" fmla="*/ 49737 w 1709"/>
              <a:gd name="T43" fmla="*/ 273337 h 864"/>
              <a:gd name="T44" fmla="*/ 76768 w 1709"/>
              <a:gd name="T45" fmla="*/ 295665 h 864"/>
              <a:gd name="T46" fmla="*/ 91185 w 1709"/>
              <a:gd name="T47" fmla="*/ 303587 h 864"/>
              <a:gd name="T48" fmla="*/ 128668 w 1709"/>
              <a:gd name="T49" fmla="*/ 310430 h 864"/>
              <a:gd name="T50" fmla="*/ 178406 w 1709"/>
              <a:gd name="T51" fmla="*/ 307909 h 864"/>
              <a:gd name="T52" fmla="*/ 197508 w 1709"/>
              <a:gd name="T53" fmla="*/ 302867 h 864"/>
              <a:gd name="T54" fmla="*/ 214447 w 1709"/>
              <a:gd name="T55" fmla="*/ 295665 h 864"/>
              <a:gd name="T56" fmla="*/ 222737 w 1709"/>
              <a:gd name="T57" fmla="*/ 291703 h 864"/>
              <a:gd name="T58" fmla="*/ 234270 w 1709"/>
              <a:gd name="T59" fmla="*/ 256411 h 864"/>
              <a:gd name="T60" fmla="*/ 263824 w 1709"/>
              <a:gd name="T61" fmla="*/ 252449 h 864"/>
              <a:gd name="T62" fmla="*/ 290855 w 1709"/>
              <a:gd name="T63" fmla="*/ 246327 h 864"/>
              <a:gd name="T64" fmla="*/ 300586 w 1709"/>
              <a:gd name="T65" fmla="*/ 230481 h 864"/>
              <a:gd name="T66" fmla="*/ 316084 w 1709"/>
              <a:gd name="T67" fmla="*/ 227961 h 864"/>
              <a:gd name="T68" fmla="*/ 331582 w 1709"/>
              <a:gd name="T69" fmla="*/ 234083 h 864"/>
              <a:gd name="T70" fmla="*/ 347440 w 1709"/>
              <a:gd name="T71" fmla="*/ 234083 h 864"/>
              <a:gd name="T72" fmla="*/ 360415 w 1709"/>
              <a:gd name="T73" fmla="*/ 221118 h 864"/>
              <a:gd name="T74" fmla="*/ 384203 w 1709"/>
              <a:gd name="T75" fmla="*/ 207073 h 864"/>
              <a:gd name="T76" fmla="*/ 394294 w 1709"/>
              <a:gd name="T77" fmla="*/ 177543 h 864"/>
              <a:gd name="T78" fmla="*/ 416280 w 1709"/>
              <a:gd name="T79" fmla="*/ 162778 h 864"/>
              <a:gd name="T80" fmla="*/ 467819 w 1709"/>
              <a:gd name="T81" fmla="*/ 162778 h 864"/>
              <a:gd name="T82" fmla="*/ 511069 w 1709"/>
              <a:gd name="T83" fmla="*/ 162778 h 864"/>
              <a:gd name="T84" fmla="*/ 540623 w 1709"/>
              <a:gd name="T85" fmla="*/ 181864 h 864"/>
              <a:gd name="T86" fmla="*/ 571979 w 1709"/>
              <a:gd name="T87" fmla="*/ 173941 h 864"/>
              <a:gd name="T88" fmla="*/ 576304 w 1709"/>
              <a:gd name="T89" fmla="*/ 159176 h 864"/>
              <a:gd name="T90" fmla="*/ 585315 w 1709"/>
              <a:gd name="T91" fmla="*/ 127845 h 864"/>
              <a:gd name="T92" fmla="*/ 598290 w 1709"/>
              <a:gd name="T93" fmla="*/ 103357 h 864"/>
              <a:gd name="T94" fmla="*/ 599010 w 1709"/>
              <a:gd name="T95" fmla="*/ 81749 h 864"/>
              <a:gd name="T96" fmla="*/ 605498 w 1709"/>
              <a:gd name="T97" fmla="*/ 73106 h 864"/>
              <a:gd name="T98" fmla="*/ 615590 w 1709"/>
              <a:gd name="T99" fmla="*/ 47537 h 864"/>
              <a:gd name="T100" fmla="*/ 595767 w 1709"/>
              <a:gd name="T101" fmla="*/ 37453 h 864"/>
              <a:gd name="T102" fmla="*/ 571258 w 1709"/>
              <a:gd name="T103" fmla="*/ 30251 h 864"/>
              <a:gd name="T104" fmla="*/ 555761 w 1709"/>
              <a:gd name="T105" fmla="*/ 22688 h 864"/>
              <a:gd name="T106" fmla="*/ 543506 w 1709"/>
              <a:gd name="T107" fmla="*/ 10084 h 864"/>
              <a:gd name="T108" fmla="*/ 533054 w 1709"/>
              <a:gd name="T109" fmla="*/ 8643 h 864"/>
              <a:gd name="T110" fmla="*/ 523323 w 1709"/>
              <a:gd name="T111" fmla="*/ 5042 h 864"/>
              <a:gd name="T112" fmla="*/ 490165 w 1709"/>
              <a:gd name="T113" fmla="*/ 1441 h 864"/>
              <a:gd name="T114" fmla="*/ 463494 w 1709"/>
              <a:gd name="T115" fmla="*/ 3601 h 864"/>
              <a:gd name="T116" fmla="*/ 455565 w 1709"/>
              <a:gd name="T117" fmla="*/ 11884 h 864"/>
              <a:gd name="T118" fmla="*/ 437184 w 1709"/>
              <a:gd name="T119" fmla="*/ 20887 h 864"/>
              <a:gd name="T120" fmla="*/ 415199 w 1709"/>
              <a:gd name="T121" fmla="*/ 24129 h 864"/>
              <a:gd name="T122" fmla="*/ 379517 w 1709"/>
              <a:gd name="T123" fmla="*/ 22688 h 864"/>
              <a:gd name="T124" fmla="*/ 349963 w 1709"/>
              <a:gd name="T125" fmla="*/ 36373 h 8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7" y="695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4" y="814"/>
                </a:lnTo>
                <a:lnTo>
                  <a:pt x="618" y="814"/>
                </a:lnTo>
                <a:lnTo>
                  <a:pt x="618" y="81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88" y="87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5" y="50"/>
                </a:lnTo>
                <a:lnTo>
                  <a:pt x="1520" y="43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1" y="26"/>
                </a:lnTo>
                <a:lnTo>
                  <a:pt x="1479" y="24"/>
                </a:lnTo>
                <a:lnTo>
                  <a:pt x="1477" y="22"/>
                </a:lnTo>
                <a:lnTo>
                  <a:pt x="1477" y="21"/>
                </a:lnTo>
                <a:lnTo>
                  <a:pt x="1476" y="19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0" name="Freeform 14">
            <a:extLst>
              <a:ext uri="{FF2B5EF4-FFF2-40B4-BE49-F238E27FC236}">
                <a16:creationId xmlns:a16="http://schemas.microsoft.com/office/drawing/2014/main" id="{7B45B2AB-F708-4F08-856F-24D9E52F3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762" y="4429869"/>
            <a:ext cx="677819" cy="323217"/>
          </a:xfrm>
          <a:custGeom>
            <a:avLst/>
            <a:gdLst>
              <a:gd name="T0" fmla="*/ 308155 w 1709"/>
              <a:gd name="T1" fmla="*/ 28810 h 864"/>
              <a:gd name="T2" fmla="*/ 289053 w 1709"/>
              <a:gd name="T3" fmla="*/ 14765 h 864"/>
              <a:gd name="T4" fmla="*/ 274276 w 1709"/>
              <a:gd name="T5" fmla="*/ 7563 h 864"/>
              <a:gd name="T6" fmla="*/ 258778 w 1709"/>
              <a:gd name="T7" fmla="*/ 16566 h 864"/>
              <a:gd name="T8" fmla="*/ 250489 w 1709"/>
              <a:gd name="T9" fmla="*/ 25209 h 864"/>
              <a:gd name="T10" fmla="*/ 212285 w 1709"/>
              <a:gd name="T11" fmla="*/ 28450 h 864"/>
              <a:gd name="T12" fmla="*/ 187416 w 1709"/>
              <a:gd name="T13" fmla="*/ 30251 h 864"/>
              <a:gd name="T14" fmla="*/ 172639 w 1709"/>
              <a:gd name="T15" fmla="*/ 37453 h 864"/>
              <a:gd name="T16" fmla="*/ 161106 w 1709"/>
              <a:gd name="T17" fmla="*/ 54019 h 864"/>
              <a:gd name="T18" fmla="*/ 145608 w 1709"/>
              <a:gd name="T19" fmla="*/ 59781 h 864"/>
              <a:gd name="T20" fmla="*/ 135877 w 1709"/>
              <a:gd name="T21" fmla="*/ 102636 h 864"/>
              <a:gd name="T22" fmla="*/ 118577 w 1709"/>
              <a:gd name="T23" fmla="*/ 111279 h 864"/>
              <a:gd name="T24" fmla="*/ 98393 w 1709"/>
              <a:gd name="T25" fmla="*/ 133967 h 864"/>
              <a:gd name="T26" fmla="*/ 54783 w 1709"/>
              <a:gd name="T27" fmla="*/ 145491 h 864"/>
              <a:gd name="T28" fmla="*/ 30635 w 1709"/>
              <a:gd name="T29" fmla="*/ 151614 h 864"/>
              <a:gd name="T30" fmla="*/ 15498 w 1709"/>
              <a:gd name="T31" fmla="*/ 165298 h 864"/>
              <a:gd name="T32" fmla="*/ 9371 w 1709"/>
              <a:gd name="T33" fmla="*/ 172141 h 864"/>
              <a:gd name="T34" fmla="*/ 721 w 1709"/>
              <a:gd name="T35" fmla="*/ 213916 h 864"/>
              <a:gd name="T36" fmla="*/ 15498 w 1709"/>
              <a:gd name="T37" fmla="*/ 243806 h 864"/>
              <a:gd name="T38" fmla="*/ 22706 w 1709"/>
              <a:gd name="T39" fmla="*/ 248848 h 864"/>
              <a:gd name="T40" fmla="*/ 32077 w 1709"/>
              <a:gd name="T41" fmla="*/ 256771 h 864"/>
              <a:gd name="T42" fmla="*/ 49737 w 1709"/>
              <a:gd name="T43" fmla="*/ 273337 h 864"/>
              <a:gd name="T44" fmla="*/ 76768 w 1709"/>
              <a:gd name="T45" fmla="*/ 295665 h 864"/>
              <a:gd name="T46" fmla="*/ 91185 w 1709"/>
              <a:gd name="T47" fmla="*/ 303587 h 864"/>
              <a:gd name="T48" fmla="*/ 128668 w 1709"/>
              <a:gd name="T49" fmla="*/ 310430 h 864"/>
              <a:gd name="T50" fmla="*/ 178406 w 1709"/>
              <a:gd name="T51" fmla="*/ 307909 h 864"/>
              <a:gd name="T52" fmla="*/ 197508 w 1709"/>
              <a:gd name="T53" fmla="*/ 302867 h 864"/>
              <a:gd name="T54" fmla="*/ 214447 w 1709"/>
              <a:gd name="T55" fmla="*/ 295665 h 864"/>
              <a:gd name="T56" fmla="*/ 222737 w 1709"/>
              <a:gd name="T57" fmla="*/ 291703 h 864"/>
              <a:gd name="T58" fmla="*/ 234270 w 1709"/>
              <a:gd name="T59" fmla="*/ 256411 h 864"/>
              <a:gd name="T60" fmla="*/ 263824 w 1709"/>
              <a:gd name="T61" fmla="*/ 252449 h 864"/>
              <a:gd name="T62" fmla="*/ 290855 w 1709"/>
              <a:gd name="T63" fmla="*/ 246327 h 864"/>
              <a:gd name="T64" fmla="*/ 300586 w 1709"/>
              <a:gd name="T65" fmla="*/ 230481 h 864"/>
              <a:gd name="T66" fmla="*/ 316084 w 1709"/>
              <a:gd name="T67" fmla="*/ 227961 h 864"/>
              <a:gd name="T68" fmla="*/ 331582 w 1709"/>
              <a:gd name="T69" fmla="*/ 234083 h 864"/>
              <a:gd name="T70" fmla="*/ 347440 w 1709"/>
              <a:gd name="T71" fmla="*/ 234083 h 864"/>
              <a:gd name="T72" fmla="*/ 360415 w 1709"/>
              <a:gd name="T73" fmla="*/ 221118 h 864"/>
              <a:gd name="T74" fmla="*/ 384203 w 1709"/>
              <a:gd name="T75" fmla="*/ 207073 h 864"/>
              <a:gd name="T76" fmla="*/ 394294 w 1709"/>
              <a:gd name="T77" fmla="*/ 177543 h 864"/>
              <a:gd name="T78" fmla="*/ 416280 w 1709"/>
              <a:gd name="T79" fmla="*/ 162778 h 864"/>
              <a:gd name="T80" fmla="*/ 467819 w 1709"/>
              <a:gd name="T81" fmla="*/ 162778 h 864"/>
              <a:gd name="T82" fmla="*/ 511069 w 1709"/>
              <a:gd name="T83" fmla="*/ 162778 h 864"/>
              <a:gd name="T84" fmla="*/ 540623 w 1709"/>
              <a:gd name="T85" fmla="*/ 181864 h 864"/>
              <a:gd name="T86" fmla="*/ 571979 w 1709"/>
              <a:gd name="T87" fmla="*/ 173941 h 864"/>
              <a:gd name="T88" fmla="*/ 576304 w 1709"/>
              <a:gd name="T89" fmla="*/ 159176 h 864"/>
              <a:gd name="T90" fmla="*/ 585315 w 1709"/>
              <a:gd name="T91" fmla="*/ 127845 h 864"/>
              <a:gd name="T92" fmla="*/ 598290 w 1709"/>
              <a:gd name="T93" fmla="*/ 103357 h 864"/>
              <a:gd name="T94" fmla="*/ 599010 w 1709"/>
              <a:gd name="T95" fmla="*/ 81749 h 864"/>
              <a:gd name="T96" fmla="*/ 605498 w 1709"/>
              <a:gd name="T97" fmla="*/ 73106 h 864"/>
              <a:gd name="T98" fmla="*/ 615590 w 1709"/>
              <a:gd name="T99" fmla="*/ 47537 h 864"/>
              <a:gd name="T100" fmla="*/ 595767 w 1709"/>
              <a:gd name="T101" fmla="*/ 37453 h 864"/>
              <a:gd name="T102" fmla="*/ 571258 w 1709"/>
              <a:gd name="T103" fmla="*/ 30251 h 864"/>
              <a:gd name="T104" fmla="*/ 555761 w 1709"/>
              <a:gd name="T105" fmla="*/ 22688 h 864"/>
              <a:gd name="T106" fmla="*/ 543506 w 1709"/>
              <a:gd name="T107" fmla="*/ 10084 h 864"/>
              <a:gd name="T108" fmla="*/ 533054 w 1709"/>
              <a:gd name="T109" fmla="*/ 8643 h 864"/>
              <a:gd name="T110" fmla="*/ 523323 w 1709"/>
              <a:gd name="T111" fmla="*/ 5042 h 864"/>
              <a:gd name="T112" fmla="*/ 490165 w 1709"/>
              <a:gd name="T113" fmla="*/ 1441 h 864"/>
              <a:gd name="T114" fmla="*/ 463494 w 1709"/>
              <a:gd name="T115" fmla="*/ 3601 h 864"/>
              <a:gd name="T116" fmla="*/ 455565 w 1709"/>
              <a:gd name="T117" fmla="*/ 11884 h 864"/>
              <a:gd name="T118" fmla="*/ 437184 w 1709"/>
              <a:gd name="T119" fmla="*/ 20887 h 864"/>
              <a:gd name="T120" fmla="*/ 415199 w 1709"/>
              <a:gd name="T121" fmla="*/ 24129 h 864"/>
              <a:gd name="T122" fmla="*/ 379517 w 1709"/>
              <a:gd name="T123" fmla="*/ 22688 h 864"/>
              <a:gd name="T124" fmla="*/ 349963 w 1709"/>
              <a:gd name="T125" fmla="*/ 36373 h 86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709" h="864">
                <a:moveTo>
                  <a:pt x="875" y="159"/>
                </a:moveTo>
                <a:lnTo>
                  <a:pt x="875" y="159"/>
                </a:lnTo>
                <a:lnTo>
                  <a:pt x="874" y="152"/>
                </a:lnTo>
                <a:lnTo>
                  <a:pt x="875" y="147"/>
                </a:lnTo>
                <a:lnTo>
                  <a:pt x="879" y="138"/>
                </a:lnTo>
                <a:lnTo>
                  <a:pt x="882" y="130"/>
                </a:lnTo>
                <a:lnTo>
                  <a:pt x="882" y="125"/>
                </a:lnTo>
                <a:lnTo>
                  <a:pt x="882" y="118"/>
                </a:lnTo>
                <a:lnTo>
                  <a:pt x="874" y="101"/>
                </a:lnTo>
                <a:lnTo>
                  <a:pt x="868" y="94"/>
                </a:lnTo>
                <a:lnTo>
                  <a:pt x="862" y="87"/>
                </a:lnTo>
                <a:lnTo>
                  <a:pt x="855" y="80"/>
                </a:lnTo>
                <a:lnTo>
                  <a:pt x="846" y="77"/>
                </a:lnTo>
                <a:lnTo>
                  <a:pt x="834" y="75"/>
                </a:lnTo>
                <a:lnTo>
                  <a:pt x="821" y="77"/>
                </a:lnTo>
                <a:lnTo>
                  <a:pt x="819" y="74"/>
                </a:lnTo>
                <a:lnTo>
                  <a:pt x="816" y="69"/>
                </a:lnTo>
                <a:lnTo>
                  <a:pt x="811" y="63"/>
                </a:lnTo>
                <a:lnTo>
                  <a:pt x="809" y="60"/>
                </a:lnTo>
                <a:lnTo>
                  <a:pt x="805" y="55"/>
                </a:lnTo>
                <a:lnTo>
                  <a:pt x="805" y="50"/>
                </a:lnTo>
                <a:lnTo>
                  <a:pt x="807" y="43"/>
                </a:lnTo>
                <a:lnTo>
                  <a:pt x="802" y="41"/>
                </a:lnTo>
                <a:lnTo>
                  <a:pt x="799" y="39"/>
                </a:lnTo>
                <a:lnTo>
                  <a:pt x="793" y="33"/>
                </a:lnTo>
                <a:lnTo>
                  <a:pt x="790" y="24"/>
                </a:lnTo>
                <a:lnTo>
                  <a:pt x="787" y="16"/>
                </a:lnTo>
                <a:lnTo>
                  <a:pt x="783" y="10"/>
                </a:lnTo>
                <a:lnTo>
                  <a:pt x="780" y="5"/>
                </a:lnTo>
                <a:lnTo>
                  <a:pt x="773" y="4"/>
                </a:lnTo>
                <a:lnTo>
                  <a:pt x="766" y="2"/>
                </a:lnTo>
                <a:lnTo>
                  <a:pt x="766" y="16"/>
                </a:lnTo>
                <a:lnTo>
                  <a:pt x="763" y="17"/>
                </a:lnTo>
                <a:lnTo>
                  <a:pt x="761" y="21"/>
                </a:lnTo>
                <a:lnTo>
                  <a:pt x="759" y="29"/>
                </a:lnTo>
                <a:lnTo>
                  <a:pt x="751" y="29"/>
                </a:lnTo>
                <a:lnTo>
                  <a:pt x="744" y="31"/>
                </a:lnTo>
                <a:lnTo>
                  <a:pt x="739" y="34"/>
                </a:lnTo>
                <a:lnTo>
                  <a:pt x="732" y="36"/>
                </a:lnTo>
                <a:lnTo>
                  <a:pt x="729" y="38"/>
                </a:lnTo>
                <a:lnTo>
                  <a:pt x="725" y="39"/>
                </a:lnTo>
                <a:lnTo>
                  <a:pt x="722" y="41"/>
                </a:lnTo>
                <a:lnTo>
                  <a:pt x="718" y="43"/>
                </a:lnTo>
                <a:lnTo>
                  <a:pt x="718" y="46"/>
                </a:lnTo>
                <a:lnTo>
                  <a:pt x="718" y="50"/>
                </a:lnTo>
                <a:lnTo>
                  <a:pt x="718" y="55"/>
                </a:lnTo>
                <a:lnTo>
                  <a:pt x="718" y="57"/>
                </a:lnTo>
                <a:lnTo>
                  <a:pt x="715" y="57"/>
                </a:lnTo>
                <a:lnTo>
                  <a:pt x="712" y="57"/>
                </a:lnTo>
                <a:lnTo>
                  <a:pt x="705" y="60"/>
                </a:lnTo>
                <a:lnTo>
                  <a:pt x="698" y="63"/>
                </a:lnTo>
                <a:lnTo>
                  <a:pt x="696" y="65"/>
                </a:lnTo>
                <a:lnTo>
                  <a:pt x="696" y="69"/>
                </a:lnTo>
                <a:lnTo>
                  <a:pt x="695" y="70"/>
                </a:lnTo>
                <a:lnTo>
                  <a:pt x="691" y="70"/>
                </a:lnTo>
                <a:lnTo>
                  <a:pt x="688" y="86"/>
                </a:lnTo>
                <a:lnTo>
                  <a:pt x="683" y="99"/>
                </a:lnTo>
                <a:lnTo>
                  <a:pt x="671" y="125"/>
                </a:lnTo>
                <a:lnTo>
                  <a:pt x="652" y="126"/>
                </a:lnTo>
                <a:lnTo>
                  <a:pt x="638" y="128"/>
                </a:lnTo>
                <a:lnTo>
                  <a:pt x="626" y="128"/>
                </a:lnTo>
                <a:lnTo>
                  <a:pt x="609" y="125"/>
                </a:lnTo>
                <a:lnTo>
                  <a:pt x="595" y="92"/>
                </a:lnTo>
                <a:lnTo>
                  <a:pt x="589" y="79"/>
                </a:lnTo>
                <a:lnTo>
                  <a:pt x="582" y="63"/>
                </a:lnTo>
                <a:lnTo>
                  <a:pt x="555" y="63"/>
                </a:lnTo>
                <a:lnTo>
                  <a:pt x="553" y="69"/>
                </a:lnTo>
                <a:lnTo>
                  <a:pt x="551" y="70"/>
                </a:lnTo>
                <a:lnTo>
                  <a:pt x="548" y="70"/>
                </a:lnTo>
                <a:lnTo>
                  <a:pt x="539" y="70"/>
                </a:lnTo>
                <a:lnTo>
                  <a:pt x="532" y="72"/>
                </a:lnTo>
                <a:lnTo>
                  <a:pt x="527" y="77"/>
                </a:lnTo>
                <a:lnTo>
                  <a:pt x="527" y="84"/>
                </a:lnTo>
                <a:lnTo>
                  <a:pt x="520" y="84"/>
                </a:lnTo>
                <a:lnTo>
                  <a:pt x="514" y="84"/>
                </a:lnTo>
                <a:lnTo>
                  <a:pt x="508" y="82"/>
                </a:lnTo>
                <a:lnTo>
                  <a:pt x="507" y="77"/>
                </a:lnTo>
                <a:lnTo>
                  <a:pt x="502" y="79"/>
                </a:lnTo>
                <a:lnTo>
                  <a:pt x="498" y="82"/>
                </a:lnTo>
                <a:lnTo>
                  <a:pt x="495" y="86"/>
                </a:lnTo>
                <a:lnTo>
                  <a:pt x="493" y="91"/>
                </a:lnTo>
                <a:lnTo>
                  <a:pt x="491" y="96"/>
                </a:lnTo>
                <a:lnTo>
                  <a:pt x="488" y="99"/>
                </a:lnTo>
                <a:lnTo>
                  <a:pt x="485" y="103"/>
                </a:lnTo>
                <a:lnTo>
                  <a:pt x="479" y="104"/>
                </a:lnTo>
                <a:lnTo>
                  <a:pt x="479" y="111"/>
                </a:lnTo>
                <a:lnTo>
                  <a:pt x="479" y="118"/>
                </a:lnTo>
                <a:lnTo>
                  <a:pt x="478" y="123"/>
                </a:lnTo>
                <a:lnTo>
                  <a:pt x="474" y="126"/>
                </a:lnTo>
                <a:lnTo>
                  <a:pt x="468" y="133"/>
                </a:lnTo>
                <a:lnTo>
                  <a:pt x="459" y="138"/>
                </a:lnTo>
                <a:lnTo>
                  <a:pt x="457" y="144"/>
                </a:lnTo>
                <a:lnTo>
                  <a:pt x="456" y="145"/>
                </a:lnTo>
                <a:lnTo>
                  <a:pt x="452" y="145"/>
                </a:lnTo>
                <a:lnTo>
                  <a:pt x="450" y="149"/>
                </a:lnTo>
                <a:lnTo>
                  <a:pt x="447" y="150"/>
                </a:lnTo>
                <a:lnTo>
                  <a:pt x="444" y="152"/>
                </a:lnTo>
                <a:lnTo>
                  <a:pt x="439" y="152"/>
                </a:lnTo>
                <a:lnTo>
                  <a:pt x="433" y="154"/>
                </a:lnTo>
                <a:lnTo>
                  <a:pt x="432" y="155"/>
                </a:lnTo>
                <a:lnTo>
                  <a:pt x="428" y="157"/>
                </a:lnTo>
                <a:lnTo>
                  <a:pt x="425" y="159"/>
                </a:lnTo>
                <a:lnTo>
                  <a:pt x="418" y="159"/>
                </a:lnTo>
                <a:lnTo>
                  <a:pt x="413" y="162"/>
                </a:lnTo>
                <a:lnTo>
                  <a:pt x="410" y="164"/>
                </a:lnTo>
                <a:lnTo>
                  <a:pt x="404" y="166"/>
                </a:lnTo>
                <a:lnTo>
                  <a:pt x="404" y="171"/>
                </a:lnTo>
                <a:lnTo>
                  <a:pt x="403" y="174"/>
                </a:lnTo>
                <a:lnTo>
                  <a:pt x="401" y="178"/>
                </a:lnTo>
                <a:lnTo>
                  <a:pt x="398" y="179"/>
                </a:lnTo>
                <a:lnTo>
                  <a:pt x="398" y="195"/>
                </a:lnTo>
                <a:lnTo>
                  <a:pt x="398" y="208"/>
                </a:lnTo>
                <a:lnTo>
                  <a:pt x="396" y="236"/>
                </a:lnTo>
                <a:lnTo>
                  <a:pt x="391" y="259"/>
                </a:lnTo>
                <a:lnTo>
                  <a:pt x="384" y="282"/>
                </a:lnTo>
                <a:lnTo>
                  <a:pt x="379" y="283"/>
                </a:lnTo>
                <a:lnTo>
                  <a:pt x="377" y="285"/>
                </a:lnTo>
                <a:lnTo>
                  <a:pt x="372" y="290"/>
                </a:lnTo>
                <a:lnTo>
                  <a:pt x="370" y="294"/>
                </a:lnTo>
                <a:lnTo>
                  <a:pt x="367" y="295"/>
                </a:lnTo>
                <a:lnTo>
                  <a:pt x="362" y="297"/>
                </a:lnTo>
                <a:lnTo>
                  <a:pt x="357" y="295"/>
                </a:lnTo>
                <a:lnTo>
                  <a:pt x="350" y="295"/>
                </a:lnTo>
                <a:lnTo>
                  <a:pt x="346" y="295"/>
                </a:lnTo>
                <a:lnTo>
                  <a:pt x="343" y="297"/>
                </a:lnTo>
                <a:lnTo>
                  <a:pt x="341" y="300"/>
                </a:lnTo>
                <a:lnTo>
                  <a:pt x="336" y="306"/>
                </a:lnTo>
                <a:lnTo>
                  <a:pt x="333" y="309"/>
                </a:lnTo>
                <a:lnTo>
                  <a:pt x="329" y="309"/>
                </a:lnTo>
                <a:lnTo>
                  <a:pt x="329" y="343"/>
                </a:lnTo>
                <a:lnTo>
                  <a:pt x="323" y="343"/>
                </a:lnTo>
                <a:lnTo>
                  <a:pt x="316" y="343"/>
                </a:lnTo>
                <a:lnTo>
                  <a:pt x="306" y="346"/>
                </a:lnTo>
                <a:lnTo>
                  <a:pt x="297" y="353"/>
                </a:lnTo>
                <a:lnTo>
                  <a:pt x="289" y="357"/>
                </a:lnTo>
                <a:lnTo>
                  <a:pt x="280" y="362"/>
                </a:lnTo>
                <a:lnTo>
                  <a:pt x="277" y="365"/>
                </a:lnTo>
                <a:lnTo>
                  <a:pt x="275" y="370"/>
                </a:lnTo>
                <a:lnTo>
                  <a:pt x="273" y="372"/>
                </a:lnTo>
                <a:lnTo>
                  <a:pt x="271" y="374"/>
                </a:lnTo>
                <a:lnTo>
                  <a:pt x="268" y="377"/>
                </a:lnTo>
                <a:lnTo>
                  <a:pt x="263" y="379"/>
                </a:lnTo>
                <a:lnTo>
                  <a:pt x="261" y="381"/>
                </a:lnTo>
                <a:lnTo>
                  <a:pt x="261" y="384"/>
                </a:lnTo>
                <a:lnTo>
                  <a:pt x="248" y="384"/>
                </a:lnTo>
                <a:lnTo>
                  <a:pt x="229" y="391"/>
                </a:lnTo>
                <a:lnTo>
                  <a:pt x="208" y="396"/>
                </a:lnTo>
                <a:lnTo>
                  <a:pt x="166" y="404"/>
                </a:lnTo>
                <a:lnTo>
                  <a:pt x="159" y="404"/>
                </a:lnTo>
                <a:lnTo>
                  <a:pt x="152" y="404"/>
                </a:lnTo>
                <a:lnTo>
                  <a:pt x="150" y="399"/>
                </a:lnTo>
                <a:lnTo>
                  <a:pt x="149" y="396"/>
                </a:lnTo>
                <a:lnTo>
                  <a:pt x="142" y="391"/>
                </a:lnTo>
                <a:lnTo>
                  <a:pt x="133" y="387"/>
                </a:lnTo>
                <a:lnTo>
                  <a:pt x="125" y="384"/>
                </a:lnTo>
                <a:lnTo>
                  <a:pt x="109" y="391"/>
                </a:lnTo>
                <a:lnTo>
                  <a:pt x="103" y="396"/>
                </a:lnTo>
                <a:lnTo>
                  <a:pt x="97" y="401"/>
                </a:lnTo>
                <a:lnTo>
                  <a:pt x="92" y="408"/>
                </a:lnTo>
                <a:lnTo>
                  <a:pt x="89" y="415"/>
                </a:lnTo>
                <a:lnTo>
                  <a:pt x="85" y="421"/>
                </a:lnTo>
                <a:lnTo>
                  <a:pt x="84" y="432"/>
                </a:lnTo>
                <a:lnTo>
                  <a:pt x="80" y="432"/>
                </a:lnTo>
                <a:lnTo>
                  <a:pt x="79" y="433"/>
                </a:lnTo>
                <a:lnTo>
                  <a:pt x="77" y="439"/>
                </a:lnTo>
                <a:lnTo>
                  <a:pt x="68" y="444"/>
                </a:lnTo>
                <a:lnTo>
                  <a:pt x="65" y="447"/>
                </a:lnTo>
                <a:lnTo>
                  <a:pt x="63" y="452"/>
                </a:lnTo>
                <a:lnTo>
                  <a:pt x="56" y="452"/>
                </a:lnTo>
                <a:lnTo>
                  <a:pt x="43" y="459"/>
                </a:lnTo>
                <a:lnTo>
                  <a:pt x="43" y="466"/>
                </a:lnTo>
                <a:lnTo>
                  <a:pt x="38" y="464"/>
                </a:lnTo>
                <a:lnTo>
                  <a:pt x="31" y="461"/>
                </a:lnTo>
                <a:lnTo>
                  <a:pt x="27" y="459"/>
                </a:lnTo>
                <a:lnTo>
                  <a:pt x="26" y="459"/>
                </a:lnTo>
                <a:lnTo>
                  <a:pt x="22" y="462"/>
                </a:lnTo>
                <a:lnTo>
                  <a:pt x="22" y="466"/>
                </a:lnTo>
                <a:lnTo>
                  <a:pt x="22" y="471"/>
                </a:lnTo>
                <a:lnTo>
                  <a:pt x="24" y="474"/>
                </a:lnTo>
                <a:lnTo>
                  <a:pt x="26" y="478"/>
                </a:lnTo>
                <a:lnTo>
                  <a:pt x="29" y="479"/>
                </a:lnTo>
                <a:lnTo>
                  <a:pt x="29" y="495"/>
                </a:lnTo>
                <a:lnTo>
                  <a:pt x="27" y="505"/>
                </a:lnTo>
                <a:lnTo>
                  <a:pt x="24" y="517"/>
                </a:lnTo>
                <a:lnTo>
                  <a:pt x="22" y="527"/>
                </a:lnTo>
                <a:lnTo>
                  <a:pt x="10" y="553"/>
                </a:lnTo>
                <a:lnTo>
                  <a:pt x="5" y="567"/>
                </a:lnTo>
                <a:lnTo>
                  <a:pt x="2" y="582"/>
                </a:lnTo>
                <a:lnTo>
                  <a:pt x="0" y="589"/>
                </a:lnTo>
                <a:lnTo>
                  <a:pt x="2" y="594"/>
                </a:lnTo>
                <a:lnTo>
                  <a:pt x="5" y="602"/>
                </a:lnTo>
                <a:lnTo>
                  <a:pt x="9" y="611"/>
                </a:lnTo>
                <a:lnTo>
                  <a:pt x="9" y="616"/>
                </a:lnTo>
                <a:lnTo>
                  <a:pt x="9" y="623"/>
                </a:lnTo>
                <a:lnTo>
                  <a:pt x="15" y="631"/>
                </a:lnTo>
                <a:lnTo>
                  <a:pt x="21" y="642"/>
                </a:lnTo>
                <a:lnTo>
                  <a:pt x="26" y="645"/>
                </a:lnTo>
                <a:lnTo>
                  <a:pt x="31" y="647"/>
                </a:lnTo>
                <a:lnTo>
                  <a:pt x="36" y="650"/>
                </a:lnTo>
                <a:lnTo>
                  <a:pt x="43" y="650"/>
                </a:lnTo>
                <a:lnTo>
                  <a:pt x="43" y="677"/>
                </a:lnTo>
                <a:lnTo>
                  <a:pt x="50" y="679"/>
                </a:lnTo>
                <a:lnTo>
                  <a:pt x="56" y="681"/>
                </a:lnTo>
                <a:lnTo>
                  <a:pt x="60" y="686"/>
                </a:lnTo>
                <a:lnTo>
                  <a:pt x="63" y="691"/>
                </a:lnTo>
                <a:lnTo>
                  <a:pt x="67" y="695"/>
                </a:lnTo>
                <a:lnTo>
                  <a:pt x="73" y="700"/>
                </a:lnTo>
                <a:lnTo>
                  <a:pt x="77" y="701"/>
                </a:lnTo>
                <a:lnTo>
                  <a:pt x="80" y="705"/>
                </a:lnTo>
                <a:lnTo>
                  <a:pt x="82" y="706"/>
                </a:lnTo>
                <a:lnTo>
                  <a:pt x="84" y="708"/>
                </a:lnTo>
                <a:lnTo>
                  <a:pt x="84" y="712"/>
                </a:lnTo>
                <a:lnTo>
                  <a:pt x="89" y="713"/>
                </a:lnTo>
                <a:lnTo>
                  <a:pt x="92" y="715"/>
                </a:lnTo>
                <a:lnTo>
                  <a:pt x="97" y="722"/>
                </a:lnTo>
                <a:lnTo>
                  <a:pt x="103" y="729"/>
                </a:lnTo>
                <a:lnTo>
                  <a:pt x="106" y="730"/>
                </a:lnTo>
                <a:lnTo>
                  <a:pt x="111" y="732"/>
                </a:lnTo>
                <a:lnTo>
                  <a:pt x="123" y="741"/>
                </a:lnTo>
                <a:lnTo>
                  <a:pt x="133" y="751"/>
                </a:lnTo>
                <a:lnTo>
                  <a:pt x="138" y="759"/>
                </a:lnTo>
                <a:lnTo>
                  <a:pt x="152" y="770"/>
                </a:lnTo>
                <a:lnTo>
                  <a:pt x="164" y="781"/>
                </a:lnTo>
                <a:lnTo>
                  <a:pt x="176" y="793"/>
                </a:lnTo>
                <a:lnTo>
                  <a:pt x="186" y="807"/>
                </a:lnTo>
                <a:lnTo>
                  <a:pt x="191" y="807"/>
                </a:lnTo>
                <a:lnTo>
                  <a:pt x="196" y="807"/>
                </a:lnTo>
                <a:lnTo>
                  <a:pt x="200" y="809"/>
                </a:lnTo>
                <a:lnTo>
                  <a:pt x="202" y="812"/>
                </a:lnTo>
                <a:lnTo>
                  <a:pt x="207" y="817"/>
                </a:lnTo>
                <a:lnTo>
                  <a:pt x="208" y="821"/>
                </a:lnTo>
                <a:lnTo>
                  <a:pt x="213" y="821"/>
                </a:lnTo>
                <a:lnTo>
                  <a:pt x="219" y="822"/>
                </a:lnTo>
                <a:lnTo>
                  <a:pt x="220" y="824"/>
                </a:lnTo>
                <a:lnTo>
                  <a:pt x="220" y="828"/>
                </a:lnTo>
                <a:lnTo>
                  <a:pt x="222" y="831"/>
                </a:lnTo>
                <a:lnTo>
                  <a:pt x="225" y="833"/>
                </a:lnTo>
                <a:lnTo>
                  <a:pt x="234" y="834"/>
                </a:lnTo>
                <a:lnTo>
                  <a:pt x="237" y="836"/>
                </a:lnTo>
                <a:lnTo>
                  <a:pt x="241" y="838"/>
                </a:lnTo>
                <a:lnTo>
                  <a:pt x="248" y="841"/>
                </a:lnTo>
                <a:lnTo>
                  <a:pt x="253" y="843"/>
                </a:lnTo>
                <a:lnTo>
                  <a:pt x="254" y="845"/>
                </a:lnTo>
                <a:lnTo>
                  <a:pt x="254" y="848"/>
                </a:lnTo>
                <a:lnTo>
                  <a:pt x="268" y="848"/>
                </a:lnTo>
                <a:lnTo>
                  <a:pt x="275" y="851"/>
                </a:lnTo>
                <a:lnTo>
                  <a:pt x="283" y="853"/>
                </a:lnTo>
                <a:lnTo>
                  <a:pt x="295" y="855"/>
                </a:lnTo>
                <a:lnTo>
                  <a:pt x="326" y="862"/>
                </a:lnTo>
                <a:lnTo>
                  <a:pt x="341" y="863"/>
                </a:lnTo>
                <a:lnTo>
                  <a:pt x="357" y="862"/>
                </a:lnTo>
                <a:lnTo>
                  <a:pt x="364" y="862"/>
                </a:lnTo>
                <a:lnTo>
                  <a:pt x="389" y="862"/>
                </a:lnTo>
                <a:lnTo>
                  <a:pt x="413" y="862"/>
                </a:lnTo>
                <a:lnTo>
                  <a:pt x="437" y="862"/>
                </a:lnTo>
                <a:lnTo>
                  <a:pt x="459" y="862"/>
                </a:lnTo>
                <a:lnTo>
                  <a:pt x="468" y="860"/>
                </a:lnTo>
                <a:lnTo>
                  <a:pt x="473" y="858"/>
                </a:lnTo>
                <a:lnTo>
                  <a:pt x="479" y="856"/>
                </a:lnTo>
                <a:lnTo>
                  <a:pt x="486" y="855"/>
                </a:lnTo>
                <a:lnTo>
                  <a:pt x="495" y="855"/>
                </a:lnTo>
                <a:lnTo>
                  <a:pt x="503" y="855"/>
                </a:lnTo>
                <a:lnTo>
                  <a:pt x="512" y="855"/>
                </a:lnTo>
                <a:lnTo>
                  <a:pt x="520" y="855"/>
                </a:lnTo>
                <a:lnTo>
                  <a:pt x="520" y="848"/>
                </a:lnTo>
                <a:lnTo>
                  <a:pt x="526" y="846"/>
                </a:lnTo>
                <a:lnTo>
                  <a:pt x="534" y="848"/>
                </a:lnTo>
                <a:lnTo>
                  <a:pt x="541" y="848"/>
                </a:lnTo>
                <a:lnTo>
                  <a:pt x="548" y="848"/>
                </a:lnTo>
                <a:lnTo>
                  <a:pt x="548" y="841"/>
                </a:lnTo>
                <a:lnTo>
                  <a:pt x="549" y="839"/>
                </a:lnTo>
                <a:lnTo>
                  <a:pt x="553" y="839"/>
                </a:lnTo>
                <a:lnTo>
                  <a:pt x="561" y="841"/>
                </a:lnTo>
                <a:lnTo>
                  <a:pt x="568" y="843"/>
                </a:lnTo>
                <a:lnTo>
                  <a:pt x="575" y="841"/>
                </a:lnTo>
                <a:lnTo>
                  <a:pt x="577" y="838"/>
                </a:lnTo>
                <a:lnTo>
                  <a:pt x="578" y="834"/>
                </a:lnTo>
                <a:lnTo>
                  <a:pt x="587" y="833"/>
                </a:lnTo>
                <a:lnTo>
                  <a:pt x="590" y="831"/>
                </a:lnTo>
                <a:lnTo>
                  <a:pt x="594" y="829"/>
                </a:lnTo>
                <a:lnTo>
                  <a:pt x="595" y="826"/>
                </a:lnTo>
                <a:lnTo>
                  <a:pt x="595" y="821"/>
                </a:lnTo>
                <a:lnTo>
                  <a:pt x="601" y="821"/>
                </a:lnTo>
                <a:lnTo>
                  <a:pt x="606" y="821"/>
                </a:lnTo>
                <a:lnTo>
                  <a:pt x="613" y="816"/>
                </a:lnTo>
                <a:lnTo>
                  <a:pt x="614" y="814"/>
                </a:lnTo>
                <a:lnTo>
                  <a:pt x="618" y="814"/>
                </a:lnTo>
                <a:lnTo>
                  <a:pt x="618" y="810"/>
                </a:lnTo>
                <a:lnTo>
                  <a:pt x="614" y="800"/>
                </a:lnTo>
                <a:lnTo>
                  <a:pt x="616" y="800"/>
                </a:lnTo>
                <a:lnTo>
                  <a:pt x="616" y="739"/>
                </a:lnTo>
                <a:lnTo>
                  <a:pt x="621" y="737"/>
                </a:lnTo>
                <a:lnTo>
                  <a:pt x="626" y="734"/>
                </a:lnTo>
                <a:lnTo>
                  <a:pt x="633" y="725"/>
                </a:lnTo>
                <a:lnTo>
                  <a:pt x="640" y="717"/>
                </a:lnTo>
                <a:lnTo>
                  <a:pt x="645" y="713"/>
                </a:lnTo>
                <a:lnTo>
                  <a:pt x="650" y="712"/>
                </a:lnTo>
                <a:lnTo>
                  <a:pt x="655" y="712"/>
                </a:lnTo>
                <a:lnTo>
                  <a:pt x="660" y="712"/>
                </a:lnTo>
                <a:lnTo>
                  <a:pt x="666" y="706"/>
                </a:lnTo>
                <a:lnTo>
                  <a:pt x="672" y="703"/>
                </a:lnTo>
                <a:lnTo>
                  <a:pt x="677" y="703"/>
                </a:lnTo>
                <a:lnTo>
                  <a:pt x="684" y="705"/>
                </a:lnTo>
                <a:lnTo>
                  <a:pt x="705" y="705"/>
                </a:lnTo>
                <a:lnTo>
                  <a:pt x="718" y="705"/>
                </a:lnTo>
                <a:lnTo>
                  <a:pt x="725" y="705"/>
                </a:lnTo>
                <a:lnTo>
                  <a:pt x="730" y="705"/>
                </a:lnTo>
                <a:lnTo>
                  <a:pt x="732" y="701"/>
                </a:lnTo>
                <a:lnTo>
                  <a:pt x="735" y="698"/>
                </a:lnTo>
                <a:lnTo>
                  <a:pt x="737" y="695"/>
                </a:lnTo>
                <a:lnTo>
                  <a:pt x="741" y="691"/>
                </a:lnTo>
                <a:lnTo>
                  <a:pt x="746" y="691"/>
                </a:lnTo>
                <a:lnTo>
                  <a:pt x="753" y="691"/>
                </a:lnTo>
                <a:lnTo>
                  <a:pt x="759" y="691"/>
                </a:lnTo>
                <a:lnTo>
                  <a:pt x="766" y="689"/>
                </a:lnTo>
                <a:lnTo>
                  <a:pt x="778" y="686"/>
                </a:lnTo>
                <a:lnTo>
                  <a:pt x="790" y="683"/>
                </a:lnTo>
                <a:lnTo>
                  <a:pt x="799" y="683"/>
                </a:lnTo>
                <a:lnTo>
                  <a:pt x="807" y="684"/>
                </a:lnTo>
                <a:lnTo>
                  <a:pt x="807" y="681"/>
                </a:lnTo>
                <a:lnTo>
                  <a:pt x="811" y="677"/>
                </a:lnTo>
                <a:lnTo>
                  <a:pt x="812" y="674"/>
                </a:lnTo>
                <a:lnTo>
                  <a:pt x="814" y="671"/>
                </a:lnTo>
                <a:lnTo>
                  <a:pt x="817" y="669"/>
                </a:lnTo>
                <a:lnTo>
                  <a:pt x="821" y="667"/>
                </a:lnTo>
                <a:lnTo>
                  <a:pt x="822" y="664"/>
                </a:lnTo>
                <a:lnTo>
                  <a:pt x="824" y="659"/>
                </a:lnTo>
                <a:lnTo>
                  <a:pt x="826" y="650"/>
                </a:lnTo>
                <a:lnTo>
                  <a:pt x="828" y="643"/>
                </a:lnTo>
                <a:lnTo>
                  <a:pt x="834" y="640"/>
                </a:lnTo>
                <a:lnTo>
                  <a:pt x="841" y="637"/>
                </a:lnTo>
                <a:lnTo>
                  <a:pt x="841" y="633"/>
                </a:lnTo>
                <a:lnTo>
                  <a:pt x="841" y="630"/>
                </a:lnTo>
                <a:lnTo>
                  <a:pt x="843" y="630"/>
                </a:lnTo>
                <a:lnTo>
                  <a:pt x="848" y="630"/>
                </a:lnTo>
                <a:lnTo>
                  <a:pt x="851" y="630"/>
                </a:lnTo>
                <a:lnTo>
                  <a:pt x="855" y="630"/>
                </a:lnTo>
                <a:lnTo>
                  <a:pt x="860" y="630"/>
                </a:lnTo>
                <a:lnTo>
                  <a:pt x="867" y="630"/>
                </a:lnTo>
                <a:lnTo>
                  <a:pt x="877" y="633"/>
                </a:lnTo>
                <a:lnTo>
                  <a:pt x="887" y="638"/>
                </a:lnTo>
                <a:lnTo>
                  <a:pt x="896" y="643"/>
                </a:lnTo>
                <a:lnTo>
                  <a:pt x="899" y="643"/>
                </a:lnTo>
                <a:lnTo>
                  <a:pt x="903" y="643"/>
                </a:lnTo>
                <a:lnTo>
                  <a:pt x="906" y="643"/>
                </a:lnTo>
                <a:lnTo>
                  <a:pt x="909" y="643"/>
                </a:lnTo>
                <a:lnTo>
                  <a:pt x="909" y="647"/>
                </a:lnTo>
                <a:lnTo>
                  <a:pt x="909" y="650"/>
                </a:lnTo>
                <a:lnTo>
                  <a:pt x="913" y="652"/>
                </a:lnTo>
                <a:lnTo>
                  <a:pt x="920" y="650"/>
                </a:lnTo>
                <a:lnTo>
                  <a:pt x="925" y="650"/>
                </a:lnTo>
                <a:lnTo>
                  <a:pt x="930" y="650"/>
                </a:lnTo>
                <a:lnTo>
                  <a:pt x="930" y="654"/>
                </a:lnTo>
                <a:lnTo>
                  <a:pt x="930" y="657"/>
                </a:lnTo>
                <a:lnTo>
                  <a:pt x="935" y="660"/>
                </a:lnTo>
                <a:lnTo>
                  <a:pt x="938" y="660"/>
                </a:lnTo>
                <a:lnTo>
                  <a:pt x="944" y="659"/>
                </a:lnTo>
                <a:lnTo>
                  <a:pt x="949" y="655"/>
                </a:lnTo>
                <a:lnTo>
                  <a:pt x="957" y="648"/>
                </a:lnTo>
                <a:lnTo>
                  <a:pt x="961" y="648"/>
                </a:lnTo>
                <a:lnTo>
                  <a:pt x="964" y="650"/>
                </a:lnTo>
                <a:lnTo>
                  <a:pt x="966" y="645"/>
                </a:lnTo>
                <a:lnTo>
                  <a:pt x="969" y="643"/>
                </a:lnTo>
                <a:lnTo>
                  <a:pt x="978" y="640"/>
                </a:lnTo>
                <a:lnTo>
                  <a:pt x="986" y="637"/>
                </a:lnTo>
                <a:lnTo>
                  <a:pt x="990" y="635"/>
                </a:lnTo>
                <a:lnTo>
                  <a:pt x="991" y="630"/>
                </a:lnTo>
                <a:lnTo>
                  <a:pt x="993" y="625"/>
                </a:lnTo>
                <a:lnTo>
                  <a:pt x="995" y="623"/>
                </a:lnTo>
                <a:lnTo>
                  <a:pt x="998" y="623"/>
                </a:lnTo>
                <a:lnTo>
                  <a:pt x="1000" y="614"/>
                </a:lnTo>
                <a:lnTo>
                  <a:pt x="1001" y="611"/>
                </a:lnTo>
                <a:lnTo>
                  <a:pt x="1005" y="609"/>
                </a:lnTo>
                <a:lnTo>
                  <a:pt x="1010" y="608"/>
                </a:lnTo>
                <a:lnTo>
                  <a:pt x="1015" y="602"/>
                </a:lnTo>
                <a:lnTo>
                  <a:pt x="1020" y="599"/>
                </a:lnTo>
                <a:lnTo>
                  <a:pt x="1025" y="596"/>
                </a:lnTo>
                <a:lnTo>
                  <a:pt x="1044" y="587"/>
                </a:lnTo>
                <a:lnTo>
                  <a:pt x="1054" y="584"/>
                </a:lnTo>
                <a:lnTo>
                  <a:pt x="1066" y="582"/>
                </a:lnTo>
                <a:lnTo>
                  <a:pt x="1066" y="575"/>
                </a:lnTo>
                <a:lnTo>
                  <a:pt x="1068" y="570"/>
                </a:lnTo>
                <a:lnTo>
                  <a:pt x="1073" y="561"/>
                </a:lnTo>
                <a:lnTo>
                  <a:pt x="1078" y="553"/>
                </a:lnTo>
                <a:lnTo>
                  <a:pt x="1080" y="548"/>
                </a:lnTo>
                <a:lnTo>
                  <a:pt x="1080" y="541"/>
                </a:lnTo>
                <a:lnTo>
                  <a:pt x="1080" y="534"/>
                </a:lnTo>
                <a:lnTo>
                  <a:pt x="1082" y="527"/>
                </a:lnTo>
                <a:lnTo>
                  <a:pt x="1088" y="519"/>
                </a:lnTo>
                <a:lnTo>
                  <a:pt x="1090" y="514"/>
                </a:lnTo>
                <a:lnTo>
                  <a:pt x="1094" y="508"/>
                </a:lnTo>
                <a:lnTo>
                  <a:pt x="1094" y="502"/>
                </a:lnTo>
                <a:lnTo>
                  <a:pt x="1094" y="493"/>
                </a:lnTo>
                <a:lnTo>
                  <a:pt x="1097" y="485"/>
                </a:lnTo>
                <a:lnTo>
                  <a:pt x="1100" y="476"/>
                </a:lnTo>
                <a:lnTo>
                  <a:pt x="1105" y="469"/>
                </a:lnTo>
                <a:lnTo>
                  <a:pt x="1109" y="467"/>
                </a:lnTo>
                <a:lnTo>
                  <a:pt x="1114" y="466"/>
                </a:lnTo>
                <a:lnTo>
                  <a:pt x="1121" y="466"/>
                </a:lnTo>
                <a:lnTo>
                  <a:pt x="1126" y="464"/>
                </a:lnTo>
                <a:lnTo>
                  <a:pt x="1135" y="459"/>
                </a:lnTo>
                <a:lnTo>
                  <a:pt x="1143" y="454"/>
                </a:lnTo>
                <a:lnTo>
                  <a:pt x="1148" y="452"/>
                </a:lnTo>
                <a:lnTo>
                  <a:pt x="1155" y="452"/>
                </a:lnTo>
                <a:lnTo>
                  <a:pt x="1165" y="447"/>
                </a:lnTo>
                <a:lnTo>
                  <a:pt x="1177" y="444"/>
                </a:lnTo>
                <a:lnTo>
                  <a:pt x="1203" y="439"/>
                </a:lnTo>
                <a:lnTo>
                  <a:pt x="1218" y="447"/>
                </a:lnTo>
                <a:lnTo>
                  <a:pt x="1227" y="450"/>
                </a:lnTo>
                <a:lnTo>
                  <a:pt x="1237" y="452"/>
                </a:lnTo>
                <a:lnTo>
                  <a:pt x="1252" y="454"/>
                </a:lnTo>
                <a:lnTo>
                  <a:pt x="1268" y="452"/>
                </a:lnTo>
                <a:lnTo>
                  <a:pt x="1283" y="452"/>
                </a:lnTo>
                <a:lnTo>
                  <a:pt x="1298" y="452"/>
                </a:lnTo>
                <a:lnTo>
                  <a:pt x="1319" y="442"/>
                </a:lnTo>
                <a:lnTo>
                  <a:pt x="1343" y="435"/>
                </a:lnTo>
                <a:lnTo>
                  <a:pt x="1368" y="430"/>
                </a:lnTo>
                <a:lnTo>
                  <a:pt x="1394" y="425"/>
                </a:lnTo>
                <a:lnTo>
                  <a:pt x="1397" y="430"/>
                </a:lnTo>
                <a:lnTo>
                  <a:pt x="1401" y="435"/>
                </a:lnTo>
                <a:lnTo>
                  <a:pt x="1406" y="439"/>
                </a:lnTo>
                <a:lnTo>
                  <a:pt x="1414" y="439"/>
                </a:lnTo>
                <a:lnTo>
                  <a:pt x="1414" y="447"/>
                </a:lnTo>
                <a:lnTo>
                  <a:pt x="1418" y="452"/>
                </a:lnTo>
                <a:lnTo>
                  <a:pt x="1419" y="459"/>
                </a:lnTo>
                <a:lnTo>
                  <a:pt x="1421" y="466"/>
                </a:lnTo>
                <a:lnTo>
                  <a:pt x="1426" y="469"/>
                </a:lnTo>
                <a:lnTo>
                  <a:pt x="1431" y="473"/>
                </a:lnTo>
                <a:lnTo>
                  <a:pt x="1433" y="479"/>
                </a:lnTo>
                <a:lnTo>
                  <a:pt x="1435" y="486"/>
                </a:lnTo>
                <a:lnTo>
                  <a:pt x="1445" y="488"/>
                </a:lnTo>
                <a:lnTo>
                  <a:pt x="1454" y="491"/>
                </a:lnTo>
                <a:lnTo>
                  <a:pt x="1471" y="498"/>
                </a:lnTo>
                <a:lnTo>
                  <a:pt x="1489" y="503"/>
                </a:lnTo>
                <a:lnTo>
                  <a:pt x="1500" y="505"/>
                </a:lnTo>
                <a:lnTo>
                  <a:pt x="1510" y="507"/>
                </a:lnTo>
                <a:lnTo>
                  <a:pt x="1522" y="505"/>
                </a:lnTo>
                <a:lnTo>
                  <a:pt x="1534" y="500"/>
                </a:lnTo>
                <a:lnTo>
                  <a:pt x="1544" y="495"/>
                </a:lnTo>
                <a:lnTo>
                  <a:pt x="1558" y="493"/>
                </a:lnTo>
                <a:lnTo>
                  <a:pt x="1561" y="493"/>
                </a:lnTo>
                <a:lnTo>
                  <a:pt x="1563" y="491"/>
                </a:lnTo>
                <a:lnTo>
                  <a:pt x="1564" y="486"/>
                </a:lnTo>
                <a:lnTo>
                  <a:pt x="1585" y="486"/>
                </a:lnTo>
                <a:lnTo>
                  <a:pt x="1587" y="483"/>
                </a:lnTo>
                <a:lnTo>
                  <a:pt x="1588" y="481"/>
                </a:lnTo>
                <a:lnTo>
                  <a:pt x="1593" y="478"/>
                </a:lnTo>
                <a:lnTo>
                  <a:pt x="1600" y="476"/>
                </a:lnTo>
                <a:lnTo>
                  <a:pt x="1605" y="473"/>
                </a:lnTo>
                <a:lnTo>
                  <a:pt x="1610" y="471"/>
                </a:lnTo>
                <a:lnTo>
                  <a:pt x="1612" y="469"/>
                </a:lnTo>
                <a:lnTo>
                  <a:pt x="1612" y="466"/>
                </a:lnTo>
                <a:lnTo>
                  <a:pt x="1605" y="466"/>
                </a:lnTo>
                <a:lnTo>
                  <a:pt x="1602" y="459"/>
                </a:lnTo>
                <a:lnTo>
                  <a:pt x="1599" y="452"/>
                </a:lnTo>
                <a:lnTo>
                  <a:pt x="1599" y="442"/>
                </a:lnTo>
                <a:lnTo>
                  <a:pt x="1599" y="432"/>
                </a:lnTo>
                <a:lnTo>
                  <a:pt x="1599" y="411"/>
                </a:lnTo>
                <a:lnTo>
                  <a:pt x="1599" y="391"/>
                </a:lnTo>
                <a:lnTo>
                  <a:pt x="1599" y="384"/>
                </a:lnTo>
                <a:lnTo>
                  <a:pt x="1600" y="379"/>
                </a:lnTo>
                <a:lnTo>
                  <a:pt x="1604" y="375"/>
                </a:lnTo>
                <a:lnTo>
                  <a:pt x="1607" y="372"/>
                </a:lnTo>
                <a:lnTo>
                  <a:pt x="1614" y="365"/>
                </a:lnTo>
                <a:lnTo>
                  <a:pt x="1617" y="362"/>
                </a:lnTo>
                <a:lnTo>
                  <a:pt x="1619" y="357"/>
                </a:lnTo>
                <a:lnTo>
                  <a:pt x="1624" y="355"/>
                </a:lnTo>
                <a:lnTo>
                  <a:pt x="1627" y="353"/>
                </a:lnTo>
                <a:lnTo>
                  <a:pt x="1633" y="346"/>
                </a:lnTo>
                <a:lnTo>
                  <a:pt x="1638" y="340"/>
                </a:lnTo>
                <a:lnTo>
                  <a:pt x="1641" y="338"/>
                </a:lnTo>
                <a:lnTo>
                  <a:pt x="1646" y="336"/>
                </a:lnTo>
                <a:lnTo>
                  <a:pt x="1646" y="331"/>
                </a:lnTo>
                <a:lnTo>
                  <a:pt x="1648" y="326"/>
                </a:lnTo>
                <a:lnTo>
                  <a:pt x="1651" y="317"/>
                </a:lnTo>
                <a:lnTo>
                  <a:pt x="1657" y="311"/>
                </a:lnTo>
                <a:lnTo>
                  <a:pt x="1660" y="302"/>
                </a:lnTo>
                <a:lnTo>
                  <a:pt x="1660" y="287"/>
                </a:lnTo>
                <a:lnTo>
                  <a:pt x="1660" y="271"/>
                </a:lnTo>
                <a:lnTo>
                  <a:pt x="1658" y="265"/>
                </a:lnTo>
                <a:lnTo>
                  <a:pt x="1657" y="259"/>
                </a:lnTo>
                <a:lnTo>
                  <a:pt x="1653" y="256"/>
                </a:lnTo>
                <a:lnTo>
                  <a:pt x="1646" y="254"/>
                </a:lnTo>
                <a:lnTo>
                  <a:pt x="1646" y="248"/>
                </a:lnTo>
                <a:lnTo>
                  <a:pt x="1650" y="246"/>
                </a:lnTo>
                <a:lnTo>
                  <a:pt x="1653" y="244"/>
                </a:lnTo>
                <a:lnTo>
                  <a:pt x="1655" y="236"/>
                </a:lnTo>
                <a:lnTo>
                  <a:pt x="1657" y="232"/>
                </a:lnTo>
                <a:lnTo>
                  <a:pt x="1658" y="229"/>
                </a:lnTo>
                <a:lnTo>
                  <a:pt x="1662" y="227"/>
                </a:lnTo>
                <a:lnTo>
                  <a:pt x="1667" y="227"/>
                </a:lnTo>
                <a:lnTo>
                  <a:pt x="1667" y="224"/>
                </a:lnTo>
                <a:lnTo>
                  <a:pt x="1670" y="220"/>
                </a:lnTo>
                <a:lnTo>
                  <a:pt x="1672" y="217"/>
                </a:lnTo>
                <a:lnTo>
                  <a:pt x="1674" y="213"/>
                </a:lnTo>
                <a:lnTo>
                  <a:pt x="1675" y="210"/>
                </a:lnTo>
                <a:lnTo>
                  <a:pt x="1677" y="208"/>
                </a:lnTo>
                <a:lnTo>
                  <a:pt x="1679" y="208"/>
                </a:lnTo>
                <a:lnTo>
                  <a:pt x="1680" y="207"/>
                </a:lnTo>
                <a:lnTo>
                  <a:pt x="1680" y="203"/>
                </a:lnTo>
                <a:lnTo>
                  <a:pt x="1680" y="200"/>
                </a:lnTo>
                <a:lnTo>
                  <a:pt x="1680" y="193"/>
                </a:lnTo>
                <a:lnTo>
                  <a:pt x="1682" y="190"/>
                </a:lnTo>
                <a:lnTo>
                  <a:pt x="1684" y="186"/>
                </a:lnTo>
                <a:lnTo>
                  <a:pt x="1687" y="179"/>
                </a:lnTo>
                <a:lnTo>
                  <a:pt x="1691" y="166"/>
                </a:lnTo>
                <a:lnTo>
                  <a:pt x="1692" y="152"/>
                </a:lnTo>
                <a:lnTo>
                  <a:pt x="1694" y="145"/>
                </a:lnTo>
                <a:lnTo>
                  <a:pt x="1698" y="140"/>
                </a:lnTo>
                <a:lnTo>
                  <a:pt x="1701" y="135"/>
                </a:lnTo>
                <a:lnTo>
                  <a:pt x="1708" y="132"/>
                </a:lnTo>
                <a:lnTo>
                  <a:pt x="1708" y="125"/>
                </a:lnTo>
                <a:lnTo>
                  <a:pt x="1703" y="125"/>
                </a:lnTo>
                <a:lnTo>
                  <a:pt x="1698" y="125"/>
                </a:lnTo>
                <a:lnTo>
                  <a:pt x="1692" y="120"/>
                </a:lnTo>
                <a:lnTo>
                  <a:pt x="1684" y="116"/>
                </a:lnTo>
                <a:lnTo>
                  <a:pt x="1680" y="116"/>
                </a:lnTo>
                <a:lnTo>
                  <a:pt x="1674" y="118"/>
                </a:lnTo>
                <a:lnTo>
                  <a:pt x="1668" y="115"/>
                </a:lnTo>
                <a:lnTo>
                  <a:pt x="1663" y="111"/>
                </a:lnTo>
                <a:lnTo>
                  <a:pt x="1658" y="106"/>
                </a:lnTo>
                <a:lnTo>
                  <a:pt x="1653" y="104"/>
                </a:lnTo>
                <a:lnTo>
                  <a:pt x="1622" y="104"/>
                </a:lnTo>
                <a:lnTo>
                  <a:pt x="1619" y="104"/>
                </a:lnTo>
                <a:lnTo>
                  <a:pt x="1614" y="99"/>
                </a:lnTo>
                <a:lnTo>
                  <a:pt x="1607" y="94"/>
                </a:lnTo>
                <a:lnTo>
                  <a:pt x="1599" y="91"/>
                </a:lnTo>
                <a:lnTo>
                  <a:pt x="1592" y="89"/>
                </a:lnTo>
                <a:lnTo>
                  <a:pt x="1588" y="87"/>
                </a:lnTo>
                <a:lnTo>
                  <a:pt x="1585" y="84"/>
                </a:lnTo>
                <a:lnTo>
                  <a:pt x="1575" y="80"/>
                </a:lnTo>
                <a:lnTo>
                  <a:pt x="1571" y="80"/>
                </a:lnTo>
                <a:lnTo>
                  <a:pt x="1566" y="82"/>
                </a:lnTo>
                <a:lnTo>
                  <a:pt x="1563" y="82"/>
                </a:lnTo>
                <a:lnTo>
                  <a:pt x="1558" y="79"/>
                </a:lnTo>
                <a:lnTo>
                  <a:pt x="1552" y="75"/>
                </a:lnTo>
                <a:lnTo>
                  <a:pt x="1544" y="67"/>
                </a:lnTo>
                <a:lnTo>
                  <a:pt x="1542" y="63"/>
                </a:lnTo>
                <a:lnTo>
                  <a:pt x="1537" y="57"/>
                </a:lnTo>
                <a:lnTo>
                  <a:pt x="1527" y="53"/>
                </a:lnTo>
                <a:lnTo>
                  <a:pt x="1525" y="50"/>
                </a:lnTo>
                <a:lnTo>
                  <a:pt x="1520" y="43"/>
                </a:lnTo>
                <a:lnTo>
                  <a:pt x="1517" y="39"/>
                </a:lnTo>
                <a:lnTo>
                  <a:pt x="1515" y="34"/>
                </a:lnTo>
                <a:lnTo>
                  <a:pt x="1512" y="31"/>
                </a:lnTo>
                <a:lnTo>
                  <a:pt x="1508" y="28"/>
                </a:lnTo>
                <a:lnTo>
                  <a:pt x="1503" y="28"/>
                </a:lnTo>
                <a:lnTo>
                  <a:pt x="1494" y="28"/>
                </a:lnTo>
                <a:lnTo>
                  <a:pt x="1484" y="28"/>
                </a:lnTo>
                <a:lnTo>
                  <a:pt x="1481" y="26"/>
                </a:lnTo>
                <a:lnTo>
                  <a:pt x="1479" y="24"/>
                </a:lnTo>
                <a:lnTo>
                  <a:pt x="1477" y="22"/>
                </a:lnTo>
                <a:lnTo>
                  <a:pt x="1477" y="21"/>
                </a:lnTo>
                <a:lnTo>
                  <a:pt x="1476" y="19"/>
                </a:lnTo>
                <a:lnTo>
                  <a:pt x="1476" y="16"/>
                </a:lnTo>
                <a:lnTo>
                  <a:pt x="1466" y="16"/>
                </a:lnTo>
                <a:lnTo>
                  <a:pt x="1455" y="16"/>
                </a:lnTo>
                <a:lnTo>
                  <a:pt x="1452" y="14"/>
                </a:lnTo>
                <a:lnTo>
                  <a:pt x="1448" y="12"/>
                </a:lnTo>
                <a:lnTo>
                  <a:pt x="1445" y="10"/>
                </a:lnTo>
                <a:lnTo>
                  <a:pt x="1442" y="9"/>
                </a:lnTo>
                <a:lnTo>
                  <a:pt x="1431" y="9"/>
                </a:lnTo>
                <a:lnTo>
                  <a:pt x="1423" y="9"/>
                </a:lnTo>
                <a:lnTo>
                  <a:pt x="1414" y="7"/>
                </a:lnTo>
                <a:lnTo>
                  <a:pt x="1411" y="5"/>
                </a:lnTo>
                <a:lnTo>
                  <a:pt x="1408" y="2"/>
                </a:lnTo>
                <a:lnTo>
                  <a:pt x="1396" y="0"/>
                </a:lnTo>
                <a:lnTo>
                  <a:pt x="1384" y="0"/>
                </a:lnTo>
                <a:lnTo>
                  <a:pt x="1360" y="4"/>
                </a:lnTo>
                <a:lnTo>
                  <a:pt x="1341" y="5"/>
                </a:lnTo>
                <a:lnTo>
                  <a:pt x="1333" y="5"/>
                </a:lnTo>
                <a:lnTo>
                  <a:pt x="1326" y="2"/>
                </a:lnTo>
                <a:lnTo>
                  <a:pt x="1321" y="2"/>
                </a:lnTo>
                <a:lnTo>
                  <a:pt x="1315" y="2"/>
                </a:lnTo>
                <a:lnTo>
                  <a:pt x="1310" y="7"/>
                </a:lnTo>
                <a:lnTo>
                  <a:pt x="1302" y="10"/>
                </a:lnTo>
                <a:lnTo>
                  <a:pt x="1298" y="10"/>
                </a:lnTo>
                <a:lnTo>
                  <a:pt x="1292" y="9"/>
                </a:lnTo>
                <a:lnTo>
                  <a:pt x="1288" y="9"/>
                </a:lnTo>
                <a:lnTo>
                  <a:pt x="1286" y="10"/>
                </a:lnTo>
                <a:lnTo>
                  <a:pt x="1285" y="14"/>
                </a:lnTo>
                <a:lnTo>
                  <a:pt x="1285" y="16"/>
                </a:lnTo>
                <a:lnTo>
                  <a:pt x="1278" y="16"/>
                </a:lnTo>
                <a:lnTo>
                  <a:pt x="1273" y="16"/>
                </a:lnTo>
                <a:lnTo>
                  <a:pt x="1271" y="16"/>
                </a:lnTo>
                <a:lnTo>
                  <a:pt x="1271" y="19"/>
                </a:lnTo>
                <a:lnTo>
                  <a:pt x="1271" y="22"/>
                </a:lnTo>
                <a:lnTo>
                  <a:pt x="1271" y="29"/>
                </a:lnTo>
                <a:lnTo>
                  <a:pt x="1266" y="31"/>
                </a:lnTo>
                <a:lnTo>
                  <a:pt x="1264" y="33"/>
                </a:lnTo>
                <a:lnTo>
                  <a:pt x="1264" y="36"/>
                </a:lnTo>
                <a:lnTo>
                  <a:pt x="1254" y="36"/>
                </a:lnTo>
                <a:lnTo>
                  <a:pt x="1244" y="36"/>
                </a:lnTo>
                <a:lnTo>
                  <a:pt x="1237" y="33"/>
                </a:lnTo>
                <a:lnTo>
                  <a:pt x="1230" y="29"/>
                </a:lnTo>
                <a:lnTo>
                  <a:pt x="1223" y="33"/>
                </a:lnTo>
                <a:lnTo>
                  <a:pt x="1218" y="38"/>
                </a:lnTo>
                <a:lnTo>
                  <a:pt x="1217" y="46"/>
                </a:lnTo>
                <a:lnTo>
                  <a:pt x="1217" y="57"/>
                </a:lnTo>
                <a:lnTo>
                  <a:pt x="1213" y="58"/>
                </a:lnTo>
                <a:lnTo>
                  <a:pt x="1211" y="62"/>
                </a:lnTo>
                <a:lnTo>
                  <a:pt x="1210" y="70"/>
                </a:lnTo>
                <a:lnTo>
                  <a:pt x="1206" y="70"/>
                </a:lnTo>
                <a:lnTo>
                  <a:pt x="1205" y="72"/>
                </a:lnTo>
                <a:lnTo>
                  <a:pt x="1203" y="77"/>
                </a:lnTo>
                <a:lnTo>
                  <a:pt x="1176" y="77"/>
                </a:lnTo>
                <a:lnTo>
                  <a:pt x="1164" y="75"/>
                </a:lnTo>
                <a:lnTo>
                  <a:pt x="1158" y="74"/>
                </a:lnTo>
                <a:lnTo>
                  <a:pt x="1155" y="70"/>
                </a:lnTo>
                <a:lnTo>
                  <a:pt x="1152" y="67"/>
                </a:lnTo>
                <a:lnTo>
                  <a:pt x="1148" y="63"/>
                </a:lnTo>
                <a:lnTo>
                  <a:pt x="1140" y="58"/>
                </a:lnTo>
                <a:lnTo>
                  <a:pt x="1129" y="55"/>
                </a:lnTo>
                <a:lnTo>
                  <a:pt x="1121" y="50"/>
                </a:lnTo>
                <a:lnTo>
                  <a:pt x="1109" y="50"/>
                </a:lnTo>
                <a:lnTo>
                  <a:pt x="1100" y="50"/>
                </a:lnTo>
                <a:lnTo>
                  <a:pt x="1094" y="53"/>
                </a:lnTo>
                <a:lnTo>
                  <a:pt x="1087" y="57"/>
                </a:lnTo>
                <a:lnTo>
                  <a:pt x="1080" y="60"/>
                </a:lnTo>
                <a:lnTo>
                  <a:pt x="1073" y="63"/>
                </a:lnTo>
                <a:lnTo>
                  <a:pt x="1063" y="65"/>
                </a:lnTo>
                <a:lnTo>
                  <a:pt x="1053" y="63"/>
                </a:lnTo>
                <a:lnTo>
                  <a:pt x="1042" y="70"/>
                </a:lnTo>
                <a:lnTo>
                  <a:pt x="1032" y="77"/>
                </a:lnTo>
                <a:lnTo>
                  <a:pt x="1019" y="80"/>
                </a:lnTo>
                <a:lnTo>
                  <a:pt x="1005" y="84"/>
                </a:lnTo>
                <a:lnTo>
                  <a:pt x="1000" y="87"/>
                </a:lnTo>
                <a:lnTo>
                  <a:pt x="993" y="89"/>
                </a:lnTo>
                <a:lnTo>
                  <a:pt x="986" y="91"/>
                </a:lnTo>
                <a:lnTo>
                  <a:pt x="978" y="91"/>
                </a:lnTo>
                <a:lnTo>
                  <a:pt x="974" y="96"/>
                </a:lnTo>
                <a:lnTo>
                  <a:pt x="971" y="101"/>
                </a:lnTo>
                <a:lnTo>
                  <a:pt x="964" y="104"/>
                </a:lnTo>
                <a:lnTo>
                  <a:pt x="957" y="104"/>
                </a:lnTo>
                <a:lnTo>
                  <a:pt x="957" y="115"/>
                </a:lnTo>
                <a:lnTo>
                  <a:pt x="957" y="121"/>
                </a:lnTo>
                <a:lnTo>
                  <a:pt x="955" y="137"/>
                </a:lnTo>
                <a:lnTo>
                  <a:pt x="949" y="149"/>
                </a:lnTo>
                <a:lnTo>
                  <a:pt x="944" y="159"/>
                </a:lnTo>
                <a:lnTo>
                  <a:pt x="908" y="155"/>
                </a:lnTo>
                <a:lnTo>
                  <a:pt x="894" y="155"/>
                </a:lnTo>
                <a:lnTo>
                  <a:pt x="875" y="159"/>
                </a:lnTo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2" name="Freeform 15">
            <a:extLst>
              <a:ext uri="{FF2B5EF4-FFF2-40B4-BE49-F238E27FC236}">
                <a16:creationId xmlns:a16="http://schemas.microsoft.com/office/drawing/2014/main" id="{4E32835B-71A0-4E6A-9F61-204F70E3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468" y="5000544"/>
            <a:ext cx="576497" cy="629943"/>
          </a:xfrm>
          <a:custGeom>
            <a:avLst/>
            <a:gdLst>
              <a:gd name="T0" fmla="*/ 471992 w 1454"/>
              <a:gd name="T1" fmla="*/ 408600 h 1686"/>
              <a:gd name="T2" fmla="*/ 454698 w 1454"/>
              <a:gd name="T3" fmla="*/ 380544 h 1686"/>
              <a:gd name="T4" fmla="*/ 436322 w 1454"/>
              <a:gd name="T5" fmla="*/ 326592 h 1686"/>
              <a:gd name="T6" fmla="*/ 453617 w 1454"/>
              <a:gd name="T7" fmla="*/ 303572 h 1686"/>
              <a:gd name="T8" fmla="*/ 452175 w 1454"/>
              <a:gd name="T9" fmla="*/ 272639 h 1686"/>
              <a:gd name="T10" fmla="*/ 455778 w 1454"/>
              <a:gd name="T11" fmla="*/ 231995 h 1686"/>
              <a:gd name="T12" fmla="*/ 438844 w 1454"/>
              <a:gd name="T13" fmla="*/ 213652 h 1686"/>
              <a:gd name="T14" fmla="*/ 408579 w 1454"/>
              <a:gd name="T15" fmla="*/ 238829 h 1686"/>
              <a:gd name="T16" fmla="*/ 388403 w 1454"/>
              <a:gd name="T17" fmla="*/ 235592 h 1686"/>
              <a:gd name="T18" fmla="*/ 344806 w 1454"/>
              <a:gd name="T19" fmla="*/ 222644 h 1686"/>
              <a:gd name="T20" fmla="*/ 320666 w 1454"/>
              <a:gd name="T21" fmla="*/ 213652 h 1686"/>
              <a:gd name="T22" fmla="*/ 323909 w 1454"/>
              <a:gd name="T23" fmla="*/ 180561 h 1686"/>
              <a:gd name="T24" fmla="*/ 317063 w 1454"/>
              <a:gd name="T25" fmla="*/ 150347 h 1686"/>
              <a:gd name="T26" fmla="*/ 282114 w 1454"/>
              <a:gd name="T27" fmla="*/ 137399 h 1686"/>
              <a:gd name="T28" fmla="*/ 242842 w 1454"/>
              <a:gd name="T29" fmla="*/ 121573 h 1686"/>
              <a:gd name="T30" fmla="*/ 218702 w 1454"/>
              <a:gd name="T31" fmla="*/ 92079 h 1686"/>
              <a:gd name="T32" fmla="*/ 193481 w 1454"/>
              <a:gd name="T33" fmla="*/ 49636 h 1686"/>
              <a:gd name="T34" fmla="*/ 159613 w 1454"/>
              <a:gd name="T35" fmla="*/ 21941 h 1686"/>
              <a:gd name="T36" fmla="*/ 108810 w 1454"/>
              <a:gd name="T37" fmla="*/ 5036 h 1686"/>
              <a:gd name="T38" fmla="*/ 73141 w 1454"/>
              <a:gd name="T39" fmla="*/ 7913 h 1686"/>
              <a:gd name="T40" fmla="*/ 25221 w 1454"/>
              <a:gd name="T41" fmla="*/ 33810 h 1686"/>
              <a:gd name="T42" fmla="*/ 4684 w 1454"/>
              <a:gd name="T43" fmla="*/ 58988 h 1686"/>
              <a:gd name="T44" fmla="*/ 21978 w 1454"/>
              <a:gd name="T45" fmla="*/ 87763 h 1686"/>
              <a:gd name="T46" fmla="*/ 29905 w 1454"/>
              <a:gd name="T47" fmla="*/ 120134 h 1686"/>
              <a:gd name="T48" fmla="*/ 30625 w 1454"/>
              <a:gd name="T49" fmla="*/ 132723 h 1686"/>
              <a:gd name="T50" fmla="*/ 41795 w 1454"/>
              <a:gd name="T51" fmla="*/ 157181 h 1686"/>
              <a:gd name="T52" fmla="*/ 77825 w 1454"/>
              <a:gd name="T53" fmla="*/ 178043 h 1686"/>
              <a:gd name="T54" fmla="*/ 44317 w 1454"/>
              <a:gd name="T55" fmla="*/ 186675 h 1686"/>
              <a:gd name="T56" fmla="*/ 51523 w 1454"/>
              <a:gd name="T57" fmla="*/ 220845 h 1686"/>
              <a:gd name="T58" fmla="*/ 77825 w 1454"/>
              <a:gd name="T59" fmla="*/ 255734 h 1686"/>
              <a:gd name="T60" fmla="*/ 63773 w 1454"/>
              <a:gd name="T61" fmla="*/ 301774 h 1686"/>
              <a:gd name="T62" fmla="*/ 86112 w 1454"/>
              <a:gd name="T63" fmla="*/ 322635 h 1686"/>
              <a:gd name="T64" fmla="*/ 114935 w 1454"/>
              <a:gd name="T65" fmla="*/ 347453 h 1686"/>
              <a:gd name="T66" fmla="*/ 114215 w 1454"/>
              <a:gd name="T67" fmla="*/ 371193 h 1686"/>
              <a:gd name="T68" fmla="*/ 90075 w 1454"/>
              <a:gd name="T69" fmla="*/ 377307 h 1686"/>
              <a:gd name="T70" fmla="*/ 113134 w 1454"/>
              <a:gd name="T71" fmla="*/ 405003 h 1686"/>
              <a:gd name="T72" fmla="*/ 93317 w 1454"/>
              <a:gd name="T73" fmla="*/ 446726 h 1686"/>
              <a:gd name="T74" fmla="*/ 122862 w 1454"/>
              <a:gd name="T75" fmla="*/ 472983 h 1686"/>
              <a:gd name="T76" fmla="*/ 149164 w 1454"/>
              <a:gd name="T77" fmla="*/ 487370 h 1686"/>
              <a:gd name="T78" fmla="*/ 181230 w 1454"/>
              <a:gd name="T79" fmla="*/ 506074 h 1686"/>
              <a:gd name="T80" fmla="*/ 219422 w 1454"/>
              <a:gd name="T81" fmla="*/ 520461 h 1686"/>
              <a:gd name="T82" fmla="*/ 232393 w 1454"/>
              <a:gd name="T83" fmla="*/ 508591 h 1686"/>
              <a:gd name="T84" fmla="*/ 247526 w 1454"/>
              <a:gd name="T85" fmla="*/ 497081 h 1686"/>
              <a:gd name="T86" fmla="*/ 240680 w 1454"/>
              <a:gd name="T87" fmla="*/ 482334 h 1686"/>
              <a:gd name="T88" fmla="*/ 243923 w 1454"/>
              <a:gd name="T89" fmla="*/ 470105 h 1686"/>
              <a:gd name="T90" fmla="*/ 265901 w 1454"/>
              <a:gd name="T91" fmla="*/ 461473 h 1686"/>
              <a:gd name="T92" fmla="*/ 299048 w 1454"/>
              <a:gd name="T93" fmla="*/ 478738 h 1686"/>
              <a:gd name="T94" fmla="*/ 319585 w 1454"/>
              <a:gd name="T95" fmla="*/ 494564 h 1686"/>
              <a:gd name="T96" fmla="*/ 345167 w 1454"/>
              <a:gd name="T97" fmla="*/ 511109 h 1686"/>
              <a:gd name="T98" fmla="*/ 357777 w 1454"/>
              <a:gd name="T99" fmla="*/ 533769 h 1686"/>
              <a:gd name="T100" fmla="*/ 393447 w 1454"/>
              <a:gd name="T101" fmla="*/ 553552 h 1686"/>
              <a:gd name="T102" fmla="*/ 381557 w 1454"/>
              <a:gd name="T103" fmla="*/ 579089 h 1686"/>
              <a:gd name="T104" fmla="*/ 373630 w 1454"/>
              <a:gd name="T105" fmla="*/ 596354 h 1686"/>
              <a:gd name="T106" fmla="*/ 390204 w 1454"/>
              <a:gd name="T107" fmla="*/ 597073 h 1686"/>
              <a:gd name="T108" fmla="*/ 420469 w 1454"/>
              <a:gd name="T109" fmla="*/ 591318 h 1686"/>
              <a:gd name="T110" fmla="*/ 459742 w 1454"/>
              <a:gd name="T111" fmla="*/ 576571 h 1686"/>
              <a:gd name="T112" fmla="*/ 480999 w 1454"/>
              <a:gd name="T113" fmla="*/ 570097 h 1686"/>
              <a:gd name="T114" fmla="*/ 471992 w 1454"/>
              <a:gd name="T115" fmla="*/ 549595 h 1686"/>
              <a:gd name="T116" fmla="*/ 484242 w 1454"/>
              <a:gd name="T117" fmla="*/ 489528 h 1686"/>
              <a:gd name="T118" fmla="*/ 503338 w 1454"/>
              <a:gd name="T119" fmla="*/ 465070 h 1686"/>
              <a:gd name="T120" fmla="*/ 518471 w 1454"/>
              <a:gd name="T121" fmla="*/ 441690 h 168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54" h="1686">
                <a:moveTo>
                  <a:pt x="1419" y="1228"/>
                </a:moveTo>
                <a:lnTo>
                  <a:pt x="1412" y="1218"/>
                </a:lnTo>
                <a:lnTo>
                  <a:pt x="1405" y="1210"/>
                </a:lnTo>
                <a:lnTo>
                  <a:pt x="1388" y="1194"/>
                </a:lnTo>
                <a:lnTo>
                  <a:pt x="1371" y="1179"/>
                </a:lnTo>
                <a:lnTo>
                  <a:pt x="1364" y="1170"/>
                </a:lnTo>
                <a:lnTo>
                  <a:pt x="1358" y="1160"/>
                </a:lnTo>
                <a:lnTo>
                  <a:pt x="1349" y="1158"/>
                </a:lnTo>
                <a:lnTo>
                  <a:pt x="1346" y="1157"/>
                </a:lnTo>
                <a:lnTo>
                  <a:pt x="1344" y="1153"/>
                </a:lnTo>
                <a:lnTo>
                  <a:pt x="1323" y="1153"/>
                </a:lnTo>
                <a:lnTo>
                  <a:pt x="1323" y="1148"/>
                </a:lnTo>
                <a:lnTo>
                  <a:pt x="1323" y="1143"/>
                </a:lnTo>
                <a:lnTo>
                  <a:pt x="1320" y="1141"/>
                </a:lnTo>
                <a:lnTo>
                  <a:pt x="1317" y="1140"/>
                </a:lnTo>
                <a:lnTo>
                  <a:pt x="1310" y="1136"/>
                </a:lnTo>
                <a:lnTo>
                  <a:pt x="1306" y="1134"/>
                </a:lnTo>
                <a:lnTo>
                  <a:pt x="1303" y="1133"/>
                </a:lnTo>
                <a:lnTo>
                  <a:pt x="1301" y="1129"/>
                </a:lnTo>
                <a:lnTo>
                  <a:pt x="1298" y="1126"/>
                </a:lnTo>
                <a:lnTo>
                  <a:pt x="1288" y="1124"/>
                </a:lnTo>
                <a:lnTo>
                  <a:pt x="1283" y="1124"/>
                </a:lnTo>
                <a:lnTo>
                  <a:pt x="1279" y="1121"/>
                </a:lnTo>
                <a:lnTo>
                  <a:pt x="1276" y="1117"/>
                </a:lnTo>
                <a:lnTo>
                  <a:pt x="1276" y="1112"/>
                </a:lnTo>
                <a:lnTo>
                  <a:pt x="1274" y="1105"/>
                </a:lnTo>
                <a:lnTo>
                  <a:pt x="1272" y="1099"/>
                </a:lnTo>
                <a:lnTo>
                  <a:pt x="1267" y="1087"/>
                </a:lnTo>
                <a:lnTo>
                  <a:pt x="1264" y="1081"/>
                </a:lnTo>
                <a:lnTo>
                  <a:pt x="1262" y="1075"/>
                </a:lnTo>
                <a:lnTo>
                  <a:pt x="1260" y="1068"/>
                </a:lnTo>
                <a:lnTo>
                  <a:pt x="1262" y="1058"/>
                </a:lnTo>
                <a:lnTo>
                  <a:pt x="1259" y="1058"/>
                </a:lnTo>
                <a:lnTo>
                  <a:pt x="1257" y="1056"/>
                </a:lnTo>
                <a:lnTo>
                  <a:pt x="1257" y="1052"/>
                </a:lnTo>
                <a:lnTo>
                  <a:pt x="1255" y="1051"/>
                </a:lnTo>
                <a:lnTo>
                  <a:pt x="1245" y="1044"/>
                </a:lnTo>
                <a:lnTo>
                  <a:pt x="1235" y="1039"/>
                </a:lnTo>
                <a:lnTo>
                  <a:pt x="1230" y="1037"/>
                </a:lnTo>
                <a:lnTo>
                  <a:pt x="1226" y="1034"/>
                </a:lnTo>
                <a:lnTo>
                  <a:pt x="1223" y="1029"/>
                </a:lnTo>
                <a:lnTo>
                  <a:pt x="1221" y="1024"/>
                </a:lnTo>
                <a:lnTo>
                  <a:pt x="1214" y="1010"/>
                </a:lnTo>
                <a:lnTo>
                  <a:pt x="1207" y="996"/>
                </a:lnTo>
                <a:lnTo>
                  <a:pt x="1207" y="979"/>
                </a:lnTo>
                <a:lnTo>
                  <a:pt x="1207" y="962"/>
                </a:lnTo>
                <a:lnTo>
                  <a:pt x="1209" y="935"/>
                </a:lnTo>
                <a:lnTo>
                  <a:pt x="1211" y="908"/>
                </a:lnTo>
                <a:lnTo>
                  <a:pt x="1211" y="896"/>
                </a:lnTo>
                <a:lnTo>
                  <a:pt x="1207" y="880"/>
                </a:lnTo>
                <a:lnTo>
                  <a:pt x="1214" y="877"/>
                </a:lnTo>
                <a:lnTo>
                  <a:pt x="1221" y="873"/>
                </a:lnTo>
                <a:lnTo>
                  <a:pt x="1231" y="873"/>
                </a:lnTo>
                <a:lnTo>
                  <a:pt x="1242" y="873"/>
                </a:lnTo>
                <a:lnTo>
                  <a:pt x="1242" y="870"/>
                </a:lnTo>
                <a:lnTo>
                  <a:pt x="1245" y="867"/>
                </a:lnTo>
                <a:lnTo>
                  <a:pt x="1247" y="863"/>
                </a:lnTo>
                <a:lnTo>
                  <a:pt x="1248" y="860"/>
                </a:lnTo>
                <a:lnTo>
                  <a:pt x="1252" y="860"/>
                </a:lnTo>
                <a:lnTo>
                  <a:pt x="1252" y="858"/>
                </a:lnTo>
                <a:lnTo>
                  <a:pt x="1254" y="855"/>
                </a:lnTo>
                <a:lnTo>
                  <a:pt x="1254" y="851"/>
                </a:lnTo>
                <a:lnTo>
                  <a:pt x="1255" y="846"/>
                </a:lnTo>
                <a:lnTo>
                  <a:pt x="1259" y="844"/>
                </a:lnTo>
                <a:lnTo>
                  <a:pt x="1262" y="843"/>
                </a:lnTo>
                <a:lnTo>
                  <a:pt x="1265" y="841"/>
                </a:lnTo>
                <a:lnTo>
                  <a:pt x="1269" y="839"/>
                </a:lnTo>
                <a:lnTo>
                  <a:pt x="1272" y="833"/>
                </a:lnTo>
                <a:lnTo>
                  <a:pt x="1276" y="826"/>
                </a:lnTo>
                <a:lnTo>
                  <a:pt x="1279" y="826"/>
                </a:lnTo>
                <a:lnTo>
                  <a:pt x="1283" y="826"/>
                </a:lnTo>
                <a:lnTo>
                  <a:pt x="1283" y="824"/>
                </a:lnTo>
                <a:lnTo>
                  <a:pt x="1283" y="819"/>
                </a:lnTo>
                <a:lnTo>
                  <a:pt x="1283" y="815"/>
                </a:lnTo>
                <a:lnTo>
                  <a:pt x="1283" y="812"/>
                </a:lnTo>
                <a:lnTo>
                  <a:pt x="1283" y="771"/>
                </a:lnTo>
                <a:lnTo>
                  <a:pt x="1281" y="771"/>
                </a:lnTo>
                <a:lnTo>
                  <a:pt x="1277" y="768"/>
                </a:lnTo>
                <a:lnTo>
                  <a:pt x="1265" y="763"/>
                </a:lnTo>
                <a:lnTo>
                  <a:pt x="1255" y="758"/>
                </a:lnTo>
                <a:lnTo>
                  <a:pt x="1252" y="746"/>
                </a:lnTo>
                <a:lnTo>
                  <a:pt x="1248" y="734"/>
                </a:lnTo>
                <a:lnTo>
                  <a:pt x="1247" y="727"/>
                </a:lnTo>
                <a:lnTo>
                  <a:pt x="1243" y="723"/>
                </a:lnTo>
                <a:lnTo>
                  <a:pt x="1240" y="718"/>
                </a:lnTo>
                <a:lnTo>
                  <a:pt x="1235" y="717"/>
                </a:lnTo>
                <a:lnTo>
                  <a:pt x="1226" y="694"/>
                </a:lnTo>
                <a:lnTo>
                  <a:pt x="1223" y="682"/>
                </a:lnTo>
                <a:lnTo>
                  <a:pt x="1221" y="669"/>
                </a:lnTo>
                <a:lnTo>
                  <a:pt x="1226" y="665"/>
                </a:lnTo>
                <a:lnTo>
                  <a:pt x="1231" y="662"/>
                </a:lnTo>
                <a:lnTo>
                  <a:pt x="1233" y="657"/>
                </a:lnTo>
                <a:lnTo>
                  <a:pt x="1235" y="648"/>
                </a:lnTo>
                <a:lnTo>
                  <a:pt x="1245" y="650"/>
                </a:lnTo>
                <a:lnTo>
                  <a:pt x="1252" y="648"/>
                </a:lnTo>
                <a:lnTo>
                  <a:pt x="1265" y="645"/>
                </a:lnTo>
                <a:lnTo>
                  <a:pt x="1279" y="641"/>
                </a:lnTo>
                <a:lnTo>
                  <a:pt x="1288" y="641"/>
                </a:lnTo>
                <a:lnTo>
                  <a:pt x="1296" y="641"/>
                </a:lnTo>
                <a:lnTo>
                  <a:pt x="1296" y="631"/>
                </a:lnTo>
                <a:lnTo>
                  <a:pt x="1294" y="630"/>
                </a:lnTo>
                <a:lnTo>
                  <a:pt x="1293" y="626"/>
                </a:lnTo>
                <a:lnTo>
                  <a:pt x="1288" y="623"/>
                </a:lnTo>
                <a:lnTo>
                  <a:pt x="1281" y="621"/>
                </a:lnTo>
                <a:lnTo>
                  <a:pt x="1264" y="621"/>
                </a:lnTo>
                <a:lnTo>
                  <a:pt x="1255" y="618"/>
                </a:lnTo>
                <a:lnTo>
                  <a:pt x="1248" y="614"/>
                </a:lnTo>
                <a:lnTo>
                  <a:pt x="1240" y="614"/>
                </a:lnTo>
                <a:lnTo>
                  <a:pt x="1235" y="611"/>
                </a:lnTo>
                <a:lnTo>
                  <a:pt x="1230" y="607"/>
                </a:lnTo>
                <a:lnTo>
                  <a:pt x="1226" y="602"/>
                </a:lnTo>
                <a:lnTo>
                  <a:pt x="1218" y="594"/>
                </a:lnTo>
                <a:lnTo>
                  <a:pt x="1213" y="589"/>
                </a:lnTo>
                <a:lnTo>
                  <a:pt x="1207" y="587"/>
                </a:lnTo>
                <a:lnTo>
                  <a:pt x="1204" y="589"/>
                </a:lnTo>
                <a:lnTo>
                  <a:pt x="1201" y="590"/>
                </a:lnTo>
                <a:lnTo>
                  <a:pt x="1192" y="594"/>
                </a:lnTo>
                <a:lnTo>
                  <a:pt x="1190" y="595"/>
                </a:lnTo>
                <a:lnTo>
                  <a:pt x="1187" y="597"/>
                </a:lnTo>
                <a:lnTo>
                  <a:pt x="1187" y="602"/>
                </a:lnTo>
                <a:lnTo>
                  <a:pt x="1187" y="607"/>
                </a:lnTo>
                <a:lnTo>
                  <a:pt x="1173" y="614"/>
                </a:lnTo>
                <a:lnTo>
                  <a:pt x="1160" y="621"/>
                </a:lnTo>
                <a:lnTo>
                  <a:pt x="1156" y="631"/>
                </a:lnTo>
                <a:lnTo>
                  <a:pt x="1150" y="640"/>
                </a:lnTo>
                <a:lnTo>
                  <a:pt x="1144" y="647"/>
                </a:lnTo>
                <a:lnTo>
                  <a:pt x="1139" y="655"/>
                </a:lnTo>
                <a:lnTo>
                  <a:pt x="1134" y="664"/>
                </a:lnTo>
                <a:lnTo>
                  <a:pt x="1127" y="671"/>
                </a:lnTo>
                <a:lnTo>
                  <a:pt x="1121" y="677"/>
                </a:lnTo>
                <a:lnTo>
                  <a:pt x="1112" y="682"/>
                </a:lnTo>
                <a:lnTo>
                  <a:pt x="1102" y="681"/>
                </a:lnTo>
                <a:lnTo>
                  <a:pt x="1093" y="676"/>
                </a:lnTo>
                <a:lnTo>
                  <a:pt x="1092" y="676"/>
                </a:lnTo>
                <a:lnTo>
                  <a:pt x="1092" y="672"/>
                </a:lnTo>
                <a:lnTo>
                  <a:pt x="1092" y="669"/>
                </a:lnTo>
                <a:lnTo>
                  <a:pt x="1088" y="669"/>
                </a:lnTo>
                <a:lnTo>
                  <a:pt x="1085" y="669"/>
                </a:lnTo>
                <a:lnTo>
                  <a:pt x="1085" y="665"/>
                </a:lnTo>
                <a:lnTo>
                  <a:pt x="1085" y="662"/>
                </a:lnTo>
                <a:lnTo>
                  <a:pt x="1081" y="662"/>
                </a:lnTo>
                <a:lnTo>
                  <a:pt x="1078" y="662"/>
                </a:lnTo>
                <a:lnTo>
                  <a:pt x="1078" y="659"/>
                </a:lnTo>
                <a:lnTo>
                  <a:pt x="1078" y="655"/>
                </a:lnTo>
                <a:lnTo>
                  <a:pt x="1074" y="655"/>
                </a:lnTo>
                <a:lnTo>
                  <a:pt x="1071" y="655"/>
                </a:lnTo>
                <a:lnTo>
                  <a:pt x="1071" y="652"/>
                </a:lnTo>
                <a:lnTo>
                  <a:pt x="1071" y="648"/>
                </a:lnTo>
                <a:lnTo>
                  <a:pt x="1068" y="645"/>
                </a:lnTo>
                <a:lnTo>
                  <a:pt x="1063" y="643"/>
                </a:lnTo>
                <a:lnTo>
                  <a:pt x="1059" y="640"/>
                </a:lnTo>
                <a:lnTo>
                  <a:pt x="1057" y="635"/>
                </a:lnTo>
                <a:lnTo>
                  <a:pt x="1037" y="633"/>
                </a:lnTo>
                <a:lnTo>
                  <a:pt x="1004" y="628"/>
                </a:lnTo>
                <a:lnTo>
                  <a:pt x="987" y="626"/>
                </a:lnTo>
                <a:lnTo>
                  <a:pt x="969" y="628"/>
                </a:lnTo>
                <a:lnTo>
                  <a:pt x="967" y="626"/>
                </a:lnTo>
                <a:lnTo>
                  <a:pt x="965" y="624"/>
                </a:lnTo>
                <a:lnTo>
                  <a:pt x="962" y="621"/>
                </a:lnTo>
                <a:lnTo>
                  <a:pt x="957" y="619"/>
                </a:lnTo>
                <a:lnTo>
                  <a:pt x="955" y="618"/>
                </a:lnTo>
                <a:lnTo>
                  <a:pt x="955" y="614"/>
                </a:lnTo>
                <a:lnTo>
                  <a:pt x="952" y="612"/>
                </a:lnTo>
                <a:lnTo>
                  <a:pt x="948" y="611"/>
                </a:lnTo>
                <a:lnTo>
                  <a:pt x="945" y="609"/>
                </a:lnTo>
                <a:lnTo>
                  <a:pt x="941" y="607"/>
                </a:lnTo>
                <a:lnTo>
                  <a:pt x="940" y="602"/>
                </a:lnTo>
                <a:lnTo>
                  <a:pt x="936" y="600"/>
                </a:lnTo>
                <a:lnTo>
                  <a:pt x="928" y="597"/>
                </a:lnTo>
                <a:lnTo>
                  <a:pt x="919" y="594"/>
                </a:lnTo>
                <a:lnTo>
                  <a:pt x="916" y="592"/>
                </a:lnTo>
                <a:lnTo>
                  <a:pt x="914" y="587"/>
                </a:lnTo>
                <a:lnTo>
                  <a:pt x="907" y="585"/>
                </a:lnTo>
                <a:lnTo>
                  <a:pt x="902" y="585"/>
                </a:lnTo>
                <a:lnTo>
                  <a:pt x="895" y="589"/>
                </a:lnTo>
                <a:lnTo>
                  <a:pt x="890" y="594"/>
                </a:lnTo>
                <a:lnTo>
                  <a:pt x="885" y="594"/>
                </a:lnTo>
                <a:lnTo>
                  <a:pt x="880" y="594"/>
                </a:lnTo>
                <a:lnTo>
                  <a:pt x="871" y="592"/>
                </a:lnTo>
                <a:lnTo>
                  <a:pt x="863" y="590"/>
                </a:lnTo>
                <a:lnTo>
                  <a:pt x="856" y="585"/>
                </a:lnTo>
                <a:lnTo>
                  <a:pt x="853" y="580"/>
                </a:lnTo>
                <a:lnTo>
                  <a:pt x="858" y="571"/>
                </a:lnTo>
                <a:lnTo>
                  <a:pt x="861" y="568"/>
                </a:lnTo>
                <a:lnTo>
                  <a:pt x="866" y="566"/>
                </a:lnTo>
                <a:lnTo>
                  <a:pt x="870" y="563"/>
                </a:lnTo>
                <a:lnTo>
                  <a:pt x="873" y="559"/>
                </a:lnTo>
                <a:lnTo>
                  <a:pt x="882" y="554"/>
                </a:lnTo>
                <a:lnTo>
                  <a:pt x="892" y="551"/>
                </a:lnTo>
                <a:lnTo>
                  <a:pt x="900" y="546"/>
                </a:lnTo>
                <a:lnTo>
                  <a:pt x="900" y="505"/>
                </a:lnTo>
                <a:lnTo>
                  <a:pt x="899" y="502"/>
                </a:lnTo>
                <a:lnTo>
                  <a:pt x="897" y="500"/>
                </a:lnTo>
                <a:lnTo>
                  <a:pt x="892" y="496"/>
                </a:lnTo>
                <a:lnTo>
                  <a:pt x="885" y="495"/>
                </a:lnTo>
                <a:lnTo>
                  <a:pt x="880" y="491"/>
                </a:lnTo>
                <a:lnTo>
                  <a:pt x="878" y="486"/>
                </a:lnTo>
                <a:lnTo>
                  <a:pt x="876" y="484"/>
                </a:lnTo>
                <a:lnTo>
                  <a:pt x="873" y="484"/>
                </a:lnTo>
                <a:lnTo>
                  <a:pt x="870" y="483"/>
                </a:lnTo>
                <a:lnTo>
                  <a:pt x="868" y="479"/>
                </a:lnTo>
                <a:lnTo>
                  <a:pt x="866" y="476"/>
                </a:lnTo>
                <a:lnTo>
                  <a:pt x="866" y="471"/>
                </a:lnTo>
                <a:lnTo>
                  <a:pt x="866" y="462"/>
                </a:lnTo>
                <a:lnTo>
                  <a:pt x="870" y="454"/>
                </a:lnTo>
                <a:lnTo>
                  <a:pt x="875" y="440"/>
                </a:lnTo>
                <a:lnTo>
                  <a:pt x="880" y="426"/>
                </a:lnTo>
                <a:lnTo>
                  <a:pt x="880" y="418"/>
                </a:lnTo>
                <a:lnTo>
                  <a:pt x="880" y="409"/>
                </a:lnTo>
                <a:lnTo>
                  <a:pt x="875" y="408"/>
                </a:lnTo>
                <a:lnTo>
                  <a:pt x="871" y="406"/>
                </a:lnTo>
                <a:lnTo>
                  <a:pt x="871" y="404"/>
                </a:lnTo>
                <a:lnTo>
                  <a:pt x="873" y="403"/>
                </a:lnTo>
                <a:lnTo>
                  <a:pt x="863" y="403"/>
                </a:lnTo>
                <a:lnTo>
                  <a:pt x="853" y="399"/>
                </a:lnTo>
                <a:lnTo>
                  <a:pt x="836" y="396"/>
                </a:lnTo>
                <a:lnTo>
                  <a:pt x="829" y="392"/>
                </a:lnTo>
                <a:lnTo>
                  <a:pt x="820" y="392"/>
                </a:lnTo>
                <a:lnTo>
                  <a:pt x="813" y="392"/>
                </a:lnTo>
                <a:lnTo>
                  <a:pt x="805" y="396"/>
                </a:lnTo>
                <a:lnTo>
                  <a:pt x="803" y="391"/>
                </a:lnTo>
                <a:lnTo>
                  <a:pt x="800" y="389"/>
                </a:lnTo>
                <a:lnTo>
                  <a:pt x="791" y="386"/>
                </a:lnTo>
                <a:lnTo>
                  <a:pt x="783" y="382"/>
                </a:lnTo>
                <a:lnTo>
                  <a:pt x="779" y="380"/>
                </a:lnTo>
                <a:lnTo>
                  <a:pt x="778" y="375"/>
                </a:lnTo>
                <a:lnTo>
                  <a:pt x="737" y="375"/>
                </a:lnTo>
                <a:lnTo>
                  <a:pt x="732" y="375"/>
                </a:lnTo>
                <a:lnTo>
                  <a:pt x="726" y="374"/>
                </a:lnTo>
                <a:lnTo>
                  <a:pt x="721" y="372"/>
                </a:lnTo>
                <a:lnTo>
                  <a:pt x="718" y="369"/>
                </a:lnTo>
                <a:lnTo>
                  <a:pt x="713" y="362"/>
                </a:lnTo>
                <a:lnTo>
                  <a:pt x="709" y="355"/>
                </a:lnTo>
                <a:lnTo>
                  <a:pt x="703" y="357"/>
                </a:lnTo>
                <a:lnTo>
                  <a:pt x="697" y="357"/>
                </a:lnTo>
                <a:lnTo>
                  <a:pt x="691" y="353"/>
                </a:lnTo>
                <a:lnTo>
                  <a:pt x="685" y="348"/>
                </a:lnTo>
                <a:lnTo>
                  <a:pt x="680" y="348"/>
                </a:lnTo>
                <a:lnTo>
                  <a:pt x="675" y="348"/>
                </a:lnTo>
                <a:lnTo>
                  <a:pt x="674" y="338"/>
                </a:lnTo>
                <a:lnTo>
                  <a:pt x="670" y="331"/>
                </a:lnTo>
                <a:lnTo>
                  <a:pt x="665" y="326"/>
                </a:lnTo>
                <a:lnTo>
                  <a:pt x="658" y="321"/>
                </a:lnTo>
                <a:lnTo>
                  <a:pt x="651" y="316"/>
                </a:lnTo>
                <a:lnTo>
                  <a:pt x="646" y="311"/>
                </a:lnTo>
                <a:lnTo>
                  <a:pt x="643" y="304"/>
                </a:lnTo>
                <a:lnTo>
                  <a:pt x="641" y="293"/>
                </a:lnTo>
                <a:lnTo>
                  <a:pt x="634" y="290"/>
                </a:lnTo>
                <a:lnTo>
                  <a:pt x="629" y="285"/>
                </a:lnTo>
                <a:lnTo>
                  <a:pt x="624" y="280"/>
                </a:lnTo>
                <a:lnTo>
                  <a:pt x="621" y="273"/>
                </a:lnTo>
                <a:lnTo>
                  <a:pt x="616" y="273"/>
                </a:lnTo>
                <a:lnTo>
                  <a:pt x="612" y="271"/>
                </a:lnTo>
                <a:lnTo>
                  <a:pt x="610" y="268"/>
                </a:lnTo>
                <a:lnTo>
                  <a:pt x="609" y="265"/>
                </a:lnTo>
                <a:lnTo>
                  <a:pt x="607" y="256"/>
                </a:lnTo>
                <a:lnTo>
                  <a:pt x="604" y="254"/>
                </a:lnTo>
                <a:lnTo>
                  <a:pt x="600" y="253"/>
                </a:lnTo>
                <a:lnTo>
                  <a:pt x="600" y="191"/>
                </a:lnTo>
                <a:lnTo>
                  <a:pt x="599" y="189"/>
                </a:lnTo>
                <a:lnTo>
                  <a:pt x="597" y="188"/>
                </a:lnTo>
                <a:lnTo>
                  <a:pt x="593" y="184"/>
                </a:lnTo>
                <a:lnTo>
                  <a:pt x="588" y="183"/>
                </a:lnTo>
                <a:lnTo>
                  <a:pt x="587" y="181"/>
                </a:lnTo>
                <a:lnTo>
                  <a:pt x="587" y="178"/>
                </a:lnTo>
                <a:lnTo>
                  <a:pt x="580" y="178"/>
                </a:lnTo>
                <a:lnTo>
                  <a:pt x="575" y="176"/>
                </a:lnTo>
                <a:lnTo>
                  <a:pt x="571" y="172"/>
                </a:lnTo>
                <a:lnTo>
                  <a:pt x="566" y="171"/>
                </a:lnTo>
                <a:lnTo>
                  <a:pt x="558" y="159"/>
                </a:lnTo>
                <a:lnTo>
                  <a:pt x="547" y="149"/>
                </a:lnTo>
                <a:lnTo>
                  <a:pt x="537" y="138"/>
                </a:lnTo>
                <a:lnTo>
                  <a:pt x="525" y="130"/>
                </a:lnTo>
                <a:lnTo>
                  <a:pt x="518" y="118"/>
                </a:lnTo>
                <a:lnTo>
                  <a:pt x="508" y="109"/>
                </a:lnTo>
                <a:lnTo>
                  <a:pt x="496" y="102"/>
                </a:lnTo>
                <a:lnTo>
                  <a:pt x="484" y="96"/>
                </a:lnTo>
                <a:lnTo>
                  <a:pt x="482" y="92"/>
                </a:lnTo>
                <a:lnTo>
                  <a:pt x="481" y="89"/>
                </a:lnTo>
                <a:lnTo>
                  <a:pt x="476" y="84"/>
                </a:lnTo>
                <a:lnTo>
                  <a:pt x="472" y="82"/>
                </a:lnTo>
                <a:lnTo>
                  <a:pt x="471" y="78"/>
                </a:lnTo>
                <a:lnTo>
                  <a:pt x="469" y="75"/>
                </a:lnTo>
                <a:lnTo>
                  <a:pt x="471" y="68"/>
                </a:lnTo>
                <a:lnTo>
                  <a:pt x="465" y="65"/>
                </a:lnTo>
                <a:lnTo>
                  <a:pt x="459" y="63"/>
                </a:lnTo>
                <a:lnTo>
                  <a:pt x="452" y="61"/>
                </a:lnTo>
                <a:lnTo>
                  <a:pt x="443" y="61"/>
                </a:lnTo>
                <a:lnTo>
                  <a:pt x="445" y="53"/>
                </a:lnTo>
                <a:lnTo>
                  <a:pt x="443" y="44"/>
                </a:lnTo>
                <a:lnTo>
                  <a:pt x="441" y="32"/>
                </a:lnTo>
                <a:lnTo>
                  <a:pt x="438" y="20"/>
                </a:lnTo>
                <a:lnTo>
                  <a:pt x="436" y="14"/>
                </a:lnTo>
                <a:lnTo>
                  <a:pt x="436" y="7"/>
                </a:lnTo>
                <a:lnTo>
                  <a:pt x="428" y="3"/>
                </a:lnTo>
                <a:lnTo>
                  <a:pt x="419" y="2"/>
                </a:lnTo>
                <a:lnTo>
                  <a:pt x="397" y="0"/>
                </a:lnTo>
                <a:lnTo>
                  <a:pt x="348" y="0"/>
                </a:lnTo>
                <a:lnTo>
                  <a:pt x="337" y="2"/>
                </a:lnTo>
                <a:lnTo>
                  <a:pt x="329" y="5"/>
                </a:lnTo>
                <a:lnTo>
                  <a:pt x="322" y="10"/>
                </a:lnTo>
                <a:lnTo>
                  <a:pt x="314" y="14"/>
                </a:lnTo>
                <a:lnTo>
                  <a:pt x="307" y="14"/>
                </a:lnTo>
                <a:lnTo>
                  <a:pt x="302" y="14"/>
                </a:lnTo>
                <a:lnTo>
                  <a:pt x="300" y="14"/>
                </a:lnTo>
                <a:lnTo>
                  <a:pt x="300" y="20"/>
                </a:lnTo>
                <a:lnTo>
                  <a:pt x="295" y="20"/>
                </a:lnTo>
                <a:lnTo>
                  <a:pt x="290" y="20"/>
                </a:lnTo>
                <a:lnTo>
                  <a:pt x="285" y="20"/>
                </a:lnTo>
                <a:lnTo>
                  <a:pt x="279" y="20"/>
                </a:lnTo>
                <a:lnTo>
                  <a:pt x="273" y="20"/>
                </a:lnTo>
                <a:lnTo>
                  <a:pt x="267" y="19"/>
                </a:lnTo>
                <a:lnTo>
                  <a:pt x="259" y="14"/>
                </a:lnTo>
                <a:lnTo>
                  <a:pt x="250" y="8"/>
                </a:lnTo>
                <a:lnTo>
                  <a:pt x="245" y="7"/>
                </a:lnTo>
                <a:lnTo>
                  <a:pt x="239" y="7"/>
                </a:lnTo>
                <a:lnTo>
                  <a:pt x="232" y="8"/>
                </a:lnTo>
                <a:lnTo>
                  <a:pt x="225" y="10"/>
                </a:lnTo>
                <a:lnTo>
                  <a:pt x="213" y="15"/>
                </a:lnTo>
                <a:lnTo>
                  <a:pt x="203" y="22"/>
                </a:lnTo>
                <a:lnTo>
                  <a:pt x="191" y="27"/>
                </a:lnTo>
                <a:lnTo>
                  <a:pt x="182" y="32"/>
                </a:lnTo>
                <a:lnTo>
                  <a:pt x="175" y="37"/>
                </a:lnTo>
                <a:lnTo>
                  <a:pt x="163" y="51"/>
                </a:lnTo>
                <a:lnTo>
                  <a:pt x="152" y="65"/>
                </a:lnTo>
                <a:lnTo>
                  <a:pt x="145" y="70"/>
                </a:lnTo>
                <a:lnTo>
                  <a:pt x="136" y="75"/>
                </a:lnTo>
                <a:lnTo>
                  <a:pt x="135" y="77"/>
                </a:lnTo>
                <a:lnTo>
                  <a:pt x="133" y="78"/>
                </a:lnTo>
                <a:lnTo>
                  <a:pt x="129" y="82"/>
                </a:lnTo>
                <a:lnTo>
                  <a:pt x="124" y="84"/>
                </a:lnTo>
                <a:lnTo>
                  <a:pt x="123" y="85"/>
                </a:lnTo>
                <a:lnTo>
                  <a:pt x="123" y="89"/>
                </a:lnTo>
                <a:lnTo>
                  <a:pt x="75" y="89"/>
                </a:lnTo>
                <a:lnTo>
                  <a:pt x="71" y="90"/>
                </a:lnTo>
                <a:lnTo>
                  <a:pt x="70" y="94"/>
                </a:lnTo>
                <a:lnTo>
                  <a:pt x="68" y="102"/>
                </a:lnTo>
                <a:lnTo>
                  <a:pt x="65" y="102"/>
                </a:lnTo>
                <a:lnTo>
                  <a:pt x="63" y="104"/>
                </a:lnTo>
                <a:lnTo>
                  <a:pt x="61" y="109"/>
                </a:lnTo>
                <a:lnTo>
                  <a:pt x="53" y="114"/>
                </a:lnTo>
                <a:lnTo>
                  <a:pt x="49" y="118"/>
                </a:lnTo>
                <a:lnTo>
                  <a:pt x="48" y="123"/>
                </a:lnTo>
                <a:lnTo>
                  <a:pt x="29" y="131"/>
                </a:lnTo>
                <a:lnTo>
                  <a:pt x="19" y="135"/>
                </a:lnTo>
                <a:lnTo>
                  <a:pt x="7" y="137"/>
                </a:lnTo>
                <a:lnTo>
                  <a:pt x="0" y="137"/>
                </a:lnTo>
                <a:lnTo>
                  <a:pt x="0" y="143"/>
                </a:lnTo>
                <a:lnTo>
                  <a:pt x="0" y="152"/>
                </a:lnTo>
                <a:lnTo>
                  <a:pt x="3" y="157"/>
                </a:lnTo>
                <a:lnTo>
                  <a:pt x="8" y="160"/>
                </a:lnTo>
                <a:lnTo>
                  <a:pt x="13" y="164"/>
                </a:lnTo>
                <a:lnTo>
                  <a:pt x="13" y="171"/>
                </a:lnTo>
                <a:lnTo>
                  <a:pt x="15" y="176"/>
                </a:lnTo>
                <a:lnTo>
                  <a:pt x="20" y="184"/>
                </a:lnTo>
                <a:lnTo>
                  <a:pt x="25" y="193"/>
                </a:lnTo>
                <a:lnTo>
                  <a:pt x="27" y="198"/>
                </a:lnTo>
                <a:lnTo>
                  <a:pt x="27" y="205"/>
                </a:lnTo>
                <a:lnTo>
                  <a:pt x="29" y="210"/>
                </a:lnTo>
                <a:lnTo>
                  <a:pt x="32" y="213"/>
                </a:lnTo>
                <a:lnTo>
                  <a:pt x="39" y="220"/>
                </a:lnTo>
                <a:lnTo>
                  <a:pt x="42" y="224"/>
                </a:lnTo>
                <a:lnTo>
                  <a:pt x="46" y="227"/>
                </a:lnTo>
                <a:lnTo>
                  <a:pt x="48" y="232"/>
                </a:lnTo>
                <a:lnTo>
                  <a:pt x="48" y="239"/>
                </a:lnTo>
                <a:lnTo>
                  <a:pt x="54" y="239"/>
                </a:lnTo>
                <a:lnTo>
                  <a:pt x="58" y="241"/>
                </a:lnTo>
                <a:lnTo>
                  <a:pt x="61" y="244"/>
                </a:lnTo>
                <a:lnTo>
                  <a:pt x="63" y="247"/>
                </a:lnTo>
                <a:lnTo>
                  <a:pt x="65" y="253"/>
                </a:lnTo>
                <a:lnTo>
                  <a:pt x="66" y="256"/>
                </a:lnTo>
                <a:lnTo>
                  <a:pt x="70" y="259"/>
                </a:lnTo>
                <a:lnTo>
                  <a:pt x="75" y="259"/>
                </a:lnTo>
                <a:lnTo>
                  <a:pt x="73" y="266"/>
                </a:lnTo>
                <a:lnTo>
                  <a:pt x="71" y="273"/>
                </a:lnTo>
                <a:lnTo>
                  <a:pt x="66" y="285"/>
                </a:lnTo>
                <a:lnTo>
                  <a:pt x="63" y="299"/>
                </a:lnTo>
                <a:lnTo>
                  <a:pt x="61" y="305"/>
                </a:lnTo>
                <a:lnTo>
                  <a:pt x="61" y="314"/>
                </a:lnTo>
                <a:lnTo>
                  <a:pt x="65" y="321"/>
                </a:lnTo>
                <a:lnTo>
                  <a:pt x="70" y="328"/>
                </a:lnTo>
                <a:lnTo>
                  <a:pt x="73" y="331"/>
                </a:lnTo>
                <a:lnTo>
                  <a:pt x="78" y="333"/>
                </a:lnTo>
                <a:lnTo>
                  <a:pt x="83" y="334"/>
                </a:lnTo>
                <a:lnTo>
                  <a:pt x="88" y="334"/>
                </a:lnTo>
                <a:lnTo>
                  <a:pt x="99" y="334"/>
                </a:lnTo>
                <a:lnTo>
                  <a:pt x="107" y="336"/>
                </a:lnTo>
                <a:lnTo>
                  <a:pt x="112" y="341"/>
                </a:lnTo>
                <a:lnTo>
                  <a:pt x="116" y="348"/>
                </a:lnTo>
                <a:lnTo>
                  <a:pt x="116" y="350"/>
                </a:lnTo>
                <a:lnTo>
                  <a:pt x="117" y="355"/>
                </a:lnTo>
                <a:lnTo>
                  <a:pt x="117" y="360"/>
                </a:lnTo>
                <a:lnTo>
                  <a:pt x="116" y="363"/>
                </a:lnTo>
                <a:lnTo>
                  <a:pt x="114" y="365"/>
                </a:lnTo>
                <a:lnTo>
                  <a:pt x="107" y="369"/>
                </a:lnTo>
                <a:lnTo>
                  <a:pt x="100" y="370"/>
                </a:lnTo>
                <a:lnTo>
                  <a:pt x="99" y="367"/>
                </a:lnTo>
                <a:lnTo>
                  <a:pt x="92" y="362"/>
                </a:lnTo>
                <a:lnTo>
                  <a:pt x="88" y="362"/>
                </a:lnTo>
                <a:lnTo>
                  <a:pt x="85" y="369"/>
                </a:lnTo>
                <a:lnTo>
                  <a:pt x="82" y="375"/>
                </a:lnTo>
                <a:lnTo>
                  <a:pt x="82" y="386"/>
                </a:lnTo>
                <a:lnTo>
                  <a:pt x="82" y="396"/>
                </a:lnTo>
                <a:lnTo>
                  <a:pt x="83" y="401"/>
                </a:lnTo>
                <a:lnTo>
                  <a:pt x="85" y="406"/>
                </a:lnTo>
                <a:lnTo>
                  <a:pt x="88" y="409"/>
                </a:lnTo>
                <a:lnTo>
                  <a:pt x="88" y="416"/>
                </a:lnTo>
                <a:lnTo>
                  <a:pt x="94" y="418"/>
                </a:lnTo>
                <a:lnTo>
                  <a:pt x="95" y="420"/>
                </a:lnTo>
                <a:lnTo>
                  <a:pt x="95" y="423"/>
                </a:lnTo>
                <a:lnTo>
                  <a:pt x="104" y="425"/>
                </a:lnTo>
                <a:lnTo>
                  <a:pt x="107" y="426"/>
                </a:lnTo>
                <a:lnTo>
                  <a:pt x="109" y="430"/>
                </a:lnTo>
                <a:lnTo>
                  <a:pt x="114" y="432"/>
                </a:lnTo>
                <a:lnTo>
                  <a:pt x="116" y="433"/>
                </a:lnTo>
                <a:lnTo>
                  <a:pt x="116" y="437"/>
                </a:lnTo>
                <a:lnTo>
                  <a:pt x="157" y="437"/>
                </a:lnTo>
                <a:lnTo>
                  <a:pt x="158" y="440"/>
                </a:lnTo>
                <a:lnTo>
                  <a:pt x="160" y="442"/>
                </a:lnTo>
                <a:lnTo>
                  <a:pt x="165" y="445"/>
                </a:lnTo>
                <a:lnTo>
                  <a:pt x="172" y="447"/>
                </a:lnTo>
                <a:lnTo>
                  <a:pt x="177" y="450"/>
                </a:lnTo>
                <a:lnTo>
                  <a:pt x="181" y="455"/>
                </a:lnTo>
                <a:lnTo>
                  <a:pt x="184" y="461"/>
                </a:lnTo>
                <a:lnTo>
                  <a:pt x="189" y="464"/>
                </a:lnTo>
                <a:lnTo>
                  <a:pt x="198" y="464"/>
                </a:lnTo>
                <a:lnTo>
                  <a:pt x="211" y="464"/>
                </a:lnTo>
                <a:lnTo>
                  <a:pt x="211" y="481"/>
                </a:lnTo>
                <a:lnTo>
                  <a:pt x="213" y="488"/>
                </a:lnTo>
                <a:lnTo>
                  <a:pt x="215" y="490"/>
                </a:lnTo>
                <a:lnTo>
                  <a:pt x="218" y="491"/>
                </a:lnTo>
                <a:lnTo>
                  <a:pt x="216" y="495"/>
                </a:lnTo>
                <a:lnTo>
                  <a:pt x="213" y="496"/>
                </a:lnTo>
                <a:lnTo>
                  <a:pt x="204" y="498"/>
                </a:lnTo>
                <a:lnTo>
                  <a:pt x="204" y="502"/>
                </a:lnTo>
                <a:lnTo>
                  <a:pt x="203" y="503"/>
                </a:lnTo>
                <a:lnTo>
                  <a:pt x="198" y="505"/>
                </a:lnTo>
                <a:lnTo>
                  <a:pt x="163" y="505"/>
                </a:lnTo>
                <a:lnTo>
                  <a:pt x="162" y="502"/>
                </a:lnTo>
                <a:lnTo>
                  <a:pt x="160" y="502"/>
                </a:lnTo>
                <a:lnTo>
                  <a:pt x="157" y="502"/>
                </a:lnTo>
                <a:lnTo>
                  <a:pt x="150" y="505"/>
                </a:lnTo>
                <a:lnTo>
                  <a:pt x="146" y="505"/>
                </a:lnTo>
                <a:lnTo>
                  <a:pt x="143" y="505"/>
                </a:lnTo>
                <a:lnTo>
                  <a:pt x="138" y="508"/>
                </a:lnTo>
                <a:lnTo>
                  <a:pt x="133" y="512"/>
                </a:lnTo>
                <a:lnTo>
                  <a:pt x="128" y="517"/>
                </a:lnTo>
                <a:lnTo>
                  <a:pt x="123" y="519"/>
                </a:lnTo>
                <a:lnTo>
                  <a:pt x="123" y="527"/>
                </a:lnTo>
                <a:lnTo>
                  <a:pt x="124" y="532"/>
                </a:lnTo>
                <a:lnTo>
                  <a:pt x="128" y="536"/>
                </a:lnTo>
                <a:lnTo>
                  <a:pt x="133" y="539"/>
                </a:lnTo>
                <a:lnTo>
                  <a:pt x="138" y="542"/>
                </a:lnTo>
                <a:lnTo>
                  <a:pt x="141" y="546"/>
                </a:lnTo>
                <a:lnTo>
                  <a:pt x="143" y="553"/>
                </a:lnTo>
                <a:lnTo>
                  <a:pt x="143" y="559"/>
                </a:lnTo>
                <a:lnTo>
                  <a:pt x="146" y="565"/>
                </a:lnTo>
                <a:lnTo>
                  <a:pt x="148" y="571"/>
                </a:lnTo>
                <a:lnTo>
                  <a:pt x="150" y="578"/>
                </a:lnTo>
                <a:lnTo>
                  <a:pt x="150" y="587"/>
                </a:lnTo>
                <a:lnTo>
                  <a:pt x="150" y="595"/>
                </a:lnTo>
                <a:lnTo>
                  <a:pt x="148" y="602"/>
                </a:lnTo>
                <a:lnTo>
                  <a:pt x="146" y="609"/>
                </a:lnTo>
                <a:lnTo>
                  <a:pt x="143" y="614"/>
                </a:lnTo>
                <a:lnTo>
                  <a:pt x="143" y="619"/>
                </a:lnTo>
                <a:lnTo>
                  <a:pt x="143" y="624"/>
                </a:lnTo>
                <a:lnTo>
                  <a:pt x="145" y="626"/>
                </a:lnTo>
                <a:lnTo>
                  <a:pt x="146" y="628"/>
                </a:lnTo>
                <a:lnTo>
                  <a:pt x="153" y="630"/>
                </a:lnTo>
                <a:lnTo>
                  <a:pt x="162" y="628"/>
                </a:lnTo>
                <a:lnTo>
                  <a:pt x="181" y="621"/>
                </a:lnTo>
                <a:lnTo>
                  <a:pt x="191" y="619"/>
                </a:lnTo>
                <a:lnTo>
                  <a:pt x="194" y="619"/>
                </a:lnTo>
                <a:lnTo>
                  <a:pt x="198" y="621"/>
                </a:lnTo>
                <a:lnTo>
                  <a:pt x="225" y="621"/>
                </a:lnTo>
                <a:lnTo>
                  <a:pt x="225" y="635"/>
                </a:lnTo>
                <a:lnTo>
                  <a:pt x="225" y="648"/>
                </a:lnTo>
                <a:lnTo>
                  <a:pt x="223" y="669"/>
                </a:lnTo>
                <a:lnTo>
                  <a:pt x="220" y="691"/>
                </a:lnTo>
                <a:lnTo>
                  <a:pt x="216" y="711"/>
                </a:lnTo>
                <a:lnTo>
                  <a:pt x="218" y="737"/>
                </a:lnTo>
                <a:lnTo>
                  <a:pt x="211" y="742"/>
                </a:lnTo>
                <a:lnTo>
                  <a:pt x="208" y="747"/>
                </a:lnTo>
                <a:lnTo>
                  <a:pt x="206" y="756"/>
                </a:lnTo>
                <a:lnTo>
                  <a:pt x="204" y="764"/>
                </a:lnTo>
                <a:lnTo>
                  <a:pt x="201" y="766"/>
                </a:lnTo>
                <a:lnTo>
                  <a:pt x="198" y="768"/>
                </a:lnTo>
                <a:lnTo>
                  <a:pt x="194" y="776"/>
                </a:lnTo>
                <a:lnTo>
                  <a:pt x="191" y="792"/>
                </a:lnTo>
                <a:lnTo>
                  <a:pt x="184" y="807"/>
                </a:lnTo>
                <a:lnTo>
                  <a:pt x="182" y="815"/>
                </a:lnTo>
                <a:lnTo>
                  <a:pt x="184" y="826"/>
                </a:lnTo>
                <a:lnTo>
                  <a:pt x="181" y="827"/>
                </a:lnTo>
                <a:lnTo>
                  <a:pt x="179" y="831"/>
                </a:lnTo>
                <a:lnTo>
                  <a:pt x="177" y="834"/>
                </a:lnTo>
                <a:lnTo>
                  <a:pt x="177" y="839"/>
                </a:lnTo>
                <a:lnTo>
                  <a:pt x="172" y="841"/>
                </a:lnTo>
                <a:lnTo>
                  <a:pt x="170" y="846"/>
                </a:lnTo>
                <a:lnTo>
                  <a:pt x="170" y="853"/>
                </a:lnTo>
                <a:lnTo>
                  <a:pt x="170" y="860"/>
                </a:lnTo>
                <a:lnTo>
                  <a:pt x="177" y="863"/>
                </a:lnTo>
                <a:lnTo>
                  <a:pt x="182" y="868"/>
                </a:lnTo>
                <a:lnTo>
                  <a:pt x="187" y="873"/>
                </a:lnTo>
                <a:lnTo>
                  <a:pt x="191" y="880"/>
                </a:lnTo>
                <a:lnTo>
                  <a:pt x="198" y="879"/>
                </a:lnTo>
                <a:lnTo>
                  <a:pt x="204" y="879"/>
                </a:lnTo>
                <a:lnTo>
                  <a:pt x="213" y="882"/>
                </a:lnTo>
                <a:lnTo>
                  <a:pt x="221" y="885"/>
                </a:lnTo>
                <a:lnTo>
                  <a:pt x="227" y="887"/>
                </a:lnTo>
                <a:lnTo>
                  <a:pt x="232" y="887"/>
                </a:lnTo>
                <a:lnTo>
                  <a:pt x="235" y="892"/>
                </a:lnTo>
                <a:lnTo>
                  <a:pt x="239" y="897"/>
                </a:lnTo>
                <a:lnTo>
                  <a:pt x="244" y="901"/>
                </a:lnTo>
                <a:lnTo>
                  <a:pt x="252" y="901"/>
                </a:lnTo>
                <a:lnTo>
                  <a:pt x="252" y="908"/>
                </a:lnTo>
                <a:lnTo>
                  <a:pt x="254" y="913"/>
                </a:lnTo>
                <a:lnTo>
                  <a:pt x="259" y="921"/>
                </a:lnTo>
                <a:lnTo>
                  <a:pt x="262" y="923"/>
                </a:lnTo>
                <a:lnTo>
                  <a:pt x="264" y="925"/>
                </a:lnTo>
                <a:lnTo>
                  <a:pt x="267" y="930"/>
                </a:lnTo>
                <a:lnTo>
                  <a:pt x="269" y="937"/>
                </a:lnTo>
                <a:lnTo>
                  <a:pt x="273" y="942"/>
                </a:lnTo>
                <a:lnTo>
                  <a:pt x="285" y="943"/>
                </a:lnTo>
                <a:lnTo>
                  <a:pt x="293" y="948"/>
                </a:lnTo>
                <a:lnTo>
                  <a:pt x="302" y="954"/>
                </a:lnTo>
                <a:lnTo>
                  <a:pt x="305" y="957"/>
                </a:lnTo>
                <a:lnTo>
                  <a:pt x="307" y="962"/>
                </a:lnTo>
                <a:lnTo>
                  <a:pt x="319" y="966"/>
                </a:lnTo>
                <a:lnTo>
                  <a:pt x="331" y="969"/>
                </a:lnTo>
                <a:lnTo>
                  <a:pt x="334" y="972"/>
                </a:lnTo>
                <a:lnTo>
                  <a:pt x="337" y="977"/>
                </a:lnTo>
                <a:lnTo>
                  <a:pt x="341" y="983"/>
                </a:lnTo>
                <a:lnTo>
                  <a:pt x="341" y="989"/>
                </a:lnTo>
                <a:lnTo>
                  <a:pt x="341" y="996"/>
                </a:lnTo>
                <a:lnTo>
                  <a:pt x="341" y="1000"/>
                </a:lnTo>
                <a:lnTo>
                  <a:pt x="339" y="1003"/>
                </a:lnTo>
                <a:lnTo>
                  <a:pt x="336" y="1005"/>
                </a:lnTo>
                <a:lnTo>
                  <a:pt x="331" y="1010"/>
                </a:lnTo>
                <a:lnTo>
                  <a:pt x="327" y="1013"/>
                </a:lnTo>
                <a:lnTo>
                  <a:pt x="327" y="1017"/>
                </a:lnTo>
                <a:lnTo>
                  <a:pt x="324" y="1018"/>
                </a:lnTo>
                <a:lnTo>
                  <a:pt x="320" y="1020"/>
                </a:lnTo>
                <a:lnTo>
                  <a:pt x="319" y="1029"/>
                </a:lnTo>
                <a:lnTo>
                  <a:pt x="317" y="1032"/>
                </a:lnTo>
                <a:lnTo>
                  <a:pt x="315" y="1035"/>
                </a:lnTo>
                <a:lnTo>
                  <a:pt x="312" y="1037"/>
                </a:lnTo>
                <a:lnTo>
                  <a:pt x="307" y="1037"/>
                </a:lnTo>
                <a:lnTo>
                  <a:pt x="266" y="1037"/>
                </a:lnTo>
                <a:lnTo>
                  <a:pt x="261" y="1039"/>
                </a:lnTo>
                <a:lnTo>
                  <a:pt x="257" y="1037"/>
                </a:lnTo>
                <a:lnTo>
                  <a:pt x="249" y="1032"/>
                </a:lnTo>
                <a:lnTo>
                  <a:pt x="245" y="1030"/>
                </a:lnTo>
                <a:lnTo>
                  <a:pt x="242" y="1030"/>
                </a:lnTo>
                <a:lnTo>
                  <a:pt x="240" y="1032"/>
                </a:lnTo>
                <a:lnTo>
                  <a:pt x="239" y="1037"/>
                </a:lnTo>
                <a:lnTo>
                  <a:pt x="242" y="1037"/>
                </a:lnTo>
                <a:lnTo>
                  <a:pt x="244" y="1039"/>
                </a:lnTo>
                <a:lnTo>
                  <a:pt x="245" y="1044"/>
                </a:lnTo>
                <a:lnTo>
                  <a:pt x="249" y="1047"/>
                </a:lnTo>
                <a:lnTo>
                  <a:pt x="250" y="1049"/>
                </a:lnTo>
                <a:lnTo>
                  <a:pt x="252" y="1051"/>
                </a:lnTo>
                <a:lnTo>
                  <a:pt x="254" y="1056"/>
                </a:lnTo>
                <a:lnTo>
                  <a:pt x="257" y="1059"/>
                </a:lnTo>
                <a:lnTo>
                  <a:pt x="266" y="1064"/>
                </a:lnTo>
                <a:lnTo>
                  <a:pt x="267" y="1070"/>
                </a:lnTo>
                <a:lnTo>
                  <a:pt x="271" y="1073"/>
                </a:lnTo>
                <a:lnTo>
                  <a:pt x="274" y="1076"/>
                </a:lnTo>
                <a:lnTo>
                  <a:pt x="279" y="1078"/>
                </a:lnTo>
                <a:lnTo>
                  <a:pt x="285" y="1080"/>
                </a:lnTo>
                <a:lnTo>
                  <a:pt x="288" y="1083"/>
                </a:lnTo>
                <a:lnTo>
                  <a:pt x="291" y="1087"/>
                </a:lnTo>
                <a:lnTo>
                  <a:pt x="293" y="1092"/>
                </a:lnTo>
                <a:lnTo>
                  <a:pt x="298" y="1100"/>
                </a:lnTo>
                <a:lnTo>
                  <a:pt x="303" y="1107"/>
                </a:lnTo>
                <a:lnTo>
                  <a:pt x="308" y="1116"/>
                </a:lnTo>
                <a:lnTo>
                  <a:pt x="314" y="1126"/>
                </a:lnTo>
                <a:lnTo>
                  <a:pt x="315" y="1134"/>
                </a:lnTo>
                <a:lnTo>
                  <a:pt x="314" y="1143"/>
                </a:lnTo>
                <a:lnTo>
                  <a:pt x="314" y="1160"/>
                </a:lnTo>
                <a:lnTo>
                  <a:pt x="317" y="1177"/>
                </a:lnTo>
                <a:lnTo>
                  <a:pt x="320" y="1194"/>
                </a:lnTo>
                <a:lnTo>
                  <a:pt x="308" y="1199"/>
                </a:lnTo>
                <a:lnTo>
                  <a:pt x="296" y="1204"/>
                </a:lnTo>
                <a:lnTo>
                  <a:pt x="283" y="1210"/>
                </a:lnTo>
                <a:lnTo>
                  <a:pt x="273" y="1215"/>
                </a:lnTo>
                <a:lnTo>
                  <a:pt x="239" y="1215"/>
                </a:lnTo>
                <a:lnTo>
                  <a:pt x="237" y="1220"/>
                </a:lnTo>
                <a:lnTo>
                  <a:pt x="235" y="1222"/>
                </a:lnTo>
                <a:lnTo>
                  <a:pt x="233" y="1225"/>
                </a:lnTo>
                <a:lnTo>
                  <a:pt x="232" y="1228"/>
                </a:lnTo>
                <a:lnTo>
                  <a:pt x="245" y="1235"/>
                </a:lnTo>
                <a:lnTo>
                  <a:pt x="259" y="1242"/>
                </a:lnTo>
                <a:lnTo>
                  <a:pt x="261" y="1245"/>
                </a:lnTo>
                <a:lnTo>
                  <a:pt x="264" y="1247"/>
                </a:lnTo>
                <a:lnTo>
                  <a:pt x="267" y="1247"/>
                </a:lnTo>
                <a:lnTo>
                  <a:pt x="273" y="1249"/>
                </a:lnTo>
                <a:lnTo>
                  <a:pt x="281" y="1254"/>
                </a:lnTo>
                <a:lnTo>
                  <a:pt x="286" y="1256"/>
                </a:lnTo>
                <a:lnTo>
                  <a:pt x="293" y="1256"/>
                </a:lnTo>
                <a:lnTo>
                  <a:pt x="300" y="1266"/>
                </a:lnTo>
                <a:lnTo>
                  <a:pt x="308" y="1274"/>
                </a:lnTo>
                <a:lnTo>
                  <a:pt x="317" y="1283"/>
                </a:lnTo>
                <a:lnTo>
                  <a:pt x="327" y="1290"/>
                </a:lnTo>
                <a:lnTo>
                  <a:pt x="327" y="1298"/>
                </a:lnTo>
                <a:lnTo>
                  <a:pt x="329" y="1305"/>
                </a:lnTo>
                <a:lnTo>
                  <a:pt x="331" y="1312"/>
                </a:lnTo>
                <a:lnTo>
                  <a:pt x="334" y="1317"/>
                </a:lnTo>
                <a:lnTo>
                  <a:pt x="341" y="1315"/>
                </a:lnTo>
                <a:lnTo>
                  <a:pt x="346" y="1315"/>
                </a:lnTo>
                <a:lnTo>
                  <a:pt x="351" y="1319"/>
                </a:lnTo>
                <a:lnTo>
                  <a:pt x="354" y="1320"/>
                </a:lnTo>
                <a:lnTo>
                  <a:pt x="360" y="1327"/>
                </a:lnTo>
                <a:lnTo>
                  <a:pt x="361" y="1331"/>
                </a:lnTo>
                <a:lnTo>
                  <a:pt x="365" y="1331"/>
                </a:lnTo>
                <a:lnTo>
                  <a:pt x="368" y="1331"/>
                </a:lnTo>
                <a:lnTo>
                  <a:pt x="375" y="1334"/>
                </a:lnTo>
                <a:lnTo>
                  <a:pt x="382" y="1337"/>
                </a:lnTo>
                <a:lnTo>
                  <a:pt x="390" y="1337"/>
                </a:lnTo>
                <a:lnTo>
                  <a:pt x="395" y="1341"/>
                </a:lnTo>
                <a:lnTo>
                  <a:pt x="400" y="1343"/>
                </a:lnTo>
                <a:lnTo>
                  <a:pt x="409" y="1344"/>
                </a:lnTo>
                <a:lnTo>
                  <a:pt x="409" y="1349"/>
                </a:lnTo>
                <a:lnTo>
                  <a:pt x="411" y="1353"/>
                </a:lnTo>
                <a:lnTo>
                  <a:pt x="414" y="1355"/>
                </a:lnTo>
                <a:lnTo>
                  <a:pt x="418" y="1356"/>
                </a:lnTo>
                <a:lnTo>
                  <a:pt x="426" y="1358"/>
                </a:lnTo>
                <a:lnTo>
                  <a:pt x="428" y="1361"/>
                </a:lnTo>
                <a:lnTo>
                  <a:pt x="430" y="1365"/>
                </a:lnTo>
                <a:lnTo>
                  <a:pt x="438" y="1363"/>
                </a:lnTo>
                <a:lnTo>
                  <a:pt x="443" y="1365"/>
                </a:lnTo>
                <a:lnTo>
                  <a:pt x="453" y="1368"/>
                </a:lnTo>
                <a:lnTo>
                  <a:pt x="464" y="1372"/>
                </a:lnTo>
                <a:lnTo>
                  <a:pt x="471" y="1372"/>
                </a:lnTo>
                <a:lnTo>
                  <a:pt x="477" y="1372"/>
                </a:lnTo>
                <a:lnTo>
                  <a:pt x="481" y="1380"/>
                </a:lnTo>
                <a:lnTo>
                  <a:pt x="486" y="1387"/>
                </a:lnTo>
                <a:lnTo>
                  <a:pt x="489" y="1395"/>
                </a:lnTo>
                <a:lnTo>
                  <a:pt x="491" y="1401"/>
                </a:lnTo>
                <a:lnTo>
                  <a:pt x="491" y="1406"/>
                </a:lnTo>
                <a:lnTo>
                  <a:pt x="503" y="1407"/>
                </a:lnTo>
                <a:lnTo>
                  <a:pt x="508" y="1409"/>
                </a:lnTo>
                <a:lnTo>
                  <a:pt x="510" y="1411"/>
                </a:lnTo>
                <a:lnTo>
                  <a:pt x="512" y="1413"/>
                </a:lnTo>
                <a:lnTo>
                  <a:pt x="517" y="1414"/>
                </a:lnTo>
                <a:lnTo>
                  <a:pt x="518" y="1416"/>
                </a:lnTo>
                <a:lnTo>
                  <a:pt x="518" y="1419"/>
                </a:lnTo>
                <a:lnTo>
                  <a:pt x="527" y="1421"/>
                </a:lnTo>
                <a:lnTo>
                  <a:pt x="530" y="1423"/>
                </a:lnTo>
                <a:lnTo>
                  <a:pt x="532" y="1426"/>
                </a:lnTo>
                <a:lnTo>
                  <a:pt x="542" y="1426"/>
                </a:lnTo>
                <a:lnTo>
                  <a:pt x="551" y="1428"/>
                </a:lnTo>
                <a:lnTo>
                  <a:pt x="568" y="1435"/>
                </a:lnTo>
                <a:lnTo>
                  <a:pt x="587" y="1438"/>
                </a:lnTo>
                <a:lnTo>
                  <a:pt x="595" y="1440"/>
                </a:lnTo>
                <a:lnTo>
                  <a:pt x="607" y="1440"/>
                </a:lnTo>
                <a:lnTo>
                  <a:pt x="609" y="1447"/>
                </a:lnTo>
                <a:lnTo>
                  <a:pt x="612" y="1452"/>
                </a:lnTo>
                <a:lnTo>
                  <a:pt x="614" y="1459"/>
                </a:lnTo>
                <a:lnTo>
                  <a:pt x="614" y="1467"/>
                </a:lnTo>
                <a:lnTo>
                  <a:pt x="621" y="1467"/>
                </a:lnTo>
                <a:lnTo>
                  <a:pt x="626" y="1464"/>
                </a:lnTo>
                <a:lnTo>
                  <a:pt x="628" y="1462"/>
                </a:lnTo>
                <a:lnTo>
                  <a:pt x="631" y="1460"/>
                </a:lnTo>
                <a:lnTo>
                  <a:pt x="633" y="1459"/>
                </a:lnTo>
                <a:lnTo>
                  <a:pt x="636" y="1455"/>
                </a:lnTo>
                <a:lnTo>
                  <a:pt x="638" y="1453"/>
                </a:lnTo>
                <a:lnTo>
                  <a:pt x="639" y="1452"/>
                </a:lnTo>
                <a:lnTo>
                  <a:pt x="641" y="1448"/>
                </a:lnTo>
                <a:lnTo>
                  <a:pt x="641" y="1436"/>
                </a:lnTo>
                <a:lnTo>
                  <a:pt x="641" y="1426"/>
                </a:lnTo>
                <a:lnTo>
                  <a:pt x="641" y="1418"/>
                </a:lnTo>
                <a:lnTo>
                  <a:pt x="645" y="1414"/>
                </a:lnTo>
                <a:lnTo>
                  <a:pt x="648" y="1413"/>
                </a:lnTo>
                <a:lnTo>
                  <a:pt x="650" y="1409"/>
                </a:lnTo>
                <a:lnTo>
                  <a:pt x="653" y="1404"/>
                </a:lnTo>
                <a:lnTo>
                  <a:pt x="655" y="1402"/>
                </a:lnTo>
                <a:lnTo>
                  <a:pt x="660" y="1399"/>
                </a:lnTo>
                <a:lnTo>
                  <a:pt x="663" y="1397"/>
                </a:lnTo>
                <a:lnTo>
                  <a:pt x="674" y="1395"/>
                </a:lnTo>
                <a:lnTo>
                  <a:pt x="675" y="1395"/>
                </a:lnTo>
                <a:lnTo>
                  <a:pt x="677" y="1394"/>
                </a:lnTo>
                <a:lnTo>
                  <a:pt x="679" y="1392"/>
                </a:lnTo>
                <a:lnTo>
                  <a:pt x="680" y="1392"/>
                </a:lnTo>
                <a:lnTo>
                  <a:pt x="682" y="1390"/>
                </a:lnTo>
                <a:lnTo>
                  <a:pt x="684" y="1389"/>
                </a:lnTo>
                <a:lnTo>
                  <a:pt x="685" y="1387"/>
                </a:lnTo>
                <a:lnTo>
                  <a:pt x="685" y="1385"/>
                </a:lnTo>
                <a:lnTo>
                  <a:pt x="687" y="1382"/>
                </a:lnTo>
                <a:lnTo>
                  <a:pt x="689" y="1378"/>
                </a:lnTo>
                <a:lnTo>
                  <a:pt x="689" y="1377"/>
                </a:lnTo>
                <a:lnTo>
                  <a:pt x="689" y="1372"/>
                </a:lnTo>
                <a:lnTo>
                  <a:pt x="689" y="1366"/>
                </a:lnTo>
                <a:lnTo>
                  <a:pt x="689" y="1361"/>
                </a:lnTo>
                <a:lnTo>
                  <a:pt x="687" y="1358"/>
                </a:lnTo>
                <a:lnTo>
                  <a:pt x="684" y="1356"/>
                </a:lnTo>
                <a:lnTo>
                  <a:pt x="679" y="1351"/>
                </a:lnTo>
                <a:lnTo>
                  <a:pt x="675" y="1349"/>
                </a:lnTo>
                <a:lnTo>
                  <a:pt x="675" y="1344"/>
                </a:lnTo>
                <a:lnTo>
                  <a:pt x="674" y="1344"/>
                </a:lnTo>
                <a:lnTo>
                  <a:pt x="672" y="1344"/>
                </a:lnTo>
                <a:lnTo>
                  <a:pt x="670" y="1344"/>
                </a:lnTo>
                <a:lnTo>
                  <a:pt x="670" y="1343"/>
                </a:lnTo>
                <a:lnTo>
                  <a:pt x="668" y="1343"/>
                </a:lnTo>
                <a:lnTo>
                  <a:pt x="668" y="1341"/>
                </a:lnTo>
                <a:lnTo>
                  <a:pt x="668" y="1339"/>
                </a:lnTo>
                <a:lnTo>
                  <a:pt x="667" y="1337"/>
                </a:lnTo>
                <a:lnTo>
                  <a:pt x="667" y="1336"/>
                </a:lnTo>
                <a:lnTo>
                  <a:pt x="667" y="1334"/>
                </a:lnTo>
                <a:lnTo>
                  <a:pt x="667" y="1332"/>
                </a:lnTo>
                <a:lnTo>
                  <a:pt x="668" y="1331"/>
                </a:lnTo>
                <a:lnTo>
                  <a:pt x="668" y="1329"/>
                </a:lnTo>
                <a:lnTo>
                  <a:pt x="668" y="1322"/>
                </a:lnTo>
                <a:lnTo>
                  <a:pt x="668" y="1320"/>
                </a:lnTo>
                <a:lnTo>
                  <a:pt x="668" y="1319"/>
                </a:lnTo>
                <a:lnTo>
                  <a:pt x="668" y="1317"/>
                </a:lnTo>
                <a:lnTo>
                  <a:pt x="668" y="1315"/>
                </a:lnTo>
                <a:lnTo>
                  <a:pt x="668" y="1314"/>
                </a:lnTo>
                <a:lnTo>
                  <a:pt x="668" y="1310"/>
                </a:lnTo>
                <a:lnTo>
                  <a:pt x="675" y="1307"/>
                </a:lnTo>
                <a:lnTo>
                  <a:pt x="677" y="1307"/>
                </a:lnTo>
                <a:lnTo>
                  <a:pt x="679" y="1303"/>
                </a:lnTo>
                <a:lnTo>
                  <a:pt x="684" y="1302"/>
                </a:lnTo>
                <a:lnTo>
                  <a:pt x="691" y="1300"/>
                </a:lnTo>
                <a:lnTo>
                  <a:pt x="699" y="1298"/>
                </a:lnTo>
                <a:lnTo>
                  <a:pt x="704" y="1297"/>
                </a:lnTo>
                <a:lnTo>
                  <a:pt x="709" y="1293"/>
                </a:lnTo>
                <a:lnTo>
                  <a:pt x="711" y="1291"/>
                </a:lnTo>
                <a:lnTo>
                  <a:pt x="716" y="1288"/>
                </a:lnTo>
                <a:lnTo>
                  <a:pt x="720" y="1286"/>
                </a:lnTo>
                <a:lnTo>
                  <a:pt x="723" y="1288"/>
                </a:lnTo>
                <a:lnTo>
                  <a:pt x="726" y="1286"/>
                </a:lnTo>
                <a:lnTo>
                  <a:pt x="732" y="1288"/>
                </a:lnTo>
                <a:lnTo>
                  <a:pt x="732" y="1286"/>
                </a:lnTo>
                <a:lnTo>
                  <a:pt x="732" y="1285"/>
                </a:lnTo>
                <a:lnTo>
                  <a:pt x="735" y="1285"/>
                </a:lnTo>
                <a:lnTo>
                  <a:pt x="738" y="1283"/>
                </a:lnTo>
                <a:lnTo>
                  <a:pt x="743" y="1283"/>
                </a:lnTo>
                <a:lnTo>
                  <a:pt x="743" y="1290"/>
                </a:lnTo>
                <a:lnTo>
                  <a:pt x="750" y="1290"/>
                </a:lnTo>
                <a:lnTo>
                  <a:pt x="755" y="1291"/>
                </a:lnTo>
                <a:lnTo>
                  <a:pt x="759" y="1295"/>
                </a:lnTo>
                <a:lnTo>
                  <a:pt x="762" y="1298"/>
                </a:lnTo>
                <a:lnTo>
                  <a:pt x="764" y="1303"/>
                </a:lnTo>
                <a:lnTo>
                  <a:pt x="764" y="1310"/>
                </a:lnTo>
                <a:lnTo>
                  <a:pt x="764" y="1324"/>
                </a:lnTo>
                <a:lnTo>
                  <a:pt x="778" y="1324"/>
                </a:lnTo>
                <a:lnTo>
                  <a:pt x="783" y="1326"/>
                </a:lnTo>
                <a:lnTo>
                  <a:pt x="784" y="1327"/>
                </a:lnTo>
                <a:lnTo>
                  <a:pt x="784" y="1331"/>
                </a:lnTo>
                <a:lnTo>
                  <a:pt x="807" y="1331"/>
                </a:lnTo>
                <a:lnTo>
                  <a:pt x="810" y="1331"/>
                </a:lnTo>
                <a:lnTo>
                  <a:pt x="830" y="1331"/>
                </a:lnTo>
                <a:lnTo>
                  <a:pt x="847" y="1334"/>
                </a:lnTo>
                <a:lnTo>
                  <a:pt x="851" y="1334"/>
                </a:lnTo>
                <a:lnTo>
                  <a:pt x="858" y="1334"/>
                </a:lnTo>
                <a:lnTo>
                  <a:pt x="865" y="1337"/>
                </a:lnTo>
                <a:lnTo>
                  <a:pt x="866" y="1337"/>
                </a:lnTo>
                <a:lnTo>
                  <a:pt x="868" y="1337"/>
                </a:lnTo>
                <a:lnTo>
                  <a:pt x="870" y="1341"/>
                </a:lnTo>
                <a:lnTo>
                  <a:pt x="871" y="1344"/>
                </a:lnTo>
                <a:lnTo>
                  <a:pt x="870" y="1351"/>
                </a:lnTo>
                <a:lnTo>
                  <a:pt x="871" y="1360"/>
                </a:lnTo>
                <a:lnTo>
                  <a:pt x="873" y="1363"/>
                </a:lnTo>
                <a:lnTo>
                  <a:pt x="878" y="1366"/>
                </a:lnTo>
                <a:lnTo>
                  <a:pt x="880" y="1368"/>
                </a:lnTo>
                <a:lnTo>
                  <a:pt x="882" y="1368"/>
                </a:lnTo>
                <a:lnTo>
                  <a:pt x="885" y="1373"/>
                </a:lnTo>
                <a:lnTo>
                  <a:pt x="887" y="1375"/>
                </a:lnTo>
                <a:lnTo>
                  <a:pt x="888" y="1377"/>
                </a:lnTo>
                <a:lnTo>
                  <a:pt x="890" y="1380"/>
                </a:lnTo>
                <a:lnTo>
                  <a:pt x="894" y="1382"/>
                </a:lnTo>
                <a:lnTo>
                  <a:pt x="894" y="1384"/>
                </a:lnTo>
                <a:lnTo>
                  <a:pt x="897" y="1385"/>
                </a:lnTo>
                <a:lnTo>
                  <a:pt x="900" y="1385"/>
                </a:lnTo>
                <a:lnTo>
                  <a:pt x="902" y="1385"/>
                </a:lnTo>
                <a:lnTo>
                  <a:pt x="907" y="1385"/>
                </a:lnTo>
                <a:lnTo>
                  <a:pt x="909" y="1390"/>
                </a:lnTo>
                <a:lnTo>
                  <a:pt x="912" y="1395"/>
                </a:lnTo>
                <a:lnTo>
                  <a:pt x="921" y="1402"/>
                </a:lnTo>
                <a:lnTo>
                  <a:pt x="929" y="1409"/>
                </a:lnTo>
                <a:lnTo>
                  <a:pt x="933" y="1414"/>
                </a:lnTo>
                <a:lnTo>
                  <a:pt x="934" y="1419"/>
                </a:lnTo>
                <a:lnTo>
                  <a:pt x="952" y="1419"/>
                </a:lnTo>
                <a:lnTo>
                  <a:pt x="958" y="1421"/>
                </a:lnTo>
                <a:lnTo>
                  <a:pt x="960" y="1423"/>
                </a:lnTo>
                <a:lnTo>
                  <a:pt x="962" y="1426"/>
                </a:lnTo>
                <a:lnTo>
                  <a:pt x="962" y="1433"/>
                </a:lnTo>
                <a:lnTo>
                  <a:pt x="963" y="1433"/>
                </a:lnTo>
                <a:lnTo>
                  <a:pt x="965" y="1435"/>
                </a:lnTo>
                <a:lnTo>
                  <a:pt x="967" y="1440"/>
                </a:lnTo>
                <a:lnTo>
                  <a:pt x="967" y="1443"/>
                </a:lnTo>
                <a:lnTo>
                  <a:pt x="965" y="1445"/>
                </a:lnTo>
                <a:lnTo>
                  <a:pt x="962" y="1447"/>
                </a:lnTo>
                <a:lnTo>
                  <a:pt x="963" y="1452"/>
                </a:lnTo>
                <a:lnTo>
                  <a:pt x="965" y="1457"/>
                </a:lnTo>
                <a:lnTo>
                  <a:pt x="969" y="1460"/>
                </a:lnTo>
                <a:lnTo>
                  <a:pt x="969" y="1467"/>
                </a:lnTo>
                <a:lnTo>
                  <a:pt x="977" y="1472"/>
                </a:lnTo>
                <a:lnTo>
                  <a:pt x="984" y="1479"/>
                </a:lnTo>
                <a:lnTo>
                  <a:pt x="993" y="1484"/>
                </a:lnTo>
                <a:lnTo>
                  <a:pt x="1003" y="1488"/>
                </a:lnTo>
                <a:lnTo>
                  <a:pt x="1011" y="1489"/>
                </a:lnTo>
                <a:lnTo>
                  <a:pt x="1015" y="1491"/>
                </a:lnTo>
                <a:lnTo>
                  <a:pt x="1016" y="1494"/>
                </a:lnTo>
                <a:lnTo>
                  <a:pt x="1071" y="1494"/>
                </a:lnTo>
                <a:lnTo>
                  <a:pt x="1071" y="1498"/>
                </a:lnTo>
                <a:lnTo>
                  <a:pt x="1074" y="1499"/>
                </a:lnTo>
                <a:lnTo>
                  <a:pt x="1081" y="1501"/>
                </a:lnTo>
                <a:lnTo>
                  <a:pt x="1088" y="1503"/>
                </a:lnTo>
                <a:lnTo>
                  <a:pt x="1090" y="1505"/>
                </a:lnTo>
                <a:lnTo>
                  <a:pt x="1092" y="1508"/>
                </a:lnTo>
                <a:lnTo>
                  <a:pt x="1090" y="1513"/>
                </a:lnTo>
                <a:lnTo>
                  <a:pt x="1092" y="1518"/>
                </a:lnTo>
                <a:lnTo>
                  <a:pt x="1092" y="1528"/>
                </a:lnTo>
                <a:lnTo>
                  <a:pt x="1092" y="1535"/>
                </a:lnTo>
                <a:lnTo>
                  <a:pt x="1092" y="1539"/>
                </a:lnTo>
                <a:lnTo>
                  <a:pt x="1090" y="1542"/>
                </a:lnTo>
                <a:lnTo>
                  <a:pt x="1085" y="1542"/>
                </a:lnTo>
                <a:lnTo>
                  <a:pt x="1083" y="1547"/>
                </a:lnTo>
                <a:lnTo>
                  <a:pt x="1081" y="1549"/>
                </a:lnTo>
                <a:lnTo>
                  <a:pt x="1080" y="1552"/>
                </a:lnTo>
                <a:lnTo>
                  <a:pt x="1078" y="1556"/>
                </a:lnTo>
                <a:lnTo>
                  <a:pt x="1074" y="1556"/>
                </a:lnTo>
                <a:lnTo>
                  <a:pt x="1073" y="1557"/>
                </a:lnTo>
                <a:lnTo>
                  <a:pt x="1071" y="1563"/>
                </a:lnTo>
                <a:lnTo>
                  <a:pt x="1068" y="1566"/>
                </a:lnTo>
                <a:lnTo>
                  <a:pt x="1066" y="1568"/>
                </a:lnTo>
                <a:lnTo>
                  <a:pt x="1064" y="1569"/>
                </a:lnTo>
                <a:lnTo>
                  <a:pt x="1066" y="1578"/>
                </a:lnTo>
                <a:lnTo>
                  <a:pt x="1064" y="1586"/>
                </a:lnTo>
                <a:lnTo>
                  <a:pt x="1063" y="1598"/>
                </a:lnTo>
                <a:lnTo>
                  <a:pt x="1059" y="1610"/>
                </a:lnTo>
                <a:lnTo>
                  <a:pt x="1057" y="1617"/>
                </a:lnTo>
                <a:lnTo>
                  <a:pt x="1057" y="1624"/>
                </a:lnTo>
                <a:lnTo>
                  <a:pt x="1054" y="1624"/>
                </a:lnTo>
                <a:lnTo>
                  <a:pt x="1052" y="1626"/>
                </a:lnTo>
                <a:lnTo>
                  <a:pt x="1051" y="1631"/>
                </a:lnTo>
                <a:lnTo>
                  <a:pt x="1047" y="1634"/>
                </a:lnTo>
                <a:lnTo>
                  <a:pt x="1045" y="1636"/>
                </a:lnTo>
                <a:lnTo>
                  <a:pt x="1044" y="1638"/>
                </a:lnTo>
                <a:lnTo>
                  <a:pt x="1044" y="1641"/>
                </a:lnTo>
                <a:lnTo>
                  <a:pt x="1042" y="1643"/>
                </a:lnTo>
                <a:lnTo>
                  <a:pt x="1037" y="1644"/>
                </a:lnTo>
                <a:lnTo>
                  <a:pt x="1034" y="1648"/>
                </a:lnTo>
                <a:lnTo>
                  <a:pt x="1032" y="1650"/>
                </a:lnTo>
                <a:lnTo>
                  <a:pt x="1030" y="1651"/>
                </a:lnTo>
                <a:lnTo>
                  <a:pt x="1035" y="1653"/>
                </a:lnTo>
                <a:lnTo>
                  <a:pt x="1037" y="1658"/>
                </a:lnTo>
                <a:lnTo>
                  <a:pt x="1037" y="1665"/>
                </a:lnTo>
                <a:lnTo>
                  <a:pt x="1037" y="1672"/>
                </a:lnTo>
                <a:lnTo>
                  <a:pt x="1042" y="1673"/>
                </a:lnTo>
                <a:lnTo>
                  <a:pt x="1044" y="1675"/>
                </a:lnTo>
                <a:lnTo>
                  <a:pt x="1044" y="1679"/>
                </a:lnTo>
                <a:lnTo>
                  <a:pt x="1044" y="1685"/>
                </a:lnTo>
                <a:lnTo>
                  <a:pt x="1051" y="1685"/>
                </a:lnTo>
                <a:lnTo>
                  <a:pt x="1052" y="1682"/>
                </a:lnTo>
                <a:lnTo>
                  <a:pt x="1056" y="1680"/>
                </a:lnTo>
                <a:lnTo>
                  <a:pt x="1059" y="1679"/>
                </a:lnTo>
                <a:lnTo>
                  <a:pt x="1064" y="1679"/>
                </a:lnTo>
                <a:lnTo>
                  <a:pt x="1066" y="1673"/>
                </a:lnTo>
                <a:lnTo>
                  <a:pt x="1069" y="1670"/>
                </a:lnTo>
                <a:lnTo>
                  <a:pt x="1078" y="1665"/>
                </a:lnTo>
                <a:lnTo>
                  <a:pt x="1080" y="1662"/>
                </a:lnTo>
                <a:lnTo>
                  <a:pt x="1083" y="1660"/>
                </a:lnTo>
                <a:lnTo>
                  <a:pt x="1086" y="1658"/>
                </a:lnTo>
                <a:lnTo>
                  <a:pt x="1092" y="1658"/>
                </a:lnTo>
                <a:lnTo>
                  <a:pt x="1093" y="1653"/>
                </a:lnTo>
                <a:lnTo>
                  <a:pt x="1097" y="1650"/>
                </a:lnTo>
                <a:lnTo>
                  <a:pt x="1105" y="1644"/>
                </a:lnTo>
                <a:lnTo>
                  <a:pt x="1109" y="1644"/>
                </a:lnTo>
                <a:lnTo>
                  <a:pt x="1110" y="1643"/>
                </a:lnTo>
                <a:lnTo>
                  <a:pt x="1112" y="1638"/>
                </a:lnTo>
                <a:lnTo>
                  <a:pt x="1119" y="1638"/>
                </a:lnTo>
                <a:lnTo>
                  <a:pt x="1124" y="1636"/>
                </a:lnTo>
                <a:lnTo>
                  <a:pt x="1132" y="1631"/>
                </a:lnTo>
                <a:lnTo>
                  <a:pt x="1139" y="1631"/>
                </a:lnTo>
                <a:lnTo>
                  <a:pt x="1144" y="1632"/>
                </a:lnTo>
                <a:lnTo>
                  <a:pt x="1153" y="1638"/>
                </a:lnTo>
                <a:lnTo>
                  <a:pt x="1161" y="1643"/>
                </a:lnTo>
                <a:lnTo>
                  <a:pt x="1167" y="1644"/>
                </a:lnTo>
                <a:lnTo>
                  <a:pt x="1173" y="1644"/>
                </a:lnTo>
                <a:lnTo>
                  <a:pt x="1175" y="1641"/>
                </a:lnTo>
                <a:lnTo>
                  <a:pt x="1177" y="1639"/>
                </a:lnTo>
                <a:lnTo>
                  <a:pt x="1182" y="1636"/>
                </a:lnTo>
                <a:lnTo>
                  <a:pt x="1189" y="1634"/>
                </a:lnTo>
                <a:lnTo>
                  <a:pt x="1194" y="1631"/>
                </a:lnTo>
                <a:lnTo>
                  <a:pt x="1201" y="1629"/>
                </a:lnTo>
                <a:lnTo>
                  <a:pt x="1207" y="1627"/>
                </a:lnTo>
                <a:lnTo>
                  <a:pt x="1219" y="1622"/>
                </a:lnTo>
                <a:lnTo>
                  <a:pt x="1230" y="1615"/>
                </a:lnTo>
                <a:lnTo>
                  <a:pt x="1242" y="1610"/>
                </a:lnTo>
                <a:lnTo>
                  <a:pt x="1248" y="1609"/>
                </a:lnTo>
                <a:lnTo>
                  <a:pt x="1254" y="1605"/>
                </a:lnTo>
                <a:lnTo>
                  <a:pt x="1260" y="1603"/>
                </a:lnTo>
                <a:lnTo>
                  <a:pt x="1269" y="1603"/>
                </a:lnTo>
                <a:lnTo>
                  <a:pt x="1276" y="1603"/>
                </a:lnTo>
                <a:lnTo>
                  <a:pt x="1281" y="1605"/>
                </a:lnTo>
                <a:lnTo>
                  <a:pt x="1284" y="1609"/>
                </a:lnTo>
                <a:lnTo>
                  <a:pt x="1288" y="1612"/>
                </a:lnTo>
                <a:lnTo>
                  <a:pt x="1291" y="1615"/>
                </a:lnTo>
                <a:lnTo>
                  <a:pt x="1296" y="1617"/>
                </a:lnTo>
                <a:lnTo>
                  <a:pt x="1301" y="1619"/>
                </a:lnTo>
                <a:lnTo>
                  <a:pt x="1310" y="1617"/>
                </a:lnTo>
                <a:lnTo>
                  <a:pt x="1317" y="1617"/>
                </a:lnTo>
                <a:lnTo>
                  <a:pt x="1315" y="1612"/>
                </a:lnTo>
                <a:lnTo>
                  <a:pt x="1317" y="1607"/>
                </a:lnTo>
                <a:lnTo>
                  <a:pt x="1318" y="1603"/>
                </a:lnTo>
                <a:lnTo>
                  <a:pt x="1322" y="1602"/>
                </a:lnTo>
                <a:lnTo>
                  <a:pt x="1327" y="1597"/>
                </a:lnTo>
                <a:lnTo>
                  <a:pt x="1329" y="1595"/>
                </a:lnTo>
                <a:lnTo>
                  <a:pt x="1330" y="1590"/>
                </a:lnTo>
                <a:lnTo>
                  <a:pt x="1335" y="1585"/>
                </a:lnTo>
                <a:lnTo>
                  <a:pt x="1340" y="1580"/>
                </a:lnTo>
                <a:lnTo>
                  <a:pt x="1342" y="1571"/>
                </a:lnTo>
                <a:lnTo>
                  <a:pt x="1344" y="1563"/>
                </a:lnTo>
                <a:lnTo>
                  <a:pt x="1340" y="1563"/>
                </a:lnTo>
                <a:lnTo>
                  <a:pt x="1339" y="1561"/>
                </a:lnTo>
                <a:lnTo>
                  <a:pt x="1339" y="1557"/>
                </a:lnTo>
                <a:lnTo>
                  <a:pt x="1339" y="1554"/>
                </a:lnTo>
                <a:lnTo>
                  <a:pt x="1337" y="1549"/>
                </a:lnTo>
                <a:lnTo>
                  <a:pt x="1334" y="1547"/>
                </a:lnTo>
                <a:lnTo>
                  <a:pt x="1330" y="1546"/>
                </a:lnTo>
                <a:lnTo>
                  <a:pt x="1327" y="1544"/>
                </a:lnTo>
                <a:lnTo>
                  <a:pt x="1323" y="1542"/>
                </a:lnTo>
                <a:lnTo>
                  <a:pt x="1320" y="1535"/>
                </a:lnTo>
                <a:lnTo>
                  <a:pt x="1317" y="1528"/>
                </a:lnTo>
                <a:lnTo>
                  <a:pt x="1313" y="1528"/>
                </a:lnTo>
                <a:lnTo>
                  <a:pt x="1310" y="1528"/>
                </a:lnTo>
                <a:lnTo>
                  <a:pt x="1310" y="1527"/>
                </a:lnTo>
                <a:lnTo>
                  <a:pt x="1310" y="1522"/>
                </a:lnTo>
                <a:lnTo>
                  <a:pt x="1310" y="1518"/>
                </a:lnTo>
                <a:lnTo>
                  <a:pt x="1310" y="1515"/>
                </a:lnTo>
                <a:lnTo>
                  <a:pt x="1310" y="1488"/>
                </a:lnTo>
                <a:lnTo>
                  <a:pt x="1308" y="1474"/>
                </a:lnTo>
                <a:lnTo>
                  <a:pt x="1306" y="1462"/>
                </a:lnTo>
                <a:lnTo>
                  <a:pt x="1303" y="1436"/>
                </a:lnTo>
                <a:lnTo>
                  <a:pt x="1298" y="1413"/>
                </a:lnTo>
                <a:lnTo>
                  <a:pt x="1296" y="1399"/>
                </a:lnTo>
                <a:lnTo>
                  <a:pt x="1296" y="1385"/>
                </a:lnTo>
                <a:lnTo>
                  <a:pt x="1305" y="1382"/>
                </a:lnTo>
                <a:lnTo>
                  <a:pt x="1313" y="1378"/>
                </a:lnTo>
                <a:lnTo>
                  <a:pt x="1327" y="1368"/>
                </a:lnTo>
                <a:lnTo>
                  <a:pt x="1335" y="1365"/>
                </a:lnTo>
                <a:lnTo>
                  <a:pt x="1344" y="1361"/>
                </a:lnTo>
                <a:lnTo>
                  <a:pt x="1354" y="1360"/>
                </a:lnTo>
                <a:lnTo>
                  <a:pt x="1364" y="1358"/>
                </a:lnTo>
                <a:lnTo>
                  <a:pt x="1371" y="1358"/>
                </a:lnTo>
                <a:lnTo>
                  <a:pt x="1371" y="1337"/>
                </a:lnTo>
                <a:lnTo>
                  <a:pt x="1371" y="1332"/>
                </a:lnTo>
                <a:lnTo>
                  <a:pt x="1371" y="1327"/>
                </a:lnTo>
                <a:lnTo>
                  <a:pt x="1376" y="1322"/>
                </a:lnTo>
                <a:lnTo>
                  <a:pt x="1378" y="1315"/>
                </a:lnTo>
                <a:lnTo>
                  <a:pt x="1380" y="1310"/>
                </a:lnTo>
                <a:lnTo>
                  <a:pt x="1378" y="1303"/>
                </a:lnTo>
                <a:lnTo>
                  <a:pt x="1381" y="1303"/>
                </a:lnTo>
                <a:lnTo>
                  <a:pt x="1383" y="1302"/>
                </a:lnTo>
                <a:lnTo>
                  <a:pt x="1385" y="1297"/>
                </a:lnTo>
                <a:lnTo>
                  <a:pt x="1388" y="1295"/>
                </a:lnTo>
                <a:lnTo>
                  <a:pt x="1393" y="1295"/>
                </a:lnTo>
                <a:lnTo>
                  <a:pt x="1397" y="1293"/>
                </a:lnTo>
                <a:lnTo>
                  <a:pt x="1398" y="1291"/>
                </a:lnTo>
                <a:lnTo>
                  <a:pt x="1398" y="1290"/>
                </a:lnTo>
                <a:lnTo>
                  <a:pt x="1400" y="1283"/>
                </a:lnTo>
                <a:lnTo>
                  <a:pt x="1405" y="1280"/>
                </a:lnTo>
                <a:lnTo>
                  <a:pt x="1409" y="1274"/>
                </a:lnTo>
                <a:lnTo>
                  <a:pt x="1412" y="1269"/>
                </a:lnTo>
                <a:lnTo>
                  <a:pt x="1417" y="1268"/>
                </a:lnTo>
                <a:lnTo>
                  <a:pt x="1422" y="1262"/>
                </a:lnTo>
                <a:lnTo>
                  <a:pt x="1427" y="1259"/>
                </a:lnTo>
                <a:lnTo>
                  <a:pt x="1433" y="1256"/>
                </a:lnTo>
                <a:lnTo>
                  <a:pt x="1439" y="1252"/>
                </a:lnTo>
                <a:lnTo>
                  <a:pt x="1444" y="1247"/>
                </a:lnTo>
                <a:lnTo>
                  <a:pt x="1450" y="1242"/>
                </a:lnTo>
                <a:lnTo>
                  <a:pt x="1453" y="1235"/>
                </a:lnTo>
                <a:lnTo>
                  <a:pt x="1446" y="1232"/>
                </a:lnTo>
                <a:lnTo>
                  <a:pt x="1439" y="1228"/>
                </a:lnTo>
                <a:lnTo>
                  <a:pt x="1429" y="1228"/>
                </a:lnTo>
                <a:lnTo>
                  <a:pt x="1419" y="1228"/>
                </a:lnTo>
                <a:close/>
                <a:moveTo>
                  <a:pt x="825" y="594"/>
                </a:moveTo>
                <a:lnTo>
                  <a:pt x="825" y="594"/>
                </a:lnTo>
                <a:close/>
                <a:moveTo>
                  <a:pt x="827" y="594"/>
                </a:moveTo>
                <a:lnTo>
                  <a:pt x="830" y="594"/>
                </a:lnTo>
                <a:lnTo>
                  <a:pt x="827" y="594"/>
                </a:lnTo>
                <a:close/>
                <a:moveTo>
                  <a:pt x="827" y="594"/>
                </a:moveTo>
                <a:lnTo>
                  <a:pt x="827" y="594"/>
                </a:lnTo>
                <a:close/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4" name="Freeform 16">
            <a:extLst>
              <a:ext uri="{FF2B5EF4-FFF2-40B4-BE49-F238E27FC236}">
                <a16:creationId xmlns:a16="http://schemas.microsoft.com/office/drawing/2014/main" id="{26ACAE17-7F69-4D1B-8568-506F190AB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267" y="43641"/>
            <a:ext cx="3282531" cy="4942248"/>
          </a:xfrm>
          <a:custGeom>
            <a:avLst/>
            <a:gdLst>
              <a:gd name="T0" fmla="*/ 118092 w 8285"/>
              <a:gd name="T1" fmla="*/ 3331892 h 13217"/>
              <a:gd name="T2" fmla="*/ 24483 w 8285"/>
              <a:gd name="T3" fmla="*/ 3408206 h 13217"/>
              <a:gd name="T4" fmla="*/ 2047174 w 8285"/>
              <a:gd name="T5" fmla="*/ 4275377 h 13217"/>
              <a:gd name="T6" fmla="*/ 2860859 w 8285"/>
              <a:gd name="T7" fmla="*/ 2890208 h 13217"/>
              <a:gd name="T8" fmla="*/ 2447536 w 8285"/>
              <a:gd name="T9" fmla="*/ 2885528 h 13217"/>
              <a:gd name="T10" fmla="*/ 2406852 w 8285"/>
              <a:gd name="T11" fmla="*/ 2717062 h 13217"/>
              <a:gd name="T12" fmla="*/ 2415493 w 8285"/>
              <a:gd name="T13" fmla="*/ 2524477 h 13217"/>
              <a:gd name="T14" fmla="*/ 2545826 w 8285"/>
              <a:gd name="T15" fmla="*/ 2297696 h 13217"/>
              <a:gd name="T16" fmla="*/ 2553027 w 8285"/>
              <a:gd name="T17" fmla="*/ 1937724 h 13217"/>
              <a:gd name="T18" fmla="*/ 2303881 w 8285"/>
              <a:gd name="T19" fmla="*/ 1654067 h 13217"/>
              <a:gd name="T20" fmla="*/ 2486420 w 8285"/>
              <a:gd name="T21" fmla="*/ 912887 h 13217"/>
              <a:gd name="T22" fmla="*/ 2284799 w 8285"/>
              <a:gd name="T23" fmla="*/ 80274 h 13217"/>
              <a:gd name="T24" fmla="*/ 1558243 w 8285"/>
              <a:gd name="T25" fmla="*/ 614471 h 13217"/>
              <a:gd name="T26" fmla="*/ 1456712 w 8285"/>
              <a:gd name="T27" fmla="*/ 872570 h 13217"/>
              <a:gd name="T28" fmla="*/ 1312337 w 8285"/>
              <a:gd name="T29" fmla="*/ 890928 h 13217"/>
              <a:gd name="T30" fmla="*/ 1119717 w 8285"/>
              <a:gd name="T31" fmla="*/ 809215 h 13217"/>
              <a:gd name="T32" fmla="*/ 1274893 w 8285"/>
              <a:gd name="T33" fmla="*/ 1015118 h 13217"/>
              <a:gd name="T34" fmla="*/ 1312337 w 8285"/>
              <a:gd name="T35" fmla="*/ 1163427 h 13217"/>
              <a:gd name="T36" fmla="*/ 1131958 w 8285"/>
              <a:gd name="T37" fmla="*/ 1334773 h 13217"/>
              <a:gd name="T38" fmla="*/ 1206126 w 8285"/>
              <a:gd name="T39" fmla="*/ 1461843 h 13217"/>
              <a:gd name="T40" fmla="*/ 1068232 w 8285"/>
              <a:gd name="T41" fmla="*/ 1517998 h 13217"/>
              <a:gd name="T42" fmla="*/ 1040509 w 8285"/>
              <a:gd name="T43" fmla="*/ 1590352 h 13217"/>
              <a:gd name="T44" fmla="*/ 977862 w 8285"/>
              <a:gd name="T45" fmla="*/ 1649748 h 13217"/>
              <a:gd name="T46" fmla="*/ 836007 w 8285"/>
              <a:gd name="T47" fmla="*/ 1549316 h 13217"/>
              <a:gd name="T48" fmla="*/ 722956 w 8285"/>
              <a:gd name="T49" fmla="*/ 1380849 h 13217"/>
              <a:gd name="T50" fmla="*/ 611704 w 8285"/>
              <a:gd name="T51" fmla="*/ 1319654 h 13217"/>
              <a:gd name="T52" fmla="*/ 736997 w 8285"/>
              <a:gd name="T53" fmla="*/ 1309575 h 13217"/>
              <a:gd name="T54" fmla="*/ 1104956 w 8285"/>
              <a:gd name="T55" fmla="*/ 1229301 h 13217"/>
              <a:gd name="T56" fmla="*/ 1018186 w 8285"/>
              <a:gd name="T57" fmla="*/ 1002160 h 13217"/>
              <a:gd name="T58" fmla="*/ 853649 w 8285"/>
              <a:gd name="T59" fmla="*/ 954283 h 13217"/>
              <a:gd name="T60" fmla="*/ 546537 w 8285"/>
              <a:gd name="T61" fmla="*/ 956083 h 13217"/>
              <a:gd name="T62" fmla="*/ 452207 w 8285"/>
              <a:gd name="T63" fmla="*/ 845572 h 13217"/>
              <a:gd name="T64" fmla="*/ 325474 w 8285"/>
              <a:gd name="T65" fmla="*/ 1017278 h 13217"/>
              <a:gd name="T66" fmla="*/ 405402 w 8285"/>
              <a:gd name="T67" fmla="*/ 1285097 h 13217"/>
              <a:gd name="T68" fmla="*/ 512334 w 8285"/>
              <a:gd name="T69" fmla="*/ 1614830 h 13217"/>
              <a:gd name="T70" fmla="*/ 584701 w 8285"/>
              <a:gd name="T71" fmla="*/ 1849891 h 13217"/>
              <a:gd name="T72" fmla="*/ 668950 w 8285"/>
              <a:gd name="T73" fmla="*/ 2104751 h 13217"/>
              <a:gd name="T74" fmla="*/ 585421 w 8285"/>
              <a:gd name="T75" fmla="*/ 2287256 h 13217"/>
              <a:gd name="T76" fmla="*/ 589742 w 8285"/>
              <a:gd name="T77" fmla="*/ 2363930 h 13217"/>
              <a:gd name="T78" fmla="*/ 666430 w 8285"/>
              <a:gd name="T79" fmla="*/ 2434485 h 13217"/>
              <a:gd name="T80" fmla="*/ 574260 w 8285"/>
              <a:gd name="T81" fmla="*/ 2614470 h 13217"/>
              <a:gd name="T82" fmla="*/ 607023 w 8285"/>
              <a:gd name="T83" fmla="*/ 2832613 h 13217"/>
              <a:gd name="T84" fmla="*/ 762200 w 8285"/>
              <a:gd name="T85" fmla="*/ 3058674 h 13217"/>
              <a:gd name="T86" fmla="*/ 1004865 w 8285"/>
              <a:gd name="T87" fmla="*/ 3155507 h 13217"/>
              <a:gd name="T88" fmla="*/ 1220888 w 8285"/>
              <a:gd name="T89" fmla="*/ 3370049 h 13217"/>
              <a:gd name="T90" fmla="*/ 1157161 w 8285"/>
              <a:gd name="T91" fmla="*/ 3527357 h 13217"/>
              <a:gd name="T92" fmla="*/ 1405227 w 8285"/>
              <a:gd name="T93" fmla="*/ 3521237 h 13217"/>
              <a:gd name="T94" fmla="*/ 1572284 w 8285"/>
              <a:gd name="T95" fmla="*/ 3657666 h 13217"/>
              <a:gd name="T96" fmla="*/ 1822871 w 8285"/>
              <a:gd name="T97" fmla="*/ 3706622 h 13217"/>
              <a:gd name="T98" fmla="*/ 2082818 w 8285"/>
              <a:gd name="T99" fmla="*/ 3753779 h 13217"/>
              <a:gd name="T100" fmla="*/ 2152305 w 8285"/>
              <a:gd name="T101" fmla="*/ 3914686 h 13217"/>
              <a:gd name="T102" fmla="*/ 2074177 w 8285"/>
              <a:gd name="T103" fmla="*/ 4191863 h 13217"/>
              <a:gd name="T104" fmla="*/ 2135383 w 8285"/>
              <a:gd name="T105" fmla="*/ 4203383 h 13217"/>
              <a:gd name="T106" fmla="*/ 2106580 w 8285"/>
              <a:gd name="T107" fmla="*/ 4317493 h 13217"/>
              <a:gd name="T108" fmla="*/ 2066256 w 8285"/>
              <a:gd name="T109" fmla="*/ 4497479 h 13217"/>
              <a:gd name="T110" fmla="*/ 2159506 w 8285"/>
              <a:gd name="T111" fmla="*/ 4590351 h 13217"/>
              <a:gd name="T112" fmla="*/ 2503342 w 8285"/>
              <a:gd name="T113" fmla="*/ 4694023 h 13217"/>
              <a:gd name="T114" fmla="*/ 2588311 w 8285"/>
              <a:gd name="T115" fmla="*/ 4412886 h 13217"/>
              <a:gd name="T116" fmla="*/ 2547626 w 8285"/>
              <a:gd name="T117" fmla="*/ 4158386 h 13217"/>
              <a:gd name="T118" fmla="*/ 2658158 w 8285"/>
              <a:gd name="T119" fmla="*/ 3941324 h 13217"/>
              <a:gd name="T120" fmla="*/ 2745287 w 8285"/>
              <a:gd name="T121" fmla="*/ 3615550 h 13217"/>
              <a:gd name="T122" fmla="*/ 2926746 w 8285"/>
              <a:gd name="T123" fmla="*/ 3294455 h 13217"/>
              <a:gd name="T124" fmla="*/ 877772 w 8285"/>
              <a:gd name="T125" fmla="*/ 1522678 h 132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285" h="13217">
                <a:moveTo>
                  <a:pt x="2572" y="4191"/>
                </a:moveTo>
                <a:lnTo>
                  <a:pt x="2578" y="4182"/>
                </a:lnTo>
                <a:lnTo>
                  <a:pt x="2584" y="4174"/>
                </a:lnTo>
                <a:lnTo>
                  <a:pt x="2590" y="4167"/>
                </a:lnTo>
                <a:lnTo>
                  <a:pt x="2593" y="4157"/>
                </a:lnTo>
                <a:lnTo>
                  <a:pt x="2586" y="4157"/>
                </a:lnTo>
                <a:lnTo>
                  <a:pt x="2576" y="4157"/>
                </a:lnTo>
                <a:lnTo>
                  <a:pt x="2567" y="4155"/>
                </a:lnTo>
                <a:lnTo>
                  <a:pt x="2559" y="4157"/>
                </a:lnTo>
                <a:lnTo>
                  <a:pt x="2559" y="4160"/>
                </a:lnTo>
                <a:lnTo>
                  <a:pt x="2559" y="4164"/>
                </a:lnTo>
                <a:lnTo>
                  <a:pt x="2552" y="4167"/>
                </a:lnTo>
                <a:lnTo>
                  <a:pt x="2545" y="4170"/>
                </a:lnTo>
                <a:lnTo>
                  <a:pt x="2538" y="4170"/>
                </a:lnTo>
                <a:lnTo>
                  <a:pt x="2532" y="4170"/>
                </a:lnTo>
                <a:lnTo>
                  <a:pt x="2525" y="4170"/>
                </a:lnTo>
                <a:lnTo>
                  <a:pt x="2518" y="4170"/>
                </a:lnTo>
                <a:lnTo>
                  <a:pt x="2518" y="4184"/>
                </a:lnTo>
                <a:lnTo>
                  <a:pt x="2520" y="4188"/>
                </a:lnTo>
                <a:lnTo>
                  <a:pt x="2521" y="4191"/>
                </a:lnTo>
                <a:lnTo>
                  <a:pt x="2525" y="4194"/>
                </a:lnTo>
                <a:lnTo>
                  <a:pt x="2526" y="4196"/>
                </a:lnTo>
                <a:lnTo>
                  <a:pt x="2535" y="4196"/>
                </a:lnTo>
                <a:lnTo>
                  <a:pt x="2552" y="4193"/>
                </a:lnTo>
                <a:lnTo>
                  <a:pt x="2562" y="4191"/>
                </a:lnTo>
                <a:lnTo>
                  <a:pt x="2572" y="4191"/>
                </a:lnTo>
                <a:close/>
                <a:moveTo>
                  <a:pt x="1829" y="3741"/>
                </a:moveTo>
                <a:lnTo>
                  <a:pt x="1834" y="3744"/>
                </a:lnTo>
                <a:lnTo>
                  <a:pt x="1839" y="3746"/>
                </a:lnTo>
                <a:lnTo>
                  <a:pt x="1849" y="3748"/>
                </a:lnTo>
                <a:lnTo>
                  <a:pt x="1861" y="3746"/>
                </a:lnTo>
                <a:lnTo>
                  <a:pt x="1866" y="3744"/>
                </a:lnTo>
                <a:lnTo>
                  <a:pt x="1870" y="3741"/>
                </a:lnTo>
                <a:lnTo>
                  <a:pt x="1877" y="3737"/>
                </a:lnTo>
                <a:lnTo>
                  <a:pt x="1880" y="3734"/>
                </a:lnTo>
                <a:lnTo>
                  <a:pt x="1883" y="3729"/>
                </a:lnTo>
                <a:lnTo>
                  <a:pt x="1883" y="3720"/>
                </a:lnTo>
                <a:lnTo>
                  <a:pt x="1865" y="3720"/>
                </a:lnTo>
                <a:lnTo>
                  <a:pt x="1846" y="3720"/>
                </a:lnTo>
                <a:lnTo>
                  <a:pt x="1839" y="3722"/>
                </a:lnTo>
                <a:lnTo>
                  <a:pt x="1832" y="3725"/>
                </a:lnTo>
                <a:lnTo>
                  <a:pt x="1829" y="3732"/>
                </a:lnTo>
                <a:lnTo>
                  <a:pt x="1829" y="3741"/>
                </a:lnTo>
                <a:close/>
                <a:moveTo>
                  <a:pt x="1979" y="3816"/>
                </a:moveTo>
                <a:lnTo>
                  <a:pt x="1993" y="3823"/>
                </a:lnTo>
                <a:lnTo>
                  <a:pt x="2006" y="3829"/>
                </a:lnTo>
                <a:lnTo>
                  <a:pt x="2008" y="3823"/>
                </a:lnTo>
                <a:lnTo>
                  <a:pt x="2006" y="3818"/>
                </a:lnTo>
                <a:lnTo>
                  <a:pt x="2003" y="3812"/>
                </a:lnTo>
                <a:lnTo>
                  <a:pt x="1998" y="3811"/>
                </a:lnTo>
                <a:lnTo>
                  <a:pt x="1993" y="3809"/>
                </a:lnTo>
                <a:lnTo>
                  <a:pt x="1987" y="3809"/>
                </a:lnTo>
                <a:lnTo>
                  <a:pt x="1982" y="3811"/>
                </a:lnTo>
                <a:lnTo>
                  <a:pt x="1979" y="3816"/>
                </a:lnTo>
                <a:close/>
                <a:moveTo>
                  <a:pt x="751" y="9253"/>
                </a:moveTo>
                <a:lnTo>
                  <a:pt x="746" y="9251"/>
                </a:lnTo>
                <a:lnTo>
                  <a:pt x="740" y="9246"/>
                </a:lnTo>
                <a:lnTo>
                  <a:pt x="737" y="9243"/>
                </a:lnTo>
                <a:lnTo>
                  <a:pt x="730" y="9239"/>
                </a:lnTo>
                <a:lnTo>
                  <a:pt x="729" y="9236"/>
                </a:lnTo>
                <a:lnTo>
                  <a:pt x="727" y="9233"/>
                </a:lnTo>
                <a:lnTo>
                  <a:pt x="725" y="9226"/>
                </a:lnTo>
                <a:lnTo>
                  <a:pt x="723" y="9222"/>
                </a:lnTo>
                <a:lnTo>
                  <a:pt x="720" y="9219"/>
                </a:lnTo>
                <a:lnTo>
                  <a:pt x="717" y="9219"/>
                </a:lnTo>
                <a:lnTo>
                  <a:pt x="710" y="9219"/>
                </a:lnTo>
                <a:lnTo>
                  <a:pt x="587" y="9219"/>
                </a:lnTo>
                <a:lnTo>
                  <a:pt x="577" y="9221"/>
                </a:lnTo>
                <a:lnTo>
                  <a:pt x="568" y="9219"/>
                </a:lnTo>
                <a:lnTo>
                  <a:pt x="561" y="9216"/>
                </a:lnTo>
                <a:lnTo>
                  <a:pt x="556" y="9212"/>
                </a:lnTo>
                <a:lnTo>
                  <a:pt x="546" y="9204"/>
                </a:lnTo>
                <a:lnTo>
                  <a:pt x="539" y="9200"/>
                </a:lnTo>
                <a:lnTo>
                  <a:pt x="532" y="9199"/>
                </a:lnTo>
                <a:lnTo>
                  <a:pt x="498" y="9199"/>
                </a:lnTo>
                <a:lnTo>
                  <a:pt x="495" y="9199"/>
                </a:lnTo>
                <a:lnTo>
                  <a:pt x="491" y="9199"/>
                </a:lnTo>
                <a:lnTo>
                  <a:pt x="485" y="9195"/>
                </a:lnTo>
                <a:lnTo>
                  <a:pt x="471" y="9185"/>
                </a:lnTo>
                <a:lnTo>
                  <a:pt x="464" y="9183"/>
                </a:lnTo>
                <a:lnTo>
                  <a:pt x="459" y="9181"/>
                </a:lnTo>
                <a:lnTo>
                  <a:pt x="454" y="9178"/>
                </a:lnTo>
                <a:lnTo>
                  <a:pt x="452" y="9175"/>
                </a:lnTo>
                <a:lnTo>
                  <a:pt x="450" y="9171"/>
                </a:lnTo>
                <a:lnTo>
                  <a:pt x="409" y="9171"/>
                </a:lnTo>
                <a:lnTo>
                  <a:pt x="408" y="9166"/>
                </a:lnTo>
                <a:lnTo>
                  <a:pt x="403" y="9161"/>
                </a:lnTo>
                <a:lnTo>
                  <a:pt x="398" y="9158"/>
                </a:lnTo>
                <a:lnTo>
                  <a:pt x="392" y="9156"/>
                </a:lnTo>
                <a:lnTo>
                  <a:pt x="380" y="9154"/>
                </a:lnTo>
                <a:lnTo>
                  <a:pt x="369" y="9151"/>
                </a:lnTo>
                <a:lnTo>
                  <a:pt x="369" y="9147"/>
                </a:lnTo>
                <a:lnTo>
                  <a:pt x="369" y="9144"/>
                </a:lnTo>
                <a:lnTo>
                  <a:pt x="367" y="9144"/>
                </a:lnTo>
                <a:lnTo>
                  <a:pt x="362" y="9144"/>
                </a:lnTo>
                <a:lnTo>
                  <a:pt x="358" y="9144"/>
                </a:lnTo>
                <a:lnTo>
                  <a:pt x="355" y="9144"/>
                </a:lnTo>
                <a:lnTo>
                  <a:pt x="355" y="9141"/>
                </a:lnTo>
                <a:lnTo>
                  <a:pt x="355" y="9137"/>
                </a:lnTo>
                <a:lnTo>
                  <a:pt x="350" y="9137"/>
                </a:lnTo>
                <a:lnTo>
                  <a:pt x="341" y="9137"/>
                </a:lnTo>
                <a:lnTo>
                  <a:pt x="334" y="9137"/>
                </a:lnTo>
                <a:lnTo>
                  <a:pt x="328" y="9137"/>
                </a:lnTo>
                <a:lnTo>
                  <a:pt x="328" y="9142"/>
                </a:lnTo>
                <a:lnTo>
                  <a:pt x="328" y="9147"/>
                </a:lnTo>
                <a:lnTo>
                  <a:pt x="329" y="9158"/>
                </a:lnTo>
                <a:lnTo>
                  <a:pt x="329" y="9164"/>
                </a:lnTo>
                <a:lnTo>
                  <a:pt x="328" y="9168"/>
                </a:lnTo>
                <a:lnTo>
                  <a:pt x="326" y="9171"/>
                </a:lnTo>
                <a:lnTo>
                  <a:pt x="321" y="9171"/>
                </a:lnTo>
                <a:lnTo>
                  <a:pt x="319" y="9176"/>
                </a:lnTo>
                <a:lnTo>
                  <a:pt x="314" y="9181"/>
                </a:lnTo>
                <a:lnTo>
                  <a:pt x="311" y="9185"/>
                </a:lnTo>
                <a:lnTo>
                  <a:pt x="307" y="9192"/>
                </a:lnTo>
                <a:lnTo>
                  <a:pt x="312" y="9199"/>
                </a:lnTo>
                <a:lnTo>
                  <a:pt x="314" y="9205"/>
                </a:lnTo>
                <a:lnTo>
                  <a:pt x="316" y="9216"/>
                </a:lnTo>
                <a:lnTo>
                  <a:pt x="314" y="9226"/>
                </a:lnTo>
                <a:lnTo>
                  <a:pt x="319" y="9231"/>
                </a:lnTo>
                <a:lnTo>
                  <a:pt x="319" y="9236"/>
                </a:lnTo>
                <a:lnTo>
                  <a:pt x="314" y="9246"/>
                </a:lnTo>
                <a:lnTo>
                  <a:pt x="316" y="9248"/>
                </a:lnTo>
                <a:lnTo>
                  <a:pt x="317" y="9250"/>
                </a:lnTo>
                <a:lnTo>
                  <a:pt x="322" y="9253"/>
                </a:lnTo>
                <a:lnTo>
                  <a:pt x="326" y="9255"/>
                </a:lnTo>
                <a:lnTo>
                  <a:pt x="328" y="9256"/>
                </a:lnTo>
                <a:lnTo>
                  <a:pt x="328" y="9260"/>
                </a:lnTo>
                <a:lnTo>
                  <a:pt x="328" y="9301"/>
                </a:lnTo>
                <a:lnTo>
                  <a:pt x="322" y="9301"/>
                </a:lnTo>
                <a:lnTo>
                  <a:pt x="319" y="9301"/>
                </a:lnTo>
                <a:lnTo>
                  <a:pt x="316" y="9304"/>
                </a:lnTo>
                <a:lnTo>
                  <a:pt x="314" y="9308"/>
                </a:lnTo>
                <a:lnTo>
                  <a:pt x="312" y="9314"/>
                </a:lnTo>
                <a:lnTo>
                  <a:pt x="311" y="9318"/>
                </a:lnTo>
                <a:lnTo>
                  <a:pt x="307" y="9321"/>
                </a:lnTo>
                <a:lnTo>
                  <a:pt x="232" y="9321"/>
                </a:lnTo>
                <a:lnTo>
                  <a:pt x="224" y="9323"/>
                </a:lnTo>
                <a:lnTo>
                  <a:pt x="215" y="9321"/>
                </a:lnTo>
                <a:lnTo>
                  <a:pt x="208" y="9320"/>
                </a:lnTo>
                <a:lnTo>
                  <a:pt x="203" y="9316"/>
                </a:lnTo>
                <a:lnTo>
                  <a:pt x="193" y="9311"/>
                </a:lnTo>
                <a:lnTo>
                  <a:pt x="186" y="9309"/>
                </a:lnTo>
                <a:lnTo>
                  <a:pt x="178" y="9308"/>
                </a:lnTo>
                <a:lnTo>
                  <a:pt x="181" y="9303"/>
                </a:lnTo>
                <a:lnTo>
                  <a:pt x="186" y="9297"/>
                </a:lnTo>
                <a:lnTo>
                  <a:pt x="190" y="9294"/>
                </a:lnTo>
                <a:lnTo>
                  <a:pt x="191" y="9287"/>
                </a:lnTo>
                <a:lnTo>
                  <a:pt x="195" y="9285"/>
                </a:lnTo>
                <a:lnTo>
                  <a:pt x="196" y="9284"/>
                </a:lnTo>
                <a:lnTo>
                  <a:pt x="198" y="9280"/>
                </a:lnTo>
                <a:lnTo>
                  <a:pt x="200" y="9275"/>
                </a:lnTo>
                <a:lnTo>
                  <a:pt x="203" y="9274"/>
                </a:lnTo>
                <a:lnTo>
                  <a:pt x="205" y="9274"/>
                </a:lnTo>
                <a:lnTo>
                  <a:pt x="210" y="9263"/>
                </a:lnTo>
                <a:lnTo>
                  <a:pt x="215" y="9256"/>
                </a:lnTo>
                <a:lnTo>
                  <a:pt x="220" y="9248"/>
                </a:lnTo>
                <a:lnTo>
                  <a:pt x="225" y="9239"/>
                </a:lnTo>
                <a:lnTo>
                  <a:pt x="229" y="9236"/>
                </a:lnTo>
                <a:lnTo>
                  <a:pt x="229" y="9233"/>
                </a:lnTo>
                <a:lnTo>
                  <a:pt x="230" y="9229"/>
                </a:lnTo>
                <a:lnTo>
                  <a:pt x="232" y="9226"/>
                </a:lnTo>
                <a:lnTo>
                  <a:pt x="236" y="9226"/>
                </a:lnTo>
                <a:lnTo>
                  <a:pt x="239" y="9226"/>
                </a:lnTo>
                <a:lnTo>
                  <a:pt x="241" y="9222"/>
                </a:lnTo>
                <a:lnTo>
                  <a:pt x="239" y="9219"/>
                </a:lnTo>
                <a:lnTo>
                  <a:pt x="239" y="9216"/>
                </a:lnTo>
                <a:lnTo>
                  <a:pt x="239" y="9212"/>
                </a:lnTo>
                <a:lnTo>
                  <a:pt x="242" y="9212"/>
                </a:lnTo>
                <a:lnTo>
                  <a:pt x="246" y="9212"/>
                </a:lnTo>
                <a:lnTo>
                  <a:pt x="249" y="9205"/>
                </a:lnTo>
                <a:lnTo>
                  <a:pt x="251" y="9197"/>
                </a:lnTo>
                <a:lnTo>
                  <a:pt x="253" y="9188"/>
                </a:lnTo>
                <a:lnTo>
                  <a:pt x="256" y="9187"/>
                </a:lnTo>
                <a:lnTo>
                  <a:pt x="259" y="9185"/>
                </a:lnTo>
                <a:lnTo>
                  <a:pt x="259" y="9158"/>
                </a:lnTo>
                <a:lnTo>
                  <a:pt x="256" y="9156"/>
                </a:lnTo>
                <a:lnTo>
                  <a:pt x="254" y="9154"/>
                </a:lnTo>
                <a:lnTo>
                  <a:pt x="251" y="9152"/>
                </a:lnTo>
                <a:lnTo>
                  <a:pt x="246" y="9151"/>
                </a:lnTo>
                <a:lnTo>
                  <a:pt x="246" y="9156"/>
                </a:lnTo>
                <a:lnTo>
                  <a:pt x="242" y="9158"/>
                </a:lnTo>
                <a:lnTo>
                  <a:pt x="239" y="9158"/>
                </a:lnTo>
                <a:lnTo>
                  <a:pt x="191" y="9253"/>
                </a:lnTo>
                <a:lnTo>
                  <a:pt x="191" y="9258"/>
                </a:lnTo>
                <a:lnTo>
                  <a:pt x="188" y="9260"/>
                </a:lnTo>
                <a:lnTo>
                  <a:pt x="184" y="9260"/>
                </a:lnTo>
                <a:lnTo>
                  <a:pt x="179" y="9268"/>
                </a:lnTo>
                <a:lnTo>
                  <a:pt x="174" y="9275"/>
                </a:lnTo>
                <a:lnTo>
                  <a:pt x="166" y="9282"/>
                </a:lnTo>
                <a:lnTo>
                  <a:pt x="157" y="9287"/>
                </a:lnTo>
                <a:lnTo>
                  <a:pt x="159" y="9294"/>
                </a:lnTo>
                <a:lnTo>
                  <a:pt x="157" y="9299"/>
                </a:lnTo>
                <a:lnTo>
                  <a:pt x="154" y="9303"/>
                </a:lnTo>
                <a:lnTo>
                  <a:pt x="150" y="9304"/>
                </a:lnTo>
                <a:lnTo>
                  <a:pt x="147" y="9308"/>
                </a:lnTo>
                <a:lnTo>
                  <a:pt x="145" y="9309"/>
                </a:lnTo>
                <a:lnTo>
                  <a:pt x="143" y="9314"/>
                </a:lnTo>
                <a:lnTo>
                  <a:pt x="143" y="9321"/>
                </a:lnTo>
                <a:lnTo>
                  <a:pt x="137" y="9321"/>
                </a:lnTo>
                <a:lnTo>
                  <a:pt x="130" y="9321"/>
                </a:lnTo>
                <a:lnTo>
                  <a:pt x="126" y="9323"/>
                </a:lnTo>
                <a:lnTo>
                  <a:pt x="123" y="9328"/>
                </a:lnTo>
                <a:lnTo>
                  <a:pt x="89" y="9328"/>
                </a:lnTo>
                <a:lnTo>
                  <a:pt x="72" y="9328"/>
                </a:lnTo>
                <a:lnTo>
                  <a:pt x="65" y="9326"/>
                </a:lnTo>
                <a:lnTo>
                  <a:pt x="63" y="9325"/>
                </a:lnTo>
                <a:lnTo>
                  <a:pt x="62" y="9321"/>
                </a:lnTo>
                <a:lnTo>
                  <a:pt x="57" y="9325"/>
                </a:lnTo>
                <a:lnTo>
                  <a:pt x="53" y="9326"/>
                </a:lnTo>
                <a:lnTo>
                  <a:pt x="48" y="9328"/>
                </a:lnTo>
                <a:lnTo>
                  <a:pt x="41" y="9328"/>
                </a:lnTo>
                <a:lnTo>
                  <a:pt x="34" y="9328"/>
                </a:lnTo>
                <a:lnTo>
                  <a:pt x="24" y="9332"/>
                </a:lnTo>
                <a:lnTo>
                  <a:pt x="14" y="9335"/>
                </a:lnTo>
                <a:lnTo>
                  <a:pt x="10" y="9337"/>
                </a:lnTo>
                <a:lnTo>
                  <a:pt x="9" y="9340"/>
                </a:lnTo>
                <a:lnTo>
                  <a:pt x="7" y="9349"/>
                </a:lnTo>
                <a:lnTo>
                  <a:pt x="4" y="9357"/>
                </a:lnTo>
                <a:lnTo>
                  <a:pt x="2" y="9362"/>
                </a:lnTo>
                <a:lnTo>
                  <a:pt x="0" y="9369"/>
                </a:lnTo>
                <a:lnTo>
                  <a:pt x="0" y="9376"/>
                </a:lnTo>
                <a:lnTo>
                  <a:pt x="0" y="9381"/>
                </a:lnTo>
                <a:lnTo>
                  <a:pt x="2" y="9386"/>
                </a:lnTo>
                <a:lnTo>
                  <a:pt x="4" y="9389"/>
                </a:lnTo>
                <a:lnTo>
                  <a:pt x="10" y="9395"/>
                </a:lnTo>
                <a:lnTo>
                  <a:pt x="12" y="9398"/>
                </a:lnTo>
                <a:lnTo>
                  <a:pt x="14" y="9403"/>
                </a:lnTo>
                <a:lnTo>
                  <a:pt x="14" y="9410"/>
                </a:lnTo>
                <a:lnTo>
                  <a:pt x="14" y="9413"/>
                </a:lnTo>
                <a:lnTo>
                  <a:pt x="17" y="9417"/>
                </a:lnTo>
                <a:lnTo>
                  <a:pt x="19" y="9418"/>
                </a:lnTo>
                <a:lnTo>
                  <a:pt x="26" y="9424"/>
                </a:lnTo>
                <a:lnTo>
                  <a:pt x="27" y="9425"/>
                </a:lnTo>
                <a:lnTo>
                  <a:pt x="27" y="9430"/>
                </a:lnTo>
                <a:lnTo>
                  <a:pt x="26" y="9442"/>
                </a:lnTo>
                <a:lnTo>
                  <a:pt x="22" y="9453"/>
                </a:lnTo>
                <a:lnTo>
                  <a:pt x="21" y="9463"/>
                </a:lnTo>
                <a:lnTo>
                  <a:pt x="21" y="9478"/>
                </a:lnTo>
                <a:lnTo>
                  <a:pt x="29" y="9478"/>
                </a:lnTo>
                <a:lnTo>
                  <a:pt x="34" y="9478"/>
                </a:lnTo>
                <a:lnTo>
                  <a:pt x="39" y="9476"/>
                </a:lnTo>
                <a:lnTo>
                  <a:pt x="41" y="9471"/>
                </a:lnTo>
                <a:lnTo>
                  <a:pt x="46" y="9463"/>
                </a:lnTo>
                <a:lnTo>
                  <a:pt x="48" y="9458"/>
                </a:lnTo>
                <a:lnTo>
                  <a:pt x="48" y="9451"/>
                </a:lnTo>
                <a:lnTo>
                  <a:pt x="53" y="9451"/>
                </a:lnTo>
                <a:lnTo>
                  <a:pt x="58" y="9453"/>
                </a:lnTo>
                <a:lnTo>
                  <a:pt x="60" y="9454"/>
                </a:lnTo>
                <a:lnTo>
                  <a:pt x="62" y="9458"/>
                </a:lnTo>
                <a:lnTo>
                  <a:pt x="63" y="9461"/>
                </a:lnTo>
                <a:lnTo>
                  <a:pt x="67" y="9464"/>
                </a:lnTo>
                <a:lnTo>
                  <a:pt x="68" y="9468"/>
                </a:lnTo>
                <a:lnTo>
                  <a:pt x="68" y="9471"/>
                </a:lnTo>
                <a:lnTo>
                  <a:pt x="109" y="9461"/>
                </a:lnTo>
                <a:lnTo>
                  <a:pt x="150" y="9451"/>
                </a:lnTo>
                <a:lnTo>
                  <a:pt x="150" y="9458"/>
                </a:lnTo>
                <a:lnTo>
                  <a:pt x="145" y="9461"/>
                </a:lnTo>
                <a:lnTo>
                  <a:pt x="140" y="9463"/>
                </a:lnTo>
                <a:lnTo>
                  <a:pt x="133" y="9464"/>
                </a:lnTo>
                <a:lnTo>
                  <a:pt x="128" y="9466"/>
                </a:lnTo>
                <a:lnTo>
                  <a:pt x="121" y="9468"/>
                </a:lnTo>
                <a:lnTo>
                  <a:pt x="118" y="9471"/>
                </a:lnTo>
                <a:lnTo>
                  <a:pt x="116" y="9478"/>
                </a:lnTo>
                <a:lnTo>
                  <a:pt x="111" y="9478"/>
                </a:lnTo>
                <a:lnTo>
                  <a:pt x="108" y="9480"/>
                </a:lnTo>
                <a:lnTo>
                  <a:pt x="104" y="9482"/>
                </a:lnTo>
                <a:lnTo>
                  <a:pt x="103" y="9485"/>
                </a:lnTo>
                <a:lnTo>
                  <a:pt x="103" y="9488"/>
                </a:lnTo>
                <a:lnTo>
                  <a:pt x="103" y="9490"/>
                </a:lnTo>
                <a:lnTo>
                  <a:pt x="96" y="9492"/>
                </a:lnTo>
                <a:lnTo>
                  <a:pt x="87" y="9497"/>
                </a:lnTo>
                <a:lnTo>
                  <a:pt x="84" y="9500"/>
                </a:lnTo>
                <a:lnTo>
                  <a:pt x="82" y="9505"/>
                </a:lnTo>
                <a:lnTo>
                  <a:pt x="75" y="9507"/>
                </a:lnTo>
                <a:lnTo>
                  <a:pt x="70" y="9509"/>
                </a:lnTo>
                <a:lnTo>
                  <a:pt x="63" y="9512"/>
                </a:lnTo>
                <a:lnTo>
                  <a:pt x="55" y="9512"/>
                </a:lnTo>
                <a:lnTo>
                  <a:pt x="51" y="9514"/>
                </a:lnTo>
                <a:lnTo>
                  <a:pt x="48" y="9516"/>
                </a:lnTo>
                <a:lnTo>
                  <a:pt x="43" y="9522"/>
                </a:lnTo>
                <a:lnTo>
                  <a:pt x="39" y="9531"/>
                </a:lnTo>
                <a:lnTo>
                  <a:pt x="34" y="9540"/>
                </a:lnTo>
                <a:lnTo>
                  <a:pt x="75" y="9540"/>
                </a:lnTo>
                <a:lnTo>
                  <a:pt x="120" y="9540"/>
                </a:lnTo>
                <a:lnTo>
                  <a:pt x="140" y="9540"/>
                </a:lnTo>
                <a:lnTo>
                  <a:pt x="159" y="9540"/>
                </a:lnTo>
                <a:lnTo>
                  <a:pt x="174" y="9543"/>
                </a:lnTo>
                <a:lnTo>
                  <a:pt x="184" y="9546"/>
                </a:lnTo>
                <a:lnTo>
                  <a:pt x="246" y="9546"/>
                </a:lnTo>
                <a:lnTo>
                  <a:pt x="246" y="9550"/>
                </a:lnTo>
                <a:lnTo>
                  <a:pt x="247" y="9551"/>
                </a:lnTo>
                <a:lnTo>
                  <a:pt x="253" y="9553"/>
                </a:lnTo>
                <a:lnTo>
                  <a:pt x="263" y="9551"/>
                </a:lnTo>
                <a:lnTo>
                  <a:pt x="273" y="9551"/>
                </a:lnTo>
                <a:lnTo>
                  <a:pt x="288" y="9555"/>
                </a:lnTo>
                <a:lnTo>
                  <a:pt x="302" y="9558"/>
                </a:lnTo>
                <a:lnTo>
                  <a:pt x="314" y="9560"/>
                </a:lnTo>
                <a:lnTo>
                  <a:pt x="345" y="9562"/>
                </a:lnTo>
                <a:lnTo>
                  <a:pt x="374" y="9562"/>
                </a:lnTo>
                <a:lnTo>
                  <a:pt x="432" y="9560"/>
                </a:lnTo>
                <a:lnTo>
                  <a:pt x="546" y="9553"/>
                </a:lnTo>
                <a:lnTo>
                  <a:pt x="555" y="9550"/>
                </a:lnTo>
                <a:lnTo>
                  <a:pt x="563" y="9546"/>
                </a:lnTo>
                <a:lnTo>
                  <a:pt x="580" y="9543"/>
                </a:lnTo>
                <a:lnTo>
                  <a:pt x="599" y="9540"/>
                </a:lnTo>
                <a:lnTo>
                  <a:pt x="607" y="9536"/>
                </a:lnTo>
                <a:lnTo>
                  <a:pt x="614" y="9533"/>
                </a:lnTo>
                <a:lnTo>
                  <a:pt x="626" y="9533"/>
                </a:lnTo>
                <a:lnTo>
                  <a:pt x="636" y="9531"/>
                </a:lnTo>
                <a:lnTo>
                  <a:pt x="655" y="9526"/>
                </a:lnTo>
                <a:lnTo>
                  <a:pt x="674" y="9521"/>
                </a:lnTo>
                <a:lnTo>
                  <a:pt x="684" y="9519"/>
                </a:lnTo>
                <a:lnTo>
                  <a:pt x="696" y="9519"/>
                </a:lnTo>
                <a:lnTo>
                  <a:pt x="700" y="9519"/>
                </a:lnTo>
                <a:lnTo>
                  <a:pt x="703" y="9517"/>
                </a:lnTo>
                <a:lnTo>
                  <a:pt x="703" y="9512"/>
                </a:lnTo>
                <a:lnTo>
                  <a:pt x="723" y="9512"/>
                </a:lnTo>
                <a:lnTo>
                  <a:pt x="740" y="9509"/>
                </a:lnTo>
                <a:lnTo>
                  <a:pt x="758" y="9504"/>
                </a:lnTo>
                <a:lnTo>
                  <a:pt x="771" y="9499"/>
                </a:lnTo>
                <a:lnTo>
                  <a:pt x="771" y="9478"/>
                </a:lnTo>
                <a:lnTo>
                  <a:pt x="769" y="9473"/>
                </a:lnTo>
                <a:lnTo>
                  <a:pt x="766" y="9470"/>
                </a:lnTo>
                <a:lnTo>
                  <a:pt x="758" y="9464"/>
                </a:lnTo>
                <a:lnTo>
                  <a:pt x="756" y="9463"/>
                </a:lnTo>
                <a:lnTo>
                  <a:pt x="752" y="9461"/>
                </a:lnTo>
                <a:lnTo>
                  <a:pt x="751" y="9456"/>
                </a:lnTo>
                <a:lnTo>
                  <a:pt x="747" y="9449"/>
                </a:lnTo>
                <a:lnTo>
                  <a:pt x="744" y="9444"/>
                </a:lnTo>
                <a:lnTo>
                  <a:pt x="744" y="9355"/>
                </a:lnTo>
                <a:lnTo>
                  <a:pt x="747" y="9354"/>
                </a:lnTo>
                <a:lnTo>
                  <a:pt x="751" y="9350"/>
                </a:lnTo>
                <a:lnTo>
                  <a:pt x="751" y="9347"/>
                </a:lnTo>
                <a:lnTo>
                  <a:pt x="751" y="9342"/>
                </a:lnTo>
                <a:lnTo>
                  <a:pt x="754" y="9340"/>
                </a:lnTo>
                <a:lnTo>
                  <a:pt x="758" y="9337"/>
                </a:lnTo>
                <a:lnTo>
                  <a:pt x="758" y="9333"/>
                </a:lnTo>
                <a:lnTo>
                  <a:pt x="758" y="9328"/>
                </a:lnTo>
                <a:lnTo>
                  <a:pt x="766" y="9323"/>
                </a:lnTo>
                <a:lnTo>
                  <a:pt x="773" y="9318"/>
                </a:lnTo>
                <a:lnTo>
                  <a:pt x="775" y="9316"/>
                </a:lnTo>
                <a:lnTo>
                  <a:pt x="778" y="9311"/>
                </a:lnTo>
                <a:lnTo>
                  <a:pt x="778" y="9306"/>
                </a:lnTo>
                <a:lnTo>
                  <a:pt x="778" y="9301"/>
                </a:lnTo>
                <a:lnTo>
                  <a:pt x="775" y="9294"/>
                </a:lnTo>
                <a:lnTo>
                  <a:pt x="773" y="9287"/>
                </a:lnTo>
                <a:lnTo>
                  <a:pt x="768" y="9274"/>
                </a:lnTo>
                <a:lnTo>
                  <a:pt x="766" y="9267"/>
                </a:lnTo>
                <a:lnTo>
                  <a:pt x="763" y="9260"/>
                </a:lnTo>
                <a:lnTo>
                  <a:pt x="758" y="9256"/>
                </a:lnTo>
                <a:lnTo>
                  <a:pt x="751" y="9253"/>
                </a:lnTo>
                <a:close/>
                <a:moveTo>
                  <a:pt x="5548" y="12596"/>
                </a:moveTo>
                <a:lnTo>
                  <a:pt x="5527" y="12596"/>
                </a:lnTo>
                <a:lnTo>
                  <a:pt x="5527" y="12603"/>
                </a:lnTo>
                <a:lnTo>
                  <a:pt x="5529" y="12607"/>
                </a:lnTo>
                <a:lnTo>
                  <a:pt x="5531" y="12612"/>
                </a:lnTo>
                <a:lnTo>
                  <a:pt x="5534" y="12614"/>
                </a:lnTo>
                <a:lnTo>
                  <a:pt x="5537" y="12615"/>
                </a:lnTo>
                <a:lnTo>
                  <a:pt x="5542" y="12617"/>
                </a:lnTo>
                <a:lnTo>
                  <a:pt x="5554" y="12617"/>
                </a:lnTo>
                <a:lnTo>
                  <a:pt x="5554" y="12603"/>
                </a:lnTo>
                <a:lnTo>
                  <a:pt x="5549" y="12602"/>
                </a:lnTo>
                <a:lnTo>
                  <a:pt x="5548" y="12600"/>
                </a:lnTo>
                <a:lnTo>
                  <a:pt x="5548" y="12596"/>
                </a:lnTo>
                <a:close/>
                <a:moveTo>
                  <a:pt x="5657" y="11873"/>
                </a:moveTo>
                <a:lnTo>
                  <a:pt x="5657" y="11878"/>
                </a:lnTo>
                <a:lnTo>
                  <a:pt x="5658" y="11882"/>
                </a:lnTo>
                <a:lnTo>
                  <a:pt x="5660" y="11885"/>
                </a:lnTo>
                <a:lnTo>
                  <a:pt x="5664" y="11887"/>
                </a:lnTo>
                <a:lnTo>
                  <a:pt x="5670" y="11889"/>
                </a:lnTo>
                <a:lnTo>
                  <a:pt x="5670" y="11890"/>
                </a:lnTo>
                <a:lnTo>
                  <a:pt x="5670" y="11894"/>
                </a:lnTo>
                <a:lnTo>
                  <a:pt x="5674" y="11892"/>
                </a:lnTo>
                <a:lnTo>
                  <a:pt x="5677" y="11890"/>
                </a:lnTo>
                <a:lnTo>
                  <a:pt x="5681" y="11889"/>
                </a:lnTo>
                <a:lnTo>
                  <a:pt x="5684" y="11887"/>
                </a:lnTo>
                <a:lnTo>
                  <a:pt x="5686" y="11880"/>
                </a:lnTo>
                <a:lnTo>
                  <a:pt x="5686" y="11877"/>
                </a:lnTo>
                <a:lnTo>
                  <a:pt x="5682" y="11873"/>
                </a:lnTo>
                <a:lnTo>
                  <a:pt x="5679" y="11873"/>
                </a:lnTo>
                <a:lnTo>
                  <a:pt x="5667" y="11873"/>
                </a:lnTo>
                <a:lnTo>
                  <a:pt x="5657" y="11873"/>
                </a:lnTo>
                <a:close/>
                <a:moveTo>
                  <a:pt x="1917" y="6722"/>
                </a:moveTo>
                <a:lnTo>
                  <a:pt x="1917" y="6728"/>
                </a:lnTo>
                <a:lnTo>
                  <a:pt x="1919" y="6731"/>
                </a:lnTo>
                <a:lnTo>
                  <a:pt x="1921" y="6733"/>
                </a:lnTo>
                <a:lnTo>
                  <a:pt x="1923" y="6734"/>
                </a:lnTo>
                <a:lnTo>
                  <a:pt x="1931" y="6736"/>
                </a:lnTo>
                <a:lnTo>
                  <a:pt x="1938" y="6736"/>
                </a:lnTo>
                <a:lnTo>
                  <a:pt x="1936" y="6731"/>
                </a:lnTo>
                <a:lnTo>
                  <a:pt x="1931" y="6726"/>
                </a:lnTo>
                <a:lnTo>
                  <a:pt x="1926" y="6722"/>
                </a:lnTo>
                <a:lnTo>
                  <a:pt x="1917" y="6722"/>
                </a:lnTo>
                <a:close/>
                <a:moveTo>
                  <a:pt x="2518" y="4539"/>
                </a:moveTo>
                <a:lnTo>
                  <a:pt x="2513" y="4537"/>
                </a:lnTo>
                <a:lnTo>
                  <a:pt x="2506" y="4534"/>
                </a:lnTo>
                <a:lnTo>
                  <a:pt x="2501" y="4532"/>
                </a:lnTo>
                <a:lnTo>
                  <a:pt x="2491" y="4532"/>
                </a:lnTo>
                <a:lnTo>
                  <a:pt x="2491" y="4541"/>
                </a:lnTo>
                <a:lnTo>
                  <a:pt x="2492" y="4546"/>
                </a:lnTo>
                <a:lnTo>
                  <a:pt x="2497" y="4549"/>
                </a:lnTo>
                <a:lnTo>
                  <a:pt x="2503" y="4551"/>
                </a:lnTo>
                <a:lnTo>
                  <a:pt x="2508" y="4551"/>
                </a:lnTo>
                <a:lnTo>
                  <a:pt x="2513" y="4549"/>
                </a:lnTo>
                <a:lnTo>
                  <a:pt x="2516" y="4546"/>
                </a:lnTo>
                <a:lnTo>
                  <a:pt x="2518" y="4539"/>
                </a:lnTo>
                <a:close/>
                <a:moveTo>
                  <a:pt x="1658" y="6675"/>
                </a:moveTo>
                <a:lnTo>
                  <a:pt x="1662" y="6675"/>
                </a:lnTo>
                <a:lnTo>
                  <a:pt x="1665" y="6675"/>
                </a:lnTo>
                <a:lnTo>
                  <a:pt x="1677" y="6680"/>
                </a:lnTo>
                <a:lnTo>
                  <a:pt x="1687" y="6682"/>
                </a:lnTo>
                <a:lnTo>
                  <a:pt x="1698" y="6680"/>
                </a:lnTo>
                <a:lnTo>
                  <a:pt x="1703" y="6678"/>
                </a:lnTo>
                <a:lnTo>
                  <a:pt x="1706" y="6675"/>
                </a:lnTo>
                <a:lnTo>
                  <a:pt x="1706" y="6668"/>
                </a:lnTo>
                <a:lnTo>
                  <a:pt x="1704" y="6663"/>
                </a:lnTo>
                <a:lnTo>
                  <a:pt x="1699" y="6654"/>
                </a:lnTo>
                <a:lnTo>
                  <a:pt x="1687" y="6654"/>
                </a:lnTo>
                <a:lnTo>
                  <a:pt x="1682" y="6653"/>
                </a:lnTo>
                <a:lnTo>
                  <a:pt x="1680" y="6651"/>
                </a:lnTo>
                <a:lnTo>
                  <a:pt x="1679" y="6647"/>
                </a:lnTo>
                <a:lnTo>
                  <a:pt x="1624" y="6647"/>
                </a:lnTo>
                <a:lnTo>
                  <a:pt x="1619" y="6649"/>
                </a:lnTo>
                <a:lnTo>
                  <a:pt x="1617" y="6651"/>
                </a:lnTo>
                <a:lnTo>
                  <a:pt x="1617" y="6654"/>
                </a:lnTo>
                <a:lnTo>
                  <a:pt x="1628" y="6654"/>
                </a:lnTo>
                <a:lnTo>
                  <a:pt x="1631" y="6656"/>
                </a:lnTo>
                <a:lnTo>
                  <a:pt x="1634" y="6658"/>
                </a:lnTo>
                <a:lnTo>
                  <a:pt x="1636" y="6661"/>
                </a:lnTo>
                <a:lnTo>
                  <a:pt x="1638" y="6665"/>
                </a:lnTo>
                <a:lnTo>
                  <a:pt x="1638" y="6675"/>
                </a:lnTo>
                <a:lnTo>
                  <a:pt x="1641" y="6675"/>
                </a:lnTo>
                <a:lnTo>
                  <a:pt x="1645" y="6675"/>
                </a:lnTo>
                <a:lnTo>
                  <a:pt x="1650" y="6673"/>
                </a:lnTo>
                <a:lnTo>
                  <a:pt x="1655" y="6670"/>
                </a:lnTo>
                <a:lnTo>
                  <a:pt x="1658" y="6668"/>
                </a:lnTo>
                <a:lnTo>
                  <a:pt x="1658" y="6675"/>
                </a:lnTo>
                <a:close/>
                <a:moveTo>
                  <a:pt x="1651" y="6559"/>
                </a:moveTo>
                <a:lnTo>
                  <a:pt x="1651" y="6550"/>
                </a:lnTo>
                <a:lnTo>
                  <a:pt x="1651" y="6543"/>
                </a:lnTo>
                <a:lnTo>
                  <a:pt x="1650" y="6538"/>
                </a:lnTo>
                <a:lnTo>
                  <a:pt x="1646" y="6533"/>
                </a:lnTo>
                <a:lnTo>
                  <a:pt x="1643" y="6530"/>
                </a:lnTo>
                <a:lnTo>
                  <a:pt x="1638" y="6528"/>
                </a:lnTo>
                <a:lnTo>
                  <a:pt x="1631" y="6526"/>
                </a:lnTo>
                <a:lnTo>
                  <a:pt x="1624" y="6525"/>
                </a:lnTo>
                <a:lnTo>
                  <a:pt x="1628" y="6537"/>
                </a:lnTo>
                <a:lnTo>
                  <a:pt x="1631" y="6549"/>
                </a:lnTo>
                <a:lnTo>
                  <a:pt x="1634" y="6554"/>
                </a:lnTo>
                <a:lnTo>
                  <a:pt x="1640" y="6557"/>
                </a:lnTo>
                <a:lnTo>
                  <a:pt x="1645" y="6559"/>
                </a:lnTo>
                <a:lnTo>
                  <a:pt x="1651" y="6559"/>
                </a:lnTo>
                <a:close/>
                <a:moveTo>
                  <a:pt x="1617" y="6600"/>
                </a:moveTo>
                <a:lnTo>
                  <a:pt x="1614" y="6607"/>
                </a:lnTo>
                <a:lnTo>
                  <a:pt x="1612" y="6613"/>
                </a:lnTo>
                <a:lnTo>
                  <a:pt x="1614" y="6620"/>
                </a:lnTo>
                <a:lnTo>
                  <a:pt x="1617" y="6627"/>
                </a:lnTo>
                <a:lnTo>
                  <a:pt x="1624" y="6630"/>
                </a:lnTo>
                <a:lnTo>
                  <a:pt x="1633" y="6634"/>
                </a:lnTo>
                <a:lnTo>
                  <a:pt x="1638" y="6636"/>
                </a:lnTo>
                <a:lnTo>
                  <a:pt x="1641" y="6634"/>
                </a:lnTo>
                <a:lnTo>
                  <a:pt x="1645" y="6632"/>
                </a:lnTo>
                <a:lnTo>
                  <a:pt x="1645" y="6627"/>
                </a:lnTo>
                <a:lnTo>
                  <a:pt x="1640" y="6625"/>
                </a:lnTo>
                <a:lnTo>
                  <a:pt x="1636" y="6622"/>
                </a:lnTo>
                <a:lnTo>
                  <a:pt x="1633" y="6618"/>
                </a:lnTo>
                <a:lnTo>
                  <a:pt x="1631" y="6613"/>
                </a:lnTo>
                <a:lnTo>
                  <a:pt x="1629" y="6608"/>
                </a:lnTo>
                <a:lnTo>
                  <a:pt x="1628" y="6605"/>
                </a:lnTo>
                <a:lnTo>
                  <a:pt x="1624" y="6601"/>
                </a:lnTo>
                <a:lnTo>
                  <a:pt x="1617" y="6600"/>
                </a:lnTo>
                <a:close/>
                <a:moveTo>
                  <a:pt x="8284" y="8190"/>
                </a:moveTo>
                <a:lnTo>
                  <a:pt x="8275" y="8183"/>
                </a:lnTo>
                <a:lnTo>
                  <a:pt x="8268" y="8174"/>
                </a:lnTo>
                <a:lnTo>
                  <a:pt x="8256" y="8157"/>
                </a:lnTo>
                <a:lnTo>
                  <a:pt x="8243" y="8138"/>
                </a:lnTo>
                <a:lnTo>
                  <a:pt x="8236" y="8130"/>
                </a:lnTo>
                <a:lnTo>
                  <a:pt x="8229" y="8121"/>
                </a:lnTo>
                <a:lnTo>
                  <a:pt x="8214" y="8109"/>
                </a:lnTo>
                <a:lnTo>
                  <a:pt x="8197" y="8099"/>
                </a:lnTo>
                <a:lnTo>
                  <a:pt x="8180" y="8091"/>
                </a:lnTo>
                <a:lnTo>
                  <a:pt x="8163" y="8080"/>
                </a:lnTo>
                <a:lnTo>
                  <a:pt x="8154" y="8074"/>
                </a:lnTo>
                <a:lnTo>
                  <a:pt x="8147" y="8069"/>
                </a:lnTo>
                <a:lnTo>
                  <a:pt x="8137" y="8057"/>
                </a:lnTo>
                <a:lnTo>
                  <a:pt x="8130" y="8051"/>
                </a:lnTo>
                <a:lnTo>
                  <a:pt x="8124" y="8046"/>
                </a:lnTo>
                <a:lnTo>
                  <a:pt x="8113" y="8043"/>
                </a:lnTo>
                <a:lnTo>
                  <a:pt x="8101" y="8041"/>
                </a:lnTo>
                <a:lnTo>
                  <a:pt x="8088" y="8041"/>
                </a:lnTo>
                <a:lnTo>
                  <a:pt x="8076" y="8045"/>
                </a:lnTo>
                <a:lnTo>
                  <a:pt x="8066" y="8048"/>
                </a:lnTo>
                <a:lnTo>
                  <a:pt x="8055" y="8053"/>
                </a:lnTo>
                <a:lnTo>
                  <a:pt x="8045" y="8058"/>
                </a:lnTo>
                <a:lnTo>
                  <a:pt x="8035" y="8062"/>
                </a:lnTo>
                <a:lnTo>
                  <a:pt x="8023" y="8065"/>
                </a:lnTo>
                <a:lnTo>
                  <a:pt x="8011" y="8065"/>
                </a:lnTo>
                <a:lnTo>
                  <a:pt x="7999" y="8062"/>
                </a:lnTo>
                <a:lnTo>
                  <a:pt x="7991" y="8058"/>
                </a:lnTo>
                <a:lnTo>
                  <a:pt x="7984" y="8053"/>
                </a:lnTo>
                <a:lnTo>
                  <a:pt x="7977" y="8048"/>
                </a:lnTo>
                <a:lnTo>
                  <a:pt x="7963" y="8036"/>
                </a:lnTo>
                <a:lnTo>
                  <a:pt x="7956" y="8033"/>
                </a:lnTo>
                <a:lnTo>
                  <a:pt x="7946" y="8029"/>
                </a:lnTo>
                <a:lnTo>
                  <a:pt x="7934" y="8028"/>
                </a:lnTo>
                <a:lnTo>
                  <a:pt x="7926" y="8028"/>
                </a:lnTo>
                <a:lnTo>
                  <a:pt x="7919" y="8031"/>
                </a:lnTo>
                <a:lnTo>
                  <a:pt x="7912" y="8034"/>
                </a:lnTo>
                <a:lnTo>
                  <a:pt x="7900" y="8043"/>
                </a:lnTo>
                <a:lnTo>
                  <a:pt x="7891" y="8046"/>
                </a:lnTo>
                <a:lnTo>
                  <a:pt x="7881" y="8048"/>
                </a:lnTo>
                <a:lnTo>
                  <a:pt x="7864" y="8050"/>
                </a:lnTo>
                <a:lnTo>
                  <a:pt x="7844" y="8046"/>
                </a:lnTo>
                <a:lnTo>
                  <a:pt x="7801" y="8041"/>
                </a:lnTo>
                <a:lnTo>
                  <a:pt x="7781" y="8040"/>
                </a:lnTo>
                <a:lnTo>
                  <a:pt x="7770" y="8040"/>
                </a:lnTo>
                <a:lnTo>
                  <a:pt x="7762" y="8041"/>
                </a:lnTo>
                <a:lnTo>
                  <a:pt x="7752" y="8043"/>
                </a:lnTo>
                <a:lnTo>
                  <a:pt x="7745" y="8046"/>
                </a:lnTo>
                <a:lnTo>
                  <a:pt x="7736" y="8051"/>
                </a:lnTo>
                <a:lnTo>
                  <a:pt x="7729" y="8058"/>
                </a:lnTo>
                <a:lnTo>
                  <a:pt x="7721" y="8043"/>
                </a:lnTo>
                <a:lnTo>
                  <a:pt x="7714" y="8036"/>
                </a:lnTo>
                <a:lnTo>
                  <a:pt x="7707" y="8029"/>
                </a:lnTo>
                <a:lnTo>
                  <a:pt x="7700" y="8024"/>
                </a:lnTo>
                <a:lnTo>
                  <a:pt x="7692" y="8021"/>
                </a:lnTo>
                <a:lnTo>
                  <a:pt x="7682" y="8019"/>
                </a:lnTo>
                <a:lnTo>
                  <a:pt x="7673" y="8019"/>
                </a:lnTo>
                <a:lnTo>
                  <a:pt x="7665" y="8022"/>
                </a:lnTo>
                <a:lnTo>
                  <a:pt x="7658" y="8026"/>
                </a:lnTo>
                <a:lnTo>
                  <a:pt x="7653" y="8031"/>
                </a:lnTo>
                <a:lnTo>
                  <a:pt x="7649" y="8038"/>
                </a:lnTo>
                <a:lnTo>
                  <a:pt x="7642" y="8051"/>
                </a:lnTo>
                <a:lnTo>
                  <a:pt x="7637" y="8058"/>
                </a:lnTo>
                <a:lnTo>
                  <a:pt x="7632" y="8065"/>
                </a:lnTo>
                <a:lnTo>
                  <a:pt x="7622" y="8070"/>
                </a:lnTo>
                <a:lnTo>
                  <a:pt x="7613" y="8075"/>
                </a:lnTo>
                <a:lnTo>
                  <a:pt x="7605" y="8077"/>
                </a:lnTo>
                <a:lnTo>
                  <a:pt x="7598" y="8079"/>
                </a:lnTo>
                <a:lnTo>
                  <a:pt x="7590" y="8079"/>
                </a:lnTo>
                <a:lnTo>
                  <a:pt x="7583" y="8079"/>
                </a:lnTo>
                <a:lnTo>
                  <a:pt x="7569" y="8075"/>
                </a:lnTo>
                <a:lnTo>
                  <a:pt x="7555" y="8070"/>
                </a:lnTo>
                <a:lnTo>
                  <a:pt x="7540" y="8063"/>
                </a:lnTo>
                <a:lnTo>
                  <a:pt x="7525" y="8057"/>
                </a:lnTo>
                <a:lnTo>
                  <a:pt x="7508" y="8053"/>
                </a:lnTo>
                <a:lnTo>
                  <a:pt x="7497" y="8051"/>
                </a:lnTo>
                <a:lnTo>
                  <a:pt x="7487" y="8053"/>
                </a:lnTo>
                <a:lnTo>
                  <a:pt x="7469" y="8057"/>
                </a:lnTo>
                <a:lnTo>
                  <a:pt x="7450" y="8058"/>
                </a:lnTo>
                <a:lnTo>
                  <a:pt x="7440" y="8060"/>
                </a:lnTo>
                <a:lnTo>
                  <a:pt x="7429" y="8058"/>
                </a:lnTo>
                <a:lnTo>
                  <a:pt x="7424" y="8055"/>
                </a:lnTo>
                <a:lnTo>
                  <a:pt x="7419" y="8051"/>
                </a:lnTo>
                <a:lnTo>
                  <a:pt x="7407" y="8041"/>
                </a:lnTo>
                <a:lnTo>
                  <a:pt x="7397" y="8031"/>
                </a:lnTo>
                <a:lnTo>
                  <a:pt x="7390" y="8026"/>
                </a:lnTo>
                <a:lnTo>
                  <a:pt x="7383" y="8024"/>
                </a:lnTo>
                <a:lnTo>
                  <a:pt x="7369" y="8024"/>
                </a:lnTo>
                <a:lnTo>
                  <a:pt x="7359" y="8024"/>
                </a:lnTo>
                <a:lnTo>
                  <a:pt x="7351" y="8028"/>
                </a:lnTo>
                <a:lnTo>
                  <a:pt x="7344" y="8031"/>
                </a:lnTo>
                <a:lnTo>
                  <a:pt x="7337" y="8036"/>
                </a:lnTo>
                <a:lnTo>
                  <a:pt x="7332" y="8043"/>
                </a:lnTo>
                <a:lnTo>
                  <a:pt x="7328" y="8051"/>
                </a:lnTo>
                <a:lnTo>
                  <a:pt x="7325" y="8060"/>
                </a:lnTo>
                <a:lnTo>
                  <a:pt x="7322" y="8077"/>
                </a:lnTo>
                <a:lnTo>
                  <a:pt x="7320" y="8098"/>
                </a:lnTo>
                <a:lnTo>
                  <a:pt x="7320" y="8135"/>
                </a:lnTo>
                <a:lnTo>
                  <a:pt x="7303" y="8132"/>
                </a:lnTo>
                <a:lnTo>
                  <a:pt x="7291" y="8130"/>
                </a:lnTo>
                <a:lnTo>
                  <a:pt x="7282" y="8130"/>
                </a:lnTo>
                <a:lnTo>
                  <a:pt x="7276" y="8132"/>
                </a:lnTo>
                <a:lnTo>
                  <a:pt x="7270" y="8135"/>
                </a:lnTo>
                <a:lnTo>
                  <a:pt x="7269" y="8138"/>
                </a:lnTo>
                <a:lnTo>
                  <a:pt x="7269" y="8145"/>
                </a:lnTo>
                <a:lnTo>
                  <a:pt x="7269" y="8150"/>
                </a:lnTo>
                <a:lnTo>
                  <a:pt x="7277" y="8181"/>
                </a:lnTo>
                <a:lnTo>
                  <a:pt x="7279" y="8190"/>
                </a:lnTo>
                <a:lnTo>
                  <a:pt x="7279" y="8198"/>
                </a:lnTo>
                <a:lnTo>
                  <a:pt x="7277" y="8207"/>
                </a:lnTo>
                <a:lnTo>
                  <a:pt x="7274" y="8213"/>
                </a:lnTo>
                <a:lnTo>
                  <a:pt x="7260" y="8210"/>
                </a:lnTo>
                <a:lnTo>
                  <a:pt x="7248" y="8210"/>
                </a:lnTo>
                <a:lnTo>
                  <a:pt x="7241" y="8213"/>
                </a:lnTo>
                <a:lnTo>
                  <a:pt x="7235" y="8217"/>
                </a:lnTo>
                <a:lnTo>
                  <a:pt x="7224" y="8229"/>
                </a:lnTo>
                <a:lnTo>
                  <a:pt x="7219" y="8236"/>
                </a:lnTo>
                <a:lnTo>
                  <a:pt x="7211" y="8241"/>
                </a:lnTo>
                <a:lnTo>
                  <a:pt x="7180" y="8261"/>
                </a:lnTo>
                <a:lnTo>
                  <a:pt x="7161" y="8271"/>
                </a:lnTo>
                <a:lnTo>
                  <a:pt x="7141" y="8278"/>
                </a:lnTo>
                <a:lnTo>
                  <a:pt x="7126" y="8280"/>
                </a:lnTo>
                <a:lnTo>
                  <a:pt x="7107" y="8282"/>
                </a:lnTo>
                <a:lnTo>
                  <a:pt x="7086" y="8282"/>
                </a:lnTo>
                <a:lnTo>
                  <a:pt x="7068" y="8282"/>
                </a:lnTo>
                <a:lnTo>
                  <a:pt x="7051" y="8285"/>
                </a:lnTo>
                <a:lnTo>
                  <a:pt x="7042" y="8287"/>
                </a:lnTo>
                <a:lnTo>
                  <a:pt x="7035" y="8290"/>
                </a:lnTo>
                <a:lnTo>
                  <a:pt x="7028" y="8295"/>
                </a:lnTo>
                <a:lnTo>
                  <a:pt x="7023" y="8300"/>
                </a:lnTo>
                <a:lnTo>
                  <a:pt x="7020" y="8309"/>
                </a:lnTo>
                <a:lnTo>
                  <a:pt x="7018" y="8317"/>
                </a:lnTo>
                <a:lnTo>
                  <a:pt x="7010" y="8316"/>
                </a:lnTo>
                <a:lnTo>
                  <a:pt x="7004" y="8292"/>
                </a:lnTo>
                <a:lnTo>
                  <a:pt x="6999" y="8270"/>
                </a:lnTo>
                <a:lnTo>
                  <a:pt x="6993" y="8251"/>
                </a:lnTo>
                <a:lnTo>
                  <a:pt x="6986" y="8236"/>
                </a:lnTo>
                <a:lnTo>
                  <a:pt x="6977" y="8219"/>
                </a:lnTo>
                <a:lnTo>
                  <a:pt x="6969" y="8200"/>
                </a:lnTo>
                <a:lnTo>
                  <a:pt x="6953" y="8162"/>
                </a:lnTo>
                <a:lnTo>
                  <a:pt x="6945" y="8144"/>
                </a:lnTo>
                <a:lnTo>
                  <a:pt x="6936" y="8125"/>
                </a:lnTo>
                <a:lnTo>
                  <a:pt x="6926" y="8108"/>
                </a:lnTo>
                <a:lnTo>
                  <a:pt x="6916" y="8094"/>
                </a:lnTo>
                <a:lnTo>
                  <a:pt x="6902" y="8108"/>
                </a:lnTo>
                <a:lnTo>
                  <a:pt x="6899" y="8101"/>
                </a:lnTo>
                <a:lnTo>
                  <a:pt x="6895" y="8092"/>
                </a:lnTo>
                <a:lnTo>
                  <a:pt x="6890" y="8072"/>
                </a:lnTo>
                <a:lnTo>
                  <a:pt x="6887" y="8062"/>
                </a:lnTo>
                <a:lnTo>
                  <a:pt x="6883" y="8053"/>
                </a:lnTo>
                <a:lnTo>
                  <a:pt x="6878" y="8045"/>
                </a:lnTo>
                <a:lnTo>
                  <a:pt x="6871" y="8038"/>
                </a:lnTo>
                <a:lnTo>
                  <a:pt x="6861" y="8034"/>
                </a:lnTo>
                <a:lnTo>
                  <a:pt x="6853" y="8033"/>
                </a:lnTo>
                <a:lnTo>
                  <a:pt x="6832" y="8031"/>
                </a:lnTo>
                <a:lnTo>
                  <a:pt x="6824" y="8031"/>
                </a:lnTo>
                <a:lnTo>
                  <a:pt x="6813" y="8029"/>
                </a:lnTo>
                <a:lnTo>
                  <a:pt x="6805" y="8024"/>
                </a:lnTo>
                <a:lnTo>
                  <a:pt x="6798" y="8016"/>
                </a:lnTo>
                <a:lnTo>
                  <a:pt x="6793" y="8028"/>
                </a:lnTo>
                <a:lnTo>
                  <a:pt x="6788" y="8034"/>
                </a:lnTo>
                <a:lnTo>
                  <a:pt x="6784" y="8038"/>
                </a:lnTo>
                <a:lnTo>
                  <a:pt x="6779" y="8040"/>
                </a:lnTo>
                <a:lnTo>
                  <a:pt x="6774" y="8040"/>
                </a:lnTo>
                <a:lnTo>
                  <a:pt x="6771" y="8038"/>
                </a:lnTo>
                <a:lnTo>
                  <a:pt x="6762" y="8029"/>
                </a:lnTo>
                <a:lnTo>
                  <a:pt x="6754" y="8017"/>
                </a:lnTo>
                <a:lnTo>
                  <a:pt x="6747" y="8005"/>
                </a:lnTo>
                <a:lnTo>
                  <a:pt x="6742" y="7995"/>
                </a:lnTo>
                <a:lnTo>
                  <a:pt x="6738" y="7988"/>
                </a:lnTo>
                <a:lnTo>
                  <a:pt x="6731" y="7983"/>
                </a:lnTo>
                <a:lnTo>
                  <a:pt x="6725" y="7981"/>
                </a:lnTo>
                <a:lnTo>
                  <a:pt x="6713" y="7978"/>
                </a:lnTo>
                <a:lnTo>
                  <a:pt x="6701" y="7976"/>
                </a:lnTo>
                <a:lnTo>
                  <a:pt x="6694" y="7975"/>
                </a:lnTo>
                <a:lnTo>
                  <a:pt x="6687" y="7969"/>
                </a:lnTo>
                <a:lnTo>
                  <a:pt x="6685" y="7966"/>
                </a:lnTo>
                <a:lnTo>
                  <a:pt x="6682" y="7963"/>
                </a:lnTo>
                <a:lnTo>
                  <a:pt x="6677" y="7951"/>
                </a:lnTo>
                <a:lnTo>
                  <a:pt x="6673" y="7940"/>
                </a:lnTo>
                <a:lnTo>
                  <a:pt x="6670" y="7930"/>
                </a:lnTo>
                <a:lnTo>
                  <a:pt x="6668" y="7940"/>
                </a:lnTo>
                <a:lnTo>
                  <a:pt x="6663" y="7947"/>
                </a:lnTo>
                <a:lnTo>
                  <a:pt x="6658" y="7954"/>
                </a:lnTo>
                <a:lnTo>
                  <a:pt x="6651" y="7959"/>
                </a:lnTo>
                <a:lnTo>
                  <a:pt x="6644" y="7961"/>
                </a:lnTo>
                <a:lnTo>
                  <a:pt x="6636" y="7961"/>
                </a:lnTo>
                <a:lnTo>
                  <a:pt x="6627" y="7959"/>
                </a:lnTo>
                <a:lnTo>
                  <a:pt x="6619" y="7952"/>
                </a:lnTo>
                <a:lnTo>
                  <a:pt x="6622" y="7949"/>
                </a:lnTo>
                <a:lnTo>
                  <a:pt x="6624" y="7944"/>
                </a:lnTo>
                <a:lnTo>
                  <a:pt x="6624" y="7939"/>
                </a:lnTo>
                <a:lnTo>
                  <a:pt x="6622" y="7935"/>
                </a:lnTo>
                <a:lnTo>
                  <a:pt x="6615" y="7927"/>
                </a:lnTo>
                <a:lnTo>
                  <a:pt x="6604" y="7920"/>
                </a:lnTo>
                <a:lnTo>
                  <a:pt x="6590" y="7913"/>
                </a:lnTo>
                <a:lnTo>
                  <a:pt x="6575" y="7908"/>
                </a:lnTo>
                <a:lnTo>
                  <a:pt x="6559" y="7906"/>
                </a:lnTo>
                <a:lnTo>
                  <a:pt x="6544" y="7906"/>
                </a:lnTo>
                <a:lnTo>
                  <a:pt x="6544" y="7901"/>
                </a:lnTo>
                <a:lnTo>
                  <a:pt x="6547" y="7898"/>
                </a:lnTo>
                <a:lnTo>
                  <a:pt x="6549" y="7894"/>
                </a:lnTo>
                <a:lnTo>
                  <a:pt x="6556" y="7893"/>
                </a:lnTo>
                <a:lnTo>
                  <a:pt x="6559" y="7893"/>
                </a:lnTo>
                <a:lnTo>
                  <a:pt x="6561" y="7891"/>
                </a:lnTo>
                <a:lnTo>
                  <a:pt x="6566" y="7886"/>
                </a:lnTo>
                <a:lnTo>
                  <a:pt x="6568" y="7881"/>
                </a:lnTo>
                <a:lnTo>
                  <a:pt x="6566" y="7877"/>
                </a:lnTo>
                <a:lnTo>
                  <a:pt x="6564" y="7876"/>
                </a:lnTo>
                <a:lnTo>
                  <a:pt x="6554" y="7871"/>
                </a:lnTo>
                <a:lnTo>
                  <a:pt x="6544" y="7864"/>
                </a:lnTo>
                <a:lnTo>
                  <a:pt x="6544" y="7830"/>
                </a:lnTo>
                <a:lnTo>
                  <a:pt x="6547" y="7823"/>
                </a:lnTo>
                <a:lnTo>
                  <a:pt x="6549" y="7819"/>
                </a:lnTo>
                <a:lnTo>
                  <a:pt x="6552" y="7818"/>
                </a:lnTo>
                <a:lnTo>
                  <a:pt x="6561" y="7814"/>
                </a:lnTo>
                <a:lnTo>
                  <a:pt x="6569" y="7813"/>
                </a:lnTo>
                <a:lnTo>
                  <a:pt x="6576" y="7809"/>
                </a:lnTo>
                <a:lnTo>
                  <a:pt x="6580" y="7804"/>
                </a:lnTo>
                <a:lnTo>
                  <a:pt x="6583" y="7795"/>
                </a:lnTo>
                <a:lnTo>
                  <a:pt x="6586" y="7782"/>
                </a:lnTo>
                <a:lnTo>
                  <a:pt x="6588" y="7775"/>
                </a:lnTo>
                <a:lnTo>
                  <a:pt x="6593" y="7768"/>
                </a:lnTo>
                <a:lnTo>
                  <a:pt x="6600" y="7763"/>
                </a:lnTo>
                <a:lnTo>
                  <a:pt x="6610" y="7760"/>
                </a:lnTo>
                <a:lnTo>
                  <a:pt x="6619" y="7755"/>
                </a:lnTo>
                <a:lnTo>
                  <a:pt x="6622" y="7751"/>
                </a:lnTo>
                <a:lnTo>
                  <a:pt x="6624" y="7748"/>
                </a:lnTo>
                <a:lnTo>
                  <a:pt x="6626" y="7741"/>
                </a:lnTo>
                <a:lnTo>
                  <a:pt x="6626" y="7734"/>
                </a:lnTo>
                <a:lnTo>
                  <a:pt x="6626" y="7726"/>
                </a:lnTo>
                <a:lnTo>
                  <a:pt x="6627" y="7719"/>
                </a:lnTo>
                <a:lnTo>
                  <a:pt x="6633" y="7710"/>
                </a:lnTo>
                <a:lnTo>
                  <a:pt x="6639" y="7703"/>
                </a:lnTo>
                <a:lnTo>
                  <a:pt x="6648" y="7697"/>
                </a:lnTo>
                <a:lnTo>
                  <a:pt x="6655" y="7690"/>
                </a:lnTo>
                <a:lnTo>
                  <a:pt x="6658" y="7685"/>
                </a:lnTo>
                <a:lnTo>
                  <a:pt x="6658" y="7678"/>
                </a:lnTo>
                <a:lnTo>
                  <a:pt x="6660" y="7664"/>
                </a:lnTo>
                <a:lnTo>
                  <a:pt x="6651" y="7661"/>
                </a:lnTo>
                <a:lnTo>
                  <a:pt x="6644" y="7661"/>
                </a:lnTo>
                <a:lnTo>
                  <a:pt x="6638" y="7662"/>
                </a:lnTo>
                <a:lnTo>
                  <a:pt x="6631" y="7666"/>
                </a:lnTo>
                <a:lnTo>
                  <a:pt x="6621" y="7668"/>
                </a:lnTo>
                <a:lnTo>
                  <a:pt x="6615" y="7669"/>
                </a:lnTo>
                <a:lnTo>
                  <a:pt x="6610" y="7666"/>
                </a:lnTo>
                <a:lnTo>
                  <a:pt x="6605" y="7657"/>
                </a:lnTo>
                <a:lnTo>
                  <a:pt x="6602" y="7654"/>
                </a:lnTo>
                <a:lnTo>
                  <a:pt x="6602" y="7651"/>
                </a:lnTo>
                <a:lnTo>
                  <a:pt x="6600" y="7649"/>
                </a:lnTo>
                <a:lnTo>
                  <a:pt x="6597" y="7645"/>
                </a:lnTo>
                <a:lnTo>
                  <a:pt x="6592" y="7645"/>
                </a:lnTo>
                <a:lnTo>
                  <a:pt x="6588" y="7645"/>
                </a:lnTo>
                <a:lnTo>
                  <a:pt x="6583" y="7647"/>
                </a:lnTo>
                <a:lnTo>
                  <a:pt x="6580" y="7645"/>
                </a:lnTo>
                <a:lnTo>
                  <a:pt x="6578" y="7644"/>
                </a:lnTo>
                <a:lnTo>
                  <a:pt x="6578" y="7640"/>
                </a:lnTo>
                <a:lnTo>
                  <a:pt x="6578" y="7635"/>
                </a:lnTo>
                <a:lnTo>
                  <a:pt x="6581" y="7628"/>
                </a:lnTo>
                <a:lnTo>
                  <a:pt x="6585" y="7623"/>
                </a:lnTo>
                <a:lnTo>
                  <a:pt x="6581" y="7620"/>
                </a:lnTo>
                <a:lnTo>
                  <a:pt x="6578" y="7618"/>
                </a:lnTo>
                <a:lnTo>
                  <a:pt x="6568" y="7616"/>
                </a:lnTo>
                <a:lnTo>
                  <a:pt x="6556" y="7615"/>
                </a:lnTo>
                <a:lnTo>
                  <a:pt x="6544" y="7615"/>
                </a:lnTo>
                <a:lnTo>
                  <a:pt x="6544" y="7601"/>
                </a:lnTo>
                <a:lnTo>
                  <a:pt x="6551" y="7594"/>
                </a:lnTo>
                <a:lnTo>
                  <a:pt x="6559" y="7587"/>
                </a:lnTo>
                <a:lnTo>
                  <a:pt x="6556" y="7584"/>
                </a:lnTo>
                <a:lnTo>
                  <a:pt x="6552" y="7581"/>
                </a:lnTo>
                <a:lnTo>
                  <a:pt x="6552" y="7576"/>
                </a:lnTo>
                <a:lnTo>
                  <a:pt x="6552" y="7569"/>
                </a:lnTo>
                <a:lnTo>
                  <a:pt x="6556" y="7560"/>
                </a:lnTo>
                <a:lnTo>
                  <a:pt x="6563" y="7565"/>
                </a:lnTo>
                <a:lnTo>
                  <a:pt x="6573" y="7570"/>
                </a:lnTo>
                <a:lnTo>
                  <a:pt x="6578" y="7572"/>
                </a:lnTo>
                <a:lnTo>
                  <a:pt x="6581" y="7572"/>
                </a:lnTo>
                <a:lnTo>
                  <a:pt x="6590" y="7569"/>
                </a:lnTo>
                <a:lnTo>
                  <a:pt x="6600" y="7562"/>
                </a:lnTo>
                <a:lnTo>
                  <a:pt x="6614" y="7557"/>
                </a:lnTo>
                <a:lnTo>
                  <a:pt x="6626" y="7557"/>
                </a:lnTo>
                <a:lnTo>
                  <a:pt x="6651" y="7558"/>
                </a:lnTo>
                <a:lnTo>
                  <a:pt x="6667" y="7558"/>
                </a:lnTo>
                <a:lnTo>
                  <a:pt x="6677" y="7553"/>
                </a:lnTo>
                <a:lnTo>
                  <a:pt x="6685" y="7548"/>
                </a:lnTo>
                <a:lnTo>
                  <a:pt x="6696" y="7540"/>
                </a:lnTo>
                <a:lnTo>
                  <a:pt x="6704" y="7533"/>
                </a:lnTo>
                <a:lnTo>
                  <a:pt x="6714" y="7529"/>
                </a:lnTo>
                <a:lnTo>
                  <a:pt x="6733" y="7521"/>
                </a:lnTo>
                <a:lnTo>
                  <a:pt x="6742" y="7518"/>
                </a:lnTo>
                <a:lnTo>
                  <a:pt x="6747" y="7512"/>
                </a:lnTo>
                <a:lnTo>
                  <a:pt x="6752" y="7506"/>
                </a:lnTo>
                <a:lnTo>
                  <a:pt x="6754" y="7495"/>
                </a:lnTo>
                <a:lnTo>
                  <a:pt x="6754" y="7473"/>
                </a:lnTo>
                <a:lnTo>
                  <a:pt x="6754" y="7461"/>
                </a:lnTo>
                <a:lnTo>
                  <a:pt x="6752" y="7451"/>
                </a:lnTo>
                <a:lnTo>
                  <a:pt x="6748" y="7442"/>
                </a:lnTo>
                <a:lnTo>
                  <a:pt x="6743" y="7437"/>
                </a:lnTo>
                <a:lnTo>
                  <a:pt x="6738" y="7434"/>
                </a:lnTo>
                <a:lnTo>
                  <a:pt x="6731" y="7429"/>
                </a:lnTo>
                <a:lnTo>
                  <a:pt x="6725" y="7422"/>
                </a:lnTo>
                <a:lnTo>
                  <a:pt x="6719" y="7417"/>
                </a:lnTo>
                <a:lnTo>
                  <a:pt x="6719" y="7415"/>
                </a:lnTo>
                <a:lnTo>
                  <a:pt x="6721" y="7412"/>
                </a:lnTo>
                <a:lnTo>
                  <a:pt x="6728" y="7403"/>
                </a:lnTo>
                <a:lnTo>
                  <a:pt x="6735" y="7398"/>
                </a:lnTo>
                <a:lnTo>
                  <a:pt x="6742" y="7396"/>
                </a:lnTo>
                <a:lnTo>
                  <a:pt x="6747" y="7398"/>
                </a:lnTo>
                <a:lnTo>
                  <a:pt x="6752" y="7400"/>
                </a:lnTo>
                <a:lnTo>
                  <a:pt x="6762" y="7406"/>
                </a:lnTo>
                <a:lnTo>
                  <a:pt x="6767" y="7406"/>
                </a:lnTo>
                <a:lnTo>
                  <a:pt x="6772" y="7406"/>
                </a:lnTo>
                <a:lnTo>
                  <a:pt x="6776" y="7405"/>
                </a:lnTo>
                <a:lnTo>
                  <a:pt x="6776" y="7403"/>
                </a:lnTo>
                <a:lnTo>
                  <a:pt x="6776" y="7398"/>
                </a:lnTo>
                <a:lnTo>
                  <a:pt x="6776" y="7395"/>
                </a:lnTo>
                <a:lnTo>
                  <a:pt x="6777" y="7389"/>
                </a:lnTo>
                <a:lnTo>
                  <a:pt x="6777" y="7388"/>
                </a:lnTo>
                <a:lnTo>
                  <a:pt x="6777" y="7384"/>
                </a:lnTo>
                <a:lnTo>
                  <a:pt x="6777" y="7381"/>
                </a:lnTo>
                <a:lnTo>
                  <a:pt x="6777" y="7377"/>
                </a:lnTo>
                <a:lnTo>
                  <a:pt x="6781" y="7376"/>
                </a:lnTo>
                <a:lnTo>
                  <a:pt x="6786" y="7376"/>
                </a:lnTo>
                <a:lnTo>
                  <a:pt x="6789" y="7374"/>
                </a:lnTo>
                <a:lnTo>
                  <a:pt x="6795" y="7374"/>
                </a:lnTo>
                <a:lnTo>
                  <a:pt x="6810" y="7360"/>
                </a:lnTo>
                <a:lnTo>
                  <a:pt x="6817" y="7354"/>
                </a:lnTo>
                <a:lnTo>
                  <a:pt x="6822" y="7347"/>
                </a:lnTo>
                <a:lnTo>
                  <a:pt x="6824" y="7342"/>
                </a:lnTo>
                <a:lnTo>
                  <a:pt x="6825" y="7337"/>
                </a:lnTo>
                <a:lnTo>
                  <a:pt x="6827" y="7326"/>
                </a:lnTo>
                <a:lnTo>
                  <a:pt x="6829" y="7316"/>
                </a:lnTo>
                <a:lnTo>
                  <a:pt x="6830" y="7311"/>
                </a:lnTo>
                <a:lnTo>
                  <a:pt x="6834" y="7306"/>
                </a:lnTo>
                <a:lnTo>
                  <a:pt x="6842" y="7301"/>
                </a:lnTo>
                <a:lnTo>
                  <a:pt x="6849" y="7297"/>
                </a:lnTo>
                <a:lnTo>
                  <a:pt x="6856" y="7294"/>
                </a:lnTo>
                <a:lnTo>
                  <a:pt x="6859" y="7291"/>
                </a:lnTo>
                <a:lnTo>
                  <a:pt x="6863" y="7287"/>
                </a:lnTo>
                <a:lnTo>
                  <a:pt x="6865" y="7282"/>
                </a:lnTo>
                <a:lnTo>
                  <a:pt x="6865" y="7277"/>
                </a:lnTo>
                <a:lnTo>
                  <a:pt x="6863" y="7267"/>
                </a:lnTo>
                <a:lnTo>
                  <a:pt x="6858" y="7258"/>
                </a:lnTo>
                <a:lnTo>
                  <a:pt x="6854" y="7255"/>
                </a:lnTo>
                <a:lnTo>
                  <a:pt x="6851" y="7251"/>
                </a:lnTo>
                <a:lnTo>
                  <a:pt x="6844" y="7250"/>
                </a:lnTo>
                <a:lnTo>
                  <a:pt x="6839" y="7250"/>
                </a:lnTo>
                <a:lnTo>
                  <a:pt x="6836" y="7251"/>
                </a:lnTo>
                <a:lnTo>
                  <a:pt x="6832" y="7255"/>
                </a:lnTo>
                <a:lnTo>
                  <a:pt x="6825" y="7260"/>
                </a:lnTo>
                <a:lnTo>
                  <a:pt x="6822" y="7262"/>
                </a:lnTo>
                <a:lnTo>
                  <a:pt x="6817" y="7263"/>
                </a:lnTo>
                <a:lnTo>
                  <a:pt x="6810" y="7262"/>
                </a:lnTo>
                <a:lnTo>
                  <a:pt x="6806" y="7258"/>
                </a:lnTo>
                <a:lnTo>
                  <a:pt x="6805" y="7255"/>
                </a:lnTo>
                <a:lnTo>
                  <a:pt x="6805" y="7251"/>
                </a:lnTo>
                <a:lnTo>
                  <a:pt x="6808" y="7241"/>
                </a:lnTo>
                <a:lnTo>
                  <a:pt x="6813" y="7233"/>
                </a:lnTo>
                <a:lnTo>
                  <a:pt x="6824" y="7219"/>
                </a:lnTo>
                <a:lnTo>
                  <a:pt x="6827" y="7210"/>
                </a:lnTo>
                <a:lnTo>
                  <a:pt x="6830" y="7200"/>
                </a:lnTo>
                <a:lnTo>
                  <a:pt x="6820" y="7200"/>
                </a:lnTo>
                <a:lnTo>
                  <a:pt x="6812" y="7197"/>
                </a:lnTo>
                <a:lnTo>
                  <a:pt x="6793" y="7188"/>
                </a:lnTo>
                <a:lnTo>
                  <a:pt x="6783" y="7185"/>
                </a:lnTo>
                <a:lnTo>
                  <a:pt x="6774" y="7178"/>
                </a:lnTo>
                <a:lnTo>
                  <a:pt x="6772" y="7176"/>
                </a:lnTo>
                <a:lnTo>
                  <a:pt x="6772" y="7173"/>
                </a:lnTo>
                <a:lnTo>
                  <a:pt x="6771" y="7169"/>
                </a:lnTo>
                <a:lnTo>
                  <a:pt x="6769" y="7166"/>
                </a:lnTo>
                <a:lnTo>
                  <a:pt x="6762" y="7163"/>
                </a:lnTo>
                <a:lnTo>
                  <a:pt x="6759" y="7161"/>
                </a:lnTo>
                <a:lnTo>
                  <a:pt x="6754" y="7163"/>
                </a:lnTo>
                <a:lnTo>
                  <a:pt x="6750" y="7164"/>
                </a:lnTo>
                <a:lnTo>
                  <a:pt x="6745" y="7171"/>
                </a:lnTo>
                <a:lnTo>
                  <a:pt x="6740" y="7178"/>
                </a:lnTo>
                <a:lnTo>
                  <a:pt x="6731" y="7185"/>
                </a:lnTo>
                <a:lnTo>
                  <a:pt x="6723" y="7190"/>
                </a:lnTo>
                <a:lnTo>
                  <a:pt x="6716" y="7197"/>
                </a:lnTo>
                <a:lnTo>
                  <a:pt x="6711" y="7205"/>
                </a:lnTo>
                <a:lnTo>
                  <a:pt x="6708" y="7202"/>
                </a:lnTo>
                <a:lnTo>
                  <a:pt x="6706" y="7197"/>
                </a:lnTo>
                <a:lnTo>
                  <a:pt x="6704" y="7192"/>
                </a:lnTo>
                <a:lnTo>
                  <a:pt x="6706" y="7185"/>
                </a:lnTo>
                <a:lnTo>
                  <a:pt x="6711" y="7175"/>
                </a:lnTo>
                <a:lnTo>
                  <a:pt x="6718" y="7166"/>
                </a:lnTo>
                <a:lnTo>
                  <a:pt x="6709" y="7164"/>
                </a:lnTo>
                <a:lnTo>
                  <a:pt x="6704" y="7161"/>
                </a:lnTo>
                <a:lnTo>
                  <a:pt x="6702" y="7156"/>
                </a:lnTo>
                <a:lnTo>
                  <a:pt x="6704" y="7151"/>
                </a:lnTo>
                <a:lnTo>
                  <a:pt x="6709" y="7139"/>
                </a:lnTo>
                <a:lnTo>
                  <a:pt x="6716" y="7130"/>
                </a:lnTo>
                <a:lnTo>
                  <a:pt x="6718" y="7123"/>
                </a:lnTo>
                <a:lnTo>
                  <a:pt x="6719" y="7118"/>
                </a:lnTo>
                <a:lnTo>
                  <a:pt x="6719" y="7105"/>
                </a:lnTo>
                <a:lnTo>
                  <a:pt x="6718" y="7079"/>
                </a:lnTo>
                <a:lnTo>
                  <a:pt x="6718" y="7065"/>
                </a:lnTo>
                <a:lnTo>
                  <a:pt x="6719" y="7060"/>
                </a:lnTo>
                <a:lnTo>
                  <a:pt x="6721" y="7057"/>
                </a:lnTo>
                <a:lnTo>
                  <a:pt x="6728" y="7054"/>
                </a:lnTo>
                <a:lnTo>
                  <a:pt x="6737" y="7045"/>
                </a:lnTo>
                <a:lnTo>
                  <a:pt x="6740" y="7040"/>
                </a:lnTo>
                <a:lnTo>
                  <a:pt x="6742" y="7036"/>
                </a:lnTo>
                <a:lnTo>
                  <a:pt x="6743" y="7026"/>
                </a:lnTo>
                <a:lnTo>
                  <a:pt x="6742" y="7018"/>
                </a:lnTo>
                <a:lnTo>
                  <a:pt x="6738" y="7007"/>
                </a:lnTo>
                <a:lnTo>
                  <a:pt x="6733" y="7011"/>
                </a:lnTo>
                <a:lnTo>
                  <a:pt x="6725" y="7014"/>
                </a:lnTo>
                <a:lnTo>
                  <a:pt x="6714" y="7016"/>
                </a:lnTo>
                <a:lnTo>
                  <a:pt x="6711" y="7014"/>
                </a:lnTo>
                <a:lnTo>
                  <a:pt x="6709" y="7013"/>
                </a:lnTo>
                <a:lnTo>
                  <a:pt x="6708" y="7009"/>
                </a:lnTo>
                <a:lnTo>
                  <a:pt x="6706" y="7006"/>
                </a:lnTo>
                <a:lnTo>
                  <a:pt x="6709" y="7002"/>
                </a:lnTo>
                <a:lnTo>
                  <a:pt x="6713" y="6999"/>
                </a:lnTo>
                <a:lnTo>
                  <a:pt x="6718" y="6996"/>
                </a:lnTo>
                <a:lnTo>
                  <a:pt x="6726" y="6985"/>
                </a:lnTo>
                <a:lnTo>
                  <a:pt x="6737" y="6977"/>
                </a:lnTo>
                <a:lnTo>
                  <a:pt x="6757" y="6960"/>
                </a:lnTo>
                <a:lnTo>
                  <a:pt x="6747" y="6953"/>
                </a:lnTo>
                <a:lnTo>
                  <a:pt x="6743" y="6948"/>
                </a:lnTo>
                <a:lnTo>
                  <a:pt x="6740" y="6944"/>
                </a:lnTo>
                <a:lnTo>
                  <a:pt x="6754" y="6936"/>
                </a:lnTo>
                <a:lnTo>
                  <a:pt x="6769" y="6922"/>
                </a:lnTo>
                <a:lnTo>
                  <a:pt x="6776" y="6914"/>
                </a:lnTo>
                <a:lnTo>
                  <a:pt x="6783" y="6905"/>
                </a:lnTo>
                <a:lnTo>
                  <a:pt x="6786" y="6898"/>
                </a:lnTo>
                <a:lnTo>
                  <a:pt x="6786" y="6893"/>
                </a:lnTo>
                <a:lnTo>
                  <a:pt x="6766" y="6874"/>
                </a:lnTo>
                <a:lnTo>
                  <a:pt x="6755" y="6873"/>
                </a:lnTo>
                <a:lnTo>
                  <a:pt x="6752" y="6873"/>
                </a:lnTo>
                <a:lnTo>
                  <a:pt x="6750" y="6873"/>
                </a:lnTo>
                <a:lnTo>
                  <a:pt x="6745" y="6878"/>
                </a:lnTo>
                <a:lnTo>
                  <a:pt x="6738" y="6883"/>
                </a:lnTo>
                <a:lnTo>
                  <a:pt x="6730" y="6888"/>
                </a:lnTo>
                <a:lnTo>
                  <a:pt x="6721" y="6890"/>
                </a:lnTo>
                <a:lnTo>
                  <a:pt x="6699" y="6893"/>
                </a:lnTo>
                <a:lnTo>
                  <a:pt x="6692" y="6898"/>
                </a:lnTo>
                <a:lnTo>
                  <a:pt x="6685" y="6902"/>
                </a:lnTo>
                <a:lnTo>
                  <a:pt x="6679" y="6902"/>
                </a:lnTo>
                <a:lnTo>
                  <a:pt x="6672" y="6900"/>
                </a:lnTo>
                <a:lnTo>
                  <a:pt x="6660" y="6893"/>
                </a:lnTo>
                <a:lnTo>
                  <a:pt x="6653" y="6891"/>
                </a:lnTo>
                <a:lnTo>
                  <a:pt x="6644" y="6890"/>
                </a:lnTo>
                <a:lnTo>
                  <a:pt x="6643" y="6888"/>
                </a:lnTo>
                <a:lnTo>
                  <a:pt x="6644" y="6890"/>
                </a:lnTo>
                <a:lnTo>
                  <a:pt x="6673" y="6891"/>
                </a:lnTo>
                <a:lnTo>
                  <a:pt x="6699" y="6893"/>
                </a:lnTo>
                <a:lnTo>
                  <a:pt x="6702" y="6890"/>
                </a:lnTo>
                <a:lnTo>
                  <a:pt x="6696" y="6884"/>
                </a:lnTo>
                <a:lnTo>
                  <a:pt x="6689" y="6876"/>
                </a:lnTo>
                <a:lnTo>
                  <a:pt x="6682" y="6867"/>
                </a:lnTo>
                <a:lnTo>
                  <a:pt x="6675" y="6861"/>
                </a:lnTo>
                <a:lnTo>
                  <a:pt x="6680" y="6857"/>
                </a:lnTo>
                <a:lnTo>
                  <a:pt x="6685" y="6852"/>
                </a:lnTo>
                <a:lnTo>
                  <a:pt x="6696" y="6833"/>
                </a:lnTo>
                <a:lnTo>
                  <a:pt x="6706" y="6813"/>
                </a:lnTo>
                <a:lnTo>
                  <a:pt x="6711" y="6798"/>
                </a:lnTo>
                <a:lnTo>
                  <a:pt x="6721" y="6772"/>
                </a:lnTo>
                <a:lnTo>
                  <a:pt x="6723" y="6758"/>
                </a:lnTo>
                <a:lnTo>
                  <a:pt x="6725" y="6745"/>
                </a:lnTo>
                <a:lnTo>
                  <a:pt x="6723" y="6740"/>
                </a:lnTo>
                <a:lnTo>
                  <a:pt x="6719" y="6736"/>
                </a:lnTo>
                <a:lnTo>
                  <a:pt x="6713" y="6728"/>
                </a:lnTo>
                <a:lnTo>
                  <a:pt x="6708" y="6719"/>
                </a:lnTo>
                <a:lnTo>
                  <a:pt x="6704" y="6714"/>
                </a:lnTo>
                <a:lnTo>
                  <a:pt x="6704" y="6709"/>
                </a:lnTo>
                <a:lnTo>
                  <a:pt x="6704" y="6700"/>
                </a:lnTo>
                <a:lnTo>
                  <a:pt x="6708" y="6690"/>
                </a:lnTo>
                <a:lnTo>
                  <a:pt x="6714" y="6671"/>
                </a:lnTo>
                <a:lnTo>
                  <a:pt x="6723" y="6653"/>
                </a:lnTo>
                <a:lnTo>
                  <a:pt x="6733" y="6634"/>
                </a:lnTo>
                <a:lnTo>
                  <a:pt x="6740" y="6629"/>
                </a:lnTo>
                <a:lnTo>
                  <a:pt x="6747" y="6620"/>
                </a:lnTo>
                <a:lnTo>
                  <a:pt x="6755" y="6613"/>
                </a:lnTo>
                <a:lnTo>
                  <a:pt x="6760" y="6607"/>
                </a:lnTo>
                <a:lnTo>
                  <a:pt x="6767" y="6596"/>
                </a:lnTo>
                <a:lnTo>
                  <a:pt x="6771" y="6584"/>
                </a:lnTo>
                <a:lnTo>
                  <a:pt x="6776" y="6572"/>
                </a:lnTo>
                <a:lnTo>
                  <a:pt x="6779" y="6561"/>
                </a:lnTo>
                <a:lnTo>
                  <a:pt x="6793" y="6562"/>
                </a:lnTo>
                <a:lnTo>
                  <a:pt x="6805" y="6564"/>
                </a:lnTo>
                <a:lnTo>
                  <a:pt x="6817" y="6562"/>
                </a:lnTo>
                <a:lnTo>
                  <a:pt x="6829" y="6561"/>
                </a:lnTo>
                <a:lnTo>
                  <a:pt x="6841" y="6559"/>
                </a:lnTo>
                <a:lnTo>
                  <a:pt x="6853" y="6555"/>
                </a:lnTo>
                <a:lnTo>
                  <a:pt x="6863" y="6550"/>
                </a:lnTo>
                <a:lnTo>
                  <a:pt x="6873" y="6545"/>
                </a:lnTo>
                <a:lnTo>
                  <a:pt x="6882" y="6538"/>
                </a:lnTo>
                <a:lnTo>
                  <a:pt x="6890" y="6532"/>
                </a:lnTo>
                <a:lnTo>
                  <a:pt x="6897" y="6523"/>
                </a:lnTo>
                <a:lnTo>
                  <a:pt x="6904" y="6514"/>
                </a:lnTo>
                <a:lnTo>
                  <a:pt x="6909" y="6506"/>
                </a:lnTo>
                <a:lnTo>
                  <a:pt x="6912" y="6497"/>
                </a:lnTo>
                <a:lnTo>
                  <a:pt x="6916" y="6487"/>
                </a:lnTo>
                <a:lnTo>
                  <a:pt x="6918" y="6477"/>
                </a:lnTo>
                <a:lnTo>
                  <a:pt x="6924" y="6487"/>
                </a:lnTo>
                <a:lnTo>
                  <a:pt x="6938" y="6482"/>
                </a:lnTo>
                <a:lnTo>
                  <a:pt x="6952" y="6480"/>
                </a:lnTo>
                <a:lnTo>
                  <a:pt x="6965" y="6480"/>
                </a:lnTo>
                <a:lnTo>
                  <a:pt x="6979" y="6482"/>
                </a:lnTo>
                <a:lnTo>
                  <a:pt x="6991" y="6485"/>
                </a:lnTo>
                <a:lnTo>
                  <a:pt x="7004" y="6491"/>
                </a:lnTo>
                <a:lnTo>
                  <a:pt x="7030" y="6503"/>
                </a:lnTo>
                <a:lnTo>
                  <a:pt x="7054" y="6516"/>
                </a:lnTo>
                <a:lnTo>
                  <a:pt x="7080" y="6528"/>
                </a:lnTo>
                <a:lnTo>
                  <a:pt x="7091" y="6533"/>
                </a:lnTo>
                <a:lnTo>
                  <a:pt x="7105" y="6537"/>
                </a:lnTo>
                <a:lnTo>
                  <a:pt x="7117" y="6538"/>
                </a:lnTo>
                <a:lnTo>
                  <a:pt x="7129" y="6538"/>
                </a:lnTo>
                <a:lnTo>
                  <a:pt x="7137" y="6538"/>
                </a:lnTo>
                <a:lnTo>
                  <a:pt x="7143" y="6535"/>
                </a:lnTo>
                <a:lnTo>
                  <a:pt x="7149" y="6532"/>
                </a:lnTo>
                <a:lnTo>
                  <a:pt x="7151" y="6528"/>
                </a:lnTo>
                <a:lnTo>
                  <a:pt x="7153" y="6526"/>
                </a:lnTo>
                <a:lnTo>
                  <a:pt x="7160" y="6526"/>
                </a:lnTo>
                <a:lnTo>
                  <a:pt x="7168" y="6525"/>
                </a:lnTo>
                <a:lnTo>
                  <a:pt x="7170" y="6523"/>
                </a:lnTo>
                <a:lnTo>
                  <a:pt x="7170" y="6520"/>
                </a:lnTo>
                <a:lnTo>
                  <a:pt x="7172" y="6508"/>
                </a:lnTo>
                <a:lnTo>
                  <a:pt x="7170" y="6497"/>
                </a:lnTo>
                <a:lnTo>
                  <a:pt x="7166" y="6489"/>
                </a:lnTo>
                <a:lnTo>
                  <a:pt x="7161" y="6482"/>
                </a:lnTo>
                <a:lnTo>
                  <a:pt x="7155" y="6475"/>
                </a:lnTo>
                <a:lnTo>
                  <a:pt x="7146" y="6468"/>
                </a:lnTo>
                <a:lnTo>
                  <a:pt x="7132" y="6458"/>
                </a:lnTo>
                <a:lnTo>
                  <a:pt x="7126" y="6455"/>
                </a:lnTo>
                <a:lnTo>
                  <a:pt x="7115" y="6446"/>
                </a:lnTo>
                <a:lnTo>
                  <a:pt x="7107" y="6439"/>
                </a:lnTo>
                <a:lnTo>
                  <a:pt x="7100" y="6433"/>
                </a:lnTo>
                <a:lnTo>
                  <a:pt x="7097" y="6426"/>
                </a:lnTo>
                <a:lnTo>
                  <a:pt x="7093" y="6417"/>
                </a:lnTo>
                <a:lnTo>
                  <a:pt x="7090" y="6410"/>
                </a:lnTo>
                <a:lnTo>
                  <a:pt x="7086" y="6392"/>
                </a:lnTo>
                <a:lnTo>
                  <a:pt x="7085" y="6369"/>
                </a:lnTo>
                <a:lnTo>
                  <a:pt x="7078" y="6378"/>
                </a:lnTo>
                <a:lnTo>
                  <a:pt x="7071" y="6383"/>
                </a:lnTo>
                <a:lnTo>
                  <a:pt x="7066" y="6386"/>
                </a:lnTo>
                <a:lnTo>
                  <a:pt x="7059" y="6388"/>
                </a:lnTo>
                <a:lnTo>
                  <a:pt x="7056" y="6388"/>
                </a:lnTo>
                <a:lnTo>
                  <a:pt x="7051" y="6386"/>
                </a:lnTo>
                <a:lnTo>
                  <a:pt x="7047" y="6383"/>
                </a:lnTo>
                <a:lnTo>
                  <a:pt x="7044" y="6378"/>
                </a:lnTo>
                <a:lnTo>
                  <a:pt x="7037" y="6366"/>
                </a:lnTo>
                <a:lnTo>
                  <a:pt x="7033" y="6351"/>
                </a:lnTo>
                <a:lnTo>
                  <a:pt x="7032" y="6335"/>
                </a:lnTo>
                <a:lnTo>
                  <a:pt x="7030" y="6323"/>
                </a:lnTo>
                <a:lnTo>
                  <a:pt x="7030" y="6299"/>
                </a:lnTo>
                <a:lnTo>
                  <a:pt x="7033" y="6282"/>
                </a:lnTo>
                <a:lnTo>
                  <a:pt x="7033" y="6277"/>
                </a:lnTo>
                <a:lnTo>
                  <a:pt x="7042" y="6270"/>
                </a:lnTo>
                <a:lnTo>
                  <a:pt x="7047" y="6265"/>
                </a:lnTo>
                <a:lnTo>
                  <a:pt x="7051" y="6258"/>
                </a:lnTo>
                <a:lnTo>
                  <a:pt x="7052" y="6253"/>
                </a:lnTo>
                <a:lnTo>
                  <a:pt x="7052" y="6248"/>
                </a:lnTo>
                <a:lnTo>
                  <a:pt x="7051" y="6245"/>
                </a:lnTo>
                <a:lnTo>
                  <a:pt x="7045" y="6235"/>
                </a:lnTo>
                <a:lnTo>
                  <a:pt x="7042" y="6229"/>
                </a:lnTo>
                <a:lnTo>
                  <a:pt x="7044" y="6221"/>
                </a:lnTo>
                <a:lnTo>
                  <a:pt x="7042" y="6212"/>
                </a:lnTo>
                <a:lnTo>
                  <a:pt x="7040" y="6204"/>
                </a:lnTo>
                <a:lnTo>
                  <a:pt x="7037" y="6197"/>
                </a:lnTo>
                <a:lnTo>
                  <a:pt x="7033" y="6190"/>
                </a:lnTo>
                <a:lnTo>
                  <a:pt x="7028" y="6183"/>
                </a:lnTo>
                <a:lnTo>
                  <a:pt x="7022" y="6178"/>
                </a:lnTo>
                <a:lnTo>
                  <a:pt x="7013" y="6173"/>
                </a:lnTo>
                <a:lnTo>
                  <a:pt x="7010" y="6168"/>
                </a:lnTo>
                <a:lnTo>
                  <a:pt x="6999" y="6154"/>
                </a:lnTo>
                <a:lnTo>
                  <a:pt x="6989" y="6143"/>
                </a:lnTo>
                <a:lnTo>
                  <a:pt x="6979" y="6134"/>
                </a:lnTo>
                <a:lnTo>
                  <a:pt x="6957" y="6119"/>
                </a:lnTo>
                <a:lnTo>
                  <a:pt x="6935" y="6102"/>
                </a:lnTo>
                <a:lnTo>
                  <a:pt x="6924" y="6093"/>
                </a:lnTo>
                <a:lnTo>
                  <a:pt x="6914" y="6081"/>
                </a:lnTo>
                <a:lnTo>
                  <a:pt x="6897" y="6054"/>
                </a:lnTo>
                <a:lnTo>
                  <a:pt x="6885" y="6030"/>
                </a:lnTo>
                <a:lnTo>
                  <a:pt x="6882" y="6018"/>
                </a:lnTo>
                <a:lnTo>
                  <a:pt x="6878" y="6008"/>
                </a:lnTo>
                <a:lnTo>
                  <a:pt x="6877" y="5998"/>
                </a:lnTo>
                <a:lnTo>
                  <a:pt x="6878" y="5987"/>
                </a:lnTo>
                <a:lnTo>
                  <a:pt x="6880" y="5979"/>
                </a:lnTo>
                <a:lnTo>
                  <a:pt x="6883" y="5969"/>
                </a:lnTo>
                <a:lnTo>
                  <a:pt x="6890" y="5960"/>
                </a:lnTo>
                <a:lnTo>
                  <a:pt x="6897" y="5952"/>
                </a:lnTo>
                <a:lnTo>
                  <a:pt x="6907" y="5945"/>
                </a:lnTo>
                <a:lnTo>
                  <a:pt x="6921" y="5936"/>
                </a:lnTo>
                <a:lnTo>
                  <a:pt x="6935" y="5929"/>
                </a:lnTo>
                <a:lnTo>
                  <a:pt x="6952" y="5923"/>
                </a:lnTo>
                <a:lnTo>
                  <a:pt x="6947" y="5912"/>
                </a:lnTo>
                <a:lnTo>
                  <a:pt x="6945" y="5904"/>
                </a:lnTo>
                <a:lnTo>
                  <a:pt x="6947" y="5897"/>
                </a:lnTo>
                <a:lnTo>
                  <a:pt x="6950" y="5892"/>
                </a:lnTo>
                <a:lnTo>
                  <a:pt x="6962" y="5880"/>
                </a:lnTo>
                <a:lnTo>
                  <a:pt x="6967" y="5875"/>
                </a:lnTo>
                <a:lnTo>
                  <a:pt x="6970" y="5866"/>
                </a:lnTo>
                <a:lnTo>
                  <a:pt x="6974" y="5856"/>
                </a:lnTo>
                <a:lnTo>
                  <a:pt x="6974" y="5847"/>
                </a:lnTo>
                <a:lnTo>
                  <a:pt x="6974" y="5842"/>
                </a:lnTo>
                <a:lnTo>
                  <a:pt x="6972" y="5837"/>
                </a:lnTo>
                <a:lnTo>
                  <a:pt x="6967" y="5827"/>
                </a:lnTo>
                <a:lnTo>
                  <a:pt x="6960" y="5810"/>
                </a:lnTo>
                <a:lnTo>
                  <a:pt x="6952" y="5779"/>
                </a:lnTo>
                <a:lnTo>
                  <a:pt x="6941" y="5750"/>
                </a:lnTo>
                <a:lnTo>
                  <a:pt x="6929" y="5723"/>
                </a:lnTo>
                <a:lnTo>
                  <a:pt x="6914" y="5694"/>
                </a:lnTo>
                <a:lnTo>
                  <a:pt x="6907" y="5677"/>
                </a:lnTo>
                <a:lnTo>
                  <a:pt x="6900" y="5658"/>
                </a:lnTo>
                <a:lnTo>
                  <a:pt x="6892" y="5641"/>
                </a:lnTo>
                <a:lnTo>
                  <a:pt x="6883" y="5624"/>
                </a:lnTo>
                <a:lnTo>
                  <a:pt x="6878" y="5617"/>
                </a:lnTo>
                <a:lnTo>
                  <a:pt x="6873" y="5610"/>
                </a:lnTo>
                <a:lnTo>
                  <a:pt x="6861" y="5600"/>
                </a:lnTo>
                <a:lnTo>
                  <a:pt x="6847" y="5590"/>
                </a:lnTo>
                <a:lnTo>
                  <a:pt x="6837" y="5578"/>
                </a:lnTo>
                <a:lnTo>
                  <a:pt x="6830" y="5566"/>
                </a:lnTo>
                <a:lnTo>
                  <a:pt x="6824" y="5551"/>
                </a:lnTo>
                <a:lnTo>
                  <a:pt x="6817" y="5535"/>
                </a:lnTo>
                <a:lnTo>
                  <a:pt x="6813" y="5517"/>
                </a:lnTo>
                <a:lnTo>
                  <a:pt x="6810" y="5499"/>
                </a:lnTo>
                <a:lnTo>
                  <a:pt x="6812" y="5484"/>
                </a:lnTo>
                <a:lnTo>
                  <a:pt x="6813" y="5469"/>
                </a:lnTo>
                <a:lnTo>
                  <a:pt x="6817" y="5462"/>
                </a:lnTo>
                <a:lnTo>
                  <a:pt x="6822" y="5457"/>
                </a:lnTo>
                <a:lnTo>
                  <a:pt x="6829" y="5450"/>
                </a:lnTo>
                <a:lnTo>
                  <a:pt x="6836" y="5445"/>
                </a:lnTo>
                <a:lnTo>
                  <a:pt x="6842" y="5441"/>
                </a:lnTo>
                <a:lnTo>
                  <a:pt x="6851" y="5441"/>
                </a:lnTo>
                <a:lnTo>
                  <a:pt x="6858" y="5440"/>
                </a:lnTo>
                <a:lnTo>
                  <a:pt x="6865" y="5441"/>
                </a:lnTo>
                <a:lnTo>
                  <a:pt x="6880" y="5445"/>
                </a:lnTo>
                <a:lnTo>
                  <a:pt x="6911" y="5459"/>
                </a:lnTo>
                <a:lnTo>
                  <a:pt x="6926" y="5464"/>
                </a:lnTo>
                <a:lnTo>
                  <a:pt x="6941" y="5467"/>
                </a:lnTo>
                <a:lnTo>
                  <a:pt x="6955" y="5467"/>
                </a:lnTo>
                <a:lnTo>
                  <a:pt x="6965" y="5467"/>
                </a:lnTo>
                <a:lnTo>
                  <a:pt x="6974" y="5465"/>
                </a:lnTo>
                <a:lnTo>
                  <a:pt x="6982" y="5462"/>
                </a:lnTo>
                <a:lnTo>
                  <a:pt x="6987" y="5459"/>
                </a:lnTo>
                <a:lnTo>
                  <a:pt x="6993" y="5453"/>
                </a:lnTo>
                <a:lnTo>
                  <a:pt x="6996" y="5448"/>
                </a:lnTo>
                <a:lnTo>
                  <a:pt x="6999" y="5443"/>
                </a:lnTo>
                <a:lnTo>
                  <a:pt x="7001" y="5430"/>
                </a:lnTo>
                <a:lnTo>
                  <a:pt x="7001" y="5414"/>
                </a:lnTo>
                <a:lnTo>
                  <a:pt x="6999" y="5377"/>
                </a:lnTo>
                <a:lnTo>
                  <a:pt x="6998" y="5372"/>
                </a:lnTo>
                <a:lnTo>
                  <a:pt x="6994" y="5363"/>
                </a:lnTo>
                <a:lnTo>
                  <a:pt x="6987" y="5349"/>
                </a:lnTo>
                <a:lnTo>
                  <a:pt x="6987" y="5342"/>
                </a:lnTo>
                <a:lnTo>
                  <a:pt x="6989" y="5337"/>
                </a:lnTo>
                <a:lnTo>
                  <a:pt x="6996" y="5334"/>
                </a:lnTo>
                <a:lnTo>
                  <a:pt x="7008" y="5331"/>
                </a:lnTo>
                <a:lnTo>
                  <a:pt x="7013" y="5331"/>
                </a:lnTo>
                <a:lnTo>
                  <a:pt x="7018" y="5332"/>
                </a:lnTo>
                <a:lnTo>
                  <a:pt x="7023" y="5334"/>
                </a:lnTo>
                <a:lnTo>
                  <a:pt x="7028" y="5337"/>
                </a:lnTo>
                <a:lnTo>
                  <a:pt x="7037" y="5348"/>
                </a:lnTo>
                <a:lnTo>
                  <a:pt x="7044" y="5358"/>
                </a:lnTo>
                <a:lnTo>
                  <a:pt x="7052" y="5368"/>
                </a:lnTo>
                <a:lnTo>
                  <a:pt x="7061" y="5377"/>
                </a:lnTo>
                <a:lnTo>
                  <a:pt x="7071" y="5383"/>
                </a:lnTo>
                <a:lnTo>
                  <a:pt x="7076" y="5387"/>
                </a:lnTo>
                <a:lnTo>
                  <a:pt x="7081" y="5387"/>
                </a:lnTo>
                <a:lnTo>
                  <a:pt x="7091" y="5383"/>
                </a:lnTo>
                <a:lnTo>
                  <a:pt x="7107" y="5377"/>
                </a:lnTo>
                <a:lnTo>
                  <a:pt x="7149" y="5351"/>
                </a:lnTo>
                <a:lnTo>
                  <a:pt x="7190" y="5324"/>
                </a:lnTo>
                <a:lnTo>
                  <a:pt x="7206" y="5312"/>
                </a:lnTo>
                <a:lnTo>
                  <a:pt x="7214" y="5305"/>
                </a:lnTo>
                <a:lnTo>
                  <a:pt x="7206" y="5296"/>
                </a:lnTo>
                <a:lnTo>
                  <a:pt x="7201" y="5286"/>
                </a:lnTo>
                <a:lnTo>
                  <a:pt x="7197" y="5276"/>
                </a:lnTo>
                <a:lnTo>
                  <a:pt x="7197" y="5266"/>
                </a:lnTo>
                <a:lnTo>
                  <a:pt x="7199" y="5255"/>
                </a:lnTo>
                <a:lnTo>
                  <a:pt x="7202" y="5247"/>
                </a:lnTo>
                <a:lnTo>
                  <a:pt x="7209" y="5237"/>
                </a:lnTo>
                <a:lnTo>
                  <a:pt x="7218" y="5228"/>
                </a:lnTo>
                <a:lnTo>
                  <a:pt x="7206" y="5223"/>
                </a:lnTo>
                <a:lnTo>
                  <a:pt x="7202" y="5220"/>
                </a:lnTo>
                <a:lnTo>
                  <a:pt x="7199" y="5214"/>
                </a:lnTo>
                <a:lnTo>
                  <a:pt x="7195" y="5206"/>
                </a:lnTo>
                <a:lnTo>
                  <a:pt x="7195" y="5196"/>
                </a:lnTo>
                <a:lnTo>
                  <a:pt x="7197" y="5175"/>
                </a:lnTo>
                <a:lnTo>
                  <a:pt x="7197" y="5165"/>
                </a:lnTo>
                <a:lnTo>
                  <a:pt x="7197" y="5153"/>
                </a:lnTo>
                <a:lnTo>
                  <a:pt x="7192" y="5136"/>
                </a:lnTo>
                <a:lnTo>
                  <a:pt x="7187" y="5124"/>
                </a:lnTo>
                <a:lnTo>
                  <a:pt x="7178" y="5116"/>
                </a:lnTo>
                <a:lnTo>
                  <a:pt x="7168" y="5110"/>
                </a:lnTo>
                <a:lnTo>
                  <a:pt x="7149" y="5099"/>
                </a:lnTo>
                <a:lnTo>
                  <a:pt x="7139" y="5092"/>
                </a:lnTo>
                <a:lnTo>
                  <a:pt x="7131" y="5081"/>
                </a:lnTo>
                <a:lnTo>
                  <a:pt x="7126" y="5076"/>
                </a:lnTo>
                <a:lnTo>
                  <a:pt x="7124" y="5070"/>
                </a:lnTo>
                <a:lnTo>
                  <a:pt x="7120" y="5056"/>
                </a:lnTo>
                <a:lnTo>
                  <a:pt x="7117" y="5030"/>
                </a:lnTo>
                <a:lnTo>
                  <a:pt x="7114" y="5018"/>
                </a:lnTo>
                <a:lnTo>
                  <a:pt x="7110" y="5013"/>
                </a:lnTo>
                <a:lnTo>
                  <a:pt x="7107" y="5008"/>
                </a:lnTo>
                <a:lnTo>
                  <a:pt x="7102" y="5005"/>
                </a:lnTo>
                <a:lnTo>
                  <a:pt x="7095" y="5003"/>
                </a:lnTo>
                <a:lnTo>
                  <a:pt x="7086" y="5001"/>
                </a:lnTo>
                <a:lnTo>
                  <a:pt x="7076" y="5001"/>
                </a:lnTo>
                <a:lnTo>
                  <a:pt x="7066" y="5003"/>
                </a:lnTo>
                <a:lnTo>
                  <a:pt x="7056" y="5006"/>
                </a:lnTo>
                <a:lnTo>
                  <a:pt x="7045" y="5013"/>
                </a:lnTo>
                <a:lnTo>
                  <a:pt x="7035" y="5020"/>
                </a:lnTo>
                <a:lnTo>
                  <a:pt x="7025" y="5029"/>
                </a:lnTo>
                <a:lnTo>
                  <a:pt x="7016" y="5039"/>
                </a:lnTo>
                <a:lnTo>
                  <a:pt x="7010" y="5047"/>
                </a:lnTo>
                <a:lnTo>
                  <a:pt x="7004" y="5056"/>
                </a:lnTo>
                <a:lnTo>
                  <a:pt x="6993" y="5049"/>
                </a:lnTo>
                <a:lnTo>
                  <a:pt x="6981" y="5041"/>
                </a:lnTo>
                <a:lnTo>
                  <a:pt x="6972" y="5030"/>
                </a:lnTo>
                <a:lnTo>
                  <a:pt x="6965" y="5020"/>
                </a:lnTo>
                <a:lnTo>
                  <a:pt x="6960" y="5008"/>
                </a:lnTo>
                <a:lnTo>
                  <a:pt x="6955" y="4996"/>
                </a:lnTo>
                <a:lnTo>
                  <a:pt x="6950" y="4969"/>
                </a:lnTo>
                <a:lnTo>
                  <a:pt x="6945" y="4942"/>
                </a:lnTo>
                <a:lnTo>
                  <a:pt x="6940" y="4914"/>
                </a:lnTo>
                <a:lnTo>
                  <a:pt x="6936" y="4901"/>
                </a:lnTo>
                <a:lnTo>
                  <a:pt x="6931" y="4889"/>
                </a:lnTo>
                <a:lnTo>
                  <a:pt x="6926" y="4877"/>
                </a:lnTo>
                <a:lnTo>
                  <a:pt x="6919" y="4867"/>
                </a:lnTo>
                <a:lnTo>
                  <a:pt x="6911" y="4860"/>
                </a:lnTo>
                <a:lnTo>
                  <a:pt x="6895" y="4851"/>
                </a:lnTo>
                <a:lnTo>
                  <a:pt x="6882" y="4844"/>
                </a:lnTo>
                <a:lnTo>
                  <a:pt x="6875" y="4839"/>
                </a:lnTo>
                <a:lnTo>
                  <a:pt x="6875" y="4829"/>
                </a:lnTo>
                <a:lnTo>
                  <a:pt x="6878" y="4824"/>
                </a:lnTo>
                <a:lnTo>
                  <a:pt x="6883" y="4821"/>
                </a:lnTo>
                <a:lnTo>
                  <a:pt x="6890" y="4819"/>
                </a:lnTo>
                <a:lnTo>
                  <a:pt x="6907" y="4817"/>
                </a:lnTo>
                <a:lnTo>
                  <a:pt x="6914" y="4814"/>
                </a:lnTo>
                <a:lnTo>
                  <a:pt x="6921" y="4810"/>
                </a:lnTo>
                <a:lnTo>
                  <a:pt x="6926" y="4803"/>
                </a:lnTo>
                <a:lnTo>
                  <a:pt x="6929" y="4797"/>
                </a:lnTo>
                <a:lnTo>
                  <a:pt x="6931" y="4791"/>
                </a:lnTo>
                <a:lnTo>
                  <a:pt x="6933" y="4785"/>
                </a:lnTo>
                <a:lnTo>
                  <a:pt x="6933" y="4780"/>
                </a:lnTo>
                <a:lnTo>
                  <a:pt x="6931" y="4773"/>
                </a:lnTo>
                <a:lnTo>
                  <a:pt x="6926" y="4762"/>
                </a:lnTo>
                <a:lnTo>
                  <a:pt x="6918" y="4750"/>
                </a:lnTo>
                <a:lnTo>
                  <a:pt x="6909" y="4739"/>
                </a:lnTo>
                <a:lnTo>
                  <a:pt x="6899" y="4727"/>
                </a:lnTo>
                <a:lnTo>
                  <a:pt x="6888" y="4713"/>
                </a:lnTo>
                <a:lnTo>
                  <a:pt x="6873" y="4686"/>
                </a:lnTo>
                <a:lnTo>
                  <a:pt x="6851" y="4650"/>
                </a:lnTo>
                <a:lnTo>
                  <a:pt x="6839" y="4634"/>
                </a:lnTo>
                <a:lnTo>
                  <a:pt x="6825" y="4619"/>
                </a:lnTo>
                <a:lnTo>
                  <a:pt x="6812" y="4609"/>
                </a:lnTo>
                <a:lnTo>
                  <a:pt x="6805" y="4606"/>
                </a:lnTo>
                <a:lnTo>
                  <a:pt x="6798" y="4604"/>
                </a:lnTo>
                <a:lnTo>
                  <a:pt x="6793" y="4604"/>
                </a:lnTo>
                <a:lnTo>
                  <a:pt x="6788" y="4604"/>
                </a:lnTo>
                <a:lnTo>
                  <a:pt x="6776" y="4609"/>
                </a:lnTo>
                <a:lnTo>
                  <a:pt x="6764" y="4616"/>
                </a:lnTo>
                <a:lnTo>
                  <a:pt x="6752" y="4624"/>
                </a:lnTo>
                <a:lnTo>
                  <a:pt x="6730" y="4645"/>
                </a:lnTo>
                <a:lnTo>
                  <a:pt x="6718" y="4655"/>
                </a:lnTo>
                <a:lnTo>
                  <a:pt x="6706" y="4662"/>
                </a:lnTo>
                <a:lnTo>
                  <a:pt x="6670" y="4684"/>
                </a:lnTo>
                <a:lnTo>
                  <a:pt x="6636" y="4708"/>
                </a:lnTo>
                <a:lnTo>
                  <a:pt x="6614" y="4728"/>
                </a:lnTo>
                <a:lnTo>
                  <a:pt x="6600" y="4739"/>
                </a:lnTo>
                <a:lnTo>
                  <a:pt x="6593" y="4742"/>
                </a:lnTo>
                <a:lnTo>
                  <a:pt x="6588" y="4744"/>
                </a:lnTo>
                <a:lnTo>
                  <a:pt x="6578" y="4745"/>
                </a:lnTo>
                <a:lnTo>
                  <a:pt x="6568" y="4744"/>
                </a:lnTo>
                <a:lnTo>
                  <a:pt x="6556" y="4742"/>
                </a:lnTo>
                <a:lnTo>
                  <a:pt x="6544" y="4737"/>
                </a:lnTo>
                <a:lnTo>
                  <a:pt x="6544" y="4723"/>
                </a:lnTo>
                <a:lnTo>
                  <a:pt x="6539" y="4727"/>
                </a:lnTo>
                <a:lnTo>
                  <a:pt x="6535" y="4727"/>
                </a:lnTo>
                <a:lnTo>
                  <a:pt x="6523" y="4723"/>
                </a:lnTo>
                <a:lnTo>
                  <a:pt x="6523" y="4720"/>
                </a:lnTo>
                <a:lnTo>
                  <a:pt x="6520" y="4718"/>
                </a:lnTo>
                <a:lnTo>
                  <a:pt x="6523" y="4706"/>
                </a:lnTo>
                <a:lnTo>
                  <a:pt x="6523" y="4694"/>
                </a:lnTo>
                <a:lnTo>
                  <a:pt x="6523" y="4684"/>
                </a:lnTo>
                <a:lnTo>
                  <a:pt x="6522" y="4674"/>
                </a:lnTo>
                <a:lnTo>
                  <a:pt x="6518" y="4665"/>
                </a:lnTo>
                <a:lnTo>
                  <a:pt x="6513" y="4657"/>
                </a:lnTo>
                <a:lnTo>
                  <a:pt x="6506" y="4650"/>
                </a:lnTo>
                <a:lnTo>
                  <a:pt x="6500" y="4643"/>
                </a:lnTo>
                <a:lnTo>
                  <a:pt x="6482" y="4631"/>
                </a:lnTo>
                <a:lnTo>
                  <a:pt x="6464" y="4621"/>
                </a:lnTo>
                <a:lnTo>
                  <a:pt x="6442" y="4612"/>
                </a:lnTo>
                <a:lnTo>
                  <a:pt x="6419" y="4604"/>
                </a:lnTo>
                <a:lnTo>
                  <a:pt x="6399" y="4595"/>
                </a:lnTo>
                <a:lnTo>
                  <a:pt x="6378" y="4587"/>
                </a:lnTo>
                <a:lnTo>
                  <a:pt x="6360" y="4578"/>
                </a:lnTo>
                <a:lnTo>
                  <a:pt x="6344" y="4566"/>
                </a:lnTo>
                <a:lnTo>
                  <a:pt x="6339" y="4561"/>
                </a:lnTo>
                <a:lnTo>
                  <a:pt x="6334" y="4554"/>
                </a:lnTo>
                <a:lnTo>
                  <a:pt x="6331" y="4546"/>
                </a:lnTo>
                <a:lnTo>
                  <a:pt x="6329" y="4539"/>
                </a:lnTo>
                <a:lnTo>
                  <a:pt x="6327" y="4529"/>
                </a:lnTo>
                <a:lnTo>
                  <a:pt x="6329" y="4520"/>
                </a:lnTo>
                <a:lnTo>
                  <a:pt x="6332" y="4510"/>
                </a:lnTo>
                <a:lnTo>
                  <a:pt x="6336" y="4498"/>
                </a:lnTo>
                <a:lnTo>
                  <a:pt x="6341" y="4491"/>
                </a:lnTo>
                <a:lnTo>
                  <a:pt x="6360" y="4474"/>
                </a:lnTo>
                <a:lnTo>
                  <a:pt x="6358" y="4467"/>
                </a:lnTo>
                <a:lnTo>
                  <a:pt x="6370" y="4457"/>
                </a:lnTo>
                <a:lnTo>
                  <a:pt x="6384" y="4447"/>
                </a:lnTo>
                <a:lnTo>
                  <a:pt x="6411" y="4426"/>
                </a:lnTo>
                <a:lnTo>
                  <a:pt x="6436" y="4406"/>
                </a:lnTo>
                <a:lnTo>
                  <a:pt x="6448" y="4396"/>
                </a:lnTo>
                <a:lnTo>
                  <a:pt x="6459" y="4386"/>
                </a:lnTo>
                <a:lnTo>
                  <a:pt x="6474" y="4367"/>
                </a:lnTo>
                <a:lnTo>
                  <a:pt x="6488" y="4348"/>
                </a:lnTo>
                <a:lnTo>
                  <a:pt x="6500" y="4331"/>
                </a:lnTo>
                <a:lnTo>
                  <a:pt x="6513" y="4316"/>
                </a:lnTo>
                <a:lnTo>
                  <a:pt x="6544" y="4357"/>
                </a:lnTo>
                <a:lnTo>
                  <a:pt x="6544" y="4295"/>
                </a:lnTo>
                <a:lnTo>
                  <a:pt x="6556" y="4292"/>
                </a:lnTo>
                <a:lnTo>
                  <a:pt x="6569" y="4290"/>
                </a:lnTo>
                <a:lnTo>
                  <a:pt x="6585" y="4290"/>
                </a:lnTo>
                <a:lnTo>
                  <a:pt x="6600" y="4292"/>
                </a:lnTo>
                <a:lnTo>
                  <a:pt x="6604" y="4278"/>
                </a:lnTo>
                <a:lnTo>
                  <a:pt x="6609" y="4266"/>
                </a:lnTo>
                <a:lnTo>
                  <a:pt x="6615" y="4256"/>
                </a:lnTo>
                <a:lnTo>
                  <a:pt x="6624" y="4247"/>
                </a:lnTo>
                <a:lnTo>
                  <a:pt x="6634" y="4239"/>
                </a:lnTo>
                <a:lnTo>
                  <a:pt x="6644" y="4232"/>
                </a:lnTo>
                <a:lnTo>
                  <a:pt x="6656" y="4225"/>
                </a:lnTo>
                <a:lnTo>
                  <a:pt x="6668" y="4220"/>
                </a:lnTo>
                <a:lnTo>
                  <a:pt x="6694" y="4211"/>
                </a:lnTo>
                <a:lnTo>
                  <a:pt x="6721" y="4205"/>
                </a:lnTo>
                <a:lnTo>
                  <a:pt x="6747" y="4198"/>
                </a:lnTo>
                <a:lnTo>
                  <a:pt x="6771" y="4188"/>
                </a:lnTo>
                <a:lnTo>
                  <a:pt x="6801" y="4174"/>
                </a:lnTo>
                <a:lnTo>
                  <a:pt x="6832" y="4157"/>
                </a:lnTo>
                <a:lnTo>
                  <a:pt x="6859" y="4138"/>
                </a:lnTo>
                <a:lnTo>
                  <a:pt x="6888" y="4119"/>
                </a:lnTo>
                <a:lnTo>
                  <a:pt x="6945" y="4082"/>
                </a:lnTo>
                <a:lnTo>
                  <a:pt x="6974" y="4065"/>
                </a:lnTo>
                <a:lnTo>
                  <a:pt x="7003" y="4048"/>
                </a:lnTo>
                <a:lnTo>
                  <a:pt x="6986" y="4003"/>
                </a:lnTo>
                <a:lnTo>
                  <a:pt x="6972" y="3966"/>
                </a:lnTo>
                <a:lnTo>
                  <a:pt x="6969" y="3951"/>
                </a:lnTo>
                <a:lnTo>
                  <a:pt x="6967" y="3935"/>
                </a:lnTo>
                <a:lnTo>
                  <a:pt x="6967" y="3922"/>
                </a:lnTo>
                <a:lnTo>
                  <a:pt x="6969" y="3910"/>
                </a:lnTo>
                <a:lnTo>
                  <a:pt x="6974" y="3898"/>
                </a:lnTo>
                <a:lnTo>
                  <a:pt x="6981" y="3887"/>
                </a:lnTo>
                <a:lnTo>
                  <a:pt x="6991" y="3877"/>
                </a:lnTo>
                <a:lnTo>
                  <a:pt x="7003" y="3869"/>
                </a:lnTo>
                <a:lnTo>
                  <a:pt x="7020" y="3858"/>
                </a:lnTo>
                <a:lnTo>
                  <a:pt x="7039" y="3850"/>
                </a:lnTo>
                <a:lnTo>
                  <a:pt x="7059" y="3841"/>
                </a:lnTo>
                <a:lnTo>
                  <a:pt x="7085" y="3831"/>
                </a:lnTo>
                <a:lnTo>
                  <a:pt x="7071" y="3789"/>
                </a:lnTo>
                <a:lnTo>
                  <a:pt x="7062" y="3761"/>
                </a:lnTo>
                <a:lnTo>
                  <a:pt x="7056" y="3732"/>
                </a:lnTo>
                <a:lnTo>
                  <a:pt x="7051" y="3701"/>
                </a:lnTo>
                <a:lnTo>
                  <a:pt x="7047" y="3674"/>
                </a:lnTo>
                <a:lnTo>
                  <a:pt x="7047" y="3660"/>
                </a:lnTo>
                <a:lnTo>
                  <a:pt x="7049" y="3648"/>
                </a:lnTo>
                <a:lnTo>
                  <a:pt x="7052" y="3638"/>
                </a:lnTo>
                <a:lnTo>
                  <a:pt x="7057" y="3628"/>
                </a:lnTo>
                <a:lnTo>
                  <a:pt x="7064" y="3614"/>
                </a:lnTo>
                <a:lnTo>
                  <a:pt x="7073" y="3606"/>
                </a:lnTo>
                <a:lnTo>
                  <a:pt x="7083" y="3597"/>
                </a:lnTo>
                <a:lnTo>
                  <a:pt x="7091" y="3592"/>
                </a:lnTo>
                <a:lnTo>
                  <a:pt x="7102" y="3589"/>
                </a:lnTo>
                <a:lnTo>
                  <a:pt x="7112" y="3587"/>
                </a:lnTo>
                <a:lnTo>
                  <a:pt x="7134" y="3587"/>
                </a:lnTo>
                <a:lnTo>
                  <a:pt x="7158" y="3587"/>
                </a:lnTo>
                <a:lnTo>
                  <a:pt x="7182" y="3587"/>
                </a:lnTo>
                <a:lnTo>
                  <a:pt x="7194" y="3587"/>
                </a:lnTo>
                <a:lnTo>
                  <a:pt x="7206" y="3584"/>
                </a:lnTo>
                <a:lnTo>
                  <a:pt x="7219" y="3580"/>
                </a:lnTo>
                <a:lnTo>
                  <a:pt x="7231" y="3575"/>
                </a:lnTo>
                <a:lnTo>
                  <a:pt x="7248" y="3565"/>
                </a:lnTo>
                <a:lnTo>
                  <a:pt x="7265" y="3550"/>
                </a:lnTo>
                <a:lnTo>
                  <a:pt x="7284" y="3533"/>
                </a:lnTo>
                <a:lnTo>
                  <a:pt x="7301" y="3514"/>
                </a:lnTo>
                <a:lnTo>
                  <a:pt x="7320" y="3492"/>
                </a:lnTo>
                <a:lnTo>
                  <a:pt x="7337" y="3468"/>
                </a:lnTo>
                <a:lnTo>
                  <a:pt x="7352" y="3442"/>
                </a:lnTo>
                <a:lnTo>
                  <a:pt x="7368" y="3417"/>
                </a:lnTo>
                <a:lnTo>
                  <a:pt x="7381" y="3389"/>
                </a:lnTo>
                <a:lnTo>
                  <a:pt x="7393" y="3364"/>
                </a:lnTo>
                <a:lnTo>
                  <a:pt x="7404" y="3336"/>
                </a:lnTo>
                <a:lnTo>
                  <a:pt x="7412" y="3313"/>
                </a:lnTo>
                <a:lnTo>
                  <a:pt x="7417" y="3287"/>
                </a:lnTo>
                <a:lnTo>
                  <a:pt x="7421" y="3265"/>
                </a:lnTo>
                <a:lnTo>
                  <a:pt x="7421" y="3244"/>
                </a:lnTo>
                <a:lnTo>
                  <a:pt x="7419" y="3227"/>
                </a:lnTo>
                <a:lnTo>
                  <a:pt x="7412" y="3207"/>
                </a:lnTo>
                <a:lnTo>
                  <a:pt x="7402" y="3186"/>
                </a:lnTo>
                <a:lnTo>
                  <a:pt x="7392" y="3166"/>
                </a:lnTo>
                <a:lnTo>
                  <a:pt x="7378" y="3144"/>
                </a:lnTo>
                <a:lnTo>
                  <a:pt x="7349" y="3099"/>
                </a:lnTo>
                <a:lnTo>
                  <a:pt x="7315" y="3053"/>
                </a:lnTo>
                <a:lnTo>
                  <a:pt x="7247" y="2966"/>
                </a:lnTo>
                <a:lnTo>
                  <a:pt x="7214" y="2925"/>
                </a:lnTo>
                <a:lnTo>
                  <a:pt x="7189" y="2888"/>
                </a:lnTo>
                <a:lnTo>
                  <a:pt x="7173" y="2867"/>
                </a:lnTo>
                <a:lnTo>
                  <a:pt x="7158" y="2850"/>
                </a:lnTo>
                <a:lnTo>
                  <a:pt x="7143" y="2831"/>
                </a:lnTo>
                <a:lnTo>
                  <a:pt x="7126" y="2816"/>
                </a:lnTo>
                <a:lnTo>
                  <a:pt x="7090" y="2785"/>
                </a:lnTo>
                <a:lnTo>
                  <a:pt x="7054" y="2756"/>
                </a:lnTo>
                <a:lnTo>
                  <a:pt x="7020" y="2727"/>
                </a:lnTo>
                <a:lnTo>
                  <a:pt x="7004" y="2712"/>
                </a:lnTo>
                <a:lnTo>
                  <a:pt x="6987" y="2697"/>
                </a:lnTo>
                <a:lnTo>
                  <a:pt x="6974" y="2680"/>
                </a:lnTo>
                <a:lnTo>
                  <a:pt x="6960" y="2663"/>
                </a:lnTo>
                <a:lnTo>
                  <a:pt x="6948" y="2645"/>
                </a:lnTo>
                <a:lnTo>
                  <a:pt x="6936" y="2625"/>
                </a:lnTo>
                <a:lnTo>
                  <a:pt x="6928" y="2604"/>
                </a:lnTo>
                <a:lnTo>
                  <a:pt x="6919" y="2582"/>
                </a:lnTo>
                <a:lnTo>
                  <a:pt x="6906" y="2536"/>
                </a:lnTo>
                <a:lnTo>
                  <a:pt x="6882" y="2437"/>
                </a:lnTo>
                <a:lnTo>
                  <a:pt x="6870" y="2390"/>
                </a:lnTo>
                <a:lnTo>
                  <a:pt x="6861" y="2367"/>
                </a:lnTo>
                <a:lnTo>
                  <a:pt x="6853" y="2345"/>
                </a:lnTo>
                <a:lnTo>
                  <a:pt x="6842" y="2323"/>
                </a:lnTo>
                <a:lnTo>
                  <a:pt x="6830" y="2304"/>
                </a:lnTo>
                <a:lnTo>
                  <a:pt x="6817" y="2286"/>
                </a:lnTo>
                <a:lnTo>
                  <a:pt x="6801" y="2269"/>
                </a:lnTo>
                <a:lnTo>
                  <a:pt x="6791" y="2262"/>
                </a:lnTo>
                <a:lnTo>
                  <a:pt x="6781" y="2258"/>
                </a:lnTo>
                <a:lnTo>
                  <a:pt x="6769" y="2257"/>
                </a:lnTo>
                <a:lnTo>
                  <a:pt x="6755" y="2255"/>
                </a:lnTo>
                <a:lnTo>
                  <a:pt x="6743" y="2255"/>
                </a:lnTo>
                <a:lnTo>
                  <a:pt x="6730" y="2253"/>
                </a:lnTo>
                <a:lnTo>
                  <a:pt x="6719" y="2248"/>
                </a:lnTo>
                <a:lnTo>
                  <a:pt x="6709" y="2243"/>
                </a:lnTo>
                <a:lnTo>
                  <a:pt x="6704" y="2234"/>
                </a:lnTo>
                <a:lnTo>
                  <a:pt x="6699" y="2224"/>
                </a:lnTo>
                <a:lnTo>
                  <a:pt x="6689" y="2197"/>
                </a:lnTo>
                <a:lnTo>
                  <a:pt x="6679" y="2170"/>
                </a:lnTo>
                <a:lnTo>
                  <a:pt x="6672" y="2147"/>
                </a:lnTo>
                <a:lnTo>
                  <a:pt x="6650" y="2108"/>
                </a:lnTo>
                <a:lnTo>
                  <a:pt x="6627" y="2071"/>
                </a:lnTo>
                <a:lnTo>
                  <a:pt x="6607" y="2031"/>
                </a:lnTo>
                <a:lnTo>
                  <a:pt x="6597" y="2011"/>
                </a:lnTo>
                <a:lnTo>
                  <a:pt x="6590" y="1990"/>
                </a:lnTo>
                <a:lnTo>
                  <a:pt x="6580" y="1960"/>
                </a:lnTo>
                <a:lnTo>
                  <a:pt x="6573" y="1936"/>
                </a:lnTo>
                <a:lnTo>
                  <a:pt x="6571" y="1917"/>
                </a:lnTo>
                <a:lnTo>
                  <a:pt x="6571" y="1910"/>
                </a:lnTo>
                <a:lnTo>
                  <a:pt x="6573" y="1903"/>
                </a:lnTo>
                <a:lnTo>
                  <a:pt x="6578" y="1891"/>
                </a:lnTo>
                <a:lnTo>
                  <a:pt x="6588" y="1880"/>
                </a:lnTo>
                <a:lnTo>
                  <a:pt x="6617" y="1847"/>
                </a:lnTo>
                <a:lnTo>
                  <a:pt x="6627" y="1837"/>
                </a:lnTo>
                <a:lnTo>
                  <a:pt x="6634" y="1830"/>
                </a:lnTo>
                <a:lnTo>
                  <a:pt x="6650" y="1820"/>
                </a:lnTo>
                <a:lnTo>
                  <a:pt x="6663" y="1811"/>
                </a:lnTo>
                <a:lnTo>
                  <a:pt x="6673" y="1805"/>
                </a:lnTo>
                <a:lnTo>
                  <a:pt x="6677" y="1801"/>
                </a:lnTo>
                <a:lnTo>
                  <a:pt x="6680" y="1796"/>
                </a:lnTo>
                <a:lnTo>
                  <a:pt x="6682" y="1791"/>
                </a:lnTo>
                <a:lnTo>
                  <a:pt x="6684" y="1782"/>
                </a:lnTo>
                <a:lnTo>
                  <a:pt x="6684" y="1764"/>
                </a:lnTo>
                <a:lnTo>
                  <a:pt x="6679" y="1735"/>
                </a:lnTo>
                <a:lnTo>
                  <a:pt x="6677" y="1724"/>
                </a:lnTo>
                <a:lnTo>
                  <a:pt x="6672" y="1714"/>
                </a:lnTo>
                <a:lnTo>
                  <a:pt x="6662" y="1694"/>
                </a:lnTo>
                <a:lnTo>
                  <a:pt x="6648" y="1673"/>
                </a:lnTo>
                <a:lnTo>
                  <a:pt x="6633" y="1654"/>
                </a:lnTo>
                <a:lnTo>
                  <a:pt x="6617" y="1636"/>
                </a:lnTo>
                <a:lnTo>
                  <a:pt x="6604" y="1617"/>
                </a:lnTo>
                <a:lnTo>
                  <a:pt x="6593" y="1600"/>
                </a:lnTo>
                <a:lnTo>
                  <a:pt x="6588" y="1590"/>
                </a:lnTo>
                <a:lnTo>
                  <a:pt x="6586" y="1581"/>
                </a:lnTo>
                <a:lnTo>
                  <a:pt x="6585" y="1569"/>
                </a:lnTo>
                <a:lnTo>
                  <a:pt x="6583" y="1557"/>
                </a:lnTo>
                <a:lnTo>
                  <a:pt x="6585" y="1547"/>
                </a:lnTo>
                <a:lnTo>
                  <a:pt x="6586" y="1537"/>
                </a:lnTo>
                <a:lnTo>
                  <a:pt x="6590" y="1526"/>
                </a:lnTo>
                <a:lnTo>
                  <a:pt x="6593" y="1518"/>
                </a:lnTo>
                <a:lnTo>
                  <a:pt x="6604" y="1501"/>
                </a:lnTo>
                <a:lnTo>
                  <a:pt x="6627" y="1467"/>
                </a:lnTo>
                <a:lnTo>
                  <a:pt x="6639" y="1448"/>
                </a:lnTo>
                <a:lnTo>
                  <a:pt x="6648" y="1427"/>
                </a:lnTo>
                <a:lnTo>
                  <a:pt x="6656" y="1402"/>
                </a:lnTo>
                <a:lnTo>
                  <a:pt x="6658" y="1380"/>
                </a:lnTo>
                <a:lnTo>
                  <a:pt x="6658" y="1361"/>
                </a:lnTo>
                <a:lnTo>
                  <a:pt x="6656" y="1344"/>
                </a:lnTo>
                <a:lnTo>
                  <a:pt x="6646" y="1310"/>
                </a:lnTo>
                <a:lnTo>
                  <a:pt x="6641" y="1288"/>
                </a:lnTo>
                <a:lnTo>
                  <a:pt x="6638" y="1262"/>
                </a:lnTo>
                <a:lnTo>
                  <a:pt x="6636" y="1240"/>
                </a:lnTo>
                <a:lnTo>
                  <a:pt x="6638" y="1221"/>
                </a:lnTo>
                <a:lnTo>
                  <a:pt x="6643" y="1206"/>
                </a:lnTo>
                <a:lnTo>
                  <a:pt x="6648" y="1190"/>
                </a:lnTo>
                <a:lnTo>
                  <a:pt x="6660" y="1161"/>
                </a:lnTo>
                <a:lnTo>
                  <a:pt x="6665" y="1143"/>
                </a:lnTo>
                <a:lnTo>
                  <a:pt x="6668" y="1122"/>
                </a:lnTo>
                <a:lnTo>
                  <a:pt x="6672" y="1100"/>
                </a:lnTo>
                <a:lnTo>
                  <a:pt x="6670" y="1078"/>
                </a:lnTo>
                <a:lnTo>
                  <a:pt x="6667" y="1056"/>
                </a:lnTo>
                <a:lnTo>
                  <a:pt x="6662" y="1033"/>
                </a:lnTo>
                <a:lnTo>
                  <a:pt x="6650" y="989"/>
                </a:lnTo>
                <a:lnTo>
                  <a:pt x="6644" y="967"/>
                </a:lnTo>
                <a:lnTo>
                  <a:pt x="6641" y="945"/>
                </a:lnTo>
                <a:lnTo>
                  <a:pt x="6636" y="924"/>
                </a:lnTo>
                <a:lnTo>
                  <a:pt x="6631" y="905"/>
                </a:lnTo>
                <a:lnTo>
                  <a:pt x="6627" y="885"/>
                </a:lnTo>
                <a:lnTo>
                  <a:pt x="6627" y="873"/>
                </a:lnTo>
                <a:lnTo>
                  <a:pt x="6627" y="861"/>
                </a:lnTo>
                <a:lnTo>
                  <a:pt x="6631" y="847"/>
                </a:lnTo>
                <a:lnTo>
                  <a:pt x="6634" y="836"/>
                </a:lnTo>
                <a:lnTo>
                  <a:pt x="6646" y="810"/>
                </a:lnTo>
                <a:lnTo>
                  <a:pt x="6660" y="784"/>
                </a:lnTo>
                <a:lnTo>
                  <a:pt x="6663" y="774"/>
                </a:lnTo>
                <a:lnTo>
                  <a:pt x="6665" y="764"/>
                </a:lnTo>
                <a:lnTo>
                  <a:pt x="6665" y="735"/>
                </a:lnTo>
                <a:lnTo>
                  <a:pt x="6662" y="701"/>
                </a:lnTo>
                <a:lnTo>
                  <a:pt x="6655" y="663"/>
                </a:lnTo>
                <a:lnTo>
                  <a:pt x="6648" y="624"/>
                </a:lnTo>
                <a:lnTo>
                  <a:pt x="6631" y="546"/>
                </a:lnTo>
                <a:lnTo>
                  <a:pt x="6624" y="508"/>
                </a:lnTo>
                <a:lnTo>
                  <a:pt x="6617" y="476"/>
                </a:lnTo>
                <a:lnTo>
                  <a:pt x="6612" y="447"/>
                </a:lnTo>
                <a:lnTo>
                  <a:pt x="6607" y="426"/>
                </a:lnTo>
                <a:lnTo>
                  <a:pt x="6602" y="411"/>
                </a:lnTo>
                <a:lnTo>
                  <a:pt x="6595" y="401"/>
                </a:lnTo>
                <a:lnTo>
                  <a:pt x="6588" y="390"/>
                </a:lnTo>
                <a:lnTo>
                  <a:pt x="6576" y="378"/>
                </a:lnTo>
                <a:lnTo>
                  <a:pt x="6563" y="365"/>
                </a:lnTo>
                <a:lnTo>
                  <a:pt x="6546" y="344"/>
                </a:lnTo>
                <a:lnTo>
                  <a:pt x="6537" y="332"/>
                </a:lnTo>
                <a:lnTo>
                  <a:pt x="6529" y="320"/>
                </a:lnTo>
                <a:lnTo>
                  <a:pt x="6510" y="290"/>
                </a:lnTo>
                <a:lnTo>
                  <a:pt x="6488" y="257"/>
                </a:lnTo>
                <a:lnTo>
                  <a:pt x="6477" y="244"/>
                </a:lnTo>
                <a:lnTo>
                  <a:pt x="6464" y="230"/>
                </a:lnTo>
                <a:lnTo>
                  <a:pt x="6447" y="242"/>
                </a:lnTo>
                <a:lnTo>
                  <a:pt x="6430" y="249"/>
                </a:lnTo>
                <a:lnTo>
                  <a:pt x="6414" y="250"/>
                </a:lnTo>
                <a:lnTo>
                  <a:pt x="6401" y="250"/>
                </a:lnTo>
                <a:lnTo>
                  <a:pt x="6385" y="247"/>
                </a:lnTo>
                <a:lnTo>
                  <a:pt x="6372" y="240"/>
                </a:lnTo>
                <a:lnTo>
                  <a:pt x="6358" y="233"/>
                </a:lnTo>
                <a:lnTo>
                  <a:pt x="6346" y="223"/>
                </a:lnTo>
                <a:lnTo>
                  <a:pt x="6319" y="203"/>
                </a:lnTo>
                <a:lnTo>
                  <a:pt x="6291" y="181"/>
                </a:lnTo>
                <a:lnTo>
                  <a:pt x="6278" y="172"/>
                </a:lnTo>
                <a:lnTo>
                  <a:pt x="6262" y="164"/>
                </a:lnTo>
                <a:lnTo>
                  <a:pt x="6247" y="158"/>
                </a:lnTo>
                <a:lnTo>
                  <a:pt x="6230" y="155"/>
                </a:lnTo>
                <a:lnTo>
                  <a:pt x="6218" y="155"/>
                </a:lnTo>
                <a:lnTo>
                  <a:pt x="6208" y="157"/>
                </a:lnTo>
                <a:lnTo>
                  <a:pt x="6197" y="158"/>
                </a:lnTo>
                <a:lnTo>
                  <a:pt x="6187" y="162"/>
                </a:lnTo>
                <a:lnTo>
                  <a:pt x="6177" y="167"/>
                </a:lnTo>
                <a:lnTo>
                  <a:pt x="6167" y="172"/>
                </a:lnTo>
                <a:lnTo>
                  <a:pt x="6148" y="186"/>
                </a:lnTo>
                <a:lnTo>
                  <a:pt x="6133" y="203"/>
                </a:lnTo>
                <a:lnTo>
                  <a:pt x="6117" y="221"/>
                </a:lnTo>
                <a:lnTo>
                  <a:pt x="6104" y="244"/>
                </a:lnTo>
                <a:lnTo>
                  <a:pt x="6095" y="266"/>
                </a:lnTo>
                <a:lnTo>
                  <a:pt x="6054" y="261"/>
                </a:lnTo>
                <a:lnTo>
                  <a:pt x="6012" y="257"/>
                </a:lnTo>
                <a:lnTo>
                  <a:pt x="5969" y="256"/>
                </a:lnTo>
                <a:lnTo>
                  <a:pt x="5926" y="250"/>
                </a:lnTo>
                <a:lnTo>
                  <a:pt x="5906" y="247"/>
                </a:lnTo>
                <a:lnTo>
                  <a:pt x="5887" y="244"/>
                </a:lnTo>
                <a:lnTo>
                  <a:pt x="5867" y="237"/>
                </a:lnTo>
                <a:lnTo>
                  <a:pt x="5848" y="230"/>
                </a:lnTo>
                <a:lnTo>
                  <a:pt x="5831" y="221"/>
                </a:lnTo>
                <a:lnTo>
                  <a:pt x="5814" y="211"/>
                </a:lnTo>
                <a:lnTo>
                  <a:pt x="5798" y="199"/>
                </a:lnTo>
                <a:lnTo>
                  <a:pt x="5785" y="184"/>
                </a:lnTo>
                <a:lnTo>
                  <a:pt x="5776" y="174"/>
                </a:lnTo>
                <a:lnTo>
                  <a:pt x="5768" y="160"/>
                </a:lnTo>
                <a:lnTo>
                  <a:pt x="5752" y="135"/>
                </a:lnTo>
                <a:lnTo>
                  <a:pt x="5744" y="121"/>
                </a:lnTo>
                <a:lnTo>
                  <a:pt x="5733" y="111"/>
                </a:lnTo>
                <a:lnTo>
                  <a:pt x="5723" y="100"/>
                </a:lnTo>
                <a:lnTo>
                  <a:pt x="5711" y="92"/>
                </a:lnTo>
                <a:lnTo>
                  <a:pt x="5699" y="87"/>
                </a:lnTo>
                <a:lnTo>
                  <a:pt x="5686" y="85"/>
                </a:lnTo>
                <a:lnTo>
                  <a:pt x="5672" y="83"/>
                </a:lnTo>
                <a:lnTo>
                  <a:pt x="5655" y="82"/>
                </a:lnTo>
                <a:lnTo>
                  <a:pt x="5624" y="82"/>
                </a:lnTo>
                <a:lnTo>
                  <a:pt x="5597" y="80"/>
                </a:lnTo>
                <a:lnTo>
                  <a:pt x="5571" y="77"/>
                </a:lnTo>
                <a:lnTo>
                  <a:pt x="5554" y="71"/>
                </a:lnTo>
                <a:lnTo>
                  <a:pt x="5541" y="65"/>
                </a:lnTo>
                <a:lnTo>
                  <a:pt x="5529" y="58"/>
                </a:lnTo>
                <a:lnTo>
                  <a:pt x="5508" y="37"/>
                </a:lnTo>
                <a:lnTo>
                  <a:pt x="5493" y="25"/>
                </a:lnTo>
                <a:lnTo>
                  <a:pt x="5473" y="12"/>
                </a:lnTo>
                <a:lnTo>
                  <a:pt x="5462" y="7"/>
                </a:lnTo>
                <a:lnTo>
                  <a:pt x="5452" y="3"/>
                </a:lnTo>
                <a:lnTo>
                  <a:pt x="5440" y="0"/>
                </a:lnTo>
                <a:lnTo>
                  <a:pt x="5430" y="0"/>
                </a:lnTo>
                <a:lnTo>
                  <a:pt x="5418" y="0"/>
                </a:lnTo>
                <a:lnTo>
                  <a:pt x="5406" y="1"/>
                </a:lnTo>
                <a:lnTo>
                  <a:pt x="5396" y="3"/>
                </a:lnTo>
                <a:lnTo>
                  <a:pt x="5384" y="7"/>
                </a:lnTo>
                <a:lnTo>
                  <a:pt x="5362" y="19"/>
                </a:lnTo>
                <a:lnTo>
                  <a:pt x="5340" y="32"/>
                </a:lnTo>
                <a:lnTo>
                  <a:pt x="5317" y="49"/>
                </a:lnTo>
                <a:lnTo>
                  <a:pt x="5295" y="70"/>
                </a:lnTo>
                <a:lnTo>
                  <a:pt x="5275" y="90"/>
                </a:lnTo>
                <a:lnTo>
                  <a:pt x="5256" y="112"/>
                </a:lnTo>
                <a:lnTo>
                  <a:pt x="5237" y="136"/>
                </a:lnTo>
                <a:lnTo>
                  <a:pt x="5220" y="158"/>
                </a:lnTo>
                <a:lnTo>
                  <a:pt x="5191" y="201"/>
                </a:lnTo>
                <a:lnTo>
                  <a:pt x="5171" y="237"/>
                </a:lnTo>
                <a:lnTo>
                  <a:pt x="5160" y="259"/>
                </a:lnTo>
                <a:lnTo>
                  <a:pt x="5150" y="281"/>
                </a:lnTo>
                <a:lnTo>
                  <a:pt x="5135" y="327"/>
                </a:lnTo>
                <a:lnTo>
                  <a:pt x="5119" y="373"/>
                </a:lnTo>
                <a:lnTo>
                  <a:pt x="5106" y="419"/>
                </a:lnTo>
                <a:lnTo>
                  <a:pt x="5092" y="465"/>
                </a:lnTo>
                <a:lnTo>
                  <a:pt x="5075" y="511"/>
                </a:lnTo>
                <a:lnTo>
                  <a:pt x="5065" y="535"/>
                </a:lnTo>
                <a:lnTo>
                  <a:pt x="5055" y="558"/>
                </a:lnTo>
                <a:lnTo>
                  <a:pt x="5041" y="578"/>
                </a:lnTo>
                <a:lnTo>
                  <a:pt x="5027" y="600"/>
                </a:lnTo>
                <a:lnTo>
                  <a:pt x="4998" y="638"/>
                </a:lnTo>
                <a:lnTo>
                  <a:pt x="4968" y="675"/>
                </a:lnTo>
                <a:lnTo>
                  <a:pt x="4903" y="747"/>
                </a:lnTo>
                <a:lnTo>
                  <a:pt x="4872" y="783"/>
                </a:lnTo>
                <a:lnTo>
                  <a:pt x="4843" y="820"/>
                </a:lnTo>
                <a:lnTo>
                  <a:pt x="4831" y="841"/>
                </a:lnTo>
                <a:lnTo>
                  <a:pt x="4819" y="861"/>
                </a:lnTo>
                <a:lnTo>
                  <a:pt x="4807" y="882"/>
                </a:lnTo>
                <a:lnTo>
                  <a:pt x="4797" y="904"/>
                </a:lnTo>
                <a:lnTo>
                  <a:pt x="4789" y="928"/>
                </a:lnTo>
                <a:lnTo>
                  <a:pt x="4782" y="953"/>
                </a:lnTo>
                <a:lnTo>
                  <a:pt x="4770" y="1004"/>
                </a:lnTo>
                <a:lnTo>
                  <a:pt x="4763" y="1030"/>
                </a:lnTo>
                <a:lnTo>
                  <a:pt x="4754" y="1056"/>
                </a:lnTo>
                <a:lnTo>
                  <a:pt x="4742" y="1080"/>
                </a:lnTo>
                <a:lnTo>
                  <a:pt x="4730" y="1100"/>
                </a:lnTo>
                <a:lnTo>
                  <a:pt x="4720" y="1110"/>
                </a:lnTo>
                <a:lnTo>
                  <a:pt x="4710" y="1121"/>
                </a:lnTo>
                <a:lnTo>
                  <a:pt x="4688" y="1139"/>
                </a:lnTo>
                <a:lnTo>
                  <a:pt x="4662" y="1155"/>
                </a:lnTo>
                <a:lnTo>
                  <a:pt x="4640" y="1172"/>
                </a:lnTo>
                <a:lnTo>
                  <a:pt x="4587" y="1213"/>
                </a:lnTo>
                <a:lnTo>
                  <a:pt x="4563" y="1231"/>
                </a:lnTo>
                <a:lnTo>
                  <a:pt x="4539" y="1252"/>
                </a:lnTo>
                <a:lnTo>
                  <a:pt x="4517" y="1274"/>
                </a:lnTo>
                <a:lnTo>
                  <a:pt x="4497" y="1298"/>
                </a:lnTo>
                <a:lnTo>
                  <a:pt x="4478" y="1323"/>
                </a:lnTo>
                <a:lnTo>
                  <a:pt x="4463" y="1352"/>
                </a:lnTo>
                <a:lnTo>
                  <a:pt x="4437" y="1409"/>
                </a:lnTo>
                <a:lnTo>
                  <a:pt x="4425" y="1434"/>
                </a:lnTo>
                <a:lnTo>
                  <a:pt x="4412" y="1458"/>
                </a:lnTo>
                <a:lnTo>
                  <a:pt x="4396" y="1480"/>
                </a:lnTo>
                <a:lnTo>
                  <a:pt x="4379" y="1502"/>
                </a:lnTo>
                <a:lnTo>
                  <a:pt x="4357" y="1523"/>
                </a:lnTo>
                <a:lnTo>
                  <a:pt x="4331" y="1542"/>
                </a:lnTo>
                <a:lnTo>
                  <a:pt x="4338" y="1567"/>
                </a:lnTo>
                <a:lnTo>
                  <a:pt x="4348" y="1596"/>
                </a:lnTo>
                <a:lnTo>
                  <a:pt x="4360" y="1625"/>
                </a:lnTo>
                <a:lnTo>
                  <a:pt x="4374" y="1653"/>
                </a:lnTo>
                <a:lnTo>
                  <a:pt x="4360" y="1653"/>
                </a:lnTo>
                <a:lnTo>
                  <a:pt x="4357" y="1660"/>
                </a:lnTo>
                <a:lnTo>
                  <a:pt x="4354" y="1665"/>
                </a:lnTo>
                <a:lnTo>
                  <a:pt x="4342" y="1675"/>
                </a:lnTo>
                <a:lnTo>
                  <a:pt x="4337" y="1680"/>
                </a:lnTo>
                <a:lnTo>
                  <a:pt x="4333" y="1687"/>
                </a:lnTo>
                <a:lnTo>
                  <a:pt x="4333" y="1695"/>
                </a:lnTo>
                <a:lnTo>
                  <a:pt x="4333" y="1707"/>
                </a:lnTo>
                <a:lnTo>
                  <a:pt x="4328" y="1707"/>
                </a:lnTo>
                <a:lnTo>
                  <a:pt x="4325" y="1707"/>
                </a:lnTo>
                <a:lnTo>
                  <a:pt x="4321" y="1704"/>
                </a:lnTo>
                <a:lnTo>
                  <a:pt x="4319" y="1701"/>
                </a:lnTo>
                <a:lnTo>
                  <a:pt x="4318" y="1694"/>
                </a:lnTo>
                <a:lnTo>
                  <a:pt x="4316" y="1690"/>
                </a:lnTo>
                <a:lnTo>
                  <a:pt x="4313" y="1687"/>
                </a:lnTo>
                <a:lnTo>
                  <a:pt x="4306" y="1690"/>
                </a:lnTo>
                <a:lnTo>
                  <a:pt x="4296" y="1694"/>
                </a:lnTo>
                <a:lnTo>
                  <a:pt x="4287" y="1697"/>
                </a:lnTo>
                <a:lnTo>
                  <a:pt x="4279" y="1701"/>
                </a:lnTo>
                <a:lnTo>
                  <a:pt x="4273" y="1704"/>
                </a:lnTo>
                <a:lnTo>
                  <a:pt x="4270" y="1707"/>
                </a:lnTo>
                <a:lnTo>
                  <a:pt x="4265" y="1712"/>
                </a:lnTo>
                <a:lnTo>
                  <a:pt x="4258" y="1714"/>
                </a:lnTo>
                <a:lnTo>
                  <a:pt x="4258" y="1719"/>
                </a:lnTo>
                <a:lnTo>
                  <a:pt x="4258" y="1723"/>
                </a:lnTo>
                <a:lnTo>
                  <a:pt x="4255" y="1726"/>
                </a:lnTo>
                <a:lnTo>
                  <a:pt x="4251" y="1728"/>
                </a:lnTo>
                <a:lnTo>
                  <a:pt x="4251" y="1770"/>
                </a:lnTo>
                <a:lnTo>
                  <a:pt x="4251" y="1772"/>
                </a:lnTo>
                <a:lnTo>
                  <a:pt x="4249" y="1779"/>
                </a:lnTo>
                <a:lnTo>
                  <a:pt x="4248" y="1786"/>
                </a:lnTo>
                <a:lnTo>
                  <a:pt x="4246" y="1805"/>
                </a:lnTo>
                <a:lnTo>
                  <a:pt x="4246" y="1806"/>
                </a:lnTo>
                <a:lnTo>
                  <a:pt x="4244" y="1810"/>
                </a:lnTo>
                <a:lnTo>
                  <a:pt x="4244" y="1815"/>
                </a:lnTo>
                <a:lnTo>
                  <a:pt x="4244" y="1818"/>
                </a:lnTo>
                <a:lnTo>
                  <a:pt x="4241" y="1822"/>
                </a:lnTo>
                <a:lnTo>
                  <a:pt x="4238" y="1823"/>
                </a:lnTo>
                <a:lnTo>
                  <a:pt x="4238" y="1840"/>
                </a:lnTo>
                <a:lnTo>
                  <a:pt x="4234" y="1854"/>
                </a:lnTo>
                <a:lnTo>
                  <a:pt x="4227" y="1880"/>
                </a:lnTo>
                <a:lnTo>
                  <a:pt x="4226" y="1883"/>
                </a:lnTo>
                <a:lnTo>
                  <a:pt x="4222" y="1886"/>
                </a:lnTo>
                <a:lnTo>
                  <a:pt x="4219" y="1890"/>
                </a:lnTo>
                <a:lnTo>
                  <a:pt x="4217" y="1898"/>
                </a:lnTo>
                <a:lnTo>
                  <a:pt x="4217" y="1907"/>
                </a:lnTo>
                <a:lnTo>
                  <a:pt x="4215" y="1917"/>
                </a:lnTo>
                <a:lnTo>
                  <a:pt x="4214" y="1917"/>
                </a:lnTo>
                <a:lnTo>
                  <a:pt x="4210" y="1919"/>
                </a:lnTo>
                <a:lnTo>
                  <a:pt x="4210" y="1973"/>
                </a:lnTo>
                <a:lnTo>
                  <a:pt x="4202" y="1978"/>
                </a:lnTo>
                <a:lnTo>
                  <a:pt x="4197" y="1980"/>
                </a:lnTo>
                <a:lnTo>
                  <a:pt x="4190" y="1980"/>
                </a:lnTo>
                <a:lnTo>
                  <a:pt x="4191" y="1989"/>
                </a:lnTo>
                <a:lnTo>
                  <a:pt x="4191" y="1994"/>
                </a:lnTo>
                <a:lnTo>
                  <a:pt x="4188" y="2004"/>
                </a:lnTo>
                <a:lnTo>
                  <a:pt x="4185" y="2014"/>
                </a:lnTo>
                <a:lnTo>
                  <a:pt x="4183" y="2021"/>
                </a:lnTo>
                <a:lnTo>
                  <a:pt x="4183" y="2028"/>
                </a:lnTo>
                <a:lnTo>
                  <a:pt x="4173" y="2035"/>
                </a:lnTo>
                <a:lnTo>
                  <a:pt x="4164" y="2043"/>
                </a:lnTo>
                <a:lnTo>
                  <a:pt x="4154" y="2050"/>
                </a:lnTo>
                <a:lnTo>
                  <a:pt x="4149" y="2053"/>
                </a:lnTo>
                <a:lnTo>
                  <a:pt x="4142" y="2055"/>
                </a:lnTo>
                <a:lnTo>
                  <a:pt x="4144" y="2059"/>
                </a:lnTo>
                <a:lnTo>
                  <a:pt x="4147" y="2060"/>
                </a:lnTo>
                <a:lnTo>
                  <a:pt x="4154" y="2062"/>
                </a:lnTo>
                <a:lnTo>
                  <a:pt x="4169" y="2062"/>
                </a:lnTo>
                <a:lnTo>
                  <a:pt x="4159" y="2084"/>
                </a:lnTo>
                <a:lnTo>
                  <a:pt x="4157" y="2088"/>
                </a:lnTo>
                <a:lnTo>
                  <a:pt x="4152" y="2096"/>
                </a:lnTo>
                <a:lnTo>
                  <a:pt x="4147" y="2105"/>
                </a:lnTo>
                <a:lnTo>
                  <a:pt x="4138" y="2120"/>
                </a:lnTo>
                <a:lnTo>
                  <a:pt x="4137" y="2123"/>
                </a:lnTo>
                <a:lnTo>
                  <a:pt x="4130" y="2132"/>
                </a:lnTo>
                <a:lnTo>
                  <a:pt x="4130" y="2135"/>
                </a:lnTo>
                <a:lnTo>
                  <a:pt x="4128" y="2144"/>
                </a:lnTo>
                <a:lnTo>
                  <a:pt x="4109" y="2142"/>
                </a:lnTo>
                <a:lnTo>
                  <a:pt x="4092" y="2146"/>
                </a:lnTo>
                <a:lnTo>
                  <a:pt x="4077" y="2149"/>
                </a:lnTo>
                <a:lnTo>
                  <a:pt x="4060" y="2151"/>
                </a:lnTo>
                <a:lnTo>
                  <a:pt x="4062" y="2154"/>
                </a:lnTo>
                <a:lnTo>
                  <a:pt x="4062" y="2156"/>
                </a:lnTo>
                <a:lnTo>
                  <a:pt x="4069" y="2156"/>
                </a:lnTo>
                <a:lnTo>
                  <a:pt x="4075" y="2156"/>
                </a:lnTo>
                <a:lnTo>
                  <a:pt x="4079" y="2156"/>
                </a:lnTo>
                <a:lnTo>
                  <a:pt x="4081" y="2158"/>
                </a:lnTo>
                <a:lnTo>
                  <a:pt x="4087" y="2168"/>
                </a:lnTo>
                <a:lnTo>
                  <a:pt x="4094" y="2175"/>
                </a:lnTo>
                <a:lnTo>
                  <a:pt x="4098" y="2176"/>
                </a:lnTo>
                <a:lnTo>
                  <a:pt x="4101" y="2178"/>
                </a:lnTo>
                <a:lnTo>
                  <a:pt x="4104" y="2183"/>
                </a:lnTo>
                <a:lnTo>
                  <a:pt x="4108" y="2188"/>
                </a:lnTo>
                <a:lnTo>
                  <a:pt x="4116" y="2195"/>
                </a:lnTo>
                <a:lnTo>
                  <a:pt x="4120" y="2199"/>
                </a:lnTo>
                <a:lnTo>
                  <a:pt x="4121" y="2204"/>
                </a:lnTo>
                <a:lnTo>
                  <a:pt x="4123" y="2211"/>
                </a:lnTo>
                <a:lnTo>
                  <a:pt x="4121" y="2219"/>
                </a:lnTo>
                <a:lnTo>
                  <a:pt x="4121" y="2226"/>
                </a:lnTo>
                <a:lnTo>
                  <a:pt x="4120" y="2233"/>
                </a:lnTo>
                <a:lnTo>
                  <a:pt x="4115" y="2236"/>
                </a:lnTo>
                <a:lnTo>
                  <a:pt x="4109" y="2240"/>
                </a:lnTo>
                <a:lnTo>
                  <a:pt x="4106" y="2241"/>
                </a:lnTo>
                <a:lnTo>
                  <a:pt x="4099" y="2245"/>
                </a:lnTo>
                <a:lnTo>
                  <a:pt x="4092" y="2250"/>
                </a:lnTo>
                <a:lnTo>
                  <a:pt x="4079" y="2262"/>
                </a:lnTo>
                <a:lnTo>
                  <a:pt x="4077" y="2263"/>
                </a:lnTo>
                <a:lnTo>
                  <a:pt x="4072" y="2265"/>
                </a:lnTo>
                <a:lnTo>
                  <a:pt x="4067" y="2267"/>
                </a:lnTo>
                <a:lnTo>
                  <a:pt x="4062" y="2272"/>
                </a:lnTo>
                <a:lnTo>
                  <a:pt x="4058" y="2277"/>
                </a:lnTo>
                <a:lnTo>
                  <a:pt x="4055" y="2286"/>
                </a:lnTo>
                <a:lnTo>
                  <a:pt x="4053" y="2294"/>
                </a:lnTo>
                <a:lnTo>
                  <a:pt x="4052" y="2292"/>
                </a:lnTo>
                <a:lnTo>
                  <a:pt x="4050" y="2294"/>
                </a:lnTo>
                <a:lnTo>
                  <a:pt x="4048" y="2296"/>
                </a:lnTo>
                <a:lnTo>
                  <a:pt x="4046" y="2301"/>
                </a:lnTo>
                <a:lnTo>
                  <a:pt x="4043" y="2299"/>
                </a:lnTo>
                <a:lnTo>
                  <a:pt x="4036" y="2296"/>
                </a:lnTo>
                <a:lnTo>
                  <a:pt x="4028" y="2292"/>
                </a:lnTo>
                <a:lnTo>
                  <a:pt x="4024" y="2292"/>
                </a:lnTo>
                <a:lnTo>
                  <a:pt x="4019" y="2294"/>
                </a:lnTo>
                <a:lnTo>
                  <a:pt x="4017" y="2298"/>
                </a:lnTo>
                <a:lnTo>
                  <a:pt x="4016" y="2303"/>
                </a:lnTo>
                <a:lnTo>
                  <a:pt x="4012" y="2315"/>
                </a:lnTo>
                <a:lnTo>
                  <a:pt x="4011" y="2327"/>
                </a:lnTo>
                <a:lnTo>
                  <a:pt x="4009" y="2332"/>
                </a:lnTo>
                <a:lnTo>
                  <a:pt x="4005" y="2335"/>
                </a:lnTo>
                <a:lnTo>
                  <a:pt x="4009" y="2345"/>
                </a:lnTo>
                <a:lnTo>
                  <a:pt x="4012" y="2354"/>
                </a:lnTo>
                <a:lnTo>
                  <a:pt x="4016" y="2361"/>
                </a:lnTo>
                <a:lnTo>
                  <a:pt x="4021" y="2367"/>
                </a:lnTo>
                <a:lnTo>
                  <a:pt x="4033" y="2379"/>
                </a:lnTo>
                <a:lnTo>
                  <a:pt x="4046" y="2390"/>
                </a:lnTo>
                <a:lnTo>
                  <a:pt x="4046" y="2424"/>
                </a:lnTo>
                <a:lnTo>
                  <a:pt x="4050" y="2429"/>
                </a:lnTo>
                <a:lnTo>
                  <a:pt x="4052" y="2434"/>
                </a:lnTo>
                <a:lnTo>
                  <a:pt x="4055" y="2446"/>
                </a:lnTo>
                <a:lnTo>
                  <a:pt x="4060" y="2458"/>
                </a:lnTo>
                <a:lnTo>
                  <a:pt x="4063" y="2461"/>
                </a:lnTo>
                <a:lnTo>
                  <a:pt x="4067" y="2465"/>
                </a:lnTo>
                <a:lnTo>
                  <a:pt x="4067" y="2495"/>
                </a:lnTo>
                <a:lnTo>
                  <a:pt x="4067" y="2499"/>
                </a:lnTo>
                <a:lnTo>
                  <a:pt x="4067" y="2506"/>
                </a:lnTo>
                <a:lnTo>
                  <a:pt x="4069" y="2509"/>
                </a:lnTo>
                <a:lnTo>
                  <a:pt x="4072" y="2512"/>
                </a:lnTo>
                <a:lnTo>
                  <a:pt x="4077" y="2514"/>
                </a:lnTo>
                <a:lnTo>
                  <a:pt x="4086" y="2518"/>
                </a:lnTo>
                <a:lnTo>
                  <a:pt x="4089" y="2519"/>
                </a:lnTo>
                <a:lnTo>
                  <a:pt x="4091" y="2523"/>
                </a:lnTo>
                <a:lnTo>
                  <a:pt x="4092" y="2524"/>
                </a:lnTo>
                <a:lnTo>
                  <a:pt x="4098" y="2531"/>
                </a:lnTo>
                <a:lnTo>
                  <a:pt x="4103" y="2536"/>
                </a:lnTo>
                <a:lnTo>
                  <a:pt x="4103" y="2540"/>
                </a:lnTo>
                <a:lnTo>
                  <a:pt x="4104" y="2546"/>
                </a:lnTo>
                <a:lnTo>
                  <a:pt x="4106" y="2552"/>
                </a:lnTo>
                <a:lnTo>
                  <a:pt x="4111" y="2557"/>
                </a:lnTo>
                <a:lnTo>
                  <a:pt x="4115" y="2560"/>
                </a:lnTo>
                <a:lnTo>
                  <a:pt x="4115" y="2611"/>
                </a:lnTo>
                <a:lnTo>
                  <a:pt x="4115" y="2615"/>
                </a:lnTo>
                <a:lnTo>
                  <a:pt x="4113" y="2620"/>
                </a:lnTo>
                <a:lnTo>
                  <a:pt x="4111" y="2623"/>
                </a:lnTo>
                <a:lnTo>
                  <a:pt x="4109" y="2628"/>
                </a:lnTo>
                <a:lnTo>
                  <a:pt x="4108" y="2634"/>
                </a:lnTo>
                <a:lnTo>
                  <a:pt x="4099" y="2640"/>
                </a:lnTo>
                <a:lnTo>
                  <a:pt x="4091" y="2647"/>
                </a:lnTo>
                <a:lnTo>
                  <a:pt x="4087" y="2651"/>
                </a:lnTo>
                <a:lnTo>
                  <a:pt x="4086" y="2656"/>
                </a:lnTo>
                <a:lnTo>
                  <a:pt x="4084" y="2657"/>
                </a:lnTo>
                <a:lnTo>
                  <a:pt x="4082" y="2659"/>
                </a:lnTo>
                <a:lnTo>
                  <a:pt x="4081" y="2661"/>
                </a:lnTo>
                <a:lnTo>
                  <a:pt x="4074" y="2664"/>
                </a:lnTo>
                <a:lnTo>
                  <a:pt x="4069" y="2669"/>
                </a:lnTo>
                <a:lnTo>
                  <a:pt x="4062" y="2683"/>
                </a:lnTo>
                <a:lnTo>
                  <a:pt x="4055" y="2695"/>
                </a:lnTo>
                <a:lnTo>
                  <a:pt x="4050" y="2700"/>
                </a:lnTo>
                <a:lnTo>
                  <a:pt x="4045" y="2705"/>
                </a:lnTo>
                <a:lnTo>
                  <a:pt x="4041" y="2705"/>
                </a:lnTo>
                <a:lnTo>
                  <a:pt x="4038" y="2707"/>
                </a:lnTo>
                <a:lnTo>
                  <a:pt x="4031" y="2710"/>
                </a:lnTo>
                <a:lnTo>
                  <a:pt x="4021" y="2714"/>
                </a:lnTo>
                <a:lnTo>
                  <a:pt x="4012" y="2721"/>
                </a:lnTo>
                <a:lnTo>
                  <a:pt x="4005" y="2727"/>
                </a:lnTo>
                <a:lnTo>
                  <a:pt x="4002" y="2729"/>
                </a:lnTo>
                <a:lnTo>
                  <a:pt x="4000" y="2733"/>
                </a:lnTo>
                <a:lnTo>
                  <a:pt x="3999" y="2738"/>
                </a:lnTo>
                <a:lnTo>
                  <a:pt x="3965" y="2738"/>
                </a:lnTo>
                <a:lnTo>
                  <a:pt x="3961" y="2739"/>
                </a:lnTo>
                <a:lnTo>
                  <a:pt x="3958" y="2741"/>
                </a:lnTo>
                <a:lnTo>
                  <a:pt x="3951" y="2748"/>
                </a:lnTo>
                <a:lnTo>
                  <a:pt x="3946" y="2755"/>
                </a:lnTo>
                <a:lnTo>
                  <a:pt x="3942" y="2756"/>
                </a:lnTo>
                <a:lnTo>
                  <a:pt x="3937" y="2758"/>
                </a:lnTo>
                <a:lnTo>
                  <a:pt x="3937" y="2763"/>
                </a:lnTo>
                <a:lnTo>
                  <a:pt x="3936" y="2767"/>
                </a:lnTo>
                <a:lnTo>
                  <a:pt x="3932" y="2768"/>
                </a:lnTo>
                <a:lnTo>
                  <a:pt x="3929" y="2770"/>
                </a:lnTo>
                <a:lnTo>
                  <a:pt x="3922" y="2772"/>
                </a:lnTo>
                <a:lnTo>
                  <a:pt x="3919" y="2775"/>
                </a:lnTo>
                <a:lnTo>
                  <a:pt x="3917" y="2779"/>
                </a:lnTo>
                <a:lnTo>
                  <a:pt x="3855" y="2779"/>
                </a:lnTo>
                <a:lnTo>
                  <a:pt x="3855" y="2775"/>
                </a:lnTo>
                <a:lnTo>
                  <a:pt x="3852" y="2772"/>
                </a:lnTo>
                <a:lnTo>
                  <a:pt x="3845" y="2770"/>
                </a:lnTo>
                <a:lnTo>
                  <a:pt x="3842" y="2768"/>
                </a:lnTo>
                <a:lnTo>
                  <a:pt x="3838" y="2767"/>
                </a:lnTo>
                <a:lnTo>
                  <a:pt x="3837" y="2763"/>
                </a:lnTo>
                <a:lnTo>
                  <a:pt x="3835" y="2758"/>
                </a:lnTo>
                <a:lnTo>
                  <a:pt x="3830" y="2755"/>
                </a:lnTo>
                <a:lnTo>
                  <a:pt x="3826" y="2751"/>
                </a:lnTo>
                <a:lnTo>
                  <a:pt x="3821" y="2746"/>
                </a:lnTo>
                <a:lnTo>
                  <a:pt x="3815" y="2745"/>
                </a:lnTo>
                <a:lnTo>
                  <a:pt x="3811" y="2738"/>
                </a:lnTo>
                <a:lnTo>
                  <a:pt x="3808" y="2733"/>
                </a:lnTo>
                <a:lnTo>
                  <a:pt x="3797" y="2724"/>
                </a:lnTo>
                <a:lnTo>
                  <a:pt x="3789" y="2716"/>
                </a:lnTo>
                <a:lnTo>
                  <a:pt x="3784" y="2710"/>
                </a:lnTo>
                <a:lnTo>
                  <a:pt x="3780" y="2704"/>
                </a:lnTo>
                <a:lnTo>
                  <a:pt x="3746" y="2693"/>
                </a:lnTo>
                <a:lnTo>
                  <a:pt x="3710" y="2685"/>
                </a:lnTo>
                <a:lnTo>
                  <a:pt x="3673" y="2680"/>
                </a:lnTo>
                <a:lnTo>
                  <a:pt x="3630" y="2676"/>
                </a:lnTo>
                <a:lnTo>
                  <a:pt x="3628" y="2671"/>
                </a:lnTo>
                <a:lnTo>
                  <a:pt x="3627" y="2668"/>
                </a:lnTo>
                <a:lnTo>
                  <a:pt x="3620" y="2663"/>
                </a:lnTo>
                <a:lnTo>
                  <a:pt x="3618" y="2659"/>
                </a:lnTo>
                <a:lnTo>
                  <a:pt x="3616" y="2654"/>
                </a:lnTo>
                <a:lnTo>
                  <a:pt x="3616" y="2649"/>
                </a:lnTo>
                <a:lnTo>
                  <a:pt x="3616" y="2642"/>
                </a:lnTo>
                <a:lnTo>
                  <a:pt x="3611" y="2637"/>
                </a:lnTo>
                <a:lnTo>
                  <a:pt x="3608" y="2632"/>
                </a:lnTo>
                <a:lnTo>
                  <a:pt x="3605" y="2623"/>
                </a:lnTo>
                <a:lnTo>
                  <a:pt x="3603" y="2615"/>
                </a:lnTo>
                <a:lnTo>
                  <a:pt x="3605" y="2608"/>
                </a:lnTo>
                <a:lnTo>
                  <a:pt x="3606" y="2603"/>
                </a:lnTo>
                <a:lnTo>
                  <a:pt x="3606" y="2601"/>
                </a:lnTo>
                <a:lnTo>
                  <a:pt x="3615" y="2591"/>
                </a:lnTo>
                <a:lnTo>
                  <a:pt x="3622" y="2582"/>
                </a:lnTo>
                <a:lnTo>
                  <a:pt x="3625" y="2570"/>
                </a:lnTo>
                <a:lnTo>
                  <a:pt x="3627" y="2557"/>
                </a:lnTo>
                <a:lnTo>
                  <a:pt x="3628" y="2553"/>
                </a:lnTo>
                <a:lnTo>
                  <a:pt x="3630" y="2546"/>
                </a:lnTo>
                <a:lnTo>
                  <a:pt x="3632" y="2545"/>
                </a:lnTo>
                <a:lnTo>
                  <a:pt x="3630" y="2538"/>
                </a:lnTo>
                <a:lnTo>
                  <a:pt x="3630" y="2533"/>
                </a:lnTo>
                <a:lnTo>
                  <a:pt x="3630" y="2524"/>
                </a:lnTo>
                <a:lnTo>
                  <a:pt x="3628" y="2519"/>
                </a:lnTo>
                <a:lnTo>
                  <a:pt x="3623" y="2516"/>
                </a:lnTo>
                <a:lnTo>
                  <a:pt x="3616" y="2512"/>
                </a:lnTo>
                <a:lnTo>
                  <a:pt x="3611" y="2511"/>
                </a:lnTo>
                <a:lnTo>
                  <a:pt x="3606" y="2506"/>
                </a:lnTo>
                <a:lnTo>
                  <a:pt x="3603" y="2500"/>
                </a:lnTo>
                <a:lnTo>
                  <a:pt x="3603" y="2492"/>
                </a:lnTo>
                <a:lnTo>
                  <a:pt x="3610" y="2489"/>
                </a:lnTo>
                <a:lnTo>
                  <a:pt x="3613" y="2485"/>
                </a:lnTo>
                <a:lnTo>
                  <a:pt x="3618" y="2480"/>
                </a:lnTo>
                <a:lnTo>
                  <a:pt x="3623" y="2478"/>
                </a:lnTo>
                <a:lnTo>
                  <a:pt x="3630" y="2475"/>
                </a:lnTo>
                <a:lnTo>
                  <a:pt x="3634" y="2475"/>
                </a:lnTo>
                <a:lnTo>
                  <a:pt x="3644" y="2478"/>
                </a:lnTo>
                <a:lnTo>
                  <a:pt x="3645" y="2475"/>
                </a:lnTo>
                <a:lnTo>
                  <a:pt x="3647" y="2471"/>
                </a:lnTo>
                <a:lnTo>
                  <a:pt x="3651" y="2470"/>
                </a:lnTo>
                <a:lnTo>
                  <a:pt x="3663" y="2463"/>
                </a:lnTo>
                <a:lnTo>
                  <a:pt x="3668" y="2460"/>
                </a:lnTo>
                <a:lnTo>
                  <a:pt x="3671" y="2454"/>
                </a:lnTo>
                <a:lnTo>
                  <a:pt x="3673" y="2453"/>
                </a:lnTo>
                <a:lnTo>
                  <a:pt x="3673" y="2448"/>
                </a:lnTo>
                <a:lnTo>
                  <a:pt x="3676" y="2442"/>
                </a:lnTo>
                <a:lnTo>
                  <a:pt x="3683" y="2437"/>
                </a:lnTo>
                <a:lnTo>
                  <a:pt x="3688" y="2432"/>
                </a:lnTo>
                <a:lnTo>
                  <a:pt x="3688" y="2429"/>
                </a:lnTo>
                <a:lnTo>
                  <a:pt x="3688" y="2425"/>
                </a:lnTo>
                <a:lnTo>
                  <a:pt x="3690" y="2424"/>
                </a:lnTo>
                <a:lnTo>
                  <a:pt x="3704" y="2420"/>
                </a:lnTo>
                <a:lnTo>
                  <a:pt x="3707" y="2419"/>
                </a:lnTo>
                <a:lnTo>
                  <a:pt x="3709" y="2417"/>
                </a:lnTo>
                <a:lnTo>
                  <a:pt x="3710" y="2413"/>
                </a:lnTo>
                <a:lnTo>
                  <a:pt x="3709" y="2410"/>
                </a:lnTo>
                <a:lnTo>
                  <a:pt x="3710" y="2407"/>
                </a:lnTo>
                <a:lnTo>
                  <a:pt x="3721" y="2386"/>
                </a:lnTo>
                <a:lnTo>
                  <a:pt x="3733" y="2369"/>
                </a:lnTo>
                <a:lnTo>
                  <a:pt x="3739" y="2369"/>
                </a:lnTo>
                <a:lnTo>
                  <a:pt x="3743" y="2369"/>
                </a:lnTo>
                <a:lnTo>
                  <a:pt x="3750" y="2364"/>
                </a:lnTo>
                <a:lnTo>
                  <a:pt x="3757" y="2361"/>
                </a:lnTo>
                <a:lnTo>
                  <a:pt x="3762" y="2361"/>
                </a:lnTo>
                <a:lnTo>
                  <a:pt x="3767" y="2362"/>
                </a:lnTo>
                <a:lnTo>
                  <a:pt x="3772" y="2361"/>
                </a:lnTo>
                <a:lnTo>
                  <a:pt x="3774" y="2359"/>
                </a:lnTo>
                <a:lnTo>
                  <a:pt x="3777" y="2350"/>
                </a:lnTo>
                <a:lnTo>
                  <a:pt x="3779" y="2347"/>
                </a:lnTo>
                <a:lnTo>
                  <a:pt x="3780" y="2344"/>
                </a:lnTo>
                <a:lnTo>
                  <a:pt x="3784" y="2342"/>
                </a:lnTo>
                <a:lnTo>
                  <a:pt x="3787" y="2342"/>
                </a:lnTo>
                <a:lnTo>
                  <a:pt x="3780" y="2330"/>
                </a:lnTo>
                <a:lnTo>
                  <a:pt x="3775" y="2325"/>
                </a:lnTo>
                <a:lnTo>
                  <a:pt x="3772" y="2321"/>
                </a:lnTo>
                <a:lnTo>
                  <a:pt x="3767" y="2321"/>
                </a:lnTo>
                <a:lnTo>
                  <a:pt x="3763" y="2320"/>
                </a:lnTo>
                <a:lnTo>
                  <a:pt x="3760" y="2318"/>
                </a:lnTo>
                <a:lnTo>
                  <a:pt x="3757" y="2309"/>
                </a:lnTo>
                <a:lnTo>
                  <a:pt x="3753" y="2308"/>
                </a:lnTo>
                <a:lnTo>
                  <a:pt x="3748" y="2303"/>
                </a:lnTo>
                <a:lnTo>
                  <a:pt x="3741" y="2299"/>
                </a:lnTo>
                <a:lnTo>
                  <a:pt x="3733" y="2296"/>
                </a:lnTo>
                <a:lnTo>
                  <a:pt x="3726" y="2291"/>
                </a:lnTo>
                <a:lnTo>
                  <a:pt x="3722" y="2289"/>
                </a:lnTo>
                <a:lnTo>
                  <a:pt x="3719" y="2287"/>
                </a:lnTo>
                <a:lnTo>
                  <a:pt x="3714" y="2279"/>
                </a:lnTo>
                <a:lnTo>
                  <a:pt x="3710" y="2269"/>
                </a:lnTo>
                <a:lnTo>
                  <a:pt x="3707" y="2260"/>
                </a:lnTo>
                <a:lnTo>
                  <a:pt x="3704" y="2257"/>
                </a:lnTo>
                <a:lnTo>
                  <a:pt x="3698" y="2253"/>
                </a:lnTo>
                <a:lnTo>
                  <a:pt x="3698" y="2248"/>
                </a:lnTo>
                <a:lnTo>
                  <a:pt x="3695" y="2245"/>
                </a:lnTo>
                <a:lnTo>
                  <a:pt x="3688" y="2240"/>
                </a:lnTo>
                <a:lnTo>
                  <a:pt x="3683" y="2234"/>
                </a:lnTo>
                <a:lnTo>
                  <a:pt x="3680" y="2231"/>
                </a:lnTo>
                <a:lnTo>
                  <a:pt x="3678" y="2226"/>
                </a:lnTo>
                <a:lnTo>
                  <a:pt x="3673" y="2226"/>
                </a:lnTo>
                <a:lnTo>
                  <a:pt x="3668" y="2224"/>
                </a:lnTo>
                <a:lnTo>
                  <a:pt x="3659" y="2221"/>
                </a:lnTo>
                <a:lnTo>
                  <a:pt x="3651" y="2217"/>
                </a:lnTo>
                <a:lnTo>
                  <a:pt x="3645" y="2217"/>
                </a:lnTo>
                <a:lnTo>
                  <a:pt x="3637" y="2219"/>
                </a:lnTo>
                <a:lnTo>
                  <a:pt x="3628" y="2219"/>
                </a:lnTo>
                <a:lnTo>
                  <a:pt x="3622" y="2216"/>
                </a:lnTo>
                <a:lnTo>
                  <a:pt x="3618" y="2211"/>
                </a:lnTo>
                <a:lnTo>
                  <a:pt x="3615" y="2211"/>
                </a:lnTo>
                <a:lnTo>
                  <a:pt x="3613" y="2204"/>
                </a:lnTo>
                <a:lnTo>
                  <a:pt x="3611" y="2199"/>
                </a:lnTo>
                <a:lnTo>
                  <a:pt x="3608" y="2197"/>
                </a:lnTo>
                <a:lnTo>
                  <a:pt x="3605" y="2197"/>
                </a:lnTo>
                <a:lnTo>
                  <a:pt x="3596" y="2199"/>
                </a:lnTo>
                <a:lnTo>
                  <a:pt x="3589" y="2200"/>
                </a:lnTo>
                <a:lnTo>
                  <a:pt x="3584" y="2199"/>
                </a:lnTo>
                <a:lnTo>
                  <a:pt x="3579" y="2197"/>
                </a:lnTo>
                <a:lnTo>
                  <a:pt x="3576" y="2195"/>
                </a:lnTo>
                <a:lnTo>
                  <a:pt x="3570" y="2190"/>
                </a:lnTo>
                <a:lnTo>
                  <a:pt x="3567" y="2185"/>
                </a:lnTo>
                <a:lnTo>
                  <a:pt x="3560" y="2180"/>
                </a:lnTo>
                <a:lnTo>
                  <a:pt x="3559" y="2176"/>
                </a:lnTo>
                <a:lnTo>
                  <a:pt x="3557" y="2173"/>
                </a:lnTo>
                <a:lnTo>
                  <a:pt x="3555" y="2166"/>
                </a:lnTo>
                <a:lnTo>
                  <a:pt x="3555" y="2159"/>
                </a:lnTo>
                <a:lnTo>
                  <a:pt x="3555" y="2151"/>
                </a:lnTo>
                <a:lnTo>
                  <a:pt x="3530" y="2151"/>
                </a:lnTo>
                <a:lnTo>
                  <a:pt x="3501" y="2151"/>
                </a:lnTo>
                <a:lnTo>
                  <a:pt x="3487" y="2151"/>
                </a:lnTo>
                <a:lnTo>
                  <a:pt x="3475" y="2151"/>
                </a:lnTo>
                <a:lnTo>
                  <a:pt x="3463" y="2147"/>
                </a:lnTo>
                <a:lnTo>
                  <a:pt x="3453" y="2144"/>
                </a:lnTo>
                <a:lnTo>
                  <a:pt x="3439" y="2151"/>
                </a:lnTo>
                <a:lnTo>
                  <a:pt x="3422" y="2158"/>
                </a:lnTo>
                <a:lnTo>
                  <a:pt x="3405" y="2161"/>
                </a:lnTo>
                <a:lnTo>
                  <a:pt x="3385" y="2164"/>
                </a:lnTo>
                <a:lnTo>
                  <a:pt x="3383" y="2164"/>
                </a:lnTo>
                <a:lnTo>
                  <a:pt x="3378" y="2163"/>
                </a:lnTo>
                <a:lnTo>
                  <a:pt x="3373" y="2163"/>
                </a:lnTo>
                <a:lnTo>
                  <a:pt x="3368" y="2164"/>
                </a:lnTo>
                <a:lnTo>
                  <a:pt x="3364" y="2168"/>
                </a:lnTo>
                <a:lnTo>
                  <a:pt x="3356" y="2173"/>
                </a:lnTo>
                <a:lnTo>
                  <a:pt x="3352" y="2175"/>
                </a:lnTo>
                <a:lnTo>
                  <a:pt x="3347" y="2175"/>
                </a:lnTo>
                <a:lnTo>
                  <a:pt x="3344" y="2175"/>
                </a:lnTo>
                <a:lnTo>
                  <a:pt x="3339" y="2178"/>
                </a:lnTo>
                <a:lnTo>
                  <a:pt x="3332" y="2182"/>
                </a:lnTo>
                <a:lnTo>
                  <a:pt x="3327" y="2185"/>
                </a:lnTo>
                <a:lnTo>
                  <a:pt x="3320" y="2190"/>
                </a:lnTo>
                <a:lnTo>
                  <a:pt x="3316" y="2190"/>
                </a:lnTo>
                <a:lnTo>
                  <a:pt x="3313" y="2194"/>
                </a:lnTo>
                <a:lnTo>
                  <a:pt x="3310" y="2199"/>
                </a:lnTo>
                <a:lnTo>
                  <a:pt x="3304" y="2200"/>
                </a:lnTo>
                <a:lnTo>
                  <a:pt x="3299" y="2204"/>
                </a:lnTo>
                <a:lnTo>
                  <a:pt x="3293" y="2214"/>
                </a:lnTo>
                <a:lnTo>
                  <a:pt x="3291" y="2216"/>
                </a:lnTo>
                <a:lnTo>
                  <a:pt x="3286" y="2216"/>
                </a:lnTo>
                <a:lnTo>
                  <a:pt x="3282" y="2216"/>
                </a:lnTo>
                <a:lnTo>
                  <a:pt x="3274" y="2219"/>
                </a:lnTo>
                <a:lnTo>
                  <a:pt x="3260" y="2234"/>
                </a:lnTo>
                <a:lnTo>
                  <a:pt x="3258" y="2234"/>
                </a:lnTo>
                <a:lnTo>
                  <a:pt x="3253" y="2238"/>
                </a:lnTo>
                <a:lnTo>
                  <a:pt x="3248" y="2240"/>
                </a:lnTo>
                <a:lnTo>
                  <a:pt x="3125" y="2240"/>
                </a:lnTo>
                <a:lnTo>
                  <a:pt x="3117" y="2243"/>
                </a:lnTo>
                <a:lnTo>
                  <a:pt x="3110" y="2248"/>
                </a:lnTo>
                <a:lnTo>
                  <a:pt x="3103" y="2252"/>
                </a:lnTo>
                <a:lnTo>
                  <a:pt x="3098" y="2253"/>
                </a:lnTo>
                <a:lnTo>
                  <a:pt x="3091" y="2253"/>
                </a:lnTo>
                <a:lnTo>
                  <a:pt x="3094" y="2263"/>
                </a:lnTo>
                <a:lnTo>
                  <a:pt x="3100" y="2272"/>
                </a:lnTo>
                <a:lnTo>
                  <a:pt x="3106" y="2277"/>
                </a:lnTo>
                <a:lnTo>
                  <a:pt x="3115" y="2282"/>
                </a:lnTo>
                <a:lnTo>
                  <a:pt x="3124" y="2286"/>
                </a:lnTo>
                <a:lnTo>
                  <a:pt x="3134" y="2289"/>
                </a:lnTo>
                <a:lnTo>
                  <a:pt x="3156" y="2294"/>
                </a:lnTo>
                <a:lnTo>
                  <a:pt x="3158" y="2294"/>
                </a:lnTo>
                <a:lnTo>
                  <a:pt x="3166" y="2298"/>
                </a:lnTo>
                <a:lnTo>
                  <a:pt x="3176" y="2301"/>
                </a:lnTo>
                <a:lnTo>
                  <a:pt x="3187" y="2304"/>
                </a:lnTo>
                <a:lnTo>
                  <a:pt x="3197" y="2311"/>
                </a:lnTo>
                <a:lnTo>
                  <a:pt x="3199" y="2313"/>
                </a:lnTo>
                <a:lnTo>
                  <a:pt x="3207" y="2316"/>
                </a:lnTo>
                <a:lnTo>
                  <a:pt x="3216" y="2321"/>
                </a:lnTo>
                <a:lnTo>
                  <a:pt x="3224" y="2323"/>
                </a:lnTo>
                <a:lnTo>
                  <a:pt x="3235" y="2321"/>
                </a:lnTo>
                <a:lnTo>
                  <a:pt x="3240" y="2321"/>
                </a:lnTo>
                <a:lnTo>
                  <a:pt x="3252" y="2325"/>
                </a:lnTo>
                <a:lnTo>
                  <a:pt x="3264" y="2330"/>
                </a:lnTo>
                <a:lnTo>
                  <a:pt x="3275" y="2333"/>
                </a:lnTo>
                <a:lnTo>
                  <a:pt x="3282" y="2335"/>
                </a:lnTo>
                <a:lnTo>
                  <a:pt x="3289" y="2335"/>
                </a:lnTo>
                <a:lnTo>
                  <a:pt x="3293" y="2338"/>
                </a:lnTo>
                <a:lnTo>
                  <a:pt x="3294" y="2342"/>
                </a:lnTo>
                <a:lnTo>
                  <a:pt x="3294" y="2345"/>
                </a:lnTo>
                <a:lnTo>
                  <a:pt x="3296" y="2349"/>
                </a:lnTo>
                <a:lnTo>
                  <a:pt x="3299" y="2349"/>
                </a:lnTo>
                <a:lnTo>
                  <a:pt x="3303" y="2349"/>
                </a:lnTo>
                <a:lnTo>
                  <a:pt x="3308" y="2349"/>
                </a:lnTo>
                <a:lnTo>
                  <a:pt x="3310" y="2349"/>
                </a:lnTo>
                <a:lnTo>
                  <a:pt x="3310" y="2352"/>
                </a:lnTo>
                <a:lnTo>
                  <a:pt x="3310" y="2356"/>
                </a:lnTo>
                <a:lnTo>
                  <a:pt x="3323" y="2362"/>
                </a:lnTo>
                <a:lnTo>
                  <a:pt x="3337" y="2369"/>
                </a:lnTo>
                <a:lnTo>
                  <a:pt x="3337" y="2378"/>
                </a:lnTo>
                <a:lnTo>
                  <a:pt x="3339" y="2385"/>
                </a:lnTo>
                <a:lnTo>
                  <a:pt x="3340" y="2390"/>
                </a:lnTo>
                <a:lnTo>
                  <a:pt x="3344" y="2395"/>
                </a:lnTo>
                <a:lnTo>
                  <a:pt x="3349" y="2403"/>
                </a:lnTo>
                <a:lnTo>
                  <a:pt x="3350" y="2410"/>
                </a:lnTo>
                <a:lnTo>
                  <a:pt x="3350" y="2417"/>
                </a:lnTo>
                <a:lnTo>
                  <a:pt x="3354" y="2420"/>
                </a:lnTo>
                <a:lnTo>
                  <a:pt x="3356" y="2424"/>
                </a:lnTo>
                <a:lnTo>
                  <a:pt x="3356" y="2437"/>
                </a:lnTo>
                <a:lnTo>
                  <a:pt x="3356" y="2442"/>
                </a:lnTo>
                <a:lnTo>
                  <a:pt x="3359" y="2446"/>
                </a:lnTo>
                <a:lnTo>
                  <a:pt x="3361" y="2449"/>
                </a:lnTo>
                <a:lnTo>
                  <a:pt x="3368" y="2453"/>
                </a:lnTo>
                <a:lnTo>
                  <a:pt x="3371" y="2456"/>
                </a:lnTo>
                <a:lnTo>
                  <a:pt x="3373" y="2460"/>
                </a:lnTo>
                <a:lnTo>
                  <a:pt x="3374" y="2465"/>
                </a:lnTo>
                <a:lnTo>
                  <a:pt x="3374" y="2473"/>
                </a:lnTo>
                <a:lnTo>
                  <a:pt x="3374" y="2482"/>
                </a:lnTo>
                <a:lnTo>
                  <a:pt x="3376" y="2485"/>
                </a:lnTo>
                <a:lnTo>
                  <a:pt x="3378" y="2490"/>
                </a:lnTo>
                <a:lnTo>
                  <a:pt x="3378" y="2499"/>
                </a:lnTo>
                <a:lnTo>
                  <a:pt x="3381" y="2500"/>
                </a:lnTo>
                <a:lnTo>
                  <a:pt x="3386" y="2504"/>
                </a:lnTo>
                <a:lnTo>
                  <a:pt x="3391" y="2509"/>
                </a:lnTo>
                <a:lnTo>
                  <a:pt x="3393" y="2512"/>
                </a:lnTo>
                <a:lnTo>
                  <a:pt x="3395" y="2516"/>
                </a:lnTo>
                <a:lnTo>
                  <a:pt x="3395" y="2519"/>
                </a:lnTo>
                <a:lnTo>
                  <a:pt x="3391" y="2524"/>
                </a:lnTo>
                <a:lnTo>
                  <a:pt x="3391" y="2528"/>
                </a:lnTo>
                <a:lnTo>
                  <a:pt x="3391" y="2533"/>
                </a:lnTo>
                <a:lnTo>
                  <a:pt x="3397" y="2535"/>
                </a:lnTo>
                <a:lnTo>
                  <a:pt x="3400" y="2538"/>
                </a:lnTo>
                <a:lnTo>
                  <a:pt x="3402" y="2541"/>
                </a:lnTo>
                <a:lnTo>
                  <a:pt x="3403" y="2546"/>
                </a:lnTo>
                <a:lnTo>
                  <a:pt x="3405" y="2557"/>
                </a:lnTo>
                <a:lnTo>
                  <a:pt x="3405" y="2567"/>
                </a:lnTo>
                <a:lnTo>
                  <a:pt x="3412" y="2582"/>
                </a:lnTo>
                <a:lnTo>
                  <a:pt x="3414" y="2593"/>
                </a:lnTo>
                <a:lnTo>
                  <a:pt x="3414" y="2596"/>
                </a:lnTo>
                <a:lnTo>
                  <a:pt x="3412" y="2601"/>
                </a:lnTo>
                <a:lnTo>
                  <a:pt x="3414" y="2604"/>
                </a:lnTo>
                <a:lnTo>
                  <a:pt x="3417" y="2606"/>
                </a:lnTo>
                <a:lnTo>
                  <a:pt x="3424" y="2608"/>
                </a:lnTo>
                <a:lnTo>
                  <a:pt x="3439" y="2608"/>
                </a:lnTo>
                <a:lnTo>
                  <a:pt x="3437" y="2611"/>
                </a:lnTo>
                <a:lnTo>
                  <a:pt x="3434" y="2613"/>
                </a:lnTo>
                <a:lnTo>
                  <a:pt x="3426" y="2615"/>
                </a:lnTo>
                <a:lnTo>
                  <a:pt x="3426" y="2628"/>
                </a:lnTo>
                <a:lnTo>
                  <a:pt x="3429" y="2651"/>
                </a:lnTo>
                <a:lnTo>
                  <a:pt x="3432" y="2671"/>
                </a:lnTo>
                <a:lnTo>
                  <a:pt x="3434" y="2692"/>
                </a:lnTo>
                <a:lnTo>
                  <a:pt x="3434" y="2704"/>
                </a:lnTo>
                <a:lnTo>
                  <a:pt x="3432" y="2717"/>
                </a:lnTo>
                <a:lnTo>
                  <a:pt x="3436" y="2724"/>
                </a:lnTo>
                <a:lnTo>
                  <a:pt x="3437" y="2734"/>
                </a:lnTo>
                <a:lnTo>
                  <a:pt x="3437" y="2743"/>
                </a:lnTo>
                <a:lnTo>
                  <a:pt x="3439" y="2751"/>
                </a:lnTo>
                <a:lnTo>
                  <a:pt x="3441" y="2753"/>
                </a:lnTo>
                <a:lnTo>
                  <a:pt x="3443" y="2753"/>
                </a:lnTo>
                <a:lnTo>
                  <a:pt x="3446" y="2755"/>
                </a:lnTo>
                <a:lnTo>
                  <a:pt x="3446" y="2758"/>
                </a:lnTo>
                <a:lnTo>
                  <a:pt x="3448" y="2767"/>
                </a:lnTo>
                <a:lnTo>
                  <a:pt x="3449" y="2770"/>
                </a:lnTo>
                <a:lnTo>
                  <a:pt x="3453" y="2772"/>
                </a:lnTo>
                <a:lnTo>
                  <a:pt x="3453" y="2777"/>
                </a:lnTo>
                <a:lnTo>
                  <a:pt x="3453" y="2780"/>
                </a:lnTo>
                <a:lnTo>
                  <a:pt x="3454" y="2787"/>
                </a:lnTo>
                <a:lnTo>
                  <a:pt x="3458" y="2792"/>
                </a:lnTo>
                <a:lnTo>
                  <a:pt x="3460" y="2799"/>
                </a:lnTo>
                <a:lnTo>
                  <a:pt x="3461" y="2806"/>
                </a:lnTo>
                <a:lnTo>
                  <a:pt x="3465" y="2813"/>
                </a:lnTo>
                <a:lnTo>
                  <a:pt x="3473" y="2826"/>
                </a:lnTo>
                <a:lnTo>
                  <a:pt x="3483" y="2826"/>
                </a:lnTo>
                <a:lnTo>
                  <a:pt x="3489" y="2828"/>
                </a:lnTo>
                <a:lnTo>
                  <a:pt x="3495" y="2831"/>
                </a:lnTo>
                <a:lnTo>
                  <a:pt x="3501" y="2833"/>
                </a:lnTo>
                <a:lnTo>
                  <a:pt x="3506" y="2833"/>
                </a:lnTo>
                <a:lnTo>
                  <a:pt x="3512" y="2833"/>
                </a:lnTo>
                <a:lnTo>
                  <a:pt x="3518" y="2835"/>
                </a:lnTo>
                <a:lnTo>
                  <a:pt x="3521" y="2833"/>
                </a:lnTo>
                <a:lnTo>
                  <a:pt x="3521" y="2830"/>
                </a:lnTo>
                <a:lnTo>
                  <a:pt x="3521" y="2826"/>
                </a:lnTo>
                <a:lnTo>
                  <a:pt x="3528" y="2826"/>
                </a:lnTo>
                <a:lnTo>
                  <a:pt x="3535" y="2826"/>
                </a:lnTo>
                <a:lnTo>
                  <a:pt x="3540" y="2825"/>
                </a:lnTo>
                <a:lnTo>
                  <a:pt x="3541" y="2823"/>
                </a:lnTo>
                <a:lnTo>
                  <a:pt x="3541" y="2820"/>
                </a:lnTo>
                <a:lnTo>
                  <a:pt x="3547" y="2821"/>
                </a:lnTo>
                <a:lnTo>
                  <a:pt x="3550" y="2823"/>
                </a:lnTo>
                <a:lnTo>
                  <a:pt x="3555" y="2830"/>
                </a:lnTo>
                <a:lnTo>
                  <a:pt x="3560" y="2835"/>
                </a:lnTo>
                <a:lnTo>
                  <a:pt x="3564" y="2837"/>
                </a:lnTo>
                <a:lnTo>
                  <a:pt x="3569" y="2838"/>
                </a:lnTo>
                <a:lnTo>
                  <a:pt x="3570" y="2840"/>
                </a:lnTo>
                <a:lnTo>
                  <a:pt x="3576" y="2838"/>
                </a:lnTo>
                <a:lnTo>
                  <a:pt x="3579" y="2838"/>
                </a:lnTo>
                <a:lnTo>
                  <a:pt x="3582" y="2840"/>
                </a:lnTo>
                <a:lnTo>
                  <a:pt x="3586" y="2843"/>
                </a:lnTo>
                <a:lnTo>
                  <a:pt x="3591" y="2850"/>
                </a:lnTo>
                <a:lnTo>
                  <a:pt x="3596" y="2854"/>
                </a:lnTo>
                <a:lnTo>
                  <a:pt x="3601" y="2854"/>
                </a:lnTo>
                <a:lnTo>
                  <a:pt x="3605" y="2857"/>
                </a:lnTo>
                <a:lnTo>
                  <a:pt x="3611" y="2862"/>
                </a:lnTo>
                <a:lnTo>
                  <a:pt x="3616" y="2867"/>
                </a:lnTo>
                <a:lnTo>
                  <a:pt x="3620" y="2867"/>
                </a:lnTo>
                <a:lnTo>
                  <a:pt x="3625" y="2867"/>
                </a:lnTo>
                <a:lnTo>
                  <a:pt x="3630" y="2869"/>
                </a:lnTo>
                <a:lnTo>
                  <a:pt x="3634" y="2872"/>
                </a:lnTo>
                <a:lnTo>
                  <a:pt x="3637" y="2876"/>
                </a:lnTo>
                <a:lnTo>
                  <a:pt x="3642" y="2884"/>
                </a:lnTo>
                <a:lnTo>
                  <a:pt x="3645" y="2886"/>
                </a:lnTo>
                <a:lnTo>
                  <a:pt x="3651" y="2888"/>
                </a:lnTo>
                <a:lnTo>
                  <a:pt x="3651" y="2915"/>
                </a:lnTo>
                <a:lnTo>
                  <a:pt x="3652" y="2927"/>
                </a:lnTo>
                <a:lnTo>
                  <a:pt x="3656" y="2932"/>
                </a:lnTo>
                <a:lnTo>
                  <a:pt x="3657" y="2935"/>
                </a:lnTo>
                <a:lnTo>
                  <a:pt x="3657" y="2942"/>
                </a:lnTo>
                <a:lnTo>
                  <a:pt x="3657" y="2949"/>
                </a:lnTo>
                <a:lnTo>
                  <a:pt x="3661" y="2954"/>
                </a:lnTo>
                <a:lnTo>
                  <a:pt x="3664" y="2956"/>
                </a:lnTo>
                <a:lnTo>
                  <a:pt x="3664" y="2964"/>
                </a:lnTo>
                <a:lnTo>
                  <a:pt x="3666" y="2971"/>
                </a:lnTo>
                <a:lnTo>
                  <a:pt x="3671" y="2983"/>
                </a:lnTo>
                <a:lnTo>
                  <a:pt x="3673" y="2985"/>
                </a:lnTo>
                <a:lnTo>
                  <a:pt x="3675" y="2999"/>
                </a:lnTo>
                <a:lnTo>
                  <a:pt x="3678" y="3009"/>
                </a:lnTo>
                <a:lnTo>
                  <a:pt x="3683" y="3022"/>
                </a:lnTo>
                <a:lnTo>
                  <a:pt x="3685" y="3026"/>
                </a:lnTo>
                <a:lnTo>
                  <a:pt x="3690" y="3036"/>
                </a:lnTo>
                <a:lnTo>
                  <a:pt x="3692" y="3041"/>
                </a:lnTo>
                <a:lnTo>
                  <a:pt x="3692" y="3045"/>
                </a:lnTo>
                <a:lnTo>
                  <a:pt x="3692" y="3048"/>
                </a:lnTo>
                <a:lnTo>
                  <a:pt x="3692" y="3051"/>
                </a:lnTo>
                <a:lnTo>
                  <a:pt x="3695" y="3053"/>
                </a:lnTo>
                <a:lnTo>
                  <a:pt x="3697" y="3055"/>
                </a:lnTo>
                <a:lnTo>
                  <a:pt x="3698" y="3058"/>
                </a:lnTo>
                <a:lnTo>
                  <a:pt x="3698" y="3062"/>
                </a:lnTo>
                <a:lnTo>
                  <a:pt x="3698" y="3065"/>
                </a:lnTo>
                <a:lnTo>
                  <a:pt x="3698" y="3086"/>
                </a:lnTo>
                <a:lnTo>
                  <a:pt x="3698" y="3096"/>
                </a:lnTo>
                <a:lnTo>
                  <a:pt x="3698" y="3106"/>
                </a:lnTo>
                <a:lnTo>
                  <a:pt x="3702" y="3121"/>
                </a:lnTo>
                <a:lnTo>
                  <a:pt x="3705" y="3137"/>
                </a:lnTo>
                <a:lnTo>
                  <a:pt x="3705" y="3144"/>
                </a:lnTo>
                <a:lnTo>
                  <a:pt x="3705" y="3154"/>
                </a:lnTo>
                <a:lnTo>
                  <a:pt x="3712" y="3155"/>
                </a:lnTo>
                <a:lnTo>
                  <a:pt x="3712" y="3157"/>
                </a:lnTo>
                <a:lnTo>
                  <a:pt x="3712" y="3161"/>
                </a:lnTo>
                <a:lnTo>
                  <a:pt x="3714" y="3171"/>
                </a:lnTo>
                <a:lnTo>
                  <a:pt x="3716" y="3179"/>
                </a:lnTo>
                <a:lnTo>
                  <a:pt x="3719" y="3188"/>
                </a:lnTo>
                <a:lnTo>
                  <a:pt x="3722" y="3195"/>
                </a:lnTo>
                <a:lnTo>
                  <a:pt x="3731" y="3208"/>
                </a:lnTo>
                <a:lnTo>
                  <a:pt x="3739" y="3222"/>
                </a:lnTo>
                <a:lnTo>
                  <a:pt x="3745" y="3224"/>
                </a:lnTo>
                <a:lnTo>
                  <a:pt x="3750" y="3227"/>
                </a:lnTo>
                <a:lnTo>
                  <a:pt x="3758" y="3237"/>
                </a:lnTo>
                <a:lnTo>
                  <a:pt x="3765" y="3251"/>
                </a:lnTo>
                <a:lnTo>
                  <a:pt x="3767" y="3256"/>
                </a:lnTo>
                <a:lnTo>
                  <a:pt x="3767" y="3263"/>
                </a:lnTo>
                <a:lnTo>
                  <a:pt x="3760" y="3263"/>
                </a:lnTo>
                <a:lnTo>
                  <a:pt x="3755" y="3261"/>
                </a:lnTo>
                <a:lnTo>
                  <a:pt x="3753" y="3260"/>
                </a:lnTo>
                <a:lnTo>
                  <a:pt x="3753" y="3256"/>
                </a:lnTo>
                <a:lnTo>
                  <a:pt x="3748" y="3255"/>
                </a:lnTo>
                <a:lnTo>
                  <a:pt x="3746" y="3253"/>
                </a:lnTo>
                <a:lnTo>
                  <a:pt x="3746" y="3249"/>
                </a:lnTo>
                <a:lnTo>
                  <a:pt x="3741" y="3248"/>
                </a:lnTo>
                <a:lnTo>
                  <a:pt x="3739" y="3246"/>
                </a:lnTo>
                <a:lnTo>
                  <a:pt x="3739" y="3243"/>
                </a:lnTo>
                <a:lnTo>
                  <a:pt x="3736" y="3236"/>
                </a:lnTo>
                <a:lnTo>
                  <a:pt x="3731" y="3229"/>
                </a:lnTo>
                <a:lnTo>
                  <a:pt x="3726" y="3224"/>
                </a:lnTo>
                <a:lnTo>
                  <a:pt x="3719" y="3219"/>
                </a:lnTo>
                <a:lnTo>
                  <a:pt x="3710" y="3217"/>
                </a:lnTo>
                <a:lnTo>
                  <a:pt x="3702" y="3215"/>
                </a:lnTo>
                <a:lnTo>
                  <a:pt x="3692" y="3214"/>
                </a:lnTo>
                <a:lnTo>
                  <a:pt x="3678" y="3215"/>
                </a:lnTo>
                <a:lnTo>
                  <a:pt x="3676" y="3217"/>
                </a:lnTo>
                <a:lnTo>
                  <a:pt x="3671" y="3219"/>
                </a:lnTo>
                <a:lnTo>
                  <a:pt x="3668" y="3220"/>
                </a:lnTo>
                <a:lnTo>
                  <a:pt x="3664" y="3222"/>
                </a:lnTo>
                <a:lnTo>
                  <a:pt x="3664" y="3226"/>
                </a:lnTo>
                <a:lnTo>
                  <a:pt x="3664" y="3229"/>
                </a:lnTo>
                <a:lnTo>
                  <a:pt x="3666" y="3234"/>
                </a:lnTo>
                <a:lnTo>
                  <a:pt x="3664" y="3236"/>
                </a:lnTo>
                <a:lnTo>
                  <a:pt x="3661" y="3236"/>
                </a:lnTo>
                <a:lnTo>
                  <a:pt x="3657" y="3236"/>
                </a:lnTo>
                <a:lnTo>
                  <a:pt x="3656" y="3243"/>
                </a:lnTo>
                <a:lnTo>
                  <a:pt x="3654" y="3251"/>
                </a:lnTo>
                <a:lnTo>
                  <a:pt x="3651" y="3260"/>
                </a:lnTo>
                <a:lnTo>
                  <a:pt x="3649" y="3261"/>
                </a:lnTo>
                <a:lnTo>
                  <a:pt x="3644" y="3263"/>
                </a:lnTo>
                <a:lnTo>
                  <a:pt x="3645" y="3270"/>
                </a:lnTo>
                <a:lnTo>
                  <a:pt x="3649" y="3277"/>
                </a:lnTo>
                <a:lnTo>
                  <a:pt x="3651" y="3282"/>
                </a:lnTo>
                <a:lnTo>
                  <a:pt x="3651" y="3290"/>
                </a:lnTo>
                <a:lnTo>
                  <a:pt x="3654" y="3292"/>
                </a:lnTo>
                <a:lnTo>
                  <a:pt x="3656" y="3294"/>
                </a:lnTo>
                <a:lnTo>
                  <a:pt x="3656" y="3296"/>
                </a:lnTo>
                <a:lnTo>
                  <a:pt x="3651" y="3297"/>
                </a:lnTo>
                <a:lnTo>
                  <a:pt x="3645" y="3299"/>
                </a:lnTo>
                <a:lnTo>
                  <a:pt x="3640" y="3299"/>
                </a:lnTo>
                <a:lnTo>
                  <a:pt x="3635" y="3297"/>
                </a:lnTo>
                <a:lnTo>
                  <a:pt x="3632" y="3294"/>
                </a:lnTo>
                <a:lnTo>
                  <a:pt x="3630" y="3292"/>
                </a:lnTo>
                <a:lnTo>
                  <a:pt x="3630" y="3289"/>
                </a:lnTo>
                <a:lnTo>
                  <a:pt x="3632" y="3285"/>
                </a:lnTo>
                <a:lnTo>
                  <a:pt x="3637" y="3284"/>
                </a:lnTo>
                <a:lnTo>
                  <a:pt x="3637" y="3249"/>
                </a:lnTo>
                <a:lnTo>
                  <a:pt x="3639" y="3241"/>
                </a:lnTo>
                <a:lnTo>
                  <a:pt x="3640" y="3236"/>
                </a:lnTo>
                <a:lnTo>
                  <a:pt x="3645" y="3232"/>
                </a:lnTo>
                <a:lnTo>
                  <a:pt x="3651" y="3229"/>
                </a:lnTo>
                <a:lnTo>
                  <a:pt x="3652" y="3222"/>
                </a:lnTo>
                <a:lnTo>
                  <a:pt x="3656" y="3215"/>
                </a:lnTo>
                <a:lnTo>
                  <a:pt x="3657" y="3210"/>
                </a:lnTo>
                <a:lnTo>
                  <a:pt x="3657" y="3202"/>
                </a:lnTo>
                <a:lnTo>
                  <a:pt x="3656" y="3198"/>
                </a:lnTo>
                <a:lnTo>
                  <a:pt x="3652" y="3196"/>
                </a:lnTo>
                <a:lnTo>
                  <a:pt x="3644" y="3195"/>
                </a:lnTo>
                <a:lnTo>
                  <a:pt x="3644" y="3191"/>
                </a:lnTo>
                <a:lnTo>
                  <a:pt x="3644" y="3190"/>
                </a:lnTo>
                <a:lnTo>
                  <a:pt x="3637" y="3188"/>
                </a:lnTo>
                <a:lnTo>
                  <a:pt x="3637" y="3186"/>
                </a:lnTo>
                <a:lnTo>
                  <a:pt x="3635" y="3185"/>
                </a:lnTo>
                <a:lnTo>
                  <a:pt x="3630" y="3181"/>
                </a:lnTo>
                <a:lnTo>
                  <a:pt x="3625" y="3179"/>
                </a:lnTo>
                <a:lnTo>
                  <a:pt x="3625" y="3178"/>
                </a:lnTo>
                <a:lnTo>
                  <a:pt x="3623" y="3174"/>
                </a:lnTo>
                <a:lnTo>
                  <a:pt x="3589" y="3174"/>
                </a:lnTo>
                <a:lnTo>
                  <a:pt x="3589" y="3178"/>
                </a:lnTo>
                <a:lnTo>
                  <a:pt x="3587" y="3179"/>
                </a:lnTo>
                <a:lnTo>
                  <a:pt x="3584" y="3178"/>
                </a:lnTo>
                <a:lnTo>
                  <a:pt x="3582" y="3174"/>
                </a:lnTo>
                <a:lnTo>
                  <a:pt x="3577" y="3166"/>
                </a:lnTo>
                <a:lnTo>
                  <a:pt x="3574" y="3162"/>
                </a:lnTo>
                <a:lnTo>
                  <a:pt x="3569" y="3161"/>
                </a:lnTo>
                <a:lnTo>
                  <a:pt x="3565" y="3161"/>
                </a:lnTo>
                <a:lnTo>
                  <a:pt x="3559" y="3161"/>
                </a:lnTo>
                <a:lnTo>
                  <a:pt x="3553" y="3162"/>
                </a:lnTo>
                <a:lnTo>
                  <a:pt x="3548" y="3161"/>
                </a:lnTo>
                <a:lnTo>
                  <a:pt x="3548" y="3154"/>
                </a:lnTo>
                <a:lnTo>
                  <a:pt x="3541" y="3154"/>
                </a:lnTo>
                <a:lnTo>
                  <a:pt x="3535" y="3157"/>
                </a:lnTo>
                <a:lnTo>
                  <a:pt x="3530" y="3162"/>
                </a:lnTo>
                <a:lnTo>
                  <a:pt x="3521" y="3167"/>
                </a:lnTo>
                <a:lnTo>
                  <a:pt x="3521" y="3173"/>
                </a:lnTo>
                <a:lnTo>
                  <a:pt x="3518" y="3174"/>
                </a:lnTo>
                <a:lnTo>
                  <a:pt x="3514" y="3174"/>
                </a:lnTo>
                <a:lnTo>
                  <a:pt x="3495" y="3178"/>
                </a:lnTo>
                <a:lnTo>
                  <a:pt x="3478" y="3183"/>
                </a:lnTo>
                <a:lnTo>
                  <a:pt x="3470" y="3186"/>
                </a:lnTo>
                <a:lnTo>
                  <a:pt x="3463" y="3190"/>
                </a:lnTo>
                <a:lnTo>
                  <a:pt x="3458" y="3195"/>
                </a:lnTo>
                <a:lnTo>
                  <a:pt x="3453" y="3202"/>
                </a:lnTo>
                <a:lnTo>
                  <a:pt x="3446" y="3202"/>
                </a:lnTo>
                <a:lnTo>
                  <a:pt x="3444" y="3202"/>
                </a:lnTo>
                <a:lnTo>
                  <a:pt x="3443" y="3198"/>
                </a:lnTo>
                <a:lnTo>
                  <a:pt x="3443" y="3196"/>
                </a:lnTo>
                <a:lnTo>
                  <a:pt x="3446" y="3195"/>
                </a:lnTo>
                <a:lnTo>
                  <a:pt x="3446" y="3190"/>
                </a:lnTo>
                <a:lnTo>
                  <a:pt x="3444" y="3188"/>
                </a:lnTo>
                <a:lnTo>
                  <a:pt x="3439" y="3188"/>
                </a:lnTo>
                <a:lnTo>
                  <a:pt x="3432" y="3188"/>
                </a:lnTo>
                <a:lnTo>
                  <a:pt x="3427" y="3188"/>
                </a:lnTo>
                <a:lnTo>
                  <a:pt x="3422" y="3188"/>
                </a:lnTo>
                <a:lnTo>
                  <a:pt x="3419" y="3186"/>
                </a:lnTo>
                <a:lnTo>
                  <a:pt x="3419" y="3181"/>
                </a:lnTo>
                <a:lnTo>
                  <a:pt x="3403" y="3181"/>
                </a:lnTo>
                <a:lnTo>
                  <a:pt x="3390" y="3181"/>
                </a:lnTo>
                <a:lnTo>
                  <a:pt x="3364" y="3174"/>
                </a:lnTo>
                <a:lnTo>
                  <a:pt x="3362" y="3176"/>
                </a:lnTo>
                <a:lnTo>
                  <a:pt x="3361" y="3178"/>
                </a:lnTo>
                <a:lnTo>
                  <a:pt x="3359" y="3181"/>
                </a:lnTo>
                <a:lnTo>
                  <a:pt x="3356" y="3186"/>
                </a:lnTo>
                <a:lnTo>
                  <a:pt x="3354" y="3188"/>
                </a:lnTo>
                <a:lnTo>
                  <a:pt x="3350" y="3188"/>
                </a:lnTo>
                <a:lnTo>
                  <a:pt x="3352" y="3195"/>
                </a:lnTo>
                <a:lnTo>
                  <a:pt x="3350" y="3202"/>
                </a:lnTo>
                <a:lnTo>
                  <a:pt x="3349" y="3207"/>
                </a:lnTo>
                <a:lnTo>
                  <a:pt x="3344" y="3208"/>
                </a:lnTo>
                <a:lnTo>
                  <a:pt x="3344" y="3249"/>
                </a:lnTo>
                <a:lnTo>
                  <a:pt x="3339" y="3272"/>
                </a:lnTo>
                <a:lnTo>
                  <a:pt x="3335" y="3294"/>
                </a:lnTo>
                <a:lnTo>
                  <a:pt x="3333" y="3316"/>
                </a:lnTo>
                <a:lnTo>
                  <a:pt x="3330" y="3338"/>
                </a:lnTo>
                <a:lnTo>
                  <a:pt x="3327" y="3353"/>
                </a:lnTo>
                <a:lnTo>
                  <a:pt x="3323" y="3369"/>
                </a:lnTo>
                <a:lnTo>
                  <a:pt x="3320" y="3384"/>
                </a:lnTo>
                <a:lnTo>
                  <a:pt x="3316" y="3400"/>
                </a:lnTo>
                <a:lnTo>
                  <a:pt x="3316" y="3405"/>
                </a:lnTo>
                <a:lnTo>
                  <a:pt x="3316" y="3411"/>
                </a:lnTo>
                <a:lnTo>
                  <a:pt x="3315" y="3417"/>
                </a:lnTo>
                <a:lnTo>
                  <a:pt x="3311" y="3422"/>
                </a:lnTo>
                <a:lnTo>
                  <a:pt x="3308" y="3423"/>
                </a:lnTo>
                <a:lnTo>
                  <a:pt x="3299" y="3429"/>
                </a:lnTo>
                <a:lnTo>
                  <a:pt x="3293" y="3432"/>
                </a:lnTo>
                <a:lnTo>
                  <a:pt x="3289" y="3434"/>
                </a:lnTo>
                <a:lnTo>
                  <a:pt x="3281" y="3440"/>
                </a:lnTo>
                <a:lnTo>
                  <a:pt x="3269" y="3447"/>
                </a:lnTo>
                <a:lnTo>
                  <a:pt x="3265" y="3449"/>
                </a:lnTo>
                <a:lnTo>
                  <a:pt x="3264" y="3452"/>
                </a:lnTo>
                <a:lnTo>
                  <a:pt x="3262" y="3461"/>
                </a:lnTo>
                <a:lnTo>
                  <a:pt x="3258" y="3461"/>
                </a:lnTo>
                <a:lnTo>
                  <a:pt x="3257" y="3463"/>
                </a:lnTo>
                <a:lnTo>
                  <a:pt x="3255" y="3468"/>
                </a:lnTo>
                <a:lnTo>
                  <a:pt x="3253" y="3469"/>
                </a:lnTo>
                <a:lnTo>
                  <a:pt x="3252" y="3471"/>
                </a:lnTo>
                <a:lnTo>
                  <a:pt x="3250" y="3475"/>
                </a:lnTo>
                <a:lnTo>
                  <a:pt x="3246" y="3480"/>
                </a:lnTo>
                <a:lnTo>
                  <a:pt x="3245" y="3481"/>
                </a:lnTo>
                <a:lnTo>
                  <a:pt x="3241" y="3481"/>
                </a:lnTo>
                <a:lnTo>
                  <a:pt x="3236" y="3490"/>
                </a:lnTo>
                <a:lnTo>
                  <a:pt x="3231" y="3497"/>
                </a:lnTo>
                <a:lnTo>
                  <a:pt x="3223" y="3504"/>
                </a:lnTo>
                <a:lnTo>
                  <a:pt x="3214" y="3509"/>
                </a:lnTo>
                <a:lnTo>
                  <a:pt x="3212" y="3536"/>
                </a:lnTo>
                <a:lnTo>
                  <a:pt x="3207" y="3563"/>
                </a:lnTo>
                <a:lnTo>
                  <a:pt x="3204" y="3589"/>
                </a:lnTo>
                <a:lnTo>
                  <a:pt x="3200" y="3618"/>
                </a:lnTo>
                <a:lnTo>
                  <a:pt x="3199" y="3619"/>
                </a:lnTo>
                <a:lnTo>
                  <a:pt x="3197" y="3621"/>
                </a:lnTo>
                <a:lnTo>
                  <a:pt x="3195" y="3625"/>
                </a:lnTo>
                <a:lnTo>
                  <a:pt x="3192" y="3630"/>
                </a:lnTo>
                <a:lnTo>
                  <a:pt x="3190" y="3631"/>
                </a:lnTo>
                <a:lnTo>
                  <a:pt x="3187" y="3631"/>
                </a:lnTo>
                <a:lnTo>
                  <a:pt x="3185" y="3643"/>
                </a:lnTo>
                <a:lnTo>
                  <a:pt x="3182" y="3652"/>
                </a:lnTo>
                <a:lnTo>
                  <a:pt x="3175" y="3660"/>
                </a:lnTo>
                <a:lnTo>
                  <a:pt x="3171" y="3664"/>
                </a:lnTo>
                <a:lnTo>
                  <a:pt x="3166" y="3666"/>
                </a:lnTo>
                <a:lnTo>
                  <a:pt x="3166" y="3671"/>
                </a:lnTo>
                <a:lnTo>
                  <a:pt x="3166" y="3674"/>
                </a:lnTo>
                <a:lnTo>
                  <a:pt x="3163" y="3677"/>
                </a:lnTo>
                <a:lnTo>
                  <a:pt x="3159" y="3679"/>
                </a:lnTo>
                <a:lnTo>
                  <a:pt x="3153" y="3693"/>
                </a:lnTo>
                <a:lnTo>
                  <a:pt x="3146" y="3707"/>
                </a:lnTo>
                <a:lnTo>
                  <a:pt x="3144" y="3708"/>
                </a:lnTo>
                <a:lnTo>
                  <a:pt x="3142" y="3708"/>
                </a:lnTo>
                <a:lnTo>
                  <a:pt x="3141" y="3710"/>
                </a:lnTo>
                <a:lnTo>
                  <a:pt x="3139" y="3713"/>
                </a:lnTo>
                <a:lnTo>
                  <a:pt x="3137" y="3718"/>
                </a:lnTo>
                <a:lnTo>
                  <a:pt x="3135" y="3722"/>
                </a:lnTo>
                <a:lnTo>
                  <a:pt x="3130" y="3725"/>
                </a:lnTo>
                <a:lnTo>
                  <a:pt x="3125" y="3727"/>
                </a:lnTo>
                <a:lnTo>
                  <a:pt x="3125" y="3732"/>
                </a:lnTo>
                <a:lnTo>
                  <a:pt x="3125" y="3736"/>
                </a:lnTo>
                <a:lnTo>
                  <a:pt x="3122" y="3739"/>
                </a:lnTo>
                <a:lnTo>
                  <a:pt x="3118" y="3741"/>
                </a:lnTo>
                <a:lnTo>
                  <a:pt x="3120" y="3748"/>
                </a:lnTo>
                <a:lnTo>
                  <a:pt x="3120" y="3754"/>
                </a:lnTo>
                <a:lnTo>
                  <a:pt x="3118" y="3771"/>
                </a:lnTo>
                <a:lnTo>
                  <a:pt x="3117" y="3787"/>
                </a:lnTo>
                <a:lnTo>
                  <a:pt x="3117" y="3795"/>
                </a:lnTo>
                <a:lnTo>
                  <a:pt x="3118" y="3802"/>
                </a:lnTo>
                <a:lnTo>
                  <a:pt x="3120" y="3804"/>
                </a:lnTo>
                <a:lnTo>
                  <a:pt x="3122" y="3804"/>
                </a:lnTo>
                <a:lnTo>
                  <a:pt x="3125" y="3806"/>
                </a:lnTo>
                <a:lnTo>
                  <a:pt x="3125" y="3809"/>
                </a:lnTo>
                <a:lnTo>
                  <a:pt x="3125" y="3819"/>
                </a:lnTo>
                <a:lnTo>
                  <a:pt x="3125" y="3824"/>
                </a:lnTo>
                <a:lnTo>
                  <a:pt x="3125" y="3829"/>
                </a:lnTo>
                <a:lnTo>
                  <a:pt x="3130" y="3841"/>
                </a:lnTo>
                <a:lnTo>
                  <a:pt x="3135" y="3850"/>
                </a:lnTo>
                <a:lnTo>
                  <a:pt x="3142" y="3860"/>
                </a:lnTo>
                <a:lnTo>
                  <a:pt x="3146" y="3870"/>
                </a:lnTo>
                <a:lnTo>
                  <a:pt x="3166" y="3879"/>
                </a:lnTo>
                <a:lnTo>
                  <a:pt x="3176" y="3882"/>
                </a:lnTo>
                <a:lnTo>
                  <a:pt x="3187" y="3884"/>
                </a:lnTo>
                <a:lnTo>
                  <a:pt x="3192" y="3891"/>
                </a:lnTo>
                <a:lnTo>
                  <a:pt x="3197" y="3898"/>
                </a:lnTo>
                <a:lnTo>
                  <a:pt x="3207" y="3908"/>
                </a:lnTo>
                <a:lnTo>
                  <a:pt x="3219" y="3918"/>
                </a:lnTo>
                <a:lnTo>
                  <a:pt x="3224" y="3925"/>
                </a:lnTo>
                <a:lnTo>
                  <a:pt x="3228" y="3932"/>
                </a:lnTo>
                <a:lnTo>
                  <a:pt x="3236" y="3932"/>
                </a:lnTo>
                <a:lnTo>
                  <a:pt x="3241" y="3932"/>
                </a:lnTo>
                <a:lnTo>
                  <a:pt x="3252" y="3935"/>
                </a:lnTo>
                <a:lnTo>
                  <a:pt x="3260" y="3942"/>
                </a:lnTo>
                <a:lnTo>
                  <a:pt x="3269" y="3945"/>
                </a:lnTo>
                <a:lnTo>
                  <a:pt x="3270" y="3949"/>
                </a:lnTo>
                <a:lnTo>
                  <a:pt x="3272" y="3951"/>
                </a:lnTo>
                <a:lnTo>
                  <a:pt x="3277" y="3952"/>
                </a:lnTo>
                <a:lnTo>
                  <a:pt x="3289" y="3952"/>
                </a:lnTo>
                <a:lnTo>
                  <a:pt x="3293" y="3954"/>
                </a:lnTo>
                <a:lnTo>
                  <a:pt x="3296" y="3956"/>
                </a:lnTo>
                <a:lnTo>
                  <a:pt x="3299" y="3959"/>
                </a:lnTo>
                <a:lnTo>
                  <a:pt x="3303" y="3959"/>
                </a:lnTo>
                <a:lnTo>
                  <a:pt x="3301" y="3962"/>
                </a:lnTo>
                <a:lnTo>
                  <a:pt x="3298" y="3966"/>
                </a:lnTo>
                <a:lnTo>
                  <a:pt x="3289" y="3969"/>
                </a:lnTo>
                <a:lnTo>
                  <a:pt x="3286" y="3971"/>
                </a:lnTo>
                <a:lnTo>
                  <a:pt x="3284" y="3974"/>
                </a:lnTo>
                <a:lnTo>
                  <a:pt x="3282" y="3980"/>
                </a:lnTo>
                <a:lnTo>
                  <a:pt x="3282" y="3986"/>
                </a:lnTo>
                <a:lnTo>
                  <a:pt x="3284" y="3991"/>
                </a:lnTo>
                <a:lnTo>
                  <a:pt x="3287" y="3995"/>
                </a:lnTo>
                <a:lnTo>
                  <a:pt x="3294" y="4000"/>
                </a:lnTo>
                <a:lnTo>
                  <a:pt x="3303" y="4003"/>
                </a:lnTo>
                <a:lnTo>
                  <a:pt x="3310" y="4007"/>
                </a:lnTo>
                <a:lnTo>
                  <a:pt x="3318" y="4010"/>
                </a:lnTo>
                <a:lnTo>
                  <a:pt x="3325" y="4015"/>
                </a:lnTo>
                <a:lnTo>
                  <a:pt x="3333" y="4019"/>
                </a:lnTo>
                <a:lnTo>
                  <a:pt x="3339" y="4020"/>
                </a:lnTo>
                <a:lnTo>
                  <a:pt x="3344" y="4020"/>
                </a:lnTo>
                <a:lnTo>
                  <a:pt x="3350" y="4019"/>
                </a:lnTo>
                <a:lnTo>
                  <a:pt x="3352" y="4015"/>
                </a:lnTo>
                <a:lnTo>
                  <a:pt x="3352" y="4014"/>
                </a:lnTo>
                <a:lnTo>
                  <a:pt x="3349" y="4010"/>
                </a:lnTo>
                <a:lnTo>
                  <a:pt x="3347" y="4007"/>
                </a:lnTo>
                <a:lnTo>
                  <a:pt x="3349" y="4002"/>
                </a:lnTo>
                <a:lnTo>
                  <a:pt x="3349" y="3998"/>
                </a:lnTo>
                <a:lnTo>
                  <a:pt x="3347" y="3995"/>
                </a:lnTo>
                <a:lnTo>
                  <a:pt x="3344" y="3993"/>
                </a:lnTo>
                <a:lnTo>
                  <a:pt x="3337" y="3990"/>
                </a:lnTo>
                <a:lnTo>
                  <a:pt x="3328" y="3985"/>
                </a:lnTo>
                <a:lnTo>
                  <a:pt x="3327" y="3983"/>
                </a:lnTo>
                <a:lnTo>
                  <a:pt x="3313" y="3976"/>
                </a:lnTo>
                <a:lnTo>
                  <a:pt x="3311" y="3973"/>
                </a:lnTo>
                <a:lnTo>
                  <a:pt x="3310" y="3971"/>
                </a:lnTo>
                <a:lnTo>
                  <a:pt x="3311" y="3968"/>
                </a:lnTo>
                <a:lnTo>
                  <a:pt x="3313" y="3966"/>
                </a:lnTo>
                <a:lnTo>
                  <a:pt x="3316" y="3966"/>
                </a:lnTo>
                <a:lnTo>
                  <a:pt x="3320" y="3968"/>
                </a:lnTo>
                <a:lnTo>
                  <a:pt x="3325" y="3968"/>
                </a:lnTo>
                <a:lnTo>
                  <a:pt x="3328" y="3969"/>
                </a:lnTo>
                <a:lnTo>
                  <a:pt x="3332" y="3976"/>
                </a:lnTo>
                <a:lnTo>
                  <a:pt x="3333" y="3978"/>
                </a:lnTo>
                <a:lnTo>
                  <a:pt x="3342" y="3983"/>
                </a:lnTo>
                <a:lnTo>
                  <a:pt x="3349" y="3990"/>
                </a:lnTo>
                <a:lnTo>
                  <a:pt x="3354" y="3997"/>
                </a:lnTo>
                <a:lnTo>
                  <a:pt x="3357" y="4005"/>
                </a:lnTo>
                <a:lnTo>
                  <a:pt x="3357" y="4008"/>
                </a:lnTo>
                <a:lnTo>
                  <a:pt x="3361" y="4012"/>
                </a:lnTo>
                <a:lnTo>
                  <a:pt x="3364" y="4014"/>
                </a:lnTo>
                <a:lnTo>
                  <a:pt x="3369" y="4022"/>
                </a:lnTo>
                <a:lnTo>
                  <a:pt x="3371" y="4027"/>
                </a:lnTo>
                <a:lnTo>
                  <a:pt x="3371" y="4034"/>
                </a:lnTo>
                <a:lnTo>
                  <a:pt x="3379" y="4036"/>
                </a:lnTo>
                <a:lnTo>
                  <a:pt x="3385" y="4037"/>
                </a:lnTo>
                <a:lnTo>
                  <a:pt x="3385" y="4041"/>
                </a:lnTo>
                <a:lnTo>
                  <a:pt x="3391" y="4043"/>
                </a:lnTo>
                <a:lnTo>
                  <a:pt x="3391" y="4044"/>
                </a:lnTo>
                <a:lnTo>
                  <a:pt x="3391" y="4048"/>
                </a:lnTo>
                <a:lnTo>
                  <a:pt x="3391" y="4049"/>
                </a:lnTo>
                <a:lnTo>
                  <a:pt x="3390" y="4055"/>
                </a:lnTo>
                <a:lnTo>
                  <a:pt x="3386" y="4053"/>
                </a:lnTo>
                <a:lnTo>
                  <a:pt x="3385" y="4051"/>
                </a:lnTo>
                <a:lnTo>
                  <a:pt x="3385" y="4048"/>
                </a:lnTo>
                <a:lnTo>
                  <a:pt x="3379" y="4046"/>
                </a:lnTo>
                <a:lnTo>
                  <a:pt x="3376" y="4043"/>
                </a:lnTo>
                <a:lnTo>
                  <a:pt x="3371" y="4034"/>
                </a:lnTo>
                <a:lnTo>
                  <a:pt x="3369" y="4036"/>
                </a:lnTo>
                <a:lnTo>
                  <a:pt x="3368" y="4037"/>
                </a:lnTo>
                <a:lnTo>
                  <a:pt x="3366" y="4041"/>
                </a:lnTo>
                <a:lnTo>
                  <a:pt x="3368" y="4046"/>
                </a:lnTo>
                <a:lnTo>
                  <a:pt x="3369" y="4048"/>
                </a:lnTo>
                <a:lnTo>
                  <a:pt x="3371" y="4048"/>
                </a:lnTo>
                <a:lnTo>
                  <a:pt x="3369" y="4051"/>
                </a:lnTo>
                <a:lnTo>
                  <a:pt x="3366" y="4053"/>
                </a:lnTo>
                <a:lnTo>
                  <a:pt x="3357" y="4055"/>
                </a:lnTo>
                <a:lnTo>
                  <a:pt x="3357" y="4058"/>
                </a:lnTo>
                <a:lnTo>
                  <a:pt x="3357" y="4060"/>
                </a:lnTo>
                <a:lnTo>
                  <a:pt x="3350" y="4061"/>
                </a:lnTo>
                <a:lnTo>
                  <a:pt x="3350" y="4066"/>
                </a:lnTo>
                <a:lnTo>
                  <a:pt x="3347" y="4068"/>
                </a:lnTo>
                <a:lnTo>
                  <a:pt x="3344" y="4068"/>
                </a:lnTo>
                <a:lnTo>
                  <a:pt x="3340" y="4068"/>
                </a:lnTo>
                <a:lnTo>
                  <a:pt x="3339" y="4072"/>
                </a:lnTo>
                <a:lnTo>
                  <a:pt x="3339" y="4073"/>
                </a:lnTo>
                <a:lnTo>
                  <a:pt x="3340" y="4077"/>
                </a:lnTo>
                <a:lnTo>
                  <a:pt x="3344" y="4080"/>
                </a:lnTo>
                <a:lnTo>
                  <a:pt x="3349" y="4082"/>
                </a:lnTo>
                <a:lnTo>
                  <a:pt x="3354" y="4084"/>
                </a:lnTo>
                <a:lnTo>
                  <a:pt x="3357" y="4082"/>
                </a:lnTo>
                <a:lnTo>
                  <a:pt x="3364" y="4085"/>
                </a:lnTo>
                <a:lnTo>
                  <a:pt x="3368" y="4089"/>
                </a:lnTo>
                <a:lnTo>
                  <a:pt x="3373" y="4092"/>
                </a:lnTo>
                <a:lnTo>
                  <a:pt x="3378" y="4095"/>
                </a:lnTo>
                <a:lnTo>
                  <a:pt x="3378" y="4097"/>
                </a:lnTo>
                <a:lnTo>
                  <a:pt x="3376" y="4099"/>
                </a:lnTo>
                <a:lnTo>
                  <a:pt x="3373" y="4101"/>
                </a:lnTo>
                <a:lnTo>
                  <a:pt x="3364" y="4102"/>
                </a:lnTo>
                <a:lnTo>
                  <a:pt x="3359" y="4102"/>
                </a:lnTo>
                <a:lnTo>
                  <a:pt x="3352" y="4102"/>
                </a:lnTo>
                <a:lnTo>
                  <a:pt x="3352" y="4101"/>
                </a:lnTo>
                <a:lnTo>
                  <a:pt x="3349" y="4099"/>
                </a:lnTo>
                <a:lnTo>
                  <a:pt x="3344" y="4095"/>
                </a:lnTo>
                <a:lnTo>
                  <a:pt x="3344" y="4089"/>
                </a:lnTo>
                <a:lnTo>
                  <a:pt x="3342" y="4089"/>
                </a:lnTo>
                <a:lnTo>
                  <a:pt x="3337" y="4089"/>
                </a:lnTo>
                <a:lnTo>
                  <a:pt x="3333" y="4089"/>
                </a:lnTo>
                <a:lnTo>
                  <a:pt x="3330" y="4089"/>
                </a:lnTo>
                <a:lnTo>
                  <a:pt x="3330" y="4095"/>
                </a:lnTo>
                <a:lnTo>
                  <a:pt x="3332" y="4101"/>
                </a:lnTo>
                <a:lnTo>
                  <a:pt x="3333" y="4104"/>
                </a:lnTo>
                <a:lnTo>
                  <a:pt x="3337" y="4106"/>
                </a:lnTo>
                <a:lnTo>
                  <a:pt x="3340" y="4109"/>
                </a:lnTo>
                <a:lnTo>
                  <a:pt x="3344" y="4111"/>
                </a:lnTo>
                <a:lnTo>
                  <a:pt x="3345" y="4116"/>
                </a:lnTo>
                <a:lnTo>
                  <a:pt x="3344" y="4123"/>
                </a:lnTo>
                <a:lnTo>
                  <a:pt x="3349" y="4123"/>
                </a:lnTo>
                <a:lnTo>
                  <a:pt x="3354" y="4123"/>
                </a:lnTo>
                <a:lnTo>
                  <a:pt x="3359" y="4126"/>
                </a:lnTo>
                <a:lnTo>
                  <a:pt x="3366" y="4130"/>
                </a:lnTo>
                <a:lnTo>
                  <a:pt x="3371" y="4131"/>
                </a:lnTo>
                <a:lnTo>
                  <a:pt x="3376" y="4130"/>
                </a:lnTo>
                <a:lnTo>
                  <a:pt x="3378" y="4141"/>
                </a:lnTo>
                <a:lnTo>
                  <a:pt x="3378" y="4143"/>
                </a:lnTo>
                <a:lnTo>
                  <a:pt x="3379" y="4143"/>
                </a:lnTo>
                <a:lnTo>
                  <a:pt x="3383" y="4150"/>
                </a:lnTo>
                <a:lnTo>
                  <a:pt x="3378" y="4150"/>
                </a:lnTo>
                <a:lnTo>
                  <a:pt x="3371" y="4147"/>
                </a:lnTo>
                <a:lnTo>
                  <a:pt x="3362" y="4143"/>
                </a:lnTo>
                <a:lnTo>
                  <a:pt x="3356" y="4138"/>
                </a:lnTo>
                <a:lnTo>
                  <a:pt x="3352" y="4135"/>
                </a:lnTo>
                <a:lnTo>
                  <a:pt x="3350" y="4130"/>
                </a:lnTo>
                <a:lnTo>
                  <a:pt x="3342" y="4130"/>
                </a:lnTo>
                <a:lnTo>
                  <a:pt x="3333" y="4130"/>
                </a:lnTo>
                <a:lnTo>
                  <a:pt x="3325" y="4131"/>
                </a:lnTo>
                <a:lnTo>
                  <a:pt x="3316" y="4130"/>
                </a:lnTo>
                <a:lnTo>
                  <a:pt x="3316" y="4126"/>
                </a:lnTo>
                <a:lnTo>
                  <a:pt x="3316" y="4123"/>
                </a:lnTo>
                <a:lnTo>
                  <a:pt x="3313" y="4121"/>
                </a:lnTo>
                <a:lnTo>
                  <a:pt x="3308" y="4121"/>
                </a:lnTo>
                <a:lnTo>
                  <a:pt x="3304" y="4121"/>
                </a:lnTo>
                <a:lnTo>
                  <a:pt x="3303" y="4119"/>
                </a:lnTo>
                <a:lnTo>
                  <a:pt x="3303" y="4116"/>
                </a:lnTo>
                <a:lnTo>
                  <a:pt x="3299" y="4118"/>
                </a:lnTo>
                <a:lnTo>
                  <a:pt x="3298" y="4121"/>
                </a:lnTo>
                <a:lnTo>
                  <a:pt x="3298" y="4124"/>
                </a:lnTo>
                <a:lnTo>
                  <a:pt x="3294" y="4133"/>
                </a:lnTo>
                <a:lnTo>
                  <a:pt x="3293" y="4141"/>
                </a:lnTo>
                <a:lnTo>
                  <a:pt x="3289" y="4160"/>
                </a:lnTo>
                <a:lnTo>
                  <a:pt x="3289" y="4164"/>
                </a:lnTo>
                <a:lnTo>
                  <a:pt x="3287" y="4170"/>
                </a:lnTo>
                <a:lnTo>
                  <a:pt x="3282" y="4177"/>
                </a:lnTo>
                <a:lnTo>
                  <a:pt x="3277" y="4177"/>
                </a:lnTo>
                <a:lnTo>
                  <a:pt x="3274" y="4179"/>
                </a:lnTo>
                <a:lnTo>
                  <a:pt x="3270" y="4181"/>
                </a:lnTo>
                <a:lnTo>
                  <a:pt x="3269" y="4184"/>
                </a:lnTo>
                <a:lnTo>
                  <a:pt x="3260" y="4182"/>
                </a:lnTo>
                <a:lnTo>
                  <a:pt x="3253" y="4181"/>
                </a:lnTo>
                <a:lnTo>
                  <a:pt x="3240" y="4174"/>
                </a:lnTo>
                <a:lnTo>
                  <a:pt x="3214" y="4157"/>
                </a:lnTo>
                <a:lnTo>
                  <a:pt x="3171" y="4153"/>
                </a:lnTo>
                <a:lnTo>
                  <a:pt x="3130" y="4153"/>
                </a:lnTo>
                <a:lnTo>
                  <a:pt x="3112" y="4155"/>
                </a:lnTo>
                <a:lnTo>
                  <a:pt x="3093" y="4159"/>
                </a:lnTo>
                <a:lnTo>
                  <a:pt x="3076" y="4164"/>
                </a:lnTo>
                <a:lnTo>
                  <a:pt x="3057" y="4170"/>
                </a:lnTo>
                <a:lnTo>
                  <a:pt x="3048" y="4170"/>
                </a:lnTo>
                <a:lnTo>
                  <a:pt x="3042" y="4169"/>
                </a:lnTo>
                <a:lnTo>
                  <a:pt x="3037" y="4165"/>
                </a:lnTo>
                <a:lnTo>
                  <a:pt x="3030" y="4164"/>
                </a:lnTo>
                <a:lnTo>
                  <a:pt x="3028" y="4160"/>
                </a:lnTo>
                <a:lnTo>
                  <a:pt x="3025" y="4160"/>
                </a:lnTo>
                <a:lnTo>
                  <a:pt x="3021" y="4162"/>
                </a:lnTo>
                <a:lnTo>
                  <a:pt x="3016" y="4164"/>
                </a:lnTo>
                <a:lnTo>
                  <a:pt x="3013" y="4165"/>
                </a:lnTo>
                <a:lnTo>
                  <a:pt x="3009" y="4167"/>
                </a:lnTo>
                <a:lnTo>
                  <a:pt x="3009" y="4170"/>
                </a:lnTo>
                <a:lnTo>
                  <a:pt x="3011" y="4176"/>
                </a:lnTo>
                <a:lnTo>
                  <a:pt x="3016" y="4182"/>
                </a:lnTo>
                <a:lnTo>
                  <a:pt x="3019" y="4184"/>
                </a:lnTo>
                <a:lnTo>
                  <a:pt x="3023" y="4184"/>
                </a:lnTo>
                <a:lnTo>
                  <a:pt x="3025" y="4188"/>
                </a:lnTo>
                <a:lnTo>
                  <a:pt x="3028" y="4189"/>
                </a:lnTo>
                <a:lnTo>
                  <a:pt x="3037" y="4191"/>
                </a:lnTo>
                <a:lnTo>
                  <a:pt x="3037" y="4205"/>
                </a:lnTo>
                <a:lnTo>
                  <a:pt x="3033" y="4201"/>
                </a:lnTo>
                <a:lnTo>
                  <a:pt x="3026" y="4199"/>
                </a:lnTo>
                <a:lnTo>
                  <a:pt x="3013" y="4198"/>
                </a:lnTo>
                <a:lnTo>
                  <a:pt x="3009" y="4198"/>
                </a:lnTo>
                <a:lnTo>
                  <a:pt x="3004" y="4196"/>
                </a:lnTo>
                <a:lnTo>
                  <a:pt x="2999" y="4198"/>
                </a:lnTo>
                <a:lnTo>
                  <a:pt x="2996" y="4201"/>
                </a:lnTo>
                <a:lnTo>
                  <a:pt x="2992" y="4205"/>
                </a:lnTo>
                <a:lnTo>
                  <a:pt x="2987" y="4213"/>
                </a:lnTo>
                <a:lnTo>
                  <a:pt x="2984" y="4215"/>
                </a:lnTo>
                <a:lnTo>
                  <a:pt x="2979" y="4217"/>
                </a:lnTo>
                <a:lnTo>
                  <a:pt x="2975" y="4218"/>
                </a:lnTo>
                <a:lnTo>
                  <a:pt x="2975" y="4223"/>
                </a:lnTo>
                <a:lnTo>
                  <a:pt x="2975" y="4227"/>
                </a:lnTo>
                <a:lnTo>
                  <a:pt x="2973" y="4230"/>
                </a:lnTo>
                <a:lnTo>
                  <a:pt x="2968" y="4232"/>
                </a:lnTo>
                <a:lnTo>
                  <a:pt x="2963" y="4230"/>
                </a:lnTo>
                <a:lnTo>
                  <a:pt x="2961" y="4228"/>
                </a:lnTo>
                <a:lnTo>
                  <a:pt x="2961" y="4225"/>
                </a:lnTo>
                <a:lnTo>
                  <a:pt x="2967" y="4217"/>
                </a:lnTo>
                <a:lnTo>
                  <a:pt x="2970" y="4213"/>
                </a:lnTo>
                <a:lnTo>
                  <a:pt x="2975" y="4211"/>
                </a:lnTo>
                <a:lnTo>
                  <a:pt x="2975" y="4206"/>
                </a:lnTo>
                <a:lnTo>
                  <a:pt x="2977" y="4203"/>
                </a:lnTo>
                <a:lnTo>
                  <a:pt x="2979" y="4199"/>
                </a:lnTo>
                <a:lnTo>
                  <a:pt x="2982" y="4198"/>
                </a:lnTo>
                <a:lnTo>
                  <a:pt x="2984" y="4193"/>
                </a:lnTo>
                <a:lnTo>
                  <a:pt x="2985" y="4191"/>
                </a:lnTo>
                <a:lnTo>
                  <a:pt x="2990" y="4186"/>
                </a:lnTo>
                <a:lnTo>
                  <a:pt x="2994" y="4184"/>
                </a:lnTo>
                <a:lnTo>
                  <a:pt x="2996" y="4181"/>
                </a:lnTo>
                <a:lnTo>
                  <a:pt x="2997" y="4177"/>
                </a:lnTo>
                <a:lnTo>
                  <a:pt x="2996" y="4170"/>
                </a:lnTo>
                <a:lnTo>
                  <a:pt x="2996" y="4167"/>
                </a:lnTo>
                <a:lnTo>
                  <a:pt x="2994" y="4164"/>
                </a:lnTo>
                <a:lnTo>
                  <a:pt x="2989" y="4162"/>
                </a:lnTo>
                <a:lnTo>
                  <a:pt x="2982" y="4162"/>
                </a:lnTo>
                <a:lnTo>
                  <a:pt x="2977" y="4162"/>
                </a:lnTo>
                <a:lnTo>
                  <a:pt x="2972" y="4164"/>
                </a:lnTo>
                <a:lnTo>
                  <a:pt x="2968" y="4167"/>
                </a:lnTo>
                <a:lnTo>
                  <a:pt x="2968" y="4170"/>
                </a:lnTo>
                <a:lnTo>
                  <a:pt x="2927" y="4170"/>
                </a:lnTo>
                <a:lnTo>
                  <a:pt x="2922" y="4172"/>
                </a:lnTo>
                <a:lnTo>
                  <a:pt x="2917" y="4170"/>
                </a:lnTo>
                <a:lnTo>
                  <a:pt x="2915" y="4169"/>
                </a:lnTo>
                <a:lnTo>
                  <a:pt x="2912" y="4165"/>
                </a:lnTo>
                <a:lnTo>
                  <a:pt x="2909" y="4160"/>
                </a:lnTo>
                <a:lnTo>
                  <a:pt x="2905" y="4157"/>
                </a:lnTo>
                <a:lnTo>
                  <a:pt x="2900" y="4157"/>
                </a:lnTo>
                <a:lnTo>
                  <a:pt x="2893" y="4155"/>
                </a:lnTo>
                <a:lnTo>
                  <a:pt x="2888" y="4153"/>
                </a:lnTo>
                <a:lnTo>
                  <a:pt x="2881" y="4150"/>
                </a:lnTo>
                <a:lnTo>
                  <a:pt x="2873" y="4150"/>
                </a:lnTo>
                <a:lnTo>
                  <a:pt x="2873" y="4148"/>
                </a:lnTo>
                <a:lnTo>
                  <a:pt x="2871" y="4145"/>
                </a:lnTo>
                <a:lnTo>
                  <a:pt x="2868" y="4138"/>
                </a:lnTo>
                <a:lnTo>
                  <a:pt x="2864" y="4130"/>
                </a:lnTo>
                <a:lnTo>
                  <a:pt x="2859" y="4121"/>
                </a:lnTo>
                <a:lnTo>
                  <a:pt x="2852" y="4116"/>
                </a:lnTo>
                <a:lnTo>
                  <a:pt x="2849" y="4116"/>
                </a:lnTo>
                <a:lnTo>
                  <a:pt x="2832" y="4111"/>
                </a:lnTo>
                <a:lnTo>
                  <a:pt x="2817" y="4106"/>
                </a:lnTo>
                <a:lnTo>
                  <a:pt x="2801" y="4099"/>
                </a:lnTo>
                <a:lnTo>
                  <a:pt x="2784" y="4095"/>
                </a:lnTo>
                <a:lnTo>
                  <a:pt x="2774" y="4095"/>
                </a:lnTo>
                <a:lnTo>
                  <a:pt x="2765" y="4097"/>
                </a:lnTo>
                <a:lnTo>
                  <a:pt x="2748" y="4104"/>
                </a:lnTo>
                <a:lnTo>
                  <a:pt x="2731" y="4107"/>
                </a:lnTo>
                <a:lnTo>
                  <a:pt x="2721" y="4109"/>
                </a:lnTo>
                <a:lnTo>
                  <a:pt x="2709" y="4109"/>
                </a:lnTo>
                <a:lnTo>
                  <a:pt x="2697" y="4114"/>
                </a:lnTo>
                <a:lnTo>
                  <a:pt x="2685" y="4119"/>
                </a:lnTo>
                <a:lnTo>
                  <a:pt x="2680" y="4121"/>
                </a:lnTo>
                <a:lnTo>
                  <a:pt x="2675" y="4124"/>
                </a:lnTo>
                <a:lnTo>
                  <a:pt x="2672" y="4130"/>
                </a:lnTo>
                <a:lnTo>
                  <a:pt x="2668" y="4136"/>
                </a:lnTo>
                <a:lnTo>
                  <a:pt x="2668" y="4143"/>
                </a:lnTo>
                <a:lnTo>
                  <a:pt x="2670" y="4148"/>
                </a:lnTo>
                <a:lnTo>
                  <a:pt x="2673" y="4152"/>
                </a:lnTo>
                <a:lnTo>
                  <a:pt x="2677" y="4155"/>
                </a:lnTo>
                <a:lnTo>
                  <a:pt x="2685" y="4162"/>
                </a:lnTo>
                <a:lnTo>
                  <a:pt x="2687" y="4165"/>
                </a:lnTo>
                <a:lnTo>
                  <a:pt x="2689" y="4170"/>
                </a:lnTo>
                <a:lnTo>
                  <a:pt x="2689" y="4179"/>
                </a:lnTo>
                <a:lnTo>
                  <a:pt x="2689" y="4186"/>
                </a:lnTo>
                <a:lnTo>
                  <a:pt x="2692" y="4198"/>
                </a:lnTo>
                <a:lnTo>
                  <a:pt x="2697" y="4210"/>
                </a:lnTo>
                <a:lnTo>
                  <a:pt x="2697" y="4217"/>
                </a:lnTo>
                <a:lnTo>
                  <a:pt x="2695" y="4225"/>
                </a:lnTo>
                <a:lnTo>
                  <a:pt x="2682" y="4232"/>
                </a:lnTo>
                <a:lnTo>
                  <a:pt x="2668" y="4239"/>
                </a:lnTo>
                <a:lnTo>
                  <a:pt x="2668" y="4235"/>
                </a:lnTo>
                <a:lnTo>
                  <a:pt x="2665" y="4234"/>
                </a:lnTo>
                <a:lnTo>
                  <a:pt x="2658" y="4232"/>
                </a:lnTo>
                <a:lnTo>
                  <a:pt x="2641" y="4232"/>
                </a:lnTo>
                <a:lnTo>
                  <a:pt x="2641" y="4242"/>
                </a:lnTo>
                <a:lnTo>
                  <a:pt x="2641" y="4251"/>
                </a:lnTo>
                <a:lnTo>
                  <a:pt x="2644" y="4258"/>
                </a:lnTo>
                <a:lnTo>
                  <a:pt x="2648" y="4263"/>
                </a:lnTo>
                <a:lnTo>
                  <a:pt x="2656" y="4273"/>
                </a:lnTo>
                <a:lnTo>
                  <a:pt x="2660" y="4280"/>
                </a:lnTo>
                <a:lnTo>
                  <a:pt x="2661" y="4287"/>
                </a:lnTo>
                <a:lnTo>
                  <a:pt x="2668" y="4290"/>
                </a:lnTo>
                <a:lnTo>
                  <a:pt x="2672" y="4293"/>
                </a:lnTo>
                <a:lnTo>
                  <a:pt x="2675" y="4299"/>
                </a:lnTo>
                <a:lnTo>
                  <a:pt x="2675" y="4307"/>
                </a:lnTo>
                <a:lnTo>
                  <a:pt x="2682" y="4310"/>
                </a:lnTo>
                <a:lnTo>
                  <a:pt x="2685" y="4314"/>
                </a:lnTo>
                <a:lnTo>
                  <a:pt x="2689" y="4319"/>
                </a:lnTo>
                <a:lnTo>
                  <a:pt x="2689" y="4328"/>
                </a:lnTo>
                <a:lnTo>
                  <a:pt x="2704" y="4329"/>
                </a:lnTo>
                <a:lnTo>
                  <a:pt x="2716" y="4326"/>
                </a:lnTo>
                <a:lnTo>
                  <a:pt x="2726" y="4324"/>
                </a:lnTo>
                <a:lnTo>
                  <a:pt x="2736" y="4321"/>
                </a:lnTo>
                <a:lnTo>
                  <a:pt x="2738" y="4326"/>
                </a:lnTo>
                <a:lnTo>
                  <a:pt x="2740" y="4328"/>
                </a:lnTo>
                <a:lnTo>
                  <a:pt x="2745" y="4333"/>
                </a:lnTo>
                <a:lnTo>
                  <a:pt x="2748" y="4334"/>
                </a:lnTo>
                <a:lnTo>
                  <a:pt x="2750" y="4338"/>
                </a:lnTo>
                <a:lnTo>
                  <a:pt x="2752" y="4343"/>
                </a:lnTo>
                <a:lnTo>
                  <a:pt x="2750" y="4348"/>
                </a:lnTo>
                <a:lnTo>
                  <a:pt x="2757" y="4351"/>
                </a:lnTo>
                <a:lnTo>
                  <a:pt x="2764" y="4357"/>
                </a:lnTo>
                <a:lnTo>
                  <a:pt x="2767" y="4362"/>
                </a:lnTo>
                <a:lnTo>
                  <a:pt x="2771" y="4369"/>
                </a:lnTo>
                <a:lnTo>
                  <a:pt x="2777" y="4369"/>
                </a:lnTo>
                <a:lnTo>
                  <a:pt x="2782" y="4370"/>
                </a:lnTo>
                <a:lnTo>
                  <a:pt x="2789" y="4374"/>
                </a:lnTo>
                <a:lnTo>
                  <a:pt x="2796" y="4379"/>
                </a:lnTo>
                <a:lnTo>
                  <a:pt x="2805" y="4382"/>
                </a:lnTo>
                <a:lnTo>
                  <a:pt x="2806" y="4387"/>
                </a:lnTo>
                <a:lnTo>
                  <a:pt x="2810" y="4389"/>
                </a:lnTo>
                <a:lnTo>
                  <a:pt x="2818" y="4392"/>
                </a:lnTo>
                <a:lnTo>
                  <a:pt x="2828" y="4396"/>
                </a:lnTo>
                <a:lnTo>
                  <a:pt x="2830" y="4397"/>
                </a:lnTo>
                <a:lnTo>
                  <a:pt x="2832" y="4403"/>
                </a:lnTo>
                <a:lnTo>
                  <a:pt x="2839" y="4403"/>
                </a:lnTo>
                <a:lnTo>
                  <a:pt x="2844" y="4404"/>
                </a:lnTo>
                <a:lnTo>
                  <a:pt x="2851" y="4408"/>
                </a:lnTo>
                <a:lnTo>
                  <a:pt x="2857" y="4413"/>
                </a:lnTo>
                <a:lnTo>
                  <a:pt x="2866" y="4416"/>
                </a:lnTo>
                <a:lnTo>
                  <a:pt x="2876" y="4421"/>
                </a:lnTo>
                <a:lnTo>
                  <a:pt x="2881" y="4423"/>
                </a:lnTo>
                <a:lnTo>
                  <a:pt x="2886" y="4423"/>
                </a:lnTo>
                <a:lnTo>
                  <a:pt x="2888" y="4420"/>
                </a:lnTo>
                <a:lnTo>
                  <a:pt x="2890" y="4418"/>
                </a:lnTo>
                <a:lnTo>
                  <a:pt x="2893" y="4416"/>
                </a:lnTo>
                <a:lnTo>
                  <a:pt x="2900" y="4416"/>
                </a:lnTo>
                <a:lnTo>
                  <a:pt x="2900" y="4415"/>
                </a:lnTo>
                <a:lnTo>
                  <a:pt x="2898" y="4413"/>
                </a:lnTo>
                <a:lnTo>
                  <a:pt x="2893" y="4409"/>
                </a:lnTo>
                <a:lnTo>
                  <a:pt x="2880" y="4409"/>
                </a:lnTo>
                <a:lnTo>
                  <a:pt x="2885" y="4404"/>
                </a:lnTo>
                <a:lnTo>
                  <a:pt x="2892" y="4399"/>
                </a:lnTo>
                <a:lnTo>
                  <a:pt x="2898" y="4397"/>
                </a:lnTo>
                <a:lnTo>
                  <a:pt x="2907" y="4396"/>
                </a:lnTo>
                <a:lnTo>
                  <a:pt x="2909" y="4392"/>
                </a:lnTo>
                <a:lnTo>
                  <a:pt x="2912" y="4391"/>
                </a:lnTo>
                <a:lnTo>
                  <a:pt x="2915" y="4389"/>
                </a:lnTo>
                <a:lnTo>
                  <a:pt x="2921" y="4389"/>
                </a:lnTo>
                <a:lnTo>
                  <a:pt x="2919" y="4392"/>
                </a:lnTo>
                <a:lnTo>
                  <a:pt x="2917" y="4394"/>
                </a:lnTo>
                <a:lnTo>
                  <a:pt x="2912" y="4396"/>
                </a:lnTo>
                <a:lnTo>
                  <a:pt x="2907" y="4396"/>
                </a:lnTo>
                <a:lnTo>
                  <a:pt x="2910" y="4401"/>
                </a:lnTo>
                <a:lnTo>
                  <a:pt x="2914" y="4403"/>
                </a:lnTo>
                <a:lnTo>
                  <a:pt x="2921" y="4404"/>
                </a:lnTo>
                <a:lnTo>
                  <a:pt x="2927" y="4403"/>
                </a:lnTo>
                <a:lnTo>
                  <a:pt x="2943" y="4403"/>
                </a:lnTo>
                <a:lnTo>
                  <a:pt x="2950" y="4403"/>
                </a:lnTo>
                <a:lnTo>
                  <a:pt x="2955" y="4403"/>
                </a:lnTo>
                <a:lnTo>
                  <a:pt x="2958" y="4396"/>
                </a:lnTo>
                <a:lnTo>
                  <a:pt x="2956" y="4391"/>
                </a:lnTo>
                <a:lnTo>
                  <a:pt x="2955" y="4386"/>
                </a:lnTo>
                <a:lnTo>
                  <a:pt x="2950" y="4384"/>
                </a:lnTo>
                <a:lnTo>
                  <a:pt x="2943" y="4379"/>
                </a:lnTo>
                <a:lnTo>
                  <a:pt x="2943" y="4377"/>
                </a:lnTo>
                <a:lnTo>
                  <a:pt x="2948" y="4375"/>
                </a:lnTo>
                <a:lnTo>
                  <a:pt x="2953" y="4372"/>
                </a:lnTo>
                <a:lnTo>
                  <a:pt x="2960" y="4370"/>
                </a:lnTo>
                <a:lnTo>
                  <a:pt x="2967" y="4369"/>
                </a:lnTo>
                <a:lnTo>
                  <a:pt x="2975" y="4369"/>
                </a:lnTo>
                <a:lnTo>
                  <a:pt x="2972" y="4374"/>
                </a:lnTo>
                <a:lnTo>
                  <a:pt x="2972" y="4379"/>
                </a:lnTo>
                <a:lnTo>
                  <a:pt x="2975" y="4389"/>
                </a:lnTo>
                <a:lnTo>
                  <a:pt x="2982" y="4391"/>
                </a:lnTo>
                <a:lnTo>
                  <a:pt x="2982" y="4392"/>
                </a:lnTo>
                <a:lnTo>
                  <a:pt x="2982" y="4396"/>
                </a:lnTo>
                <a:lnTo>
                  <a:pt x="2985" y="4403"/>
                </a:lnTo>
                <a:lnTo>
                  <a:pt x="2990" y="4408"/>
                </a:lnTo>
                <a:lnTo>
                  <a:pt x="2999" y="4409"/>
                </a:lnTo>
                <a:lnTo>
                  <a:pt x="3009" y="4409"/>
                </a:lnTo>
                <a:lnTo>
                  <a:pt x="3016" y="4411"/>
                </a:lnTo>
                <a:lnTo>
                  <a:pt x="3016" y="4413"/>
                </a:lnTo>
                <a:lnTo>
                  <a:pt x="3016" y="4416"/>
                </a:lnTo>
                <a:lnTo>
                  <a:pt x="3016" y="4430"/>
                </a:lnTo>
                <a:lnTo>
                  <a:pt x="3016" y="4444"/>
                </a:lnTo>
                <a:lnTo>
                  <a:pt x="3018" y="4455"/>
                </a:lnTo>
                <a:lnTo>
                  <a:pt x="3021" y="4467"/>
                </a:lnTo>
                <a:lnTo>
                  <a:pt x="3026" y="4476"/>
                </a:lnTo>
                <a:lnTo>
                  <a:pt x="3035" y="4484"/>
                </a:lnTo>
                <a:lnTo>
                  <a:pt x="3045" y="4490"/>
                </a:lnTo>
                <a:lnTo>
                  <a:pt x="3057" y="4491"/>
                </a:lnTo>
                <a:lnTo>
                  <a:pt x="3057" y="4496"/>
                </a:lnTo>
                <a:lnTo>
                  <a:pt x="3059" y="4502"/>
                </a:lnTo>
                <a:lnTo>
                  <a:pt x="3062" y="4507"/>
                </a:lnTo>
                <a:lnTo>
                  <a:pt x="3065" y="4513"/>
                </a:lnTo>
                <a:lnTo>
                  <a:pt x="3065" y="4519"/>
                </a:lnTo>
                <a:lnTo>
                  <a:pt x="3064" y="4525"/>
                </a:lnTo>
                <a:lnTo>
                  <a:pt x="3069" y="4527"/>
                </a:lnTo>
                <a:lnTo>
                  <a:pt x="3069" y="4530"/>
                </a:lnTo>
                <a:lnTo>
                  <a:pt x="3071" y="4539"/>
                </a:lnTo>
                <a:lnTo>
                  <a:pt x="3076" y="4541"/>
                </a:lnTo>
                <a:lnTo>
                  <a:pt x="3076" y="4542"/>
                </a:lnTo>
                <a:lnTo>
                  <a:pt x="3074" y="4546"/>
                </a:lnTo>
                <a:lnTo>
                  <a:pt x="3071" y="4546"/>
                </a:lnTo>
                <a:lnTo>
                  <a:pt x="3071" y="4554"/>
                </a:lnTo>
                <a:lnTo>
                  <a:pt x="3067" y="4561"/>
                </a:lnTo>
                <a:lnTo>
                  <a:pt x="3060" y="4566"/>
                </a:lnTo>
                <a:lnTo>
                  <a:pt x="3054" y="4570"/>
                </a:lnTo>
                <a:lnTo>
                  <a:pt x="3038" y="4573"/>
                </a:lnTo>
                <a:lnTo>
                  <a:pt x="3030" y="4577"/>
                </a:lnTo>
                <a:lnTo>
                  <a:pt x="3023" y="4580"/>
                </a:lnTo>
                <a:lnTo>
                  <a:pt x="3019" y="4594"/>
                </a:lnTo>
                <a:lnTo>
                  <a:pt x="3018" y="4607"/>
                </a:lnTo>
                <a:lnTo>
                  <a:pt x="3016" y="4624"/>
                </a:lnTo>
                <a:lnTo>
                  <a:pt x="3016" y="4641"/>
                </a:lnTo>
                <a:lnTo>
                  <a:pt x="3009" y="4641"/>
                </a:lnTo>
                <a:lnTo>
                  <a:pt x="3006" y="4645"/>
                </a:lnTo>
                <a:lnTo>
                  <a:pt x="3001" y="4646"/>
                </a:lnTo>
                <a:lnTo>
                  <a:pt x="2996" y="4648"/>
                </a:lnTo>
                <a:lnTo>
                  <a:pt x="2992" y="4648"/>
                </a:lnTo>
                <a:lnTo>
                  <a:pt x="2990" y="4650"/>
                </a:lnTo>
                <a:lnTo>
                  <a:pt x="2989" y="4655"/>
                </a:lnTo>
                <a:lnTo>
                  <a:pt x="2980" y="4653"/>
                </a:lnTo>
                <a:lnTo>
                  <a:pt x="2972" y="4650"/>
                </a:lnTo>
                <a:lnTo>
                  <a:pt x="2958" y="4643"/>
                </a:lnTo>
                <a:lnTo>
                  <a:pt x="2943" y="4634"/>
                </a:lnTo>
                <a:lnTo>
                  <a:pt x="2927" y="4628"/>
                </a:lnTo>
                <a:lnTo>
                  <a:pt x="2922" y="4628"/>
                </a:lnTo>
                <a:lnTo>
                  <a:pt x="2917" y="4629"/>
                </a:lnTo>
                <a:lnTo>
                  <a:pt x="2909" y="4633"/>
                </a:lnTo>
                <a:lnTo>
                  <a:pt x="2900" y="4636"/>
                </a:lnTo>
                <a:lnTo>
                  <a:pt x="2895" y="4636"/>
                </a:lnTo>
                <a:lnTo>
                  <a:pt x="2886" y="4634"/>
                </a:lnTo>
                <a:lnTo>
                  <a:pt x="2886" y="4640"/>
                </a:lnTo>
                <a:lnTo>
                  <a:pt x="2883" y="4641"/>
                </a:lnTo>
                <a:lnTo>
                  <a:pt x="2880" y="4641"/>
                </a:lnTo>
                <a:lnTo>
                  <a:pt x="2871" y="4646"/>
                </a:lnTo>
                <a:lnTo>
                  <a:pt x="2861" y="4650"/>
                </a:lnTo>
                <a:lnTo>
                  <a:pt x="2851" y="4652"/>
                </a:lnTo>
                <a:lnTo>
                  <a:pt x="2842" y="4652"/>
                </a:lnTo>
                <a:lnTo>
                  <a:pt x="2820" y="4648"/>
                </a:lnTo>
                <a:lnTo>
                  <a:pt x="2806" y="4648"/>
                </a:lnTo>
                <a:lnTo>
                  <a:pt x="2791" y="4648"/>
                </a:lnTo>
                <a:lnTo>
                  <a:pt x="2791" y="4645"/>
                </a:lnTo>
                <a:lnTo>
                  <a:pt x="2788" y="4643"/>
                </a:lnTo>
                <a:lnTo>
                  <a:pt x="2781" y="4641"/>
                </a:lnTo>
                <a:lnTo>
                  <a:pt x="2777" y="4641"/>
                </a:lnTo>
                <a:lnTo>
                  <a:pt x="2771" y="4643"/>
                </a:lnTo>
                <a:lnTo>
                  <a:pt x="2767" y="4641"/>
                </a:lnTo>
                <a:lnTo>
                  <a:pt x="2765" y="4638"/>
                </a:lnTo>
                <a:lnTo>
                  <a:pt x="2764" y="4633"/>
                </a:lnTo>
                <a:lnTo>
                  <a:pt x="2760" y="4624"/>
                </a:lnTo>
                <a:lnTo>
                  <a:pt x="2759" y="4621"/>
                </a:lnTo>
                <a:lnTo>
                  <a:pt x="2753" y="4619"/>
                </a:lnTo>
                <a:lnTo>
                  <a:pt x="2752" y="4617"/>
                </a:lnTo>
                <a:lnTo>
                  <a:pt x="2736" y="4604"/>
                </a:lnTo>
                <a:lnTo>
                  <a:pt x="2728" y="4595"/>
                </a:lnTo>
                <a:lnTo>
                  <a:pt x="2723" y="4587"/>
                </a:lnTo>
                <a:lnTo>
                  <a:pt x="2718" y="4585"/>
                </a:lnTo>
                <a:lnTo>
                  <a:pt x="2716" y="4583"/>
                </a:lnTo>
                <a:lnTo>
                  <a:pt x="2716" y="4580"/>
                </a:lnTo>
                <a:lnTo>
                  <a:pt x="2707" y="4575"/>
                </a:lnTo>
                <a:lnTo>
                  <a:pt x="2701" y="4570"/>
                </a:lnTo>
                <a:lnTo>
                  <a:pt x="2692" y="4563"/>
                </a:lnTo>
                <a:lnTo>
                  <a:pt x="2682" y="4559"/>
                </a:lnTo>
                <a:lnTo>
                  <a:pt x="2675" y="4559"/>
                </a:lnTo>
                <a:lnTo>
                  <a:pt x="2672" y="4563"/>
                </a:lnTo>
                <a:lnTo>
                  <a:pt x="2670" y="4568"/>
                </a:lnTo>
                <a:lnTo>
                  <a:pt x="2668" y="4573"/>
                </a:lnTo>
                <a:lnTo>
                  <a:pt x="2668" y="4577"/>
                </a:lnTo>
                <a:lnTo>
                  <a:pt x="2666" y="4578"/>
                </a:lnTo>
                <a:lnTo>
                  <a:pt x="2663" y="4577"/>
                </a:lnTo>
                <a:lnTo>
                  <a:pt x="2661" y="4573"/>
                </a:lnTo>
                <a:lnTo>
                  <a:pt x="2658" y="4571"/>
                </a:lnTo>
                <a:lnTo>
                  <a:pt x="2656" y="4570"/>
                </a:lnTo>
                <a:lnTo>
                  <a:pt x="2643" y="4561"/>
                </a:lnTo>
                <a:lnTo>
                  <a:pt x="2639" y="4559"/>
                </a:lnTo>
                <a:lnTo>
                  <a:pt x="2632" y="4549"/>
                </a:lnTo>
                <a:lnTo>
                  <a:pt x="2625" y="4542"/>
                </a:lnTo>
                <a:lnTo>
                  <a:pt x="2617" y="4539"/>
                </a:lnTo>
                <a:lnTo>
                  <a:pt x="2607" y="4536"/>
                </a:lnTo>
                <a:lnTo>
                  <a:pt x="2603" y="4536"/>
                </a:lnTo>
                <a:lnTo>
                  <a:pt x="2590" y="4529"/>
                </a:lnTo>
                <a:lnTo>
                  <a:pt x="2581" y="4527"/>
                </a:lnTo>
                <a:lnTo>
                  <a:pt x="2572" y="4525"/>
                </a:lnTo>
                <a:lnTo>
                  <a:pt x="2567" y="4529"/>
                </a:lnTo>
                <a:lnTo>
                  <a:pt x="2562" y="4532"/>
                </a:lnTo>
                <a:lnTo>
                  <a:pt x="2562" y="4534"/>
                </a:lnTo>
                <a:lnTo>
                  <a:pt x="2562" y="4537"/>
                </a:lnTo>
                <a:lnTo>
                  <a:pt x="2564" y="4537"/>
                </a:lnTo>
                <a:lnTo>
                  <a:pt x="2566" y="4539"/>
                </a:lnTo>
                <a:lnTo>
                  <a:pt x="2567" y="4548"/>
                </a:lnTo>
                <a:lnTo>
                  <a:pt x="2564" y="4554"/>
                </a:lnTo>
                <a:lnTo>
                  <a:pt x="2562" y="4559"/>
                </a:lnTo>
                <a:lnTo>
                  <a:pt x="2559" y="4566"/>
                </a:lnTo>
                <a:lnTo>
                  <a:pt x="2552" y="4566"/>
                </a:lnTo>
                <a:lnTo>
                  <a:pt x="2545" y="4566"/>
                </a:lnTo>
                <a:lnTo>
                  <a:pt x="2542" y="4568"/>
                </a:lnTo>
                <a:lnTo>
                  <a:pt x="2538" y="4573"/>
                </a:lnTo>
                <a:lnTo>
                  <a:pt x="2526" y="4571"/>
                </a:lnTo>
                <a:lnTo>
                  <a:pt x="2515" y="4566"/>
                </a:lnTo>
                <a:lnTo>
                  <a:pt x="2504" y="4561"/>
                </a:lnTo>
                <a:lnTo>
                  <a:pt x="2491" y="4559"/>
                </a:lnTo>
                <a:lnTo>
                  <a:pt x="2487" y="4553"/>
                </a:lnTo>
                <a:lnTo>
                  <a:pt x="2484" y="4542"/>
                </a:lnTo>
                <a:lnTo>
                  <a:pt x="2484" y="4539"/>
                </a:lnTo>
                <a:lnTo>
                  <a:pt x="2482" y="4536"/>
                </a:lnTo>
                <a:lnTo>
                  <a:pt x="2479" y="4534"/>
                </a:lnTo>
                <a:lnTo>
                  <a:pt x="2470" y="4530"/>
                </a:lnTo>
                <a:lnTo>
                  <a:pt x="2465" y="4527"/>
                </a:lnTo>
                <a:lnTo>
                  <a:pt x="2462" y="4525"/>
                </a:lnTo>
                <a:lnTo>
                  <a:pt x="2460" y="4520"/>
                </a:lnTo>
                <a:lnTo>
                  <a:pt x="2458" y="4515"/>
                </a:lnTo>
                <a:lnTo>
                  <a:pt x="2458" y="4513"/>
                </a:lnTo>
                <a:lnTo>
                  <a:pt x="2458" y="4510"/>
                </a:lnTo>
                <a:lnTo>
                  <a:pt x="2448" y="4510"/>
                </a:lnTo>
                <a:lnTo>
                  <a:pt x="2439" y="4508"/>
                </a:lnTo>
                <a:lnTo>
                  <a:pt x="2431" y="4510"/>
                </a:lnTo>
                <a:lnTo>
                  <a:pt x="2428" y="4512"/>
                </a:lnTo>
                <a:lnTo>
                  <a:pt x="2426" y="4515"/>
                </a:lnTo>
                <a:lnTo>
                  <a:pt x="2422" y="4515"/>
                </a:lnTo>
                <a:lnTo>
                  <a:pt x="2414" y="4519"/>
                </a:lnTo>
                <a:lnTo>
                  <a:pt x="2402" y="4519"/>
                </a:lnTo>
                <a:lnTo>
                  <a:pt x="2402" y="4512"/>
                </a:lnTo>
                <a:lnTo>
                  <a:pt x="2405" y="4508"/>
                </a:lnTo>
                <a:lnTo>
                  <a:pt x="2407" y="4503"/>
                </a:lnTo>
                <a:lnTo>
                  <a:pt x="2409" y="4498"/>
                </a:lnTo>
                <a:lnTo>
                  <a:pt x="2410" y="4496"/>
                </a:lnTo>
                <a:lnTo>
                  <a:pt x="2412" y="4495"/>
                </a:lnTo>
                <a:lnTo>
                  <a:pt x="2417" y="4491"/>
                </a:lnTo>
                <a:lnTo>
                  <a:pt x="2421" y="4490"/>
                </a:lnTo>
                <a:lnTo>
                  <a:pt x="2422" y="4488"/>
                </a:lnTo>
                <a:lnTo>
                  <a:pt x="2422" y="4484"/>
                </a:lnTo>
                <a:lnTo>
                  <a:pt x="2422" y="4478"/>
                </a:lnTo>
                <a:lnTo>
                  <a:pt x="2421" y="4474"/>
                </a:lnTo>
                <a:lnTo>
                  <a:pt x="2417" y="4469"/>
                </a:lnTo>
                <a:lnTo>
                  <a:pt x="2416" y="4464"/>
                </a:lnTo>
                <a:lnTo>
                  <a:pt x="2409" y="4464"/>
                </a:lnTo>
                <a:lnTo>
                  <a:pt x="2402" y="4464"/>
                </a:lnTo>
                <a:lnTo>
                  <a:pt x="2399" y="4462"/>
                </a:lnTo>
                <a:lnTo>
                  <a:pt x="2395" y="4457"/>
                </a:lnTo>
                <a:lnTo>
                  <a:pt x="2395" y="4450"/>
                </a:lnTo>
                <a:lnTo>
                  <a:pt x="2395" y="4444"/>
                </a:lnTo>
                <a:lnTo>
                  <a:pt x="2397" y="4435"/>
                </a:lnTo>
                <a:lnTo>
                  <a:pt x="2400" y="4426"/>
                </a:lnTo>
                <a:lnTo>
                  <a:pt x="2402" y="4421"/>
                </a:lnTo>
                <a:lnTo>
                  <a:pt x="2402" y="4416"/>
                </a:lnTo>
                <a:lnTo>
                  <a:pt x="2400" y="4413"/>
                </a:lnTo>
                <a:lnTo>
                  <a:pt x="2399" y="4411"/>
                </a:lnTo>
                <a:lnTo>
                  <a:pt x="2397" y="4411"/>
                </a:lnTo>
                <a:lnTo>
                  <a:pt x="2393" y="4411"/>
                </a:lnTo>
                <a:lnTo>
                  <a:pt x="2388" y="4415"/>
                </a:lnTo>
                <a:lnTo>
                  <a:pt x="2382" y="4416"/>
                </a:lnTo>
                <a:lnTo>
                  <a:pt x="2380" y="4421"/>
                </a:lnTo>
                <a:lnTo>
                  <a:pt x="2375" y="4426"/>
                </a:lnTo>
                <a:lnTo>
                  <a:pt x="2370" y="4430"/>
                </a:lnTo>
                <a:lnTo>
                  <a:pt x="2361" y="4430"/>
                </a:lnTo>
                <a:lnTo>
                  <a:pt x="2366" y="4421"/>
                </a:lnTo>
                <a:lnTo>
                  <a:pt x="2368" y="4416"/>
                </a:lnTo>
                <a:lnTo>
                  <a:pt x="2368" y="4409"/>
                </a:lnTo>
                <a:lnTo>
                  <a:pt x="2373" y="4409"/>
                </a:lnTo>
                <a:lnTo>
                  <a:pt x="2376" y="4409"/>
                </a:lnTo>
                <a:lnTo>
                  <a:pt x="2382" y="4406"/>
                </a:lnTo>
                <a:lnTo>
                  <a:pt x="2383" y="4404"/>
                </a:lnTo>
                <a:lnTo>
                  <a:pt x="2388" y="4399"/>
                </a:lnTo>
                <a:lnTo>
                  <a:pt x="2390" y="4394"/>
                </a:lnTo>
                <a:lnTo>
                  <a:pt x="2390" y="4389"/>
                </a:lnTo>
                <a:lnTo>
                  <a:pt x="2388" y="4386"/>
                </a:lnTo>
                <a:lnTo>
                  <a:pt x="2383" y="4379"/>
                </a:lnTo>
                <a:lnTo>
                  <a:pt x="2378" y="4374"/>
                </a:lnTo>
                <a:lnTo>
                  <a:pt x="2376" y="4370"/>
                </a:lnTo>
                <a:lnTo>
                  <a:pt x="2368" y="4363"/>
                </a:lnTo>
                <a:lnTo>
                  <a:pt x="2359" y="4355"/>
                </a:lnTo>
                <a:lnTo>
                  <a:pt x="2353" y="4350"/>
                </a:lnTo>
                <a:lnTo>
                  <a:pt x="2349" y="4348"/>
                </a:lnTo>
                <a:lnTo>
                  <a:pt x="2346" y="4348"/>
                </a:lnTo>
                <a:lnTo>
                  <a:pt x="2342" y="4348"/>
                </a:lnTo>
                <a:lnTo>
                  <a:pt x="2327" y="4348"/>
                </a:lnTo>
                <a:lnTo>
                  <a:pt x="2327" y="4331"/>
                </a:lnTo>
                <a:lnTo>
                  <a:pt x="2329" y="4324"/>
                </a:lnTo>
                <a:lnTo>
                  <a:pt x="2332" y="4322"/>
                </a:lnTo>
                <a:lnTo>
                  <a:pt x="2334" y="4321"/>
                </a:lnTo>
                <a:lnTo>
                  <a:pt x="2332" y="4316"/>
                </a:lnTo>
                <a:lnTo>
                  <a:pt x="2329" y="4312"/>
                </a:lnTo>
                <a:lnTo>
                  <a:pt x="2324" y="4307"/>
                </a:lnTo>
                <a:lnTo>
                  <a:pt x="2322" y="4304"/>
                </a:lnTo>
                <a:lnTo>
                  <a:pt x="2317" y="4297"/>
                </a:lnTo>
                <a:lnTo>
                  <a:pt x="2308" y="4292"/>
                </a:lnTo>
                <a:lnTo>
                  <a:pt x="2306" y="4290"/>
                </a:lnTo>
                <a:lnTo>
                  <a:pt x="2295" y="4278"/>
                </a:lnTo>
                <a:lnTo>
                  <a:pt x="2289" y="4269"/>
                </a:lnTo>
                <a:lnTo>
                  <a:pt x="2286" y="4259"/>
                </a:lnTo>
                <a:lnTo>
                  <a:pt x="2286" y="4256"/>
                </a:lnTo>
                <a:lnTo>
                  <a:pt x="2271" y="4246"/>
                </a:lnTo>
                <a:lnTo>
                  <a:pt x="2264" y="4239"/>
                </a:lnTo>
                <a:lnTo>
                  <a:pt x="2260" y="4234"/>
                </a:lnTo>
                <a:lnTo>
                  <a:pt x="2254" y="4227"/>
                </a:lnTo>
                <a:lnTo>
                  <a:pt x="2249" y="4220"/>
                </a:lnTo>
                <a:lnTo>
                  <a:pt x="2243" y="4213"/>
                </a:lnTo>
                <a:lnTo>
                  <a:pt x="2242" y="4206"/>
                </a:lnTo>
                <a:lnTo>
                  <a:pt x="2238" y="4201"/>
                </a:lnTo>
                <a:lnTo>
                  <a:pt x="2231" y="4194"/>
                </a:lnTo>
                <a:lnTo>
                  <a:pt x="2230" y="4193"/>
                </a:lnTo>
                <a:lnTo>
                  <a:pt x="2225" y="4193"/>
                </a:lnTo>
                <a:lnTo>
                  <a:pt x="2218" y="4191"/>
                </a:lnTo>
                <a:lnTo>
                  <a:pt x="2218" y="4188"/>
                </a:lnTo>
                <a:lnTo>
                  <a:pt x="2218" y="4186"/>
                </a:lnTo>
                <a:lnTo>
                  <a:pt x="2211" y="4184"/>
                </a:lnTo>
                <a:lnTo>
                  <a:pt x="2213" y="4179"/>
                </a:lnTo>
                <a:lnTo>
                  <a:pt x="2216" y="4176"/>
                </a:lnTo>
                <a:lnTo>
                  <a:pt x="2221" y="4172"/>
                </a:lnTo>
                <a:lnTo>
                  <a:pt x="2226" y="4170"/>
                </a:lnTo>
                <a:lnTo>
                  <a:pt x="2230" y="4169"/>
                </a:lnTo>
                <a:lnTo>
                  <a:pt x="2233" y="4167"/>
                </a:lnTo>
                <a:lnTo>
                  <a:pt x="2237" y="4165"/>
                </a:lnTo>
                <a:lnTo>
                  <a:pt x="2242" y="4159"/>
                </a:lnTo>
                <a:lnTo>
                  <a:pt x="2247" y="4152"/>
                </a:lnTo>
                <a:lnTo>
                  <a:pt x="2252" y="4148"/>
                </a:lnTo>
                <a:lnTo>
                  <a:pt x="2257" y="4147"/>
                </a:lnTo>
                <a:lnTo>
                  <a:pt x="2259" y="4147"/>
                </a:lnTo>
                <a:lnTo>
                  <a:pt x="2266" y="4143"/>
                </a:lnTo>
                <a:lnTo>
                  <a:pt x="2267" y="4136"/>
                </a:lnTo>
                <a:lnTo>
                  <a:pt x="2266" y="4131"/>
                </a:lnTo>
                <a:lnTo>
                  <a:pt x="2262" y="4130"/>
                </a:lnTo>
                <a:lnTo>
                  <a:pt x="2259" y="4126"/>
                </a:lnTo>
                <a:lnTo>
                  <a:pt x="2255" y="4124"/>
                </a:lnTo>
                <a:lnTo>
                  <a:pt x="2254" y="4121"/>
                </a:lnTo>
                <a:lnTo>
                  <a:pt x="2252" y="4116"/>
                </a:lnTo>
                <a:lnTo>
                  <a:pt x="2252" y="4109"/>
                </a:lnTo>
                <a:lnTo>
                  <a:pt x="2255" y="4087"/>
                </a:lnTo>
                <a:lnTo>
                  <a:pt x="2255" y="4078"/>
                </a:lnTo>
                <a:lnTo>
                  <a:pt x="2255" y="4068"/>
                </a:lnTo>
                <a:lnTo>
                  <a:pt x="2254" y="4065"/>
                </a:lnTo>
                <a:lnTo>
                  <a:pt x="2255" y="4061"/>
                </a:lnTo>
                <a:lnTo>
                  <a:pt x="2255" y="4056"/>
                </a:lnTo>
                <a:lnTo>
                  <a:pt x="2255" y="4053"/>
                </a:lnTo>
                <a:lnTo>
                  <a:pt x="2252" y="4049"/>
                </a:lnTo>
                <a:lnTo>
                  <a:pt x="2245" y="4043"/>
                </a:lnTo>
                <a:lnTo>
                  <a:pt x="2237" y="4032"/>
                </a:lnTo>
                <a:lnTo>
                  <a:pt x="2235" y="4032"/>
                </a:lnTo>
                <a:lnTo>
                  <a:pt x="2231" y="4031"/>
                </a:lnTo>
                <a:lnTo>
                  <a:pt x="2230" y="4029"/>
                </a:lnTo>
                <a:lnTo>
                  <a:pt x="2228" y="4026"/>
                </a:lnTo>
                <a:lnTo>
                  <a:pt x="2225" y="4022"/>
                </a:lnTo>
                <a:lnTo>
                  <a:pt x="2218" y="4015"/>
                </a:lnTo>
                <a:lnTo>
                  <a:pt x="2216" y="4012"/>
                </a:lnTo>
                <a:lnTo>
                  <a:pt x="2216" y="4008"/>
                </a:lnTo>
                <a:lnTo>
                  <a:pt x="2216" y="4003"/>
                </a:lnTo>
                <a:lnTo>
                  <a:pt x="2220" y="3998"/>
                </a:lnTo>
                <a:lnTo>
                  <a:pt x="2220" y="4003"/>
                </a:lnTo>
                <a:lnTo>
                  <a:pt x="2220" y="4005"/>
                </a:lnTo>
                <a:lnTo>
                  <a:pt x="2221" y="4005"/>
                </a:lnTo>
                <a:lnTo>
                  <a:pt x="2225" y="4005"/>
                </a:lnTo>
                <a:lnTo>
                  <a:pt x="2231" y="4007"/>
                </a:lnTo>
                <a:lnTo>
                  <a:pt x="2235" y="4008"/>
                </a:lnTo>
                <a:lnTo>
                  <a:pt x="2235" y="4012"/>
                </a:lnTo>
                <a:lnTo>
                  <a:pt x="2238" y="4014"/>
                </a:lnTo>
                <a:lnTo>
                  <a:pt x="2243" y="4017"/>
                </a:lnTo>
                <a:lnTo>
                  <a:pt x="2250" y="4019"/>
                </a:lnTo>
                <a:lnTo>
                  <a:pt x="2257" y="4020"/>
                </a:lnTo>
                <a:lnTo>
                  <a:pt x="2266" y="4020"/>
                </a:lnTo>
                <a:lnTo>
                  <a:pt x="2267" y="4012"/>
                </a:lnTo>
                <a:lnTo>
                  <a:pt x="2266" y="4005"/>
                </a:lnTo>
                <a:lnTo>
                  <a:pt x="2264" y="4000"/>
                </a:lnTo>
                <a:lnTo>
                  <a:pt x="2260" y="3997"/>
                </a:lnTo>
                <a:lnTo>
                  <a:pt x="2252" y="3990"/>
                </a:lnTo>
                <a:lnTo>
                  <a:pt x="2249" y="3985"/>
                </a:lnTo>
                <a:lnTo>
                  <a:pt x="2245" y="3980"/>
                </a:lnTo>
                <a:lnTo>
                  <a:pt x="2240" y="3971"/>
                </a:lnTo>
                <a:lnTo>
                  <a:pt x="2235" y="3962"/>
                </a:lnTo>
                <a:lnTo>
                  <a:pt x="2230" y="3956"/>
                </a:lnTo>
                <a:lnTo>
                  <a:pt x="2225" y="3945"/>
                </a:lnTo>
                <a:lnTo>
                  <a:pt x="2220" y="3942"/>
                </a:lnTo>
                <a:lnTo>
                  <a:pt x="2214" y="3940"/>
                </a:lnTo>
                <a:lnTo>
                  <a:pt x="2206" y="3939"/>
                </a:lnTo>
                <a:lnTo>
                  <a:pt x="2197" y="3939"/>
                </a:lnTo>
                <a:lnTo>
                  <a:pt x="2197" y="3932"/>
                </a:lnTo>
                <a:lnTo>
                  <a:pt x="2196" y="3927"/>
                </a:lnTo>
                <a:lnTo>
                  <a:pt x="2191" y="3916"/>
                </a:lnTo>
                <a:lnTo>
                  <a:pt x="2185" y="3910"/>
                </a:lnTo>
                <a:lnTo>
                  <a:pt x="2179" y="3901"/>
                </a:lnTo>
                <a:lnTo>
                  <a:pt x="2177" y="3898"/>
                </a:lnTo>
                <a:lnTo>
                  <a:pt x="2173" y="3891"/>
                </a:lnTo>
                <a:lnTo>
                  <a:pt x="2168" y="3884"/>
                </a:lnTo>
                <a:lnTo>
                  <a:pt x="2160" y="3879"/>
                </a:lnTo>
                <a:lnTo>
                  <a:pt x="2155" y="3877"/>
                </a:lnTo>
                <a:lnTo>
                  <a:pt x="2150" y="3875"/>
                </a:lnTo>
                <a:lnTo>
                  <a:pt x="2146" y="3875"/>
                </a:lnTo>
                <a:lnTo>
                  <a:pt x="2129" y="3869"/>
                </a:lnTo>
                <a:lnTo>
                  <a:pt x="2122" y="3865"/>
                </a:lnTo>
                <a:lnTo>
                  <a:pt x="2114" y="3864"/>
                </a:lnTo>
                <a:lnTo>
                  <a:pt x="2109" y="3864"/>
                </a:lnTo>
                <a:lnTo>
                  <a:pt x="2105" y="3862"/>
                </a:lnTo>
                <a:lnTo>
                  <a:pt x="2102" y="3858"/>
                </a:lnTo>
                <a:lnTo>
                  <a:pt x="2097" y="3850"/>
                </a:lnTo>
                <a:lnTo>
                  <a:pt x="2093" y="3847"/>
                </a:lnTo>
                <a:lnTo>
                  <a:pt x="2090" y="3843"/>
                </a:lnTo>
                <a:lnTo>
                  <a:pt x="2085" y="3843"/>
                </a:lnTo>
                <a:lnTo>
                  <a:pt x="2078" y="3845"/>
                </a:lnTo>
                <a:lnTo>
                  <a:pt x="2074" y="3845"/>
                </a:lnTo>
                <a:lnTo>
                  <a:pt x="2069" y="3843"/>
                </a:lnTo>
                <a:lnTo>
                  <a:pt x="2064" y="3841"/>
                </a:lnTo>
                <a:lnTo>
                  <a:pt x="2057" y="3835"/>
                </a:lnTo>
                <a:lnTo>
                  <a:pt x="2049" y="3828"/>
                </a:lnTo>
                <a:lnTo>
                  <a:pt x="2045" y="3824"/>
                </a:lnTo>
                <a:lnTo>
                  <a:pt x="2040" y="3823"/>
                </a:lnTo>
                <a:lnTo>
                  <a:pt x="2032" y="3821"/>
                </a:lnTo>
                <a:lnTo>
                  <a:pt x="2025" y="3823"/>
                </a:lnTo>
                <a:lnTo>
                  <a:pt x="2021" y="3826"/>
                </a:lnTo>
                <a:lnTo>
                  <a:pt x="2016" y="3829"/>
                </a:lnTo>
                <a:lnTo>
                  <a:pt x="2013" y="3833"/>
                </a:lnTo>
                <a:lnTo>
                  <a:pt x="2008" y="3836"/>
                </a:lnTo>
                <a:lnTo>
                  <a:pt x="2001" y="3838"/>
                </a:lnTo>
                <a:lnTo>
                  <a:pt x="1993" y="3836"/>
                </a:lnTo>
                <a:lnTo>
                  <a:pt x="1993" y="3833"/>
                </a:lnTo>
                <a:lnTo>
                  <a:pt x="1991" y="3831"/>
                </a:lnTo>
                <a:lnTo>
                  <a:pt x="1987" y="3829"/>
                </a:lnTo>
                <a:lnTo>
                  <a:pt x="1982" y="3826"/>
                </a:lnTo>
                <a:lnTo>
                  <a:pt x="1975" y="3824"/>
                </a:lnTo>
                <a:lnTo>
                  <a:pt x="1972" y="3823"/>
                </a:lnTo>
                <a:lnTo>
                  <a:pt x="1970" y="3821"/>
                </a:lnTo>
                <a:lnTo>
                  <a:pt x="1969" y="3819"/>
                </a:lnTo>
                <a:lnTo>
                  <a:pt x="1969" y="3814"/>
                </a:lnTo>
                <a:lnTo>
                  <a:pt x="1967" y="3811"/>
                </a:lnTo>
                <a:lnTo>
                  <a:pt x="1964" y="3806"/>
                </a:lnTo>
                <a:lnTo>
                  <a:pt x="1962" y="3804"/>
                </a:lnTo>
                <a:lnTo>
                  <a:pt x="1958" y="3802"/>
                </a:lnTo>
                <a:lnTo>
                  <a:pt x="1952" y="3802"/>
                </a:lnTo>
                <a:lnTo>
                  <a:pt x="1952" y="3807"/>
                </a:lnTo>
                <a:lnTo>
                  <a:pt x="1948" y="3809"/>
                </a:lnTo>
                <a:lnTo>
                  <a:pt x="1945" y="3809"/>
                </a:lnTo>
                <a:lnTo>
                  <a:pt x="1946" y="3816"/>
                </a:lnTo>
                <a:lnTo>
                  <a:pt x="1945" y="3819"/>
                </a:lnTo>
                <a:lnTo>
                  <a:pt x="1943" y="3823"/>
                </a:lnTo>
                <a:lnTo>
                  <a:pt x="1940" y="3824"/>
                </a:lnTo>
                <a:lnTo>
                  <a:pt x="1935" y="3829"/>
                </a:lnTo>
                <a:lnTo>
                  <a:pt x="1933" y="3831"/>
                </a:lnTo>
                <a:lnTo>
                  <a:pt x="1931" y="3836"/>
                </a:lnTo>
                <a:lnTo>
                  <a:pt x="1926" y="3836"/>
                </a:lnTo>
                <a:lnTo>
                  <a:pt x="1921" y="3838"/>
                </a:lnTo>
                <a:lnTo>
                  <a:pt x="1912" y="3841"/>
                </a:lnTo>
                <a:lnTo>
                  <a:pt x="1906" y="3847"/>
                </a:lnTo>
                <a:lnTo>
                  <a:pt x="1897" y="3850"/>
                </a:lnTo>
                <a:lnTo>
                  <a:pt x="1895" y="3852"/>
                </a:lnTo>
                <a:lnTo>
                  <a:pt x="1894" y="3853"/>
                </a:lnTo>
                <a:lnTo>
                  <a:pt x="1892" y="3857"/>
                </a:lnTo>
                <a:lnTo>
                  <a:pt x="1888" y="3862"/>
                </a:lnTo>
                <a:lnTo>
                  <a:pt x="1887" y="3864"/>
                </a:lnTo>
                <a:lnTo>
                  <a:pt x="1883" y="3864"/>
                </a:lnTo>
                <a:lnTo>
                  <a:pt x="1878" y="3864"/>
                </a:lnTo>
                <a:lnTo>
                  <a:pt x="1875" y="3865"/>
                </a:lnTo>
                <a:lnTo>
                  <a:pt x="1871" y="3867"/>
                </a:lnTo>
                <a:lnTo>
                  <a:pt x="1870" y="3870"/>
                </a:lnTo>
                <a:lnTo>
                  <a:pt x="1866" y="3869"/>
                </a:lnTo>
                <a:lnTo>
                  <a:pt x="1863" y="3867"/>
                </a:lnTo>
                <a:lnTo>
                  <a:pt x="1863" y="3864"/>
                </a:lnTo>
                <a:lnTo>
                  <a:pt x="1865" y="3858"/>
                </a:lnTo>
                <a:lnTo>
                  <a:pt x="1866" y="3857"/>
                </a:lnTo>
                <a:lnTo>
                  <a:pt x="1870" y="3855"/>
                </a:lnTo>
                <a:lnTo>
                  <a:pt x="1873" y="3853"/>
                </a:lnTo>
                <a:lnTo>
                  <a:pt x="1878" y="3847"/>
                </a:lnTo>
                <a:lnTo>
                  <a:pt x="1885" y="3840"/>
                </a:lnTo>
                <a:lnTo>
                  <a:pt x="1888" y="3840"/>
                </a:lnTo>
                <a:lnTo>
                  <a:pt x="1894" y="3840"/>
                </a:lnTo>
                <a:lnTo>
                  <a:pt x="1895" y="3838"/>
                </a:lnTo>
                <a:lnTo>
                  <a:pt x="1902" y="3831"/>
                </a:lnTo>
                <a:lnTo>
                  <a:pt x="1907" y="3824"/>
                </a:lnTo>
                <a:lnTo>
                  <a:pt x="1911" y="3823"/>
                </a:lnTo>
                <a:lnTo>
                  <a:pt x="1917" y="3823"/>
                </a:lnTo>
                <a:lnTo>
                  <a:pt x="1921" y="3818"/>
                </a:lnTo>
                <a:lnTo>
                  <a:pt x="1924" y="3812"/>
                </a:lnTo>
                <a:lnTo>
                  <a:pt x="1931" y="3809"/>
                </a:lnTo>
                <a:lnTo>
                  <a:pt x="1938" y="3809"/>
                </a:lnTo>
                <a:lnTo>
                  <a:pt x="1940" y="3804"/>
                </a:lnTo>
                <a:lnTo>
                  <a:pt x="1940" y="3799"/>
                </a:lnTo>
                <a:lnTo>
                  <a:pt x="1938" y="3797"/>
                </a:lnTo>
                <a:lnTo>
                  <a:pt x="1935" y="3794"/>
                </a:lnTo>
                <a:lnTo>
                  <a:pt x="1928" y="3790"/>
                </a:lnTo>
                <a:lnTo>
                  <a:pt x="1924" y="3787"/>
                </a:lnTo>
                <a:lnTo>
                  <a:pt x="1924" y="3782"/>
                </a:lnTo>
                <a:lnTo>
                  <a:pt x="1929" y="3780"/>
                </a:lnTo>
                <a:lnTo>
                  <a:pt x="1931" y="3778"/>
                </a:lnTo>
                <a:lnTo>
                  <a:pt x="1931" y="3775"/>
                </a:lnTo>
                <a:lnTo>
                  <a:pt x="1928" y="3768"/>
                </a:lnTo>
                <a:lnTo>
                  <a:pt x="1923" y="3763"/>
                </a:lnTo>
                <a:lnTo>
                  <a:pt x="1917" y="3756"/>
                </a:lnTo>
                <a:lnTo>
                  <a:pt x="1911" y="3748"/>
                </a:lnTo>
                <a:lnTo>
                  <a:pt x="1904" y="3748"/>
                </a:lnTo>
                <a:lnTo>
                  <a:pt x="1899" y="3749"/>
                </a:lnTo>
                <a:lnTo>
                  <a:pt x="1895" y="3753"/>
                </a:lnTo>
                <a:lnTo>
                  <a:pt x="1892" y="3756"/>
                </a:lnTo>
                <a:lnTo>
                  <a:pt x="1888" y="3759"/>
                </a:lnTo>
                <a:lnTo>
                  <a:pt x="1885" y="3761"/>
                </a:lnTo>
                <a:lnTo>
                  <a:pt x="1878" y="3763"/>
                </a:lnTo>
                <a:lnTo>
                  <a:pt x="1870" y="3761"/>
                </a:lnTo>
                <a:lnTo>
                  <a:pt x="1849" y="3761"/>
                </a:lnTo>
                <a:lnTo>
                  <a:pt x="1839" y="3761"/>
                </a:lnTo>
                <a:lnTo>
                  <a:pt x="1831" y="3759"/>
                </a:lnTo>
                <a:lnTo>
                  <a:pt x="1825" y="3754"/>
                </a:lnTo>
                <a:lnTo>
                  <a:pt x="1822" y="3748"/>
                </a:lnTo>
                <a:lnTo>
                  <a:pt x="1788" y="3748"/>
                </a:lnTo>
                <a:lnTo>
                  <a:pt x="1790" y="3742"/>
                </a:lnTo>
                <a:lnTo>
                  <a:pt x="1793" y="3741"/>
                </a:lnTo>
                <a:lnTo>
                  <a:pt x="1802" y="3737"/>
                </a:lnTo>
                <a:lnTo>
                  <a:pt x="1812" y="3734"/>
                </a:lnTo>
                <a:lnTo>
                  <a:pt x="1813" y="3732"/>
                </a:lnTo>
                <a:lnTo>
                  <a:pt x="1815" y="3727"/>
                </a:lnTo>
                <a:lnTo>
                  <a:pt x="1824" y="3722"/>
                </a:lnTo>
                <a:lnTo>
                  <a:pt x="1827" y="3718"/>
                </a:lnTo>
                <a:lnTo>
                  <a:pt x="1829" y="3713"/>
                </a:lnTo>
                <a:lnTo>
                  <a:pt x="1834" y="3713"/>
                </a:lnTo>
                <a:lnTo>
                  <a:pt x="1839" y="3712"/>
                </a:lnTo>
                <a:lnTo>
                  <a:pt x="1841" y="3710"/>
                </a:lnTo>
                <a:lnTo>
                  <a:pt x="1842" y="3707"/>
                </a:lnTo>
                <a:lnTo>
                  <a:pt x="1839" y="3700"/>
                </a:lnTo>
                <a:lnTo>
                  <a:pt x="1832" y="3695"/>
                </a:lnTo>
                <a:lnTo>
                  <a:pt x="1822" y="3693"/>
                </a:lnTo>
                <a:lnTo>
                  <a:pt x="1812" y="3691"/>
                </a:lnTo>
                <a:lnTo>
                  <a:pt x="1800" y="3691"/>
                </a:lnTo>
                <a:lnTo>
                  <a:pt x="1790" y="3693"/>
                </a:lnTo>
                <a:lnTo>
                  <a:pt x="1767" y="3696"/>
                </a:lnTo>
                <a:lnTo>
                  <a:pt x="1764" y="3698"/>
                </a:lnTo>
                <a:lnTo>
                  <a:pt x="1759" y="3698"/>
                </a:lnTo>
                <a:lnTo>
                  <a:pt x="1756" y="3698"/>
                </a:lnTo>
                <a:lnTo>
                  <a:pt x="1754" y="3696"/>
                </a:lnTo>
                <a:lnTo>
                  <a:pt x="1754" y="3693"/>
                </a:lnTo>
                <a:lnTo>
                  <a:pt x="1757" y="3688"/>
                </a:lnTo>
                <a:lnTo>
                  <a:pt x="1761" y="3683"/>
                </a:lnTo>
                <a:lnTo>
                  <a:pt x="1762" y="3677"/>
                </a:lnTo>
                <a:lnTo>
                  <a:pt x="1757" y="3679"/>
                </a:lnTo>
                <a:lnTo>
                  <a:pt x="1754" y="3681"/>
                </a:lnTo>
                <a:lnTo>
                  <a:pt x="1747" y="3677"/>
                </a:lnTo>
                <a:lnTo>
                  <a:pt x="1742" y="3674"/>
                </a:lnTo>
                <a:lnTo>
                  <a:pt x="1740" y="3674"/>
                </a:lnTo>
                <a:lnTo>
                  <a:pt x="1738" y="3674"/>
                </a:lnTo>
                <a:lnTo>
                  <a:pt x="1735" y="3672"/>
                </a:lnTo>
                <a:lnTo>
                  <a:pt x="1716" y="3669"/>
                </a:lnTo>
                <a:lnTo>
                  <a:pt x="1699" y="3666"/>
                </a:lnTo>
                <a:lnTo>
                  <a:pt x="1698" y="3662"/>
                </a:lnTo>
                <a:lnTo>
                  <a:pt x="1696" y="3659"/>
                </a:lnTo>
                <a:lnTo>
                  <a:pt x="1694" y="3655"/>
                </a:lnTo>
                <a:lnTo>
                  <a:pt x="1692" y="3652"/>
                </a:lnTo>
                <a:lnTo>
                  <a:pt x="1687" y="3648"/>
                </a:lnTo>
                <a:lnTo>
                  <a:pt x="1680" y="3647"/>
                </a:lnTo>
                <a:lnTo>
                  <a:pt x="1675" y="3643"/>
                </a:lnTo>
                <a:lnTo>
                  <a:pt x="1674" y="3642"/>
                </a:lnTo>
                <a:lnTo>
                  <a:pt x="1672" y="3638"/>
                </a:lnTo>
                <a:lnTo>
                  <a:pt x="1670" y="3633"/>
                </a:lnTo>
                <a:lnTo>
                  <a:pt x="1669" y="3630"/>
                </a:lnTo>
                <a:lnTo>
                  <a:pt x="1663" y="3626"/>
                </a:lnTo>
                <a:lnTo>
                  <a:pt x="1658" y="3625"/>
                </a:lnTo>
                <a:lnTo>
                  <a:pt x="1660" y="3616"/>
                </a:lnTo>
                <a:lnTo>
                  <a:pt x="1662" y="3611"/>
                </a:lnTo>
                <a:lnTo>
                  <a:pt x="1667" y="3608"/>
                </a:lnTo>
                <a:lnTo>
                  <a:pt x="1672" y="3604"/>
                </a:lnTo>
                <a:lnTo>
                  <a:pt x="1670" y="3599"/>
                </a:lnTo>
                <a:lnTo>
                  <a:pt x="1669" y="3596"/>
                </a:lnTo>
                <a:lnTo>
                  <a:pt x="1660" y="3589"/>
                </a:lnTo>
                <a:lnTo>
                  <a:pt x="1657" y="3585"/>
                </a:lnTo>
                <a:lnTo>
                  <a:pt x="1653" y="3582"/>
                </a:lnTo>
                <a:lnTo>
                  <a:pt x="1651" y="3577"/>
                </a:lnTo>
                <a:lnTo>
                  <a:pt x="1651" y="3570"/>
                </a:lnTo>
                <a:lnTo>
                  <a:pt x="1617" y="3570"/>
                </a:lnTo>
                <a:lnTo>
                  <a:pt x="1612" y="3567"/>
                </a:lnTo>
                <a:lnTo>
                  <a:pt x="1609" y="3563"/>
                </a:lnTo>
                <a:lnTo>
                  <a:pt x="1604" y="3558"/>
                </a:lnTo>
                <a:lnTo>
                  <a:pt x="1597" y="3556"/>
                </a:lnTo>
                <a:lnTo>
                  <a:pt x="1592" y="3560"/>
                </a:lnTo>
                <a:lnTo>
                  <a:pt x="1583" y="3563"/>
                </a:lnTo>
                <a:lnTo>
                  <a:pt x="1575" y="3563"/>
                </a:lnTo>
                <a:lnTo>
                  <a:pt x="1563" y="3563"/>
                </a:lnTo>
                <a:lnTo>
                  <a:pt x="1559" y="3565"/>
                </a:lnTo>
                <a:lnTo>
                  <a:pt x="1558" y="3567"/>
                </a:lnTo>
                <a:lnTo>
                  <a:pt x="1554" y="3570"/>
                </a:lnTo>
                <a:lnTo>
                  <a:pt x="1549" y="3570"/>
                </a:lnTo>
                <a:lnTo>
                  <a:pt x="1544" y="3570"/>
                </a:lnTo>
                <a:lnTo>
                  <a:pt x="1540" y="3572"/>
                </a:lnTo>
                <a:lnTo>
                  <a:pt x="1537" y="3573"/>
                </a:lnTo>
                <a:lnTo>
                  <a:pt x="1535" y="3577"/>
                </a:lnTo>
                <a:lnTo>
                  <a:pt x="1532" y="3575"/>
                </a:lnTo>
                <a:lnTo>
                  <a:pt x="1530" y="3573"/>
                </a:lnTo>
                <a:lnTo>
                  <a:pt x="1530" y="3570"/>
                </a:lnTo>
                <a:lnTo>
                  <a:pt x="1530" y="3568"/>
                </a:lnTo>
                <a:lnTo>
                  <a:pt x="1535" y="3563"/>
                </a:lnTo>
                <a:lnTo>
                  <a:pt x="1539" y="3563"/>
                </a:lnTo>
                <a:lnTo>
                  <a:pt x="1542" y="3563"/>
                </a:lnTo>
                <a:lnTo>
                  <a:pt x="1542" y="3562"/>
                </a:lnTo>
                <a:lnTo>
                  <a:pt x="1542" y="3555"/>
                </a:lnTo>
                <a:lnTo>
                  <a:pt x="1544" y="3551"/>
                </a:lnTo>
                <a:lnTo>
                  <a:pt x="1546" y="3548"/>
                </a:lnTo>
                <a:lnTo>
                  <a:pt x="1549" y="3546"/>
                </a:lnTo>
                <a:lnTo>
                  <a:pt x="1558" y="3546"/>
                </a:lnTo>
                <a:lnTo>
                  <a:pt x="1561" y="3544"/>
                </a:lnTo>
                <a:lnTo>
                  <a:pt x="1563" y="3543"/>
                </a:lnTo>
                <a:lnTo>
                  <a:pt x="1566" y="3541"/>
                </a:lnTo>
                <a:lnTo>
                  <a:pt x="1575" y="3543"/>
                </a:lnTo>
                <a:lnTo>
                  <a:pt x="1576" y="3543"/>
                </a:lnTo>
                <a:lnTo>
                  <a:pt x="1583" y="3541"/>
                </a:lnTo>
                <a:lnTo>
                  <a:pt x="1587" y="3539"/>
                </a:lnTo>
                <a:lnTo>
                  <a:pt x="1595" y="3534"/>
                </a:lnTo>
                <a:lnTo>
                  <a:pt x="1602" y="3527"/>
                </a:lnTo>
                <a:lnTo>
                  <a:pt x="1609" y="3522"/>
                </a:lnTo>
                <a:lnTo>
                  <a:pt x="1612" y="3522"/>
                </a:lnTo>
                <a:lnTo>
                  <a:pt x="1672" y="3522"/>
                </a:lnTo>
                <a:lnTo>
                  <a:pt x="1675" y="3538"/>
                </a:lnTo>
                <a:lnTo>
                  <a:pt x="1677" y="3541"/>
                </a:lnTo>
                <a:lnTo>
                  <a:pt x="1680" y="3546"/>
                </a:lnTo>
                <a:lnTo>
                  <a:pt x="1686" y="3551"/>
                </a:lnTo>
                <a:lnTo>
                  <a:pt x="1691" y="3556"/>
                </a:lnTo>
                <a:lnTo>
                  <a:pt x="1696" y="3565"/>
                </a:lnTo>
                <a:lnTo>
                  <a:pt x="1696" y="3567"/>
                </a:lnTo>
                <a:lnTo>
                  <a:pt x="1698" y="3572"/>
                </a:lnTo>
                <a:lnTo>
                  <a:pt x="1699" y="3575"/>
                </a:lnTo>
                <a:lnTo>
                  <a:pt x="1708" y="3580"/>
                </a:lnTo>
                <a:lnTo>
                  <a:pt x="1711" y="3582"/>
                </a:lnTo>
                <a:lnTo>
                  <a:pt x="1715" y="3584"/>
                </a:lnTo>
                <a:lnTo>
                  <a:pt x="1716" y="3589"/>
                </a:lnTo>
                <a:lnTo>
                  <a:pt x="1715" y="3594"/>
                </a:lnTo>
                <a:lnTo>
                  <a:pt x="1716" y="3596"/>
                </a:lnTo>
                <a:lnTo>
                  <a:pt x="1720" y="3597"/>
                </a:lnTo>
                <a:lnTo>
                  <a:pt x="1723" y="3599"/>
                </a:lnTo>
                <a:lnTo>
                  <a:pt x="1735" y="3608"/>
                </a:lnTo>
                <a:lnTo>
                  <a:pt x="1742" y="3613"/>
                </a:lnTo>
                <a:lnTo>
                  <a:pt x="1747" y="3618"/>
                </a:lnTo>
                <a:lnTo>
                  <a:pt x="1750" y="3618"/>
                </a:lnTo>
                <a:lnTo>
                  <a:pt x="1766" y="3618"/>
                </a:lnTo>
                <a:lnTo>
                  <a:pt x="1778" y="3619"/>
                </a:lnTo>
                <a:lnTo>
                  <a:pt x="1802" y="3625"/>
                </a:lnTo>
                <a:lnTo>
                  <a:pt x="1808" y="3625"/>
                </a:lnTo>
                <a:lnTo>
                  <a:pt x="1813" y="3626"/>
                </a:lnTo>
                <a:lnTo>
                  <a:pt x="1819" y="3630"/>
                </a:lnTo>
                <a:lnTo>
                  <a:pt x="1820" y="3633"/>
                </a:lnTo>
                <a:lnTo>
                  <a:pt x="1825" y="3637"/>
                </a:lnTo>
                <a:lnTo>
                  <a:pt x="1829" y="3638"/>
                </a:lnTo>
                <a:lnTo>
                  <a:pt x="1836" y="3640"/>
                </a:lnTo>
                <a:lnTo>
                  <a:pt x="1842" y="3638"/>
                </a:lnTo>
                <a:lnTo>
                  <a:pt x="1853" y="3638"/>
                </a:lnTo>
                <a:lnTo>
                  <a:pt x="1861" y="3637"/>
                </a:lnTo>
                <a:lnTo>
                  <a:pt x="1866" y="3633"/>
                </a:lnTo>
                <a:lnTo>
                  <a:pt x="1870" y="3628"/>
                </a:lnTo>
                <a:lnTo>
                  <a:pt x="1875" y="3623"/>
                </a:lnTo>
                <a:lnTo>
                  <a:pt x="1880" y="3619"/>
                </a:lnTo>
                <a:lnTo>
                  <a:pt x="1887" y="3618"/>
                </a:lnTo>
                <a:lnTo>
                  <a:pt x="1897" y="3618"/>
                </a:lnTo>
                <a:lnTo>
                  <a:pt x="1906" y="3618"/>
                </a:lnTo>
                <a:lnTo>
                  <a:pt x="1911" y="3621"/>
                </a:lnTo>
                <a:lnTo>
                  <a:pt x="1916" y="3626"/>
                </a:lnTo>
                <a:lnTo>
                  <a:pt x="1917" y="3631"/>
                </a:lnTo>
                <a:lnTo>
                  <a:pt x="1921" y="3633"/>
                </a:lnTo>
                <a:lnTo>
                  <a:pt x="1923" y="3635"/>
                </a:lnTo>
                <a:lnTo>
                  <a:pt x="1924" y="3638"/>
                </a:lnTo>
                <a:lnTo>
                  <a:pt x="1926" y="3643"/>
                </a:lnTo>
                <a:lnTo>
                  <a:pt x="1929" y="3645"/>
                </a:lnTo>
                <a:lnTo>
                  <a:pt x="1931" y="3645"/>
                </a:lnTo>
                <a:lnTo>
                  <a:pt x="1940" y="3647"/>
                </a:lnTo>
                <a:lnTo>
                  <a:pt x="1945" y="3645"/>
                </a:lnTo>
                <a:lnTo>
                  <a:pt x="1948" y="3643"/>
                </a:lnTo>
                <a:lnTo>
                  <a:pt x="1952" y="3642"/>
                </a:lnTo>
                <a:lnTo>
                  <a:pt x="1958" y="3635"/>
                </a:lnTo>
                <a:lnTo>
                  <a:pt x="1962" y="3633"/>
                </a:lnTo>
                <a:lnTo>
                  <a:pt x="1965" y="3631"/>
                </a:lnTo>
                <a:lnTo>
                  <a:pt x="1989" y="3631"/>
                </a:lnTo>
                <a:lnTo>
                  <a:pt x="2010" y="3631"/>
                </a:lnTo>
                <a:lnTo>
                  <a:pt x="2047" y="3638"/>
                </a:lnTo>
                <a:lnTo>
                  <a:pt x="2047" y="3666"/>
                </a:lnTo>
                <a:lnTo>
                  <a:pt x="2050" y="3667"/>
                </a:lnTo>
                <a:lnTo>
                  <a:pt x="2052" y="3669"/>
                </a:lnTo>
                <a:lnTo>
                  <a:pt x="2054" y="3672"/>
                </a:lnTo>
                <a:lnTo>
                  <a:pt x="2056" y="3677"/>
                </a:lnTo>
                <a:lnTo>
                  <a:pt x="2059" y="3679"/>
                </a:lnTo>
                <a:lnTo>
                  <a:pt x="2061" y="3679"/>
                </a:lnTo>
                <a:lnTo>
                  <a:pt x="2074" y="3679"/>
                </a:lnTo>
                <a:lnTo>
                  <a:pt x="2085" y="3679"/>
                </a:lnTo>
                <a:lnTo>
                  <a:pt x="2088" y="3677"/>
                </a:lnTo>
                <a:lnTo>
                  <a:pt x="2091" y="3674"/>
                </a:lnTo>
                <a:lnTo>
                  <a:pt x="2095" y="3671"/>
                </a:lnTo>
                <a:lnTo>
                  <a:pt x="2095" y="3666"/>
                </a:lnTo>
                <a:lnTo>
                  <a:pt x="2100" y="3664"/>
                </a:lnTo>
                <a:lnTo>
                  <a:pt x="2100" y="3660"/>
                </a:lnTo>
                <a:lnTo>
                  <a:pt x="2102" y="3652"/>
                </a:lnTo>
                <a:lnTo>
                  <a:pt x="2107" y="3652"/>
                </a:lnTo>
                <a:lnTo>
                  <a:pt x="2112" y="3650"/>
                </a:lnTo>
                <a:lnTo>
                  <a:pt x="2114" y="3650"/>
                </a:lnTo>
                <a:lnTo>
                  <a:pt x="2119" y="3645"/>
                </a:lnTo>
                <a:lnTo>
                  <a:pt x="2126" y="3642"/>
                </a:lnTo>
                <a:lnTo>
                  <a:pt x="2133" y="3642"/>
                </a:lnTo>
                <a:lnTo>
                  <a:pt x="2136" y="3642"/>
                </a:lnTo>
                <a:lnTo>
                  <a:pt x="2138" y="3643"/>
                </a:lnTo>
                <a:lnTo>
                  <a:pt x="2138" y="3647"/>
                </a:lnTo>
                <a:lnTo>
                  <a:pt x="2138" y="3648"/>
                </a:lnTo>
                <a:lnTo>
                  <a:pt x="2139" y="3648"/>
                </a:lnTo>
                <a:lnTo>
                  <a:pt x="2141" y="3652"/>
                </a:lnTo>
                <a:lnTo>
                  <a:pt x="2144" y="3654"/>
                </a:lnTo>
                <a:lnTo>
                  <a:pt x="2151" y="3660"/>
                </a:lnTo>
                <a:lnTo>
                  <a:pt x="2160" y="3664"/>
                </a:lnTo>
                <a:lnTo>
                  <a:pt x="2179" y="3669"/>
                </a:lnTo>
                <a:lnTo>
                  <a:pt x="2182" y="3671"/>
                </a:lnTo>
                <a:lnTo>
                  <a:pt x="2213" y="3681"/>
                </a:lnTo>
                <a:lnTo>
                  <a:pt x="2216" y="3683"/>
                </a:lnTo>
                <a:lnTo>
                  <a:pt x="2225" y="3684"/>
                </a:lnTo>
                <a:lnTo>
                  <a:pt x="2235" y="3684"/>
                </a:lnTo>
                <a:lnTo>
                  <a:pt x="2245" y="3683"/>
                </a:lnTo>
                <a:lnTo>
                  <a:pt x="2257" y="3679"/>
                </a:lnTo>
                <a:lnTo>
                  <a:pt x="2260" y="3679"/>
                </a:lnTo>
                <a:lnTo>
                  <a:pt x="2303" y="3679"/>
                </a:lnTo>
                <a:lnTo>
                  <a:pt x="2346" y="3679"/>
                </a:lnTo>
                <a:lnTo>
                  <a:pt x="2368" y="3679"/>
                </a:lnTo>
                <a:lnTo>
                  <a:pt x="2387" y="3679"/>
                </a:lnTo>
                <a:lnTo>
                  <a:pt x="2405" y="3683"/>
                </a:lnTo>
                <a:lnTo>
                  <a:pt x="2422" y="3686"/>
                </a:lnTo>
                <a:lnTo>
                  <a:pt x="2433" y="3686"/>
                </a:lnTo>
                <a:lnTo>
                  <a:pt x="2441" y="3684"/>
                </a:lnTo>
                <a:lnTo>
                  <a:pt x="2457" y="3677"/>
                </a:lnTo>
                <a:lnTo>
                  <a:pt x="2463" y="3676"/>
                </a:lnTo>
                <a:lnTo>
                  <a:pt x="2472" y="3672"/>
                </a:lnTo>
                <a:lnTo>
                  <a:pt x="2480" y="3672"/>
                </a:lnTo>
                <a:lnTo>
                  <a:pt x="2491" y="3672"/>
                </a:lnTo>
                <a:lnTo>
                  <a:pt x="2504" y="3666"/>
                </a:lnTo>
                <a:lnTo>
                  <a:pt x="2508" y="3664"/>
                </a:lnTo>
                <a:lnTo>
                  <a:pt x="2516" y="3660"/>
                </a:lnTo>
                <a:lnTo>
                  <a:pt x="2523" y="3659"/>
                </a:lnTo>
                <a:lnTo>
                  <a:pt x="2530" y="3659"/>
                </a:lnTo>
                <a:lnTo>
                  <a:pt x="2538" y="3660"/>
                </a:lnTo>
                <a:lnTo>
                  <a:pt x="2543" y="3660"/>
                </a:lnTo>
                <a:lnTo>
                  <a:pt x="2603" y="3666"/>
                </a:lnTo>
                <a:lnTo>
                  <a:pt x="2661" y="3672"/>
                </a:lnTo>
                <a:lnTo>
                  <a:pt x="2677" y="3671"/>
                </a:lnTo>
                <a:lnTo>
                  <a:pt x="2690" y="3667"/>
                </a:lnTo>
                <a:lnTo>
                  <a:pt x="2718" y="3660"/>
                </a:lnTo>
                <a:lnTo>
                  <a:pt x="2731" y="3657"/>
                </a:lnTo>
                <a:lnTo>
                  <a:pt x="2745" y="3654"/>
                </a:lnTo>
                <a:lnTo>
                  <a:pt x="2760" y="3652"/>
                </a:lnTo>
                <a:lnTo>
                  <a:pt x="2777" y="3652"/>
                </a:lnTo>
                <a:lnTo>
                  <a:pt x="2788" y="3648"/>
                </a:lnTo>
                <a:lnTo>
                  <a:pt x="2796" y="3642"/>
                </a:lnTo>
                <a:lnTo>
                  <a:pt x="2798" y="3640"/>
                </a:lnTo>
                <a:lnTo>
                  <a:pt x="2806" y="3640"/>
                </a:lnTo>
                <a:lnTo>
                  <a:pt x="2817" y="3638"/>
                </a:lnTo>
                <a:lnTo>
                  <a:pt x="2822" y="3638"/>
                </a:lnTo>
                <a:lnTo>
                  <a:pt x="2825" y="3635"/>
                </a:lnTo>
                <a:lnTo>
                  <a:pt x="2828" y="3631"/>
                </a:lnTo>
                <a:lnTo>
                  <a:pt x="2830" y="3626"/>
                </a:lnTo>
                <a:lnTo>
                  <a:pt x="2834" y="3626"/>
                </a:lnTo>
                <a:lnTo>
                  <a:pt x="2842" y="3625"/>
                </a:lnTo>
                <a:lnTo>
                  <a:pt x="2849" y="3621"/>
                </a:lnTo>
                <a:lnTo>
                  <a:pt x="2861" y="3613"/>
                </a:lnTo>
                <a:lnTo>
                  <a:pt x="2864" y="3611"/>
                </a:lnTo>
                <a:lnTo>
                  <a:pt x="2878" y="3602"/>
                </a:lnTo>
                <a:lnTo>
                  <a:pt x="2892" y="3596"/>
                </a:lnTo>
                <a:lnTo>
                  <a:pt x="2895" y="3594"/>
                </a:lnTo>
                <a:lnTo>
                  <a:pt x="2897" y="3587"/>
                </a:lnTo>
                <a:lnTo>
                  <a:pt x="2900" y="3584"/>
                </a:lnTo>
                <a:lnTo>
                  <a:pt x="2914" y="3582"/>
                </a:lnTo>
                <a:lnTo>
                  <a:pt x="2917" y="3580"/>
                </a:lnTo>
                <a:lnTo>
                  <a:pt x="2921" y="3580"/>
                </a:lnTo>
                <a:lnTo>
                  <a:pt x="2924" y="3579"/>
                </a:lnTo>
                <a:lnTo>
                  <a:pt x="2929" y="3572"/>
                </a:lnTo>
                <a:lnTo>
                  <a:pt x="2934" y="3562"/>
                </a:lnTo>
                <a:lnTo>
                  <a:pt x="2938" y="3556"/>
                </a:lnTo>
                <a:lnTo>
                  <a:pt x="2941" y="3553"/>
                </a:lnTo>
                <a:lnTo>
                  <a:pt x="2943" y="3551"/>
                </a:lnTo>
                <a:lnTo>
                  <a:pt x="2946" y="3550"/>
                </a:lnTo>
                <a:lnTo>
                  <a:pt x="2950" y="3546"/>
                </a:lnTo>
                <a:lnTo>
                  <a:pt x="2951" y="3544"/>
                </a:lnTo>
                <a:lnTo>
                  <a:pt x="2958" y="3538"/>
                </a:lnTo>
                <a:lnTo>
                  <a:pt x="2963" y="3533"/>
                </a:lnTo>
                <a:lnTo>
                  <a:pt x="2970" y="3526"/>
                </a:lnTo>
                <a:lnTo>
                  <a:pt x="2979" y="3521"/>
                </a:lnTo>
                <a:lnTo>
                  <a:pt x="2980" y="3519"/>
                </a:lnTo>
                <a:lnTo>
                  <a:pt x="2989" y="3514"/>
                </a:lnTo>
                <a:lnTo>
                  <a:pt x="2996" y="3509"/>
                </a:lnTo>
                <a:lnTo>
                  <a:pt x="3001" y="3505"/>
                </a:lnTo>
                <a:lnTo>
                  <a:pt x="3004" y="3502"/>
                </a:lnTo>
                <a:lnTo>
                  <a:pt x="3009" y="3490"/>
                </a:lnTo>
                <a:lnTo>
                  <a:pt x="3011" y="3485"/>
                </a:lnTo>
                <a:lnTo>
                  <a:pt x="3014" y="3480"/>
                </a:lnTo>
                <a:lnTo>
                  <a:pt x="3018" y="3476"/>
                </a:lnTo>
                <a:lnTo>
                  <a:pt x="3023" y="3475"/>
                </a:lnTo>
                <a:lnTo>
                  <a:pt x="3025" y="3469"/>
                </a:lnTo>
                <a:lnTo>
                  <a:pt x="3026" y="3466"/>
                </a:lnTo>
                <a:lnTo>
                  <a:pt x="3033" y="3461"/>
                </a:lnTo>
                <a:lnTo>
                  <a:pt x="3040" y="3456"/>
                </a:lnTo>
                <a:lnTo>
                  <a:pt x="3042" y="3454"/>
                </a:lnTo>
                <a:lnTo>
                  <a:pt x="3043" y="3449"/>
                </a:lnTo>
                <a:lnTo>
                  <a:pt x="3045" y="3446"/>
                </a:lnTo>
                <a:lnTo>
                  <a:pt x="3050" y="3440"/>
                </a:lnTo>
                <a:lnTo>
                  <a:pt x="3055" y="3435"/>
                </a:lnTo>
                <a:lnTo>
                  <a:pt x="3060" y="3427"/>
                </a:lnTo>
                <a:lnTo>
                  <a:pt x="3065" y="3418"/>
                </a:lnTo>
                <a:lnTo>
                  <a:pt x="3069" y="3415"/>
                </a:lnTo>
                <a:lnTo>
                  <a:pt x="3071" y="3411"/>
                </a:lnTo>
                <a:lnTo>
                  <a:pt x="3074" y="3408"/>
                </a:lnTo>
                <a:lnTo>
                  <a:pt x="3074" y="3403"/>
                </a:lnTo>
                <a:lnTo>
                  <a:pt x="3072" y="3398"/>
                </a:lnTo>
                <a:lnTo>
                  <a:pt x="3074" y="3396"/>
                </a:lnTo>
                <a:lnTo>
                  <a:pt x="3079" y="3389"/>
                </a:lnTo>
                <a:lnTo>
                  <a:pt x="3084" y="3382"/>
                </a:lnTo>
                <a:lnTo>
                  <a:pt x="3091" y="3369"/>
                </a:lnTo>
                <a:lnTo>
                  <a:pt x="3091" y="3365"/>
                </a:lnTo>
                <a:lnTo>
                  <a:pt x="3091" y="3316"/>
                </a:lnTo>
                <a:lnTo>
                  <a:pt x="3091" y="3311"/>
                </a:lnTo>
                <a:lnTo>
                  <a:pt x="3093" y="3302"/>
                </a:lnTo>
                <a:lnTo>
                  <a:pt x="3094" y="3294"/>
                </a:lnTo>
                <a:lnTo>
                  <a:pt x="3098" y="3287"/>
                </a:lnTo>
                <a:lnTo>
                  <a:pt x="3105" y="3280"/>
                </a:lnTo>
                <a:lnTo>
                  <a:pt x="3105" y="3277"/>
                </a:lnTo>
                <a:lnTo>
                  <a:pt x="3108" y="3265"/>
                </a:lnTo>
                <a:lnTo>
                  <a:pt x="3110" y="3261"/>
                </a:lnTo>
                <a:lnTo>
                  <a:pt x="3113" y="3256"/>
                </a:lnTo>
                <a:lnTo>
                  <a:pt x="3115" y="3255"/>
                </a:lnTo>
                <a:lnTo>
                  <a:pt x="3124" y="3239"/>
                </a:lnTo>
                <a:lnTo>
                  <a:pt x="3125" y="3234"/>
                </a:lnTo>
                <a:lnTo>
                  <a:pt x="3129" y="3227"/>
                </a:lnTo>
                <a:lnTo>
                  <a:pt x="3129" y="3224"/>
                </a:lnTo>
                <a:lnTo>
                  <a:pt x="3132" y="3220"/>
                </a:lnTo>
                <a:lnTo>
                  <a:pt x="3135" y="3215"/>
                </a:lnTo>
                <a:lnTo>
                  <a:pt x="3135" y="3207"/>
                </a:lnTo>
                <a:lnTo>
                  <a:pt x="3135" y="3198"/>
                </a:lnTo>
                <a:lnTo>
                  <a:pt x="3135" y="3188"/>
                </a:lnTo>
                <a:lnTo>
                  <a:pt x="3135" y="3185"/>
                </a:lnTo>
                <a:lnTo>
                  <a:pt x="3139" y="3173"/>
                </a:lnTo>
                <a:lnTo>
                  <a:pt x="3139" y="3161"/>
                </a:lnTo>
                <a:lnTo>
                  <a:pt x="3141" y="3154"/>
                </a:lnTo>
                <a:lnTo>
                  <a:pt x="3142" y="3150"/>
                </a:lnTo>
                <a:lnTo>
                  <a:pt x="3144" y="3145"/>
                </a:lnTo>
                <a:lnTo>
                  <a:pt x="3146" y="3140"/>
                </a:lnTo>
                <a:lnTo>
                  <a:pt x="3147" y="3125"/>
                </a:lnTo>
                <a:lnTo>
                  <a:pt x="3147" y="3108"/>
                </a:lnTo>
                <a:lnTo>
                  <a:pt x="3146" y="3089"/>
                </a:lnTo>
                <a:lnTo>
                  <a:pt x="3146" y="3072"/>
                </a:lnTo>
                <a:lnTo>
                  <a:pt x="3146" y="3063"/>
                </a:lnTo>
                <a:lnTo>
                  <a:pt x="3142" y="3058"/>
                </a:lnTo>
                <a:lnTo>
                  <a:pt x="3139" y="3055"/>
                </a:lnTo>
                <a:lnTo>
                  <a:pt x="3132" y="3051"/>
                </a:lnTo>
                <a:lnTo>
                  <a:pt x="3132" y="3031"/>
                </a:lnTo>
                <a:lnTo>
                  <a:pt x="3132" y="3028"/>
                </a:lnTo>
                <a:lnTo>
                  <a:pt x="3130" y="3024"/>
                </a:lnTo>
                <a:lnTo>
                  <a:pt x="3129" y="3021"/>
                </a:lnTo>
                <a:lnTo>
                  <a:pt x="3124" y="3011"/>
                </a:lnTo>
                <a:lnTo>
                  <a:pt x="3120" y="3007"/>
                </a:lnTo>
                <a:lnTo>
                  <a:pt x="3120" y="3004"/>
                </a:lnTo>
                <a:lnTo>
                  <a:pt x="3118" y="3000"/>
                </a:lnTo>
                <a:lnTo>
                  <a:pt x="3113" y="2993"/>
                </a:lnTo>
                <a:lnTo>
                  <a:pt x="3101" y="2985"/>
                </a:lnTo>
                <a:lnTo>
                  <a:pt x="3098" y="2983"/>
                </a:lnTo>
                <a:lnTo>
                  <a:pt x="3081" y="2978"/>
                </a:lnTo>
                <a:lnTo>
                  <a:pt x="3064" y="2976"/>
                </a:lnTo>
                <a:lnTo>
                  <a:pt x="3060" y="2971"/>
                </a:lnTo>
                <a:lnTo>
                  <a:pt x="3059" y="2964"/>
                </a:lnTo>
                <a:lnTo>
                  <a:pt x="3057" y="2958"/>
                </a:lnTo>
                <a:lnTo>
                  <a:pt x="3057" y="2949"/>
                </a:lnTo>
                <a:lnTo>
                  <a:pt x="3048" y="2944"/>
                </a:lnTo>
                <a:lnTo>
                  <a:pt x="3045" y="2941"/>
                </a:lnTo>
                <a:lnTo>
                  <a:pt x="3043" y="2935"/>
                </a:lnTo>
                <a:lnTo>
                  <a:pt x="3042" y="2930"/>
                </a:lnTo>
                <a:lnTo>
                  <a:pt x="3040" y="2927"/>
                </a:lnTo>
                <a:lnTo>
                  <a:pt x="3040" y="2920"/>
                </a:lnTo>
                <a:lnTo>
                  <a:pt x="3037" y="2913"/>
                </a:lnTo>
                <a:lnTo>
                  <a:pt x="3033" y="2908"/>
                </a:lnTo>
                <a:lnTo>
                  <a:pt x="3030" y="2905"/>
                </a:lnTo>
                <a:lnTo>
                  <a:pt x="3025" y="2901"/>
                </a:lnTo>
                <a:lnTo>
                  <a:pt x="3018" y="2900"/>
                </a:lnTo>
                <a:lnTo>
                  <a:pt x="3011" y="2900"/>
                </a:lnTo>
                <a:lnTo>
                  <a:pt x="3004" y="2903"/>
                </a:lnTo>
                <a:lnTo>
                  <a:pt x="3001" y="2903"/>
                </a:lnTo>
                <a:lnTo>
                  <a:pt x="2997" y="2901"/>
                </a:lnTo>
                <a:lnTo>
                  <a:pt x="2994" y="2896"/>
                </a:lnTo>
                <a:lnTo>
                  <a:pt x="2992" y="2896"/>
                </a:lnTo>
                <a:lnTo>
                  <a:pt x="2989" y="2895"/>
                </a:lnTo>
                <a:lnTo>
                  <a:pt x="2990" y="2886"/>
                </a:lnTo>
                <a:lnTo>
                  <a:pt x="2990" y="2879"/>
                </a:lnTo>
                <a:lnTo>
                  <a:pt x="2987" y="2867"/>
                </a:lnTo>
                <a:lnTo>
                  <a:pt x="2980" y="2857"/>
                </a:lnTo>
                <a:lnTo>
                  <a:pt x="2975" y="2847"/>
                </a:lnTo>
                <a:lnTo>
                  <a:pt x="2973" y="2840"/>
                </a:lnTo>
                <a:lnTo>
                  <a:pt x="2967" y="2835"/>
                </a:lnTo>
                <a:lnTo>
                  <a:pt x="2960" y="2833"/>
                </a:lnTo>
                <a:lnTo>
                  <a:pt x="2948" y="2833"/>
                </a:lnTo>
                <a:lnTo>
                  <a:pt x="2948" y="2828"/>
                </a:lnTo>
                <a:lnTo>
                  <a:pt x="2950" y="2825"/>
                </a:lnTo>
                <a:lnTo>
                  <a:pt x="2951" y="2823"/>
                </a:lnTo>
                <a:lnTo>
                  <a:pt x="2955" y="2820"/>
                </a:lnTo>
                <a:lnTo>
                  <a:pt x="2956" y="2814"/>
                </a:lnTo>
                <a:lnTo>
                  <a:pt x="2956" y="2797"/>
                </a:lnTo>
                <a:lnTo>
                  <a:pt x="2953" y="2799"/>
                </a:lnTo>
                <a:lnTo>
                  <a:pt x="2950" y="2799"/>
                </a:lnTo>
                <a:lnTo>
                  <a:pt x="2944" y="2794"/>
                </a:lnTo>
                <a:lnTo>
                  <a:pt x="2939" y="2791"/>
                </a:lnTo>
                <a:lnTo>
                  <a:pt x="2936" y="2791"/>
                </a:lnTo>
                <a:lnTo>
                  <a:pt x="2932" y="2792"/>
                </a:lnTo>
                <a:lnTo>
                  <a:pt x="2929" y="2792"/>
                </a:lnTo>
                <a:lnTo>
                  <a:pt x="2917" y="2794"/>
                </a:lnTo>
                <a:lnTo>
                  <a:pt x="2907" y="2799"/>
                </a:lnTo>
                <a:lnTo>
                  <a:pt x="2905" y="2796"/>
                </a:lnTo>
                <a:lnTo>
                  <a:pt x="2902" y="2794"/>
                </a:lnTo>
                <a:lnTo>
                  <a:pt x="2900" y="2794"/>
                </a:lnTo>
                <a:lnTo>
                  <a:pt x="2895" y="2796"/>
                </a:lnTo>
                <a:lnTo>
                  <a:pt x="2892" y="2796"/>
                </a:lnTo>
                <a:lnTo>
                  <a:pt x="2881" y="2792"/>
                </a:lnTo>
                <a:lnTo>
                  <a:pt x="2876" y="2791"/>
                </a:lnTo>
                <a:lnTo>
                  <a:pt x="2871" y="2791"/>
                </a:lnTo>
                <a:lnTo>
                  <a:pt x="2866" y="2794"/>
                </a:lnTo>
                <a:lnTo>
                  <a:pt x="2859" y="2799"/>
                </a:lnTo>
                <a:lnTo>
                  <a:pt x="2856" y="2797"/>
                </a:lnTo>
                <a:lnTo>
                  <a:pt x="2854" y="2796"/>
                </a:lnTo>
                <a:lnTo>
                  <a:pt x="2854" y="2794"/>
                </a:lnTo>
                <a:lnTo>
                  <a:pt x="2856" y="2789"/>
                </a:lnTo>
                <a:lnTo>
                  <a:pt x="2857" y="2784"/>
                </a:lnTo>
                <a:lnTo>
                  <a:pt x="2859" y="2779"/>
                </a:lnTo>
                <a:lnTo>
                  <a:pt x="2851" y="2779"/>
                </a:lnTo>
                <a:lnTo>
                  <a:pt x="2844" y="2780"/>
                </a:lnTo>
                <a:lnTo>
                  <a:pt x="2840" y="2785"/>
                </a:lnTo>
                <a:lnTo>
                  <a:pt x="2839" y="2792"/>
                </a:lnTo>
                <a:lnTo>
                  <a:pt x="2834" y="2791"/>
                </a:lnTo>
                <a:lnTo>
                  <a:pt x="2830" y="2789"/>
                </a:lnTo>
                <a:lnTo>
                  <a:pt x="2828" y="2784"/>
                </a:lnTo>
                <a:lnTo>
                  <a:pt x="2827" y="2779"/>
                </a:lnTo>
                <a:lnTo>
                  <a:pt x="2823" y="2768"/>
                </a:lnTo>
                <a:lnTo>
                  <a:pt x="2822" y="2763"/>
                </a:lnTo>
                <a:lnTo>
                  <a:pt x="2818" y="2760"/>
                </a:lnTo>
                <a:lnTo>
                  <a:pt x="2817" y="2758"/>
                </a:lnTo>
                <a:lnTo>
                  <a:pt x="2806" y="2753"/>
                </a:lnTo>
                <a:lnTo>
                  <a:pt x="2798" y="2751"/>
                </a:lnTo>
                <a:lnTo>
                  <a:pt x="2781" y="2748"/>
                </a:lnTo>
                <a:lnTo>
                  <a:pt x="2777" y="2748"/>
                </a:lnTo>
                <a:lnTo>
                  <a:pt x="2764" y="2745"/>
                </a:lnTo>
                <a:lnTo>
                  <a:pt x="2752" y="2743"/>
                </a:lnTo>
                <a:lnTo>
                  <a:pt x="2748" y="2741"/>
                </a:lnTo>
                <a:lnTo>
                  <a:pt x="2745" y="2738"/>
                </a:lnTo>
                <a:lnTo>
                  <a:pt x="2740" y="2736"/>
                </a:lnTo>
                <a:lnTo>
                  <a:pt x="2735" y="2736"/>
                </a:lnTo>
                <a:lnTo>
                  <a:pt x="2730" y="2738"/>
                </a:lnTo>
                <a:lnTo>
                  <a:pt x="2726" y="2738"/>
                </a:lnTo>
                <a:lnTo>
                  <a:pt x="2723" y="2738"/>
                </a:lnTo>
                <a:lnTo>
                  <a:pt x="2721" y="2733"/>
                </a:lnTo>
                <a:lnTo>
                  <a:pt x="2719" y="2729"/>
                </a:lnTo>
                <a:lnTo>
                  <a:pt x="2711" y="2722"/>
                </a:lnTo>
                <a:lnTo>
                  <a:pt x="2707" y="2719"/>
                </a:lnTo>
                <a:lnTo>
                  <a:pt x="2704" y="2716"/>
                </a:lnTo>
                <a:lnTo>
                  <a:pt x="2702" y="2710"/>
                </a:lnTo>
                <a:lnTo>
                  <a:pt x="2702" y="2704"/>
                </a:lnTo>
                <a:lnTo>
                  <a:pt x="2694" y="2702"/>
                </a:lnTo>
                <a:lnTo>
                  <a:pt x="2690" y="2700"/>
                </a:lnTo>
                <a:lnTo>
                  <a:pt x="2687" y="2697"/>
                </a:lnTo>
                <a:lnTo>
                  <a:pt x="2684" y="2693"/>
                </a:lnTo>
                <a:lnTo>
                  <a:pt x="2680" y="2692"/>
                </a:lnTo>
                <a:lnTo>
                  <a:pt x="2677" y="2690"/>
                </a:lnTo>
                <a:lnTo>
                  <a:pt x="2673" y="2690"/>
                </a:lnTo>
                <a:lnTo>
                  <a:pt x="2670" y="2692"/>
                </a:lnTo>
                <a:lnTo>
                  <a:pt x="2666" y="2690"/>
                </a:lnTo>
                <a:lnTo>
                  <a:pt x="2658" y="2686"/>
                </a:lnTo>
                <a:lnTo>
                  <a:pt x="2649" y="2681"/>
                </a:lnTo>
                <a:lnTo>
                  <a:pt x="2646" y="2681"/>
                </a:lnTo>
                <a:lnTo>
                  <a:pt x="2643" y="2681"/>
                </a:lnTo>
                <a:lnTo>
                  <a:pt x="2643" y="2686"/>
                </a:lnTo>
                <a:lnTo>
                  <a:pt x="2643" y="2690"/>
                </a:lnTo>
                <a:lnTo>
                  <a:pt x="2644" y="2693"/>
                </a:lnTo>
                <a:lnTo>
                  <a:pt x="2648" y="2695"/>
                </a:lnTo>
                <a:lnTo>
                  <a:pt x="2656" y="2697"/>
                </a:lnTo>
                <a:lnTo>
                  <a:pt x="2661" y="2700"/>
                </a:lnTo>
                <a:lnTo>
                  <a:pt x="2663" y="2704"/>
                </a:lnTo>
                <a:lnTo>
                  <a:pt x="2668" y="2709"/>
                </a:lnTo>
                <a:lnTo>
                  <a:pt x="2672" y="2712"/>
                </a:lnTo>
                <a:lnTo>
                  <a:pt x="2675" y="2714"/>
                </a:lnTo>
                <a:lnTo>
                  <a:pt x="2677" y="2716"/>
                </a:lnTo>
                <a:lnTo>
                  <a:pt x="2680" y="2719"/>
                </a:lnTo>
                <a:lnTo>
                  <a:pt x="2682" y="2724"/>
                </a:lnTo>
                <a:lnTo>
                  <a:pt x="2687" y="2721"/>
                </a:lnTo>
                <a:lnTo>
                  <a:pt x="2690" y="2719"/>
                </a:lnTo>
                <a:lnTo>
                  <a:pt x="2694" y="2721"/>
                </a:lnTo>
                <a:lnTo>
                  <a:pt x="2695" y="2724"/>
                </a:lnTo>
                <a:lnTo>
                  <a:pt x="2695" y="2731"/>
                </a:lnTo>
                <a:lnTo>
                  <a:pt x="2694" y="2734"/>
                </a:lnTo>
                <a:lnTo>
                  <a:pt x="2689" y="2738"/>
                </a:lnTo>
                <a:lnTo>
                  <a:pt x="2682" y="2738"/>
                </a:lnTo>
                <a:lnTo>
                  <a:pt x="2677" y="2738"/>
                </a:lnTo>
                <a:lnTo>
                  <a:pt x="2673" y="2736"/>
                </a:lnTo>
                <a:lnTo>
                  <a:pt x="2670" y="2734"/>
                </a:lnTo>
                <a:lnTo>
                  <a:pt x="2668" y="2731"/>
                </a:lnTo>
                <a:lnTo>
                  <a:pt x="2663" y="2731"/>
                </a:lnTo>
                <a:lnTo>
                  <a:pt x="2660" y="2731"/>
                </a:lnTo>
                <a:lnTo>
                  <a:pt x="2653" y="2736"/>
                </a:lnTo>
                <a:lnTo>
                  <a:pt x="2646" y="2739"/>
                </a:lnTo>
                <a:lnTo>
                  <a:pt x="2641" y="2739"/>
                </a:lnTo>
                <a:lnTo>
                  <a:pt x="2634" y="2738"/>
                </a:lnTo>
                <a:lnTo>
                  <a:pt x="2634" y="2734"/>
                </a:lnTo>
                <a:lnTo>
                  <a:pt x="2632" y="2733"/>
                </a:lnTo>
                <a:lnTo>
                  <a:pt x="2622" y="2729"/>
                </a:lnTo>
                <a:lnTo>
                  <a:pt x="2613" y="2724"/>
                </a:lnTo>
                <a:lnTo>
                  <a:pt x="2605" y="2721"/>
                </a:lnTo>
                <a:lnTo>
                  <a:pt x="2600" y="2721"/>
                </a:lnTo>
                <a:lnTo>
                  <a:pt x="2596" y="2722"/>
                </a:lnTo>
                <a:lnTo>
                  <a:pt x="2593" y="2721"/>
                </a:lnTo>
                <a:lnTo>
                  <a:pt x="2586" y="2717"/>
                </a:lnTo>
                <a:lnTo>
                  <a:pt x="2579" y="2716"/>
                </a:lnTo>
                <a:lnTo>
                  <a:pt x="2572" y="2717"/>
                </a:lnTo>
                <a:lnTo>
                  <a:pt x="2572" y="2712"/>
                </a:lnTo>
                <a:lnTo>
                  <a:pt x="2571" y="2710"/>
                </a:lnTo>
                <a:lnTo>
                  <a:pt x="2569" y="2710"/>
                </a:lnTo>
                <a:lnTo>
                  <a:pt x="2564" y="2710"/>
                </a:lnTo>
                <a:lnTo>
                  <a:pt x="2559" y="2712"/>
                </a:lnTo>
                <a:lnTo>
                  <a:pt x="2552" y="2709"/>
                </a:lnTo>
                <a:lnTo>
                  <a:pt x="2543" y="2704"/>
                </a:lnTo>
                <a:lnTo>
                  <a:pt x="2537" y="2700"/>
                </a:lnTo>
                <a:lnTo>
                  <a:pt x="2533" y="2700"/>
                </a:lnTo>
                <a:lnTo>
                  <a:pt x="2528" y="2700"/>
                </a:lnTo>
                <a:lnTo>
                  <a:pt x="2525" y="2698"/>
                </a:lnTo>
                <a:lnTo>
                  <a:pt x="2521" y="2698"/>
                </a:lnTo>
                <a:lnTo>
                  <a:pt x="2518" y="2698"/>
                </a:lnTo>
                <a:lnTo>
                  <a:pt x="2516" y="2695"/>
                </a:lnTo>
                <a:lnTo>
                  <a:pt x="2515" y="2688"/>
                </a:lnTo>
                <a:lnTo>
                  <a:pt x="2509" y="2685"/>
                </a:lnTo>
                <a:lnTo>
                  <a:pt x="2504" y="2683"/>
                </a:lnTo>
                <a:lnTo>
                  <a:pt x="2499" y="2685"/>
                </a:lnTo>
                <a:lnTo>
                  <a:pt x="2489" y="2688"/>
                </a:lnTo>
                <a:lnTo>
                  <a:pt x="2486" y="2688"/>
                </a:lnTo>
                <a:lnTo>
                  <a:pt x="2482" y="2685"/>
                </a:lnTo>
                <a:lnTo>
                  <a:pt x="2480" y="2685"/>
                </a:lnTo>
                <a:lnTo>
                  <a:pt x="2477" y="2683"/>
                </a:lnTo>
                <a:lnTo>
                  <a:pt x="2470" y="2681"/>
                </a:lnTo>
                <a:lnTo>
                  <a:pt x="2465" y="2681"/>
                </a:lnTo>
                <a:lnTo>
                  <a:pt x="2462" y="2683"/>
                </a:lnTo>
                <a:lnTo>
                  <a:pt x="2458" y="2686"/>
                </a:lnTo>
                <a:lnTo>
                  <a:pt x="2451" y="2693"/>
                </a:lnTo>
                <a:lnTo>
                  <a:pt x="2448" y="2695"/>
                </a:lnTo>
                <a:lnTo>
                  <a:pt x="2443" y="2697"/>
                </a:lnTo>
                <a:lnTo>
                  <a:pt x="2434" y="2698"/>
                </a:lnTo>
                <a:lnTo>
                  <a:pt x="2431" y="2700"/>
                </a:lnTo>
                <a:lnTo>
                  <a:pt x="2429" y="2704"/>
                </a:lnTo>
                <a:lnTo>
                  <a:pt x="2422" y="2698"/>
                </a:lnTo>
                <a:lnTo>
                  <a:pt x="2416" y="2693"/>
                </a:lnTo>
                <a:lnTo>
                  <a:pt x="2412" y="2692"/>
                </a:lnTo>
                <a:lnTo>
                  <a:pt x="2410" y="2686"/>
                </a:lnTo>
                <a:lnTo>
                  <a:pt x="2409" y="2681"/>
                </a:lnTo>
                <a:lnTo>
                  <a:pt x="2409" y="2676"/>
                </a:lnTo>
                <a:lnTo>
                  <a:pt x="2402" y="2673"/>
                </a:lnTo>
                <a:lnTo>
                  <a:pt x="2397" y="2668"/>
                </a:lnTo>
                <a:lnTo>
                  <a:pt x="2392" y="2663"/>
                </a:lnTo>
                <a:lnTo>
                  <a:pt x="2388" y="2656"/>
                </a:lnTo>
                <a:lnTo>
                  <a:pt x="2383" y="2656"/>
                </a:lnTo>
                <a:lnTo>
                  <a:pt x="2378" y="2654"/>
                </a:lnTo>
                <a:lnTo>
                  <a:pt x="2371" y="2651"/>
                </a:lnTo>
                <a:lnTo>
                  <a:pt x="2368" y="2649"/>
                </a:lnTo>
                <a:lnTo>
                  <a:pt x="2358" y="2642"/>
                </a:lnTo>
                <a:lnTo>
                  <a:pt x="2346" y="2635"/>
                </a:lnTo>
                <a:lnTo>
                  <a:pt x="2342" y="2634"/>
                </a:lnTo>
                <a:lnTo>
                  <a:pt x="2334" y="2628"/>
                </a:lnTo>
                <a:lnTo>
                  <a:pt x="2325" y="2622"/>
                </a:lnTo>
                <a:lnTo>
                  <a:pt x="2318" y="2618"/>
                </a:lnTo>
                <a:lnTo>
                  <a:pt x="2315" y="2618"/>
                </a:lnTo>
                <a:lnTo>
                  <a:pt x="2310" y="2620"/>
                </a:lnTo>
                <a:lnTo>
                  <a:pt x="2308" y="2616"/>
                </a:lnTo>
                <a:lnTo>
                  <a:pt x="2278" y="2598"/>
                </a:lnTo>
                <a:lnTo>
                  <a:pt x="2262" y="2589"/>
                </a:lnTo>
                <a:lnTo>
                  <a:pt x="2245" y="2581"/>
                </a:lnTo>
                <a:lnTo>
                  <a:pt x="2230" y="2581"/>
                </a:lnTo>
                <a:lnTo>
                  <a:pt x="2216" y="2581"/>
                </a:lnTo>
                <a:lnTo>
                  <a:pt x="2191" y="2587"/>
                </a:lnTo>
                <a:lnTo>
                  <a:pt x="2189" y="2584"/>
                </a:lnTo>
                <a:lnTo>
                  <a:pt x="2187" y="2582"/>
                </a:lnTo>
                <a:lnTo>
                  <a:pt x="2184" y="2581"/>
                </a:lnTo>
                <a:lnTo>
                  <a:pt x="2173" y="2579"/>
                </a:lnTo>
                <a:lnTo>
                  <a:pt x="2163" y="2574"/>
                </a:lnTo>
                <a:lnTo>
                  <a:pt x="2160" y="2572"/>
                </a:lnTo>
                <a:lnTo>
                  <a:pt x="2144" y="2560"/>
                </a:lnTo>
                <a:lnTo>
                  <a:pt x="2141" y="2557"/>
                </a:lnTo>
                <a:lnTo>
                  <a:pt x="2139" y="2553"/>
                </a:lnTo>
                <a:lnTo>
                  <a:pt x="2138" y="2550"/>
                </a:lnTo>
                <a:lnTo>
                  <a:pt x="2131" y="2546"/>
                </a:lnTo>
                <a:lnTo>
                  <a:pt x="2121" y="2545"/>
                </a:lnTo>
                <a:lnTo>
                  <a:pt x="2110" y="2543"/>
                </a:lnTo>
                <a:lnTo>
                  <a:pt x="2107" y="2541"/>
                </a:lnTo>
                <a:lnTo>
                  <a:pt x="2091" y="2535"/>
                </a:lnTo>
                <a:lnTo>
                  <a:pt x="2088" y="2533"/>
                </a:lnTo>
                <a:lnTo>
                  <a:pt x="2081" y="2531"/>
                </a:lnTo>
                <a:lnTo>
                  <a:pt x="2076" y="2529"/>
                </a:lnTo>
                <a:lnTo>
                  <a:pt x="2062" y="2523"/>
                </a:lnTo>
                <a:lnTo>
                  <a:pt x="2059" y="2523"/>
                </a:lnTo>
                <a:lnTo>
                  <a:pt x="2047" y="2519"/>
                </a:lnTo>
                <a:lnTo>
                  <a:pt x="2037" y="2519"/>
                </a:lnTo>
                <a:lnTo>
                  <a:pt x="2018" y="2519"/>
                </a:lnTo>
                <a:lnTo>
                  <a:pt x="2013" y="2519"/>
                </a:lnTo>
                <a:lnTo>
                  <a:pt x="2010" y="2509"/>
                </a:lnTo>
                <a:lnTo>
                  <a:pt x="2003" y="2500"/>
                </a:lnTo>
                <a:lnTo>
                  <a:pt x="1999" y="2499"/>
                </a:lnTo>
                <a:lnTo>
                  <a:pt x="1996" y="2497"/>
                </a:lnTo>
                <a:lnTo>
                  <a:pt x="1991" y="2497"/>
                </a:lnTo>
                <a:lnTo>
                  <a:pt x="1984" y="2499"/>
                </a:lnTo>
                <a:lnTo>
                  <a:pt x="1981" y="2499"/>
                </a:lnTo>
                <a:lnTo>
                  <a:pt x="1911" y="2499"/>
                </a:lnTo>
                <a:lnTo>
                  <a:pt x="1906" y="2499"/>
                </a:lnTo>
                <a:lnTo>
                  <a:pt x="1900" y="2497"/>
                </a:lnTo>
                <a:lnTo>
                  <a:pt x="1895" y="2494"/>
                </a:lnTo>
                <a:lnTo>
                  <a:pt x="1890" y="2492"/>
                </a:lnTo>
                <a:lnTo>
                  <a:pt x="1875" y="2492"/>
                </a:lnTo>
                <a:lnTo>
                  <a:pt x="1854" y="2492"/>
                </a:lnTo>
                <a:lnTo>
                  <a:pt x="1846" y="2492"/>
                </a:lnTo>
                <a:lnTo>
                  <a:pt x="1837" y="2492"/>
                </a:lnTo>
                <a:lnTo>
                  <a:pt x="1829" y="2489"/>
                </a:lnTo>
                <a:lnTo>
                  <a:pt x="1822" y="2485"/>
                </a:lnTo>
                <a:lnTo>
                  <a:pt x="1796" y="2485"/>
                </a:lnTo>
                <a:lnTo>
                  <a:pt x="1784" y="2485"/>
                </a:lnTo>
                <a:lnTo>
                  <a:pt x="1773" y="2485"/>
                </a:lnTo>
                <a:lnTo>
                  <a:pt x="1762" y="2489"/>
                </a:lnTo>
                <a:lnTo>
                  <a:pt x="1754" y="2494"/>
                </a:lnTo>
                <a:lnTo>
                  <a:pt x="1750" y="2497"/>
                </a:lnTo>
                <a:lnTo>
                  <a:pt x="1749" y="2500"/>
                </a:lnTo>
                <a:lnTo>
                  <a:pt x="1747" y="2506"/>
                </a:lnTo>
                <a:lnTo>
                  <a:pt x="1747" y="2512"/>
                </a:lnTo>
                <a:lnTo>
                  <a:pt x="1749" y="2518"/>
                </a:lnTo>
                <a:lnTo>
                  <a:pt x="1750" y="2519"/>
                </a:lnTo>
                <a:lnTo>
                  <a:pt x="1756" y="2521"/>
                </a:lnTo>
                <a:lnTo>
                  <a:pt x="1761" y="2519"/>
                </a:lnTo>
                <a:lnTo>
                  <a:pt x="1773" y="2519"/>
                </a:lnTo>
                <a:lnTo>
                  <a:pt x="1778" y="2519"/>
                </a:lnTo>
                <a:lnTo>
                  <a:pt x="1781" y="2519"/>
                </a:lnTo>
                <a:lnTo>
                  <a:pt x="1786" y="2523"/>
                </a:lnTo>
                <a:lnTo>
                  <a:pt x="1784" y="2524"/>
                </a:lnTo>
                <a:lnTo>
                  <a:pt x="1781" y="2526"/>
                </a:lnTo>
                <a:lnTo>
                  <a:pt x="1774" y="2526"/>
                </a:lnTo>
                <a:lnTo>
                  <a:pt x="1747" y="2526"/>
                </a:lnTo>
                <a:lnTo>
                  <a:pt x="1740" y="2526"/>
                </a:lnTo>
                <a:lnTo>
                  <a:pt x="1737" y="2524"/>
                </a:lnTo>
                <a:lnTo>
                  <a:pt x="1732" y="2521"/>
                </a:lnTo>
                <a:lnTo>
                  <a:pt x="1727" y="2519"/>
                </a:lnTo>
                <a:lnTo>
                  <a:pt x="1708" y="2519"/>
                </a:lnTo>
                <a:lnTo>
                  <a:pt x="1689" y="2519"/>
                </a:lnTo>
                <a:lnTo>
                  <a:pt x="1672" y="2518"/>
                </a:lnTo>
                <a:lnTo>
                  <a:pt x="1665" y="2516"/>
                </a:lnTo>
                <a:lnTo>
                  <a:pt x="1658" y="2512"/>
                </a:lnTo>
                <a:lnTo>
                  <a:pt x="1655" y="2514"/>
                </a:lnTo>
                <a:lnTo>
                  <a:pt x="1653" y="2516"/>
                </a:lnTo>
                <a:lnTo>
                  <a:pt x="1650" y="2519"/>
                </a:lnTo>
                <a:lnTo>
                  <a:pt x="1645" y="2519"/>
                </a:lnTo>
                <a:lnTo>
                  <a:pt x="1638" y="2519"/>
                </a:lnTo>
                <a:lnTo>
                  <a:pt x="1633" y="2521"/>
                </a:lnTo>
                <a:lnTo>
                  <a:pt x="1622" y="2528"/>
                </a:lnTo>
                <a:lnTo>
                  <a:pt x="1614" y="2535"/>
                </a:lnTo>
                <a:lnTo>
                  <a:pt x="1604" y="2540"/>
                </a:lnTo>
                <a:lnTo>
                  <a:pt x="1595" y="2540"/>
                </a:lnTo>
                <a:lnTo>
                  <a:pt x="1588" y="2538"/>
                </a:lnTo>
                <a:lnTo>
                  <a:pt x="1583" y="2535"/>
                </a:lnTo>
                <a:lnTo>
                  <a:pt x="1576" y="2533"/>
                </a:lnTo>
                <a:lnTo>
                  <a:pt x="1575" y="2535"/>
                </a:lnTo>
                <a:lnTo>
                  <a:pt x="1573" y="2536"/>
                </a:lnTo>
                <a:lnTo>
                  <a:pt x="1571" y="2540"/>
                </a:lnTo>
                <a:lnTo>
                  <a:pt x="1570" y="2543"/>
                </a:lnTo>
                <a:lnTo>
                  <a:pt x="1566" y="2546"/>
                </a:lnTo>
                <a:lnTo>
                  <a:pt x="1563" y="2548"/>
                </a:lnTo>
                <a:lnTo>
                  <a:pt x="1554" y="2550"/>
                </a:lnTo>
                <a:lnTo>
                  <a:pt x="1549" y="2552"/>
                </a:lnTo>
                <a:lnTo>
                  <a:pt x="1544" y="2555"/>
                </a:lnTo>
                <a:lnTo>
                  <a:pt x="1539" y="2558"/>
                </a:lnTo>
                <a:lnTo>
                  <a:pt x="1534" y="2565"/>
                </a:lnTo>
                <a:lnTo>
                  <a:pt x="1532" y="2567"/>
                </a:lnTo>
                <a:lnTo>
                  <a:pt x="1530" y="2570"/>
                </a:lnTo>
                <a:lnTo>
                  <a:pt x="1528" y="2574"/>
                </a:lnTo>
                <a:lnTo>
                  <a:pt x="1528" y="2581"/>
                </a:lnTo>
                <a:lnTo>
                  <a:pt x="1530" y="2587"/>
                </a:lnTo>
                <a:lnTo>
                  <a:pt x="1534" y="2599"/>
                </a:lnTo>
                <a:lnTo>
                  <a:pt x="1537" y="2611"/>
                </a:lnTo>
                <a:lnTo>
                  <a:pt x="1537" y="2620"/>
                </a:lnTo>
                <a:lnTo>
                  <a:pt x="1535" y="2628"/>
                </a:lnTo>
                <a:lnTo>
                  <a:pt x="1535" y="2635"/>
                </a:lnTo>
                <a:lnTo>
                  <a:pt x="1534" y="2640"/>
                </a:lnTo>
                <a:lnTo>
                  <a:pt x="1530" y="2645"/>
                </a:lnTo>
                <a:lnTo>
                  <a:pt x="1527" y="2649"/>
                </a:lnTo>
                <a:lnTo>
                  <a:pt x="1518" y="2656"/>
                </a:lnTo>
                <a:lnTo>
                  <a:pt x="1508" y="2663"/>
                </a:lnTo>
                <a:lnTo>
                  <a:pt x="1503" y="2671"/>
                </a:lnTo>
                <a:lnTo>
                  <a:pt x="1498" y="2680"/>
                </a:lnTo>
                <a:lnTo>
                  <a:pt x="1493" y="2686"/>
                </a:lnTo>
                <a:lnTo>
                  <a:pt x="1488" y="2697"/>
                </a:lnTo>
                <a:lnTo>
                  <a:pt x="1484" y="2695"/>
                </a:lnTo>
                <a:lnTo>
                  <a:pt x="1482" y="2693"/>
                </a:lnTo>
                <a:lnTo>
                  <a:pt x="1482" y="2690"/>
                </a:lnTo>
                <a:lnTo>
                  <a:pt x="1482" y="2688"/>
                </a:lnTo>
                <a:lnTo>
                  <a:pt x="1486" y="2681"/>
                </a:lnTo>
                <a:lnTo>
                  <a:pt x="1488" y="2676"/>
                </a:lnTo>
                <a:lnTo>
                  <a:pt x="1493" y="2668"/>
                </a:lnTo>
                <a:lnTo>
                  <a:pt x="1496" y="2664"/>
                </a:lnTo>
                <a:lnTo>
                  <a:pt x="1501" y="2663"/>
                </a:lnTo>
                <a:lnTo>
                  <a:pt x="1522" y="2622"/>
                </a:lnTo>
                <a:lnTo>
                  <a:pt x="1522" y="2604"/>
                </a:lnTo>
                <a:lnTo>
                  <a:pt x="1518" y="2587"/>
                </a:lnTo>
                <a:lnTo>
                  <a:pt x="1513" y="2574"/>
                </a:lnTo>
                <a:lnTo>
                  <a:pt x="1508" y="2560"/>
                </a:lnTo>
                <a:lnTo>
                  <a:pt x="1508" y="2543"/>
                </a:lnTo>
                <a:lnTo>
                  <a:pt x="1505" y="2526"/>
                </a:lnTo>
                <a:lnTo>
                  <a:pt x="1499" y="2512"/>
                </a:lnTo>
                <a:lnTo>
                  <a:pt x="1494" y="2499"/>
                </a:lnTo>
                <a:lnTo>
                  <a:pt x="1488" y="2499"/>
                </a:lnTo>
                <a:lnTo>
                  <a:pt x="1482" y="2500"/>
                </a:lnTo>
                <a:lnTo>
                  <a:pt x="1479" y="2504"/>
                </a:lnTo>
                <a:lnTo>
                  <a:pt x="1474" y="2506"/>
                </a:lnTo>
                <a:lnTo>
                  <a:pt x="1471" y="2507"/>
                </a:lnTo>
                <a:lnTo>
                  <a:pt x="1464" y="2506"/>
                </a:lnTo>
                <a:lnTo>
                  <a:pt x="1459" y="2506"/>
                </a:lnTo>
                <a:lnTo>
                  <a:pt x="1455" y="2509"/>
                </a:lnTo>
                <a:lnTo>
                  <a:pt x="1453" y="2512"/>
                </a:lnTo>
                <a:lnTo>
                  <a:pt x="1450" y="2521"/>
                </a:lnTo>
                <a:lnTo>
                  <a:pt x="1448" y="2524"/>
                </a:lnTo>
                <a:lnTo>
                  <a:pt x="1443" y="2526"/>
                </a:lnTo>
                <a:lnTo>
                  <a:pt x="1442" y="2529"/>
                </a:lnTo>
                <a:lnTo>
                  <a:pt x="1426" y="2560"/>
                </a:lnTo>
                <a:lnTo>
                  <a:pt x="1421" y="2557"/>
                </a:lnTo>
                <a:lnTo>
                  <a:pt x="1419" y="2552"/>
                </a:lnTo>
                <a:lnTo>
                  <a:pt x="1419" y="2545"/>
                </a:lnTo>
                <a:lnTo>
                  <a:pt x="1421" y="2540"/>
                </a:lnTo>
                <a:lnTo>
                  <a:pt x="1426" y="2526"/>
                </a:lnTo>
                <a:lnTo>
                  <a:pt x="1428" y="2519"/>
                </a:lnTo>
                <a:lnTo>
                  <a:pt x="1426" y="2512"/>
                </a:lnTo>
                <a:lnTo>
                  <a:pt x="1409" y="2516"/>
                </a:lnTo>
                <a:lnTo>
                  <a:pt x="1395" y="2518"/>
                </a:lnTo>
                <a:lnTo>
                  <a:pt x="1382" y="2516"/>
                </a:lnTo>
                <a:lnTo>
                  <a:pt x="1365" y="2512"/>
                </a:lnTo>
                <a:lnTo>
                  <a:pt x="1365" y="2518"/>
                </a:lnTo>
                <a:lnTo>
                  <a:pt x="1361" y="2519"/>
                </a:lnTo>
                <a:lnTo>
                  <a:pt x="1358" y="2519"/>
                </a:lnTo>
                <a:lnTo>
                  <a:pt x="1338" y="2519"/>
                </a:lnTo>
                <a:lnTo>
                  <a:pt x="1331" y="2519"/>
                </a:lnTo>
                <a:lnTo>
                  <a:pt x="1326" y="2518"/>
                </a:lnTo>
                <a:lnTo>
                  <a:pt x="1320" y="2514"/>
                </a:lnTo>
                <a:lnTo>
                  <a:pt x="1317" y="2509"/>
                </a:lnTo>
                <a:lnTo>
                  <a:pt x="1314" y="2504"/>
                </a:lnTo>
                <a:lnTo>
                  <a:pt x="1310" y="2500"/>
                </a:lnTo>
                <a:lnTo>
                  <a:pt x="1305" y="2499"/>
                </a:lnTo>
                <a:lnTo>
                  <a:pt x="1297" y="2499"/>
                </a:lnTo>
                <a:lnTo>
                  <a:pt x="1291" y="2497"/>
                </a:lnTo>
                <a:lnTo>
                  <a:pt x="1290" y="2495"/>
                </a:lnTo>
                <a:lnTo>
                  <a:pt x="1290" y="2492"/>
                </a:lnTo>
                <a:lnTo>
                  <a:pt x="1283" y="2492"/>
                </a:lnTo>
                <a:lnTo>
                  <a:pt x="1276" y="2492"/>
                </a:lnTo>
                <a:lnTo>
                  <a:pt x="1273" y="2494"/>
                </a:lnTo>
                <a:lnTo>
                  <a:pt x="1269" y="2499"/>
                </a:lnTo>
                <a:lnTo>
                  <a:pt x="1266" y="2497"/>
                </a:lnTo>
                <a:lnTo>
                  <a:pt x="1264" y="2495"/>
                </a:lnTo>
                <a:lnTo>
                  <a:pt x="1261" y="2494"/>
                </a:lnTo>
                <a:lnTo>
                  <a:pt x="1256" y="2492"/>
                </a:lnTo>
                <a:lnTo>
                  <a:pt x="1261" y="2485"/>
                </a:lnTo>
                <a:lnTo>
                  <a:pt x="1262" y="2475"/>
                </a:lnTo>
                <a:lnTo>
                  <a:pt x="1264" y="2463"/>
                </a:lnTo>
                <a:lnTo>
                  <a:pt x="1262" y="2451"/>
                </a:lnTo>
                <a:lnTo>
                  <a:pt x="1268" y="2453"/>
                </a:lnTo>
                <a:lnTo>
                  <a:pt x="1268" y="2456"/>
                </a:lnTo>
                <a:lnTo>
                  <a:pt x="1269" y="2465"/>
                </a:lnTo>
                <a:lnTo>
                  <a:pt x="1271" y="2468"/>
                </a:lnTo>
                <a:lnTo>
                  <a:pt x="1274" y="2471"/>
                </a:lnTo>
                <a:lnTo>
                  <a:pt x="1276" y="2475"/>
                </a:lnTo>
                <a:lnTo>
                  <a:pt x="1276" y="2478"/>
                </a:lnTo>
                <a:lnTo>
                  <a:pt x="1385" y="2478"/>
                </a:lnTo>
                <a:lnTo>
                  <a:pt x="1390" y="2477"/>
                </a:lnTo>
                <a:lnTo>
                  <a:pt x="1394" y="2475"/>
                </a:lnTo>
                <a:lnTo>
                  <a:pt x="1397" y="2471"/>
                </a:lnTo>
                <a:lnTo>
                  <a:pt x="1399" y="2466"/>
                </a:lnTo>
                <a:lnTo>
                  <a:pt x="1401" y="2463"/>
                </a:lnTo>
                <a:lnTo>
                  <a:pt x="1399" y="2460"/>
                </a:lnTo>
                <a:lnTo>
                  <a:pt x="1399" y="2454"/>
                </a:lnTo>
                <a:lnTo>
                  <a:pt x="1402" y="2448"/>
                </a:lnTo>
                <a:lnTo>
                  <a:pt x="1406" y="2441"/>
                </a:lnTo>
                <a:lnTo>
                  <a:pt x="1406" y="2439"/>
                </a:lnTo>
                <a:lnTo>
                  <a:pt x="1406" y="2436"/>
                </a:lnTo>
                <a:lnTo>
                  <a:pt x="1406" y="2432"/>
                </a:lnTo>
                <a:lnTo>
                  <a:pt x="1406" y="2424"/>
                </a:lnTo>
                <a:lnTo>
                  <a:pt x="1406" y="2417"/>
                </a:lnTo>
                <a:lnTo>
                  <a:pt x="1402" y="2412"/>
                </a:lnTo>
                <a:lnTo>
                  <a:pt x="1401" y="2405"/>
                </a:lnTo>
                <a:lnTo>
                  <a:pt x="1399" y="2398"/>
                </a:lnTo>
                <a:lnTo>
                  <a:pt x="1399" y="2396"/>
                </a:lnTo>
                <a:lnTo>
                  <a:pt x="1395" y="2393"/>
                </a:lnTo>
                <a:lnTo>
                  <a:pt x="1392" y="2388"/>
                </a:lnTo>
                <a:lnTo>
                  <a:pt x="1385" y="2378"/>
                </a:lnTo>
                <a:lnTo>
                  <a:pt x="1382" y="2376"/>
                </a:lnTo>
                <a:lnTo>
                  <a:pt x="1377" y="2371"/>
                </a:lnTo>
                <a:lnTo>
                  <a:pt x="1372" y="2369"/>
                </a:lnTo>
                <a:lnTo>
                  <a:pt x="1366" y="2369"/>
                </a:lnTo>
                <a:lnTo>
                  <a:pt x="1360" y="2371"/>
                </a:lnTo>
                <a:lnTo>
                  <a:pt x="1349" y="2373"/>
                </a:lnTo>
                <a:lnTo>
                  <a:pt x="1341" y="2376"/>
                </a:lnTo>
                <a:lnTo>
                  <a:pt x="1338" y="2376"/>
                </a:lnTo>
                <a:lnTo>
                  <a:pt x="1327" y="2376"/>
                </a:lnTo>
                <a:lnTo>
                  <a:pt x="1319" y="2376"/>
                </a:lnTo>
                <a:lnTo>
                  <a:pt x="1315" y="2376"/>
                </a:lnTo>
                <a:lnTo>
                  <a:pt x="1310" y="2373"/>
                </a:lnTo>
                <a:lnTo>
                  <a:pt x="1302" y="2371"/>
                </a:lnTo>
                <a:lnTo>
                  <a:pt x="1288" y="2366"/>
                </a:lnTo>
                <a:lnTo>
                  <a:pt x="1285" y="2364"/>
                </a:lnTo>
                <a:lnTo>
                  <a:pt x="1281" y="2362"/>
                </a:lnTo>
                <a:lnTo>
                  <a:pt x="1278" y="2359"/>
                </a:lnTo>
                <a:lnTo>
                  <a:pt x="1271" y="2352"/>
                </a:lnTo>
                <a:lnTo>
                  <a:pt x="1268" y="2349"/>
                </a:lnTo>
                <a:lnTo>
                  <a:pt x="1264" y="2347"/>
                </a:lnTo>
                <a:lnTo>
                  <a:pt x="1261" y="2347"/>
                </a:lnTo>
                <a:lnTo>
                  <a:pt x="1256" y="2349"/>
                </a:lnTo>
                <a:lnTo>
                  <a:pt x="1252" y="2349"/>
                </a:lnTo>
                <a:lnTo>
                  <a:pt x="1187" y="2349"/>
                </a:lnTo>
                <a:lnTo>
                  <a:pt x="1189" y="2350"/>
                </a:lnTo>
                <a:lnTo>
                  <a:pt x="1189" y="2362"/>
                </a:lnTo>
                <a:lnTo>
                  <a:pt x="1193" y="2374"/>
                </a:lnTo>
                <a:lnTo>
                  <a:pt x="1194" y="2379"/>
                </a:lnTo>
                <a:lnTo>
                  <a:pt x="1198" y="2383"/>
                </a:lnTo>
                <a:lnTo>
                  <a:pt x="1201" y="2388"/>
                </a:lnTo>
                <a:lnTo>
                  <a:pt x="1206" y="2391"/>
                </a:lnTo>
                <a:lnTo>
                  <a:pt x="1210" y="2398"/>
                </a:lnTo>
                <a:lnTo>
                  <a:pt x="1216" y="2408"/>
                </a:lnTo>
                <a:lnTo>
                  <a:pt x="1227" y="2419"/>
                </a:lnTo>
                <a:lnTo>
                  <a:pt x="1227" y="2420"/>
                </a:lnTo>
                <a:lnTo>
                  <a:pt x="1227" y="2422"/>
                </a:lnTo>
                <a:lnTo>
                  <a:pt x="1225" y="2420"/>
                </a:lnTo>
                <a:lnTo>
                  <a:pt x="1222" y="2417"/>
                </a:lnTo>
                <a:lnTo>
                  <a:pt x="1218" y="2415"/>
                </a:lnTo>
                <a:lnTo>
                  <a:pt x="1211" y="2413"/>
                </a:lnTo>
                <a:lnTo>
                  <a:pt x="1205" y="2412"/>
                </a:lnTo>
                <a:lnTo>
                  <a:pt x="1201" y="2412"/>
                </a:lnTo>
                <a:lnTo>
                  <a:pt x="1199" y="2410"/>
                </a:lnTo>
                <a:lnTo>
                  <a:pt x="1198" y="2410"/>
                </a:lnTo>
                <a:lnTo>
                  <a:pt x="1194" y="2410"/>
                </a:lnTo>
                <a:lnTo>
                  <a:pt x="1187" y="2410"/>
                </a:lnTo>
                <a:lnTo>
                  <a:pt x="1184" y="2413"/>
                </a:lnTo>
                <a:lnTo>
                  <a:pt x="1179" y="2415"/>
                </a:lnTo>
                <a:lnTo>
                  <a:pt x="1174" y="2417"/>
                </a:lnTo>
                <a:lnTo>
                  <a:pt x="1176" y="2424"/>
                </a:lnTo>
                <a:lnTo>
                  <a:pt x="1179" y="2431"/>
                </a:lnTo>
                <a:lnTo>
                  <a:pt x="1181" y="2436"/>
                </a:lnTo>
                <a:lnTo>
                  <a:pt x="1181" y="2444"/>
                </a:lnTo>
                <a:lnTo>
                  <a:pt x="1187" y="2446"/>
                </a:lnTo>
                <a:lnTo>
                  <a:pt x="1187" y="2448"/>
                </a:lnTo>
                <a:lnTo>
                  <a:pt x="1187" y="2451"/>
                </a:lnTo>
                <a:lnTo>
                  <a:pt x="1187" y="2458"/>
                </a:lnTo>
                <a:lnTo>
                  <a:pt x="1184" y="2465"/>
                </a:lnTo>
                <a:lnTo>
                  <a:pt x="1182" y="2470"/>
                </a:lnTo>
                <a:lnTo>
                  <a:pt x="1181" y="2478"/>
                </a:lnTo>
                <a:lnTo>
                  <a:pt x="1172" y="2478"/>
                </a:lnTo>
                <a:lnTo>
                  <a:pt x="1165" y="2478"/>
                </a:lnTo>
                <a:lnTo>
                  <a:pt x="1153" y="2475"/>
                </a:lnTo>
                <a:lnTo>
                  <a:pt x="1143" y="2470"/>
                </a:lnTo>
                <a:lnTo>
                  <a:pt x="1133" y="2465"/>
                </a:lnTo>
                <a:lnTo>
                  <a:pt x="1124" y="2465"/>
                </a:lnTo>
                <a:lnTo>
                  <a:pt x="1119" y="2465"/>
                </a:lnTo>
                <a:lnTo>
                  <a:pt x="1112" y="2461"/>
                </a:lnTo>
                <a:lnTo>
                  <a:pt x="1109" y="2460"/>
                </a:lnTo>
                <a:lnTo>
                  <a:pt x="1099" y="2453"/>
                </a:lnTo>
                <a:lnTo>
                  <a:pt x="1094" y="2451"/>
                </a:lnTo>
                <a:lnTo>
                  <a:pt x="1085" y="2451"/>
                </a:lnTo>
                <a:lnTo>
                  <a:pt x="1085" y="2456"/>
                </a:lnTo>
                <a:lnTo>
                  <a:pt x="1087" y="2461"/>
                </a:lnTo>
                <a:lnTo>
                  <a:pt x="1089" y="2466"/>
                </a:lnTo>
                <a:lnTo>
                  <a:pt x="1092" y="2468"/>
                </a:lnTo>
                <a:lnTo>
                  <a:pt x="1099" y="2473"/>
                </a:lnTo>
                <a:lnTo>
                  <a:pt x="1106" y="2478"/>
                </a:lnTo>
                <a:lnTo>
                  <a:pt x="1106" y="2483"/>
                </a:lnTo>
                <a:lnTo>
                  <a:pt x="1107" y="2489"/>
                </a:lnTo>
                <a:lnTo>
                  <a:pt x="1109" y="2494"/>
                </a:lnTo>
                <a:lnTo>
                  <a:pt x="1112" y="2495"/>
                </a:lnTo>
                <a:lnTo>
                  <a:pt x="1119" y="2500"/>
                </a:lnTo>
                <a:lnTo>
                  <a:pt x="1126" y="2506"/>
                </a:lnTo>
                <a:lnTo>
                  <a:pt x="1126" y="2514"/>
                </a:lnTo>
                <a:lnTo>
                  <a:pt x="1128" y="2521"/>
                </a:lnTo>
                <a:lnTo>
                  <a:pt x="1131" y="2526"/>
                </a:lnTo>
                <a:lnTo>
                  <a:pt x="1133" y="2533"/>
                </a:lnTo>
                <a:lnTo>
                  <a:pt x="1133" y="2540"/>
                </a:lnTo>
                <a:lnTo>
                  <a:pt x="1131" y="2546"/>
                </a:lnTo>
                <a:lnTo>
                  <a:pt x="1124" y="2558"/>
                </a:lnTo>
                <a:lnTo>
                  <a:pt x="1118" y="2569"/>
                </a:lnTo>
                <a:lnTo>
                  <a:pt x="1112" y="2581"/>
                </a:lnTo>
                <a:lnTo>
                  <a:pt x="1102" y="2581"/>
                </a:lnTo>
                <a:lnTo>
                  <a:pt x="1092" y="2582"/>
                </a:lnTo>
                <a:lnTo>
                  <a:pt x="1071" y="2587"/>
                </a:lnTo>
                <a:lnTo>
                  <a:pt x="1063" y="2587"/>
                </a:lnTo>
                <a:lnTo>
                  <a:pt x="1054" y="2587"/>
                </a:lnTo>
                <a:lnTo>
                  <a:pt x="1046" y="2589"/>
                </a:lnTo>
                <a:lnTo>
                  <a:pt x="1041" y="2591"/>
                </a:lnTo>
                <a:lnTo>
                  <a:pt x="1037" y="2594"/>
                </a:lnTo>
                <a:lnTo>
                  <a:pt x="1032" y="2594"/>
                </a:lnTo>
                <a:lnTo>
                  <a:pt x="1029" y="2593"/>
                </a:lnTo>
                <a:lnTo>
                  <a:pt x="1025" y="2591"/>
                </a:lnTo>
                <a:lnTo>
                  <a:pt x="1024" y="2587"/>
                </a:lnTo>
                <a:lnTo>
                  <a:pt x="1020" y="2581"/>
                </a:lnTo>
                <a:lnTo>
                  <a:pt x="1017" y="2575"/>
                </a:lnTo>
                <a:lnTo>
                  <a:pt x="1010" y="2570"/>
                </a:lnTo>
                <a:lnTo>
                  <a:pt x="1003" y="2567"/>
                </a:lnTo>
                <a:lnTo>
                  <a:pt x="1000" y="2569"/>
                </a:lnTo>
                <a:lnTo>
                  <a:pt x="1000" y="2570"/>
                </a:lnTo>
                <a:lnTo>
                  <a:pt x="1001" y="2574"/>
                </a:lnTo>
                <a:lnTo>
                  <a:pt x="1003" y="2574"/>
                </a:lnTo>
                <a:lnTo>
                  <a:pt x="1003" y="2594"/>
                </a:lnTo>
                <a:lnTo>
                  <a:pt x="1003" y="2635"/>
                </a:lnTo>
                <a:lnTo>
                  <a:pt x="998" y="2639"/>
                </a:lnTo>
                <a:lnTo>
                  <a:pt x="993" y="2644"/>
                </a:lnTo>
                <a:lnTo>
                  <a:pt x="986" y="2656"/>
                </a:lnTo>
                <a:lnTo>
                  <a:pt x="983" y="2661"/>
                </a:lnTo>
                <a:lnTo>
                  <a:pt x="977" y="2666"/>
                </a:lnTo>
                <a:lnTo>
                  <a:pt x="972" y="2669"/>
                </a:lnTo>
                <a:lnTo>
                  <a:pt x="962" y="2669"/>
                </a:lnTo>
                <a:lnTo>
                  <a:pt x="962" y="2675"/>
                </a:lnTo>
                <a:lnTo>
                  <a:pt x="962" y="2680"/>
                </a:lnTo>
                <a:lnTo>
                  <a:pt x="957" y="2688"/>
                </a:lnTo>
                <a:lnTo>
                  <a:pt x="952" y="2695"/>
                </a:lnTo>
                <a:lnTo>
                  <a:pt x="949" y="2704"/>
                </a:lnTo>
                <a:lnTo>
                  <a:pt x="940" y="2709"/>
                </a:lnTo>
                <a:lnTo>
                  <a:pt x="933" y="2714"/>
                </a:lnTo>
                <a:lnTo>
                  <a:pt x="925" y="2721"/>
                </a:lnTo>
                <a:lnTo>
                  <a:pt x="914" y="2724"/>
                </a:lnTo>
                <a:lnTo>
                  <a:pt x="914" y="2729"/>
                </a:lnTo>
                <a:lnTo>
                  <a:pt x="914" y="2733"/>
                </a:lnTo>
                <a:lnTo>
                  <a:pt x="911" y="2736"/>
                </a:lnTo>
                <a:lnTo>
                  <a:pt x="908" y="2738"/>
                </a:lnTo>
                <a:lnTo>
                  <a:pt x="908" y="2741"/>
                </a:lnTo>
                <a:lnTo>
                  <a:pt x="909" y="2746"/>
                </a:lnTo>
                <a:lnTo>
                  <a:pt x="913" y="2751"/>
                </a:lnTo>
                <a:lnTo>
                  <a:pt x="913" y="2755"/>
                </a:lnTo>
                <a:lnTo>
                  <a:pt x="911" y="2756"/>
                </a:lnTo>
                <a:lnTo>
                  <a:pt x="908" y="2758"/>
                </a:lnTo>
                <a:lnTo>
                  <a:pt x="908" y="2785"/>
                </a:lnTo>
                <a:lnTo>
                  <a:pt x="906" y="2797"/>
                </a:lnTo>
                <a:lnTo>
                  <a:pt x="904" y="2803"/>
                </a:lnTo>
                <a:lnTo>
                  <a:pt x="901" y="2806"/>
                </a:lnTo>
                <a:lnTo>
                  <a:pt x="901" y="2813"/>
                </a:lnTo>
                <a:lnTo>
                  <a:pt x="901" y="2818"/>
                </a:lnTo>
                <a:lnTo>
                  <a:pt x="904" y="2826"/>
                </a:lnTo>
                <a:lnTo>
                  <a:pt x="909" y="2835"/>
                </a:lnTo>
                <a:lnTo>
                  <a:pt x="909" y="2840"/>
                </a:lnTo>
                <a:lnTo>
                  <a:pt x="908" y="2847"/>
                </a:lnTo>
                <a:lnTo>
                  <a:pt x="899" y="2852"/>
                </a:lnTo>
                <a:lnTo>
                  <a:pt x="891" y="2857"/>
                </a:lnTo>
                <a:lnTo>
                  <a:pt x="880" y="2860"/>
                </a:lnTo>
                <a:lnTo>
                  <a:pt x="875" y="2860"/>
                </a:lnTo>
                <a:lnTo>
                  <a:pt x="867" y="2860"/>
                </a:lnTo>
                <a:lnTo>
                  <a:pt x="862" y="2862"/>
                </a:lnTo>
                <a:lnTo>
                  <a:pt x="856" y="2860"/>
                </a:lnTo>
                <a:lnTo>
                  <a:pt x="855" y="2859"/>
                </a:lnTo>
                <a:lnTo>
                  <a:pt x="851" y="2855"/>
                </a:lnTo>
                <a:lnTo>
                  <a:pt x="848" y="2850"/>
                </a:lnTo>
                <a:lnTo>
                  <a:pt x="844" y="2847"/>
                </a:lnTo>
                <a:lnTo>
                  <a:pt x="839" y="2847"/>
                </a:lnTo>
                <a:lnTo>
                  <a:pt x="838" y="2852"/>
                </a:lnTo>
                <a:lnTo>
                  <a:pt x="834" y="2857"/>
                </a:lnTo>
                <a:lnTo>
                  <a:pt x="826" y="2864"/>
                </a:lnTo>
                <a:lnTo>
                  <a:pt x="819" y="2871"/>
                </a:lnTo>
                <a:lnTo>
                  <a:pt x="816" y="2876"/>
                </a:lnTo>
                <a:lnTo>
                  <a:pt x="812" y="2881"/>
                </a:lnTo>
                <a:lnTo>
                  <a:pt x="807" y="2883"/>
                </a:lnTo>
                <a:lnTo>
                  <a:pt x="802" y="2888"/>
                </a:lnTo>
                <a:lnTo>
                  <a:pt x="798" y="2891"/>
                </a:lnTo>
                <a:lnTo>
                  <a:pt x="792" y="2895"/>
                </a:lnTo>
                <a:lnTo>
                  <a:pt x="787" y="2898"/>
                </a:lnTo>
                <a:lnTo>
                  <a:pt x="781" y="2901"/>
                </a:lnTo>
                <a:lnTo>
                  <a:pt x="780" y="2907"/>
                </a:lnTo>
                <a:lnTo>
                  <a:pt x="778" y="2915"/>
                </a:lnTo>
                <a:lnTo>
                  <a:pt x="781" y="2917"/>
                </a:lnTo>
                <a:lnTo>
                  <a:pt x="785" y="2920"/>
                </a:lnTo>
                <a:lnTo>
                  <a:pt x="785" y="2924"/>
                </a:lnTo>
                <a:lnTo>
                  <a:pt x="785" y="2929"/>
                </a:lnTo>
                <a:lnTo>
                  <a:pt x="790" y="2930"/>
                </a:lnTo>
                <a:lnTo>
                  <a:pt x="795" y="2934"/>
                </a:lnTo>
                <a:lnTo>
                  <a:pt x="798" y="2935"/>
                </a:lnTo>
                <a:lnTo>
                  <a:pt x="805" y="2935"/>
                </a:lnTo>
                <a:lnTo>
                  <a:pt x="809" y="2941"/>
                </a:lnTo>
                <a:lnTo>
                  <a:pt x="812" y="2942"/>
                </a:lnTo>
                <a:lnTo>
                  <a:pt x="819" y="2942"/>
                </a:lnTo>
                <a:lnTo>
                  <a:pt x="826" y="2942"/>
                </a:lnTo>
                <a:lnTo>
                  <a:pt x="831" y="2944"/>
                </a:lnTo>
                <a:lnTo>
                  <a:pt x="834" y="2947"/>
                </a:lnTo>
                <a:lnTo>
                  <a:pt x="839" y="2956"/>
                </a:lnTo>
                <a:lnTo>
                  <a:pt x="839" y="3024"/>
                </a:lnTo>
                <a:lnTo>
                  <a:pt x="836" y="3033"/>
                </a:lnTo>
                <a:lnTo>
                  <a:pt x="833" y="3041"/>
                </a:lnTo>
                <a:lnTo>
                  <a:pt x="827" y="3060"/>
                </a:lnTo>
                <a:lnTo>
                  <a:pt x="824" y="3080"/>
                </a:lnTo>
                <a:lnTo>
                  <a:pt x="819" y="3099"/>
                </a:lnTo>
                <a:lnTo>
                  <a:pt x="824" y="3109"/>
                </a:lnTo>
                <a:lnTo>
                  <a:pt x="829" y="3116"/>
                </a:lnTo>
                <a:lnTo>
                  <a:pt x="834" y="3125"/>
                </a:lnTo>
                <a:lnTo>
                  <a:pt x="839" y="3133"/>
                </a:lnTo>
                <a:lnTo>
                  <a:pt x="844" y="3142"/>
                </a:lnTo>
                <a:lnTo>
                  <a:pt x="848" y="3152"/>
                </a:lnTo>
                <a:lnTo>
                  <a:pt x="853" y="3161"/>
                </a:lnTo>
                <a:lnTo>
                  <a:pt x="856" y="3164"/>
                </a:lnTo>
                <a:lnTo>
                  <a:pt x="860" y="3167"/>
                </a:lnTo>
                <a:lnTo>
                  <a:pt x="865" y="3176"/>
                </a:lnTo>
                <a:lnTo>
                  <a:pt x="868" y="3186"/>
                </a:lnTo>
                <a:lnTo>
                  <a:pt x="873" y="3195"/>
                </a:lnTo>
                <a:lnTo>
                  <a:pt x="877" y="3198"/>
                </a:lnTo>
                <a:lnTo>
                  <a:pt x="880" y="3202"/>
                </a:lnTo>
                <a:lnTo>
                  <a:pt x="882" y="3208"/>
                </a:lnTo>
                <a:lnTo>
                  <a:pt x="884" y="3214"/>
                </a:lnTo>
                <a:lnTo>
                  <a:pt x="887" y="3222"/>
                </a:lnTo>
                <a:lnTo>
                  <a:pt x="891" y="3224"/>
                </a:lnTo>
                <a:lnTo>
                  <a:pt x="892" y="3226"/>
                </a:lnTo>
                <a:lnTo>
                  <a:pt x="896" y="3231"/>
                </a:lnTo>
                <a:lnTo>
                  <a:pt x="897" y="3237"/>
                </a:lnTo>
                <a:lnTo>
                  <a:pt x="901" y="3243"/>
                </a:lnTo>
                <a:lnTo>
                  <a:pt x="909" y="3243"/>
                </a:lnTo>
                <a:lnTo>
                  <a:pt x="918" y="3244"/>
                </a:lnTo>
                <a:lnTo>
                  <a:pt x="923" y="3246"/>
                </a:lnTo>
                <a:lnTo>
                  <a:pt x="935" y="3249"/>
                </a:lnTo>
                <a:lnTo>
                  <a:pt x="947" y="3253"/>
                </a:lnTo>
                <a:lnTo>
                  <a:pt x="950" y="3255"/>
                </a:lnTo>
                <a:lnTo>
                  <a:pt x="954" y="3255"/>
                </a:lnTo>
                <a:lnTo>
                  <a:pt x="971" y="3253"/>
                </a:lnTo>
                <a:lnTo>
                  <a:pt x="976" y="3255"/>
                </a:lnTo>
                <a:lnTo>
                  <a:pt x="979" y="3255"/>
                </a:lnTo>
                <a:lnTo>
                  <a:pt x="983" y="3258"/>
                </a:lnTo>
                <a:lnTo>
                  <a:pt x="986" y="3261"/>
                </a:lnTo>
                <a:lnTo>
                  <a:pt x="989" y="3263"/>
                </a:lnTo>
                <a:lnTo>
                  <a:pt x="996" y="3268"/>
                </a:lnTo>
                <a:lnTo>
                  <a:pt x="1007" y="3272"/>
                </a:lnTo>
                <a:lnTo>
                  <a:pt x="1012" y="3273"/>
                </a:lnTo>
                <a:lnTo>
                  <a:pt x="1022" y="3275"/>
                </a:lnTo>
                <a:lnTo>
                  <a:pt x="1025" y="3275"/>
                </a:lnTo>
                <a:lnTo>
                  <a:pt x="1037" y="3277"/>
                </a:lnTo>
                <a:lnTo>
                  <a:pt x="1044" y="3290"/>
                </a:lnTo>
                <a:lnTo>
                  <a:pt x="1051" y="3304"/>
                </a:lnTo>
                <a:lnTo>
                  <a:pt x="1054" y="3306"/>
                </a:lnTo>
                <a:lnTo>
                  <a:pt x="1058" y="3309"/>
                </a:lnTo>
                <a:lnTo>
                  <a:pt x="1058" y="3313"/>
                </a:lnTo>
                <a:lnTo>
                  <a:pt x="1058" y="3318"/>
                </a:lnTo>
                <a:lnTo>
                  <a:pt x="1059" y="3323"/>
                </a:lnTo>
                <a:lnTo>
                  <a:pt x="1063" y="3328"/>
                </a:lnTo>
                <a:lnTo>
                  <a:pt x="1065" y="3331"/>
                </a:lnTo>
                <a:lnTo>
                  <a:pt x="1065" y="3338"/>
                </a:lnTo>
                <a:lnTo>
                  <a:pt x="1071" y="3342"/>
                </a:lnTo>
                <a:lnTo>
                  <a:pt x="1078" y="3347"/>
                </a:lnTo>
                <a:lnTo>
                  <a:pt x="1089" y="3359"/>
                </a:lnTo>
                <a:lnTo>
                  <a:pt x="1100" y="3371"/>
                </a:lnTo>
                <a:lnTo>
                  <a:pt x="1106" y="3376"/>
                </a:lnTo>
                <a:lnTo>
                  <a:pt x="1112" y="3379"/>
                </a:lnTo>
                <a:lnTo>
                  <a:pt x="1118" y="3381"/>
                </a:lnTo>
                <a:lnTo>
                  <a:pt x="1121" y="3382"/>
                </a:lnTo>
                <a:lnTo>
                  <a:pt x="1126" y="3389"/>
                </a:lnTo>
                <a:lnTo>
                  <a:pt x="1133" y="3396"/>
                </a:lnTo>
                <a:lnTo>
                  <a:pt x="1136" y="3398"/>
                </a:lnTo>
                <a:lnTo>
                  <a:pt x="1140" y="3400"/>
                </a:lnTo>
                <a:lnTo>
                  <a:pt x="1141" y="3405"/>
                </a:lnTo>
                <a:lnTo>
                  <a:pt x="1143" y="3406"/>
                </a:lnTo>
                <a:lnTo>
                  <a:pt x="1145" y="3410"/>
                </a:lnTo>
                <a:lnTo>
                  <a:pt x="1147" y="3413"/>
                </a:lnTo>
                <a:lnTo>
                  <a:pt x="1148" y="3417"/>
                </a:lnTo>
                <a:lnTo>
                  <a:pt x="1148" y="3418"/>
                </a:lnTo>
                <a:lnTo>
                  <a:pt x="1153" y="3420"/>
                </a:lnTo>
                <a:lnTo>
                  <a:pt x="1158" y="3423"/>
                </a:lnTo>
                <a:lnTo>
                  <a:pt x="1160" y="3425"/>
                </a:lnTo>
                <a:lnTo>
                  <a:pt x="1160" y="3427"/>
                </a:lnTo>
                <a:lnTo>
                  <a:pt x="1153" y="3464"/>
                </a:lnTo>
                <a:lnTo>
                  <a:pt x="1145" y="3500"/>
                </a:lnTo>
                <a:lnTo>
                  <a:pt x="1126" y="3570"/>
                </a:lnTo>
                <a:lnTo>
                  <a:pt x="1109" y="3640"/>
                </a:lnTo>
                <a:lnTo>
                  <a:pt x="1100" y="3676"/>
                </a:lnTo>
                <a:lnTo>
                  <a:pt x="1092" y="3713"/>
                </a:lnTo>
                <a:lnTo>
                  <a:pt x="1090" y="3718"/>
                </a:lnTo>
                <a:lnTo>
                  <a:pt x="1089" y="3724"/>
                </a:lnTo>
                <a:lnTo>
                  <a:pt x="1085" y="3727"/>
                </a:lnTo>
                <a:lnTo>
                  <a:pt x="1085" y="3734"/>
                </a:lnTo>
                <a:lnTo>
                  <a:pt x="1083" y="3739"/>
                </a:lnTo>
                <a:lnTo>
                  <a:pt x="1080" y="3742"/>
                </a:lnTo>
                <a:lnTo>
                  <a:pt x="1071" y="3748"/>
                </a:lnTo>
                <a:lnTo>
                  <a:pt x="1071" y="3782"/>
                </a:lnTo>
                <a:lnTo>
                  <a:pt x="1073" y="3787"/>
                </a:lnTo>
                <a:lnTo>
                  <a:pt x="1075" y="3789"/>
                </a:lnTo>
                <a:lnTo>
                  <a:pt x="1078" y="3789"/>
                </a:lnTo>
                <a:lnTo>
                  <a:pt x="1082" y="3790"/>
                </a:lnTo>
                <a:lnTo>
                  <a:pt x="1085" y="3794"/>
                </a:lnTo>
                <a:lnTo>
                  <a:pt x="1085" y="3797"/>
                </a:lnTo>
                <a:lnTo>
                  <a:pt x="1085" y="3802"/>
                </a:lnTo>
                <a:lnTo>
                  <a:pt x="1085" y="3870"/>
                </a:lnTo>
                <a:lnTo>
                  <a:pt x="1087" y="3875"/>
                </a:lnTo>
                <a:lnTo>
                  <a:pt x="1089" y="3877"/>
                </a:lnTo>
                <a:lnTo>
                  <a:pt x="1092" y="3877"/>
                </a:lnTo>
                <a:lnTo>
                  <a:pt x="1095" y="3879"/>
                </a:lnTo>
                <a:lnTo>
                  <a:pt x="1099" y="3882"/>
                </a:lnTo>
                <a:lnTo>
                  <a:pt x="1099" y="3886"/>
                </a:lnTo>
                <a:lnTo>
                  <a:pt x="1099" y="3891"/>
                </a:lnTo>
                <a:lnTo>
                  <a:pt x="1100" y="3898"/>
                </a:lnTo>
                <a:lnTo>
                  <a:pt x="1104" y="3903"/>
                </a:lnTo>
                <a:lnTo>
                  <a:pt x="1111" y="3904"/>
                </a:lnTo>
                <a:lnTo>
                  <a:pt x="1119" y="3904"/>
                </a:lnTo>
                <a:lnTo>
                  <a:pt x="1123" y="3903"/>
                </a:lnTo>
                <a:lnTo>
                  <a:pt x="1126" y="3901"/>
                </a:lnTo>
                <a:lnTo>
                  <a:pt x="1128" y="3896"/>
                </a:lnTo>
                <a:lnTo>
                  <a:pt x="1128" y="3887"/>
                </a:lnTo>
                <a:lnTo>
                  <a:pt x="1126" y="3877"/>
                </a:lnTo>
                <a:lnTo>
                  <a:pt x="1126" y="3867"/>
                </a:lnTo>
                <a:lnTo>
                  <a:pt x="1126" y="3860"/>
                </a:lnTo>
                <a:lnTo>
                  <a:pt x="1128" y="3853"/>
                </a:lnTo>
                <a:lnTo>
                  <a:pt x="1129" y="3852"/>
                </a:lnTo>
                <a:lnTo>
                  <a:pt x="1133" y="3850"/>
                </a:lnTo>
                <a:lnTo>
                  <a:pt x="1145" y="3858"/>
                </a:lnTo>
                <a:lnTo>
                  <a:pt x="1157" y="3869"/>
                </a:lnTo>
                <a:lnTo>
                  <a:pt x="1165" y="3879"/>
                </a:lnTo>
                <a:lnTo>
                  <a:pt x="1174" y="3891"/>
                </a:lnTo>
                <a:lnTo>
                  <a:pt x="1179" y="3893"/>
                </a:lnTo>
                <a:lnTo>
                  <a:pt x="1184" y="3894"/>
                </a:lnTo>
                <a:lnTo>
                  <a:pt x="1189" y="3903"/>
                </a:lnTo>
                <a:lnTo>
                  <a:pt x="1193" y="3911"/>
                </a:lnTo>
                <a:lnTo>
                  <a:pt x="1194" y="3918"/>
                </a:lnTo>
                <a:lnTo>
                  <a:pt x="1196" y="3923"/>
                </a:lnTo>
                <a:lnTo>
                  <a:pt x="1199" y="3927"/>
                </a:lnTo>
                <a:lnTo>
                  <a:pt x="1205" y="3930"/>
                </a:lnTo>
                <a:lnTo>
                  <a:pt x="1208" y="3932"/>
                </a:lnTo>
                <a:lnTo>
                  <a:pt x="1215" y="3932"/>
                </a:lnTo>
                <a:lnTo>
                  <a:pt x="1222" y="3932"/>
                </a:lnTo>
                <a:lnTo>
                  <a:pt x="1227" y="3940"/>
                </a:lnTo>
                <a:lnTo>
                  <a:pt x="1228" y="3945"/>
                </a:lnTo>
                <a:lnTo>
                  <a:pt x="1228" y="3952"/>
                </a:lnTo>
                <a:lnTo>
                  <a:pt x="1235" y="3956"/>
                </a:lnTo>
                <a:lnTo>
                  <a:pt x="1240" y="3961"/>
                </a:lnTo>
                <a:lnTo>
                  <a:pt x="1244" y="3969"/>
                </a:lnTo>
                <a:lnTo>
                  <a:pt x="1245" y="3976"/>
                </a:lnTo>
                <a:lnTo>
                  <a:pt x="1247" y="3985"/>
                </a:lnTo>
                <a:lnTo>
                  <a:pt x="1251" y="3991"/>
                </a:lnTo>
                <a:lnTo>
                  <a:pt x="1256" y="3997"/>
                </a:lnTo>
                <a:lnTo>
                  <a:pt x="1262" y="4000"/>
                </a:lnTo>
                <a:lnTo>
                  <a:pt x="1262" y="4007"/>
                </a:lnTo>
                <a:lnTo>
                  <a:pt x="1266" y="4012"/>
                </a:lnTo>
                <a:lnTo>
                  <a:pt x="1268" y="4017"/>
                </a:lnTo>
                <a:lnTo>
                  <a:pt x="1269" y="4020"/>
                </a:lnTo>
                <a:lnTo>
                  <a:pt x="1271" y="4024"/>
                </a:lnTo>
                <a:lnTo>
                  <a:pt x="1273" y="4026"/>
                </a:lnTo>
                <a:lnTo>
                  <a:pt x="1274" y="4026"/>
                </a:lnTo>
                <a:lnTo>
                  <a:pt x="1276" y="4027"/>
                </a:lnTo>
                <a:lnTo>
                  <a:pt x="1280" y="4034"/>
                </a:lnTo>
                <a:lnTo>
                  <a:pt x="1281" y="4036"/>
                </a:lnTo>
                <a:lnTo>
                  <a:pt x="1283" y="4041"/>
                </a:lnTo>
                <a:lnTo>
                  <a:pt x="1285" y="4041"/>
                </a:lnTo>
                <a:lnTo>
                  <a:pt x="1286" y="4044"/>
                </a:lnTo>
                <a:lnTo>
                  <a:pt x="1300" y="4055"/>
                </a:lnTo>
                <a:lnTo>
                  <a:pt x="1303" y="4058"/>
                </a:lnTo>
                <a:lnTo>
                  <a:pt x="1309" y="4065"/>
                </a:lnTo>
                <a:lnTo>
                  <a:pt x="1310" y="4073"/>
                </a:lnTo>
                <a:lnTo>
                  <a:pt x="1310" y="4082"/>
                </a:lnTo>
                <a:lnTo>
                  <a:pt x="1309" y="4090"/>
                </a:lnTo>
                <a:lnTo>
                  <a:pt x="1317" y="4109"/>
                </a:lnTo>
                <a:lnTo>
                  <a:pt x="1322" y="4111"/>
                </a:lnTo>
                <a:lnTo>
                  <a:pt x="1324" y="4112"/>
                </a:lnTo>
                <a:lnTo>
                  <a:pt x="1327" y="4121"/>
                </a:lnTo>
                <a:lnTo>
                  <a:pt x="1329" y="4124"/>
                </a:lnTo>
                <a:lnTo>
                  <a:pt x="1331" y="4128"/>
                </a:lnTo>
                <a:lnTo>
                  <a:pt x="1334" y="4130"/>
                </a:lnTo>
                <a:lnTo>
                  <a:pt x="1338" y="4130"/>
                </a:lnTo>
                <a:lnTo>
                  <a:pt x="1338" y="4136"/>
                </a:lnTo>
                <a:lnTo>
                  <a:pt x="1338" y="4140"/>
                </a:lnTo>
                <a:lnTo>
                  <a:pt x="1341" y="4143"/>
                </a:lnTo>
                <a:lnTo>
                  <a:pt x="1343" y="4145"/>
                </a:lnTo>
                <a:lnTo>
                  <a:pt x="1349" y="4150"/>
                </a:lnTo>
                <a:lnTo>
                  <a:pt x="1351" y="4152"/>
                </a:lnTo>
                <a:lnTo>
                  <a:pt x="1351" y="4157"/>
                </a:lnTo>
                <a:lnTo>
                  <a:pt x="1355" y="4169"/>
                </a:lnTo>
                <a:lnTo>
                  <a:pt x="1360" y="4179"/>
                </a:lnTo>
                <a:lnTo>
                  <a:pt x="1370" y="4199"/>
                </a:lnTo>
                <a:lnTo>
                  <a:pt x="1380" y="4222"/>
                </a:lnTo>
                <a:lnTo>
                  <a:pt x="1384" y="4232"/>
                </a:lnTo>
                <a:lnTo>
                  <a:pt x="1385" y="4246"/>
                </a:lnTo>
                <a:lnTo>
                  <a:pt x="1384" y="4251"/>
                </a:lnTo>
                <a:lnTo>
                  <a:pt x="1382" y="4254"/>
                </a:lnTo>
                <a:lnTo>
                  <a:pt x="1373" y="4261"/>
                </a:lnTo>
                <a:lnTo>
                  <a:pt x="1370" y="4264"/>
                </a:lnTo>
                <a:lnTo>
                  <a:pt x="1366" y="4268"/>
                </a:lnTo>
                <a:lnTo>
                  <a:pt x="1365" y="4273"/>
                </a:lnTo>
                <a:lnTo>
                  <a:pt x="1365" y="4280"/>
                </a:lnTo>
                <a:lnTo>
                  <a:pt x="1365" y="4307"/>
                </a:lnTo>
                <a:lnTo>
                  <a:pt x="1366" y="4334"/>
                </a:lnTo>
                <a:lnTo>
                  <a:pt x="1372" y="4382"/>
                </a:lnTo>
                <a:lnTo>
                  <a:pt x="1368" y="4392"/>
                </a:lnTo>
                <a:lnTo>
                  <a:pt x="1366" y="4403"/>
                </a:lnTo>
                <a:lnTo>
                  <a:pt x="1365" y="4425"/>
                </a:lnTo>
                <a:lnTo>
                  <a:pt x="1365" y="4471"/>
                </a:lnTo>
                <a:lnTo>
                  <a:pt x="1373" y="4474"/>
                </a:lnTo>
                <a:lnTo>
                  <a:pt x="1382" y="4476"/>
                </a:lnTo>
                <a:lnTo>
                  <a:pt x="1399" y="4478"/>
                </a:lnTo>
                <a:lnTo>
                  <a:pt x="1407" y="4479"/>
                </a:lnTo>
                <a:lnTo>
                  <a:pt x="1416" y="4481"/>
                </a:lnTo>
                <a:lnTo>
                  <a:pt x="1423" y="4486"/>
                </a:lnTo>
                <a:lnTo>
                  <a:pt x="1426" y="4491"/>
                </a:lnTo>
                <a:lnTo>
                  <a:pt x="1424" y="4502"/>
                </a:lnTo>
                <a:lnTo>
                  <a:pt x="1421" y="4512"/>
                </a:lnTo>
                <a:lnTo>
                  <a:pt x="1416" y="4519"/>
                </a:lnTo>
                <a:lnTo>
                  <a:pt x="1409" y="4525"/>
                </a:lnTo>
                <a:lnTo>
                  <a:pt x="1404" y="4532"/>
                </a:lnTo>
                <a:lnTo>
                  <a:pt x="1399" y="4539"/>
                </a:lnTo>
                <a:lnTo>
                  <a:pt x="1394" y="4549"/>
                </a:lnTo>
                <a:lnTo>
                  <a:pt x="1392" y="4559"/>
                </a:lnTo>
                <a:lnTo>
                  <a:pt x="1392" y="4566"/>
                </a:lnTo>
                <a:lnTo>
                  <a:pt x="1392" y="4571"/>
                </a:lnTo>
                <a:lnTo>
                  <a:pt x="1395" y="4580"/>
                </a:lnTo>
                <a:lnTo>
                  <a:pt x="1401" y="4588"/>
                </a:lnTo>
                <a:lnTo>
                  <a:pt x="1401" y="4594"/>
                </a:lnTo>
                <a:lnTo>
                  <a:pt x="1399" y="4600"/>
                </a:lnTo>
                <a:lnTo>
                  <a:pt x="1406" y="4604"/>
                </a:lnTo>
                <a:lnTo>
                  <a:pt x="1413" y="4609"/>
                </a:lnTo>
                <a:lnTo>
                  <a:pt x="1418" y="4616"/>
                </a:lnTo>
                <a:lnTo>
                  <a:pt x="1421" y="4623"/>
                </a:lnTo>
                <a:lnTo>
                  <a:pt x="1428" y="4638"/>
                </a:lnTo>
                <a:lnTo>
                  <a:pt x="1433" y="4655"/>
                </a:lnTo>
                <a:lnTo>
                  <a:pt x="1442" y="4655"/>
                </a:lnTo>
                <a:lnTo>
                  <a:pt x="1448" y="4653"/>
                </a:lnTo>
                <a:lnTo>
                  <a:pt x="1460" y="4650"/>
                </a:lnTo>
                <a:lnTo>
                  <a:pt x="1472" y="4646"/>
                </a:lnTo>
                <a:lnTo>
                  <a:pt x="1479" y="4646"/>
                </a:lnTo>
                <a:lnTo>
                  <a:pt x="1488" y="4648"/>
                </a:lnTo>
                <a:lnTo>
                  <a:pt x="1489" y="4652"/>
                </a:lnTo>
                <a:lnTo>
                  <a:pt x="1491" y="4655"/>
                </a:lnTo>
                <a:lnTo>
                  <a:pt x="1494" y="4658"/>
                </a:lnTo>
                <a:lnTo>
                  <a:pt x="1494" y="4662"/>
                </a:lnTo>
                <a:lnTo>
                  <a:pt x="1488" y="4662"/>
                </a:lnTo>
                <a:lnTo>
                  <a:pt x="1488" y="4665"/>
                </a:lnTo>
                <a:lnTo>
                  <a:pt x="1488" y="4669"/>
                </a:lnTo>
                <a:lnTo>
                  <a:pt x="1489" y="4672"/>
                </a:lnTo>
                <a:lnTo>
                  <a:pt x="1488" y="4675"/>
                </a:lnTo>
                <a:lnTo>
                  <a:pt x="1493" y="4682"/>
                </a:lnTo>
                <a:lnTo>
                  <a:pt x="1496" y="4689"/>
                </a:lnTo>
                <a:lnTo>
                  <a:pt x="1498" y="4696"/>
                </a:lnTo>
                <a:lnTo>
                  <a:pt x="1499" y="4703"/>
                </a:lnTo>
                <a:lnTo>
                  <a:pt x="1499" y="4718"/>
                </a:lnTo>
                <a:lnTo>
                  <a:pt x="1494" y="4737"/>
                </a:lnTo>
                <a:lnTo>
                  <a:pt x="1501" y="4754"/>
                </a:lnTo>
                <a:lnTo>
                  <a:pt x="1508" y="4773"/>
                </a:lnTo>
                <a:lnTo>
                  <a:pt x="1511" y="4791"/>
                </a:lnTo>
                <a:lnTo>
                  <a:pt x="1515" y="4812"/>
                </a:lnTo>
                <a:lnTo>
                  <a:pt x="1520" y="4812"/>
                </a:lnTo>
                <a:lnTo>
                  <a:pt x="1525" y="4812"/>
                </a:lnTo>
                <a:lnTo>
                  <a:pt x="1530" y="4812"/>
                </a:lnTo>
                <a:lnTo>
                  <a:pt x="1535" y="4812"/>
                </a:lnTo>
                <a:lnTo>
                  <a:pt x="1535" y="4819"/>
                </a:lnTo>
                <a:lnTo>
                  <a:pt x="1540" y="4821"/>
                </a:lnTo>
                <a:lnTo>
                  <a:pt x="1544" y="4821"/>
                </a:lnTo>
                <a:lnTo>
                  <a:pt x="1549" y="4822"/>
                </a:lnTo>
                <a:lnTo>
                  <a:pt x="1549" y="4824"/>
                </a:lnTo>
                <a:lnTo>
                  <a:pt x="1549" y="4826"/>
                </a:lnTo>
                <a:lnTo>
                  <a:pt x="1554" y="4827"/>
                </a:lnTo>
                <a:lnTo>
                  <a:pt x="1558" y="4829"/>
                </a:lnTo>
                <a:lnTo>
                  <a:pt x="1559" y="4831"/>
                </a:lnTo>
                <a:lnTo>
                  <a:pt x="1563" y="4832"/>
                </a:lnTo>
                <a:lnTo>
                  <a:pt x="1564" y="4836"/>
                </a:lnTo>
                <a:lnTo>
                  <a:pt x="1564" y="4838"/>
                </a:lnTo>
                <a:lnTo>
                  <a:pt x="1570" y="4839"/>
                </a:lnTo>
                <a:lnTo>
                  <a:pt x="1575" y="4843"/>
                </a:lnTo>
                <a:lnTo>
                  <a:pt x="1576" y="4844"/>
                </a:lnTo>
                <a:lnTo>
                  <a:pt x="1576" y="4846"/>
                </a:lnTo>
                <a:lnTo>
                  <a:pt x="1583" y="4846"/>
                </a:lnTo>
                <a:lnTo>
                  <a:pt x="1588" y="4848"/>
                </a:lnTo>
                <a:lnTo>
                  <a:pt x="1595" y="4851"/>
                </a:lnTo>
                <a:lnTo>
                  <a:pt x="1602" y="4856"/>
                </a:lnTo>
                <a:lnTo>
                  <a:pt x="1611" y="4860"/>
                </a:lnTo>
                <a:lnTo>
                  <a:pt x="1616" y="4862"/>
                </a:lnTo>
                <a:lnTo>
                  <a:pt x="1619" y="4863"/>
                </a:lnTo>
                <a:lnTo>
                  <a:pt x="1621" y="4865"/>
                </a:lnTo>
                <a:lnTo>
                  <a:pt x="1624" y="4867"/>
                </a:lnTo>
                <a:lnTo>
                  <a:pt x="1626" y="4870"/>
                </a:lnTo>
                <a:lnTo>
                  <a:pt x="1626" y="4872"/>
                </a:lnTo>
                <a:lnTo>
                  <a:pt x="1631" y="4873"/>
                </a:lnTo>
                <a:lnTo>
                  <a:pt x="1636" y="4877"/>
                </a:lnTo>
                <a:lnTo>
                  <a:pt x="1638" y="4879"/>
                </a:lnTo>
                <a:lnTo>
                  <a:pt x="1638" y="4880"/>
                </a:lnTo>
                <a:lnTo>
                  <a:pt x="1638" y="4892"/>
                </a:lnTo>
                <a:lnTo>
                  <a:pt x="1640" y="4904"/>
                </a:lnTo>
                <a:lnTo>
                  <a:pt x="1641" y="4914"/>
                </a:lnTo>
                <a:lnTo>
                  <a:pt x="1645" y="4923"/>
                </a:lnTo>
                <a:lnTo>
                  <a:pt x="1651" y="4940"/>
                </a:lnTo>
                <a:lnTo>
                  <a:pt x="1658" y="4955"/>
                </a:lnTo>
                <a:lnTo>
                  <a:pt x="1657" y="4955"/>
                </a:lnTo>
                <a:lnTo>
                  <a:pt x="1653" y="4957"/>
                </a:lnTo>
                <a:lnTo>
                  <a:pt x="1651" y="4962"/>
                </a:lnTo>
                <a:lnTo>
                  <a:pt x="1650" y="4966"/>
                </a:lnTo>
                <a:lnTo>
                  <a:pt x="1648" y="4967"/>
                </a:lnTo>
                <a:lnTo>
                  <a:pt x="1645" y="4969"/>
                </a:lnTo>
                <a:lnTo>
                  <a:pt x="1645" y="4974"/>
                </a:lnTo>
                <a:lnTo>
                  <a:pt x="1641" y="4976"/>
                </a:lnTo>
                <a:lnTo>
                  <a:pt x="1638" y="4976"/>
                </a:lnTo>
                <a:lnTo>
                  <a:pt x="1636" y="4984"/>
                </a:lnTo>
                <a:lnTo>
                  <a:pt x="1634" y="4988"/>
                </a:lnTo>
                <a:lnTo>
                  <a:pt x="1631" y="4989"/>
                </a:lnTo>
                <a:lnTo>
                  <a:pt x="1633" y="4998"/>
                </a:lnTo>
                <a:lnTo>
                  <a:pt x="1631" y="5006"/>
                </a:lnTo>
                <a:lnTo>
                  <a:pt x="1628" y="5020"/>
                </a:lnTo>
                <a:lnTo>
                  <a:pt x="1624" y="5034"/>
                </a:lnTo>
                <a:lnTo>
                  <a:pt x="1624" y="5041"/>
                </a:lnTo>
                <a:lnTo>
                  <a:pt x="1624" y="5051"/>
                </a:lnTo>
                <a:lnTo>
                  <a:pt x="1621" y="5052"/>
                </a:lnTo>
                <a:lnTo>
                  <a:pt x="1619" y="5054"/>
                </a:lnTo>
                <a:lnTo>
                  <a:pt x="1616" y="5063"/>
                </a:lnTo>
                <a:lnTo>
                  <a:pt x="1614" y="5066"/>
                </a:lnTo>
                <a:lnTo>
                  <a:pt x="1612" y="5070"/>
                </a:lnTo>
                <a:lnTo>
                  <a:pt x="1609" y="5071"/>
                </a:lnTo>
                <a:lnTo>
                  <a:pt x="1604" y="5071"/>
                </a:lnTo>
                <a:lnTo>
                  <a:pt x="1604" y="5088"/>
                </a:lnTo>
                <a:lnTo>
                  <a:pt x="1602" y="5095"/>
                </a:lnTo>
                <a:lnTo>
                  <a:pt x="1600" y="5097"/>
                </a:lnTo>
                <a:lnTo>
                  <a:pt x="1597" y="5099"/>
                </a:lnTo>
                <a:lnTo>
                  <a:pt x="1597" y="5105"/>
                </a:lnTo>
                <a:lnTo>
                  <a:pt x="1597" y="5110"/>
                </a:lnTo>
                <a:lnTo>
                  <a:pt x="1600" y="5117"/>
                </a:lnTo>
                <a:lnTo>
                  <a:pt x="1604" y="5122"/>
                </a:lnTo>
                <a:lnTo>
                  <a:pt x="1605" y="5128"/>
                </a:lnTo>
                <a:lnTo>
                  <a:pt x="1604" y="5133"/>
                </a:lnTo>
                <a:lnTo>
                  <a:pt x="1609" y="5134"/>
                </a:lnTo>
                <a:lnTo>
                  <a:pt x="1614" y="5138"/>
                </a:lnTo>
                <a:lnTo>
                  <a:pt x="1617" y="5139"/>
                </a:lnTo>
                <a:lnTo>
                  <a:pt x="1624" y="5139"/>
                </a:lnTo>
                <a:lnTo>
                  <a:pt x="1628" y="5134"/>
                </a:lnTo>
                <a:lnTo>
                  <a:pt x="1631" y="5133"/>
                </a:lnTo>
                <a:lnTo>
                  <a:pt x="1638" y="5133"/>
                </a:lnTo>
                <a:lnTo>
                  <a:pt x="1645" y="5133"/>
                </a:lnTo>
                <a:lnTo>
                  <a:pt x="1653" y="5145"/>
                </a:lnTo>
                <a:lnTo>
                  <a:pt x="1663" y="5155"/>
                </a:lnTo>
                <a:lnTo>
                  <a:pt x="1670" y="5160"/>
                </a:lnTo>
                <a:lnTo>
                  <a:pt x="1677" y="5163"/>
                </a:lnTo>
                <a:lnTo>
                  <a:pt x="1684" y="5165"/>
                </a:lnTo>
                <a:lnTo>
                  <a:pt x="1692" y="5167"/>
                </a:lnTo>
                <a:lnTo>
                  <a:pt x="1699" y="5180"/>
                </a:lnTo>
                <a:lnTo>
                  <a:pt x="1706" y="5194"/>
                </a:lnTo>
                <a:lnTo>
                  <a:pt x="1721" y="5194"/>
                </a:lnTo>
                <a:lnTo>
                  <a:pt x="1735" y="5196"/>
                </a:lnTo>
                <a:lnTo>
                  <a:pt x="1745" y="5199"/>
                </a:lnTo>
                <a:lnTo>
                  <a:pt x="1756" y="5203"/>
                </a:lnTo>
                <a:lnTo>
                  <a:pt x="1778" y="5211"/>
                </a:lnTo>
                <a:lnTo>
                  <a:pt x="1790" y="5213"/>
                </a:lnTo>
                <a:lnTo>
                  <a:pt x="1802" y="5214"/>
                </a:lnTo>
                <a:lnTo>
                  <a:pt x="1807" y="5223"/>
                </a:lnTo>
                <a:lnTo>
                  <a:pt x="1813" y="5230"/>
                </a:lnTo>
                <a:lnTo>
                  <a:pt x="1820" y="5235"/>
                </a:lnTo>
                <a:lnTo>
                  <a:pt x="1827" y="5240"/>
                </a:lnTo>
                <a:lnTo>
                  <a:pt x="1844" y="5250"/>
                </a:lnTo>
                <a:lnTo>
                  <a:pt x="1863" y="5255"/>
                </a:lnTo>
                <a:lnTo>
                  <a:pt x="1865" y="5259"/>
                </a:lnTo>
                <a:lnTo>
                  <a:pt x="1866" y="5262"/>
                </a:lnTo>
                <a:lnTo>
                  <a:pt x="1871" y="5267"/>
                </a:lnTo>
                <a:lnTo>
                  <a:pt x="1883" y="5276"/>
                </a:lnTo>
                <a:lnTo>
                  <a:pt x="1887" y="5279"/>
                </a:lnTo>
                <a:lnTo>
                  <a:pt x="1887" y="5283"/>
                </a:lnTo>
                <a:lnTo>
                  <a:pt x="1888" y="5286"/>
                </a:lnTo>
                <a:lnTo>
                  <a:pt x="1890" y="5290"/>
                </a:lnTo>
                <a:lnTo>
                  <a:pt x="1895" y="5291"/>
                </a:lnTo>
                <a:lnTo>
                  <a:pt x="1899" y="5291"/>
                </a:lnTo>
                <a:lnTo>
                  <a:pt x="1904" y="5293"/>
                </a:lnTo>
                <a:lnTo>
                  <a:pt x="1904" y="5295"/>
                </a:lnTo>
                <a:lnTo>
                  <a:pt x="1904" y="5296"/>
                </a:lnTo>
                <a:lnTo>
                  <a:pt x="1906" y="5303"/>
                </a:lnTo>
                <a:lnTo>
                  <a:pt x="1907" y="5308"/>
                </a:lnTo>
                <a:lnTo>
                  <a:pt x="1911" y="5317"/>
                </a:lnTo>
                <a:lnTo>
                  <a:pt x="1916" y="5317"/>
                </a:lnTo>
                <a:lnTo>
                  <a:pt x="1919" y="5317"/>
                </a:lnTo>
                <a:lnTo>
                  <a:pt x="1926" y="5320"/>
                </a:lnTo>
                <a:lnTo>
                  <a:pt x="1938" y="5331"/>
                </a:lnTo>
                <a:lnTo>
                  <a:pt x="1952" y="5337"/>
                </a:lnTo>
                <a:lnTo>
                  <a:pt x="1952" y="5341"/>
                </a:lnTo>
                <a:lnTo>
                  <a:pt x="1952" y="5344"/>
                </a:lnTo>
                <a:lnTo>
                  <a:pt x="1955" y="5344"/>
                </a:lnTo>
                <a:lnTo>
                  <a:pt x="1958" y="5344"/>
                </a:lnTo>
                <a:lnTo>
                  <a:pt x="1964" y="5344"/>
                </a:lnTo>
                <a:lnTo>
                  <a:pt x="1965" y="5344"/>
                </a:lnTo>
                <a:lnTo>
                  <a:pt x="1967" y="5348"/>
                </a:lnTo>
                <a:lnTo>
                  <a:pt x="1969" y="5351"/>
                </a:lnTo>
                <a:lnTo>
                  <a:pt x="1972" y="5358"/>
                </a:lnTo>
                <a:lnTo>
                  <a:pt x="1975" y="5360"/>
                </a:lnTo>
                <a:lnTo>
                  <a:pt x="1979" y="5361"/>
                </a:lnTo>
                <a:lnTo>
                  <a:pt x="1986" y="5365"/>
                </a:lnTo>
                <a:lnTo>
                  <a:pt x="1989" y="5366"/>
                </a:lnTo>
                <a:lnTo>
                  <a:pt x="1993" y="5368"/>
                </a:lnTo>
                <a:lnTo>
                  <a:pt x="1998" y="5370"/>
                </a:lnTo>
                <a:lnTo>
                  <a:pt x="1999" y="5372"/>
                </a:lnTo>
                <a:lnTo>
                  <a:pt x="2003" y="5375"/>
                </a:lnTo>
                <a:lnTo>
                  <a:pt x="2004" y="5380"/>
                </a:lnTo>
                <a:lnTo>
                  <a:pt x="2006" y="5392"/>
                </a:lnTo>
                <a:lnTo>
                  <a:pt x="2006" y="5401"/>
                </a:lnTo>
                <a:lnTo>
                  <a:pt x="2006" y="5407"/>
                </a:lnTo>
                <a:lnTo>
                  <a:pt x="2003" y="5414"/>
                </a:lnTo>
                <a:lnTo>
                  <a:pt x="1999" y="5419"/>
                </a:lnTo>
                <a:lnTo>
                  <a:pt x="1999" y="5424"/>
                </a:lnTo>
                <a:lnTo>
                  <a:pt x="1996" y="5426"/>
                </a:lnTo>
                <a:lnTo>
                  <a:pt x="1993" y="5426"/>
                </a:lnTo>
                <a:lnTo>
                  <a:pt x="1991" y="5435"/>
                </a:lnTo>
                <a:lnTo>
                  <a:pt x="1991" y="5438"/>
                </a:lnTo>
                <a:lnTo>
                  <a:pt x="1986" y="5440"/>
                </a:lnTo>
                <a:lnTo>
                  <a:pt x="1986" y="5450"/>
                </a:lnTo>
                <a:lnTo>
                  <a:pt x="1984" y="5460"/>
                </a:lnTo>
                <a:lnTo>
                  <a:pt x="1977" y="5479"/>
                </a:lnTo>
                <a:lnTo>
                  <a:pt x="1970" y="5496"/>
                </a:lnTo>
                <a:lnTo>
                  <a:pt x="1967" y="5505"/>
                </a:lnTo>
                <a:lnTo>
                  <a:pt x="1965" y="5515"/>
                </a:lnTo>
                <a:lnTo>
                  <a:pt x="1967" y="5520"/>
                </a:lnTo>
                <a:lnTo>
                  <a:pt x="1969" y="5522"/>
                </a:lnTo>
                <a:lnTo>
                  <a:pt x="1974" y="5527"/>
                </a:lnTo>
                <a:lnTo>
                  <a:pt x="1977" y="5528"/>
                </a:lnTo>
                <a:lnTo>
                  <a:pt x="1979" y="5532"/>
                </a:lnTo>
                <a:lnTo>
                  <a:pt x="1981" y="5537"/>
                </a:lnTo>
                <a:lnTo>
                  <a:pt x="1979" y="5542"/>
                </a:lnTo>
                <a:lnTo>
                  <a:pt x="1981" y="5557"/>
                </a:lnTo>
                <a:lnTo>
                  <a:pt x="1984" y="5571"/>
                </a:lnTo>
                <a:lnTo>
                  <a:pt x="1987" y="5585"/>
                </a:lnTo>
                <a:lnTo>
                  <a:pt x="1987" y="5593"/>
                </a:lnTo>
                <a:lnTo>
                  <a:pt x="1986" y="5603"/>
                </a:lnTo>
                <a:lnTo>
                  <a:pt x="1982" y="5610"/>
                </a:lnTo>
                <a:lnTo>
                  <a:pt x="1979" y="5615"/>
                </a:lnTo>
                <a:lnTo>
                  <a:pt x="1972" y="5621"/>
                </a:lnTo>
                <a:lnTo>
                  <a:pt x="1965" y="5624"/>
                </a:lnTo>
                <a:lnTo>
                  <a:pt x="1967" y="5631"/>
                </a:lnTo>
                <a:lnTo>
                  <a:pt x="1967" y="5636"/>
                </a:lnTo>
                <a:lnTo>
                  <a:pt x="1962" y="5644"/>
                </a:lnTo>
                <a:lnTo>
                  <a:pt x="1958" y="5653"/>
                </a:lnTo>
                <a:lnTo>
                  <a:pt x="1958" y="5658"/>
                </a:lnTo>
                <a:lnTo>
                  <a:pt x="1958" y="5665"/>
                </a:lnTo>
                <a:lnTo>
                  <a:pt x="1950" y="5672"/>
                </a:lnTo>
                <a:lnTo>
                  <a:pt x="1941" y="5678"/>
                </a:lnTo>
                <a:lnTo>
                  <a:pt x="1938" y="5682"/>
                </a:lnTo>
                <a:lnTo>
                  <a:pt x="1935" y="5687"/>
                </a:lnTo>
                <a:lnTo>
                  <a:pt x="1933" y="5692"/>
                </a:lnTo>
                <a:lnTo>
                  <a:pt x="1931" y="5699"/>
                </a:lnTo>
                <a:lnTo>
                  <a:pt x="1923" y="5702"/>
                </a:lnTo>
                <a:lnTo>
                  <a:pt x="1914" y="5709"/>
                </a:lnTo>
                <a:lnTo>
                  <a:pt x="1906" y="5714"/>
                </a:lnTo>
                <a:lnTo>
                  <a:pt x="1897" y="5719"/>
                </a:lnTo>
                <a:lnTo>
                  <a:pt x="1895" y="5740"/>
                </a:lnTo>
                <a:lnTo>
                  <a:pt x="1890" y="5760"/>
                </a:lnTo>
                <a:lnTo>
                  <a:pt x="1885" y="5779"/>
                </a:lnTo>
                <a:lnTo>
                  <a:pt x="1885" y="5789"/>
                </a:lnTo>
                <a:lnTo>
                  <a:pt x="1883" y="5801"/>
                </a:lnTo>
                <a:lnTo>
                  <a:pt x="1880" y="5805"/>
                </a:lnTo>
                <a:lnTo>
                  <a:pt x="1877" y="5808"/>
                </a:lnTo>
                <a:lnTo>
                  <a:pt x="1871" y="5820"/>
                </a:lnTo>
                <a:lnTo>
                  <a:pt x="1868" y="5832"/>
                </a:lnTo>
                <a:lnTo>
                  <a:pt x="1866" y="5837"/>
                </a:lnTo>
                <a:lnTo>
                  <a:pt x="1863" y="5842"/>
                </a:lnTo>
                <a:lnTo>
                  <a:pt x="1860" y="5844"/>
                </a:lnTo>
                <a:lnTo>
                  <a:pt x="1858" y="5847"/>
                </a:lnTo>
                <a:lnTo>
                  <a:pt x="1856" y="5856"/>
                </a:lnTo>
                <a:lnTo>
                  <a:pt x="1856" y="5858"/>
                </a:lnTo>
                <a:lnTo>
                  <a:pt x="1856" y="5859"/>
                </a:lnTo>
                <a:lnTo>
                  <a:pt x="1854" y="5861"/>
                </a:lnTo>
                <a:lnTo>
                  <a:pt x="1853" y="5861"/>
                </a:lnTo>
                <a:lnTo>
                  <a:pt x="1849" y="5863"/>
                </a:lnTo>
                <a:lnTo>
                  <a:pt x="1849" y="5870"/>
                </a:lnTo>
                <a:lnTo>
                  <a:pt x="1849" y="5876"/>
                </a:lnTo>
                <a:lnTo>
                  <a:pt x="1849" y="5880"/>
                </a:lnTo>
                <a:lnTo>
                  <a:pt x="1848" y="5883"/>
                </a:lnTo>
                <a:lnTo>
                  <a:pt x="1842" y="5890"/>
                </a:lnTo>
                <a:lnTo>
                  <a:pt x="1837" y="5888"/>
                </a:lnTo>
                <a:lnTo>
                  <a:pt x="1832" y="5883"/>
                </a:lnTo>
                <a:lnTo>
                  <a:pt x="1829" y="5878"/>
                </a:lnTo>
                <a:lnTo>
                  <a:pt x="1827" y="5871"/>
                </a:lnTo>
                <a:lnTo>
                  <a:pt x="1825" y="5883"/>
                </a:lnTo>
                <a:lnTo>
                  <a:pt x="1822" y="5894"/>
                </a:lnTo>
                <a:lnTo>
                  <a:pt x="1817" y="5904"/>
                </a:lnTo>
                <a:lnTo>
                  <a:pt x="1810" y="5914"/>
                </a:lnTo>
                <a:lnTo>
                  <a:pt x="1796" y="5929"/>
                </a:lnTo>
                <a:lnTo>
                  <a:pt x="1784" y="5945"/>
                </a:lnTo>
                <a:lnTo>
                  <a:pt x="1781" y="5950"/>
                </a:lnTo>
                <a:lnTo>
                  <a:pt x="1781" y="5952"/>
                </a:lnTo>
                <a:lnTo>
                  <a:pt x="1788" y="5952"/>
                </a:lnTo>
                <a:lnTo>
                  <a:pt x="1793" y="5952"/>
                </a:lnTo>
                <a:lnTo>
                  <a:pt x="1796" y="5948"/>
                </a:lnTo>
                <a:lnTo>
                  <a:pt x="1798" y="5945"/>
                </a:lnTo>
                <a:lnTo>
                  <a:pt x="1802" y="5941"/>
                </a:lnTo>
                <a:lnTo>
                  <a:pt x="1805" y="5938"/>
                </a:lnTo>
                <a:lnTo>
                  <a:pt x="1808" y="5938"/>
                </a:lnTo>
                <a:lnTo>
                  <a:pt x="1815" y="5938"/>
                </a:lnTo>
                <a:lnTo>
                  <a:pt x="1817" y="5945"/>
                </a:lnTo>
                <a:lnTo>
                  <a:pt x="1817" y="5950"/>
                </a:lnTo>
                <a:lnTo>
                  <a:pt x="1812" y="5958"/>
                </a:lnTo>
                <a:lnTo>
                  <a:pt x="1808" y="5967"/>
                </a:lnTo>
                <a:lnTo>
                  <a:pt x="1808" y="5972"/>
                </a:lnTo>
                <a:lnTo>
                  <a:pt x="1808" y="5979"/>
                </a:lnTo>
                <a:lnTo>
                  <a:pt x="1805" y="5979"/>
                </a:lnTo>
                <a:lnTo>
                  <a:pt x="1802" y="5982"/>
                </a:lnTo>
                <a:lnTo>
                  <a:pt x="1798" y="5984"/>
                </a:lnTo>
                <a:lnTo>
                  <a:pt x="1796" y="5989"/>
                </a:lnTo>
                <a:lnTo>
                  <a:pt x="1795" y="5998"/>
                </a:lnTo>
                <a:lnTo>
                  <a:pt x="1793" y="6006"/>
                </a:lnTo>
                <a:lnTo>
                  <a:pt x="1791" y="6008"/>
                </a:lnTo>
                <a:lnTo>
                  <a:pt x="1791" y="6010"/>
                </a:lnTo>
                <a:lnTo>
                  <a:pt x="1790" y="6010"/>
                </a:lnTo>
                <a:lnTo>
                  <a:pt x="1788" y="6011"/>
                </a:lnTo>
                <a:lnTo>
                  <a:pt x="1786" y="6013"/>
                </a:lnTo>
                <a:lnTo>
                  <a:pt x="1784" y="6013"/>
                </a:lnTo>
                <a:lnTo>
                  <a:pt x="1781" y="6013"/>
                </a:lnTo>
                <a:lnTo>
                  <a:pt x="1783" y="6020"/>
                </a:lnTo>
                <a:lnTo>
                  <a:pt x="1783" y="6025"/>
                </a:lnTo>
                <a:lnTo>
                  <a:pt x="1778" y="6033"/>
                </a:lnTo>
                <a:lnTo>
                  <a:pt x="1774" y="6042"/>
                </a:lnTo>
                <a:lnTo>
                  <a:pt x="1774" y="6047"/>
                </a:lnTo>
                <a:lnTo>
                  <a:pt x="1774" y="6054"/>
                </a:lnTo>
                <a:lnTo>
                  <a:pt x="1771" y="6056"/>
                </a:lnTo>
                <a:lnTo>
                  <a:pt x="1767" y="6057"/>
                </a:lnTo>
                <a:lnTo>
                  <a:pt x="1764" y="6059"/>
                </a:lnTo>
                <a:lnTo>
                  <a:pt x="1761" y="6061"/>
                </a:lnTo>
                <a:lnTo>
                  <a:pt x="1759" y="6061"/>
                </a:lnTo>
                <a:lnTo>
                  <a:pt x="1756" y="6062"/>
                </a:lnTo>
                <a:lnTo>
                  <a:pt x="1754" y="6068"/>
                </a:lnTo>
                <a:lnTo>
                  <a:pt x="1752" y="6071"/>
                </a:lnTo>
                <a:lnTo>
                  <a:pt x="1750" y="6073"/>
                </a:lnTo>
                <a:lnTo>
                  <a:pt x="1747" y="6074"/>
                </a:lnTo>
                <a:lnTo>
                  <a:pt x="1749" y="6088"/>
                </a:lnTo>
                <a:lnTo>
                  <a:pt x="1749" y="6100"/>
                </a:lnTo>
                <a:lnTo>
                  <a:pt x="1745" y="6110"/>
                </a:lnTo>
                <a:lnTo>
                  <a:pt x="1742" y="6120"/>
                </a:lnTo>
                <a:lnTo>
                  <a:pt x="1737" y="6139"/>
                </a:lnTo>
                <a:lnTo>
                  <a:pt x="1733" y="6151"/>
                </a:lnTo>
                <a:lnTo>
                  <a:pt x="1733" y="6163"/>
                </a:lnTo>
                <a:lnTo>
                  <a:pt x="1727" y="6163"/>
                </a:lnTo>
                <a:lnTo>
                  <a:pt x="1725" y="6170"/>
                </a:lnTo>
                <a:lnTo>
                  <a:pt x="1721" y="6173"/>
                </a:lnTo>
                <a:lnTo>
                  <a:pt x="1721" y="6177"/>
                </a:lnTo>
                <a:lnTo>
                  <a:pt x="1720" y="6180"/>
                </a:lnTo>
                <a:lnTo>
                  <a:pt x="1718" y="6182"/>
                </a:lnTo>
                <a:lnTo>
                  <a:pt x="1716" y="6185"/>
                </a:lnTo>
                <a:lnTo>
                  <a:pt x="1715" y="6187"/>
                </a:lnTo>
                <a:lnTo>
                  <a:pt x="1713" y="6189"/>
                </a:lnTo>
                <a:lnTo>
                  <a:pt x="1708" y="6190"/>
                </a:lnTo>
                <a:lnTo>
                  <a:pt x="1704" y="6192"/>
                </a:lnTo>
                <a:lnTo>
                  <a:pt x="1703" y="6194"/>
                </a:lnTo>
                <a:lnTo>
                  <a:pt x="1701" y="6197"/>
                </a:lnTo>
                <a:lnTo>
                  <a:pt x="1699" y="6199"/>
                </a:lnTo>
                <a:lnTo>
                  <a:pt x="1698" y="6207"/>
                </a:lnTo>
                <a:lnTo>
                  <a:pt x="1694" y="6214"/>
                </a:lnTo>
                <a:lnTo>
                  <a:pt x="1691" y="6218"/>
                </a:lnTo>
                <a:lnTo>
                  <a:pt x="1691" y="6219"/>
                </a:lnTo>
                <a:lnTo>
                  <a:pt x="1687" y="6221"/>
                </a:lnTo>
                <a:lnTo>
                  <a:pt x="1682" y="6223"/>
                </a:lnTo>
                <a:lnTo>
                  <a:pt x="1679" y="6224"/>
                </a:lnTo>
                <a:lnTo>
                  <a:pt x="1675" y="6228"/>
                </a:lnTo>
                <a:lnTo>
                  <a:pt x="1674" y="6231"/>
                </a:lnTo>
                <a:lnTo>
                  <a:pt x="1672" y="6233"/>
                </a:lnTo>
                <a:lnTo>
                  <a:pt x="1672" y="6240"/>
                </a:lnTo>
                <a:lnTo>
                  <a:pt x="1670" y="6245"/>
                </a:lnTo>
                <a:lnTo>
                  <a:pt x="1667" y="6248"/>
                </a:lnTo>
                <a:lnTo>
                  <a:pt x="1665" y="6252"/>
                </a:lnTo>
                <a:lnTo>
                  <a:pt x="1658" y="6257"/>
                </a:lnTo>
                <a:lnTo>
                  <a:pt x="1655" y="6264"/>
                </a:lnTo>
                <a:lnTo>
                  <a:pt x="1651" y="6272"/>
                </a:lnTo>
                <a:lnTo>
                  <a:pt x="1648" y="6279"/>
                </a:lnTo>
                <a:lnTo>
                  <a:pt x="1648" y="6281"/>
                </a:lnTo>
                <a:lnTo>
                  <a:pt x="1646" y="6281"/>
                </a:lnTo>
                <a:lnTo>
                  <a:pt x="1646" y="6284"/>
                </a:lnTo>
                <a:lnTo>
                  <a:pt x="1645" y="6284"/>
                </a:lnTo>
                <a:lnTo>
                  <a:pt x="1645" y="6287"/>
                </a:lnTo>
                <a:lnTo>
                  <a:pt x="1643" y="6291"/>
                </a:lnTo>
                <a:lnTo>
                  <a:pt x="1641" y="6294"/>
                </a:lnTo>
                <a:lnTo>
                  <a:pt x="1641" y="6296"/>
                </a:lnTo>
                <a:lnTo>
                  <a:pt x="1640" y="6298"/>
                </a:lnTo>
                <a:lnTo>
                  <a:pt x="1640" y="6299"/>
                </a:lnTo>
                <a:lnTo>
                  <a:pt x="1638" y="6301"/>
                </a:lnTo>
                <a:lnTo>
                  <a:pt x="1638" y="6303"/>
                </a:lnTo>
                <a:lnTo>
                  <a:pt x="1636" y="6303"/>
                </a:lnTo>
                <a:lnTo>
                  <a:pt x="1634" y="6305"/>
                </a:lnTo>
                <a:lnTo>
                  <a:pt x="1631" y="6306"/>
                </a:lnTo>
                <a:lnTo>
                  <a:pt x="1631" y="6330"/>
                </a:lnTo>
                <a:lnTo>
                  <a:pt x="1631" y="6333"/>
                </a:lnTo>
                <a:lnTo>
                  <a:pt x="1629" y="6337"/>
                </a:lnTo>
                <a:lnTo>
                  <a:pt x="1629" y="6339"/>
                </a:lnTo>
                <a:lnTo>
                  <a:pt x="1629" y="6347"/>
                </a:lnTo>
                <a:lnTo>
                  <a:pt x="1626" y="6354"/>
                </a:lnTo>
                <a:lnTo>
                  <a:pt x="1624" y="6357"/>
                </a:lnTo>
                <a:lnTo>
                  <a:pt x="1619" y="6361"/>
                </a:lnTo>
                <a:lnTo>
                  <a:pt x="1617" y="6364"/>
                </a:lnTo>
                <a:lnTo>
                  <a:pt x="1612" y="6368"/>
                </a:lnTo>
                <a:lnTo>
                  <a:pt x="1609" y="6369"/>
                </a:lnTo>
                <a:lnTo>
                  <a:pt x="1605" y="6371"/>
                </a:lnTo>
                <a:lnTo>
                  <a:pt x="1604" y="6373"/>
                </a:lnTo>
                <a:lnTo>
                  <a:pt x="1600" y="6374"/>
                </a:lnTo>
                <a:lnTo>
                  <a:pt x="1592" y="6383"/>
                </a:lnTo>
                <a:lnTo>
                  <a:pt x="1590" y="6390"/>
                </a:lnTo>
                <a:lnTo>
                  <a:pt x="1588" y="6393"/>
                </a:lnTo>
                <a:lnTo>
                  <a:pt x="1585" y="6398"/>
                </a:lnTo>
                <a:lnTo>
                  <a:pt x="1583" y="6402"/>
                </a:lnTo>
                <a:lnTo>
                  <a:pt x="1583" y="6405"/>
                </a:lnTo>
                <a:lnTo>
                  <a:pt x="1581" y="6407"/>
                </a:lnTo>
                <a:lnTo>
                  <a:pt x="1581" y="6409"/>
                </a:lnTo>
                <a:lnTo>
                  <a:pt x="1580" y="6410"/>
                </a:lnTo>
                <a:lnTo>
                  <a:pt x="1578" y="6412"/>
                </a:lnTo>
                <a:lnTo>
                  <a:pt x="1578" y="6414"/>
                </a:lnTo>
                <a:lnTo>
                  <a:pt x="1571" y="6417"/>
                </a:lnTo>
                <a:lnTo>
                  <a:pt x="1568" y="6421"/>
                </a:lnTo>
                <a:lnTo>
                  <a:pt x="1566" y="6422"/>
                </a:lnTo>
                <a:lnTo>
                  <a:pt x="1563" y="6426"/>
                </a:lnTo>
                <a:lnTo>
                  <a:pt x="1561" y="6429"/>
                </a:lnTo>
                <a:lnTo>
                  <a:pt x="1559" y="6431"/>
                </a:lnTo>
                <a:lnTo>
                  <a:pt x="1559" y="6434"/>
                </a:lnTo>
                <a:lnTo>
                  <a:pt x="1558" y="6443"/>
                </a:lnTo>
                <a:lnTo>
                  <a:pt x="1556" y="6448"/>
                </a:lnTo>
                <a:lnTo>
                  <a:pt x="1552" y="6455"/>
                </a:lnTo>
                <a:lnTo>
                  <a:pt x="1552" y="6456"/>
                </a:lnTo>
                <a:lnTo>
                  <a:pt x="1551" y="6458"/>
                </a:lnTo>
                <a:lnTo>
                  <a:pt x="1549" y="6463"/>
                </a:lnTo>
                <a:lnTo>
                  <a:pt x="1546" y="6470"/>
                </a:lnTo>
                <a:lnTo>
                  <a:pt x="1542" y="6474"/>
                </a:lnTo>
                <a:lnTo>
                  <a:pt x="1537" y="6480"/>
                </a:lnTo>
                <a:lnTo>
                  <a:pt x="1532" y="6487"/>
                </a:lnTo>
                <a:lnTo>
                  <a:pt x="1530" y="6491"/>
                </a:lnTo>
                <a:lnTo>
                  <a:pt x="1528" y="6496"/>
                </a:lnTo>
                <a:lnTo>
                  <a:pt x="1527" y="6496"/>
                </a:lnTo>
                <a:lnTo>
                  <a:pt x="1527" y="6497"/>
                </a:lnTo>
                <a:lnTo>
                  <a:pt x="1527" y="6499"/>
                </a:lnTo>
                <a:lnTo>
                  <a:pt x="1527" y="6501"/>
                </a:lnTo>
                <a:lnTo>
                  <a:pt x="1528" y="6504"/>
                </a:lnTo>
                <a:lnTo>
                  <a:pt x="1528" y="6506"/>
                </a:lnTo>
                <a:lnTo>
                  <a:pt x="1528" y="6508"/>
                </a:lnTo>
                <a:lnTo>
                  <a:pt x="1527" y="6508"/>
                </a:lnTo>
                <a:lnTo>
                  <a:pt x="1527" y="6509"/>
                </a:lnTo>
                <a:lnTo>
                  <a:pt x="1527" y="6513"/>
                </a:lnTo>
                <a:lnTo>
                  <a:pt x="1525" y="6514"/>
                </a:lnTo>
                <a:lnTo>
                  <a:pt x="1523" y="6518"/>
                </a:lnTo>
                <a:lnTo>
                  <a:pt x="1520" y="6521"/>
                </a:lnTo>
                <a:lnTo>
                  <a:pt x="1520" y="6523"/>
                </a:lnTo>
                <a:lnTo>
                  <a:pt x="1515" y="6525"/>
                </a:lnTo>
                <a:lnTo>
                  <a:pt x="1510" y="6538"/>
                </a:lnTo>
                <a:lnTo>
                  <a:pt x="1503" y="6549"/>
                </a:lnTo>
                <a:lnTo>
                  <a:pt x="1499" y="6555"/>
                </a:lnTo>
                <a:lnTo>
                  <a:pt x="1496" y="6562"/>
                </a:lnTo>
                <a:lnTo>
                  <a:pt x="1494" y="6571"/>
                </a:lnTo>
                <a:lnTo>
                  <a:pt x="1494" y="6579"/>
                </a:lnTo>
                <a:lnTo>
                  <a:pt x="1515" y="6588"/>
                </a:lnTo>
                <a:lnTo>
                  <a:pt x="1525" y="6591"/>
                </a:lnTo>
                <a:lnTo>
                  <a:pt x="1535" y="6593"/>
                </a:lnTo>
                <a:lnTo>
                  <a:pt x="1563" y="6593"/>
                </a:lnTo>
                <a:lnTo>
                  <a:pt x="1564" y="6590"/>
                </a:lnTo>
                <a:lnTo>
                  <a:pt x="1568" y="6588"/>
                </a:lnTo>
                <a:lnTo>
                  <a:pt x="1576" y="6586"/>
                </a:lnTo>
                <a:lnTo>
                  <a:pt x="1581" y="6586"/>
                </a:lnTo>
                <a:lnTo>
                  <a:pt x="1583" y="6583"/>
                </a:lnTo>
                <a:lnTo>
                  <a:pt x="1585" y="6579"/>
                </a:lnTo>
                <a:lnTo>
                  <a:pt x="1585" y="6572"/>
                </a:lnTo>
                <a:lnTo>
                  <a:pt x="1583" y="6562"/>
                </a:lnTo>
                <a:lnTo>
                  <a:pt x="1583" y="6557"/>
                </a:lnTo>
                <a:lnTo>
                  <a:pt x="1583" y="6552"/>
                </a:lnTo>
                <a:lnTo>
                  <a:pt x="1588" y="6552"/>
                </a:lnTo>
                <a:lnTo>
                  <a:pt x="1593" y="6550"/>
                </a:lnTo>
                <a:lnTo>
                  <a:pt x="1595" y="6549"/>
                </a:lnTo>
                <a:lnTo>
                  <a:pt x="1597" y="6545"/>
                </a:lnTo>
                <a:lnTo>
                  <a:pt x="1597" y="6542"/>
                </a:lnTo>
                <a:lnTo>
                  <a:pt x="1599" y="6540"/>
                </a:lnTo>
                <a:lnTo>
                  <a:pt x="1604" y="6538"/>
                </a:lnTo>
                <a:lnTo>
                  <a:pt x="1604" y="6532"/>
                </a:lnTo>
                <a:lnTo>
                  <a:pt x="1607" y="6528"/>
                </a:lnTo>
                <a:lnTo>
                  <a:pt x="1609" y="6523"/>
                </a:lnTo>
                <a:lnTo>
                  <a:pt x="1611" y="6518"/>
                </a:lnTo>
                <a:lnTo>
                  <a:pt x="1619" y="6514"/>
                </a:lnTo>
                <a:lnTo>
                  <a:pt x="1628" y="6511"/>
                </a:lnTo>
                <a:lnTo>
                  <a:pt x="1638" y="6508"/>
                </a:lnTo>
                <a:lnTo>
                  <a:pt x="1645" y="6504"/>
                </a:lnTo>
                <a:lnTo>
                  <a:pt x="1648" y="6494"/>
                </a:lnTo>
                <a:lnTo>
                  <a:pt x="1651" y="6482"/>
                </a:lnTo>
                <a:lnTo>
                  <a:pt x="1653" y="6472"/>
                </a:lnTo>
                <a:lnTo>
                  <a:pt x="1651" y="6456"/>
                </a:lnTo>
                <a:lnTo>
                  <a:pt x="1658" y="6458"/>
                </a:lnTo>
                <a:lnTo>
                  <a:pt x="1662" y="6462"/>
                </a:lnTo>
                <a:lnTo>
                  <a:pt x="1663" y="6465"/>
                </a:lnTo>
                <a:lnTo>
                  <a:pt x="1665" y="6468"/>
                </a:lnTo>
                <a:lnTo>
                  <a:pt x="1665" y="6475"/>
                </a:lnTo>
                <a:lnTo>
                  <a:pt x="1665" y="6484"/>
                </a:lnTo>
                <a:lnTo>
                  <a:pt x="1665" y="6494"/>
                </a:lnTo>
                <a:lnTo>
                  <a:pt x="1662" y="6503"/>
                </a:lnTo>
                <a:lnTo>
                  <a:pt x="1660" y="6509"/>
                </a:lnTo>
                <a:lnTo>
                  <a:pt x="1658" y="6518"/>
                </a:lnTo>
                <a:lnTo>
                  <a:pt x="1662" y="6530"/>
                </a:lnTo>
                <a:lnTo>
                  <a:pt x="1665" y="6538"/>
                </a:lnTo>
                <a:lnTo>
                  <a:pt x="1667" y="6549"/>
                </a:lnTo>
                <a:lnTo>
                  <a:pt x="1667" y="6554"/>
                </a:lnTo>
                <a:lnTo>
                  <a:pt x="1665" y="6559"/>
                </a:lnTo>
                <a:lnTo>
                  <a:pt x="1670" y="6567"/>
                </a:lnTo>
                <a:lnTo>
                  <a:pt x="1674" y="6578"/>
                </a:lnTo>
                <a:lnTo>
                  <a:pt x="1679" y="6586"/>
                </a:lnTo>
                <a:lnTo>
                  <a:pt x="1682" y="6590"/>
                </a:lnTo>
                <a:lnTo>
                  <a:pt x="1686" y="6593"/>
                </a:lnTo>
                <a:lnTo>
                  <a:pt x="1684" y="6601"/>
                </a:lnTo>
                <a:lnTo>
                  <a:pt x="1680" y="6605"/>
                </a:lnTo>
                <a:lnTo>
                  <a:pt x="1677" y="6607"/>
                </a:lnTo>
                <a:lnTo>
                  <a:pt x="1675" y="6603"/>
                </a:lnTo>
                <a:lnTo>
                  <a:pt x="1669" y="6598"/>
                </a:lnTo>
                <a:lnTo>
                  <a:pt x="1663" y="6595"/>
                </a:lnTo>
                <a:lnTo>
                  <a:pt x="1658" y="6593"/>
                </a:lnTo>
                <a:lnTo>
                  <a:pt x="1655" y="6591"/>
                </a:lnTo>
                <a:lnTo>
                  <a:pt x="1653" y="6590"/>
                </a:lnTo>
                <a:lnTo>
                  <a:pt x="1650" y="6586"/>
                </a:lnTo>
                <a:lnTo>
                  <a:pt x="1645" y="6586"/>
                </a:lnTo>
                <a:lnTo>
                  <a:pt x="1646" y="6578"/>
                </a:lnTo>
                <a:lnTo>
                  <a:pt x="1643" y="6572"/>
                </a:lnTo>
                <a:lnTo>
                  <a:pt x="1638" y="6567"/>
                </a:lnTo>
                <a:lnTo>
                  <a:pt x="1631" y="6566"/>
                </a:lnTo>
                <a:lnTo>
                  <a:pt x="1624" y="6566"/>
                </a:lnTo>
                <a:lnTo>
                  <a:pt x="1616" y="6567"/>
                </a:lnTo>
                <a:lnTo>
                  <a:pt x="1609" y="6569"/>
                </a:lnTo>
                <a:lnTo>
                  <a:pt x="1604" y="6572"/>
                </a:lnTo>
                <a:lnTo>
                  <a:pt x="1607" y="6579"/>
                </a:lnTo>
                <a:lnTo>
                  <a:pt x="1612" y="6584"/>
                </a:lnTo>
                <a:lnTo>
                  <a:pt x="1621" y="6586"/>
                </a:lnTo>
                <a:lnTo>
                  <a:pt x="1631" y="6586"/>
                </a:lnTo>
                <a:lnTo>
                  <a:pt x="1633" y="6595"/>
                </a:lnTo>
                <a:lnTo>
                  <a:pt x="1636" y="6601"/>
                </a:lnTo>
                <a:lnTo>
                  <a:pt x="1640" y="6607"/>
                </a:lnTo>
                <a:lnTo>
                  <a:pt x="1645" y="6610"/>
                </a:lnTo>
                <a:lnTo>
                  <a:pt x="1650" y="6613"/>
                </a:lnTo>
                <a:lnTo>
                  <a:pt x="1655" y="6618"/>
                </a:lnTo>
                <a:lnTo>
                  <a:pt x="1658" y="6625"/>
                </a:lnTo>
                <a:lnTo>
                  <a:pt x="1658" y="6634"/>
                </a:lnTo>
                <a:lnTo>
                  <a:pt x="1663" y="6634"/>
                </a:lnTo>
                <a:lnTo>
                  <a:pt x="1669" y="6636"/>
                </a:lnTo>
                <a:lnTo>
                  <a:pt x="1670" y="6637"/>
                </a:lnTo>
                <a:lnTo>
                  <a:pt x="1672" y="6641"/>
                </a:lnTo>
                <a:lnTo>
                  <a:pt x="1692" y="6641"/>
                </a:lnTo>
                <a:lnTo>
                  <a:pt x="1694" y="6644"/>
                </a:lnTo>
                <a:lnTo>
                  <a:pt x="1698" y="6646"/>
                </a:lnTo>
                <a:lnTo>
                  <a:pt x="1699" y="6644"/>
                </a:lnTo>
                <a:lnTo>
                  <a:pt x="1699" y="6641"/>
                </a:lnTo>
                <a:lnTo>
                  <a:pt x="1709" y="6646"/>
                </a:lnTo>
                <a:lnTo>
                  <a:pt x="1720" y="6651"/>
                </a:lnTo>
                <a:lnTo>
                  <a:pt x="1732" y="6654"/>
                </a:lnTo>
                <a:lnTo>
                  <a:pt x="1738" y="6654"/>
                </a:lnTo>
                <a:lnTo>
                  <a:pt x="1747" y="6654"/>
                </a:lnTo>
                <a:lnTo>
                  <a:pt x="1747" y="6661"/>
                </a:lnTo>
                <a:lnTo>
                  <a:pt x="1747" y="6665"/>
                </a:lnTo>
                <a:lnTo>
                  <a:pt x="1750" y="6668"/>
                </a:lnTo>
                <a:lnTo>
                  <a:pt x="1754" y="6668"/>
                </a:lnTo>
                <a:lnTo>
                  <a:pt x="1764" y="6668"/>
                </a:lnTo>
                <a:lnTo>
                  <a:pt x="1774" y="6668"/>
                </a:lnTo>
                <a:lnTo>
                  <a:pt x="1779" y="6676"/>
                </a:lnTo>
                <a:lnTo>
                  <a:pt x="1781" y="6685"/>
                </a:lnTo>
                <a:lnTo>
                  <a:pt x="1784" y="6694"/>
                </a:lnTo>
                <a:lnTo>
                  <a:pt x="1788" y="6702"/>
                </a:lnTo>
                <a:lnTo>
                  <a:pt x="1836" y="6702"/>
                </a:lnTo>
                <a:lnTo>
                  <a:pt x="1841" y="6704"/>
                </a:lnTo>
                <a:lnTo>
                  <a:pt x="1846" y="6702"/>
                </a:lnTo>
                <a:lnTo>
                  <a:pt x="1849" y="6700"/>
                </a:lnTo>
                <a:lnTo>
                  <a:pt x="1851" y="6697"/>
                </a:lnTo>
                <a:lnTo>
                  <a:pt x="1858" y="6690"/>
                </a:lnTo>
                <a:lnTo>
                  <a:pt x="1861" y="6687"/>
                </a:lnTo>
                <a:lnTo>
                  <a:pt x="1865" y="6685"/>
                </a:lnTo>
                <a:lnTo>
                  <a:pt x="1868" y="6683"/>
                </a:lnTo>
                <a:lnTo>
                  <a:pt x="1873" y="6680"/>
                </a:lnTo>
                <a:lnTo>
                  <a:pt x="1877" y="6675"/>
                </a:lnTo>
                <a:lnTo>
                  <a:pt x="1887" y="6676"/>
                </a:lnTo>
                <a:lnTo>
                  <a:pt x="1894" y="6676"/>
                </a:lnTo>
                <a:lnTo>
                  <a:pt x="1899" y="6673"/>
                </a:lnTo>
                <a:lnTo>
                  <a:pt x="1904" y="6671"/>
                </a:lnTo>
                <a:lnTo>
                  <a:pt x="1912" y="6665"/>
                </a:lnTo>
                <a:lnTo>
                  <a:pt x="1917" y="6661"/>
                </a:lnTo>
                <a:lnTo>
                  <a:pt x="1924" y="6661"/>
                </a:lnTo>
                <a:lnTo>
                  <a:pt x="1931" y="6661"/>
                </a:lnTo>
                <a:lnTo>
                  <a:pt x="1935" y="6661"/>
                </a:lnTo>
                <a:lnTo>
                  <a:pt x="1941" y="6666"/>
                </a:lnTo>
                <a:lnTo>
                  <a:pt x="1948" y="6670"/>
                </a:lnTo>
                <a:lnTo>
                  <a:pt x="1953" y="6670"/>
                </a:lnTo>
                <a:lnTo>
                  <a:pt x="1958" y="6668"/>
                </a:lnTo>
                <a:lnTo>
                  <a:pt x="1964" y="6676"/>
                </a:lnTo>
                <a:lnTo>
                  <a:pt x="1967" y="6680"/>
                </a:lnTo>
                <a:lnTo>
                  <a:pt x="1972" y="6682"/>
                </a:lnTo>
                <a:lnTo>
                  <a:pt x="1974" y="6690"/>
                </a:lnTo>
                <a:lnTo>
                  <a:pt x="1975" y="6695"/>
                </a:lnTo>
                <a:lnTo>
                  <a:pt x="1981" y="6700"/>
                </a:lnTo>
                <a:lnTo>
                  <a:pt x="1984" y="6704"/>
                </a:lnTo>
                <a:lnTo>
                  <a:pt x="1989" y="6707"/>
                </a:lnTo>
                <a:lnTo>
                  <a:pt x="1993" y="6712"/>
                </a:lnTo>
                <a:lnTo>
                  <a:pt x="1994" y="6719"/>
                </a:lnTo>
                <a:lnTo>
                  <a:pt x="1993" y="6729"/>
                </a:lnTo>
                <a:lnTo>
                  <a:pt x="2011" y="6733"/>
                </a:lnTo>
                <a:lnTo>
                  <a:pt x="2028" y="6736"/>
                </a:lnTo>
                <a:lnTo>
                  <a:pt x="2061" y="6743"/>
                </a:lnTo>
                <a:lnTo>
                  <a:pt x="2062" y="6748"/>
                </a:lnTo>
                <a:lnTo>
                  <a:pt x="2061" y="6753"/>
                </a:lnTo>
                <a:lnTo>
                  <a:pt x="2059" y="6755"/>
                </a:lnTo>
                <a:lnTo>
                  <a:pt x="2056" y="6757"/>
                </a:lnTo>
                <a:lnTo>
                  <a:pt x="2047" y="6760"/>
                </a:lnTo>
                <a:lnTo>
                  <a:pt x="2044" y="6762"/>
                </a:lnTo>
                <a:lnTo>
                  <a:pt x="2040" y="6763"/>
                </a:lnTo>
                <a:lnTo>
                  <a:pt x="2035" y="6767"/>
                </a:lnTo>
                <a:lnTo>
                  <a:pt x="2027" y="6770"/>
                </a:lnTo>
                <a:lnTo>
                  <a:pt x="2023" y="6772"/>
                </a:lnTo>
                <a:lnTo>
                  <a:pt x="2018" y="6772"/>
                </a:lnTo>
                <a:lnTo>
                  <a:pt x="2015" y="6774"/>
                </a:lnTo>
                <a:lnTo>
                  <a:pt x="2013" y="6777"/>
                </a:lnTo>
                <a:lnTo>
                  <a:pt x="1989" y="6770"/>
                </a:lnTo>
                <a:lnTo>
                  <a:pt x="1975" y="6770"/>
                </a:lnTo>
                <a:lnTo>
                  <a:pt x="1958" y="6770"/>
                </a:lnTo>
                <a:lnTo>
                  <a:pt x="1958" y="6763"/>
                </a:lnTo>
                <a:lnTo>
                  <a:pt x="1957" y="6763"/>
                </a:lnTo>
                <a:lnTo>
                  <a:pt x="1955" y="6762"/>
                </a:lnTo>
                <a:lnTo>
                  <a:pt x="1955" y="6760"/>
                </a:lnTo>
                <a:lnTo>
                  <a:pt x="1957" y="6760"/>
                </a:lnTo>
                <a:lnTo>
                  <a:pt x="1958" y="6763"/>
                </a:lnTo>
                <a:lnTo>
                  <a:pt x="1967" y="6763"/>
                </a:lnTo>
                <a:lnTo>
                  <a:pt x="1972" y="6760"/>
                </a:lnTo>
                <a:lnTo>
                  <a:pt x="1977" y="6755"/>
                </a:lnTo>
                <a:lnTo>
                  <a:pt x="1979" y="6750"/>
                </a:lnTo>
                <a:lnTo>
                  <a:pt x="1979" y="6748"/>
                </a:lnTo>
                <a:lnTo>
                  <a:pt x="1977" y="6746"/>
                </a:lnTo>
                <a:lnTo>
                  <a:pt x="1972" y="6743"/>
                </a:lnTo>
                <a:lnTo>
                  <a:pt x="1958" y="6743"/>
                </a:lnTo>
                <a:lnTo>
                  <a:pt x="1950" y="6738"/>
                </a:lnTo>
                <a:lnTo>
                  <a:pt x="1945" y="6736"/>
                </a:lnTo>
                <a:lnTo>
                  <a:pt x="1938" y="6736"/>
                </a:lnTo>
                <a:lnTo>
                  <a:pt x="1943" y="6745"/>
                </a:lnTo>
                <a:lnTo>
                  <a:pt x="1945" y="6750"/>
                </a:lnTo>
                <a:lnTo>
                  <a:pt x="1945" y="6757"/>
                </a:lnTo>
                <a:lnTo>
                  <a:pt x="1940" y="6753"/>
                </a:lnTo>
                <a:lnTo>
                  <a:pt x="1933" y="6751"/>
                </a:lnTo>
                <a:lnTo>
                  <a:pt x="1916" y="6750"/>
                </a:lnTo>
                <a:lnTo>
                  <a:pt x="1895" y="6750"/>
                </a:lnTo>
                <a:lnTo>
                  <a:pt x="1877" y="6750"/>
                </a:lnTo>
                <a:lnTo>
                  <a:pt x="1870" y="6750"/>
                </a:lnTo>
                <a:lnTo>
                  <a:pt x="1865" y="6751"/>
                </a:lnTo>
                <a:lnTo>
                  <a:pt x="1861" y="6755"/>
                </a:lnTo>
                <a:lnTo>
                  <a:pt x="1858" y="6758"/>
                </a:lnTo>
                <a:lnTo>
                  <a:pt x="1854" y="6762"/>
                </a:lnTo>
                <a:lnTo>
                  <a:pt x="1851" y="6763"/>
                </a:lnTo>
                <a:lnTo>
                  <a:pt x="1844" y="6765"/>
                </a:lnTo>
                <a:lnTo>
                  <a:pt x="1836" y="6763"/>
                </a:lnTo>
                <a:lnTo>
                  <a:pt x="1831" y="6765"/>
                </a:lnTo>
                <a:lnTo>
                  <a:pt x="1825" y="6769"/>
                </a:lnTo>
                <a:lnTo>
                  <a:pt x="1815" y="6775"/>
                </a:lnTo>
                <a:lnTo>
                  <a:pt x="1812" y="6777"/>
                </a:lnTo>
                <a:lnTo>
                  <a:pt x="1803" y="6777"/>
                </a:lnTo>
                <a:lnTo>
                  <a:pt x="1798" y="6779"/>
                </a:lnTo>
                <a:lnTo>
                  <a:pt x="1796" y="6784"/>
                </a:lnTo>
                <a:lnTo>
                  <a:pt x="1796" y="6787"/>
                </a:lnTo>
                <a:lnTo>
                  <a:pt x="1798" y="6798"/>
                </a:lnTo>
                <a:lnTo>
                  <a:pt x="1796" y="6801"/>
                </a:lnTo>
                <a:lnTo>
                  <a:pt x="1795" y="6804"/>
                </a:lnTo>
                <a:lnTo>
                  <a:pt x="1795" y="6808"/>
                </a:lnTo>
                <a:lnTo>
                  <a:pt x="1796" y="6815"/>
                </a:lnTo>
                <a:lnTo>
                  <a:pt x="1800" y="6816"/>
                </a:lnTo>
                <a:lnTo>
                  <a:pt x="1802" y="6818"/>
                </a:lnTo>
                <a:lnTo>
                  <a:pt x="1802" y="6825"/>
                </a:lnTo>
                <a:lnTo>
                  <a:pt x="1802" y="6832"/>
                </a:lnTo>
                <a:lnTo>
                  <a:pt x="1805" y="6837"/>
                </a:lnTo>
                <a:lnTo>
                  <a:pt x="1808" y="6838"/>
                </a:lnTo>
                <a:lnTo>
                  <a:pt x="1805" y="6845"/>
                </a:lnTo>
                <a:lnTo>
                  <a:pt x="1800" y="6852"/>
                </a:lnTo>
                <a:lnTo>
                  <a:pt x="1793" y="6859"/>
                </a:lnTo>
                <a:lnTo>
                  <a:pt x="1786" y="6862"/>
                </a:lnTo>
                <a:lnTo>
                  <a:pt x="1778" y="6867"/>
                </a:lnTo>
                <a:lnTo>
                  <a:pt x="1769" y="6869"/>
                </a:lnTo>
                <a:lnTo>
                  <a:pt x="1759" y="6871"/>
                </a:lnTo>
                <a:lnTo>
                  <a:pt x="1747" y="6873"/>
                </a:lnTo>
                <a:lnTo>
                  <a:pt x="1740" y="6873"/>
                </a:lnTo>
                <a:lnTo>
                  <a:pt x="1732" y="6867"/>
                </a:lnTo>
                <a:lnTo>
                  <a:pt x="1723" y="6861"/>
                </a:lnTo>
                <a:lnTo>
                  <a:pt x="1713" y="6854"/>
                </a:lnTo>
                <a:lnTo>
                  <a:pt x="1708" y="6852"/>
                </a:lnTo>
                <a:lnTo>
                  <a:pt x="1699" y="6852"/>
                </a:lnTo>
                <a:lnTo>
                  <a:pt x="1696" y="6852"/>
                </a:lnTo>
                <a:lnTo>
                  <a:pt x="1692" y="6854"/>
                </a:lnTo>
                <a:lnTo>
                  <a:pt x="1691" y="6857"/>
                </a:lnTo>
                <a:lnTo>
                  <a:pt x="1689" y="6861"/>
                </a:lnTo>
                <a:lnTo>
                  <a:pt x="1686" y="6869"/>
                </a:lnTo>
                <a:lnTo>
                  <a:pt x="1684" y="6871"/>
                </a:lnTo>
                <a:lnTo>
                  <a:pt x="1679" y="6873"/>
                </a:lnTo>
                <a:lnTo>
                  <a:pt x="1679" y="6888"/>
                </a:lnTo>
                <a:lnTo>
                  <a:pt x="1680" y="6903"/>
                </a:lnTo>
                <a:lnTo>
                  <a:pt x="1686" y="6927"/>
                </a:lnTo>
                <a:lnTo>
                  <a:pt x="1679" y="6927"/>
                </a:lnTo>
                <a:lnTo>
                  <a:pt x="1674" y="6927"/>
                </a:lnTo>
                <a:lnTo>
                  <a:pt x="1665" y="6924"/>
                </a:lnTo>
                <a:lnTo>
                  <a:pt x="1658" y="6917"/>
                </a:lnTo>
                <a:lnTo>
                  <a:pt x="1651" y="6910"/>
                </a:lnTo>
                <a:lnTo>
                  <a:pt x="1646" y="6903"/>
                </a:lnTo>
                <a:lnTo>
                  <a:pt x="1640" y="6896"/>
                </a:lnTo>
                <a:lnTo>
                  <a:pt x="1631" y="6893"/>
                </a:lnTo>
                <a:lnTo>
                  <a:pt x="1624" y="6893"/>
                </a:lnTo>
                <a:lnTo>
                  <a:pt x="1617" y="6893"/>
                </a:lnTo>
                <a:lnTo>
                  <a:pt x="1612" y="6895"/>
                </a:lnTo>
                <a:lnTo>
                  <a:pt x="1609" y="6896"/>
                </a:lnTo>
                <a:lnTo>
                  <a:pt x="1607" y="6900"/>
                </a:lnTo>
                <a:lnTo>
                  <a:pt x="1605" y="6905"/>
                </a:lnTo>
                <a:lnTo>
                  <a:pt x="1604" y="6915"/>
                </a:lnTo>
                <a:lnTo>
                  <a:pt x="1604" y="6927"/>
                </a:lnTo>
                <a:lnTo>
                  <a:pt x="1604" y="6936"/>
                </a:lnTo>
                <a:lnTo>
                  <a:pt x="1600" y="6943"/>
                </a:lnTo>
                <a:lnTo>
                  <a:pt x="1597" y="6951"/>
                </a:lnTo>
                <a:lnTo>
                  <a:pt x="1597" y="6960"/>
                </a:lnTo>
                <a:lnTo>
                  <a:pt x="1597" y="6961"/>
                </a:lnTo>
                <a:lnTo>
                  <a:pt x="1599" y="6970"/>
                </a:lnTo>
                <a:lnTo>
                  <a:pt x="1604" y="6977"/>
                </a:lnTo>
                <a:lnTo>
                  <a:pt x="1609" y="6984"/>
                </a:lnTo>
                <a:lnTo>
                  <a:pt x="1616" y="6989"/>
                </a:lnTo>
                <a:lnTo>
                  <a:pt x="1619" y="6989"/>
                </a:lnTo>
                <a:lnTo>
                  <a:pt x="1624" y="6992"/>
                </a:lnTo>
                <a:lnTo>
                  <a:pt x="1628" y="6994"/>
                </a:lnTo>
                <a:lnTo>
                  <a:pt x="1629" y="6997"/>
                </a:lnTo>
                <a:lnTo>
                  <a:pt x="1631" y="7002"/>
                </a:lnTo>
                <a:lnTo>
                  <a:pt x="1631" y="7050"/>
                </a:lnTo>
                <a:lnTo>
                  <a:pt x="1638" y="7054"/>
                </a:lnTo>
                <a:lnTo>
                  <a:pt x="1645" y="7059"/>
                </a:lnTo>
                <a:lnTo>
                  <a:pt x="1648" y="7064"/>
                </a:lnTo>
                <a:lnTo>
                  <a:pt x="1651" y="7071"/>
                </a:lnTo>
                <a:lnTo>
                  <a:pt x="1658" y="7071"/>
                </a:lnTo>
                <a:lnTo>
                  <a:pt x="1663" y="7072"/>
                </a:lnTo>
                <a:lnTo>
                  <a:pt x="1667" y="7074"/>
                </a:lnTo>
                <a:lnTo>
                  <a:pt x="1670" y="7077"/>
                </a:lnTo>
                <a:lnTo>
                  <a:pt x="1672" y="7081"/>
                </a:lnTo>
                <a:lnTo>
                  <a:pt x="1672" y="7086"/>
                </a:lnTo>
                <a:lnTo>
                  <a:pt x="1672" y="7098"/>
                </a:lnTo>
                <a:lnTo>
                  <a:pt x="1672" y="7101"/>
                </a:lnTo>
                <a:lnTo>
                  <a:pt x="1669" y="7103"/>
                </a:lnTo>
                <a:lnTo>
                  <a:pt x="1663" y="7106"/>
                </a:lnTo>
                <a:lnTo>
                  <a:pt x="1657" y="7108"/>
                </a:lnTo>
                <a:lnTo>
                  <a:pt x="1651" y="7112"/>
                </a:lnTo>
                <a:lnTo>
                  <a:pt x="1646" y="7112"/>
                </a:lnTo>
                <a:lnTo>
                  <a:pt x="1641" y="7112"/>
                </a:lnTo>
                <a:lnTo>
                  <a:pt x="1640" y="7113"/>
                </a:lnTo>
                <a:lnTo>
                  <a:pt x="1636" y="7117"/>
                </a:lnTo>
                <a:lnTo>
                  <a:pt x="1633" y="7122"/>
                </a:lnTo>
                <a:lnTo>
                  <a:pt x="1629" y="7125"/>
                </a:lnTo>
                <a:lnTo>
                  <a:pt x="1624" y="7125"/>
                </a:lnTo>
                <a:lnTo>
                  <a:pt x="1622" y="7134"/>
                </a:lnTo>
                <a:lnTo>
                  <a:pt x="1622" y="7137"/>
                </a:lnTo>
                <a:lnTo>
                  <a:pt x="1617" y="7139"/>
                </a:lnTo>
                <a:lnTo>
                  <a:pt x="1616" y="7147"/>
                </a:lnTo>
                <a:lnTo>
                  <a:pt x="1616" y="7151"/>
                </a:lnTo>
                <a:lnTo>
                  <a:pt x="1611" y="7152"/>
                </a:lnTo>
                <a:lnTo>
                  <a:pt x="1612" y="7169"/>
                </a:lnTo>
                <a:lnTo>
                  <a:pt x="1614" y="7176"/>
                </a:lnTo>
                <a:lnTo>
                  <a:pt x="1616" y="7178"/>
                </a:lnTo>
                <a:lnTo>
                  <a:pt x="1617" y="7180"/>
                </a:lnTo>
                <a:lnTo>
                  <a:pt x="1616" y="7183"/>
                </a:lnTo>
                <a:lnTo>
                  <a:pt x="1614" y="7188"/>
                </a:lnTo>
                <a:lnTo>
                  <a:pt x="1612" y="7195"/>
                </a:lnTo>
                <a:lnTo>
                  <a:pt x="1612" y="7204"/>
                </a:lnTo>
                <a:lnTo>
                  <a:pt x="1611" y="7214"/>
                </a:lnTo>
                <a:lnTo>
                  <a:pt x="1611" y="7217"/>
                </a:lnTo>
                <a:lnTo>
                  <a:pt x="1607" y="7219"/>
                </a:lnTo>
                <a:lnTo>
                  <a:pt x="1605" y="7219"/>
                </a:lnTo>
                <a:lnTo>
                  <a:pt x="1604" y="7221"/>
                </a:lnTo>
                <a:lnTo>
                  <a:pt x="1602" y="7226"/>
                </a:lnTo>
                <a:lnTo>
                  <a:pt x="1602" y="7231"/>
                </a:lnTo>
                <a:lnTo>
                  <a:pt x="1604" y="7243"/>
                </a:lnTo>
                <a:lnTo>
                  <a:pt x="1602" y="7243"/>
                </a:lnTo>
                <a:lnTo>
                  <a:pt x="1602" y="7253"/>
                </a:lnTo>
                <a:lnTo>
                  <a:pt x="1600" y="7256"/>
                </a:lnTo>
                <a:lnTo>
                  <a:pt x="1597" y="7262"/>
                </a:lnTo>
                <a:lnTo>
                  <a:pt x="1595" y="7263"/>
                </a:lnTo>
                <a:lnTo>
                  <a:pt x="1592" y="7265"/>
                </a:lnTo>
                <a:lnTo>
                  <a:pt x="1588" y="7265"/>
                </a:lnTo>
                <a:lnTo>
                  <a:pt x="1585" y="7265"/>
                </a:lnTo>
                <a:lnTo>
                  <a:pt x="1581" y="7267"/>
                </a:lnTo>
                <a:lnTo>
                  <a:pt x="1559" y="7272"/>
                </a:lnTo>
                <a:lnTo>
                  <a:pt x="1558" y="7272"/>
                </a:lnTo>
                <a:lnTo>
                  <a:pt x="1549" y="7275"/>
                </a:lnTo>
                <a:lnTo>
                  <a:pt x="1546" y="7275"/>
                </a:lnTo>
                <a:lnTo>
                  <a:pt x="1539" y="7277"/>
                </a:lnTo>
                <a:lnTo>
                  <a:pt x="1534" y="7279"/>
                </a:lnTo>
                <a:lnTo>
                  <a:pt x="1528" y="7280"/>
                </a:lnTo>
                <a:lnTo>
                  <a:pt x="1523" y="7282"/>
                </a:lnTo>
                <a:lnTo>
                  <a:pt x="1518" y="7285"/>
                </a:lnTo>
                <a:lnTo>
                  <a:pt x="1513" y="7287"/>
                </a:lnTo>
                <a:lnTo>
                  <a:pt x="1508" y="7289"/>
                </a:lnTo>
                <a:lnTo>
                  <a:pt x="1503" y="7291"/>
                </a:lnTo>
                <a:lnTo>
                  <a:pt x="1498" y="7294"/>
                </a:lnTo>
                <a:lnTo>
                  <a:pt x="1491" y="7299"/>
                </a:lnTo>
                <a:lnTo>
                  <a:pt x="1481" y="7306"/>
                </a:lnTo>
                <a:lnTo>
                  <a:pt x="1472" y="7314"/>
                </a:lnTo>
                <a:lnTo>
                  <a:pt x="1469" y="7316"/>
                </a:lnTo>
                <a:lnTo>
                  <a:pt x="1465" y="7321"/>
                </a:lnTo>
                <a:lnTo>
                  <a:pt x="1465" y="7323"/>
                </a:lnTo>
                <a:lnTo>
                  <a:pt x="1464" y="7330"/>
                </a:lnTo>
                <a:lnTo>
                  <a:pt x="1462" y="7335"/>
                </a:lnTo>
                <a:lnTo>
                  <a:pt x="1460" y="7340"/>
                </a:lnTo>
                <a:lnTo>
                  <a:pt x="1459" y="7345"/>
                </a:lnTo>
                <a:lnTo>
                  <a:pt x="1460" y="7345"/>
                </a:lnTo>
                <a:lnTo>
                  <a:pt x="1462" y="7345"/>
                </a:lnTo>
                <a:lnTo>
                  <a:pt x="1469" y="7350"/>
                </a:lnTo>
                <a:lnTo>
                  <a:pt x="1477" y="7357"/>
                </a:lnTo>
                <a:lnTo>
                  <a:pt x="1481" y="7359"/>
                </a:lnTo>
                <a:lnTo>
                  <a:pt x="1484" y="7360"/>
                </a:lnTo>
                <a:lnTo>
                  <a:pt x="1489" y="7360"/>
                </a:lnTo>
                <a:lnTo>
                  <a:pt x="1493" y="7359"/>
                </a:lnTo>
                <a:lnTo>
                  <a:pt x="1496" y="7359"/>
                </a:lnTo>
                <a:lnTo>
                  <a:pt x="1510" y="7360"/>
                </a:lnTo>
                <a:lnTo>
                  <a:pt x="1511" y="7364"/>
                </a:lnTo>
                <a:lnTo>
                  <a:pt x="1513" y="7366"/>
                </a:lnTo>
                <a:lnTo>
                  <a:pt x="1515" y="7367"/>
                </a:lnTo>
                <a:lnTo>
                  <a:pt x="1518" y="7374"/>
                </a:lnTo>
                <a:lnTo>
                  <a:pt x="1520" y="7376"/>
                </a:lnTo>
                <a:lnTo>
                  <a:pt x="1527" y="7381"/>
                </a:lnTo>
                <a:lnTo>
                  <a:pt x="1532" y="7384"/>
                </a:lnTo>
                <a:lnTo>
                  <a:pt x="1539" y="7388"/>
                </a:lnTo>
                <a:lnTo>
                  <a:pt x="1544" y="7389"/>
                </a:lnTo>
                <a:lnTo>
                  <a:pt x="1549" y="7395"/>
                </a:lnTo>
                <a:lnTo>
                  <a:pt x="1556" y="7401"/>
                </a:lnTo>
                <a:lnTo>
                  <a:pt x="1561" y="7410"/>
                </a:lnTo>
                <a:lnTo>
                  <a:pt x="1571" y="7427"/>
                </a:lnTo>
                <a:lnTo>
                  <a:pt x="1590" y="7456"/>
                </a:lnTo>
                <a:lnTo>
                  <a:pt x="1595" y="7465"/>
                </a:lnTo>
                <a:lnTo>
                  <a:pt x="1597" y="7473"/>
                </a:lnTo>
                <a:lnTo>
                  <a:pt x="1602" y="7490"/>
                </a:lnTo>
                <a:lnTo>
                  <a:pt x="1605" y="7502"/>
                </a:lnTo>
                <a:lnTo>
                  <a:pt x="1611" y="7514"/>
                </a:lnTo>
                <a:lnTo>
                  <a:pt x="1616" y="7528"/>
                </a:lnTo>
                <a:lnTo>
                  <a:pt x="1617" y="7535"/>
                </a:lnTo>
                <a:lnTo>
                  <a:pt x="1621" y="7540"/>
                </a:lnTo>
                <a:lnTo>
                  <a:pt x="1626" y="7552"/>
                </a:lnTo>
                <a:lnTo>
                  <a:pt x="1628" y="7557"/>
                </a:lnTo>
                <a:lnTo>
                  <a:pt x="1629" y="7564"/>
                </a:lnTo>
                <a:lnTo>
                  <a:pt x="1629" y="7577"/>
                </a:lnTo>
                <a:lnTo>
                  <a:pt x="1629" y="7582"/>
                </a:lnTo>
                <a:lnTo>
                  <a:pt x="1633" y="7589"/>
                </a:lnTo>
                <a:lnTo>
                  <a:pt x="1641" y="7599"/>
                </a:lnTo>
                <a:lnTo>
                  <a:pt x="1645" y="7605"/>
                </a:lnTo>
                <a:lnTo>
                  <a:pt x="1646" y="7611"/>
                </a:lnTo>
                <a:lnTo>
                  <a:pt x="1655" y="7634"/>
                </a:lnTo>
                <a:lnTo>
                  <a:pt x="1650" y="7634"/>
                </a:lnTo>
                <a:lnTo>
                  <a:pt x="1645" y="7634"/>
                </a:lnTo>
                <a:lnTo>
                  <a:pt x="1640" y="7632"/>
                </a:lnTo>
                <a:lnTo>
                  <a:pt x="1634" y="7634"/>
                </a:lnTo>
                <a:lnTo>
                  <a:pt x="1624" y="7637"/>
                </a:lnTo>
                <a:lnTo>
                  <a:pt x="1629" y="7639"/>
                </a:lnTo>
                <a:lnTo>
                  <a:pt x="1631" y="7644"/>
                </a:lnTo>
                <a:lnTo>
                  <a:pt x="1633" y="7651"/>
                </a:lnTo>
                <a:lnTo>
                  <a:pt x="1631" y="7657"/>
                </a:lnTo>
                <a:lnTo>
                  <a:pt x="1638" y="7659"/>
                </a:lnTo>
                <a:lnTo>
                  <a:pt x="1645" y="7661"/>
                </a:lnTo>
                <a:lnTo>
                  <a:pt x="1648" y="7662"/>
                </a:lnTo>
                <a:lnTo>
                  <a:pt x="1653" y="7668"/>
                </a:lnTo>
                <a:lnTo>
                  <a:pt x="1660" y="7676"/>
                </a:lnTo>
                <a:lnTo>
                  <a:pt x="1665" y="7685"/>
                </a:lnTo>
                <a:lnTo>
                  <a:pt x="1672" y="7698"/>
                </a:lnTo>
                <a:lnTo>
                  <a:pt x="1675" y="7705"/>
                </a:lnTo>
                <a:lnTo>
                  <a:pt x="1679" y="7712"/>
                </a:lnTo>
                <a:lnTo>
                  <a:pt x="1682" y="7719"/>
                </a:lnTo>
                <a:lnTo>
                  <a:pt x="1684" y="7722"/>
                </a:lnTo>
                <a:lnTo>
                  <a:pt x="1686" y="7726"/>
                </a:lnTo>
                <a:lnTo>
                  <a:pt x="1689" y="7726"/>
                </a:lnTo>
                <a:lnTo>
                  <a:pt x="1692" y="7726"/>
                </a:lnTo>
                <a:lnTo>
                  <a:pt x="1698" y="7726"/>
                </a:lnTo>
                <a:lnTo>
                  <a:pt x="1699" y="7726"/>
                </a:lnTo>
                <a:lnTo>
                  <a:pt x="1701" y="7727"/>
                </a:lnTo>
                <a:lnTo>
                  <a:pt x="1701" y="7731"/>
                </a:lnTo>
                <a:lnTo>
                  <a:pt x="1703" y="7732"/>
                </a:lnTo>
                <a:lnTo>
                  <a:pt x="1706" y="7732"/>
                </a:lnTo>
                <a:lnTo>
                  <a:pt x="1706" y="7739"/>
                </a:lnTo>
                <a:lnTo>
                  <a:pt x="1708" y="7743"/>
                </a:lnTo>
                <a:lnTo>
                  <a:pt x="1711" y="7746"/>
                </a:lnTo>
                <a:lnTo>
                  <a:pt x="1715" y="7748"/>
                </a:lnTo>
                <a:lnTo>
                  <a:pt x="1720" y="7749"/>
                </a:lnTo>
                <a:lnTo>
                  <a:pt x="1721" y="7753"/>
                </a:lnTo>
                <a:lnTo>
                  <a:pt x="1723" y="7758"/>
                </a:lnTo>
                <a:lnTo>
                  <a:pt x="1720" y="7766"/>
                </a:lnTo>
                <a:lnTo>
                  <a:pt x="1692" y="7766"/>
                </a:lnTo>
                <a:lnTo>
                  <a:pt x="1692" y="7770"/>
                </a:lnTo>
                <a:lnTo>
                  <a:pt x="1691" y="7772"/>
                </a:lnTo>
                <a:lnTo>
                  <a:pt x="1687" y="7773"/>
                </a:lnTo>
                <a:lnTo>
                  <a:pt x="1682" y="7777"/>
                </a:lnTo>
                <a:lnTo>
                  <a:pt x="1680" y="7778"/>
                </a:lnTo>
                <a:lnTo>
                  <a:pt x="1679" y="7780"/>
                </a:lnTo>
                <a:lnTo>
                  <a:pt x="1692" y="7780"/>
                </a:lnTo>
                <a:lnTo>
                  <a:pt x="1698" y="7784"/>
                </a:lnTo>
                <a:lnTo>
                  <a:pt x="1699" y="7785"/>
                </a:lnTo>
                <a:lnTo>
                  <a:pt x="1699" y="7787"/>
                </a:lnTo>
                <a:lnTo>
                  <a:pt x="1699" y="7802"/>
                </a:lnTo>
                <a:lnTo>
                  <a:pt x="1701" y="7818"/>
                </a:lnTo>
                <a:lnTo>
                  <a:pt x="1706" y="7842"/>
                </a:lnTo>
                <a:lnTo>
                  <a:pt x="1706" y="7847"/>
                </a:lnTo>
                <a:lnTo>
                  <a:pt x="1703" y="7850"/>
                </a:lnTo>
                <a:lnTo>
                  <a:pt x="1696" y="7855"/>
                </a:lnTo>
                <a:lnTo>
                  <a:pt x="1691" y="7860"/>
                </a:lnTo>
                <a:lnTo>
                  <a:pt x="1687" y="7864"/>
                </a:lnTo>
                <a:lnTo>
                  <a:pt x="1686" y="7869"/>
                </a:lnTo>
                <a:lnTo>
                  <a:pt x="1686" y="7874"/>
                </a:lnTo>
                <a:lnTo>
                  <a:pt x="1684" y="7879"/>
                </a:lnTo>
                <a:lnTo>
                  <a:pt x="1680" y="7888"/>
                </a:lnTo>
                <a:lnTo>
                  <a:pt x="1679" y="7896"/>
                </a:lnTo>
                <a:lnTo>
                  <a:pt x="1679" y="7903"/>
                </a:lnTo>
                <a:lnTo>
                  <a:pt x="1679" y="7910"/>
                </a:lnTo>
                <a:lnTo>
                  <a:pt x="1706" y="7917"/>
                </a:lnTo>
                <a:lnTo>
                  <a:pt x="1733" y="7923"/>
                </a:lnTo>
                <a:lnTo>
                  <a:pt x="1733" y="7951"/>
                </a:lnTo>
                <a:lnTo>
                  <a:pt x="1738" y="7952"/>
                </a:lnTo>
                <a:lnTo>
                  <a:pt x="1742" y="7954"/>
                </a:lnTo>
                <a:lnTo>
                  <a:pt x="1744" y="7956"/>
                </a:lnTo>
                <a:lnTo>
                  <a:pt x="1747" y="7957"/>
                </a:lnTo>
                <a:lnTo>
                  <a:pt x="1749" y="7961"/>
                </a:lnTo>
                <a:lnTo>
                  <a:pt x="1749" y="7963"/>
                </a:lnTo>
                <a:lnTo>
                  <a:pt x="1754" y="7964"/>
                </a:lnTo>
                <a:lnTo>
                  <a:pt x="1759" y="7968"/>
                </a:lnTo>
                <a:lnTo>
                  <a:pt x="1761" y="7969"/>
                </a:lnTo>
                <a:lnTo>
                  <a:pt x="1761" y="7971"/>
                </a:lnTo>
                <a:lnTo>
                  <a:pt x="1761" y="7978"/>
                </a:lnTo>
                <a:lnTo>
                  <a:pt x="1761" y="7981"/>
                </a:lnTo>
                <a:lnTo>
                  <a:pt x="1764" y="7985"/>
                </a:lnTo>
                <a:lnTo>
                  <a:pt x="1766" y="7987"/>
                </a:lnTo>
                <a:lnTo>
                  <a:pt x="1773" y="7992"/>
                </a:lnTo>
                <a:lnTo>
                  <a:pt x="1774" y="7993"/>
                </a:lnTo>
                <a:lnTo>
                  <a:pt x="1774" y="7999"/>
                </a:lnTo>
                <a:lnTo>
                  <a:pt x="1778" y="8005"/>
                </a:lnTo>
                <a:lnTo>
                  <a:pt x="1781" y="8009"/>
                </a:lnTo>
                <a:lnTo>
                  <a:pt x="1786" y="8014"/>
                </a:lnTo>
                <a:lnTo>
                  <a:pt x="1788" y="8019"/>
                </a:lnTo>
                <a:lnTo>
                  <a:pt x="1790" y="8028"/>
                </a:lnTo>
                <a:lnTo>
                  <a:pt x="1791" y="8033"/>
                </a:lnTo>
                <a:lnTo>
                  <a:pt x="1795" y="8040"/>
                </a:lnTo>
                <a:lnTo>
                  <a:pt x="1795" y="8046"/>
                </a:lnTo>
                <a:lnTo>
                  <a:pt x="1795" y="8053"/>
                </a:lnTo>
                <a:lnTo>
                  <a:pt x="1793" y="8058"/>
                </a:lnTo>
                <a:lnTo>
                  <a:pt x="1788" y="8067"/>
                </a:lnTo>
                <a:lnTo>
                  <a:pt x="1786" y="8069"/>
                </a:lnTo>
                <a:lnTo>
                  <a:pt x="1783" y="8070"/>
                </a:lnTo>
                <a:lnTo>
                  <a:pt x="1781" y="8077"/>
                </a:lnTo>
                <a:lnTo>
                  <a:pt x="1781" y="8094"/>
                </a:lnTo>
                <a:lnTo>
                  <a:pt x="1781" y="8103"/>
                </a:lnTo>
                <a:lnTo>
                  <a:pt x="1783" y="8109"/>
                </a:lnTo>
                <a:lnTo>
                  <a:pt x="1784" y="8115"/>
                </a:lnTo>
                <a:lnTo>
                  <a:pt x="1788" y="8120"/>
                </a:lnTo>
                <a:lnTo>
                  <a:pt x="1793" y="8128"/>
                </a:lnTo>
                <a:lnTo>
                  <a:pt x="1795" y="8135"/>
                </a:lnTo>
                <a:lnTo>
                  <a:pt x="1795" y="8142"/>
                </a:lnTo>
                <a:lnTo>
                  <a:pt x="1796" y="8149"/>
                </a:lnTo>
                <a:lnTo>
                  <a:pt x="1796" y="8154"/>
                </a:lnTo>
                <a:lnTo>
                  <a:pt x="1793" y="8161"/>
                </a:lnTo>
                <a:lnTo>
                  <a:pt x="1790" y="8166"/>
                </a:lnTo>
                <a:lnTo>
                  <a:pt x="1788" y="8171"/>
                </a:lnTo>
                <a:lnTo>
                  <a:pt x="1788" y="8176"/>
                </a:lnTo>
                <a:lnTo>
                  <a:pt x="1788" y="8183"/>
                </a:lnTo>
                <a:lnTo>
                  <a:pt x="1788" y="8190"/>
                </a:lnTo>
                <a:lnTo>
                  <a:pt x="1790" y="8198"/>
                </a:lnTo>
                <a:lnTo>
                  <a:pt x="1793" y="8207"/>
                </a:lnTo>
                <a:lnTo>
                  <a:pt x="1795" y="8212"/>
                </a:lnTo>
                <a:lnTo>
                  <a:pt x="1795" y="8217"/>
                </a:lnTo>
                <a:lnTo>
                  <a:pt x="1807" y="8217"/>
                </a:lnTo>
                <a:lnTo>
                  <a:pt x="1815" y="8217"/>
                </a:lnTo>
                <a:lnTo>
                  <a:pt x="1824" y="8213"/>
                </a:lnTo>
                <a:lnTo>
                  <a:pt x="1829" y="8210"/>
                </a:lnTo>
                <a:lnTo>
                  <a:pt x="1832" y="8205"/>
                </a:lnTo>
                <a:lnTo>
                  <a:pt x="1836" y="8203"/>
                </a:lnTo>
                <a:lnTo>
                  <a:pt x="1839" y="8203"/>
                </a:lnTo>
                <a:lnTo>
                  <a:pt x="1842" y="8207"/>
                </a:lnTo>
                <a:lnTo>
                  <a:pt x="1853" y="8212"/>
                </a:lnTo>
                <a:lnTo>
                  <a:pt x="1858" y="8212"/>
                </a:lnTo>
                <a:lnTo>
                  <a:pt x="1863" y="8210"/>
                </a:lnTo>
                <a:lnTo>
                  <a:pt x="1863" y="8225"/>
                </a:lnTo>
                <a:lnTo>
                  <a:pt x="1865" y="8236"/>
                </a:lnTo>
                <a:lnTo>
                  <a:pt x="1868" y="8248"/>
                </a:lnTo>
                <a:lnTo>
                  <a:pt x="1870" y="8258"/>
                </a:lnTo>
                <a:lnTo>
                  <a:pt x="1873" y="8260"/>
                </a:lnTo>
                <a:lnTo>
                  <a:pt x="1877" y="8263"/>
                </a:lnTo>
                <a:lnTo>
                  <a:pt x="1877" y="8266"/>
                </a:lnTo>
                <a:lnTo>
                  <a:pt x="1877" y="8271"/>
                </a:lnTo>
                <a:lnTo>
                  <a:pt x="1904" y="8288"/>
                </a:lnTo>
                <a:lnTo>
                  <a:pt x="1916" y="8299"/>
                </a:lnTo>
                <a:lnTo>
                  <a:pt x="1921" y="8306"/>
                </a:lnTo>
                <a:lnTo>
                  <a:pt x="1924" y="8312"/>
                </a:lnTo>
                <a:lnTo>
                  <a:pt x="1923" y="8317"/>
                </a:lnTo>
                <a:lnTo>
                  <a:pt x="1921" y="8323"/>
                </a:lnTo>
                <a:lnTo>
                  <a:pt x="1917" y="8326"/>
                </a:lnTo>
                <a:lnTo>
                  <a:pt x="1917" y="8333"/>
                </a:lnTo>
                <a:lnTo>
                  <a:pt x="1928" y="8340"/>
                </a:lnTo>
                <a:lnTo>
                  <a:pt x="1936" y="8346"/>
                </a:lnTo>
                <a:lnTo>
                  <a:pt x="1940" y="8350"/>
                </a:lnTo>
                <a:lnTo>
                  <a:pt x="1943" y="8355"/>
                </a:lnTo>
                <a:lnTo>
                  <a:pt x="1945" y="8360"/>
                </a:lnTo>
                <a:lnTo>
                  <a:pt x="1945" y="8367"/>
                </a:lnTo>
                <a:lnTo>
                  <a:pt x="1955" y="8374"/>
                </a:lnTo>
                <a:lnTo>
                  <a:pt x="1964" y="8381"/>
                </a:lnTo>
                <a:lnTo>
                  <a:pt x="1967" y="8384"/>
                </a:lnTo>
                <a:lnTo>
                  <a:pt x="1970" y="8389"/>
                </a:lnTo>
                <a:lnTo>
                  <a:pt x="1972" y="8394"/>
                </a:lnTo>
                <a:lnTo>
                  <a:pt x="1972" y="8401"/>
                </a:lnTo>
                <a:lnTo>
                  <a:pt x="1972" y="8406"/>
                </a:lnTo>
                <a:lnTo>
                  <a:pt x="1970" y="8411"/>
                </a:lnTo>
                <a:lnTo>
                  <a:pt x="1967" y="8420"/>
                </a:lnTo>
                <a:lnTo>
                  <a:pt x="1965" y="8428"/>
                </a:lnTo>
                <a:lnTo>
                  <a:pt x="1965" y="8435"/>
                </a:lnTo>
                <a:lnTo>
                  <a:pt x="1965" y="8442"/>
                </a:lnTo>
                <a:lnTo>
                  <a:pt x="1970" y="8444"/>
                </a:lnTo>
                <a:lnTo>
                  <a:pt x="1972" y="8449"/>
                </a:lnTo>
                <a:lnTo>
                  <a:pt x="1974" y="8456"/>
                </a:lnTo>
                <a:lnTo>
                  <a:pt x="1972" y="8462"/>
                </a:lnTo>
                <a:lnTo>
                  <a:pt x="1979" y="8462"/>
                </a:lnTo>
                <a:lnTo>
                  <a:pt x="1982" y="8462"/>
                </a:lnTo>
                <a:lnTo>
                  <a:pt x="1986" y="8466"/>
                </a:lnTo>
                <a:lnTo>
                  <a:pt x="1987" y="8469"/>
                </a:lnTo>
                <a:lnTo>
                  <a:pt x="1989" y="8476"/>
                </a:lnTo>
                <a:lnTo>
                  <a:pt x="1991" y="8479"/>
                </a:lnTo>
                <a:lnTo>
                  <a:pt x="1993" y="8483"/>
                </a:lnTo>
                <a:lnTo>
                  <a:pt x="2044" y="8473"/>
                </a:lnTo>
                <a:lnTo>
                  <a:pt x="2071" y="8469"/>
                </a:lnTo>
                <a:lnTo>
                  <a:pt x="2102" y="8469"/>
                </a:lnTo>
                <a:lnTo>
                  <a:pt x="2102" y="8476"/>
                </a:lnTo>
                <a:lnTo>
                  <a:pt x="2103" y="8481"/>
                </a:lnTo>
                <a:lnTo>
                  <a:pt x="2105" y="8485"/>
                </a:lnTo>
                <a:lnTo>
                  <a:pt x="2109" y="8486"/>
                </a:lnTo>
                <a:lnTo>
                  <a:pt x="2112" y="8490"/>
                </a:lnTo>
                <a:lnTo>
                  <a:pt x="2115" y="8491"/>
                </a:lnTo>
                <a:lnTo>
                  <a:pt x="2117" y="8497"/>
                </a:lnTo>
                <a:lnTo>
                  <a:pt x="2115" y="8503"/>
                </a:lnTo>
                <a:lnTo>
                  <a:pt x="2121" y="8505"/>
                </a:lnTo>
                <a:lnTo>
                  <a:pt x="2124" y="8507"/>
                </a:lnTo>
                <a:lnTo>
                  <a:pt x="2129" y="8514"/>
                </a:lnTo>
                <a:lnTo>
                  <a:pt x="2136" y="8520"/>
                </a:lnTo>
                <a:lnTo>
                  <a:pt x="2139" y="8522"/>
                </a:lnTo>
                <a:lnTo>
                  <a:pt x="2143" y="8524"/>
                </a:lnTo>
                <a:lnTo>
                  <a:pt x="2146" y="8519"/>
                </a:lnTo>
                <a:lnTo>
                  <a:pt x="2150" y="8515"/>
                </a:lnTo>
                <a:lnTo>
                  <a:pt x="2160" y="8514"/>
                </a:lnTo>
                <a:lnTo>
                  <a:pt x="2165" y="8512"/>
                </a:lnTo>
                <a:lnTo>
                  <a:pt x="2168" y="8509"/>
                </a:lnTo>
                <a:lnTo>
                  <a:pt x="2172" y="8503"/>
                </a:lnTo>
                <a:lnTo>
                  <a:pt x="2170" y="8497"/>
                </a:lnTo>
                <a:lnTo>
                  <a:pt x="2175" y="8495"/>
                </a:lnTo>
                <a:lnTo>
                  <a:pt x="2179" y="8491"/>
                </a:lnTo>
                <a:lnTo>
                  <a:pt x="2184" y="8483"/>
                </a:lnTo>
                <a:lnTo>
                  <a:pt x="2185" y="8469"/>
                </a:lnTo>
                <a:lnTo>
                  <a:pt x="2187" y="8466"/>
                </a:lnTo>
                <a:lnTo>
                  <a:pt x="2189" y="8464"/>
                </a:lnTo>
                <a:lnTo>
                  <a:pt x="2191" y="8462"/>
                </a:lnTo>
                <a:lnTo>
                  <a:pt x="2201" y="8462"/>
                </a:lnTo>
                <a:lnTo>
                  <a:pt x="2209" y="8464"/>
                </a:lnTo>
                <a:lnTo>
                  <a:pt x="2225" y="8468"/>
                </a:lnTo>
                <a:lnTo>
                  <a:pt x="2240" y="8471"/>
                </a:lnTo>
                <a:lnTo>
                  <a:pt x="2249" y="8471"/>
                </a:lnTo>
                <a:lnTo>
                  <a:pt x="2259" y="8469"/>
                </a:lnTo>
                <a:lnTo>
                  <a:pt x="2260" y="8473"/>
                </a:lnTo>
                <a:lnTo>
                  <a:pt x="2262" y="8474"/>
                </a:lnTo>
                <a:lnTo>
                  <a:pt x="2269" y="8476"/>
                </a:lnTo>
                <a:lnTo>
                  <a:pt x="2276" y="8478"/>
                </a:lnTo>
                <a:lnTo>
                  <a:pt x="2279" y="8479"/>
                </a:lnTo>
                <a:lnTo>
                  <a:pt x="2279" y="8483"/>
                </a:lnTo>
                <a:lnTo>
                  <a:pt x="2291" y="8483"/>
                </a:lnTo>
                <a:lnTo>
                  <a:pt x="2298" y="8485"/>
                </a:lnTo>
                <a:lnTo>
                  <a:pt x="2305" y="8490"/>
                </a:lnTo>
                <a:lnTo>
                  <a:pt x="2306" y="8497"/>
                </a:lnTo>
                <a:lnTo>
                  <a:pt x="2306" y="8514"/>
                </a:lnTo>
                <a:lnTo>
                  <a:pt x="2308" y="8531"/>
                </a:lnTo>
                <a:lnTo>
                  <a:pt x="2310" y="8544"/>
                </a:lnTo>
                <a:lnTo>
                  <a:pt x="2313" y="8558"/>
                </a:lnTo>
                <a:lnTo>
                  <a:pt x="2322" y="8560"/>
                </a:lnTo>
                <a:lnTo>
                  <a:pt x="2327" y="8561"/>
                </a:lnTo>
                <a:lnTo>
                  <a:pt x="2327" y="8565"/>
                </a:lnTo>
                <a:lnTo>
                  <a:pt x="2334" y="8565"/>
                </a:lnTo>
                <a:lnTo>
                  <a:pt x="2337" y="8563"/>
                </a:lnTo>
                <a:lnTo>
                  <a:pt x="2339" y="8561"/>
                </a:lnTo>
                <a:lnTo>
                  <a:pt x="2341" y="8560"/>
                </a:lnTo>
                <a:lnTo>
                  <a:pt x="2341" y="8558"/>
                </a:lnTo>
                <a:lnTo>
                  <a:pt x="2347" y="8558"/>
                </a:lnTo>
                <a:lnTo>
                  <a:pt x="2354" y="8556"/>
                </a:lnTo>
                <a:lnTo>
                  <a:pt x="2359" y="8556"/>
                </a:lnTo>
                <a:lnTo>
                  <a:pt x="2361" y="8555"/>
                </a:lnTo>
                <a:lnTo>
                  <a:pt x="2361" y="8551"/>
                </a:lnTo>
                <a:lnTo>
                  <a:pt x="2366" y="8550"/>
                </a:lnTo>
                <a:lnTo>
                  <a:pt x="2370" y="8548"/>
                </a:lnTo>
                <a:lnTo>
                  <a:pt x="2375" y="8541"/>
                </a:lnTo>
                <a:lnTo>
                  <a:pt x="2382" y="8534"/>
                </a:lnTo>
                <a:lnTo>
                  <a:pt x="2385" y="8532"/>
                </a:lnTo>
                <a:lnTo>
                  <a:pt x="2388" y="8531"/>
                </a:lnTo>
                <a:lnTo>
                  <a:pt x="2399" y="8517"/>
                </a:lnTo>
                <a:lnTo>
                  <a:pt x="2410" y="8505"/>
                </a:lnTo>
                <a:lnTo>
                  <a:pt x="2422" y="8493"/>
                </a:lnTo>
                <a:lnTo>
                  <a:pt x="2436" y="8483"/>
                </a:lnTo>
                <a:lnTo>
                  <a:pt x="2443" y="8481"/>
                </a:lnTo>
                <a:lnTo>
                  <a:pt x="2448" y="8476"/>
                </a:lnTo>
                <a:lnTo>
                  <a:pt x="2451" y="8473"/>
                </a:lnTo>
                <a:lnTo>
                  <a:pt x="2457" y="8469"/>
                </a:lnTo>
                <a:lnTo>
                  <a:pt x="2545" y="8469"/>
                </a:lnTo>
                <a:lnTo>
                  <a:pt x="2561" y="8474"/>
                </a:lnTo>
                <a:lnTo>
                  <a:pt x="2576" y="8479"/>
                </a:lnTo>
                <a:lnTo>
                  <a:pt x="2595" y="8483"/>
                </a:lnTo>
                <a:lnTo>
                  <a:pt x="2613" y="8483"/>
                </a:lnTo>
                <a:lnTo>
                  <a:pt x="2617" y="8488"/>
                </a:lnTo>
                <a:lnTo>
                  <a:pt x="2622" y="8491"/>
                </a:lnTo>
                <a:lnTo>
                  <a:pt x="2636" y="8495"/>
                </a:lnTo>
                <a:lnTo>
                  <a:pt x="2643" y="8497"/>
                </a:lnTo>
                <a:lnTo>
                  <a:pt x="2649" y="8500"/>
                </a:lnTo>
                <a:lnTo>
                  <a:pt x="2653" y="8503"/>
                </a:lnTo>
                <a:lnTo>
                  <a:pt x="2654" y="8510"/>
                </a:lnTo>
                <a:lnTo>
                  <a:pt x="2663" y="8510"/>
                </a:lnTo>
                <a:lnTo>
                  <a:pt x="2670" y="8514"/>
                </a:lnTo>
                <a:lnTo>
                  <a:pt x="2675" y="8515"/>
                </a:lnTo>
                <a:lnTo>
                  <a:pt x="2682" y="8517"/>
                </a:lnTo>
                <a:lnTo>
                  <a:pt x="2684" y="8520"/>
                </a:lnTo>
                <a:lnTo>
                  <a:pt x="2685" y="8522"/>
                </a:lnTo>
                <a:lnTo>
                  <a:pt x="2692" y="8524"/>
                </a:lnTo>
                <a:lnTo>
                  <a:pt x="2699" y="8526"/>
                </a:lnTo>
                <a:lnTo>
                  <a:pt x="2702" y="8527"/>
                </a:lnTo>
                <a:lnTo>
                  <a:pt x="2702" y="8531"/>
                </a:lnTo>
                <a:lnTo>
                  <a:pt x="2702" y="8538"/>
                </a:lnTo>
                <a:lnTo>
                  <a:pt x="2706" y="8539"/>
                </a:lnTo>
                <a:lnTo>
                  <a:pt x="2709" y="8543"/>
                </a:lnTo>
                <a:lnTo>
                  <a:pt x="2709" y="8546"/>
                </a:lnTo>
                <a:lnTo>
                  <a:pt x="2709" y="8551"/>
                </a:lnTo>
                <a:lnTo>
                  <a:pt x="2711" y="8558"/>
                </a:lnTo>
                <a:lnTo>
                  <a:pt x="2713" y="8563"/>
                </a:lnTo>
                <a:lnTo>
                  <a:pt x="2716" y="8572"/>
                </a:lnTo>
                <a:lnTo>
                  <a:pt x="2721" y="8580"/>
                </a:lnTo>
                <a:lnTo>
                  <a:pt x="2723" y="8589"/>
                </a:lnTo>
                <a:lnTo>
                  <a:pt x="2726" y="8597"/>
                </a:lnTo>
                <a:lnTo>
                  <a:pt x="2730" y="8606"/>
                </a:lnTo>
                <a:lnTo>
                  <a:pt x="2721" y="8630"/>
                </a:lnTo>
                <a:lnTo>
                  <a:pt x="2718" y="8643"/>
                </a:lnTo>
                <a:lnTo>
                  <a:pt x="2716" y="8652"/>
                </a:lnTo>
                <a:lnTo>
                  <a:pt x="2716" y="8660"/>
                </a:lnTo>
                <a:lnTo>
                  <a:pt x="2718" y="8664"/>
                </a:lnTo>
                <a:lnTo>
                  <a:pt x="2721" y="8667"/>
                </a:lnTo>
                <a:lnTo>
                  <a:pt x="2728" y="8669"/>
                </a:lnTo>
                <a:lnTo>
                  <a:pt x="2731" y="8671"/>
                </a:lnTo>
                <a:lnTo>
                  <a:pt x="2735" y="8672"/>
                </a:lnTo>
                <a:lnTo>
                  <a:pt x="2736" y="8676"/>
                </a:lnTo>
                <a:lnTo>
                  <a:pt x="2736" y="8681"/>
                </a:lnTo>
                <a:lnTo>
                  <a:pt x="2745" y="8693"/>
                </a:lnTo>
                <a:lnTo>
                  <a:pt x="2755" y="8703"/>
                </a:lnTo>
                <a:lnTo>
                  <a:pt x="2765" y="8713"/>
                </a:lnTo>
                <a:lnTo>
                  <a:pt x="2777" y="8722"/>
                </a:lnTo>
                <a:lnTo>
                  <a:pt x="2777" y="8729"/>
                </a:lnTo>
                <a:lnTo>
                  <a:pt x="2777" y="8732"/>
                </a:lnTo>
                <a:lnTo>
                  <a:pt x="2781" y="8735"/>
                </a:lnTo>
                <a:lnTo>
                  <a:pt x="2782" y="8737"/>
                </a:lnTo>
                <a:lnTo>
                  <a:pt x="2789" y="8742"/>
                </a:lnTo>
                <a:lnTo>
                  <a:pt x="2791" y="8744"/>
                </a:lnTo>
                <a:lnTo>
                  <a:pt x="2791" y="8749"/>
                </a:lnTo>
                <a:lnTo>
                  <a:pt x="2791" y="8758"/>
                </a:lnTo>
                <a:lnTo>
                  <a:pt x="2791" y="8766"/>
                </a:lnTo>
                <a:lnTo>
                  <a:pt x="2794" y="8778"/>
                </a:lnTo>
                <a:lnTo>
                  <a:pt x="2798" y="8790"/>
                </a:lnTo>
                <a:lnTo>
                  <a:pt x="2798" y="8797"/>
                </a:lnTo>
                <a:lnTo>
                  <a:pt x="2798" y="8804"/>
                </a:lnTo>
                <a:lnTo>
                  <a:pt x="2794" y="8812"/>
                </a:lnTo>
                <a:lnTo>
                  <a:pt x="2789" y="8819"/>
                </a:lnTo>
                <a:lnTo>
                  <a:pt x="2786" y="8828"/>
                </a:lnTo>
                <a:lnTo>
                  <a:pt x="2784" y="8833"/>
                </a:lnTo>
                <a:lnTo>
                  <a:pt x="2784" y="8838"/>
                </a:lnTo>
                <a:lnTo>
                  <a:pt x="2781" y="8839"/>
                </a:lnTo>
                <a:lnTo>
                  <a:pt x="2777" y="8841"/>
                </a:lnTo>
                <a:lnTo>
                  <a:pt x="2772" y="8848"/>
                </a:lnTo>
                <a:lnTo>
                  <a:pt x="2769" y="8857"/>
                </a:lnTo>
                <a:lnTo>
                  <a:pt x="2764" y="8865"/>
                </a:lnTo>
                <a:lnTo>
                  <a:pt x="2757" y="8884"/>
                </a:lnTo>
                <a:lnTo>
                  <a:pt x="2753" y="8901"/>
                </a:lnTo>
                <a:lnTo>
                  <a:pt x="2753" y="8920"/>
                </a:lnTo>
                <a:lnTo>
                  <a:pt x="2757" y="8940"/>
                </a:lnTo>
                <a:lnTo>
                  <a:pt x="2759" y="8940"/>
                </a:lnTo>
                <a:lnTo>
                  <a:pt x="2772" y="8943"/>
                </a:lnTo>
                <a:lnTo>
                  <a:pt x="2782" y="8949"/>
                </a:lnTo>
                <a:lnTo>
                  <a:pt x="2786" y="8950"/>
                </a:lnTo>
                <a:lnTo>
                  <a:pt x="2786" y="8952"/>
                </a:lnTo>
                <a:lnTo>
                  <a:pt x="2788" y="8954"/>
                </a:lnTo>
                <a:lnTo>
                  <a:pt x="2789" y="8955"/>
                </a:lnTo>
                <a:lnTo>
                  <a:pt x="2791" y="8957"/>
                </a:lnTo>
                <a:lnTo>
                  <a:pt x="2791" y="8961"/>
                </a:lnTo>
                <a:lnTo>
                  <a:pt x="2799" y="8964"/>
                </a:lnTo>
                <a:lnTo>
                  <a:pt x="2805" y="8967"/>
                </a:lnTo>
                <a:lnTo>
                  <a:pt x="2811" y="8967"/>
                </a:lnTo>
                <a:lnTo>
                  <a:pt x="2817" y="8969"/>
                </a:lnTo>
                <a:lnTo>
                  <a:pt x="2825" y="8974"/>
                </a:lnTo>
                <a:lnTo>
                  <a:pt x="2832" y="8976"/>
                </a:lnTo>
                <a:lnTo>
                  <a:pt x="2832" y="8978"/>
                </a:lnTo>
                <a:lnTo>
                  <a:pt x="2832" y="8981"/>
                </a:lnTo>
                <a:lnTo>
                  <a:pt x="2842" y="8983"/>
                </a:lnTo>
                <a:lnTo>
                  <a:pt x="2844" y="8983"/>
                </a:lnTo>
                <a:lnTo>
                  <a:pt x="2844" y="8984"/>
                </a:lnTo>
                <a:lnTo>
                  <a:pt x="2846" y="8984"/>
                </a:lnTo>
                <a:lnTo>
                  <a:pt x="2846" y="8986"/>
                </a:lnTo>
                <a:lnTo>
                  <a:pt x="2846" y="8988"/>
                </a:lnTo>
                <a:lnTo>
                  <a:pt x="2861" y="8990"/>
                </a:lnTo>
                <a:lnTo>
                  <a:pt x="2873" y="8993"/>
                </a:lnTo>
                <a:lnTo>
                  <a:pt x="2893" y="9001"/>
                </a:lnTo>
                <a:lnTo>
                  <a:pt x="2904" y="9008"/>
                </a:lnTo>
                <a:lnTo>
                  <a:pt x="2914" y="9017"/>
                </a:lnTo>
                <a:lnTo>
                  <a:pt x="2921" y="9025"/>
                </a:lnTo>
                <a:lnTo>
                  <a:pt x="2927" y="9036"/>
                </a:lnTo>
                <a:lnTo>
                  <a:pt x="2931" y="9046"/>
                </a:lnTo>
                <a:lnTo>
                  <a:pt x="2934" y="9056"/>
                </a:lnTo>
                <a:lnTo>
                  <a:pt x="2944" y="9074"/>
                </a:lnTo>
                <a:lnTo>
                  <a:pt x="2953" y="9091"/>
                </a:lnTo>
                <a:lnTo>
                  <a:pt x="2961" y="9110"/>
                </a:lnTo>
                <a:lnTo>
                  <a:pt x="2972" y="9115"/>
                </a:lnTo>
                <a:lnTo>
                  <a:pt x="2980" y="9122"/>
                </a:lnTo>
                <a:lnTo>
                  <a:pt x="2990" y="9129"/>
                </a:lnTo>
                <a:lnTo>
                  <a:pt x="2996" y="9130"/>
                </a:lnTo>
                <a:lnTo>
                  <a:pt x="3002" y="9130"/>
                </a:lnTo>
                <a:lnTo>
                  <a:pt x="3006" y="9135"/>
                </a:lnTo>
                <a:lnTo>
                  <a:pt x="3011" y="9139"/>
                </a:lnTo>
                <a:lnTo>
                  <a:pt x="3023" y="9144"/>
                </a:lnTo>
                <a:lnTo>
                  <a:pt x="3035" y="9149"/>
                </a:lnTo>
                <a:lnTo>
                  <a:pt x="3040" y="9152"/>
                </a:lnTo>
                <a:lnTo>
                  <a:pt x="3043" y="9158"/>
                </a:lnTo>
                <a:lnTo>
                  <a:pt x="3054" y="9158"/>
                </a:lnTo>
                <a:lnTo>
                  <a:pt x="3062" y="9158"/>
                </a:lnTo>
                <a:lnTo>
                  <a:pt x="3077" y="9163"/>
                </a:lnTo>
                <a:lnTo>
                  <a:pt x="3089" y="9168"/>
                </a:lnTo>
                <a:lnTo>
                  <a:pt x="3098" y="9170"/>
                </a:lnTo>
                <a:lnTo>
                  <a:pt x="3105" y="9171"/>
                </a:lnTo>
                <a:lnTo>
                  <a:pt x="3112" y="9175"/>
                </a:lnTo>
                <a:lnTo>
                  <a:pt x="3120" y="9176"/>
                </a:lnTo>
                <a:lnTo>
                  <a:pt x="3137" y="9181"/>
                </a:lnTo>
                <a:lnTo>
                  <a:pt x="3144" y="9183"/>
                </a:lnTo>
                <a:lnTo>
                  <a:pt x="3151" y="9187"/>
                </a:lnTo>
                <a:lnTo>
                  <a:pt x="3158" y="9192"/>
                </a:lnTo>
                <a:lnTo>
                  <a:pt x="3159" y="9199"/>
                </a:lnTo>
                <a:lnTo>
                  <a:pt x="3161" y="9222"/>
                </a:lnTo>
                <a:lnTo>
                  <a:pt x="3159" y="9246"/>
                </a:lnTo>
                <a:lnTo>
                  <a:pt x="3159" y="9258"/>
                </a:lnTo>
                <a:lnTo>
                  <a:pt x="3161" y="9270"/>
                </a:lnTo>
                <a:lnTo>
                  <a:pt x="3163" y="9279"/>
                </a:lnTo>
                <a:lnTo>
                  <a:pt x="3166" y="9287"/>
                </a:lnTo>
                <a:lnTo>
                  <a:pt x="3171" y="9287"/>
                </a:lnTo>
                <a:lnTo>
                  <a:pt x="3176" y="9287"/>
                </a:lnTo>
                <a:lnTo>
                  <a:pt x="3188" y="9287"/>
                </a:lnTo>
                <a:lnTo>
                  <a:pt x="3194" y="9289"/>
                </a:lnTo>
                <a:lnTo>
                  <a:pt x="3197" y="9287"/>
                </a:lnTo>
                <a:lnTo>
                  <a:pt x="3200" y="9285"/>
                </a:lnTo>
                <a:lnTo>
                  <a:pt x="3200" y="9280"/>
                </a:lnTo>
                <a:lnTo>
                  <a:pt x="3206" y="9274"/>
                </a:lnTo>
                <a:lnTo>
                  <a:pt x="3211" y="9267"/>
                </a:lnTo>
                <a:lnTo>
                  <a:pt x="3214" y="9263"/>
                </a:lnTo>
                <a:lnTo>
                  <a:pt x="3217" y="9262"/>
                </a:lnTo>
                <a:lnTo>
                  <a:pt x="3223" y="9260"/>
                </a:lnTo>
                <a:lnTo>
                  <a:pt x="3228" y="9260"/>
                </a:lnTo>
                <a:lnTo>
                  <a:pt x="3236" y="9258"/>
                </a:lnTo>
                <a:lnTo>
                  <a:pt x="3243" y="9260"/>
                </a:lnTo>
                <a:lnTo>
                  <a:pt x="3253" y="9263"/>
                </a:lnTo>
                <a:lnTo>
                  <a:pt x="3264" y="9267"/>
                </a:lnTo>
                <a:lnTo>
                  <a:pt x="3269" y="9267"/>
                </a:lnTo>
                <a:lnTo>
                  <a:pt x="3275" y="9267"/>
                </a:lnTo>
                <a:lnTo>
                  <a:pt x="3294" y="9267"/>
                </a:lnTo>
                <a:lnTo>
                  <a:pt x="3315" y="9267"/>
                </a:lnTo>
                <a:lnTo>
                  <a:pt x="3332" y="9268"/>
                </a:lnTo>
                <a:lnTo>
                  <a:pt x="3339" y="9270"/>
                </a:lnTo>
                <a:lnTo>
                  <a:pt x="3344" y="9274"/>
                </a:lnTo>
                <a:lnTo>
                  <a:pt x="3345" y="9282"/>
                </a:lnTo>
                <a:lnTo>
                  <a:pt x="3345" y="9291"/>
                </a:lnTo>
                <a:lnTo>
                  <a:pt x="3342" y="9303"/>
                </a:lnTo>
                <a:lnTo>
                  <a:pt x="3339" y="9314"/>
                </a:lnTo>
                <a:lnTo>
                  <a:pt x="3337" y="9321"/>
                </a:lnTo>
                <a:lnTo>
                  <a:pt x="3337" y="9328"/>
                </a:lnTo>
                <a:lnTo>
                  <a:pt x="3342" y="9330"/>
                </a:lnTo>
                <a:lnTo>
                  <a:pt x="3347" y="9333"/>
                </a:lnTo>
                <a:lnTo>
                  <a:pt x="3352" y="9340"/>
                </a:lnTo>
                <a:lnTo>
                  <a:pt x="3356" y="9343"/>
                </a:lnTo>
                <a:lnTo>
                  <a:pt x="3359" y="9347"/>
                </a:lnTo>
                <a:lnTo>
                  <a:pt x="3364" y="9349"/>
                </a:lnTo>
                <a:lnTo>
                  <a:pt x="3371" y="9349"/>
                </a:lnTo>
                <a:lnTo>
                  <a:pt x="3373" y="9352"/>
                </a:lnTo>
                <a:lnTo>
                  <a:pt x="3376" y="9355"/>
                </a:lnTo>
                <a:lnTo>
                  <a:pt x="3378" y="9359"/>
                </a:lnTo>
                <a:lnTo>
                  <a:pt x="3378" y="9362"/>
                </a:lnTo>
                <a:lnTo>
                  <a:pt x="3386" y="9362"/>
                </a:lnTo>
                <a:lnTo>
                  <a:pt x="3391" y="9362"/>
                </a:lnTo>
                <a:lnTo>
                  <a:pt x="3402" y="9366"/>
                </a:lnTo>
                <a:lnTo>
                  <a:pt x="3410" y="9372"/>
                </a:lnTo>
                <a:lnTo>
                  <a:pt x="3419" y="9376"/>
                </a:lnTo>
                <a:lnTo>
                  <a:pt x="3439" y="9384"/>
                </a:lnTo>
                <a:lnTo>
                  <a:pt x="3449" y="9388"/>
                </a:lnTo>
                <a:lnTo>
                  <a:pt x="3460" y="9389"/>
                </a:lnTo>
                <a:lnTo>
                  <a:pt x="3461" y="9398"/>
                </a:lnTo>
                <a:lnTo>
                  <a:pt x="3461" y="9405"/>
                </a:lnTo>
                <a:lnTo>
                  <a:pt x="3456" y="9417"/>
                </a:lnTo>
                <a:lnTo>
                  <a:pt x="3453" y="9429"/>
                </a:lnTo>
                <a:lnTo>
                  <a:pt x="3453" y="9436"/>
                </a:lnTo>
                <a:lnTo>
                  <a:pt x="3453" y="9444"/>
                </a:lnTo>
                <a:lnTo>
                  <a:pt x="3451" y="9446"/>
                </a:lnTo>
                <a:lnTo>
                  <a:pt x="3448" y="9447"/>
                </a:lnTo>
                <a:lnTo>
                  <a:pt x="3439" y="9451"/>
                </a:lnTo>
                <a:lnTo>
                  <a:pt x="3436" y="9453"/>
                </a:lnTo>
                <a:lnTo>
                  <a:pt x="3434" y="9454"/>
                </a:lnTo>
                <a:lnTo>
                  <a:pt x="3432" y="9459"/>
                </a:lnTo>
                <a:lnTo>
                  <a:pt x="3432" y="9464"/>
                </a:lnTo>
                <a:lnTo>
                  <a:pt x="3405" y="9464"/>
                </a:lnTo>
                <a:lnTo>
                  <a:pt x="3407" y="9466"/>
                </a:lnTo>
                <a:lnTo>
                  <a:pt x="3407" y="9468"/>
                </a:lnTo>
                <a:lnTo>
                  <a:pt x="3403" y="9470"/>
                </a:lnTo>
                <a:lnTo>
                  <a:pt x="3398" y="9471"/>
                </a:lnTo>
                <a:lnTo>
                  <a:pt x="3400" y="9476"/>
                </a:lnTo>
                <a:lnTo>
                  <a:pt x="3403" y="9483"/>
                </a:lnTo>
                <a:lnTo>
                  <a:pt x="3407" y="9490"/>
                </a:lnTo>
                <a:lnTo>
                  <a:pt x="3407" y="9495"/>
                </a:lnTo>
                <a:lnTo>
                  <a:pt x="3405" y="9499"/>
                </a:lnTo>
                <a:lnTo>
                  <a:pt x="3400" y="9499"/>
                </a:lnTo>
                <a:lnTo>
                  <a:pt x="3398" y="9502"/>
                </a:lnTo>
                <a:lnTo>
                  <a:pt x="3398" y="9507"/>
                </a:lnTo>
                <a:lnTo>
                  <a:pt x="3398" y="9512"/>
                </a:lnTo>
                <a:lnTo>
                  <a:pt x="3400" y="9517"/>
                </a:lnTo>
                <a:lnTo>
                  <a:pt x="3400" y="9522"/>
                </a:lnTo>
                <a:lnTo>
                  <a:pt x="3397" y="9526"/>
                </a:lnTo>
                <a:lnTo>
                  <a:pt x="3391" y="9526"/>
                </a:lnTo>
                <a:lnTo>
                  <a:pt x="3393" y="9531"/>
                </a:lnTo>
                <a:lnTo>
                  <a:pt x="3393" y="9536"/>
                </a:lnTo>
                <a:lnTo>
                  <a:pt x="3397" y="9545"/>
                </a:lnTo>
                <a:lnTo>
                  <a:pt x="3400" y="9553"/>
                </a:lnTo>
                <a:lnTo>
                  <a:pt x="3400" y="9560"/>
                </a:lnTo>
                <a:lnTo>
                  <a:pt x="3398" y="9567"/>
                </a:lnTo>
                <a:lnTo>
                  <a:pt x="3391" y="9567"/>
                </a:lnTo>
                <a:lnTo>
                  <a:pt x="3386" y="9569"/>
                </a:lnTo>
                <a:lnTo>
                  <a:pt x="3381" y="9572"/>
                </a:lnTo>
                <a:lnTo>
                  <a:pt x="3378" y="9577"/>
                </a:lnTo>
                <a:lnTo>
                  <a:pt x="3374" y="9582"/>
                </a:lnTo>
                <a:lnTo>
                  <a:pt x="3371" y="9586"/>
                </a:lnTo>
                <a:lnTo>
                  <a:pt x="3366" y="9587"/>
                </a:lnTo>
                <a:lnTo>
                  <a:pt x="3357" y="9587"/>
                </a:lnTo>
                <a:lnTo>
                  <a:pt x="3350" y="9587"/>
                </a:lnTo>
                <a:lnTo>
                  <a:pt x="3345" y="9589"/>
                </a:lnTo>
                <a:lnTo>
                  <a:pt x="3335" y="9596"/>
                </a:lnTo>
                <a:lnTo>
                  <a:pt x="3327" y="9603"/>
                </a:lnTo>
                <a:lnTo>
                  <a:pt x="3316" y="9608"/>
                </a:lnTo>
                <a:lnTo>
                  <a:pt x="3306" y="9610"/>
                </a:lnTo>
                <a:lnTo>
                  <a:pt x="3296" y="9610"/>
                </a:lnTo>
                <a:lnTo>
                  <a:pt x="3277" y="9606"/>
                </a:lnTo>
                <a:lnTo>
                  <a:pt x="3262" y="9603"/>
                </a:lnTo>
                <a:lnTo>
                  <a:pt x="3252" y="9601"/>
                </a:lnTo>
                <a:lnTo>
                  <a:pt x="3241" y="9601"/>
                </a:lnTo>
                <a:lnTo>
                  <a:pt x="3238" y="9592"/>
                </a:lnTo>
                <a:lnTo>
                  <a:pt x="3236" y="9587"/>
                </a:lnTo>
                <a:lnTo>
                  <a:pt x="3235" y="9581"/>
                </a:lnTo>
                <a:lnTo>
                  <a:pt x="3229" y="9572"/>
                </a:lnTo>
                <a:lnTo>
                  <a:pt x="3226" y="9569"/>
                </a:lnTo>
                <a:lnTo>
                  <a:pt x="3221" y="9567"/>
                </a:lnTo>
                <a:lnTo>
                  <a:pt x="3214" y="9567"/>
                </a:lnTo>
                <a:lnTo>
                  <a:pt x="3207" y="9567"/>
                </a:lnTo>
                <a:lnTo>
                  <a:pt x="3204" y="9569"/>
                </a:lnTo>
                <a:lnTo>
                  <a:pt x="3204" y="9570"/>
                </a:lnTo>
                <a:lnTo>
                  <a:pt x="3202" y="9572"/>
                </a:lnTo>
                <a:lnTo>
                  <a:pt x="3200" y="9574"/>
                </a:lnTo>
                <a:lnTo>
                  <a:pt x="3194" y="9574"/>
                </a:lnTo>
                <a:lnTo>
                  <a:pt x="3190" y="9574"/>
                </a:lnTo>
                <a:lnTo>
                  <a:pt x="3187" y="9574"/>
                </a:lnTo>
                <a:lnTo>
                  <a:pt x="3187" y="9577"/>
                </a:lnTo>
                <a:lnTo>
                  <a:pt x="3187" y="9581"/>
                </a:lnTo>
                <a:lnTo>
                  <a:pt x="3180" y="9582"/>
                </a:lnTo>
                <a:lnTo>
                  <a:pt x="3171" y="9584"/>
                </a:lnTo>
                <a:lnTo>
                  <a:pt x="3163" y="9584"/>
                </a:lnTo>
                <a:lnTo>
                  <a:pt x="3153" y="9587"/>
                </a:lnTo>
                <a:lnTo>
                  <a:pt x="3153" y="9622"/>
                </a:lnTo>
                <a:lnTo>
                  <a:pt x="3146" y="9620"/>
                </a:lnTo>
                <a:lnTo>
                  <a:pt x="3141" y="9620"/>
                </a:lnTo>
                <a:lnTo>
                  <a:pt x="3137" y="9622"/>
                </a:lnTo>
                <a:lnTo>
                  <a:pt x="3135" y="9625"/>
                </a:lnTo>
                <a:lnTo>
                  <a:pt x="3132" y="9630"/>
                </a:lnTo>
                <a:lnTo>
                  <a:pt x="3129" y="9633"/>
                </a:lnTo>
                <a:lnTo>
                  <a:pt x="3125" y="9635"/>
                </a:lnTo>
                <a:lnTo>
                  <a:pt x="3125" y="9644"/>
                </a:lnTo>
                <a:lnTo>
                  <a:pt x="3125" y="9651"/>
                </a:lnTo>
                <a:lnTo>
                  <a:pt x="3122" y="9657"/>
                </a:lnTo>
                <a:lnTo>
                  <a:pt x="3118" y="9663"/>
                </a:lnTo>
                <a:lnTo>
                  <a:pt x="3125" y="9664"/>
                </a:lnTo>
                <a:lnTo>
                  <a:pt x="3129" y="9668"/>
                </a:lnTo>
                <a:lnTo>
                  <a:pt x="3135" y="9676"/>
                </a:lnTo>
                <a:lnTo>
                  <a:pt x="3144" y="9685"/>
                </a:lnTo>
                <a:lnTo>
                  <a:pt x="3147" y="9688"/>
                </a:lnTo>
                <a:lnTo>
                  <a:pt x="3153" y="9690"/>
                </a:lnTo>
                <a:lnTo>
                  <a:pt x="3154" y="9695"/>
                </a:lnTo>
                <a:lnTo>
                  <a:pt x="3159" y="9700"/>
                </a:lnTo>
                <a:lnTo>
                  <a:pt x="3163" y="9702"/>
                </a:lnTo>
                <a:lnTo>
                  <a:pt x="3170" y="9705"/>
                </a:lnTo>
                <a:lnTo>
                  <a:pt x="3180" y="9709"/>
                </a:lnTo>
                <a:lnTo>
                  <a:pt x="3185" y="9712"/>
                </a:lnTo>
                <a:lnTo>
                  <a:pt x="3187" y="9717"/>
                </a:lnTo>
                <a:lnTo>
                  <a:pt x="3188" y="9724"/>
                </a:lnTo>
                <a:lnTo>
                  <a:pt x="3190" y="9731"/>
                </a:lnTo>
                <a:lnTo>
                  <a:pt x="3195" y="9739"/>
                </a:lnTo>
                <a:lnTo>
                  <a:pt x="3202" y="9748"/>
                </a:lnTo>
                <a:lnTo>
                  <a:pt x="3207" y="9758"/>
                </a:lnTo>
                <a:lnTo>
                  <a:pt x="3207" y="9761"/>
                </a:lnTo>
                <a:lnTo>
                  <a:pt x="3206" y="9765"/>
                </a:lnTo>
                <a:lnTo>
                  <a:pt x="3202" y="9768"/>
                </a:lnTo>
                <a:lnTo>
                  <a:pt x="3200" y="9772"/>
                </a:lnTo>
                <a:lnTo>
                  <a:pt x="3207" y="9772"/>
                </a:lnTo>
                <a:lnTo>
                  <a:pt x="3209" y="9775"/>
                </a:lnTo>
                <a:lnTo>
                  <a:pt x="3207" y="9778"/>
                </a:lnTo>
                <a:lnTo>
                  <a:pt x="3207" y="9782"/>
                </a:lnTo>
                <a:lnTo>
                  <a:pt x="3207" y="9785"/>
                </a:lnTo>
                <a:lnTo>
                  <a:pt x="3211" y="9787"/>
                </a:lnTo>
                <a:lnTo>
                  <a:pt x="3214" y="9790"/>
                </a:lnTo>
                <a:lnTo>
                  <a:pt x="3214" y="9794"/>
                </a:lnTo>
                <a:lnTo>
                  <a:pt x="3214" y="9799"/>
                </a:lnTo>
                <a:lnTo>
                  <a:pt x="3217" y="9801"/>
                </a:lnTo>
                <a:lnTo>
                  <a:pt x="3221" y="9804"/>
                </a:lnTo>
                <a:lnTo>
                  <a:pt x="3221" y="9807"/>
                </a:lnTo>
                <a:lnTo>
                  <a:pt x="3221" y="9813"/>
                </a:lnTo>
                <a:lnTo>
                  <a:pt x="3228" y="9816"/>
                </a:lnTo>
                <a:lnTo>
                  <a:pt x="3235" y="9821"/>
                </a:lnTo>
                <a:lnTo>
                  <a:pt x="3238" y="9826"/>
                </a:lnTo>
                <a:lnTo>
                  <a:pt x="3241" y="9833"/>
                </a:lnTo>
                <a:lnTo>
                  <a:pt x="3250" y="9838"/>
                </a:lnTo>
                <a:lnTo>
                  <a:pt x="3257" y="9843"/>
                </a:lnTo>
                <a:lnTo>
                  <a:pt x="3258" y="9845"/>
                </a:lnTo>
                <a:lnTo>
                  <a:pt x="3262" y="9850"/>
                </a:lnTo>
                <a:lnTo>
                  <a:pt x="3262" y="9855"/>
                </a:lnTo>
                <a:lnTo>
                  <a:pt x="3262" y="9860"/>
                </a:lnTo>
                <a:lnTo>
                  <a:pt x="3257" y="9872"/>
                </a:lnTo>
                <a:lnTo>
                  <a:pt x="3255" y="9884"/>
                </a:lnTo>
                <a:lnTo>
                  <a:pt x="3257" y="9894"/>
                </a:lnTo>
                <a:lnTo>
                  <a:pt x="3258" y="9906"/>
                </a:lnTo>
                <a:lnTo>
                  <a:pt x="3267" y="9930"/>
                </a:lnTo>
                <a:lnTo>
                  <a:pt x="3269" y="9942"/>
                </a:lnTo>
                <a:lnTo>
                  <a:pt x="3269" y="9956"/>
                </a:lnTo>
                <a:lnTo>
                  <a:pt x="3274" y="9958"/>
                </a:lnTo>
                <a:lnTo>
                  <a:pt x="3279" y="9961"/>
                </a:lnTo>
                <a:lnTo>
                  <a:pt x="3284" y="9968"/>
                </a:lnTo>
                <a:lnTo>
                  <a:pt x="3287" y="9971"/>
                </a:lnTo>
                <a:lnTo>
                  <a:pt x="3291" y="9975"/>
                </a:lnTo>
                <a:lnTo>
                  <a:pt x="3296" y="9976"/>
                </a:lnTo>
                <a:lnTo>
                  <a:pt x="3303" y="9976"/>
                </a:lnTo>
                <a:lnTo>
                  <a:pt x="3306" y="9981"/>
                </a:lnTo>
                <a:lnTo>
                  <a:pt x="3310" y="9986"/>
                </a:lnTo>
                <a:lnTo>
                  <a:pt x="3316" y="9993"/>
                </a:lnTo>
                <a:lnTo>
                  <a:pt x="3327" y="9998"/>
                </a:lnTo>
                <a:lnTo>
                  <a:pt x="3337" y="10004"/>
                </a:lnTo>
                <a:lnTo>
                  <a:pt x="3340" y="10010"/>
                </a:lnTo>
                <a:lnTo>
                  <a:pt x="3342" y="10015"/>
                </a:lnTo>
                <a:lnTo>
                  <a:pt x="3350" y="10026"/>
                </a:lnTo>
                <a:lnTo>
                  <a:pt x="3357" y="10034"/>
                </a:lnTo>
                <a:lnTo>
                  <a:pt x="3364" y="10044"/>
                </a:lnTo>
                <a:lnTo>
                  <a:pt x="3373" y="10044"/>
                </a:lnTo>
                <a:lnTo>
                  <a:pt x="3381" y="10046"/>
                </a:lnTo>
                <a:lnTo>
                  <a:pt x="3386" y="10048"/>
                </a:lnTo>
                <a:lnTo>
                  <a:pt x="3391" y="10051"/>
                </a:lnTo>
                <a:lnTo>
                  <a:pt x="3460" y="10051"/>
                </a:lnTo>
                <a:lnTo>
                  <a:pt x="3460" y="10044"/>
                </a:lnTo>
                <a:lnTo>
                  <a:pt x="3463" y="10038"/>
                </a:lnTo>
                <a:lnTo>
                  <a:pt x="3466" y="10034"/>
                </a:lnTo>
                <a:lnTo>
                  <a:pt x="3470" y="10031"/>
                </a:lnTo>
                <a:lnTo>
                  <a:pt x="3475" y="10027"/>
                </a:lnTo>
                <a:lnTo>
                  <a:pt x="3478" y="10024"/>
                </a:lnTo>
                <a:lnTo>
                  <a:pt x="3480" y="10019"/>
                </a:lnTo>
                <a:lnTo>
                  <a:pt x="3480" y="10010"/>
                </a:lnTo>
                <a:lnTo>
                  <a:pt x="3483" y="10010"/>
                </a:lnTo>
                <a:lnTo>
                  <a:pt x="3485" y="10009"/>
                </a:lnTo>
                <a:lnTo>
                  <a:pt x="3489" y="10004"/>
                </a:lnTo>
                <a:lnTo>
                  <a:pt x="3490" y="10000"/>
                </a:lnTo>
                <a:lnTo>
                  <a:pt x="3492" y="9998"/>
                </a:lnTo>
                <a:lnTo>
                  <a:pt x="3494" y="9997"/>
                </a:lnTo>
                <a:lnTo>
                  <a:pt x="3495" y="9988"/>
                </a:lnTo>
                <a:lnTo>
                  <a:pt x="3497" y="9983"/>
                </a:lnTo>
                <a:lnTo>
                  <a:pt x="3501" y="9976"/>
                </a:lnTo>
                <a:lnTo>
                  <a:pt x="3501" y="9969"/>
                </a:lnTo>
                <a:lnTo>
                  <a:pt x="3501" y="9942"/>
                </a:lnTo>
                <a:lnTo>
                  <a:pt x="3499" y="9930"/>
                </a:lnTo>
                <a:lnTo>
                  <a:pt x="3497" y="9925"/>
                </a:lnTo>
                <a:lnTo>
                  <a:pt x="3494" y="9922"/>
                </a:lnTo>
                <a:lnTo>
                  <a:pt x="3499" y="9920"/>
                </a:lnTo>
                <a:lnTo>
                  <a:pt x="3502" y="9917"/>
                </a:lnTo>
                <a:lnTo>
                  <a:pt x="3507" y="9908"/>
                </a:lnTo>
                <a:lnTo>
                  <a:pt x="3509" y="9903"/>
                </a:lnTo>
                <a:lnTo>
                  <a:pt x="3511" y="9901"/>
                </a:lnTo>
                <a:lnTo>
                  <a:pt x="3514" y="9901"/>
                </a:lnTo>
                <a:lnTo>
                  <a:pt x="3523" y="9901"/>
                </a:lnTo>
                <a:lnTo>
                  <a:pt x="3531" y="9900"/>
                </a:lnTo>
                <a:lnTo>
                  <a:pt x="3536" y="9898"/>
                </a:lnTo>
                <a:lnTo>
                  <a:pt x="3541" y="9894"/>
                </a:lnTo>
                <a:lnTo>
                  <a:pt x="3543" y="9898"/>
                </a:lnTo>
                <a:lnTo>
                  <a:pt x="3545" y="9900"/>
                </a:lnTo>
                <a:lnTo>
                  <a:pt x="3552" y="9901"/>
                </a:lnTo>
                <a:lnTo>
                  <a:pt x="3559" y="9903"/>
                </a:lnTo>
                <a:lnTo>
                  <a:pt x="3562" y="9905"/>
                </a:lnTo>
                <a:lnTo>
                  <a:pt x="3562" y="9908"/>
                </a:lnTo>
                <a:lnTo>
                  <a:pt x="3603" y="9908"/>
                </a:lnTo>
                <a:lnTo>
                  <a:pt x="3611" y="9905"/>
                </a:lnTo>
                <a:lnTo>
                  <a:pt x="3618" y="9900"/>
                </a:lnTo>
                <a:lnTo>
                  <a:pt x="3627" y="9896"/>
                </a:lnTo>
                <a:lnTo>
                  <a:pt x="3632" y="9894"/>
                </a:lnTo>
                <a:lnTo>
                  <a:pt x="3637" y="9894"/>
                </a:lnTo>
                <a:lnTo>
                  <a:pt x="3642" y="9888"/>
                </a:lnTo>
                <a:lnTo>
                  <a:pt x="3647" y="9881"/>
                </a:lnTo>
                <a:lnTo>
                  <a:pt x="3651" y="9877"/>
                </a:lnTo>
                <a:lnTo>
                  <a:pt x="3654" y="9876"/>
                </a:lnTo>
                <a:lnTo>
                  <a:pt x="3659" y="9874"/>
                </a:lnTo>
                <a:lnTo>
                  <a:pt x="3664" y="9874"/>
                </a:lnTo>
                <a:lnTo>
                  <a:pt x="3666" y="9865"/>
                </a:lnTo>
                <a:lnTo>
                  <a:pt x="3669" y="9857"/>
                </a:lnTo>
                <a:lnTo>
                  <a:pt x="3673" y="9850"/>
                </a:lnTo>
                <a:lnTo>
                  <a:pt x="3676" y="9845"/>
                </a:lnTo>
                <a:lnTo>
                  <a:pt x="3687" y="9835"/>
                </a:lnTo>
                <a:lnTo>
                  <a:pt x="3698" y="9826"/>
                </a:lnTo>
                <a:lnTo>
                  <a:pt x="3705" y="9826"/>
                </a:lnTo>
                <a:lnTo>
                  <a:pt x="3709" y="9826"/>
                </a:lnTo>
                <a:lnTo>
                  <a:pt x="3716" y="9821"/>
                </a:lnTo>
                <a:lnTo>
                  <a:pt x="3722" y="9818"/>
                </a:lnTo>
                <a:lnTo>
                  <a:pt x="3728" y="9818"/>
                </a:lnTo>
                <a:lnTo>
                  <a:pt x="3733" y="9819"/>
                </a:lnTo>
                <a:lnTo>
                  <a:pt x="3733" y="9809"/>
                </a:lnTo>
                <a:lnTo>
                  <a:pt x="3734" y="9801"/>
                </a:lnTo>
                <a:lnTo>
                  <a:pt x="3739" y="9796"/>
                </a:lnTo>
                <a:lnTo>
                  <a:pt x="3746" y="9792"/>
                </a:lnTo>
                <a:lnTo>
                  <a:pt x="3787" y="9792"/>
                </a:lnTo>
                <a:lnTo>
                  <a:pt x="3789" y="9789"/>
                </a:lnTo>
                <a:lnTo>
                  <a:pt x="3791" y="9787"/>
                </a:lnTo>
                <a:lnTo>
                  <a:pt x="3797" y="9784"/>
                </a:lnTo>
                <a:lnTo>
                  <a:pt x="3803" y="9782"/>
                </a:lnTo>
                <a:lnTo>
                  <a:pt x="3808" y="9778"/>
                </a:lnTo>
                <a:lnTo>
                  <a:pt x="3811" y="9773"/>
                </a:lnTo>
                <a:lnTo>
                  <a:pt x="3815" y="9768"/>
                </a:lnTo>
                <a:lnTo>
                  <a:pt x="3821" y="9765"/>
                </a:lnTo>
                <a:lnTo>
                  <a:pt x="3828" y="9765"/>
                </a:lnTo>
                <a:lnTo>
                  <a:pt x="3876" y="9765"/>
                </a:lnTo>
                <a:lnTo>
                  <a:pt x="3878" y="9768"/>
                </a:lnTo>
                <a:lnTo>
                  <a:pt x="3879" y="9770"/>
                </a:lnTo>
                <a:lnTo>
                  <a:pt x="3886" y="9773"/>
                </a:lnTo>
                <a:lnTo>
                  <a:pt x="3891" y="9775"/>
                </a:lnTo>
                <a:lnTo>
                  <a:pt x="3896" y="9778"/>
                </a:lnTo>
                <a:lnTo>
                  <a:pt x="3903" y="9782"/>
                </a:lnTo>
                <a:lnTo>
                  <a:pt x="3910" y="9787"/>
                </a:lnTo>
                <a:lnTo>
                  <a:pt x="3913" y="9792"/>
                </a:lnTo>
                <a:lnTo>
                  <a:pt x="3917" y="9799"/>
                </a:lnTo>
                <a:lnTo>
                  <a:pt x="3930" y="9806"/>
                </a:lnTo>
                <a:lnTo>
                  <a:pt x="3941" y="9813"/>
                </a:lnTo>
                <a:lnTo>
                  <a:pt x="3951" y="9821"/>
                </a:lnTo>
                <a:lnTo>
                  <a:pt x="3958" y="9833"/>
                </a:lnTo>
                <a:lnTo>
                  <a:pt x="3965" y="9835"/>
                </a:lnTo>
                <a:lnTo>
                  <a:pt x="3965" y="9836"/>
                </a:lnTo>
                <a:lnTo>
                  <a:pt x="3965" y="9840"/>
                </a:lnTo>
                <a:lnTo>
                  <a:pt x="3970" y="9848"/>
                </a:lnTo>
                <a:lnTo>
                  <a:pt x="3971" y="9857"/>
                </a:lnTo>
                <a:lnTo>
                  <a:pt x="3975" y="9865"/>
                </a:lnTo>
                <a:lnTo>
                  <a:pt x="3978" y="9874"/>
                </a:lnTo>
                <a:lnTo>
                  <a:pt x="3982" y="9882"/>
                </a:lnTo>
                <a:lnTo>
                  <a:pt x="3987" y="9889"/>
                </a:lnTo>
                <a:lnTo>
                  <a:pt x="3992" y="9898"/>
                </a:lnTo>
                <a:lnTo>
                  <a:pt x="3992" y="9903"/>
                </a:lnTo>
                <a:lnTo>
                  <a:pt x="3992" y="9908"/>
                </a:lnTo>
                <a:lnTo>
                  <a:pt x="4004" y="9913"/>
                </a:lnTo>
                <a:lnTo>
                  <a:pt x="4016" y="9920"/>
                </a:lnTo>
                <a:lnTo>
                  <a:pt x="4026" y="9925"/>
                </a:lnTo>
                <a:lnTo>
                  <a:pt x="4033" y="9927"/>
                </a:lnTo>
                <a:lnTo>
                  <a:pt x="4040" y="9929"/>
                </a:lnTo>
                <a:lnTo>
                  <a:pt x="4046" y="9939"/>
                </a:lnTo>
                <a:lnTo>
                  <a:pt x="4057" y="9947"/>
                </a:lnTo>
                <a:lnTo>
                  <a:pt x="4067" y="9952"/>
                </a:lnTo>
                <a:lnTo>
                  <a:pt x="4081" y="9956"/>
                </a:lnTo>
                <a:lnTo>
                  <a:pt x="4081" y="9963"/>
                </a:lnTo>
                <a:lnTo>
                  <a:pt x="4089" y="9964"/>
                </a:lnTo>
                <a:lnTo>
                  <a:pt x="4096" y="9966"/>
                </a:lnTo>
                <a:lnTo>
                  <a:pt x="4101" y="9971"/>
                </a:lnTo>
                <a:lnTo>
                  <a:pt x="4104" y="9976"/>
                </a:lnTo>
                <a:lnTo>
                  <a:pt x="4108" y="9983"/>
                </a:lnTo>
                <a:lnTo>
                  <a:pt x="4109" y="9992"/>
                </a:lnTo>
                <a:lnTo>
                  <a:pt x="4108" y="10010"/>
                </a:lnTo>
                <a:lnTo>
                  <a:pt x="4106" y="10015"/>
                </a:lnTo>
                <a:lnTo>
                  <a:pt x="4103" y="10021"/>
                </a:lnTo>
                <a:lnTo>
                  <a:pt x="4098" y="10022"/>
                </a:lnTo>
                <a:lnTo>
                  <a:pt x="4092" y="10026"/>
                </a:lnTo>
                <a:lnTo>
                  <a:pt x="4082" y="10029"/>
                </a:lnTo>
                <a:lnTo>
                  <a:pt x="4077" y="10033"/>
                </a:lnTo>
                <a:lnTo>
                  <a:pt x="4074" y="10038"/>
                </a:lnTo>
                <a:lnTo>
                  <a:pt x="4072" y="10043"/>
                </a:lnTo>
                <a:lnTo>
                  <a:pt x="4067" y="10044"/>
                </a:lnTo>
                <a:lnTo>
                  <a:pt x="4062" y="10044"/>
                </a:lnTo>
                <a:lnTo>
                  <a:pt x="4053" y="10044"/>
                </a:lnTo>
                <a:lnTo>
                  <a:pt x="4053" y="10050"/>
                </a:lnTo>
                <a:lnTo>
                  <a:pt x="4050" y="10051"/>
                </a:lnTo>
                <a:lnTo>
                  <a:pt x="4046" y="10051"/>
                </a:lnTo>
                <a:lnTo>
                  <a:pt x="4043" y="10053"/>
                </a:lnTo>
                <a:lnTo>
                  <a:pt x="4041" y="10056"/>
                </a:lnTo>
                <a:lnTo>
                  <a:pt x="4040" y="10060"/>
                </a:lnTo>
                <a:lnTo>
                  <a:pt x="4040" y="10065"/>
                </a:lnTo>
                <a:lnTo>
                  <a:pt x="4041" y="10070"/>
                </a:lnTo>
                <a:lnTo>
                  <a:pt x="4046" y="10073"/>
                </a:lnTo>
                <a:lnTo>
                  <a:pt x="4052" y="10075"/>
                </a:lnTo>
                <a:lnTo>
                  <a:pt x="4057" y="10075"/>
                </a:lnTo>
                <a:lnTo>
                  <a:pt x="4067" y="10079"/>
                </a:lnTo>
                <a:lnTo>
                  <a:pt x="4072" y="10082"/>
                </a:lnTo>
                <a:lnTo>
                  <a:pt x="4074" y="10085"/>
                </a:lnTo>
                <a:lnTo>
                  <a:pt x="4077" y="10092"/>
                </a:lnTo>
                <a:lnTo>
                  <a:pt x="4081" y="10096"/>
                </a:lnTo>
                <a:lnTo>
                  <a:pt x="4086" y="10101"/>
                </a:lnTo>
                <a:lnTo>
                  <a:pt x="4087" y="10106"/>
                </a:lnTo>
                <a:lnTo>
                  <a:pt x="4087" y="10116"/>
                </a:lnTo>
                <a:lnTo>
                  <a:pt x="4089" y="10123"/>
                </a:lnTo>
                <a:lnTo>
                  <a:pt x="4096" y="10135"/>
                </a:lnTo>
                <a:lnTo>
                  <a:pt x="4099" y="10142"/>
                </a:lnTo>
                <a:lnTo>
                  <a:pt x="4101" y="10149"/>
                </a:lnTo>
                <a:lnTo>
                  <a:pt x="4103" y="10157"/>
                </a:lnTo>
                <a:lnTo>
                  <a:pt x="4101" y="10167"/>
                </a:lnTo>
                <a:lnTo>
                  <a:pt x="4109" y="10167"/>
                </a:lnTo>
                <a:lnTo>
                  <a:pt x="4115" y="10171"/>
                </a:lnTo>
                <a:lnTo>
                  <a:pt x="4120" y="10176"/>
                </a:lnTo>
                <a:lnTo>
                  <a:pt x="4121" y="10181"/>
                </a:lnTo>
                <a:lnTo>
                  <a:pt x="4121" y="10222"/>
                </a:lnTo>
                <a:lnTo>
                  <a:pt x="4130" y="10220"/>
                </a:lnTo>
                <a:lnTo>
                  <a:pt x="4137" y="10219"/>
                </a:lnTo>
                <a:lnTo>
                  <a:pt x="4147" y="10214"/>
                </a:lnTo>
                <a:lnTo>
                  <a:pt x="4152" y="10210"/>
                </a:lnTo>
                <a:lnTo>
                  <a:pt x="4159" y="10208"/>
                </a:lnTo>
                <a:lnTo>
                  <a:pt x="4167" y="10207"/>
                </a:lnTo>
                <a:lnTo>
                  <a:pt x="4176" y="10208"/>
                </a:lnTo>
                <a:lnTo>
                  <a:pt x="4178" y="10205"/>
                </a:lnTo>
                <a:lnTo>
                  <a:pt x="4178" y="10203"/>
                </a:lnTo>
                <a:lnTo>
                  <a:pt x="4183" y="10202"/>
                </a:lnTo>
                <a:lnTo>
                  <a:pt x="4188" y="10198"/>
                </a:lnTo>
                <a:lnTo>
                  <a:pt x="4190" y="10196"/>
                </a:lnTo>
                <a:lnTo>
                  <a:pt x="4190" y="10195"/>
                </a:lnTo>
                <a:lnTo>
                  <a:pt x="4197" y="10193"/>
                </a:lnTo>
                <a:lnTo>
                  <a:pt x="4202" y="10190"/>
                </a:lnTo>
                <a:lnTo>
                  <a:pt x="4208" y="10188"/>
                </a:lnTo>
                <a:lnTo>
                  <a:pt x="4217" y="10188"/>
                </a:lnTo>
                <a:lnTo>
                  <a:pt x="4226" y="10186"/>
                </a:lnTo>
                <a:lnTo>
                  <a:pt x="4231" y="10190"/>
                </a:lnTo>
                <a:lnTo>
                  <a:pt x="4234" y="10193"/>
                </a:lnTo>
                <a:lnTo>
                  <a:pt x="4236" y="10198"/>
                </a:lnTo>
                <a:lnTo>
                  <a:pt x="4238" y="10202"/>
                </a:lnTo>
                <a:lnTo>
                  <a:pt x="4241" y="10207"/>
                </a:lnTo>
                <a:lnTo>
                  <a:pt x="4244" y="10208"/>
                </a:lnTo>
                <a:lnTo>
                  <a:pt x="4251" y="10208"/>
                </a:lnTo>
                <a:lnTo>
                  <a:pt x="4253" y="10205"/>
                </a:lnTo>
                <a:lnTo>
                  <a:pt x="4255" y="10203"/>
                </a:lnTo>
                <a:lnTo>
                  <a:pt x="4261" y="10200"/>
                </a:lnTo>
                <a:lnTo>
                  <a:pt x="4267" y="10198"/>
                </a:lnTo>
                <a:lnTo>
                  <a:pt x="4272" y="10195"/>
                </a:lnTo>
                <a:lnTo>
                  <a:pt x="4275" y="10191"/>
                </a:lnTo>
                <a:lnTo>
                  <a:pt x="4277" y="10188"/>
                </a:lnTo>
                <a:lnTo>
                  <a:pt x="4279" y="10181"/>
                </a:lnTo>
                <a:lnTo>
                  <a:pt x="4280" y="10178"/>
                </a:lnTo>
                <a:lnTo>
                  <a:pt x="4284" y="10174"/>
                </a:lnTo>
                <a:lnTo>
                  <a:pt x="4287" y="10174"/>
                </a:lnTo>
                <a:lnTo>
                  <a:pt x="4292" y="10174"/>
                </a:lnTo>
                <a:lnTo>
                  <a:pt x="4296" y="10169"/>
                </a:lnTo>
                <a:lnTo>
                  <a:pt x="4299" y="10164"/>
                </a:lnTo>
                <a:lnTo>
                  <a:pt x="4306" y="10161"/>
                </a:lnTo>
                <a:lnTo>
                  <a:pt x="4313" y="10161"/>
                </a:lnTo>
                <a:lnTo>
                  <a:pt x="4318" y="10155"/>
                </a:lnTo>
                <a:lnTo>
                  <a:pt x="4325" y="10150"/>
                </a:lnTo>
                <a:lnTo>
                  <a:pt x="4331" y="10149"/>
                </a:lnTo>
                <a:lnTo>
                  <a:pt x="4340" y="10147"/>
                </a:lnTo>
                <a:lnTo>
                  <a:pt x="4345" y="10152"/>
                </a:lnTo>
                <a:lnTo>
                  <a:pt x="4352" y="10157"/>
                </a:lnTo>
                <a:lnTo>
                  <a:pt x="4359" y="10159"/>
                </a:lnTo>
                <a:lnTo>
                  <a:pt x="4367" y="10161"/>
                </a:lnTo>
                <a:lnTo>
                  <a:pt x="4369" y="10167"/>
                </a:lnTo>
                <a:lnTo>
                  <a:pt x="4371" y="10174"/>
                </a:lnTo>
                <a:lnTo>
                  <a:pt x="4376" y="10183"/>
                </a:lnTo>
                <a:lnTo>
                  <a:pt x="4383" y="10191"/>
                </a:lnTo>
                <a:lnTo>
                  <a:pt x="4388" y="10202"/>
                </a:lnTo>
                <a:lnTo>
                  <a:pt x="4403" y="10207"/>
                </a:lnTo>
                <a:lnTo>
                  <a:pt x="4420" y="10208"/>
                </a:lnTo>
                <a:lnTo>
                  <a:pt x="4437" y="10208"/>
                </a:lnTo>
                <a:lnTo>
                  <a:pt x="4456" y="10208"/>
                </a:lnTo>
                <a:lnTo>
                  <a:pt x="4458" y="10217"/>
                </a:lnTo>
                <a:lnTo>
                  <a:pt x="4458" y="10224"/>
                </a:lnTo>
                <a:lnTo>
                  <a:pt x="4459" y="10227"/>
                </a:lnTo>
                <a:lnTo>
                  <a:pt x="4463" y="10229"/>
                </a:lnTo>
                <a:lnTo>
                  <a:pt x="4466" y="10229"/>
                </a:lnTo>
                <a:lnTo>
                  <a:pt x="4470" y="10229"/>
                </a:lnTo>
                <a:lnTo>
                  <a:pt x="4470" y="10256"/>
                </a:lnTo>
                <a:lnTo>
                  <a:pt x="4470" y="10260"/>
                </a:lnTo>
                <a:lnTo>
                  <a:pt x="4470" y="10261"/>
                </a:lnTo>
                <a:lnTo>
                  <a:pt x="4463" y="10263"/>
                </a:lnTo>
                <a:lnTo>
                  <a:pt x="4468" y="10271"/>
                </a:lnTo>
                <a:lnTo>
                  <a:pt x="4475" y="10278"/>
                </a:lnTo>
                <a:lnTo>
                  <a:pt x="4481" y="10285"/>
                </a:lnTo>
                <a:lnTo>
                  <a:pt x="4490" y="10290"/>
                </a:lnTo>
                <a:lnTo>
                  <a:pt x="4490" y="10297"/>
                </a:lnTo>
                <a:lnTo>
                  <a:pt x="4490" y="10304"/>
                </a:lnTo>
                <a:lnTo>
                  <a:pt x="4492" y="10309"/>
                </a:lnTo>
                <a:lnTo>
                  <a:pt x="4495" y="10312"/>
                </a:lnTo>
                <a:lnTo>
                  <a:pt x="4502" y="10319"/>
                </a:lnTo>
                <a:lnTo>
                  <a:pt x="4510" y="10324"/>
                </a:lnTo>
                <a:lnTo>
                  <a:pt x="4510" y="10331"/>
                </a:lnTo>
                <a:lnTo>
                  <a:pt x="4510" y="10338"/>
                </a:lnTo>
                <a:lnTo>
                  <a:pt x="4516" y="10348"/>
                </a:lnTo>
                <a:lnTo>
                  <a:pt x="4521" y="10357"/>
                </a:lnTo>
                <a:lnTo>
                  <a:pt x="4524" y="10365"/>
                </a:lnTo>
                <a:lnTo>
                  <a:pt x="4526" y="10372"/>
                </a:lnTo>
                <a:lnTo>
                  <a:pt x="4524" y="10377"/>
                </a:lnTo>
                <a:lnTo>
                  <a:pt x="4521" y="10381"/>
                </a:lnTo>
                <a:lnTo>
                  <a:pt x="4517" y="10382"/>
                </a:lnTo>
                <a:lnTo>
                  <a:pt x="4514" y="10386"/>
                </a:lnTo>
                <a:lnTo>
                  <a:pt x="4512" y="10387"/>
                </a:lnTo>
                <a:lnTo>
                  <a:pt x="4510" y="10393"/>
                </a:lnTo>
                <a:lnTo>
                  <a:pt x="4510" y="10399"/>
                </a:lnTo>
                <a:lnTo>
                  <a:pt x="4516" y="10410"/>
                </a:lnTo>
                <a:lnTo>
                  <a:pt x="4521" y="10420"/>
                </a:lnTo>
                <a:lnTo>
                  <a:pt x="4529" y="10428"/>
                </a:lnTo>
                <a:lnTo>
                  <a:pt x="4533" y="10432"/>
                </a:lnTo>
                <a:lnTo>
                  <a:pt x="4538" y="10433"/>
                </a:lnTo>
                <a:lnTo>
                  <a:pt x="4546" y="10439"/>
                </a:lnTo>
                <a:lnTo>
                  <a:pt x="4555" y="10445"/>
                </a:lnTo>
                <a:lnTo>
                  <a:pt x="4560" y="10452"/>
                </a:lnTo>
                <a:lnTo>
                  <a:pt x="4565" y="10461"/>
                </a:lnTo>
                <a:lnTo>
                  <a:pt x="4580" y="10459"/>
                </a:lnTo>
                <a:lnTo>
                  <a:pt x="4592" y="10462"/>
                </a:lnTo>
                <a:lnTo>
                  <a:pt x="4603" y="10466"/>
                </a:lnTo>
                <a:lnTo>
                  <a:pt x="4613" y="10468"/>
                </a:lnTo>
                <a:lnTo>
                  <a:pt x="4613" y="10474"/>
                </a:lnTo>
                <a:lnTo>
                  <a:pt x="4620" y="10474"/>
                </a:lnTo>
                <a:lnTo>
                  <a:pt x="4621" y="10466"/>
                </a:lnTo>
                <a:lnTo>
                  <a:pt x="4623" y="10462"/>
                </a:lnTo>
                <a:lnTo>
                  <a:pt x="4626" y="10461"/>
                </a:lnTo>
                <a:lnTo>
                  <a:pt x="4633" y="10461"/>
                </a:lnTo>
                <a:lnTo>
                  <a:pt x="4638" y="10459"/>
                </a:lnTo>
                <a:lnTo>
                  <a:pt x="4647" y="10454"/>
                </a:lnTo>
                <a:lnTo>
                  <a:pt x="4662" y="10447"/>
                </a:lnTo>
                <a:lnTo>
                  <a:pt x="4681" y="10440"/>
                </a:lnTo>
                <a:lnTo>
                  <a:pt x="4686" y="10440"/>
                </a:lnTo>
                <a:lnTo>
                  <a:pt x="4691" y="10440"/>
                </a:lnTo>
                <a:lnTo>
                  <a:pt x="4696" y="10440"/>
                </a:lnTo>
                <a:lnTo>
                  <a:pt x="4701" y="10440"/>
                </a:lnTo>
                <a:lnTo>
                  <a:pt x="4710" y="10437"/>
                </a:lnTo>
                <a:lnTo>
                  <a:pt x="4715" y="10433"/>
                </a:lnTo>
                <a:lnTo>
                  <a:pt x="4717" y="10437"/>
                </a:lnTo>
                <a:lnTo>
                  <a:pt x="4720" y="10439"/>
                </a:lnTo>
                <a:lnTo>
                  <a:pt x="4724" y="10440"/>
                </a:lnTo>
                <a:lnTo>
                  <a:pt x="4729" y="10440"/>
                </a:lnTo>
                <a:lnTo>
                  <a:pt x="4730" y="10445"/>
                </a:lnTo>
                <a:lnTo>
                  <a:pt x="4734" y="10449"/>
                </a:lnTo>
                <a:lnTo>
                  <a:pt x="4742" y="10454"/>
                </a:lnTo>
                <a:lnTo>
                  <a:pt x="4751" y="10457"/>
                </a:lnTo>
                <a:lnTo>
                  <a:pt x="4758" y="10462"/>
                </a:lnTo>
                <a:lnTo>
                  <a:pt x="4766" y="10466"/>
                </a:lnTo>
                <a:lnTo>
                  <a:pt x="4771" y="10468"/>
                </a:lnTo>
                <a:lnTo>
                  <a:pt x="4777" y="10468"/>
                </a:lnTo>
                <a:lnTo>
                  <a:pt x="4782" y="10464"/>
                </a:lnTo>
                <a:lnTo>
                  <a:pt x="4787" y="10462"/>
                </a:lnTo>
                <a:lnTo>
                  <a:pt x="4801" y="10461"/>
                </a:lnTo>
                <a:lnTo>
                  <a:pt x="4831" y="10461"/>
                </a:lnTo>
                <a:lnTo>
                  <a:pt x="4836" y="10457"/>
                </a:lnTo>
                <a:lnTo>
                  <a:pt x="4841" y="10456"/>
                </a:lnTo>
                <a:lnTo>
                  <a:pt x="4855" y="10454"/>
                </a:lnTo>
                <a:lnTo>
                  <a:pt x="4886" y="10454"/>
                </a:lnTo>
                <a:lnTo>
                  <a:pt x="4887" y="10451"/>
                </a:lnTo>
                <a:lnTo>
                  <a:pt x="4889" y="10449"/>
                </a:lnTo>
                <a:lnTo>
                  <a:pt x="4896" y="10447"/>
                </a:lnTo>
                <a:lnTo>
                  <a:pt x="4913" y="10447"/>
                </a:lnTo>
                <a:lnTo>
                  <a:pt x="4916" y="10432"/>
                </a:lnTo>
                <a:lnTo>
                  <a:pt x="4922" y="10418"/>
                </a:lnTo>
                <a:lnTo>
                  <a:pt x="4925" y="10411"/>
                </a:lnTo>
                <a:lnTo>
                  <a:pt x="4930" y="10406"/>
                </a:lnTo>
                <a:lnTo>
                  <a:pt x="4935" y="10403"/>
                </a:lnTo>
                <a:lnTo>
                  <a:pt x="4940" y="10399"/>
                </a:lnTo>
                <a:lnTo>
                  <a:pt x="4954" y="10393"/>
                </a:lnTo>
                <a:lnTo>
                  <a:pt x="4969" y="10387"/>
                </a:lnTo>
                <a:lnTo>
                  <a:pt x="5002" y="10379"/>
                </a:lnTo>
                <a:lnTo>
                  <a:pt x="5003" y="10374"/>
                </a:lnTo>
                <a:lnTo>
                  <a:pt x="5005" y="10372"/>
                </a:lnTo>
                <a:lnTo>
                  <a:pt x="5009" y="10372"/>
                </a:lnTo>
                <a:lnTo>
                  <a:pt x="5010" y="10364"/>
                </a:lnTo>
                <a:lnTo>
                  <a:pt x="5012" y="10360"/>
                </a:lnTo>
                <a:lnTo>
                  <a:pt x="5015" y="10358"/>
                </a:lnTo>
                <a:lnTo>
                  <a:pt x="5015" y="10355"/>
                </a:lnTo>
                <a:lnTo>
                  <a:pt x="5017" y="10353"/>
                </a:lnTo>
                <a:lnTo>
                  <a:pt x="5022" y="10352"/>
                </a:lnTo>
                <a:lnTo>
                  <a:pt x="5024" y="10348"/>
                </a:lnTo>
                <a:lnTo>
                  <a:pt x="5024" y="10343"/>
                </a:lnTo>
                <a:lnTo>
                  <a:pt x="5026" y="10340"/>
                </a:lnTo>
                <a:lnTo>
                  <a:pt x="5027" y="10338"/>
                </a:lnTo>
                <a:lnTo>
                  <a:pt x="5029" y="10338"/>
                </a:lnTo>
                <a:lnTo>
                  <a:pt x="5032" y="10331"/>
                </a:lnTo>
                <a:lnTo>
                  <a:pt x="5036" y="10328"/>
                </a:lnTo>
                <a:lnTo>
                  <a:pt x="5041" y="10323"/>
                </a:lnTo>
                <a:lnTo>
                  <a:pt x="5043" y="10318"/>
                </a:lnTo>
                <a:lnTo>
                  <a:pt x="5046" y="10311"/>
                </a:lnTo>
                <a:lnTo>
                  <a:pt x="5051" y="10306"/>
                </a:lnTo>
                <a:lnTo>
                  <a:pt x="5056" y="10300"/>
                </a:lnTo>
                <a:lnTo>
                  <a:pt x="5063" y="10297"/>
                </a:lnTo>
                <a:lnTo>
                  <a:pt x="5063" y="10307"/>
                </a:lnTo>
                <a:lnTo>
                  <a:pt x="5065" y="10316"/>
                </a:lnTo>
                <a:lnTo>
                  <a:pt x="5070" y="10321"/>
                </a:lnTo>
                <a:lnTo>
                  <a:pt x="5077" y="10324"/>
                </a:lnTo>
                <a:lnTo>
                  <a:pt x="5084" y="10338"/>
                </a:lnTo>
                <a:lnTo>
                  <a:pt x="5090" y="10352"/>
                </a:lnTo>
                <a:lnTo>
                  <a:pt x="5106" y="10358"/>
                </a:lnTo>
                <a:lnTo>
                  <a:pt x="5119" y="10369"/>
                </a:lnTo>
                <a:lnTo>
                  <a:pt x="5130" y="10379"/>
                </a:lnTo>
                <a:lnTo>
                  <a:pt x="5138" y="10393"/>
                </a:lnTo>
                <a:lnTo>
                  <a:pt x="5145" y="10393"/>
                </a:lnTo>
                <a:lnTo>
                  <a:pt x="5150" y="10394"/>
                </a:lnTo>
                <a:lnTo>
                  <a:pt x="5159" y="10399"/>
                </a:lnTo>
                <a:lnTo>
                  <a:pt x="5167" y="10404"/>
                </a:lnTo>
                <a:lnTo>
                  <a:pt x="5172" y="10406"/>
                </a:lnTo>
                <a:lnTo>
                  <a:pt x="5179" y="10406"/>
                </a:lnTo>
                <a:lnTo>
                  <a:pt x="5182" y="10411"/>
                </a:lnTo>
                <a:lnTo>
                  <a:pt x="5188" y="10415"/>
                </a:lnTo>
                <a:lnTo>
                  <a:pt x="5198" y="10418"/>
                </a:lnTo>
                <a:lnTo>
                  <a:pt x="5203" y="10422"/>
                </a:lnTo>
                <a:lnTo>
                  <a:pt x="5208" y="10423"/>
                </a:lnTo>
                <a:lnTo>
                  <a:pt x="5211" y="10428"/>
                </a:lnTo>
                <a:lnTo>
                  <a:pt x="5213" y="10433"/>
                </a:lnTo>
                <a:lnTo>
                  <a:pt x="5227" y="10433"/>
                </a:lnTo>
                <a:lnTo>
                  <a:pt x="5239" y="10435"/>
                </a:lnTo>
                <a:lnTo>
                  <a:pt x="5249" y="10439"/>
                </a:lnTo>
                <a:lnTo>
                  <a:pt x="5259" y="10442"/>
                </a:lnTo>
                <a:lnTo>
                  <a:pt x="5280" y="10451"/>
                </a:lnTo>
                <a:lnTo>
                  <a:pt x="5290" y="10452"/>
                </a:lnTo>
                <a:lnTo>
                  <a:pt x="5302" y="10454"/>
                </a:lnTo>
                <a:lnTo>
                  <a:pt x="5304" y="10451"/>
                </a:lnTo>
                <a:lnTo>
                  <a:pt x="5307" y="10449"/>
                </a:lnTo>
                <a:lnTo>
                  <a:pt x="5311" y="10447"/>
                </a:lnTo>
                <a:lnTo>
                  <a:pt x="5316" y="10447"/>
                </a:lnTo>
                <a:lnTo>
                  <a:pt x="5317" y="10439"/>
                </a:lnTo>
                <a:lnTo>
                  <a:pt x="5319" y="10433"/>
                </a:lnTo>
                <a:lnTo>
                  <a:pt x="5324" y="10430"/>
                </a:lnTo>
                <a:lnTo>
                  <a:pt x="5329" y="10427"/>
                </a:lnTo>
                <a:lnTo>
                  <a:pt x="5331" y="10418"/>
                </a:lnTo>
                <a:lnTo>
                  <a:pt x="5331" y="10411"/>
                </a:lnTo>
                <a:lnTo>
                  <a:pt x="5328" y="10399"/>
                </a:lnTo>
                <a:lnTo>
                  <a:pt x="5321" y="10389"/>
                </a:lnTo>
                <a:lnTo>
                  <a:pt x="5316" y="10379"/>
                </a:lnTo>
                <a:lnTo>
                  <a:pt x="5328" y="10374"/>
                </a:lnTo>
                <a:lnTo>
                  <a:pt x="5340" y="10367"/>
                </a:lnTo>
                <a:lnTo>
                  <a:pt x="5350" y="10362"/>
                </a:lnTo>
                <a:lnTo>
                  <a:pt x="5357" y="10360"/>
                </a:lnTo>
                <a:lnTo>
                  <a:pt x="5363" y="10358"/>
                </a:lnTo>
                <a:lnTo>
                  <a:pt x="5372" y="10360"/>
                </a:lnTo>
                <a:lnTo>
                  <a:pt x="5375" y="10362"/>
                </a:lnTo>
                <a:lnTo>
                  <a:pt x="5377" y="10365"/>
                </a:lnTo>
                <a:lnTo>
                  <a:pt x="5381" y="10365"/>
                </a:lnTo>
                <a:lnTo>
                  <a:pt x="5382" y="10367"/>
                </a:lnTo>
                <a:lnTo>
                  <a:pt x="5386" y="10372"/>
                </a:lnTo>
                <a:lnTo>
                  <a:pt x="5387" y="10376"/>
                </a:lnTo>
                <a:lnTo>
                  <a:pt x="5389" y="10377"/>
                </a:lnTo>
                <a:lnTo>
                  <a:pt x="5391" y="10379"/>
                </a:lnTo>
                <a:lnTo>
                  <a:pt x="5392" y="10374"/>
                </a:lnTo>
                <a:lnTo>
                  <a:pt x="5394" y="10372"/>
                </a:lnTo>
                <a:lnTo>
                  <a:pt x="5399" y="10372"/>
                </a:lnTo>
                <a:lnTo>
                  <a:pt x="5404" y="10372"/>
                </a:lnTo>
                <a:lnTo>
                  <a:pt x="5416" y="10372"/>
                </a:lnTo>
                <a:lnTo>
                  <a:pt x="5421" y="10372"/>
                </a:lnTo>
                <a:lnTo>
                  <a:pt x="5425" y="10372"/>
                </a:lnTo>
                <a:lnTo>
                  <a:pt x="5473" y="10372"/>
                </a:lnTo>
                <a:lnTo>
                  <a:pt x="5474" y="10376"/>
                </a:lnTo>
                <a:lnTo>
                  <a:pt x="5478" y="10377"/>
                </a:lnTo>
                <a:lnTo>
                  <a:pt x="5481" y="10379"/>
                </a:lnTo>
                <a:lnTo>
                  <a:pt x="5486" y="10379"/>
                </a:lnTo>
                <a:lnTo>
                  <a:pt x="5488" y="10386"/>
                </a:lnTo>
                <a:lnTo>
                  <a:pt x="5490" y="10389"/>
                </a:lnTo>
                <a:lnTo>
                  <a:pt x="5493" y="10393"/>
                </a:lnTo>
                <a:lnTo>
                  <a:pt x="5500" y="10393"/>
                </a:lnTo>
                <a:lnTo>
                  <a:pt x="5517" y="10393"/>
                </a:lnTo>
                <a:lnTo>
                  <a:pt x="5531" y="10393"/>
                </a:lnTo>
                <a:lnTo>
                  <a:pt x="5556" y="10396"/>
                </a:lnTo>
                <a:lnTo>
                  <a:pt x="5568" y="10396"/>
                </a:lnTo>
                <a:lnTo>
                  <a:pt x="5578" y="10398"/>
                </a:lnTo>
                <a:lnTo>
                  <a:pt x="5590" y="10396"/>
                </a:lnTo>
                <a:lnTo>
                  <a:pt x="5602" y="10393"/>
                </a:lnTo>
                <a:lnTo>
                  <a:pt x="5604" y="10387"/>
                </a:lnTo>
                <a:lnTo>
                  <a:pt x="5604" y="10382"/>
                </a:lnTo>
                <a:lnTo>
                  <a:pt x="5602" y="10372"/>
                </a:lnTo>
                <a:lnTo>
                  <a:pt x="5602" y="10367"/>
                </a:lnTo>
                <a:lnTo>
                  <a:pt x="5602" y="10362"/>
                </a:lnTo>
                <a:lnTo>
                  <a:pt x="5606" y="10358"/>
                </a:lnTo>
                <a:lnTo>
                  <a:pt x="5609" y="10358"/>
                </a:lnTo>
                <a:lnTo>
                  <a:pt x="5616" y="10358"/>
                </a:lnTo>
                <a:lnTo>
                  <a:pt x="5619" y="10358"/>
                </a:lnTo>
                <a:lnTo>
                  <a:pt x="5621" y="10360"/>
                </a:lnTo>
                <a:lnTo>
                  <a:pt x="5623" y="10365"/>
                </a:lnTo>
                <a:lnTo>
                  <a:pt x="5628" y="10370"/>
                </a:lnTo>
                <a:lnTo>
                  <a:pt x="5631" y="10372"/>
                </a:lnTo>
                <a:lnTo>
                  <a:pt x="5636" y="10372"/>
                </a:lnTo>
                <a:lnTo>
                  <a:pt x="5636" y="10376"/>
                </a:lnTo>
                <a:lnTo>
                  <a:pt x="5638" y="10377"/>
                </a:lnTo>
                <a:lnTo>
                  <a:pt x="5643" y="10379"/>
                </a:lnTo>
                <a:lnTo>
                  <a:pt x="5650" y="10379"/>
                </a:lnTo>
                <a:lnTo>
                  <a:pt x="5652" y="10387"/>
                </a:lnTo>
                <a:lnTo>
                  <a:pt x="5653" y="10393"/>
                </a:lnTo>
                <a:lnTo>
                  <a:pt x="5658" y="10396"/>
                </a:lnTo>
                <a:lnTo>
                  <a:pt x="5664" y="10399"/>
                </a:lnTo>
                <a:lnTo>
                  <a:pt x="5664" y="10413"/>
                </a:lnTo>
                <a:lnTo>
                  <a:pt x="5672" y="10415"/>
                </a:lnTo>
                <a:lnTo>
                  <a:pt x="5675" y="10416"/>
                </a:lnTo>
                <a:lnTo>
                  <a:pt x="5677" y="10420"/>
                </a:lnTo>
                <a:lnTo>
                  <a:pt x="5698" y="10420"/>
                </a:lnTo>
                <a:lnTo>
                  <a:pt x="5701" y="10420"/>
                </a:lnTo>
                <a:lnTo>
                  <a:pt x="5704" y="10418"/>
                </a:lnTo>
                <a:lnTo>
                  <a:pt x="5704" y="10413"/>
                </a:lnTo>
                <a:lnTo>
                  <a:pt x="5710" y="10411"/>
                </a:lnTo>
                <a:lnTo>
                  <a:pt x="5715" y="10410"/>
                </a:lnTo>
                <a:lnTo>
                  <a:pt x="5718" y="10406"/>
                </a:lnTo>
                <a:lnTo>
                  <a:pt x="5725" y="10406"/>
                </a:lnTo>
                <a:lnTo>
                  <a:pt x="5730" y="10408"/>
                </a:lnTo>
                <a:lnTo>
                  <a:pt x="5735" y="10411"/>
                </a:lnTo>
                <a:lnTo>
                  <a:pt x="5739" y="10413"/>
                </a:lnTo>
                <a:lnTo>
                  <a:pt x="5745" y="10413"/>
                </a:lnTo>
                <a:lnTo>
                  <a:pt x="5745" y="10416"/>
                </a:lnTo>
                <a:lnTo>
                  <a:pt x="5747" y="10418"/>
                </a:lnTo>
                <a:lnTo>
                  <a:pt x="5752" y="10420"/>
                </a:lnTo>
                <a:lnTo>
                  <a:pt x="5757" y="10422"/>
                </a:lnTo>
                <a:lnTo>
                  <a:pt x="5762" y="10425"/>
                </a:lnTo>
                <a:lnTo>
                  <a:pt x="5766" y="10427"/>
                </a:lnTo>
                <a:lnTo>
                  <a:pt x="5773" y="10427"/>
                </a:lnTo>
                <a:lnTo>
                  <a:pt x="5785" y="10428"/>
                </a:lnTo>
                <a:lnTo>
                  <a:pt x="5795" y="10430"/>
                </a:lnTo>
                <a:lnTo>
                  <a:pt x="5815" y="10435"/>
                </a:lnTo>
                <a:lnTo>
                  <a:pt x="5836" y="10440"/>
                </a:lnTo>
                <a:lnTo>
                  <a:pt x="5848" y="10440"/>
                </a:lnTo>
                <a:lnTo>
                  <a:pt x="5862" y="10440"/>
                </a:lnTo>
                <a:lnTo>
                  <a:pt x="5865" y="10433"/>
                </a:lnTo>
                <a:lnTo>
                  <a:pt x="5867" y="10427"/>
                </a:lnTo>
                <a:lnTo>
                  <a:pt x="5865" y="10413"/>
                </a:lnTo>
                <a:lnTo>
                  <a:pt x="5867" y="10406"/>
                </a:lnTo>
                <a:lnTo>
                  <a:pt x="5868" y="10401"/>
                </a:lnTo>
                <a:lnTo>
                  <a:pt x="5874" y="10396"/>
                </a:lnTo>
                <a:lnTo>
                  <a:pt x="5882" y="10393"/>
                </a:lnTo>
                <a:lnTo>
                  <a:pt x="5889" y="10394"/>
                </a:lnTo>
                <a:lnTo>
                  <a:pt x="5894" y="10396"/>
                </a:lnTo>
                <a:lnTo>
                  <a:pt x="5908" y="10398"/>
                </a:lnTo>
                <a:lnTo>
                  <a:pt x="5918" y="10401"/>
                </a:lnTo>
                <a:lnTo>
                  <a:pt x="5921" y="10403"/>
                </a:lnTo>
                <a:lnTo>
                  <a:pt x="5923" y="10406"/>
                </a:lnTo>
                <a:lnTo>
                  <a:pt x="5923" y="10411"/>
                </a:lnTo>
                <a:lnTo>
                  <a:pt x="5920" y="10413"/>
                </a:lnTo>
                <a:lnTo>
                  <a:pt x="5916" y="10413"/>
                </a:lnTo>
                <a:lnTo>
                  <a:pt x="5913" y="10427"/>
                </a:lnTo>
                <a:lnTo>
                  <a:pt x="5911" y="10440"/>
                </a:lnTo>
                <a:lnTo>
                  <a:pt x="5909" y="10457"/>
                </a:lnTo>
                <a:lnTo>
                  <a:pt x="5909" y="10474"/>
                </a:lnTo>
                <a:lnTo>
                  <a:pt x="5911" y="10480"/>
                </a:lnTo>
                <a:lnTo>
                  <a:pt x="5914" y="10483"/>
                </a:lnTo>
                <a:lnTo>
                  <a:pt x="5923" y="10488"/>
                </a:lnTo>
                <a:lnTo>
                  <a:pt x="5923" y="10495"/>
                </a:lnTo>
                <a:lnTo>
                  <a:pt x="5925" y="10498"/>
                </a:lnTo>
                <a:lnTo>
                  <a:pt x="5926" y="10500"/>
                </a:lnTo>
                <a:lnTo>
                  <a:pt x="5928" y="10500"/>
                </a:lnTo>
                <a:lnTo>
                  <a:pt x="5930" y="10502"/>
                </a:lnTo>
                <a:lnTo>
                  <a:pt x="5930" y="10505"/>
                </a:lnTo>
                <a:lnTo>
                  <a:pt x="5930" y="10508"/>
                </a:lnTo>
                <a:lnTo>
                  <a:pt x="5933" y="10508"/>
                </a:lnTo>
                <a:lnTo>
                  <a:pt x="5937" y="10508"/>
                </a:lnTo>
                <a:lnTo>
                  <a:pt x="5938" y="10512"/>
                </a:lnTo>
                <a:lnTo>
                  <a:pt x="5937" y="10515"/>
                </a:lnTo>
                <a:lnTo>
                  <a:pt x="5937" y="10519"/>
                </a:lnTo>
                <a:lnTo>
                  <a:pt x="5937" y="10522"/>
                </a:lnTo>
                <a:lnTo>
                  <a:pt x="5940" y="10522"/>
                </a:lnTo>
                <a:lnTo>
                  <a:pt x="5943" y="10522"/>
                </a:lnTo>
                <a:lnTo>
                  <a:pt x="5943" y="10526"/>
                </a:lnTo>
                <a:lnTo>
                  <a:pt x="5943" y="10529"/>
                </a:lnTo>
                <a:lnTo>
                  <a:pt x="5947" y="10529"/>
                </a:lnTo>
                <a:lnTo>
                  <a:pt x="5950" y="10529"/>
                </a:lnTo>
                <a:lnTo>
                  <a:pt x="5955" y="10536"/>
                </a:lnTo>
                <a:lnTo>
                  <a:pt x="5957" y="10543"/>
                </a:lnTo>
                <a:lnTo>
                  <a:pt x="5957" y="10549"/>
                </a:lnTo>
                <a:lnTo>
                  <a:pt x="5957" y="10556"/>
                </a:lnTo>
                <a:lnTo>
                  <a:pt x="5957" y="10561"/>
                </a:lnTo>
                <a:lnTo>
                  <a:pt x="5954" y="10563"/>
                </a:lnTo>
                <a:lnTo>
                  <a:pt x="5950" y="10563"/>
                </a:lnTo>
                <a:lnTo>
                  <a:pt x="5949" y="10572"/>
                </a:lnTo>
                <a:lnTo>
                  <a:pt x="5947" y="10575"/>
                </a:lnTo>
                <a:lnTo>
                  <a:pt x="5943" y="10577"/>
                </a:lnTo>
                <a:lnTo>
                  <a:pt x="5938" y="10580"/>
                </a:lnTo>
                <a:lnTo>
                  <a:pt x="5933" y="10584"/>
                </a:lnTo>
                <a:lnTo>
                  <a:pt x="5931" y="10589"/>
                </a:lnTo>
                <a:lnTo>
                  <a:pt x="5930" y="10597"/>
                </a:lnTo>
                <a:lnTo>
                  <a:pt x="5930" y="10611"/>
                </a:lnTo>
                <a:lnTo>
                  <a:pt x="5933" y="10611"/>
                </a:lnTo>
                <a:lnTo>
                  <a:pt x="5935" y="10613"/>
                </a:lnTo>
                <a:lnTo>
                  <a:pt x="5935" y="10614"/>
                </a:lnTo>
                <a:lnTo>
                  <a:pt x="5933" y="10614"/>
                </a:lnTo>
                <a:lnTo>
                  <a:pt x="5930" y="10611"/>
                </a:lnTo>
                <a:lnTo>
                  <a:pt x="5925" y="10613"/>
                </a:lnTo>
                <a:lnTo>
                  <a:pt x="5923" y="10616"/>
                </a:lnTo>
                <a:lnTo>
                  <a:pt x="5925" y="10619"/>
                </a:lnTo>
                <a:lnTo>
                  <a:pt x="5926" y="10624"/>
                </a:lnTo>
                <a:lnTo>
                  <a:pt x="5931" y="10633"/>
                </a:lnTo>
                <a:lnTo>
                  <a:pt x="5931" y="10638"/>
                </a:lnTo>
                <a:lnTo>
                  <a:pt x="5930" y="10645"/>
                </a:lnTo>
                <a:lnTo>
                  <a:pt x="5925" y="10645"/>
                </a:lnTo>
                <a:lnTo>
                  <a:pt x="5920" y="10647"/>
                </a:lnTo>
                <a:lnTo>
                  <a:pt x="5911" y="10650"/>
                </a:lnTo>
                <a:lnTo>
                  <a:pt x="5903" y="10654"/>
                </a:lnTo>
                <a:lnTo>
                  <a:pt x="5897" y="10654"/>
                </a:lnTo>
                <a:lnTo>
                  <a:pt x="5889" y="10652"/>
                </a:lnTo>
                <a:lnTo>
                  <a:pt x="5889" y="10713"/>
                </a:lnTo>
                <a:lnTo>
                  <a:pt x="5903" y="10713"/>
                </a:lnTo>
                <a:lnTo>
                  <a:pt x="5908" y="10717"/>
                </a:lnTo>
                <a:lnTo>
                  <a:pt x="5909" y="10718"/>
                </a:lnTo>
                <a:lnTo>
                  <a:pt x="5909" y="10720"/>
                </a:lnTo>
                <a:lnTo>
                  <a:pt x="5923" y="10720"/>
                </a:lnTo>
                <a:lnTo>
                  <a:pt x="5928" y="10724"/>
                </a:lnTo>
                <a:lnTo>
                  <a:pt x="5930" y="10725"/>
                </a:lnTo>
                <a:lnTo>
                  <a:pt x="5930" y="10727"/>
                </a:lnTo>
                <a:lnTo>
                  <a:pt x="5964" y="10727"/>
                </a:lnTo>
                <a:lnTo>
                  <a:pt x="5972" y="10727"/>
                </a:lnTo>
                <a:lnTo>
                  <a:pt x="5979" y="10729"/>
                </a:lnTo>
                <a:lnTo>
                  <a:pt x="5983" y="10730"/>
                </a:lnTo>
                <a:lnTo>
                  <a:pt x="5984" y="10732"/>
                </a:lnTo>
                <a:lnTo>
                  <a:pt x="5986" y="10736"/>
                </a:lnTo>
                <a:lnTo>
                  <a:pt x="5984" y="10741"/>
                </a:lnTo>
                <a:lnTo>
                  <a:pt x="5984" y="10744"/>
                </a:lnTo>
                <a:lnTo>
                  <a:pt x="5981" y="10746"/>
                </a:lnTo>
                <a:lnTo>
                  <a:pt x="5974" y="10747"/>
                </a:lnTo>
                <a:lnTo>
                  <a:pt x="5957" y="10747"/>
                </a:lnTo>
                <a:lnTo>
                  <a:pt x="5957" y="10751"/>
                </a:lnTo>
                <a:lnTo>
                  <a:pt x="5954" y="10753"/>
                </a:lnTo>
                <a:lnTo>
                  <a:pt x="5947" y="10754"/>
                </a:lnTo>
                <a:lnTo>
                  <a:pt x="5930" y="10754"/>
                </a:lnTo>
                <a:lnTo>
                  <a:pt x="5931" y="10761"/>
                </a:lnTo>
                <a:lnTo>
                  <a:pt x="5931" y="10766"/>
                </a:lnTo>
                <a:lnTo>
                  <a:pt x="5928" y="10773"/>
                </a:lnTo>
                <a:lnTo>
                  <a:pt x="5925" y="10778"/>
                </a:lnTo>
                <a:lnTo>
                  <a:pt x="5923" y="10783"/>
                </a:lnTo>
                <a:lnTo>
                  <a:pt x="5923" y="10788"/>
                </a:lnTo>
                <a:lnTo>
                  <a:pt x="5926" y="10790"/>
                </a:lnTo>
                <a:lnTo>
                  <a:pt x="5930" y="10793"/>
                </a:lnTo>
                <a:lnTo>
                  <a:pt x="5930" y="10797"/>
                </a:lnTo>
                <a:lnTo>
                  <a:pt x="5930" y="10802"/>
                </a:lnTo>
                <a:lnTo>
                  <a:pt x="5933" y="10804"/>
                </a:lnTo>
                <a:lnTo>
                  <a:pt x="5937" y="10807"/>
                </a:lnTo>
                <a:lnTo>
                  <a:pt x="5937" y="10811"/>
                </a:lnTo>
                <a:lnTo>
                  <a:pt x="5937" y="10816"/>
                </a:lnTo>
                <a:lnTo>
                  <a:pt x="5937" y="10831"/>
                </a:lnTo>
                <a:lnTo>
                  <a:pt x="5938" y="10846"/>
                </a:lnTo>
                <a:lnTo>
                  <a:pt x="5943" y="10870"/>
                </a:lnTo>
                <a:lnTo>
                  <a:pt x="5950" y="10872"/>
                </a:lnTo>
                <a:lnTo>
                  <a:pt x="5955" y="10875"/>
                </a:lnTo>
                <a:lnTo>
                  <a:pt x="5962" y="10877"/>
                </a:lnTo>
                <a:lnTo>
                  <a:pt x="5971" y="10877"/>
                </a:lnTo>
                <a:lnTo>
                  <a:pt x="5978" y="10875"/>
                </a:lnTo>
                <a:lnTo>
                  <a:pt x="5983" y="10875"/>
                </a:lnTo>
                <a:lnTo>
                  <a:pt x="5989" y="10879"/>
                </a:lnTo>
                <a:lnTo>
                  <a:pt x="5996" y="10884"/>
                </a:lnTo>
                <a:lnTo>
                  <a:pt x="6000" y="10884"/>
                </a:lnTo>
                <a:lnTo>
                  <a:pt x="6005" y="10884"/>
                </a:lnTo>
                <a:lnTo>
                  <a:pt x="6018" y="10904"/>
                </a:lnTo>
                <a:lnTo>
                  <a:pt x="6032" y="10925"/>
                </a:lnTo>
                <a:lnTo>
                  <a:pt x="6039" y="10961"/>
                </a:lnTo>
                <a:lnTo>
                  <a:pt x="6041" y="10979"/>
                </a:lnTo>
                <a:lnTo>
                  <a:pt x="6039" y="11000"/>
                </a:lnTo>
                <a:lnTo>
                  <a:pt x="6047" y="11015"/>
                </a:lnTo>
                <a:lnTo>
                  <a:pt x="6054" y="11029"/>
                </a:lnTo>
                <a:lnTo>
                  <a:pt x="6061" y="11044"/>
                </a:lnTo>
                <a:lnTo>
                  <a:pt x="6064" y="11053"/>
                </a:lnTo>
                <a:lnTo>
                  <a:pt x="6066" y="11061"/>
                </a:lnTo>
                <a:lnTo>
                  <a:pt x="6066" y="11068"/>
                </a:lnTo>
                <a:lnTo>
                  <a:pt x="6064" y="11075"/>
                </a:lnTo>
                <a:lnTo>
                  <a:pt x="6059" y="11083"/>
                </a:lnTo>
                <a:lnTo>
                  <a:pt x="6056" y="11088"/>
                </a:lnTo>
                <a:lnTo>
                  <a:pt x="6054" y="11094"/>
                </a:lnTo>
                <a:lnTo>
                  <a:pt x="6053" y="11100"/>
                </a:lnTo>
                <a:lnTo>
                  <a:pt x="6053" y="11109"/>
                </a:lnTo>
                <a:lnTo>
                  <a:pt x="6059" y="11123"/>
                </a:lnTo>
                <a:lnTo>
                  <a:pt x="6066" y="11136"/>
                </a:lnTo>
                <a:lnTo>
                  <a:pt x="6070" y="11138"/>
                </a:lnTo>
                <a:lnTo>
                  <a:pt x="6073" y="11140"/>
                </a:lnTo>
                <a:lnTo>
                  <a:pt x="6078" y="11141"/>
                </a:lnTo>
                <a:lnTo>
                  <a:pt x="6080" y="11143"/>
                </a:lnTo>
                <a:lnTo>
                  <a:pt x="6082" y="11150"/>
                </a:lnTo>
                <a:lnTo>
                  <a:pt x="6082" y="11157"/>
                </a:lnTo>
                <a:lnTo>
                  <a:pt x="6080" y="11164"/>
                </a:lnTo>
                <a:lnTo>
                  <a:pt x="6080" y="11170"/>
                </a:lnTo>
                <a:lnTo>
                  <a:pt x="6061" y="11175"/>
                </a:lnTo>
                <a:lnTo>
                  <a:pt x="6041" y="11179"/>
                </a:lnTo>
                <a:lnTo>
                  <a:pt x="6018" y="11181"/>
                </a:lnTo>
                <a:lnTo>
                  <a:pt x="5998" y="11184"/>
                </a:lnTo>
                <a:lnTo>
                  <a:pt x="5995" y="11186"/>
                </a:lnTo>
                <a:lnTo>
                  <a:pt x="5991" y="11187"/>
                </a:lnTo>
                <a:lnTo>
                  <a:pt x="5988" y="11189"/>
                </a:lnTo>
                <a:lnTo>
                  <a:pt x="5984" y="11191"/>
                </a:lnTo>
                <a:lnTo>
                  <a:pt x="5978" y="11191"/>
                </a:lnTo>
                <a:lnTo>
                  <a:pt x="5971" y="11191"/>
                </a:lnTo>
                <a:lnTo>
                  <a:pt x="5964" y="11191"/>
                </a:lnTo>
                <a:lnTo>
                  <a:pt x="5957" y="11191"/>
                </a:lnTo>
                <a:lnTo>
                  <a:pt x="5957" y="11198"/>
                </a:lnTo>
                <a:lnTo>
                  <a:pt x="5955" y="11199"/>
                </a:lnTo>
                <a:lnTo>
                  <a:pt x="5952" y="11199"/>
                </a:lnTo>
                <a:lnTo>
                  <a:pt x="5945" y="11198"/>
                </a:lnTo>
                <a:lnTo>
                  <a:pt x="5937" y="11198"/>
                </a:lnTo>
                <a:lnTo>
                  <a:pt x="5930" y="11198"/>
                </a:lnTo>
                <a:lnTo>
                  <a:pt x="5930" y="11199"/>
                </a:lnTo>
                <a:lnTo>
                  <a:pt x="5928" y="11203"/>
                </a:lnTo>
                <a:lnTo>
                  <a:pt x="5928" y="11205"/>
                </a:lnTo>
                <a:lnTo>
                  <a:pt x="5923" y="11205"/>
                </a:lnTo>
                <a:lnTo>
                  <a:pt x="5899" y="11215"/>
                </a:lnTo>
                <a:lnTo>
                  <a:pt x="5892" y="11216"/>
                </a:lnTo>
                <a:lnTo>
                  <a:pt x="5891" y="11216"/>
                </a:lnTo>
                <a:lnTo>
                  <a:pt x="5885" y="11218"/>
                </a:lnTo>
                <a:lnTo>
                  <a:pt x="5882" y="11218"/>
                </a:lnTo>
                <a:lnTo>
                  <a:pt x="5877" y="11218"/>
                </a:lnTo>
                <a:lnTo>
                  <a:pt x="5868" y="11218"/>
                </a:lnTo>
                <a:lnTo>
                  <a:pt x="5867" y="11222"/>
                </a:lnTo>
                <a:lnTo>
                  <a:pt x="5865" y="11223"/>
                </a:lnTo>
                <a:lnTo>
                  <a:pt x="5860" y="11225"/>
                </a:lnTo>
                <a:lnTo>
                  <a:pt x="5855" y="11225"/>
                </a:lnTo>
                <a:lnTo>
                  <a:pt x="5850" y="11227"/>
                </a:lnTo>
                <a:lnTo>
                  <a:pt x="5846" y="11230"/>
                </a:lnTo>
                <a:lnTo>
                  <a:pt x="5841" y="11232"/>
                </a:lnTo>
                <a:lnTo>
                  <a:pt x="5834" y="11232"/>
                </a:lnTo>
                <a:lnTo>
                  <a:pt x="5834" y="11237"/>
                </a:lnTo>
                <a:lnTo>
                  <a:pt x="5833" y="11239"/>
                </a:lnTo>
                <a:lnTo>
                  <a:pt x="5829" y="11242"/>
                </a:lnTo>
                <a:lnTo>
                  <a:pt x="5827" y="11246"/>
                </a:lnTo>
                <a:lnTo>
                  <a:pt x="5826" y="11246"/>
                </a:lnTo>
                <a:lnTo>
                  <a:pt x="5822" y="11247"/>
                </a:lnTo>
                <a:lnTo>
                  <a:pt x="5821" y="11252"/>
                </a:lnTo>
                <a:lnTo>
                  <a:pt x="5819" y="11256"/>
                </a:lnTo>
                <a:lnTo>
                  <a:pt x="5817" y="11258"/>
                </a:lnTo>
                <a:lnTo>
                  <a:pt x="5814" y="11259"/>
                </a:lnTo>
                <a:lnTo>
                  <a:pt x="5814" y="11271"/>
                </a:lnTo>
                <a:lnTo>
                  <a:pt x="5815" y="11280"/>
                </a:lnTo>
                <a:lnTo>
                  <a:pt x="5821" y="11298"/>
                </a:lnTo>
                <a:lnTo>
                  <a:pt x="5826" y="11314"/>
                </a:lnTo>
                <a:lnTo>
                  <a:pt x="5827" y="11324"/>
                </a:lnTo>
                <a:lnTo>
                  <a:pt x="5827" y="11334"/>
                </a:lnTo>
                <a:lnTo>
                  <a:pt x="5822" y="11338"/>
                </a:lnTo>
                <a:lnTo>
                  <a:pt x="5817" y="11341"/>
                </a:lnTo>
                <a:lnTo>
                  <a:pt x="5815" y="11346"/>
                </a:lnTo>
                <a:lnTo>
                  <a:pt x="5814" y="11355"/>
                </a:lnTo>
                <a:lnTo>
                  <a:pt x="5805" y="11355"/>
                </a:lnTo>
                <a:lnTo>
                  <a:pt x="5800" y="11358"/>
                </a:lnTo>
                <a:lnTo>
                  <a:pt x="5795" y="11363"/>
                </a:lnTo>
                <a:lnTo>
                  <a:pt x="5790" y="11368"/>
                </a:lnTo>
                <a:lnTo>
                  <a:pt x="5786" y="11373"/>
                </a:lnTo>
                <a:lnTo>
                  <a:pt x="5781" y="11379"/>
                </a:lnTo>
                <a:lnTo>
                  <a:pt x="5774" y="11382"/>
                </a:lnTo>
                <a:lnTo>
                  <a:pt x="5766" y="11382"/>
                </a:lnTo>
                <a:lnTo>
                  <a:pt x="5762" y="11387"/>
                </a:lnTo>
                <a:lnTo>
                  <a:pt x="5756" y="11392"/>
                </a:lnTo>
                <a:lnTo>
                  <a:pt x="5749" y="11394"/>
                </a:lnTo>
                <a:lnTo>
                  <a:pt x="5739" y="11396"/>
                </a:lnTo>
                <a:lnTo>
                  <a:pt x="5737" y="11404"/>
                </a:lnTo>
                <a:lnTo>
                  <a:pt x="5735" y="11408"/>
                </a:lnTo>
                <a:lnTo>
                  <a:pt x="5732" y="11409"/>
                </a:lnTo>
                <a:lnTo>
                  <a:pt x="5732" y="11423"/>
                </a:lnTo>
                <a:lnTo>
                  <a:pt x="5730" y="11428"/>
                </a:lnTo>
                <a:lnTo>
                  <a:pt x="5728" y="11430"/>
                </a:lnTo>
                <a:lnTo>
                  <a:pt x="5725" y="11430"/>
                </a:lnTo>
                <a:lnTo>
                  <a:pt x="5725" y="11445"/>
                </a:lnTo>
                <a:lnTo>
                  <a:pt x="5727" y="11455"/>
                </a:lnTo>
                <a:lnTo>
                  <a:pt x="5730" y="11467"/>
                </a:lnTo>
                <a:lnTo>
                  <a:pt x="5732" y="11477"/>
                </a:lnTo>
                <a:lnTo>
                  <a:pt x="5728" y="11479"/>
                </a:lnTo>
                <a:lnTo>
                  <a:pt x="5727" y="11483"/>
                </a:lnTo>
                <a:lnTo>
                  <a:pt x="5725" y="11486"/>
                </a:lnTo>
                <a:lnTo>
                  <a:pt x="5725" y="11491"/>
                </a:lnTo>
                <a:lnTo>
                  <a:pt x="5725" y="11566"/>
                </a:lnTo>
                <a:lnTo>
                  <a:pt x="5732" y="11576"/>
                </a:lnTo>
                <a:lnTo>
                  <a:pt x="5740" y="11585"/>
                </a:lnTo>
                <a:lnTo>
                  <a:pt x="5747" y="11595"/>
                </a:lnTo>
                <a:lnTo>
                  <a:pt x="5751" y="11600"/>
                </a:lnTo>
                <a:lnTo>
                  <a:pt x="5752" y="11607"/>
                </a:lnTo>
                <a:lnTo>
                  <a:pt x="5752" y="11614"/>
                </a:lnTo>
                <a:lnTo>
                  <a:pt x="5754" y="11621"/>
                </a:lnTo>
                <a:lnTo>
                  <a:pt x="5757" y="11633"/>
                </a:lnTo>
                <a:lnTo>
                  <a:pt x="5761" y="11645"/>
                </a:lnTo>
                <a:lnTo>
                  <a:pt x="5761" y="11653"/>
                </a:lnTo>
                <a:lnTo>
                  <a:pt x="5759" y="11662"/>
                </a:lnTo>
                <a:lnTo>
                  <a:pt x="5766" y="11662"/>
                </a:lnTo>
                <a:lnTo>
                  <a:pt x="5771" y="11660"/>
                </a:lnTo>
                <a:lnTo>
                  <a:pt x="5774" y="11657"/>
                </a:lnTo>
                <a:lnTo>
                  <a:pt x="5780" y="11648"/>
                </a:lnTo>
                <a:lnTo>
                  <a:pt x="5783" y="11648"/>
                </a:lnTo>
                <a:lnTo>
                  <a:pt x="5786" y="11648"/>
                </a:lnTo>
                <a:lnTo>
                  <a:pt x="5792" y="11648"/>
                </a:lnTo>
                <a:lnTo>
                  <a:pt x="5793" y="11648"/>
                </a:lnTo>
                <a:lnTo>
                  <a:pt x="5795" y="11645"/>
                </a:lnTo>
                <a:lnTo>
                  <a:pt x="5795" y="11639"/>
                </a:lnTo>
                <a:lnTo>
                  <a:pt x="5797" y="11636"/>
                </a:lnTo>
                <a:lnTo>
                  <a:pt x="5798" y="11634"/>
                </a:lnTo>
                <a:lnTo>
                  <a:pt x="5800" y="11634"/>
                </a:lnTo>
                <a:lnTo>
                  <a:pt x="5807" y="11624"/>
                </a:lnTo>
                <a:lnTo>
                  <a:pt x="5815" y="11616"/>
                </a:lnTo>
                <a:lnTo>
                  <a:pt x="5824" y="11607"/>
                </a:lnTo>
                <a:lnTo>
                  <a:pt x="5834" y="11600"/>
                </a:lnTo>
                <a:lnTo>
                  <a:pt x="5836" y="11593"/>
                </a:lnTo>
                <a:lnTo>
                  <a:pt x="5836" y="11588"/>
                </a:lnTo>
                <a:lnTo>
                  <a:pt x="5833" y="11581"/>
                </a:lnTo>
                <a:lnTo>
                  <a:pt x="5829" y="11576"/>
                </a:lnTo>
                <a:lnTo>
                  <a:pt x="5827" y="11571"/>
                </a:lnTo>
                <a:lnTo>
                  <a:pt x="5827" y="11566"/>
                </a:lnTo>
                <a:lnTo>
                  <a:pt x="5833" y="11566"/>
                </a:lnTo>
                <a:lnTo>
                  <a:pt x="5836" y="11563"/>
                </a:lnTo>
                <a:lnTo>
                  <a:pt x="5838" y="11561"/>
                </a:lnTo>
                <a:lnTo>
                  <a:pt x="5841" y="11559"/>
                </a:lnTo>
                <a:lnTo>
                  <a:pt x="5846" y="11551"/>
                </a:lnTo>
                <a:lnTo>
                  <a:pt x="5850" y="11541"/>
                </a:lnTo>
                <a:lnTo>
                  <a:pt x="5853" y="11537"/>
                </a:lnTo>
                <a:lnTo>
                  <a:pt x="5856" y="11534"/>
                </a:lnTo>
                <a:lnTo>
                  <a:pt x="5862" y="11532"/>
                </a:lnTo>
                <a:lnTo>
                  <a:pt x="5868" y="11532"/>
                </a:lnTo>
                <a:lnTo>
                  <a:pt x="5872" y="11527"/>
                </a:lnTo>
                <a:lnTo>
                  <a:pt x="5875" y="11522"/>
                </a:lnTo>
                <a:lnTo>
                  <a:pt x="5877" y="11522"/>
                </a:lnTo>
                <a:lnTo>
                  <a:pt x="5880" y="11522"/>
                </a:lnTo>
                <a:lnTo>
                  <a:pt x="5882" y="11522"/>
                </a:lnTo>
                <a:lnTo>
                  <a:pt x="5882" y="11525"/>
                </a:lnTo>
                <a:lnTo>
                  <a:pt x="5880" y="11529"/>
                </a:lnTo>
                <a:lnTo>
                  <a:pt x="5879" y="11530"/>
                </a:lnTo>
                <a:lnTo>
                  <a:pt x="5874" y="11532"/>
                </a:lnTo>
                <a:lnTo>
                  <a:pt x="5868" y="11532"/>
                </a:lnTo>
                <a:lnTo>
                  <a:pt x="5867" y="11537"/>
                </a:lnTo>
                <a:lnTo>
                  <a:pt x="5863" y="11541"/>
                </a:lnTo>
                <a:lnTo>
                  <a:pt x="5855" y="11546"/>
                </a:lnTo>
                <a:lnTo>
                  <a:pt x="5855" y="11552"/>
                </a:lnTo>
                <a:lnTo>
                  <a:pt x="5853" y="11556"/>
                </a:lnTo>
                <a:lnTo>
                  <a:pt x="5848" y="11559"/>
                </a:lnTo>
                <a:lnTo>
                  <a:pt x="5841" y="11559"/>
                </a:lnTo>
                <a:lnTo>
                  <a:pt x="5841" y="11600"/>
                </a:lnTo>
                <a:lnTo>
                  <a:pt x="5851" y="11602"/>
                </a:lnTo>
                <a:lnTo>
                  <a:pt x="5860" y="11600"/>
                </a:lnTo>
                <a:lnTo>
                  <a:pt x="5865" y="11599"/>
                </a:lnTo>
                <a:lnTo>
                  <a:pt x="5870" y="11595"/>
                </a:lnTo>
                <a:lnTo>
                  <a:pt x="5879" y="11587"/>
                </a:lnTo>
                <a:lnTo>
                  <a:pt x="5884" y="11583"/>
                </a:lnTo>
                <a:lnTo>
                  <a:pt x="5889" y="11580"/>
                </a:lnTo>
                <a:lnTo>
                  <a:pt x="5891" y="11575"/>
                </a:lnTo>
                <a:lnTo>
                  <a:pt x="5892" y="11573"/>
                </a:lnTo>
                <a:lnTo>
                  <a:pt x="5896" y="11573"/>
                </a:lnTo>
                <a:lnTo>
                  <a:pt x="5899" y="11573"/>
                </a:lnTo>
                <a:lnTo>
                  <a:pt x="5901" y="11571"/>
                </a:lnTo>
                <a:lnTo>
                  <a:pt x="5903" y="11566"/>
                </a:lnTo>
                <a:lnTo>
                  <a:pt x="5908" y="11564"/>
                </a:lnTo>
                <a:lnTo>
                  <a:pt x="5911" y="11564"/>
                </a:lnTo>
                <a:lnTo>
                  <a:pt x="5916" y="11563"/>
                </a:lnTo>
                <a:lnTo>
                  <a:pt x="5916" y="11561"/>
                </a:lnTo>
                <a:lnTo>
                  <a:pt x="5916" y="11559"/>
                </a:lnTo>
                <a:lnTo>
                  <a:pt x="5921" y="11559"/>
                </a:lnTo>
                <a:lnTo>
                  <a:pt x="5925" y="11556"/>
                </a:lnTo>
                <a:lnTo>
                  <a:pt x="5928" y="11551"/>
                </a:lnTo>
                <a:lnTo>
                  <a:pt x="5931" y="11547"/>
                </a:lnTo>
                <a:lnTo>
                  <a:pt x="5933" y="11546"/>
                </a:lnTo>
                <a:lnTo>
                  <a:pt x="5938" y="11546"/>
                </a:lnTo>
                <a:lnTo>
                  <a:pt x="5943" y="11546"/>
                </a:lnTo>
                <a:lnTo>
                  <a:pt x="5943" y="11532"/>
                </a:lnTo>
                <a:lnTo>
                  <a:pt x="5952" y="11530"/>
                </a:lnTo>
                <a:lnTo>
                  <a:pt x="5955" y="11529"/>
                </a:lnTo>
                <a:lnTo>
                  <a:pt x="5957" y="11525"/>
                </a:lnTo>
                <a:lnTo>
                  <a:pt x="5960" y="11518"/>
                </a:lnTo>
                <a:lnTo>
                  <a:pt x="5964" y="11515"/>
                </a:lnTo>
                <a:lnTo>
                  <a:pt x="5969" y="11510"/>
                </a:lnTo>
                <a:lnTo>
                  <a:pt x="5971" y="11505"/>
                </a:lnTo>
                <a:lnTo>
                  <a:pt x="5984" y="11500"/>
                </a:lnTo>
                <a:lnTo>
                  <a:pt x="5996" y="11491"/>
                </a:lnTo>
                <a:lnTo>
                  <a:pt x="6001" y="11489"/>
                </a:lnTo>
                <a:lnTo>
                  <a:pt x="6008" y="11486"/>
                </a:lnTo>
                <a:lnTo>
                  <a:pt x="6017" y="11484"/>
                </a:lnTo>
                <a:lnTo>
                  <a:pt x="6025" y="11484"/>
                </a:lnTo>
                <a:lnTo>
                  <a:pt x="6029" y="11496"/>
                </a:lnTo>
                <a:lnTo>
                  <a:pt x="6032" y="11506"/>
                </a:lnTo>
                <a:lnTo>
                  <a:pt x="6034" y="11517"/>
                </a:lnTo>
                <a:lnTo>
                  <a:pt x="6032" y="11532"/>
                </a:lnTo>
                <a:lnTo>
                  <a:pt x="6037" y="11534"/>
                </a:lnTo>
                <a:lnTo>
                  <a:pt x="6039" y="11539"/>
                </a:lnTo>
                <a:lnTo>
                  <a:pt x="6041" y="11546"/>
                </a:lnTo>
                <a:lnTo>
                  <a:pt x="6039" y="11552"/>
                </a:lnTo>
                <a:lnTo>
                  <a:pt x="6041" y="11558"/>
                </a:lnTo>
                <a:lnTo>
                  <a:pt x="6042" y="11559"/>
                </a:lnTo>
                <a:lnTo>
                  <a:pt x="6046" y="11559"/>
                </a:lnTo>
                <a:lnTo>
                  <a:pt x="6049" y="11561"/>
                </a:lnTo>
                <a:lnTo>
                  <a:pt x="6053" y="11564"/>
                </a:lnTo>
                <a:lnTo>
                  <a:pt x="6053" y="11568"/>
                </a:lnTo>
                <a:lnTo>
                  <a:pt x="6053" y="11573"/>
                </a:lnTo>
                <a:lnTo>
                  <a:pt x="6037" y="11575"/>
                </a:lnTo>
                <a:lnTo>
                  <a:pt x="6022" y="11578"/>
                </a:lnTo>
                <a:lnTo>
                  <a:pt x="6007" y="11583"/>
                </a:lnTo>
                <a:lnTo>
                  <a:pt x="5991" y="11587"/>
                </a:lnTo>
                <a:lnTo>
                  <a:pt x="5989" y="11600"/>
                </a:lnTo>
                <a:lnTo>
                  <a:pt x="5984" y="11610"/>
                </a:lnTo>
                <a:lnTo>
                  <a:pt x="5981" y="11621"/>
                </a:lnTo>
                <a:lnTo>
                  <a:pt x="5978" y="11634"/>
                </a:lnTo>
                <a:lnTo>
                  <a:pt x="5974" y="11636"/>
                </a:lnTo>
                <a:lnTo>
                  <a:pt x="5971" y="11638"/>
                </a:lnTo>
                <a:lnTo>
                  <a:pt x="5964" y="11645"/>
                </a:lnTo>
                <a:lnTo>
                  <a:pt x="5959" y="11651"/>
                </a:lnTo>
                <a:lnTo>
                  <a:pt x="5955" y="11653"/>
                </a:lnTo>
                <a:lnTo>
                  <a:pt x="5950" y="11655"/>
                </a:lnTo>
                <a:lnTo>
                  <a:pt x="5949" y="11660"/>
                </a:lnTo>
                <a:lnTo>
                  <a:pt x="5947" y="11663"/>
                </a:lnTo>
                <a:lnTo>
                  <a:pt x="5938" y="11670"/>
                </a:lnTo>
                <a:lnTo>
                  <a:pt x="5935" y="11674"/>
                </a:lnTo>
                <a:lnTo>
                  <a:pt x="5931" y="11677"/>
                </a:lnTo>
                <a:lnTo>
                  <a:pt x="5930" y="11682"/>
                </a:lnTo>
                <a:lnTo>
                  <a:pt x="5930" y="11689"/>
                </a:lnTo>
                <a:lnTo>
                  <a:pt x="5923" y="11691"/>
                </a:lnTo>
                <a:lnTo>
                  <a:pt x="5916" y="11692"/>
                </a:lnTo>
                <a:lnTo>
                  <a:pt x="5906" y="11697"/>
                </a:lnTo>
                <a:lnTo>
                  <a:pt x="5894" y="11704"/>
                </a:lnTo>
                <a:lnTo>
                  <a:pt x="5882" y="11709"/>
                </a:lnTo>
                <a:lnTo>
                  <a:pt x="5877" y="11711"/>
                </a:lnTo>
                <a:lnTo>
                  <a:pt x="5874" y="11715"/>
                </a:lnTo>
                <a:lnTo>
                  <a:pt x="5865" y="11723"/>
                </a:lnTo>
                <a:lnTo>
                  <a:pt x="5858" y="11732"/>
                </a:lnTo>
                <a:lnTo>
                  <a:pt x="5855" y="11735"/>
                </a:lnTo>
                <a:lnTo>
                  <a:pt x="5848" y="11737"/>
                </a:lnTo>
                <a:lnTo>
                  <a:pt x="5848" y="11791"/>
                </a:lnTo>
                <a:lnTo>
                  <a:pt x="5856" y="11793"/>
                </a:lnTo>
                <a:lnTo>
                  <a:pt x="5862" y="11791"/>
                </a:lnTo>
                <a:lnTo>
                  <a:pt x="5865" y="11790"/>
                </a:lnTo>
                <a:lnTo>
                  <a:pt x="5868" y="11788"/>
                </a:lnTo>
                <a:lnTo>
                  <a:pt x="5875" y="11781"/>
                </a:lnTo>
                <a:lnTo>
                  <a:pt x="5879" y="11779"/>
                </a:lnTo>
                <a:lnTo>
                  <a:pt x="5882" y="11778"/>
                </a:lnTo>
                <a:lnTo>
                  <a:pt x="5891" y="11773"/>
                </a:lnTo>
                <a:lnTo>
                  <a:pt x="5899" y="11771"/>
                </a:lnTo>
                <a:lnTo>
                  <a:pt x="5911" y="11771"/>
                </a:lnTo>
                <a:lnTo>
                  <a:pt x="5923" y="11771"/>
                </a:lnTo>
                <a:lnTo>
                  <a:pt x="5925" y="11778"/>
                </a:lnTo>
                <a:lnTo>
                  <a:pt x="5923" y="11785"/>
                </a:lnTo>
                <a:lnTo>
                  <a:pt x="5921" y="11790"/>
                </a:lnTo>
                <a:lnTo>
                  <a:pt x="5916" y="11791"/>
                </a:lnTo>
                <a:lnTo>
                  <a:pt x="5916" y="11793"/>
                </a:lnTo>
                <a:lnTo>
                  <a:pt x="5914" y="11795"/>
                </a:lnTo>
                <a:lnTo>
                  <a:pt x="5909" y="11798"/>
                </a:lnTo>
                <a:lnTo>
                  <a:pt x="5904" y="11800"/>
                </a:lnTo>
                <a:lnTo>
                  <a:pt x="5904" y="11802"/>
                </a:lnTo>
                <a:lnTo>
                  <a:pt x="5903" y="11805"/>
                </a:lnTo>
                <a:lnTo>
                  <a:pt x="5896" y="11803"/>
                </a:lnTo>
                <a:lnTo>
                  <a:pt x="5891" y="11805"/>
                </a:lnTo>
                <a:lnTo>
                  <a:pt x="5882" y="11809"/>
                </a:lnTo>
                <a:lnTo>
                  <a:pt x="5875" y="11812"/>
                </a:lnTo>
                <a:lnTo>
                  <a:pt x="5868" y="11814"/>
                </a:lnTo>
                <a:lnTo>
                  <a:pt x="5862" y="11812"/>
                </a:lnTo>
                <a:lnTo>
                  <a:pt x="5855" y="11814"/>
                </a:lnTo>
                <a:lnTo>
                  <a:pt x="5851" y="11812"/>
                </a:lnTo>
                <a:lnTo>
                  <a:pt x="5848" y="11809"/>
                </a:lnTo>
                <a:lnTo>
                  <a:pt x="5845" y="11805"/>
                </a:lnTo>
                <a:lnTo>
                  <a:pt x="5841" y="11797"/>
                </a:lnTo>
                <a:lnTo>
                  <a:pt x="5839" y="11793"/>
                </a:lnTo>
                <a:lnTo>
                  <a:pt x="5834" y="11791"/>
                </a:lnTo>
                <a:lnTo>
                  <a:pt x="5829" y="11791"/>
                </a:lnTo>
                <a:lnTo>
                  <a:pt x="5826" y="11791"/>
                </a:lnTo>
                <a:lnTo>
                  <a:pt x="5822" y="11795"/>
                </a:lnTo>
                <a:lnTo>
                  <a:pt x="5821" y="11798"/>
                </a:lnTo>
                <a:lnTo>
                  <a:pt x="5819" y="11805"/>
                </a:lnTo>
                <a:lnTo>
                  <a:pt x="5817" y="11809"/>
                </a:lnTo>
                <a:lnTo>
                  <a:pt x="5814" y="11812"/>
                </a:lnTo>
                <a:lnTo>
                  <a:pt x="5814" y="11817"/>
                </a:lnTo>
                <a:lnTo>
                  <a:pt x="5810" y="11819"/>
                </a:lnTo>
                <a:lnTo>
                  <a:pt x="5807" y="11819"/>
                </a:lnTo>
                <a:lnTo>
                  <a:pt x="5800" y="11822"/>
                </a:lnTo>
                <a:lnTo>
                  <a:pt x="5795" y="11827"/>
                </a:lnTo>
                <a:lnTo>
                  <a:pt x="5793" y="11836"/>
                </a:lnTo>
                <a:lnTo>
                  <a:pt x="5793" y="11846"/>
                </a:lnTo>
                <a:lnTo>
                  <a:pt x="5786" y="11846"/>
                </a:lnTo>
                <a:lnTo>
                  <a:pt x="5780" y="11849"/>
                </a:lnTo>
                <a:lnTo>
                  <a:pt x="5774" y="11853"/>
                </a:lnTo>
                <a:lnTo>
                  <a:pt x="5771" y="11858"/>
                </a:lnTo>
                <a:lnTo>
                  <a:pt x="5764" y="11866"/>
                </a:lnTo>
                <a:lnTo>
                  <a:pt x="5759" y="11872"/>
                </a:lnTo>
                <a:lnTo>
                  <a:pt x="5752" y="11873"/>
                </a:lnTo>
                <a:lnTo>
                  <a:pt x="5752" y="11878"/>
                </a:lnTo>
                <a:lnTo>
                  <a:pt x="5749" y="11880"/>
                </a:lnTo>
                <a:lnTo>
                  <a:pt x="5745" y="11880"/>
                </a:lnTo>
                <a:lnTo>
                  <a:pt x="5742" y="11882"/>
                </a:lnTo>
                <a:lnTo>
                  <a:pt x="5740" y="11884"/>
                </a:lnTo>
                <a:lnTo>
                  <a:pt x="5737" y="11887"/>
                </a:lnTo>
                <a:lnTo>
                  <a:pt x="5732" y="11887"/>
                </a:lnTo>
                <a:lnTo>
                  <a:pt x="5725" y="11885"/>
                </a:lnTo>
                <a:lnTo>
                  <a:pt x="5720" y="11884"/>
                </a:lnTo>
                <a:lnTo>
                  <a:pt x="5711" y="11884"/>
                </a:lnTo>
                <a:lnTo>
                  <a:pt x="5701" y="11887"/>
                </a:lnTo>
                <a:lnTo>
                  <a:pt x="5684" y="11887"/>
                </a:lnTo>
                <a:lnTo>
                  <a:pt x="5686" y="11890"/>
                </a:lnTo>
                <a:lnTo>
                  <a:pt x="5689" y="11894"/>
                </a:lnTo>
                <a:lnTo>
                  <a:pt x="5691" y="11897"/>
                </a:lnTo>
                <a:lnTo>
                  <a:pt x="5691" y="11901"/>
                </a:lnTo>
                <a:lnTo>
                  <a:pt x="5698" y="11902"/>
                </a:lnTo>
                <a:lnTo>
                  <a:pt x="5698" y="11904"/>
                </a:lnTo>
                <a:lnTo>
                  <a:pt x="5698" y="11907"/>
                </a:lnTo>
                <a:lnTo>
                  <a:pt x="5704" y="11909"/>
                </a:lnTo>
                <a:lnTo>
                  <a:pt x="5704" y="11911"/>
                </a:lnTo>
                <a:lnTo>
                  <a:pt x="5704" y="11914"/>
                </a:lnTo>
                <a:lnTo>
                  <a:pt x="5706" y="11918"/>
                </a:lnTo>
                <a:lnTo>
                  <a:pt x="5710" y="11921"/>
                </a:lnTo>
                <a:lnTo>
                  <a:pt x="5711" y="11924"/>
                </a:lnTo>
                <a:lnTo>
                  <a:pt x="5711" y="11928"/>
                </a:lnTo>
                <a:lnTo>
                  <a:pt x="5718" y="11930"/>
                </a:lnTo>
                <a:lnTo>
                  <a:pt x="5718" y="11931"/>
                </a:lnTo>
                <a:lnTo>
                  <a:pt x="5718" y="11935"/>
                </a:lnTo>
                <a:lnTo>
                  <a:pt x="5725" y="11936"/>
                </a:lnTo>
                <a:lnTo>
                  <a:pt x="5725" y="11938"/>
                </a:lnTo>
                <a:lnTo>
                  <a:pt x="5725" y="11942"/>
                </a:lnTo>
                <a:lnTo>
                  <a:pt x="5727" y="11947"/>
                </a:lnTo>
                <a:lnTo>
                  <a:pt x="5728" y="11948"/>
                </a:lnTo>
                <a:lnTo>
                  <a:pt x="5733" y="11953"/>
                </a:lnTo>
                <a:lnTo>
                  <a:pt x="5737" y="11955"/>
                </a:lnTo>
                <a:lnTo>
                  <a:pt x="5739" y="11959"/>
                </a:lnTo>
                <a:lnTo>
                  <a:pt x="5740" y="11964"/>
                </a:lnTo>
                <a:lnTo>
                  <a:pt x="5739" y="11969"/>
                </a:lnTo>
                <a:lnTo>
                  <a:pt x="5745" y="11972"/>
                </a:lnTo>
                <a:lnTo>
                  <a:pt x="5749" y="11976"/>
                </a:lnTo>
                <a:lnTo>
                  <a:pt x="5754" y="11981"/>
                </a:lnTo>
                <a:lnTo>
                  <a:pt x="5759" y="11982"/>
                </a:lnTo>
                <a:lnTo>
                  <a:pt x="5793" y="11982"/>
                </a:lnTo>
                <a:lnTo>
                  <a:pt x="5797" y="11977"/>
                </a:lnTo>
                <a:lnTo>
                  <a:pt x="5800" y="11972"/>
                </a:lnTo>
                <a:lnTo>
                  <a:pt x="5807" y="11969"/>
                </a:lnTo>
                <a:lnTo>
                  <a:pt x="5814" y="11969"/>
                </a:lnTo>
                <a:lnTo>
                  <a:pt x="5821" y="11969"/>
                </a:lnTo>
                <a:lnTo>
                  <a:pt x="5826" y="11970"/>
                </a:lnTo>
                <a:lnTo>
                  <a:pt x="5831" y="11974"/>
                </a:lnTo>
                <a:lnTo>
                  <a:pt x="5834" y="11977"/>
                </a:lnTo>
                <a:lnTo>
                  <a:pt x="5839" y="11984"/>
                </a:lnTo>
                <a:lnTo>
                  <a:pt x="5843" y="11988"/>
                </a:lnTo>
                <a:lnTo>
                  <a:pt x="5848" y="11989"/>
                </a:lnTo>
                <a:lnTo>
                  <a:pt x="5850" y="11993"/>
                </a:lnTo>
                <a:lnTo>
                  <a:pt x="5851" y="11994"/>
                </a:lnTo>
                <a:lnTo>
                  <a:pt x="5856" y="11994"/>
                </a:lnTo>
                <a:lnTo>
                  <a:pt x="5863" y="11994"/>
                </a:lnTo>
                <a:lnTo>
                  <a:pt x="5868" y="11996"/>
                </a:lnTo>
                <a:lnTo>
                  <a:pt x="5868" y="11999"/>
                </a:lnTo>
                <a:lnTo>
                  <a:pt x="5868" y="12003"/>
                </a:lnTo>
                <a:lnTo>
                  <a:pt x="5872" y="12003"/>
                </a:lnTo>
                <a:lnTo>
                  <a:pt x="5875" y="12003"/>
                </a:lnTo>
                <a:lnTo>
                  <a:pt x="5877" y="12005"/>
                </a:lnTo>
                <a:lnTo>
                  <a:pt x="5877" y="12008"/>
                </a:lnTo>
                <a:lnTo>
                  <a:pt x="5879" y="12010"/>
                </a:lnTo>
                <a:lnTo>
                  <a:pt x="5882" y="12010"/>
                </a:lnTo>
                <a:lnTo>
                  <a:pt x="5882" y="12017"/>
                </a:lnTo>
                <a:lnTo>
                  <a:pt x="5882" y="12022"/>
                </a:lnTo>
                <a:lnTo>
                  <a:pt x="5879" y="12023"/>
                </a:lnTo>
                <a:lnTo>
                  <a:pt x="5875" y="12023"/>
                </a:lnTo>
                <a:lnTo>
                  <a:pt x="5875" y="12035"/>
                </a:lnTo>
                <a:lnTo>
                  <a:pt x="5875" y="12044"/>
                </a:lnTo>
                <a:lnTo>
                  <a:pt x="5879" y="12061"/>
                </a:lnTo>
                <a:lnTo>
                  <a:pt x="5882" y="12078"/>
                </a:lnTo>
                <a:lnTo>
                  <a:pt x="5884" y="12088"/>
                </a:lnTo>
                <a:lnTo>
                  <a:pt x="5882" y="12098"/>
                </a:lnTo>
                <a:lnTo>
                  <a:pt x="5887" y="12105"/>
                </a:lnTo>
                <a:lnTo>
                  <a:pt x="5889" y="12112"/>
                </a:lnTo>
                <a:lnTo>
                  <a:pt x="5891" y="12117"/>
                </a:lnTo>
                <a:lnTo>
                  <a:pt x="5891" y="12121"/>
                </a:lnTo>
                <a:lnTo>
                  <a:pt x="5892" y="12124"/>
                </a:lnTo>
                <a:lnTo>
                  <a:pt x="5896" y="12126"/>
                </a:lnTo>
                <a:lnTo>
                  <a:pt x="5897" y="12131"/>
                </a:lnTo>
                <a:lnTo>
                  <a:pt x="5897" y="12138"/>
                </a:lnTo>
                <a:lnTo>
                  <a:pt x="5896" y="12150"/>
                </a:lnTo>
                <a:lnTo>
                  <a:pt x="5896" y="12156"/>
                </a:lnTo>
                <a:lnTo>
                  <a:pt x="5896" y="12161"/>
                </a:lnTo>
                <a:lnTo>
                  <a:pt x="5899" y="12165"/>
                </a:lnTo>
                <a:lnTo>
                  <a:pt x="5903" y="12167"/>
                </a:lnTo>
                <a:lnTo>
                  <a:pt x="5901" y="12172"/>
                </a:lnTo>
                <a:lnTo>
                  <a:pt x="5899" y="12175"/>
                </a:lnTo>
                <a:lnTo>
                  <a:pt x="5896" y="12175"/>
                </a:lnTo>
                <a:lnTo>
                  <a:pt x="5892" y="12172"/>
                </a:lnTo>
                <a:lnTo>
                  <a:pt x="5889" y="12168"/>
                </a:lnTo>
                <a:lnTo>
                  <a:pt x="5887" y="12163"/>
                </a:lnTo>
                <a:lnTo>
                  <a:pt x="5887" y="12158"/>
                </a:lnTo>
                <a:lnTo>
                  <a:pt x="5889" y="12153"/>
                </a:lnTo>
                <a:lnTo>
                  <a:pt x="5884" y="12151"/>
                </a:lnTo>
                <a:lnTo>
                  <a:pt x="5882" y="12150"/>
                </a:lnTo>
                <a:lnTo>
                  <a:pt x="5882" y="12146"/>
                </a:lnTo>
                <a:lnTo>
                  <a:pt x="5880" y="12136"/>
                </a:lnTo>
                <a:lnTo>
                  <a:pt x="5877" y="12124"/>
                </a:lnTo>
                <a:lnTo>
                  <a:pt x="5875" y="12114"/>
                </a:lnTo>
                <a:lnTo>
                  <a:pt x="5875" y="12098"/>
                </a:lnTo>
                <a:lnTo>
                  <a:pt x="5872" y="12098"/>
                </a:lnTo>
                <a:lnTo>
                  <a:pt x="5868" y="12100"/>
                </a:lnTo>
                <a:lnTo>
                  <a:pt x="5863" y="12109"/>
                </a:lnTo>
                <a:lnTo>
                  <a:pt x="5862" y="12110"/>
                </a:lnTo>
                <a:lnTo>
                  <a:pt x="5858" y="12112"/>
                </a:lnTo>
                <a:lnTo>
                  <a:pt x="5856" y="12110"/>
                </a:lnTo>
                <a:lnTo>
                  <a:pt x="5855" y="12105"/>
                </a:lnTo>
                <a:lnTo>
                  <a:pt x="5851" y="12105"/>
                </a:lnTo>
                <a:lnTo>
                  <a:pt x="5848" y="12109"/>
                </a:lnTo>
                <a:lnTo>
                  <a:pt x="5843" y="12114"/>
                </a:lnTo>
                <a:lnTo>
                  <a:pt x="5841" y="12117"/>
                </a:lnTo>
                <a:lnTo>
                  <a:pt x="5838" y="12119"/>
                </a:lnTo>
                <a:lnTo>
                  <a:pt x="5834" y="12121"/>
                </a:lnTo>
                <a:lnTo>
                  <a:pt x="5827" y="12119"/>
                </a:lnTo>
                <a:lnTo>
                  <a:pt x="5827" y="12146"/>
                </a:lnTo>
                <a:lnTo>
                  <a:pt x="5826" y="12158"/>
                </a:lnTo>
                <a:lnTo>
                  <a:pt x="5824" y="12163"/>
                </a:lnTo>
                <a:lnTo>
                  <a:pt x="5821" y="12167"/>
                </a:lnTo>
                <a:lnTo>
                  <a:pt x="5821" y="12172"/>
                </a:lnTo>
                <a:lnTo>
                  <a:pt x="5822" y="12175"/>
                </a:lnTo>
                <a:lnTo>
                  <a:pt x="5826" y="12184"/>
                </a:lnTo>
                <a:lnTo>
                  <a:pt x="5831" y="12192"/>
                </a:lnTo>
                <a:lnTo>
                  <a:pt x="5834" y="12201"/>
                </a:lnTo>
                <a:lnTo>
                  <a:pt x="5838" y="12214"/>
                </a:lnTo>
                <a:lnTo>
                  <a:pt x="5838" y="12231"/>
                </a:lnTo>
                <a:lnTo>
                  <a:pt x="5839" y="12247"/>
                </a:lnTo>
                <a:lnTo>
                  <a:pt x="5841" y="12262"/>
                </a:lnTo>
                <a:lnTo>
                  <a:pt x="5838" y="12262"/>
                </a:lnTo>
                <a:lnTo>
                  <a:pt x="5834" y="12264"/>
                </a:lnTo>
                <a:lnTo>
                  <a:pt x="5833" y="12267"/>
                </a:lnTo>
                <a:lnTo>
                  <a:pt x="5831" y="12271"/>
                </a:lnTo>
                <a:lnTo>
                  <a:pt x="5827" y="12279"/>
                </a:lnTo>
                <a:lnTo>
                  <a:pt x="5826" y="12281"/>
                </a:lnTo>
                <a:lnTo>
                  <a:pt x="5821" y="12283"/>
                </a:lnTo>
                <a:lnTo>
                  <a:pt x="5821" y="12288"/>
                </a:lnTo>
                <a:lnTo>
                  <a:pt x="5817" y="12289"/>
                </a:lnTo>
                <a:lnTo>
                  <a:pt x="5814" y="12289"/>
                </a:lnTo>
                <a:lnTo>
                  <a:pt x="5814" y="12295"/>
                </a:lnTo>
                <a:lnTo>
                  <a:pt x="5810" y="12296"/>
                </a:lnTo>
                <a:lnTo>
                  <a:pt x="5807" y="12296"/>
                </a:lnTo>
                <a:lnTo>
                  <a:pt x="5793" y="12296"/>
                </a:lnTo>
                <a:lnTo>
                  <a:pt x="5793" y="12301"/>
                </a:lnTo>
                <a:lnTo>
                  <a:pt x="5793" y="12305"/>
                </a:lnTo>
                <a:lnTo>
                  <a:pt x="5790" y="12308"/>
                </a:lnTo>
                <a:lnTo>
                  <a:pt x="5786" y="12310"/>
                </a:lnTo>
                <a:lnTo>
                  <a:pt x="5786" y="12329"/>
                </a:lnTo>
                <a:lnTo>
                  <a:pt x="5788" y="12346"/>
                </a:lnTo>
                <a:lnTo>
                  <a:pt x="5790" y="12359"/>
                </a:lnTo>
                <a:lnTo>
                  <a:pt x="5795" y="12375"/>
                </a:lnTo>
                <a:lnTo>
                  <a:pt x="5802" y="12402"/>
                </a:lnTo>
                <a:lnTo>
                  <a:pt x="5805" y="12417"/>
                </a:lnTo>
                <a:lnTo>
                  <a:pt x="5807" y="12433"/>
                </a:lnTo>
                <a:lnTo>
                  <a:pt x="5805" y="12433"/>
                </a:lnTo>
                <a:lnTo>
                  <a:pt x="5803" y="12435"/>
                </a:lnTo>
                <a:lnTo>
                  <a:pt x="5802" y="12438"/>
                </a:lnTo>
                <a:lnTo>
                  <a:pt x="5802" y="12443"/>
                </a:lnTo>
                <a:lnTo>
                  <a:pt x="5800" y="12446"/>
                </a:lnTo>
                <a:lnTo>
                  <a:pt x="5795" y="12448"/>
                </a:lnTo>
                <a:lnTo>
                  <a:pt x="5793" y="12450"/>
                </a:lnTo>
                <a:lnTo>
                  <a:pt x="5793" y="12453"/>
                </a:lnTo>
                <a:lnTo>
                  <a:pt x="5793" y="12458"/>
                </a:lnTo>
                <a:lnTo>
                  <a:pt x="5790" y="12460"/>
                </a:lnTo>
                <a:lnTo>
                  <a:pt x="5786" y="12460"/>
                </a:lnTo>
                <a:lnTo>
                  <a:pt x="5786" y="12465"/>
                </a:lnTo>
                <a:lnTo>
                  <a:pt x="5783" y="12467"/>
                </a:lnTo>
                <a:lnTo>
                  <a:pt x="5780" y="12467"/>
                </a:lnTo>
                <a:lnTo>
                  <a:pt x="5780" y="12472"/>
                </a:lnTo>
                <a:lnTo>
                  <a:pt x="5776" y="12474"/>
                </a:lnTo>
                <a:lnTo>
                  <a:pt x="5773" y="12474"/>
                </a:lnTo>
                <a:lnTo>
                  <a:pt x="5764" y="12474"/>
                </a:lnTo>
                <a:lnTo>
                  <a:pt x="5761" y="12475"/>
                </a:lnTo>
                <a:lnTo>
                  <a:pt x="5757" y="12477"/>
                </a:lnTo>
                <a:lnTo>
                  <a:pt x="5756" y="12481"/>
                </a:lnTo>
                <a:lnTo>
                  <a:pt x="5754" y="12484"/>
                </a:lnTo>
                <a:lnTo>
                  <a:pt x="5752" y="12494"/>
                </a:lnTo>
                <a:lnTo>
                  <a:pt x="5745" y="12494"/>
                </a:lnTo>
                <a:lnTo>
                  <a:pt x="5739" y="12494"/>
                </a:lnTo>
                <a:lnTo>
                  <a:pt x="5730" y="12498"/>
                </a:lnTo>
                <a:lnTo>
                  <a:pt x="5722" y="12504"/>
                </a:lnTo>
                <a:lnTo>
                  <a:pt x="5711" y="12508"/>
                </a:lnTo>
                <a:lnTo>
                  <a:pt x="5677" y="12508"/>
                </a:lnTo>
                <a:lnTo>
                  <a:pt x="5670" y="12508"/>
                </a:lnTo>
                <a:lnTo>
                  <a:pt x="5665" y="12506"/>
                </a:lnTo>
                <a:lnTo>
                  <a:pt x="5655" y="12499"/>
                </a:lnTo>
                <a:lnTo>
                  <a:pt x="5647" y="12492"/>
                </a:lnTo>
                <a:lnTo>
                  <a:pt x="5636" y="12487"/>
                </a:lnTo>
                <a:lnTo>
                  <a:pt x="5602" y="12487"/>
                </a:lnTo>
                <a:lnTo>
                  <a:pt x="5590" y="12492"/>
                </a:lnTo>
                <a:lnTo>
                  <a:pt x="5580" y="12501"/>
                </a:lnTo>
                <a:lnTo>
                  <a:pt x="5571" y="12510"/>
                </a:lnTo>
                <a:lnTo>
                  <a:pt x="5565" y="12521"/>
                </a:lnTo>
                <a:lnTo>
                  <a:pt x="5560" y="12533"/>
                </a:lnTo>
                <a:lnTo>
                  <a:pt x="5556" y="12549"/>
                </a:lnTo>
                <a:lnTo>
                  <a:pt x="5554" y="12566"/>
                </a:lnTo>
                <a:lnTo>
                  <a:pt x="5554" y="12583"/>
                </a:lnTo>
                <a:lnTo>
                  <a:pt x="5561" y="12578"/>
                </a:lnTo>
                <a:lnTo>
                  <a:pt x="5566" y="12573"/>
                </a:lnTo>
                <a:lnTo>
                  <a:pt x="5571" y="12566"/>
                </a:lnTo>
                <a:lnTo>
                  <a:pt x="5575" y="12559"/>
                </a:lnTo>
                <a:lnTo>
                  <a:pt x="5582" y="12542"/>
                </a:lnTo>
                <a:lnTo>
                  <a:pt x="5585" y="12535"/>
                </a:lnTo>
                <a:lnTo>
                  <a:pt x="5589" y="12528"/>
                </a:lnTo>
                <a:lnTo>
                  <a:pt x="5592" y="12530"/>
                </a:lnTo>
                <a:lnTo>
                  <a:pt x="5594" y="12532"/>
                </a:lnTo>
                <a:lnTo>
                  <a:pt x="5595" y="12535"/>
                </a:lnTo>
                <a:lnTo>
                  <a:pt x="5595" y="12549"/>
                </a:lnTo>
                <a:lnTo>
                  <a:pt x="5599" y="12550"/>
                </a:lnTo>
                <a:lnTo>
                  <a:pt x="5602" y="12552"/>
                </a:lnTo>
                <a:lnTo>
                  <a:pt x="5606" y="12556"/>
                </a:lnTo>
                <a:lnTo>
                  <a:pt x="5609" y="12556"/>
                </a:lnTo>
                <a:lnTo>
                  <a:pt x="5619" y="12557"/>
                </a:lnTo>
                <a:lnTo>
                  <a:pt x="5626" y="12557"/>
                </a:lnTo>
                <a:lnTo>
                  <a:pt x="5631" y="12554"/>
                </a:lnTo>
                <a:lnTo>
                  <a:pt x="5636" y="12552"/>
                </a:lnTo>
                <a:lnTo>
                  <a:pt x="5645" y="12545"/>
                </a:lnTo>
                <a:lnTo>
                  <a:pt x="5650" y="12542"/>
                </a:lnTo>
                <a:lnTo>
                  <a:pt x="5657" y="12542"/>
                </a:lnTo>
                <a:lnTo>
                  <a:pt x="5653" y="12549"/>
                </a:lnTo>
                <a:lnTo>
                  <a:pt x="5650" y="12554"/>
                </a:lnTo>
                <a:lnTo>
                  <a:pt x="5640" y="12562"/>
                </a:lnTo>
                <a:lnTo>
                  <a:pt x="5631" y="12571"/>
                </a:lnTo>
                <a:lnTo>
                  <a:pt x="5626" y="12576"/>
                </a:lnTo>
                <a:lnTo>
                  <a:pt x="5623" y="12583"/>
                </a:lnTo>
                <a:lnTo>
                  <a:pt x="5602" y="12583"/>
                </a:lnTo>
                <a:lnTo>
                  <a:pt x="5600" y="12583"/>
                </a:lnTo>
                <a:lnTo>
                  <a:pt x="5599" y="12585"/>
                </a:lnTo>
                <a:lnTo>
                  <a:pt x="5597" y="12588"/>
                </a:lnTo>
                <a:lnTo>
                  <a:pt x="5597" y="12593"/>
                </a:lnTo>
                <a:lnTo>
                  <a:pt x="5595" y="12596"/>
                </a:lnTo>
                <a:lnTo>
                  <a:pt x="5592" y="12598"/>
                </a:lnTo>
                <a:lnTo>
                  <a:pt x="5587" y="12598"/>
                </a:lnTo>
                <a:lnTo>
                  <a:pt x="5583" y="12598"/>
                </a:lnTo>
                <a:lnTo>
                  <a:pt x="5582" y="12600"/>
                </a:lnTo>
                <a:lnTo>
                  <a:pt x="5582" y="12603"/>
                </a:lnTo>
                <a:lnTo>
                  <a:pt x="5577" y="12607"/>
                </a:lnTo>
                <a:lnTo>
                  <a:pt x="5571" y="12608"/>
                </a:lnTo>
                <a:lnTo>
                  <a:pt x="5565" y="12612"/>
                </a:lnTo>
                <a:lnTo>
                  <a:pt x="5563" y="12614"/>
                </a:lnTo>
                <a:lnTo>
                  <a:pt x="5561" y="12617"/>
                </a:lnTo>
                <a:lnTo>
                  <a:pt x="5561" y="12624"/>
                </a:lnTo>
                <a:lnTo>
                  <a:pt x="5561" y="12629"/>
                </a:lnTo>
                <a:lnTo>
                  <a:pt x="5563" y="12634"/>
                </a:lnTo>
                <a:lnTo>
                  <a:pt x="5565" y="12637"/>
                </a:lnTo>
                <a:lnTo>
                  <a:pt x="5571" y="12643"/>
                </a:lnTo>
                <a:lnTo>
                  <a:pt x="5573" y="12646"/>
                </a:lnTo>
                <a:lnTo>
                  <a:pt x="5575" y="12651"/>
                </a:lnTo>
                <a:lnTo>
                  <a:pt x="5580" y="12651"/>
                </a:lnTo>
                <a:lnTo>
                  <a:pt x="5585" y="12651"/>
                </a:lnTo>
                <a:lnTo>
                  <a:pt x="5597" y="12651"/>
                </a:lnTo>
                <a:lnTo>
                  <a:pt x="5602" y="12651"/>
                </a:lnTo>
                <a:lnTo>
                  <a:pt x="5606" y="12651"/>
                </a:lnTo>
                <a:lnTo>
                  <a:pt x="5609" y="12653"/>
                </a:lnTo>
                <a:lnTo>
                  <a:pt x="5609" y="12658"/>
                </a:lnTo>
                <a:lnTo>
                  <a:pt x="5616" y="12658"/>
                </a:lnTo>
                <a:lnTo>
                  <a:pt x="5621" y="12656"/>
                </a:lnTo>
                <a:lnTo>
                  <a:pt x="5628" y="12653"/>
                </a:lnTo>
                <a:lnTo>
                  <a:pt x="5635" y="12648"/>
                </a:lnTo>
                <a:lnTo>
                  <a:pt x="5643" y="12644"/>
                </a:lnTo>
                <a:lnTo>
                  <a:pt x="5691" y="12644"/>
                </a:lnTo>
                <a:lnTo>
                  <a:pt x="5699" y="12644"/>
                </a:lnTo>
                <a:lnTo>
                  <a:pt x="5704" y="12646"/>
                </a:lnTo>
                <a:lnTo>
                  <a:pt x="5715" y="12653"/>
                </a:lnTo>
                <a:lnTo>
                  <a:pt x="5718" y="12654"/>
                </a:lnTo>
                <a:lnTo>
                  <a:pt x="5725" y="12658"/>
                </a:lnTo>
                <a:lnTo>
                  <a:pt x="5730" y="12658"/>
                </a:lnTo>
                <a:lnTo>
                  <a:pt x="5739" y="12658"/>
                </a:lnTo>
                <a:lnTo>
                  <a:pt x="5759" y="12666"/>
                </a:lnTo>
                <a:lnTo>
                  <a:pt x="5769" y="12670"/>
                </a:lnTo>
                <a:lnTo>
                  <a:pt x="5780" y="12672"/>
                </a:lnTo>
                <a:lnTo>
                  <a:pt x="5785" y="12678"/>
                </a:lnTo>
                <a:lnTo>
                  <a:pt x="5786" y="12685"/>
                </a:lnTo>
                <a:lnTo>
                  <a:pt x="5788" y="12695"/>
                </a:lnTo>
                <a:lnTo>
                  <a:pt x="5786" y="12706"/>
                </a:lnTo>
                <a:lnTo>
                  <a:pt x="5803" y="12714"/>
                </a:lnTo>
                <a:lnTo>
                  <a:pt x="5819" y="12723"/>
                </a:lnTo>
                <a:lnTo>
                  <a:pt x="5826" y="12726"/>
                </a:lnTo>
                <a:lnTo>
                  <a:pt x="5833" y="12733"/>
                </a:lnTo>
                <a:lnTo>
                  <a:pt x="5838" y="12740"/>
                </a:lnTo>
                <a:lnTo>
                  <a:pt x="5841" y="12747"/>
                </a:lnTo>
                <a:lnTo>
                  <a:pt x="5848" y="12747"/>
                </a:lnTo>
                <a:lnTo>
                  <a:pt x="5855" y="12747"/>
                </a:lnTo>
                <a:lnTo>
                  <a:pt x="5862" y="12747"/>
                </a:lnTo>
                <a:lnTo>
                  <a:pt x="5868" y="12747"/>
                </a:lnTo>
                <a:lnTo>
                  <a:pt x="5874" y="12748"/>
                </a:lnTo>
                <a:lnTo>
                  <a:pt x="5874" y="12750"/>
                </a:lnTo>
                <a:lnTo>
                  <a:pt x="5875" y="12753"/>
                </a:lnTo>
                <a:lnTo>
                  <a:pt x="5880" y="12757"/>
                </a:lnTo>
                <a:lnTo>
                  <a:pt x="5884" y="12760"/>
                </a:lnTo>
                <a:lnTo>
                  <a:pt x="5882" y="12760"/>
                </a:lnTo>
                <a:lnTo>
                  <a:pt x="5885" y="12760"/>
                </a:lnTo>
                <a:lnTo>
                  <a:pt x="5889" y="12757"/>
                </a:lnTo>
                <a:lnTo>
                  <a:pt x="5892" y="12755"/>
                </a:lnTo>
                <a:lnTo>
                  <a:pt x="5896" y="12753"/>
                </a:lnTo>
                <a:lnTo>
                  <a:pt x="5899" y="12755"/>
                </a:lnTo>
                <a:lnTo>
                  <a:pt x="5903" y="12757"/>
                </a:lnTo>
                <a:lnTo>
                  <a:pt x="5906" y="12760"/>
                </a:lnTo>
                <a:lnTo>
                  <a:pt x="5909" y="12760"/>
                </a:lnTo>
                <a:lnTo>
                  <a:pt x="5964" y="12760"/>
                </a:lnTo>
                <a:lnTo>
                  <a:pt x="5969" y="12757"/>
                </a:lnTo>
                <a:lnTo>
                  <a:pt x="5976" y="12755"/>
                </a:lnTo>
                <a:lnTo>
                  <a:pt x="5983" y="12753"/>
                </a:lnTo>
                <a:lnTo>
                  <a:pt x="5991" y="12753"/>
                </a:lnTo>
                <a:lnTo>
                  <a:pt x="5998" y="12752"/>
                </a:lnTo>
                <a:lnTo>
                  <a:pt x="6000" y="12748"/>
                </a:lnTo>
                <a:lnTo>
                  <a:pt x="6000" y="12747"/>
                </a:lnTo>
                <a:lnTo>
                  <a:pt x="5996" y="12743"/>
                </a:lnTo>
                <a:lnTo>
                  <a:pt x="5991" y="12735"/>
                </a:lnTo>
                <a:lnTo>
                  <a:pt x="5991" y="12731"/>
                </a:lnTo>
                <a:lnTo>
                  <a:pt x="5991" y="12726"/>
                </a:lnTo>
                <a:lnTo>
                  <a:pt x="5998" y="12726"/>
                </a:lnTo>
                <a:lnTo>
                  <a:pt x="6003" y="12729"/>
                </a:lnTo>
                <a:lnTo>
                  <a:pt x="6007" y="12731"/>
                </a:lnTo>
                <a:lnTo>
                  <a:pt x="6012" y="12733"/>
                </a:lnTo>
                <a:lnTo>
                  <a:pt x="6018" y="12735"/>
                </a:lnTo>
                <a:lnTo>
                  <a:pt x="6018" y="12736"/>
                </a:lnTo>
                <a:lnTo>
                  <a:pt x="6018" y="12740"/>
                </a:lnTo>
                <a:lnTo>
                  <a:pt x="6024" y="12748"/>
                </a:lnTo>
                <a:lnTo>
                  <a:pt x="6027" y="12752"/>
                </a:lnTo>
                <a:lnTo>
                  <a:pt x="6032" y="12753"/>
                </a:lnTo>
                <a:lnTo>
                  <a:pt x="6039" y="12755"/>
                </a:lnTo>
                <a:lnTo>
                  <a:pt x="6039" y="12757"/>
                </a:lnTo>
                <a:lnTo>
                  <a:pt x="6039" y="12760"/>
                </a:lnTo>
                <a:lnTo>
                  <a:pt x="6066" y="12767"/>
                </a:lnTo>
                <a:lnTo>
                  <a:pt x="6093" y="12774"/>
                </a:lnTo>
                <a:lnTo>
                  <a:pt x="6097" y="12779"/>
                </a:lnTo>
                <a:lnTo>
                  <a:pt x="6100" y="12786"/>
                </a:lnTo>
                <a:lnTo>
                  <a:pt x="6102" y="12791"/>
                </a:lnTo>
                <a:lnTo>
                  <a:pt x="6105" y="12793"/>
                </a:lnTo>
                <a:lnTo>
                  <a:pt x="6107" y="12794"/>
                </a:lnTo>
                <a:lnTo>
                  <a:pt x="6109" y="12798"/>
                </a:lnTo>
                <a:lnTo>
                  <a:pt x="6112" y="12800"/>
                </a:lnTo>
                <a:lnTo>
                  <a:pt x="6121" y="12801"/>
                </a:lnTo>
                <a:lnTo>
                  <a:pt x="6121" y="12815"/>
                </a:lnTo>
                <a:lnTo>
                  <a:pt x="6141" y="12813"/>
                </a:lnTo>
                <a:lnTo>
                  <a:pt x="6158" y="12817"/>
                </a:lnTo>
                <a:lnTo>
                  <a:pt x="6174" y="12820"/>
                </a:lnTo>
                <a:lnTo>
                  <a:pt x="6189" y="12822"/>
                </a:lnTo>
                <a:lnTo>
                  <a:pt x="6204" y="12820"/>
                </a:lnTo>
                <a:lnTo>
                  <a:pt x="6216" y="12817"/>
                </a:lnTo>
                <a:lnTo>
                  <a:pt x="6237" y="12808"/>
                </a:lnTo>
                <a:lnTo>
                  <a:pt x="6261" y="12811"/>
                </a:lnTo>
                <a:lnTo>
                  <a:pt x="6281" y="12811"/>
                </a:lnTo>
                <a:lnTo>
                  <a:pt x="6325" y="12808"/>
                </a:lnTo>
                <a:lnTo>
                  <a:pt x="6332" y="12808"/>
                </a:lnTo>
                <a:lnTo>
                  <a:pt x="6336" y="12808"/>
                </a:lnTo>
                <a:lnTo>
                  <a:pt x="6339" y="12810"/>
                </a:lnTo>
                <a:lnTo>
                  <a:pt x="6341" y="12813"/>
                </a:lnTo>
                <a:lnTo>
                  <a:pt x="6346" y="12818"/>
                </a:lnTo>
                <a:lnTo>
                  <a:pt x="6349" y="12822"/>
                </a:lnTo>
                <a:lnTo>
                  <a:pt x="6353" y="12822"/>
                </a:lnTo>
                <a:lnTo>
                  <a:pt x="6355" y="12825"/>
                </a:lnTo>
                <a:lnTo>
                  <a:pt x="6358" y="12829"/>
                </a:lnTo>
                <a:lnTo>
                  <a:pt x="6365" y="12830"/>
                </a:lnTo>
                <a:lnTo>
                  <a:pt x="6368" y="12832"/>
                </a:lnTo>
                <a:lnTo>
                  <a:pt x="6372" y="12834"/>
                </a:lnTo>
                <a:lnTo>
                  <a:pt x="6373" y="12837"/>
                </a:lnTo>
                <a:lnTo>
                  <a:pt x="6373" y="12842"/>
                </a:lnTo>
                <a:lnTo>
                  <a:pt x="6384" y="12842"/>
                </a:lnTo>
                <a:lnTo>
                  <a:pt x="6390" y="12844"/>
                </a:lnTo>
                <a:lnTo>
                  <a:pt x="6404" y="12851"/>
                </a:lnTo>
                <a:lnTo>
                  <a:pt x="6409" y="12854"/>
                </a:lnTo>
                <a:lnTo>
                  <a:pt x="6416" y="12856"/>
                </a:lnTo>
                <a:lnTo>
                  <a:pt x="6425" y="12858"/>
                </a:lnTo>
                <a:lnTo>
                  <a:pt x="6435" y="12856"/>
                </a:lnTo>
                <a:lnTo>
                  <a:pt x="6436" y="12859"/>
                </a:lnTo>
                <a:lnTo>
                  <a:pt x="6440" y="12861"/>
                </a:lnTo>
                <a:lnTo>
                  <a:pt x="6448" y="12863"/>
                </a:lnTo>
                <a:lnTo>
                  <a:pt x="6450" y="12864"/>
                </a:lnTo>
                <a:lnTo>
                  <a:pt x="6452" y="12866"/>
                </a:lnTo>
                <a:lnTo>
                  <a:pt x="6457" y="12870"/>
                </a:lnTo>
                <a:lnTo>
                  <a:pt x="6460" y="12871"/>
                </a:lnTo>
                <a:lnTo>
                  <a:pt x="6462" y="12873"/>
                </a:lnTo>
                <a:lnTo>
                  <a:pt x="6462" y="12876"/>
                </a:lnTo>
                <a:lnTo>
                  <a:pt x="6471" y="12881"/>
                </a:lnTo>
                <a:lnTo>
                  <a:pt x="6474" y="12885"/>
                </a:lnTo>
                <a:lnTo>
                  <a:pt x="6476" y="12890"/>
                </a:lnTo>
                <a:lnTo>
                  <a:pt x="6491" y="12890"/>
                </a:lnTo>
                <a:lnTo>
                  <a:pt x="6503" y="12890"/>
                </a:lnTo>
                <a:lnTo>
                  <a:pt x="6515" y="12892"/>
                </a:lnTo>
                <a:lnTo>
                  <a:pt x="6525" y="12895"/>
                </a:lnTo>
                <a:lnTo>
                  <a:pt x="6530" y="12902"/>
                </a:lnTo>
                <a:lnTo>
                  <a:pt x="6539" y="12907"/>
                </a:lnTo>
                <a:lnTo>
                  <a:pt x="6552" y="12910"/>
                </a:lnTo>
                <a:lnTo>
                  <a:pt x="6569" y="12912"/>
                </a:lnTo>
                <a:lnTo>
                  <a:pt x="6580" y="12912"/>
                </a:lnTo>
                <a:lnTo>
                  <a:pt x="6590" y="12914"/>
                </a:lnTo>
                <a:lnTo>
                  <a:pt x="6598" y="12917"/>
                </a:lnTo>
                <a:lnTo>
                  <a:pt x="6605" y="12922"/>
                </a:lnTo>
                <a:lnTo>
                  <a:pt x="6619" y="12931"/>
                </a:lnTo>
                <a:lnTo>
                  <a:pt x="6629" y="12943"/>
                </a:lnTo>
                <a:lnTo>
                  <a:pt x="6639" y="12957"/>
                </a:lnTo>
                <a:lnTo>
                  <a:pt x="6650" y="12968"/>
                </a:lnTo>
                <a:lnTo>
                  <a:pt x="6656" y="12974"/>
                </a:lnTo>
                <a:lnTo>
                  <a:pt x="6665" y="12979"/>
                </a:lnTo>
                <a:lnTo>
                  <a:pt x="6673" y="12984"/>
                </a:lnTo>
                <a:lnTo>
                  <a:pt x="6684" y="12987"/>
                </a:lnTo>
                <a:lnTo>
                  <a:pt x="6694" y="12992"/>
                </a:lnTo>
                <a:lnTo>
                  <a:pt x="6708" y="13001"/>
                </a:lnTo>
                <a:lnTo>
                  <a:pt x="6723" y="13011"/>
                </a:lnTo>
                <a:lnTo>
                  <a:pt x="6738" y="13026"/>
                </a:lnTo>
                <a:lnTo>
                  <a:pt x="6776" y="13059"/>
                </a:lnTo>
                <a:lnTo>
                  <a:pt x="6817" y="13098"/>
                </a:lnTo>
                <a:lnTo>
                  <a:pt x="6892" y="13171"/>
                </a:lnTo>
                <a:lnTo>
                  <a:pt x="6923" y="13199"/>
                </a:lnTo>
                <a:lnTo>
                  <a:pt x="6936" y="13209"/>
                </a:lnTo>
                <a:lnTo>
                  <a:pt x="6945" y="13216"/>
                </a:lnTo>
                <a:lnTo>
                  <a:pt x="6948" y="13216"/>
                </a:lnTo>
                <a:lnTo>
                  <a:pt x="6952" y="13216"/>
                </a:lnTo>
                <a:lnTo>
                  <a:pt x="6950" y="13212"/>
                </a:lnTo>
                <a:lnTo>
                  <a:pt x="6948" y="13211"/>
                </a:lnTo>
                <a:lnTo>
                  <a:pt x="6947" y="13202"/>
                </a:lnTo>
                <a:lnTo>
                  <a:pt x="6945" y="13188"/>
                </a:lnTo>
                <a:lnTo>
                  <a:pt x="6941" y="13166"/>
                </a:lnTo>
                <a:lnTo>
                  <a:pt x="6938" y="13151"/>
                </a:lnTo>
                <a:lnTo>
                  <a:pt x="6929" y="13127"/>
                </a:lnTo>
                <a:lnTo>
                  <a:pt x="6921" y="13103"/>
                </a:lnTo>
                <a:lnTo>
                  <a:pt x="6919" y="13100"/>
                </a:lnTo>
                <a:lnTo>
                  <a:pt x="6918" y="13100"/>
                </a:lnTo>
                <a:lnTo>
                  <a:pt x="6916" y="13096"/>
                </a:lnTo>
                <a:lnTo>
                  <a:pt x="6914" y="13093"/>
                </a:lnTo>
                <a:lnTo>
                  <a:pt x="6906" y="13084"/>
                </a:lnTo>
                <a:lnTo>
                  <a:pt x="6899" y="13074"/>
                </a:lnTo>
                <a:lnTo>
                  <a:pt x="6895" y="13069"/>
                </a:lnTo>
                <a:lnTo>
                  <a:pt x="6894" y="13062"/>
                </a:lnTo>
                <a:lnTo>
                  <a:pt x="6894" y="13055"/>
                </a:lnTo>
                <a:lnTo>
                  <a:pt x="6894" y="13045"/>
                </a:lnTo>
                <a:lnTo>
                  <a:pt x="6894" y="13040"/>
                </a:lnTo>
                <a:lnTo>
                  <a:pt x="6918" y="13042"/>
                </a:lnTo>
                <a:lnTo>
                  <a:pt x="6953" y="13040"/>
                </a:lnTo>
                <a:lnTo>
                  <a:pt x="6967" y="13038"/>
                </a:lnTo>
                <a:lnTo>
                  <a:pt x="6981" y="13035"/>
                </a:lnTo>
                <a:lnTo>
                  <a:pt x="7008" y="13026"/>
                </a:lnTo>
                <a:lnTo>
                  <a:pt x="7040" y="13014"/>
                </a:lnTo>
                <a:lnTo>
                  <a:pt x="7051" y="13011"/>
                </a:lnTo>
                <a:lnTo>
                  <a:pt x="7052" y="13011"/>
                </a:lnTo>
                <a:lnTo>
                  <a:pt x="7059" y="13009"/>
                </a:lnTo>
                <a:lnTo>
                  <a:pt x="7062" y="13008"/>
                </a:lnTo>
                <a:lnTo>
                  <a:pt x="7068" y="13008"/>
                </a:lnTo>
                <a:lnTo>
                  <a:pt x="7073" y="13006"/>
                </a:lnTo>
                <a:lnTo>
                  <a:pt x="7078" y="13006"/>
                </a:lnTo>
                <a:lnTo>
                  <a:pt x="7081" y="13004"/>
                </a:lnTo>
                <a:lnTo>
                  <a:pt x="7086" y="13004"/>
                </a:lnTo>
                <a:lnTo>
                  <a:pt x="7091" y="13004"/>
                </a:lnTo>
                <a:lnTo>
                  <a:pt x="7097" y="13003"/>
                </a:lnTo>
                <a:lnTo>
                  <a:pt x="7100" y="13003"/>
                </a:lnTo>
                <a:lnTo>
                  <a:pt x="7105" y="13003"/>
                </a:lnTo>
                <a:lnTo>
                  <a:pt x="7110" y="13003"/>
                </a:lnTo>
                <a:lnTo>
                  <a:pt x="7103" y="12974"/>
                </a:lnTo>
                <a:lnTo>
                  <a:pt x="7100" y="12960"/>
                </a:lnTo>
                <a:lnTo>
                  <a:pt x="7095" y="12946"/>
                </a:lnTo>
                <a:lnTo>
                  <a:pt x="7083" y="12917"/>
                </a:lnTo>
                <a:lnTo>
                  <a:pt x="7080" y="12904"/>
                </a:lnTo>
                <a:lnTo>
                  <a:pt x="7076" y="12890"/>
                </a:lnTo>
                <a:lnTo>
                  <a:pt x="7074" y="12876"/>
                </a:lnTo>
                <a:lnTo>
                  <a:pt x="7074" y="12861"/>
                </a:lnTo>
                <a:lnTo>
                  <a:pt x="7080" y="12844"/>
                </a:lnTo>
                <a:lnTo>
                  <a:pt x="7085" y="12829"/>
                </a:lnTo>
                <a:lnTo>
                  <a:pt x="7097" y="12801"/>
                </a:lnTo>
                <a:lnTo>
                  <a:pt x="7102" y="12788"/>
                </a:lnTo>
                <a:lnTo>
                  <a:pt x="7105" y="12774"/>
                </a:lnTo>
                <a:lnTo>
                  <a:pt x="7105" y="12757"/>
                </a:lnTo>
                <a:lnTo>
                  <a:pt x="7102" y="12740"/>
                </a:lnTo>
                <a:lnTo>
                  <a:pt x="7093" y="12740"/>
                </a:lnTo>
                <a:lnTo>
                  <a:pt x="7086" y="12738"/>
                </a:lnTo>
                <a:lnTo>
                  <a:pt x="7080" y="12736"/>
                </a:lnTo>
                <a:lnTo>
                  <a:pt x="7073" y="12733"/>
                </a:lnTo>
                <a:lnTo>
                  <a:pt x="7068" y="12728"/>
                </a:lnTo>
                <a:lnTo>
                  <a:pt x="7064" y="12721"/>
                </a:lnTo>
                <a:lnTo>
                  <a:pt x="7062" y="12714"/>
                </a:lnTo>
                <a:lnTo>
                  <a:pt x="7061" y="12706"/>
                </a:lnTo>
                <a:lnTo>
                  <a:pt x="7062" y="12694"/>
                </a:lnTo>
                <a:lnTo>
                  <a:pt x="7066" y="12687"/>
                </a:lnTo>
                <a:lnTo>
                  <a:pt x="7069" y="12685"/>
                </a:lnTo>
                <a:lnTo>
                  <a:pt x="7071" y="12685"/>
                </a:lnTo>
                <a:lnTo>
                  <a:pt x="7078" y="12687"/>
                </a:lnTo>
                <a:lnTo>
                  <a:pt x="7091" y="12692"/>
                </a:lnTo>
                <a:lnTo>
                  <a:pt x="7100" y="12695"/>
                </a:lnTo>
                <a:lnTo>
                  <a:pt x="7107" y="12695"/>
                </a:lnTo>
                <a:lnTo>
                  <a:pt x="7119" y="12692"/>
                </a:lnTo>
                <a:lnTo>
                  <a:pt x="7131" y="12689"/>
                </a:lnTo>
                <a:lnTo>
                  <a:pt x="7158" y="12678"/>
                </a:lnTo>
                <a:lnTo>
                  <a:pt x="7170" y="12675"/>
                </a:lnTo>
                <a:lnTo>
                  <a:pt x="7184" y="12672"/>
                </a:lnTo>
                <a:lnTo>
                  <a:pt x="7197" y="12670"/>
                </a:lnTo>
                <a:lnTo>
                  <a:pt x="7211" y="12672"/>
                </a:lnTo>
                <a:lnTo>
                  <a:pt x="7207" y="12685"/>
                </a:lnTo>
                <a:lnTo>
                  <a:pt x="7209" y="12699"/>
                </a:lnTo>
                <a:lnTo>
                  <a:pt x="7212" y="12711"/>
                </a:lnTo>
                <a:lnTo>
                  <a:pt x="7221" y="12721"/>
                </a:lnTo>
                <a:lnTo>
                  <a:pt x="7231" y="12716"/>
                </a:lnTo>
                <a:lnTo>
                  <a:pt x="7243" y="12709"/>
                </a:lnTo>
                <a:lnTo>
                  <a:pt x="7269" y="12690"/>
                </a:lnTo>
                <a:lnTo>
                  <a:pt x="7294" y="12670"/>
                </a:lnTo>
                <a:lnTo>
                  <a:pt x="7305" y="12660"/>
                </a:lnTo>
                <a:lnTo>
                  <a:pt x="7311" y="12651"/>
                </a:lnTo>
                <a:lnTo>
                  <a:pt x="7317" y="12643"/>
                </a:lnTo>
                <a:lnTo>
                  <a:pt x="7320" y="12634"/>
                </a:lnTo>
                <a:lnTo>
                  <a:pt x="7322" y="12625"/>
                </a:lnTo>
                <a:lnTo>
                  <a:pt x="7323" y="12615"/>
                </a:lnTo>
                <a:lnTo>
                  <a:pt x="7323" y="12607"/>
                </a:lnTo>
                <a:lnTo>
                  <a:pt x="7323" y="12596"/>
                </a:lnTo>
                <a:lnTo>
                  <a:pt x="7322" y="12588"/>
                </a:lnTo>
                <a:lnTo>
                  <a:pt x="7318" y="12578"/>
                </a:lnTo>
                <a:lnTo>
                  <a:pt x="7317" y="12571"/>
                </a:lnTo>
                <a:lnTo>
                  <a:pt x="7315" y="12564"/>
                </a:lnTo>
                <a:lnTo>
                  <a:pt x="7315" y="12557"/>
                </a:lnTo>
                <a:lnTo>
                  <a:pt x="7311" y="12550"/>
                </a:lnTo>
                <a:lnTo>
                  <a:pt x="7310" y="12549"/>
                </a:lnTo>
                <a:lnTo>
                  <a:pt x="7306" y="12549"/>
                </a:lnTo>
                <a:lnTo>
                  <a:pt x="7301" y="12550"/>
                </a:lnTo>
                <a:lnTo>
                  <a:pt x="7294" y="12550"/>
                </a:lnTo>
                <a:lnTo>
                  <a:pt x="7291" y="12550"/>
                </a:lnTo>
                <a:lnTo>
                  <a:pt x="7288" y="12544"/>
                </a:lnTo>
                <a:lnTo>
                  <a:pt x="7286" y="12535"/>
                </a:lnTo>
                <a:lnTo>
                  <a:pt x="7284" y="12527"/>
                </a:lnTo>
                <a:lnTo>
                  <a:pt x="7286" y="12518"/>
                </a:lnTo>
                <a:lnTo>
                  <a:pt x="7289" y="12501"/>
                </a:lnTo>
                <a:lnTo>
                  <a:pt x="7294" y="12484"/>
                </a:lnTo>
                <a:lnTo>
                  <a:pt x="7299" y="12467"/>
                </a:lnTo>
                <a:lnTo>
                  <a:pt x="7299" y="12458"/>
                </a:lnTo>
                <a:lnTo>
                  <a:pt x="7299" y="12452"/>
                </a:lnTo>
                <a:lnTo>
                  <a:pt x="7296" y="12445"/>
                </a:lnTo>
                <a:lnTo>
                  <a:pt x="7293" y="12440"/>
                </a:lnTo>
                <a:lnTo>
                  <a:pt x="7286" y="12435"/>
                </a:lnTo>
                <a:lnTo>
                  <a:pt x="7277" y="12431"/>
                </a:lnTo>
                <a:lnTo>
                  <a:pt x="7269" y="12429"/>
                </a:lnTo>
                <a:lnTo>
                  <a:pt x="7262" y="12429"/>
                </a:lnTo>
                <a:lnTo>
                  <a:pt x="7255" y="12431"/>
                </a:lnTo>
                <a:lnTo>
                  <a:pt x="7248" y="12433"/>
                </a:lnTo>
                <a:lnTo>
                  <a:pt x="7243" y="12435"/>
                </a:lnTo>
                <a:lnTo>
                  <a:pt x="7236" y="12436"/>
                </a:lnTo>
                <a:lnTo>
                  <a:pt x="7230" y="12436"/>
                </a:lnTo>
                <a:lnTo>
                  <a:pt x="7223" y="12433"/>
                </a:lnTo>
                <a:lnTo>
                  <a:pt x="7219" y="12429"/>
                </a:lnTo>
                <a:lnTo>
                  <a:pt x="7218" y="12426"/>
                </a:lnTo>
                <a:lnTo>
                  <a:pt x="7218" y="12416"/>
                </a:lnTo>
                <a:lnTo>
                  <a:pt x="7216" y="12411"/>
                </a:lnTo>
                <a:lnTo>
                  <a:pt x="7214" y="12406"/>
                </a:lnTo>
                <a:lnTo>
                  <a:pt x="7207" y="12402"/>
                </a:lnTo>
                <a:lnTo>
                  <a:pt x="7199" y="12399"/>
                </a:lnTo>
                <a:lnTo>
                  <a:pt x="7199" y="12411"/>
                </a:lnTo>
                <a:lnTo>
                  <a:pt x="7195" y="12423"/>
                </a:lnTo>
                <a:lnTo>
                  <a:pt x="7192" y="12433"/>
                </a:lnTo>
                <a:lnTo>
                  <a:pt x="7187" y="12443"/>
                </a:lnTo>
                <a:lnTo>
                  <a:pt x="7182" y="12435"/>
                </a:lnTo>
                <a:lnTo>
                  <a:pt x="7178" y="12424"/>
                </a:lnTo>
                <a:lnTo>
                  <a:pt x="7178" y="12411"/>
                </a:lnTo>
                <a:lnTo>
                  <a:pt x="7180" y="12397"/>
                </a:lnTo>
                <a:lnTo>
                  <a:pt x="7185" y="12366"/>
                </a:lnTo>
                <a:lnTo>
                  <a:pt x="7192" y="12332"/>
                </a:lnTo>
                <a:lnTo>
                  <a:pt x="7194" y="12315"/>
                </a:lnTo>
                <a:lnTo>
                  <a:pt x="7195" y="12300"/>
                </a:lnTo>
                <a:lnTo>
                  <a:pt x="7195" y="12284"/>
                </a:lnTo>
                <a:lnTo>
                  <a:pt x="7194" y="12271"/>
                </a:lnTo>
                <a:lnTo>
                  <a:pt x="7189" y="12259"/>
                </a:lnTo>
                <a:lnTo>
                  <a:pt x="7182" y="12248"/>
                </a:lnTo>
                <a:lnTo>
                  <a:pt x="7177" y="12245"/>
                </a:lnTo>
                <a:lnTo>
                  <a:pt x="7172" y="12242"/>
                </a:lnTo>
                <a:lnTo>
                  <a:pt x="7165" y="12240"/>
                </a:lnTo>
                <a:lnTo>
                  <a:pt x="7158" y="12238"/>
                </a:lnTo>
                <a:lnTo>
                  <a:pt x="7148" y="12237"/>
                </a:lnTo>
                <a:lnTo>
                  <a:pt x="7139" y="12240"/>
                </a:lnTo>
                <a:lnTo>
                  <a:pt x="7131" y="12243"/>
                </a:lnTo>
                <a:lnTo>
                  <a:pt x="7126" y="12248"/>
                </a:lnTo>
                <a:lnTo>
                  <a:pt x="7119" y="12250"/>
                </a:lnTo>
                <a:lnTo>
                  <a:pt x="7112" y="12252"/>
                </a:lnTo>
                <a:lnTo>
                  <a:pt x="7103" y="12250"/>
                </a:lnTo>
                <a:lnTo>
                  <a:pt x="7091" y="12242"/>
                </a:lnTo>
                <a:lnTo>
                  <a:pt x="7088" y="12238"/>
                </a:lnTo>
                <a:lnTo>
                  <a:pt x="7085" y="12233"/>
                </a:lnTo>
                <a:lnTo>
                  <a:pt x="7080" y="12219"/>
                </a:lnTo>
                <a:lnTo>
                  <a:pt x="7076" y="12207"/>
                </a:lnTo>
                <a:lnTo>
                  <a:pt x="7073" y="12196"/>
                </a:lnTo>
                <a:lnTo>
                  <a:pt x="7062" y="12179"/>
                </a:lnTo>
                <a:lnTo>
                  <a:pt x="7052" y="12163"/>
                </a:lnTo>
                <a:lnTo>
                  <a:pt x="7040" y="12153"/>
                </a:lnTo>
                <a:lnTo>
                  <a:pt x="7033" y="12148"/>
                </a:lnTo>
                <a:lnTo>
                  <a:pt x="7027" y="12144"/>
                </a:lnTo>
                <a:lnTo>
                  <a:pt x="7020" y="12143"/>
                </a:lnTo>
                <a:lnTo>
                  <a:pt x="7013" y="12143"/>
                </a:lnTo>
                <a:lnTo>
                  <a:pt x="7008" y="12144"/>
                </a:lnTo>
                <a:lnTo>
                  <a:pt x="7001" y="12148"/>
                </a:lnTo>
                <a:lnTo>
                  <a:pt x="6994" y="12153"/>
                </a:lnTo>
                <a:lnTo>
                  <a:pt x="6989" y="12160"/>
                </a:lnTo>
                <a:lnTo>
                  <a:pt x="6984" y="12168"/>
                </a:lnTo>
                <a:lnTo>
                  <a:pt x="6979" y="12180"/>
                </a:lnTo>
                <a:lnTo>
                  <a:pt x="6972" y="12175"/>
                </a:lnTo>
                <a:lnTo>
                  <a:pt x="6967" y="12173"/>
                </a:lnTo>
                <a:lnTo>
                  <a:pt x="6953" y="12168"/>
                </a:lnTo>
                <a:lnTo>
                  <a:pt x="6941" y="12165"/>
                </a:lnTo>
                <a:lnTo>
                  <a:pt x="6928" y="12160"/>
                </a:lnTo>
                <a:lnTo>
                  <a:pt x="6912" y="12155"/>
                </a:lnTo>
                <a:lnTo>
                  <a:pt x="6907" y="12153"/>
                </a:lnTo>
                <a:lnTo>
                  <a:pt x="6902" y="12146"/>
                </a:lnTo>
                <a:lnTo>
                  <a:pt x="6892" y="12129"/>
                </a:lnTo>
                <a:lnTo>
                  <a:pt x="6887" y="12119"/>
                </a:lnTo>
                <a:lnTo>
                  <a:pt x="6883" y="12109"/>
                </a:lnTo>
                <a:lnTo>
                  <a:pt x="6878" y="12098"/>
                </a:lnTo>
                <a:lnTo>
                  <a:pt x="6875" y="12088"/>
                </a:lnTo>
                <a:lnTo>
                  <a:pt x="6868" y="12081"/>
                </a:lnTo>
                <a:lnTo>
                  <a:pt x="6861" y="12074"/>
                </a:lnTo>
                <a:lnTo>
                  <a:pt x="6851" y="12071"/>
                </a:lnTo>
                <a:lnTo>
                  <a:pt x="6837" y="12071"/>
                </a:lnTo>
                <a:lnTo>
                  <a:pt x="6836" y="12035"/>
                </a:lnTo>
                <a:lnTo>
                  <a:pt x="6836" y="12022"/>
                </a:lnTo>
                <a:lnTo>
                  <a:pt x="6837" y="12008"/>
                </a:lnTo>
                <a:lnTo>
                  <a:pt x="6842" y="11998"/>
                </a:lnTo>
                <a:lnTo>
                  <a:pt x="6851" y="11989"/>
                </a:lnTo>
                <a:lnTo>
                  <a:pt x="6863" y="11981"/>
                </a:lnTo>
                <a:lnTo>
                  <a:pt x="6880" y="11972"/>
                </a:lnTo>
                <a:lnTo>
                  <a:pt x="6895" y="11965"/>
                </a:lnTo>
                <a:lnTo>
                  <a:pt x="6907" y="11959"/>
                </a:lnTo>
                <a:lnTo>
                  <a:pt x="6916" y="11950"/>
                </a:lnTo>
                <a:lnTo>
                  <a:pt x="6923" y="11942"/>
                </a:lnTo>
                <a:lnTo>
                  <a:pt x="6926" y="11931"/>
                </a:lnTo>
                <a:lnTo>
                  <a:pt x="6926" y="11918"/>
                </a:lnTo>
                <a:lnTo>
                  <a:pt x="6924" y="11902"/>
                </a:lnTo>
                <a:lnTo>
                  <a:pt x="6918" y="11885"/>
                </a:lnTo>
                <a:lnTo>
                  <a:pt x="6906" y="11882"/>
                </a:lnTo>
                <a:lnTo>
                  <a:pt x="6895" y="11875"/>
                </a:lnTo>
                <a:lnTo>
                  <a:pt x="6885" y="11866"/>
                </a:lnTo>
                <a:lnTo>
                  <a:pt x="6877" y="11858"/>
                </a:lnTo>
                <a:lnTo>
                  <a:pt x="6858" y="11836"/>
                </a:lnTo>
                <a:lnTo>
                  <a:pt x="6849" y="11827"/>
                </a:lnTo>
                <a:lnTo>
                  <a:pt x="6841" y="11817"/>
                </a:lnTo>
                <a:lnTo>
                  <a:pt x="6834" y="11812"/>
                </a:lnTo>
                <a:lnTo>
                  <a:pt x="6854" y="11807"/>
                </a:lnTo>
                <a:lnTo>
                  <a:pt x="6865" y="11807"/>
                </a:lnTo>
                <a:lnTo>
                  <a:pt x="6873" y="11807"/>
                </a:lnTo>
                <a:lnTo>
                  <a:pt x="6885" y="11810"/>
                </a:lnTo>
                <a:lnTo>
                  <a:pt x="6894" y="11814"/>
                </a:lnTo>
                <a:lnTo>
                  <a:pt x="6909" y="11820"/>
                </a:lnTo>
                <a:lnTo>
                  <a:pt x="6916" y="11822"/>
                </a:lnTo>
                <a:lnTo>
                  <a:pt x="6923" y="11820"/>
                </a:lnTo>
                <a:lnTo>
                  <a:pt x="6929" y="11815"/>
                </a:lnTo>
                <a:lnTo>
                  <a:pt x="6940" y="11805"/>
                </a:lnTo>
                <a:lnTo>
                  <a:pt x="6950" y="11791"/>
                </a:lnTo>
                <a:lnTo>
                  <a:pt x="6957" y="11781"/>
                </a:lnTo>
                <a:lnTo>
                  <a:pt x="6962" y="11769"/>
                </a:lnTo>
                <a:lnTo>
                  <a:pt x="6965" y="11759"/>
                </a:lnTo>
                <a:lnTo>
                  <a:pt x="6965" y="11747"/>
                </a:lnTo>
                <a:lnTo>
                  <a:pt x="6965" y="11737"/>
                </a:lnTo>
                <a:lnTo>
                  <a:pt x="6964" y="11723"/>
                </a:lnTo>
                <a:lnTo>
                  <a:pt x="6960" y="11709"/>
                </a:lnTo>
                <a:lnTo>
                  <a:pt x="6955" y="11689"/>
                </a:lnTo>
                <a:lnTo>
                  <a:pt x="6955" y="11674"/>
                </a:lnTo>
                <a:lnTo>
                  <a:pt x="6957" y="11657"/>
                </a:lnTo>
                <a:lnTo>
                  <a:pt x="6962" y="11636"/>
                </a:lnTo>
                <a:lnTo>
                  <a:pt x="6969" y="11641"/>
                </a:lnTo>
                <a:lnTo>
                  <a:pt x="6977" y="11650"/>
                </a:lnTo>
                <a:lnTo>
                  <a:pt x="6986" y="11660"/>
                </a:lnTo>
                <a:lnTo>
                  <a:pt x="6994" y="11667"/>
                </a:lnTo>
                <a:lnTo>
                  <a:pt x="7003" y="11674"/>
                </a:lnTo>
                <a:lnTo>
                  <a:pt x="7008" y="11674"/>
                </a:lnTo>
                <a:lnTo>
                  <a:pt x="7011" y="11674"/>
                </a:lnTo>
                <a:lnTo>
                  <a:pt x="7015" y="11672"/>
                </a:lnTo>
                <a:lnTo>
                  <a:pt x="7016" y="11667"/>
                </a:lnTo>
                <a:lnTo>
                  <a:pt x="7020" y="11662"/>
                </a:lnTo>
                <a:lnTo>
                  <a:pt x="7022" y="11653"/>
                </a:lnTo>
                <a:lnTo>
                  <a:pt x="7022" y="11645"/>
                </a:lnTo>
                <a:lnTo>
                  <a:pt x="7020" y="11636"/>
                </a:lnTo>
                <a:lnTo>
                  <a:pt x="7016" y="11628"/>
                </a:lnTo>
                <a:lnTo>
                  <a:pt x="7011" y="11621"/>
                </a:lnTo>
                <a:lnTo>
                  <a:pt x="7006" y="11614"/>
                </a:lnTo>
                <a:lnTo>
                  <a:pt x="7004" y="11609"/>
                </a:lnTo>
                <a:lnTo>
                  <a:pt x="7004" y="11602"/>
                </a:lnTo>
                <a:lnTo>
                  <a:pt x="7006" y="11595"/>
                </a:lnTo>
                <a:lnTo>
                  <a:pt x="7013" y="11590"/>
                </a:lnTo>
                <a:lnTo>
                  <a:pt x="7022" y="11587"/>
                </a:lnTo>
                <a:lnTo>
                  <a:pt x="7032" y="11587"/>
                </a:lnTo>
                <a:lnTo>
                  <a:pt x="7042" y="11585"/>
                </a:lnTo>
                <a:lnTo>
                  <a:pt x="7052" y="11585"/>
                </a:lnTo>
                <a:lnTo>
                  <a:pt x="7061" y="11585"/>
                </a:lnTo>
                <a:lnTo>
                  <a:pt x="7069" y="11581"/>
                </a:lnTo>
                <a:lnTo>
                  <a:pt x="7073" y="11578"/>
                </a:lnTo>
                <a:lnTo>
                  <a:pt x="7074" y="11576"/>
                </a:lnTo>
                <a:lnTo>
                  <a:pt x="7078" y="11570"/>
                </a:lnTo>
                <a:lnTo>
                  <a:pt x="7080" y="11564"/>
                </a:lnTo>
                <a:lnTo>
                  <a:pt x="7080" y="11559"/>
                </a:lnTo>
                <a:lnTo>
                  <a:pt x="7078" y="11556"/>
                </a:lnTo>
                <a:lnTo>
                  <a:pt x="7076" y="11552"/>
                </a:lnTo>
                <a:lnTo>
                  <a:pt x="7073" y="11551"/>
                </a:lnTo>
                <a:lnTo>
                  <a:pt x="7066" y="11547"/>
                </a:lnTo>
                <a:lnTo>
                  <a:pt x="7056" y="11546"/>
                </a:lnTo>
                <a:lnTo>
                  <a:pt x="7045" y="11544"/>
                </a:lnTo>
                <a:lnTo>
                  <a:pt x="7032" y="11544"/>
                </a:lnTo>
                <a:lnTo>
                  <a:pt x="7022" y="11544"/>
                </a:lnTo>
                <a:lnTo>
                  <a:pt x="7013" y="11542"/>
                </a:lnTo>
                <a:lnTo>
                  <a:pt x="7006" y="11539"/>
                </a:lnTo>
                <a:lnTo>
                  <a:pt x="7001" y="11534"/>
                </a:lnTo>
                <a:lnTo>
                  <a:pt x="6998" y="11529"/>
                </a:lnTo>
                <a:lnTo>
                  <a:pt x="6994" y="11522"/>
                </a:lnTo>
                <a:lnTo>
                  <a:pt x="6993" y="11515"/>
                </a:lnTo>
                <a:lnTo>
                  <a:pt x="6993" y="11508"/>
                </a:lnTo>
                <a:lnTo>
                  <a:pt x="6994" y="11501"/>
                </a:lnTo>
                <a:lnTo>
                  <a:pt x="6996" y="11495"/>
                </a:lnTo>
                <a:lnTo>
                  <a:pt x="6999" y="11488"/>
                </a:lnTo>
                <a:lnTo>
                  <a:pt x="7003" y="11481"/>
                </a:lnTo>
                <a:lnTo>
                  <a:pt x="7010" y="11476"/>
                </a:lnTo>
                <a:lnTo>
                  <a:pt x="7015" y="11471"/>
                </a:lnTo>
                <a:lnTo>
                  <a:pt x="7022" y="11467"/>
                </a:lnTo>
                <a:lnTo>
                  <a:pt x="7030" y="11464"/>
                </a:lnTo>
                <a:lnTo>
                  <a:pt x="7051" y="11460"/>
                </a:lnTo>
                <a:lnTo>
                  <a:pt x="7071" y="11459"/>
                </a:lnTo>
                <a:lnTo>
                  <a:pt x="7114" y="11459"/>
                </a:lnTo>
                <a:lnTo>
                  <a:pt x="7126" y="11459"/>
                </a:lnTo>
                <a:lnTo>
                  <a:pt x="7136" y="11460"/>
                </a:lnTo>
                <a:lnTo>
                  <a:pt x="7144" y="11464"/>
                </a:lnTo>
                <a:lnTo>
                  <a:pt x="7153" y="11467"/>
                </a:lnTo>
                <a:lnTo>
                  <a:pt x="7170" y="11477"/>
                </a:lnTo>
                <a:lnTo>
                  <a:pt x="7189" y="11489"/>
                </a:lnTo>
                <a:lnTo>
                  <a:pt x="7201" y="11476"/>
                </a:lnTo>
                <a:lnTo>
                  <a:pt x="7212" y="11467"/>
                </a:lnTo>
                <a:lnTo>
                  <a:pt x="7226" y="11460"/>
                </a:lnTo>
                <a:lnTo>
                  <a:pt x="7238" y="11455"/>
                </a:lnTo>
                <a:lnTo>
                  <a:pt x="7252" y="11452"/>
                </a:lnTo>
                <a:lnTo>
                  <a:pt x="7265" y="11450"/>
                </a:lnTo>
                <a:lnTo>
                  <a:pt x="7299" y="11448"/>
                </a:lnTo>
                <a:lnTo>
                  <a:pt x="7318" y="11448"/>
                </a:lnTo>
                <a:lnTo>
                  <a:pt x="7335" y="11450"/>
                </a:lnTo>
                <a:lnTo>
                  <a:pt x="7352" y="11454"/>
                </a:lnTo>
                <a:lnTo>
                  <a:pt x="7369" y="11460"/>
                </a:lnTo>
                <a:lnTo>
                  <a:pt x="7393" y="11471"/>
                </a:lnTo>
                <a:lnTo>
                  <a:pt x="7404" y="11476"/>
                </a:lnTo>
                <a:lnTo>
                  <a:pt x="7417" y="11479"/>
                </a:lnTo>
                <a:lnTo>
                  <a:pt x="7434" y="11481"/>
                </a:lnTo>
                <a:lnTo>
                  <a:pt x="7451" y="11481"/>
                </a:lnTo>
                <a:lnTo>
                  <a:pt x="7470" y="11477"/>
                </a:lnTo>
                <a:lnTo>
                  <a:pt x="7486" y="11471"/>
                </a:lnTo>
                <a:lnTo>
                  <a:pt x="7492" y="11466"/>
                </a:lnTo>
                <a:lnTo>
                  <a:pt x="7499" y="11460"/>
                </a:lnTo>
                <a:lnTo>
                  <a:pt x="7504" y="11455"/>
                </a:lnTo>
                <a:lnTo>
                  <a:pt x="7508" y="11448"/>
                </a:lnTo>
                <a:lnTo>
                  <a:pt x="7511" y="11440"/>
                </a:lnTo>
                <a:lnTo>
                  <a:pt x="7513" y="11431"/>
                </a:lnTo>
                <a:lnTo>
                  <a:pt x="7513" y="11421"/>
                </a:lnTo>
                <a:lnTo>
                  <a:pt x="7513" y="11411"/>
                </a:lnTo>
                <a:lnTo>
                  <a:pt x="7508" y="11396"/>
                </a:lnTo>
                <a:lnTo>
                  <a:pt x="7504" y="11384"/>
                </a:lnTo>
                <a:lnTo>
                  <a:pt x="7504" y="11380"/>
                </a:lnTo>
                <a:lnTo>
                  <a:pt x="7506" y="11375"/>
                </a:lnTo>
                <a:lnTo>
                  <a:pt x="7511" y="11370"/>
                </a:lnTo>
                <a:lnTo>
                  <a:pt x="7518" y="11365"/>
                </a:lnTo>
                <a:lnTo>
                  <a:pt x="7525" y="11362"/>
                </a:lnTo>
                <a:lnTo>
                  <a:pt x="7532" y="11358"/>
                </a:lnTo>
                <a:lnTo>
                  <a:pt x="7540" y="11356"/>
                </a:lnTo>
                <a:lnTo>
                  <a:pt x="7549" y="11356"/>
                </a:lnTo>
                <a:lnTo>
                  <a:pt x="7557" y="11356"/>
                </a:lnTo>
                <a:lnTo>
                  <a:pt x="7564" y="11360"/>
                </a:lnTo>
                <a:lnTo>
                  <a:pt x="7569" y="11363"/>
                </a:lnTo>
                <a:lnTo>
                  <a:pt x="7574" y="11372"/>
                </a:lnTo>
                <a:lnTo>
                  <a:pt x="7579" y="11370"/>
                </a:lnTo>
                <a:lnTo>
                  <a:pt x="7584" y="11367"/>
                </a:lnTo>
                <a:lnTo>
                  <a:pt x="7586" y="11363"/>
                </a:lnTo>
                <a:lnTo>
                  <a:pt x="7588" y="11360"/>
                </a:lnTo>
                <a:lnTo>
                  <a:pt x="7588" y="11355"/>
                </a:lnTo>
                <a:lnTo>
                  <a:pt x="7586" y="11350"/>
                </a:lnTo>
                <a:lnTo>
                  <a:pt x="7581" y="11338"/>
                </a:lnTo>
                <a:lnTo>
                  <a:pt x="7573" y="11326"/>
                </a:lnTo>
                <a:lnTo>
                  <a:pt x="7566" y="11314"/>
                </a:lnTo>
                <a:lnTo>
                  <a:pt x="7554" y="11298"/>
                </a:lnTo>
                <a:lnTo>
                  <a:pt x="7545" y="11287"/>
                </a:lnTo>
                <a:lnTo>
                  <a:pt x="7537" y="11278"/>
                </a:lnTo>
                <a:lnTo>
                  <a:pt x="7525" y="11264"/>
                </a:lnTo>
                <a:lnTo>
                  <a:pt x="7521" y="11259"/>
                </a:lnTo>
                <a:lnTo>
                  <a:pt x="7518" y="11251"/>
                </a:lnTo>
                <a:lnTo>
                  <a:pt x="7518" y="11242"/>
                </a:lnTo>
                <a:lnTo>
                  <a:pt x="7520" y="11230"/>
                </a:lnTo>
                <a:lnTo>
                  <a:pt x="7525" y="11203"/>
                </a:lnTo>
                <a:lnTo>
                  <a:pt x="7525" y="11193"/>
                </a:lnTo>
                <a:lnTo>
                  <a:pt x="7523" y="11177"/>
                </a:lnTo>
                <a:lnTo>
                  <a:pt x="7523" y="11162"/>
                </a:lnTo>
                <a:lnTo>
                  <a:pt x="7525" y="11152"/>
                </a:lnTo>
                <a:lnTo>
                  <a:pt x="7528" y="11145"/>
                </a:lnTo>
                <a:lnTo>
                  <a:pt x="7537" y="11133"/>
                </a:lnTo>
                <a:lnTo>
                  <a:pt x="7545" y="11124"/>
                </a:lnTo>
                <a:lnTo>
                  <a:pt x="7550" y="11117"/>
                </a:lnTo>
                <a:lnTo>
                  <a:pt x="7555" y="11111"/>
                </a:lnTo>
                <a:lnTo>
                  <a:pt x="7559" y="11099"/>
                </a:lnTo>
                <a:lnTo>
                  <a:pt x="7561" y="11085"/>
                </a:lnTo>
                <a:lnTo>
                  <a:pt x="7561" y="11071"/>
                </a:lnTo>
                <a:lnTo>
                  <a:pt x="7559" y="11044"/>
                </a:lnTo>
                <a:lnTo>
                  <a:pt x="7554" y="11022"/>
                </a:lnTo>
                <a:lnTo>
                  <a:pt x="7549" y="11000"/>
                </a:lnTo>
                <a:lnTo>
                  <a:pt x="7544" y="10976"/>
                </a:lnTo>
                <a:lnTo>
                  <a:pt x="7540" y="10952"/>
                </a:lnTo>
                <a:lnTo>
                  <a:pt x="7538" y="10925"/>
                </a:lnTo>
                <a:lnTo>
                  <a:pt x="7538" y="10911"/>
                </a:lnTo>
                <a:lnTo>
                  <a:pt x="7537" y="10898"/>
                </a:lnTo>
                <a:lnTo>
                  <a:pt x="7533" y="10886"/>
                </a:lnTo>
                <a:lnTo>
                  <a:pt x="7530" y="10874"/>
                </a:lnTo>
                <a:lnTo>
                  <a:pt x="7521" y="10862"/>
                </a:lnTo>
                <a:lnTo>
                  <a:pt x="7513" y="10850"/>
                </a:lnTo>
                <a:lnTo>
                  <a:pt x="7503" y="10843"/>
                </a:lnTo>
                <a:lnTo>
                  <a:pt x="7492" y="10838"/>
                </a:lnTo>
                <a:lnTo>
                  <a:pt x="7482" y="10836"/>
                </a:lnTo>
                <a:lnTo>
                  <a:pt x="7472" y="10836"/>
                </a:lnTo>
                <a:lnTo>
                  <a:pt x="7463" y="10840"/>
                </a:lnTo>
                <a:lnTo>
                  <a:pt x="7453" y="10843"/>
                </a:lnTo>
                <a:lnTo>
                  <a:pt x="7433" y="10855"/>
                </a:lnTo>
                <a:lnTo>
                  <a:pt x="7421" y="10863"/>
                </a:lnTo>
                <a:lnTo>
                  <a:pt x="7412" y="10874"/>
                </a:lnTo>
                <a:lnTo>
                  <a:pt x="7405" y="10886"/>
                </a:lnTo>
                <a:lnTo>
                  <a:pt x="7402" y="10898"/>
                </a:lnTo>
                <a:lnTo>
                  <a:pt x="7393" y="10923"/>
                </a:lnTo>
                <a:lnTo>
                  <a:pt x="7390" y="10937"/>
                </a:lnTo>
                <a:lnTo>
                  <a:pt x="7383" y="10949"/>
                </a:lnTo>
                <a:lnTo>
                  <a:pt x="7375" y="10945"/>
                </a:lnTo>
                <a:lnTo>
                  <a:pt x="7368" y="10940"/>
                </a:lnTo>
                <a:lnTo>
                  <a:pt x="7363" y="10933"/>
                </a:lnTo>
                <a:lnTo>
                  <a:pt x="7358" y="10928"/>
                </a:lnTo>
                <a:lnTo>
                  <a:pt x="7349" y="10915"/>
                </a:lnTo>
                <a:lnTo>
                  <a:pt x="7344" y="10909"/>
                </a:lnTo>
                <a:lnTo>
                  <a:pt x="7337" y="10903"/>
                </a:lnTo>
                <a:lnTo>
                  <a:pt x="7330" y="10899"/>
                </a:lnTo>
                <a:lnTo>
                  <a:pt x="7322" y="10896"/>
                </a:lnTo>
                <a:lnTo>
                  <a:pt x="7325" y="10882"/>
                </a:lnTo>
                <a:lnTo>
                  <a:pt x="7328" y="10870"/>
                </a:lnTo>
                <a:lnTo>
                  <a:pt x="7328" y="10858"/>
                </a:lnTo>
                <a:lnTo>
                  <a:pt x="7327" y="10850"/>
                </a:lnTo>
                <a:lnTo>
                  <a:pt x="7325" y="10841"/>
                </a:lnTo>
                <a:lnTo>
                  <a:pt x="7322" y="10834"/>
                </a:lnTo>
                <a:lnTo>
                  <a:pt x="7315" y="10821"/>
                </a:lnTo>
                <a:lnTo>
                  <a:pt x="7306" y="10804"/>
                </a:lnTo>
                <a:lnTo>
                  <a:pt x="7303" y="10788"/>
                </a:lnTo>
                <a:lnTo>
                  <a:pt x="7301" y="10773"/>
                </a:lnTo>
                <a:lnTo>
                  <a:pt x="7301" y="10758"/>
                </a:lnTo>
                <a:lnTo>
                  <a:pt x="7306" y="10742"/>
                </a:lnTo>
                <a:lnTo>
                  <a:pt x="7313" y="10727"/>
                </a:lnTo>
                <a:lnTo>
                  <a:pt x="7322" y="10713"/>
                </a:lnTo>
                <a:lnTo>
                  <a:pt x="7335" y="10701"/>
                </a:lnTo>
                <a:lnTo>
                  <a:pt x="7351" y="10691"/>
                </a:lnTo>
                <a:lnTo>
                  <a:pt x="7344" y="10677"/>
                </a:lnTo>
                <a:lnTo>
                  <a:pt x="7339" y="10664"/>
                </a:lnTo>
                <a:lnTo>
                  <a:pt x="7339" y="10654"/>
                </a:lnTo>
                <a:lnTo>
                  <a:pt x="7340" y="10645"/>
                </a:lnTo>
                <a:lnTo>
                  <a:pt x="7344" y="10638"/>
                </a:lnTo>
                <a:lnTo>
                  <a:pt x="7349" y="10631"/>
                </a:lnTo>
                <a:lnTo>
                  <a:pt x="7358" y="10626"/>
                </a:lnTo>
                <a:lnTo>
                  <a:pt x="7366" y="10623"/>
                </a:lnTo>
                <a:lnTo>
                  <a:pt x="7387" y="10616"/>
                </a:lnTo>
                <a:lnTo>
                  <a:pt x="7409" y="10609"/>
                </a:lnTo>
                <a:lnTo>
                  <a:pt x="7429" y="10602"/>
                </a:lnTo>
                <a:lnTo>
                  <a:pt x="7440" y="10599"/>
                </a:lnTo>
                <a:lnTo>
                  <a:pt x="7448" y="10594"/>
                </a:lnTo>
                <a:lnTo>
                  <a:pt x="7445" y="10580"/>
                </a:lnTo>
                <a:lnTo>
                  <a:pt x="7440" y="10568"/>
                </a:lnTo>
                <a:lnTo>
                  <a:pt x="7434" y="10558"/>
                </a:lnTo>
                <a:lnTo>
                  <a:pt x="7426" y="10549"/>
                </a:lnTo>
                <a:lnTo>
                  <a:pt x="7417" y="10541"/>
                </a:lnTo>
                <a:lnTo>
                  <a:pt x="7407" y="10534"/>
                </a:lnTo>
                <a:lnTo>
                  <a:pt x="7388" y="10520"/>
                </a:lnTo>
                <a:lnTo>
                  <a:pt x="7368" y="10507"/>
                </a:lnTo>
                <a:lnTo>
                  <a:pt x="7359" y="10500"/>
                </a:lnTo>
                <a:lnTo>
                  <a:pt x="7352" y="10491"/>
                </a:lnTo>
                <a:lnTo>
                  <a:pt x="7346" y="10485"/>
                </a:lnTo>
                <a:lnTo>
                  <a:pt x="7342" y="10474"/>
                </a:lnTo>
                <a:lnTo>
                  <a:pt x="7339" y="10464"/>
                </a:lnTo>
                <a:lnTo>
                  <a:pt x="7339" y="10452"/>
                </a:lnTo>
                <a:lnTo>
                  <a:pt x="7340" y="10440"/>
                </a:lnTo>
                <a:lnTo>
                  <a:pt x="7346" y="10432"/>
                </a:lnTo>
                <a:lnTo>
                  <a:pt x="7351" y="10425"/>
                </a:lnTo>
                <a:lnTo>
                  <a:pt x="7358" y="10422"/>
                </a:lnTo>
                <a:lnTo>
                  <a:pt x="7366" y="10418"/>
                </a:lnTo>
                <a:lnTo>
                  <a:pt x="7375" y="10418"/>
                </a:lnTo>
                <a:lnTo>
                  <a:pt x="7385" y="10420"/>
                </a:lnTo>
                <a:lnTo>
                  <a:pt x="7393" y="10423"/>
                </a:lnTo>
                <a:lnTo>
                  <a:pt x="7404" y="10428"/>
                </a:lnTo>
                <a:lnTo>
                  <a:pt x="7414" y="10433"/>
                </a:lnTo>
                <a:lnTo>
                  <a:pt x="7422" y="10440"/>
                </a:lnTo>
                <a:lnTo>
                  <a:pt x="7429" y="10447"/>
                </a:lnTo>
                <a:lnTo>
                  <a:pt x="7436" y="10456"/>
                </a:lnTo>
                <a:lnTo>
                  <a:pt x="7443" y="10464"/>
                </a:lnTo>
                <a:lnTo>
                  <a:pt x="7446" y="10471"/>
                </a:lnTo>
                <a:lnTo>
                  <a:pt x="7448" y="10480"/>
                </a:lnTo>
                <a:lnTo>
                  <a:pt x="7460" y="10476"/>
                </a:lnTo>
                <a:lnTo>
                  <a:pt x="7470" y="10469"/>
                </a:lnTo>
                <a:lnTo>
                  <a:pt x="7477" y="10461"/>
                </a:lnTo>
                <a:lnTo>
                  <a:pt x="7484" y="10452"/>
                </a:lnTo>
                <a:lnTo>
                  <a:pt x="7491" y="10442"/>
                </a:lnTo>
                <a:lnTo>
                  <a:pt x="7499" y="10435"/>
                </a:lnTo>
                <a:lnTo>
                  <a:pt x="7508" y="10428"/>
                </a:lnTo>
                <a:lnTo>
                  <a:pt x="7518" y="10425"/>
                </a:lnTo>
                <a:lnTo>
                  <a:pt x="7515" y="10415"/>
                </a:lnTo>
                <a:lnTo>
                  <a:pt x="7513" y="10406"/>
                </a:lnTo>
                <a:lnTo>
                  <a:pt x="7513" y="10386"/>
                </a:lnTo>
                <a:lnTo>
                  <a:pt x="7526" y="10387"/>
                </a:lnTo>
                <a:lnTo>
                  <a:pt x="7537" y="10386"/>
                </a:lnTo>
                <a:lnTo>
                  <a:pt x="7547" y="10381"/>
                </a:lnTo>
                <a:lnTo>
                  <a:pt x="7552" y="10376"/>
                </a:lnTo>
                <a:lnTo>
                  <a:pt x="7555" y="10369"/>
                </a:lnTo>
                <a:lnTo>
                  <a:pt x="7555" y="10360"/>
                </a:lnTo>
                <a:lnTo>
                  <a:pt x="7550" y="10352"/>
                </a:lnTo>
                <a:lnTo>
                  <a:pt x="7540" y="10345"/>
                </a:lnTo>
                <a:lnTo>
                  <a:pt x="7532" y="10340"/>
                </a:lnTo>
                <a:lnTo>
                  <a:pt x="7521" y="10338"/>
                </a:lnTo>
                <a:lnTo>
                  <a:pt x="7504" y="10336"/>
                </a:lnTo>
                <a:lnTo>
                  <a:pt x="7497" y="10336"/>
                </a:lnTo>
                <a:lnTo>
                  <a:pt x="7489" y="10335"/>
                </a:lnTo>
                <a:lnTo>
                  <a:pt x="7480" y="10329"/>
                </a:lnTo>
                <a:lnTo>
                  <a:pt x="7472" y="10321"/>
                </a:lnTo>
                <a:lnTo>
                  <a:pt x="7462" y="10307"/>
                </a:lnTo>
                <a:lnTo>
                  <a:pt x="7457" y="10295"/>
                </a:lnTo>
                <a:lnTo>
                  <a:pt x="7455" y="10285"/>
                </a:lnTo>
                <a:lnTo>
                  <a:pt x="7457" y="10277"/>
                </a:lnTo>
                <a:lnTo>
                  <a:pt x="7462" y="10268"/>
                </a:lnTo>
                <a:lnTo>
                  <a:pt x="7469" y="10261"/>
                </a:lnTo>
                <a:lnTo>
                  <a:pt x="7479" y="10256"/>
                </a:lnTo>
                <a:lnTo>
                  <a:pt x="7489" y="10251"/>
                </a:lnTo>
                <a:lnTo>
                  <a:pt x="7513" y="10243"/>
                </a:lnTo>
                <a:lnTo>
                  <a:pt x="7538" y="10236"/>
                </a:lnTo>
                <a:lnTo>
                  <a:pt x="7561" y="10229"/>
                </a:lnTo>
                <a:lnTo>
                  <a:pt x="7569" y="10225"/>
                </a:lnTo>
                <a:lnTo>
                  <a:pt x="7576" y="10222"/>
                </a:lnTo>
                <a:lnTo>
                  <a:pt x="7559" y="10215"/>
                </a:lnTo>
                <a:lnTo>
                  <a:pt x="7540" y="10212"/>
                </a:lnTo>
                <a:lnTo>
                  <a:pt x="7521" y="10208"/>
                </a:lnTo>
                <a:lnTo>
                  <a:pt x="7503" y="10203"/>
                </a:lnTo>
                <a:lnTo>
                  <a:pt x="7504" y="10196"/>
                </a:lnTo>
                <a:lnTo>
                  <a:pt x="7508" y="10190"/>
                </a:lnTo>
                <a:lnTo>
                  <a:pt x="7516" y="10178"/>
                </a:lnTo>
                <a:lnTo>
                  <a:pt x="7528" y="10166"/>
                </a:lnTo>
                <a:lnTo>
                  <a:pt x="7544" y="10152"/>
                </a:lnTo>
                <a:lnTo>
                  <a:pt x="7574" y="10130"/>
                </a:lnTo>
                <a:lnTo>
                  <a:pt x="7588" y="10118"/>
                </a:lnTo>
                <a:lnTo>
                  <a:pt x="7598" y="10106"/>
                </a:lnTo>
                <a:lnTo>
                  <a:pt x="7608" y="10094"/>
                </a:lnTo>
                <a:lnTo>
                  <a:pt x="7619" y="10084"/>
                </a:lnTo>
                <a:lnTo>
                  <a:pt x="7620" y="10077"/>
                </a:lnTo>
                <a:lnTo>
                  <a:pt x="7624" y="10072"/>
                </a:lnTo>
                <a:lnTo>
                  <a:pt x="7625" y="10063"/>
                </a:lnTo>
                <a:lnTo>
                  <a:pt x="7625" y="10053"/>
                </a:lnTo>
                <a:lnTo>
                  <a:pt x="7625" y="10044"/>
                </a:lnTo>
                <a:lnTo>
                  <a:pt x="7622" y="10038"/>
                </a:lnTo>
                <a:lnTo>
                  <a:pt x="7617" y="10021"/>
                </a:lnTo>
                <a:lnTo>
                  <a:pt x="7613" y="10012"/>
                </a:lnTo>
                <a:lnTo>
                  <a:pt x="7612" y="10005"/>
                </a:lnTo>
                <a:lnTo>
                  <a:pt x="7610" y="9997"/>
                </a:lnTo>
                <a:lnTo>
                  <a:pt x="7612" y="9986"/>
                </a:lnTo>
                <a:lnTo>
                  <a:pt x="7615" y="9981"/>
                </a:lnTo>
                <a:lnTo>
                  <a:pt x="7620" y="9976"/>
                </a:lnTo>
                <a:lnTo>
                  <a:pt x="7634" y="9966"/>
                </a:lnTo>
                <a:lnTo>
                  <a:pt x="7651" y="9956"/>
                </a:lnTo>
                <a:lnTo>
                  <a:pt x="7670" y="9949"/>
                </a:lnTo>
                <a:lnTo>
                  <a:pt x="7692" y="9942"/>
                </a:lnTo>
                <a:lnTo>
                  <a:pt x="7712" y="9937"/>
                </a:lnTo>
                <a:lnTo>
                  <a:pt x="7745" y="9932"/>
                </a:lnTo>
                <a:lnTo>
                  <a:pt x="7760" y="9930"/>
                </a:lnTo>
                <a:lnTo>
                  <a:pt x="7775" y="9932"/>
                </a:lnTo>
                <a:lnTo>
                  <a:pt x="7791" y="9935"/>
                </a:lnTo>
                <a:lnTo>
                  <a:pt x="7804" y="9939"/>
                </a:lnTo>
                <a:lnTo>
                  <a:pt x="7830" y="9949"/>
                </a:lnTo>
                <a:lnTo>
                  <a:pt x="7856" y="9956"/>
                </a:lnTo>
                <a:lnTo>
                  <a:pt x="7857" y="9935"/>
                </a:lnTo>
                <a:lnTo>
                  <a:pt x="7856" y="9915"/>
                </a:lnTo>
                <a:lnTo>
                  <a:pt x="7852" y="9894"/>
                </a:lnTo>
                <a:lnTo>
                  <a:pt x="7849" y="9872"/>
                </a:lnTo>
                <a:lnTo>
                  <a:pt x="7839" y="9831"/>
                </a:lnTo>
                <a:lnTo>
                  <a:pt x="7837" y="9811"/>
                </a:lnTo>
                <a:lnTo>
                  <a:pt x="7835" y="9790"/>
                </a:lnTo>
                <a:lnTo>
                  <a:pt x="7835" y="9778"/>
                </a:lnTo>
                <a:lnTo>
                  <a:pt x="7837" y="9768"/>
                </a:lnTo>
                <a:lnTo>
                  <a:pt x="7842" y="9749"/>
                </a:lnTo>
                <a:lnTo>
                  <a:pt x="7847" y="9732"/>
                </a:lnTo>
                <a:lnTo>
                  <a:pt x="7850" y="9719"/>
                </a:lnTo>
                <a:lnTo>
                  <a:pt x="7850" y="9712"/>
                </a:lnTo>
                <a:lnTo>
                  <a:pt x="7850" y="9705"/>
                </a:lnTo>
                <a:lnTo>
                  <a:pt x="7847" y="9700"/>
                </a:lnTo>
                <a:lnTo>
                  <a:pt x="7842" y="9695"/>
                </a:lnTo>
                <a:lnTo>
                  <a:pt x="7835" y="9690"/>
                </a:lnTo>
                <a:lnTo>
                  <a:pt x="7827" y="9685"/>
                </a:lnTo>
                <a:lnTo>
                  <a:pt x="7813" y="9680"/>
                </a:lnTo>
                <a:lnTo>
                  <a:pt x="7798" y="9676"/>
                </a:lnTo>
                <a:lnTo>
                  <a:pt x="7787" y="9674"/>
                </a:lnTo>
                <a:lnTo>
                  <a:pt x="7777" y="9673"/>
                </a:lnTo>
                <a:lnTo>
                  <a:pt x="7757" y="9673"/>
                </a:lnTo>
                <a:lnTo>
                  <a:pt x="7746" y="9671"/>
                </a:lnTo>
                <a:lnTo>
                  <a:pt x="7736" y="9668"/>
                </a:lnTo>
                <a:lnTo>
                  <a:pt x="7728" y="9663"/>
                </a:lnTo>
                <a:lnTo>
                  <a:pt x="7721" y="9656"/>
                </a:lnTo>
                <a:lnTo>
                  <a:pt x="7719" y="9649"/>
                </a:lnTo>
                <a:lnTo>
                  <a:pt x="7717" y="9642"/>
                </a:lnTo>
                <a:lnTo>
                  <a:pt x="7716" y="9620"/>
                </a:lnTo>
                <a:lnTo>
                  <a:pt x="7717" y="9598"/>
                </a:lnTo>
                <a:lnTo>
                  <a:pt x="7716" y="9581"/>
                </a:lnTo>
                <a:lnTo>
                  <a:pt x="7714" y="9545"/>
                </a:lnTo>
                <a:lnTo>
                  <a:pt x="7711" y="9526"/>
                </a:lnTo>
                <a:lnTo>
                  <a:pt x="7707" y="9509"/>
                </a:lnTo>
                <a:lnTo>
                  <a:pt x="7704" y="9500"/>
                </a:lnTo>
                <a:lnTo>
                  <a:pt x="7697" y="9490"/>
                </a:lnTo>
                <a:lnTo>
                  <a:pt x="7683" y="9473"/>
                </a:lnTo>
                <a:lnTo>
                  <a:pt x="7677" y="9464"/>
                </a:lnTo>
                <a:lnTo>
                  <a:pt x="7671" y="9456"/>
                </a:lnTo>
                <a:lnTo>
                  <a:pt x="7668" y="9447"/>
                </a:lnTo>
                <a:lnTo>
                  <a:pt x="7666" y="9439"/>
                </a:lnTo>
                <a:lnTo>
                  <a:pt x="7666" y="9430"/>
                </a:lnTo>
                <a:lnTo>
                  <a:pt x="7668" y="9422"/>
                </a:lnTo>
                <a:lnTo>
                  <a:pt x="7675" y="9407"/>
                </a:lnTo>
                <a:lnTo>
                  <a:pt x="7685" y="9395"/>
                </a:lnTo>
                <a:lnTo>
                  <a:pt x="7695" y="9383"/>
                </a:lnTo>
                <a:lnTo>
                  <a:pt x="7704" y="9369"/>
                </a:lnTo>
                <a:lnTo>
                  <a:pt x="7712" y="9355"/>
                </a:lnTo>
                <a:lnTo>
                  <a:pt x="7714" y="9349"/>
                </a:lnTo>
                <a:lnTo>
                  <a:pt x="7717" y="9340"/>
                </a:lnTo>
                <a:lnTo>
                  <a:pt x="7717" y="9332"/>
                </a:lnTo>
                <a:lnTo>
                  <a:pt x="7716" y="9321"/>
                </a:lnTo>
                <a:lnTo>
                  <a:pt x="7712" y="9306"/>
                </a:lnTo>
                <a:lnTo>
                  <a:pt x="7706" y="9289"/>
                </a:lnTo>
                <a:lnTo>
                  <a:pt x="7699" y="9272"/>
                </a:lnTo>
                <a:lnTo>
                  <a:pt x="7688" y="9255"/>
                </a:lnTo>
                <a:lnTo>
                  <a:pt x="7668" y="9221"/>
                </a:lnTo>
                <a:lnTo>
                  <a:pt x="7659" y="9202"/>
                </a:lnTo>
                <a:lnTo>
                  <a:pt x="7653" y="9185"/>
                </a:lnTo>
                <a:lnTo>
                  <a:pt x="7653" y="9183"/>
                </a:lnTo>
                <a:lnTo>
                  <a:pt x="7665" y="9183"/>
                </a:lnTo>
                <a:lnTo>
                  <a:pt x="7675" y="9181"/>
                </a:lnTo>
                <a:lnTo>
                  <a:pt x="7680" y="9180"/>
                </a:lnTo>
                <a:lnTo>
                  <a:pt x="7685" y="9175"/>
                </a:lnTo>
                <a:lnTo>
                  <a:pt x="7690" y="9170"/>
                </a:lnTo>
                <a:lnTo>
                  <a:pt x="7695" y="9163"/>
                </a:lnTo>
                <a:lnTo>
                  <a:pt x="7699" y="9159"/>
                </a:lnTo>
                <a:lnTo>
                  <a:pt x="7699" y="9154"/>
                </a:lnTo>
                <a:lnTo>
                  <a:pt x="7699" y="9144"/>
                </a:lnTo>
                <a:lnTo>
                  <a:pt x="7695" y="9122"/>
                </a:lnTo>
                <a:lnTo>
                  <a:pt x="7695" y="9113"/>
                </a:lnTo>
                <a:lnTo>
                  <a:pt x="7697" y="9110"/>
                </a:lnTo>
                <a:lnTo>
                  <a:pt x="7700" y="9106"/>
                </a:lnTo>
                <a:lnTo>
                  <a:pt x="7704" y="9103"/>
                </a:lnTo>
                <a:lnTo>
                  <a:pt x="7711" y="9101"/>
                </a:lnTo>
                <a:lnTo>
                  <a:pt x="7719" y="9101"/>
                </a:lnTo>
                <a:lnTo>
                  <a:pt x="7731" y="9101"/>
                </a:lnTo>
                <a:lnTo>
                  <a:pt x="7740" y="9103"/>
                </a:lnTo>
                <a:lnTo>
                  <a:pt x="7752" y="9108"/>
                </a:lnTo>
                <a:lnTo>
                  <a:pt x="7763" y="9117"/>
                </a:lnTo>
                <a:lnTo>
                  <a:pt x="7775" y="9125"/>
                </a:lnTo>
                <a:lnTo>
                  <a:pt x="7798" y="9146"/>
                </a:lnTo>
                <a:lnTo>
                  <a:pt x="7816" y="9159"/>
                </a:lnTo>
                <a:lnTo>
                  <a:pt x="7839" y="9171"/>
                </a:lnTo>
                <a:lnTo>
                  <a:pt x="7859" y="9180"/>
                </a:lnTo>
                <a:lnTo>
                  <a:pt x="7903" y="9195"/>
                </a:lnTo>
                <a:lnTo>
                  <a:pt x="7915" y="9200"/>
                </a:lnTo>
                <a:lnTo>
                  <a:pt x="7924" y="9205"/>
                </a:lnTo>
                <a:lnTo>
                  <a:pt x="7943" y="9217"/>
                </a:lnTo>
                <a:lnTo>
                  <a:pt x="7960" y="9231"/>
                </a:lnTo>
                <a:lnTo>
                  <a:pt x="7980" y="9243"/>
                </a:lnTo>
                <a:lnTo>
                  <a:pt x="7996" y="9251"/>
                </a:lnTo>
                <a:lnTo>
                  <a:pt x="8008" y="9255"/>
                </a:lnTo>
                <a:lnTo>
                  <a:pt x="8016" y="9256"/>
                </a:lnTo>
                <a:lnTo>
                  <a:pt x="8021" y="9255"/>
                </a:lnTo>
                <a:lnTo>
                  <a:pt x="8028" y="9251"/>
                </a:lnTo>
                <a:lnTo>
                  <a:pt x="8033" y="9246"/>
                </a:lnTo>
                <a:lnTo>
                  <a:pt x="8042" y="9238"/>
                </a:lnTo>
                <a:lnTo>
                  <a:pt x="8055" y="9227"/>
                </a:lnTo>
                <a:lnTo>
                  <a:pt x="8076" y="9212"/>
                </a:lnTo>
                <a:lnTo>
                  <a:pt x="8095" y="9197"/>
                </a:lnTo>
                <a:lnTo>
                  <a:pt x="8110" y="9183"/>
                </a:lnTo>
                <a:lnTo>
                  <a:pt x="8122" y="9168"/>
                </a:lnTo>
                <a:lnTo>
                  <a:pt x="8125" y="9161"/>
                </a:lnTo>
                <a:lnTo>
                  <a:pt x="8129" y="9152"/>
                </a:lnTo>
                <a:lnTo>
                  <a:pt x="8130" y="9144"/>
                </a:lnTo>
                <a:lnTo>
                  <a:pt x="8130" y="9135"/>
                </a:lnTo>
                <a:lnTo>
                  <a:pt x="8130" y="9127"/>
                </a:lnTo>
                <a:lnTo>
                  <a:pt x="8127" y="9117"/>
                </a:lnTo>
                <a:lnTo>
                  <a:pt x="8124" y="9106"/>
                </a:lnTo>
                <a:lnTo>
                  <a:pt x="8118" y="9096"/>
                </a:lnTo>
                <a:lnTo>
                  <a:pt x="8106" y="9077"/>
                </a:lnTo>
                <a:lnTo>
                  <a:pt x="8093" y="9061"/>
                </a:lnTo>
                <a:lnTo>
                  <a:pt x="8077" y="9042"/>
                </a:lnTo>
                <a:lnTo>
                  <a:pt x="8062" y="9027"/>
                </a:lnTo>
                <a:lnTo>
                  <a:pt x="8028" y="8995"/>
                </a:lnTo>
                <a:lnTo>
                  <a:pt x="7996" y="8966"/>
                </a:lnTo>
                <a:lnTo>
                  <a:pt x="7963" y="8937"/>
                </a:lnTo>
                <a:lnTo>
                  <a:pt x="7953" y="8925"/>
                </a:lnTo>
                <a:lnTo>
                  <a:pt x="7951" y="8920"/>
                </a:lnTo>
                <a:lnTo>
                  <a:pt x="7950" y="8916"/>
                </a:lnTo>
                <a:lnTo>
                  <a:pt x="7950" y="8911"/>
                </a:lnTo>
                <a:lnTo>
                  <a:pt x="7951" y="8904"/>
                </a:lnTo>
                <a:lnTo>
                  <a:pt x="7958" y="8892"/>
                </a:lnTo>
                <a:lnTo>
                  <a:pt x="7972" y="8877"/>
                </a:lnTo>
                <a:lnTo>
                  <a:pt x="7992" y="8857"/>
                </a:lnTo>
                <a:lnTo>
                  <a:pt x="8011" y="8836"/>
                </a:lnTo>
                <a:lnTo>
                  <a:pt x="8025" y="8817"/>
                </a:lnTo>
                <a:lnTo>
                  <a:pt x="8035" y="8797"/>
                </a:lnTo>
                <a:lnTo>
                  <a:pt x="8043" y="8776"/>
                </a:lnTo>
                <a:lnTo>
                  <a:pt x="8050" y="8754"/>
                </a:lnTo>
                <a:lnTo>
                  <a:pt x="8057" y="8732"/>
                </a:lnTo>
                <a:lnTo>
                  <a:pt x="8060" y="8724"/>
                </a:lnTo>
                <a:lnTo>
                  <a:pt x="8066" y="8713"/>
                </a:lnTo>
                <a:lnTo>
                  <a:pt x="8072" y="8703"/>
                </a:lnTo>
                <a:lnTo>
                  <a:pt x="8083" y="8693"/>
                </a:lnTo>
                <a:lnTo>
                  <a:pt x="8064" y="8664"/>
                </a:lnTo>
                <a:lnTo>
                  <a:pt x="8055" y="8650"/>
                </a:lnTo>
                <a:lnTo>
                  <a:pt x="8048" y="8637"/>
                </a:lnTo>
                <a:lnTo>
                  <a:pt x="8045" y="8621"/>
                </a:lnTo>
                <a:lnTo>
                  <a:pt x="8043" y="8606"/>
                </a:lnTo>
                <a:lnTo>
                  <a:pt x="8045" y="8597"/>
                </a:lnTo>
                <a:lnTo>
                  <a:pt x="8047" y="8589"/>
                </a:lnTo>
                <a:lnTo>
                  <a:pt x="8050" y="8580"/>
                </a:lnTo>
                <a:lnTo>
                  <a:pt x="8055" y="8572"/>
                </a:lnTo>
                <a:lnTo>
                  <a:pt x="8066" y="8558"/>
                </a:lnTo>
                <a:lnTo>
                  <a:pt x="8076" y="8548"/>
                </a:lnTo>
                <a:lnTo>
                  <a:pt x="8103" y="8527"/>
                </a:lnTo>
                <a:lnTo>
                  <a:pt x="8117" y="8517"/>
                </a:lnTo>
                <a:lnTo>
                  <a:pt x="8130" y="8505"/>
                </a:lnTo>
                <a:lnTo>
                  <a:pt x="8144" y="8491"/>
                </a:lnTo>
                <a:lnTo>
                  <a:pt x="8154" y="8474"/>
                </a:lnTo>
                <a:lnTo>
                  <a:pt x="8175" y="8439"/>
                </a:lnTo>
                <a:lnTo>
                  <a:pt x="8195" y="8403"/>
                </a:lnTo>
                <a:lnTo>
                  <a:pt x="8204" y="8386"/>
                </a:lnTo>
                <a:lnTo>
                  <a:pt x="8210" y="8369"/>
                </a:lnTo>
                <a:lnTo>
                  <a:pt x="8216" y="8350"/>
                </a:lnTo>
                <a:lnTo>
                  <a:pt x="8221" y="8331"/>
                </a:lnTo>
                <a:lnTo>
                  <a:pt x="8222" y="8316"/>
                </a:lnTo>
                <a:lnTo>
                  <a:pt x="8222" y="8299"/>
                </a:lnTo>
                <a:lnTo>
                  <a:pt x="8221" y="8268"/>
                </a:lnTo>
                <a:lnTo>
                  <a:pt x="8219" y="8236"/>
                </a:lnTo>
                <a:lnTo>
                  <a:pt x="8219" y="8219"/>
                </a:lnTo>
                <a:lnTo>
                  <a:pt x="8221" y="8202"/>
                </a:lnTo>
                <a:lnTo>
                  <a:pt x="8238" y="8203"/>
                </a:lnTo>
                <a:lnTo>
                  <a:pt x="8255" y="8202"/>
                </a:lnTo>
                <a:lnTo>
                  <a:pt x="8270" y="8198"/>
                </a:lnTo>
                <a:lnTo>
                  <a:pt x="8277" y="8195"/>
                </a:lnTo>
                <a:lnTo>
                  <a:pt x="8284" y="8190"/>
                </a:lnTo>
                <a:close/>
                <a:moveTo>
                  <a:pt x="6534" y="7541"/>
                </a:moveTo>
                <a:lnTo>
                  <a:pt x="6532" y="7541"/>
                </a:lnTo>
                <a:lnTo>
                  <a:pt x="6534" y="7541"/>
                </a:lnTo>
                <a:close/>
                <a:moveTo>
                  <a:pt x="2620" y="4532"/>
                </a:moveTo>
                <a:lnTo>
                  <a:pt x="2637" y="4532"/>
                </a:lnTo>
                <a:lnTo>
                  <a:pt x="2644" y="4530"/>
                </a:lnTo>
                <a:lnTo>
                  <a:pt x="2648" y="4529"/>
                </a:lnTo>
                <a:lnTo>
                  <a:pt x="2648" y="4525"/>
                </a:lnTo>
                <a:lnTo>
                  <a:pt x="2648" y="4519"/>
                </a:lnTo>
                <a:lnTo>
                  <a:pt x="2641" y="4513"/>
                </a:lnTo>
                <a:lnTo>
                  <a:pt x="2629" y="4507"/>
                </a:lnTo>
                <a:lnTo>
                  <a:pt x="2622" y="4503"/>
                </a:lnTo>
                <a:lnTo>
                  <a:pt x="2617" y="4503"/>
                </a:lnTo>
                <a:lnTo>
                  <a:pt x="2612" y="4507"/>
                </a:lnTo>
                <a:lnTo>
                  <a:pt x="2607" y="4512"/>
                </a:lnTo>
                <a:lnTo>
                  <a:pt x="2613" y="4515"/>
                </a:lnTo>
                <a:lnTo>
                  <a:pt x="2617" y="4519"/>
                </a:lnTo>
                <a:lnTo>
                  <a:pt x="2620" y="4524"/>
                </a:lnTo>
                <a:lnTo>
                  <a:pt x="2620" y="4532"/>
                </a:lnTo>
                <a:close/>
                <a:moveTo>
                  <a:pt x="2484" y="4252"/>
                </a:moveTo>
                <a:lnTo>
                  <a:pt x="2486" y="4258"/>
                </a:lnTo>
                <a:lnTo>
                  <a:pt x="2487" y="4259"/>
                </a:lnTo>
                <a:lnTo>
                  <a:pt x="2489" y="4261"/>
                </a:lnTo>
                <a:lnTo>
                  <a:pt x="2491" y="4259"/>
                </a:lnTo>
                <a:lnTo>
                  <a:pt x="2497" y="4261"/>
                </a:lnTo>
                <a:lnTo>
                  <a:pt x="2497" y="4263"/>
                </a:lnTo>
                <a:lnTo>
                  <a:pt x="2497" y="4266"/>
                </a:lnTo>
                <a:lnTo>
                  <a:pt x="2499" y="4273"/>
                </a:lnTo>
                <a:lnTo>
                  <a:pt x="2501" y="4276"/>
                </a:lnTo>
                <a:lnTo>
                  <a:pt x="2504" y="4280"/>
                </a:lnTo>
                <a:lnTo>
                  <a:pt x="2509" y="4281"/>
                </a:lnTo>
                <a:lnTo>
                  <a:pt x="2521" y="4283"/>
                </a:lnTo>
                <a:lnTo>
                  <a:pt x="2526" y="4285"/>
                </a:lnTo>
                <a:lnTo>
                  <a:pt x="2532" y="4287"/>
                </a:lnTo>
                <a:lnTo>
                  <a:pt x="2532" y="4246"/>
                </a:lnTo>
                <a:lnTo>
                  <a:pt x="2523" y="4240"/>
                </a:lnTo>
                <a:lnTo>
                  <a:pt x="2520" y="4237"/>
                </a:lnTo>
                <a:lnTo>
                  <a:pt x="2518" y="4232"/>
                </a:lnTo>
                <a:lnTo>
                  <a:pt x="2520" y="4223"/>
                </a:lnTo>
                <a:lnTo>
                  <a:pt x="2520" y="4217"/>
                </a:lnTo>
                <a:lnTo>
                  <a:pt x="2518" y="4210"/>
                </a:lnTo>
                <a:lnTo>
                  <a:pt x="2515" y="4205"/>
                </a:lnTo>
                <a:lnTo>
                  <a:pt x="2513" y="4199"/>
                </a:lnTo>
                <a:lnTo>
                  <a:pt x="2508" y="4196"/>
                </a:lnTo>
                <a:lnTo>
                  <a:pt x="2497" y="4191"/>
                </a:lnTo>
                <a:lnTo>
                  <a:pt x="2496" y="4196"/>
                </a:lnTo>
                <a:lnTo>
                  <a:pt x="2494" y="4199"/>
                </a:lnTo>
                <a:lnTo>
                  <a:pt x="2491" y="4198"/>
                </a:lnTo>
                <a:lnTo>
                  <a:pt x="2487" y="4196"/>
                </a:lnTo>
                <a:lnTo>
                  <a:pt x="2480" y="4191"/>
                </a:lnTo>
                <a:lnTo>
                  <a:pt x="2475" y="4189"/>
                </a:lnTo>
                <a:lnTo>
                  <a:pt x="2470" y="4191"/>
                </a:lnTo>
                <a:lnTo>
                  <a:pt x="2468" y="4194"/>
                </a:lnTo>
                <a:lnTo>
                  <a:pt x="2465" y="4196"/>
                </a:lnTo>
                <a:lnTo>
                  <a:pt x="2457" y="4198"/>
                </a:lnTo>
                <a:lnTo>
                  <a:pt x="2457" y="4203"/>
                </a:lnTo>
                <a:lnTo>
                  <a:pt x="2457" y="4206"/>
                </a:lnTo>
                <a:lnTo>
                  <a:pt x="2453" y="4210"/>
                </a:lnTo>
                <a:lnTo>
                  <a:pt x="2450" y="4211"/>
                </a:lnTo>
                <a:lnTo>
                  <a:pt x="2436" y="4211"/>
                </a:lnTo>
                <a:lnTo>
                  <a:pt x="2436" y="4222"/>
                </a:lnTo>
                <a:lnTo>
                  <a:pt x="2438" y="4230"/>
                </a:lnTo>
                <a:lnTo>
                  <a:pt x="2443" y="4235"/>
                </a:lnTo>
                <a:lnTo>
                  <a:pt x="2450" y="4239"/>
                </a:lnTo>
                <a:lnTo>
                  <a:pt x="2451" y="4242"/>
                </a:lnTo>
                <a:lnTo>
                  <a:pt x="2455" y="4244"/>
                </a:lnTo>
                <a:lnTo>
                  <a:pt x="2463" y="4246"/>
                </a:lnTo>
                <a:lnTo>
                  <a:pt x="2463" y="4259"/>
                </a:lnTo>
                <a:lnTo>
                  <a:pt x="2467" y="4259"/>
                </a:lnTo>
                <a:lnTo>
                  <a:pt x="2470" y="4259"/>
                </a:lnTo>
                <a:lnTo>
                  <a:pt x="2475" y="4256"/>
                </a:lnTo>
                <a:lnTo>
                  <a:pt x="2479" y="4252"/>
                </a:lnTo>
                <a:lnTo>
                  <a:pt x="2482" y="4252"/>
                </a:lnTo>
                <a:lnTo>
                  <a:pt x="2484" y="4252"/>
                </a:lnTo>
                <a:close/>
                <a:moveTo>
                  <a:pt x="2566" y="4246"/>
                </a:moveTo>
                <a:lnTo>
                  <a:pt x="2562" y="4244"/>
                </a:lnTo>
                <a:lnTo>
                  <a:pt x="2561" y="4240"/>
                </a:lnTo>
                <a:lnTo>
                  <a:pt x="2559" y="4232"/>
                </a:lnTo>
                <a:lnTo>
                  <a:pt x="2554" y="4230"/>
                </a:lnTo>
                <a:lnTo>
                  <a:pt x="2552" y="4228"/>
                </a:lnTo>
                <a:lnTo>
                  <a:pt x="2552" y="4225"/>
                </a:lnTo>
                <a:lnTo>
                  <a:pt x="2538" y="4225"/>
                </a:lnTo>
                <a:lnTo>
                  <a:pt x="2535" y="4227"/>
                </a:lnTo>
                <a:lnTo>
                  <a:pt x="2533" y="4230"/>
                </a:lnTo>
                <a:lnTo>
                  <a:pt x="2532" y="4239"/>
                </a:lnTo>
                <a:lnTo>
                  <a:pt x="2538" y="4240"/>
                </a:lnTo>
                <a:lnTo>
                  <a:pt x="2538" y="4242"/>
                </a:lnTo>
                <a:lnTo>
                  <a:pt x="2538" y="4246"/>
                </a:lnTo>
                <a:lnTo>
                  <a:pt x="2543" y="4244"/>
                </a:lnTo>
                <a:lnTo>
                  <a:pt x="2549" y="4246"/>
                </a:lnTo>
                <a:lnTo>
                  <a:pt x="2555" y="4251"/>
                </a:lnTo>
                <a:lnTo>
                  <a:pt x="2559" y="4252"/>
                </a:lnTo>
                <a:lnTo>
                  <a:pt x="2562" y="4254"/>
                </a:lnTo>
                <a:lnTo>
                  <a:pt x="2564" y="4251"/>
                </a:lnTo>
                <a:lnTo>
                  <a:pt x="2566" y="4246"/>
                </a:lnTo>
                <a:close/>
                <a:moveTo>
                  <a:pt x="2525" y="4416"/>
                </a:moveTo>
                <a:lnTo>
                  <a:pt x="2526" y="4420"/>
                </a:lnTo>
                <a:lnTo>
                  <a:pt x="2530" y="4421"/>
                </a:lnTo>
                <a:lnTo>
                  <a:pt x="2538" y="4423"/>
                </a:lnTo>
                <a:lnTo>
                  <a:pt x="2538" y="4418"/>
                </a:lnTo>
                <a:lnTo>
                  <a:pt x="2538" y="4415"/>
                </a:lnTo>
                <a:lnTo>
                  <a:pt x="2535" y="4411"/>
                </a:lnTo>
                <a:lnTo>
                  <a:pt x="2532" y="4409"/>
                </a:lnTo>
                <a:lnTo>
                  <a:pt x="2526" y="4408"/>
                </a:lnTo>
                <a:lnTo>
                  <a:pt x="2525" y="4406"/>
                </a:lnTo>
                <a:lnTo>
                  <a:pt x="2525" y="4403"/>
                </a:lnTo>
                <a:lnTo>
                  <a:pt x="2525" y="4396"/>
                </a:lnTo>
                <a:lnTo>
                  <a:pt x="2520" y="4394"/>
                </a:lnTo>
                <a:lnTo>
                  <a:pt x="2515" y="4396"/>
                </a:lnTo>
                <a:lnTo>
                  <a:pt x="2511" y="4401"/>
                </a:lnTo>
                <a:lnTo>
                  <a:pt x="2511" y="4406"/>
                </a:lnTo>
                <a:lnTo>
                  <a:pt x="2511" y="4411"/>
                </a:lnTo>
                <a:lnTo>
                  <a:pt x="2515" y="4416"/>
                </a:lnTo>
                <a:lnTo>
                  <a:pt x="2520" y="4418"/>
                </a:lnTo>
                <a:lnTo>
                  <a:pt x="2525" y="4416"/>
                </a:lnTo>
                <a:close/>
                <a:moveTo>
                  <a:pt x="1640" y="3534"/>
                </a:moveTo>
                <a:lnTo>
                  <a:pt x="1633" y="3531"/>
                </a:lnTo>
                <a:lnTo>
                  <a:pt x="1631" y="3531"/>
                </a:lnTo>
                <a:lnTo>
                  <a:pt x="1628" y="3531"/>
                </a:lnTo>
                <a:lnTo>
                  <a:pt x="1624" y="3529"/>
                </a:lnTo>
                <a:lnTo>
                  <a:pt x="1624" y="3533"/>
                </a:lnTo>
                <a:lnTo>
                  <a:pt x="1622" y="3536"/>
                </a:lnTo>
                <a:lnTo>
                  <a:pt x="1621" y="3536"/>
                </a:lnTo>
                <a:lnTo>
                  <a:pt x="1621" y="3538"/>
                </a:lnTo>
                <a:lnTo>
                  <a:pt x="1619" y="3541"/>
                </a:lnTo>
                <a:lnTo>
                  <a:pt x="1619" y="3544"/>
                </a:lnTo>
                <a:lnTo>
                  <a:pt x="1617" y="3553"/>
                </a:lnTo>
                <a:lnTo>
                  <a:pt x="1617" y="3556"/>
                </a:lnTo>
                <a:lnTo>
                  <a:pt x="1621" y="3555"/>
                </a:lnTo>
                <a:lnTo>
                  <a:pt x="1624" y="3555"/>
                </a:lnTo>
                <a:lnTo>
                  <a:pt x="1629" y="3560"/>
                </a:lnTo>
                <a:lnTo>
                  <a:pt x="1634" y="3563"/>
                </a:lnTo>
                <a:lnTo>
                  <a:pt x="1638" y="3563"/>
                </a:lnTo>
                <a:lnTo>
                  <a:pt x="1640" y="3562"/>
                </a:lnTo>
                <a:lnTo>
                  <a:pt x="1645" y="3556"/>
                </a:lnTo>
                <a:lnTo>
                  <a:pt x="1648" y="3550"/>
                </a:lnTo>
                <a:lnTo>
                  <a:pt x="1648" y="3544"/>
                </a:lnTo>
                <a:lnTo>
                  <a:pt x="1648" y="3543"/>
                </a:lnTo>
                <a:lnTo>
                  <a:pt x="1645" y="3539"/>
                </a:lnTo>
                <a:lnTo>
                  <a:pt x="1641" y="3538"/>
                </a:lnTo>
                <a:lnTo>
                  <a:pt x="1640" y="3534"/>
                </a:lnTo>
                <a:close/>
                <a:moveTo>
                  <a:pt x="1624" y="2512"/>
                </a:moveTo>
                <a:lnTo>
                  <a:pt x="1624" y="2506"/>
                </a:lnTo>
                <a:lnTo>
                  <a:pt x="1621" y="2499"/>
                </a:lnTo>
                <a:lnTo>
                  <a:pt x="1617" y="2494"/>
                </a:lnTo>
                <a:lnTo>
                  <a:pt x="1614" y="2490"/>
                </a:lnTo>
                <a:lnTo>
                  <a:pt x="1607" y="2487"/>
                </a:lnTo>
                <a:lnTo>
                  <a:pt x="1600" y="2485"/>
                </a:lnTo>
                <a:lnTo>
                  <a:pt x="1593" y="2485"/>
                </a:lnTo>
                <a:lnTo>
                  <a:pt x="1583" y="2485"/>
                </a:lnTo>
                <a:lnTo>
                  <a:pt x="1583" y="2489"/>
                </a:lnTo>
                <a:lnTo>
                  <a:pt x="1583" y="2490"/>
                </a:lnTo>
                <a:lnTo>
                  <a:pt x="1576" y="2492"/>
                </a:lnTo>
                <a:lnTo>
                  <a:pt x="1573" y="2497"/>
                </a:lnTo>
                <a:lnTo>
                  <a:pt x="1571" y="2504"/>
                </a:lnTo>
                <a:lnTo>
                  <a:pt x="1570" y="2511"/>
                </a:lnTo>
                <a:lnTo>
                  <a:pt x="1570" y="2519"/>
                </a:lnTo>
                <a:lnTo>
                  <a:pt x="1578" y="2523"/>
                </a:lnTo>
                <a:lnTo>
                  <a:pt x="1585" y="2523"/>
                </a:lnTo>
                <a:lnTo>
                  <a:pt x="1590" y="2523"/>
                </a:lnTo>
                <a:lnTo>
                  <a:pt x="1597" y="2521"/>
                </a:lnTo>
                <a:lnTo>
                  <a:pt x="1609" y="2516"/>
                </a:lnTo>
                <a:lnTo>
                  <a:pt x="1616" y="2514"/>
                </a:lnTo>
                <a:lnTo>
                  <a:pt x="1624" y="2512"/>
                </a:lnTo>
                <a:close/>
              </a:path>
            </a:pathLst>
          </a:custGeom>
          <a:solidFill>
            <a:srgbClr val="C00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6" name="Freeform 17">
            <a:extLst>
              <a:ext uri="{FF2B5EF4-FFF2-40B4-BE49-F238E27FC236}">
                <a16:creationId xmlns:a16="http://schemas.microsoft.com/office/drawing/2014/main" id="{F2F4B241-1309-4D2B-8387-0F02A0919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416" y="4553647"/>
            <a:ext cx="1180944" cy="804743"/>
          </a:xfrm>
          <a:custGeom>
            <a:avLst/>
            <a:gdLst>
              <a:gd name="T0" fmla="*/ 1050845 w 2983"/>
              <a:gd name="T1" fmla="*/ 405006 h 2150"/>
              <a:gd name="T2" fmla="*/ 997961 w 2983"/>
              <a:gd name="T3" fmla="*/ 410411 h 2150"/>
              <a:gd name="T4" fmla="*/ 969900 w 2983"/>
              <a:gd name="T5" fmla="*/ 433832 h 2150"/>
              <a:gd name="T6" fmla="*/ 911980 w 2983"/>
              <a:gd name="T7" fmla="*/ 429148 h 2150"/>
              <a:gd name="T8" fmla="*/ 884638 w 2983"/>
              <a:gd name="T9" fmla="*/ 406808 h 2150"/>
              <a:gd name="T10" fmla="*/ 876364 w 2983"/>
              <a:gd name="T11" fmla="*/ 377261 h 2150"/>
              <a:gd name="T12" fmla="*/ 858016 w 2983"/>
              <a:gd name="T13" fmla="*/ 322131 h 2150"/>
              <a:gd name="T14" fmla="*/ 864852 w 2983"/>
              <a:gd name="T15" fmla="*/ 241418 h 2150"/>
              <a:gd name="T16" fmla="*/ 854419 w 2983"/>
              <a:gd name="T17" fmla="*/ 209709 h 2150"/>
              <a:gd name="T18" fmla="*/ 800455 w 2983"/>
              <a:gd name="T19" fmla="*/ 154940 h 2150"/>
              <a:gd name="T20" fmla="*/ 785706 w 2983"/>
              <a:gd name="T21" fmla="*/ 132600 h 2150"/>
              <a:gd name="T22" fmla="*/ 761602 w 2983"/>
              <a:gd name="T23" fmla="*/ 109899 h 2150"/>
              <a:gd name="T24" fmla="*/ 716992 w 2983"/>
              <a:gd name="T25" fmla="*/ 62697 h 2150"/>
              <a:gd name="T26" fmla="*/ 682456 w 2983"/>
              <a:gd name="T27" fmla="*/ 19097 h 2150"/>
              <a:gd name="T28" fmla="*/ 651157 w 2983"/>
              <a:gd name="T29" fmla="*/ 1081 h 2150"/>
              <a:gd name="T30" fmla="*/ 612663 w 2983"/>
              <a:gd name="T31" fmla="*/ 25223 h 2150"/>
              <a:gd name="T32" fmla="*/ 589279 w 2983"/>
              <a:gd name="T33" fmla="*/ 66300 h 2150"/>
              <a:gd name="T34" fmla="*/ 530279 w 2983"/>
              <a:gd name="T35" fmla="*/ 84677 h 2150"/>
              <a:gd name="T36" fmla="*/ 496103 w 2983"/>
              <a:gd name="T37" fmla="*/ 110620 h 2150"/>
              <a:gd name="T38" fmla="*/ 466603 w 2983"/>
              <a:gd name="T39" fmla="*/ 110620 h 2150"/>
              <a:gd name="T40" fmla="*/ 451853 w 2983"/>
              <a:gd name="T41" fmla="*/ 100171 h 2150"/>
              <a:gd name="T42" fmla="*/ 422353 w 2983"/>
              <a:gd name="T43" fmla="*/ 84677 h 2150"/>
              <a:gd name="T44" fmla="*/ 395371 w 2983"/>
              <a:gd name="T45" fmla="*/ 93324 h 2150"/>
              <a:gd name="T46" fmla="*/ 304713 w 2983"/>
              <a:gd name="T47" fmla="*/ 98369 h 2150"/>
              <a:gd name="T48" fmla="*/ 272695 w 2983"/>
              <a:gd name="T49" fmla="*/ 93324 h 2150"/>
              <a:gd name="T50" fmla="*/ 240676 w 2983"/>
              <a:gd name="T51" fmla="*/ 112422 h 2150"/>
              <a:gd name="T52" fmla="*/ 210097 w 2983"/>
              <a:gd name="T53" fmla="*/ 140167 h 2150"/>
              <a:gd name="T54" fmla="*/ 179158 w 2983"/>
              <a:gd name="T55" fmla="*/ 179442 h 2150"/>
              <a:gd name="T56" fmla="*/ 154335 w 2983"/>
              <a:gd name="T57" fmla="*/ 231689 h 2150"/>
              <a:gd name="T58" fmla="*/ 139945 w 2983"/>
              <a:gd name="T59" fmla="*/ 282856 h 2150"/>
              <a:gd name="T60" fmla="*/ 123396 w 2983"/>
              <a:gd name="T61" fmla="*/ 337625 h 2150"/>
              <a:gd name="T62" fmla="*/ 100731 w 2983"/>
              <a:gd name="T63" fmla="*/ 398160 h 2150"/>
              <a:gd name="T64" fmla="*/ 56122 w 2983"/>
              <a:gd name="T65" fmla="*/ 416176 h 2150"/>
              <a:gd name="T66" fmla="*/ 8274 w 2983"/>
              <a:gd name="T67" fmla="*/ 427706 h 2150"/>
              <a:gd name="T68" fmla="*/ 21585 w 2983"/>
              <a:gd name="T69" fmla="*/ 466982 h 2150"/>
              <a:gd name="T70" fmla="*/ 62597 w 2983"/>
              <a:gd name="T71" fmla="*/ 526796 h 2150"/>
              <a:gd name="T72" fmla="*/ 99652 w 2983"/>
              <a:gd name="T73" fmla="*/ 560667 h 2150"/>
              <a:gd name="T74" fmla="*/ 157933 w 2983"/>
              <a:gd name="T75" fmla="*/ 577242 h 2150"/>
              <a:gd name="T76" fmla="*/ 160451 w 2983"/>
              <a:gd name="T77" fmla="*/ 629849 h 2150"/>
              <a:gd name="T78" fmla="*/ 181676 w 2983"/>
              <a:gd name="T79" fmla="*/ 648946 h 2150"/>
              <a:gd name="T80" fmla="*/ 229524 w 2983"/>
              <a:gd name="T81" fmla="*/ 666242 h 2150"/>
              <a:gd name="T82" fmla="*/ 260463 w 2983"/>
              <a:gd name="T83" fmla="*/ 653991 h 2150"/>
              <a:gd name="T84" fmla="*/ 308670 w 2983"/>
              <a:gd name="T85" fmla="*/ 657234 h 2150"/>
              <a:gd name="T86" fmla="*/ 298237 w 2983"/>
              <a:gd name="T87" fmla="*/ 705157 h 2150"/>
              <a:gd name="T88" fmla="*/ 346085 w 2983"/>
              <a:gd name="T89" fmla="*/ 726056 h 2150"/>
              <a:gd name="T90" fmla="*/ 342127 w 2983"/>
              <a:gd name="T91" fmla="*/ 770016 h 2150"/>
              <a:gd name="T92" fmla="*/ 422353 w 2983"/>
              <a:gd name="T93" fmla="*/ 765332 h 2150"/>
              <a:gd name="T94" fmla="*/ 515170 w 2983"/>
              <a:gd name="T95" fmla="*/ 765692 h 2150"/>
              <a:gd name="T96" fmla="*/ 596114 w 2983"/>
              <a:gd name="T97" fmla="*/ 749838 h 2150"/>
              <a:gd name="T98" fmla="*/ 659791 w 2983"/>
              <a:gd name="T99" fmla="*/ 741910 h 2150"/>
              <a:gd name="T100" fmla="*/ 689291 w 2983"/>
              <a:gd name="T101" fmla="*/ 702635 h 2150"/>
              <a:gd name="T102" fmla="*/ 724907 w 2983"/>
              <a:gd name="T103" fmla="*/ 679934 h 2150"/>
              <a:gd name="T104" fmla="*/ 834632 w 2983"/>
              <a:gd name="T105" fmla="*/ 646424 h 2150"/>
              <a:gd name="T106" fmla="*/ 923132 w 2983"/>
              <a:gd name="T107" fmla="*/ 673809 h 2150"/>
              <a:gd name="T108" fmla="*/ 993284 w 2983"/>
              <a:gd name="T109" fmla="*/ 662639 h 2150"/>
              <a:gd name="T110" fmla="*/ 994364 w 2983"/>
              <a:gd name="T111" fmla="*/ 621922 h 2150"/>
              <a:gd name="T112" fmla="*/ 979614 w 2983"/>
              <a:gd name="T113" fmla="*/ 585169 h 2150"/>
              <a:gd name="T114" fmla="*/ 1010193 w 2983"/>
              <a:gd name="T115" fmla="*/ 511302 h 2150"/>
              <a:gd name="T116" fmla="*/ 1044010 w 2983"/>
              <a:gd name="T117" fmla="*/ 490403 h 2150"/>
              <a:gd name="T118" fmla="*/ 1069193 w 2983"/>
              <a:gd name="T119" fmla="*/ 462658 h 2150"/>
              <a:gd name="T120" fmla="*/ 999400 w 2983"/>
              <a:gd name="T121" fmla="*/ 524994 h 2150"/>
              <a:gd name="T122" fmla="*/ 985010 w 2983"/>
              <a:gd name="T123" fmla="*/ 527877 h 215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83" h="2150">
                <a:moveTo>
                  <a:pt x="2975" y="1208"/>
                </a:moveTo>
                <a:lnTo>
                  <a:pt x="2975" y="1201"/>
                </a:lnTo>
                <a:lnTo>
                  <a:pt x="2972" y="1197"/>
                </a:lnTo>
                <a:lnTo>
                  <a:pt x="2970" y="1192"/>
                </a:lnTo>
                <a:lnTo>
                  <a:pt x="2969" y="1187"/>
                </a:lnTo>
                <a:lnTo>
                  <a:pt x="2967" y="1187"/>
                </a:lnTo>
                <a:lnTo>
                  <a:pt x="2967" y="1182"/>
                </a:lnTo>
                <a:lnTo>
                  <a:pt x="2967" y="1177"/>
                </a:lnTo>
                <a:lnTo>
                  <a:pt x="2967" y="1175"/>
                </a:lnTo>
                <a:lnTo>
                  <a:pt x="2965" y="1174"/>
                </a:lnTo>
                <a:lnTo>
                  <a:pt x="2969" y="1163"/>
                </a:lnTo>
                <a:lnTo>
                  <a:pt x="2969" y="1153"/>
                </a:lnTo>
                <a:lnTo>
                  <a:pt x="2958" y="1153"/>
                </a:lnTo>
                <a:lnTo>
                  <a:pt x="2948" y="1153"/>
                </a:lnTo>
                <a:lnTo>
                  <a:pt x="2941" y="1150"/>
                </a:lnTo>
                <a:lnTo>
                  <a:pt x="2935" y="1146"/>
                </a:lnTo>
                <a:lnTo>
                  <a:pt x="2935" y="1141"/>
                </a:lnTo>
                <a:lnTo>
                  <a:pt x="2935" y="1136"/>
                </a:lnTo>
                <a:lnTo>
                  <a:pt x="2933" y="1133"/>
                </a:lnTo>
                <a:lnTo>
                  <a:pt x="2929" y="1131"/>
                </a:lnTo>
                <a:lnTo>
                  <a:pt x="2924" y="1126"/>
                </a:lnTo>
                <a:lnTo>
                  <a:pt x="2921" y="1124"/>
                </a:lnTo>
                <a:lnTo>
                  <a:pt x="2921" y="1119"/>
                </a:lnTo>
                <a:lnTo>
                  <a:pt x="2912" y="1119"/>
                </a:lnTo>
                <a:lnTo>
                  <a:pt x="2907" y="1116"/>
                </a:lnTo>
                <a:lnTo>
                  <a:pt x="2904" y="1110"/>
                </a:lnTo>
                <a:lnTo>
                  <a:pt x="2900" y="1105"/>
                </a:lnTo>
                <a:lnTo>
                  <a:pt x="2894" y="1105"/>
                </a:lnTo>
                <a:lnTo>
                  <a:pt x="2887" y="1105"/>
                </a:lnTo>
                <a:lnTo>
                  <a:pt x="2882" y="1104"/>
                </a:lnTo>
                <a:lnTo>
                  <a:pt x="2880" y="1098"/>
                </a:lnTo>
                <a:lnTo>
                  <a:pt x="2839" y="1098"/>
                </a:lnTo>
                <a:lnTo>
                  <a:pt x="2830" y="1104"/>
                </a:lnTo>
                <a:lnTo>
                  <a:pt x="2825" y="1105"/>
                </a:lnTo>
                <a:lnTo>
                  <a:pt x="2819" y="1105"/>
                </a:lnTo>
                <a:lnTo>
                  <a:pt x="2813" y="1107"/>
                </a:lnTo>
                <a:lnTo>
                  <a:pt x="2810" y="1110"/>
                </a:lnTo>
                <a:lnTo>
                  <a:pt x="2803" y="1117"/>
                </a:lnTo>
                <a:lnTo>
                  <a:pt x="2800" y="1121"/>
                </a:lnTo>
                <a:lnTo>
                  <a:pt x="2796" y="1124"/>
                </a:lnTo>
                <a:lnTo>
                  <a:pt x="2791" y="1126"/>
                </a:lnTo>
                <a:lnTo>
                  <a:pt x="2784" y="1126"/>
                </a:lnTo>
                <a:lnTo>
                  <a:pt x="2779" y="1133"/>
                </a:lnTo>
                <a:lnTo>
                  <a:pt x="2774" y="1139"/>
                </a:lnTo>
                <a:lnTo>
                  <a:pt x="2771" y="1143"/>
                </a:lnTo>
                <a:lnTo>
                  <a:pt x="2767" y="1145"/>
                </a:lnTo>
                <a:lnTo>
                  <a:pt x="2762" y="1146"/>
                </a:lnTo>
                <a:lnTo>
                  <a:pt x="2757" y="1146"/>
                </a:lnTo>
                <a:lnTo>
                  <a:pt x="2750" y="1156"/>
                </a:lnTo>
                <a:lnTo>
                  <a:pt x="2742" y="1165"/>
                </a:lnTo>
                <a:lnTo>
                  <a:pt x="2735" y="1175"/>
                </a:lnTo>
                <a:lnTo>
                  <a:pt x="2732" y="1180"/>
                </a:lnTo>
                <a:lnTo>
                  <a:pt x="2730" y="1187"/>
                </a:lnTo>
                <a:lnTo>
                  <a:pt x="2720" y="1187"/>
                </a:lnTo>
                <a:lnTo>
                  <a:pt x="2709" y="1187"/>
                </a:lnTo>
                <a:lnTo>
                  <a:pt x="2703" y="1184"/>
                </a:lnTo>
                <a:lnTo>
                  <a:pt x="2696" y="1180"/>
                </a:lnTo>
                <a:lnTo>
                  <a:pt x="2694" y="1184"/>
                </a:lnTo>
                <a:lnTo>
                  <a:pt x="2692" y="1187"/>
                </a:lnTo>
                <a:lnTo>
                  <a:pt x="2689" y="1191"/>
                </a:lnTo>
                <a:lnTo>
                  <a:pt x="2689" y="1194"/>
                </a:lnTo>
                <a:lnTo>
                  <a:pt x="2691" y="1194"/>
                </a:lnTo>
                <a:lnTo>
                  <a:pt x="2692" y="1196"/>
                </a:lnTo>
                <a:lnTo>
                  <a:pt x="2694" y="1197"/>
                </a:lnTo>
                <a:lnTo>
                  <a:pt x="2694" y="1201"/>
                </a:lnTo>
                <a:lnTo>
                  <a:pt x="2696" y="1204"/>
                </a:lnTo>
                <a:lnTo>
                  <a:pt x="2696" y="1208"/>
                </a:lnTo>
                <a:lnTo>
                  <a:pt x="2691" y="1209"/>
                </a:lnTo>
                <a:lnTo>
                  <a:pt x="2692" y="1214"/>
                </a:lnTo>
                <a:lnTo>
                  <a:pt x="2692" y="1216"/>
                </a:lnTo>
                <a:lnTo>
                  <a:pt x="2679" y="1220"/>
                </a:lnTo>
                <a:lnTo>
                  <a:pt x="2668" y="1221"/>
                </a:lnTo>
                <a:lnTo>
                  <a:pt x="2665" y="1221"/>
                </a:lnTo>
                <a:lnTo>
                  <a:pt x="2655" y="1221"/>
                </a:lnTo>
                <a:lnTo>
                  <a:pt x="2643" y="1221"/>
                </a:lnTo>
                <a:lnTo>
                  <a:pt x="2639" y="1221"/>
                </a:lnTo>
                <a:lnTo>
                  <a:pt x="2627" y="1221"/>
                </a:lnTo>
                <a:lnTo>
                  <a:pt x="2619" y="1220"/>
                </a:lnTo>
                <a:lnTo>
                  <a:pt x="2610" y="1218"/>
                </a:lnTo>
                <a:lnTo>
                  <a:pt x="2603" y="1213"/>
                </a:lnTo>
                <a:lnTo>
                  <a:pt x="2600" y="1208"/>
                </a:lnTo>
                <a:lnTo>
                  <a:pt x="2592" y="1206"/>
                </a:lnTo>
                <a:lnTo>
                  <a:pt x="2583" y="1204"/>
                </a:lnTo>
                <a:lnTo>
                  <a:pt x="2576" y="1199"/>
                </a:lnTo>
                <a:lnTo>
                  <a:pt x="2573" y="1194"/>
                </a:lnTo>
                <a:lnTo>
                  <a:pt x="2557" y="1196"/>
                </a:lnTo>
                <a:lnTo>
                  <a:pt x="2547" y="1192"/>
                </a:lnTo>
                <a:lnTo>
                  <a:pt x="2535" y="1191"/>
                </a:lnTo>
                <a:lnTo>
                  <a:pt x="2525" y="1187"/>
                </a:lnTo>
                <a:lnTo>
                  <a:pt x="2522" y="1180"/>
                </a:lnTo>
                <a:lnTo>
                  <a:pt x="2517" y="1170"/>
                </a:lnTo>
                <a:lnTo>
                  <a:pt x="2511" y="1160"/>
                </a:lnTo>
                <a:lnTo>
                  <a:pt x="2508" y="1158"/>
                </a:lnTo>
                <a:lnTo>
                  <a:pt x="2505" y="1156"/>
                </a:lnTo>
                <a:lnTo>
                  <a:pt x="2499" y="1155"/>
                </a:lnTo>
                <a:lnTo>
                  <a:pt x="2498" y="1153"/>
                </a:lnTo>
                <a:lnTo>
                  <a:pt x="2499" y="1146"/>
                </a:lnTo>
                <a:lnTo>
                  <a:pt x="2503" y="1143"/>
                </a:lnTo>
                <a:lnTo>
                  <a:pt x="2506" y="1141"/>
                </a:lnTo>
                <a:lnTo>
                  <a:pt x="2510" y="1139"/>
                </a:lnTo>
                <a:lnTo>
                  <a:pt x="2505" y="1136"/>
                </a:lnTo>
                <a:lnTo>
                  <a:pt x="2496" y="1133"/>
                </a:lnTo>
                <a:lnTo>
                  <a:pt x="2488" y="1133"/>
                </a:lnTo>
                <a:lnTo>
                  <a:pt x="2477" y="1133"/>
                </a:lnTo>
                <a:lnTo>
                  <a:pt x="2472" y="1141"/>
                </a:lnTo>
                <a:lnTo>
                  <a:pt x="2469" y="1145"/>
                </a:lnTo>
                <a:lnTo>
                  <a:pt x="2464" y="1146"/>
                </a:lnTo>
                <a:lnTo>
                  <a:pt x="2464" y="1141"/>
                </a:lnTo>
                <a:lnTo>
                  <a:pt x="2462" y="1138"/>
                </a:lnTo>
                <a:lnTo>
                  <a:pt x="2459" y="1129"/>
                </a:lnTo>
                <a:lnTo>
                  <a:pt x="2457" y="1124"/>
                </a:lnTo>
                <a:lnTo>
                  <a:pt x="2457" y="1119"/>
                </a:lnTo>
                <a:lnTo>
                  <a:pt x="2450" y="1116"/>
                </a:lnTo>
                <a:lnTo>
                  <a:pt x="2445" y="1110"/>
                </a:lnTo>
                <a:lnTo>
                  <a:pt x="2440" y="1105"/>
                </a:lnTo>
                <a:lnTo>
                  <a:pt x="2436" y="1098"/>
                </a:lnTo>
                <a:lnTo>
                  <a:pt x="2428" y="1098"/>
                </a:lnTo>
                <a:lnTo>
                  <a:pt x="2423" y="1095"/>
                </a:lnTo>
                <a:lnTo>
                  <a:pt x="2419" y="1090"/>
                </a:lnTo>
                <a:lnTo>
                  <a:pt x="2416" y="1085"/>
                </a:lnTo>
                <a:lnTo>
                  <a:pt x="2416" y="1080"/>
                </a:lnTo>
                <a:lnTo>
                  <a:pt x="2418" y="1076"/>
                </a:lnTo>
                <a:lnTo>
                  <a:pt x="2419" y="1073"/>
                </a:lnTo>
                <a:lnTo>
                  <a:pt x="2423" y="1071"/>
                </a:lnTo>
                <a:lnTo>
                  <a:pt x="2424" y="1066"/>
                </a:lnTo>
                <a:lnTo>
                  <a:pt x="2426" y="1064"/>
                </a:lnTo>
                <a:lnTo>
                  <a:pt x="2430" y="1064"/>
                </a:lnTo>
                <a:lnTo>
                  <a:pt x="2433" y="1064"/>
                </a:lnTo>
                <a:lnTo>
                  <a:pt x="2435" y="1063"/>
                </a:lnTo>
                <a:lnTo>
                  <a:pt x="2436" y="1058"/>
                </a:lnTo>
                <a:lnTo>
                  <a:pt x="2436" y="1052"/>
                </a:lnTo>
                <a:lnTo>
                  <a:pt x="2436" y="1047"/>
                </a:lnTo>
                <a:lnTo>
                  <a:pt x="2431" y="1042"/>
                </a:lnTo>
                <a:lnTo>
                  <a:pt x="2428" y="1035"/>
                </a:lnTo>
                <a:lnTo>
                  <a:pt x="2428" y="1030"/>
                </a:lnTo>
                <a:lnTo>
                  <a:pt x="2430" y="1023"/>
                </a:lnTo>
                <a:lnTo>
                  <a:pt x="2424" y="1023"/>
                </a:lnTo>
                <a:lnTo>
                  <a:pt x="2421" y="1022"/>
                </a:lnTo>
                <a:lnTo>
                  <a:pt x="2419" y="1018"/>
                </a:lnTo>
                <a:lnTo>
                  <a:pt x="2418" y="1015"/>
                </a:lnTo>
                <a:lnTo>
                  <a:pt x="2416" y="1006"/>
                </a:lnTo>
                <a:lnTo>
                  <a:pt x="2413" y="1005"/>
                </a:lnTo>
                <a:lnTo>
                  <a:pt x="2409" y="1003"/>
                </a:lnTo>
                <a:lnTo>
                  <a:pt x="2409" y="955"/>
                </a:lnTo>
                <a:lnTo>
                  <a:pt x="2404" y="954"/>
                </a:lnTo>
                <a:lnTo>
                  <a:pt x="2402" y="952"/>
                </a:lnTo>
                <a:lnTo>
                  <a:pt x="2402" y="948"/>
                </a:lnTo>
                <a:lnTo>
                  <a:pt x="2401" y="940"/>
                </a:lnTo>
                <a:lnTo>
                  <a:pt x="2399" y="931"/>
                </a:lnTo>
                <a:lnTo>
                  <a:pt x="2394" y="926"/>
                </a:lnTo>
                <a:lnTo>
                  <a:pt x="2389" y="921"/>
                </a:lnTo>
                <a:lnTo>
                  <a:pt x="2389" y="911"/>
                </a:lnTo>
                <a:lnTo>
                  <a:pt x="2389" y="901"/>
                </a:lnTo>
                <a:lnTo>
                  <a:pt x="2385" y="894"/>
                </a:lnTo>
                <a:lnTo>
                  <a:pt x="2382" y="887"/>
                </a:lnTo>
                <a:lnTo>
                  <a:pt x="2382" y="873"/>
                </a:lnTo>
                <a:lnTo>
                  <a:pt x="2389" y="873"/>
                </a:lnTo>
                <a:lnTo>
                  <a:pt x="2395" y="870"/>
                </a:lnTo>
                <a:lnTo>
                  <a:pt x="2399" y="865"/>
                </a:lnTo>
                <a:lnTo>
                  <a:pt x="2402" y="860"/>
                </a:lnTo>
                <a:lnTo>
                  <a:pt x="2402" y="844"/>
                </a:lnTo>
                <a:lnTo>
                  <a:pt x="2401" y="834"/>
                </a:lnTo>
                <a:lnTo>
                  <a:pt x="2397" y="824"/>
                </a:lnTo>
                <a:lnTo>
                  <a:pt x="2395" y="812"/>
                </a:lnTo>
                <a:lnTo>
                  <a:pt x="2397" y="797"/>
                </a:lnTo>
                <a:lnTo>
                  <a:pt x="2401" y="783"/>
                </a:lnTo>
                <a:lnTo>
                  <a:pt x="2409" y="757"/>
                </a:lnTo>
                <a:lnTo>
                  <a:pt x="2413" y="744"/>
                </a:lnTo>
                <a:lnTo>
                  <a:pt x="2416" y="730"/>
                </a:lnTo>
                <a:lnTo>
                  <a:pt x="2416" y="715"/>
                </a:lnTo>
                <a:lnTo>
                  <a:pt x="2416" y="696"/>
                </a:lnTo>
                <a:lnTo>
                  <a:pt x="2414" y="689"/>
                </a:lnTo>
                <a:lnTo>
                  <a:pt x="2413" y="682"/>
                </a:lnTo>
                <a:lnTo>
                  <a:pt x="2407" y="679"/>
                </a:lnTo>
                <a:lnTo>
                  <a:pt x="2402" y="675"/>
                </a:lnTo>
                <a:lnTo>
                  <a:pt x="2404" y="670"/>
                </a:lnTo>
                <a:lnTo>
                  <a:pt x="2404" y="669"/>
                </a:lnTo>
                <a:lnTo>
                  <a:pt x="2406" y="665"/>
                </a:lnTo>
                <a:lnTo>
                  <a:pt x="2406" y="663"/>
                </a:lnTo>
                <a:lnTo>
                  <a:pt x="2406" y="660"/>
                </a:lnTo>
                <a:lnTo>
                  <a:pt x="2407" y="657"/>
                </a:lnTo>
                <a:lnTo>
                  <a:pt x="2407" y="653"/>
                </a:lnTo>
                <a:lnTo>
                  <a:pt x="2406" y="648"/>
                </a:lnTo>
                <a:lnTo>
                  <a:pt x="2406" y="645"/>
                </a:lnTo>
                <a:lnTo>
                  <a:pt x="2404" y="640"/>
                </a:lnTo>
                <a:lnTo>
                  <a:pt x="2402" y="636"/>
                </a:lnTo>
                <a:lnTo>
                  <a:pt x="2404" y="633"/>
                </a:lnTo>
                <a:lnTo>
                  <a:pt x="2404" y="629"/>
                </a:lnTo>
                <a:lnTo>
                  <a:pt x="2404" y="626"/>
                </a:lnTo>
                <a:lnTo>
                  <a:pt x="2402" y="617"/>
                </a:lnTo>
                <a:lnTo>
                  <a:pt x="2399" y="611"/>
                </a:lnTo>
                <a:lnTo>
                  <a:pt x="2392" y="604"/>
                </a:lnTo>
                <a:lnTo>
                  <a:pt x="2384" y="597"/>
                </a:lnTo>
                <a:lnTo>
                  <a:pt x="2384" y="595"/>
                </a:lnTo>
                <a:lnTo>
                  <a:pt x="2382" y="592"/>
                </a:lnTo>
                <a:lnTo>
                  <a:pt x="2380" y="590"/>
                </a:lnTo>
                <a:lnTo>
                  <a:pt x="2377" y="583"/>
                </a:lnTo>
                <a:lnTo>
                  <a:pt x="2375" y="582"/>
                </a:lnTo>
                <a:lnTo>
                  <a:pt x="2366" y="566"/>
                </a:lnTo>
                <a:lnTo>
                  <a:pt x="2360" y="559"/>
                </a:lnTo>
                <a:lnTo>
                  <a:pt x="2355" y="554"/>
                </a:lnTo>
                <a:lnTo>
                  <a:pt x="2351" y="553"/>
                </a:lnTo>
                <a:lnTo>
                  <a:pt x="2346" y="547"/>
                </a:lnTo>
                <a:lnTo>
                  <a:pt x="2344" y="546"/>
                </a:lnTo>
                <a:lnTo>
                  <a:pt x="2334" y="539"/>
                </a:lnTo>
                <a:lnTo>
                  <a:pt x="2334" y="527"/>
                </a:lnTo>
                <a:lnTo>
                  <a:pt x="2334" y="515"/>
                </a:lnTo>
                <a:lnTo>
                  <a:pt x="2332" y="505"/>
                </a:lnTo>
                <a:lnTo>
                  <a:pt x="2327" y="498"/>
                </a:lnTo>
                <a:lnTo>
                  <a:pt x="2324" y="491"/>
                </a:lnTo>
                <a:lnTo>
                  <a:pt x="2320" y="486"/>
                </a:lnTo>
                <a:lnTo>
                  <a:pt x="2310" y="478"/>
                </a:lnTo>
                <a:lnTo>
                  <a:pt x="2300" y="469"/>
                </a:lnTo>
                <a:lnTo>
                  <a:pt x="2297" y="464"/>
                </a:lnTo>
                <a:lnTo>
                  <a:pt x="2293" y="457"/>
                </a:lnTo>
                <a:lnTo>
                  <a:pt x="2276" y="452"/>
                </a:lnTo>
                <a:lnTo>
                  <a:pt x="2259" y="447"/>
                </a:lnTo>
                <a:lnTo>
                  <a:pt x="2242" y="442"/>
                </a:lnTo>
                <a:lnTo>
                  <a:pt x="2225" y="437"/>
                </a:lnTo>
                <a:lnTo>
                  <a:pt x="2225" y="430"/>
                </a:lnTo>
                <a:lnTo>
                  <a:pt x="2225" y="428"/>
                </a:lnTo>
                <a:lnTo>
                  <a:pt x="2223" y="425"/>
                </a:lnTo>
                <a:lnTo>
                  <a:pt x="2223" y="423"/>
                </a:lnTo>
                <a:lnTo>
                  <a:pt x="2222" y="418"/>
                </a:lnTo>
                <a:lnTo>
                  <a:pt x="2220" y="415"/>
                </a:lnTo>
                <a:lnTo>
                  <a:pt x="2218" y="413"/>
                </a:lnTo>
                <a:lnTo>
                  <a:pt x="2216" y="409"/>
                </a:lnTo>
                <a:lnTo>
                  <a:pt x="2213" y="406"/>
                </a:lnTo>
                <a:lnTo>
                  <a:pt x="2211" y="404"/>
                </a:lnTo>
                <a:lnTo>
                  <a:pt x="2210" y="403"/>
                </a:lnTo>
                <a:lnTo>
                  <a:pt x="2208" y="401"/>
                </a:lnTo>
                <a:lnTo>
                  <a:pt x="2204" y="399"/>
                </a:lnTo>
                <a:lnTo>
                  <a:pt x="2204" y="397"/>
                </a:lnTo>
                <a:lnTo>
                  <a:pt x="2201" y="396"/>
                </a:lnTo>
                <a:lnTo>
                  <a:pt x="2198" y="392"/>
                </a:lnTo>
                <a:lnTo>
                  <a:pt x="2193" y="389"/>
                </a:lnTo>
                <a:lnTo>
                  <a:pt x="2191" y="387"/>
                </a:lnTo>
                <a:lnTo>
                  <a:pt x="2191" y="386"/>
                </a:lnTo>
                <a:lnTo>
                  <a:pt x="2187" y="384"/>
                </a:lnTo>
                <a:lnTo>
                  <a:pt x="2189" y="377"/>
                </a:lnTo>
                <a:lnTo>
                  <a:pt x="2187" y="372"/>
                </a:lnTo>
                <a:lnTo>
                  <a:pt x="2184" y="368"/>
                </a:lnTo>
                <a:lnTo>
                  <a:pt x="2181" y="367"/>
                </a:lnTo>
                <a:lnTo>
                  <a:pt x="2172" y="363"/>
                </a:lnTo>
                <a:lnTo>
                  <a:pt x="2169" y="362"/>
                </a:lnTo>
                <a:lnTo>
                  <a:pt x="2165" y="358"/>
                </a:lnTo>
                <a:lnTo>
                  <a:pt x="2162" y="357"/>
                </a:lnTo>
                <a:lnTo>
                  <a:pt x="2157" y="353"/>
                </a:lnTo>
                <a:lnTo>
                  <a:pt x="2150" y="351"/>
                </a:lnTo>
                <a:lnTo>
                  <a:pt x="2148" y="351"/>
                </a:lnTo>
                <a:lnTo>
                  <a:pt x="2146" y="348"/>
                </a:lnTo>
                <a:lnTo>
                  <a:pt x="2143" y="345"/>
                </a:lnTo>
                <a:lnTo>
                  <a:pt x="2138" y="339"/>
                </a:lnTo>
                <a:lnTo>
                  <a:pt x="2131" y="334"/>
                </a:lnTo>
                <a:lnTo>
                  <a:pt x="2128" y="333"/>
                </a:lnTo>
                <a:lnTo>
                  <a:pt x="2126" y="328"/>
                </a:lnTo>
                <a:lnTo>
                  <a:pt x="2124" y="326"/>
                </a:lnTo>
                <a:lnTo>
                  <a:pt x="2122" y="322"/>
                </a:lnTo>
                <a:lnTo>
                  <a:pt x="2122" y="321"/>
                </a:lnTo>
                <a:lnTo>
                  <a:pt x="2122" y="319"/>
                </a:lnTo>
                <a:lnTo>
                  <a:pt x="2122" y="317"/>
                </a:lnTo>
                <a:lnTo>
                  <a:pt x="2122" y="314"/>
                </a:lnTo>
                <a:lnTo>
                  <a:pt x="2121" y="309"/>
                </a:lnTo>
                <a:lnTo>
                  <a:pt x="2117" y="305"/>
                </a:lnTo>
                <a:lnTo>
                  <a:pt x="2109" y="300"/>
                </a:lnTo>
                <a:lnTo>
                  <a:pt x="2100" y="295"/>
                </a:lnTo>
                <a:lnTo>
                  <a:pt x="2088" y="293"/>
                </a:lnTo>
                <a:lnTo>
                  <a:pt x="2083" y="283"/>
                </a:lnTo>
                <a:lnTo>
                  <a:pt x="2078" y="273"/>
                </a:lnTo>
                <a:lnTo>
                  <a:pt x="2071" y="264"/>
                </a:lnTo>
                <a:lnTo>
                  <a:pt x="2066" y="261"/>
                </a:lnTo>
                <a:lnTo>
                  <a:pt x="2061" y="259"/>
                </a:lnTo>
                <a:lnTo>
                  <a:pt x="2052" y="247"/>
                </a:lnTo>
                <a:lnTo>
                  <a:pt x="2042" y="237"/>
                </a:lnTo>
                <a:lnTo>
                  <a:pt x="2032" y="227"/>
                </a:lnTo>
                <a:lnTo>
                  <a:pt x="2020" y="218"/>
                </a:lnTo>
                <a:lnTo>
                  <a:pt x="2020" y="213"/>
                </a:lnTo>
                <a:lnTo>
                  <a:pt x="2020" y="208"/>
                </a:lnTo>
                <a:lnTo>
                  <a:pt x="2018" y="205"/>
                </a:lnTo>
                <a:lnTo>
                  <a:pt x="2015" y="203"/>
                </a:lnTo>
                <a:lnTo>
                  <a:pt x="2010" y="198"/>
                </a:lnTo>
                <a:lnTo>
                  <a:pt x="2006" y="196"/>
                </a:lnTo>
                <a:lnTo>
                  <a:pt x="2006" y="191"/>
                </a:lnTo>
                <a:lnTo>
                  <a:pt x="2003" y="184"/>
                </a:lnTo>
                <a:lnTo>
                  <a:pt x="1998" y="179"/>
                </a:lnTo>
                <a:lnTo>
                  <a:pt x="1993" y="174"/>
                </a:lnTo>
                <a:lnTo>
                  <a:pt x="1986" y="170"/>
                </a:lnTo>
                <a:lnTo>
                  <a:pt x="1984" y="162"/>
                </a:lnTo>
                <a:lnTo>
                  <a:pt x="1983" y="153"/>
                </a:lnTo>
                <a:lnTo>
                  <a:pt x="1974" y="141"/>
                </a:lnTo>
                <a:lnTo>
                  <a:pt x="1966" y="130"/>
                </a:lnTo>
                <a:lnTo>
                  <a:pt x="1962" y="123"/>
                </a:lnTo>
                <a:lnTo>
                  <a:pt x="1959" y="116"/>
                </a:lnTo>
                <a:lnTo>
                  <a:pt x="1955" y="109"/>
                </a:lnTo>
                <a:lnTo>
                  <a:pt x="1952" y="106"/>
                </a:lnTo>
                <a:lnTo>
                  <a:pt x="1943" y="97"/>
                </a:lnTo>
                <a:lnTo>
                  <a:pt x="1938" y="94"/>
                </a:lnTo>
                <a:lnTo>
                  <a:pt x="1935" y="89"/>
                </a:lnTo>
                <a:lnTo>
                  <a:pt x="1931" y="83"/>
                </a:lnTo>
                <a:lnTo>
                  <a:pt x="1931" y="75"/>
                </a:lnTo>
                <a:lnTo>
                  <a:pt x="1921" y="68"/>
                </a:lnTo>
                <a:lnTo>
                  <a:pt x="1918" y="65"/>
                </a:lnTo>
                <a:lnTo>
                  <a:pt x="1911" y="58"/>
                </a:lnTo>
                <a:lnTo>
                  <a:pt x="1909" y="58"/>
                </a:lnTo>
                <a:lnTo>
                  <a:pt x="1908" y="54"/>
                </a:lnTo>
                <a:lnTo>
                  <a:pt x="1906" y="54"/>
                </a:lnTo>
                <a:lnTo>
                  <a:pt x="1902" y="54"/>
                </a:lnTo>
                <a:lnTo>
                  <a:pt x="1897" y="53"/>
                </a:lnTo>
                <a:lnTo>
                  <a:pt x="1892" y="49"/>
                </a:lnTo>
                <a:lnTo>
                  <a:pt x="1882" y="43"/>
                </a:lnTo>
                <a:lnTo>
                  <a:pt x="1879" y="39"/>
                </a:lnTo>
                <a:lnTo>
                  <a:pt x="1873" y="41"/>
                </a:lnTo>
                <a:lnTo>
                  <a:pt x="1870" y="41"/>
                </a:lnTo>
                <a:lnTo>
                  <a:pt x="1868" y="39"/>
                </a:lnTo>
                <a:lnTo>
                  <a:pt x="1865" y="37"/>
                </a:lnTo>
                <a:lnTo>
                  <a:pt x="1863" y="36"/>
                </a:lnTo>
                <a:lnTo>
                  <a:pt x="1860" y="34"/>
                </a:lnTo>
                <a:lnTo>
                  <a:pt x="1856" y="32"/>
                </a:lnTo>
                <a:lnTo>
                  <a:pt x="1851" y="25"/>
                </a:lnTo>
                <a:lnTo>
                  <a:pt x="1848" y="19"/>
                </a:lnTo>
                <a:lnTo>
                  <a:pt x="1841" y="10"/>
                </a:lnTo>
                <a:lnTo>
                  <a:pt x="1839" y="8"/>
                </a:lnTo>
                <a:lnTo>
                  <a:pt x="1838" y="8"/>
                </a:lnTo>
                <a:lnTo>
                  <a:pt x="1834" y="5"/>
                </a:lnTo>
                <a:lnTo>
                  <a:pt x="1833" y="5"/>
                </a:lnTo>
                <a:lnTo>
                  <a:pt x="1829" y="2"/>
                </a:lnTo>
                <a:lnTo>
                  <a:pt x="1827" y="2"/>
                </a:lnTo>
                <a:lnTo>
                  <a:pt x="1822" y="0"/>
                </a:lnTo>
                <a:lnTo>
                  <a:pt x="1815" y="0"/>
                </a:lnTo>
                <a:lnTo>
                  <a:pt x="1810" y="3"/>
                </a:lnTo>
                <a:lnTo>
                  <a:pt x="1804" y="5"/>
                </a:lnTo>
                <a:lnTo>
                  <a:pt x="1798" y="8"/>
                </a:lnTo>
                <a:lnTo>
                  <a:pt x="1797" y="10"/>
                </a:lnTo>
                <a:lnTo>
                  <a:pt x="1795" y="14"/>
                </a:lnTo>
                <a:lnTo>
                  <a:pt x="1793" y="15"/>
                </a:lnTo>
                <a:lnTo>
                  <a:pt x="1792" y="17"/>
                </a:lnTo>
                <a:lnTo>
                  <a:pt x="1788" y="20"/>
                </a:lnTo>
                <a:lnTo>
                  <a:pt x="1783" y="22"/>
                </a:lnTo>
                <a:lnTo>
                  <a:pt x="1781" y="24"/>
                </a:lnTo>
                <a:lnTo>
                  <a:pt x="1781" y="27"/>
                </a:lnTo>
                <a:lnTo>
                  <a:pt x="1773" y="29"/>
                </a:lnTo>
                <a:lnTo>
                  <a:pt x="1764" y="31"/>
                </a:lnTo>
                <a:lnTo>
                  <a:pt x="1758" y="36"/>
                </a:lnTo>
                <a:lnTo>
                  <a:pt x="1754" y="41"/>
                </a:lnTo>
                <a:lnTo>
                  <a:pt x="1746" y="41"/>
                </a:lnTo>
                <a:lnTo>
                  <a:pt x="1739" y="43"/>
                </a:lnTo>
                <a:lnTo>
                  <a:pt x="1734" y="46"/>
                </a:lnTo>
                <a:lnTo>
                  <a:pt x="1727" y="48"/>
                </a:lnTo>
                <a:lnTo>
                  <a:pt x="1722" y="49"/>
                </a:lnTo>
                <a:lnTo>
                  <a:pt x="1717" y="53"/>
                </a:lnTo>
                <a:lnTo>
                  <a:pt x="1710" y="61"/>
                </a:lnTo>
                <a:lnTo>
                  <a:pt x="1703" y="70"/>
                </a:lnTo>
                <a:lnTo>
                  <a:pt x="1698" y="73"/>
                </a:lnTo>
                <a:lnTo>
                  <a:pt x="1693" y="75"/>
                </a:lnTo>
                <a:lnTo>
                  <a:pt x="1694" y="87"/>
                </a:lnTo>
                <a:lnTo>
                  <a:pt x="1693" y="95"/>
                </a:lnTo>
                <a:lnTo>
                  <a:pt x="1689" y="112"/>
                </a:lnTo>
                <a:lnTo>
                  <a:pt x="1686" y="130"/>
                </a:lnTo>
                <a:lnTo>
                  <a:pt x="1686" y="140"/>
                </a:lnTo>
                <a:lnTo>
                  <a:pt x="1686" y="150"/>
                </a:lnTo>
                <a:lnTo>
                  <a:pt x="1681" y="152"/>
                </a:lnTo>
                <a:lnTo>
                  <a:pt x="1679" y="153"/>
                </a:lnTo>
                <a:lnTo>
                  <a:pt x="1674" y="158"/>
                </a:lnTo>
                <a:lnTo>
                  <a:pt x="1672" y="162"/>
                </a:lnTo>
                <a:lnTo>
                  <a:pt x="1669" y="164"/>
                </a:lnTo>
                <a:lnTo>
                  <a:pt x="1664" y="165"/>
                </a:lnTo>
                <a:lnTo>
                  <a:pt x="1659" y="164"/>
                </a:lnTo>
                <a:lnTo>
                  <a:pt x="1657" y="167"/>
                </a:lnTo>
                <a:lnTo>
                  <a:pt x="1655" y="170"/>
                </a:lnTo>
                <a:lnTo>
                  <a:pt x="1647" y="172"/>
                </a:lnTo>
                <a:lnTo>
                  <a:pt x="1643" y="174"/>
                </a:lnTo>
                <a:lnTo>
                  <a:pt x="1640" y="176"/>
                </a:lnTo>
                <a:lnTo>
                  <a:pt x="1638" y="179"/>
                </a:lnTo>
                <a:lnTo>
                  <a:pt x="1638" y="184"/>
                </a:lnTo>
                <a:lnTo>
                  <a:pt x="1635" y="184"/>
                </a:lnTo>
                <a:lnTo>
                  <a:pt x="1631" y="184"/>
                </a:lnTo>
                <a:lnTo>
                  <a:pt x="1623" y="189"/>
                </a:lnTo>
                <a:lnTo>
                  <a:pt x="1616" y="196"/>
                </a:lnTo>
                <a:lnTo>
                  <a:pt x="1612" y="198"/>
                </a:lnTo>
                <a:lnTo>
                  <a:pt x="1599" y="206"/>
                </a:lnTo>
                <a:lnTo>
                  <a:pt x="1590" y="210"/>
                </a:lnTo>
                <a:lnTo>
                  <a:pt x="1582" y="213"/>
                </a:lnTo>
                <a:lnTo>
                  <a:pt x="1578" y="215"/>
                </a:lnTo>
                <a:lnTo>
                  <a:pt x="1575" y="217"/>
                </a:lnTo>
                <a:lnTo>
                  <a:pt x="1571" y="217"/>
                </a:lnTo>
                <a:lnTo>
                  <a:pt x="1568" y="215"/>
                </a:lnTo>
                <a:lnTo>
                  <a:pt x="1563" y="213"/>
                </a:lnTo>
                <a:lnTo>
                  <a:pt x="1558" y="215"/>
                </a:lnTo>
                <a:lnTo>
                  <a:pt x="1549" y="215"/>
                </a:lnTo>
                <a:lnTo>
                  <a:pt x="1537" y="218"/>
                </a:lnTo>
                <a:lnTo>
                  <a:pt x="1530" y="220"/>
                </a:lnTo>
                <a:lnTo>
                  <a:pt x="1515" y="223"/>
                </a:lnTo>
                <a:lnTo>
                  <a:pt x="1510" y="223"/>
                </a:lnTo>
                <a:lnTo>
                  <a:pt x="1493" y="229"/>
                </a:lnTo>
                <a:lnTo>
                  <a:pt x="1488" y="230"/>
                </a:lnTo>
                <a:lnTo>
                  <a:pt x="1474" y="235"/>
                </a:lnTo>
                <a:lnTo>
                  <a:pt x="1469" y="237"/>
                </a:lnTo>
                <a:lnTo>
                  <a:pt x="1457" y="242"/>
                </a:lnTo>
                <a:lnTo>
                  <a:pt x="1452" y="244"/>
                </a:lnTo>
                <a:lnTo>
                  <a:pt x="1440" y="249"/>
                </a:lnTo>
                <a:lnTo>
                  <a:pt x="1435" y="251"/>
                </a:lnTo>
                <a:lnTo>
                  <a:pt x="1430" y="254"/>
                </a:lnTo>
                <a:lnTo>
                  <a:pt x="1428" y="258"/>
                </a:lnTo>
                <a:lnTo>
                  <a:pt x="1426" y="261"/>
                </a:lnTo>
                <a:lnTo>
                  <a:pt x="1420" y="264"/>
                </a:lnTo>
                <a:lnTo>
                  <a:pt x="1413" y="268"/>
                </a:lnTo>
                <a:lnTo>
                  <a:pt x="1409" y="271"/>
                </a:lnTo>
                <a:lnTo>
                  <a:pt x="1408" y="273"/>
                </a:lnTo>
                <a:lnTo>
                  <a:pt x="1406" y="276"/>
                </a:lnTo>
                <a:lnTo>
                  <a:pt x="1406" y="282"/>
                </a:lnTo>
                <a:lnTo>
                  <a:pt x="1403" y="285"/>
                </a:lnTo>
                <a:lnTo>
                  <a:pt x="1394" y="290"/>
                </a:lnTo>
                <a:lnTo>
                  <a:pt x="1391" y="292"/>
                </a:lnTo>
                <a:lnTo>
                  <a:pt x="1386" y="293"/>
                </a:lnTo>
                <a:lnTo>
                  <a:pt x="1384" y="297"/>
                </a:lnTo>
                <a:lnTo>
                  <a:pt x="1384" y="304"/>
                </a:lnTo>
                <a:lnTo>
                  <a:pt x="1380" y="305"/>
                </a:lnTo>
                <a:lnTo>
                  <a:pt x="1379" y="307"/>
                </a:lnTo>
                <a:lnTo>
                  <a:pt x="1375" y="309"/>
                </a:lnTo>
                <a:lnTo>
                  <a:pt x="1374" y="312"/>
                </a:lnTo>
                <a:lnTo>
                  <a:pt x="1372" y="316"/>
                </a:lnTo>
                <a:lnTo>
                  <a:pt x="1369" y="317"/>
                </a:lnTo>
                <a:lnTo>
                  <a:pt x="1365" y="319"/>
                </a:lnTo>
                <a:lnTo>
                  <a:pt x="1357" y="319"/>
                </a:lnTo>
                <a:lnTo>
                  <a:pt x="1350" y="321"/>
                </a:lnTo>
                <a:lnTo>
                  <a:pt x="1346" y="324"/>
                </a:lnTo>
                <a:lnTo>
                  <a:pt x="1345" y="328"/>
                </a:lnTo>
                <a:lnTo>
                  <a:pt x="1336" y="333"/>
                </a:lnTo>
                <a:lnTo>
                  <a:pt x="1331" y="334"/>
                </a:lnTo>
                <a:lnTo>
                  <a:pt x="1324" y="334"/>
                </a:lnTo>
                <a:lnTo>
                  <a:pt x="1324" y="329"/>
                </a:lnTo>
                <a:lnTo>
                  <a:pt x="1321" y="326"/>
                </a:lnTo>
                <a:lnTo>
                  <a:pt x="1317" y="324"/>
                </a:lnTo>
                <a:lnTo>
                  <a:pt x="1312" y="322"/>
                </a:lnTo>
                <a:lnTo>
                  <a:pt x="1307" y="321"/>
                </a:lnTo>
                <a:lnTo>
                  <a:pt x="1304" y="317"/>
                </a:lnTo>
                <a:lnTo>
                  <a:pt x="1302" y="314"/>
                </a:lnTo>
                <a:lnTo>
                  <a:pt x="1304" y="307"/>
                </a:lnTo>
                <a:lnTo>
                  <a:pt x="1299" y="307"/>
                </a:lnTo>
                <a:lnTo>
                  <a:pt x="1297" y="307"/>
                </a:lnTo>
                <a:lnTo>
                  <a:pt x="1293" y="305"/>
                </a:lnTo>
                <a:lnTo>
                  <a:pt x="1290" y="304"/>
                </a:lnTo>
                <a:lnTo>
                  <a:pt x="1288" y="304"/>
                </a:lnTo>
                <a:lnTo>
                  <a:pt x="1287" y="302"/>
                </a:lnTo>
                <a:lnTo>
                  <a:pt x="1287" y="300"/>
                </a:lnTo>
                <a:lnTo>
                  <a:pt x="1285" y="299"/>
                </a:lnTo>
                <a:lnTo>
                  <a:pt x="1283" y="299"/>
                </a:lnTo>
                <a:lnTo>
                  <a:pt x="1282" y="297"/>
                </a:lnTo>
                <a:lnTo>
                  <a:pt x="1280" y="295"/>
                </a:lnTo>
                <a:lnTo>
                  <a:pt x="1278" y="292"/>
                </a:lnTo>
                <a:lnTo>
                  <a:pt x="1276" y="290"/>
                </a:lnTo>
                <a:lnTo>
                  <a:pt x="1275" y="288"/>
                </a:lnTo>
                <a:lnTo>
                  <a:pt x="1273" y="287"/>
                </a:lnTo>
                <a:lnTo>
                  <a:pt x="1271" y="285"/>
                </a:lnTo>
                <a:lnTo>
                  <a:pt x="1270" y="283"/>
                </a:lnTo>
                <a:lnTo>
                  <a:pt x="1268" y="283"/>
                </a:lnTo>
                <a:lnTo>
                  <a:pt x="1266" y="282"/>
                </a:lnTo>
                <a:lnTo>
                  <a:pt x="1265" y="280"/>
                </a:lnTo>
                <a:lnTo>
                  <a:pt x="1263" y="280"/>
                </a:lnTo>
                <a:lnTo>
                  <a:pt x="1261" y="280"/>
                </a:lnTo>
                <a:lnTo>
                  <a:pt x="1258" y="278"/>
                </a:lnTo>
                <a:lnTo>
                  <a:pt x="1256" y="278"/>
                </a:lnTo>
                <a:lnTo>
                  <a:pt x="1253" y="278"/>
                </a:lnTo>
                <a:lnTo>
                  <a:pt x="1251" y="278"/>
                </a:lnTo>
                <a:lnTo>
                  <a:pt x="1247" y="280"/>
                </a:lnTo>
                <a:lnTo>
                  <a:pt x="1242" y="280"/>
                </a:lnTo>
                <a:lnTo>
                  <a:pt x="1237" y="275"/>
                </a:lnTo>
                <a:lnTo>
                  <a:pt x="1230" y="268"/>
                </a:lnTo>
                <a:lnTo>
                  <a:pt x="1227" y="266"/>
                </a:lnTo>
                <a:lnTo>
                  <a:pt x="1218" y="264"/>
                </a:lnTo>
                <a:lnTo>
                  <a:pt x="1212" y="259"/>
                </a:lnTo>
                <a:lnTo>
                  <a:pt x="1208" y="258"/>
                </a:lnTo>
                <a:lnTo>
                  <a:pt x="1205" y="254"/>
                </a:lnTo>
                <a:lnTo>
                  <a:pt x="1201" y="251"/>
                </a:lnTo>
                <a:lnTo>
                  <a:pt x="1200" y="242"/>
                </a:lnTo>
                <a:lnTo>
                  <a:pt x="1198" y="239"/>
                </a:lnTo>
                <a:lnTo>
                  <a:pt x="1196" y="235"/>
                </a:lnTo>
                <a:lnTo>
                  <a:pt x="1193" y="232"/>
                </a:lnTo>
                <a:lnTo>
                  <a:pt x="1188" y="232"/>
                </a:lnTo>
                <a:lnTo>
                  <a:pt x="1186" y="232"/>
                </a:lnTo>
                <a:lnTo>
                  <a:pt x="1184" y="232"/>
                </a:lnTo>
                <a:lnTo>
                  <a:pt x="1181" y="232"/>
                </a:lnTo>
                <a:lnTo>
                  <a:pt x="1178" y="234"/>
                </a:lnTo>
                <a:lnTo>
                  <a:pt x="1174" y="235"/>
                </a:lnTo>
                <a:lnTo>
                  <a:pt x="1166" y="235"/>
                </a:lnTo>
                <a:lnTo>
                  <a:pt x="1155" y="235"/>
                </a:lnTo>
                <a:lnTo>
                  <a:pt x="1150" y="237"/>
                </a:lnTo>
                <a:lnTo>
                  <a:pt x="1147" y="239"/>
                </a:lnTo>
                <a:lnTo>
                  <a:pt x="1147" y="242"/>
                </a:lnTo>
                <a:lnTo>
                  <a:pt x="1147" y="246"/>
                </a:lnTo>
                <a:lnTo>
                  <a:pt x="1143" y="246"/>
                </a:lnTo>
                <a:lnTo>
                  <a:pt x="1140" y="246"/>
                </a:lnTo>
                <a:lnTo>
                  <a:pt x="1137" y="246"/>
                </a:lnTo>
                <a:lnTo>
                  <a:pt x="1133" y="246"/>
                </a:lnTo>
                <a:lnTo>
                  <a:pt x="1131" y="247"/>
                </a:lnTo>
                <a:lnTo>
                  <a:pt x="1131" y="249"/>
                </a:lnTo>
                <a:lnTo>
                  <a:pt x="1130" y="251"/>
                </a:lnTo>
                <a:lnTo>
                  <a:pt x="1126" y="252"/>
                </a:lnTo>
                <a:lnTo>
                  <a:pt x="1120" y="252"/>
                </a:lnTo>
                <a:lnTo>
                  <a:pt x="1113" y="252"/>
                </a:lnTo>
                <a:lnTo>
                  <a:pt x="1113" y="256"/>
                </a:lnTo>
                <a:lnTo>
                  <a:pt x="1113" y="259"/>
                </a:lnTo>
                <a:lnTo>
                  <a:pt x="1109" y="259"/>
                </a:lnTo>
                <a:lnTo>
                  <a:pt x="1106" y="259"/>
                </a:lnTo>
                <a:lnTo>
                  <a:pt x="1102" y="259"/>
                </a:lnTo>
                <a:lnTo>
                  <a:pt x="1099" y="259"/>
                </a:lnTo>
                <a:lnTo>
                  <a:pt x="1097" y="264"/>
                </a:lnTo>
                <a:lnTo>
                  <a:pt x="1096" y="266"/>
                </a:lnTo>
                <a:lnTo>
                  <a:pt x="1092" y="266"/>
                </a:lnTo>
                <a:lnTo>
                  <a:pt x="1072" y="266"/>
                </a:lnTo>
                <a:lnTo>
                  <a:pt x="1053" y="264"/>
                </a:lnTo>
                <a:lnTo>
                  <a:pt x="1037" y="259"/>
                </a:lnTo>
                <a:lnTo>
                  <a:pt x="1024" y="252"/>
                </a:lnTo>
                <a:lnTo>
                  <a:pt x="1005" y="252"/>
                </a:lnTo>
                <a:lnTo>
                  <a:pt x="986" y="252"/>
                </a:lnTo>
                <a:lnTo>
                  <a:pt x="969" y="251"/>
                </a:lnTo>
                <a:lnTo>
                  <a:pt x="956" y="246"/>
                </a:lnTo>
                <a:lnTo>
                  <a:pt x="945" y="246"/>
                </a:lnTo>
                <a:lnTo>
                  <a:pt x="935" y="247"/>
                </a:lnTo>
                <a:lnTo>
                  <a:pt x="918" y="254"/>
                </a:lnTo>
                <a:lnTo>
                  <a:pt x="901" y="258"/>
                </a:lnTo>
                <a:lnTo>
                  <a:pt x="891" y="259"/>
                </a:lnTo>
                <a:lnTo>
                  <a:pt x="881" y="259"/>
                </a:lnTo>
                <a:lnTo>
                  <a:pt x="872" y="261"/>
                </a:lnTo>
                <a:lnTo>
                  <a:pt x="867" y="263"/>
                </a:lnTo>
                <a:lnTo>
                  <a:pt x="864" y="268"/>
                </a:lnTo>
                <a:lnTo>
                  <a:pt x="860" y="273"/>
                </a:lnTo>
                <a:lnTo>
                  <a:pt x="847" y="273"/>
                </a:lnTo>
                <a:lnTo>
                  <a:pt x="845" y="270"/>
                </a:lnTo>
                <a:lnTo>
                  <a:pt x="841" y="268"/>
                </a:lnTo>
                <a:lnTo>
                  <a:pt x="833" y="266"/>
                </a:lnTo>
                <a:lnTo>
                  <a:pt x="829" y="264"/>
                </a:lnTo>
                <a:lnTo>
                  <a:pt x="826" y="263"/>
                </a:lnTo>
                <a:lnTo>
                  <a:pt x="823" y="261"/>
                </a:lnTo>
                <a:lnTo>
                  <a:pt x="819" y="259"/>
                </a:lnTo>
                <a:lnTo>
                  <a:pt x="819" y="254"/>
                </a:lnTo>
                <a:lnTo>
                  <a:pt x="818" y="251"/>
                </a:lnTo>
                <a:lnTo>
                  <a:pt x="814" y="249"/>
                </a:lnTo>
                <a:lnTo>
                  <a:pt x="811" y="247"/>
                </a:lnTo>
                <a:lnTo>
                  <a:pt x="802" y="246"/>
                </a:lnTo>
                <a:lnTo>
                  <a:pt x="800" y="242"/>
                </a:lnTo>
                <a:lnTo>
                  <a:pt x="799" y="239"/>
                </a:lnTo>
                <a:lnTo>
                  <a:pt x="792" y="242"/>
                </a:lnTo>
                <a:lnTo>
                  <a:pt x="785" y="246"/>
                </a:lnTo>
                <a:lnTo>
                  <a:pt x="775" y="246"/>
                </a:lnTo>
                <a:lnTo>
                  <a:pt x="765" y="246"/>
                </a:lnTo>
                <a:lnTo>
                  <a:pt x="761" y="246"/>
                </a:lnTo>
                <a:lnTo>
                  <a:pt x="760" y="247"/>
                </a:lnTo>
                <a:lnTo>
                  <a:pt x="758" y="252"/>
                </a:lnTo>
                <a:lnTo>
                  <a:pt x="758" y="259"/>
                </a:lnTo>
                <a:lnTo>
                  <a:pt x="758" y="263"/>
                </a:lnTo>
                <a:lnTo>
                  <a:pt x="756" y="266"/>
                </a:lnTo>
                <a:lnTo>
                  <a:pt x="753" y="268"/>
                </a:lnTo>
                <a:lnTo>
                  <a:pt x="748" y="273"/>
                </a:lnTo>
                <a:lnTo>
                  <a:pt x="744" y="276"/>
                </a:lnTo>
                <a:lnTo>
                  <a:pt x="744" y="280"/>
                </a:lnTo>
                <a:lnTo>
                  <a:pt x="741" y="280"/>
                </a:lnTo>
                <a:lnTo>
                  <a:pt x="739" y="282"/>
                </a:lnTo>
                <a:lnTo>
                  <a:pt x="737" y="287"/>
                </a:lnTo>
                <a:lnTo>
                  <a:pt x="729" y="285"/>
                </a:lnTo>
                <a:lnTo>
                  <a:pt x="722" y="287"/>
                </a:lnTo>
                <a:lnTo>
                  <a:pt x="719" y="290"/>
                </a:lnTo>
                <a:lnTo>
                  <a:pt x="715" y="295"/>
                </a:lnTo>
                <a:lnTo>
                  <a:pt x="712" y="307"/>
                </a:lnTo>
                <a:lnTo>
                  <a:pt x="708" y="310"/>
                </a:lnTo>
                <a:lnTo>
                  <a:pt x="703" y="314"/>
                </a:lnTo>
                <a:lnTo>
                  <a:pt x="698" y="314"/>
                </a:lnTo>
                <a:lnTo>
                  <a:pt x="693" y="314"/>
                </a:lnTo>
                <a:lnTo>
                  <a:pt x="681" y="314"/>
                </a:lnTo>
                <a:lnTo>
                  <a:pt x="676" y="316"/>
                </a:lnTo>
                <a:lnTo>
                  <a:pt x="673" y="314"/>
                </a:lnTo>
                <a:lnTo>
                  <a:pt x="669" y="312"/>
                </a:lnTo>
                <a:lnTo>
                  <a:pt x="669" y="307"/>
                </a:lnTo>
                <a:lnTo>
                  <a:pt x="664" y="309"/>
                </a:lnTo>
                <a:lnTo>
                  <a:pt x="662" y="314"/>
                </a:lnTo>
                <a:lnTo>
                  <a:pt x="661" y="319"/>
                </a:lnTo>
                <a:lnTo>
                  <a:pt x="661" y="328"/>
                </a:lnTo>
                <a:lnTo>
                  <a:pt x="662" y="341"/>
                </a:lnTo>
                <a:lnTo>
                  <a:pt x="662" y="350"/>
                </a:lnTo>
                <a:lnTo>
                  <a:pt x="662" y="355"/>
                </a:lnTo>
                <a:lnTo>
                  <a:pt x="657" y="358"/>
                </a:lnTo>
                <a:lnTo>
                  <a:pt x="652" y="362"/>
                </a:lnTo>
                <a:lnTo>
                  <a:pt x="647" y="367"/>
                </a:lnTo>
                <a:lnTo>
                  <a:pt x="645" y="368"/>
                </a:lnTo>
                <a:lnTo>
                  <a:pt x="642" y="368"/>
                </a:lnTo>
                <a:lnTo>
                  <a:pt x="637" y="368"/>
                </a:lnTo>
                <a:lnTo>
                  <a:pt x="628" y="372"/>
                </a:lnTo>
                <a:lnTo>
                  <a:pt x="620" y="375"/>
                </a:lnTo>
                <a:lnTo>
                  <a:pt x="616" y="379"/>
                </a:lnTo>
                <a:lnTo>
                  <a:pt x="615" y="382"/>
                </a:lnTo>
                <a:lnTo>
                  <a:pt x="606" y="382"/>
                </a:lnTo>
                <a:lnTo>
                  <a:pt x="598" y="384"/>
                </a:lnTo>
                <a:lnTo>
                  <a:pt x="591" y="387"/>
                </a:lnTo>
                <a:lnTo>
                  <a:pt x="584" y="389"/>
                </a:lnTo>
                <a:lnTo>
                  <a:pt x="572" y="397"/>
                </a:lnTo>
                <a:lnTo>
                  <a:pt x="560" y="403"/>
                </a:lnTo>
                <a:lnTo>
                  <a:pt x="555" y="404"/>
                </a:lnTo>
                <a:lnTo>
                  <a:pt x="550" y="408"/>
                </a:lnTo>
                <a:lnTo>
                  <a:pt x="543" y="416"/>
                </a:lnTo>
                <a:lnTo>
                  <a:pt x="536" y="425"/>
                </a:lnTo>
                <a:lnTo>
                  <a:pt x="531" y="428"/>
                </a:lnTo>
                <a:lnTo>
                  <a:pt x="526" y="430"/>
                </a:lnTo>
                <a:lnTo>
                  <a:pt x="522" y="438"/>
                </a:lnTo>
                <a:lnTo>
                  <a:pt x="517" y="445"/>
                </a:lnTo>
                <a:lnTo>
                  <a:pt x="514" y="454"/>
                </a:lnTo>
                <a:lnTo>
                  <a:pt x="512" y="459"/>
                </a:lnTo>
                <a:lnTo>
                  <a:pt x="512" y="464"/>
                </a:lnTo>
                <a:lnTo>
                  <a:pt x="504" y="469"/>
                </a:lnTo>
                <a:lnTo>
                  <a:pt x="497" y="474"/>
                </a:lnTo>
                <a:lnTo>
                  <a:pt x="495" y="476"/>
                </a:lnTo>
                <a:lnTo>
                  <a:pt x="493" y="481"/>
                </a:lnTo>
                <a:lnTo>
                  <a:pt x="492" y="486"/>
                </a:lnTo>
                <a:lnTo>
                  <a:pt x="492" y="491"/>
                </a:lnTo>
                <a:lnTo>
                  <a:pt x="493" y="496"/>
                </a:lnTo>
                <a:lnTo>
                  <a:pt x="495" y="498"/>
                </a:lnTo>
                <a:lnTo>
                  <a:pt x="498" y="498"/>
                </a:lnTo>
                <a:lnTo>
                  <a:pt x="498" y="512"/>
                </a:lnTo>
                <a:lnTo>
                  <a:pt x="488" y="517"/>
                </a:lnTo>
                <a:lnTo>
                  <a:pt x="480" y="524"/>
                </a:lnTo>
                <a:lnTo>
                  <a:pt x="471" y="530"/>
                </a:lnTo>
                <a:lnTo>
                  <a:pt x="464" y="532"/>
                </a:lnTo>
                <a:lnTo>
                  <a:pt x="458" y="532"/>
                </a:lnTo>
                <a:lnTo>
                  <a:pt x="461" y="537"/>
                </a:lnTo>
                <a:lnTo>
                  <a:pt x="463" y="542"/>
                </a:lnTo>
                <a:lnTo>
                  <a:pt x="464" y="556"/>
                </a:lnTo>
                <a:lnTo>
                  <a:pt x="464" y="587"/>
                </a:lnTo>
                <a:lnTo>
                  <a:pt x="458" y="592"/>
                </a:lnTo>
                <a:lnTo>
                  <a:pt x="454" y="597"/>
                </a:lnTo>
                <a:lnTo>
                  <a:pt x="452" y="605"/>
                </a:lnTo>
                <a:lnTo>
                  <a:pt x="451" y="614"/>
                </a:lnTo>
                <a:lnTo>
                  <a:pt x="447" y="616"/>
                </a:lnTo>
                <a:lnTo>
                  <a:pt x="444" y="617"/>
                </a:lnTo>
                <a:lnTo>
                  <a:pt x="442" y="626"/>
                </a:lnTo>
                <a:lnTo>
                  <a:pt x="440" y="629"/>
                </a:lnTo>
                <a:lnTo>
                  <a:pt x="439" y="633"/>
                </a:lnTo>
                <a:lnTo>
                  <a:pt x="435" y="634"/>
                </a:lnTo>
                <a:lnTo>
                  <a:pt x="430" y="634"/>
                </a:lnTo>
                <a:lnTo>
                  <a:pt x="429" y="643"/>
                </a:lnTo>
                <a:lnTo>
                  <a:pt x="427" y="650"/>
                </a:lnTo>
                <a:lnTo>
                  <a:pt x="420" y="662"/>
                </a:lnTo>
                <a:lnTo>
                  <a:pt x="413" y="674"/>
                </a:lnTo>
                <a:lnTo>
                  <a:pt x="411" y="680"/>
                </a:lnTo>
                <a:lnTo>
                  <a:pt x="410" y="689"/>
                </a:lnTo>
                <a:lnTo>
                  <a:pt x="408" y="694"/>
                </a:lnTo>
                <a:lnTo>
                  <a:pt x="406" y="696"/>
                </a:lnTo>
                <a:lnTo>
                  <a:pt x="403" y="696"/>
                </a:lnTo>
                <a:lnTo>
                  <a:pt x="401" y="704"/>
                </a:lnTo>
                <a:lnTo>
                  <a:pt x="400" y="711"/>
                </a:lnTo>
                <a:lnTo>
                  <a:pt x="393" y="723"/>
                </a:lnTo>
                <a:lnTo>
                  <a:pt x="391" y="730"/>
                </a:lnTo>
                <a:lnTo>
                  <a:pt x="388" y="739"/>
                </a:lnTo>
                <a:lnTo>
                  <a:pt x="388" y="747"/>
                </a:lnTo>
                <a:lnTo>
                  <a:pt x="389" y="757"/>
                </a:lnTo>
                <a:lnTo>
                  <a:pt x="386" y="757"/>
                </a:lnTo>
                <a:lnTo>
                  <a:pt x="384" y="759"/>
                </a:lnTo>
                <a:lnTo>
                  <a:pt x="382" y="764"/>
                </a:lnTo>
                <a:lnTo>
                  <a:pt x="388" y="766"/>
                </a:lnTo>
                <a:lnTo>
                  <a:pt x="389" y="771"/>
                </a:lnTo>
                <a:lnTo>
                  <a:pt x="389" y="778"/>
                </a:lnTo>
                <a:lnTo>
                  <a:pt x="389" y="785"/>
                </a:lnTo>
                <a:lnTo>
                  <a:pt x="389" y="819"/>
                </a:lnTo>
                <a:lnTo>
                  <a:pt x="388" y="822"/>
                </a:lnTo>
                <a:lnTo>
                  <a:pt x="386" y="826"/>
                </a:lnTo>
                <a:lnTo>
                  <a:pt x="382" y="832"/>
                </a:lnTo>
                <a:lnTo>
                  <a:pt x="382" y="836"/>
                </a:lnTo>
                <a:lnTo>
                  <a:pt x="382" y="839"/>
                </a:lnTo>
                <a:lnTo>
                  <a:pt x="379" y="839"/>
                </a:lnTo>
                <a:lnTo>
                  <a:pt x="376" y="839"/>
                </a:lnTo>
                <a:lnTo>
                  <a:pt x="374" y="846"/>
                </a:lnTo>
                <a:lnTo>
                  <a:pt x="376" y="853"/>
                </a:lnTo>
                <a:lnTo>
                  <a:pt x="376" y="860"/>
                </a:lnTo>
                <a:lnTo>
                  <a:pt x="376" y="867"/>
                </a:lnTo>
                <a:lnTo>
                  <a:pt x="372" y="867"/>
                </a:lnTo>
                <a:lnTo>
                  <a:pt x="369" y="867"/>
                </a:lnTo>
                <a:lnTo>
                  <a:pt x="369" y="870"/>
                </a:lnTo>
                <a:lnTo>
                  <a:pt x="369" y="873"/>
                </a:lnTo>
                <a:lnTo>
                  <a:pt x="364" y="882"/>
                </a:lnTo>
                <a:lnTo>
                  <a:pt x="362" y="887"/>
                </a:lnTo>
                <a:lnTo>
                  <a:pt x="362" y="894"/>
                </a:lnTo>
                <a:lnTo>
                  <a:pt x="362" y="928"/>
                </a:lnTo>
                <a:lnTo>
                  <a:pt x="353" y="933"/>
                </a:lnTo>
                <a:lnTo>
                  <a:pt x="343" y="937"/>
                </a:lnTo>
                <a:lnTo>
                  <a:pt x="340" y="940"/>
                </a:lnTo>
                <a:lnTo>
                  <a:pt x="336" y="943"/>
                </a:lnTo>
                <a:lnTo>
                  <a:pt x="335" y="948"/>
                </a:lnTo>
                <a:lnTo>
                  <a:pt x="335" y="955"/>
                </a:lnTo>
                <a:lnTo>
                  <a:pt x="330" y="957"/>
                </a:lnTo>
                <a:lnTo>
                  <a:pt x="326" y="959"/>
                </a:lnTo>
                <a:lnTo>
                  <a:pt x="321" y="965"/>
                </a:lnTo>
                <a:lnTo>
                  <a:pt x="316" y="972"/>
                </a:lnTo>
                <a:lnTo>
                  <a:pt x="313" y="974"/>
                </a:lnTo>
                <a:lnTo>
                  <a:pt x="307" y="976"/>
                </a:lnTo>
                <a:lnTo>
                  <a:pt x="307" y="983"/>
                </a:lnTo>
                <a:lnTo>
                  <a:pt x="307" y="989"/>
                </a:lnTo>
                <a:lnTo>
                  <a:pt x="306" y="994"/>
                </a:lnTo>
                <a:lnTo>
                  <a:pt x="301" y="996"/>
                </a:lnTo>
                <a:lnTo>
                  <a:pt x="301" y="1064"/>
                </a:lnTo>
                <a:lnTo>
                  <a:pt x="297" y="1066"/>
                </a:lnTo>
                <a:lnTo>
                  <a:pt x="296" y="1069"/>
                </a:lnTo>
                <a:lnTo>
                  <a:pt x="294" y="1078"/>
                </a:lnTo>
                <a:lnTo>
                  <a:pt x="287" y="1083"/>
                </a:lnTo>
                <a:lnTo>
                  <a:pt x="284" y="1088"/>
                </a:lnTo>
                <a:lnTo>
                  <a:pt x="282" y="1097"/>
                </a:lnTo>
                <a:lnTo>
                  <a:pt x="280" y="1105"/>
                </a:lnTo>
                <a:lnTo>
                  <a:pt x="273" y="1109"/>
                </a:lnTo>
                <a:lnTo>
                  <a:pt x="268" y="1114"/>
                </a:lnTo>
                <a:lnTo>
                  <a:pt x="263" y="1119"/>
                </a:lnTo>
                <a:lnTo>
                  <a:pt x="260" y="1126"/>
                </a:lnTo>
                <a:lnTo>
                  <a:pt x="251" y="1127"/>
                </a:lnTo>
                <a:lnTo>
                  <a:pt x="246" y="1129"/>
                </a:lnTo>
                <a:lnTo>
                  <a:pt x="243" y="1134"/>
                </a:lnTo>
                <a:lnTo>
                  <a:pt x="239" y="1139"/>
                </a:lnTo>
                <a:lnTo>
                  <a:pt x="226" y="1139"/>
                </a:lnTo>
                <a:lnTo>
                  <a:pt x="224" y="1145"/>
                </a:lnTo>
                <a:lnTo>
                  <a:pt x="222" y="1146"/>
                </a:lnTo>
                <a:lnTo>
                  <a:pt x="219" y="1146"/>
                </a:lnTo>
                <a:lnTo>
                  <a:pt x="214" y="1146"/>
                </a:lnTo>
                <a:lnTo>
                  <a:pt x="210" y="1148"/>
                </a:lnTo>
                <a:lnTo>
                  <a:pt x="207" y="1150"/>
                </a:lnTo>
                <a:lnTo>
                  <a:pt x="205" y="1153"/>
                </a:lnTo>
                <a:lnTo>
                  <a:pt x="198" y="1153"/>
                </a:lnTo>
                <a:lnTo>
                  <a:pt x="193" y="1151"/>
                </a:lnTo>
                <a:lnTo>
                  <a:pt x="190" y="1148"/>
                </a:lnTo>
                <a:lnTo>
                  <a:pt x="185" y="1146"/>
                </a:lnTo>
                <a:lnTo>
                  <a:pt x="171" y="1151"/>
                </a:lnTo>
                <a:lnTo>
                  <a:pt x="156" y="1155"/>
                </a:lnTo>
                <a:lnTo>
                  <a:pt x="140" y="1156"/>
                </a:lnTo>
                <a:lnTo>
                  <a:pt x="134" y="1155"/>
                </a:lnTo>
                <a:lnTo>
                  <a:pt x="130" y="1153"/>
                </a:lnTo>
                <a:lnTo>
                  <a:pt x="125" y="1155"/>
                </a:lnTo>
                <a:lnTo>
                  <a:pt x="123" y="1160"/>
                </a:lnTo>
                <a:lnTo>
                  <a:pt x="123" y="1167"/>
                </a:lnTo>
                <a:lnTo>
                  <a:pt x="123" y="1174"/>
                </a:lnTo>
                <a:lnTo>
                  <a:pt x="108" y="1172"/>
                </a:lnTo>
                <a:lnTo>
                  <a:pt x="94" y="1168"/>
                </a:lnTo>
                <a:lnTo>
                  <a:pt x="79" y="1165"/>
                </a:lnTo>
                <a:lnTo>
                  <a:pt x="72" y="1165"/>
                </a:lnTo>
                <a:lnTo>
                  <a:pt x="62" y="1167"/>
                </a:lnTo>
                <a:lnTo>
                  <a:pt x="55" y="1167"/>
                </a:lnTo>
                <a:lnTo>
                  <a:pt x="50" y="1167"/>
                </a:lnTo>
                <a:lnTo>
                  <a:pt x="46" y="1170"/>
                </a:lnTo>
                <a:lnTo>
                  <a:pt x="45" y="1174"/>
                </a:lnTo>
                <a:lnTo>
                  <a:pt x="41" y="1177"/>
                </a:lnTo>
                <a:lnTo>
                  <a:pt x="40" y="1180"/>
                </a:lnTo>
                <a:lnTo>
                  <a:pt x="35" y="1180"/>
                </a:lnTo>
                <a:lnTo>
                  <a:pt x="28" y="1180"/>
                </a:lnTo>
                <a:lnTo>
                  <a:pt x="26" y="1185"/>
                </a:lnTo>
                <a:lnTo>
                  <a:pt x="23" y="1187"/>
                </a:lnTo>
                <a:lnTo>
                  <a:pt x="14" y="1191"/>
                </a:lnTo>
                <a:lnTo>
                  <a:pt x="5" y="1194"/>
                </a:lnTo>
                <a:lnTo>
                  <a:pt x="2" y="1196"/>
                </a:lnTo>
                <a:lnTo>
                  <a:pt x="0" y="1201"/>
                </a:lnTo>
                <a:lnTo>
                  <a:pt x="0" y="1208"/>
                </a:lnTo>
                <a:lnTo>
                  <a:pt x="2" y="1214"/>
                </a:lnTo>
                <a:lnTo>
                  <a:pt x="5" y="1226"/>
                </a:lnTo>
                <a:lnTo>
                  <a:pt x="7" y="1238"/>
                </a:lnTo>
                <a:lnTo>
                  <a:pt x="9" y="1247"/>
                </a:lnTo>
                <a:lnTo>
                  <a:pt x="7" y="1255"/>
                </a:lnTo>
                <a:lnTo>
                  <a:pt x="16" y="1255"/>
                </a:lnTo>
                <a:lnTo>
                  <a:pt x="23" y="1257"/>
                </a:lnTo>
                <a:lnTo>
                  <a:pt x="29" y="1259"/>
                </a:lnTo>
                <a:lnTo>
                  <a:pt x="35" y="1262"/>
                </a:lnTo>
                <a:lnTo>
                  <a:pt x="33" y="1269"/>
                </a:lnTo>
                <a:lnTo>
                  <a:pt x="35" y="1272"/>
                </a:lnTo>
                <a:lnTo>
                  <a:pt x="36" y="1276"/>
                </a:lnTo>
                <a:lnTo>
                  <a:pt x="40" y="1278"/>
                </a:lnTo>
                <a:lnTo>
                  <a:pt x="45" y="1283"/>
                </a:lnTo>
                <a:lnTo>
                  <a:pt x="46" y="1286"/>
                </a:lnTo>
                <a:lnTo>
                  <a:pt x="48" y="1290"/>
                </a:lnTo>
                <a:lnTo>
                  <a:pt x="60" y="1296"/>
                </a:lnTo>
                <a:lnTo>
                  <a:pt x="72" y="1303"/>
                </a:lnTo>
                <a:lnTo>
                  <a:pt x="82" y="1312"/>
                </a:lnTo>
                <a:lnTo>
                  <a:pt x="89" y="1324"/>
                </a:lnTo>
                <a:lnTo>
                  <a:pt x="101" y="1332"/>
                </a:lnTo>
                <a:lnTo>
                  <a:pt x="111" y="1343"/>
                </a:lnTo>
                <a:lnTo>
                  <a:pt x="122" y="1353"/>
                </a:lnTo>
                <a:lnTo>
                  <a:pt x="130" y="1365"/>
                </a:lnTo>
                <a:lnTo>
                  <a:pt x="135" y="1366"/>
                </a:lnTo>
                <a:lnTo>
                  <a:pt x="139" y="1370"/>
                </a:lnTo>
                <a:lnTo>
                  <a:pt x="144" y="1372"/>
                </a:lnTo>
                <a:lnTo>
                  <a:pt x="151" y="1372"/>
                </a:lnTo>
                <a:lnTo>
                  <a:pt x="151" y="1375"/>
                </a:lnTo>
                <a:lnTo>
                  <a:pt x="152" y="1377"/>
                </a:lnTo>
                <a:lnTo>
                  <a:pt x="157" y="1378"/>
                </a:lnTo>
                <a:lnTo>
                  <a:pt x="161" y="1382"/>
                </a:lnTo>
                <a:lnTo>
                  <a:pt x="163" y="1383"/>
                </a:lnTo>
                <a:lnTo>
                  <a:pt x="164" y="1385"/>
                </a:lnTo>
                <a:lnTo>
                  <a:pt x="164" y="1447"/>
                </a:lnTo>
                <a:lnTo>
                  <a:pt x="168" y="1448"/>
                </a:lnTo>
                <a:lnTo>
                  <a:pt x="171" y="1450"/>
                </a:lnTo>
                <a:lnTo>
                  <a:pt x="173" y="1459"/>
                </a:lnTo>
                <a:lnTo>
                  <a:pt x="174" y="1462"/>
                </a:lnTo>
                <a:lnTo>
                  <a:pt x="176" y="1465"/>
                </a:lnTo>
                <a:lnTo>
                  <a:pt x="180" y="1467"/>
                </a:lnTo>
                <a:lnTo>
                  <a:pt x="185" y="1467"/>
                </a:lnTo>
                <a:lnTo>
                  <a:pt x="188" y="1474"/>
                </a:lnTo>
                <a:lnTo>
                  <a:pt x="193" y="1479"/>
                </a:lnTo>
                <a:lnTo>
                  <a:pt x="198" y="1484"/>
                </a:lnTo>
                <a:lnTo>
                  <a:pt x="205" y="1487"/>
                </a:lnTo>
                <a:lnTo>
                  <a:pt x="207" y="1498"/>
                </a:lnTo>
                <a:lnTo>
                  <a:pt x="210" y="1505"/>
                </a:lnTo>
                <a:lnTo>
                  <a:pt x="215" y="1510"/>
                </a:lnTo>
                <a:lnTo>
                  <a:pt x="222" y="1515"/>
                </a:lnTo>
                <a:lnTo>
                  <a:pt x="229" y="1520"/>
                </a:lnTo>
                <a:lnTo>
                  <a:pt x="234" y="1525"/>
                </a:lnTo>
                <a:lnTo>
                  <a:pt x="238" y="1532"/>
                </a:lnTo>
                <a:lnTo>
                  <a:pt x="239" y="1542"/>
                </a:lnTo>
                <a:lnTo>
                  <a:pt x="244" y="1542"/>
                </a:lnTo>
                <a:lnTo>
                  <a:pt x="249" y="1542"/>
                </a:lnTo>
                <a:lnTo>
                  <a:pt x="255" y="1547"/>
                </a:lnTo>
                <a:lnTo>
                  <a:pt x="261" y="1551"/>
                </a:lnTo>
                <a:lnTo>
                  <a:pt x="267" y="1551"/>
                </a:lnTo>
                <a:lnTo>
                  <a:pt x="273" y="1549"/>
                </a:lnTo>
                <a:lnTo>
                  <a:pt x="277" y="1556"/>
                </a:lnTo>
                <a:lnTo>
                  <a:pt x="282" y="1563"/>
                </a:lnTo>
                <a:lnTo>
                  <a:pt x="285" y="1566"/>
                </a:lnTo>
                <a:lnTo>
                  <a:pt x="290" y="1568"/>
                </a:lnTo>
                <a:lnTo>
                  <a:pt x="296" y="1569"/>
                </a:lnTo>
                <a:lnTo>
                  <a:pt x="301" y="1569"/>
                </a:lnTo>
                <a:lnTo>
                  <a:pt x="342" y="1569"/>
                </a:lnTo>
                <a:lnTo>
                  <a:pt x="343" y="1574"/>
                </a:lnTo>
                <a:lnTo>
                  <a:pt x="347" y="1576"/>
                </a:lnTo>
                <a:lnTo>
                  <a:pt x="355" y="1580"/>
                </a:lnTo>
                <a:lnTo>
                  <a:pt x="364" y="1583"/>
                </a:lnTo>
                <a:lnTo>
                  <a:pt x="367" y="1585"/>
                </a:lnTo>
                <a:lnTo>
                  <a:pt x="369" y="1590"/>
                </a:lnTo>
                <a:lnTo>
                  <a:pt x="377" y="1586"/>
                </a:lnTo>
                <a:lnTo>
                  <a:pt x="384" y="1586"/>
                </a:lnTo>
                <a:lnTo>
                  <a:pt x="393" y="1586"/>
                </a:lnTo>
                <a:lnTo>
                  <a:pt x="400" y="1590"/>
                </a:lnTo>
                <a:lnTo>
                  <a:pt x="417" y="1593"/>
                </a:lnTo>
                <a:lnTo>
                  <a:pt x="427" y="1597"/>
                </a:lnTo>
                <a:lnTo>
                  <a:pt x="437" y="1597"/>
                </a:lnTo>
                <a:lnTo>
                  <a:pt x="435" y="1598"/>
                </a:lnTo>
                <a:lnTo>
                  <a:pt x="435" y="1600"/>
                </a:lnTo>
                <a:lnTo>
                  <a:pt x="439" y="1602"/>
                </a:lnTo>
                <a:lnTo>
                  <a:pt x="444" y="1603"/>
                </a:lnTo>
                <a:lnTo>
                  <a:pt x="444" y="1612"/>
                </a:lnTo>
                <a:lnTo>
                  <a:pt x="444" y="1620"/>
                </a:lnTo>
                <a:lnTo>
                  <a:pt x="439" y="1634"/>
                </a:lnTo>
                <a:lnTo>
                  <a:pt x="434" y="1648"/>
                </a:lnTo>
                <a:lnTo>
                  <a:pt x="430" y="1656"/>
                </a:lnTo>
                <a:lnTo>
                  <a:pt x="430" y="1665"/>
                </a:lnTo>
                <a:lnTo>
                  <a:pt x="430" y="1670"/>
                </a:lnTo>
                <a:lnTo>
                  <a:pt x="432" y="1673"/>
                </a:lnTo>
                <a:lnTo>
                  <a:pt x="434" y="1677"/>
                </a:lnTo>
                <a:lnTo>
                  <a:pt x="437" y="1678"/>
                </a:lnTo>
                <a:lnTo>
                  <a:pt x="440" y="1678"/>
                </a:lnTo>
                <a:lnTo>
                  <a:pt x="442" y="1680"/>
                </a:lnTo>
                <a:lnTo>
                  <a:pt x="444" y="1685"/>
                </a:lnTo>
                <a:lnTo>
                  <a:pt x="449" y="1689"/>
                </a:lnTo>
                <a:lnTo>
                  <a:pt x="456" y="1690"/>
                </a:lnTo>
                <a:lnTo>
                  <a:pt x="461" y="1694"/>
                </a:lnTo>
                <a:lnTo>
                  <a:pt x="463" y="1696"/>
                </a:lnTo>
                <a:lnTo>
                  <a:pt x="464" y="1699"/>
                </a:lnTo>
                <a:lnTo>
                  <a:pt x="464" y="1740"/>
                </a:lnTo>
                <a:lnTo>
                  <a:pt x="456" y="1745"/>
                </a:lnTo>
                <a:lnTo>
                  <a:pt x="446" y="1748"/>
                </a:lnTo>
                <a:lnTo>
                  <a:pt x="437" y="1753"/>
                </a:lnTo>
                <a:lnTo>
                  <a:pt x="434" y="1757"/>
                </a:lnTo>
                <a:lnTo>
                  <a:pt x="430" y="1760"/>
                </a:lnTo>
                <a:lnTo>
                  <a:pt x="425" y="1762"/>
                </a:lnTo>
                <a:lnTo>
                  <a:pt x="422" y="1765"/>
                </a:lnTo>
                <a:lnTo>
                  <a:pt x="417" y="1774"/>
                </a:lnTo>
                <a:lnTo>
                  <a:pt x="420" y="1779"/>
                </a:lnTo>
                <a:lnTo>
                  <a:pt x="427" y="1784"/>
                </a:lnTo>
                <a:lnTo>
                  <a:pt x="435" y="1786"/>
                </a:lnTo>
                <a:lnTo>
                  <a:pt x="444" y="1788"/>
                </a:lnTo>
                <a:lnTo>
                  <a:pt x="449" y="1788"/>
                </a:lnTo>
                <a:lnTo>
                  <a:pt x="454" y="1788"/>
                </a:lnTo>
                <a:lnTo>
                  <a:pt x="459" y="1783"/>
                </a:lnTo>
                <a:lnTo>
                  <a:pt x="466" y="1779"/>
                </a:lnTo>
                <a:lnTo>
                  <a:pt x="471" y="1779"/>
                </a:lnTo>
                <a:lnTo>
                  <a:pt x="478" y="1781"/>
                </a:lnTo>
                <a:lnTo>
                  <a:pt x="480" y="1786"/>
                </a:lnTo>
                <a:lnTo>
                  <a:pt x="483" y="1788"/>
                </a:lnTo>
                <a:lnTo>
                  <a:pt x="492" y="1791"/>
                </a:lnTo>
                <a:lnTo>
                  <a:pt x="500" y="1794"/>
                </a:lnTo>
                <a:lnTo>
                  <a:pt x="504" y="1796"/>
                </a:lnTo>
                <a:lnTo>
                  <a:pt x="505" y="1801"/>
                </a:lnTo>
                <a:lnTo>
                  <a:pt x="509" y="1803"/>
                </a:lnTo>
                <a:lnTo>
                  <a:pt x="512" y="1805"/>
                </a:lnTo>
                <a:lnTo>
                  <a:pt x="516" y="1806"/>
                </a:lnTo>
                <a:lnTo>
                  <a:pt x="519" y="1808"/>
                </a:lnTo>
                <a:lnTo>
                  <a:pt x="519" y="1812"/>
                </a:lnTo>
                <a:lnTo>
                  <a:pt x="521" y="1813"/>
                </a:lnTo>
                <a:lnTo>
                  <a:pt x="526" y="1815"/>
                </a:lnTo>
                <a:lnTo>
                  <a:pt x="529" y="1818"/>
                </a:lnTo>
                <a:lnTo>
                  <a:pt x="531" y="1820"/>
                </a:lnTo>
                <a:lnTo>
                  <a:pt x="533" y="1822"/>
                </a:lnTo>
                <a:lnTo>
                  <a:pt x="551" y="1820"/>
                </a:lnTo>
                <a:lnTo>
                  <a:pt x="568" y="1822"/>
                </a:lnTo>
                <a:lnTo>
                  <a:pt x="601" y="1827"/>
                </a:lnTo>
                <a:lnTo>
                  <a:pt x="611" y="1827"/>
                </a:lnTo>
                <a:lnTo>
                  <a:pt x="621" y="1829"/>
                </a:lnTo>
                <a:lnTo>
                  <a:pt x="623" y="1834"/>
                </a:lnTo>
                <a:lnTo>
                  <a:pt x="627" y="1837"/>
                </a:lnTo>
                <a:lnTo>
                  <a:pt x="632" y="1839"/>
                </a:lnTo>
                <a:lnTo>
                  <a:pt x="635" y="1842"/>
                </a:lnTo>
                <a:lnTo>
                  <a:pt x="635" y="1846"/>
                </a:lnTo>
                <a:lnTo>
                  <a:pt x="635" y="1849"/>
                </a:lnTo>
                <a:lnTo>
                  <a:pt x="638" y="1849"/>
                </a:lnTo>
                <a:lnTo>
                  <a:pt x="642" y="1849"/>
                </a:lnTo>
                <a:lnTo>
                  <a:pt x="642" y="1853"/>
                </a:lnTo>
                <a:lnTo>
                  <a:pt x="642" y="1856"/>
                </a:lnTo>
                <a:lnTo>
                  <a:pt x="645" y="1856"/>
                </a:lnTo>
                <a:lnTo>
                  <a:pt x="649" y="1856"/>
                </a:lnTo>
                <a:lnTo>
                  <a:pt x="649" y="1859"/>
                </a:lnTo>
                <a:lnTo>
                  <a:pt x="649" y="1863"/>
                </a:lnTo>
                <a:lnTo>
                  <a:pt x="652" y="1863"/>
                </a:lnTo>
                <a:lnTo>
                  <a:pt x="656" y="1863"/>
                </a:lnTo>
                <a:lnTo>
                  <a:pt x="656" y="1866"/>
                </a:lnTo>
                <a:lnTo>
                  <a:pt x="656" y="1870"/>
                </a:lnTo>
                <a:lnTo>
                  <a:pt x="657" y="1870"/>
                </a:lnTo>
                <a:lnTo>
                  <a:pt x="666" y="1875"/>
                </a:lnTo>
                <a:lnTo>
                  <a:pt x="676" y="1876"/>
                </a:lnTo>
                <a:lnTo>
                  <a:pt x="685" y="1871"/>
                </a:lnTo>
                <a:lnTo>
                  <a:pt x="691" y="1865"/>
                </a:lnTo>
                <a:lnTo>
                  <a:pt x="698" y="1858"/>
                </a:lnTo>
                <a:lnTo>
                  <a:pt x="703" y="1849"/>
                </a:lnTo>
                <a:lnTo>
                  <a:pt x="708" y="1841"/>
                </a:lnTo>
                <a:lnTo>
                  <a:pt x="714" y="1834"/>
                </a:lnTo>
                <a:lnTo>
                  <a:pt x="720" y="1825"/>
                </a:lnTo>
                <a:lnTo>
                  <a:pt x="724" y="1815"/>
                </a:lnTo>
                <a:lnTo>
                  <a:pt x="737" y="1808"/>
                </a:lnTo>
                <a:lnTo>
                  <a:pt x="751" y="1801"/>
                </a:lnTo>
                <a:lnTo>
                  <a:pt x="751" y="1796"/>
                </a:lnTo>
                <a:lnTo>
                  <a:pt x="751" y="1791"/>
                </a:lnTo>
                <a:lnTo>
                  <a:pt x="754" y="1789"/>
                </a:lnTo>
                <a:lnTo>
                  <a:pt x="756" y="1788"/>
                </a:lnTo>
                <a:lnTo>
                  <a:pt x="765" y="1784"/>
                </a:lnTo>
                <a:lnTo>
                  <a:pt x="768" y="1783"/>
                </a:lnTo>
                <a:lnTo>
                  <a:pt x="771" y="1781"/>
                </a:lnTo>
                <a:lnTo>
                  <a:pt x="777" y="1783"/>
                </a:lnTo>
                <a:lnTo>
                  <a:pt x="782" y="1788"/>
                </a:lnTo>
                <a:lnTo>
                  <a:pt x="790" y="1796"/>
                </a:lnTo>
                <a:lnTo>
                  <a:pt x="794" y="1801"/>
                </a:lnTo>
                <a:lnTo>
                  <a:pt x="799" y="1805"/>
                </a:lnTo>
                <a:lnTo>
                  <a:pt x="804" y="1808"/>
                </a:lnTo>
                <a:lnTo>
                  <a:pt x="812" y="1808"/>
                </a:lnTo>
                <a:lnTo>
                  <a:pt x="819" y="1812"/>
                </a:lnTo>
                <a:lnTo>
                  <a:pt x="828" y="1815"/>
                </a:lnTo>
                <a:lnTo>
                  <a:pt x="845" y="1815"/>
                </a:lnTo>
                <a:lnTo>
                  <a:pt x="852" y="1817"/>
                </a:lnTo>
                <a:lnTo>
                  <a:pt x="857" y="1820"/>
                </a:lnTo>
                <a:lnTo>
                  <a:pt x="858" y="1824"/>
                </a:lnTo>
                <a:lnTo>
                  <a:pt x="860" y="1825"/>
                </a:lnTo>
                <a:lnTo>
                  <a:pt x="860" y="1835"/>
                </a:lnTo>
                <a:lnTo>
                  <a:pt x="852" y="1835"/>
                </a:lnTo>
                <a:lnTo>
                  <a:pt x="843" y="1835"/>
                </a:lnTo>
                <a:lnTo>
                  <a:pt x="829" y="1839"/>
                </a:lnTo>
                <a:lnTo>
                  <a:pt x="816" y="1842"/>
                </a:lnTo>
                <a:lnTo>
                  <a:pt x="809" y="1844"/>
                </a:lnTo>
                <a:lnTo>
                  <a:pt x="799" y="1842"/>
                </a:lnTo>
                <a:lnTo>
                  <a:pt x="797" y="1851"/>
                </a:lnTo>
                <a:lnTo>
                  <a:pt x="795" y="1856"/>
                </a:lnTo>
                <a:lnTo>
                  <a:pt x="790" y="1859"/>
                </a:lnTo>
                <a:lnTo>
                  <a:pt x="785" y="1863"/>
                </a:lnTo>
                <a:lnTo>
                  <a:pt x="787" y="1876"/>
                </a:lnTo>
                <a:lnTo>
                  <a:pt x="790" y="1888"/>
                </a:lnTo>
                <a:lnTo>
                  <a:pt x="799" y="1911"/>
                </a:lnTo>
                <a:lnTo>
                  <a:pt x="804" y="1912"/>
                </a:lnTo>
                <a:lnTo>
                  <a:pt x="807" y="1917"/>
                </a:lnTo>
                <a:lnTo>
                  <a:pt x="811" y="1921"/>
                </a:lnTo>
                <a:lnTo>
                  <a:pt x="812" y="1928"/>
                </a:lnTo>
                <a:lnTo>
                  <a:pt x="816" y="1940"/>
                </a:lnTo>
                <a:lnTo>
                  <a:pt x="819" y="1952"/>
                </a:lnTo>
                <a:lnTo>
                  <a:pt x="829" y="1957"/>
                </a:lnTo>
                <a:lnTo>
                  <a:pt x="841" y="1962"/>
                </a:lnTo>
                <a:lnTo>
                  <a:pt x="845" y="1965"/>
                </a:lnTo>
                <a:lnTo>
                  <a:pt x="850" y="1958"/>
                </a:lnTo>
                <a:lnTo>
                  <a:pt x="853" y="1953"/>
                </a:lnTo>
                <a:lnTo>
                  <a:pt x="855" y="1950"/>
                </a:lnTo>
                <a:lnTo>
                  <a:pt x="864" y="1952"/>
                </a:lnTo>
                <a:lnTo>
                  <a:pt x="874" y="1952"/>
                </a:lnTo>
                <a:lnTo>
                  <a:pt x="874" y="1960"/>
                </a:lnTo>
                <a:lnTo>
                  <a:pt x="872" y="1967"/>
                </a:lnTo>
                <a:lnTo>
                  <a:pt x="869" y="1972"/>
                </a:lnTo>
                <a:lnTo>
                  <a:pt x="867" y="1979"/>
                </a:lnTo>
                <a:lnTo>
                  <a:pt x="870" y="1984"/>
                </a:lnTo>
                <a:lnTo>
                  <a:pt x="877" y="1989"/>
                </a:lnTo>
                <a:lnTo>
                  <a:pt x="886" y="1991"/>
                </a:lnTo>
                <a:lnTo>
                  <a:pt x="894" y="1992"/>
                </a:lnTo>
                <a:lnTo>
                  <a:pt x="896" y="1996"/>
                </a:lnTo>
                <a:lnTo>
                  <a:pt x="898" y="1998"/>
                </a:lnTo>
                <a:lnTo>
                  <a:pt x="904" y="1999"/>
                </a:lnTo>
                <a:lnTo>
                  <a:pt x="922" y="1999"/>
                </a:lnTo>
                <a:lnTo>
                  <a:pt x="935" y="2004"/>
                </a:lnTo>
                <a:lnTo>
                  <a:pt x="949" y="2009"/>
                </a:lnTo>
                <a:lnTo>
                  <a:pt x="962" y="2015"/>
                </a:lnTo>
                <a:lnTo>
                  <a:pt x="976" y="2020"/>
                </a:lnTo>
                <a:lnTo>
                  <a:pt x="976" y="2028"/>
                </a:lnTo>
                <a:lnTo>
                  <a:pt x="976" y="2035"/>
                </a:lnTo>
                <a:lnTo>
                  <a:pt x="974" y="2042"/>
                </a:lnTo>
                <a:lnTo>
                  <a:pt x="971" y="2047"/>
                </a:lnTo>
                <a:lnTo>
                  <a:pt x="964" y="2057"/>
                </a:lnTo>
                <a:lnTo>
                  <a:pt x="956" y="2064"/>
                </a:lnTo>
                <a:lnTo>
                  <a:pt x="947" y="2071"/>
                </a:lnTo>
                <a:lnTo>
                  <a:pt x="939" y="2079"/>
                </a:lnTo>
                <a:lnTo>
                  <a:pt x="932" y="2090"/>
                </a:lnTo>
                <a:lnTo>
                  <a:pt x="930" y="2095"/>
                </a:lnTo>
                <a:lnTo>
                  <a:pt x="928" y="2102"/>
                </a:lnTo>
                <a:lnTo>
                  <a:pt x="932" y="2107"/>
                </a:lnTo>
                <a:lnTo>
                  <a:pt x="933" y="2113"/>
                </a:lnTo>
                <a:lnTo>
                  <a:pt x="937" y="2119"/>
                </a:lnTo>
                <a:lnTo>
                  <a:pt x="939" y="2120"/>
                </a:lnTo>
                <a:lnTo>
                  <a:pt x="942" y="2122"/>
                </a:lnTo>
                <a:lnTo>
                  <a:pt x="945" y="2124"/>
                </a:lnTo>
                <a:lnTo>
                  <a:pt x="949" y="2125"/>
                </a:lnTo>
                <a:lnTo>
                  <a:pt x="957" y="2129"/>
                </a:lnTo>
                <a:lnTo>
                  <a:pt x="952" y="2132"/>
                </a:lnTo>
                <a:lnTo>
                  <a:pt x="951" y="2137"/>
                </a:lnTo>
                <a:lnTo>
                  <a:pt x="949" y="2141"/>
                </a:lnTo>
                <a:lnTo>
                  <a:pt x="949" y="2142"/>
                </a:lnTo>
                <a:lnTo>
                  <a:pt x="962" y="2144"/>
                </a:lnTo>
                <a:lnTo>
                  <a:pt x="968" y="2146"/>
                </a:lnTo>
                <a:lnTo>
                  <a:pt x="968" y="2148"/>
                </a:lnTo>
                <a:lnTo>
                  <a:pt x="969" y="2149"/>
                </a:lnTo>
                <a:lnTo>
                  <a:pt x="978" y="2148"/>
                </a:lnTo>
                <a:lnTo>
                  <a:pt x="986" y="2146"/>
                </a:lnTo>
                <a:lnTo>
                  <a:pt x="995" y="2144"/>
                </a:lnTo>
                <a:lnTo>
                  <a:pt x="1003" y="2142"/>
                </a:lnTo>
                <a:lnTo>
                  <a:pt x="1012" y="2139"/>
                </a:lnTo>
                <a:lnTo>
                  <a:pt x="1020" y="2134"/>
                </a:lnTo>
                <a:lnTo>
                  <a:pt x="1027" y="2131"/>
                </a:lnTo>
                <a:lnTo>
                  <a:pt x="1037" y="2129"/>
                </a:lnTo>
                <a:lnTo>
                  <a:pt x="1056" y="2129"/>
                </a:lnTo>
                <a:lnTo>
                  <a:pt x="1077" y="2125"/>
                </a:lnTo>
                <a:lnTo>
                  <a:pt x="1114" y="2119"/>
                </a:lnTo>
                <a:lnTo>
                  <a:pt x="1131" y="2115"/>
                </a:lnTo>
                <a:lnTo>
                  <a:pt x="1149" y="2115"/>
                </a:lnTo>
                <a:lnTo>
                  <a:pt x="1157" y="2117"/>
                </a:lnTo>
                <a:lnTo>
                  <a:pt x="1166" y="2120"/>
                </a:lnTo>
                <a:lnTo>
                  <a:pt x="1174" y="2124"/>
                </a:lnTo>
                <a:lnTo>
                  <a:pt x="1181" y="2129"/>
                </a:lnTo>
                <a:lnTo>
                  <a:pt x="1186" y="2129"/>
                </a:lnTo>
                <a:lnTo>
                  <a:pt x="1191" y="2129"/>
                </a:lnTo>
                <a:lnTo>
                  <a:pt x="1196" y="2124"/>
                </a:lnTo>
                <a:lnTo>
                  <a:pt x="1203" y="2120"/>
                </a:lnTo>
                <a:lnTo>
                  <a:pt x="1208" y="2120"/>
                </a:lnTo>
                <a:lnTo>
                  <a:pt x="1215" y="2122"/>
                </a:lnTo>
                <a:lnTo>
                  <a:pt x="1234" y="2131"/>
                </a:lnTo>
                <a:lnTo>
                  <a:pt x="1244" y="2134"/>
                </a:lnTo>
                <a:lnTo>
                  <a:pt x="1256" y="2136"/>
                </a:lnTo>
                <a:lnTo>
                  <a:pt x="1270" y="2136"/>
                </a:lnTo>
                <a:lnTo>
                  <a:pt x="1282" y="2136"/>
                </a:lnTo>
                <a:lnTo>
                  <a:pt x="1304" y="2139"/>
                </a:lnTo>
                <a:lnTo>
                  <a:pt x="1324" y="2144"/>
                </a:lnTo>
                <a:lnTo>
                  <a:pt x="1345" y="2149"/>
                </a:lnTo>
                <a:lnTo>
                  <a:pt x="1363" y="2149"/>
                </a:lnTo>
                <a:lnTo>
                  <a:pt x="1358" y="2141"/>
                </a:lnTo>
                <a:lnTo>
                  <a:pt x="1351" y="2132"/>
                </a:lnTo>
                <a:lnTo>
                  <a:pt x="1355" y="2136"/>
                </a:lnTo>
                <a:lnTo>
                  <a:pt x="1413" y="2136"/>
                </a:lnTo>
                <a:lnTo>
                  <a:pt x="1423" y="2132"/>
                </a:lnTo>
                <a:lnTo>
                  <a:pt x="1432" y="2125"/>
                </a:lnTo>
                <a:lnTo>
                  <a:pt x="1447" y="2112"/>
                </a:lnTo>
                <a:lnTo>
                  <a:pt x="1462" y="2098"/>
                </a:lnTo>
                <a:lnTo>
                  <a:pt x="1471" y="2093"/>
                </a:lnTo>
                <a:lnTo>
                  <a:pt x="1481" y="2088"/>
                </a:lnTo>
                <a:lnTo>
                  <a:pt x="1496" y="2090"/>
                </a:lnTo>
                <a:lnTo>
                  <a:pt x="1510" y="2093"/>
                </a:lnTo>
                <a:lnTo>
                  <a:pt x="1524" y="2096"/>
                </a:lnTo>
                <a:lnTo>
                  <a:pt x="1536" y="2102"/>
                </a:lnTo>
                <a:lnTo>
                  <a:pt x="1539" y="2102"/>
                </a:lnTo>
                <a:lnTo>
                  <a:pt x="1541" y="2100"/>
                </a:lnTo>
                <a:lnTo>
                  <a:pt x="1542" y="2095"/>
                </a:lnTo>
                <a:lnTo>
                  <a:pt x="1556" y="2095"/>
                </a:lnTo>
                <a:lnTo>
                  <a:pt x="1558" y="2090"/>
                </a:lnTo>
                <a:lnTo>
                  <a:pt x="1559" y="2088"/>
                </a:lnTo>
                <a:lnTo>
                  <a:pt x="1563" y="2088"/>
                </a:lnTo>
                <a:lnTo>
                  <a:pt x="1571" y="2088"/>
                </a:lnTo>
                <a:lnTo>
                  <a:pt x="1578" y="2086"/>
                </a:lnTo>
                <a:lnTo>
                  <a:pt x="1583" y="2083"/>
                </a:lnTo>
                <a:lnTo>
                  <a:pt x="1590" y="2081"/>
                </a:lnTo>
                <a:lnTo>
                  <a:pt x="1611" y="2079"/>
                </a:lnTo>
                <a:lnTo>
                  <a:pt x="1633" y="2081"/>
                </a:lnTo>
                <a:lnTo>
                  <a:pt x="1657" y="2081"/>
                </a:lnTo>
                <a:lnTo>
                  <a:pt x="1679" y="2081"/>
                </a:lnTo>
                <a:lnTo>
                  <a:pt x="1688" y="2083"/>
                </a:lnTo>
                <a:lnTo>
                  <a:pt x="1710" y="2090"/>
                </a:lnTo>
                <a:lnTo>
                  <a:pt x="1740" y="2102"/>
                </a:lnTo>
                <a:lnTo>
                  <a:pt x="1754" y="2095"/>
                </a:lnTo>
                <a:lnTo>
                  <a:pt x="1768" y="2088"/>
                </a:lnTo>
                <a:lnTo>
                  <a:pt x="1776" y="2088"/>
                </a:lnTo>
                <a:lnTo>
                  <a:pt x="1781" y="2088"/>
                </a:lnTo>
                <a:lnTo>
                  <a:pt x="1781" y="2085"/>
                </a:lnTo>
                <a:lnTo>
                  <a:pt x="1781" y="2081"/>
                </a:lnTo>
                <a:lnTo>
                  <a:pt x="1787" y="2081"/>
                </a:lnTo>
                <a:lnTo>
                  <a:pt x="1792" y="2081"/>
                </a:lnTo>
                <a:lnTo>
                  <a:pt x="1795" y="2081"/>
                </a:lnTo>
                <a:lnTo>
                  <a:pt x="1797" y="2079"/>
                </a:lnTo>
                <a:lnTo>
                  <a:pt x="1798" y="2074"/>
                </a:lnTo>
                <a:lnTo>
                  <a:pt x="1800" y="2069"/>
                </a:lnTo>
                <a:lnTo>
                  <a:pt x="1802" y="2067"/>
                </a:lnTo>
                <a:lnTo>
                  <a:pt x="1810" y="2066"/>
                </a:lnTo>
                <a:lnTo>
                  <a:pt x="1821" y="2066"/>
                </a:lnTo>
                <a:lnTo>
                  <a:pt x="1826" y="2064"/>
                </a:lnTo>
                <a:lnTo>
                  <a:pt x="1829" y="2062"/>
                </a:lnTo>
                <a:lnTo>
                  <a:pt x="1834" y="2059"/>
                </a:lnTo>
                <a:lnTo>
                  <a:pt x="1836" y="2054"/>
                </a:lnTo>
                <a:lnTo>
                  <a:pt x="1843" y="2050"/>
                </a:lnTo>
                <a:lnTo>
                  <a:pt x="1850" y="2047"/>
                </a:lnTo>
                <a:lnTo>
                  <a:pt x="1853" y="2047"/>
                </a:lnTo>
                <a:lnTo>
                  <a:pt x="1856" y="2047"/>
                </a:lnTo>
                <a:lnTo>
                  <a:pt x="1856" y="2044"/>
                </a:lnTo>
                <a:lnTo>
                  <a:pt x="1856" y="2040"/>
                </a:lnTo>
                <a:lnTo>
                  <a:pt x="1865" y="2035"/>
                </a:lnTo>
                <a:lnTo>
                  <a:pt x="1870" y="2033"/>
                </a:lnTo>
                <a:lnTo>
                  <a:pt x="1877" y="2033"/>
                </a:lnTo>
                <a:lnTo>
                  <a:pt x="1877" y="2025"/>
                </a:lnTo>
                <a:lnTo>
                  <a:pt x="1879" y="2018"/>
                </a:lnTo>
                <a:lnTo>
                  <a:pt x="1882" y="2015"/>
                </a:lnTo>
                <a:lnTo>
                  <a:pt x="1891" y="2013"/>
                </a:lnTo>
                <a:lnTo>
                  <a:pt x="1891" y="2003"/>
                </a:lnTo>
                <a:lnTo>
                  <a:pt x="1892" y="1994"/>
                </a:lnTo>
                <a:lnTo>
                  <a:pt x="1896" y="1987"/>
                </a:lnTo>
                <a:lnTo>
                  <a:pt x="1899" y="1981"/>
                </a:lnTo>
                <a:lnTo>
                  <a:pt x="1908" y="1969"/>
                </a:lnTo>
                <a:lnTo>
                  <a:pt x="1909" y="1960"/>
                </a:lnTo>
                <a:lnTo>
                  <a:pt x="1911" y="1952"/>
                </a:lnTo>
                <a:lnTo>
                  <a:pt x="1916" y="1950"/>
                </a:lnTo>
                <a:lnTo>
                  <a:pt x="1919" y="1946"/>
                </a:lnTo>
                <a:lnTo>
                  <a:pt x="1925" y="1938"/>
                </a:lnTo>
                <a:lnTo>
                  <a:pt x="1928" y="1938"/>
                </a:lnTo>
                <a:lnTo>
                  <a:pt x="1931" y="1938"/>
                </a:lnTo>
                <a:lnTo>
                  <a:pt x="1931" y="1934"/>
                </a:lnTo>
                <a:lnTo>
                  <a:pt x="1931" y="1931"/>
                </a:lnTo>
                <a:lnTo>
                  <a:pt x="1935" y="1931"/>
                </a:lnTo>
                <a:lnTo>
                  <a:pt x="1938" y="1931"/>
                </a:lnTo>
                <a:lnTo>
                  <a:pt x="1938" y="1928"/>
                </a:lnTo>
                <a:lnTo>
                  <a:pt x="1938" y="1924"/>
                </a:lnTo>
                <a:lnTo>
                  <a:pt x="1945" y="1921"/>
                </a:lnTo>
                <a:lnTo>
                  <a:pt x="1954" y="1917"/>
                </a:lnTo>
                <a:lnTo>
                  <a:pt x="1962" y="1912"/>
                </a:lnTo>
                <a:lnTo>
                  <a:pt x="1964" y="1909"/>
                </a:lnTo>
                <a:lnTo>
                  <a:pt x="1966" y="1904"/>
                </a:lnTo>
                <a:lnTo>
                  <a:pt x="1995" y="1887"/>
                </a:lnTo>
                <a:lnTo>
                  <a:pt x="2008" y="1878"/>
                </a:lnTo>
                <a:lnTo>
                  <a:pt x="2025" y="1871"/>
                </a:lnTo>
                <a:lnTo>
                  <a:pt x="2025" y="1873"/>
                </a:lnTo>
                <a:lnTo>
                  <a:pt x="2018" y="1880"/>
                </a:lnTo>
                <a:lnTo>
                  <a:pt x="2015" y="1883"/>
                </a:lnTo>
                <a:lnTo>
                  <a:pt x="2015" y="1887"/>
                </a:lnTo>
                <a:lnTo>
                  <a:pt x="2015" y="1890"/>
                </a:lnTo>
                <a:lnTo>
                  <a:pt x="2037" y="1878"/>
                </a:lnTo>
                <a:lnTo>
                  <a:pt x="2051" y="1873"/>
                </a:lnTo>
                <a:lnTo>
                  <a:pt x="2068" y="1870"/>
                </a:lnTo>
                <a:lnTo>
                  <a:pt x="2073" y="1868"/>
                </a:lnTo>
                <a:lnTo>
                  <a:pt x="2078" y="1866"/>
                </a:lnTo>
                <a:lnTo>
                  <a:pt x="2107" y="1851"/>
                </a:lnTo>
                <a:lnTo>
                  <a:pt x="2138" y="1835"/>
                </a:lnTo>
                <a:lnTo>
                  <a:pt x="2170" y="1818"/>
                </a:lnTo>
                <a:lnTo>
                  <a:pt x="2204" y="1805"/>
                </a:lnTo>
                <a:lnTo>
                  <a:pt x="2215" y="1800"/>
                </a:lnTo>
                <a:lnTo>
                  <a:pt x="2225" y="1794"/>
                </a:lnTo>
                <a:lnTo>
                  <a:pt x="2233" y="1794"/>
                </a:lnTo>
                <a:lnTo>
                  <a:pt x="2239" y="1791"/>
                </a:lnTo>
                <a:lnTo>
                  <a:pt x="2244" y="1789"/>
                </a:lnTo>
                <a:lnTo>
                  <a:pt x="2252" y="1788"/>
                </a:lnTo>
                <a:lnTo>
                  <a:pt x="2300" y="1788"/>
                </a:lnTo>
                <a:lnTo>
                  <a:pt x="2300" y="1791"/>
                </a:lnTo>
                <a:lnTo>
                  <a:pt x="2302" y="1793"/>
                </a:lnTo>
                <a:lnTo>
                  <a:pt x="2307" y="1794"/>
                </a:lnTo>
                <a:lnTo>
                  <a:pt x="2314" y="1794"/>
                </a:lnTo>
                <a:lnTo>
                  <a:pt x="2320" y="1794"/>
                </a:lnTo>
                <a:lnTo>
                  <a:pt x="2343" y="1800"/>
                </a:lnTo>
                <a:lnTo>
                  <a:pt x="2355" y="1801"/>
                </a:lnTo>
                <a:lnTo>
                  <a:pt x="2368" y="1801"/>
                </a:lnTo>
                <a:lnTo>
                  <a:pt x="2390" y="1796"/>
                </a:lnTo>
                <a:lnTo>
                  <a:pt x="2402" y="1794"/>
                </a:lnTo>
                <a:lnTo>
                  <a:pt x="2416" y="1794"/>
                </a:lnTo>
                <a:lnTo>
                  <a:pt x="2424" y="1796"/>
                </a:lnTo>
                <a:lnTo>
                  <a:pt x="2431" y="1800"/>
                </a:lnTo>
                <a:lnTo>
                  <a:pt x="2443" y="1808"/>
                </a:lnTo>
                <a:lnTo>
                  <a:pt x="2452" y="1808"/>
                </a:lnTo>
                <a:lnTo>
                  <a:pt x="2459" y="1810"/>
                </a:lnTo>
                <a:lnTo>
                  <a:pt x="2465" y="1812"/>
                </a:lnTo>
                <a:lnTo>
                  <a:pt x="2470" y="1815"/>
                </a:lnTo>
                <a:lnTo>
                  <a:pt x="2472" y="1810"/>
                </a:lnTo>
                <a:lnTo>
                  <a:pt x="2477" y="1808"/>
                </a:lnTo>
                <a:lnTo>
                  <a:pt x="2484" y="1808"/>
                </a:lnTo>
                <a:lnTo>
                  <a:pt x="2491" y="1808"/>
                </a:lnTo>
                <a:lnTo>
                  <a:pt x="2525" y="1808"/>
                </a:lnTo>
                <a:lnTo>
                  <a:pt x="2552" y="1863"/>
                </a:lnTo>
                <a:lnTo>
                  <a:pt x="2561" y="1865"/>
                </a:lnTo>
                <a:lnTo>
                  <a:pt x="2564" y="1866"/>
                </a:lnTo>
                <a:lnTo>
                  <a:pt x="2566" y="1870"/>
                </a:lnTo>
                <a:lnTo>
                  <a:pt x="2574" y="1871"/>
                </a:lnTo>
                <a:lnTo>
                  <a:pt x="2578" y="1873"/>
                </a:lnTo>
                <a:lnTo>
                  <a:pt x="2580" y="1876"/>
                </a:lnTo>
                <a:lnTo>
                  <a:pt x="2597" y="1876"/>
                </a:lnTo>
                <a:lnTo>
                  <a:pt x="2614" y="1876"/>
                </a:lnTo>
                <a:lnTo>
                  <a:pt x="2627" y="1873"/>
                </a:lnTo>
                <a:lnTo>
                  <a:pt x="2641" y="1870"/>
                </a:lnTo>
                <a:lnTo>
                  <a:pt x="2667" y="1870"/>
                </a:lnTo>
                <a:lnTo>
                  <a:pt x="2692" y="1870"/>
                </a:lnTo>
                <a:lnTo>
                  <a:pt x="2718" y="1868"/>
                </a:lnTo>
                <a:lnTo>
                  <a:pt x="2737" y="1870"/>
                </a:lnTo>
                <a:lnTo>
                  <a:pt x="2740" y="1871"/>
                </a:lnTo>
                <a:lnTo>
                  <a:pt x="2744" y="1873"/>
                </a:lnTo>
                <a:lnTo>
                  <a:pt x="2747" y="1875"/>
                </a:lnTo>
                <a:lnTo>
                  <a:pt x="2750" y="1876"/>
                </a:lnTo>
                <a:lnTo>
                  <a:pt x="2750" y="1870"/>
                </a:lnTo>
                <a:lnTo>
                  <a:pt x="2754" y="1870"/>
                </a:lnTo>
                <a:lnTo>
                  <a:pt x="2757" y="1870"/>
                </a:lnTo>
                <a:lnTo>
                  <a:pt x="2757" y="1863"/>
                </a:lnTo>
                <a:lnTo>
                  <a:pt x="2757" y="1856"/>
                </a:lnTo>
                <a:lnTo>
                  <a:pt x="2757" y="1849"/>
                </a:lnTo>
                <a:lnTo>
                  <a:pt x="2761" y="1839"/>
                </a:lnTo>
                <a:lnTo>
                  <a:pt x="2766" y="1832"/>
                </a:lnTo>
                <a:lnTo>
                  <a:pt x="2771" y="1822"/>
                </a:lnTo>
                <a:lnTo>
                  <a:pt x="2773" y="1815"/>
                </a:lnTo>
                <a:lnTo>
                  <a:pt x="2771" y="1810"/>
                </a:lnTo>
                <a:lnTo>
                  <a:pt x="2769" y="1803"/>
                </a:lnTo>
                <a:lnTo>
                  <a:pt x="2764" y="1798"/>
                </a:lnTo>
                <a:lnTo>
                  <a:pt x="2764" y="1793"/>
                </a:lnTo>
                <a:lnTo>
                  <a:pt x="2764" y="1788"/>
                </a:lnTo>
                <a:lnTo>
                  <a:pt x="2762" y="1781"/>
                </a:lnTo>
                <a:lnTo>
                  <a:pt x="2762" y="1776"/>
                </a:lnTo>
                <a:lnTo>
                  <a:pt x="2766" y="1771"/>
                </a:lnTo>
                <a:lnTo>
                  <a:pt x="2767" y="1767"/>
                </a:lnTo>
                <a:lnTo>
                  <a:pt x="2773" y="1762"/>
                </a:lnTo>
                <a:lnTo>
                  <a:pt x="2776" y="1759"/>
                </a:lnTo>
                <a:lnTo>
                  <a:pt x="2778" y="1753"/>
                </a:lnTo>
                <a:lnTo>
                  <a:pt x="2776" y="1750"/>
                </a:lnTo>
                <a:lnTo>
                  <a:pt x="2774" y="1747"/>
                </a:lnTo>
                <a:lnTo>
                  <a:pt x="2769" y="1742"/>
                </a:lnTo>
                <a:lnTo>
                  <a:pt x="2766" y="1740"/>
                </a:lnTo>
                <a:lnTo>
                  <a:pt x="2764" y="1736"/>
                </a:lnTo>
                <a:lnTo>
                  <a:pt x="2762" y="1733"/>
                </a:lnTo>
                <a:lnTo>
                  <a:pt x="2764" y="1726"/>
                </a:lnTo>
                <a:lnTo>
                  <a:pt x="2761" y="1724"/>
                </a:lnTo>
                <a:lnTo>
                  <a:pt x="2759" y="1723"/>
                </a:lnTo>
                <a:lnTo>
                  <a:pt x="2757" y="1716"/>
                </a:lnTo>
                <a:lnTo>
                  <a:pt x="2755" y="1709"/>
                </a:lnTo>
                <a:lnTo>
                  <a:pt x="2754" y="1707"/>
                </a:lnTo>
                <a:lnTo>
                  <a:pt x="2750" y="1706"/>
                </a:lnTo>
                <a:lnTo>
                  <a:pt x="2750" y="1658"/>
                </a:lnTo>
                <a:lnTo>
                  <a:pt x="2749" y="1656"/>
                </a:lnTo>
                <a:lnTo>
                  <a:pt x="2747" y="1655"/>
                </a:lnTo>
                <a:lnTo>
                  <a:pt x="2744" y="1651"/>
                </a:lnTo>
                <a:lnTo>
                  <a:pt x="2738" y="1649"/>
                </a:lnTo>
                <a:lnTo>
                  <a:pt x="2737" y="1648"/>
                </a:lnTo>
                <a:lnTo>
                  <a:pt x="2737" y="1644"/>
                </a:lnTo>
                <a:lnTo>
                  <a:pt x="2737" y="1641"/>
                </a:lnTo>
                <a:lnTo>
                  <a:pt x="2737" y="1638"/>
                </a:lnTo>
                <a:lnTo>
                  <a:pt x="2737" y="1634"/>
                </a:lnTo>
                <a:lnTo>
                  <a:pt x="2737" y="1631"/>
                </a:lnTo>
                <a:lnTo>
                  <a:pt x="2733" y="1629"/>
                </a:lnTo>
                <a:lnTo>
                  <a:pt x="2728" y="1629"/>
                </a:lnTo>
                <a:lnTo>
                  <a:pt x="2723" y="1629"/>
                </a:lnTo>
                <a:lnTo>
                  <a:pt x="2723" y="1627"/>
                </a:lnTo>
                <a:lnTo>
                  <a:pt x="2723" y="1624"/>
                </a:lnTo>
                <a:lnTo>
                  <a:pt x="2725" y="1619"/>
                </a:lnTo>
                <a:lnTo>
                  <a:pt x="2726" y="1617"/>
                </a:lnTo>
                <a:lnTo>
                  <a:pt x="2730" y="1617"/>
                </a:lnTo>
                <a:lnTo>
                  <a:pt x="2750" y="1576"/>
                </a:lnTo>
                <a:lnTo>
                  <a:pt x="2752" y="1564"/>
                </a:lnTo>
                <a:lnTo>
                  <a:pt x="2755" y="1556"/>
                </a:lnTo>
                <a:lnTo>
                  <a:pt x="2762" y="1547"/>
                </a:lnTo>
                <a:lnTo>
                  <a:pt x="2766" y="1544"/>
                </a:lnTo>
                <a:lnTo>
                  <a:pt x="2771" y="1542"/>
                </a:lnTo>
                <a:lnTo>
                  <a:pt x="2774" y="1520"/>
                </a:lnTo>
                <a:lnTo>
                  <a:pt x="2779" y="1499"/>
                </a:lnTo>
                <a:lnTo>
                  <a:pt x="2786" y="1481"/>
                </a:lnTo>
                <a:lnTo>
                  <a:pt x="2791" y="1460"/>
                </a:lnTo>
                <a:lnTo>
                  <a:pt x="2793" y="1455"/>
                </a:lnTo>
                <a:lnTo>
                  <a:pt x="2795" y="1453"/>
                </a:lnTo>
                <a:lnTo>
                  <a:pt x="2798" y="1453"/>
                </a:lnTo>
                <a:lnTo>
                  <a:pt x="2798" y="1445"/>
                </a:lnTo>
                <a:lnTo>
                  <a:pt x="2800" y="1438"/>
                </a:lnTo>
                <a:lnTo>
                  <a:pt x="2803" y="1433"/>
                </a:lnTo>
                <a:lnTo>
                  <a:pt x="2805" y="1426"/>
                </a:lnTo>
                <a:lnTo>
                  <a:pt x="2807" y="1421"/>
                </a:lnTo>
                <a:lnTo>
                  <a:pt x="2808" y="1419"/>
                </a:lnTo>
                <a:lnTo>
                  <a:pt x="2812" y="1419"/>
                </a:lnTo>
                <a:lnTo>
                  <a:pt x="2815" y="1414"/>
                </a:lnTo>
                <a:lnTo>
                  <a:pt x="2819" y="1409"/>
                </a:lnTo>
                <a:lnTo>
                  <a:pt x="2822" y="1406"/>
                </a:lnTo>
                <a:lnTo>
                  <a:pt x="2825" y="1399"/>
                </a:lnTo>
                <a:lnTo>
                  <a:pt x="2827" y="1394"/>
                </a:lnTo>
                <a:lnTo>
                  <a:pt x="2829" y="1392"/>
                </a:lnTo>
                <a:lnTo>
                  <a:pt x="2832" y="1392"/>
                </a:lnTo>
                <a:lnTo>
                  <a:pt x="2832" y="1385"/>
                </a:lnTo>
                <a:lnTo>
                  <a:pt x="2842" y="1383"/>
                </a:lnTo>
                <a:lnTo>
                  <a:pt x="2851" y="1380"/>
                </a:lnTo>
                <a:lnTo>
                  <a:pt x="2858" y="1375"/>
                </a:lnTo>
                <a:lnTo>
                  <a:pt x="2866" y="1372"/>
                </a:lnTo>
                <a:lnTo>
                  <a:pt x="2873" y="1372"/>
                </a:lnTo>
                <a:lnTo>
                  <a:pt x="2878" y="1372"/>
                </a:lnTo>
                <a:lnTo>
                  <a:pt x="2880" y="1372"/>
                </a:lnTo>
                <a:lnTo>
                  <a:pt x="2880" y="1365"/>
                </a:lnTo>
                <a:lnTo>
                  <a:pt x="2885" y="1365"/>
                </a:lnTo>
                <a:lnTo>
                  <a:pt x="2890" y="1365"/>
                </a:lnTo>
                <a:lnTo>
                  <a:pt x="2895" y="1365"/>
                </a:lnTo>
                <a:lnTo>
                  <a:pt x="2900" y="1365"/>
                </a:lnTo>
                <a:lnTo>
                  <a:pt x="2902" y="1361"/>
                </a:lnTo>
                <a:lnTo>
                  <a:pt x="2906" y="1360"/>
                </a:lnTo>
                <a:lnTo>
                  <a:pt x="2914" y="1358"/>
                </a:lnTo>
                <a:lnTo>
                  <a:pt x="2917" y="1356"/>
                </a:lnTo>
                <a:lnTo>
                  <a:pt x="2921" y="1354"/>
                </a:lnTo>
                <a:lnTo>
                  <a:pt x="2923" y="1353"/>
                </a:lnTo>
                <a:lnTo>
                  <a:pt x="2928" y="1351"/>
                </a:lnTo>
                <a:lnTo>
                  <a:pt x="2941" y="1344"/>
                </a:lnTo>
                <a:lnTo>
                  <a:pt x="2955" y="1337"/>
                </a:lnTo>
                <a:lnTo>
                  <a:pt x="2955" y="1320"/>
                </a:lnTo>
                <a:lnTo>
                  <a:pt x="2953" y="1313"/>
                </a:lnTo>
                <a:lnTo>
                  <a:pt x="2952" y="1312"/>
                </a:lnTo>
                <a:lnTo>
                  <a:pt x="2948" y="1310"/>
                </a:lnTo>
                <a:lnTo>
                  <a:pt x="2950" y="1307"/>
                </a:lnTo>
                <a:lnTo>
                  <a:pt x="2952" y="1305"/>
                </a:lnTo>
                <a:lnTo>
                  <a:pt x="2958" y="1303"/>
                </a:lnTo>
                <a:lnTo>
                  <a:pt x="2965" y="1302"/>
                </a:lnTo>
                <a:lnTo>
                  <a:pt x="2967" y="1300"/>
                </a:lnTo>
                <a:lnTo>
                  <a:pt x="2969" y="1296"/>
                </a:lnTo>
                <a:lnTo>
                  <a:pt x="2965" y="1296"/>
                </a:lnTo>
                <a:lnTo>
                  <a:pt x="2970" y="1291"/>
                </a:lnTo>
                <a:lnTo>
                  <a:pt x="2972" y="1288"/>
                </a:lnTo>
                <a:lnTo>
                  <a:pt x="2972" y="1284"/>
                </a:lnTo>
                <a:lnTo>
                  <a:pt x="2975" y="1274"/>
                </a:lnTo>
                <a:lnTo>
                  <a:pt x="2977" y="1271"/>
                </a:lnTo>
                <a:lnTo>
                  <a:pt x="2982" y="1269"/>
                </a:lnTo>
                <a:lnTo>
                  <a:pt x="2979" y="1255"/>
                </a:lnTo>
                <a:lnTo>
                  <a:pt x="2975" y="1242"/>
                </a:lnTo>
                <a:lnTo>
                  <a:pt x="2975" y="1225"/>
                </a:lnTo>
                <a:lnTo>
                  <a:pt x="2975" y="1208"/>
                </a:lnTo>
                <a:close/>
                <a:moveTo>
                  <a:pt x="981" y="2018"/>
                </a:moveTo>
                <a:lnTo>
                  <a:pt x="980" y="2018"/>
                </a:lnTo>
                <a:lnTo>
                  <a:pt x="981" y="2018"/>
                </a:lnTo>
                <a:close/>
                <a:moveTo>
                  <a:pt x="2006" y="1760"/>
                </a:moveTo>
                <a:lnTo>
                  <a:pt x="2005" y="1760"/>
                </a:lnTo>
                <a:lnTo>
                  <a:pt x="2006" y="1760"/>
                </a:lnTo>
                <a:close/>
                <a:moveTo>
                  <a:pt x="2791" y="1426"/>
                </a:moveTo>
                <a:lnTo>
                  <a:pt x="2790" y="1430"/>
                </a:lnTo>
                <a:lnTo>
                  <a:pt x="2788" y="1433"/>
                </a:lnTo>
                <a:lnTo>
                  <a:pt x="2784" y="1436"/>
                </a:lnTo>
                <a:lnTo>
                  <a:pt x="2784" y="1440"/>
                </a:lnTo>
                <a:lnTo>
                  <a:pt x="2784" y="1447"/>
                </a:lnTo>
                <a:lnTo>
                  <a:pt x="2784" y="1452"/>
                </a:lnTo>
                <a:lnTo>
                  <a:pt x="2781" y="1455"/>
                </a:lnTo>
                <a:lnTo>
                  <a:pt x="2778" y="1457"/>
                </a:lnTo>
                <a:lnTo>
                  <a:pt x="2774" y="1460"/>
                </a:lnTo>
                <a:lnTo>
                  <a:pt x="2771" y="1462"/>
                </a:lnTo>
                <a:lnTo>
                  <a:pt x="2771" y="1467"/>
                </a:lnTo>
                <a:lnTo>
                  <a:pt x="2771" y="1474"/>
                </a:lnTo>
                <a:lnTo>
                  <a:pt x="2769" y="1479"/>
                </a:lnTo>
                <a:lnTo>
                  <a:pt x="2767" y="1481"/>
                </a:lnTo>
                <a:lnTo>
                  <a:pt x="2764" y="1481"/>
                </a:lnTo>
                <a:lnTo>
                  <a:pt x="2762" y="1486"/>
                </a:lnTo>
                <a:lnTo>
                  <a:pt x="2761" y="1487"/>
                </a:lnTo>
                <a:lnTo>
                  <a:pt x="2759" y="1491"/>
                </a:lnTo>
                <a:lnTo>
                  <a:pt x="2757" y="1494"/>
                </a:lnTo>
                <a:lnTo>
                  <a:pt x="2755" y="1498"/>
                </a:lnTo>
                <a:lnTo>
                  <a:pt x="2752" y="1499"/>
                </a:lnTo>
                <a:lnTo>
                  <a:pt x="2749" y="1501"/>
                </a:lnTo>
                <a:lnTo>
                  <a:pt x="2744" y="1501"/>
                </a:lnTo>
                <a:lnTo>
                  <a:pt x="2744" y="1494"/>
                </a:lnTo>
                <a:lnTo>
                  <a:pt x="2740" y="1493"/>
                </a:lnTo>
                <a:lnTo>
                  <a:pt x="2738" y="1489"/>
                </a:lnTo>
                <a:lnTo>
                  <a:pt x="2740" y="1486"/>
                </a:lnTo>
                <a:lnTo>
                  <a:pt x="2744" y="1481"/>
                </a:lnTo>
                <a:lnTo>
                  <a:pt x="2744" y="1474"/>
                </a:lnTo>
                <a:lnTo>
                  <a:pt x="2738" y="1465"/>
                </a:lnTo>
                <a:lnTo>
                  <a:pt x="2737" y="1460"/>
                </a:lnTo>
                <a:lnTo>
                  <a:pt x="2737" y="1453"/>
                </a:lnTo>
                <a:lnTo>
                  <a:pt x="2737" y="1447"/>
                </a:lnTo>
                <a:lnTo>
                  <a:pt x="2730" y="1447"/>
                </a:lnTo>
                <a:lnTo>
                  <a:pt x="2730" y="1440"/>
                </a:lnTo>
                <a:lnTo>
                  <a:pt x="2733" y="1433"/>
                </a:lnTo>
                <a:lnTo>
                  <a:pt x="2738" y="1430"/>
                </a:lnTo>
                <a:lnTo>
                  <a:pt x="2744" y="1426"/>
                </a:lnTo>
                <a:lnTo>
                  <a:pt x="2747" y="1419"/>
                </a:lnTo>
                <a:lnTo>
                  <a:pt x="2752" y="1414"/>
                </a:lnTo>
                <a:lnTo>
                  <a:pt x="2761" y="1412"/>
                </a:lnTo>
                <a:lnTo>
                  <a:pt x="2771" y="1412"/>
                </a:lnTo>
                <a:lnTo>
                  <a:pt x="2771" y="1409"/>
                </a:lnTo>
                <a:lnTo>
                  <a:pt x="2783" y="1414"/>
                </a:lnTo>
                <a:lnTo>
                  <a:pt x="2784" y="1419"/>
                </a:lnTo>
                <a:lnTo>
                  <a:pt x="2790" y="1421"/>
                </a:lnTo>
                <a:lnTo>
                  <a:pt x="2791" y="1423"/>
                </a:lnTo>
                <a:lnTo>
                  <a:pt x="2791" y="1426"/>
                </a:lnTo>
                <a:close/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78" name="Freeform 18">
            <a:extLst>
              <a:ext uri="{FF2B5EF4-FFF2-40B4-BE49-F238E27FC236}">
                <a16:creationId xmlns:a16="http://schemas.microsoft.com/office/drawing/2014/main" id="{0DA3C1A2-E9D2-4CA3-954B-696982A0E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067" y="5364987"/>
            <a:ext cx="562520" cy="857514"/>
          </a:xfrm>
          <a:custGeom>
            <a:avLst/>
            <a:gdLst>
              <a:gd name="T0" fmla="*/ 477697 w 1420"/>
              <a:gd name="T1" fmla="*/ 111146 h 2295"/>
              <a:gd name="T2" fmla="*/ 477697 w 1420"/>
              <a:gd name="T3" fmla="*/ 77334 h 2295"/>
              <a:gd name="T4" fmla="*/ 439539 w 1420"/>
              <a:gd name="T5" fmla="*/ 74457 h 2295"/>
              <a:gd name="T6" fmla="*/ 388781 w 1420"/>
              <a:gd name="T7" fmla="*/ 74817 h 2295"/>
              <a:gd name="T8" fmla="*/ 334784 w 1420"/>
              <a:gd name="T9" fmla="*/ 57192 h 2295"/>
              <a:gd name="T10" fmla="*/ 306345 w 1420"/>
              <a:gd name="T11" fmla="*/ 34531 h 2295"/>
              <a:gd name="T12" fmla="*/ 288706 w 1420"/>
              <a:gd name="T13" fmla="*/ 1079 h 2295"/>
              <a:gd name="T14" fmla="*/ 258107 w 1420"/>
              <a:gd name="T15" fmla="*/ 5395 h 2295"/>
              <a:gd name="T16" fmla="*/ 221029 w 1420"/>
              <a:gd name="T17" fmla="*/ 17985 h 2295"/>
              <a:gd name="T18" fmla="*/ 203750 w 1420"/>
              <a:gd name="T19" fmla="*/ 52875 h 2295"/>
              <a:gd name="T20" fmla="*/ 201590 w 1420"/>
              <a:gd name="T21" fmla="*/ 87046 h 2295"/>
              <a:gd name="T22" fmla="*/ 203750 w 1420"/>
              <a:gd name="T23" fmla="*/ 147835 h 2295"/>
              <a:gd name="T24" fmla="*/ 187911 w 1420"/>
              <a:gd name="T25" fmla="*/ 208623 h 2295"/>
              <a:gd name="T26" fmla="*/ 176751 w 1420"/>
              <a:gd name="T27" fmla="*/ 222292 h 2295"/>
              <a:gd name="T28" fmla="*/ 184311 w 1420"/>
              <a:gd name="T29" fmla="*/ 224090 h 2295"/>
              <a:gd name="T30" fmla="*/ 163432 w 1420"/>
              <a:gd name="T31" fmla="*/ 246031 h 2295"/>
              <a:gd name="T32" fmla="*/ 145073 w 1420"/>
              <a:gd name="T33" fmla="*/ 274447 h 2295"/>
              <a:gd name="T34" fmla="*/ 137513 w 1420"/>
              <a:gd name="T35" fmla="*/ 302503 h 2295"/>
              <a:gd name="T36" fmla="*/ 120954 w 1420"/>
              <a:gd name="T37" fmla="*/ 332718 h 2295"/>
              <a:gd name="T38" fmla="*/ 99355 w 1420"/>
              <a:gd name="T39" fmla="*/ 360055 h 2295"/>
              <a:gd name="T40" fmla="*/ 73076 w 1420"/>
              <a:gd name="T41" fmla="*/ 395305 h 2295"/>
              <a:gd name="T42" fmla="*/ 40678 w 1420"/>
              <a:gd name="T43" fmla="*/ 417966 h 2295"/>
              <a:gd name="T44" fmla="*/ 25919 w 1420"/>
              <a:gd name="T45" fmla="*/ 451058 h 2295"/>
              <a:gd name="T46" fmla="*/ 10439 w 1420"/>
              <a:gd name="T47" fmla="*/ 494581 h 2295"/>
              <a:gd name="T48" fmla="*/ 20159 w 1420"/>
              <a:gd name="T49" fmla="*/ 526593 h 2295"/>
              <a:gd name="T50" fmla="*/ 28439 w 1420"/>
              <a:gd name="T51" fmla="*/ 572634 h 2295"/>
              <a:gd name="T52" fmla="*/ 68757 w 1420"/>
              <a:gd name="T53" fmla="*/ 562563 h 2295"/>
              <a:gd name="T54" fmla="*/ 86036 w 1420"/>
              <a:gd name="T55" fmla="*/ 565081 h 2295"/>
              <a:gd name="T56" fmla="*/ 76316 w 1420"/>
              <a:gd name="T57" fmla="*/ 571196 h 2295"/>
              <a:gd name="T58" fmla="*/ 62637 w 1420"/>
              <a:gd name="T59" fmla="*/ 629107 h 2295"/>
              <a:gd name="T60" fmla="*/ 52197 w 1420"/>
              <a:gd name="T61" fmla="*/ 657882 h 2295"/>
              <a:gd name="T62" fmla="*/ 44278 w 1420"/>
              <a:gd name="T63" fmla="*/ 698887 h 2295"/>
              <a:gd name="T64" fmla="*/ 24479 w 1420"/>
              <a:gd name="T65" fmla="*/ 752122 h 2295"/>
              <a:gd name="T66" fmla="*/ 0 w 1420"/>
              <a:gd name="T67" fmla="*/ 788451 h 2295"/>
              <a:gd name="T68" fmla="*/ 49318 w 1420"/>
              <a:gd name="T69" fmla="*/ 789531 h 2295"/>
              <a:gd name="T70" fmla="*/ 85316 w 1420"/>
              <a:gd name="T71" fmla="*/ 801400 h 2295"/>
              <a:gd name="T72" fmla="*/ 126354 w 1420"/>
              <a:gd name="T73" fmla="*/ 821543 h 2295"/>
              <a:gd name="T74" fmla="*/ 204470 w 1420"/>
              <a:gd name="T75" fmla="*/ 792768 h 2295"/>
              <a:gd name="T76" fmla="*/ 204470 w 1420"/>
              <a:gd name="T77" fmla="*/ 746007 h 2295"/>
              <a:gd name="T78" fmla="*/ 242628 w 1420"/>
              <a:gd name="T79" fmla="*/ 709319 h 2295"/>
              <a:gd name="T80" fmla="*/ 287266 w 1420"/>
              <a:gd name="T81" fmla="*/ 681622 h 2295"/>
              <a:gd name="T82" fmla="*/ 273947 w 1420"/>
              <a:gd name="T83" fmla="*/ 665795 h 2295"/>
              <a:gd name="T84" fmla="*/ 264587 w 1420"/>
              <a:gd name="T85" fmla="*/ 633423 h 2295"/>
              <a:gd name="T86" fmla="*/ 255947 w 1420"/>
              <a:gd name="T87" fmla="*/ 598892 h 2295"/>
              <a:gd name="T88" fmla="*/ 267827 w 1420"/>
              <a:gd name="T89" fmla="*/ 574793 h 2295"/>
              <a:gd name="T90" fmla="*/ 302025 w 1420"/>
              <a:gd name="T91" fmla="*/ 560405 h 2295"/>
              <a:gd name="T92" fmla="*/ 327944 w 1420"/>
              <a:gd name="T93" fmla="*/ 538823 h 2295"/>
              <a:gd name="T94" fmla="*/ 309945 w 1420"/>
              <a:gd name="T95" fmla="*/ 519040 h 2295"/>
              <a:gd name="T96" fmla="*/ 297705 w 1420"/>
              <a:gd name="T97" fmla="*/ 488466 h 2295"/>
              <a:gd name="T98" fmla="*/ 288706 w 1420"/>
              <a:gd name="T99" fmla="*/ 448540 h 2295"/>
              <a:gd name="T100" fmla="*/ 302025 w 1420"/>
              <a:gd name="T101" fmla="*/ 425879 h 2295"/>
              <a:gd name="T102" fmla="*/ 346303 w 1420"/>
              <a:gd name="T103" fmla="*/ 412930 h 2295"/>
              <a:gd name="T104" fmla="*/ 367902 w 1420"/>
              <a:gd name="T105" fmla="*/ 378759 h 2295"/>
              <a:gd name="T106" fmla="*/ 370782 w 1420"/>
              <a:gd name="T107" fmla="*/ 337034 h 2295"/>
              <a:gd name="T108" fmla="*/ 396701 w 1420"/>
              <a:gd name="T109" fmla="*/ 336315 h 2295"/>
              <a:gd name="T110" fmla="*/ 401020 w 1420"/>
              <a:gd name="T111" fmla="*/ 300705 h 2295"/>
              <a:gd name="T112" fmla="*/ 409660 w 1420"/>
              <a:gd name="T113" fmla="*/ 266174 h 2295"/>
              <a:gd name="T114" fmla="*/ 409660 w 1420"/>
              <a:gd name="T115" fmla="*/ 227687 h 2295"/>
              <a:gd name="T116" fmla="*/ 435579 w 1420"/>
              <a:gd name="T117" fmla="*/ 208623 h 2295"/>
              <a:gd name="T118" fmla="*/ 470857 w 1420"/>
              <a:gd name="T119" fmla="*/ 192797 h 2295"/>
              <a:gd name="T120" fmla="*/ 510815 w 1420"/>
              <a:gd name="T121" fmla="*/ 159705 h 229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20" h="2295">
                <a:moveTo>
                  <a:pt x="1392" y="377"/>
                </a:moveTo>
                <a:lnTo>
                  <a:pt x="1380" y="375"/>
                </a:lnTo>
                <a:lnTo>
                  <a:pt x="1370" y="370"/>
                </a:lnTo>
                <a:lnTo>
                  <a:pt x="1363" y="365"/>
                </a:lnTo>
                <a:lnTo>
                  <a:pt x="1360" y="362"/>
                </a:lnTo>
                <a:lnTo>
                  <a:pt x="1358" y="357"/>
                </a:lnTo>
                <a:lnTo>
                  <a:pt x="1324" y="357"/>
                </a:lnTo>
                <a:lnTo>
                  <a:pt x="1324" y="352"/>
                </a:lnTo>
                <a:lnTo>
                  <a:pt x="1324" y="346"/>
                </a:lnTo>
                <a:lnTo>
                  <a:pt x="1319" y="341"/>
                </a:lnTo>
                <a:lnTo>
                  <a:pt x="1317" y="338"/>
                </a:lnTo>
                <a:lnTo>
                  <a:pt x="1324" y="335"/>
                </a:lnTo>
                <a:lnTo>
                  <a:pt x="1327" y="331"/>
                </a:lnTo>
                <a:lnTo>
                  <a:pt x="1329" y="328"/>
                </a:lnTo>
                <a:lnTo>
                  <a:pt x="1329" y="324"/>
                </a:lnTo>
                <a:lnTo>
                  <a:pt x="1329" y="321"/>
                </a:lnTo>
                <a:lnTo>
                  <a:pt x="1327" y="314"/>
                </a:lnTo>
                <a:lnTo>
                  <a:pt x="1327" y="309"/>
                </a:lnTo>
                <a:lnTo>
                  <a:pt x="1331" y="300"/>
                </a:lnTo>
                <a:lnTo>
                  <a:pt x="1334" y="294"/>
                </a:lnTo>
                <a:lnTo>
                  <a:pt x="1337" y="285"/>
                </a:lnTo>
                <a:lnTo>
                  <a:pt x="1337" y="282"/>
                </a:lnTo>
                <a:lnTo>
                  <a:pt x="1337" y="275"/>
                </a:lnTo>
                <a:lnTo>
                  <a:pt x="1336" y="268"/>
                </a:lnTo>
                <a:lnTo>
                  <a:pt x="1332" y="261"/>
                </a:lnTo>
                <a:lnTo>
                  <a:pt x="1331" y="254"/>
                </a:lnTo>
                <a:lnTo>
                  <a:pt x="1331" y="251"/>
                </a:lnTo>
                <a:lnTo>
                  <a:pt x="1331" y="248"/>
                </a:lnTo>
                <a:lnTo>
                  <a:pt x="1331" y="241"/>
                </a:lnTo>
                <a:lnTo>
                  <a:pt x="1334" y="234"/>
                </a:lnTo>
                <a:lnTo>
                  <a:pt x="1337" y="218"/>
                </a:lnTo>
                <a:lnTo>
                  <a:pt x="1337" y="217"/>
                </a:lnTo>
                <a:lnTo>
                  <a:pt x="1336" y="215"/>
                </a:lnTo>
                <a:lnTo>
                  <a:pt x="1334" y="213"/>
                </a:lnTo>
                <a:lnTo>
                  <a:pt x="1331" y="213"/>
                </a:lnTo>
                <a:lnTo>
                  <a:pt x="1327" y="215"/>
                </a:lnTo>
                <a:lnTo>
                  <a:pt x="1308" y="215"/>
                </a:lnTo>
                <a:lnTo>
                  <a:pt x="1298" y="217"/>
                </a:lnTo>
                <a:lnTo>
                  <a:pt x="1288" y="220"/>
                </a:lnTo>
                <a:lnTo>
                  <a:pt x="1276" y="220"/>
                </a:lnTo>
                <a:lnTo>
                  <a:pt x="1271" y="212"/>
                </a:lnTo>
                <a:lnTo>
                  <a:pt x="1269" y="207"/>
                </a:lnTo>
                <a:lnTo>
                  <a:pt x="1269" y="200"/>
                </a:lnTo>
                <a:lnTo>
                  <a:pt x="1264" y="200"/>
                </a:lnTo>
                <a:lnTo>
                  <a:pt x="1261" y="198"/>
                </a:lnTo>
                <a:lnTo>
                  <a:pt x="1257" y="196"/>
                </a:lnTo>
                <a:lnTo>
                  <a:pt x="1256" y="193"/>
                </a:lnTo>
                <a:lnTo>
                  <a:pt x="1247" y="191"/>
                </a:lnTo>
                <a:lnTo>
                  <a:pt x="1242" y="193"/>
                </a:lnTo>
                <a:lnTo>
                  <a:pt x="1237" y="195"/>
                </a:lnTo>
                <a:lnTo>
                  <a:pt x="1233" y="198"/>
                </a:lnTo>
                <a:lnTo>
                  <a:pt x="1230" y="201"/>
                </a:lnTo>
                <a:lnTo>
                  <a:pt x="1227" y="205"/>
                </a:lnTo>
                <a:lnTo>
                  <a:pt x="1221" y="207"/>
                </a:lnTo>
                <a:lnTo>
                  <a:pt x="1215" y="207"/>
                </a:lnTo>
                <a:lnTo>
                  <a:pt x="1211" y="201"/>
                </a:lnTo>
                <a:lnTo>
                  <a:pt x="1210" y="195"/>
                </a:lnTo>
                <a:lnTo>
                  <a:pt x="1206" y="189"/>
                </a:lnTo>
                <a:lnTo>
                  <a:pt x="1204" y="188"/>
                </a:lnTo>
                <a:lnTo>
                  <a:pt x="1201" y="186"/>
                </a:lnTo>
                <a:lnTo>
                  <a:pt x="1162" y="171"/>
                </a:lnTo>
                <a:lnTo>
                  <a:pt x="1141" y="164"/>
                </a:lnTo>
                <a:lnTo>
                  <a:pt x="1119" y="159"/>
                </a:lnTo>
                <a:lnTo>
                  <a:pt x="1116" y="160"/>
                </a:lnTo>
                <a:lnTo>
                  <a:pt x="1114" y="164"/>
                </a:lnTo>
                <a:lnTo>
                  <a:pt x="1112" y="172"/>
                </a:lnTo>
                <a:lnTo>
                  <a:pt x="1109" y="172"/>
                </a:lnTo>
                <a:lnTo>
                  <a:pt x="1107" y="174"/>
                </a:lnTo>
                <a:lnTo>
                  <a:pt x="1105" y="179"/>
                </a:lnTo>
                <a:lnTo>
                  <a:pt x="1105" y="207"/>
                </a:lnTo>
                <a:lnTo>
                  <a:pt x="1090" y="207"/>
                </a:lnTo>
                <a:lnTo>
                  <a:pt x="1080" y="208"/>
                </a:lnTo>
                <a:lnTo>
                  <a:pt x="1068" y="212"/>
                </a:lnTo>
                <a:lnTo>
                  <a:pt x="1058" y="213"/>
                </a:lnTo>
                <a:lnTo>
                  <a:pt x="1047" y="213"/>
                </a:lnTo>
                <a:lnTo>
                  <a:pt x="1044" y="212"/>
                </a:lnTo>
                <a:lnTo>
                  <a:pt x="1041" y="210"/>
                </a:lnTo>
                <a:lnTo>
                  <a:pt x="1039" y="207"/>
                </a:lnTo>
                <a:lnTo>
                  <a:pt x="1037" y="203"/>
                </a:lnTo>
                <a:lnTo>
                  <a:pt x="1037" y="193"/>
                </a:lnTo>
                <a:lnTo>
                  <a:pt x="1003" y="193"/>
                </a:lnTo>
                <a:lnTo>
                  <a:pt x="1001" y="189"/>
                </a:lnTo>
                <a:lnTo>
                  <a:pt x="1000" y="186"/>
                </a:lnTo>
                <a:lnTo>
                  <a:pt x="994" y="181"/>
                </a:lnTo>
                <a:lnTo>
                  <a:pt x="991" y="179"/>
                </a:lnTo>
                <a:lnTo>
                  <a:pt x="989" y="176"/>
                </a:lnTo>
                <a:lnTo>
                  <a:pt x="988" y="172"/>
                </a:lnTo>
                <a:lnTo>
                  <a:pt x="989" y="166"/>
                </a:lnTo>
                <a:lnTo>
                  <a:pt x="952" y="159"/>
                </a:lnTo>
                <a:lnTo>
                  <a:pt x="930" y="159"/>
                </a:lnTo>
                <a:lnTo>
                  <a:pt x="907" y="159"/>
                </a:lnTo>
                <a:lnTo>
                  <a:pt x="907" y="148"/>
                </a:lnTo>
                <a:lnTo>
                  <a:pt x="907" y="138"/>
                </a:lnTo>
                <a:lnTo>
                  <a:pt x="904" y="131"/>
                </a:lnTo>
                <a:lnTo>
                  <a:pt x="901" y="125"/>
                </a:lnTo>
                <a:lnTo>
                  <a:pt x="887" y="123"/>
                </a:lnTo>
                <a:lnTo>
                  <a:pt x="875" y="125"/>
                </a:lnTo>
                <a:lnTo>
                  <a:pt x="867" y="130"/>
                </a:lnTo>
                <a:lnTo>
                  <a:pt x="860" y="135"/>
                </a:lnTo>
                <a:lnTo>
                  <a:pt x="848" y="148"/>
                </a:lnTo>
                <a:lnTo>
                  <a:pt x="841" y="154"/>
                </a:lnTo>
                <a:lnTo>
                  <a:pt x="832" y="159"/>
                </a:lnTo>
                <a:lnTo>
                  <a:pt x="819" y="159"/>
                </a:lnTo>
                <a:lnTo>
                  <a:pt x="819" y="104"/>
                </a:lnTo>
                <a:lnTo>
                  <a:pt x="822" y="101"/>
                </a:lnTo>
                <a:lnTo>
                  <a:pt x="827" y="99"/>
                </a:lnTo>
                <a:lnTo>
                  <a:pt x="839" y="97"/>
                </a:lnTo>
                <a:lnTo>
                  <a:pt x="851" y="96"/>
                </a:lnTo>
                <a:lnTo>
                  <a:pt x="856" y="94"/>
                </a:lnTo>
                <a:lnTo>
                  <a:pt x="860" y="90"/>
                </a:lnTo>
                <a:lnTo>
                  <a:pt x="860" y="50"/>
                </a:lnTo>
                <a:lnTo>
                  <a:pt x="853" y="38"/>
                </a:lnTo>
                <a:lnTo>
                  <a:pt x="846" y="32"/>
                </a:lnTo>
                <a:lnTo>
                  <a:pt x="843" y="31"/>
                </a:lnTo>
                <a:lnTo>
                  <a:pt x="839" y="29"/>
                </a:lnTo>
                <a:lnTo>
                  <a:pt x="836" y="29"/>
                </a:lnTo>
                <a:lnTo>
                  <a:pt x="834" y="27"/>
                </a:lnTo>
                <a:lnTo>
                  <a:pt x="832" y="22"/>
                </a:lnTo>
                <a:lnTo>
                  <a:pt x="832" y="9"/>
                </a:lnTo>
                <a:lnTo>
                  <a:pt x="827" y="9"/>
                </a:lnTo>
                <a:lnTo>
                  <a:pt x="824" y="7"/>
                </a:lnTo>
                <a:lnTo>
                  <a:pt x="821" y="5"/>
                </a:lnTo>
                <a:lnTo>
                  <a:pt x="819" y="2"/>
                </a:lnTo>
                <a:lnTo>
                  <a:pt x="812" y="0"/>
                </a:lnTo>
                <a:lnTo>
                  <a:pt x="805" y="2"/>
                </a:lnTo>
                <a:lnTo>
                  <a:pt x="802" y="3"/>
                </a:lnTo>
                <a:lnTo>
                  <a:pt x="798" y="5"/>
                </a:lnTo>
                <a:lnTo>
                  <a:pt x="792" y="12"/>
                </a:lnTo>
                <a:lnTo>
                  <a:pt x="788" y="14"/>
                </a:lnTo>
                <a:lnTo>
                  <a:pt x="785" y="15"/>
                </a:lnTo>
                <a:lnTo>
                  <a:pt x="780" y="14"/>
                </a:lnTo>
                <a:lnTo>
                  <a:pt x="776" y="14"/>
                </a:lnTo>
                <a:lnTo>
                  <a:pt x="766" y="15"/>
                </a:lnTo>
                <a:lnTo>
                  <a:pt x="754" y="17"/>
                </a:lnTo>
                <a:lnTo>
                  <a:pt x="749" y="17"/>
                </a:lnTo>
                <a:lnTo>
                  <a:pt x="744" y="15"/>
                </a:lnTo>
                <a:lnTo>
                  <a:pt x="742" y="14"/>
                </a:lnTo>
                <a:lnTo>
                  <a:pt x="742" y="12"/>
                </a:lnTo>
                <a:lnTo>
                  <a:pt x="740" y="10"/>
                </a:lnTo>
                <a:lnTo>
                  <a:pt x="737" y="9"/>
                </a:lnTo>
                <a:lnTo>
                  <a:pt x="730" y="9"/>
                </a:lnTo>
                <a:lnTo>
                  <a:pt x="725" y="12"/>
                </a:lnTo>
                <a:lnTo>
                  <a:pt x="722" y="14"/>
                </a:lnTo>
                <a:lnTo>
                  <a:pt x="717" y="15"/>
                </a:lnTo>
                <a:lnTo>
                  <a:pt x="705" y="15"/>
                </a:lnTo>
                <a:lnTo>
                  <a:pt x="694" y="15"/>
                </a:lnTo>
                <a:lnTo>
                  <a:pt x="684" y="15"/>
                </a:lnTo>
                <a:lnTo>
                  <a:pt x="676" y="15"/>
                </a:lnTo>
                <a:lnTo>
                  <a:pt x="669" y="19"/>
                </a:lnTo>
                <a:lnTo>
                  <a:pt x="662" y="22"/>
                </a:lnTo>
                <a:lnTo>
                  <a:pt x="655" y="26"/>
                </a:lnTo>
                <a:lnTo>
                  <a:pt x="648" y="29"/>
                </a:lnTo>
                <a:lnTo>
                  <a:pt x="647" y="34"/>
                </a:lnTo>
                <a:lnTo>
                  <a:pt x="645" y="36"/>
                </a:lnTo>
                <a:lnTo>
                  <a:pt x="641" y="36"/>
                </a:lnTo>
                <a:lnTo>
                  <a:pt x="636" y="38"/>
                </a:lnTo>
                <a:lnTo>
                  <a:pt x="635" y="39"/>
                </a:lnTo>
                <a:lnTo>
                  <a:pt x="630" y="44"/>
                </a:lnTo>
                <a:lnTo>
                  <a:pt x="628" y="48"/>
                </a:lnTo>
                <a:lnTo>
                  <a:pt x="624" y="50"/>
                </a:lnTo>
                <a:lnTo>
                  <a:pt x="619" y="51"/>
                </a:lnTo>
                <a:lnTo>
                  <a:pt x="614" y="50"/>
                </a:lnTo>
                <a:lnTo>
                  <a:pt x="609" y="51"/>
                </a:lnTo>
                <a:lnTo>
                  <a:pt x="604" y="55"/>
                </a:lnTo>
                <a:lnTo>
                  <a:pt x="597" y="63"/>
                </a:lnTo>
                <a:lnTo>
                  <a:pt x="590" y="72"/>
                </a:lnTo>
                <a:lnTo>
                  <a:pt x="585" y="75"/>
                </a:lnTo>
                <a:lnTo>
                  <a:pt x="580" y="77"/>
                </a:lnTo>
                <a:lnTo>
                  <a:pt x="580" y="90"/>
                </a:lnTo>
                <a:lnTo>
                  <a:pt x="575" y="92"/>
                </a:lnTo>
                <a:lnTo>
                  <a:pt x="573" y="96"/>
                </a:lnTo>
                <a:lnTo>
                  <a:pt x="570" y="104"/>
                </a:lnTo>
                <a:lnTo>
                  <a:pt x="566" y="113"/>
                </a:lnTo>
                <a:lnTo>
                  <a:pt x="563" y="116"/>
                </a:lnTo>
                <a:lnTo>
                  <a:pt x="560" y="118"/>
                </a:lnTo>
                <a:lnTo>
                  <a:pt x="558" y="125"/>
                </a:lnTo>
                <a:lnTo>
                  <a:pt x="558" y="130"/>
                </a:lnTo>
                <a:lnTo>
                  <a:pt x="561" y="136"/>
                </a:lnTo>
                <a:lnTo>
                  <a:pt x="566" y="142"/>
                </a:lnTo>
                <a:lnTo>
                  <a:pt x="566" y="147"/>
                </a:lnTo>
                <a:lnTo>
                  <a:pt x="566" y="152"/>
                </a:lnTo>
                <a:lnTo>
                  <a:pt x="558" y="157"/>
                </a:lnTo>
                <a:lnTo>
                  <a:pt x="554" y="160"/>
                </a:lnTo>
                <a:lnTo>
                  <a:pt x="553" y="166"/>
                </a:lnTo>
                <a:lnTo>
                  <a:pt x="553" y="172"/>
                </a:lnTo>
                <a:lnTo>
                  <a:pt x="553" y="177"/>
                </a:lnTo>
                <a:lnTo>
                  <a:pt x="556" y="181"/>
                </a:lnTo>
                <a:lnTo>
                  <a:pt x="560" y="183"/>
                </a:lnTo>
                <a:lnTo>
                  <a:pt x="563" y="186"/>
                </a:lnTo>
                <a:lnTo>
                  <a:pt x="566" y="188"/>
                </a:lnTo>
                <a:lnTo>
                  <a:pt x="566" y="193"/>
                </a:lnTo>
                <a:lnTo>
                  <a:pt x="566" y="200"/>
                </a:lnTo>
                <a:lnTo>
                  <a:pt x="561" y="201"/>
                </a:lnTo>
                <a:lnTo>
                  <a:pt x="560" y="207"/>
                </a:lnTo>
                <a:lnTo>
                  <a:pt x="558" y="212"/>
                </a:lnTo>
                <a:lnTo>
                  <a:pt x="558" y="220"/>
                </a:lnTo>
                <a:lnTo>
                  <a:pt x="560" y="234"/>
                </a:lnTo>
                <a:lnTo>
                  <a:pt x="560" y="242"/>
                </a:lnTo>
                <a:lnTo>
                  <a:pt x="560" y="248"/>
                </a:lnTo>
                <a:lnTo>
                  <a:pt x="565" y="249"/>
                </a:lnTo>
                <a:lnTo>
                  <a:pt x="566" y="251"/>
                </a:lnTo>
                <a:lnTo>
                  <a:pt x="566" y="254"/>
                </a:lnTo>
                <a:lnTo>
                  <a:pt x="560" y="254"/>
                </a:lnTo>
                <a:lnTo>
                  <a:pt x="560" y="265"/>
                </a:lnTo>
                <a:lnTo>
                  <a:pt x="560" y="273"/>
                </a:lnTo>
                <a:lnTo>
                  <a:pt x="563" y="288"/>
                </a:lnTo>
                <a:lnTo>
                  <a:pt x="568" y="302"/>
                </a:lnTo>
                <a:lnTo>
                  <a:pt x="573" y="316"/>
                </a:lnTo>
                <a:lnTo>
                  <a:pt x="573" y="324"/>
                </a:lnTo>
                <a:lnTo>
                  <a:pt x="572" y="333"/>
                </a:lnTo>
                <a:lnTo>
                  <a:pt x="568" y="341"/>
                </a:lnTo>
                <a:lnTo>
                  <a:pt x="566" y="350"/>
                </a:lnTo>
                <a:lnTo>
                  <a:pt x="566" y="365"/>
                </a:lnTo>
                <a:lnTo>
                  <a:pt x="566" y="381"/>
                </a:lnTo>
                <a:lnTo>
                  <a:pt x="566" y="396"/>
                </a:lnTo>
                <a:lnTo>
                  <a:pt x="566" y="411"/>
                </a:lnTo>
                <a:lnTo>
                  <a:pt x="563" y="427"/>
                </a:lnTo>
                <a:lnTo>
                  <a:pt x="558" y="444"/>
                </a:lnTo>
                <a:lnTo>
                  <a:pt x="554" y="457"/>
                </a:lnTo>
                <a:lnTo>
                  <a:pt x="553" y="473"/>
                </a:lnTo>
                <a:lnTo>
                  <a:pt x="546" y="478"/>
                </a:lnTo>
                <a:lnTo>
                  <a:pt x="542" y="483"/>
                </a:lnTo>
                <a:lnTo>
                  <a:pt x="541" y="491"/>
                </a:lnTo>
                <a:lnTo>
                  <a:pt x="539" y="500"/>
                </a:lnTo>
                <a:lnTo>
                  <a:pt x="532" y="514"/>
                </a:lnTo>
                <a:lnTo>
                  <a:pt x="525" y="527"/>
                </a:lnTo>
                <a:lnTo>
                  <a:pt x="525" y="561"/>
                </a:lnTo>
                <a:lnTo>
                  <a:pt x="529" y="563"/>
                </a:lnTo>
                <a:lnTo>
                  <a:pt x="529" y="565"/>
                </a:lnTo>
                <a:lnTo>
                  <a:pt x="529" y="568"/>
                </a:lnTo>
                <a:lnTo>
                  <a:pt x="525" y="573"/>
                </a:lnTo>
                <a:lnTo>
                  <a:pt x="525" y="578"/>
                </a:lnTo>
                <a:lnTo>
                  <a:pt x="525" y="582"/>
                </a:lnTo>
                <a:lnTo>
                  <a:pt x="522" y="580"/>
                </a:lnTo>
                <a:lnTo>
                  <a:pt x="520" y="578"/>
                </a:lnTo>
                <a:lnTo>
                  <a:pt x="519" y="572"/>
                </a:lnTo>
                <a:lnTo>
                  <a:pt x="519" y="554"/>
                </a:lnTo>
                <a:lnTo>
                  <a:pt x="513" y="556"/>
                </a:lnTo>
                <a:lnTo>
                  <a:pt x="512" y="560"/>
                </a:lnTo>
                <a:lnTo>
                  <a:pt x="508" y="568"/>
                </a:lnTo>
                <a:lnTo>
                  <a:pt x="505" y="577"/>
                </a:lnTo>
                <a:lnTo>
                  <a:pt x="501" y="580"/>
                </a:lnTo>
                <a:lnTo>
                  <a:pt x="498" y="582"/>
                </a:lnTo>
                <a:lnTo>
                  <a:pt x="498" y="589"/>
                </a:lnTo>
                <a:lnTo>
                  <a:pt x="498" y="594"/>
                </a:lnTo>
                <a:lnTo>
                  <a:pt x="495" y="597"/>
                </a:lnTo>
                <a:lnTo>
                  <a:pt x="491" y="599"/>
                </a:lnTo>
                <a:lnTo>
                  <a:pt x="488" y="602"/>
                </a:lnTo>
                <a:lnTo>
                  <a:pt x="484" y="604"/>
                </a:lnTo>
                <a:lnTo>
                  <a:pt x="484" y="609"/>
                </a:lnTo>
                <a:lnTo>
                  <a:pt x="484" y="616"/>
                </a:lnTo>
                <a:lnTo>
                  <a:pt x="491" y="618"/>
                </a:lnTo>
                <a:lnTo>
                  <a:pt x="496" y="616"/>
                </a:lnTo>
                <a:lnTo>
                  <a:pt x="501" y="614"/>
                </a:lnTo>
                <a:lnTo>
                  <a:pt x="503" y="612"/>
                </a:lnTo>
                <a:lnTo>
                  <a:pt x="508" y="604"/>
                </a:lnTo>
                <a:lnTo>
                  <a:pt x="512" y="595"/>
                </a:lnTo>
                <a:lnTo>
                  <a:pt x="513" y="590"/>
                </a:lnTo>
                <a:lnTo>
                  <a:pt x="515" y="589"/>
                </a:lnTo>
                <a:lnTo>
                  <a:pt x="519" y="589"/>
                </a:lnTo>
                <a:lnTo>
                  <a:pt x="522" y="590"/>
                </a:lnTo>
                <a:lnTo>
                  <a:pt x="531" y="595"/>
                </a:lnTo>
                <a:lnTo>
                  <a:pt x="534" y="597"/>
                </a:lnTo>
                <a:lnTo>
                  <a:pt x="539" y="595"/>
                </a:lnTo>
                <a:lnTo>
                  <a:pt x="539" y="602"/>
                </a:lnTo>
                <a:lnTo>
                  <a:pt x="537" y="607"/>
                </a:lnTo>
                <a:lnTo>
                  <a:pt x="534" y="611"/>
                </a:lnTo>
                <a:lnTo>
                  <a:pt x="531" y="614"/>
                </a:lnTo>
                <a:lnTo>
                  <a:pt x="520" y="618"/>
                </a:lnTo>
                <a:lnTo>
                  <a:pt x="512" y="623"/>
                </a:lnTo>
                <a:lnTo>
                  <a:pt x="510" y="628"/>
                </a:lnTo>
                <a:lnTo>
                  <a:pt x="508" y="629"/>
                </a:lnTo>
                <a:lnTo>
                  <a:pt x="505" y="629"/>
                </a:lnTo>
                <a:lnTo>
                  <a:pt x="500" y="629"/>
                </a:lnTo>
                <a:lnTo>
                  <a:pt x="493" y="629"/>
                </a:lnTo>
                <a:lnTo>
                  <a:pt x="481" y="629"/>
                </a:lnTo>
                <a:lnTo>
                  <a:pt x="474" y="629"/>
                </a:lnTo>
                <a:lnTo>
                  <a:pt x="471" y="631"/>
                </a:lnTo>
                <a:lnTo>
                  <a:pt x="469" y="636"/>
                </a:lnTo>
                <a:lnTo>
                  <a:pt x="471" y="643"/>
                </a:lnTo>
                <a:lnTo>
                  <a:pt x="467" y="645"/>
                </a:lnTo>
                <a:lnTo>
                  <a:pt x="466" y="648"/>
                </a:lnTo>
                <a:lnTo>
                  <a:pt x="464" y="657"/>
                </a:lnTo>
                <a:lnTo>
                  <a:pt x="460" y="657"/>
                </a:lnTo>
                <a:lnTo>
                  <a:pt x="459" y="658"/>
                </a:lnTo>
                <a:lnTo>
                  <a:pt x="459" y="667"/>
                </a:lnTo>
                <a:lnTo>
                  <a:pt x="457" y="676"/>
                </a:lnTo>
                <a:lnTo>
                  <a:pt x="454" y="684"/>
                </a:lnTo>
                <a:lnTo>
                  <a:pt x="452" y="688"/>
                </a:lnTo>
                <a:lnTo>
                  <a:pt x="447" y="689"/>
                </a:lnTo>
                <a:lnTo>
                  <a:pt x="445" y="693"/>
                </a:lnTo>
                <a:lnTo>
                  <a:pt x="440" y="696"/>
                </a:lnTo>
                <a:lnTo>
                  <a:pt x="438" y="699"/>
                </a:lnTo>
                <a:lnTo>
                  <a:pt x="437" y="703"/>
                </a:lnTo>
                <a:lnTo>
                  <a:pt x="435" y="706"/>
                </a:lnTo>
                <a:lnTo>
                  <a:pt x="430" y="715"/>
                </a:lnTo>
                <a:lnTo>
                  <a:pt x="428" y="718"/>
                </a:lnTo>
                <a:lnTo>
                  <a:pt x="425" y="722"/>
                </a:lnTo>
                <a:lnTo>
                  <a:pt x="423" y="725"/>
                </a:lnTo>
                <a:lnTo>
                  <a:pt x="421" y="732"/>
                </a:lnTo>
                <a:lnTo>
                  <a:pt x="420" y="739"/>
                </a:lnTo>
                <a:lnTo>
                  <a:pt x="416" y="744"/>
                </a:lnTo>
                <a:lnTo>
                  <a:pt x="413" y="747"/>
                </a:lnTo>
                <a:lnTo>
                  <a:pt x="411" y="749"/>
                </a:lnTo>
                <a:lnTo>
                  <a:pt x="406" y="758"/>
                </a:lnTo>
                <a:lnTo>
                  <a:pt x="403" y="763"/>
                </a:lnTo>
                <a:lnTo>
                  <a:pt x="403" y="768"/>
                </a:lnTo>
                <a:lnTo>
                  <a:pt x="403" y="771"/>
                </a:lnTo>
                <a:lnTo>
                  <a:pt x="403" y="773"/>
                </a:lnTo>
                <a:lnTo>
                  <a:pt x="397" y="780"/>
                </a:lnTo>
                <a:lnTo>
                  <a:pt x="392" y="785"/>
                </a:lnTo>
                <a:lnTo>
                  <a:pt x="387" y="792"/>
                </a:lnTo>
                <a:lnTo>
                  <a:pt x="385" y="795"/>
                </a:lnTo>
                <a:lnTo>
                  <a:pt x="384" y="800"/>
                </a:lnTo>
                <a:lnTo>
                  <a:pt x="384" y="802"/>
                </a:lnTo>
                <a:lnTo>
                  <a:pt x="384" y="805"/>
                </a:lnTo>
                <a:lnTo>
                  <a:pt x="382" y="809"/>
                </a:lnTo>
                <a:lnTo>
                  <a:pt x="377" y="817"/>
                </a:lnTo>
                <a:lnTo>
                  <a:pt x="374" y="824"/>
                </a:lnTo>
                <a:lnTo>
                  <a:pt x="374" y="829"/>
                </a:lnTo>
                <a:lnTo>
                  <a:pt x="375" y="834"/>
                </a:lnTo>
                <a:lnTo>
                  <a:pt x="377" y="836"/>
                </a:lnTo>
                <a:lnTo>
                  <a:pt x="379" y="839"/>
                </a:lnTo>
                <a:lnTo>
                  <a:pt x="382" y="841"/>
                </a:lnTo>
                <a:lnTo>
                  <a:pt x="380" y="846"/>
                </a:lnTo>
                <a:lnTo>
                  <a:pt x="379" y="848"/>
                </a:lnTo>
                <a:lnTo>
                  <a:pt x="374" y="853"/>
                </a:lnTo>
                <a:lnTo>
                  <a:pt x="370" y="855"/>
                </a:lnTo>
                <a:lnTo>
                  <a:pt x="368" y="858"/>
                </a:lnTo>
                <a:lnTo>
                  <a:pt x="367" y="863"/>
                </a:lnTo>
                <a:lnTo>
                  <a:pt x="368" y="868"/>
                </a:lnTo>
                <a:lnTo>
                  <a:pt x="363" y="872"/>
                </a:lnTo>
                <a:lnTo>
                  <a:pt x="358" y="875"/>
                </a:lnTo>
                <a:lnTo>
                  <a:pt x="355" y="880"/>
                </a:lnTo>
                <a:lnTo>
                  <a:pt x="355" y="889"/>
                </a:lnTo>
                <a:lnTo>
                  <a:pt x="351" y="896"/>
                </a:lnTo>
                <a:lnTo>
                  <a:pt x="346" y="901"/>
                </a:lnTo>
                <a:lnTo>
                  <a:pt x="343" y="908"/>
                </a:lnTo>
                <a:lnTo>
                  <a:pt x="338" y="913"/>
                </a:lnTo>
                <a:lnTo>
                  <a:pt x="336" y="916"/>
                </a:lnTo>
                <a:lnTo>
                  <a:pt x="338" y="921"/>
                </a:lnTo>
                <a:lnTo>
                  <a:pt x="336" y="925"/>
                </a:lnTo>
                <a:lnTo>
                  <a:pt x="334" y="926"/>
                </a:lnTo>
                <a:lnTo>
                  <a:pt x="331" y="928"/>
                </a:lnTo>
                <a:lnTo>
                  <a:pt x="324" y="933"/>
                </a:lnTo>
                <a:lnTo>
                  <a:pt x="321" y="937"/>
                </a:lnTo>
                <a:lnTo>
                  <a:pt x="319" y="940"/>
                </a:lnTo>
                <a:lnTo>
                  <a:pt x="317" y="943"/>
                </a:lnTo>
                <a:lnTo>
                  <a:pt x="310" y="957"/>
                </a:lnTo>
                <a:lnTo>
                  <a:pt x="309" y="961"/>
                </a:lnTo>
                <a:lnTo>
                  <a:pt x="307" y="966"/>
                </a:lnTo>
                <a:lnTo>
                  <a:pt x="304" y="969"/>
                </a:lnTo>
                <a:lnTo>
                  <a:pt x="295" y="974"/>
                </a:lnTo>
                <a:lnTo>
                  <a:pt x="292" y="976"/>
                </a:lnTo>
                <a:lnTo>
                  <a:pt x="288" y="978"/>
                </a:lnTo>
                <a:lnTo>
                  <a:pt x="287" y="983"/>
                </a:lnTo>
                <a:lnTo>
                  <a:pt x="287" y="988"/>
                </a:lnTo>
                <a:lnTo>
                  <a:pt x="287" y="991"/>
                </a:lnTo>
                <a:lnTo>
                  <a:pt x="280" y="996"/>
                </a:lnTo>
                <a:lnTo>
                  <a:pt x="276" y="1001"/>
                </a:lnTo>
                <a:lnTo>
                  <a:pt x="275" y="1005"/>
                </a:lnTo>
                <a:lnTo>
                  <a:pt x="273" y="1008"/>
                </a:lnTo>
                <a:lnTo>
                  <a:pt x="273" y="1013"/>
                </a:lnTo>
                <a:lnTo>
                  <a:pt x="271" y="1018"/>
                </a:lnTo>
                <a:lnTo>
                  <a:pt x="266" y="1027"/>
                </a:lnTo>
                <a:lnTo>
                  <a:pt x="261" y="1034"/>
                </a:lnTo>
                <a:lnTo>
                  <a:pt x="258" y="1041"/>
                </a:lnTo>
                <a:lnTo>
                  <a:pt x="256" y="1044"/>
                </a:lnTo>
                <a:lnTo>
                  <a:pt x="254" y="1051"/>
                </a:lnTo>
                <a:lnTo>
                  <a:pt x="252" y="1059"/>
                </a:lnTo>
                <a:lnTo>
                  <a:pt x="242" y="1065"/>
                </a:lnTo>
                <a:lnTo>
                  <a:pt x="232" y="1070"/>
                </a:lnTo>
                <a:lnTo>
                  <a:pt x="223" y="1076"/>
                </a:lnTo>
                <a:lnTo>
                  <a:pt x="220" y="1082"/>
                </a:lnTo>
                <a:lnTo>
                  <a:pt x="218" y="1087"/>
                </a:lnTo>
                <a:lnTo>
                  <a:pt x="215" y="1090"/>
                </a:lnTo>
                <a:lnTo>
                  <a:pt x="212" y="1094"/>
                </a:lnTo>
                <a:lnTo>
                  <a:pt x="203" y="1099"/>
                </a:lnTo>
                <a:lnTo>
                  <a:pt x="195" y="1105"/>
                </a:lnTo>
                <a:lnTo>
                  <a:pt x="193" y="1109"/>
                </a:lnTo>
                <a:lnTo>
                  <a:pt x="191" y="1114"/>
                </a:lnTo>
                <a:lnTo>
                  <a:pt x="177" y="1117"/>
                </a:lnTo>
                <a:lnTo>
                  <a:pt x="166" y="1121"/>
                </a:lnTo>
                <a:lnTo>
                  <a:pt x="162" y="1122"/>
                </a:lnTo>
                <a:lnTo>
                  <a:pt x="155" y="1126"/>
                </a:lnTo>
                <a:lnTo>
                  <a:pt x="148" y="1131"/>
                </a:lnTo>
                <a:lnTo>
                  <a:pt x="135" y="1140"/>
                </a:lnTo>
                <a:lnTo>
                  <a:pt x="131" y="1141"/>
                </a:lnTo>
                <a:lnTo>
                  <a:pt x="126" y="1141"/>
                </a:lnTo>
                <a:lnTo>
                  <a:pt x="123" y="1143"/>
                </a:lnTo>
                <a:lnTo>
                  <a:pt x="119" y="1145"/>
                </a:lnTo>
                <a:lnTo>
                  <a:pt x="116" y="1150"/>
                </a:lnTo>
                <a:lnTo>
                  <a:pt x="116" y="1153"/>
                </a:lnTo>
                <a:lnTo>
                  <a:pt x="116" y="1155"/>
                </a:lnTo>
                <a:lnTo>
                  <a:pt x="116" y="1162"/>
                </a:lnTo>
                <a:lnTo>
                  <a:pt x="113" y="1162"/>
                </a:lnTo>
                <a:lnTo>
                  <a:pt x="108" y="1165"/>
                </a:lnTo>
                <a:lnTo>
                  <a:pt x="106" y="1167"/>
                </a:lnTo>
                <a:lnTo>
                  <a:pt x="106" y="1170"/>
                </a:lnTo>
                <a:lnTo>
                  <a:pt x="106" y="1174"/>
                </a:lnTo>
                <a:lnTo>
                  <a:pt x="111" y="1186"/>
                </a:lnTo>
                <a:lnTo>
                  <a:pt x="113" y="1187"/>
                </a:lnTo>
                <a:lnTo>
                  <a:pt x="116" y="1194"/>
                </a:lnTo>
                <a:lnTo>
                  <a:pt x="116" y="1203"/>
                </a:lnTo>
                <a:lnTo>
                  <a:pt x="109" y="1206"/>
                </a:lnTo>
                <a:lnTo>
                  <a:pt x="104" y="1211"/>
                </a:lnTo>
                <a:lnTo>
                  <a:pt x="102" y="1220"/>
                </a:lnTo>
                <a:lnTo>
                  <a:pt x="102" y="1230"/>
                </a:lnTo>
                <a:lnTo>
                  <a:pt x="97" y="1232"/>
                </a:lnTo>
                <a:lnTo>
                  <a:pt x="94" y="1233"/>
                </a:lnTo>
                <a:lnTo>
                  <a:pt x="89" y="1240"/>
                </a:lnTo>
                <a:lnTo>
                  <a:pt x="87" y="1244"/>
                </a:lnTo>
                <a:lnTo>
                  <a:pt x="77" y="1249"/>
                </a:lnTo>
                <a:lnTo>
                  <a:pt x="72" y="1254"/>
                </a:lnTo>
                <a:lnTo>
                  <a:pt x="70" y="1257"/>
                </a:lnTo>
                <a:lnTo>
                  <a:pt x="63" y="1266"/>
                </a:lnTo>
                <a:lnTo>
                  <a:pt x="58" y="1273"/>
                </a:lnTo>
                <a:lnTo>
                  <a:pt x="55" y="1281"/>
                </a:lnTo>
                <a:lnTo>
                  <a:pt x="55" y="1285"/>
                </a:lnTo>
                <a:lnTo>
                  <a:pt x="56" y="1288"/>
                </a:lnTo>
                <a:lnTo>
                  <a:pt x="56" y="1291"/>
                </a:lnTo>
                <a:lnTo>
                  <a:pt x="55" y="1302"/>
                </a:lnTo>
                <a:lnTo>
                  <a:pt x="53" y="1310"/>
                </a:lnTo>
                <a:lnTo>
                  <a:pt x="44" y="1326"/>
                </a:lnTo>
                <a:lnTo>
                  <a:pt x="41" y="1332"/>
                </a:lnTo>
                <a:lnTo>
                  <a:pt x="38" y="1339"/>
                </a:lnTo>
                <a:lnTo>
                  <a:pt x="34" y="1350"/>
                </a:lnTo>
                <a:lnTo>
                  <a:pt x="34" y="1360"/>
                </a:lnTo>
                <a:lnTo>
                  <a:pt x="32" y="1365"/>
                </a:lnTo>
                <a:lnTo>
                  <a:pt x="32" y="1368"/>
                </a:lnTo>
                <a:lnTo>
                  <a:pt x="31" y="1372"/>
                </a:lnTo>
                <a:lnTo>
                  <a:pt x="29" y="1375"/>
                </a:lnTo>
                <a:lnTo>
                  <a:pt x="22" y="1380"/>
                </a:lnTo>
                <a:lnTo>
                  <a:pt x="15" y="1384"/>
                </a:lnTo>
                <a:lnTo>
                  <a:pt x="14" y="1387"/>
                </a:lnTo>
                <a:lnTo>
                  <a:pt x="12" y="1392"/>
                </a:lnTo>
                <a:lnTo>
                  <a:pt x="10" y="1396"/>
                </a:lnTo>
                <a:lnTo>
                  <a:pt x="9" y="1406"/>
                </a:lnTo>
                <a:lnTo>
                  <a:pt x="7" y="1414"/>
                </a:lnTo>
                <a:lnTo>
                  <a:pt x="7" y="1421"/>
                </a:lnTo>
                <a:lnTo>
                  <a:pt x="9" y="1426"/>
                </a:lnTo>
                <a:lnTo>
                  <a:pt x="12" y="1430"/>
                </a:lnTo>
                <a:lnTo>
                  <a:pt x="14" y="1435"/>
                </a:lnTo>
                <a:lnTo>
                  <a:pt x="15" y="1440"/>
                </a:lnTo>
                <a:lnTo>
                  <a:pt x="17" y="1443"/>
                </a:lnTo>
                <a:lnTo>
                  <a:pt x="24" y="1448"/>
                </a:lnTo>
                <a:lnTo>
                  <a:pt x="32" y="1452"/>
                </a:lnTo>
                <a:lnTo>
                  <a:pt x="41" y="1455"/>
                </a:lnTo>
                <a:lnTo>
                  <a:pt x="50" y="1459"/>
                </a:lnTo>
                <a:lnTo>
                  <a:pt x="56" y="1464"/>
                </a:lnTo>
                <a:lnTo>
                  <a:pt x="65" y="1467"/>
                </a:lnTo>
                <a:lnTo>
                  <a:pt x="70" y="1469"/>
                </a:lnTo>
                <a:lnTo>
                  <a:pt x="75" y="1469"/>
                </a:lnTo>
                <a:lnTo>
                  <a:pt x="75" y="1481"/>
                </a:lnTo>
                <a:lnTo>
                  <a:pt x="75" y="1484"/>
                </a:lnTo>
                <a:lnTo>
                  <a:pt x="77" y="1493"/>
                </a:lnTo>
                <a:lnTo>
                  <a:pt x="80" y="1501"/>
                </a:lnTo>
                <a:lnTo>
                  <a:pt x="89" y="1517"/>
                </a:lnTo>
                <a:lnTo>
                  <a:pt x="89" y="1520"/>
                </a:lnTo>
                <a:lnTo>
                  <a:pt x="89" y="1523"/>
                </a:lnTo>
                <a:lnTo>
                  <a:pt x="89" y="1534"/>
                </a:lnTo>
                <a:lnTo>
                  <a:pt x="87" y="1540"/>
                </a:lnTo>
                <a:lnTo>
                  <a:pt x="80" y="1552"/>
                </a:lnTo>
                <a:lnTo>
                  <a:pt x="77" y="1559"/>
                </a:lnTo>
                <a:lnTo>
                  <a:pt x="75" y="1566"/>
                </a:lnTo>
                <a:lnTo>
                  <a:pt x="73" y="1575"/>
                </a:lnTo>
                <a:lnTo>
                  <a:pt x="75" y="1585"/>
                </a:lnTo>
                <a:lnTo>
                  <a:pt x="79" y="1592"/>
                </a:lnTo>
                <a:lnTo>
                  <a:pt x="84" y="1597"/>
                </a:lnTo>
                <a:lnTo>
                  <a:pt x="92" y="1598"/>
                </a:lnTo>
                <a:lnTo>
                  <a:pt x="102" y="1598"/>
                </a:lnTo>
                <a:lnTo>
                  <a:pt x="113" y="1598"/>
                </a:lnTo>
                <a:lnTo>
                  <a:pt x="123" y="1598"/>
                </a:lnTo>
                <a:lnTo>
                  <a:pt x="128" y="1598"/>
                </a:lnTo>
                <a:lnTo>
                  <a:pt x="130" y="1595"/>
                </a:lnTo>
                <a:lnTo>
                  <a:pt x="131" y="1592"/>
                </a:lnTo>
                <a:lnTo>
                  <a:pt x="130" y="1585"/>
                </a:lnTo>
                <a:lnTo>
                  <a:pt x="137" y="1587"/>
                </a:lnTo>
                <a:lnTo>
                  <a:pt x="143" y="1588"/>
                </a:lnTo>
                <a:lnTo>
                  <a:pt x="148" y="1592"/>
                </a:lnTo>
                <a:lnTo>
                  <a:pt x="157" y="1592"/>
                </a:lnTo>
                <a:lnTo>
                  <a:pt x="171" y="1585"/>
                </a:lnTo>
                <a:lnTo>
                  <a:pt x="184" y="1578"/>
                </a:lnTo>
                <a:lnTo>
                  <a:pt x="188" y="1576"/>
                </a:lnTo>
                <a:lnTo>
                  <a:pt x="189" y="1573"/>
                </a:lnTo>
                <a:lnTo>
                  <a:pt x="191" y="1564"/>
                </a:lnTo>
                <a:lnTo>
                  <a:pt x="193" y="1561"/>
                </a:lnTo>
                <a:lnTo>
                  <a:pt x="195" y="1558"/>
                </a:lnTo>
                <a:lnTo>
                  <a:pt x="196" y="1556"/>
                </a:lnTo>
                <a:lnTo>
                  <a:pt x="198" y="1551"/>
                </a:lnTo>
                <a:lnTo>
                  <a:pt x="201" y="1552"/>
                </a:lnTo>
                <a:lnTo>
                  <a:pt x="203" y="1554"/>
                </a:lnTo>
                <a:lnTo>
                  <a:pt x="205" y="1561"/>
                </a:lnTo>
                <a:lnTo>
                  <a:pt x="206" y="1568"/>
                </a:lnTo>
                <a:lnTo>
                  <a:pt x="208" y="1571"/>
                </a:lnTo>
                <a:lnTo>
                  <a:pt x="212" y="1571"/>
                </a:lnTo>
                <a:lnTo>
                  <a:pt x="215" y="1576"/>
                </a:lnTo>
                <a:lnTo>
                  <a:pt x="218" y="1581"/>
                </a:lnTo>
                <a:lnTo>
                  <a:pt x="222" y="1585"/>
                </a:lnTo>
                <a:lnTo>
                  <a:pt x="225" y="1592"/>
                </a:lnTo>
                <a:lnTo>
                  <a:pt x="230" y="1588"/>
                </a:lnTo>
                <a:lnTo>
                  <a:pt x="235" y="1585"/>
                </a:lnTo>
                <a:lnTo>
                  <a:pt x="237" y="1580"/>
                </a:lnTo>
                <a:lnTo>
                  <a:pt x="239" y="1571"/>
                </a:lnTo>
                <a:lnTo>
                  <a:pt x="242" y="1573"/>
                </a:lnTo>
                <a:lnTo>
                  <a:pt x="244" y="1575"/>
                </a:lnTo>
                <a:lnTo>
                  <a:pt x="246" y="1581"/>
                </a:lnTo>
                <a:lnTo>
                  <a:pt x="246" y="1598"/>
                </a:lnTo>
                <a:lnTo>
                  <a:pt x="251" y="1607"/>
                </a:lnTo>
                <a:lnTo>
                  <a:pt x="254" y="1610"/>
                </a:lnTo>
                <a:lnTo>
                  <a:pt x="259" y="1612"/>
                </a:lnTo>
                <a:lnTo>
                  <a:pt x="258" y="1619"/>
                </a:lnTo>
                <a:lnTo>
                  <a:pt x="254" y="1621"/>
                </a:lnTo>
                <a:lnTo>
                  <a:pt x="252" y="1619"/>
                </a:lnTo>
                <a:lnTo>
                  <a:pt x="247" y="1617"/>
                </a:lnTo>
                <a:lnTo>
                  <a:pt x="242" y="1610"/>
                </a:lnTo>
                <a:lnTo>
                  <a:pt x="239" y="1605"/>
                </a:lnTo>
                <a:lnTo>
                  <a:pt x="227" y="1600"/>
                </a:lnTo>
                <a:lnTo>
                  <a:pt x="222" y="1597"/>
                </a:lnTo>
                <a:lnTo>
                  <a:pt x="218" y="1592"/>
                </a:lnTo>
                <a:lnTo>
                  <a:pt x="215" y="1590"/>
                </a:lnTo>
                <a:lnTo>
                  <a:pt x="212" y="1588"/>
                </a:lnTo>
                <a:lnTo>
                  <a:pt x="208" y="1587"/>
                </a:lnTo>
                <a:lnTo>
                  <a:pt x="205" y="1585"/>
                </a:lnTo>
                <a:lnTo>
                  <a:pt x="201" y="1587"/>
                </a:lnTo>
                <a:lnTo>
                  <a:pt x="200" y="1588"/>
                </a:lnTo>
                <a:lnTo>
                  <a:pt x="200" y="1592"/>
                </a:lnTo>
                <a:lnTo>
                  <a:pt x="201" y="1597"/>
                </a:lnTo>
                <a:lnTo>
                  <a:pt x="203" y="1598"/>
                </a:lnTo>
                <a:lnTo>
                  <a:pt x="205" y="1598"/>
                </a:lnTo>
                <a:lnTo>
                  <a:pt x="205" y="1660"/>
                </a:lnTo>
                <a:lnTo>
                  <a:pt x="198" y="1684"/>
                </a:lnTo>
                <a:lnTo>
                  <a:pt x="196" y="1699"/>
                </a:lnTo>
                <a:lnTo>
                  <a:pt x="198" y="1714"/>
                </a:lnTo>
                <a:lnTo>
                  <a:pt x="191" y="1718"/>
                </a:lnTo>
                <a:lnTo>
                  <a:pt x="184" y="1723"/>
                </a:lnTo>
                <a:lnTo>
                  <a:pt x="179" y="1728"/>
                </a:lnTo>
                <a:lnTo>
                  <a:pt x="179" y="1737"/>
                </a:lnTo>
                <a:lnTo>
                  <a:pt x="177" y="1743"/>
                </a:lnTo>
                <a:lnTo>
                  <a:pt x="174" y="1749"/>
                </a:lnTo>
                <a:lnTo>
                  <a:pt x="166" y="1752"/>
                </a:lnTo>
                <a:lnTo>
                  <a:pt x="162" y="1755"/>
                </a:lnTo>
                <a:lnTo>
                  <a:pt x="160" y="1761"/>
                </a:lnTo>
                <a:lnTo>
                  <a:pt x="157" y="1767"/>
                </a:lnTo>
                <a:lnTo>
                  <a:pt x="154" y="1774"/>
                </a:lnTo>
                <a:lnTo>
                  <a:pt x="150" y="1781"/>
                </a:lnTo>
                <a:lnTo>
                  <a:pt x="147" y="1786"/>
                </a:lnTo>
                <a:lnTo>
                  <a:pt x="143" y="1788"/>
                </a:lnTo>
                <a:lnTo>
                  <a:pt x="138" y="1790"/>
                </a:lnTo>
                <a:lnTo>
                  <a:pt x="135" y="1790"/>
                </a:lnTo>
                <a:lnTo>
                  <a:pt x="130" y="1790"/>
                </a:lnTo>
                <a:lnTo>
                  <a:pt x="128" y="1798"/>
                </a:lnTo>
                <a:lnTo>
                  <a:pt x="130" y="1805"/>
                </a:lnTo>
                <a:lnTo>
                  <a:pt x="133" y="1810"/>
                </a:lnTo>
                <a:lnTo>
                  <a:pt x="137" y="1813"/>
                </a:lnTo>
                <a:lnTo>
                  <a:pt x="140" y="1817"/>
                </a:lnTo>
                <a:lnTo>
                  <a:pt x="143" y="1822"/>
                </a:lnTo>
                <a:lnTo>
                  <a:pt x="145" y="1829"/>
                </a:lnTo>
                <a:lnTo>
                  <a:pt x="143" y="1837"/>
                </a:lnTo>
                <a:lnTo>
                  <a:pt x="147" y="1839"/>
                </a:lnTo>
                <a:lnTo>
                  <a:pt x="147" y="1841"/>
                </a:lnTo>
                <a:lnTo>
                  <a:pt x="147" y="1843"/>
                </a:lnTo>
                <a:lnTo>
                  <a:pt x="143" y="1844"/>
                </a:lnTo>
                <a:lnTo>
                  <a:pt x="140" y="1851"/>
                </a:lnTo>
                <a:lnTo>
                  <a:pt x="137" y="1858"/>
                </a:lnTo>
                <a:lnTo>
                  <a:pt x="137" y="1868"/>
                </a:lnTo>
                <a:lnTo>
                  <a:pt x="137" y="1878"/>
                </a:lnTo>
                <a:lnTo>
                  <a:pt x="137" y="1906"/>
                </a:lnTo>
                <a:lnTo>
                  <a:pt x="137" y="1912"/>
                </a:lnTo>
                <a:lnTo>
                  <a:pt x="137" y="1916"/>
                </a:lnTo>
                <a:lnTo>
                  <a:pt x="135" y="1919"/>
                </a:lnTo>
                <a:lnTo>
                  <a:pt x="131" y="1921"/>
                </a:lnTo>
                <a:lnTo>
                  <a:pt x="126" y="1926"/>
                </a:lnTo>
                <a:lnTo>
                  <a:pt x="123" y="1929"/>
                </a:lnTo>
                <a:lnTo>
                  <a:pt x="123" y="1933"/>
                </a:lnTo>
                <a:lnTo>
                  <a:pt x="123" y="1943"/>
                </a:lnTo>
                <a:lnTo>
                  <a:pt x="119" y="1953"/>
                </a:lnTo>
                <a:lnTo>
                  <a:pt x="114" y="1970"/>
                </a:lnTo>
                <a:lnTo>
                  <a:pt x="111" y="1987"/>
                </a:lnTo>
                <a:lnTo>
                  <a:pt x="109" y="1998"/>
                </a:lnTo>
                <a:lnTo>
                  <a:pt x="109" y="2008"/>
                </a:lnTo>
                <a:lnTo>
                  <a:pt x="104" y="2010"/>
                </a:lnTo>
                <a:lnTo>
                  <a:pt x="101" y="2011"/>
                </a:lnTo>
                <a:lnTo>
                  <a:pt x="97" y="2015"/>
                </a:lnTo>
                <a:lnTo>
                  <a:pt x="96" y="2020"/>
                </a:lnTo>
                <a:lnTo>
                  <a:pt x="96" y="2030"/>
                </a:lnTo>
                <a:lnTo>
                  <a:pt x="96" y="2042"/>
                </a:lnTo>
                <a:lnTo>
                  <a:pt x="90" y="2044"/>
                </a:lnTo>
                <a:lnTo>
                  <a:pt x="85" y="2047"/>
                </a:lnTo>
                <a:lnTo>
                  <a:pt x="82" y="2052"/>
                </a:lnTo>
                <a:lnTo>
                  <a:pt x="79" y="2056"/>
                </a:lnTo>
                <a:lnTo>
                  <a:pt x="75" y="2068"/>
                </a:lnTo>
                <a:lnTo>
                  <a:pt x="72" y="2080"/>
                </a:lnTo>
                <a:lnTo>
                  <a:pt x="68" y="2091"/>
                </a:lnTo>
                <a:lnTo>
                  <a:pt x="65" y="2103"/>
                </a:lnTo>
                <a:lnTo>
                  <a:pt x="62" y="2109"/>
                </a:lnTo>
                <a:lnTo>
                  <a:pt x="58" y="2112"/>
                </a:lnTo>
                <a:lnTo>
                  <a:pt x="53" y="2115"/>
                </a:lnTo>
                <a:lnTo>
                  <a:pt x="48" y="2117"/>
                </a:lnTo>
                <a:lnTo>
                  <a:pt x="46" y="2122"/>
                </a:lnTo>
                <a:lnTo>
                  <a:pt x="44" y="2124"/>
                </a:lnTo>
                <a:lnTo>
                  <a:pt x="41" y="2124"/>
                </a:lnTo>
                <a:lnTo>
                  <a:pt x="41" y="2144"/>
                </a:lnTo>
                <a:lnTo>
                  <a:pt x="32" y="2148"/>
                </a:lnTo>
                <a:lnTo>
                  <a:pt x="24" y="2151"/>
                </a:lnTo>
                <a:lnTo>
                  <a:pt x="17" y="2156"/>
                </a:lnTo>
                <a:lnTo>
                  <a:pt x="15" y="2160"/>
                </a:lnTo>
                <a:lnTo>
                  <a:pt x="14" y="2165"/>
                </a:lnTo>
                <a:lnTo>
                  <a:pt x="9" y="2173"/>
                </a:lnTo>
                <a:lnTo>
                  <a:pt x="3" y="2178"/>
                </a:lnTo>
                <a:lnTo>
                  <a:pt x="2" y="2184"/>
                </a:lnTo>
                <a:lnTo>
                  <a:pt x="0" y="2192"/>
                </a:lnTo>
                <a:lnTo>
                  <a:pt x="2" y="2197"/>
                </a:lnTo>
                <a:lnTo>
                  <a:pt x="5" y="2201"/>
                </a:lnTo>
                <a:lnTo>
                  <a:pt x="7" y="2206"/>
                </a:lnTo>
                <a:lnTo>
                  <a:pt x="7" y="2213"/>
                </a:lnTo>
                <a:lnTo>
                  <a:pt x="14" y="2213"/>
                </a:lnTo>
                <a:lnTo>
                  <a:pt x="15" y="2213"/>
                </a:lnTo>
                <a:lnTo>
                  <a:pt x="21" y="2214"/>
                </a:lnTo>
                <a:lnTo>
                  <a:pt x="24" y="2213"/>
                </a:lnTo>
                <a:lnTo>
                  <a:pt x="32" y="2207"/>
                </a:lnTo>
                <a:lnTo>
                  <a:pt x="41" y="2202"/>
                </a:lnTo>
                <a:lnTo>
                  <a:pt x="44" y="2201"/>
                </a:lnTo>
                <a:lnTo>
                  <a:pt x="50" y="2201"/>
                </a:lnTo>
                <a:lnTo>
                  <a:pt x="51" y="2201"/>
                </a:lnTo>
                <a:lnTo>
                  <a:pt x="73" y="2202"/>
                </a:lnTo>
                <a:lnTo>
                  <a:pt x="94" y="2202"/>
                </a:lnTo>
                <a:lnTo>
                  <a:pt x="114" y="2197"/>
                </a:lnTo>
                <a:lnTo>
                  <a:pt x="137" y="2192"/>
                </a:lnTo>
                <a:lnTo>
                  <a:pt x="137" y="2195"/>
                </a:lnTo>
                <a:lnTo>
                  <a:pt x="138" y="2197"/>
                </a:lnTo>
                <a:lnTo>
                  <a:pt x="143" y="2197"/>
                </a:lnTo>
                <a:lnTo>
                  <a:pt x="150" y="2199"/>
                </a:lnTo>
                <a:lnTo>
                  <a:pt x="157" y="2199"/>
                </a:lnTo>
                <a:lnTo>
                  <a:pt x="159" y="2201"/>
                </a:lnTo>
                <a:lnTo>
                  <a:pt x="159" y="2202"/>
                </a:lnTo>
                <a:lnTo>
                  <a:pt x="160" y="2204"/>
                </a:lnTo>
                <a:lnTo>
                  <a:pt x="164" y="2206"/>
                </a:lnTo>
                <a:lnTo>
                  <a:pt x="171" y="2206"/>
                </a:lnTo>
                <a:lnTo>
                  <a:pt x="177" y="2211"/>
                </a:lnTo>
                <a:lnTo>
                  <a:pt x="188" y="2213"/>
                </a:lnTo>
                <a:lnTo>
                  <a:pt x="200" y="2213"/>
                </a:lnTo>
                <a:lnTo>
                  <a:pt x="212" y="2213"/>
                </a:lnTo>
                <a:lnTo>
                  <a:pt x="213" y="2218"/>
                </a:lnTo>
                <a:lnTo>
                  <a:pt x="217" y="2219"/>
                </a:lnTo>
                <a:lnTo>
                  <a:pt x="225" y="2223"/>
                </a:lnTo>
                <a:lnTo>
                  <a:pt x="234" y="2226"/>
                </a:lnTo>
                <a:lnTo>
                  <a:pt x="237" y="2228"/>
                </a:lnTo>
                <a:lnTo>
                  <a:pt x="239" y="2233"/>
                </a:lnTo>
                <a:lnTo>
                  <a:pt x="280" y="2233"/>
                </a:lnTo>
                <a:lnTo>
                  <a:pt x="281" y="2236"/>
                </a:lnTo>
                <a:lnTo>
                  <a:pt x="283" y="2238"/>
                </a:lnTo>
                <a:lnTo>
                  <a:pt x="287" y="2240"/>
                </a:lnTo>
                <a:lnTo>
                  <a:pt x="290" y="2243"/>
                </a:lnTo>
                <a:lnTo>
                  <a:pt x="293" y="2247"/>
                </a:lnTo>
                <a:lnTo>
                  <a:pt x="302" y="2252"/>
                </a:lnTo>
                <a:lnTo>
                  <a:pt x="309" y="2255"/>
                </a:lnTo>
                <a:lnTo>
                  <a:pt x="316" y="2259"/>
                </a:lnTo>
                <a:lnTo>
                  <a:pt x="319" y="2260"/>
                </a:lnTo>
                <a:lnTo>
                  <a:pt x="322" y="2264"/>
                </a:lnTo>
                <a:lnTo>
                  <a:pt x="326" y="2269"/>
                </a:lnTo>
                <a:lnTo>
                  <a:pt x="327" y="2274"/>
                </a:lnTo>
                <a:lnTo>
                  <a:pt x="327" y="2281"/>
                </a:lnTo>
                <a:lnTo>
                  <a:pt x="334" y="2281"/>
                </a:lnTo>
                <a:lnTo>
                  <a:pt x="341" y="2281"/>
                </a:lnTo>
                <a:lnTo>
                  <a:pt x="351" y="2284"/>
                </a:lnTo>
                <a:lnTo>
                  <a:pt x="358" y="2291"/>
                </a:lnTo>
                <a:lnTo>
                  <a:pt x="368" y="2294"/>
                </a:lnTo>
                <a:lnTo>
                  <a:pt x="384" y="2294"/>
                </a:lnTo>
                <a:lnTo>
                  <a:pt x="399" y="2293"/>
                </a:lnTo>
                <a:lnTo>
                  <a:pt x="413" y="2291"/>
                </a:lnTo>
                <a:lnTo>
                  <a:pt x="426" y="2288"/>
                </a:lnTo>
                <a:lnTo>
                  <a:pt x="452" y="2281"/>
                </a:lnTo>
                <a:lnTo>
                  <a:pt x="478" y="2274"/>
                </a:lnTo>
                <a:lnTo>
                  <a:pt x="519" y="2253"/>
                </a:lnTo>
                <a:lnTo>
                  <a:pt x="532" y="2253"/>
                </a:lnTo>
                <a:lnTo>
                  <a:pt x="539" y="2253"/>
                </a:lnTo>
                <a:lnTo>
                  <a:pt x="544" y="2252"/>
                </a:lnTo>
                <a:lnTo>
                  <a:pt x="549" y="2248"/>
                </a:lnTo>
                <a:lnTo>
                  <a:pt x="556" y="2240"/>
                </a:lnTo>
                <a:lnTo>
                  <a:pt x="561" y="2230"/>
                </a:lnTo>
                <a:lnTo>
                  <a:pt x="566" y="2219"/>
                </a:lnTo>
                <a:lnTo>
                  <a:pt x="568" y="2211"/>
                </a:lnTo>
                <a:lnTo>
                  <a:pt x="568" y="2204"/>
                </a:lnTo>
                <a:lnTo>
                  <a:pt x="565" y="2189"/>
                </a:lnTo>
                <a:lnTo>
                  <a:pt x="563" y="2173"/>
                </a:lnTo>
                <a:lnTo>
                  <a:pt x="565" y="2166"/>
                </a:lnTo>
                <a:lnTo>
                  <a:pt x="566" y="2158"/>
                </a:lnTo>
                <a:lnTo>
                  <a:pt x="568" y="2156"/>
                </a:lnTo>
                <a:lnTo>
                  <a:pt x="570" y="2156"/>
                </a:lnTo>
                <a:lnTo>
                  <a:pt x="572" y="2155"/>
                </a:lnTo>
                <a:lnTo>
                  <a:pt x="573" y="2151"/>
                </a:lnTo>
                <a:lnTo>
                  <a:pt x="572" y="2148"/>
                </a:lnTo>
                <a:lnTo>
                  <a:pt x="570" y="2144"/>
                </a:lnTo>
                <a:lnTo>
                  <a:pt x="568" y="2141"/>
                </a:lnTo>
                <a:lnTo>
                  <a:pt x="566" y="2138"/>
                </a:lnTo>
                <a:lnTo>
                  <a:pt x="566" y="2131"/>
                </a:lnTo>
                <a:lnTo>
                  <a:pt x="566" y="2120"/>
                </a:lnTo>
                <a:lnTo>
                  <a:pt x="566" y="2097"/>
                </a:lnTo>
                <a:lnTo>
                  <a:pt x="565" y="2090"/>
                </a:lnTo>
                <a:lnTo>
                  <a:pt x="565" y="2083"/>
                </a:lnTo>
                <a:lnTo>
                  <a:pt x="568" y="2074"/>
                </a:lnTo>
                <a:lnTo>
                  <a:pt x="572" y="2066"/>
                </a:lnTo>
                <a:lnTo>
                  <a:pt x="573" y="2061"/>
                </a:lnTo>
                <a:lnTo>
                  <a:pt x="573" y="2056"/>
                </a:lnTo>
                <a:lnTo>
                  <a:pt x="580" y="2052"/>
                </a:lnTo>
                <a:lnTo>
                  <a:pt x="587" y="2047"/>
                </a:lnTo>
                <a:lnTo>
                  <a:pt x="597" y="2035"/>
                </a:lnTo>
                <a:lnTo>
                  <a:pt x="614" y="2008"/>
                </a:lnTo>
                <a:lnTo>
                  <a:pt x="621" y="2010"/>
                </a:lnTo>
                <a:lnTo>
                  <a:pt x="624" y="2010"/>
                </a:lnTo>
                <a:lnTo>
                  <a:pt x="633" y="2006"/>
                </a:lnTo>
                <a:lnTo>
                  <a:pt x="638" y="2001"/>
                </a:lnTo>
                <a:lnTo>
                  <a:pt x="643" y="2001"/>
                </a:lnTo>
                <a:lnTo>
                  <a:pt x="648" y="2001"/>
                </a:lnTo>
                <a:lnTo>
                  <a:pt x="650" y="1996"/>
                </a:lnTo>
                <a:lnTo>
                  <a:pt x="653" y="1991"/>
                </a:lnTo>
                <a:lnTo>
                  <a:pt x="662" y="1984"/>
                </a:lnTo>
                <a:lnTo>
                  <a:pt x="670" y="1977"/>
                </a:lnTo>
                <a:lnTo>
                  <a:pt x="674" y="1972"/>
                </a:lnTo>
                <a:lnTo>
                  <a:pt x="676" y="1967"/>
                </a:lnTo>
                <a:lnTo>
                  <a:pt x="681" y="1964"/>
                </a:lnTo>
                <a:lnTo>
                  <a:pt x="684" y="1960"/>
                </a:lnTo>
                <a:lnTo>
                  <a:pt x="688" y="1948"/>
                </a:lnTo>
                <a:lnTo>
                  <a:pt x="689" y="1943"/>
                </a:lnTo>
                <a:lnTo>
                  <a:pt x="693" y="1938"/>
                </a:lnTo>
                <a:lnTo>
                  <a:pt x="698" y="1935"/>
                </a:lnTo>
                <a:lnTo>
                  <a:pt x="703" y="1933"/>
                </a:lnTo>
                <a:lnTo>
                  <a:pt x="706" y="1933"/>
                </a:lnTo>
                <a:lnTo>
                  <a:pt x="710" y="1929"/>
                </a:lnTo>
                <a:lnTo>
                  <a:pt x="713" y="1928"/>
                </a:lnTo>
                <a:lnTo>
                  <a:pt x="717" y="1926"/>
                </a:lnTo>
                <a:lnTo>
                  <a:pt x="792" y="1926"/>
                </a:lnTo>
                <a:lnTo>
                  <a:pt x="792" y="1918"/>
                </a:lnTo>
                <a:lnTo>
                  <a:pt x="795" y="1912"/>
                </a:lnTo>
                <a:lnTo>
                  <a:pt x="797" y="1906"/>
                </a:lnTo>
                <a:lnTo>
                  <a:pt x="798" y="1899"/>
                </a:lnTo>
                <a:lnTo>
                  <a:pt x="798" y="1895"/>
                </a:lnTo>
                <a:lnTo>
                  <a:pt x="802" y="1892"/>
                </a:lnTo>
                <a:lnTo>
                  <a:pt x="807" y="1887"/>
                </a:lnTo>
                <a:lnTo>
                  <a:pt x="810" y="1885"/>
                </a:lnTo>
                <a:lnTo>
                  <a:pt x="812" y="1882"/>
                </a:lnTo>
                <a:lnTo>
                  <a:pt x="812" y="1878"/>
                </a:lnTo>
                <a:lnTo>
                  <a:pt x="812" y="1872"/>
                </a:lnTo>
                <a:lnTo>
                  <a:pt x="812" y="1866"/>
                </a:lnTo>
                <a:lnTo>
                  <a:pt x="809" y="1865"/>
                </a:lnTo>
                <a:lnTo>
                  <a:pt x="803" y="1865"/>
                </a:lnTo>
                <a:lnTo>
                  <a:pt x="798" y="1865"/>
                </a:lnTo>
                <a:lnTo>
                  <a:pt x="792" y="1865"/>
                </a:lnTo>
                <a:lnTo>
                  <a:pt x="788" y="1865"/>
                </a:lnTo>
                <a:lnTo>
                  <a:pt x="785" y="1863"/>
                </a:lnTo>
                <a:lnTo>
                  <a:pt x="785" y="1858"/>
                </a:lnTo>
                <a:lnTo>
                  <a:pt x="778" y="1860"/>
                </a:lnTo>
                <a:lnTo>
                  <a:pt x="773" y="1860"/>
                </a:lnTo>
                <a:lnTo>
                  <a:pt x="766" y="1856"/>
                </a:lnTo>
                <a:lnTo>
                  <a:pt x="761" y="1851"/>
                </a:lnTo>
                <a:lnTo>
                  <a:pt x="756" y="1851"/>
                </a:lnTo>
                <a:lnTo>
                  <a:pt x="751" y="1851"/>
                </a:lnTo>
                <a:lnTo>
                  <a:pt x="752" y="1844"/>
                </a:lnTo>
                <a:lnTo>
                  <a:pt x="751" y="1839"/>
                </a:lnTo>
                <a:lnTo>
                  <a:pt x="749" y="1834"/>
                </a:lnTo>
                <a:lnTo>
                  <a:pt x="747" y="1831"/>
                </a:lnTo>
                <a:lnTo>
                  <a:pt x="740" y="1825"/>
                </a:lnTo>
                <a:lnTo>
                  <a:pt x="739" y="1822"/>
                </a:lnTo>
                <a:lnTo>
                  <a:pt x="737" y="1817"/>
                </a:lnTo>
                <a:lnTo>
                  <a:pt x="739" y="1813"/>
                </a:lnTo>
                <a:lnTo>
                  <a:pt x="740" y="1812"/>
                </a:lnTo>
                <a:lnTo>
                  <a:pt x="742" y="1808"/>
                </a:lnTo>
                <a:lnTo>
                  <a:pt x="744" y="1803"/>
                </a:lnTo>
                <a:lnTo>
                  <a:pt x="744" y="1800"/>
                </a:lnTo>
                <a:lnTo>
                  <a:pt x="744" y="1791"/>
                </a:lnTo>
                <a:lnTo>
                  <a:pt x="740" y="1783"/>
                </a:lnTo>
                <a:lnTo>
                  <a:pt x="734" y="1766"/>
                </a:lnTo>
                <a:lnTo>
                  <a:pt x="735" y="1761"/>
                </a:lnTo>
                <a:lnTo>
                  <a:pt x="735" y="1757"/>
                </a:lnTo>
                <a:lnTo>
                  <a:pt x="734" y="1754"/>
                </a:lnTo>
                <a:lnTo>
                  <a:pt x="728" y="1750"/>
                </a:lnTo>
                <a:lnTo>
                  <a:pt x="727" y="1749"/>
                </a:lnTo>
                <a:lnTo>
                  <a:pt x="722" y="1745"/>
                </a:lnTo>
                <a:lnTo>
                  <a:pt x="713" y="1742"/>
                </a:lnTo>
                <a:lnTo>
                  <a:pt x="711" y="1740"/>
                </a:lnTo>
                <a:lnTo>
                  <a:pt x="711" y="1738"/>
                </a:lnTo>
                <a:lnTo>
                  <a:pt x="710" y="1735"/>
                </a:lnTo>
                <a:lnTo>
                  <a:pt x="708" y="1733"/>
                </a:lnTo>
                <a:lnTo>
                  <a:pt x="705" y="1733"/>
                </a:lnTo>
                <a:lnTo>
                  <a:pt x="703" y="1731"/>
                </a:lnTo>
                <a:lnTo>
                  <a:pt x="703" y="1728"/>
                </a:lnTo>
                <a:lnTo>
                  <a:pt x="703" y="1687"/>
                </a:lnTo>
                <a:lnTo>
                  <a:pt x="705" y="1675"/>
                </a:lnTo>
                <a:lnTo>
                  <a:pt x="706" y="1670"/>
                </a:lnTo>
                <a:lnTo>
                  <a:pt x="710" y="1667"/>
                </a:lnTo>
                <a:lnTo>
                  <a:pt x="711" y="1665"/>
                </a:lnTo>
                <a:lnTo>
                  <a:pt x="718" y="1667"/>
                </a:lnTo>
                <a:lnTo>
                  <a:pt x="722" y="1665"/>
                </a:lnTo>
                <a:lnTo>
                  <a:pt x="725" y="1662"/>
                </a:lnTo>
                <a:lnTo>
                  <a:pt x="727" y="1658"/>
                </a:lnTo>
                <a:lnTo>
                  <a:pt x="728" y="1655"/>
                </a:lnTo>
                <a:lnTo>
                  <a:pt x="739" y="1644"/>
                </a:lnTo>
                <a:lnTo>
                  <a:pt x="742" y="1639"/>
                </a:lnTo>
                <a:lnTo>
                  <a:pt x="744" y="1633"/>
                </a:lnTo>
                <a:lnTo>
                  <a:pt x="744" y="1631"/>
                </a:lnTo>
                <a:lnTo>
                  <a:pt x="744" y="1622"/>
                </a:lnTo>
                <a:lnTo>
                  <a:pt x="744" y="1621"/>
                </a:lnTo>
                <a:lnTo>
                  <a:pt x="744" y="1619"/>
                </a:lnTo>
                <a:lnTo>
                  <a:pt x="744" y="1617"/>
                </a:lnTo>
                <a:lnTo>
                  <a:pt x="745" y="1616"/>
                </a:lnTo>
                <a:lnTo>
                  <a:pt x="747" y="1614"/>
                </a:lnTo>
                <a:lnTo>
                  <a:pt x="751" y="1612"/>
                </a:lnTo>
                <a:lnTo>
                  <a:pt x="745" y="1604"/>
                </a:lnTo>
                <a:lnTo>
                  <a:pt x="744" y="1598"/>
                </a:lnTo>
                <a:lnTo>
                  <a:pt x="744" y="1592"/>
                </a:lnTo>
                <a:lnTo>
                  <a:pt x="749" y="1592"/>
                </a:lnTo>
                <a:lnTo>
                  <a:pt x="754" y="1590"/>
                </a:lnTo>
                <a:lnTo>
                  <a:pt x="757" y="1588"/>
                </a:lnTo>
                <a:lnTo>
                  <a:pt x="761" y="1585"/>
                </a:lnTo>
                <a:lnTo>
                  <a:pt x="766" y="1587"/>
                </a:lnTo>
                <a:lnTo>
                  <a:pt x="769" y="1585"/>
                </a:lnTo>
                <a:lnTo>
                  <a:pt x="776" y="1581"/>
                </a:lnTo>
                <a:lnTo>
                  <a:pt x="785" y="1576"/>
                </a:lnTo>
                <a:lnTo>
                  <a:pt x="793" y="1569"/>
                </a:lnTo>
                <a:lnTo>
                  <a:pt x="795" y="1568"/>
                </a:lnTo>
                <a:lnTo>
                  <a:pt x="798" y="1566"/>
                </a:lnTo>
                <a:lnTo>
                  <a:pt x="800" y="1564"/>
                </a:lnTo>
                <a:lnTo>
                  <a:pt x="803" y="1564"/>
                </a:lnTo>
                <a:lnTo>
                  <a:pt x="810" y="1564"/>
                </a:lnTo>
                <a:lnTo>
                  <a:pt x="824" y="1564"/>
                </a:lnTo>
                <a:lnTo>
                  <a:pt x="827" y="1563"/>
                </a:lnTo>
                <a:lnTo>
                  <a:pt x="839" y="1558"/>
                </a:lnTo>
                <a:lnTo>
                  <a:pt x="844" y="1556"/>
                </a:lnTo>
                <a:lnTo>
                  <a:pt x="846" y="1554"/>
                </a:lnTo>
                <a:lnTo>
                  <a:pt x="846" y="1551"/>
                </a:lnTo>
                <a:lnTo>
                  <a:pt x="856" y="1547"/>
                </a:lnTo>
                <a:lnTo>
                  <a:pt x="863" y="1542"/>
                </a:lnTo>
                <a:lnTo>
                  <a:pt x="872" y="1535"/>
                </a:lnTo>
                <a:lnTo>
                  <a:pt x="880" y="1530"/>
                </a:lnTo>
                <a:lnTo>
                  <a:pt x="880" y="1527"/>
                </a:lnTo>
                <a:lnTo>
                  <a:pt x="882" y="1525"/>
                </a:lnTo>
                <a:lnTo>
                  <a:pt x="887" y="1523"/>
                </a:lnTo>
                <a:lnTo>
                  <a:pt x="890" y="1520"/>
                </a:lnTo>
                <a:lnTo>
                  <a:pt x="892" y="1518"/>
                </a:lnTo>
                <a:lnTo>
                  <a:pt x="894" y="1517"/>
                </a:lnTo>
                <a:lnTo>
                  <a:pt x="894" y="1513"/>
                </a:lnTo>
                <a:lnTo>
                  <a:pt x="896" y="1510"/>
                </a:lnTo>
                <a:lnTo>
                  <a:pt x="901" y="1508"/>
                </a:lnTo>
                <a:lnTo>
                  <a:pt x="906" y="1503"/>
                </a:lnTo>
                <a:lnTo>
                  <a:pt x="911" y="1498"/>
                </a:lnTo>
                <a:lnTo>
                  <a:pt x="916" y="1494"/>
                </a:lnTo>
                <a:lnTo>
                  <a:pt x="913" y="1493"/>
                </a:lnTo>
                <a:lnTo>
                  <a:pt x="911" y="1493"/>
                </a:lnTo>
                <a:lnTo>
                  <a:pt x="907" y="1494"/>
                </a:lnTo>
                <a:lnTo>
                  <a:pt x="906" y="1494"/>
                </a:lnTo>
                <a:lnTo>
                  <a:pt x="904" y="1493"/>
                </a:lnTo>
                <a:lnTo>
                  <a:pt x="906" y="1486"/>
                </a:lnTo>
                <a:lnTo>
                  <a:pt x="906" y="1481"/>
                </a:lnTo>
                <a:lnTo>
                  <a:pt x="904" y="1481"/>
                </a:lnTo>
                <a:lnTo>
                  <a:pt x="902" y="1479"/>
                </a:lnTo>
                <a:lnTo>
                  <a:pt x="897" y="1469"/>
                </a:lnTo>
                <a:lnTo>
                  <a:pt x="894" y="1459"/>
                </a:lnTo>
                <a:lnTo>
                  <a:pt x="892" y="1455"/>
                </a:lnTo>
                <a:lnTo>
                  <a:pt x="889" y="1452"/>
                </a:lnTo>
                <a:lnTo>
                  <a:pt x="884" y="1450"/>
                </a:lnTo>
                <a:lnTo>
                  <a:pt x="878" y="1450"/>
                </a:lnTo>
                <a:lnTo>
                  <a:pt x="875" y="1448"/>
                </a:lnTo>
                <a:lnTo>
                  <a:pt x="861" y="1443"/>
                </a:lnTo>
                <a:lnTo>
                  <a:pt x="860" y="1442"/>
                </a:lnTo>
                <a:lnTo>
                  <a:pt x="856" y="1436"/>
                </a:lnTo>
                <a:lnTo>
                  <a:pt x="853" y="1435"/>
                </a:lnTo>
                <a:lnTo>
                  <a:pt x="849" y="1425"/>
                </a:lnTo>
                <a:lnTo>
                  <a:pt x="844" y="1418"/>
                </a:lnTo>
                <a:lnTo>
                  <a:pt x="838" y="1413"/>
                </a:lnTo>
                <a:lnTo>
                  <a:pt x="831" y="1409"/>
                </a:lnTo>
                <a:lnTo>
                  <a:pt x="829" y="1407"/>
                </a:lnTo>
                <a:lnTo>
                  <a:pt x="827" y="1407"/>
                </a:lnTo>
                <a:lnTo>
                  <a:pt x="826" y="1406"/>
                </a:lnTo>
                <a:lnTo>
                  <a:pt x="826" y="1402"/>
                </a:lnTo>
                <a:lnTo>
                  <a:pt x="824" y="1399"/>
                </a:lnTo>
                <a:lnTo>
                  <a:pt x="826" y="1394"/>
                </a:lnTo>
                <a:lnTo>
                  <a:pt x="826" y="1384"/>
                </a:lnTo>
                <a:lnTo>
                  <a:pt x="826" y="1373"/>
                </a:lnTo>
                <a:lnTo>
                  <a:pt x="829" y="1367"/>
                </a:lnTo>
                <a:lnTo>
                  <a:pt x="832" y="1360"/>
                </a:lnTo>
                <a:lnTo>
                  <a:pt x="827" y="1358"/>
                </a:lnTo>
                <a:lnTo>
                  <a:pt x="824" y="1356"/>
                </a:lnTo>
                <a:lnTo>
                  <a:pt x="821" y="1353"/>
                </a:lnTo>
                <a:lnTo>
                  <a:pt x="819" y="1350"/>
                </a:lnTo>
                <a:lnTo>
                  <a:pt x="819" y="1338"/>
                </a:lnTo>
                <a:lnTo>
                  <a:pt x="819" y="1326"/>
                </a:lnTo>
                <a:lnTo>
                  <a:pt x="817" y="1317"/>
                </a:lnTo>
                <a:lnTo>
                  <a:pt x="817" y="1312"/>
                </a:lnTo>
                <a:lnTo>
                  <a:pt x="821" y="1302"/>
                </a:lnTo>
                <a:lnTo>
                  <a:pt x="826" y="1291"/>
                </a:lnTo>
                <a:lnTo>
                  <a:pt x="826" y="1285"/>
                </a:lnTo>
                <a:lnTo>
                  <a:pt x="826" y="1278"/>
                </a:lnTo>
                <a:lnTo>
                  <a:pt x="822" y="1276"/>
                </a:lnTo>
                <a:lnTo>
                  <a:pt x="821" y="1273"/>
                </a:lnTo>
                <a:lnTo>
                  <a:pt x="819" y="1269"/>
                </a:lnTo>
                <a:lnTo>
                  <a:pt x="819" y="1264"/>
                </a:lnTo>
                <a:lnTo>
                  <a:pt x="815" y="1259"/>
                </a:lnTo>
                <a:lnTo>
                  <a:pt x="812" y="1254"/>
                </a:lnTo>
                <a:lnTo>
                  <a:pt x="802" y="1247"/>
                </a:lnTo>
                <a:lnTo>
                  <a:pt x="795" y="1245"/>
                </a:lnTo>
                <a:lnTo>
                  <a:pt x="790" y="1242"/>
                </a:lnTo>
                <a:lnTo>
                  <a:pt x="786" y="1237"/>
                </a:lnTo>
                <a:lnTo>
                  <a:pt x="785" y="1230"/>
                </a:lnTo>
                <a:lnTo>
                  <a:pt x="781" y="1223"/>
                </a:lnTo>
                <a:lnTo>
                  <a:pt x="778" y="1220"/>
                </a:lnTo>
                <a:lnTo>
                  <a:pt x="774" y="1215"/>
                </a:lnTo>
                <a:lnTo>
                  <a:pt x="771" y="1209"/>
                </a:lnTo>
                <a:lnTo>
                  <a:pt x="771" y="1189"/>
                </a:lnTo>
                <a:lnTo>
                  <a:pt x="776" y="1187"/>
                </a:lnTo>
                <a:lnTo>
                  <a:pt x="774" y="1186"/>
                </a:lnTo>
                <a:lnTo>
                  <a:pt x="781" y="1179"/>
                </a:lnTo>
                <a:lnTo>
                  <a:pt x="790" y="1174"/>
                </a:lnTo>
                <a:lnTo>
                  <a:pt x="800" y="1172"/>
                </a:lnTo>
                <a:lnTo>
                  <a:pt x="810" y="1172"/>
                </a:lnTo>
                <a:lnTo>
                  <a:pt x="821" y="1175"/>
                </a:lnTo>
                <a:lnTo>
                  <a:pt x="829" y="1180"/>
                </a:lnTo>
                <a:lnTo>
                  <a:pt x="839" y="1184"/>
                </a:lnTo>
                <a:lnTo>
                  <a:pt x="849" y="1184"/>
                </a:lnTo>
                <a:lnTo>
                  <a:pt x="870" y="1186"/>
                </a:lnTo>
                <a:lnTo>
                  <a:pt x="892" y="1189"/>
                </a:lnTo>
                <a:lnTo>
                  <a:pt x="913" y="1191"/>
                </a:lnTo>
                <a:lnTo>
                  <a:pt x="921" y="1191"/>
                </a:lnTo>
                <a:lnTo>
                  <a:pt x="931" y="1189"/>
                </a:lnTo>
                <a:lnTo>
                  <a:pt x="940" y="1186"/>
                </a:lnTo>
                <a:lnTo>
                  <a:pt x="948" y="1180"/>
                </a:lnTo>
                <a:lnTo>
                  <a:pt x="948" y="1175"/>
                </a:lnTo>
                <a:lnTo>
                  <a:pt x="950" y="1170"/>
                </a:lnTo>
                <a:lnTo>
                  <a:pt x="955" y="1162"/>
                </a:lnTo>
                <a:lnTo>
                  <a:pt x="955" y="1158"/>
                </a:lnTo>
                <a:lnTo>
                  <a:pt x="955" y="1157"/>
                </a:lnTo>
                <a:lnTo>
                  <a:pt x="955" y="1155"/>
                </a:lnTo>
                <a:lnTo>
                  <a:pt x="959" y="1155"/>
                </a:lnTo>
                <a:lnTo>
                  <a:pt x="962" y="1155"/>
                </a:lnTo>
                <a:lnTo>
                  <a:pt x="962" y="1151"/>
                </a:lnTo>
                <a:lnTo>
                  <a:pt x="962" y="1148"/>
                </a:lnTo>
                <a:lnTo>
                  <a:pt x="965" y="1148"/>
                </a:lnTo>
                <a:lnTo>
                  <a:pt x="969" y="1148"/>
                </a:lnTo>
                <a:lnTo>
                  <a:pt x="981" y="1133"/>
                </a:lnTo>
                <a:lnTo>
                  <a:pt x="984" y="1124"/>
                </a:lnTo>
                <a:lnTo>
                  <a:pt x="989" y="1114"/>
                </a:lnTo>
                <a:lnTo>
                  <a:pt x="996" y="1114"/>
                </a:lnTo>
                <a:lnTo>
                  <a:pt x="1001" y="1112"/>
                </a:lnTo>
                <a:lnTo>
                  <a:pt x="1010" y="1107"/>
                </a:lnTo>
                <a:lnTo>
                  <a:pt x="1012" y="1097"/>
                </a:lnTo>
                <a:lnTo>
                  <a:pt x="1015" y="1088"/>
                </a:lnTo>
                <a:lnTo>
                  <a:pt x="1017" y="1085"/>
                </a:lnTo>
                <a:lnTo>
                  <a:pt x="1020" y="1082"/>
                </a:lnTo>
                <a:lnTo>
                  <a:pt x="1023" y="1080"/>
                </a:lnTo>
                <a:lnTo>
                  <a:pt x="1030" y="1080"/>
                </a:lnTo>
                <a:lnTo>
                  <a:pt x="1030" y="1075"/>
                </a:lnTo>
                <a:lnTo>
                  <a:pt x="1029" y="1070"/>
                </a:lnTo>
                <a:lnTo>
                  <a:pt x="1025" y="1061"/>
                </a:lnTo>
                <a:lnTo>
                  <a:pt x="1022" y="1053"/>
                </a:lnTo>
                <a:lnTo>
                  <a:pt x="1022" y="1046"/>
                </a:lnTo>
                <a:lnTo>
                  <a:pt x="1023" y="1039"/>
                </a:lnTo>
                <a:lnTo>
                  <a:pt x="1020" y="1039"/>
                </a:lnTo>
                <a:lnTo>
                  <a:pt x="1018" y="1036"/>
                </a:lnTo>
                <a:lnTo>
                  <a:pt x="1017" y="1029"/>
                </a:lnTo>
                <a:lnTo>
                  <a:pt x="1015" y="1022"/>
                </a:lnTo>
                <a:lnTo>
                  <a:pt x="1013" y="1020"/>
                </a:lnTo>
                <a:lnTo>
                  <a:pt x="1010" y="1018"/>
                </a:lnTo>
                <a:lnTo>
                  <a:pt x="1010" y="1010"/>
                </a:lnTo>
                <a:lnTo>
                  <a:pt x="1006" y="1005"/>
                </a:lnTo>
                <a:lnTo>
                  <a:pt x="1003" y="998"/>
                </a:lnTo>
                <a:lnTo>
                  <a:pt x="1003" y="991"/>
                </a:lnTo>
                <a:lnTo>
                  <a:pt x="1008" y="981"/>
                </a:lnTo>
                <a:lnTo>
                  <a:pt x="1013" y="971"/>
                </a:lnTo>
                <a:lnTo>
                  <a:pt x="1020" y="962"/>
                </a:lnTo>
                <a:lnTo>
                  <a:pt x="1025" y="959"/>
                </a:lnTo>
                <a:lnTo>
                  <a:pt x="1030" y="957"/>
                </a:lnTo>
                <a:lnTo>
                  <a:pt x="1030" y="937"/>
                </a:lnTo>
                <a:lnTo>
                  <a:pt x="1034" y="937"/>
                </a:lnTo>
                <a:lnTo>
                  <a:pt x="1041" y="937"/>
                </a:lnTo>
                <a:lnTo>
                  <a:pt x="1051" y="937"/>
                </a:lnTo>
                <a:lnTo>
                  <a:pt x="1056" y="937"/>
                </a:lnTo>
                <a:lnTo>
                  <a:pt x="1061" y="937"/>
                </a:lnTo>
                <a:lnTo>
                  <a:pt x="1064" y="938"/>
                </a:lnTo>
                <a:lnTo>
                  <a:pt x="1064" y="943"/>
                </a:lnTo>
                <a:lnTo>
                  <a:pt x="1073" y="945"/>
                </a:lnTo>
                <a:lnTo>
                  <a:pt x="1076" y="947"/>
                </a:lnTo>
                <a:lnTo>
                  <a:pt x="1078" y="950"/>
                </a:lnTo>
                <a:lnTo>
                  <a:pt x="1085" y="949"/>
                </a:lnTo>
                <a:lnTo>
                  <a:pt x="1085" y="947"/>
                </a:lnTo>
                <a:lnTo>
                  <a:pt x="1090" y="945"/>
                </a:lnTo>
                <a:lnTo>
                  <a:pt x="1092" y="945"/>
                </a:lnTo>
                <a:lnTo>
                  <a:pt x="1097" y="942"/>
                </a:lnTo>
                <a:lnTo>
                  <a:pt x="1100" y="937"/>
                </a:lnTo>
                <a:lnTo>
                  <a:pt x="1102" y="937"/>
                </a:lnTo>
                <a:lnTo>
                  <a:pt x="1102" y="935"/>
                </a:lnTo>
                <a:lnTo>
                  <a:pt x="1104" y="933"/>
                </a:lnTo>
                <a:lnTo>
                  <a:pt x="1107" y="926"/>
                </a:lnTo>
                <a:lnTo>
                  <a:pt x="1109" y="918"/>
                </a:lnTo>
                <a:lnTo>
                  <a:pt x="1107" y="909"/>
                </a:lnTo>
                <a:lnTo>
                  <a:pt x="1104" y="901"/>
                </a:lnTo>
                <a:lnTo>
                  <a:pt x="1102" y="899"/>
                </a:lnTo>
                <a:lnTo>
                  <a:pt x="1100" y="892"/>
                </a:lnTo>
                <a:lnTo>
                  <a:pt x="1099" y="887"/>
                </a:lnTo>
                <a:lnTo>
                  <a:pt x="1100" y="884"/>
                </a:lnTo>
                <a:lnTo>
                  <a:pt x="1107" y="877"/>
                </a:lnTo>
                <a:lnTo>
                  <a:pt x="1109" y="875"/>
                </a:lnTo>
                <a:lnTo>
                  <a:pt x="1114" y="868"/>
                </a:lnTo>
                <a:lnTo>
                  <a:pt x="1116" y="862"/>
                </a:lnTo>
                <a:lnTo>
                  <a:pt x="1116" y="857"/>
                </a:lnTo>
                <a:lnTo>
                  <a:pt x="1114" y="850"/>
                </a:lnTo>
                <a:lnTo>
                  <a:pt x="1114" y="846"/>
                </a:lnTo>
                <a:lnTo>
                  <a:pt x="1114" y="841"/>
                </a:lnTo>
                <a:lnTo>
                  <a:pt x="1114" y="836"/>
                </a:lnTo>
                <a:lnTo>
                  <a:pt x="1119" y="829"/>
                </a:lnTo>
                <a:lnTo>
                  <a:pt x="1121" y="826"/>
                </a:lnTo>
                <a:lnTo>
                  <a:pt x="1123" y="824"/>
                </a:lnTo>
                <a:lnTo>
                  <a:pt x="1124" y="821"/>
                </a:lnTo>
                <a:lnTo>
                  <a:pt x="1126" y="816"/>
                </a:lnTo>
                <a:lnTo>
                  <a:pt x="1128" y="810"/>
                </a:lnTo>
                <a:lnTo>
                  <a:pt x="1128" y="809"/>
                </a:lnTo>
                <a:lnTo>
                  <a:pt x="1129" y="799"/>
                </a:lnTo>
                <a:lnTo>
                  <a:pt x="1131" y="792"/>
                </a:lnTo>
                <a:lnTo>
                  <a:pt x="1129" y="773"/>
                </a:lnTo>
                <a:lnTo>
                  <a:pt x="1129" y="770"/>
                </a:lnTo>
                <a:lnTo>
                  <a:pt x="1131" y="763"/>
                </a:lnTo>
                <a:lnTo>
                  <a:pt x="1131" y="761"/>
                </a:lnTo>
                <a:lnTo>
                  <a:pt x="1133" y="754"/>
                </a:lnTo>
                <a:lnTo>
                  <a:pt x="1133" y="751"/>
                </a:lnTo>
                <a:lnTo>
                  <a:pt x="1133" y="749"/>
                </a:lnTo>
                <a:lnTo>
                  <a:pt x="1136" y="746"/>
                </a:lnTo>
                <a:lnTo>
                  <a:pt x="1138" y="740"/>
                </a:lnTo>
                <a:lnTo>
                  <a:pt x="1138" y="730"/>
                </a:lnTo>
                <a:lnTo>
                  <a:pt x="1138" y="722"/>
                </a:lnTo>
                <a:lnTo>
                  <a:pt x="1140" y="717"/>
                </a:lnTo>
                <a:lnTo>
                  <a:pt x="1145" y="715"/>
                </a:lnTo>
                <a:lnTo>
                  <a:pt x="1146" y="711"/>
                </a:lnTo>
                <a:lnTo>
                  <a:pt x="1146" y="708"/>
                </a:lnTo>
                <a:lnTo>
                  <a:pt x="1150" y="701"/>
                </a:lnTo>
                <a:lnTo>
                  <a:pt x="1150" y="696"/>
                </a:lnTo>
                <a:lnTo>
                  <a:pt x="1148" y="693"/>
                </a:lnTo>
                <a:lnTo>
                  <a:pt x="1145" y="686"/>
                </a:lnTo>
                <a:lnTo>
                  <a:pt x="1143" y="684"/>
                </a:lnTo>
                <a:lnTo>
                  <a:pt x="1138" y="669"/>
                </a:lnTo>
                <a:lnTo>
                  <a:pt x="1138" y="665"/>
                </a:lnTo>
                <a:lnTo>
                  <a:pt x="1138" y="652"/>
                </a:lnTo>
                <a:lnTo>
                  <a:pt x="1136" y="647"/>
                </a:lnTo>
                <a:lnTo>
                  <a:pt x="1134" y="640"/>
                </a:lnTo>
                <a:lnTo>
                  <a:pt x="1136" y="636"/>
                </a:lnTo>
                <a:lnTo>
                  <a:pt x="1138" y="633"/>
                </a:lnTo>
                <a:lnTo>
                  <a:pt x="1141" y="631"/>
                </a:lnTo>
                <a:lnTo>
                  <a:pt x="1158" y="631"/>
                </a:lnTo>
                <a:lnTo>
                  <a:pt x="1162" y="629"/>
                </a:lnTo>
                <a:lnTo>
                  <a:pt x="1165" y="631"/>
                </a:lnTo>
                <a:lnTo>
                  <a:pt x="1169" y="633"/>
                </a:lnTo>
                <a:lnTo>
                  <a:pt x="1172" y="631"/>
                </a:lnTo>
                <a:lnTo>
                  <a:pt x="1175" y="629"/>
                </a:lnTo>
                <a:lnTo>
                  <a:pt x="1182" y="621"/>
                </a:lnTo>
                <a:lnTo>
                  <a:pt x="1189" y="614"/>
                </a:lnTo>
                <a:lnTo>
                  <a:pt x="1191" y="611"/>
                </a:lnTo>
                <a:lnTo>
                  <a:pt x="1192" y="607"/>
                </a:lnTo>
                <a:lnTo>
                  <a:pt x="1194" y="604"/>
                </a:lnTo>
                <a:lnTo>
                  <a:pt x="1196" y="602"/>
                </a:lnTo>
                <a:lnTo>
                  <a:pt x="1199" y="595"/>
                </a:lnTo>
                <a:lnTo>
                  <a:pt x="1203" y="589"/>
                </a:lnTo>
                <a:lnTo>
                  <a:pt x="1206" y="585"/>
                </a:lnTo>
                <a:lnTo>
                  <a:pt x="1206" y="583"/>
                </a:lnTo>
                <a:lnTo>
                  <a:pt x="1210" y="580"/>
                </a:lnTo>
                <a:lnTo>
                  <a:pt x="1216" y="577"/>
                </a:lnTo>
                <a:lnTo>
                  <a:pt x="1223" y="570"/>
                </a:lnTo>
                <a:lnTo>
                  <a:pt x="1230" y="563"/>
                </a:lnTo>
                <a:lnTo>
                  <a:pt x="1237" y="558"/>
                </a:lnTo>
                <a:lnTo>
                  <a:pt x="1240" y="558"/>
                </a:lnTo>
                <a:lnTo>
                  <a:pt x="1250" y="551"/>
                </a:lnTo>
                <a:lnTo>
                  <a:pt x="1256" y="549"/>
                </a:lnTo>
                <a:lnTo>
                  <a:pt x="1261" y="548"/>
                </a:lnTo>
                <a:lnTo>
                  <a:pt x="1262" y="548"/>
                </a:lnTo>
                <a:lnTo>
                  <a:pt x="1266" y="548"/>
                </a:lnTo>
                <a:lnTo>
                  <a:pt x="1269" y="548"/>
                </a:lnTo>
                <a:lnTo>
                  <a:pt x="1276" y="546"/>
                </a:lnTo>
                <a:lnTo>
                  <a:pt x="1279" y="546"/>
                </a:lnTo>
                <a:lnTo>
                  <a:pt x="1288" y="543"/>
                </a:lnTo>
                <a:lnTo>
                  <a:pt x="1296" y="539"/>
                </a:lnTo>
                <a:lnTo>
                  <a:pt x="1300" y="539"/>
                </a:lnTo>
                <a:lnTo>
                  <a:pt x="1305" y="536"/>
                </a:lnTo>
                <a:lnTo>
                  <a:pt x="1308" y="536"/>
                </a:lnTo>
                <a:lnTo>
                  <a:pt x="1314" y="532"/>
                </a:lnTo>
                <a:lnTo>
                  <a:pt x="1324" y="527"/>
                </a:lnTo>
                <a:lnTo>
                  <a:pt x="1337" y="517"/>
                </a:lnTo>
                <a:lnTo>
                  <a:pt x="1349" y="505"/>
                </a:lnTo>
                <a:lnTo>
                  <a:pt x="1361" y="493"/>
                </a:lnTo>
                <a:lnTo>
                  <a:pt x="1371" y="479"/>
                </a:lnTo>
                <a:lnTo>
                  <a:pt x="1377" y="478"/>
                </a:lnTo>
                <a:lnTo>
                  <a:pt x="1380" y="476"/>
                </a:lnTo>
                <a:lnTo>
                  <a:pt x="1385" y="469"/>
                </a:lnTo>
                <a:lnTo>
                  <a:pt x="1390" y="462"/>
                </a:lnTo>
                <a:lnTo>
                  <a:pt x="1394" y="461"/>
                </a:lnTo>
                <a:lnTo>
                  <a:pt x="1399" y="459"/>
                </a:lnTo>
                <a:lnTo>
                  <a:pt x="1400" y="456"/>
                </a:lnTo>
                <a:lnTo>
                  <a:pt x="1402" y="452"/>
                </a:lnTo>
                <a:lnTo>
                  <a:pt x="1411" y="450"/>
                </a:lnTo>
                <a:lnTo>
                  <a:pt x="1414" y="449"/>
                </a:lnTo>
                <a:lnTo>
                  <a:pt x="1418" y="447"/>
                </a:lnTo>
                <a:lnTo>
                  <a:pt x="1419" y="444"/>
                </a:lnTo>
                <a:lnTo>
                  <a:pt x="1419" y="439"/>
                </a:lnTo>
                <a:lnTo>
                  <a:pt x="1419" y="427"/>
                </a:lnTo>
                <a:lnTo>
                  <a:pt x="1419" y="416"/>
                </a:lnTo>
                <a:lnTo>
                  <a:pt x="1416" y="410"/>
                </a:lnTo>
                <a:lnTo>
                  <a:pt x="1411" y="403"/>
                </a:lnTo>
                <a:lnTo>
                  <a:pt x="1400" y="391"/>
                </a:lnTo>
                <a:lnTo>
                  <a:pt x="1395" y="384"/>
                </a:lnTo>
                <a:lnTo>
                  <a:pt x="1392" y="377"/>
                </a:lnTo>
                <a:close/>
                <a:moveTo>
                  <a:pt x="1119" y="631"/>
                </a:moveTo>
                <a:lnTo>
                  <a:pt x="1119" y="633"/>
                </a:lnTo>
                <a:lnTo>
                  <a:pt x="1119" y="636"/>
                </a:lnTo>
                <a:lnTo>
                  <a:pt x="1119" y="631"/>
                </a:lnTo>
                <a:close/>
              </a:path>
            </a:pathLst>
          </a:custGeom>
          <a:solidFill>
            <a:srgbClr val="FFC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0" name="Freeform 19">
            <a:extLst>
              <a:ext uri="{FF2B5EF4-FFF2-40B4-BE49-F238E27FC236}">
                <a16:creationId xmlns:a16="http://schemas.microsoft.com/office/drawing/2014/main" id="{28A00AA0-3B05-48BB-8B61-F2630232A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730" y="3560143"/>
            <a:ext cx="1125042" cy="930072"/>
          </a:xfrm>
          <a:custGeom>
            <a:avLst/>
            <a:gdLst>
              <a:gd name="T0" fmla="*/ 1002911 w 2840"/>
              <a:gd name="T1" fmla="*/ 569277 h 2485"/>
              <a:gd name="T2" fmla="*/ 960433 w 2840"/>
              <a:gd name="T3" fmla="*/ 494334 h 2485"/>
              <a:gd name="T4" fmla="*/ 937754 w 2840"/>
              <a:gd name="T5" fmla="*/ 448215 h 2485"/>
              <a:gd name="T6" fmla="*/ 924795 w 2840"/>
              <a:gd name="T7" fmla="*/ 388405 h 2485"/>
              <a:gd name="T8" fmla="*/ 888797 w 2840"/>
              <a:gd name="T9" fmla="*/ 367508 h 2485"/>
              <a:gd name="T10" fmla="*/ 913995 w 2840"/>
              <a:gd name="T11" fmla="*/ 327154 h 2485"/>
              <a:gd name="T12" fmla="*/ 956833 w 2840"/>
              <a:gd name="T13" fmla="*/ 295087 h 2485"/>
              <a:gd name="T14" fmla="*/ 951433 w 2840"/>
              <a:gd name="T15" fmla="*/ 228071 h 2485"/>
              <a:gd name="T16" fmla="*/ 926595 w 2840"/>
              <a:gd name="T17" fmla="*/ 177629 h 2485"/>
              <a:gd name="T18" fmla="*/ 906436 w 2840"/>
              <a:gd name="T19" fmla="*/ 125385 h 2485"/>
              <a:gd name="T20" fmla="*/ 886637 w 2840"/>
              <a:gd name="T21" fmla="*/ 60170 h 2485"/>
              <a:gd name="T22" fmla="*/ 822920 w 2840"/>
              <a:gd name="T23" fmla="*/ 24501 h 2485"/>
              <a:gd name="T24" fmla="*/ 732564 w 2840"/>
              <a:gd name="T25" fmla="*/ 46839 h 2485"/>
              <a:gd name="T26" fmla="*/ 533134 w 2840"/>
              <a:gd name="T27" fmla="*/ 46839 h 2485"/>
              <a:gd name="T28" fmla="*/ 497496 w 2840"/>
              <a:gd name="T29" fmla="*/ 71340 h 2485"/>
              <a:gd name="T30" fmla="*/ 529534 w 2840"/>
              <a:gd name="T31" fmla="*/ 45038 h 2485"/>
              <a:gd name="T32" fmla="*/ 520895 w 2840"/>
              <a:gd name="T33" fmla="*/ 46839 h 2485"/>
              <a:gd name="T34" fmla="*/ 467977 w 2840"/>
              <a:gd name="T35" fmla="*/ 71340 h 2485"/>
              <a:gd name="T36" fmla="*/ 420819 w 2840"/>
              <a:gd name="T37" fmla="*/ 55847 h 2485"/>
              <a:gd name="T38" fmla="*/ 420819 w 2840"/>
              <a:gd name="T39" fmla="*/ 19817 h 2485"/>
              <a:gd name="T40" fmla="*/ 437379 w 2840"/>
              <a:gd name="T41" fmla="*/ 19817 h 2485"/>
              <a:gd name="T42" fmla="*/ 375462 w 2840"/>
              <a:gd name="T43" fmla="*/ 721 h 2485"/>
              <a:gd name="T44" fmla="*/ 272147 w 2840"/>
              <a:gd name="T45" fmla="*/ 35670 h 2485"/>
              <a:gd name="T46" fmla="*/ 218869 w 2840"/>
              <a:gd name="T47" fmla="*/ 63773 h 2485"/>
              <a:gd name="T48" fmla="*/ 189711 w 2840"/>
              <a:gd name="T49" fmla="*/ 100164 h 2485"/>
              <a:gd name="T50" fmla="*/ 113034 w 2840"/>
              <a:gd name="T51" fmla="*/ 125385 h 2485"/>
              <a:gd name="T52" fmla="*/ 41398 w 2840"/>
              <a:gd name="T53" fmla="*/ 154209 h 2485"/>
              <a:gd name="T54" fmla="*/ 51118 w 2840"/>
              <a:gd name="T55" fmla="*/ 175827 h 2485"/>
              <a:gd name="T56" fmla="*/ 57957 w 2840"/>
              <a:gd name="T57" fmla="*/ 169702 h 2485"/>
              <a:gd name="T58" fmla="*/ 64077 w 2840"/>
              <a:gd name="T59" fmla="*/ 237079 h 2485"/>
              <a:gd name="T60" fmla="*/ 47518 w 2840"/>
              <a:gd name="T61" fmla="*/ 207174 h 2485"/>
              <a:gd name="T62" fmla="*/ 17279 w 2840"/>
              <a:gd name="T63" fmla="*/ 202129 h 2485"/>
              <a:gd name="T64" fmla="*/ 29519 w 2840"/>
              <a:gd name="T65" fmla="*/ 251851 h 2485"/>
              <a:gd name="T66" fmla="*/ 14759 w 2840"/>
              <a:gd name="T67" fmla="*/ 300131 h 2485"/>
              <a:gd name="T68" fmla="*/ 22319 w 2840"/>
              <a:gd name="T69" fmla="*/ 357780 h 2485"/>
              <a:gd name="T70" fmla="*/ 45358 w 2840"/>
              <a:gd name="T71" fmla="*/ 395972 h 2485"/>
              <a:gd name="T72" fmla="*/ 47518 w 2840"/>
              <a:gd name="T73" fmla="*/ 500820 h 2485"/>
              <a:gd name="T74" fmla="*/ 56517 w 2840"/>
              <a:gd name="T75" fmla="*/ 531805 h 2485"/>
              <a:gd name="T76" fmla="*/ 65157 w 2840"/>
              <a:gd name="T77" fmla="*/ 554865 h 2485"/>
              <a:gd name="T78" fmla="*/ 76316 w 2840"/>
              <a:gd name="T79" fmla="*/ 648904 h 2485"/>
              <a:gd name="T80" fmla="*/ 134993 w 2840"/>
              <a:gd name="T81" fmla="*/ 651426 h 2485"/>
              <a:gd name="T82" fmla="*/ 173152 w 2840"/>
              <a:gd name="T83" fmla="*/ 671242 h 2485"/>
              <a:gd name="T84" fmla="*/ 227149 w 2840"/>
              <a:gd name="T85" fmla="*/ 682412 h 2485"/>
              <a:gd name="T86" fmla="*/ 240828 w 2840"/>
              <a:gd name="T87" fmla="*/ 737538 h 2485"/>
              <a:gd name="T88" fmla="*/ 304545 w 2840"/>
              <a:gd name="T89" fmla="*/ 762038 h 2485"/>
              <a:gd name="T90" fmla="*/ 308865 w 2840"/>
              <a:gd name="T91" fmla="*/ 722405 h 2485"/>
              <a:gd name="T92" fmla="*/ 369702 w 2840"/>
              <a:gd name="T93" fmla="*/ 736457 h 2485"/>
              <a:gd name="T94" fmla="*/ 381941 w 2840"/>
              <a:gd name="T95" fmla="*/ 766362 h 2485"/>
              <a:gd name="T96" fmla="*/ 431259 w 2840"/>
              <a:gd name="T97" fmla="*/ 782936 h 2485"/>
              <a:gd name="T98" fmla="*/ 480936 w 2840"/>
              <a:gd name="T99" fmla="*/ 821848 h 2485"/>
              <a:gd name="T100" fmla="*/ 508655 w 2840"/>
              <a:gd name="T101" fmla="*/ 866166 h 2485"/>
              <a:gd name="T102" fmla="*/ 560133 w 2840"/>
              <a:gd name="T103" fmla="*/ 850673 h 2485"/>
              <a:gd name="T104" fmla="*/ 596851 w 2840"/>
              <a:gd name="T105" fmla="*/ 864724 h 2485"/>
              <a:gd name="T106" fmla="*/ 651568 w 2840"/>
              <a:gd name="T107" fmla="*/ 870489 h 2485"/>
              <a:gd name="T108" fmla="*/ 730404 w 2840"/>
              <a:gd name="T109" fmla="*/ 863643 h 2485"/>
              <a:gd name="T110" fmla="*/ 760283 w 2840"/>
              <a:gd name="T111" fmla="*/ 840944 h 2485"/>
              <a:gd name="T112" fmla="*/ 827960 w 2840"/>
              <a:gd name="T113" fmla="*/ 844547 h 2485"/>
              <a:gd name="T114" fmla="*/ 868278 w 2840"/>
              <a:gd name="T115" fmla="*/ 869048 h 2485"/>
              <a:gd name="T116" fmla="*/ 933434 w 2840"/>
              <a:gd name="T117" fmla="*/ 887423 h 2485"/>
              <a:gd name="T118" fmla="*/ 911475 w 2840"/>
              <a:gd name="T119" fmla="*/ 826172 h 2485"/>
              <a:gd name="T120" fmla="*/ 934154 w 2840"/>
              <a:gd name="T121" fmla="*/ 751590 h 2485"/>
              <a:gd name="T122" fmla="*/ 962233 w 2840"/>
              <a:gd name="T123" fmla="*/ 703309 h 2485"/>
              <a:gd name="T124" fmla="*/ 993191 w 2840"/>
              <a:gd name="T125" fmla="*/ 645301 h 24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840" h="2485">
                <a:moveTo>
                  <a:pt x="2839" y="1692"/>
                </a:moveTo>
                <a:lnTo>
                  <a:pt x="2829" y="1691"/>
                </a:lnTo>
                <a:lnTo>
                  <a:pt x="2820" y="1685"/>
                </a:lnTo>
                <a:lnTo>
                  <a:pt x="2813" y="1679"/>
                </a:lnTo>
                <a:lnTo>
                  <a:pt x="2808" y="1672"/>
                </a:lnTo>
                <a:lnTo>
                  <a:pt x="2800" y="1655"/>
                </a:lnTo>
                <a:lnTo>
                  <a:pt x="2791" y="1638"/>
                </a:lnTo>
                <a:lnTo>
                  <a:pt x="2794" y="1638"/>
                </a:lnTo>
                <a:lnTo>
                  <a:pt x="2796" y="1634"/>
                </a:lnTo>
                <a:lnTo>
                  <a:pt x="2798" y="1627"/>
                </a:lnTo>
                <a:lnTo>
                  <a:pt x="2800" y="1621"/>
                </a:lnTo>
                <a:lnTo>
                  <a:pt x="2801" y="1619"/>
                </a:lnTo>
                <a:lnTo>
                  <a:pt x="2805" y="1617"/>
                </a:lnTo>
                <a:lnTo>
                  <a:pt x="2805" y="1614"/>
                </a:lnTo>
                <a:lnTo>
                  <a:pt x="2808" y="1612"/>
                </a:lnTo>
                <a:lnTo>
                  <a:pt x="2815" y="1610"/>
                </a:lnTo>
                <a:lnTo>
                  <a:pt x="2822" y="1609"/>
                </a:lnTo>
                <a:lnTo>
                  <a:pt x="2823" y="1607"/>
                </a:lnTo>
                <a:lnTo>
                  <a:pt x="2825" y="1604"/>
                </a:lnTo>
                <a:lnTo>
                  <a:pt x="2817" y="1600"/>
                </a:lnTo>
                <a:lnTo>
                  <a:pt x="2808" y="1597"/>
                </a:lnTo>
                <a:lnTo>
                  <a:pt x="2800" y="1593"/>
                </a:lnTo>
                <a:lnTo>
                  <a:pt x="2791" y="1590"/>
                </a:lnTo>
                <a:lnTo>
                  <a:pt x="2789" y="1585"/>
                </a:lnTo>
                <a:lnTo>
                  <a:pt x="2786" y="1580"/>
                </a:lnTo>
                <a:lnTo>
                  <a:pt x="2777" y="1573"/>
                </a:lnTo>
                <a:lnTo>
                  <a:pt x="2769" y="1566"/>
                </a:lnTo>
                <a:lnTo>
                  <a:pt x="2765" y="1561"/>
                </a:lnTo>
                <a:lnTo>
                  <a:pt x="2764" y="1556"/>
                </a:lnTo>
                <a:lnTo>
                  <a:pt x="2759" y="1544"/>
                </a:lnTo>
                <a:lnTo>
                  <a:pt x="2752" y="1534"/>
                </a:lnTo>
                <a:lnTo>
                  <a:pt x="2747" y="1522"/>
                </a:lnTo>
                <a:lnTo>
                  <a:pt x="2745" y="1515"/>
                </a:lnTo>
                <a:lnTo>
                  <a:pt x="2743" y="1508"/>
                </a:lnTo>
                <a:lnTo>
                  <a:pt x="2735" y="1508"/>
                </a:lnTo>
                <a:lnTo>
                  <a:pt x="2728" y="1505"/>
                </a:lnTo>
                <a:lnTo>
                  <a:pt x="2725" y="1500"/>
                </a:lnTo>
                <a:lnTo>
                  <a:pt x="2721" y="1493"/>
                </a:lnTo>
                <a:lnTo>
                  <a:pt x="2718" y="1486"/>
                </a:lnTo>
                <a:lnTo>
                  <a:pt x="2714" y="1481"/>
                </a:lnTo>
                <a:lnTo>
                  <a:pt x="2709" y="1476"/>
                </a:lnTo>
                <a:lnTo>
                  <a:pt x="2702" y="1474"/>
                </a:lnTo>
                <a:lnTo>
                  <a:pt x="2699" y="1467"/>
                </a:lnTo>
                <a:lnTo>
                  <a:pt x="2694" y="1462"/>
                </a:lnTo>
                <a:lnTo>
                  <a:pt x="2684" y="1452"/>
                </a:lnTo>
                <a:lnTo>
                  <a:pt x="2677" y="1447"/>
                </a:lnTo>
                <a:lnTo>
                  <a:pt x="2673" y="1442"/>
                </a:lnTo>
                <a:lnTo>
                  <a:pt x="2670" y="1435"/>
                </a:lnTo>
                <a:lnTo>
                  <a:pt x="2668" y="1426"/>
                </a:lnTo>
                <a:lnTo>
                  <a:pt x="2668" y="1372"/>
                </a:lnTo>
                <a:lnTo>
                  <a:pt x="2661" y="1368"/>
                </a:lnTo>
                <a:lnTo>
                  <a:pt x="2656" y="1363"/>
                </a:lnTo>
                <a:lnTo>
                  <a:pt x="2655" y="1355"/>
                </a:lnTo>
                <a:lnTo>
                  <a:pt x="2655" y="1344"/>
                </a:lnTo>
                <a:lnTo>
                  <a:pt x="2646" y="1344"/>
                </a:lnTo>
                <a:lnTo>
                  <a:pt x="2641" y="1341"/>
                </a:lnTo>
                <a:lnTo>
                  <a:pt x="2638" y="1336"/>
                </a:lnTo>
                <a:lnTo>
                  <a:pt x="2634" y="1331"/>
                </a:lnTo>
                <a:lnTo>
                  <a:pt x="2627" y="1331"/>
                </a:lnTo>
                <a:lnTo>
                  <a:pt x="2624" y="1322"/>
                </a:lnTo>
                <a:lnTo>
                  <a:pt x="2624" y="1315"/>
                </a:lnTo>
                <a:lnTo>
                  <a:pt x="2624" y="1307"/>
                </a:lnTo>
                <a:lnTo>
                  <a:pt x="2621" y="1297"/>
                </a:lnTo>
                <a:lnTo>
                  <a:pt x="2619" y="1295"/>
                </a:lnTo>
                <a:lnTo>
                  <a:pt x="2617" y="1295"/>
                </a:lnTo>
                <a:lnTo>
                  <a:pt x="2615" y="1293"/>
                </a:lnTo>
                <a:lnTo>
                  <a:pt x="2614" y="1290"/>
                </a:lnTo>
                <a:lnTo>
                  <a:pt x="2614" y="1283"/>
                </a:lnTo>
                <a:lnTo>
                  <a:pt x="2614" y="1276"/>
                </a:lnTo>
                <a:lnTo>
                  <a:pt x="2614" y="1269"/>
                </a:lnTo>
                <a:lnTo>
                  <a:pt x="2614" y="1262"/>
                </a:lnTo>
                <a:lnTo>
                  <a:pt x="2610" y="1261"/>
                </a:lnTo>
                <a:lnTo>
                  <a:pt x="2609" y="1259"/>
                </a:lnTo>
                <a:lnTo>
                  <a:pt x="2607" y="1256"/>
                </a:lnTo>
                <a:lnTo>
                  <a:pt x="2605" y="1244"/>
                </a:lnTo>
                <a:lnTo>
                  <a:pt x="2607" y="1230"/>
                </a:lnTo>
                <a:lnTo>
                  <a:pt x="2610" y="1216"/>
                </a:lnTo>
                <a:lnTo>
                  <a:pt x="2614" y="1201"/>
                </a:lnTo>
                <a:lnTo>
                  <a:pt x="2614" y="1191"/>
                </a:lnTo>
                <a:lnTo>
                  <a:pt x="2614" y="1180"/>
                </a:lnTo>
                <a:lnTo>
                  <a:pt x="2610" y="1174"/>
                </a:lnTo>
                <a:lnTo>
                  <a:pt x="2607" y="1167"/>
                </a:lnTo>
                <a:lnTo>
                  <a:pt x="2612" y="1143"/>
                </a:lnTo>
                <a:lnTo>
                  <a:pt x="2614" y="1128"/>
                </a:lnTo>
                <a:lnTo>
                  <a:pt x="2614" y="1112"/>
                </a:lnTo>
                <a:lnTo>
                  <a:pt x="2612" y="1109"/>
                </a:lnTo>
                <a:lnTo>
                  <a:pt x="2610" y="1105"/>
                </a:lnTo>
                <a:lnTo>
                  <a:pt x="2607" y="1104"/>
                </a:lnTo>
                <a:lnTo>
                  <a:pt x="2607" y="1099"/>
                </a:lnTo>
                <a:lnTo>
                  <a:pt x="2605" y="1097"/>
                </a:lnTo>
                <a:lnTo>
                  <a:pt x="2603" y="1095"/>
                </a:lnTo>
                <a:lnTo>
                  <a:pt x="2600" y="1092"/>
                </a:lnTo>
                <a:lnTo>
                  <a:pt x="2595" y="1090"/>
                </a:lnTo>
                <a:lnTo>
                  <a:pt x="2593" y="1088"/>
                </a:lnTo>
                <a:lnTo>
                  <a:pt x="2593" y="1085"/>
                </a:lnTo>
                <a:lnTo>
                  <a:pt x="2586" y="1085"/>
                </a:lnTo>
                <a:lnTo>
                  <a:pt x="2581" y="1083"/>
                </a:lnTo>
                <a:lnTo>
                  <a:pt x="2578" y="1080"/>
                </a:lnTo>
                <a:lnTo>
                  <a:pt x="2573" y="1078"/>
                </a:lnTo>
                <a:lnTo>
                  <a:pt x="2569" y="1078"/>
                </a:lnTo>
                <a:lnTo>
                  <a:pt x="2568" y="1076"/>
                </a:lnTo>
                <a:lnTo>
                  <a:pt x="2566" y="1071"/>
                </a:lnTo>
                <a:lnTo>
                  <a:pt x="2563" y="1068"/>
                </a:lnTo>
                <a:lnTo>
                  <a:pt x="2559" y="1065"/>
                </a:lnTo>
                <a:lnTo>
                  <a:pt x="2551" y="1059"/>
                </a:lnTo>
                <a:lnTo>
                  <a:pt x="2545" y="1058"/>
                </a:lnTo>
                <a:lnTo>
                  <a:pt x="2539" y="1058"/>
                </a:lnTo>
                <a:lnTo>
                  <a:pt x="2537" y="1056"/>
                </a:lnTo>
                <a:lnTo>
                  <a:pt x="2535" y="1054"/>
                </a:lnTo>
                <a:lnTo>
                  <a:pt x="2532" y="1051"/>
                </a:lnTo>
                <a:lnTo>
                  <a:pt x="2527" y="1049"/>
                </a:lnTo>
                <a:lnTo>
                  <a:pt x="2525" y="1047"/>
                </a:lnTo>
                <a:lnTo>
                  <a:pt x="2525" y="1044"/>
                </a:lnTo>
                <a:lnTo>
                  <a:pt x="2518" y="1044"/>
                </a:lnTo>
                <a:lnTo>
                  <a:pt x="2511" y="1044"/>
                </a:lnTo>
                <a:lnTo>
                  <a:pt x="2506" y="1042"/>
                </a:lnTo>
                <a:lnTo>
                  <a:pt x="2504" y="1037"/>
                </a:lnTo>
                <a:lnTo>
                  <a:pt x="2498" y="1039"/>
                </a:lnTo>
                <a:lnTo>
                  <a:pt x="2491" y="1037"/>
                </a:lnTo>
                <a:lnTo>
                  <a:pt x="2487" y="1036"/>
                </a:lnTo>
                <a:lnTo>
                  <a:pt x="2484" y="1034"/>
                </a:lnTo>
                <a:lnTo>
                  <a:pt x="2477" y="1027"/>
                </a:lnTo>
                <a:lnTo>
                  <a:pt x="2474" y="1025"/>
                </a:lnTo>
                <a:lnTo>
                  <a:pt x="2470" y="1024"/>
                </a:lnTo>
                <a:lnTo>
                  <a:pt x="2469" y="1020"/>
                </a:lnTo>
                <a:lnTo>
                  <a:pt x="2467" y="1017"/>
                </a:lnTo>
                <a:lnTo>
                  <a:pt x="2463" y="1015"/>
                </a:lnTo>
                <a:lnTo>
                  <a:pt x="2463" y="1010"/>
                </a:lnTo>
                <a:lnTo>
                  <a:pt x="2484" y="1010"/>
                </a:lnTo>
                <a:lnTo>
                  <a:pt x="2486" y="1005"/>
                </a:lnTo>
                <a:lnTo>
                  <a:pt x="2487" y="1003"/>
                </a:lnTo>
                <a:lnTo>
                  <a:pt x="2491" y="1003"/>
                </a:lnTo>
                <a:lnTo>
                  <a:pt x="2494" y="1001"/>
                </a:lnTo>
                <a:lnTo>
                  <a:pt x="2496" y="998"/>
                </a:lnTo>
                <a:lnTo>
                  <a:pt x="2498" y="995"/>
                </a:lnTo>
                <a:lnTo>
                  <a:pt x="2498" y="989"/>
                </a:lnTo>
                <a:lnTo>
                  <a:pt x="2503" y="988"/>
                </a:lnTo>
                <a:lnTo>
                  <a:pt x="2504" y="986"/>
                </a:lnTo>
                <a:lnTo>
                  <a:pt x="2504" y="983"/>
                </a:lnTo>
                <a:lnTo>
                  <a:pt x="2506" y="979"/>
                </a:lnTo>
                <a:lnTo>
                  <a:pt x="2510" y="978"/>
                </a:lnTo>
                <a:lnTo>
                  <a:pt x="2513" y="976"/>
                </a:lnTo>
                <a:lnTo>
                  <a:pt x="2518" y="976"/>
                </a:lnTo>
                <a:lnTo>
                  <a:pt x="2520" y="959"/>
                </a:lnTo>
                <a:lnTo>
                  <a:pt x="2523" y="943"/>
                </a:lnTo>
                <a:lnTo>
                  <a:pt x="2528" y="930"/>
                </a:lnTo>
                <a:lnTo>
                  <a:pt x="2532" y="914"/>
                </a:lnTo>
                <a:lnTo>
                  <a:pt x="2533" y="909"/>
                </a:lnTo>
                <a:lnTo>
                  <a:pt x="2535" y="908"/>
                </a:lnTo>
                <a:lnTo>
                  <a:pt x="2539" y="908"/>
                </a:lnTo>
                <a:lnTo>
                  <a:pt x="2539" y="894"/>
                </a:lnTo>
                <a:lnTo>
                  <a:pt x="2547" y="892"/>
                </a:lnTo>
                <a:lnTo>
                  <a:pt x="2554" y="889"/>
                </a:lnTo>
                <a:lnTo>
                  <a:pt x="2559" y="884"/>
                </a:lnTo>
                <a:lnTo>
                  <a:pt x="2564" y="879"/>
                </a:lnTo>
                <a:lnTo>
                  <a:pt x="2574" y="868"/>
                </a:lnTo>
                <a:lnTo>
                  <a:pt x="2580" y="863"/>
                </a:lnTo>
                <a:lnTo>
                  <a:pt x="2586" y="860"/>
                </a:lnTo>
                <a:lnTo>
                  <a:pt x="2593" y="860"/>
                </a:lnTo>
                <a:lnTo>
                  <a:pt x="2598" y="860"/>
                </a:lnTo>
                <a:lnTo>
                  <a:pt x="2600" y="856"/>
                </a:lnTo>
                <a:lnTo>
                  <a:pt x="2603" y="853"/>
                </a:lnTo>
                <a:lnTo>
                  <a:pt x="2605" y="850"/>
                </a:lnTo>
                <a:lnTo>
                  <a:pt x="2609" y="846"/>
                </a:lnTo>
                <a:lnTo>
                  <a:pt x="2614" y="846"/>
                </a:lnTo>
                <a:lnTo>
                  <a:pt x="2621" y="846"/>
                </a:lnTo>
                <a:lnTo>
                  <a:pt x="2622" y="841"/>
                </a:lnTo>
                <a:lnTo>
                  <a:pt x="2624" y="838"/>
                </a:lnTo>
                <a:lnTo>
                  <a:pt x="2627" y="836"/>
                </a:lnTo>
                <a:lnTo>
                  <a:pt x="2631" y="834"/>
                </a:lnTo>
                <a:lnTo>
                  <a:pt x="2643" y="833"/>
                </a:lnTo>
                <a:lnTo>
                  <a:pt x="2655" y="833"/>
                </a:lnTo>
                <a:lnTo>
                  <a:pt x="2655" y="826"/>
                </a:lnTo>
                <a:lnTo>
                  <a:pt x="2656" y="821"/>
                </a:lnTo>
                <a:lnTo>
                  <a:pt x="2658" y="819"/>
                </a:lnTo>
                <a:lnTo>
                  <a:pt x="2661" y="819"/>
                </a:lnTo>
                <a:lnTo>
                  <a:pt x="2663" y="810"/>
                </a:lnTo>
                <a:lnTo>
                  <a:pt x="2665" y="807"/>
                </a:lnTo>
                <a:lnTo>
                  <a:pt x="2668" y="805"/>
                </a:lnTo>
                <a:lnTo>
                  <a:pt x="2668" y="797"/>
                </a:lnTo>
                <a:lnTo>
                  <a:pt x="2672" y="792"/>
                </a:lnTo>
                <a:lnTo>
                  <a:pt x="2673" y="785"/>
                </a:lnTo>
                <a:lnTo>
                  <a:pt x="2675" y="778"/>
                </a:lnTo>
                <a:lnTo>
                  <a:pt x="2675" y="771"/>
                </a:lnTo>
                <a:lnTo>
                  <a:pt x="2673" y="766"/>
                </a:lnTo>
                <a:lnTo>
                  <a:pt x="2668" y="758"/>
                </a:lnTo>
                <a:lnTo>
                  <a:pt x="2663" y="758"/>
                </a:lnTo>
                <a:lnTo>
                  <a:pt x="2661" y="754"/>
                </a:lnTo>
                <a:lnTo>
                  <a:pt x="2660" y="751"/>
                </a:lnTo>
                <a:lnTo>
                  <a:pt x="2660" y="744"/>
                </a:lnTo>
                <a:lnTo>
                  <a:pt x="2661" y="734"/>
                </a:lnTo>
                <a:lnTo>
                  <a:pt x="2661" y="728"/>
                </a:lnTo>
                <a:lnTo>
                  <a:pt x="2661" y="723"/>
                </a:lnTo>
                <a:lnTo>
                  <a:pt x="2656" y="710"/>
                </a:lnTo>
                <a:lnTo>
                  <a:pt x="2655" y="693"/>
                </a:lnTo>
                <a:lnTo>
                  <a:pt x="2655" y="674"/>
                </a:lnTo>
                <a:lnTo>
                  <a:pt x="2655" y="655"/>
                </a:lnTo>
                <a:lnTo>
                  <a:pt x="2653" y="648"/>
                </a:lnTo>
                <a:lnTo>
                  <a:pt x="2650" y="643"/>
                </a:lnTo>
                <a:lnTo>
                  <a:pt x="2643" y="633"/>
                </a:lnTo>
                <a:lnTo>
                  <a:pt x="2634" y="624"/>
                </a:lnTo>
                <a:lnTo>
                  <a:pt x="2627" y="614"/>
                </a:lnTo>
                <a:lnTo>
                  <a:pt x="2627" y="606"/>
                </a:lnTo>
                <a:lnTo>
                  <a:pt x="2629" y="599"/>
                </a:lnTo>
                <a:lnTo>
                  <a:pt x="2632" y="594"/>
                </a:lnTo>
                <a:lnTo>
                  <a:pt x="2634" y="587"/>
                </a:lnTo>
                <a:lnTo>
                  <a:pt x="2631" y="587"/>
                </a:lnTo>
                <a:lnTo>
                  <a:pt x="2629" y="585"/>
                </a:lnTo>
                <a:lnTo>
                  <a:pt x="2627" y="580"/>
                </a:lnTo>
                <a:lnTo>
                  <a:pt x="2627" y="566"/>
                </a:lnTo>
                <a:lnTo>
                  <a:pt x="2627" y="561"/>
                </a:lnTo>
                <a:lnTo>
                  <a:pt x="2626" y="558"/>
                </a:lnTo>
                <a:lnTo>
                  <a:pt x="2622" y="556"/>
                </a:lnTo>
                <a:lnTo>
                  <a:pt x="2619" y="554"/>
                </a:lnTo>
                <a:lnTo>
                  <a:pt x="2610" y="553"/>
                </a:lnTo>
                <a:lnTo>
                  <a:pt x="2609" y="549"/>
                </a:lnTo>
                <a:lnTo>
                  <a:pt x="2607" y="546"/>
                </a:lnTo>
                <a:lnTo>
                  <a:pt x="2602" y="543"/>
                </a:lnTo>
                <a:lnTo>
                  <a:pt x="2597" y="539"/>
                </a:lnTo>
                <a:lnTo>
                  <a:pt x="2592" y="534"/>
                </a:lnTo>
                <a:lnTo>
                  <a:pt x="2586" y="532"/>
                </a:lnTo>
                <a:lnTo>
                  <a:pt x="2585" y="520"/>
                </a:lnTo>
                <a:lnTo>
                  <a:pt x="2583" y="510"/>
                </a:lnTo>
                <a:lnTo>
                  <a:pt x="2578" y="502"/>
                </a:lnTo>
                <a:lnTo>
                  <a:pt x="2574" y="493"/>
                </a:lnTo>
                <a:lnTo>
                  <a:pt x="2569" y="485"/>
                </a:lnTo>
                <a:lnTo>
                  <a:pt x="2566" y="476"/>
                </a:lnTo>
                <a:lnTo>
                  <a:pt x="2564" y="464"/>
                </a:lnTo>
                <a:lnTo>
                  <a:pt x="2566" y="450"/>
                </a:lnTo>
                <a:lnTo>
                  <a:pt x="2566" y="445"/>
                </a:lnTo>
                <a:lnTo>
                  <a:pt x="2564" y="442"/>
                </a:lnTo>
                <a:lnTo>
                  <a:pt x="2561" y="440"/>
                </a:lnTo>
                <a:lnTo>
                  <a:pt x="2557" y="439"/>
                </a:lnTo>
                <a:lnTo>
                  <a:pt x="2549" y="437"/>
                </a:lnTo>
                <a:lnTo>
                  <a:pt x="2547" y="433"/>
                </a:lnTo>
                <a:lnTo>
                  <a:pt x="2545" y="430"/>
                </a:lnTo>
                <a:lnTo>
                  <a:pt x="2545" y="423"/>
                </a:lnTo>
                <a:lnTo>
                  <a:pt x="2544" y="416"/>
                </a:lnTo>
                <a:lnTo>
                  <a:pt x="2537" y="408"/>
                </a:lnTo>
                <a:lnTo>
                  <a:pt x="2533" y="403"/>
                </a:lnTo>
                <a:lnTo>
                  <a:pt x="2532" y="398"/>
                </a:lnTo>
                <a:lnTo>
                  <a:pt x="2532" y="391"/>
                </a:lnTo>
                <a:lnTo>
                  <a:pt x="2532" y="382"/>
                </a:lnTo>
                <a:lnTo>
                  <a:pt x="2530" y="379"/>
                </a:lnTo>
                <a:lnTo>
                  <a:pt x="2527" y="374"/>
                </a:lnTo>
                <a:lnTo>
                  <a:pt x="2522" y="369"/>
                </a:lnTo>
                <a:lnTo>
                  <a:pt x="2520" y="365"/>
                </a:lnTo>
                <a:lnTo>
                  <a:pt x="2516" y="360"/>
                </a:lnTo>
                <a:lnTo>
                  <a:pt x="2516" y="355"/>
                </a:lnTo>
                <a:lnTo>
                  <a:pt x="2518" y="348"/>
                </a:lnTo>
                <a:lnTo>
                  <a:pt x="2513" y="348"/>
                </a:lnTo>
                <a:lnTo>
                  <a:pt x="2510" y="346"/>
                </a:lnTo>
                <a:lnTo>
                  <a:pt x="2508" y="343"/>
                </a:lnTo>
                <a:lnTo>
                  <a:pt x="2506" y="340"/>
                </a:lnTo>
                <a:lnTo>
                  <a:pt x="2504" y="331"/>
                </a:lnTo>
                <a:lnTo>
                  <a:pt x="2501" y="329"/>
                </a:lnTo>
                <a:lnTo>
                  <a:pt x="2498" y="328"/>
                </a:lnTo>
                <a:lnTo>
                  <a:pt x="2498" y="319"/>
                </a:lnTo>
                <a:lnTo>
                  <a:pt x="2498" y="312"/>
                </a:lnTo>
                <a:lnTo>
                  <a:pt x="2494" y="300"/>
                </a:lnTo>
                <a:lnTo>
                  <a:pt x="2491" y="288"/>
                </a:lnTo>
                <a:lnTo>
                  <a:pt x="2489" y="282"/>
                </a:lnTo>
                <a:lnTo>
                  <a:pt x="2491" y="273"/>
                </a:lnTo>
                <a:lnTo>
                  <a:pt x="2491" y="266"/>
                </a:lnTo>
                <a:lnTo>
                  <a:pt x="2491" y="261"/>
                </a:lnTo>
                <a:lnTo>
                  <a:pt x="2487" y="259"/>
                </a:lnTo>
                <a:lnTo>
                  <a:pt x="2484" y="256"/>
                </a:lnTo>
                <a:lnTo>
                  <a:pt x="2481" y="254"/>
                </a:lnTo>
                <a:lnTo>
                  <a:pt x="2477" y="251"/>
                </a:lnTo>
                <a:lnTo>
                  <a:pt x="2477" y="246"/>
                </a:lnTo>
                <a:lnTo>
                  <a:pt x="2477" y="239"/>
                </a:lnTo>
                <a:lnTo>
                  <a:pt x="2470" y="239"/>
                </a:lnTo>
                <a:lnTo>
                  <a:pt x="2470" y="184"/>
                </a:lnTo>
                <a:lnTo>
                  <a:pt x="2469" y="174"/>
                </a:lnTo>
                <a:lnTo>
                  <a:pt x="2463" y="167"/>
                </a:lnTo>
                <a:lnTo>
                  <a:pt x="2458" y="160"/>
                </a:lnTo>
                <a:lnTo>
                  <a:pt x="2451" y="155"/>
                </a:lnTo>
                <a:lnTo>
                  <a:pt x="2440" y="143"/>
                </a:lnTo>
                <a:lnTo>
                  <a:pt x="2433" y="138"/>
                </a:lnTo>
                <a:lnTo>
                  <a:pt x="2429" y="130"/>
                </a:lnTo>
                <a:lnTo>
                  <a:pt x="2421" y="126"/>
                </a:lnTo>
                <a:lnTo>
                  <a:pt x="2409" y="125"/>
                </a:lnTo>
                <a:lnTo>
                  <a:pt x="2399" y="123"/>
                </a:lnTo>
                <a:lnTo>
                  <a:pt x="2397" y="119"/>
                </a:lnTo>
                <a:lnTo>
                  <a:pt x="2395" y="116"/>
                </a:lnTo>
                <a:lnTo>
                  <a:pt x="2387" y="114"/>
                </a:lnTo>
                <a:lnTo>
                  <a:pt x="2378" y="113"/>
                </a:lnTo>
                <a:lnTo>
                  <a:pt x="2365" y="106"/>
                </a:lnTo>
                <a:lnTo>
                  <a:pt x="2341" y="89"/>
                </a:lnTo>
                <a:lnTo>
                  <a:pt x="2327" y="85"/>
                </a:lnTo>
                <a:lnTo>
                  <a:pt x="2313" y="82"/>
                </a:lnTo>
                <a:lnTo>
                  <a:pt x="2312" y="78"/>
                </a:lnTo>
                <a:lnTo>
                  <a:pt x="2310" y="77"/>
                </a:lnTo>
                <a:lnTo>
                  <a:pt x="2307" y="75"/>
                </a:lnTo>
                <a:lnTo>
                  <a:pt x="2300" y="75"/>
                </a:lnTo>
                <a:lnTo>
                  <a:pt x="2293" y="75"/>
                </a:lnTo>
                <a:lnTo>
                  <a:pt x="2291" y="73"/>
                </a:lnTo>
                <a:lnTo>
                  <a:pt x="2291" y="72"/>
                </a:lnTo>
                <a:lnTo>
                  <a:pt x="2290" y="70"/>
                </a:lnTo>
                <a:lnTo>
                  <a:pt x="2286" y="68"/>
                </a:lnTo>
                <a:lnTo>
                  <a:pt x="2276" y="68"/>
                </a:lnTo>
                <a:lnTo>
                  <a:pt x="2266" y="68"/>
                </a:lnTo>
                <a:lnTo>
                  <a:pt x="2264" y="65"/>
                </a:lnTo>
                <a:lnTo>
                  <a:pt x="2262" y="63"/>
                </a:lnTo>
                <a:lnTo>
                  <a:pt x="2259" y="61"/>
                </a:lnTo>
                <a:lnTo>
                  <a:pt x="2252" y="61"/>
                </a:lnTo>
                <a:lnTo>
                  <a:pt x="2245" y="61"/>
                </a:lnTo>
                <a:lnTo>
                  <a:pt x="2245" y="82"/>
                </a:lnTo>
                <a:lnTo>
                  <a:pt x="2230" y="87"/>
                </a:lnTo>
                <a:lnTo>
                  <a:pt x="2214" y="92"/>
                </a:lnTo>
                <a:lnTo>
                  <a:pt x="2197" y="96"/>
                </a:lnTo>
                <a:lnTo>
                  <a:pt x="2177" y="96"/>
                </a:lnTo>
                <a:lnTo>
                  <a:pt x="2175" y="101"/>
                </a:lnTo>
                <a:lnTo>
                  <a:pt x="2174" y="102"/>
                </a:lnTo>
                <a:lnTo>
                  <a:pt x="2170" y="102"/>
                </a:lnTo>
                <a:lnTo>
                  <a:pt x="2158" y="102"/>
                </a:lnTo>
                <a:lnTo>
                  <a:pt x="2148" y="104"/>
                </a:lnTo>
                <a:lnTo>
                  <a:pt x="2129" y="109"/>
                </a:lnTo>
                <a:lnTo>
                  <a:pt x="2110" y="114"/>
                </a:lnTo>
                <a:lnTo>
                  <a:pt x="2100" y="116"/>
                </a:lnTo>
                <a:lnTo>
                  <a:pt x="2088" y="116"/>
                </a:lnTo>
                <a:lnTo>
                  <a:pt x="2081" y="119"/>
                </a:lnTo>
                <a:lnTo>
                  <a:pt x="2073" y="123"/>
                </a:lnTo>
                <a:lnTo>
                  <a:pt x="2054" y="126"/>
                </a:lnTo>
                <a:lnTo>
                  <a:pt x="2035" y="130"/>
                </a:lnTo>
                <a:lnTo>
                  <a:pt x="2027" y="133"/>
                </a:lnTo>
                <a:lnTo>
                  <a:pt x="2020" y="136"/>
                </a:lnTo>
                <a:lnTo>
                  <a:pt x="1906" y="143"/>
                </a:lnTo>
                <a:lnTo>
                  <a:pt x="1846" y="145"/>
                </a:lnTo>
                <a:lnTo>
                  <a:pt x="1817" y="145"/>
                </a:lnTo>
                <a:lnTo>
                  <a:pt x="1788" y="143"/>
                </a:lnTo>
                <a:lnTo>
                  <a:pt x="1776" y="142"/>
                </a:lnTo>
                <a:lnTo>
                  <a:pt x="1762" y="138"/>
                </a:lnTo>
                <a:lnTo>
                  <a:pt x="1745" y="135"/>
                </a:lnTo>
                <a:lnTo>
                  <a:pt x="1737" y="135"/>
                </a:lnTo>
                <a:lnTo>
                  <a:pt x="1727" y="136"/>
                </a:lnTo>
                <a:lnTo>
                  <a:pt x="1721" y="135"/>
                </a:lnTo>
                <a:lnTo>
                  <a:pt x="1720" y="133"/>
                </a:lnTo>
                <a:lnTo>
                  <a:pt x="1720" y="130"/>
                </a:lnTo>
                <a:lnTo>
                  <a:pt x="1658" y="130"/>
                </a:lnTo>
                <a:lnTo>
                  <a:pt x="1646" y="126"/>
                </a:lnTo>
                <a:lnTo>
                  <a:pt x="1631" y="123"/>
                </a:lnTo>
                <a:lnTo>
                  <a:pt x="1612" y="123"/>
                </a:lnTo>
                <a:lnTo>
                  <a:pt x="1592" y="123"/>
                </a:lnTo>
                <a:lnTo>
                  <a:pt x="1549" y="123"/>
                </a:lnTo>
                <a:lnTo>
                  <a:pt x="1508" y="123"/>
                </a:lnTo>
                <a:lnTo>
                  <a:pt x="1500" y="125"/>
                </a:lnTo>
                <a:lnTo>
                  <a:pt x="1495" y="126"/>
                </a:lnTo>
                <a:lnTo>
                  <a:pt x="1490" y="130"/>
                </a:lnTo>
                <a:lnTo>
                  <a:pt x="1481" y="130"/>
                </a:lnTo>
                <a:lnTo>
                  <a:pt x="1469" y="155"/>
                </a:lnTo>
                <a:lnTo>
                  <a:pt x="1454" y="177"/>
                </a:lnTo>
                <a:lnTo>
                  <a:pt x="1431" y="188"/>
                </a:lnTo>
                <a:lnTo>
                  <a:pt x="1421" y="195"/>
                </a:lnTo>
                <a:lnTo>
                  <a:pt x="1413" y="201"/>
                </a:lnTo>
                <a:lnTo>
                  <a:pt x="1404" y="210"/>
                </a:lnTo>
                <a:lnTo>
                  <a:pt x="1397" y="218"/>
                </a:lnTo>
                <a:lnTo>
                  <a:pt x="1390" y="229"/>
                </a:lnTo>
                <a:lnTo>
                  <a:pt x="1385" y="239"/>
                </a:lnTo>
                <a:lnTo>
                  <a:pt x="1367" y="239"/>
                </a:lnTo>
                <a:lnTo>
                  <a:pt x="1363" y="239"/>
                </a:lnTo>
                <a:lnTo>
                  <a:pt x="1358" y="239"/>
                </a:lnTo>
                <a:lnTo>
                  <a:pt x="1338" y="239"/>
                </a:lnTo>
                <a:lnTo>
                  <a:pt x="1338" y="230"/>
                </a:lnTo>
                <a:lnTo>
                  <a:pt x="1339" y="224"/>
                </a:lnTo>
                <a:lnTo>
                  <a:pt x="1343" y="220"/>
                </a:lnTo>
                <a:lnTo>
                  <a:pt x="1351" y="218"/>
                </a:lnTo>
                <a:lnTo>
                  <a:pt x="1353" y="215"/>
                </a:lnTo>
                <a:lnTo>
                  <a:pt x="1356" y="213"/>
                </a:lnTo>
                <a:lnTo>
                  <a:pt x="1365" y="212"/>
                </a:lnTo>
                <a:lnTo>
                  <a:pt x="1365" y="207"/>
                </a:lnTo>
                <a:lnTo>
                  <a:pt x="1367" y="203"/>
                </a:lnTo>
                <a:lnTo>
                  <a:pt x="1370" y="201"/>
                </a:lnTo>
                <a:lnTo>
                  <a:pt x="1373" y="200"/>
                </a:lnTo>
                <a:lnTo>
                  <a:pt x="1382" y="198"/>
                </a:lnTo>
                <a:lnTo>
                  <a:pt x="1384" y="195"/>
                </a:lnTo>
                <a:lnTo>
                  <a:pt x="1385" y="191"/>
                </a:lnTo>
                <a:lnTo>
                  <a:pt x="1390" y="193"/>
                </a:lnTo>
                <a:lnTo>
                  <a:pt x="1396" y="191"/>
                </a:lnTo>
                <a:lnTo>
                  <a:pt x="1399" y="189"/>
                </a:lnTo>
                <a:lnTo>
                  <a:pt x="1401" y="186"/>
                </a:lnTo>
                <a:lnTo>
                  <a:pt x="1406" y="181"/>
                </a:lnTo>
                <a:lnTo>
                  <a:pt x="1407" y="179"/>
                </a:lnTo>
                <a:lnTo>
                  <a:pt x="1413" y="177"/>
                </a:lnTo>
                <a:lnTo>
                  <a:pt x="1416" y="172"/>
                </a:lnTo>
                <a:lnTo>
                  <a:pt x="1423" y="167"/>
                </a:lnTo>
                <a:lnTo>
                  <a:pt x="1431" y="166"/>
                </a:lnTo>
                <a:lnTo>
                  <a:pt x="1440" y="164"/>
                </a:lnTo>
                <a:lnTo>
                  <a:pt x="1442" y="160"/>
                </a:lnTo>
                <a:lnTo>
                  <a:pt x="1443" y="157"/>
                </a:lnTo>
                <a:lnTo>
                  <a:pt x="1445" y="150"/>
                </a:lnTo>
                <a:lnTo>
                  <a:pt x="1448" y="147"/>
                </a:lnTo>
                <a:lnTo>
                  <a:pt x="1450" y="143"/>
                </a:lnTo>
                <a:lnTo>
                  <a:pt x="1455" y="143"/>
                </a:lnTo>
                <a:lnTo>
                  <a:pt x="1460" y="143"/>
                </a:lnTo>
                <a:lnTo>
                  <a:pt x="1459" y="138"/>
                </a:lnTo>
                <a:lnTo>
                  <a:pt x="1460" y="133"/>
                </a:lnTo>
                <a:lnTo>
                  <a:pt x="1462" y="131"/>
                </a:lnTo>
                <a:lnTo>
                  <a:pt x="1464" y="128"/>
                </a:lnTo>
                <a:lnTo>
                  <a:pt x="1471" y="125"/>
                </a:lnTo>
                <a:lnTo>
                  <a:pt x="1472" y="121"/>
                </a:lnTo>
                <a:lnTo>
                  <a:pt x="1474" y="116"/>
                </a:lnTo>
                <a:lnTo>
                  <a:pt x="1476" y="113"/>
                </a:lnTo>
                <a:lnTo>
                  <a:pt x="1478" y="109"/>
                </a:lnTo>
                <a:lnTo>
                  <a:pt x="1479" y="107"/>
                </a:lnTo>
                <a:lnTo>
                  <a:pt x="1481" y="102"/>
                </a:lnTo>
                <a:lnTo>
                  <a:pt x="1483" y="99"/>
                </a:lnTo>
                <a:lnTo>
                  <a:pt x="1486" y="94"/>
                </a:lnTo>
                <a:lnTo>
                  <a:pt x="1488" y="89"/>
                </a:lnTo>
                <a:lnTo>
                  <a:pt x="1488" y="82"/>
                </a:lnTo>
                <a:lnTo>
                  <a:pt x="1476" y="89"/>
                </a:lnTo>
                <a:lnTo>
                  <a:pt x="1469" y="96"/>
                </a:lnTo>
                <a:lnTo>
                  <a:pt x="1467" y="99"/>
                </a:lnTo>
                <a:lnTo>
                  <a:pt x="1467" y="102"/>
                </a:lnTo>
                <a:lnTo>
                  <a:pt x="1467" y="106"/>
                </a:lnTo>
                <a:lnTo>
                  <a:pt x="1467" y="109"/>
                </a:lnTo>
                <a:lnTo>
                  <a:pt x="1464" y="111"/>
                </a:lnTo>
                <a:lnTo>
                  <a:pt x="1460" y="113"/>
                </a:lnTo>
                <a:lnTo>
                  <a:pt x="1457" y="114"/>
                </a:lnTo>
                <a:lnTo>
                  <a:pt x="1454" y="116"/>
                </a:lnTo>
                <a:lnTo>
                  <a:pt x="1452" y="121"/>
                </a:lnTo>
                <a:lnTo>
                  <a:pt x="1452" y="125"/>
                </a:lnTo>
                <a:lnTo>
                  <a:pt x="1450" y="128"/>
                </a:lnTo>
                <a:lnTo>
                  <a:pt x="1450" y="130"/>
                </a:lnTo>
                <a:lnTo>
                  <a:pt x="1447" y="130"/>
                </a:lnTo>
                <a:lnTo>
                  <a:pt x="1442" y="138"/>
                </a:lnTo>
                <a:lnTo>
                  <a:pt x="1440" y="143"/>
                </a:lnTo>
                <a:lnTo>
                  <a:pt x="1440" y="150"/>
                </a:lnTo>
                <a:lnTo>
                  <a:pt x="1431" y="152"/>
                </a:lnTo>
                <a:lnTo>
                  <a:pt x="1426" y="154"/>
                </a:lnTo>
                <a:lnTo>
                  <a:pt x="1421" y="157"/>
                </a:lnTo>
                <a:lnTo>
                  <a:pt x="1413" y="157"/>
                </a:lnTo>
                <a:lnTo>
                  <a:pt x="1411" y="162"/>
                </a:lnTo>
                <a:lnTo>
                  <a:pt x="1409" y="164"/>
                </a:lnTo>
                <a:lnTo>
                  <a:pt x="1406" y="164"/>
                </a:lnTo>
                <a:lnTo>
                  <a:pt x="1397" y="169"/>
                </a:lnTo>
                <a:lnTo>
                  <a:pt x="1392" y="171"/>
                </a:lnTo>
                <a:lnTo>
                  <a:pt x="1385" y="171"/>
                </a:lnTo>
                <a:lnTo>
                  <a:pt x="1384" y="174"/>
                </a:lnTo>
                <a:lnTo>
                  <a:pt x="1382" y="177"/>
                </a:lnTo>
                <a:lnTo>
                  <a:pt x="1375" y="181"/>
                </a:lnTo>
                <a:lnTo>
                  <a:pt x="1367" y="183"/>
                </a:lnTo>
                <a:lnTo>
                  <a:pt x="1358" y="184"/>
                </a:lnTo>
                <a:lnTo>
                  <a:pt x="1344" y="191"/>
                </a:lnTo>
                <a:lnTo>
                  <a:pt x="1339" y="193"/>
                </a:lnTo>
                <a:lnTo>
                  <a:pt x="1336" y="193"/>
                </a:lnTo>
                <a:lnTo>
                  <a:pt x="1332" y="195"/>
                </a:lnTo>
                <a:lnTo>
                  <a:pt x="1331" y="198"/>
                </a:lnTo>
                <a:lnTo>
                  <a:pt x="1314" y="198"/>
                </a:lnTo>
                <a:lnTo>
                  <a:pt x="1300" y="198"/>
                </a:lnTo>
                <a:lnTo>
                  <a:pt x="1286" y="200"/>
                </a:lnTo>
                <a:lnTo>
                  <a:pt x="1273" y="203"/>
                </a:lnTo>
                <a:lnTo>
                  <a:pt x="1264" y="198"/>
                </a:lnTo>
                <a:lnTo>
                  <a:pt x="1259" y="196"/>
                </a:lnTo>
                <a:lnTo>
                  <a:pt x="1254" y="196"/>
                </a:lnTo>
                <a:lnTo>
                  <a:pt x="1251" y="198"/>
                </a:lnTo>
                <a:lnTo>
                  <a:pt x="1244" y="198"/>
                </a:lnTo>
                <a:lnTo>
                  <a:pt x="1235" y="198"/>
                </a:lnTo>
                <a:lnTo>
                  <a:pt x="1228" y="198"/>
                </a:lnTo>
                <a:lnTo>
                  <a:pt x="1222" y="198"/>
                </a:lnTo>
                <a:lnTo>
                  <a:pt x="1218" y="193"/>
                </a:lnTo>
                <a:lnTo>
                  <a:pt x="1215" y="188"/>
                </a:lnTo>
                <a:lnTo>
                  <a:pt x="1208" y="186"/>
                </a:lnTo>
                <a:lnTo>
                  <a:pt x="1201" y="184"/>
                </a:lnTo>
                <a:lnTo>
                  <a:pt x="1196" y="183"/>
                </a:lnTo>
                <a:lnTo>
                  <a:pt x="1194" y="181"/>
                </a:lnTo>
                <a:lnTo>
                  <a:pt x="1194" y="177"/>
                </a:lnTo>
                <a:lnTo>
                  <a:pt x="1188" y="179"/>
                </a:lnTo>
                <a:lnTo>
                  <a:pt x="1184" y="177"/>
                </a:lnTo>
                <a:lnTo>
                  <a:pt x="1181" y="176"/>
                </a:lnTo>
                <a:lnTo>
                  <a:pt x="1179" y="172"/>
                </a:lnTo>
                <a:lnTo>
                  <a:pt x="1174" y="167"/>
                </a:lnTo>
                <a:lnTo>
                  <a:pt x="1170" y="166"/>
                </a:lnTo>
                <a:lnTo>
                  <a:pt x="1167" y="164"/>
                </a:lnTo>
                <a:lnTo>
                  <a:pt x="1169" y="155"/>
                </a:lnTo>
                <a:lnTo>
                  <a:pt x="1167" y="150"/>
                </a:lnTo>
                <a:lnTo>
                  <a:pt x="1164" y="140"/>
                </a:lnTo>
                <a:lnTo>
                  <a:pt x="1160" y="130"/>
                </a:lnTo>
                <a:lnTo>
                  <a:pt x="1160" y="123"/>
                </a:lnTo>
                <a:lnTo>
                  <a:pt x="1160" y="116"/>
                </a:lnTo>
                <a:lnTo>
                  <a:pt x="1159" y="113"/>
                </a:lnTo>
                <a:lnTo>
                  <a:pt x="1157" y="109"/>
                </a:lnTo>
                <a:lnTo>
                  <a:pt x="1153" y="107"/>
                </a:lnTo>
                <a:lnTo>
                  <a:pt x="1153" y="102"/>
                </a:lnTo>
                <a:lnTo>
                  <a:pt x="1153" y="97"/>
                </a:lnTo>
                <a:lnTo>
                  <a:pt x="1152" y="92"/>
                </a:lnTo>
                <a:lnTo>
                  <a:pt x="1150" y="87"/>
                </a:lnTo>
                <a:lnTo>
                  <a:pt x="1147" y="85"/>
                </a:lnTo>
                <a:lnTo>
                  <a:pt x="1140" y="80"/>
                </a:lnTo>
                <a:lnTo>
                  <a:pt x="1133" y="75"/>
                </a:lnTo>
                <a:lnTo>
                  <a:pt x="1131" y="68"/>
                </a:lnTo>
                <a:lnTo>
                  <a:pt x="1131" y="63"/>
                </a:lnTo>
                <a:lnTo>
                  <a:pt x="1135" y="56"/>
                </a:lnTo>
                <a:lnTo>
                  <a:pt x="1140" y="51"/>
                </a:lnTo>
                <a:lnTo>
                  <a:pt x="1140" y="46"/>
                </a:lnTo>
                <a:lnTo>
                  <a:pt x="1140" y="41"/>
                </a:lnTo>
                <a:lnTo>
                  <a:pt x="1148" y="44"/>
                </a:lnTo>
                <a:lnTo>
                  <a:pt x="1155" y="49"/>
                </a:lnTo>
                <a:lnTo>
                  <a:pt x="1164" y="53"/>
                </a:lnTo>
                <a:lnTo>
                  <a:pt x="1169" y="55"/>
                </a:lnTo>
                <a:lnTo>
                  <a:pt x="1174" y="55"/>
                </a:lnTo>
                <a:lnTo>
                  <a:pt x="1177" y="61"/>
                </a:lnTo>
                <a:lnTo>
                  <a:pt x="1182" y="67"/>
                </a:lnTo>
                <a:lnTo>
                  <a:pt x="1191" y="68"/>
                </a:lnTo>
                <a:lnTo>
                  <a:pt x="1201" y="68"/>
                </a:lnTo>
                <a:lnTo>
                  <a:pt x="1203" y="73"/>
                </a:lnTo>
                <a:lnTo>
                  <a:pt x="1205" y="77"/>
                </a:lnTo>
                <a:lnTo>
                  <a:pt x="1211" y="82"/>
                </a:lnTo>
                <a:lnTo>
                  <a:pt x="1213" y="85"/>
                </a:lnTo>
                <a:lnTo>
                  <a:pt x="1215" y="90"/>
                </a:lnTo>
                <a:lnTo>
                  <a:pt x="1217" y="96"/>
                </a:lnTo>
                <a:lnTo>
                  <a:pt x="1215" y="102"/>
                </a:lnTo>
                <a:lnTo>
                  <a:pt x="1218" y="102"/>
                </a:lnTo>
                <a:lnTo>
                  <a:pt x="1220" y="101"/>
                </a:lnTo>
                <a:lnTo>
                  <a:pt x="1220" y="97"/>
                </a:lnTo>
                <a:lnTo>
                  <a:pt x="1222" y="96"/>
                </a:lnTo>
                <a:lnTo>
                  <a:pt x="1228" y="96"/>
                </a:lnTo>
                <a:lnTo>
                  <a:pt x="1228" y="89"/>
                </a:lnTo>
                <a:lnTo>
                  <a:pt x="1228" y="82"/>
                </a:lnTo>
                <a:lnTo>
                  <a:pt x="1225" y="80"/>
                </a:lnTo>
                <a:lnTo>
                  <a:pt x="1218" y="75"/>
                </a:lnTo>
                <a:lnTo>
                  <a:pt x="1217" y="72"/>
                </a:lnTo>
                <a:lnTo>
                  <a:pt x="1213" y="68"/>
                </a:lnTo>
                <a:lnTo>
                  <a:pt x="1213" y="61"/>
                </a:lnTo>
                <a:lnTo>
                  <a:pt x="1215" y="55"/>
                </a:lnTo>
                <a:lnTo>
                  <a:pt x="1206" y="55"/>
                </a:lnTo>
                <a:lnTo>
                  <a:pt x="1198" y="55"/>
                </a:lnTo>
                <a:lnTo>
                  <a:pt x="1193" y="51"/>
                </a:lnTo>
                <a:lnTo>
                  <a:pt x="1188" y="48"/>
                </a:lnTo>
                <a:lnTo>
                  <a:pt x="1182" y="44"/>
                </a:lnTo>
                <a:lnTo>
                  <a:pt x="1176" y="43"/>
                </a:lnTo>
                <a:lnTo>
                  <a:pt x="1169" y="41"/>
                </a:lnTo>
                <a:lnTo>
                  <a:pt x="1160" y="41"/>
                </a:lnTo>
                <a:lnTo>
                  <a:pt x="1159" y="39"/>
                </a:lnTo>
                <a:lnTo>
                  <a:pt x="1157" y="38"/>
                </a:lnTo>
                <a:lnTo>
                  <a:pt x="1153" y="34"/>
                </a:lnTo>
                <a:lnTo>
                  <a:pt x="1148" y="32"/>
                </a:lnTo>
                <a:lnTo>
                  <a:pt x="1147" y="31"/>
                </a:lnTo>
                <a:lnTo>
                  <a:pt x="1147" y="27"/>
                </a:lnTo>
                <a:lnTo>
                  <a:pt x="1145" y="24"/>
                </a:lnTo>
                <a:lnTo>
                  <a:pt x="1143" y="21"/>
                </a:lnTo>
                <a:lnTo>
                  <a:pt x="1140" y="19"/>
                </a:lnTo>
                <a:lnTo>
                  <a:pt x="1140" y="14"/>
                </a:lnTo>
                <a:lnTo>
                  <a:pt x="1128" y="12"/>
                </a:lnTo>
                <a:lnTo>
                  <a:pt x="1118" y="10"/>
                </a:lnTo>
                <a:lnTo>
                  <a:pt x="1097" y="5"/>
                </a:lnTo>
                <a:lnTo>
                  <a:pt x="1075" y="2"/>
                </a:lnTo>
                <a:lnTo>
                  <a:pt x="1063" y="0"/>
                </a:lnTo>
                <a:lnTo>
                  <a:pt x="1051" y="0"/>
                </a:lnTo>
                <a:lnTo>
                  <a:pt x="1043" y="2"/>
                </a:lnTo>
                <a:lnTo>
                  <a:pt x="1037" y="3"/>
                </a:lnTo>
                <a:lnTo>
                  <a:pt x="1026" y="9"/>
                </a:lnTo>
                <a:lnTo>
                  <a:pt x="1020" y="12"/>
                </a:lnTo>
                <a:lnTo>
                  <a:pt x="1014" y="14"/>
                </a:lnTo>
                <a:lnTo>
                  <a:pt x="1007" y="15"/>
                </a:lnTo>
                <a:lnTo>
                  <a:pt x="997" y="14"/>
                </a:lnTo>
                <a:lnTo>
                  <a:pt x="969" y="27"/>
                </a:lnTo>
                <a:lnTo>
                  <a:pt x="957" y="32"/>
                </a:lnTo>
                <a:lnTo>
                  <a:pt x="952" y="36"/>
                </a:lnTo>
                <a:lnTo>
                  <a:pt x="949" y="41"/>
                </a:lnTo>
                <a:lnTo>
                  <a:pt x="916" y="43"/>
                </a:lnTo>
                <a:lnTo>
                  <a:pt x="886" y="46"/>
                </a:lnTo>
                <a:lnTo>
                  <a:pt x="857" y="51"/>
                </a:lnTo>
                <a:lnTo>
                  <a:pt x="826" y="55"/>
                </a:lnTo>
                <a:lnTo>
                  <a:pt x="816" y="60"/>
                </a:lnTo>
                <a:lnTo>
                  <a:pt x="805" y="65"/>
                </a:lnTo>
                <a:lnTo>
                  <a:pt x="795" y="68"/>
                </a:lnTo>
                <a:lnTo>
                  <a:pt x="785" y="75"/>
                </a:lnTo>
                <a:lnTo>
                  <a:pt x="785" y="78"/>
                </a:lnTo>
                <a:lnTo>
                  <a:pt x="785" y="82"/>
                </a:lnTo>
                <a:lnTo>
                  <a:pt x="781" y="82"/>
                </a:lnTo>
                <a:lnTo>
                  <a:pt x="778" y="82"/>
                </a:lnTo>
                <a:lnTo>
                  <a:pt x="770" y="89"/>
                </a:lnTo>
                <a:lnTo>
                  <a:pt x="759" y="96"/>
                </a:lnTo>
                <a:lnTo>
                  <a:pt x="756" y="99"/>
                </a:lnTo>
                <a:lnTo>
                  <a:pt x="752" y="104"/>
                </a:lnTo>
                <a:lnTo>
                  <a:pt x="751" y="109"/>
                </a:lnTo>
                <a:lnTo>
                  <a:pt x="751" y="116"/>
                </a:lnTo>
                <a:lnTo>
                  <a:pt x="744" y="116"/>
                </a:lnTo>
                <a:lnTo>
                  <a:pt x="742" y="121"/>
                </a:lnTo>
                <a:lnTo>
                  <a:pt x="741" y="123"/>
                </a:lnTo>
                <a:lnTo>
                  <a:pt x="737" y="123"/>
                </a:lnTo>
                <a:lnTo>
                  <a:pt x="730" y="123"/>
                </a:lnTo>
                <a:lnTo>
                  <a:pt x="730" y="130"/>
                </a:lnTo>
                <a:lnTo>
                  <a:pt x="718" y="130"/>
                </a:lnTo>
                <a:lnTo>
                  <a:pt x="708" y="131"/>
                </a:lnTo>
                <a:lnTo>
                  <a:pt x="703" y="131"/>
                </a:lnTo>
                <a:lnTo>
                  <a:pt x="700" y="135"/>
                </a:lnTo>
                <a:lnTo>
                  <a:pt x="696" y="138"/>
                </a:lnTo>
                <a:lnTo>
                  <a:pt x="696" y="143"/>
                </a:lnTo>
                <a:lnTo>
                  <a:pt x="686" y="143"/>
                </a:lnTo>
                <a:lnTo>
                  <a:pt x="676" y="143"/>
                </a:lnTo>
                <a:lnTo>
                  <a:pt x="669" y="147"/>
                </a:lnTo>
                <a:lnTo>
                  <a:pt x="662" y="150"/>
                </a:lnTo>
                <a:lnTo>
                  <a:pt x="654" y="152"/>
                </a:lnTo>
                <a:lnTo>
                  <a:pt x="645" y="154"/>
                </a:lnTo>
                <a:lnTo>
                  <a:pt x="633" y="162"/>
                </a:lnTo>
                <a:lnTo>
                  <a:pt x="621" y="171"/>
                </a:lnTo>
                <a:lnTo>
                  <a:pt x="614" y="174"/>
                </a:lnTo>
                <a:lnTo>
                  <a:pt x="608" y="177"/>
                </a:lnTo>
                <a:lnTo>
                  <a:pt x="604" y="186"/>
                </a:lnTo>
                <a:lnTo>
                  <a:pt x="599" y="193"/>
                </a:lnTo>
                <a:lnTo>
                  <a:pt x="596" y="201"/>
                </a:lnTo>
                <a:lnTo>
                  <a:pt x="594" y="207"/>
                </a:lnTo>
                <a:lnTo>
                  <a:pt x="594" y="212"/>
                </a:lnTo>
                <a:lnTo>
                  <a:pt x="589" y="212"/>
                </a:lnTo>
                <a:lnTo>
                  <a:pt x="585" y="213"/>
                </a:lnTo>
                <a:lnTo>
                  <a:pt x="584" y="217"/>
                </a:lnTo>
                <a:lnTo>
                  <a:pt x="582" y="220"/>
                </a:lnTo>
                <a:lnTo>
                  <a:pt x="580" y="229"/>
                </a:lnTo>
                <a:lnTo>
                  <a:pt x="577" y="230"/>
                </a:lnTo>
                <a:lnTo>
                  <a:pt x="573" y="232"/>
                </a:lnTo>
                <a:lnTo>
                  <a:pt x="572" y="237"/>
                </a:lnTo>
                <a:lnTo>
                  <a:pt x="570" y="239"/>
                </a:lnTo>
                <a:lnTo>
                  <a:pt x="565" y="244"/>
                </a:lnTo>
                <a:lnTo>
                  <a:pt x="562" y="246"/>
                </a:lnTo>
                <a:lnTo>
                  <a:pt x="560" y="249"/>
                </a:lnTo>
                <a:lnTo>
                  <a:pt x="558" y="254"/>
                </a:lnTo>
                <a:lnTo>
                  <a:pt x="560" y="259"/>
                </a:lnTo>
                <a:lnTo>
                  <a:pt x="553" y="263"/>
                </a:lnTo>
                <a:lnTo>
                  <a:pt x="548" y="268"/>
                </a:lnTo>
                <a:lnTo>
                  <a:pt x="543" y="273"/>
                </a:lnTo>
                <a:lnTo>
                  <a:pt x="539" y="280"/>
                </a:lnTo>
                <a:lnTo>
                  <a:pt x="533" y="278"/>
                </a:lnTo>
                <a:lnTo>
                  <a:pt x="527" y="278"/>
                </a:lnTo>
                <a:lnTo>
                  <a:pt x="521" y="282"/>
                </a:lnTo>
                <a:lnTo>
                  <a:pt x="515" y="287"/>
                </a:lnTo>
                <a:lnTo>
                  <a:pt x="510" y="287"/>
                </a:lnTo>
                <a:lnTo>
                  <a:pt x="505" y="287"/>
                </a:lnTo>
                <a:lnTo>
                  <a:pt x="500" y="290"/>
                </a:lnTo>
                <a:lnTo>
                  <a:pt x="493" y="292"/>
                </a:lnTo>
                <a:lnTo>
                  <a:pt x="488" y="295"/>
                </a:lnTo>
                <a:lnTo>
                  <a:pt x="487" y="297"/>
                </a:lnTo>
                <a:lnTo>
                  <a:pt x="485" y="300"/>
                </a:lnTo>
                <a:lnTo>
                  <a:pt x="480" y="300"/>
                </a:lnTo>
                <a:lnTo>
                  <a:pt x="475" y="300"/>
                </a:lnTo>
                <a:lnTo>
                  <a:pt x="469" y="306"/>
                </a:lnTo>
                <a:lnTo>
                  <a:pt x="461" y="309"/>
                </a:lnTo>
                <a:lnTo>
                  <a:pt x="457" y="309"/>
                </a:lnTo>
                <a:lnTo>
                  <a:pt x="451" y="307"/>
                </a:lnTo>
                <a:lnTo>
                  <a:pt x="449" y="311"/>
                </a:lnTo>
                <a:lnTo>
                  <a:pt x="447" y="312"/>
                </a:lnTo>
                <a:lnTo>
                  <a:pt x="440" y="314"/>
                </a:lnTo>
                <a:lnTo>
                  <a:pt x="434" y="316"/>
                </a:lnTo>
                <a:lnTo>
                  <a:pt x="430" y="317"/>
                </a:lnTo>
                <a:lnTo>
                  <a:pt x="430" y="321"/>
                </a:lnTo>
                <a:lnTo>
                  <a:pt x="396" y="321"/>
                </a:lnTo>
                <a:lnTo>
                  <a:pt x="375" y="329"/>
                </a:lnTo>
                <a:lnTo>
                  <a:pt x="355" y="336"/>
                </a:lnTo>
                <a:lnTo>
                  <a:pt x="314" y="348"/>
                </a:lnTo>
                <a:lnTo>
                  <a:pt x="275" y="360"/>
                </a:lnTo>
                <a:lnTo>
                  <a:pt x="253" y="365"/>
                </a:lnTo>
                <a:lnTo>
                  <a:pt x="232" y="369"/>
                </a:lnTo>
                <a:lnTo>
                  <a:pt x="224" y="374"/>
                </a:lnTo>
                <a:lnTo>
                  <a:pt x="219" y="375"/>
                </a:lnTo>
                <a:lnTo>
                  <a:pt x="212" y="375"/>
                </a:lnTo>
                <a:lnTo>
                  <a:pt x="210" y="377"/>
                </a:lnTo>
                <a:lnTo>
                  <a:pt x="208" y="379"/>
                </a:lnTo>
                <a:lnTo>
                  <a:pt x="205" y="382"/>
                </a:lnTo>
                <a:lnTo>
                  <a:pt x="200" y="384"/>
                </a:lnTo>
                <a:lnTo>
                  <a:pt x="198" y="386"/>
                </a:lnTo>
                <a:lnTo>
                  <a:pt x="198" y="389"/>
                </a:lnTo>
                <a:lnTo>
                  <a:pt x="171" y="389"/>
                </a:lnTo>
                <a:lnTo>
                  <a:pt x="167" y="391"/>
                </a:lnTo>
                <a:lnTo>
                  <a:pt x="166" y="394"/>
                </a:lnTo>
                <a:lnTo>
                  <a:pt x="164" y="403"/>
                </a:lnTo>
                <a:lnTo>
                  <a:pt x="150" y="403"/>
                </a:lnTo>
                <a:lnTo>
                  <a:pt x="145" y="406"/>
                </a:lnTo>
                <a:lnTo>
                  <a:pt x="140" y="410"/>
                </a:lnTo>
                <a:lnTo>
                  <a:pt x="135" y="415"/>
                </a:lnTo>
                <a:lnTo>
                  <a:pt x="130" y="416"/>
                </a:lnTo>
                <a:lnTo>
                  <a:pt x="128" y="421"/>
                </a:lnTo>
                <a:lnTo>
                  <a:pt x="126" y="423"/>
                </a:lnTo>
                <a:lnTo>
                  <a:pt x="123" y="423"/>
                </a:lnTo>
                <a:lnTo>
                  <a:pt x="115" y="428"/>
                </a:lnTo>
                <a:lnTo>
                  <a:pt x="111" y="432"/>
                </a:lnTo>
                <a:lnTo>
                  <a:pt x="109" y="437"/>
                </a:lnTo>
                <a:lnTo>
                  <a:pt x="84" y="442"/>
                </a:lnTo>
                <a:lnTo>
                  <a:pt x="72" y="445"/>
                </a:lnTo>
                <a:lnTo>
                  <a:pt x="62" y="450"/>
                </a:lnTo>
                <a:lnTo>
                  <a:pt x="63" y="462"/>
                </a:lnTo>
                <a:lnTo>
                  <a:pt x="67" y="473"/>
                </a:lnTo>
                <a:lnTo>
                  <a:pt x="69" y="483"/>
                </a:lnTo>
                <a:lnTo>
                  <a:pt x="69" y="498"/>
                </a:lnTo>
                <a:lnTo>
                  <a:pt x="75" y="498"/>
                </a:lnTo>
                <a:lnTo>
                  <a:pt x="80" y="496"/>
                </a:lnTo>
                <a:lnTo>
                  <a:pt x="84" y="493"/>
                </a:lnTo>
                <a:lnTo>
                  <a:pt x="87" y="490"/>
                </a:lnTo>
                <a:lnTo>
                  <a:pt x="94" y="483"/>
                </a:lnTo>
                <a:lnTo>
                  <a:pt x="98" y="479"/>
                </a:lnTo>
                <a:lnTo>
                  <a:pt x="103" y="478"/>
                </a:lnTo>
                <a:lnTo>
                  <a:pt x="109" y="478"/>
                </a:lnTo>
                <a:lnTo>
                  <a:pt x="115" y="478"/>
                </a:lnTo>
                <a:lnTo>
                  <a:pt x="116" y="481"/>
                </a:lnTo>
                <a:lnTo>
                  <a:pt x="120" y="485"/>
                </a:lnTo>
                <a:lnTo>
                  <a:pt x="121" y="488"/>
                </a:lnTo>
                <a:lnTo>
                  <a:pt x="125" y="491"/>
                </a:lnTo>
                <a:lnTo>
                  <a:pt x="130" y="491"/>
                </a:lnTo>
                <a:lnTo>
                  <a:pt x="137" y="491"/>
                </a:lnTo>
                <a:lnTo>
                  <a:pt x="142" y="488"/>
                </a:lnTo>
                <a:lnTo>
                  <a:pt x="147" y="483"/>
                </a:lnTo>
                <a:lnTo>
                  <a:pt x="150" y="476"/>
                </a:lnTo>
                <a:lnTo>
                  <a:pt x="152" y="469"/>
                </a:lnTo>
                <a:lnTo>
                  <a:pt x="154" y="452"/>
                </a:lnTo>
                <a:lnTo>
                  <a:pt x="157" y="437"/>
                </a:lnTo>
                <a:lnTo>
                  <a:pt x="167" y="430"/>
                </a:lnTo>
                <a:lnTo>
                  <a:pt x="176" y="421"/>
                </a:lnTo>
                <a:lnTo>
                  <a:pt x="184" y="413"/>
                </a:lnTo>
                <a:lnTo>
                  <a:pt x="191" y="403"/>
                </a:lnTo>
                <a:lnTo>
                  <a:pt x="195" y="404"/>
                </a:lnTo>
                <a:lnTo>
                  <a:pt x="196" y="406"/>
                </a:lnTo>
                <a:lnTo>
                  <a:pt x="196" y="410"/>
                </a:lnTo>
                <a:lnTo>
                  <a:pt x="196" y="411"/>
                </a:lnTo>
                <a:lnTo>
                  <a:pt x="193" y="418"/>
                </a:lnTo>
                <a:lnTo>
                  <a:pt x="191" y="423"/>
                </a:lnTo>
                <a:lnTo>
                  <a:pt x="188" y="425"/>
                </a:lnTo>
                <a:lnTo>
                  <a:pt x="186" y="428"/>
                </a:lnTo>
                <a:lnTo>
                  <a:pt x="184" y="437"/>
                </a:lnTo>
                <a:lnTo>
                  <a:pt x="171" y="437"/>
                </a:lnTo>
                <a:lnTo>
                  <a:pt x="169" y="444"/>
                </a:lnTo>
                <a:lnTo>
                  <a:pt x="167" y="450"/>
                </a:lnTo>
                <a:lnTo>
                  <a:pt x="164" y="456"/>
                </a:lnTo>
                <a:lnTo>
                  <a:pt x="164" y="464"/>
                </a:lnTo>
                <a:lnTo>
                  <a:pt x="162" y="469"/>
                </a:lnTo>
                <a:lnTo>
                  <a:pt x="161" y="471"/>
                </a:lnTo>
                <a:lnTo>
                  <a:pt x="157" y="471"/>
                </a:lnTo>
                <a:lnTo>
                  <a:pt x="157" y="483"/>
                </a:lnTo>
                <a:lnTo>
                  <a:pt x="154" y="491"/>
                </a:lnTo>
                <a:lnTo>
                  <a:pt x="150" y="500"/>
                </a:lnTo>
                <a:lnTo>
                  <a:pt x="145" y="507"/>
                </a:lnTo>
                <a:lnTo>
                  <a:pt x="133" y="519"/>
                </a:lnTo>
                <a:lnTo>
                  <a:pt x="128" y="525"/>
                </a:lnTo>
                <a:lnTo>
                  <a:pt x="123" y="532"/>
                </a:lnTo>
                <a:lnTo>
                  <a:pt x="126" y="546"/>
                </a:lnTo>
                <a:lnTo>
                  <a:pt x="132" y="558"/>
                </a:lnTo>
                <a:lnTo>
                  <a:pt x="140" y="566"/>
                </a:lnTo>
                <a:lnTo>
                  <a:pt x="150" y="573"/>
                </a:lnTo>
                <a:lnTo>
                  <a:pt x="150" y="583"/>
                </a:lnTo>
                <a:lnTo>
                  <a:pt x="150" y="594"/>
                </a:lnTo>
                <a:lnTo>
                  <a:pt x="154" y="600"/>
                </a:lnTo>
                <a:lnTo>
                  <a:pt x="157" y="607"/>
                </a:lnTo>
                <a:lnTo>
                  <a:pt x="161" y="612"/>
                </a:lnTo>
                <a:lnTo>
                  <a:pt x="162" y="619"/>
                </a:lnTo>
                <a:lnTo>
                  <a:pt x="166" y="624"/>
                </a:lnTo>
                <a:lnTo>
                  <a:pt x="167" y="626"/>
                </a:lnTo>
                <a:lnTo>
                  <a:pt x="171" y="628"/>
                </a:lnTo>
                <a:lnTo>
                  <a:pt x="174" y="633"/>
                </a:lnTo>
                <a:lnTo>
                  <a:pt x="176" y="641"/>
                </a:lnTo>
                <a:lnTo>
                  <a:pt x="178" y="650"/>
                </a:lnTo>
                <a:lnTo>
                  <a:pt x="178" y="658"/>
                </a:lnTo>
                <a:lnTo>
                  <a:pt x="176" y="665"/>
                </a:lnTo>
                <a:lnTo>
                  <a:pt x="173" y="672"/>
                </a:lnTo>
                <a:lnTo>
                  <a:pt x="169" y="674"/>
                </a:lnTo>
                <a:lnTo>
                  <a:pt x="166" y="676"/>
                </a:lnTo>
                <a:lnTo>
                  <a:pt x="162" y="676"/>
                </a:lnTo>
                <a:lnTo>
                  <a:pt x="157" y="676"/>
                </a:lnTo>
                <a:lnTo>
                  <a:pt x="152" y="667"/>
                </a:lnTo>
                <a:lnTo>
                  <a:pt x="150" y="662"/>
                </a:lnTo>
                <a:lnTo>
                  <a:pt x="150" y="655"/>
                </a:lnTo>
                <a:lnTo>
                  <a:pt x="152" y="655"/>
                </a:lnTo>
                <a:lnTo>
                  <a:pt x="154" y="653"/>
                </a:lnTo>
                <a:lnTo>
                  <a:pt x="155" y="648"/>
                </a:lnTo>
                <a:lnTo>
                  <a:pt x="157" y="635"/>
                </a:lnTo>
                <a:lnTo>
                  <a:pt x="155" y="629"/>
                </a:lnTo>
                <a:lnTo>
                  <a:pt x="152" y="624"/>
                </a:lnTo>
                <a:lnTo>
                  <a:pt x="144" y="618"/>
                </a:lnTo>
                <a:lnTo>
                  <a:pt x="140" y="614"/>
                </a:lnTo>
                <a:lnTo>
                  <a:pt x="137" y="609"/>
                </a:lnTo>
                <a:lnTo>
                  <a:pt x="135" y="602"/>
                </a:lnTo>
                <a:lnTo>
                  <a:pt x="137" y="594"/>
                </a:lnTo>
                <a:lnTo>
                  <a:pt x="133" y="594"/>
                </a:lnTo>
                <a:lnTo>
                  <a:pt x="132" y="592"/>
                </a:lnTo>
                <a:lnTo>
                  <a:pt x="132" y="585"/>
                </a:lnTo>
                <a:lnTo>
                  <a:pt x="132" y="578"/>
                </a:lnTo>
                <a:lnTo>
                  <a:pt x="132" y="575"/>
                </a:lnTo>
                <a:lnTo>
                  <a:pt x="130" y="573"/>
                </a:lnTo>
                <a:lnTo>
                  <a:pt x="126" y="573"/>
                </a:lnTo>
                <a:lnTo>
                  <a:pt x="123" y="573"/>
                </a:lnTo>
                <a:lnTo>
                  <a:pt x="123" y="570"/>
                </a:lnTo>
                <a:lnTo>
                  <a:pt x="123" y="566"/>
                </a:lnTo>
                <a:lnTo>
                  <a:pt x="123" y="563"/>
                </a:lnTo>
                <a:lnTo>
                  <a:pt x="123" y="560"/>
                </a:lnTo>
                <a:lnTo>
                  <a:pt x="118" y="558"/>
                </a:lnTo>
                <a:lnTo>
                  <a:pt x="116" y="556"/>
                </a:lnTo>
                <a:lnTo>
                  <a:pt x="116" y="553"/>
                </a:lnTo>
                <a:lnTo>
                  <a:pt x="115" y="549"/>
                </a:lnTo>
                <a:lnTo>
                  <a:pt x="113" y="544"/>
                </a:lnTo>
                <a:lnTo>
                  <a:pt x="101" y="537"/>
                </a:lnTo>
                <a:lnTo>
                  <a:pt x="75" y="525"/>
                </a:lnTo>
                <a:lnTo>
                  <a:pt x="69" y="522"/>
                </a:lnTo>
                <a:lnTo>
                  <a:pt x="57" y="519"/>
                </a:lnTo>
                <a:lnTo>
                  <a:pt x="51" y="519"/>
                </a:lnTo>
                <a:lnTo>
                  <a:pt x="48" y="522"/>
                </a:lnTo>
                <a:lnTo>
                  <a:pt x="43" y="525"/>
                </a:lnTo>
                <a:lnTo>
                  <a:pt x="41" y="532"/>
                </a:lnTo>
                <a:lnTo>
                  <a:pt x="40" y="539"/>
                </a:lnTo>
                <a:lnTo>
                  <a:pt x="40" y="544"/>
                </a:lnTo>
                <a:lnTo>
                  <a:pt x="43" y="551"/>
                </a:lnTo>
                <a:lnTo>
                  <a:pt x="48" y="556"/>
                </a:lnTo>
                <a:lnTo>
                  <a:pt x="48" y="561"/>
                </a:lnTo>
                <a:lnTo>
                  <a:pt x="48" y="566"/>
                </a:lnTo>
                <a:lnTo>
                  <a:pt x="53" y="566"/>
                </a:lnTo>
                <a:lnTo>
                  <a:pt x="58" y="566"/>
                </a:lnTo>
                <a:lnTo>
                  <a:pt x="60" y="570"/>
                </a:lnTo>
                <a:lnTo>
                  <a:pt x="62" y="573"/>
                </a:lnTo>
                <a:lnTo>
                  <a:pt x="65" y="580"/>
                </a:lnTo>
                <a:lnTo>
                  <a:pt x="67" y="583"/>
                </a:lnTo>
                <a:lnTo>
                  <a:pt x="69" y="587"/>
                </a:lnTo>
                <a:lnTo>
                  <a:pt x="69" y="592"/>
                </a:lnTo>
                <a:lnTo>
                  <a:pt x="69" y="595"/>
                </a:lnTo>
                <a:lnTo>
                  <a:pt x="74" y="604"/>
                </a:lnTo>
                <a:lnTo>
                  <a:pt x="79" y="612"/>
                </a:lnTo>
                <a:lnTo>
                  <a:pt x="82" y="621"/>
                </a:lnTo>
                <a:lnTo>
                  <a:pt x="82" y="628"/>
                </a:lnTo>
                <a:lnTo>
                  <a:pt x="82" y="635"/>
                </a:lnTo>
                <a:lnTo>
                  <a:pt x="82" y="641"/>
                </a:lnTo>
                <a:lnTo>
                  <a:pt x="82" y="648"/>
                </a:lnTo>
                <a:lnTo>
                  <a:pt x="89" y="648"/>
                </a:lnTo>
                <a:lnTo>
                  <a:pt x="91" y="655"/>
                </a:lnTo>
                <a:lnTo>
                  <a:pt x="91" y="669"/>
                </a:lnTo>
                <a:lnTo>
                  <a:pt x="89" y="689"/>
                </a:lnTo>
                <a:lnTo>
                  <a:pt x="86" y="689"/>
                </a:lnTo>
                <a:lnTo>
                  <a:pt x="82" y="689"/>
                </a:lnTo>
                <a:lnTo>
                  <a:pt x="82" y="693"/>
                </a:lnTo>
                <a:lnTo>
                  <a:pt x="82" y="699"/>
                </a:lnTo>
                <a:lnTo>
                  <a:pt x="82" y="710"/>
                </a:lnTo>
                <a:lnTo>
                  <a:pt x="80" y="715"/>
                </a:lnTo>
                <a:lnTo>
                  <a:pt x="79" y="717"/>
                </a:lnTo>
                <a:lnTo>
                  <a:pt x="77" y="720"/>
                </a:lnTo>
                <a:lnTo>
                  <a:pt x="75" y="723"/>
                </a:lnTo>
                <a:lnTo>
                  <a:pt x="74" y="728"/>
                </a:lnTo>
                <a:lnTo>
                  <a:pt x="72" y="730"/>
                </a:lnTo>
                <a:lnTo>
                  <a:pt x="70" y="734"/>
                </a:lnTo>
                <a:lnTo>
                  <a:pt x="69" y="737"/>
                </a:lnTo>
                <a:lnTo>
                  <a:pt x="69" y="758"/>
                </a:lnTo>
                <a:lnTo>
                  <a:pt x="65" y="758"/>
                </a:lnTo>
                <a:lnTo>
                  <a:pt x="63" y="759"/>
                </a:lnTo>
                <a:lnTo>
                  <a:pt x="62" y="764"/>
                </a:lnTo>
                <a:lnTo>
                  <a:pt x="62" y="770"/>
                </a:lnTo>
                <a:lnTo>
                  <a:pt x="60" y="775"/>
                </a:lnTo>
                <a:lnTo>
                  <a:pt x="57" y="783"/>
                </a:lnTo>
                <a:lnTo>
                  <a:pt x="53" y="792"/>
                </a:lnTo>
                <a:lnTo>
                  <a:pt x="53" y="799"/>
                </a:lnTo>
                <a:lnTo>
                  <a:pt x="55" y="805"/>
                </a:lnTo>
                <a:lnTo>
                  <a:pt x="51" y="805"/>
                </a:lnTo>
                <a:lnTo>
                  <a:pt x="50" y="807"/>
                </a:lnTo>
                <a:lnTo>
                  <a:pt x="48" y="812"/>
                </a:lnTo>
                <a:lnTo>
                  <a:pt x="48" y="819"/>
                </a:lnTo>
                <a:lnTo>
                  <a:pt x="46" y="824"/>
                </a:lnTo>
                <a:lnTo>
                  <a:pt x="41" y="833"/>
                </a:lnTo>
                <a:lnTo>
                  <a:pt x="38" y="834"/>
                </a:lnTo>
                <a:lnTo>
                  <a:pt x="36" y="836"/>
                </a:lnTo>
                <a:lnTo>
                  <a:pt x="33" y="841"/>
                </a:lnTo>
                <a:lnTo>
                  <a:pt x="31" y="848"/>
                </a:lnTo>
                <a:lnTo>
                  <a:pt x="28" y="853"/>
                </a:lnTo>
                <a:lnTo>
                  <a:pt x="17" y="860"/>
                </a:lnTo>
                <a:lnTo>
                  <a:pt x="9" y="868"/>
                </a:lnTo>
                <a:lnTo>
                  <a:pt x="4" y="880"/>
                </a:lnTo>
                <a:lnTo>
                  <a:pt x="0" y="894"/>
                </a:lnTo>
                <a:lnTo>
                  <a:pt x="4" y="909"/>
                </a:lnTo>
                <a:lnTo>
                  <a:pt x="7" y="925"/>
                </a:lnTo>
                <a:lnTo>
                  <a:pt x="7" y="943"/>
                </a:lnTo>
                <a:lnTo>
                  <a:pt x="7" y="962"/>
                </a:lnTo>
                <a:lnTo>
                  <a:pt x="12" y="964"/>
                </a:lnTo>
                <a:lnTo>
                  <a:pt x="14" y="966"/>
                </a:lnTo>
                <a:lnTo>
                  <a:pt x="14" y="969"/>
                </a:lnTo>
                <a:lnTo>
                  <a:pt x="22" y="971"/>
                </a:lnTo>
                <a:lnTo>
                  <a:pt x="26" y="972"/>
                </a:lnTo>
                <a:lnTo>
                  <a:pt x="28" y="976"/>
                </a:lnTo>
                <a:lnTo>
                  <a:pt x="36" y="978"/>
                </a:lnTo>
                <a:lnTo>
                  <a:pt x="45" y="979"/>
                </a:lnTo>
                <a:lnTo>
                  <a:pt x="50" y="984"/>
                </a:lnTo>
                <a:lnTo>
                  <a:pt x="55" y="989"/>
                </a:lnTo>
                <a:lnTo>
                  <a:pt x="60" y="991"/>
                </a:lnTo>
                <a:lnTo>
                  <a:pt x="62" y="993"/>
                </a:lnTo>
                <a:lnTo>
                  <a:pt x="62" y="996"/>
                </a:lnTo>
                <a:lnTo>
                  <a:pt x="70" y="998"/>
                </a:lnTo>
                <a:lnTo>
                  <a:pt x="74" y="1000"/>
                </a:lnTo>
                <a:lnTo>
                  <a:pt x="75" y="1003"/>
                </a:lnTo>
                <a:lnTo>
                  <a:pt x="79" y="1005"/>
                </a:lnTo>
                <a:lnTo>
                  <a:pt x="80" y="1008"/>
                </a:lnTo>
                <a:lnTo>
                  <a:pt x="82" y="1012"/>
                </a:lnTo>
                <a:lnTo>
                  <a:pt x="82" y="1017"/>
                </a:lnTo>
                <a:lnTo>
                  <a:pt x="91" y="1018"/>
                </a:lnTo>
                <a:lnTo>
                  <a:pt x="94" y="1020"/>
                </a:lnTo>
                <a:lnTo>
                  <a:pt x="96" y="1024"/>
                </a:lnTo>
                <a:lnTo>
                  <a:pt x="103" y="1024"/>
                </a:lnTo>
                <a:lnTo>
                  <a:pt x="103" y="1027"/>
                </a:lnTo>
                <a:lnTo>
                  <a:pt x="104" y="1029"/>
                </a:lnTo>
                <a:lnTo>
                  <a:pt x="109" y="1030"/>
                </a:lnTo>
                <a:lnTo>
                  <a:pt x="109" y="1037"/>
                </a:lnTo>
                <a:lnTo>
                  <a:pt x="111" y="1042"/>
                </a:lnTo>
                <a:lnTo>
                  <a:pt x="115" y="1046"/>
                </a:lnTo>
                <a:lnTo>
                  <a:pt x="118" y="1049"/>
                </a:lnTo>
                <a:lnTo>
                  <a:pt x="125" y="1056"/>
                </a:lnTo>
                <a:lnTo>
                  <a:pt x="128" y="1059"/>
                </a:lnTo>
                <a:lnTo>
                  <a:pt x="130" y="1065"/>
                </a:lnTo>
                <a:lnTo>
                  <a:pt x="130" y="1075"/>
                </a:lnTo>
                <a:lnTo>
                  <a:pt x="130" y="1083"/>
                </a:lnTo>
                <a:lnTo>
                  <a:pt x="126" y="1099"/>
                </a:lnTo>
                <a:lnTo>
                  <a:pt x="121" y="1112"/>
                </a:lnTo>
                <a:lnTo>
                  <a:pt x="116" y="1126"/>
                </a:lnTo>
                <a:lnTo>
                  <a:pt x="116" y="1174"/>
                </a:lnTo>
                <a:lnTo>
                  <a:pt x="116" y="1180"/>
                </a:lnTo>
                <a:lnTo>
                  <a:pt x="118" y="1186"/>
                </a:lnTo>
                <a:lnTo>
                  <a:pt x="121" y="1189"/>
                </a:lnTo>
                <a:lnTo>
                  <a:pt x="125" y="1192"/>
                </a:lnTo>
                <a:lnTo>
                  <a:pt x="132" y="1199"/>
                </a:lnTo>
                <a:lnTo>
                  <a:pt x="135" y="1203"/>
                </a:lnTo>
                <a:lnTo>
                  <a:pt x="137" y="1208"/>
                </a:lnTo>
                <a:lnTo>
                  <a:pt x="137" y="1242"/>
                </a:lnTo>
                <a:lnTo>
                  <a:pt x="137" y="1249"/>
                </a:lnTo>
                <a:lnTo>
                  <a:pt x="138" y="1254"/>
                </a:lnTo>
                <a:lnTo>
                  <a:pt x="144" y="1262"/>
                </a:lnTo>
                <a:lnTo>
                  <a:pt x="149" y="1271"/>
                </a:lnTo>
                <a:lnTo>
                  <a:pt x="150" y="1276"/>
                </a:lnTo>
                <a:lnTo>
                  <a:pt x="150" y="1283"/>
                </a:lnTo>
                <a:lnTo>
                  <a:pt x="147" y="1300"/>
                </a:lnTo>
                <a:lnTo>
                  <a:pt x="145" y="1315"/>
                </a:lnTo>
                <a:lnTo>
                  <a:pt x="142" y="1332"/>
                </a:lnTo>
                <a:lnTo>
                  <a:pt x="144" y="1351"/>
                </a:lnTo>
                <a:lnTo>
                  <a:pt x="142" y="1358"/>
                </a:lnTo>
                <a:lnTo>
                  <a:pt x="140" y="1365"/>
                </a:lnTo>
                <a:lnTo>
                  <a:pt x="135" y="1377"/>
                </a:lnTo>
                <a:lnTo>
                  <a:pt x="132" y="1390"/>
                </a:lnTo>
                <a:lnTo>
                  <a:pt x="130" y="1397"/>
                </a:lnTo>
                <a:lnTo>
                  <a:pt x="130" y="1406"/>
                </a:lnTo>
                <a:lnTo>
                  <a:pt x="130" y="1409"/>
                </a:lnTo>
                <a:lnTo>
                  <a:pt x="130" y="1413"/>
                </a:lnTo>
                <a:lnTo>
                  <a:pt x="130" y="1418"/>
                </a:lnTo>
                <a:lnTo>
                  <a:pt x="130" y="1419"/>
                </a:lnTo>
                <a:lnTo>
                  <a:pt x="133" y="1419"/>
                </a:lnTo>
                <a:lnTo>
                  <a:pt x="137" y="1419"/>
                </a:lnTo>
                <a:lnTo>
                  <a:pt x="137" y="1426"/>
                </a:lnTo>
                <a:lnTo>
                  <a:pt x="137" y="1431"/>
                </a:lnTo>
                <a:lnTo>
                  <a:pt x="137" y="1433"/>
                </a:lnTo>
                <a:lnTo>
                  <a:pt x="140" y="1433"/>
                </a:lnTo>
                <a:lnTo>
                  <a:pt x="144" y="1433"/>
                </a:lnTo>
                <a:lnTo>
                  <a:pt x="149" y="1445"/>
                </a:lnTo>
                <a:lnTo>
                  <a:pt x="152" y="1450"/>
                </a:lnTo>
                <a:lnTo>
                  <a:pt x="157" y="1454"/>
                </a:lnTo>
                <a:lnTo>
                  <a:pt x="157" y="1459"/>
                </a:lnTo>
                <a:lnTo>
                  <a:pt x="157" y="1460"/>
                </a:lnTo>
                <a:lnTo>
                  <a:pt x="155" y="1464"/>
                </a:lnTo>
                <a:lnTo>
                  <a:pt x="155" y="1465"/>
                </a:lnTo>
                <a:lnTo>
                  <a:pt x="155" y="1469"/>
                </a:lnTo>
                <a:lnTo>
                  <a:pt x="157" y="1471"/>
                </a:lnTo>
                <a:lnTo>
                  <a:pt x="157" y="1472"/>
                </a:lnTo>
                <a:lnTo>
                  <a:pt x="157" y="1474"/>
                </a:lnTo>
                <a:lnTo>
                  <a:pt x="157" y="1476"/>
                </a:lnTo>
                <a:lnTo>
                  <a:pt x="157" y="1477"/>
                </a:lnTo>
                <a:lnTo>
                  <a:pt x="159" y="1479"/>
                </a:lnTo>
                <a:lnTo>
                  <a:pt x="159" y="1483"/>
                </a:lnTo>
                <a:lnTo>
                  <a:pt x="161" y="1486"/>
                </a:lnTo>
                <a:lnTo>
                  <a:pt x="161" y="1491"/>
                </a:lnTo>
                <a:lnTo>
                  <a:pt x="162" y="1491"/>
                </a:lnTo>
                <a:lnTo>
                  <a:pt x="162" y="1494"/>
                </a:lnTo>
                <a:lnTo>
                  <a:pt x="162" y="1496"/>
                </a:lnTo>
                <a:lnTo>
                  <a:pt x="164" y="1498"/>
                </a:lnTo>
                <a:lnTo>
                  <a:pt x="164" y="1500"/>
                </a:lnTo>
                <a:lnTo>
                  <a:pt x="164" y="1501"/>
                </a:lnTo>
                <a:lnTo>
                  <a:pt x="164" y="1503"/>
                </a:lnTo>
                <a:lnTo>
                  <a:pt x="164" y="1506"/>
                </a:lnTo>
                <a:lnTo>
                  <a:pt x="164" y="1508"/>
                </a:lnTo>
                <a:lnTo>
                  <a:pt x="164" y="1510"/>
                </a:lnTo>
                <a:lnTo>
                  <a:pt x="164" y="1511"/>
                </a:lnTo>
                <a:lnTo>
                  <a:pt x="164" y="1515"/>
                </a:lnTo>
                <a:lnTo>
                  <a:pt x="164" y="1517"/>
                </a:lnTo>
                <a:lnTo>
                  <a:pt x="164" y="1522"/>
                </a:lnTo>
                <a:lnTo>
                  <a:pt x="166" y="1530"/>
                </a:lnTo>
                <a:lnTo>
                  <a:pt x="167" y="1534"/>
                </a:lnTo>
                <a:lnTo>
                  <a:pt x="171" y="1535"/>
                </a:lnTo>
                <a:lnTo>
                  <a:pt x="174" y="1537"/>
                </a:lnTo>
                <a:lnTo>
                  <a:pt x="178" y="1539"/>
                </a:lnTo>
                <a:lnTo>
                  <a:pt x="181" y="1540"/>
                </a:lnTo>
                <a:lnTo>
                  <a:pt x="184" y="1542"/>
                </a:lnTo>
                <a:lnTo>
                  <a:pt x="188" y="1544"/>
                </a:lnTo>
                <a:lnTo>
                  <a:pt x="191" y="1546"/>
                </a:lnTo>
                <a:lnTo>
                  <a:pt x="195" y="1547"/>
                </a:lnTo>
                <a:lnTo>
                  <a:pt x="198" y="1549"/>
                </a:lnTo>
                <a:lnTo>
                  <a:pt x="202" y="1549"/>
                </a:lnTo>
                <a:lnTo>
                  <a:pt x="203" y="1551"/>
                </a:lnTo>
                <a:lnTo>
                  <a:pt x="208" y="1556"/>
                </a:lnTo>
                <a:lnTo>
                  <a:pt x="213" y="1559"/>
                </a:lnTo>
                <a:lnTo>
                  <a:pt x="219" y="1563"/>
                </a:lnTo>
                <a:lnTo>
                  <a:pt x="217" y="1571"/>
                </a:lnTo>
                <a:lnTo>
                  <a:pt x="217" y="1578"/>
                </a:lnTo>
                <a:lnTo>
                  <a:pt x="219" y="1583"/>
                </a:lnTo>
                <a:lnTo>
                  <a:pt x="220" y="1588"/>
                </a:lnTo>
                <a:lnTo>
                  <a:pt x="227" y="1595"/>
                </a:lnTo>
                <a:lnTo>
                  <a:pt x="232" y="1604"/>
                </a:lnTo>
                <a:lnTo>
                  <a:pt x="232" y="1610"/>
                </a:lnTo>
                <a:lnTo>
                  <a:pt x="234" y="1617"/>
                </a:lnTo>
                <a:lnTo>
                  <a:pt x="237" y="1629"/>
                </a:lnTo>
                <a:lnTo>
                  <a:pt x="239" y="1641"/>
                </a:lnTo>
                <a:lnTo>
                  <a:pt x="241" y="1650"/>
                </a:lnTo>
                <a:lnTo>
                  <a:pt x="239" y="1658"/>
                </a:lnTo>
                <a:lnTo>
                  <a:pt x="224" y="1728"/>
                </a:lnTo>
                <a:lnTo>
                  <a:pt x="217" y="1764"/>
                </a:lnTo>
                <a:lnTo>
                  <a:pt x="212" y="1801"/>
                </a:lnTo>
                <a:lnTo>
                  <a:pt x="219" y="1803"/>
                </a:lnTo>
                <a:lnTo>
                  <a:pt x="224" y="1807"/>
                </a:lnTo>
                <a:lnTo>
                  <a:pt x="230" y="1808"/>
                </a:lnTo>
                <a:lnTo>
                  <a:pt x="239" y="1808"/>
                </a:lnTo>
                <a:lnTo>
                  <a:pt x="244" y="1803"/>
                </a:lnTo>
                <a:lnTo>
                  <a:pt x="249" y="1798"/>
                </a:lnTo>
                <a:lnTo>
                  <a:pt x="251" y="1790"/>
                </a:lnTo>
                <a:lnTo>
                  <a:pt x="253" y="1781"/>
                </a:lnTo>
                <a:lnTo>
                  <a:pt x="253" y="1769"/>
                </a:lnTo>
                <a:lnTo>
                  <a:pt x="253" y="1759"/>
                </a:lnTo>
                <a:lnTo>
                  <a:pt x="254" y="1754"/>
                </a:lnTo>
                <a:lnTo>
                  <a:pt x="258" y="1750"/>
                </a:lnTo>
                <a:lnTo>
                  <a:pt x="261" y="1749"/>
                </a:lnTo>
                <a:lnTo>
                  <a:pt x="266" y="1747"/>
                </a:lnTo>
                <a:lnTo>
                  <a:pt x="294" y="1750"/>
                </a:lnTo>
                <a:lnTo>
                  <a:pt x="319" y="1755"/>
                </a:lnTo>
                <a:lnTo>
                  <a:pt x="341" y="1764"/>
                </a:lnTo>
                <a:lnTo>
                  <a:pt x="362" y="1774"/>
                </a:lnTo>
                <a:lnTo>
                  <a:pt x="362" y="1795"/>
                </a:lnTo>
                <a:lnTo>
                  <a:pt x="365" y="1795"/>
                </a:lnTo>
                <a:lnTo>
                  <a:pt x="367" y="1796"/>
                </a:lnTo>
                <a:lnTo>
                  <a:pt x="369" y="1801"/>
                </a:lnTo>
                <a:lnTo>
                  <a:pt x="372" y="1805"/>
                </a:lnTo>
                <a:lnTo>
                  <a:pt x="374" y="1807"/>
                </a:lnTo>
                <a:lnTo>
                  <a:pt x="375" y="1808"/>
                </a:lnTo>
                <a:lnTo>
                  <a:pt x="375" y="1815"/>
                </a:lnTo>
                <a:lnTo>
                  <a:pt x="377" y="1820"/>
                </a:lnTo>
                <a:lnTo>
                  <a:pt x="381" y="1824"/>
                </a:lnTo>
                <a:lnTo>
                  <a:pt x="384" y="1827"/>
                </a:lnTo>
                <a:lnTo>
                  <a:pt x="387" y="1831"/>
                </a:lnTo>
                <a:lnTo>
                  <a:pt x="389" y="1836"/>
                </a:lnTo>
                <a:lnTo>
                  <a:pt x="391" y="1841"/>
                </a:lnTo>
                <a:lnTo>
                  <a:pt x="389" y="1849"/>
                </a:lnTo>
                <a:lnTo>
                  <a:pt x="398" y="1849"/>
                </a:lnTo>
                <a:lnTo>
                  <a:pt x="406" y="1849"/>
                </a:lnTo>
                <a:lnTo>
                  <a:pt x="416" y="1849"/>
                </a:lnTo>
                <a:lnTo>
                  <a:pt x="420" y="1849"/>
                </a:lnTo>
                <a:lnTo>
                  <a:pt x="422" y="1851"/>
                </a:lnTo>
                <a:lnTo>
                  <a:pt x="423" y="1853"/>
                </a:lnTo>
                <a:lnTo>
                  <a:pt x="423" y="1856"/>
                </a:lnTo>
                <a:lnTo>
                  <a:pt x="451" y="1856"/>
                </a:lnTo>
                <a:lnTo>
                  <a:pt x="452" y="1853"/>
                </a:lnTo>
                <a:lnTo>
                  <a:pt x="456" y="1851"/>
                </a:lnTo>
                <a:lnTo>
                  <a:pt x="459" y="1849"/>
                </a:lnTo>
                <a:lnTo>
                  <a:pt x="464" y="1849"/>
                </a:lnTo>
                <a:lnTo>
                  <a:pt x="464" y="1854"/>
                </a:lnTo>
                <a:lnTo>
                  <a:pt x="466" y="1858"/>
                </a:lnTo>
                <a:lnTo>
                  <a:pt x="469" y="1860"/>
                </a:lnTo>
                <a:lnTo>
                  <a:pt x="473" y="1861"/>
                </a:lnTo>
                <a:lnTo>
                  <a:pt x="481" y="1863"/>
                </a:lnTo>
                <a:lnTo>
                  <a:pt x="483" y="1866"/>
                </a:lnTo>
                <a:lnTo>
                  <a:pt x="485" y="1870"/>
                </a:lnTo>
                <a:lnTo>
                  <a:pt x="493" y="1872"/>
                </a:lnTo>
                <a:lnTo>
                  <a:pt x="502" y="1873"/>
                </a:lnTo>
                <a:lnTo>
                  <a:pt x="507" y="1878"/>
                </a:lnTo>
                <a:lnTo>
                  <a:pt x="512" y="1883"/>
                </a:lnTo>
                <a:lnTo>
                  <a:pt x="519" y="1882"/>
                </a:lnTo>
                <a:lnTo>
                  <a:pt x="522" y="1882"/>
                </a:lnTo>
                <a:lnTo>
                  <a:pt x="531" y="1885"/>
                </a:lnTo>
                <a:lnTo>
                  <a:pt x="536" y="1890"/>
                </a:lnTo>
                <a:lnTo>
                  <a:pt x="541" y="1890"/>
                </a:lnTo>
                <a:lnTo>
                  <a:pt x="546" y="1890"/>
                </a:lnTo>
                <a:lnTo>
                  <a:pt x="548" y="1894"/>
                </a:lnTo>
                <a:lnTo>
                  <a:pt x="550" y="1897"/>
                </a:lnTo>
                <a:lnTo>
                  <a:pt x="551" y="1900"/>
                </a:lnTo>
                <a:lnTo>
                  <a:pt x="551" y="1904"/>
                </a:lnTo>
                <a:lnTo>
                  <a:pt x="553" y="1906"/>
                </a:lnTo>
                <a:lnTo>
                  <a:pt x="553" y="1907"/>
                </a:lnTo>
                <a:lnTo>
                  <a:pt x="555" y="1909"/>
                </a:lnTo>
                <a:lnTo>
                  <a:pt x="556" y="1911"/>
                </a:lnTo>
                <a:lnTo>
                  <a:pt x="562" y="1911"/>
                </a:lnTo>
                <a:lnTo>
                  <a:pt x="567" y="1911"/>
                </a:lnTo>
                <a:lnTo>
                  <a:pt x="589" y="1906"/>
                </a:lnTo>
                <a:lnTo>
                  <a:pt x="609" y="1900"/>
                </a:lnTo>
                <a:lnTo>
                  <a:pt x="631" y="1894"/>
                </a:lnTo>
                <a:lnTo>
                  <a:pt x="655" y="1890"/>
                </a:lnTo>
                <a:lnTo>
                  <a:pt x="655" y="1894"/>
                </a:lnTo>
                <a:lnTo>
                  <a:pt x="657" y="1895"/>
                </a:lnTo>
                <a:lnTo>
                  <a:pt x="662" y="1897"/>
                </a:lnTo>
                <a:lnTo>
                  <a:pt x="666" y="1900"/>
                </a:lnTo>
                <a:lnTo>
                  <a:pt x="667" y="1902"/>
                </a:lnTo>
                <a:lnTo>
                  <a:pt x="669" y="1904"/>
                </a:lnTo>
                <a:lnTo>
                  <a:pt x="671" y="1909"/>
                </a:lnTo>
                <a:lnTo>
                  <a:pt x="674" y="1912"/>
                </a:lnTo>
                <a:lnTo>
                  <a:pt x="683" y="1918"/>
                </a:lnTo>
                <a:lnTo>
                  <a:pt x="691" y="1923"/>
                </a:lnTo>
                <a:lnTo>
                  <a:pt x="698" y="1929"/>
                </a:lnTo>
                <a:lnTo>
                  <a:pt x="705" y="1936"/>
                </a:lnTo>
                <a:lnTo>
                  <a:pt x="710" y="1945"/>
                </a:lnTo>
                <a:lnTo>
                  <a:pt x="703" y="1955"/>
                </a:lnTo>
                <a:lnTo>
                  <a:pt x="695" y="1964"/>
                </a:lnTo>
                <a:lnTo>
                  <a:pt x="677" y="1981"/>
                </a:lnTo>
                <a:lnTo>
                  <a:pt x="669" y="1989"/>
                </a:lnTo>
                <a:lnTo>
                  <a:pt x="662" y="1999"/>
                </a:lnTo>
                <a:lnTo>
                  <a:pt x="657" y="2011"/>
                </a:lnTo>
                <a:lnTo>
                  <a:pt x="655" y="2027"/>
                </a:lnTo>
                <a:lnTo>
                  <a:pt x="657" y="2033"/>
                </a:lnTo>
                <a:lnTo>
                  <a:pt x="662" y="2037"/>
                </a:lnTo>
                <a:lnTo>
                  <a:pt x="666" y="2042"/>
                </a:lnTo>
                <a:lnTo>
                  <a:pt x="669" y="2047"/>
                </a:lnTo>
                <a:lnTo>
                  <a:pt x="677" y="2049"/>
                </a:lnTo>
                <a:lnTo>
                  <a:pt x="686" y="2051"/>
                </a:lnTo>
                <a:lnTo>
                  <a:pt x="691" y="2056"/>
                </a:lnTo>
                <a:lnTo>
                  <a:pt x="696" y="2061"/>
                </a:lnTo>
                <a:lnTo>
                  <a:pt x="700" y="2069"/>
                </a:lnTo>
                <a:lnTo>
                  <a:pt x="703" y="2078"/>
                </a:lnTo>
                <a:lnTo>
                  <a:pt x="706" y="2086"/>
                </a:lnTo>
                <a:lnTo>
                  <a:pt x="710" y="2095"/>
                </a:lnTo>
                <a:lnTo>
                  <a:pt x="715" y="2098"/>
                </a:lnTo>
                <a:lnTo>
                  <a:pt x="718" y="2103"/>
                </a:lnTo>
                <a:lnTo>
                  <a:pt x="724" y="2115"/>
                </a:lnTo>
                <a:lnTo>
                  <a:pt x="724" y="2120"/>
                </a:lnTo>
                <a:lnTo>
                  <a:pt x="724" y="2124"/>
                </a:lnTo>
                <a:lnTo>
                  <a:pt x="793" y="2148"/>
                </a:lnTo>
                <a:lnTo>
                  <a:pt x="795" y="2143"/>
                </a:lnTo>
                <a:lnTo>
                  <a:pt x="799" y="2137"/>
                </a:lnTo>
                <a:lnTo>
                  <a:pt x="800" y="2136"/>
                </a:lnTo>
                <a:lnTo>
                  <a:pt x="804" y="2136"/>
                </a:lnTo>
                <a:lnTo>
                  <a:pt x="807" y="2136"/>
                </a:lnTo>
                <a:lnTo>
                  <a:pt x="812" y="2136"/>
                </a:lnTo>
                <a:lnTo>
                  <a:pt x="814" y="2131"/>
                </a:lnTo>
                <a:lnTo>
                  <a:pt x="817" y="2127"/>
                </a:lnTo>
                <a:lnTo>
                  <a:pt x="824" y="2122"/>
                </a:lnTo>
                <a:lnTo>
                  <a:pt x="834" y="2117"/>
                </a:lnTo>
                <a:lnTo>
                  <a:pt x="846" y="2115"/>
                </a:lnTo>
                <a:lnTo>
                  <a:pt x="846" y="2107"/>
                </a:lnTo>
                <a:lnTo>
                  <a:pt x="848" y="2098"/>
                </a:lnTo>
                <a:lnTo>
                  <a:pt x="850" y="2091"/>
                </a:lnTo>
                <a:lnTo>
                  <a:pt x="853" y="2085"/>
                </a:lnTo>
                <a:lnTo>
                  <a:pt x="860" y="2074"/>
                </a:lnTo>
                <a:lnTo>
                  <a:pt x="867" y="2061"/>
                </a:lnTo>
                <a:lnTo>
                  <a:pt x="863" y="2061"/>
                </a:lnTo>
                <a:lnTo>
                  <a:pt x="862" y="2059"/>
                </a:lnTo>
                <a:lnTo>
                  <a:pt x="860" y="2054"/>
                </a:lnTo>
                <a:lnTo>
                  <a:pt x="857" y="2051"/>
                </a:lnTo>
                <a:lnTo>
                  <a:pt x="855" y="2049"/>
                </a:lnTo>
                <a:lnTo>
                  <a:pt x="853" y="2047"/>
                </a:lnTo>
                <a:lnTo>
                  <a:pt x="853" y="2040"/>
                </a:lnTo>
                <a:lnTo>
                  <a:pt x="851" y="2035"/>
                </a:lnTo>
                <a:lnTo>
                  <a:pt x="846" y="2027"/>
                </a:lnTo>
                <a:lnTo>
                  <a:pt x="841" y="2025"/>
                </a:lnTo>
                <a:lnTo>
                  <a:pt x="838" y="2022"/>
                </a:lnTo>
                <a:lnTo>
                  <a:pt x="833" y="2013"/>
                </a:lnTo>
                <a:lnTo>
                  <a:pt x="826" y="2013"/>
                </a:lnTo>
                <a:lnTo>
                  <a:pt x="822" y="2010"/>
                </a:lnTo>
                <a:lnTo>
                  <a:pt x="819" y="2006"/>
                </a:lnTo>
                <a:lnTo>
                  <a:pt x="819" y="1999"/>
                </a:lnTo>
                <a:lnTo>
                  <a:pt x="834" y="1999"/>
                </a:lnTo>
                <a:lnTo>
                  <a:pt x="846" y="2001"/>
                </a:lnTo>
                <a:lnTo>
                  <a:pt x="858" y="2005"/>
                </a:lnTo>
                <a:lnTo>
                  <a:pt x="867" y="2010"/>
                </a:lnTo>
                <a:lnTo>
                  <a:pt x="884" y="2022"/>
                </a:lnTo>
                <a:lnTo>
                  <a:pt x="901" y="2033"/>
                </a:lnTo>
                <a:lnTo>
                  <a:pt x="906" y="2035"/>
                </a:lnTo>
                <a:lnTo>
                  <a:pt x="908" y="2037"/>
                </a:lnTo>
                <a:lnTo>
                  <a:pt x="908" y="2040"/>
                </a:lnTo>
                <a:lnTo>
                  <a:pt x="913" y="2042"/>
                </a:lnTo>
                <a:lnTo>
                  <a:pt x="915" y="2044"/>
                </a:lnTo>
                <a:lnTo>
                  <a:pt x="915" y="2047"/>
                </a:lnTo>
                <a:lnTo>
                  <a:pt x="915" y="2052"/>
                </a:lnTo>
                <a:lnTo>
                  <a:pt x="918" y="2054"/>
                </a:lnTo>
                <a:lnTo>
                  <a:pt x="920" y="2057"/>
                </a:lnTo>
                <a:lnTo>
                  <a:pt x="921" y="2061"/>
                </a:lnTo>
                <a:lnTo>
                  <a:pt x="927" y="2062"/>
                </a:lnTo>
                <a:lnTo>
                  <a:pt x="928" y="2064"/>
                </a:lnTo>
                <a:lnTo>
                  <a:pt x="928" y="2068"/>
                </a:lnTo>
                <a:lnTo>
                  <a:pt x="942" y="2068"/>
                </a:lnTo>
                <a:lnTo>
                  <a:pt x="957" y="2061"/>
                </a:lnTo>
                <a:lnTo>
                  <a:pt x="974" y="2056"/>
                </a:lnTo>
                <a:lnTo>
                  <a:pt x="995" y="2054"/>
                </a:lnTo>
                <a:lnTo>
                  <a:pt x="1017" y="2054"/>
                </a:lnTo>
                <a:lnTo>
                  <a:pt x="1017" y="2051"/>
                </a:lnTo>
                <a:lnTo>
                  <a:pt x="1019" y="2049"/>
                </a:lnTo>
                <a:lnTo>
                  <a:pt x="1024" y="2047"/>
                </a:lnTo>
                <a:lnTo>
                  <a:pt x="1027" y="2044"/>
                </a:lnTo>
                <a:lnTo>
                  <a:pt x="1029" y="2042"/>
                </a:lnTo>
                <a:lnTo>
                  <a:pt x="1031" y="2040"/>
                </a:lnTo>
                <a:lnTo>
                  <a:pt x="1039" y="2040"/>
                </a:lnTo>
                <a:lnTo>
                  <a:pt x="1044" y="2037"/>
                </a:lnTo>
                <a:lnTo>
                  <a:pt x="1049" y="2035"/>
                </a:lnTo>
                <a:lnTo>
                  <a:pt x="1058" y="2033"/>
                </a:lnTo>
                <a:lnTo>
                  <a:pt x="1065" y="2037"/>
                </a:lnTo>
                <a:lnTo>
                  <a:pt x="1070" y="2044"/>
                </a:lnTo>
                <a:lnTo>
                  <a:pt x="1075" y="2049"/>
                </a:lnTo>
                <a:lnTo>
                  <a:pt x="1080" y="2056"/>
                </a:lnTo>
                <a:lnTo>
                  <a:pt x="1087" y="2071"/>
                </a:lnTo>
                <a:lnTo>
                  <a:pt x="1092" y="2088"/>
                </a:lnTo>
                <a:lnTo>
                  <a:pt x="1087" y="2090"/>
                </a:lnTo>
                <a:lnTo>
                  <a:pt x="1085" y="2091"/>
                </a:lnTo>
                <a:lnTo>
                  <a:pt x="1085" y="2095"/>
                </a:lnTo>
                <a:lnTo>
                  <a:pt x="1084" y="2098"/>
                </a:lnTo>
                <a:lnTo>
                  <a:pt x="1080" y="2100"/>
                </a:lnTo>
                <a:lnTo>
                  <a:pt x="1077" y="2102"/>
                </a:lnTo>
                <a:lnTo>
                  <a:pt x="1072" y="2102"/>
                </a:lnTo>
                <a:lnTo>
                  <a:pt x="1065" y="2105"/>
                </a:lnTo>
                <a:lnTo>
                  <a:pt x="1060" y="2110"/>
                </a:lnTo>
                <a:lnTo>
                  <a:pt x="1055" y="2115"/>
                </a:lnTo>
                <a:lnTo>
                  <a:pt x="1051" y="2122"/>
                </a:lnTo>
                <a:lnTo>
                  <a:pt x="1056" y="2124"/>
                </a:lnTo>
                <a:lnTo>
                  <a:pt x="1061" y="2127"/>
                </a:lnTo>
                <a:lnTo>
                  <a:pt x="1068" y="2136"/>
                </a:lnTo>
                <a:lnTo>
                  <a:pt x="1075" y="2144"/>
                </a:lnTo>
                <a:lnTo>
                  <a:pt x="1080" y="2148"/>
                </a:lnTo>
                <a:lnTo>
                  <a:pt x="1085" y="2149"/>
                </a:lnTo>
                <a:lnTo>
                  <a:pt x="1092" y="2158"/>
                </a:lnTo>
                <a:lnTo>
                  <a:pt x="1097" y="2168"/>
                </a:lnTo>
                <a:lnTo>
                  <a:pt x="1102" y="2172"/>
                </a:lnTo>
                <a:lnTo>
                  <a:pt x="1107" y="2173"/>
                </a:lnTo>
                <a:lnTo>
                  <a:pt x="1113" y="2177"/>
                </a:lnTo>
                <a:lnTo>
                  <a:pt x="1119" y="2177"/>
                </a:lnTo>
                <a:lnTo>
                  <a:pt x="1124" y="2175"/>
                </a:lnTo>
                <a:lnTo>
                  <a:pt x="1128" y="2173"/>
                </a:lnTo>
                <a:lnTo>
                  <a:pt x="1133" y="2170"/>
                </a:lnTo>
                <a:lnTo>
                  <a:pt x="1140" y="2170"/>
                </a:lnTo>
                <a:lnTo>
                  <a:pt x="1142" y="2165"/>
                </a:lnTo>
                <a:lnTo>
                  <a:pt x="1143" y="2163"/>
                </a:lnTo>
                <a:lnTo>
                  <a:pt x="1147" y="2163"/>
                </a:lnTo>
                <a:lnTo>
                  <a:pt x="1152" y="2161"/>
                </a:lnTo>
                <a:lnTo>
                  <a:pt x="1153" y="2160"/>
                </a:lnTo>
                <a:lnTo>
                  <a:pt x="1153" y="2156"/>
                </a:lnTo>
                <a:lnTo>
                  <a:pt x="1164" y="2156"/>
                </a:lnTo>
                <a:lnTo>
                  <a:pt x="1172" y="2158"/>
                </a:lnTo>
                <a:lnTo>
                  <a:pt x="1179" y="2161"/>
                </a:lnTo>
                <a:lnTo>
                  <a:pt x="1186" y="2165"/>
                </a:lnTo>
                <a:lnTo>
                  <a:pt x="1198" y="2173"/>
                </a:lnTo>
                <a:lnTo>
                  <a:pt x="1206" y="2175"/>
                </a:lnTo>
                <a:lnTo>
                  <a:pt x="1215" y="2177"/>
                </a:lnTo>
                <a:lnTo>
                  <a:pt x="1263" y="2177"/>
                </a:lnTo>
                <a:lnTo>
                  <a:pt x="1273" y="2184"/>
                </a:lnTo>
                <a:lnTo>
                  <a:pt x="1286" y="2187"/>
                </a:lnTo>
                <a:lnTo>
                  <a:pt x="1298" y="2192"/>
                </a:lnTo>
                <a:lnTo>
                  <a:pt x="1310" y="2197"/>
                </a:lnTo>
                <a:lnTo>
                  <a:pt x="1315" y="2199"/>
                </a:lnTo>
                <a:lnTo>
                  <a:pt x="1317" y="2201"/>
                </a:lnTo>
                <a:lnTo>
                  <a:pt x="1317" y="2204"/>
                </a:lnTo>
                <a:lnTo>
                  <a:pt x="1322" y="2206"/>
                </a:lnTo>
                <a:lnTo>
                  <a:pt x="1324" y="2207"/>
                </a:lnTo>
                <a:lnTo>
                  <a:pt x="1324" y="2211"/>
                </a:lnTo>
                <a:lnTo>
                  <a:pt x="1324" y="2223"/>
                </a:lnTo>
                <a:lnTo>
                  <a:pt x="1324" y="2235"/>
                </a:lnTo>
                <a:lnTo>
                  <a:pt x="1322" y="2245"/>
                </a:lnTo>
                <a:lnTo>
                  <a:pt x="1317" y="2252"/>
                </a:lnTo>
                <a:lnTo>
                  <a:pt x="1321" y="2253"/>
                </a:lnTo>
                <a:lnTo>
                  <a:pt x="1322" y="2257"/>
                </a:lnTo>
                <a:lnTo>
                  <a:pt x="1324" y="2260"/>
                </a:lnTo>
                <a:lnTo>
                  <a:pt x="1324" y="2265"/>
                </a:lnTo>
                <a:lnTo>
                  <a:pt x="1326" y="2274"/>
                </a:lnTo>
                <a:lnTo>
                  <a:pt x="1327" y="2277"/>
                </a:lnTo>
                <a:lnTo>
                  <a:pt x="1331" y="2279"/>
                </a:lnTo>
                <a:lnTo>
                  <a:pt x="1336" y="2281"/>
                </a:lnTo>
                <a:lnTo>
                  <a:pt x="1338" y="2282"/>
                </a:lnTo>
                <a:lnTo>
                  <a:pt x="1338" y="2286"/>
                </a:lnTo>
                <a:lnTo>
                  <a:pt x="1341" y="2288"/>
                </a:lnTo>
                <a:lnTo>
                  <a:pt x="1344" y="2289"/>
                </a:lnTo>
                <a:lnTo>
                  <a:pt x="1348" y="2291"/>
                </a:lnTo>
                <a:lnTo>
                  <a:pt x="1351" y="2293"/>
                </a:lnTo>
                <a:lnTo>
                  <a:pt x="1356" y="2294"/>
                </a:lnTo>
                <a:lnTo>
                  <a:pt x="1358" y="2296"/>
                </a:lnTo>
                <a:lnTo>
                  <a:pt x="1358" y="2300"/>
                </a:lnTo>
                <a:lnTo>
                  <a:pt x="1367" y="2305"/>
                </a:lnTo>
                <a:lnTo>
                  <a:pt x="1373" y="2312"/>
                </a:lnTo>
                <a:lnTo>
                  <a:pt x="1380" y="2318"/>
                </a:lnTo>
                <a:lnTo>
                  <a:pt x="1385" y="2327"/>
                </a:lnTo>
                <a:lnTo>
                  <a:pt x="1389" y="2337"/>
                </a:lnTo>
                <a:lnTo>
                  <a:pt x="1389" y="2342"/>
                </a:lnTo>
                <a:lnTo>
                  <a:pt x="1385" y="2347"/>
                </a:lnTo>
                <a:lnTo>
                  <a:pt x="1394" y="2353"/>
                </a:lnTo>
                <a:lnTo>
                  <a:pt x="1401" y="2359"/>
                </a:lnTo>
                <a:lnTo>
                  <a:pt x="1407" y="2366"/>
                </a:lnTo>
                <a:lnTo>
                  <a:pt x="1413" y="2375"/>
                </a:lnTo>
                <a:lnTo>
                  <a:pt x="1411" y="2380"/>
                </a:lnTo>
                <a:lnTo>
                  <a:pt x="1409" y="2382"/>
                </a:lnTo>
                <a:lnTo>
                  <a:pt x="1407" y="2385"/>
                </a:lnTo>
                <a:lnTo>
                  <a:pt x="1406" y="2388"/>
                </a:lnTo>
                <a:lnTo>
                  <a:pt x="1413" y="2404"/>
                </a:lnTo>
                <a:lnTo>
                  <a:pt x="1419" y="2417"/>
                </a:lnTo>
                <a:lnTo>
                  <a:pt x="1433" y="2450"/>
                </a:lnTo>
                <a:lnTo>
                  <a:pt x="1450" y="2453"/>
                </a:lnTo>
                <a:lnTo>
                  <a:pt x="1462" y="2453"/>
                </a:lnTo>
                <a:lnTo>
                  <a:pt x="1476" y="2451"/>
                </a:lnTo>
                <a:lnTo>
                  <a:pt x="1495" y="2450"/>
                </a:lnTo>
                <a:lnTo>
                  <a:pt x="1507" y="2424"/>
                </a:lnTo>
                <a:lnTo>
                  <a:pt x="1512" y="2411"/>
                </a:lnTo>
                <a:lnTo>
                  <a:pt x="1515" y="2395"/>
                </a:lnTo>
                <a:lnTo>
                  <a:pt x="1519" y="2395"/>
                </a:lnTo>
                <a:lnTo>
                  <a:pt x="1520" y="2394"/>
                </a:lnTo>
                <a:lnTo>
                  <a:pt x="1520" y="2390"/>
                </a:lnTo>
                <a:lnTo>
                  <a:pt x="1522" y="2388"/>
                </a:lnTo>
                <a:lnTo>
                  <a:pt x="1529" y="2385"/>
                </a:lnTo>
                <a:lnTo>
                  <a:pt x="1536" y="2382"/>
                </a:lnTo>
                <a:lnTo>
                  <a:pt x="1539" y="2382"/>
                </a:lnTo>
                <a:lnTo>
                  <a:pt x="1542" y="2382"/>
                </a:lnTo>
                <a:lnTo>
                  <a:pt x="1542" y="2380"/>
                </a:lnTo>
                <a:lnTo>
                  <a:pt x="1542" y="2375"/>
                </a:lnTo>
                <a:lnTo>
                  <a:pt x="1542" y="2371"/>
                </a:lnTo>
                <a:lnTo>
                  <a:pt x="1542" y="2368"/>
                </a:lnTo>
                <a:lnTo>
                  <a:pt x="1546" y="2366"/>
                </a:lnTo>
                <a:lnTo>
                  <a:pt x="1549" y="2364"/>
                </a:lnTo>
                <a:lnTo>
                  <a:pt x="1553" y="2363"/>
                </a:lnTo>
                <a:lnTo>
                  <a:pt x="1556" y="2361"/>
                </a:lnTo>
                <a:lnTo>
                  <a:pt x="1563" y="2359"/>
                </a:lnTo>
                <a:lnTo>
                  <a:pt x="1568" y="2356"/>
                </a:lnTo>
                <a:lnTo>
                  <a:pt x="1575" y="2354"/>
                </a:lnTo>
                <a:lnTo>
                  <a:pt x="1583" y="2354"/>
                </a:lnTo>
                <a:lnTo>
                  <a:pt x="1585" y="2346"/>
                </a:lnTo>
                <a:lnTo>
                  <a:pt x="1587" y="2342"/>
                </a:lnTo>
                <a:lnTo>
                  <a:pt x="1590" y="2341"/>
                </a:lnTo>
                <a:lnTo>
                  <a:pt x="1590" y="2327"/>
                </a:lnTo>
                <a:lnTo>
                  <a:pt x="1597" y="2329"/>
                </a:lnTo>
                <a:lnTo>
                  <a:pt x="1604" y="2330"/>
                </a:lnTo>
                <a:lnTo>
                  <a:pt x="1607" y="2335"/>
                </a:lnTo>
                <a:lnTo>
                  <a:pt x="1611" y="2341"/>
                </a:lnTo>
                <a:lnTo>
                  <a:pt x="1614" y="2349"/>
                </a:lnTo>
                <a:lnTo>
                  <a:pt x="1617" y="2358"/>
                </a:lnTo>
                <a:lnTo>
                  <a:pt x="1623" y="2364"/>
                </a:lnTo>
                <a:lnTo>
                  <a:pt x="1626" y="2366"/>
                </a:lnTo>
                <a:lnTo>
                  <a:pt x="1631" y="2368"/>
                </a:lnTo>
                <a:lnTo>
                  <a:pt x="1629" y="2375"/>
                </a:lnTo>
                <a:lnTo>
                  <a:pt x="1629" y="2380"/>
                </a:lnTo>
                <a:lnTo>
                  <a:pt x="1633" y="2385"/>
                </a:lnTo>
                <a:lnTo>
                  <a:pt x="1635" y="2388"/>
                </a:lnTo>
                <a:lnTo>
                  <a:pt x="1640" y="2394"/>
                </a:lnTo>
                <a:lnTo>
                  <a:pt x="1643" y="2399"/>
                </a:lnTo>
                <a:lnTo>
                  <a:pt x="1645" y="2402"/>
                </a:lnTo>
                <a:lnTo>
                  <a:pt x="1658" y="2400"/>
                </a:lnTo>
                <a:lnTo>
                  <a:pt x="1670" y="2402"/>
                </a:lnTo>
                <a:lnTo>
                  <a:pt x="1679" y="2405"/>
                </a:lnTo>
                <a:lnTo>
                  <a:pt x="1686" y="2412"/>
                </a:lnTo>
                <a:lnTo>
                  <a:pt x="1692" y="2419"/>
                </a:lnTo>
                <a:lnTo>
                  <a:pt x="1698" y="2426"/>
                </a:lnTo>
                <a:lnTo>
                  <a:pt x="1706" y="2443"/>
                </a:lnTo>
                <a:lnTo>
                  <a:pt x="1706" y="2450"/>
                </a:lnTo>
                <a:lnTo>
                  <a:pt x="1706" y="2455"/>
                </a:lnTo>
                <a:lnTo>
                  <a:pt x="1703" y="2463"/>
                </a:lnTo>
                <a:lnTo>
                  <a:pt x="1699" y="2472"/>
                </a:lnTo>
                <a:lnTo>
                  <a:pt x="1698" y="2477"/>
                </a:lnTo>
                <a:lnTo>
                  <a:pt x="1699" y="2484"/>
                </a:lnTo>
                <a:lnTo>
                  <a:pt x="1718" y="2480"/>
                </a:lnTo>
                <a:lnTo>
                  <a:pt x="1732" y="2480"/>
                </a:lnTo>
                <a:lnTo>
                  <a:pt x="1768" y="2484"/>
                </a:lnTo>
                <a:lnTo>
                  <a:pt x="1773" y="2474"/>
                </a:lnTo>
                <a:lnTo>
                  <a:pt x="1779" y="2462"/>
                </a:lnTo>
                <a:lnTo>
                  <a:pt x="1781" y="2446"/>
                </a:lnTo>
                <a:lnTo>
                  <a:pt x="1781" y="2440"/>
                </a:lnTo>
                <a:lnTo>
                  <a:pt x="1781" y="2429"/>
                </a:lnTo>
                <a:lnTo>
                  <a:pt x="1788" y="2429"/>
                </a:lnTo>
                <a:lnTo>
                  <a:pt x="1795" y="2426"/>
                </a:lnTo>
                <a:lnTo>
                  <a:pt x="1798" y="2421"/>
                </a:lnTo>
                <a:lnTo>
                  <a:pt x="1802" y="2416"/>
                </a:lnTo>
                <a:lnTo>
                  <a:pt x="1810" y="2416"/>
                </a:lnTo>
                <a:lnTo>
                  <a:pt x="1817" y="2414"/>
                </a:lnTo>
                <a:lnTo>
                  <a:pt x="1824" y="2412"/>
                </a:lnTo>
                <a:lnTo>
                  <a:pt x="1829" y="2409"/>
                </a:lnTo>
                <a:lnTo>
                  <a:pt x="1843" y="2405"/>
                </a:lnTo>
                <a:lnTo>
                  <a:pt x="1856" y="2402"/>
                </a:lnTo>
                <a:lnTo>
                  <a:pt x="1866" y="2395"/>
                </a:lnTo>
                <a:lnTo>
                  <a:pt x="1877" y="2388"/>
                </a:lnTo>
                <a:lnTo>
                  <a:pt x="1887" y="2390"/>
                </a:lnTo>
                <a:lnTo>
                  <a:pt x="1897" y="2388"/>
                </a:lnTo>
                <a:lnTo>
                  <a:pt x="1904" y="2385"/>
                </a:lnTo>
                <a:lnTo>
                  <a:pt x="1911" y="2382"/>
                </a:lnTo>
                <a:lnTo>
                  <a:pt x="1918" y="2378"/>
                </a:lnTo>
                <a:lnTo>
                  <a:pt x="1924" y="2375"/>
                </a:lnTo>
                <a:lnTo>
                  <a:pt x="1933" y="2375"/>
                </a:lnTo>
                <a:lnTo>
                  <a:pt x="1945" y="2375"/>
                </a:lnTo>
                <a:lnTo>
                  <a:pt x="1953" y="2380"/>
                </a:lnTo>
                <a:lnTo>
                  <a:pt x="1964" y="2383"/>
                </a:lnTo>
                <a:lnTo>
                  <a:pt x="1972" y="2388"/>
                </a:lnTo>
                <a:lnTo>
                  <a:pt x="1976" y="2392"/>
                </a:lnTo>
                <a:lnTo>
                  <a:pt x="1979" y="2395"/>
                </a:lnTo>
                <a:lnTo>
                  <a:pt x="1982" y="2399"/>
                </a:lnTo>
                <a:lnTo>
                  <a:pt x="1988" y="2400"/>
                </a:lnTo>
                <a:lnTo>
                  <a:pt x="2000" y="2402"/>
                </a:lnTo>
                <a:lnTo>
                  <a:pt x="2027" y="2402"/>
                </a:lnTo>
                <a:lnTo>
                  <a:pt x="2029" y="2397"/>
                </a:lnTo>
                <a:lnTo>
                  <a:pt x="2030" y="2395"/>
                </a:lnTo>
                <a:lnTo>
                  <a:pt x="2034" y="2395"/>
                </a:lnTo>
                <a:lnTo>
                  <a:pt x="2035" y="2387"/>
                </a:lnTo>
                <a:lnTo>
                  <a:pt x="2037" y="2383"/>
                </a:lnTo>
                <a:lnTo>
                  <a:pt x="2041" y="2382"/>
                </a:lnTo>
                <a:lnTo>
                  <a:pt x="2041" y="2371"/>
                </a:lnTo>
                <a:lnTo>
                  <a:pt x="2042" y="2363"/>
                </a:lnTo>
                <a:lnTo>
                  <a:pt x="2047" y="2358"/>
                </a:lnTo>
                <a:lnTo>
                  <a:pt x="2054" y="2354"/>
                </a:lnTo>
                <a:lnTo>
                  <a:pt x="2061" y="2358"/>
                </a:lnTo>
                <a:lnTo>
                  <a:pt x="2068" y="2361"/>
                </a:lnTo>
                <a:lnTo>
                  <a:pt x="2078" y="2361"/>
                </a:lnTo>
                <a:lnTo>
                  <a:pt x="2088" y="2361"/>
                </a:lnTo>
                <a:lnTo>
                  <a:pt x="2088" y="2358"/>
                </a:lnTo>
                <a:lnTo>
                  <a:pt x="2090" y="2356"/>
                </a:lnTo>
                <a:lnTo>
                  <a:pt x="2095" y="2354"/>
                </a:lnTo>
                <a:lnTo>
                  <a:pt x="2095" y="2347"/>
                </a:lnTo>
                <a:lnTo>
                  <a:pt x="2095" y="2344"/>
                </a:lnTo>
                <a:lnTo>
                  <a:pt x="2095" y="2341"/>
                </a:lnTo>
                <a:lnTo>
                  <a:pt x="2097" y="2341"/>
                </a:lnTo>
                <a:lnTo>
                  <a:pt x="2102" y="2341"/>
                </a:lnTo>
                <a:lnTo>
                  <a:pt x="2109" y="2341"/>
                </a:lnTo>
                <a:lnTo>
                  <a:pt x="2109" y="2339"/>
                </a:lnTo>
                <a:lnTo>
                  <a:pt x="2110" y="2335"/>
                </a:lnTo>
                <a:lnTo>
                  <a:pt x="2112" y="2334"/>
                </a:lnTo>
                <a:lnTo>
                  <a:pt x="2116" y="2334"/>
                </a:lnTo>
                <a:lnTo>
                  <a:pt x="2122" y="2335"/>
                </a:lnTo>
                <a:lnTo>
                  <a:pt x="2126" y="2335"/>
                </a:lnTo>
                <a:lnTo>
                  <a:pt x="2134" y="2332"/>
                </a:lnTo>
                <a:lnTo>
                  <a:pt x="2139" y="2327"/>
                </a:lnTo>
                <a:lnTo>
                  <a:pt x="2145" y="2327"/>
                </a:lnTo>
                <a:lnTo>
                  <a:pt x="2150" y="2327"/>
                </a:lnTo>
                <a:lnTo>
                  <a:pt x="2157" y="2330"/>
                </a:lnTo>
                <a:lnTo>
                  <a:pt x="2165" y="2330"/>
                </a:lnTo>
                <a:lnTo>
                  <a:pt x="2184" y="2329"/>
                </a:lnTo>
                <a:lnTo>
                  <a:pt x="2208" y="2325"/>
                </a:lnTo>
                <a:lnTo>
                  <a:pt x="2220" y="2325"/>
                </a:lnTo>
                <a:lnTo>
                  <a:pt x="2232" y="2327"/>
                </a:lnTo>
                <a:lnTo>
                  <a:pt x="2235" y="2330"/>
                </a:lnTo>
                <a:lnTo>
                  <a:pt x="2238" y="2332"/>
                </a:lnTo>
                <a:lnTo>
                  <a:pt x="2247" y="2334"/>
                </a:lnTo>
                <a:lnTo>
                  <a:pt x="2255" y="2334"/>
                </a:lnTo>
                <a:lnTo>
                  <a:pt x="2266" y="2334"/>
                </a:lnTo>
                <a:lnTo>
                  <a:pt x="2269" y="2335"/>
                </a:lnTo>
                <a:lnTo>
                  <a:pt x="2272" y="2337"/>
                </a:lnTo>
                <a:lnTo>
                  <a:pt x="2276" y="2339"/>
                </a:lnTo>
                <a:lnTo>
                  <a:pt x="2279" y="2341"/>
                </a:lnTo>
                <a:lnTo>
                  <a:pt x="2290" y="2341"/>
                </a:lnTo>
                <a:lnTo>
                  <a:pt x="2300" y="2341"/>
                </a:lnTo>
                <a:lnTo>
                  <a:pt x="2300" y="2344"/>
                </a:lnTo>
                <a:lnTo>
                  <a:pt x="2301" y="2346"/>
                </a:lnTo>
                <a:lnTo>
                  <a:pt x="2301" y="2347"/>
                </a:lnTo>
                <a:lnTo>
                  <a:pt x="2303" y="2349"/>
                </a:lnTo>
                <a:lnTo>
                  <a:pt x="2305" y="2351"/>
                </a:lnTo>
                <a:lnTo>
                  <a:pt x="2308" y="2353"/>
                </a:lnTo>
                <a:lnTo>
                  <a:pt x="2318" y="2353"/>
                </a:lnTo>
                <a:lnTo>
                  <a:pt x="2327" y="2353"/>
                </a:lnTo>
                <a:lnTo>
                  <a:pt x="2332" y="2353"/>
                </a:lnTo>
                <a:lnTo>
                  <a:pt x="2336" y="2356"/>
                </a:lnTo>
                <a:lnTo>
                  <a:pt x="2339" y="2359"/>
                </a:lnTo>
                <a:lnTo>
                  <a:pt x="2341" y="2364"/>
                </a:lnTo>
                <a:lnTo>
                  <a:pt x="2344" y="2368"/>
                </a:lnTo>
                <a:lnTo>
                  <a:pt x="2349" y="2375"/>
                </a:lnTo>
                <a:lnTo>
                  <a:pt x="2351" y="2378"/>
                </a:lnTo>
                <a:lnTo>
                  <a:pt x="2361" y="2382"/>
                </a:lnTo>
                <a:lnTo>
                  <a:pt x="2366" y="2388"/>
                </a:lnTo>
                <a:lnTo>
                  <a:pt x="2368" y="2392"/>
                </a:lnTo>
                <a:lnTo>
                  <a:pt x="2376" y="2400"/>
                </a:lnTo>
                <a:lnTo>
                  <a:pt x="2382" y="2404"/>
                </a:lnTo>
                <a:lnTo>
                  <a:pt x="2387" y="2407"/>
                </a:lnTo>
                <a:lnTo>
                  <a:pt x="2390" y="2407"/>
                </a:lnTo>
                <a:lnTo>
                  <a:pt x="2395" y="2405"/>
                </a:lnTo>
                <a:lnTo>
                  <a:pt x="2399" y="2405"/>
                </a:lnTo>
                <a:lnTo>
                  <a:pt x="2409" y="2409"/>
                </a:lnTo>
                <a:lnTo>
                  <a:pt x="2412" y="2412"/>
                </a:lnTo>
                <a:lnTo>
                  <a:pt x="2416" y="2414"/>
                </a:lnTo>
                <a:lnTo>
                  <a:pt x="2423" y="2416"/>
                </a:lnTo>
                <a:lnTo>
                  <a:pt x="2431" y="2419"/>
                </a:lnTo>
                <a:lnTo>
                  <a:pt x="2438" y="2424"/>
                </a:lnTo>
                <a:lnTo>
                  <a:pt x="2443" y="2429"/>
                </a:lnTo>
                <a:lnTo>
                  <a:pt x="2446" y="2429"/>
                </a:lnTo>
                <a:lnTo>
                  <a:pt x="2477" y="2429"/>
                </a:lnTo>
                <a:lnTo>
                  <a:pt x="2482" y="2431"/>
                </a:lnTo>
                <a:lnTo>
                  <a:pt x="2487" y="2436"/>
                </a:lnTo>
                <a:lnTo>
                  <a:pt x="2492" y="2440"/>
                </a:lnTo>
                <a:lnTo>
                  <a:pt x="2498" y="2443"/>
                </a:lnTo>
                <a:lnTo>
                  <a:pt x="2504" y="2441"/>
                </a:lnTo>
                <a:lnTo>
                  <a:pt x="2508" y="2441"/>
                </a:lnTo>
                <a:lnTo>
                  <a:pt x="2516" y="2445"/>
                </a:lnTo>
                <a:lnTo>
                  <a:pt x="2522" y="2450"/>
                </a:lnTo>
                <a:lnTo>
                  <a:pt x="2527" y="2450"/>
                </a:lnTo>
                <a:lnTo>
                  <a:pt x="2532" y="2450"/>
                </a:lnTo>
                <a:lnTo>
                  <a:pt x="2532" y="2457"/>
                </a:lnTo>
                <a:lnTo>
                  <a:pt x="2539" y="2457"/>
                </a:lnTo>
                <a:lnTo>
                  <a:pt x="2547" y="2457"/>
                </a:lnTo>
                <a:lnTo>
                  <a:pt x="2554" y="2457"/>
                </a:lnTo>
                <a:lnTo>
                  <a:pt x="2566" y="2460"/>
                </a:lnTo>
                <a:lnTo>
                  <a:pt x="2578" y="2463"/>
                </a:lnTo>
                <a:lnTo>
                  <a:pt x="2585" y="2465"/>
                </a:lnTo>
                <a:lnTo>
                  <a:pt x="2593" y="2463"/>
                </a:lnTo>
                <a:lnTo>
                  <a:pt x="2593" y="2457"/>
                </a:lnTo>
                <a:lnTo>
                  <a:pt x="2583" y="2451"/>
                </a:lnTo>
                <a:lnTo>
                  <a:pt x="2573" y="2446"/>
                </a:lnTo>
                <a:lnTo>
                  <a:pt x="2564" y="2440"/>
                </a:lnTo>
                <a:lnTo>
                  <a:pt x="2561" y="2434"/>
                </a:lnTo>
                <a:lnTo>
                  <a:pt x="2559" y="2429"/>
                </a:lnTo>
                <a:lnTo>
                  <a:pt x="2556" y="2421"/>
                </a:lnTo>
                <a:lnTo>
                  <a:pt x="2554" y="2416"/>
                </a:lnTo>
                <a:lnTo>
                  <a:pt x="2552" y="2409"/>
                </a:lnTo>
                <a:lnTo>
                  <a:pt x="2551" y="2405"/>
                </a:lnTo>
                <a:lnTo>
                  <a:pt x="2549" y="2404"/>
                </a:lnTo>
                <a:lnTo>
                  <a:pt x="2545" y="2402"/>
                </a:lnTo>
                <a:lnTo>
                  <a:pt x="2545" y="2395"/>
                </a:lnTo>
                <a:lnTo>
                  <a:pt x="2545" y="2388"/>
                </a:lnTo>
                <a:lnTo>
                  <a:pt x="2545" y="2382"/>
                </a:lnTo>
                <a:lnTo>
                  <a:pt x="2545" y="2375"/>
                </a:lnTo>
                <a:lnTo>
                  <a:pt x="2544" y="2371"/>
                </a:lnTo>
                <a:lnTo>
                  <a:pt x="2542" y="2370"/>
                </a:lnTo>
                <a:lnTo>
                  <a:pt x="2540" y="2370"/>
                </a:lnTo>
                <a:lnTo>
                  <a:pt x="2539" y="2368"/>
                </a:lnTo>
                <a:lnTo>
                  <a:pt x="2535" y="2358"/>
                </a:lnTo>
                <a:lnTo>
                  <a:pt x="2535" y="2349"/>
                </a:lnTo>
                <a:lnTo>
                  <a:pt x="2533" y="2342"/>
                </a:lnTo>
                <a:lnTo>
                  <a:pt x="2532" y="2334"/>
                </a:lnTo>
                <a:lnTo>
                  <a:pt x="2532" y="2293"/>
                </a:lnTo>
                <a:lnTo>
                  <a:pt x="2527" y="2286"/>
                </a:lnTo>
                <a:lnTo>
                  <a:pt x="2523" y="2279"/>
                </a:lnTo>
                <a:lnTo>
                  <a:pt x="2522" y="2271"/>
                </a:lnTo>
                <a:lnTo>
                  <a:pt x="2518" y="2260"/>
                </a:lnTo>
                <a:lnTo>
                  <a:pt x="2518" y="2240"/>
                </a:lnTo>
                <a:lnTo>
                  <a:pt x="2518" y="2218"/>
                </a:lnTo>
                <a:lnTo>
                  <a:pt x="2525" y="2202"/>
                </a:lnTo>
                <a:lnTo>
                  <a:pt x="2533" y="2189"/>
                </a:lnTo>
                <a:lnTo>
                  <a:pt x="2540" y="2173"/>
                </a:lnTo>
                <a:lnTo>
                  <a:pt x="2544" y="2165"/>
                </a:lnTo>
                <a:lnTo>
                  <a:pt x="2545" y="2156"/>
                </a:lnTo>
                <a:lnTo>
                  <a:pt x="2549" y="2155"/>
                </a:lnTo>
                <a:lnTo>
                  <a:pt x="2551" y="2151"/>
                </a:lnTo>
                <a:lnTo>
                  <a:pt x="2552" y="2148"/>
                </a:lnTo>
                <a:lnTo>
                  <a:pt x="2552" y="2143"/>
                </a:lnTo>
                <a:lnTo>
                  <a:pt x="2559" y="2139"/>
                </a:lnTo>
                <a:lnTo>
                  <a:pt x="2563" y="2136"/>
                </a:lnTo>
                <a:lnTo>
                  <a:pt x="2566" y="2129"/>
                </a:lnTo>
                <a:lnTo>
                  <a:pt x="2569" y="2122"/>
                </a:lnTo>
                <a:lnTo>
                  <a:pt x="2571" y="2115"/>
                </a:lnTo>
                <a:lnTo>
                  <a:pt x="2574" y="2109"/>
                </a:lnTo>
                <a:lnTo>
                  <a:pt x="2580" y="2105"/>
                </a:lnTo>
                <a:lnTo>
                  <a:pt x="2586" y="2102"/>
                </a:lnTo>
                <a:lnTo>
                  <a:pt x="2590" y="2093"/>
                </a:lnTo>
                <a:lnTo>
                  <a:pt x="2595" y="2086"/>
                </a:lnTo>
                <a:lnTo>
                  <a:pt x="2598" y="2078"/>
                </a:lnTo>
                <a:lnTo>
                  <a:pt x="2600" y="2073"/>
                </a:lnTo>
                <a:lnTo>
                  <a:pt x="2600" y="2068"/>
                </a:lnTo>
                <a:lnTo>
                  <a:pt x="2602" y="2064"/>
                </a:lnTo>
                <a:lnTo>
                  <a:pt x="2603" y="2059"/>
                </a:lnTo>
                <a:lnTo>
                  <a:pt x="2610" y="2054"/>
                </a:lnTo>
                <a:lnTo>
                  <a:pt x="2612" y="2051"/>
                </a:lnTo>
                <a:lnTo>
                  <a:pt x="2614" y="2045"/>
                </a:lnTo>
                <a:lnTo>
                  <a:pt x="2615" y="2040"/>
                </a:lnTo>
                <a:lnTo>
                  <a:pt x="2614" y="2033"/>
                </a:lnTo>
                <a:lnTo>
                  <a:pt x="2619" y="2032"/>
                </a:lnTo>
                <a:lnTo>
                  <a:pt x="2622" y="2030"/>
                </a:lnTo>
                <a:lnTo>
                  <a:pt x="2627" y="2023"/>
                </a:lnTo>
                <a:lnTo>
                  <a:pt x="2631" y="2015"/>
                </a:lnTo>
                <a:lnTo>
                  <a:pt x="2634" y="2006"/>
                </a:lnTo>
                <a:lnTo>
                  <a:pt x="2638" y="1998"/>
                </a:lnTo>
                <a:lnTo>
                  <a:pt x="2643" y="1991"/>
                </a:lnTo>
                <a:lnTo>
                  <a:pt x="2646" y="1982"/>
                </a:lnTo>
                <a:lnTo>
                  <a:pt x="2648" y="1977"/>
                </a:lnTo>
                <a:lnTo>
                  <a:pt x="2648" y="1972"/>
                </a:lnTo>
                <a:lnTo>
                  <a:pt x="2655" y="1969"/>
                </a:lnTo>
                <a:lnTo>
                  <a:pt x="2660" y="1964"/>
                </a:lnTo>
                <a:lnTo>
                  <a:pt x="2665" y="1958"/>
                </a:lnTo>
                <a:lnTo>
                  <a:pt x="2668" y="1952"/>
                </a:lnTo>
                <a:lnTo>
                  <a:pt x="2673" y="1952"/>
                </a:lnTo>
                <a:lnTo>
                  <a:pt x="2677" y="1950"/>
                </a:lnTo>
                <a:lnTo>
                  <a:pt x="2679" y="1947"/>
                </a:lnTo>
                <a:lnTo>
                  <a:pt x="2680" y="1943"/>
                </a:lnTo>
                <a:lnTo>
                  <a:pt x="2682" y="1935"/>
                </a:lnTo>
                <a:lnTo>
                  <a:pt x="2685" y="1933"/>
                </a:lnTo>
                <a:lnTo>
                  <a:pt x="2689" y="1931"/>
                </a:lnTo>
                <a:lnTo>
                  <a:pt x="2696" y="1918"/>
                </a:lnTo>
                <a:lnTo>
                  <a:pt x="2702" y="1904"/>
                </a:lnTo>
                <a:lnTo>
                  <a:pt x="2708" y="1895"/>
                </a:lnTo>
                <a:lnTo>
                  <a:pt x="2713" y="1889"/>
                </a:lnTo>
                <a:lnTo>
                  <a:pt x="2719" y="1880"/>
                </a:lnTo>
                <a:lnTo>
                  <a:pt x="2723" y="1870"/>
                </a:lnTo>
                <a:lnTo>
                  <a:pt x="2725" y="1860"/>
                </a:lnTo>
                <a:lnTo>
                  <a:pt x="2728" y="1853"/>
                </a:lnTo>
                <a:lnTo>
                  <a:pt x="2735" y="1839"/>
                </a:lnTo>
                <a:lnTo>
                  <a:pt x="2736" y="1836"/>
                </a:lnTo>
                <a:lnTo>
                  <a:pt x="2738" y="1827"/>
                </a:lnTo>
                <a:lnTo>
                  <a:pt x="2738" y="1819"/>
                </a:lnTo>
                <a:lnTo>
                  <a:pt x="2740" y="1817"/>
                </a:lnTo>
                <a:lnTo>
                  <a:pt x="2743" y="1815"/>
                </a:lnTo>
                <a:lnTo>
                  <a:pt x="2745" y="1813"/>
                </a:lnTo>
                <a:lnTo>
                  <a:pt x="2750" y="1807"/>
                </a:lnTo>
                <a:lnTo>
                  <a:pt x="2754" y="1798"/>
                </a:lnTo>
                <a:lnTo>
                  <a:pt x="2755" y="1795"/>
                </a:lnTo>
                <a:lnTo>
                  <a:pt x="2759" y="1791"/>
                </a:lnTo>
                <a:lnTo>
                  <a:pt x="2764" y="1788"/>
                </a:lnTo>
                <a:lnTo>
                  <a:pt x="2767" y="1786"/>
                </a:lnTo>
                <a:lnTo>
                  <a:pt x="2772" y="1784"/>
                </a:lnTo>
                <a:lnTo>
                  <a:pt x="2781" y="1784"/>
                </a:lnTo>
                <a:lnTo>
                  <a:pt x="2788" y="1783"/>
                </a:lnTo>
                <a:lnTo>
                  <a:pt x="2791" y="1783"/>
                </a:lnTo>
                <a:lnTo>
                  <a:pt x="2794" y="1781"/>
                </a:lnTo>
                <a:lnTo>
                  <a:pt x="2801" y="1779"/>
                </a:lnTo>
                <a:lnTo>
                  <a:pt x="2808" y="1776"/>
                </a:lnTo>
                <a:lnTo>
                  <a:pt x="2813" y="1774"/>
                </a:lnTo>
                <a:lnTo>
                  <a:pt x="2820" y="1772"/>
                </a:lnTo>
                <a:lnTo>
                  <a:pt x="2823" y="1771"/>
                </a:lnTo>
                <a:lnTo>
                  <a:pt x="2832" y="1767"/>
                </a:lnTo>
                <a:lnTo>
                  <a:pt x="2837" y="1733"/>
                </a:lnTo>
                <a:lnTo>
                  <a:pt x="2839" y="1714"/>
                </a:lnTo>
                <a:lnTo>
                  <a:pt x="2839" y="1692"/>
                </a:lnTo>
                <a:close/>
                <a:moveTo>
                  <a:pt x="239" y="1605"/>
                </a:moveTo>
                <a:lnTo>
                  <a:pt x="237" y="1605"/>
                </a:lnTo>
                <a:lnTo>
                  <a:pt x="239" y="1605"/>
                </a:lnTo>
                <a:close/>
                <a:moveTo>
                  <a:pt x="1341" y="246"/>
                </a:moveTo>
                <a:lnTo>
                  <a:pt x="1341" y="246"/>
                </a:lnTo>
                <a:close/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2" name="Freeform 20">
            <a:extLst>
              <a:ext uri="{FF2B5EF4-FFF2-40B4-BE49-F238E27FC236}">
                <a16:creationId xmlns:a16="http://schemas.microsoft.com/office/drawing/2014/main" id="{A23F6482-BB2B-47C6-9B06-8BB690964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760" y="681644"/>
            <a:ext cx="2393332" cy="2358162"/>
          </a:xfrm>
          <a:custGeom>
            <a:avLst/>
            <a:gdLst>
              <a:gd name="T0" fmla="*/ 1340933 w 6040"/>
              <a:gd name="T1" fmla="*/ 528832 h 6306"/>
              <a:gd name="T2" fmla="*/ 1152252 w 6040"/>
              <a:gd name="T3" fmla="*/ 697669 h 6306"/>
              <a:gd name="T4" fmla="*/ 1174937 w 6040"/>
              <a:gd name="T5" fmla="*/ 661310 h 6306"/>
              <a:gd name="T6" fmla="*/ 1248033 w 6040"/>
              <a:gd name="T7" fmla="*/ 567351 h 6306"/>
              <a:gd name="T8" fmla="*/ 1098240 w 6040"/>
              <a:gd name="T9" fmla="*/ 763188 h 6306"/>
              <a:gd name="T10" fmla="*/ 1098240 w 6040"/>
              <a:gd name="T11" fmla="*/ 1029224 h 6306"/>
              <a:gd name="T12" fmla="*/ 1582186 w 6040"/>
              <a:gd name="T13" fmla="*/ 343795 h 6306"/>
              <a:gd name="T14" fmla="*/ 1700291 w 6040"/>
              <a:gd name="T15" fmla="*/ 194037 h 6306"/>
              <a:gd name="T16" fmla="*/ 1818757 w 6040"/>
              <a:gd name="T17" fmla="*/ 155878 h 6306"/>
              <a:gd name="T18" fmla="*/ 1736299 w 6040"/>
              <a:gd name="T19" fmla="*/ 172437 h 6306"/>
              <a:gd name="T20" fmla="*/ 1410428 w 6040"/>
              <a:gd name="T21" fmla="*/ 464393 h 6306"/>
              <a:gd name="T22" fmla="*/ 1455798 w 6040"/>
              <a:gd name="T23" fmla="*/ 395634 h 6306"/>
              <a:gd name="T24" fmla="*/ 1474162 w 6040"/>
              <a:gd name="T25" fmla="*/ 326515 h 6306"/>
              <a:gd name="T26" fmla="*/ 1100760 w 6040"/>
              <a:gd name="T27" fmla="*/ 984945 h 6306"/>
              <a:gd name="T28" fmla="*/ 1006060 w 6040"/>
              <a:gd name="T29" fmla="*/ 1178622 h 6306"/>
              <a:gd name="T30" fmla="*/ 510592 w 6040"/>
              <a:gd name="T31" fmla="*/ 2076088 h 6306"/>
              <a:gd name="T32" fmla="*/ 1337692 w 6040"/>
              <a:gd name="T33" fmla="*/ 624590 h 6306"/>
              <a:gd name="T34" fmla="*/ 2137427 w 6040"/>
              <a:gd name="T35" fmla="*/ 181797 h 6306"/>
              <a:gd name="T36" fmla="*/ 1967470 w 6040"/>
              <a:gd name="T37" fmla="*/ 115918 h 6306"/>
              <a:gd name="T38" fmla="*/ 1842162 w 6040"/>
              <a:gd name="T39" fmla="*/ 230396 h 6306"/>
              <a:gd name="T40" fmla="*/ 1770867 w 6040"/>
              <a:gd name="T41" fmla="*/ 178557 h 6306"/>
              <a:gd name="T42" fmla="*/ 1667524 w 6040"/>
              <a:gd name="T43" fmla="*/ 311395 h 6306"/>
              <a:gd name="T44" fmla="*/ 1592628 w 6040"/>
              <a:gd name="T45" fmla="*/ 380154 h 6306"/>
              <a:gd name="T46" fmla="*/ 1523493 w 6040"/>
              <a:gd name="T47" fmla="*/ 417594 h 6306"/>
              <a:gd name="T48" fmla="*/ 1444636 w 6040"/>
              <a:gd name="T49" fmla="*/ 466553 h 6306"/>
              <a:gd name="T50" fmla="*/ 1332291 w 6040"/>
              <a:gd name="T51" fmla="*/ 551511 h 6306"/>
              <a:gd name="T52" fmla="*/ 1316808 w 6040"/>
              <a:gd name="T53" fmla="*/ 626390 h 6306"/>
              <a:gd name="T54" fmla="*/ 1314647 w 6040"/>
              <a:gd name="T55" fmla="*/ 673190 h 6306"/>
              <a:gd name="T56" fmla="*/ 1273238 w 6040"/>
              <a:gd name="T57" fmla="*/ 740509 h 6306"/>
              <a:gd name="T58" fmla="*/ 1262436 w 6040"/>
              <a:gd name="T59" fmla="*/ 805668 h 6306"/>
              <a:gd name="T60" fmla="*/ 1159813 w 6040"/>
              <a:gd name="T61" fmla="*/ 891706 h 6306"/>
              <a:gd name="T62" fmla="*/ 1140009 w 6040"/>
              <a:gd name="T63" fmla="*/ 1016984 h 6306"/>
              <a:gd name="T64" fmla="*/ 1059711 w 6040"/>
              <a:gd name="T65" fmla="*/ 1147302 h 6306"/>
              <a:gd name="T66" fmla="*/ 1020463 w 6040"/>
              <a:gd name="T67" fmla="*/ 1259981 h 6306"/>
              <a:gd name="T68" fmla="*/ 888314 w 6040"/>
              <a:gd name="T69" fmla="*/ 1366539 h 6306"/>
              <a:gd name="T70" fmla="*/ 768408 w 6040"/>
              <a:gd name="T71" fmla="*/ 1438898 h 6306"/>
              <a:gd name="T72" fmla="*/ 742122 w 6040"/>
              <a:gd name="T73" fmla="*/ 1449338 h 6306"/>
              <a:gd name="T74" fmla="*/ 713676 w 6040"/>
              <a:gd name="T75" fmla="*/ 1530336 h 6306"/>
              <a:gd name="T76" fmla="*/ 603132 w 6040"/>
              <a:gd name="T77" fmla="*/ 1589735 h 6306"/>
              <a:gd name="T78" fmla="*/ 571805 w 6040"/>
              <a:gd name="T79" fmla="*/ 1627175 h 6306"/>
              <a:gd name="T80" fmla="*/ 519593 w 6040"/>
              <a:gd name="T81" fmla="*/ 1741653 h 6306"/>
              <a:gd name="T82" fmla="*/ 494028 w 6040"/>
              <a:gd name="T83" fmla="*/ 1799252 h 6306"/>
              <a:gd name="T84" fmla="*/ 510952 w 6040"/>
              <a:gd name="T85" fmla="*/ 1852531 h 6306"/>
              <a:gd name="T86" fmla="*/ 526435 w 6040"/>
              <a:gd name="T87" fmla="*/ 1974930 h 6306"/>
              <a:gd name="T88" fmla="*/ 501950 w 6040"/>
              <a:gd name="T89" fmla="*/ 2040449 h 6306"/>
              <a:gd name="T90" fmla="*/ 523914 w 6040"/>
              <a:gd name="T91" fmla="*/ 2172567 h 6306"/>
              <a:gd name="T92" fmla="*/ 791093 w 6040"/>
              <a:gd name="T93" fmla="*/ 2183726 h 6306"/>
              <a:gd name="T94" fmla="*/ 921441 w 6040"/>
              <a:gd name="T95" fmla="*/ 2041889 h 6306"/>
              <a:gd name="T96" fmla="*/ 1033786 w 6040"/>
              <a:gd name="T97" fmla="*/ 2027849 h 6306"/>
              <a:gd name="T98" fmla="*/ 1124166 w 6040"/>
              <a:gd name="T99" fmla="*/ 1744173 h 6306"/>
              <a:gd name="T100" fmla="*/ 1115524 w 6040"/>
              <a:gd name="T101" fmla="*/ 1343139 h 6306"/>
              <a:gd name="T102" fmla="*/ 1248033 w 6040"/>
              <a:gd name="T103" fmla="*/ 1028144 h 6306"/>
              <a:gd name="T104" fmla="*/ 1405387 w 6040"/>
              <a:gd name="T105" fmla="*/ 682909 h 6306"/>
              <a:gd name="T106" fmla="*/ 1674006 w 6040"/>
              <a:gd name="T107" fmla="*/ 488152 h 6306"/>
              <a:gd name="T108" fmla="*/ 1910937 w 6040"/>
              <a:gd name="T109" fmla="*/ 308875 h 6306"/>
              <a:gd name="T110" fmla="*/ 545519 w 6040"/>
              <a:gd name="T111" fmla="*/ 1979969 h 6306"/>
              <a:gd name="T112" fmla="*/ 965731 w 6040"/>
              <a:gd name="T113" fmla="*/ 1390299 h 6306"/>
              <a:gd name="T114" fmla="*/ 1010381 w 6040"/>
              <a:gd name="T115" fmla="*/ 1352859 h 6306"/>
              <a:gd name="T116" fmla="*/ 877152 w 6040"/>
              <a:gd name="T117" fmla="*/ 1343499 h 6306"/>
              <a:gd name="T118" fmla="*/ 834302 w 6040"/>
              <a:gd name="T119" fmla="*/ 1368699 h 6306"/>
              <a:gd name="T120" fmla="*/ 801535 w 6040"/>
              <a:gd name="T121" fmla="*/ 1420538 h 6306"/>
              <a:gd name="T122" fmla="*/ 497629 w 6040"/>
              <a:gd name="T123" fmla="*/ 2050888 h 6306"/>
              <a:gd name="T124" fmla="*/ 506271 w 6040"/>
              <a:gd name="T125" fmla="*/ 1712854 h 63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040" h="6306">
                <a:moveTo>
                  <a:pt x="3256" y="2434"/>
                </a:moveTo>
                <a:lnTo>
                  <a:pt x="3256" y="2438"/>
                </a:lnTo>
                <a:lnTo>
                  <a:pt x="3258" y="2439"/>
                </a:lnTo>
                <a:lnTo>
                  <a:pt x="3263" y="2441"/>
                </a:lnTo>
                <a:lnTo>
                  <a:pt x="3277" y="2441"/>
                </a:lnTo>
                <a:lnTo>
                  <a:pt x="3279" y="2439"/>
                </a:lnTo>
                <a:lnTo>
                  <a:pt x="3279" y="2436"/>
                </a:lnTo>
                <a:lnTo>
                  <a:pt x="3275" y="2431"/>
                </a:lnTo>
                <a:lnTo>
                  <a:pt x="3270" y="2427"/>
                </a:lnTo>
                <a:lnTo>
                  <a:pt x="3267" y="2422"/>
                </a:lnTo>
                <a:lnTo>
                  <a:pt x="3263" y="2422"/>
                </a:lnTo>
                <a:lnTo>
                  <a:pt x="3256" y="2422"/>
                </a:lnTo>
                <a:lnTo>
                  <a:pt x="3255" y="2424"/>
                </a:lnTo>
                <a:lnTo>
                  <a:pt x="3255" y="2426"/>
                </a:lnTo>
                <a:lnTo>
                  <a:pt x="3256" y="2434"/>
                </a:lnTo>
                <a:close/>
                <a:moveTo>
                  <a:pt x="3337" y="2327"/>
                </a:moveTo>
                <a:lnTo>
                  <a:pt x="3337" y="2320"/>
                </a:lnTo>
                <a:lnTo>
                  <a:pt x="3328" y="2320"/>
                </a:lnTo>
                <a:lnTo>
                  <a:pt x="3321" y="2322"/>
                </a:lnTo>
                <a:lnTo>
                  <a:pt x="3316" y="2327"/>
                </a:lnTo>
                <a:lnTo>
                  <a:pt x="3316" y="2334"/>
                </a:lnTo>
                <a:lnTo>
                  <a:pt x="3323" y="2334"/>
                </a:lnTo>
                <a:lnTo>
                  <a:pt x="3328" y="2334"/>
                </a:lnTo>
                <a:lnTo>
                  <a:pt x="3332" y="2332"/>
                </a:lnTo>
                <a:lnTo>
                  <a:pt x="3335" y="2330"/>
                </a:lnTo>
                <a:lnTo>
                  <a:pt x="3337" y="2327"/>
                </a:lnTo>
                <a:close/>
                <a:moveTo>
                  <a:pt x="3357" y="2218"/>
                </a:moveTo>
                <a:lnTo>
                  <a:pt x="3356" y="2223"/>
                </a:lnTo>
                <a:lnTo>
                  <a:pt x="3352" y="2226"/>
                </a:lnTo>
                <a:lnTo>
                  <a:pt x="3345" y="2233"/>
                </a:lnTo>
                <a:lnTo>
                  <a:pt x="3342" y="2236"/>
                </a:lnTo>
                <a:lnTo>
                  <a:pt x="3338" y="2240"/>
                </a:lnTo>
                <a:lnTo>
                  <a:pt x="3337" y="2245"/>
                </a:lnTo>
                <a:lnTo>
                  <a:pt x="3337" y="2252"/>
                </a:lnTo>
                <a:lnTo>
                  <a:pt x="3345" y="2252"/>
                </a:lnTo>
                <a:lnTo>
                  <a:pt x="3350" y="2248"/>
                </a:lnTo>
                <a:lnTo>
                  <a:pt x="3356" y="2247"/>
                </a:lnTo>
                <a:lnTo>
                  <a:pt x="3364" y="2245"/>
                </a:lnTo>
                <a:lnTo>
                  <a:pt x="3364" y="2228"/>
                </a:lnTo>
                <a:lnTo>
                  <a:pt x="3362" y="2221"/>
                </a:lnTo>
                <a:lnTo>
                  <a:pt x="3361" y="2219"/>
                </a:lnTo>
                <a:lnTo>
                  <a:pt x="3357" y="2218"/>
                </a:lnTo>
                <a:close/>
                <a:moveTo>
                  <a:pt x="3187" y="2559"/>
                </a:moveTo>
                <a:lnTo>
                  <a:pt x="3192" y="2557"/>
                </a:lnTo>
                <a:lnTo>
                  <a:pt x="3195" y="2555"/>
                </a:lnTo>
                <a:lnTo>
                  <a:pt x="3197" y="2552"/>
                </a:lnTo>
                <a:lnTo>
                  <a:pt x="3198" y="2548"/>
                </a:lnTo>
                <a:lnTo>
                  <a:pt x="3200" y="2536"/>
                </a:lnTo>
                <a:lnTo>
                  <a:pt x="3200" y="2525"/>
                </a:lnTo>
                <a:lnTo>
                  <a:pt x="3197" y="2526"/>
                </a:lnTo>
                <a:lnTo>
                  <a:pt x="3195" y="2528"/>
                </a:lnTo>
                <a:lnTo>
                  <a:pt x="3193" y="2535"/>
                </a:lnTo>
                <a:lnTo>
                  <a:pt x="3192" y="2542"/>
                </a:lnTo>
                <a:lnTo>
                  <a:pt x="3190" y="2545"/>
                </a:lnTo>
                <a:lnTo>
                  <a:pt x="3187" y="2545"/>
                </a:lnTo>
                <a:lnTo>
                  <a:pt x="3185" y="2547"/>
                </a:lnTo>
                <a:lnTo>
                  <a:pt x="3183" y="2548"/>
                </a:lnTo>
                <a:lnTo>
                  <a:pt x="3180" y="2552"/>
                </a:lnTo>
                <a:lnTo>
                  <a:pt x="3175" y="2554"/>
                </a:lnTo>
                <a:lnTo>
                  <a:pt x="3173" y="2555"/>
                </a:lnTo>
                <a:lnTo>
                  <a:pt x="3173" y="2559"/>
                </a:lnTo>
                <a:lnTo>
                  <a:pt x="3187" y="2559"/>
                </a:lnTo>
                <a:close/>
                <a:moveTo>
                  <a:pt x="2545" y="3657"/>
                </a:moveTo>
                <a:lnTo>
                  <a:pt x="2540" y="3659"/>
                </a:lnTo>
                <a:lnTo>
                  <a:pt x="2537" y="3662"/>
                </a:lnTo>
                <a:lnTo>
                  <a:pt x="2538" y="3666"/>
                </a:lnTo>
                <a:lnTo>
                  <a:pt x="2540" y="3669"/>
                </a:lnTo>
                <a:lnTo>
                  <a:pt x="2542" y="3671"/>
                </a:lnTo>
                <a:lnTo>
                  <a:pt x="2545" y="3669"/>
                </a:lnTo>
                <a:lnTo>
                  <a:pt x="2547" y="3666"/>
                </a:lnTo>
                <a:lnTo>
                  <a:pt x="2545" y="3657"/>
                </a:lnTo>
                <a:close/>
                <a:moveTo>
                  <a:pt x="3166" y="2620"/>
                </a:moveTo>
                <a:lnTo>
                  <a:pt x="3168" y="2615"/>
                </a:lnTo>
                <a:lnTo>
                  <a:pt x="3169" y="2613"/>
                </a:lnTo>
                <a:lnTo>
                  <a:pt x="3173" y="2613"/>
                </a:lnTo>
                <a:lnTo>
                  <a:pt x="3173" y="2607"/>
                </a:lnTo>
                <a:lnTo>
                  <a:pt x="3173" y="2600"/>
                </a:lnTo>
                <a:lnTo>
                  <a:pt x="3166" y="2600"/>
                </a:lnTo>
                <a:lnTo>
                  <a:pt x="3163" y="2600"/>
                </a:lnTo>
                <a:lnTo>
                  <a:pt x="3159" y="2601"/>
                </a:lnTo>
                <a:lnTo>
                  <a:pt x="3158" y="2605"/>
                </a:lnTo>
                <a:lnTo>
                  <a:pt x="3152" y="2610"/>
                </a:lnTo>
                <a:lnTo>
                  <a:pt x="3149" y="2613"/>
                </a:lnTo>
                <a:lnTo>
                  <a:pt x="3146" y="2613"/>
                </a:lnTo>
                <a:lnTo>
                  <a:pt x="3142" y="2618"/>
                </a:lnTo>
                <a:lnTo>
                  <a:pt x="3140" y="2625"/>
                </a:lnTo>
                <a:lnTo>
                  <a:pt x="3139" y="2632"/>
                </a:lnTo>
                <a:lnTo>
                  <a:pt x="3139" y="2641"/>
                </a:lnTo>
                <a:lnTo>
                  <a:pt x="3144" y="2642"/>
                </a:lnTo>
                <a:lnTo>
                  <a:pt x="3146" y="2644"/>
                </a:lnTo>
                <a:lnTo>
                  <a:pt x="3146" y="2648"/>
                </a:lnTo>
                <a:lnTo>
                  <a:pt x="3154" y="2649"/>
                </a:lnTo>
                <a:lnTo>
                  <a:pt x="3156" y="2649"/>
                </a:lnTo>
                <a:lnTo>
                  <a:pt x="3158" y="2648"/>
                </a:lnTo>
                <a:lnTo>
                  <a:pt x="3159" y="2642"/>
                </a:lnTo>
                <a:lnTo>
                  <a:pt x="3159" y="2637"/>
                </a:lnTo>
                <a:lnTo>
                  <a:pt x="3159" y="2630"/>
                </a:lnTo>
                <a:lnTo>
                  <a:pt x="3159" y="2625"/>
                </a:lnTo>
                <a:lnTo>
                  <a:pt x="3161" y="2622"/>
                </a:lnTo>
                <a:lnTo>
                  <a:pt x="3163" y="2620"/>
                </a:lnTo>
                <a:lnTo>
                  <a:pt x="3166" y="2620"/>
                </a:lnTo>
                <a:close/>
                <a:moveTo>
                  <a:pt x="3180" y="2538"/>
                </a:moveTo>
                <a:lnTo>
                  <a:pt x="3181" y="2533"/>
                </a:lnTo>
                <a:lnTo>
                  <a:pt x="3183" y="2531"/>
                </a:lnTo>
                <a:lnTo>
                  <a:pt x="3187" y="2531"/>
                </a:lnTo>
                <a:lnTo>
                  <a:pt x="3187" y="2530"/>
                </a:lnTo>
                <a:lnTo>
                  <a:pt x="3185" y="2528"/>
                </a:lnTo>
                <a:lnTo>
                  <a:pt x="3180" y="2526"/>
                </a:lnTo>
                <a:lnTo>
                  <a:pt x="3176" y="2526"/>
                </a:lnTo>
                <a:lnTo>
                  <a:pt x="3175" y="2528"/>
                </a:lnTo>
                <a:lnTo>
                  <a:pt x="3173" y="2531"/>
                </a:lnTo>
                <a:lnTo>
                  <a:pt x="3175" y="2536"/>
                </a:lnTo>
                <a:lnTo>
                  <a:pt x="3176" y="2538"/>
                </a:lnTo>
                <a:lnTo>
                  <a:pt x="3180" y="2538"/>
                </a:lnTo>
                <a:close/>
                <a:moveTo>
                  <a:pt x="3780" y="1453"/>
                </a:moveTo>
                <a:lnTo>
                  <a:pt x="3772" y="1452"/>
                </a:lnTo>
                <a:lnTo>
                  <a:pt x="3767" y="1450"/>
                </a:lnTo>
                <a:lnTo>
                  <a:pt x="3761" y="1446"/>
                </a:lnTo>
                <a:lnTo>
                  <a:pt x="3753" y="1446"/>
                </a:lnTo>
                <a:lnTo>
                  <a:pt x="3753" y="1450"/>
                </a:lnTo>
                <a:lnTo>
                  <a:pt x="3751" y="1452"/>
                </a:lnTo>
                <a:lnTo>
                  <a:pt x="3746" y="1453"/>
                </a:lnTo>
                <a:lnTo>
                  <a:pt x="3746" y="1460"/>
                </a:lnTo>
                <a:lnTo>
                  <a:pt x="3755" y="1465"/>
                </a:lnTo>
                <a:lnTo>
                  <a:pt x="3760" y="1467"/>
                </a:lnTo>
                <a:lnTo>
                  <a:pt x="3767" y="1467"/>
                </a:lnTo>
                <a:lnTo>
                  <a:pt x="3775" y="1462"/>
                </a:lnTo>
                <a:lnTo>
                  <a:pt x="3778" y="1458"/>
                </a:lnTo>
                <a:lnTo>
                  <a:pt x="3780" y="1453"/>
                </a:lnTo>
                <a:close/>
                <a:moveTo>
                  <a:pt x="3432" y="2190"/>
                </a:moveTo>
                <a:lnTo>
                  <a:pt x="3432" y="2185"/>
                </a:lnTo>
                <a:lnTo>
                  <a:pt x="3434" y="2180"/>
                </a:lnTo>
                <a:lnTo>
                  <a:pt x="3437" y="2172"/>
                </a:lnTo>
                <a:lnTo>
                  <a:pt x="3441" y="2163"/>
                </a:lnTo>
                <a:lnTo>
                  <a:pt x="3441" y="2156"/>
                </a:lnTo>
                <a:lnTo>
                  <a:pt x="3439" y="2149"/>
                </a:lnTo>
                <a:lnTo>
                  <a:pt x="3431" y="2149"/>
                </a:lnTo>
                <a:lnTo>
                  <a:pt x="3425" y="2153"/>
                </a:lnTo>
                <a:lnTo>
                  <a:pt x="3419" y="2155"/>
                </a:lnTo>
                <a:lnTo>
                  <a:pt x="3412" y="2156"/>
                </a:lnTo>
                <a:lnTo>
                  <a:pt x="3412" y="2163"/>
                </a:lnTo>
                <a:lnTo>
                  <a:pt x="3410" y="2166"/>
                </a:lnTo>
                <a:lnTo>
                  <a:pt x="3407" y="2170"/>
                </a:lnTo>
                <a:lnTo>
                  <a:pt x="3403" y="2172"/>
                </a:lnTo>
                <a:lnTo>
                  <a:pt x="3398" y="2173"/>
                </a:lnTo>
                <a:lnTo>
                  <a:pt x="3395" y="2175"/>
                </a:lnTo>
                <a:lnTo>
                  <a:pt x="3391" y="2178"/>
                </a:lnTo>
                <a:lnTo>
                  <a:pt x="3391" y="2183"/>
                </a:lnTo>
                <a:lnTo>
                  <a:pt x="3395" y="2185"/>
                </a:lnTo>
                <a:lnTo>
                  <a:pt x="3397" y="2189"/>
                </a:lnTo>
                <a:lnTo>
                  <a:pt x="3398" y="2192"/>
                </a:lnTo>
                <a:lnTo>
                  <a:pt x="3398" y="2197"/>
                </a:lnTo>
                <a:lnTo>
                  <a:pt x="3403" y="2197"/>
                </a:lnTo>
                <a:lnTo>
                  <a:pt x="3408" y="2197"/>
                </a:lnTo>
                <a:lnTo>
                  <a:pt x="3414" y="2192"/>
                </a:lnTo>
                <a:lnTo>
                  <a:pt x="3420" y="2189"/>
                </a:lnTo>
                <a:lnTo>
                  <a:pt x="3425" y="2189"/>
                </a:lnTo>
                <a:lnTo>
                  <a:pt x="3432" y="2190"/>
                </a:lnTo>
                <a:close/>
                <a:moveTo>
                  <a:pt x="3732" y="1501"/>
                </a:moveTo>
                <a:lnTo>
                  <a:pt x="3739" y="1503"/>
                </a:lnTo>
                <a:lnTo>
                  <a:pt x="3746" y="1504"/>
                </a:lnTo>
                <a:lnTo>
                  <a:pt x="3758" y="1510"/>
                </a:lnTo>
                <a:lnTo>
                  <a:pt x="3763" y="1513"/>
                </a:lnTo>
                <a:lnTo>
                  <a:pt x="3770" y="1515"/>
                </a:lnTo>
                <a:lnTo>
                  <a:pt x="3777" y="1516"/>
                </a:lnTo>
                <a:lnTo>
                  <a:pt x="3787" y="1515"/>
                </a:lnTo>
                <a:lnTo>
                  <a:pt x="3789" y="1508"/>
                </a:lnTo>
                <a:lnTo>
                  <a:pt x="3787" y="1503"/>
                </a:lnTo>
                <a:lnTo>
                  <a:pt x="3785" y="1496"/>
                </a:lnTo>
                <a:lnTo>
                  <a:pt x="3780" y="1491"/>
                </a:lnTo>
                <a:lnTo>
                  <a:pt x="3780" y="1486"/>
                </a:lnTo>
                <a:lnTo>
                  <a:pt x="3780" y="1481"/>
                </a:lnTo>
                <a:lnTo>
                  <a:pt x="3770" y="1482"/>
                </a:lnTo>
                <a:lnTo>
                  <a:pt x="3763" y="1482"/>
                </a:lnTo>
                <a:lnTo>
                  <a:pt x="3758" y="1479"/>
                </a:lnTo>
                <a:lnTo>
                  <a:pt x="3753" y="1477"/>
                </a:lnTo>
                <a:lnTo>
                  <a:pt x="3744" y="1470"/>
                </a:lnTo>
                <a:lnTo>
                  <a:pt x="3739" y="1467"/>
                </a:lnTo>
                <a:lnTo>
                  <a:pt x="3732" y="1467"/>
                </a:lnTo>
                <a:lnTo>
                  <a:pt x="3724" y="1469"/>
                </a:lnTo>
                <a:lnTo>
                  <a:pt x="3720" y="1470"/>
                </a:lnTo>
                <a:lnTo>
                  <a:pt x="3719" y="1474"/>
                </a:lnTo>
                <a:lnTo>
                  <a:pt x="3724" y="1479"/>
                </a:lnTo>
                <a:lnTo>
                  <a:pt x="3729" y="1484"/>
                </a:lnTo>
                <a:lnTo>
                  <a:pt x="3731" y="1493"/>
                </a:lnTo>
                <a:lnTo>
                  <a:pt x="3732" y="1501"/>
                </a:lnTo>
                <a:close/>
                <a:moveTo>
                  <a:pt x="3807" y="1501"/>
                </a:moveTo>
                <a:lnTo>
                  <a:pt x="3807" y="1474"/>
                </a:lnTo>
                <a:lnTo>
                  <a:pt x="3801" y="1474"/>
                </a:lnTo>
                <a:lnTo>
                  <a:pt x="3796" y="1472"/>
                </a:lnTo>
                <a:lnTo>
                  <a:pt x="3787" y="1467"/>
                </a:lnTo>
                <a:lnTo>
                  <a:pt x="3787" y="1474"/>
                </a:lnTo>
                <a:lnTo>
                  <a:pt x="3787" y="1481"/>
                </a:lnTo>
                <a:lnTo>
                  <a:pt x="3789" y="1486"/>
                </a:lnTo>
                <a:lnTo>
                  <a:pt x="3792" y="1489"/>
                </a:lnTo>
                <a:lnTo>
                  <a:pt x="3799" y="1496"/>
                </a:lnTo>
                <a:lnTo>
                  <a:pt x="3807" y="1501"/>
                </a:lnTo>
                <a:close/>
                <a:moveTo>
                  <a:pt x="3603" y="1522"/>
                </a:moveTo>
                <a:lnTo>
                  <a:pt x="3601" y="1513"/>
                </a:lnTo>
                <a:lnTo>
                  <a:pt x="3603" y="1506"/>
                </a:lnTo>
                <a:lnTo>
                  <a:pt x="3610" y="1496"/>
                </a:lnTo>
                <a:lnTo>
                  <a:pt x="3610" y="1493"/>
                </a:lnTo>
                <a:lnTo>
                  <a:pt x="3611" y="1484"/>
                </a:lnTo>
                <a:lnTo>
                  <a:pt x="3613" y="1479"/>
                </a:lnTo>
                <a:lnTo>
                  <a:pt x="3616" y="1475"/>
                </a:lnTo>
                <a:lnTo>
                  <a:pt x="3623" y="1474"/>
                </a:lnTo>
                <a:lnTo>
                  <a:pt x="3627" y="1474"/>
                </a:lnTo>
                <a:lnTo>
                  <a:pt x="3628" y="1472"/>
                </a:lnTo>
                <a:lnTo>
                  <a:pt x="3630" y="1470"/>
                </a:lnTo>
                <a:lnTo>
                  <a:pt x="3635" y="1465"/>
                </a:lnTo>
                <a:lnTo>
                  <a:pt x="3640" y="1462"/>
                </a:lnTo>
                <a:lnTo>
                  <a:pt x="3647" y="1458"/>
                </a:lnTo>
                <a:lnTo>
                  <a:pt x="3657" y="1460"/>
                </a:lnTo>
                <a:lnTo>
                  <a:pt x="3657" y="1453"/>
                </a:lnTo>
                <a:lnTo>
                  <a:pt x="3661" y="1450"/>
                </a:lnTo>
                <a:lnTo>
                  <a:pt x="3664" y="1448"/>
                </a:lnTo>
                <a:lnTo>
                  <a:pt x="3671" y="1446"/>
                </a:lnTo>
                <a:lnTo>
                  <a:pt x="3671" y="1419"/>
                </a:lnTo>
                <a:lnTo>
                  <a:pt x="3676" y="1417"/>
                </a:lnTo>
                <a:lnTo>
                  <a:pt x="3680" y="1414"/>
                </a:lnTo>
                <a:lnTo>
                  <a:pt x="3683" y="1411"/>
                </a:lnTo>
                <a:lnTo>
                  <a:pt x="3685" y="1405"/>
                </a:lnTo>
                <a:lnTo>
                  <a:pt x="3686" y="1400"/>
                </a:lnTo>
                <a:lnTo>
                  <a:pt x="3690" y="1397"/>
                </a:lnTo>
                <a:lnTo>
                  <a:pt x="3693" y="1394"/>
                </a:lnTo>
                <a:lnTo>
                  <a:pt x="3698" y="1392"/>
                </a:lnTo>
                <a:lnTo>
                  <a:pt x="3698" y="1375"/>
                </a:lnTo>
                <a:lnTo>
                  <a:pt x="3698" y="1358"/>
                </a:lnTo>
                <a:lnTo>
                  <a:pt x="3700" y="1342"/>
                </a:lnTo>
                <a:lnTo>
                  <a:pt x="3702" y="1336"/>
                </a:lnTo>
                <a:lnTo>
                  <a:pt x="3705" y="1330"/>
                </a:lnTo>
                <a:lnTo>
                  <a:pt x="3698" y="1330"/>
                </a:lnTo>
                <a:lnTo>
                  <a:pt x="3693" y="1329"/>
                </a:lnTo>
                <a:lnTo>
                  <a:pt x="3690" y="1325"/>
                </a:lnTo>
                <a:lnTo>
                  <a:pt x="3685" y="1324"/>
                </a:lnTo>
                <a:lnTo>
                  <a:pt x="3678" y="1324"/>
                </a:lnTo>
                <a:lnTo>
                  <a:pt x="3673" y="1327"/>
                </a:lnTo>
                <a:lnTo>
                  <a:pt x="3671" y="1327"/>
                </a:lnTo>
                <a:lnTo>
                  <a:pt x="3662" y="1330"/>
                </a:lnTo>
                <a:lnTo>
                  <a:pt x="3656" y="1334"/>
                </a:lnTo>
                <a:lnTo>
                  <a:pt x="3649" y="1342"/>
                </a:lnTo>
                <a:lnTo>
                  <a:pt x="3642" y="1353"/>
                </a:lnTo>
                <a:lnTo>
                  <a:pt x="3642" y="1356"/>
                </a:lnTo>
                <a:lnTo>
                  <a:pt x="3642" y="1370"/>
                </a:lnTo>
                <a:lnTo>
                  <a:pt x="3639" y="1383"/>
                </a:lnTo>
                <a:lnTo>
                  <a:pt x="3637" y="1388"/>
                </a:lnTo>
                <a:lnTo>
                  <a:pt x="3634" y="1394"/>
                </a:lnTo>
                <a:lnTo>
                  <a:pt x="3628" y="1397"/>
                </a:lnTo>
                <a:lnTo>
                  <a:pt x="3623" y="1399"/>
                </a:lnTo>
                <a:lnTo>
                  <a:pt x="3622" y="1404"/>
                </a:lnTo>
                <a:lnTo>
                  <a:pt x="3620" y="1405"/>
                </a:lnTo>
                <a:lnTo>
                  <a:pt x="3616" y="1405"/>
                </a:lnTo>
                <a:lnTo>
                  <a:pt x="3603" y="1405"/>
                </a:lnTo>
                <a:lnTo>
                  <a:pt x="3603" y="1412"/>
                </a:lnTo>
                <a:lnTo>
                  <a:pt x="3601" y="1417"/>
                </a:lnTo>
                <a:lnTo>
                  <a:pt x="3598" y="1423"/>
                </a:lnTo>
                <a:lnTo>
                  <a:pt x="3596" y="1428"/>
                </a:lnTo>
                <a:lnTo>
                  <a:pt x="3594" y="1431"/>
                </a:lnTo>
                <a:lnTo>
                  <a:pt x="3591" y="1434"/>
                </a:lnTo>
                <a:lnTo>
                  <a:pt x="3591" y="1438"/>
                </a:lnTo>
                <a:lnTo>
                  <a:pt x="3591" y="1445"/>
                </a:lnTo>
                <a:lnTo>
                  <a:pt x="3589" y="1450"/>
                </a:lnTo>
                <a:lnTo>
                  <a:pt x="3589" y="1453"/>
                </a:lnTo>
                <a:lnTo>
                  <a:pt x="3587" y="1457"/>
                </a:lnTo>
                <a:lnTo>
                  <a:pt x="3582" y="1460"/>
                </a:lnTo>
                <a:lnTo>
                  <a:pt x="3582" y="1462"/>
                </a:lnTo>
                <a:lnTo>
                  <a:pt x="3582" y="1482"/>
                </a:lnTo>
                <a:lnTo>
                  <a:pt x="3582" y="1493"/>
                </a:lnTo>
                <a:lnTo>
                  <a:pt x="3584" y="1501"/>
                </a:lnTo>
                <a:lnTo>
                  <a:pt x="3586" y="1508"/>
                </a:lnTo>
                <a:lnTo>
                  <a:pt x="3589" y="1515"/>
                </a:lnTo>
                <a:lnTo>
                  <a:pt x="3596" y="1520"/>
                </a:lnTo>
                <a:lnTo>
                  <a:pt x="3603" y="1522"/>
                </a:lnTo>
                <a:close/>
                <a:moveTo>
                  <a:pt x="3152" y="2675"/>
                </a:moveTo>
                <a:lnTo>
                  <a:pt x="3147" y="2673"/>
                </a:lnTo>
                <a:lnTo>
                  <a:pt x="3146" y="2671"/>
                </a:lnTo>
                <a:lnTo>
                  <a:pt x="3146" y="2668"/>
                </a:lnTo>
                <a:lnTo>
                  <a:pt x="3140" y="2668"/>
                </a:lnTo>
                <a:lnTo>
                  <a:pt x="3135" y="2668"/>
                </a:lnTo>
                <a:lnTo>
                  <a:pt x="3132" y="2668"/>
                </a:lnTo>
                <a:lnTo>
                  <a:pt x="3132" y="2673"/>
                </a:lnTo>
                <a:lnTo>
                  <a:pt x="3129" y="2677"/>
                </a:lnTo>
                <a:lnTo>
                  <a:pt x="3122" y="2685"/>
                </a:lnTo>
                <a:lnTo>
                  <a:pt x="3120" y="2690"/>
                </a:lnTo>
                <a:lnTo>
                  <a:pt x="3118" y="2695"/>
                </a:lnTo>
                <a:lnTo>
                  <a:pt x="3122" y="2702"/>
                </a:lnTo>
                <a:lnTo>
                  <a:pt x="3127" y="2709"/>
                </a:lnTo>
                <a:lnTo>
                  <a:pt x="3130" y="2711"/>
                </a:lnTo>
                <a:lnTo>
                  <a:pt x="3139" y="2716"/>
                </a:lnTo>
                <a:lnTo>
                  <a:pt x="3139" y="2711"/>
                </a:lnTo>
                <a:lnTo>
                  <a:pt x="3139" y="2707"/>
                </a:lnTo>
                <a:lnTo>
                  <a:pt x="3139" y="2705"/>
                </a:lnTo>
                <a:lnTo>
                  <a:pt x="3139" y="2704"/>
                </a:lnTo>
                <a:lnTo>
                  <a:pt x="3144" y="2702"/>
                </a:lnTo>
                <a:lnTo>
                  <a:pt x="3147" y="2699"/>
                </a:lnTo>
                <a:lnTo>
                  <a:pt x="3149" y="2699"/>
                </a:lnTo>
                <a:lnTo>
                  <a:pt x="3147" y="2697"/>
                </a:lnTo>
                <a:lnTo>
                  <a:pt x="3149" y="2695"/>
                </a:lnTo>
                <a:lnTo>
                  <a:pt x="3152" y="2692"/>
                </a:lnTo>
                <a:lnTo>
                  <a:pt x="3154" y="2687"/>
                </a:lnTo>
                <a:lnTo>
                  <a:pt x="3154" y="2682"/>
                </a:lnTo>
                <a:lnTo>
                  <a:pt x="3152" y="2675"/>
                </a:lnTo>
                <a:close/>
                <a:moveTo>
                  <a:pt x="3507" y="1487"/>
                </a:moveTo>
                <a:lnTo>
                  <a:pt x="3501" y="1487"/>
                </a:lnTo>
                <a:lnTo>
                  <a:pt x="3497" y="1489"/>
                </a:lnTo>
                <a:lnTo>
                  <a:pt x="3494" y="1493"/>
                </a:lnTo>
                <a:lnTo>
                  <a:pt x="3492" y="1496"/>
                </a:lnTo>
                <a:lnTo>
                  <a:pt x="3489" y="1504"/>
                </a:lnTo>
                <a:lnTo>
                  <a:pt x="3487" y="1515"/>
                </a:lnTo>
                <a:lnTo>
                  <a:pt x="3494" y="1515"/>
                </a:lnTo>
                <a:lnTo>
                  <a:pt x="3497" y="1515"/>
                </a:lnTo>
                <a:lnTo>
                  <a:pt x="3502" y="1511"/>
                </a:lnTo>
                <a:lnTo>
                  <a:pt x="3504" y="1508"/>
                </a:lnTo>
                <a:lnTo>
                  <a:pt x="3506" y="1504"/>
                </a:lnTo>
                <a:lnTo>
                  <a:pt x="3507" y="1499"/>
                </a:lnTo>
                <a:lnTo>
                  <a:pt x="3507" y="1487"/>
                </a:lnTo>
                <a:close/>
                <a:moveTo>
                  <a:pt x="3501" y="1788"/>
                </a:moveTo>
                <a:lnTo>
                  <a:pt x="3499" y="1793"/>
                </a:lnTo>
                <a:lnTo>
                  <a:pt x="3497" y="1796"/>
                </a:lnTo>
                <a:lnTo>
                  <a:pt x="3490" y="1801"/>
                </a:lnTo>
                <a:lnTo>
                  <a:pt x="3483" y="1806"/>
                </a:lnTo>
                <a:lnTo>
                  <a:pt x="3482" y="1810"/>
                </a:lnTo>
                <a:lnTo>
                  <a:pt x="3480" y="1815"/>
                </a:lnTo>
                <a:lnTo>
                  <a:pt x="3478" y="1820"/>
                </a:lnTo>
                <a:lnTo>
                  <a:pt x="3477" y="1822"/>
                </a:lnTo>
                <a:lnTo>
                  <a:pt x="3473" y="1822"/>
                </a:lnTo>
                <a:lnTo>
                  <a:pt x="3473" y="1827"/>
                </a:lnTo>
                <a:lnTo>
                  <a:pt x="3475" y="1830"/>
                </a:lnTo>
                <a:lnTo>
                  <a:pt x="3477" y="1834"/>
                </a:lnTo>
                <a:lnTo>
                  <a:pt x="3480" y="1835"/>
                </a:lnTo>
                <a:lnTo>
                  <a:pt x="3482" y="1830"/>
                </a:lnTo>
                <a:lnTo>
                  <a:pt x="3483" y="1829"/>
                </a:lnTo>
                <a:lnTo>
                  <a:pt x="3487" y="1829"/>
                </a:lnTo>
                <a:lnTo>
                  <a:pt x="3492" y="1820"/>
                </a:lnTo>
                <a:lnTo>
                  <a:pt x="3495" y="1817"/>
                </a:lnTo>
                <a:lnTo>
                  <a:pt x="3501" y="1815"/>
                </a:lnTo>
                <a:lnTo>
                  <a:pt x="3499" y="1810"/>
                </a:lnTo>
                <a:lnTo>
                  <a:pt x="3501" y="1806"/>
                </a:lnTo>
                <a:lnTo>
                  <a:pt x="3506" y="1798"/>
                </a:lnTo>
                <a:lnTo>
                  <a:pt x="3507" y="1794"/>
                </a:lnTo>
                <a:lnTo>
                  <a:pt x="3507" y="1793"/>
                </a:lnTo>
                <a:lnTo>
                  <a:pt x="3506" y="1789"/>
                </a:lnTo>
                <a:lnTo>
                  <a:pt x="3501" y="1788"/>
                </a:lnTo>
                <a:close/>
                <a:moveTo>
                  <a:pt x="3166" y="1985"/>
                </a:moveTo>
                <a:lnTo>
                  <a:pt x="3168" y="1980"/>
                </a:lnTo>
                <a:lnTo>
                  <a:pt x="3169" y="1979"/>
                </a:lnTo>
                <a:lnTo>
                  <a:pt x="3173" y="1979"/>
                </a:lnTo>
                <a:lnTo>
                  <a:pt x="3175" y="1974"/>
                </a:lnTo>
                <a:lnTo>
                  <a:pt x="3176" y="1972"/>
                </a:lnTo>
                <a:lnTo>
                  <a:pt x="3180" y="1972"/>
                </a:lnTo>
                <a:lnTo>
                  <a:pt x="3181" y="1967"/>
                </a:lnTo>
                <a:lnTo>
                  <a:pt x="3183" y="1965"/>
                </a:lnTo>
                <a:lnTo>
                  <a:pt x="3187" y="1965"/>
                </a:lnTo>
                <a:lnTo>
                  <a:pt x="3193" y="1965"/>
                </a:lnTo>
                <a:lnTo>
                  <a:pt x="3200" y="1962"/>
                </a:lnTo>
                <a:lnTo>
                  <a:pt x="3204" y="1956"/>
                </a:lnTo>
                <a:lnTo>
                  <a:pt x="3207" y="1951"/>
                </a:lnTo>
                <a:lnTo>
                  <a:pt x="3204" y="1950"/>
                </a:lnTo>
                <a:lnTo>
                  <a:pt x="3202" y="1946"/>
                </a:lnTo>
                <a:lnTo>
                  <a:pt x="3200" y="1938"/>
                </a:lnTo>
                <a:lnTo>
                  <a:pt x="3197" y="1938"/>
                </a:lnTo>
                <a:lnTo>
                  <a:pt x="3195" y="1934"/>
                </a:lnTo>
                <a:lnTo>
                  <a:pt x="3197" y="1933"/>
                </a:lnTo>
                <a:lnTo>
                  <a:pt x="3200" y="1931"/>
                </a:lnTo>
                <a:lnTo>
                  <a:pt x="3204" y="1929"/>
                </a:lnTo>
                <a:lnTo>
                  <a:pt x="3207" y="1927"/>
                </a:lnTo>
                <a:lnTo>
                  <a:pt x="3209" y="1926"/>
                </a:lnTo>
                <a:lnTo>
                  <a:pt x="3214" y="1924"/>
                </a:lnTo>
                <a:lnTo>
                  <a:pt x="3214" y="1907"/>
                </a:lnTo>
                <a:lnTo>
                  <a:pt x="3216" y="1900"/>
                </a:lnTo>
                <a:lnTo>
                  <a:pt x="3217" y="1898"/>
                </a:lnTo>
                <a:lnTo>
                  <a:pt x="3221" y="1897"/>
                </a:lnTo>
                <a:lnTo>
                  <a:pt x="3226" y="1905"/>
                </a:lnTo>
                <a:lnTo>
                  <a:pt x="3229" y="1916"/>
                </a:lnTo>
                <a:lnTo>
                  <a:pt x="3233" y="1919"/>
                </a:lnTo>
                <a:lnTo>
                  <a:pt x="3236" y="1922"/>
                </a:lnTo>
                <a:lnTo>
                  <a:pt x="3241" y="1924"/>
                </a:lnTo>
                <a:lnTo>
                  <a:pt x="3248" y="1924"/>
                </a:lnTo>
                <a:lnTo>
                  <a:pt x="3248" y="1917"/>
                </a:lnTo>
                <a:lnTo>
                  <a:pt x="3250" y="1914"/>
                </a:lnTo>
                <a:lnTo>
                  <a:pt x="3253" y="1909"/>
                </a:lnTo>
                <a:lnTo>
                  <a:pt x="3255" y="1904"/>
                </a:lnTo>
                <a:lnTo>
                  <a:pt x="3256" y="1902"/>
                </a:lnTo>
                <a:lnTo>
                  <a:pt x="3258" y="1900"/>
                </a:lnTo>
                <a:lnTo>
                  <a:pt x="3262" y="1897"/>
                </a:lnTo>
                <a:lnTo>
                  <a:pt x="3263" y="1892"/>
                </a:lnTo>
                <a:lnTo>
                  <a:pt x="3265" y="1890"/>
                </a:lnTo>
                <a:lnTo>
                  <a:pt x="3268" y="1890"/>
                </a:lnTo>
                <a:lnTo>
                  <a:pt x="3303" y="1890"/>
                </a:lnTo>
                <a:lnTo>
                  <a:pt x="3306" y="1885"/>
                </a:lnTo>
                <a:lnTo>
                  <a:pt x="3309" y="1880"/>
                </a:lnTo>
                <a:lnTo>
                  <a:pt x="3315" y="1876"/>
                </a:lnTo>
                <a:lnTo>
                  <a:pt x="3323" y="1876"/>
                </a:lnTo>
                <a:lnTo>
                  <a:pt x="3326" y="1870"/>
                </a:lnTo>
                <a:lnTo>
                  <a:pt x="3332" y="1864"/>
                </a:lnTo>
                <a:lnTo>
                  <a:pt x="3337" y="1859"/>
                </a:lnTo>
                <a:lnTo>
                  <a:pt x="3344" y="1856"/>
                </a:lnTo>
                <a:lnTo>
                  <a:pt x="3344" y="1849"/>
                </a:lnTo>
                <a:lnTo>
                  <a:pt x="3347" y="1842"/>
                </a:lnTo>
                <a:lnTo>
                  <a:pt x="3352" y="1839"/>
                </a:lnTo>
                <a:lnTo>
                  <a:pt x="3357" y="1835"/>
                </a:lnTo>
                <a:lnTo>
                  <a:pt x="3361" y="1834"/>
                </a:lnTo>
                <a:lnTo>
                  <a:pt x="3364" y="1832"/>
                </a:lnTo>
                <a:lnTo>
                  <a:pt x="3366" y="1830"/>
                </a:lnTo>
                <a:lnTo>
                  <a:pt x="3371" y="1829"/>
                </a:lnTo>
                <a:lnTo>
                  <a:pt x="3376" y="1832"/>
                </a:lnTo>
                <a:lnTo>
                  <a:pt x="3381" y="1834"/>
                </a:lnTo>
                <a:lnTo>
                  <a:pt x="3395" y="1835"/>
                </a:lnTo>
                <a:lnTo>
                  <a:pt x="3425" y="1835"/>
                </a:lnTo>
                <a:lnTo>
                  <a:pt x="3427" y="1830"/>
                </a:lnTo>
                <a:lnTo>
                  <a:pt x="3429" y="1829"/>
                </a:lnTo>
                <a:lnTo>
                  <a:pt x="3432" y="1829"/>
                </a:lnTo>
                <a:lnTo>
                  <a:pt x="3436" y="1827"/>
                </a:lnTo>
                <a:lnTo>
                  <a:pt x="3439" y="1825"/>
                </a:lnTo>
                <a:lnTo>
                  <a:pt x="3441" y="1823"/>
                </a:lnTo>
                <a:lnTo>
                  <a:pt x="3446" y="1822"/>
                </a:lnTo>
                <a:lnTo>
                  <a:pt x="3448" y="1817"/>
                </a:lnTo>
                <a:lnTo>
                  <a:pt x="3449" y="1815"/>
                </a:lnTo>
                <a:lnTo>
                  <a:pt x="3453" y="1815"/>
                </a:lnTo>
                <a:lnTo>
                  <a:pt x="3460" y="1812"/>
                </a:lnTo>
                <a:lnTo>
                  <a:pt x="3465" y="1806"/>
                </a:lnTo>
                <a:lnTo>
                  <a:pt x="3466" y="1798"/>
                </a:lnTo>
                <a:lnTo>
                  <a:pt x="3466" y="1788"/>
                </a:lnTo>
                <a:lnTo>
                  <a:pt x="3470" y="1789"/>
                </a:lnTo>
                <a:lnTo>
                  <a:pt x="3473" y="1791"/>
                </a:lnTo>
                <a:lnTo>
                  <a:pt x="3475" y="1794"/>
                </a:lnTo>
                <a:lnTo>
                  <a:pt x="3480" y="1794"/>
                </a:lnTo>
                <a:lnTo>
                  <a:pt x="3487" y="1783"/>
                </a:lnTo>
                <a:lnTo>
                  <a:pt x="3497" y="1774"/>
                </a:lnTo>
                <a:lnTo>
                  <a:pt x="3509" y="1767"/>
                </a:lnTo>
                <a:lnTo>
                  <a:pt x="3521" y="1760"/>
                </a:lnTo>
                <a:lnTo>
                  <a:pt x="3523" y="1752"/>
                </a:lnTo>
                <a:lnTo>
                  <a:pt x="3524" y="1745"/>
                </a:lnTo>
                <a:lnTo>
                  <a:pt x="3533" y="1735"/>
                </a:lnTo>
                <a:lnTo>
                  <a:pt x="3536" y="1730"/>
                </a:lnTo>
                <a:lnTo>
                  <a:pt x="3540" y="1723"/>
                </a:lnTo>
                <a:lnTo>
                  <a:pt x="3541" y="1716"/>
                </a:lnTo>
                <a:lnTo>
                  <a:pt x="3541" y="1706"/>
                </a:lnTo>
                <a:lnTo>
                  <a:pt x="3535" y="1706"/>
                </a:lnTo>
                <a:lnTo>
                  <a:pt x="3528" y="1706"/>
                </a:lnTo>
                <a:lnTo>
                  <a:pt x="3528" y="1709"/>
                </a:lnTo>
                <a:lnTo>
                  <a:pt x="3526" y="1711"/>
                </a:lnTo>
                <a:lnTo>
                  <a:pt x="3521" y="1713"/>
                </a:lnTo>
                <a:lnTo>
                  <a:pt x="3501" y="1713"/>
                </a:lnTo>
                <a:lnTo>
                  <a:pt x="3495" y="1721"/>
                </a:lnTo>
                <a:lnTo>
                  <a:pt x="3494" y="1726"/>
                </a:lnTo>
                <a:lnTo>
                  <a:pt x="3494" y="1733"/>
                </a:lnTo>
                <a:lnTo>
                  <a:pt x="3494" y="1738"/>
                </a:lnTo>
                <a:lnTo>
                  <a:pt x="3492" y="1742"/>
                </a:lnTo>
                <a:lnTo>
                  <a:pt x="3490" y="1745"/>
                </a:lnTo>
                <a:lnTo>
                  <a:pt x="3487" y="1747"/>
                </a:lnTo>
                <a:lnTo>
                  <a:pt x="3487" y="1740"/>
                </a:lnTo>
                <a:lnTo>
                  <a:pt x="3487" y="1733"/>
                </a:lnTo>
                <a:lnTo>
                  <a:pt x="3485" y="1728"/>
                </a:lnTo>
                <a:lnTo>
                  <a:pt x="3480" y="1726"/>
                </a:lnTo>
                <a:lnTo>
                  <a:pt x="3477" y="1731"/>
                </a:lnTo>
                <a:lnTo>
                  <a:pt x="3473" y="1737"/>
                </a:lnTo>
                <a:lnTo>
                  <a:pt x="3466" y="1740"/>
                </a:lnTo>
                <a:lnTo>
                  <a:pt x="3460" y="1740"/>
                </a:lnTo>
                <a:lnTo>
                  <a:pt x="3461" y="1737"/>
                </a:lnTo>
                <a:lnTo>
                  <a:pt x="3463" y="1733"/>
                </a:lnTo>
                <a:lnTo>
                  <a:pt x="3465" y="1731"/>
                </a:lnTo>
                <a:lnTo>
                  <a:pt x="3466" y="1726"/>
                </a:lnTo>
                <a:lnTo>
                  <a:pt x="3461" y="1725"/>
                </a:lnTo>
                <a:lnTo>
                  <a:pt x="3460" y="1723"/>
                </a:lnTo>
                <a:lnTo>
                  <a:pt x="3460" y="1719"/>
                </a:lnTo>
                <a:lnTo>
                  <a:pt x="3453" y="1719"/>
                </a:lnTo>
                <a:lnTo>
                  <a:pt x="3451" y="1725"/>
                </a:lnTo>
                <a:lnTo>
                  <a:pt x="3449" y="1726"/>
                </a:lnTo>
                <a:lnTo>
                  <a:pt x="3446" y="1726"/>
                </a:lnTo>
                <a:lnTo>
                  <a:pt x="3441" y="1728"/>
                </a:lnTo>
                <a:lnTo>
                  <a:pt x="3437" y="1731"/>
                </a:lnTo>
                <a:lnTo>
                  <a:pt x="3434" y="1735"/>
                </a:lnTo>
                <a:lnTo>
                  <a:pt x="3432" y="1740"/>
                </a:lnTo>
                <a:lnTo>
                  <a:pt x="3431" y="1745"/>
                </a:lnTo>
                <a:lnTo>
                  <a:pt x="3427" y="1748"/>
                </a:lnTo>
                <a:lnTo>
                  <a:pt x="3424" y="1752"/>
                </a:lnTo>
                <a:lnTo>
                  <a:pt x="3419" y="1754"/>
                </a:lnTo>
                <a:lnTo>
                  <a:pt x="3417" y="1764"/>
                </a:lnTo>
                <a:lnTo>
                  <a:pt x="3415" y="1776"/>
                </a:lnTo>
                <a:lnTo>
                  <a:pt x="3414" y="1786"/>
                </a:lnTo>
                <a:lnTo>
                  <a:pt x="3412" y="1794"/>
                </a:lnTo>
                <a:lnTo>
                  <a:pt x="3408" y="1794"/>
                </a:lnTo>
                <a:lnTo>
                  <a:pt x="3405" y="1794"/>
                </a:lnTo>
                <a:lnTo>
                  <a:pt x="3403" y="1798"/>
                </a:lnTo>
                <a:lnTo>
                  <a:pt x="3403" y="1803"/>
                </a:lnTo>
                <a:lnTo>
                  <a:pt x="3403" y="1806"/>
                </a:lnTo>
                <a:lnTo>
                  <a:pt x="3402" y="1808"/>
                </a:lnTo>
                <a:lnTo>
                  <a:pt x="3398" y="1808"/>
                </a:lnTo>
                <a:lnTo>
                  <a:pt x="3391" y="1808"/>
                </a:lnTo>
                <a:lnTo>
                  <a:pt x="3391" y="1801"/>
                </a:lnTo>
                <a:lnTo>
                  <a:pt x="3393" y="1796"/>
                </a:lnTo>
                <a:lnTo>
                  <a:pt x="3398" y="1788"/>
                </a:lnTo>
                <a:lnTo>
                  <a:pt x="3403" y="1779"/>
                </a:lnTo>
                <a:lnTo>
                  <a:pt x="3405" y="1774"/>
                </a:lnTo>
                <a:lnTo>
                  <a:pt x="3405" y="1767"/>
                </a:lnTo>
                <a:lnTo>
                  <a:pt x="3385" y="1767"/>
                </a:lnTo>
                <a:lnTo>
                  <a:pt x="3385" y="1772"/>
                </a:lnTo>
                <a:lnTo>
                  <a:pt x="3383" y="1776"/>
                </a:lnTo>
                <a:lnTo>
                  <a:pt x="3381" y="1779"/>
                </a:lnTo>
                <a:lnTo>
                  <a:pt x="3378" y="1781"/>
                </a:lnTo>
                <a:lnTo>
                  <a:pt x="3374" y="1783"/>
                </a:lnTo>
                <a:lnTo>
                  <a:pt x="3371" y="1784"/>
                </a:lnTo>
                <a:lnTo>
                  <a:pt x="3369" y="1793"/>
                </a:lnTo>
                <a:lnTo>
                  <a:pt x="3368" y="1796"/>
                </a:lnTo>
                <a:lnTo>
                  <a:pt x="3366" y="1800"/>
                </a:lnTo>
                <a:lnTo>
                  <a:pt x="3362" y="1801"/>
                </a:lnTo>
                <a:lnTo>
                  <a:pt x="3357" y="1801"/>
                </a:lnTo>
                <a:lnTo>
                  <a:pt x="3357" y="1767"/>
                </a:lnTo>
                <a:lnTo>
                  <a:pt x="3323" y="1767"/>
                </a:lnTo>
                <a:lnTo>
                  <a:pt x="3321" y="1776"/>
                </a:lnTo>
                <a:lnTo>
                  <a:pt x="3323" y="1784"/>
                </a:lnTo>
                <a:lnTo>
                  <a:pt x="3326" y="1800"/>
                </a:lnTo>
                <a:lnTo>
                  <a:pt x="3326" y="1805"/>
                </a:lnTo>
                <a:lnTo>
                  <a:pt x="3326" y="1810"/>
                </a:lnTo>
                <a:lnTo>
                  <a:pt x="3323" y="1813"/>
                </a:lnTo>
                <a:lnTo>
                  <a:pt x="3316" y="1815"/>
                </a:lnTo>
                <a:lnTo>
                  <a:pt x="3313" y="1806"/>
                </a:lnTo>
                <a:lnTo>
                  <a:pt x="3308" y="1800"/>
                </a:lnTo>
                <a:lnTo>
                  <a:pt x="3304" y="1791"/>
                </a:lnTo>
                <a:lnTo>
                  <a:pt x="3303" y="1786"/>
                </a:lnTo>
                <a:lnTo>
                  <a:pt x="3303" y="1781"/>
                </a:lnTo>
                <a:lnTo>
                  <a:pt x="3296" y="1779"/>
                </a:lnTo>
                <a:lnTo>
                  <a:pt x="3289" y="1781"/>
                </a:lnTo>
                <a:lnTo>
                  <a:pt x="3285" y="1783"/>
                </a:lnTo>
                <a:lnTo>
                  <a:pt x="3282" y="1784"/>
                </a:lnTo>
                <a:lnTo>
                  <a:pt x="3275" y="1791"/>
                </a:lnTo>
                <a:lnTo>
                  <a:pt x="3272" y="1793"/>
                </a:lnTo>
                <a:lnTo>
                  <a:pt x="3268" y="1794"/>
                </a:lnTo>
                <a:lnTo>
                  <a:pt x="3268" y="1800"/>
                </a:lnTo>
                <a:lnTo>
                  <a:pt x="3270" y="1803"/>
                </a:lnTo>
                <a:lnTo>
                  <a:pt x="3272" y="1806"/>
                </a:lnTo>
                <a:lnTo>
                  <a:pt x="3275" y="1808"/>
                </a:lnTo>
                <a:lnTo>
                  <a:pt x="3279" y="1808"/>
                </a:lnTo>
                <a:lnTo>
                  <a:pt x="3280" y="1810"/>
                </a:lnTo>
                <a:lnTo>
                  <a:pt x="3282" y="1815"/>
                </a:lnTo>
                <a:lnTo>
                  <a:pt x="3277" y="1817"/>
                </a:lnTo>
                <a:lnTo>
                  <a:pt x="3274" y="1820"/>
                </a:lnTo>
                <a:lnTo>
                  <a:pt x="3267" y="1829"/>
                </a:lnTo>
                <a:lnTo>
                  <a:pt x="3263" y="1837"/>
                </a:lnTo>
                <a:lnTo>
                  <a:pt x="3262" y="1849"/>
                </a:lnTo>
                <a:lnTo>
                  <a:pt x="3255" y="1849"/>
                </a:lnTo>
                <a:lnTo>
                  <a:pt x="3250" y="1849"/>
                </a:lnTo>
                <a:lnTo>
                  <a:pt x="3246" y="1852"/>
                </a:lnTo>
                <a:lnTo>
                  <a:pt x="3245" y="1856"/>
                </a:lnTo>
                <a:lnTo>
                  <a:pt x="3241" y="1859"/>
                </a:lnTo>
                <a:lnTo>
                  <a:pt x="3239" y="1863"/>
                </a:lnTo>
                <a:lnTo>
                  <a:pt x="3234" y="1863"/>
                </a:lnTo>
                <a:lnTo>
                  <a:pt x="3227" y="1863"/>
                </a:lnTo>
                <a:lnTo>
                  <a:pt x="3224" y="1868"/>
                </a:lnTo>
                <a:lnTo>
                  <a:pt x="3222" y="1875"/>
                </a:lnTo>
                <a:lnTo>
                  <a:pt x="3219" y="1880"/>
                </a:lnTo>
                <a:lnTo>
                  <a:pt x="3217" y="1881"/>
                </a:lnTo>
                <a:lnTo>
                  <a:pt x="3214" y="1883"/>
                </a:lnTo>
                <a:lnTo>
                  <a:pt x="3214" y="1856"/>
                </a:lnTo>
                <a:lnTo>
                  <a:pt x="3209" y="1856"/>
                </a:lnTo>
                <a:lnTo>
                  <a:pt x="3205" y="1858"/>
                </a:lnTo>
                <a:lnTo>
                  <a:pt x="3202" y="1859"/>
                </a:lnTo>
                <a:lnTo>
                  <a:pt x="3200" y="1863"/>
                </a:lnTo>
                <a:lnTo>
                  <a:pt x="3200" y="1866"/>
                </a:lnTo>
                <a:lnTo>
                  <a:pt x="3198" y="1868"/>
                </a:lnTo>
                <a:lnTo>
                  <a:pt x="3193" y="1870"/>
                </a:lnTo>
                <a:lnTo>
                  <a:pt x="3190" y="1875"/>
                </a:lnTo>
                <a:lnTo>
                  <a:pt x="3187" y="1880"/>
                </a:lnTo>
                <a:lnTo>
                  <a:pt x="3181" y="1883"/>
                </a:lnTo>
                <a:lnTo>
                  <a:pt x="3180" y="1890"/>
                </a:lnTo>
                <a:lnTo>
                  <a:pt x="3178" y="1895"/>
                </a:lnTo>
                <a:lnTo>
                  <a:pt x="3176" y="1897"/>
                </a:lnTo>
                <a:lnTo>
                  <a:pt x="3173" y="1897"/>
                </a:lnTo>
                <a:lnTo>
                  <a:pt x="3173" y="1924"/>
                </a:lnTo>
                <a:lnTo>
                  <a:pt x="3171" y="1929"/>
                </a:lnTo>
                <a:lnTo>
                  <a:pt x="3169" y="1931"/>
                </a:lnTo>
                <a:lnTo>
                  <a:pt x="3166" y="1931"/>
                </a:lnTo>
                <a:lnTo>
                  <a:pt x="3164" y="1939"/>
                </a:lnTo>
                <a:lnTo>
                  <a:pt x="3163" y="1948"/>
                </a:lnTo>
                <a:lnTo>
                  <a:pt x="3154" y="1960"/>
                </a:lnTo>
                <a:lnTo>
                  <a:pt x="3151" y="1967"/>
                </a:lnTo>
                <a:lnTo>
                  <a:pt x="3147" y="1974"/>
                </a:lnTo>
                <a:lnTo>
                  <a:pt x="3146" y="1982"/>
                </a:lnTo>
                <a:lnTo>
                  <a:pt x="3146" y="1992"/>
                </a:lnTo>
                <a:lnTo>
                  <a:pt x="3152" y="1992"/>
                </a:lnTo>
                <a:lnTo>
                  <a:pt x="3156" y="1991"/>
                </a:lnTo>
                <a:lnTo>
                  <a:pt x="3161" y="1987"/>
                </a:lnTo>
                <a:lnTo>
                  <a:pt x="3166" y="1985"/>
                </a:lnTo>
                <a:close/>
                <a:moveTo>
                  <a:pt x="3425" y="1624"/>
                </a:moveTo>
                <a:lnTo>
                  <a:pt x="3431" y="1633"/>
                </a:lnTo>
                <a:lnTo>
                  <a:pt x="3432" y="1638"/>
                </a:lnTo>
                <a:lnTo>
                  <a:pt x="3432" y="1644"/>
                </a:lnTo>
                <a:lnTo>
                  <a:pt x="3439" y="1646"/>
                </a:lnTo>
                <a:lnTo>
                  <a:pt x="3443" y="1646"/>
                </a:lnTo>
                <a:lnTo>
                  <a:pt x="3451" y="1643"/>
                </a:lnTo>
                <a:lnTo>
                  <a:pt x="3456" y="1638"/>
                </a:lnTo>
                <a:lnTo>
                  <a:pt x="3461" y="1638"/>
                </a:lnTo>
                <a:lnTo>
                  <a:pt x="3466" y="1638"/>
                </a:lnTo>
                <a:lnTo>
                  <a:pt x="3466" y="1624"/>
                </a:lnTo>
                <a:lnTo>
                  <a:pt x="3468" y="1619"/>
                </a:lnTo>
                <a:lnTo>
                  <a:pt x="3470" y="1617"/>
                </a:lnTo>
                <a:lnTo>
                  <a:pt x="3473" y="1617"/>
                </a:lnTo>
                <a:lnTo>
                  <a:pt x="3478" y="1614"/>
                </a:lnTo>
                <a:lnTo>
                  <a:pt x="3485" y="1612"/>
                </a:lnTo>
                <a:lnTo>
                  <a:pt x="3492" y="1610"/>
                </a:lnTo>
                <a:lnTo>
                  <a:pt x="3501" y="1610"/>
                </a:lnTo>
                <a:lnTo>
                  <a:pt x="3504" y="1605"/>
                </a:lnTo>
                <a:lnTo>
                  <a:pt x="3507" y="1600"/>
                </a:lnTo>
                <a:lnTo>
                  <a:pt x="3511" y="1597"/>
                </a:lnTo>
                <a:lnTo>
                  <a:pt x="3514" y="1590"/>
                </a:lnTo>
                <a:lnTo>
                  <a:pt x="3519" y="1586"/>
                </a:lnTo>
                <a:lnTo>
                  <a:pt x="3523" y="1585"/>
                </a:lnTo>
                <a:lnTo>
                  <a:pt x="3526" y="1586"/>
                </a:lnTo>
                <a:lnTo>
                  <a:pt x="3528" y="1590"/>
                </a:lnTo>
                <a:lnTo>
                  <a:pt x="3526" y="1597"/>
                </a:lnTo>
                <a:lnTo>
                  <a:pt x="3524" y="1602"/>
                </a:lnTo>
                <a:lnTo>
                  <a:pt x="3523" y="1607"/>
                </a:lnTo>
                <a:lnTo>
                  <a:pt x="3519" y="1612"/>
                </a:lnTo>
                <a:lnTo>
                  <a:pt x="3514" y="1614"/>
                </a:lnTo>
                <a:lnTo>
                  <a:pt x="3507" y="1617"/>
                </a:lnTo>
                <a:lnTo>
                  <a:pt x="3502" y="1617"/>
                </a:lnTo>
                <a:lnTo>
                  <a:pt x="3494" y="1617"/>
                </a:lnTo>
                <a:lnTo>
                  <a:pt x="3494" y="1624"/>
                </a:lnTo>
                <a:lnTo>
                  <a:pt x="3490" y="1629"/>
                </a:lnTo>
                <a:lnTo>
                  <a:pt x="3489" y="1633"/>
                </a:lnTo>
                <a:lnTo>
                  <a:pt x="3487" y="1638"/>
                </a:lnTo>
                <a:lnTo>
                  <a:pt x="3487" y="1644"/>
                </a:lnTo>
                <a:lnTo>
                  <a:pt x="3490" y="1646"/>
                </a:lnTo>
                <a:lnTo>
                  <a:pt x="3492" y="1648"/>
                </a:lnTo>
                <a:lnTo>
                  <a:pt x="3492" y="1651"/>
                </a:lnTo>
                <a:lnTo>
                  <a:pt x="3490" y="1656"/>
                </a:lnTo>
                <a:lnTo>
                  <a:pt x="3489" y="1658"/>
                </a:lnTo>
                <a:lnTo>
                  <a:pt x="3487" y="1658"/>
                </a:lnTo>
                <a:lnTo>
                  <a:pt x="3482" y="1655"/>
                </a:lnTo>
                <a:lnTo>
                  <a:pt x="3475" y="1653"/>
                </a:lnTo>
                <a:lnTo>
                  <a:pt x="3468" y="1651"/>
                </a:lnTo>
                <a:lnTo>
                  <a:pt x="3460" y="1651"/>
                </a:lnTo>
                <a:lnTo>
                  <a:pt x="3460" y="1665"/>
                </a:lnTo>
                <a:lnTo>
                  <a:pt x="3456" y="1665"/>
                </a:lnTo>
                <a:lnTo>
                  <a:pt x="3454" y="1667"/>
                </a:lnTo>
                <a:lnTo>
                  <a:pt x="3453" y="1672"/>
                </a:lnTo>
                <a:lnTo>
                  <a:pt x="3460" y="1673"/>
                </a:lnTo>
                <a:lnTo>
                  <a:pt x="3466" y="1675"/>
                </a:lnTo>
                <a:lnTo>
                  <a:pt x="3470" y="1680"/>
                </a:lnTo>
                <a:lnTo>
                  <a:pt x="3473" y="1685"/>
                </a:lnTo>
                <a:lnTo>
                  <a:pt x="3480" y="1685"/>
                </a:lnTo>
                <a:lnTo>
                  <a:pt x="3483" y="1689"/>
                </a:lnTo>
                <a:lnTo>
                  <a:pt x="3485" y="1694"/>
                </a:lnTo>
                <a:lnTo>
                  <a:pt x="3487" y="1699"/>
                </a:lnTo>
                <a:lnTo>
                  <a:pt x="3494" y="1699"/>
                </a:lnTo>
                <a:lnTo>
                  <a:pt x="3495" y="1697"/>
                </a:lnTo>
                <a:lnTo>
                  <a:pt x="3504" y="1692"/>
                </a:lnTo>
                <a:lnTo>
                  <a:pt x="3511" y="1687"/>
                </a:lnTo>
                <a:lnTo>
                  <a:pt x="3514" y="1680"/>
                </a:lnTo>
                <a:lnTo>
                  <a:pt x="3514" y="1673"/>
                </a:lnTo>
                <a:lnTo>
                  <a:pt x="3512" y="1670"/>
                </a:lnTo>
                <a:lnTo>
                  <a:pt x="3507" y="1661"/>
                </a:lnTo>
                <a:lnTo>
                  <a:pt x="3509" y="1660"/>
                </a:lnTo>
                <a:lnTo>
                  <a:pt x="3514" y="1658"/>
                </a:lnTo>
                <a:lnTo>
                  <a:pt x="3526" y="1656"/>
                </a:lnTo>
                <a:lnTo>
                  <a:pt x="3536" y="1651"/>
                </a:lnTo>
                <a:lnTo>
                  <a:pt x="3545" y="1644"/>
                </a:lnTo>
                <a:lnTo>
                  <a:pt x="3552" y="1638"/>
                </a:lnTo>
                <a:lnTo>
                  <a:pt x="3565" y="1622"/>
                </a:lnTo>
                <a:lnTo>
                  <a:pt x="3574" y="1615"/>
                </a:lnTo>
                <a:lnTo>
                  <a:pt x="3582" y="1610"/>
                </a:lnTo>
                <a:lnTo>
                  <a:pt x="3582" y="1604"/>
                </a:lnTo>
                <a:lnTo>
                  <a:pt x="3582" y="1597"/>
                </a:lnTo>
                <a:lnTo>
                  <a:pt x="3582" y="1590"/>
                </a:lnTo>
                <a:lnTo>
                  <a:pt x="3582" y="1583"/>
                </a:lnTo>
                <a:lnTo>
                  <a:pt x="3581" y="1580"/>
                </a:lnTo>
                <a:lnTo>
                  <a:pt x="3579" y="1576"/>
                </a:lnTo>
                <a:lnTo>
                  <a:pt x="3576" y="1575"/>
                </a:lnTo>
                <a:lnTo>
                  <a:pt x="3576" y="1569"/>
                </a:lnTo>
                <a:lnTo>
                  <a:pt x="3577" y="1566"/>
                </a:lnTo>
                <a:lnTo>
                  <a:pt x="3581" y="1561"/>
                </a:lnTo>
                <a:lnTo>
                  <a:pt x="3582" y="1556"/>
                </a:lnTo>
                <a:lnTo>
                  <a:pt x="3582" y="1549"/>
                </a:lnTo>
                <a:lnTo>
                  <a:pt x="3579" y="1549"/>
                </a:lnTo>
                <a:lnTo>
                  <a:pt x="3581" y="1544"/>
                </a:lnTo>
                <a:lnTo>
                  <a:pt x="3579" y="1540"/>
                </a:lnTo>
                <a:lnTo>
                  <a:pt x="3574" y="1534"/>
                </a:lnTo>
                <a:lnTo>
                  <a:pt x="3570" y="1532"/>
                </a:lnTo>
                <a:lnTo>
                  <a:pt x="3569" y="1528"/>
                </a:lnTo>
                <a:lnTo>
                  <a:pt x="3569" y="1523"/>
                </a:lnTo>
                <a:lnTo>
                  <a:pt x="3569" y="1518"/>
                </a:lnTo>
                <a:lnTo>
                  <a:pt x="3569" y="1515"/>
                </a:lnTo>
                <a:lnTo>
                  <a:pt x="3569" y="1510"/>
                </a:lnTo>
                <a:lnTo>
                  <a:pt x="3567" y="1504"/>
                </a:lnTo>
                <a:lnTo>
                  <a:pt x="3562" y="1498"/>
                </a:lnTo>
                <a:lnTo>
                  <a:pt x="3555" y="1493"/>
                </a:lnTo>
                <a:lnTo>
                  <a:pt x="3548" y="1487"/>
                </a:lnTo>
                <a:lnTo>
                  <a:pt x="3548" y="1484"/>
                </a:lnTo>
                <a:lnTo>
                  <a:pt x="3548" y="1453"/>
                </a:lnTo>
                <a:lnTo>
                  <a:pt x="3541" y="1453"/>
                </a:lnTo>
                <a:lnTo>
                  <a:pt x="3535" y="1453"/>
                </a:lnTo>
                <a:lnTo>
                  <a:pt x="3530" y="1455"/>
                </a:lnTo>
                <a:lnTo>
                  <a:pt x="3528" y="1460"/>
                </a:lnTo>
                <a:lnTo>
                  <a:pt x="3526" y="1465"/>
                </a:lnTo>
                <a:lnTo>
                  <a:pt x="3524" y="1467"/>
                </a:lnTo>
                <a:lnTo>
                  <a:pt x="3521" y="1467"/>
                </a:lnTo>
                <a:lnTo>
                  <a:pt x="3521" y="1477"/>
                </a:lnTo>
                <a:lnTo>
                  <a:pt x="3521" y="1487"/>
                </a:lnTo>
                <a:lnTo>
                  <a:pt x="3524" y="1494"/>
                </a:lnTo>
                <a:lnTo>
                  <a:pt x="3526" y="1503"/>
                </a:lnTo>
                <a:lnTo>
                  <a:pt x="3533" y="1516"/>
                </a:lnTo>
                <a:lnTo>
                  <a:pt x="3535" y="1525"/>
                </a:lnTo>
                <a:lnTo>
                  <a:pt x="3535" y="1535"/>
                </a:lnTo>
                <a:lnTo>
                  <a:pt x="3531" y="1537"/>
                </a:lnTo>
                <a:lnTo>
                  <a:pt x="3528" y="1539"/>
                </a:lnTo>
                <a:lnTo>
                  <a:pt x="3524" y="1542"/>
                </a:lnTo>
                <a:lnTo>
                  <a:pt x="3521" y="1542"/>
                </a:lnTo>
                <a:lnTo>
                  <a:pt x="3516" y="1534"/>
                </a:lnTo>
                <a:lnTo>
                  <a:pt x="3512" y="1530"/>
                </a:lnTo>
                <a:lnTo>
                  <a:pt x="3507" y="1528"/>
                </a:lnTo>
                <a:lnTo>
                  <a:pt x="3507" y="1556"/>
                </a:lnTo>
                <a:lnTo>
                  <a:pt x="3497" y="1554"/>
                </a:lnTo>
                <a:lnTo>
                  <a:pt x="3490" y="1556"/>
                </a:lnTo>
                <a:lnTo>
                  <a:pt x="3485" y="1559"/>
                </a:lnTo>
                <a:lnTo>
                  <a:pt x="3482" y="1564"/>
                </a:lnTo>
                <a:lnTo>
                  <a:pt x="3477" y="1576"/>
                </a:lnTo>
                <a:lnTo>
                  <a:pt x="3472" y="1581"/>
                </a:lnTo>
                <a:lnTo>
                  <a:pt x="3466" y="1583"/>
                </a:lnTo>
                <a:lnTo>
                  <a:pt x="3466" y="1576"/>
                </a:lnTo>
                <a:lnTo>
                  <a:pt x="3468" y="1568"/>
                </a:lnTo>
                <a:lnTo>
                  <a:pt x="3472" y="1554"/>
                </a:lnTo>
                <a:lnTo>
                  <a:pt x="3473" y="1547"/>
                </a:lnTo>
                <a:lnTo>
                  <a:pt x="3472" y="1542"/>
                </a:lnTo>
                <a:lnTo>
                  <a:pt x="3466" y="1539"/>
                </a:lnTo>
                <a:lnTo>
                  <a:pt x="3460" y="1535"/>
                </a:lnTo>
                <a:lnTo>
                  <a:pt x="3454" y="1544"/>
                </a:lnTo>
                <a:lnTo>
                  <a:pt x="3453" y="1549"/>
                </a:lnTo>
                <a:lnTo>
                  <a:pt x="3453" y="1556"/>
                </a:lnTo>
                <a:lnTo>
                  <a:pt x="3456" y="1557"/>
                </a:lnTo>
                <a:lnTo>
                  <a:pt x="3456" y="1559"/>
                </a:lnTo>
                <a:lnTo>
                  <a:pt x="3456" y="1563"/>
                </a:lnTo>
                <a:lnTo>
                  <a:pt x="3453" y="1563"/>
                </a:lnTo>
                <a:lnTo>
                  <a:pt x="3448" y="1563"/>
                </a:lnTo>
                <a:lnTo>
                  <a:pt x="3446" y="1559"/>
                </a:lnTo>
                <a:lnTo>
                  <a:pt x="3446" y="1549"/>
                </a:lnTo>
                <a:lnTo>
                  <a:pt x="3444" y="1545"/>
                </a:lnTo>
                <a:lnTo>
                  <a:pt x="3443" y="1542"/>
                </a:lnTo>
                <a:lnTo>
                  <a:pt x="3439" y="1540"/>
                </a:lnTo>
                <a:lnTo>
                  <a:pt x="3432" y="1542"/>
                </a:lnTo>
                <a:lnTo>
                  <a:pt x="3429" y="1549"/>
                </a:lnTo>
                <a:lnTo>
                  <a:pt x="3425" y="1556"/>
                </a:lnTo>
                <a:lnTo>
                  <a:pt x="3425" y="1566"/>
                </a:lnTo>
                <a:lnTo>
                  <a:pt x="3425" y="1576"/>
                </a:lnTo>
                <a:lnTo>
                  <a:pt x="3429" y="1578"/>
                </a:lnTo>
                <a:lnTo>
                  <a:pt x="3429" y="1580"/>
                </a:lnTo>
                <a:lnTo>
                  <a:pt x="3429" y="1581"/>
                </a:lnTo>
                <a:lnTo>
                  <a:pt x="3425" y="1583"/>
                </a:lnTo>
                <a:lnTo>
                  <a:pt x="3424" y="1588"/>
                </a:lnTo>
                <a:lnTo>
                  <a:pt x="3422" y="1590"/>
                </a:lnTo>
                <a:lnTo>
                  <a:pt x="3417" y="1595"/>
                </a:lnTo>
                <a:lnTo>
                  <a:pt x="3414" y="1597"/>
                </a:lnTo>
                <a:lnTo>
                  <a:pt x="3412" y="1600"/>
                </a:lnTo>
                <a:lnTo>
                  <a:pt x="3410" y="1605"/>
                </a:lnTo>
                <a:lnTo>
                  <a:pt x="3412" y="1610"/>
                </a:lnTo>
                <a:lnTo>
                  <a:pt x="3414" y="1612"/>
                </a:lnTo>
                <a:lnTo>
                  <a:pt x="3415" y="1614"/>
                </a:lnTo>
                <a:lnTo>
                  <a:pt x="3419" y="1617"/>
                </a:lnTo>
                <a:lnTo>
                  <a:pt x="3420" y="1622"/>
                </a:lnTo>
                <a:lnTo>
                  <a:pt x="3422" y="1624"/>
                </a:lnTo>
                <a:lnTo>
                  <a:pt x="3425" y="1624"/>
                </a:lnTo>
                <a:close/>
                <a:moveTo>
                  <a:pt x="3139" y="2579"/>
                </a:moveTo>
                <a:lnTo>
                  <a:pt x="3139" y="2583"/>
                </a:lnTo>
                <a:lnTo>
                  <a:pt x="3142" y="2584"/>
                </a:lnTo>
                <a:lnTo>
                  <a:pt x="3149" y="2586"/>
                </a:lnTo>
                <a:lnTo>
                  <a:pt x="3156" y="2584"/>
                </a:lnTo>
                <a:lnTo>
                  <a:pt x="3158" y="2583"/>
                </a:lnTo>
                <a:lnTo>
                  <a:pt x="3159" y="2579"/>
                </a:lnTo>
                <a:lnTo>
                  <a:pt x="3156" y="2577"/>
                </a:lnTo>
                <a:lnTo>
                  <a:pt x="3152" y="2576"/>
                </a:lnTo>
                <a:lnTo>
                  <a:pt x="3151" y="2567"/>
                </a:lnTo>
                <a:lnTo>
                  <a:pt x="3149" y="2564"/>
                </a:lnTo>
                <a:lnTo>
                  <a:pt x="3147" y="2560"/>
                </a:lnTo>
                <a:lnTo>
                  <a:pt x="3144" y="2559"/>
                </a:lnTo>
                <a:lnTo>
                  <a:pt x="3139" y="2559"/>
                </a:lnTo>
                <a:lnTo>
                  <a:pt x="3139" y="2579"/>
                </a:lnTo>
                <a:close/>
                <a:moveTo>
                  <a:pt x="3009" y="2586"/>
                </a:moveTo>
                <a:lnTo>
                  <a:pt x="3011" y="2591"/>
                </a:lnTo>
                <a:lnTo>
                  <a:pt x="3013" y="2593"/>
                </a:lnTo>
                <a:lnTo>
                  <a:pt x="3016" y="2593"/>
                </a:lnTo>
                <a:lnTo>
                  <a:pt x="3016" y="2572"/>
                </a:lnTo>
                <a:lnTo>
                  <a:pt x="3011" y="2571"/>
                </a:lnTo>
                <a:lnTo>
                  <a:pt x="3009" y="2569"/>
                </a:lnTo>
                <a:lnTo>
                  <a:pt x="3009" y="2566"/>
                </a:lnTo>
                <a:lnTo>
                  <a:pt x="3006" y="2564"/>
                </a:lnTo>
                <a:lnTo>
                  <a:pt x="3002" y="2566"/>
                </a:lnTo>
                <a:lnTo>
                  <a:pt x="2999" y="2567"/>
                </a:lnTo>
                <a:lnTo>
                  <a:pt x="2997" y="2571"/>
                </a:lnTo>
                <a:lnTo>
                  <a:pt x="2994" y="2579"/>
                </a:lnTo>
                <a:lnTo>
                  <a:pt x="2994" y="2584"/>
                </a:lnTo>
                <a:lnTo>
                  <a:pt x="2996" y="2586"/>
                </a:lnTo>
                <a:lnTo>
                  <a:pt x="2999" y="2586"/>
                </a:lnTo>
                <a:lnTo>
                  <a:pt x="3002" y="2586"/>
                </a:lnTo>
                <a:lnTo>
                  <a:pt x="3006" y="2586"/>
                </a:lnTo>
                <a:lnTo>
                  <a:pt x="3009" y="2586"/>
                </a:lnTo>
                <a:close/>
                <a:moveTo>
                  <a:pt x="3023" y="2975"/>
                </a:moveTo>
                <a:lnTo>
                  <a:pt x="3023" y="2968"/>
                </a:lnTo>
                <a:lnTo>
                  <a:pt x="3023" y="2961"/>
                </a:lnTo>
                <a:lnTo>
                  <a:pt x="3016" y="2961"/>
                </a:lnTo>
                <a:lnTo>
                  <a:pt x="3011" y="2963"/>
                </a:lnTo>
                <a:lnTo>
                  <a:pt x="3008" y="2965"/>
                </a:lnTo>
                <a:lnTo>
                  <a:pt x="3006" y="2968"/>
                </a:lnTo>
                <a:lnTo>
                  <a:pt x="3002" y="2971"/>
                </a:lnTo>
                <a:lnTo>
                  <a:pt x="3002" y="2977"/>
                </a:lnTo>
                <a:lnTo>
                  <a:pt x="3002" y="2989"/>
                </a:lnTo>
                <a:lnTo>
                  <a:pt x="3008" y="2989"/>
                </a:lnTo>
                <a:lnTo>
                  <a:pt x="3011" y="2987"/>
                </a:lnTo>
                <a:lnTo>
                  <a:pt x="3014" y="2985"/>
                </a:lnTo>
                <a:lnTo>
                  <a:pt x="3016" y="2982"/>
                </a:lnTo>
                <a:lnTo>
                  <a:pt x="3018" y="2977"/>
                </a:lnTo>
                <a:lnTo>
                  <a:pt x="3019" y="2975"/>
                </a:lnTo>
                <a:lnTo>
                  <a:pt x="3023" y="2975"/>
                </a:lnTo>
                <a:close/>
                <a:moveTo>
                  <a:pt x="2886" y="3221"/>
                </a:moveTo>
                <a:lnTo>
                  <a:pt x="2881" y="3222"/>
                </a:lnTo>
                <a:lnTo>
                  <a:pt x="2880" y="3224"/>
                </a:lnTo>
                <a:lnTo>
                  <a:pt x="2880" y="3227"/>
                </a:lnTo>
                <a:lnTo>
                  <a:pt x="2890" y="3229"/>
                </a:lnTo>
                <a:lnTo>
                  <a:pt x="2897" y="3227"/>
                </a:lnTo>
                <a:lnTo>
                  <a:pt x="2902" y="3224"/>
                </a:lnTo>
                <a:lnTo>
                  <a:pt x="2905" y="3219"/>
                </a:lnTo>
                <a:lnTo>
                  <a:pt x="2907" y="3212"/>
                </a:lnTo>
                <a:lnTo>
                  <a:pt x="2907" y="3204"/>
                </a:lnTo>
                <a:lnTo>
                  <a:pt x="2907" y="3187"/>
                </a:lnTo>
                <a:lnTo>
                  <a:pt x="2900" y="3187"/>
                </a:lnTo>
                <a:lnTo>
                  <a:pt x="2895" y="3185"/>
                </a:lnTo>
                <a:lnTo>
                  <a:pt x="2886" y="3180"/>
                </a:lnTo>
                <a:lnTo>
                  <a:pt x="2883" y="3190"/>
                </a:lnTo>
                <a:lnTo>
                  <a:pt x="2876" y="3199"/>
                </a:lnTo>
                <a:lnTo>
                  <a:pt x="2871" y="3205"/>
                </a:lnTo>
                <a:lnTo>
                  <a:pt x="2866" y="3214"/>
                </a:lnTo>
                <a:lnTo>
                  <a:pt x="2878" y="3216"/>
                </a:lnTo>
                <a:lnTo>
                  <a:pt x="2883" y="3217"/>
                </a:lnTo>
                <a:lnTo>
                  <a:pt x="2885" y="3219"/>
                </a:lnTo>
                <a:lnTo>
                  <a:pt x="2886" y="3221"/>
                </a:lnTo>
                <a:close/>
                <a:moveTo>
                  <a:pt x="2955" y="2982"/>
                </a:moveTo>
                <a:lnTo>
                  <a:pt x="2956" y="2985"/>
                </a:lnTo>
                <a:lnTo>
                  <a:pt x="2956" y="2990"/>
                </a:lnTo>
                <a:lnTo>
                  <a:pt x="2956" y="2995"/>
                </a:lnTo>
                <a:lnTo>
                  <a:pt x="2958" y="2995"/>
                </a:lnTo>
                <a:lnTo>
                  <a:pt x="2961" y="2995"/>
                </a:lnTo>
                <a:lnTo>
                  <a:pt x="2963" y="2989"/>
                </a:lnTo>
                <a:lnTo>
                  <a:pt x="2968" y="2985"/>
                </a:lnTo>
                <a:lnTo>
                  <a:pt x="2977" y="2977"/>
                </a:lnTo>
                <a:lnTo>
                  <a:pt x="2982" y="2973"/>
                </a:lnTo>
                <a:lnTo>
                  <a:pt x="2985" y="2968"/>
                </a:lnTo>
                <a:lnTo>
                  <a:pt x="2989" y="2963"/>
                </a:lnTo>
                <a:lnTo>
                  <a:pt x="2989" y="2954"/>
                </a:lnTo>
                <a:lnTo>
                  <a:pt x="2996" y="2954"/>
                </a:lnTo>
                <a:lnTo>
                  <a:pt x="2999" y="2951"/>
                </a:lnTo>
                <a:lnTo>
                  <a:pt x="3001" y="2948"/>
                </a:lnTo>
                <a:lnTo>
                  <a:pt x="3002" y="2941"/>
                </a:lnTo>
                <a:lnTo>
                  <a:pt x="2992" y="2939"/>
                </a:lnTo>
                <a:lnTo>
                  <a:pt x="2984" y="2936"/>
                </a:lnTo>
                <a:lnTo>
                  <a:pt x="2979" y="2934"/>
                </a:lnTo>
                <a:lnTo>
                  <a:pt x="2977" y="2931"/>
                </a:lnTo>
                <a:lnTo>
                  <a:pt x="2975" y="2927"/>
                </a:lnTo>
                <a:lnTo>
                  <a:pt x="2975" y="2920"/>
                </a:lnTo>
                <a:lnTo>
                  <a:pt x="2967" y="2922"/>
                </a:lnTo>
                <a:lnTo>
                  <a:pt x="2958" y="2924"/>
                </a:lnTo>
                <a:lnTo>
                  <a:pt x="2951" y="2929"/>
                </a:lnTo>
                <a:lnTo>
                  <a:pt x="2948" y="2934"/>
                </a:lnTo>
                <a:lnTo>
                  <a:pt x="2946" y="2939"/>
                </a:lnTo>
                <a:lnTo>
                  <a:pt x="2944" y="2941"/>
                </a:lnTo>
                <a:lnTo>
                  <a:pt x="2941" y="2941"/>
                </a:lnTo>
                <a:lnTo>
                  <a:pt x="2938" y="2944"/>
                </a:lnTo>
                <a:lnTo>
                  <a:pt x="2936" y="2949"/>
                </a:lnTo>
                <a:lnTo>
                  <a:pt x="2934" y="2961"/>
                </a:lnTo>
                <a:lnTo>
                  <a:pt x="2932" y="2973"/>
                </a:lnTo>
                <a:lnTo>
                  <a:pt x="2931" y="2978"/>
                </a:lnTo>
                <a:lnTo>
                  <a:pt x="2927" y="2982"/>
                </a:lnTo>
                <a:lnTo>
                  <a:pt x="2934" y="2982"/>
                </a:lnTo>
                <a:lnTo>
                  <a:pt x="2941" y="2982"/>
                </a:lnTo>
                <a:lnTo>
                  <a:pt x="2948" y="2980"/>
                </a:lnTo>
                <a:lnTo>
                  <a:pt x="2951" y="2980"/>
                </a:lnTo>
                <a:lnTo>
                  <a:pt x="2955" y="2982"/>
                </a:lnTo>
                <a:close/>
                <a:moveTo>
                  <a:pt x="2996" y="3057"/>
                </a:moveTo>
                <a:lnTo>
                  <a:pt x="2994" y="3062"/>
                </a:lnTo>
                <a:lnTo>
                  <a:pt x="2992" y="3064"/>
                </a:lnTo>
                <a:lnTo>
                  <a:pt x="2989" y="3064"/>
                </a:lnTo>
                <a:lnTo>
                  <a:pt x="2989" y="3070"/>
                </a:lnTo>
                <a:lnTo>
                  <a:pt x="2996" y="3070"/>
                </a:lnTo>
                <a:lnTo>
                  <a:pt x="3001" y="3069"/>
                </a:lnTo>
                <a:lnTo>
                  <a:pt x="3006" y="3065"/>
                </a:lnTo>
                <a:lnTo>
                  <a:pt x="3009" y="3060"/>
                </a:lnTo>
                <a:lnTo>
                  <a:pt x="3013" y="3048"/>
                </a:lnTo>
                <a:lnTo>
                  <a:pt x="3016" y="3036"/>
                </a:lnTo>
                <a:lnTo>
                  <a:pt x="3011" y="3036"/>
                </a:lnTo>
                <a:lnTo>
                  <a:pt x="3006" y="3036"/>
                </a:lnTo>
                <a:lnTo>
                  <a:pt x="3004" y="3040"/>
                </a:lnTo>
                <a:lnTo>
                  <a:pt x="3001" y="3043"/>
                </a:lnTo>
                <a:lnTo>
                  <a:pt x="2999" y="3050"/>
                </a:lnTo>
                <a:lnTo>
                  <a:pt x="2997" y="3053"/>
                </a:lnTo>
                <a:lnTo>
                  <a:pt x="2996" y="3057"/>
                </a:lnTo>
                <a:close/>
                <a:moveTo>
                  <a:pt x="3023" y="2136"/>
                </a:moveTo>
                <a:lnTo>
                  <a:pt x="3025" y="2132"/>
                </a:lnTo>
                <a:lnTo>
                  <a:pt x="3028" y="2129"/>
                </a:lnTo>
                <a:lnTo>
                  <a:pt x="3038" y="2127"/>
                </a:lnTo>
                <a:lnTo>
                  <a:pt x="3043" y="2127"/>
                </a:lnTo>
                <a:lnTo>
                  <a:pt x="3047" y="2124"/>
                </a:lnTo>
                <a:lnTo>
                  <a:pt x="3050" y="2120"/>
                </a:lnTo>
                <a:lnTo>
                  <a:pt x="3050" y="2115"/>
                </a:lnTo>
                <a:lnTo>
                  <a:pt x="3038" y="2112"/>
                </a:lnTo>
                <a:lnTo>
                  <a:pt x="3025" y="2108"/>
                </a:lnTo>
                <a:lnTo>
                  <a:pt x="3019" y="2110"/>
                </a:lnTo>
                <a:lnTo>
                  <a:pt x="3014" y="2112"/>
                </a:lnTo>
                <a:lnTo>
                  <a:pt x="3011" y="2115"/>
                </a:lnTo>
                <a:lnTo>
                  <a:pt x="3009" y="2122"/>
                </a:lnTo>
                <a:lnTo>
                  <a:pt x="3013" y="2122"/>
                </a:lnTo>
                <a:lnTo>
                  <a:pt x="3014" y="2124"/>
                </a:lnTo>
                <a:lnTo>
                  <a:pt x="3016" y="2129"/>
                </a:lnTo>
                <a:lnTo>
                  <a:pt x="3019" y="2132"/>
                </a:lnTo>
                <a:lnTo>
                  <a:pt x="3021" y="2134"/>
                </a:lnTo>
                <a:lnTo>
                  <a:pt x="3023" y="2136"/>
                </a:lnTo>
                <a:close/>
                <a:moveTo>
                  <a:pt x="3057" y="2661"/>
                </a:moveTo>
                <a:lnTo>
                  <a:pt x="3060" y="2654"/>
                </a:lnTo>
                <a:lnTo>
                  <a:pt x="3064" y="2644"/>
                </a:lnTo>
                <a:lnTo>
                  <a:pt x="3064" y="2639"/>
                </a:lnTo>
                <a:lnTo>
                  <a:pt x="3062" y="2636"/>
                </a:lnTo>
                <a:lnTo>
                  <a:pt x="3057" y="2634"/>
                </a:lnTo>
                <a:lnTo>
                  <a:pt x="3050" y="2634"/>
                </a:lnTo>
                <a:lnTo>
                  <a:pt x="3050" y="2651"/>
                </a:lnTo>
                <a:lnTo>
                  <a:pt x="3052" y="2658"/>
                </a:lnTo>
                <a:lnTo>
                  <a:pt x="3054" y="2659"/>
                </a:lnTo>
                <a:lnTo>
                  <a:pt x="3057" y="2661"/>
                </a:lnTo>
                <a:close/>
                <a:moveTo>
                  <a:pt x="3084" y="2545"/>
                </a:moveTo>
                <a:lnTo>
                  <a:pt x="3071" y="2545"/>
                </a:lnTo>
                <a:lnTo>
                  <a:pt x="3060" y="2545"/>
                </a:lnTo>
                <a:lnTo>
                  <a:pt x="3057" y="2547"/>
                </a:lnTo>
                <a:lnTo>
                  <a:pt x="3059" y="2550"/>
                </a:lnTo>
                <a:lnTo>
                  <a:pt x="3064" y="2552"/>
                </a:lnTo>
                <a:lnTo>
                  <a:pt x="3071" y="2554"/>
                </a:lnTo>
                <a:lnTo>
                  <a:pt x="3077" y="2554"/>
                </a:lnTo>
                <a:lnTo>
                  <a:pt x="3083" y="2550"/>
                </a:lnTo>
                <a:lnTo>
                  <a:pt x="3084" y="2548"/>
                </a:lnTo>
                <a:lnTo>
                  <a:pt x="3084" y="2545"/>
                </a:lnTo>
                <a:close/>
                <a:moveTo>
                  <a:pt x="3050" y="2920"/>
                </a:moveTo>
                <a:lnTo>
                  <a:pt x="3057" y="2922"/>
                </a:lnTo>
                <a:lnTo>
                  <a:pt x="3062" y="2920"/>
                </a:lnTo>
                <a:lnTo>
                  <a:pt x="3067" y="2919"/>
                </a:lnTo>
                <a:lnTo>
                  <a:pt x="3071" y="2917"/>
                </a:lnTo>
                <a:lnTo>
                  <a:pt x="3076" y="2910"/>
                </a:lnTo>
                <a:lnTo>
                  <a:pt x="3079" y="2908"/>
                </a:lnTo>
                <a:lnTo>
                  <a:pt x="3084" y="2907"/>
                </a:lnTo>
                <a:lnTo>
                  <a:pt x="3086" y="2902"/>
                </a:lnTo>
                <a:lnTo>
                  <a:pt x="3089" y="2895"/>
                </a:lnTo>
                <a:lnTo>
                  <a:pt x="3089" y="2893"/>
                </a:lnTo>
                <a:lnTo>
                  <a:pt x="3089" y="2890"/>
                </a:lnTo>
                <a:lnTo>
                  <a:pt x="3088" y="2888"/>
                </a:lnTo>
                <a:lnTo>
                  <a:pt x="3084" y="2886"/>
                </a:lnTo>
                <a:lnTo>
                  <a:pt x="3083" y="2893"/>
                </a:lnTo>
                <a:lnTo>
                  <a:pt x="3077" y="2898"/>
                </a:lnTo>
                <a:lnTo>
                  <a:pt x="3074" y="2902"/>
                </a:lnTo>
                <a:lnTo>
                  <a:pt x="3067" y="2903"/>
                </a:lnTo>
                <a:lnTo>
                  <a:pt x="3057" y="2910"/>
                </a:lnTo>
                <a:lnTo>
                  <a:pt x="3054" y="2915"/>
                </a:lnTo>
                <a:lnTo>
                  <a:pt x="3050" y="2920"/>
                </a:lnTo>
                <a:close/>
                <a:moveTo>
                  <a:pt x="3125" y="2641"/>
                </a:moveTo>
                <a:lnTo>
                  <a:pt x="3112" y="2641"/>
                </a:lnTo>
                <a:lnTo>
                  <a:pt x="3112" y="2644"/>
                </a:lnTo>
                <a:lnTo>
                  <a:pt x="3110" y="2646"/>
                </a:lnTo>
                <a:lnTo>
                  <a:pt x="3105" y="2648"/>
                </a:lnTo>
                <a:lnTo>
                  <a:pt x="3096" y="2653"/>
                </a:lnTo>
                <a:lnTo>
                  <a:pt x="3093" y="2656"/>
                </a:lnTo>
                <a:lnTo>
                  <a:pt x="3091" y="2661"/>
                </a:lnTo>
                <a:lnTo>
                  <a:pt x="3091" y="2668"/>
                </a:lnTo>
                <a:lnTo>
                  <a:pt x="3103" y="2665"/>
                </a:lnTo>
                <a:lnTo>
                  <a:pt x="3115" y="2661"/>
                </a:lnTo>
                <a:lnTo>
                  <a:pt x="3118" y="2658"/>
                </a:lnTo>
                <a:lnTo>
                  <a:pt x="3122" y="2654"/>
                </a:lnTo>
                <a:lnTo>
                  <a:pt x="3125" y="2648"/>
                </a:lnTo>
                <a:lnTo>
                  <a:pt x="3125" y="2641"/>
                </a:lnTo>
                <a:close/>
                <a:moveTo>
                  <a:pt x="3118" y="2538"/>
                </a:moveTo>
                <a:lnTo>
                  <a:pt x="3105" y="2538"/>
                </a:lnTo>
                <a:lnTo>
                  <a:pt x="3100" y="2540"/>
                </a:lnTo>
                <a:lnTo>
                  <a:pt x="3098" y="2542"/>
                </a:lnTo>
                <a:lnTo>
                  <a:pt x="3098" y="2545"/>
                </a:lnTo>
                <a:lnTo>
                  <a:pt x="3110" y="2545"/>
                </a:lnTo>
                <a:lnTo>
                  <a:pt x="3115" y="2543"/>
                </a:lnTo>
                <a:lnTo>
                  <a:pt x="3117" y="2542"/>
                </a:lnTo>
                <a:lnTo>
                  <a:pt x="3118" y="2538"/>
                </a:lnTo>
                <a:close/>
                <a:moveTo>
                  <a:pt x="3113" y="2571"/>
                </a:moveTo>
                <a:lnTo>
                  <a:pt x="3115" y="2566"/>
                </a:lnTo>
                <a:lnTo>
                  <a:pt x="3118" y="2560"/>
                </a:lnTo>
                <a:lnTo>
                  <a:pt x="3122" y="2555"/>
                </a:lnTo>
                <a:lnTo>
                  <a:pt x="3122" y="2554"/>
                </a:lnTo>
                <a:lnTo>
                  <a:pt x="3120" y="2550"/>
                </a:lnTo>
                <a:lnTo>
                  <a:pt x="3105" y="2552"/>
                </a:lnTo>
                <a:lnTo>
                  <a:pt x="3105" y="2555"/>
                </a:lnTo>
                <a:lnTo>
                  <a:pt x="3106" y="2559"/>
                </a:lnTo>
                <a:lnTo>
                  <a:pt x="3108" y="2562"/>
                </a:lnTo>
                <a:lnTo>
                  <a:pt x="3106" y="2569"/>
                </a:lnTo>
                <a:lnTo>
                  <a:pt x="3106" y="2572"/>
                </a:lnTo>
                <a:lnTo>
                  <a:pt x="3110" y="2572"/>
                </a:lnTo>
                <a:lnTo>
                  <a:pt x="3113" y="2571"/>
                </a:lnTo>
                <a:close/>
                <a:moveTo>
                  <a:pt x="3139" y="2067"/>
                </a:moveTo>
                <a:lnTo>
                  <a:pt x="3139" y="2040"/>
                </a:lnTo>
                <a:lnTo>
                  <a:pt x="3130" y="2042"/>
                </a:lnTo>
                <a:lnTo>
                  <a:pt x="3125" y="2044"/>
                </a:lnTo>
                <a:lnTo>
                  <a:pt x="3120" y="2047"/>
                </a:lnTo>
                <a:lnTo>
                  <a:pt x="3112" y="2047"/>
                </a:lnTo>
                <a:lnTo>
                  <a:pt x="3110" y="2050"/>
                </a:lnTo>
                <a:lnTo>
                  <a:pt x="3106" y="2052"/>
                </a:lnTo>
                <a:lnTo>
                  <a:pt x="3098" y="2054"/>
                </a:lnTo>
                <a:lnTo>
                  <a:pt x="3098" y="2067"/>
                </a:lnTo>
                <a:lnTo>
                  <a:pt x="3106" y="2073"/>
                </a:lnTo>
                <a:lnTo>
                  <a:pt x="3112" y="2074"/>
                </a:lnTo>
                <a:lnTo>
                  <a:pt x="3118" y="2074"/>
                </a:lnTo>
                <a:lnTo>
                  <a:pt x="3120" y="2069"/>
                </a:lnTo>
                <a:lnTo>
                  <a:pt x="3125" y="2067"/>
                </a:lnTo>
                <a:lnTo>
                  <a:pt x="3132" y="2067"/>
                </a:lnTo>
                <a:lnTo>
                  <a:pt x="3139" y="2067"/>
                </a:lnTo>
                <a:close/>
                <a:moveTo>
                  <a:pt x="3917" y="1412"/>
                </a:moveTo>
                <a:lnTo>
                  <a:pt x="3896" y="1412"/>
                </a:lnTo>
                <a:lnTo>
                  <a:pt x="3896" y="1417"/>
                </a:lnTo>
                <a:lnTo>
                  <a:pt x="3896" y="1424"/>
                </a:lnTo>
                <a:lnTo>
                  <a:pt x="3895" y="1436"/>
                </a:lnTo>
                <a:lnTo>
                  <a:pt x="3895" y="1443"/>
                </a:lnTo>
                <a:lnTo>
                  <a:pt x="3896" y="1448"/>
                </a:lnTo>
                <a:lnTo>
                  <a:pt x="3898" y="1452"/>
                </a:lnTo>
                <a:lnTo>
                  <a:pt x="3903" y="1453"/>
                </a:lnTo>
                <a:lnTo>
                  <a:pt x="3908" y="1445"/>
                </a:lnTo>
                <a:lnTo>
                  <a:pt x="3913" y="1438"/>
                </a:lnTo>
                <a:lnTo>
                  <a:pt x="3917" y="1433"/>
                </a:lnTo>
                <a:lnTo>
                  <a:pt x="3919" y="1428"/>
                </a:lnTo>
                <a:lnTo>
                  <a:pt x="3919" y="1421"/>
                </a:lnTo>
                <a:lnTo>
                  <a:pt x="3917" y="1412"/>
                </a:lnTo>
                <a:close/>
                <a:moveTo>
                  <a:pt x="3084" y="2716"/>
                </a:moveTo>
                <a:lnTo>
                  <a:pt x="3081" y="2717"/>
                </a:lnTo>
                <a:lnTo>
                  <a:pt x="3079" y="2721"/>
                </a:lnTo>
                <a:lnTo>
                  <a:pt x="3077" y="2729"/>
                </a:lnTo>
                <a:lnTo>
                  <a:pt x="3072" y="2731"/>
                </a:lnTo>
                <a:lnTo>
                  <a:pt x="3071" y="2733"/>
                </a:lnTo>
                <a:lnTo>
                  <a:pt x="3071" y="2736"/>
                </a:lnTo>
                <a:lnTo>
                  <a:pt x="3077" y="2736"/>
                </a:lnTo>
                <a:lnTo>
                  <a:pt x="3083" y="2738"/>
                </a:lnTo>
                <a:lnTo>
                  <a:pt x="3084" y="2740"/>
                </a:lnTo>
                <a:lnTo>
                  <a:pt x="3084" y="2743"/>
                </a:lnTo>
                <a:lnTo>
                  <a:pt x="3084" y="2750"/>
                </a:lnTo>
                <a:lnTo>
                  <a:pt x="3077" y="2748"/>
                </a:lnTo>
                <a:lnTo>
                  <a:pt x="3072" y="2750"/>
                </a:lnTo>
                <a:lnTo>
                  <a:pt x="3069" y="2753"/>
                </a:lnTo>
                <a:lnTo>
                  <a:pt x="3067" y="2757"/>
                </a:lnTo>
                <a:lnTo>
                  <a:pt x="3064" y="2765"/>
                </a:lnTo>
                <a:lnTo>
                  <a:pt x="3060" y="2769"/>
                </a:lnTo>
                <a:lnTo>
                  <a:pt x="3057" y="2770"/>
                </a:lnTo>
                <a:lnTo>
                  <a:pt x="3055" y="2775"/>
                </a:lnTo>
                <a:lnTo>
                  <a:pt x="3054" y="2777"/>
                </a:lnTo>
                <a:lnTo>
                  <a:pt x="3048" y="2782"/>
                </a:lnTo>
                <a:lnTo>
                  <a:pt x="3045" y="2784"/>
                </a:lnTo>
                <a:lnTo>
                  <a:pt x="3043" y="2787"/>
                </a:lnTo>
                <a:lnTo>
                  <a:pt x="3042" y="2792"/>
                </a:lnTo>
                <a:lnTo>
                  <a:pt x="3043" y="2798"/>
                </a:lnTo>
                <a:lnTo>
                  <a:pt x="3057" y="2798"/>
                </a:lnTo>
                <a:lnTo>
                  <a:pt x="3059" y="2794"/>
                </a:lnTo>
                <a:lnTo>
                  <a:pt x="3060" y="2792"/>
                </a:lnTo>
                <a:lnTo>
                  <a:pt x="3067" y="2791"/>
                </a:lnTo>
                <a:lnTo>
                  <a:pt x="3084" y="2791"/>
                </a:lnTo>
                <a:lnTo>
                  <a:pt x="3088" y="2784"/>
                </a:lnTo>
                <a:lnTo>
                  <a:pt x="3093" y="2779"/>
                </a:lnTo>
                <a:lnTo>
                  <a:pt x="3098" y="2774"/>
                </a:lnTo>
                <a:lnTo>
                  <a:pt x="3105" y="2770"/>
                </a:lnTo>
                <a:lnTo>
                  <a:pt x="3105" y="2752"/>
                </a:lnTo>
                <a:lnTo>
                  <a:pt x="3105" y="2733"/>
                </a:lnTo>
                <a:lnTo>
                  <a:pt x="3105" y="2724"/>
                </a:lnTo>
                <a:lnTo>
                  <a:pt x="3103" y="2716"/>
                </a:lnTo>
                <a:lnTo>
                  <a:pt x="3098" y="2711"/>
                </a:lnTo>
                <a:lnTo>
                  <a:pt x="3091" y="2709"/>
                </a:lnTo>
                <a:lnTo>
                  <a:pt x="3091" y="2712"/>
                </a:lnTo>
                <a:lnTo>
                  <a:pt x="3089" y="2714"/>
                </a:lnTo>
                <a:lnTo>
                  <a:pt x="3084" y="2716"/>
                </a:lnTo>
                <a:close/>
                <a:moveTo>
                  <a:pt x="3071" y="2811"/>
                </a:moveTo>
                <a:lnTo>
                  <a:pt x="3071" y="2816"/>
                </a:lnTo>
                <a:lnTo>
                  <a:pt x="3071" y="2821"/>
                </a:lnTo>
                <a:lnTo>
                  <a:pt x="3065" y="2827"/>
                </a:lnTo>
                <a:lnTo>
                  <a:pt x="3062" y="2833"/>
                </a:lnTo>
                <a:lnTo>
                  <a:pt x="3062" y="2838"/>
                </a:lnTo>
                <a:lnTo>
                  <a:pt x="3064" y="2845"/>
                </a:lnTo>
                <a:lnTo>
                  <a:pt x="3059" y="2849"/>
                </a:lnTo>
                <a:lnTo>
                  <a:pt x="3054" y="2852"/>
                </a:lnTo>
                <a:lnTo>
                  <a:pt x="3050" y="2859"/>
                </a:lnTo>
                <a:lnTo>
                  <a:pt x="3050" y="2866"/>
                </a:lnTo>
                <a:lnTo>
                  <a:pt x="3054" y="2866"/>
                </a:lnTo>
                <a:lnTo>
                  <a:pt x="3057" y="2864"/>
                </a:lnTo>
                <a:lnTo>
                  <a:pt x="3064" y="2862"/>
                </a:lnTo>
                <a:lnTo>
                  <a:pt x="3067" y="2861"/>
                </a:lnTo>
                <a:lnTo>
                  <a:pt x="3069" y="2862"/>
                </a:lnTo>
                <a:lnTo>
                  <a:pt x="3071" y="2866"/>
                </a:lnTo>
                <a:lnTo>
                  <a:pt x="3069" y="2869"/>
                </a:lnTo>
                <a:lnTo>
                  <a:pt x="3067" y="2873"/>
                </a:lnTo>
                <a:lnTo>
                  <a:pt x="3060" y="2879"/>
                </a:lnTo>
                <a:lnTo>
                  <a:pt x="3059" y="2883"/>
                </a:lnTo>
                <a:lnTo>
                  <a:pt x="3059" y="2885"/>
                </a:lnTo>
                <a:lnTo>
                  <a:pt x="3062" y="2886"/>
                </a:lnTo>
                <a:lnTo>
                  <a:pt x="3071" y="2886"/>
                </a:lnTo>
                <a:lnTo>
                  <a:pt x="3074" y="2886"/>
                </a:lnTo>
                <a:lnTo>
                  <a:pt x="3076" y="2885"/>
                </a:lnTo>
                <a:lnTo>
                  <a:pt x="3077" y="2879"/>
                </a:lnTo>
                <a:lnTo>
                  <a:pt x="3079" y="2874"/>
                </a:lnTo>
                <a:lnTo>
                  <a:pt x="3081" y="2873"/>
                </a:lnTo>
                <a:lnTo>
                  <a:pt x="3084" y="2873"/>
                </a:lnTo>
                <a:lnTo>
                  <a:pt x="3084" y="2871"/>
                </a:lnTo>
                <a:lnTo>
                  <a:pt x="3086" y="2867"/>
                </a:lnTo>
                <a:lnTo>
                  <a:pt x="3091" y="2866"/>
                </a:lnTo>
                <a:lnTo>
                  <a:pt x="3093" y="2862"/>
                </a:lnTo>
                <a:lnTo>
                  <a:pt x="3096" y="2856"/>
                </a:lnTo>
                <a:lnTo>
                  <a:pt x="3098" y="2849"/>
                </a:lnTo>
                <a:lnTo>
                  <a:pt x="3101" y="2847"/>
                </a:lnTo>
                <a:lnTo>
                  <a:pt x="3105" y="2845"/>
                </a:lnTo>
                <a:lnTo>
                  <a:pt x="3106" y="2842"/>
                </a:lnTo>
                <a:lnTo>
                  <a:pt x="3108" y="2840"/>
                </a:lnTo>
                <a:lnTo>
                  <a:pt x="3110" y="2837"/>
                </a:lnTo>
                <a:lnTo>
                  <a:pt x="3113" y="2833"/>
                </a:lnTo>
                <a:lnTo>
                  <a:pt x="3118" y="2832"/>
                </a:lnTo>
                <a:lnTo>
                  <a:pt x="3123" y="2828"/>
                </a:lnTo>
                <a:lnTo>
                  <a:pt x="3129" y="2825"/>
                </a:lnTo>
                <a:lnTo>
                  <a:pt x="3132" y="2820"/>
                </a:lnTo>
                <a:lnTo>
                  <a:pt x="3139" y="2818"/>
                </a:lnTo>
                <a:lnTo>
                  <a:pt x="3144" y="2818"/>
                </a:lnTo>
                <a:lnTo>
                  <a:pt x="3147" y="2816"/>
                </a:lnTo>
                <a:lnTo>
                  <a:pt x="3151" y="2815"/>
                </a:lnTo>
                <a:lnTo>
                  <a:pt x="3152" y="2811"/>
                </a:lnTo>
                <a:lnTo>
                  <a:pt x="3147" y="2808"/>
                </a:lnTo>
                <a:lnTo>
                  <a:pt x="3142" y="2804"/>
                </a:lnTo>
                <a:lnTo>
                  <a:pt x="3137" y="2799"/>
                </a:lnTo>
                <a:lnTo>
                  <a:pt x="3132" y="2798"/>
                </a:lnTo>
                <a:lnTo>
                  <a:pt x="3130" y="2801"/>
                </a:lnTo>
                <a:lnTo>
                  <a:pt x="3129" y="2803"/>
                </a:lnTo>
                <a:lnTo>
                  <a:pt x="3123" y="2804"/>
                </a:lnTo>
                <a:lnTo>
                  <a:pt x="3112" y="2804"/>
                </a:lnTo>
                <a:lnTo>
                  <a:pt x="3112" y="2791"/>
                </a:lnTo>
                <a:lnTo>
                  <a:pt x="3103" y="2791"/>
                </a:lnTo>
                <a:lnTo>
                  <a:pt x="3098" y="2792"/>
                </a:lnTo>
                <a:lnTo>
                  <a:pt x="3094" y="2796"/>
                </a:lnTo>
                <a:lnTo>
                  <a:pt x="3091" y="2801"/>
                </a:lnTo>
                <a:lnTo>
                  <a:pt x="3088" y="2806"/>
                </a:lnTo>
                <a:lnTo>
                  <a:pt x="3084" y="2810"/>
                </a:lnTo>
                <a:lnTo>
                  <a:pt x="3077" y="2811"/>
                </a:lnTo>
                <a:lnTo>
                  <a:pt x="3071" y="2811"/>
                </a:lnTo>
                <a:close/>
                <a:moveTo>
                  <a:pt x="2572" y="3650"/>
                </a:moveTo>
                <a:lnTo>
                  <a:pt x="2572" y="3644"/>
                </a:lnTo>
                <a:lnTo>
                  <a:pt x="2574" y="3640"/>
                </a:lnTo>
                <a:lnTo>
                  <a:pt x="2578" y="3635"/>
                </a:lnTo>
                <a:lnTo>
                  <a:pt x="2579" y="3630"/>
                </a:lnTo>
                <a:lnTo>
                  <a:pt x="2572" y="3632"/>
                </a:lnTo>
                <a:lnTo>
                  <a:pt x="2567" y="3633"/>
                </a:lnTo>
                <a:lnTo>
                  <a:pt x="2562" y="3635"/>
                </a:lnTo>
                <a:lnTo>
                  <a:pt x="2557" y="3640"/>
                </a:lnTo>
                <a:lnTo>
                  <a:pt x="2552" y="3649"/>
                </a:lnTo>
                <a:lnTo>
                  <a:pt x="2545" y="3657"/>
                </a:lnTo>
                <a:lnTo>
                  <a:pt x="2552" y="3656"/>
                </a:lnTo>
                <a:lnTo>
                  <a:pt x="2559" y="3654"/>
                </a:lnTo>
                <a:lnTo>
                  <a:pt x="2564" y="3650"/>
                </a:lnTo>
                <a:lnTo>
                  <a:pt x="2572" y="3650"/>
                </a:lnTo>
                <a:close/>
                <a:moveTo>
                  <a:pt x="3185" y="2497"/>
                </a:moveTo>
                <a:lnTo>
                  <a:pt x="3185" y="2499"/>
                </a:lnTo>
                <a:lnTo>
                  <a:pt x="3181" y="2504"/>
                </a:lnTo>
                <a:lnTo>
                  <a:pt x="3181" y="2507"/>
                </a:lnTo>
                <a:lnTo>
                  <a:pt x="3183" y="2511"/>
                </a:lnTo>
                <a:lnTo>
                  <a:pt x="3187" y="2511"/>
                </a:lnTo>
                <a:lnTo>
                  <a:pt x="3195" y="2511"/>
                </a:lnTo>
                <a:lnTo>
                  <a:pt x="3202" y="2509"/>
                </a:lnTo>
                <a:lnTo>
                  <a:pt x="3200" y="2506"/>
                </a:lnTo>
                <a:lnTo>
                  <a:pt x="3197" y="2501"/>
                </a:lnTo>
                <a:lnTo>
                  <a:pt x="3192" y="2497"/>
                </a:lnTo>
                <a:lnTo>
                  <a:pt x="3185" y="2497"/>
                </a:lnTo>
                <a:close/>
                <a:moveTo>
                  <a:pt x="4790" y="669"/>
                </a:moveTo>
                <a:lnTo>
                  <a:pt x="4790" y="641"/>
                </a:lnTo>
                <a:lnTo>
                  <a:pt x="4782" y="641"/>
                </a:lnTo>
                <a:lnTo>
                  <a:pt x="4776" y="638"/>
                </a:lnTo>
                <a:lnTo>
                  <a:pt x="4770" y="636"/>
                </a:lnTo>
                <a:lnTo>
                  <a:pt x="4763" y="635"/>
                </a:lnTo>
                <a:lnTo>
                  <a:pt x="4761" y="643"/>
                </a:lnTo>
                <a:lnTo>
                  <a:pt x="4763" y="650"/>
                </a:lnTo>
                <a:lnTo>
                  <a:pt x="4766" y="655"/>
                </a:lnTo>
                <a:lnTo>
                  <a:pt x="4770" y="658"/>
                </a:lnTo>
                <a:lnTo>
                  <a:pt x="4780" y="664"/>
                </a:lnTo>
                <a:lnTo>
                  <a:pt x="4790" y="669"/>
                </a:lnTo>
                <a:close/>
                <a:moveTo>
                  <a:pt x="4517" y="798"/>
                </a:moveTo>
                <a:lnTo>
                  <a:pt x="4517" y="808"/>
                </a:lnTo>
                <a:lnTo>
                  <a:pt x="4517" y="819"/>
                </a:lnTo>
                <a:lnTo>
                  <a:pt x="4517" y="824"/>
                </a:lnTo>
                <a:lnTo>
                  <a:pt x="4521" y="826"/>
                </a:lnTo>
                <a:lnTo>
                  <a:pt x="4524" y="827"/>
                </a:lnTo>
                <a:lnTo>
                  <a:pt x="4531" y="826"/>
                </a:lnTo>
                <a:lnTo>
                  <a:pt x="4536" y="824"/>
                </a:lnTo>
                <a:lnTo>
                  <a:pt x="4538" y="819"/>
                </a:lnTo>
                <a:lnTo>
                  <a:pt x="4538" y="812"/>
                </a:lnTo>
                <a:lnTo>
                  <a:pt x="4538" y="805"/>
                </a:lnTo>
                <a:lnTo>
                  <a:pt x="4538" y="798"/>
                </a:lnTo>
                <a:lnTo>
                  <a:pt x="4536" y="793"/>
                </a:lnTo>
                <a:lnTo>
                  <a:pt x="4531" y="785"/>
                </a:lnTo>
                <a:lnTo>
                  <a:pt x="4526" y="783"/>
                </a:lnTo>
                <a:lnTo>
                  <a:pt x="4524" y="781"/>
                </a:lnTo>
                <a:lnTo>
                  <a:pt x="4524" y="778"/>
                </a:lnTo>
                <a:lnTo>
                  <a:pt x="4519" y="776"/>
                </a:lnTo>
                <a:lnTo>
                  <a:pt x="4514" y="774"/>
                </a:lnTo>
                <a:lnTo>
                  <a:pt x="4510" y="771"/>
                </a:lnTo>
                <a:lnTo>
                  <a:pt x="4504" y="771"/>
                </a:lnTo>
                <a:lnTo>
                  <a:pt x="4504" y="781"/>
                </a:lnTo>
                <a:lnTo>
                  <a:pt x="4505" y="790"/>
                </a:lnTo>
                <a:lnTo>
                  <a:pt x="4510" y="795"/>
                </a:lnTo>
                <a:lnTo>
                  <a:pt x="4517" y="798"/>
                </a:lnTo>
                <a:close/>
                <a:moveTo>
                  <a:pt x="4381" y="996"/>
                </a:moveTo>
                <a:lnTo>
                  <a:pt x="4381" y="986"/>
                </a:lnTo>
                <a:lnTo>
                  <a:pt x="4379" y="977"/>
                </a:lnTo>
                <a:lnTo>
                  <a:pt x="4374" y="972"/>
                </a:lnTo>
                <a:lnTo>
                  <a:pt x="4367" y="969"/>
                </a:lnTo>
                <a:lnTo>
                  <a:pt x="4367" y="989"/>
                </a:lnTo>
                <a:lnTo>
                  <a:pt x="4372" y="991"/>
                </a:lnTo>
                <a:lnTo>
                  <a:pt x="4374" y="993"/>
                </a:lnTo>
                <a:lnTo>
                  <a:pt x="4374" y="996"/>
                </a:lnTo>
                <a:lnTo>
                  <a:pt x="4381" y="996"/>
                </a:lnTo>
                <a:close/>
                <a:moveTo>
                  <a:pt x="4633" y="771"/>
                </a:moveTo>
                <a:lnTo>
                  <a:pt x="4631" y="778"/>
                </a:lnTo>
                <a:lnTo>
                  <a:pt x="4631" y="785"/>
                </a:lnTo>
                <a:lnTo>
                  <a:pt x="4635" y="793"/>
                </a:lnTo>
                <a:lnTo>
                  <a:pt x="4638" y="802"/>
                </a:lnTo>
                <a:lnTo>
                  <a:pt x="4640" y="807"/>
                </a:lnTo>
                <a:lnTo>
                  <a:pt x="4640" y="812"/>
                </a:lnTo>
                <a:lnTo>
                  <a:pt x="4652" y="810"/>
                </a:lnTo>
                <a:lnTo>
                  <a:pt x="4664" y="810"/>
                </a:lnTo>
                <a:lnTo>
                  <a:pt x="4686" y="815"/>
                </a:lnTo>
                <a:lnTo>
                  <a:pt x="4695" y="817"/>
                </a:lnTo>
                <a:lnTo>
                  <a:pt x="4705" y="819"/>
                </a:lnTo>
                <a:lnTo>
                  <a:pt x="4713" y="817"/>
                </a:lnTo>
                <a:lnTo>
                  <a:pt x="4722" y="812"/>
                </a:lnTo>
                <a:lnTo>
                  <a:pt x="4724" y="805"/>
                </a:lnTo>
                <a:lnTo>
                  <a:pt x="4722" y="800"/>
                </a:lnTo>
                <a:lnTo>
                  <a:pt x="4720" y="793"/>
                </a:lnTo>
                <a:lnTo>
                  <a:pt x="4715" y="788"/>
                </a:lnTo>
                <a:lnTo>
                  <a:pt x="4715" y="783"/>
                </a:lnTo>
                <a:lnTo>
                  <a:pt x="4715" y="778"/>
                </a:lnTo>
                <a:lnTo>
                  <a:pt x="4706" y="778"/>
                </a:lnTo>
                <a:lnTo>
                  <a:pt x="4701" y="774"/>
                </a:lnTo>
                <a:lnTo>
                  <a:pt x="4696" y="771"/>
                </a:lnTo>
                <a:lnTo>
                  <a:pt x="4695" y="764"/>
                </a:lnTo>
                <a:lnTo>
                  <a:pt x="4691" y="759"/>
                </a:lnTo>
                <a:lnTo>
                  <a:pt x="4688" y="754"/>
                </a:lnTo>
                <a:lnTo>
                  <a:pt x="4683" y="750"/>
                </a:lnTo>
                <a:lnTo>
                  <a:pt x="4674" y="750"/>
                </a:lnTo>
                <a:lnTo>
                  <a:pt x="4672" y="756"/>
                </a:lnTo>
                <a:lnTo>
                  <a:pt x="4674" y="759"/>
                </a:lnTo>
                <a:lnTo>
                  <a:pt x="4679" y="768"/>
                </a:lnTo>
                <a:lnTo>
                  <a:pt x="4681" y="771"/>
                </a:lnTo>
                <a:lnTo>
                  <a:pt x="4681" y="773"/>
                </a:lnTo>
                <a:lnTo>
                  <a:pt x="4679" y="776"/>
                </a:lnTo>
                <a:lnTo>
                  <a:pt x="4674" y="778"/>
                </a:lnTo>
                <a:lnTo>
                  <a:pt x="4672" y="774"/>
                </a:lnTo>
                <a:lnTo>
                  <a:pt x="4669" y="773"/>
                </a:lnTo>
                <a:lnTo>
                  <a:pt x="4660" y="771"/>
                </a:lnTo>
                <a:lnTo>
                  <a:pt x="4660" y="757"/>
                </a:lnTo>
                <a:lnTo>
                  <a:pt x="4643" y="757"/>
                </a:lnTo>
                <a:lnTo>
                  <a:pt x="4637" y="759"/>
                </a:lnTo>
                <a:lnTo>
                  <a:pt x="4635" y="761"/>
                </a:lnTo>
                <a:lnTo>
                  <a:pt x="4633" y="764"/>
                </a:lnTo>
                <a:lnTo>
                  <a:pt x="4637" y="766"/>
                </a:lnTo>
                <a:lnTo>
                  <a:pt x="4637" y="768"/>
                </a:lnTo>
                <a:lnTo>
                  <a:pt x="4637" y="769"/>
                </a:lnTo>
                <a:lnTo>
                  <a:pt x="4633" y="771"/>
                </a:lnTo>
                <a:close/>
                <a:moveTo>
                  <a:pt x="4394" y="955"/>
                </a:moveTo>
                <a:lnTo>
                  <a:pt x="4394" y="996"/>
                </a:lnTo>
                <a:lnTo>
                  <a:pt x="4400" y="998"/>
                </a:lnTo>
                <a:lnTo>
                  <a:pt x="4405" y="996"/>
                </a:lnTo>
                <a:lnTo>
                  <a:pt x="4408" y="994"/>
                </a:lnTo>
                <a:lnTo>
                  <a:pt x="4410" y="991"/>
                </a:lnTo>
                <a:lnTo>
                  <a:pt x="4415" y="986"/>
                </a:lnTo>
                <a:lnTo>
                  <a:pt x="4417" y="984"/>
                </a:lnTo>
                <a:lnTo>
                  <a:pt x="4422" y="983"/>
                </a:lnTo>
                <a:lnTo>
                  <a:pt x="4423" y="977"/>
                </a:lnTo>
                <a:lnTo>
                  <a:pt x="4425" y="974"/>
                </a:lnTo>
                <a:lnTo>
                  <a:pt x="4432" y="969"/>
                </a:lnTo>
                <a:lnTo>
                  <a:pt x="4439" y="964"/>
                </a:lnTo>
                <a:lnTo>
                  <a:pt x="4441" y="960"/>
                </a:lnTo>
                <a:lnTo>
                  <a:pt x="4442" y="955"/>
                </a:lnTo>
                <a:lnTo>
                  <a:pt x="4435" y="957"/>
                </a:lnTo>
                <a:lnTo>
                  <a:pt x="4432" y="955"/>
                </a:lnTo>
                <a:lnTo>
                  <a:pt x="4430" y="952"/>
                </a:lnTo>
                <a:lnTo>
                  <a:pt x="4429" y="948"/>
                </a:lnTo>
                <a:lnTo>
                  <a:pt x="4427" y="945"/>
                </a:lnTo>
                <a:lnTo>
                  <a:pt x="4425" y="942"/>
                </a:lnTo>
                <a:lnTo>
                  <a:pt x="4422" y="940"/>
                </a:lnTo>
                <a:lnTo>
                  <a:pt x="4415" y="942"/>
                </a:lnTo>
                <a:lnTo>
                  <a:pt x="4413" y="950"/>
                </a:lnTo>
                <a:lnTo>
                  <a:pt x="4410" y="953"/>
                </a:lnTo>
                <a:lnTo>
                  <a:pt x="4403" y="955"/>
                </a:lnTo>
                <a:lnTo>
                  <a:pt x="4394" y="955"/>
                </a:lnTo>
                <a:close/>
                <a:moveTo>
                  <a:pt x="4476" y="812"/>
                </a:moveTo>
                <a:lnTo>
                  <a:pt x="4481" y="814"/>
                </a:lnTo>
                <a:lnTo>
                  <a:pt x="4483" y="815"/>
                </a:lnTo>
                <a:lnTo>
                  <a:pt x="4483" y="819"/>
                </a:lnTo>
                <a:lnTo>
                  <a:pt x="4487" y="817"/>
                </a:lnTo>
                <a:lnTo>
                  <a:pt x="4488" y="815"/>
                </a:lnTo>
                <a:lnTo>
                  <a:pt x="4490" y="808"/>
                </a:lnTo>
                <a:lnTo>
                  <a:pt x="4490" y="791"/>
                </a:lnTo>
                <a:lnTo>
                  <a:pt x="4485" y="790"/>
                </a:lnTo>
                <a:lnTo>
                  <a:pt x="4483" y="788"/>
                </a:lnTo>
                <a:lnTo>
                  <a:pt x="4483" y="785"/>
                </a:lnTo>
                <a:lnTo>
                  <a:pt x="4483" y="778"/>
                </a:lnTo>
                <a:lnTo>
                  <a:pt x="4476" y="778"/>
                </a:lnTo>
                <a:lnTo>
                  <a:pt x="4471" y="781"/>
                </a:lnTo>
                <a:lnTo>
                  <a:pt x="4464" y="783"/>
                </a:lnTo>
                <a:lnTo>
                  <a:pt x="4459" y="786"/>
                </a:lnTo>
                <a:lnTo>
                  <a:pt x="4458" y="788"/>
                </a:lnTo>
                <a:lnTo>
                  <a:pt x="4456" y="791"/>
                </a:lnTo>
                <a:lnTo>
                  <a:pt x="4461" y="791"/>
                </a:lnTo>
                <a:lnTo>
                  <a:pt x="4464" y="793"/>
                </a:lnTo>
                <a:lnTo>
                  <a:pt x="4466" y="797"/>
                </a:lnTo>
                <a:lnTo>
                  <a:pt x="4468" y="800"/>
                </a:lnTo>
                <a:lnTo>
                  <a:pt x="4469" y="808"/>
                </a:lnTo>
                <a:lnTo>
                  <a:pt x="4473" y="810"/>
                </a:lnTo>
                <a:lnTo>
                  <a:pt x="4476" y="812"/>
                </a:lnTo>
                <a:close/>
                <a:moveTo>
                  <a:pt x="4408" y="928"/>
                </a:moveTo>
                <a:lnTo>
                  <a:pt x="4408" y="921"/>
                </a:lnTo>
                <a:lnTo>
                  <a:pt x="4406" y="914"/>
                </a:lnTo>
                <a:lnTo>
                  <a:pt x="4405" y="907"/>
                </a:lnTo>
                <a:lnTo>
                  <a:pt x="4400" y="904"/>
                </a:lnTo>
                <a:lnTo>
                  <a:pt x="4394" y="901"/>
                </a:lnTo>
                <a:lnTo>
                  <a:pt x="4389" y="909"/>
                </a:lnTo>
                <a:lnTo>
                  <a:pt x="4388" y="914"/>
                </a:lnTo>
                <a:lnTo>
                  <a:pt x="4388" y="921"/>
                </a:lnTo>
                <a:lnTo>
                  <a:pt x="4388" y="924"/>
                </a:lnTo>
                <a:lnTo>
                  <a:pt x="4389" y="928"/>
                </a:lnTo>
                <a:lnTo>
                  <a:pt x="4396" y="935"/>
                </a:lnTo>
                <a:lnTo>
                  <a:pt x="4401" y="935"/>
                </a:lnTo>
                <a:lnTo>
                  <a:pt x="4405" y="935"/>
                </a:lnTo>
                <a:lnTo>
                  <a:pt x="4406" y="933"/>
                </a:lnTo>
                <a:lnTo>
                  <a:pt x="4408" y="928"/>
                </a:lnTo>
                <a:close/>
                <a:moveTo>
                  <a:pt x="4347" y="948"/>
                </a:moveTo>
                <a:lnTo>
                  <a:pt x="4350" y="950"/>
                </a:lnTo>
                <a:lnTo>
                  <a:pt x="4352" y="953"/>
                </a:lnTo>
                <a:lnTo>
                  <a:pt x="4353" y="962"/>
                </a:lnTo>
                <a:lnTo>
                  <a:pt x="4367" y="962"/>
                </a:lnTo>
                <a:lnTo>
                  <a:pt x="4367" y="955"/>
                </a:lnTo>
                <a:lnTo>
                  <a:pt x="4370" y="948"/>
                </a:lnTo>
                <a:lnTo>
                  <a:pt x="4376" y="945"/>
                </a:lnTo>
                <a:lnTo>
                  <a:pt x="4381" y="942"/>
                </a:lnTo>
                <a:lnTo>
                  <a:pt x="4382" y="935"/>
                </a:lnTo>
                <a:lnTo>
                  <a:pt x="4381" y="930"/>
                </a:lnTo>
                <a:lnTo>
                  <a:pt x="4379" y="923"/>
                </a:lnTo>
                <a:lnTo>
                  <a:pt x="4374" y="918"/>
                </a:lnTo>
                <a:lnTo>
                  <a:pt x="4374" y="912"/>
                </a:lnTo>
                <a:lnTo>
                  <a:pt x="4374" y="907"/>
                </a:lnTo>
                <a:lnTo>
                  <a:pt x="4377" y="899"/>
                </a:lnTo>
                <a:lnTo>
                  <a:pt x="4384" y="890"/>
                </a:lnTo>
                <a:lnTo>
                  <a:pt x="4388" y="880"/>
                </a:lnTo>
                <a:lnTo>
                  <a:pt x="4388" y="873"/>
                </a:lnTo>
                <a:lnTo>
                  <a:pt x="4388" y="866"/>
                </a:lnTo>
                <a:lnTo>
                  <a:pt x="4381" y="866"/>
                </a:lnTo>
                <a:lnTo>
                  <a:pt x="4376" y="865"/>
                </a:lnTo>
                <a:lnTo>
                  <a:pt x="4374" y="863"/>
                </a:lnTo>
                <a:lnTo>
                  <a:pt x="4374" y="860"/>
                </a:lnTo>
                <a:lnTo>
                  <a:pt x="4347" y="860"/>
                </a:lnTo>
                <a:lnTo>
                  <a:pt x="4347" y="863"/>
                </a:lnTo>
                <a:lnTo>
                  <a:pt x="4345" y="865"/>
                </a:lnTo>
                <a:lnTo>
                  <a:pt x="4340" y="866"/>
                </a:lnTo>
                <a:lnTo>
                  <a:pt x="4333" y="882"/>
                </a:lnTo>
                <a:lnTo>
                  <a:pt x="4324" y="895"/>
                </a:lnTo>
                <a:lnTo>
                  <a:pt x="4321" y="904"/>
                </a:lnTo>
                <a:lnTo>
                  <a:pt x="4319" y="912"/>
                </a:lnTo>
                <a:lnTo>
                  <a:pt x="4318" y="923"/>
                </a:lnTo>
                <a:lnTo>
                  <a:pt x="4319" y="935"/>
                </a:lnTo>
                <a:lnTo>
                  <a:pt x="4328" y="936"/>
                </a:lnTo>
                <a:lnTo>
                  <a:pt x="4336" y="938"/>
                </a:lnTo>
                <a:lnTo>
                  <a:pt x="4341" y="943"/>
                </a:lnTo>
                <a:lnTo>
                  <a:pt x="4347" y="948"/>
                </a:lnTo>
                <a:close/>
                <a:moveTo>
                  <a:pt x="4771" y="858"/>
                </a:moveTo>
                <a:lnTo>
                  <a:pt x="4773" y="853"/>
                </a:lnTo>
                <a:lnTo>
                  <a:pt x="4771" y="848"/>
                </a:lnTo>
                <a:lnTo>
                  <a:pt x="4770" y="846"/>
                </a:lnTo>
                <a:lnTo>
                  <a:pt x="4766" y="844"/>
                </a:lnTo>
                <a:lnTo>
                  <a:pt x="4759" y="844"/>
                </a:lnTo>
                <a:lnTo>
                  <a:pt x="4754" y="844"/>
                </a:lnTo>
                <a:lnTo>
                  <a:pt x="4753" y="848"/>
                </a:lnTo>
                <a:lnTo>
                  <a:pt x="4753" y="851"/>
                </a:lnTo>
                <a:lnTo>
                  <a:pt x="4754" y="854"/>
                </a:lnTo>
                <a:lnTo>
                  <a:pt x="4756" y="856"/>
                </a:lnTo>
                <a:lnTo>
                  <a:pt x="4759" y="858"/>
                </a:lnTo>
                <a:lnTo>
                  <a:pt x="4764" y="858"/>
                </a:lnTo>
                <a:lnTo>
                  <a:pt x="4771" y="858"/>
                </a:lnTo>
                <a:close/>
                <a:moveTo>
                  <a:pt x="4551" y="682"/>
                </a:moveTo>
                <a:lnTo>
                  <a:pt x="4551" y="679"/>
                </a:lnTo>
                <a:lnTo>
                  <a:pt x="4560" y="675"/>
                </a:lnTo>
                <a:lnTo>
                  <a:pt x="4567" y="672"/>
                </a:lnTo>
                <a:lnTo>
                  <a:pt x="4574" y="667"/>
                </a:lnTo>
                <a:lnTo>
                  <a:pt x="4582" y="664"/>
                </a:lnTo>
                <a:lnTo>
                  <a:pt x="4584" y="665"/>
                </a:lnTo>
                <a:lnTo>
                  <a:pt x="4585" y="669"/>
                </a:lnTo>
                <a:lnTo>
                  <a:pt x="4584" y="672"/>
                </a:lnTo>
                <a:lnTo>
                  <a:pt x="4580" y="684"/>
                </a:lnTo>
                <a:lnTo>
                  <a:pt x="4579" y="687"/>
                </a:lnTo>
                <a:lnTo>
                  <a:pt x="4575" y="687"/>
                </a:lnTo>
                <a:lnTo>
                  <a:pt x="4575" y="691"/>
                </a:lnTo>
                <a:lnTo>
                  <a:pt x="4570" y="708"/>
                </a:lnTo>
                <a:lnTo>
                  <a:pt x="4565" y="723"/>
                </a:lnTo>
                <a:lnTo>
                  <a:pt x="4577" y="723"/>
                </a:lnTo>
                <a:lnTo>
                  <a:pt x="4589" y="723"/>
                </a:lnTo>
                <a:lnTo>
                  <a:pt x="4601" y="725"/>
                </a:lnTo>
                <a:lnTo>
                  <a:pt x="4613" y="725"/>
                </a:lnTo>
                <a:lnTo>
                  <a:pt x="4616" y="723"/>
                </a:lnTo>
                <a:lnTo>
                  <a:pt x="4620" y="721"/>
                </a:lnTo>
                <a:lnTo>
                  <a:pt x="4623" y="720"/>
                </a:lnTo>
                <a:lnTo>
                  <a:pt x="4631" y="716"/>
                </a:lnTo>
                <a:lnTo>
                  <a:pt x="4640" y="713"/>
                </a:lnTo>
                <a:lnTo>
                  <a:pt x="4645" y="710"/>
                </a:lnTo>
                <a:lnTo>
                  <a:pt x="4649" y="710"/>
                </a:lnTo>
                <a:lnTo>
                  <a:pt x="4655" y="704"/>
                </a:lnTo>
                <a:lnTo>
                  <a:pt x="4660" y="703"/>
                </a:lnTo>
                <a:lnTo>
                  <a:pt x="4667" y="703"/>
                </a:lnTo>
                <a:lnTo>
                  <a:pt x="4674" y="693"/>
                </a:lnTo>
                <a:lnTo>
                  <a:pt x="4683" y="684"/>
                </a:lnTo>
                <a:lnTo>
                  <a:pt x="4691" y="675"/>
                </a:lnTo>
                <a:lnTo>
                  <a:pt x="4701" y="669"/>
                </a:lnTo>
                <a:lnTo>
                  <a:pt x="4701" y="662"/>
                </a:lnTo>
                <a:lnTo>
                  <a:pt x="4705" y="657"/>
                </a:lnTo>
                <a:lnTo>
                  <a:pt x="4706" y="652"/>
                </a:lnTo>
                <a:lnTo>
                  <a:pt x="4710" y="648"/>
                </a:lnTo>
                <a:lnTo>
                  <a:pt x="4720" y="641"/>
                </a:lnTo>
                <a:lnTo>
                  <a:pt x="4729" y="635"/>
                </a:lnTo>
                <a:lnTo>
                  <a:pt x="4729" y="614"/>
                </a:lnTo>
                <a:lnTo>
                  <a:pt x="4734" y="612"/>
                </a:lnTo>
                <a:lnTo>
                  <a:pt x="4737" y="611"/>
                </a:lnTo>
                <a:lnTo>
                  <a:pt x="4742" y="604"/>
                </a:lnTo>
                <a:lnTo>
                  <a:pt x="4746" y="595"/>
                </a:lnTo>
                <a:lnTo>
                  <a:pt x="4749" y="587"/>
                </a:lnTo>
                <a:lnTo>
                  <a:pt x="4749" y="583"/>
                </a:lnTo>
                <a:lnTo>
                  <a:pt x="4753" y="580"/>
                </a:lnTo>
                <a:lnTo>
                  <a:pt x="4758" y="575"/>
                </a:lnTo>
                <a:lnTo>
                  <a:pt x="4761" y="573"/>
                </a:lnTo>
                <a:lnTo>
                  <a:pt x="4763" y="570"/>
                </a:lnTo>
                <a:lnTo>
                  <a:pt x="4763" y="566"/>
                </a:lnTo>
                <a:lnTo>
                  <a:pt x="4763" y="560"/>
                </a:lnTo>
                <a:lnTo>
                  <a:pt x="4759" y="560"/>
                </a:lnTo>
                <a:lnTo>
                  <a:pt x="4758" y="558"/>
                </a:lnTo>
                <a:lnTo>
                  <a:pt x="4756" y="553"/>
                </a:lnTo>
                <a:lnTo>
                  <a:pt x="4754" y="548"/>
                </a:lnTo>
                <a:lnTo>
                  <a:pt x="4753" y="544"/>
                </a:lnTo>
                <a:lnTo>
                  <a:pt x="4749" y="542"/>
                </a:lnTo>
                <a:lnTo>
                  <a:pt x="4744" y="541"/>
                </a:lnTo>
                <a:lnTo>
                  <a:pt x="4734" y="539"/>
                </a:lnTo>
                <a:lnTo>
                  <a:pt x="4722" y="539"/>
                </a:lnTo>
                <a:lnTo>
                  <a:pt x="4720" y="544"/>
                </a:lnTo>
                <a:lnTo>
                  <a:pt x="4722" y="549"/>
                </a:lnTo>
                <a:lnTo>
                  <a:pt x="4725" y="554"/>
                </a:lnTo>
                <a:lnTo>
                  <a:pt x="4729" y="556"/>
                </a:lnTo>
                <a:lnTo>
                  <a:pt x="4732" y="560"/>
                </a:lnTo>
                <a:lnTo>
                  <a:pt x="4735" y="561"/>
                </a:lnTo>
                <a:lnTo>
                  <a:pt x="4734" y="565"/>
                </a:lnTo>
                <a:lnTo>
                  <a:pt x="4729" y="566"/>
                </a:lnTo>
                <a:lnTo>
                  <a:pt x="4715" y="560"/>
                </a:lnTo>
                <a:lnTo>
                  <a:pt x="4701" y="553"/>
                </a:lnTo>
                <a:lnTo>
                  <a:pt x="4701" y="561"/>
                </a:lnTo>
                <a:lnTo>
                  <a:pt x="4705" y="566"/>
                </a:lnTo>
                <a:lnTo>
                  <a:pt x="4715" y="578"/>
                </a:lnTo>
                <a:lnTo>
                  <a:pt x="4718" y="582"/>
                </a:lnTo>
                <a:lnTo>
                  <a:pt x="4720" y="585"/>
                </a:lnTo>
                <a:lnTo>
                  <a:pt x="4717" y="590"/>
                </a:lnTo>
                <a:lnTo>
                  <a:pt x="4708" y="594"/>
                </a:lnTo>
                <a:lnTo>
                  <a:pt x="4706" y="582"/>
                </a:lnTo>
                <a:lnTo>
                  <a:pt x="4703" y="578"/>
                </a:lnTo>
                <a:lnTo>
                  <a:pt x="4701" y="573"/>
                </a:lnTo>
                <a:lnTo>
                  <a:pt x="4696" y="571"/>
                </a:lnTo>
                <a:lnTo>
                  <a:pt x="4693" y="568"/>
                </a:lnTo>
                <a:lnTo>
                  <a:pt x="4681" y="566"/>
                </a:lnTo>
                <a:lnTo>
                  <a:pt x="4681" y="570"/>
                </a:lnTo>
                <a:lnTo>
                  <a:pt x="4683" y="580"/>
                </a:lnTo>
                <a:lnTo>
                  <a:pt x="4684" y="589"/>
                </a:lnTo>
                <a:lnTo>
                  <a:pt x="4686" y="595"/>
                </a:lnTo>
                <a:lnTo>
                  <a:pt x="4686" y="604"/>
                </a:lnTo>
                <a:lnTo>
                  <a:pt x="4686" y="607"/>
                </a:lnTo>
                <a:lnTo>
                  <a:pt x="4691" y="614"/>
                </a:lnTo>
                <a:lnTo>
                  <a:pt x="4698" y="619"/>
                </a:lnTo>
                <a:lnTo>
                  <a:pt x="4700" y="623"/>
                </a:lnTo>
                <a:lnTo>
                  <a:pt x="4700" y="624"/>
                </a:lnTo>
                <a:lnTo>
                  <a:pt x="4698" y="626"/>
                </a:lnTo>
                <a:lnTo>
                  <a:pt x="4695" y="628"/>
                </a:lnTo>
                <a:lnTo>
                  <a:pt x="4689" y="624"/>
                </a:lnTo>
                <a:lnTo>
                  <a:pt x="4684" y="621"/>
                </a:lnTo>
                <a:lnTo>
                  <a:pt x="4679" y="616"/>
                </a:lnTo>
                <a:lnTo>
                  <a:pt x="4674" y="614"/>
                </a:lnTo>
                <a:lnTo>
                  <a:pt x="4674" y="607"/>
                </a:lnTo>
                <a:lnTo>
                  <a:pt x="4671" y="604"/>
                </a:lnTo>
                <a:lnTo>
                  <a:pt x="4666" y="602"/>
                </a:lnTo>
                <a:lnTo>
                  <a:pt x="4660" y="600"/>
                </a:lnTo>
                <a:lnTo>
                  <a:pt x="4660" y="606"/>
                </a:lnTo>
                <a:lnTo>
                  <a:pt x="4662" y="611"/>
                </a:lnTo>
                <a:lnTo>
                  <a:pt x="4666" y="619"/>
                </a:lnTo>
                <a:lnTo>
                  <a:pt x="4669" y="628"/>
                </a:lnTo>
                <a:lnTo>
                  <a:pt x="4669" y="635"/>
                </a:lnTo>
                <a:lnTo>
                  <a:pt x="4667" y="641"/>
                </a:lnTo>
                <a:lnTo>
                  <a:pt x="4664" y="641"/>
                </a:lnTo>
                <a:lnTo>
                  <a:pt x="4659" y="643"/>
                </a:lnTo>
                <a:lnTo>
                  <a:pt x="4654" y="645"/>
                </a:lnTo>
                <a:lnTo>
                  <a:pt x="4650" y="646"/>
                </a:lnTo>
                <a:lnTo>
                  <a:pt x="4649" y="645"/>
                </a:lnTo>
                <a:lnTo>
                  <a:pt x="4647" y="641"/>
                </a:lnTo>
                <a:lnTo>
                  <a:pt x="4649" y="638"/>
                </a:lnTo>
                <a:lnTo>
                  <a:pt x="4652" y="636"/>
                </a:lnTo>
                <a:lnTo>
                  <a:pt x="4660" y="635"/>
                </a:lnTo>
                <a:lnTo>
                  <a:pt x="4660" y="621"/>
                </a:lnTo>
                <a:lnTo>
                  <a:pt x="4654" y="616"/>
                </a:lnTo>
                <a:lnTo>
                  <a:pt x="4643" y="614"/>
                </a:lnTo>
                <a:lnTo>
                  <a:pt x="4631" y="614"/>
                </a:lnTo>
                <a:lnTo>
                  <a:pt x="4620" y="614"/>
                </a:lnTo>
                <a:lnTo>
                  <a:pt x="4614" y="626"/>
                </a:lnTo>
                <a:lnTo>
                  <a:pt x="4611" y="631"/>
                </a:lnTo>
                <a:lnTo>
                  <a:pt x="4608" y="636"/>
                </a:lnTo>
                <a:lnTo>
                  <a:pt x="4602" y="640"/>
                </a:lnTo>
                <a:lnTo>
                  <a:pt x="4596" y="641"/>
                </a:lnTo>
                <a:lnTo>
                  <a:pt x="4589" y="643"/>
                </a:lnTo>
                <a:lnTo>
                  <a:pt x="4579" y="641"/>
                </a:lnTo>
                <a:lnTo>
                  <a:pt x="4558" y="641"/>
                </a:lnTo>
                <a:lnTo>
                  <a:pt x="4555" y="648"/>
                </a:lnTo>
                <a:lnTo>
                  <a:pt x="4551" y="657"/>
                </a:lnTo>
                <a:lnTo>
                  <a:pt x="4551" y="660"/>
                </a:lnTo>
                <a:lnTo>
                  <a:pt x="4553" y="665"/>
                </a:lnTo>
                <a:lnTo>
                  <a:pt x="4551" y="669"/>
                </a:lnTo>
                <a:lnTo>
                  <a:pt x="4548" y="670"/>
                </a:lnTo>
                <a:lnTo>
                  <a:pt x="4546" y="674"/>
                </a:lnTo>
                <a:lnTo>
                  <a:pt x="4546" y="677"/>
                </a:lnTo>
                <a:lnTo>
                  <a:pt x="4548" y="681"/>
                </a:lnTo>
                <a:lnTo>
                  <a:pt x="4551" y="682"/>
                </a:lnTo>
                <a:close/>
                <a:moveTo>
                  <a:pt x="4974" y="430"/>
                </a:moveTo>
                <a:lnTo>
                  <a:pt x="4974" y="402"/>
                </a:lnTo>
                <a:lnTo>
                  <a:pt x="4954" y="402"/>
                </a:lnTo>
                <a:lnTo>
                  <a:pt x="4954" y="414"/>
                </a:lnTo>
                <a:lnTo>
                  <a:pt x="4954" y="420"/>
                </a:lnTo>
                <a:lnTo>
                  <a:pt x="4957" y="423"/>
                </a:lnTo>
                <a:lnTo>
                  <a:pt x="4959" y="426"/>
                </a:lnTo>
                <a:lnTo>
                  <a:pt x="4963" y="430"/>
                </a:lnTo>
                <a:lnTo>
                  <a:pt x="4968" y="430"/>
                </a:lnTo>
                <a:lnTo>
                  <a:pt x="4974" y="430"/>
                </a:lnTo>
                <a:close/>
                <a:moveTo>
                  <a:pt x="4770" y="791"/>
                </a:moveTo>
                <a:lnTo>
                  <a:pt x="4771" y="785"/>
                </a:lnTo>
                <a:lnTo>
                  <a:pt x="4773" y="778"/>
                </a:lnTo>
                <a:lnTo>
                  <a:pt x="4778" y="766"/>
                </a:lnTo>
                <a:lnTo>
                  <a:pt x="4785" y="756"/>
                </a:lnTo>
                <a:lnTo>
                  <a:pt x="4790" y="744"/>
                </a:lnTo>
                <a:lnTo>
                  <a:pt x="4790" y="737"/>
                </a:lnTo>
                <a:lnTo>
                  <a:pt x="4793" y="730"/>
                </a:lnTo>
                <a:lnTo>
                  <a:pt x="4799" y="727"/>
                </a:lnTo>
                <a:lnTo>
                  <a:pt x="4804" y="723"/>
                </a:lnTo>
                <a:lnTo>
                  <a:pt x="4804" y="713"/>
                </a:lnTo>
                <a:lnTo>
                  <a:pt x="4804" y="710"/>
                </a:lnTo>
                <a:lnTo>
                  <a:pt x="4805" y="704"/>
                </a:lnTo>
                <a:lnTo>
                  <a:pt x="4805" y="699"/>
                </a:lnTo>
                <a:lnTo>
                  <a:pt x="4805" y="696"/>
                </a:lnTo>
                <a:lnTo>
                  <a:pt x="4804" y="693"/>
                </a:lnTo>
                <a:lnTo>
                  <a:pt x="4797" y="687"/>
                </a:lnTo>
                <a:lnTo>
                  <a:pt x="4788" y="682"/>
                </a:lnTo>
                <a:lnTo>
                  <a:pt x="4785" y="681"/>
                </a:lnTo>
                <a:lnTo>
                  <a:pt x="4778" y="674"/>
                </a:lnTo>
                <a:lnTo>
                  <a:pt x="4770" y="669"/>
                </a:lnTo>
                <a:lnTo>
                  <a:pt x="4768" y="674"/>
                </a:lnTo>
                <a:lnTo>
                  <a:pt x="4764" y="679"/>
                </a:lnTo>
                <a:lnTo>
                  <a:pt x="4763" y="682"/>
                </a:lnTo>
                <a:lnTo>
                  <a:pt x="4763" y="689"/>
                </a:lnTo>
                <a:lnTo>
                  <a:pt x="4759" y="691"/>
                </a:lnTo>
                <a:lnTo>
                  <a:pt x="4758" y="693"/>
                </a:lnTo>
                <a:lnTo>
                  <a:pt x="4756" y="699"/>
                </a:lnTo>
                <a:lnTo>
                  <a:pt x="4754" y="706"/>
                </a:lnTo>
                <a:lnTo>
                  <a:pt x="4753" y="708"/>
                </a:lnTo>
                <a:lnTo>
                  <a:pt x="4749" y="710"/>
                </a:lnTo>
                <a:lnTo>
                  <a:pt x="4747" y="699"/>
                </a:lnTo>
                <a:lnTo>
                  <a:pt x="4744" y="691"/>
                </a:lnTo>
                <a:lnTo>
                  <a:pt x="4742" y="687"/>
                </a:lnTo>
                <a:lnTo>
                  <a:pt x="4739" y="684"/>
                </a:lnTo>
                <a:lnTo>
                  <a:pt x="4734" y="682"/>
                </a:lnTo>
                <a:lnTo>
                  <a:pt x="4729" y="682"/>
                </a:lnTo>
                <a:lnTo>
                  <a:pt x="4724" y="684"/>
                </a:lnTo>
                <a:lnTo>
                  <a:pt x="4720" y="686"/>
                </a:lnTo>
                <a:lnTo>
                  <a:pt x="4715" y="693"/>
                </a:lnTo>
                <a:lnTo>
                  <a:pt x="4710" y="699"/>
                </a:lnTo>
                <a:lnTo>
                  <a:pt x="4706" y="701"/>
                </a:lnTo>
                <a:lnTo>
                  <a:pt x="4701" y="703"/>
                </a:lnTo>
                <a:lnTo>
                  <a:pt x="4701" y="730"/>
                </a:lnTo>
                <a:lnTo>
                  <a:pt x="4700" y="742"/>
                </a:lnTo>
                <a:lnTo>
                  <a:pt x="4698" y="747"/>
                </a:lnTo>
                <a:lnTo>
                  <a:pt x="4695" y="750"/>
                </a:lnTo>
                <a:lnTo>
                  <a:pt x="4701" y="752"/>
                </a:lnTo>
                <a:lnTo>
                  <a:pt x="4706" y="754"/>
                </a:lnTo>
                <a:lnTo>
                  <a:pt x="4712" y="756"/>
                </a:lnTo>
                <a:lnTo>
                  <a:pt x="4715" y="761"/>
                </a:lnTo>
                <a:lnTo>
                  <a:pt x="4722" y="769"/>
                </a:lnTo>
                <a:lnTo>
                  <a:pt x="4729" y="778"/>
                </a:lnTo>
                <a:lnTo>
                  <a:pt x="4730" y="781"/>
                </a:lnTo>
                <a:lnTo>
                  <a:pt x="4732" y="785"/>
                </a:lnTo>
                <a:lnTo>
                  <a:pt x="4734" y="791"/>
                </a:lnTo>
                <a:lnTo>
                  <a:pt x="4737" y="795"/>
                </a:lnTo>
                <a:lnTo>
                  <a:pt x="4739" y="798"/>
                </a:lnTo>
                <a:lnTo>
                  <a:pt x="4744" y="798"/>
                </a:lnTo>
                <a:lnTo>
                  <a:pt x="4749" y="798"/>
                </a:lnTo>
                <a:lnTo>
                  <a:pt x="4754" y="797"/>
                </a:lnTo>
                <a:lnTo>
                  <a:pt x="4758" y="795"/>
                </a:lnTo>
                <a:lnTo>
                  <a:pt x="4763" y="791"/>
                </a:lnTo>
                <a:lnTo>
                  <a:pt x="4770" y="791"/>
                </a:lnTo>
                <a:close/>
                <a:moveTo>
                  <a:pt x="5111" y="519"/>
                </a:moveTo>
                <a:lnTo>
                  <a:pt x="5107" y="529"/>
                </a:lnTo>
                <a:lnTo>
                  <a:pt x="5107" y="534"/>
                </a:lnTo>
                <a:lnTo>
                  <a:pt x="5111" y="539"/>
                </a:lnTo>
                <a:lnTo>
                  <a:pt x="5113" y="544"/>
                </a:lnTo>
                <a:lnTo>
                  <a:pt x="5118" y="546"/>
                </a:lnTo>
                <a:lnTo>
                  <a:pt x="5124" y="546"/>
                </a:lnTo>
                <a:lnTo>
                  <a:pt x="5131" y="546"/>
                </a:lnTo>
                <a:lnTo>
                  <a:pt x="5131" y="534"/>
                </a:lnTo>
                <a:lnTo>
                  <a:pt x="5130" y="529"/>
                </a:lnTo>
                <a:lnTo>
                  <a:pt x="5128" y="525"/>
                </a:lnTo>
                <a:lnTo>
                  <a:pt x="5126" y="522"/>
                </a:lnTo>
                <a:lnTo>
                  <a:pt x="5121" y="520"/>
                </a:lnTo>
                <a:lnTo>
                  <a:pt x="5118" y="519"/>
                </a:lnTo>
                <a:lnTo>
                  <a:pt x="5111" y="519"/>
                </a:lnTo>
                <a:close/>
                <a:moveTo>
                  <a:pt x="5029" y="409"/>
                </a:moveTo>
                <a:lnTo>
                  <a:pt x="5032" y="408"/>
                </a:lnTo>
                <a:lnTo>
                  <a:pt x="5036" y="406"/>
                </a:lnTo>
                <a:lnTo>
                  <a:pt x="5038" y="397"/>
                </a:lnTo>
                <a:lnTo>
                  <a:pt x="5039" y="394"/>
                </a:lnTo>
                <a:lnTo>
                  <a:pt x="5041" y="390"/>
                </a:lnTo>
                <a:lnTo>
                  <a:pt x="5044" y="389"/>
                </a:lnTo>
                <a:lnTo>
                  <a:pt x="5049" y="389"/>
                </a:lnTo>
                <a:lnTo>
                  <a:pt x="5049" y="420"/>
                </a:lnTo>
                <a:lnTo>
                  <a:pt x="5051" y="433"/>
                </a:lnTo>
                <a:lnTo>
                  <a:pt x="5053" y="438"/>
                </a:lnTo>
                <a:lnTo>
                  <a:pt x="5056" y="443"/>
                </a:lnTo>
                <a:lnTo>
                  <a:pt x="5084" y="443"/>
                </a:lnTo>
                <a:lnTo>
                  <a:pt x="5084" y="437"/>
                </a:lnTo>
                <a:lnTo>
                  <a:pt x="5084" y="430"/>
                </a:lnTo>
                <a:lnTo>
                  <a:pt x="5085" y="425"/>
                </a:lnTo>
                <a:lnTo>
                  <a:pt x="5090" y="423"/>
                </a:lnTo>
                <a:lnTo>
                  <a:pt x="5111" y="423"/>
                </a:lnTo>
                <a:lnTo>
                  <a:pt x="5113" y="418"/>
                </a:lnTo>
                <a:lnTo>
                  <a:pt x="5114" y="414"/>
                </a:lnTo>
                <a:lnTo>
                  <a:pt x="5121" y="409"/>
                </a:lnTo>
                <a:lnTo>
                  <a:pt x="5130" y="406"/>
                </a:lnTo>
                <a:lnTo>
                  <a:pt x="5138" y="402"/>
                </a:lnTo>
                <a:lnTo>
                  <a:pt x="5142" y="401"/>
                </a:lnTo>
                <a:lnTo>
                  <a:pt x="5145" y="399"/>
                </a:lnTo>
                <a:lnTo>
                  <a:pt x="5152" y="396"/>
                </a:lnTo>
                <a:lnTo>
                  <a:pt x="5155" y="394"/>
                </a:lnTo>
                <a:lnTo>
                  <a:pt x="5159" y="392"/>
                </a:lnTo>
                <a:lnTo>
                  <a:pt x="5159" y="387"/>
                </a:lnTo>
                <a:lnTo>
                  <a:pt x="5159" y="382"/>
                </a:lnTo>
                <a:lnTo>
                  <a:pt x="5159" y="379"/>
                </a:lnTo>
                <a:lnTo>
                  <a:pt x="5155" y="373"/>
                </a:lnTo>
                <a:lnTo>
                  <a:pt x="5152" y="370"/>
                </a:lnTo>
                <a:lnTo>
                  <a:pt x="5147" y="368"/>
                </a:lnTo>
                <a:lnTo>
                  <a:pt x="5142" y="367"/>
                </a:lnTo>
                <a:lnTo>
                  <a:pt x="5136" y="368"/>
                </a:lnTo>
                <a:lnTo>
                  <a:pt x="5133" y="370"/>
                </a:lnTo>
                <a:lnTo>
                  <a:pt x="5131" y="375"/>
                </a:lnTo>
                <a:lnTo>
                  <a:pt x="5126" y="377"/>
                </a:lnTo>
                <a:lnTo>
                  <a:pt x="5124" y="379"/>
                </a:lnTo>
                <a:lnTo>
                  <a:pt x="5119" y="384"/>
                </a:lnTo>
                <a:lnTo>
                  <a:pt x="5118" y="387"/>
                </a:lnTo>
                <a:lnTo>
                  <a:pt x="5114" y="389"/>
                </a:lnTo>
                <a:lnTo>
                  <a:pt x="5109" y="390"/>
                </a:lnTo>
                <a:lnTo>
                  <a:pt x="5104" y="389"/>
                </a:lnTo>
                <a:lnTo>
                  <a:pt x="5102" y="382"/>
                </a:lnTo>
                <a:lnTo>
                  <a:pt x="5102" y="377"/>
                </a:lnTo>
                <a:lnTo>
                  <a:pt x="5106" y="370"/>
                </a:lnTo>
                <a:lnTo>
                  <a:pt x="5111" y="365"/>
                </a:lnTo>
                <a:lnTo>
                  <a:pt x="5111" y="360"/>
                </a:lnTo>
                <a:lnTo>
                  <a:pt x="5111" y="355"/>
                </a:lnTo>
                <a:lnTo>
                  <a:pt x="5104" y="351"/>
                </a:lnTo>
                <a:lnTo>
                  <a:pt x="5097" y="348"/>
                </a:lnTo>
                <a:lnTo>
                  <a:pt x="5087" y="348"/>
                </a:lnTo>
                <a:lnTo>
                  <a:pt x="5077" y="348"/>
                </a:lnTo>
                <a:lnTo>
                  <a:pt x="5077" y="341"/>
                </a:lnTo>
                <a:lnTo>
                  <a:pt x="5075" y="336"/>
                </a:lnTo>
                <a:lnTo>
                  <a:pt x="5070" y="334"/>
                </a:lnTo>
                <a:lnTo>
                  <a:pt x="5063" y="332"/>
                </a:lnTo>
                <a:lnTo>
                  <a:pt x="5056" y="334"/>
                </a:lnTo>
                <a:lnTo>
                  <a:pt x="5051" y="336"/>
                </a:lnTo>
                <a:lnTo>
                  <a:pt x="5043" y="341"/>
                </a:lnTo>
                <a:lnTo>
                  <a:pt x="5041" y="350"/>
                </a:lnTo>
                <a:lnTo>
                  <a:pt x="5043" y="355"/>
                </a:lnTo>
                <a:lnTo>
                  <a:pt x="5048" y="356"/>
                </a:lnTo>
                <a:lnTo>
                  <a:pt x="5051" y="360"/>
                </a:lnTo>
                <a:lnTo>
                  <a:pt x="5056" y="361"/>
                </a:lnTo>
                <a:lnTo>
                  <a:pt x="5061" y="363"/>
                </a:lnTo>
                <a:lnTo>
                  <a:pt x="5063" y="368"/>
                </a:lnTo>
                <a:lnTo>
                  <a:pt x="5063" y="375"/>
                </a:lnTo>
                <a:lnTo>
                  <a:pt x="5072" y="377"/>
                </a:lnTo>
                <a:lnTo>
                  <a:pt x="5075" y="379"/>
                </a:lnTo>
                <a:lnTo>
                  <a:pt x="5077" y="382"/>
                </a:lnTo>
                <a:lnTo>
                  <a:pt x="5068" y="380"/>
                </a:lnTo>
                <a:lnTo>
                  <a:pt x="5065" y="379"/>
                </a:lnTo>
                <a:lnTo>
                  <a:pt x="5063" y="375"/>
                </a:lnTo>
                <a:lnTo>
                  <a:pt x="5056" y="375"/>
                </a:lnTo>
                <a:lnTo>
                  <a:pt x="5051" y="372"/>
                </a:lnTo>
                <a:lnTo>
                  <a:pt x="5041" y="365"/>
                </a:lnTo>
                <a:lnTo>
                  <a:pt x="5038" y="363"/>
                </a:lnTo>
                <a:lnTo>
                  <a:pt x="5032" y="360"/>
                </a:lnTo>
                <a:lnTo>
                  <a:pt x="5024" y="360"/>
                </a:lnTo>
                <a:lnTo>
                  <a:pt x="5015" y="361"/>
                </a:lnTo>
                <a:lnTo>
                  <a:pt x="5012" y="367"/>
                </a:lnTo>
                <a:lnTo>
                  <a:pt x="5009" y="375"/>
                </a:lnTo>
                <a:lnTo>
                  <a:pt x="5009" y="384"/>
                </a:lnTo>
                <a:lnTo>
                  <a:pt x="5009" y="392"/>
                </a:lnTo>
                <a:lnTo>
                  <a:pt x="5010" y="399"/>
                </a:lnTo>
                <a:lnTo>
                  <a:pt x="5014" y="406"/>
                </a:lnTo>
                <a:lnTo>
                  <a:pt x="5017" y="408"/>
                </a:lnTo>
                <a:lnTo>
                  <a:pt x="5020" y="409"/>
                </a:lnTo>
                <a:lnTo>
                  <a:pt x="5024" y="409"/>
                </a:lnTo>
                <a:lnTo>
                  <a:pt x="5029" y="409"/>
                </a:lnTo>
                <a:close/>
                <a:moveTo>
                  <a:pt x="4940" y="423"/>
                </a:moveTo>
                <a:lnTo>
                  <a:pt x="4940" y="416"/>
                </a:lnTo>
                <a:lnTo>
                  <a:pt x="4939" y="409"/>
                </a:lnTo>
                <a:lnTo>
                  <a:pt x="4933" y="404"/>
                </a:lnTo>
                <a:lnTo>
                  <a:pt x="4928" y="399"/>
                </a:lnTo>
                <a:lnTo>
                  <a:pt x="4922" y="397"/>
                </a:lnTo>
                <a:lnTo>
                  <a:pt x="4913" y="396"/>
                </a:lnTo>
                <a:lnTo>
                  <a:pt x="4908" y="397"/>
                </a:lnTo>
                <a:lnTo>
                  <a:pt x="4903" y="402"/>
                </a:lnTo>
                <a:lnTo>
                  <a:pt x="4899" y="409"/>
                </a:lnTo>
                <a:lnTo>
                  <a:pt x="4906" y="409"/>
                </a:lnTo>
                <a:lnTo>
                  <a:pt x="4911" y="411"/>
                </a:lnTo>
                <a:lnTo>
                  <a:pt x="4915" y="414"/>
                </a:lnTo>
                <a:lnTo>
                  <a:pt x="4918" y="418"/>
                </a:lnTo>
                <a:lnTo>
                  <a:pt x="4922" y="421"/>
                </a:lnTo>
                <a:lnTo>
                  <a:pt x="4927" y="423"/>
                </a:lnTo>
                <a:lnTo>
                  <a:pt x="4932" y="425"/>
                </a:lnTo>
                <a:lnTo>
                  <a:pt x="4940" y="423"/>
                </a:lnTo>
                <a:close/>
                <a:moveTo>
                  <a:pt x="4838" y="675"/>
                </a:moveTo>
                <a:lnTo>
                  <a:pt x="4838" y="674"/>
                </a:lnTo>
                <a:lnTo>
                  <a:pt x="4839" y="672"/>
                </a:lnTo>
                <a:lnTo>
                  <a:pt x="4845" y="670"/>
                </a:lnTo>
                <a:lnTo>
                  <a:pt x="4858" y="669"/>
                </a:lnTo>
                <a:lnTo>
                  <a:pt x="4863" y="658"/>
                </a:lnTo>
                <a:lnTo>
                  <a:pt x="4869" y="648"/>
                </a:lnTo>
                <a:lnTo>
                  <a:pt x="4872" y="636"/>
                </a:lnTo>
                <a:lnTo>
                  <a:pt x="4872" y="629"/>
                </a:lnTo>
                <a:lnTo>
                  <a:pt x="4872" y="621"/>
                </a:lnTo>
                <a:lnTo>
                  <a:pt x="4869" y="619"/>
                </a:lnTo>
                <a:lnTo>
                  <a:pt x="4867" y="616"/>
                </a:lnTo>
                <a:lnTo>
                  <a:pt x="4867" y="612"/>
                </a:lnTo>
                <a:lnTo>
                  <a:pt x="4855" y="600"/>
                </a:lnTo>
                <a:lnTo>
                  <a:pt x="4848" y="595"/>
                </a:lnTo>
                <a:lnTo>
                  <a:pt x="4845" y="594"/>
                </a:lnTo>
                <a:lnTo>
                  <a:pt x="4839" y="594"/>
                </a:lnTo>
                <a:lnTo>
                  <a:pt x="4836" y="594"/>
                </a:lnTo>
                <a:lnTo>
                  <a:pt x="4833" y="592"/>
                </a:lnTo>
                <a:lnTo>
                  <a:pt x="4829" y="590"/>
                </a:lnTo>
                <a:lnTo>
                  <a:pt x="4828" y="590"/>
                </a:lnTo>
                <a:lnTo>
                  <a:pt x="4826" y="589"/>
                </a:lnTo>
                <a:lnTo>
                  <a:pt x="4826" y="582"/>
                </a:lnTo>
                <a:lnTo>
                  <a:pt x="4824" y="575"/>
                </a:lnTo>
                <a:lnTo>
                  <a:pt x="4822" y="571"/>
                </a:lnTo>
                <a:lnTo>
                  <a:pt x="4819" y="571"/>
                </a:lnTo>
                <a:lnTo>
                  <a:pt x="4816" y="571"/>
                </a:lnTo>
                <a:lnTo>
                  <a:pt x="4809" y="573"/>
                </a:lnTo>
                <a:lnTo>
                  <a:pt x="4805" y="577"/>
                </a:lnTo>
                <a:lnTo>
                  <a:pt x="4802" y="589"/>
                </a:lnTo>
                <a:lnTo>
                  <a:pt x="4800" y="592"/>
                </a:lnTo>
                <a:lnTo>
                  <a:pt x="4797" y="599"/>
                </a:lnTo>
                <a:lnTo>
                  <a:pt x="4793" y="607"/>
                </a:lnTo>
                <a:lnTo>
                  <a:pt x="4790" y="616"/>
                </a:lnTo>
                <a:lnTo>
                  <a:pt x="4790" y="628"/>
                </a:lnTo>
                <a:lnTo>
                  <a:pt x="4800" y="641"/>
                </a:lnTo>
                <a:lnTo>
                  <a:pt x="4812" y="653"/>
                </a:lnTo>
                <a:lnTo>
                  <a:pt x="4824" y="665"/>
                </a:lnTo>
                <a:lnTo>
                  <a:pt x="4838" y="675"/>
                </a:lnTo>
                <a:close/>
                <a:moveTo>
                  <a:pt x="4831" y="430"/>
                </a:moveTo>
                <a:lnTo>
                  <a:pt x="4836" y="428"/>
                </a:lnTo>
                <a:lnTo>
                  <a:pt x="4836" y="425"/>
                </a:lnTo>
                <a:lnTo>
                  <a:pt x="4836" y="420"/>
                </a:lnTo>
                <a:lnTo>
                  <a:pt x="4838" y="416"/>
                </a:lnTo>
                <a:lnTo>
                  <a:pt x="4841" y="414"/>
                </a:lnTo>
                <a:lnTo>
                  <a:pt x="4846" y="414"/>
                </a:lnTo>
                <a:lnTo>
                  <a:pt x="4850" y="413"/>
                </a:lnTo>
                <a:lnTo>
                  <a:pt x="4851" y="411"/>
                </a:lnTo>
                <a:lnTo>
                  <a:pt x="4851" y="409"/>
                </a:lnTo>
                <a:lnTo>
                  <a:pt x="4838" y="409"/>
                </a:lnTo>
                <a:lnTo>
                  <a:pt x="4831" y="409"/>
                </a:lnTo>
                <a:lnTo>
                  <a:pt x="4826" y="411"/>
                </a:lnTo>
                <a:lnTo>
                  <a:pt x="4821" y="414"/>
                </a:lnTo>
                <a:lnTo>
                  <a:pt x="4819" y="418"/>
                </a:lnTo>
                <a:lnTo>
                  <a:pt x="4817" y="423"/>
                </a:lnTo>
                <a:lnTo>
                  <a:pt x="4817" y="430"/>
                </a:lnTo>
                <a:lnTo>
                  <a:pt x="4824" y="430"/>
                </a:lnTo>
                <a:lnTo>
                  <a:pt x="4831" y="430"/>
                </a:lnTo>
                <a:close/>
                <a:moveTo>
                  <a:pt x="4824" y="491"/>
                </a:moveTo>
                <a:lnTo>
                  <a:pt x="4833" y="491"/>
                </a:lnTo>
                <a:lnTo>
                  <a:pt x="4839" y="490"/>
                </a:lnTo>
                <a:lnTo>
                  <a:pt x="4846" y="488"/>
                </a:lnTo>
                <a:lnTo>
                  <a:pt x="4850" y="484"/>
                </a:lnTo>
                <a:lnTo>
                  <a:pt x="4858" y="474"/>
                </a:lnTo>
                <a:lnTo>
                  <a:pt x="4865" y="464"/>
                </a:lnTo>
                <a:lnTo>
                  <a:pt x="4860" y="464"/>
                </a:lnTo>
                <a:lnTo>
                  <a:pt x="4855" y="462"/>
                </a:lnTo>
                <a:lnTo>
                  <a:pt x="4850" y="461"/>
                </a:lnTo>
                <a:lnTo>
                  <a:pt x="4846" y="457"/>
                </a:lnTo>
                <a:lnTo>
                  <a:pt x="4841" y="450"/>
                </a:lnTo>
                <a:lnTo>
                  <a:pt x="4838" y="443"/>
                </a:lnTo>
                <a:lnTo>
                  <a:pt x="4829" y="443"/>
                </a:lnTo>
                <a:lnTo>
                  <a:pt x="4822" y="445"/>
                </a:lnTo>
                <a:lnTo>
                  <a:pt x="4816" y="447"/>
                </a:lnTo>
                <a:lnTo>
                  <a:pt x="4811" y="450"/>
                </a:lnTo>
                <a:lnTo>
                  <a:pt x="4811" y="457"/>
                </a:lnTo>
                <a:lnTo>
                  <a:pt x="4812" y="462"/>
                </a:lnTo>
                <a:lnTo>
                  <a:pt x="4817" y="471"/>
                </a:lnTo>
                <a:lnTo>
                  <a:pt x="4822" y="479"/>
                </a:lnTo>
                <a:lnTo>
                  <a:pt x="4824" y="484"/>
                </a:lnTo>
                <a:lnTo>
                  <a:pt x="4824" y="491"/>
                </a:lnTo>
                <a:close/>
                <a:moveTo>
                  <a:pt x="3801" y="1440"/>
                </a:moveTo>
                <a:lnTo>
                  <a:pt x="3804" y="1440"/>
                </a:lnTo>
                <a:lnTo>
                  <a:pt x="3813" y="1445"/>
                </a:lnTo>
                <a:lnTo>
                  <a:pt x="3819" y="1446"/>
                </a:lnTo>
                <a:lnTo>
                  <a:pt x="3823" y="1446"/>
                </a:lnTo>
                <a:lnTo>
                  <a:pt x="3828" y="1446"/>
                </a:lnTo>
                <a:lnTo>
                  <a:pt x="3833" y="1443"/>
                </a:lnTo>
                <a:lnTo>
                  <a:pt x="3838" y="1440"/>
                </a:lnTo>
                <a:lnTo>
                  <a:pt x="3842" y="1440"/>
                </a:lnTo>
                <a:lnTo>
                  <a:pt x="3840" y="1434"/>
                </a:lnTo>
                <a:lnTo>
                  <a:pt x="3842" y="1426"/>
                </a:lnTo>
                <a:lnTo>
                  <a:pt x="3843" y="1423"/>
                </a:lnTo>
                <a:lnTo>
                  <a:pt x="3847" y="1419"/>
                </a:lnTo>
                <a:lnTo>
                  <a:pt x="3854" y="1417"/>
                </a:lnTo>
                <a:lnTo>
                  <a:pt x="3862" y="1419"/>
                </a:lnTo>
                <a:lnTo>
                  <a:pt x="3860" y="1423"/>
                </a:lnTo>
                <a:lnTo>
                  <a:pt x="3857" y="1424"/>
                </a:lnTo>
                <a:lnTo>
                  <a:pt x="3852" y="1429"/>
                </a:lnTo>
                <a:lnTo>
                  <a:pt x="3848" y="1431"/>
                </a:lnTo>
                <a:lnTo>
                  <a:pt x="3847" y="1434"/>
                </a:lnTo>
                <a:lnTo>
                  <a:pt x="3847" y="1440"/>
                </a:lnTo>
                <a:lnTo>
                  <a:pt x="3848" y="1446"/>
                </a:lnTo>
                <a:lnTo>
                  <a:pt x="3852" y="1446"/>
                </a:lnTo>
                <a:lnTo>
                  <a:pt x="3855" y="1446"/>
                </a:lnTo>
                <a:lnTo>
                  <a:pt x="3859" y="1445"/>
                </a:lnTo>
                <a:lnTo>
                  <a:pt x="3860" y="1445"/>
                </a:lnTo>
                <a:lnTo>
                  <a:pt x="3867" y="1450"/>
                </a:lnTo>
                <a:lnTo>
                  <a:pt x="3872" y="1453"/>
                </a:lnTo>
                <a:lnTo>
                  <a:pt x="3874" y="1453"/>
                </a:lnTo>
                <a:lnTo>
                  <a:pt x="3878" y="1452"/>
                </a:lnTo>
                <a:lnTo>
                  <a:pt x="3879" y="1446"/>
                </a:lnTo>
                <a:lnTo>
                  <a:pt x="3883" y="1441"/>
                </a:lnTo>
                <a:lnTo>
                  <a:pt x="3884" y="1436"/>
                </a:lnTo>
                <a:lnTo>
                  <a:pt x="3884" y="1433"/>
                </a:lnTo>
                <a:lnTo>
                  <a:pt x="3883" y="1429"/>
                </a:lnTo>
                <a:lnTo>
                  <a:pt x="3883" y="1424"/>
                </a:lnTo>
                <a:lnTo>
                  <a:pt x="3884" y="1416"/>
                </a:lnTo>
                <a:lnTo>
                  <a:pt x="3888" y="1407"/>
                </a:lnTo>
                <a:lnTo>
                  <a:pt x="3896" y="1392"/>
                </a:lnTo>
                <a:lnTo>
                  <a:pt x="3896" y="1388"/>
                </a:lnTo>
                <a:lnTo>
                  <a:pt x="3898" y="1387"/>
                </a:lnTo>
                <a:lnTo>
                  <a:pt x="3900" y="1387"/>
                </a:lnTo>
                <a:lnTo>
                  <a:pt x="3903" y="1387"/>
                </a:lnTo>
                <a:lnTo>
                  <a:pt x="3912" y="1385"/>
                </a:lnTo>
                <a:lnTo>
                  <a:pt x="3915" y="1385"/>
                </a:lnTo>
                <a:lnTo>
                  <a:pt x="3919" y="1385"/>
                </a:lnTo>
                <a:lnTo>
                  <a:pt x="3924" y="1388"/>
                </a:lnTo>
                <a:lnTo>
                  <a:pt x="3925" y="1392"/>
                </a:lnTo>
                <a:lnTo>
                  <a:pt x="3929" y="1392"/>
                </a:lnTo>
                <a:lnTo>
                  <a:pt x="3937" y="1392"/>
                </a:lnTo>
                <a:lnTo>
                  <a:pt x="3944" y="1388"/>
                </a:lnTo>
                <a:lnTo>
                  <a:pt x="3958" y="1382"/>
                </a:lnTo>
                <a:lnTo>
                  <a:pt x="3970" y="1375"/>
                </a:lnTo>
                <a:lnTo>
                  <a:pt x="3976" y="1373"/>
                </a:lnTo>
                <a:lnTo>
                  <a:pt x="3985" y="1371"/>
                </a:lnTo>
                <a:lnTo>
                  <a:pt x="3987" y="1361"/>
                </a:lnTo>
                <a:lnTo>
                  <a:pt x="3985" y="1354"/>
                </a:lnTo>
                <a:lnTo>
                  <a:pt x="3982" y="1341"/>
                </a:lnTo>
                <a:lnTo>
                  <a:pt x="3978" y="1327"/>
                </a:lnTo>
                <a:lnTo>
                  <a:pt x="3978" y="1319"/>
                </a:lnTo>
                <a:lnTo>
                  <a:pt x="3978" y="1310"/>
                </a:lnTo>
                <a:lnTo>
                  <a:pt x="3982" y="1303"/>
                </a:lnTo>
                <a:lnTo>
                  <a:pt x="3987" y="1298"/>
                </a:lnTo>
                <a:lnTo>
                  <a:pt x="3992" y="1293"/>
                </a:lnTo>
                <a:lnTo>
                  <a:pt x="3999" y="1290"/>
                </a:lnTo>
                <a:lnTo>
                  <a:pt x="3999" y="1272"/>
                </a:lnTo>
                <a:lnTo>
                  <a:pt x="3997" y="1266"/>
                </a:lnTo>
                <a:lnTo>
                  <a:pt x="3995" y="1264"/>
                </a:lnTo>
                <a:lnTo>
                  <a:pt x="3992" y="1262"/>
                </a:lnTo>
                <a:lnTo>
                  <a:pt x="3990" y="1266"/>
                </a:lnTo>
                <a:lnTo>
                  <a:pt x="3987" y="1267"/>
                </a:lnTo>
                <a:lnTo>
                  <a:pt x="3978" y="1269"/>
                </a:lnTo>
                <a:lnTo>
                  <a:pt x="3978" y="1274"/>
                </a:lnTo>
                <a:lnTo>
                  <a:pt x="3976" y="1278"/>
                </a:lnTo>
                <a:lnTo>
                  <a:pt x="3975" y="1281"/>
                </a:lnTo>
                <a:lnTo>
                  <a:pt x="3971" y="1283"/>
                </a:lnTo>
                <a:lnTo>
                  <a:pt x="3970" y="1274"/>
                </a:lnTo>
                <a:lnTo>
                  <a:pt x="3971" y="1267"/>
                </a:lnTo>
                <a:lnTo>
                  <a:pt x="3975" y="1262"/>
                </a:lnTo>
                <a:lnTo>
                  <a:pt x="3978" y="1259"/>
                </a:lnTo>
                <a:lnTo>
                  <a:pt x="3982" y="1255"/>
                </a:lnTo>
                <a:lnTo>
                  <a:pt x="3985" y="1250"/>
                </a:lnTo>
                <a:lnTo>
                  <a:pt x="3987" y="1243"/>
                </a:lnTo>
                <a:lnTo>
                  <a:pt x="3985" y="1235"/>
                </a:lnTo>
                <a:lnTo>
                  <a:pt x="3988" y="1233"/>
                </a:lnTo>
                <a:lnTo>
                  <a:pt x="3990" y="1232"/>
                </a:lnTo>
                <a:lnTo>
                  <a:pt x="3990" y="1228"/>
                </a:lnTo>
                <a:lnTo>
                  <a:pt x="3988" y="1223"/>
                </a:lnTo>
                <a:lnTo>
                  <a:pt x="3987" y="1221"/>
                </a:lnTo>
                <a:lnTo>
                  <a:pt x="3985" y="1221"/>
                </a:lnTo>
                <a:lnTo>
                  <a:pt x="3980" y="1213"/>
                </a:lnTo>
                <a:lnTo>
                  <a:pt x="3976" y="1209"/>
                </a:lnTo>
                <a:lnTo>
                  <a:pt x="3971" y="1208"/>
                </a:lnTo>
                <a:lnTo>
                  <a:pt x="3971" y="1216"/>
                </a:lnTo>
                <a:lnTo>
                  <a:pt x="3971" y="1225"/>
                </a:lnTo>
                <a:lnTo>
                  <a:pt x="3971" y="1233"/>
                </a:lnTo>
                <a:lnTo>
                  <a:pt x="3968" y="1235"/>
                </a:lnTo>
                <a:lnTo>
                  <a:pt x="3966" y="1237"/>
                </a:lnTo>
                <a:lnTo>
                  <a:pt x="3963" y="1237"/>
                </a:lnTo>
                <a:lnTo>
                  <a:pt x="3959" y="1233"/>
                </a:lnTo>
                <a:lnTo>
                  <a:pt x="3959" y="1232"/>
                </a:lnTo>
                <a:lnTo>
                  <a:pt x="3963" y="1228"/>
                </a:lnTo>
                <a:lnTo>
                  <a:pt x="3966" y="1225"/>
                </a:lnTo>
                <a:lnTo>
                  <a:pt x="3963" y="1223"/>
                </a:lnTo>
                <a:lnTo>
                  <a:pt x="3965" y="1221"/>
                </a:lnTo>
                <a:lnTo>
                  <a:pt x="3966" y="1213"/>
                </a:lnTo>
                <a:lnTo>
                  <a:pt x="3966" y="1204"/>
                </a:lnTo>
                <a:lnTo>
                  <a:pt x="3963" y="1197"/>
                </a:lnTo>
                <a:lnTo>
                  <a:pt x="3961" y="1196"/>
                </a:lnTo>
                <a:lnTo>
                  <a:pt x="3958" y="1194"/>
                </a:lnTo>
                <a:lnTo>
                  <a:pt x="3956" y="1197"/>
                </a:lnTo>
                <a:lnTo>
                  <a:pt x="3953" y="1199"/>
                </a:lnTo>
                <a:lnTo>
                  <a:pt x="3944" y="1201"/>
                </a:lnTo>
                <a:lnTo>
                  <a:pt x="3944" y="1203"/>
                </a:lnTo>
                <a:lnTo>
                  <a:pt x="3944" y="1206"/>
                </a:lnTo>
                <a:lnTo>
                  <a:pt x="3944" y="1211"/>
                </a:lnTo>
                <a:lnTo>
                  <a:pt x="3941" y="1213"/>
                </a:lnTo>
                <a:lnTo>
                  <a:pt x="3937" y="1213"/>
                </a:lnTo>
                <a:lnTo>
                  <a:pt x="3932" y="1215"/>
                </a:lnTo>
                <a:lnTo>
                  <a:pt x="3924" y="1215"/>
                </a:lnTo>
                <a:lnTo>
                  <a:pt x="3920" y="1213"/>
                </a:lnTo>
                <a:lnTo>
                  <a:pt x="3917" y="1211"/>
                </a:lnTo>
                <a:lnTo>
                  <a:pt x="3915" y="1206"/>
                </a:lnTo>
                <a:lnTo>
                  <a:pt x="3917" y="1199"/>
                </a:lnTo>
                <a:lnTo>
                  <a:pt x="3915" y="1196"/>
                </a:lnTo>
                <a:lnTo>
                  <a:pt x="3913" y="1192"/>
                </a:lnTo>
                <a:lnTo>
                  <a:pt x="3908" y="1189"/>
                </a:lnTo>
                <a:lnTo>
                  <a:pt x="3903" y="1187"/>
                </a:lnTo>
                <a:lnTo>
                  <a:pt x="3896" y="1187"/>
                </a:lnTo>
                <a:lnTo>
                  <a:pt x="3896" y="1194"/>
                </a:lnTo>
                <a:lnTo>
                  <a:pt x="3896" y="1201"/>
                </a:lnTo>
                <a:lnTo>
                  <a:pt x="3896" y="1208"/>
                </a:lnTo>
                <a:lnTo>
                  <a:pt x="3898" y="1211"/>
                </a:lnTo>
                <a:lnTo>
                  <a:pt x="3900" y="1215"/>
                </a:lnTo>
                <a:lnTo>
                  <a:pt x="3903" y="1215"/>
                </a:lnTo>
                <a:lnTo>
                  <a:pt x="3903" y="1218"/>
                </a:lnTo>
                <a:lnTo>
                  <a:pt x="3903" y="1223"/>
                </a:lnTo>
                <a:lnTo>
                  <a:pt x="3903" y="1226"/>
                </a:lnTo>
                <a:lnTo>
                  <a:pt x="3903" y="1228"/>
                </a:lnTo>
                <a:lnTo>
                  <a:pt x="3907" y="1230"/>
                </a:lnTo>
                <a:lnTo>
                  <a:pt x="3910" y="1232"/>
                </a:lnTo>
                <a:lnTo>
                  <a:pt x="3917" y="1235"/>
                </a:lnTo>
                <a:lnTo>
                  <a:pt x="3920" y="1237"/>
                </a:lnTo>
                <a:lnTo>
                  <a:pt x="3924" y="1238"/>
                </a:lnTo>
                <a:lnTo>
                  <a:pt x="3924" y="1243"/>
                </a:lnTo>
                <a:lnTo>
                  <a:pt x="3924" y="1249"/>
                </a:lnTo>
                <a:lnTo>
                  <a:pt x="3915" y="1245"/>
                </a:lnTo>
                <a:lnTo>
                  <a:pt x="3907" y="1242"/>
                </a:lnTo>
                <a:lnTo>
                  <a:pt x="3900" y="1237"/>
                </a:lnTo>
                <a:lnTo>
                  <a:pt x="3898" y="1233"/>
                </a:lnTo>
                <a:lnTo>
                  <a:pt x="3896" y="1228"/>
                </a:lnTo>
                <a:lnTo>
                  <a:pt x="3893" y="1221"/>
                </a:lnTo>
                <a:lnTo>
                  <a:pt x="3888" y="1216"/>
                </a:lnTo>
                <a:lnTo>
                  <a:pt x="3879" y="1215"/>
                </a:lnTo>
                <a:lnTo>
                  <a:pt x="3869" y="1215"/>
                </a:lnTo>
                <a:lnTo>
                  <a:pt x="3869" y="1228"/>
                </a:lnTo>
                <a:lnTo>
                  <a:pt x="3874" y="1230"/>
                </a:lnTo>
                <a:lnTo>
                  <a:pt x="3876" y="1232"/>
                </a:lnTo>
                <a:lnTo>
                  <a:pt x="3876" y="1235"/>
                </a:lnTo>
                <a:lnTo>
                  <a:pt x="3874" y="1240"/>
                </a:lnTo>
                <a:lnTo>
                  <a:pt x="3871" y="1242"/>
                </a:lnTo>
                <a:lnTo>
                  <a:pt x="3866" y="1242"/>
                </a:lnTo>
                <a:lnTo>
                  <a:pt x="3862" y="1238"/>
                </a:lnTo>
                <a:lnTo>
                  <a:pt x="3859" y="1237"/>
                </a:lnTo>
                <a:lnTo>
                  <a:pt x="3855" y="1237"/>
                </a:lnTo>
                <a:lnTo>
                  <a:pt x="3854" y="1240"/>
                </a:lnTo>
                <a:lnTo>
                  <a:pt x="3855" y="1249"/>
                </a:lnTo>
                <a:lnTo>
                  <a:pt x="3857" y="1254"/>
                </a:lnTo>
                <a:lnTo>
                  <a:pt x="3860" y="1257"/>
                </a:lnTo>
                <a:lnTo>
                  <a:pt x="3867" y="1262"/>
                </a:lnTo>
                <a:lnTo>
                  <a:pt x="3878" y="1267"/>
                </a:lnTo>
                <a:lnTo>
                  <a:pt x="3889" y="1269"/>
                </a:lnTo>
                <a:lnTo>
                  <a:pt x="3891" y="1274"/>
                </a:lnTo>
                <a:lnTo>
                  <a:pt x="3895" y="1276"/>
                </a:lnTo>
                <a:lnTo>
                  <a:pt x="3903" y="1279"/>
                </a:lnTo>
                <a:lnTo>
                  <a:pt x="3912" y="1283"/>
                </a:lnTo>
                <a:lnTo>
                  <a:pt x="3915" y="1284"/>
                </a:lnTo>
                <a:lnTo>
                  <a:pt x="3917" y="1290"/>
                </a:lnTo>
                <a:lnTo>
                  <a:pt x="3908" y="1291"/>
                </a:lnTo>
                <a:lnTo>
                  <a:pt x="3901" y="1290"/>
                </a:lnTo>
                <a:lnTo>
                  <a:pt x="3891" y="1288"/>
                </a:lnTo>
                <a:lnTo>
                  <a:pt x="3883" y="1283"/>
                </a:lnTo>
                <a:lnTo>
                  <a:pt x="3876" y="1283"/>
                </a:lnTo>
                <a:lnTo>
                  <a:pt x="3869" y="1283"/>
                </a:lnTo>
                <a:lnTo>
                  <a:pt x="3869" y="1269"/>
                </a:lnTo>
                <a:lnTo>
                  <a:pt x="3864" y="1269"/>
                </a:lnTo>
                <a:lnTo>
                  <a:pt x="3859" y="1269"/>
                </a:lnTo>
                <a:lnTo>
                  <a:pt x="3854" y="1274"/>
                </a:lnTo>
                <a:lnTo>
                  <a:pt x="3845" y="1278"/>
                </a:lnTo>
                <a:lnTo>
                  <a:pt x="3842" y="1278"/>
                </a:lnTo>
                <a:lnTo>
                  <a:pt x="3835" y="1276"/>
                </a:lnTo>
                <a:lnTo>
                  <a:pt x="3825" y="1276"/>
                </a:lnTo>
                <a:lnTo>
                  <a:pt x="3821" y="1278"/>
                </a:lnTo>
                <a:lnTo>
                  <a:pt x="3818" y="1279"/>
                </a:lnTo>
                <a:lnTo>
                  <a:pt x="3816" y="1283"/>
                </a:lnTo>
                <a:lnTo>
                  <a:pt x="3814" y="1286"/>
                </a:lnTo>
                <a:lnTo>
                  <a:pt x="3814" y="1296"/>
                </a:lnTo>
                <a:lnTo>
                  <a:pt x="3828" y="1300"/>
                </a:lnTo>
                <a:lnTo>
                  <a:pt x="3842" y="1303"/>
                </a:lnTo>
                <a:lnTo>
                  <a:pt x="3847" y="1307"/>
                </a:lnTo>
                <a:lnTo>
                  <a:pt x="3852" y="1310"/>
                </a:lnTo>
                <a:lnTo>
                  <a:pt x="3855" y="1315"/>
                </a:lnTo>
                <a:lnTo>
                  <a:pt x="3855" y="1324"/>
                </a:lnTo>
                <a:lnTo>
                  <a:pt x="3845" y="1320"/>
                </a:lnTo>
                <a:lnTo>
                  <a:pt x="3838" y="1313"/>
                </a:lnTo>
                <a:lnTo>
                  <a:pt x="3828" y="1310"/>
                </a:lnTo>
                <a:lnTo>
                  <a:pt x="3821" y="1310"/>
                </a:lnTo>
                <a:lnTo>
                  <a:pt x="3814" y="1310"/>
                </a:lnTo>
                <a:lnTo>
                  <a:pt x="3814" y="1317"/>
                </a:lnTo>
                <a:lnTo>
                  <a:pt x="3814" y="1324"/>
                </a:lnTo>
                <a:lnTo>
                  <a:pt x="3816" y="1327"/>
                </a:lnTo>
                <a:lnTo>
                  <a:pt x="3818" y="1329"/>
                </a:lnTo>
                <a:lnTo>
                  <a:pt x="3825" y="1330"/>
                </a:lnTo>
                <a:lnTo>
                  <a:pt x="3842" y="1330"/>
                </a:lnTo>
                <a:lnTo>
                  <a:pt x="3842" y="1334"/>
                </a:lnTo>
                <a:lnTo>
                  <a:pt x="3843" y="1336"/>
                </a:lnTo>
                <a:lnTo>
                  <a:pt x="3847" y="1336"/>
                </a:lnTo>
                <a:lnTo>
                  <a:pt x="3857" y="1336"/>
                </a:lnTo>
                <a:lnTo>
                  <a:pt x="3859" y="1342"/>
                </a:lnTo>
                <a:lnTo>
                  <a:pt x="3857" y="1348"/>
                </a:lnTo>
                <a:lnTo>
                  <a:pt x="3855" y="1349"/>
                </a:lnTo>
                <a:lnTo>
                  <a:pt x="3852" y="1351"/>
                </a:lnTo>
                <a:lnTo>
                  <a:pt x="3843" y="1351"/>
                </a:lnTo>
                <a:lnTo>
                  <a:pt x="3838" y="1351"/>
                </a:lnTo>
                <a:lnTo>
                  <a:pt x="3835" y="1351"/>
                </a:lnTo>
                <a:lnTo>
                  <a:pt x="3821" y="1351"/>
                </a:lnTo>
                <a:lnTo>
                  <a:pt x="3819" y="1354"/>
                </a:lnTo>
                <a:lnTo>
                  <a:pt x="3816" y="1356"/>
                </a:lnTo>
                <a:lnTo>
                  <a:pt x="3807" y="1358"/>
                </a:lnTo>
                <a:lnTo>
                  <a:pt x="3807" y="1371"/>
                </a:lnTo>
                <a:lnTo>
                  <a:pt x="3813" y="1375"/>
                </a:lnTo>
                <a:lnTo>
                  <a:pt x="3818" y="1375"/>
                </a:lnTo>
                <a:lnTo>
                  <a:pt x="3828" y="1371"/>
                </a:lnTo>
                <a:lnTo>
                  <a:pt x="3835" y="1371"/>
                </a:lnTo>
                <a:lnTo>
                  <a:pt x="3842" y="1371"/>
                </a:lnTo>
                <a:lnTo>
                  <a:pt x="3847" y="1373"/>
                </a:lnTo>
                <a:lnTo>
                  <a:pt x="3848" y="1378"/>
                </a:lnTo>
                <a:lnTo>
                  <a:pt x="3845" y="1380"/>
                </a:lnTo>
                <a:lnTo>
                  <a:pt x="3842" y="1382"/>
                </a:lnTo>
                <a:lnTo>
                  <a:pt x="3838" y="1383"/>
                </a:lnTo>
                <a:lnTo>
                  <a:pt x="3835" y="1385"/>
                </a:lnTo>
                <a:lnTo>
                  <a:pt x="3835" y="1388"/>
                </a:lnTo>
                <a:lnTo>
                  <a:pt x="3835" y="1392"/>
                </a:lnTo>
                <a:lnTo>
                  <a:pt x="3826" y="1397"/>
                </a:lnTo>
                <a:lnTo>
                  <a:pt x="3816" y="1400"/>
                </a:lnTo>
                <a:lnTo>
                  <a:pt x="3811" y="1404"/>
                </a:lnTo>
                <a:lnTo>
                  <a:pt x="3807" y="1409"/>
                </a:lnTo>
                <a:lnTo>
                  <a:pt x="3802" y="1412"/>
                </a:lnTo>
                <a:lnTo>
                  <a:pt x="3801" y="1419"/>
                </a:lnTo>
                <a:lnTo>
                  <a:pt x="3804" y="1421"/>
                </a:lnTo>
                <a:lnTo>
                  <a:pt x="3804" y="1423"/>
                </a:lnTo>
                <a:lnTo>
                  <a:pt x="3804" y="1426"/>
                </a:lnTo>
                <a:lnTo>
                  <a:pt x="3801" y="1433"/>
                </a:lnTo>
                <a:lnTo>
                  <a:pt x="3801" y="1436"/>
                </a:lnTo>
                <a:lnTo>
                  <a:pt x="3801" y="1440"/>
                </a:lnTo>
                <a:close/>
                <a:moveTo>
                  <a:pt x="3999" y="1194"/>
                </a:moveTo>
                <a:lnTo>
                  <a:pt x="4002" y="1201"/>
                </a:lnTo>
                <a:lnTo>
                  <a:pt x="4007" y="1206"/>
                </a:lnTo>
                <a:lnTo>
                  <a:pt x="4012" y="1211"/>
                </a:lnTo>
                <a:lnTo>
                  <a:pt x="4019" y="1215"/>
                </a:lnTo>
                <a:lnTo>
                  <a:pt x="4021" y="1211"/>
                </a:lnTo>
                <a:lnTo>
                  <a:pt x="4023" y="1209"/>
                </a:lnTo>
                <a:lnTo>
                  <a:pt x="4029" y="1208"/>
                </a:lnTo>
                <a:lnTo>
                  <a:pt x="4036" y="1206"/>
                </a:lnTo>
                <a:lnTo>
                  <a:pt x="4038" y="1204"/>
                </a:lnTo>
                <a:lnTo>
                  <a:pt x="4040" y="1201"/>
                </a:lnTo>
                <a:lnTo>
                  <a:pt x="4067" y="1201"/>
                </a:lnTo>
                <a:lnTo>
                  <a:pt x="4069" y="1197"/>
                </a:lnTo>
                <a:lnTo>
                  <a:pt x="4072" y="1196"/>
                </a:lnTo>
                <a:lnTo>
                  <a:pt x="4080" y="1194"/>
                </a:lnTo>
                <a:lnTo>
                  <a:pt x="4084" y="1187"/>
                </a:lnTo>
                <a:lnTo>
                  <a:pt x="4089" y="1182"/>
                </a:lnTo>
                <a:lnTo>
                  <a:pt x="4094" y="1177"/>
                </a:lnTo>
                <a:lnTo>
                  <a:pt x="4101" y="1174"/>
                </a:lnTo>
                <a:lnTo>
                  <a:pt x="4101" y="1139"/>
                </a:lnTo>
                <a:lnTo>
                  <a:pt x="4108" y="1136"/>
                </a:lnTo>
                <a:lnTo>
                  <a:pt x="4115" y="1131"/>
                </a:lnTo>
                <a:lnTo>
                  <a:pt x="4125" y="1119"/>
                </a:lnTo>
                <a:lnTo>
                  <a:pt x="4142" y="1092"/>
                </a:lnTo>
                <a:lnTo>
                  <a:pt x="4140" y="1090"/>
                </a:lnTo>
                <a:lnTo>
                  <a:pt x="4138" y="1088"/>
                </a:lnTo>
                <a:lnTo>
                  <a:pt x="4135" y="1085"/>
                </a:lnTo>
                <a:lnTo>
                  <a:pt x="4133" y="1080"/>
                </a:lnTo>
                <a:lnTo>
                  <a:pt x="4132" y="1078"/>
                </a:lnTo>
                <a:lnTo>
                  <a:pt x="4128" y="1078"/>
                </a:lnTo>
                <a:lnTo>
                  <a:pt x="4123" y="1070"/>
                </a:lnTo>
                <a:lnTo>
                  <a:pt x="4120" y="1066"/>
                </a:lnTo>
                <a:lnTo>
                  <a:pt x="4115" y="1064"/>
                </a:lnTo>
                <a:lnTo>
                  <a:pt x="4108" y="1059"/>
                </a:lnTo>
                <a:lnTo>
                  <a:pt x="4098" y="1058"/>
                </a:lnTo>
                <a:lnTo>
                  <a:pt x="4086" y="1058"/>
                </a:lnTo>
                <a:lnTo>
                  <a:pt x="4074" y="1058"/>
                </a:lnTo>
                <a:lnTo>
                  <a:pt x="4072" y="1068"/>
                </a:lnTo>
                <a:lnTo>
                  <a:pt x="4075" y="1075"/>
                </a:lnTo>
                <a:lnTo>
                  <a:pt x="4079" y="1080"/>
                </a:lnTo>
                <a:lnTo>
                  <a:pt x="4084" y="1085"/>
                </a:lnTo>
                <a:lnTo>
                  <a:pt x="4089" y="1090"/>
                </a:lnTo>
                <a:lnTo>
                  <a:pt x="4092" y="1095"/>
                </a:lnTo>
                <a:lnTo>
                  <a:pt x="4094" y="1102"/>
                </a:lnTo>
                <a:lnTo>
                  <a:pt x="4094" y="1112"/>
                </a:lnTo>
                <a:lnTo>
                  <a:pt x="4092" y="1116"/>
                </a:lnTo>
                <a:lnTo>
                  <a:pt x="4089" y="1117"/>
                </a:lnTo>
                <a:lnTo>
                  <a:pt x="4080" y="1119"/>
                </a:lnTo>
                <a:lnTo>
                  <a:pt x="4080" y="1122"/>
                </a:lnTo>
                <a:lnTo>
                  <a:pt x="4079" y="1124"/>
                </a:lnTo>
                <a:lnTo>
                  <a:pt x="4074" y="1126"/>
                </a:lnTo>
                <a:lnTo>
                  <a:pt x="4070" y="1131"/>
                </a:lnTo>
                <a:lnTo>
                  <a:pt x="4067" y="1136"/>
                </a:lnTo>
                <a:lnTo>
                  <a:pt x="4060" y="1139"/>
                </a:lnTo>
                <a:lnTo>
                  <a:pt x="4053" y="1139"/>
                </a:lnTo>
                <a:lnTo>
                  <a:pt x="4041" y="1139"/>
                </a:lnTo>
                <a:lnTo>
                  <a:pt x="4029" y="1139"/>
                </a:lnTo>
                <a:lnTo>
                  <a:pt x="4019" y="1138"/>
                </a:lnTo>
                <a:lnTo>
                  <a:pt x="4012" y="1133"/>
                </a:lnTo>
                <a:lnTo>
                  <a:pt x="4012" y="1141"/>
                </a:lnTo>
                <a:lnTo>
                  <a:pt x="4014" y="1148"/>
                </a:lnTo>
                <a:lnTo>
                  <a:pt x="4017" y="1153"/>
                </a:lnTo>
                <a:lnTo>
                  <a:pt x="4019" y="1160"/>
                </a:lnTo>
                <a:lnTo>
                  <a:pt x="4026" y="1160"/>
                </a:lnTo>
                <a:lnTo>
                  <a:pt x="4028" y="1162"/>
                </a:lnTo>
                <a:lnTo>
                  <a:pt x="4029" y="1163"/>
                </a:lnTo>
                <a:lnTo>
                  <a:pt x="4031" y="1168"/>
                </a:lnTo>
                <a:lnTo>
                  <a:pt x="4033" y="1180"/>
                </a:lnTo>
                <a:lnTo>
                  <a:pt x="4028" y="1180"/>
                </a:lnTo>
                <a:lnTo>
                  <a:pt x="4023" y="1179"/>
                </a:lnTo>
                <a:lnTo>
                  <a:pt x="4014" y="1175"/>
                </a:lnTo>
                <a:lnTo>
                  <a:pt x="4007" y="1170"/>
                </a:lnTo>
                <a:lnTo>
                  <a:pt x="3999" y="1167"/>
                </a:lnTo>
                <a:lnTo>
                  <a:pt x="3997" y="1162"/>
                </a:lnTo>
                <a:lnTo>
                  <a:pt x="3995" y="1160"/>
                </a:lnTo>
                <a:lnTo>
                  <a:pt x="3994" y="1162"/>
                </a:lnTo>
                <a:lnTo>
                  <a:pt x="3990" y="1163"/>
                </a:lnTo>
                <a:lnTo>
                  <a:pt x="3985" y="1172"/>
                </a:lnTo>
                <a:lnTo>
                  <a:pt x="3982" y="1174"/>
                </a:lnTo>
                <a:lnTo>
                  <a:pt x="3978" y="1174"/>
                </a:lnTo>
                <a:lnTo>
                  <a:pt x="3978" y="1179"/>
                </a:lnTo>
                <a:lnTo>
                  <a:pt x="3978" y="1184"/>
                </a:lnTo>
                <a:lnTo>
                  <a:pt x="3982" y="1186"/>
                </a:lnTo>
                <a:lnTo>
                  <a:pt x="3983" y="1187"/>
                </a:lnTo>
                <a:lnTo>
                  <a:pt x="3992" y="1191"/>
                </a:lnTo>
                <a:lnTo>
                  <a:pt x="3995" y="1192"/>
                </a:lnTo>
                <a:lnTo>
                  <a:pt x="3999" y="1194"/>
                </a:lnTo>
                <a:close/>
                <a:moveTo>
                  <a:pt x="4033" y="1133"/>
                </a:moveTo>
                <a:lnTo>
                  <a:pt x="4060" y="1133"/>
                </a:lnTo>
                <a:lnTo>
                  <a:pt x="4062" y="1129"/>
                </a:lnTo>
                <a:lnTo>
                  <a:pt x="4065" y="1124"/>
                </a:lnTo>
                <a:lnTo>
                  <a:pt x="4069" y="1109"/>
                </a:lnTo>
                <a:lnTo>
                  <a:pt x="4069" y="1100"/>
                </a:lnTo>
                <a:lnTo>
                  <a:pt x="4067" y="1093"/>
                </a:lnTo>
                <a:lnTo>
                  <a:pt x="4065" y="1088"/>
                </a:lnTo>
                <a:lnTo>
                  <a:pt x="4060" y="1085"/>
                </a:lnTo>
                <a:lnTo>
                  <a:pt x="4057" y="1090"/>
                </a:lnTo>
                <a:lnTo>
                  <a:pt x="4055" y="1097"/>
                </a:lnTo>
                <a:lnTo>
                  <a:pt x="4052" y="1102"/>
                </a:lnTo>
                <a:lnTo>
                  <a:pt x="4050" y="1104"/>
                </a:lnTo>
                <a:lnTo>
                  <a:pt x="4046" y="1105"/>
                </a:lnTo>
                <a:lnTo>
                  <a:pt x="4045" y="1102"/>
                </a:lnTo>
                <a:lnTo>
                  <a:pt x="4043" y="1099"/>
                </a:lnTo>
                <a:lnTo>
                  <a:pt x="4040" y="1097"/>
                </a:lnTo>
                <a:lnTo>
                  <a:pt x="4040" y="1092"/>
                </a:lnTo>
                <a:lnTo>
                  <a:pt x="4033" y="1092"/>
                </a:lnTo>
                <a:lnTo>
                  <a:pt x="4026" y="1092"/>
                </a:lnTo>
                <a:lnTo>
                  <a:pt x="4024" y="1099"/>
                </a:lnTo>
                <a:lnTo>
                  <a:pt x="4026" y="1104"/>
                </a:lnTo>
                <a:lnTo>
                  <a:pt x="4029" y="1112"/>
                </a:lnTo>
                <a:lnTo>
                  <a:pt x="4033" y="1121"/>
                </a:lnTo>
                <a:lnTo>
                  <a:pt x="4033" y="1126"/>
                </a:lnTo>
                <a:lnTo>
                  <a:pt x="4033" y="1133"/>
                </a:lnTo>
                <a:close/>
                <a:moveTo>
                  <a:pt x="4005" y="1153"/>
                </a:moveTo>
                <a:lnTo>
                  <a:pt x="4004" y="1145"/>
                </a:lnTo>
                <a:lnTo>
                  <a:pt x="4002" y="1136"/>
                </a:lnTo>
                <a:lnTo>
                  <a:pt x="3997" y="1131"/>
                </a:lnTo>
                <a:lnTo>
                  <a:pt x="3992" y="1126"/>
                </a:lnTo>
                <a:lnTo>
                  <a:pt x="3992" y="1136"/>
                </a:lnTo>
                <a:lnTo>
                  <a:pt x="3992" y="1146"/>
                </a:lnTo>
                <a:lnTo>
                  <a:pt x="3992" y="1151"/>
                </a:lnTo>
                <a:lnTo>
                  <a:pt x="3995" y="1153"/>
                </a:lnTo>
                <a:lnTo>
                  <a:pt x="3999" y="1155"/>
                </a:lnTo>
                <a:lnTo>
                  <a:pt x="4005" y="1153"/>
                </a:lnTo>
                <a:close/>
                <a:moveTo>
                  <a:pt x="4080" y="989"/>
                </a:moveTo>
                <a:lnTo>
                  <a:pt x="4080" y="986"/>
                </a:lnTo>
                <a:lnTo>
                  <a:pt x="4084" y="983"/>
                </a:lnTo>
                <a:lnTo>
                  <a:pt x="4089" y="977"/>
                </a:lnTo>
                <a:lnTo>
                  <a:pt x="4092" y="976"/>
                </a:lnTo>
                <a:lnTo>
                  <a:pt x="4094" y="972"/>
                </a:lnTo>
                <a:lnTo>
                  <a:pt x="4094" y="969"/>
                </a:lnTo>
                <a:lnTo>
                  <a:pt x="4094" y="962"/>
                </a:lnTo>
                <a:lnTo>
                  <a:pt x="4104" y="962"/>
                </a:lnTo>
                <a:lnTo>
                  <a:pt x="4108" y="960"/>
                </a:lnTo>
                <a:lnTo>
                  <a:pt x="4109" y="959"/>
                </a:lnTo>
                <a:lnTo>
                  <a:pt x="4113" y="955"/>
                </a:lnTo>
                <a:lnTo>
                  <a:pt x="4115" y="952"/>
                </a:lnTo>
                <a:lnTo>
                  <a:pt x="4115" y="942"/>
                </a:lnTo>
                <a:lnTo>
                  <a:pt x="4108" y="943"/>
                </a:lnTo>
                <a:lnTo>
                  <a:pt x="4104" y="942"/>
                </a:lnTo>
                <a:lnTo>
                  <a:pt x="4103" y="938"/>
                </a:lnTo>
                <a:lnTo>
                  <a:pt x="4101" y="935"/>
                </a:lnTo>
                <a:lnTo>
                  <a:pt x="4099" y="931"/>
                </a:lnTo>
                <a:lnTo>
                  <a:pt x="4098" y="928"/>
                </a:lnTo>
                <a:lnTo>
                  <a:pt x="4094" y="926"/>
                </a:lnTo>
                <a:lnTo>
                  <a:pt x="4087" y="928"/>
                </a:lnTo>
                <a:lnTo>
                  <a:pt x="4087" y="933"/>
                </a:lnTo>
                <a:lnTo>
                  <a:pt x="4086" y="938"/>
                </a:lnTo>
                <a:lnTo>
                  <a:pt x="4082" y="947"/>
                </a:lnTo>
                <a:lnTo>
                  <a:pt x="4077" y="953"/>
                </a:lnTo>
                <a:lnTo>
                  <a:pt x="4074" y="962"/>
                </a:lnTo>
                <a:lnTo>
                  <a:pt x="4069" y="964"/>
                </a:lnTo>
                <a:lnTo>
                  <a:pt x="4067" y="967"/>
                </a:lnTo>
                <a:lnTo>
                  <a:pt x="4065" y="972"/>
                </a:lnTo>
                <a:lnTo>
                  <a:pt x="4067" y="977"/>
                </a:lnTo>
                <a:lnTo>
                  <a:pt x="4069" y="983"/>
                </a:lnTo>
                <a:lnTo>
                  <a:pt x="4072" y="986"/>
                </a:lnTo>
                <a:lnTo>
                  <a:pt x="4077" y="989"/>
                </a:lnTo>
                <a:lnTo>
                  <a:pt x="4080" y="989"/>
                </a:lnTo>
                <a:close/>
                <a:moveTo>
                  <a:pt x="4067" y="1078"/>
                </a:moveTo>
                <a:lnTo>
                  <a:pt x="4069" y="1071"/>
                </a:lnTo>
                <a:lnTo>
                  <a:pt x="4067" y="1066"/>
                </a:lnTo>
                <a:lnTo>
                  <a:pt x="4065" y="1061"/>
                </a:lnTo>
                <a:lnTo>
                  <a:pt x="4062" y="1059"/>
                </a:lnTo>
                <a:lnTo>
                  <a:pt x="4055" y="1054"/>
                </a:lnTo>
                <a:lnTo>
                  <a:pt x="4046" y="1051"/>
                </a:lnTo>
                <a:lnTo>
                  <a:pt x="4045" y="1058"/>
                </a:lnTo>
                <a:lnTo>
                  <a:pt x="4041" y="1063"/>
                </a:lnTo>
                <a:lnTo>
                  <a:pt x="4040" y="1070"/>
                </a:lnTo>
                <a:lnTo>
                  <a:pt x="4040" y="1078"/>
                </a:lnTo>
                <a:lnTo>
                  <a:pt x="4067" y="1078"/>
                </a:lnTo>
                <a:close/>
                <a:moveTo>
                  <a:pt x="3930" y="1201"/>
                </a:moveTo>
                <a:lnTo>
                  <a:pt x="3929" y="1201"/>
                </a:lnTo>
                <a:lnTo>
                  <a:pt x="3930" y="1199"/>
                </a:lnTo>
                <a:lnTo>
                  <a:pt x="3932" y="1197"/>
                </a:lnTo>
                <a:lnTo>
                  <a:pt x="3937" y="1194"/>
                </a:lnTo>
                <a:lnTo>
                  <a:pt x="3942" y="1192"/>
                </a:lnTo>
                <a:lnTo>
                  <a:pt x="3946" y="1191"/>
                </a:lnTo>
                <a:lnTo>
                  <a:pt x="3946" y="1189"/>
                </a:lnTo>
                <a:lnTo>
                  <a:pt x="3944" y="1187"/>
                </a:lnTo>
                <a:lnTo>
                  <a:pt x="3937" y="1187"/>
                </a:lnTo>
                <a:lnTo>
                  <a:pt x="3930" y="1187"/>
                </a:lnTo>
                <a:lnTo>
                  <a:pt x="3925" y="1189"/>
                </a:lnTo>
                <a:lnTo>
                  <a:pt x="3924" y="1194"/>
                </a:lnTo>
                <a:lnTo>
                  <a:pt x="3924" y="1197"/>
                </a:lnTo>
                <a:lnTo>
                  <a:pt x="3925" y="1199"/>
                </a:lnTo>
                <a:lnTo>
                  <a:pt x="3927" y="1201"/>
                </a:lnTo>
                <a:lnTo>
                  <a:pt x="3930" y="1201"/>
                </a:lnTo>
                <a:close/>
                <a:moveTo>
                  <a:pt x="3835" y="1522"/>
                </a:moveTo>
                <a:lnTo>
                  <a:pt x="3826" y="1544"/>
                </a:lnTo>
                <a:lnTo>
                  <a:pt x="3823" y="1556"/>
                </a:lnTo>
                <a:lnTo>
                  <a:pt x="3821" y="1569"/>
                </a:lnTo>
                <a:lnTo>
                  <a:pt x="3828" y="1568"/>
                </a:lnTo>
                <a:lnTo>
                  <a:pt x="3833" y="1569"/>
                </a:lnTo>
                <a:lnTo>
                  <a:pt x="3842" y="1573"/>
                </a:lnTo>
                <a:lnTo>
                  <a:pt x="3850" y="1576"/>
                </a:lnTo>
                <a:lnTo>
                  <a:pt x="3855" y="1578"/>
                </a:lnTo>
                <a:lnTo>
                  <a:pt x="3862" y="1576"/>
                </a:lnTo>
                <a:lnTo>
                  <a:pt x="3864" y="1568"/>
                </a:lnTo>
                <a:lnTo>
                  <a:pt x="3866" y="1564"/>
                </a:lnTo>
                <a:lnTo>
                  <a:pt x="3869" y="1563"/>
                </a:lnTo>
                <a:lnTo>
                  <a:pt x="3869" y="1549"/>
                </a:lnTo>
                <a:lnTo>
                  <a:pt x="3860" y="1547"/>
                </a:lnTo>
                <a:lnTo>
                  <a:pt x="3857" y="1545"/>
                </a:lnTo>
                <a:lnTo>
                  <a:pt x="3855" y="1542"/>
                </a:lnTo>
                <a:lnTo>
                  <a:pt x="3855" y="1532"/>
                </a:lnTo>
                <a:lnTo>
                  <a:pt x="3854" y="1528"/>
                </a:lnTo>
                <a:lnTo>
                  <a:pt x="3850" y="1525"/>
                </a:lnTo>
                <a:lnTo>
                  <a:pt x="3848" y="1523"/>
                </a:lnTo>
                <a:lnTo>
                  <a:pt x="3845" y="1522"/>
                </a:lnTo>
                <a:lnTo>
                  <a:pt x="3835" y="1522"/>
                </a:lnTo>
                <a:close/>
                <a:moveTo>
                  <a:pt x="3889" y="1535"/>
                </a:moveTo>
                <a:lnTo>
                  <a:pt x="3895" y="1525"/>
                </a:lnTo>
                <a:lnTo>
                  <a:pt x="3901" y="1516"/>
                </a:lnTo>
                <a:lnTo>
                  <a:pt x="3908" y="1508"/>
                </a:lnTo>
                <a:lnTo>
                  <a:pt x="3910" y="1501"/>
                </a:lnTo>
                <a:lnTo>
                  <a:pt x="3910" y="1494"/>
                </a:lnTo>
                <a:lnTo>
                  <a:pt x="3905" y="1491"/>
                </a:lnTo>
                <a:lnTo>
                  <a:pt x="3898" y="1489"/>
                </a:lnTo>
                <a:lnTo>
                  <a:pt x="3891" y="1487"/>
                </a:lnTo>
                <a:lnTo>
                  <a:pt x="3883" y="1487"/>
                </a:lnTo>
                <a:lnTo>
                  <a:pt x="3874" y="1489"/>
                </a:lnTo>
                <a:lnTo>
                  <a:pt x="3869" y="1491"/>
                </a:lnTo>
                <a:lnTo>
                  <a:pt x="3864" y="1494"/>
                </a:lnTo>
                <a:lnTo>
                  <a:pt x="3855" y="1494"/>
                </a:lnTo>
                <a:lnTo>
                  <a:pt x="3859" y="1510"/>
                </a:lnTo>
                <a:lnTo>
                  <a:pt x="3862" y="1516"/>
                </a:lnTo>
                <a:lnTo>
                  <a:pt x="3866" y="1522"/>
                </a:lnTo>
                <a:lnTo>
                  <a:pt x="3869" y="1527"/>
                </a:lnTo>
                <a:lnTo>
                  <a:pt x="3874" y="1532"/>
                </a:lnTo>
                <a:lnTo>
                  <a:pt x="3881" y="1534"/>
                </a:lnTo>
                <a:lnTo>
                  <a:pt x="3889" y="1535"/>
                </a:lnTo>
                <a:close/>
                <a:moveTo>
                  <a:pt x="4203" y="901"/>
                </a:moveTo>
                <a:lnTo>
                  <a:pt x="4207" y="902"/>
                </a:lnTo>
                <a:lnTo>
                  <a:pt x="4208" y="906"/>
                </a:lnTo>
                <a:lnTo>
                  <a:pt x="4210" y="914"/>
                </a:lnTo>
                <a:lnTo>
                  <a:pt x="4213" y="914"/>
                </a:lnTo>
                <a:lnTo>
                  <a:pt x="4215" y="916"/>
                </a:lnTo>
                <a:lnTo>
                  <a:pt x="4217" y="921"/>
                </a:lnTo>
                <a:lnTo>
                  <a:pt x="4220" y="926"/>
                </a:lnTo>
                <a:lnTo>
                  <a:pt x="4222" y="933"/>
                </a:lnTo>
                <a:lnTo>
                  <a:pt x="4224" y="940"/>
                </a:lnTo>
                <a:lnTo>
                  <a:pt x="4224" y="948"/>
                </a:lnTo>
                <a:lnTo>
                  <a:pt x="4265" y="948"/>
                </a:lnTo>
                <a:lnTo>
                  <a:pt x="4265" y="943"/>
                </a:lnTo>
                <a:lnTo>
                  <a:pt x="4268" y="940"/>
                </a:lnTo>
                <a:lnTo>
                  <a:pt x="4278" y="935"/>
                </a:lnTo>
                <a:lnTo>
                  <a:pt x="4283" y="931"/>
                </a:lnTo>
                <a:lnTo>
                  <a:pt x="4285" y="928"/>
                </a:lnTo>
                <a:lnTo>
                  <a:pt x="4285" y="924"/>
                </a:lnTo>
                <a:lnTo>
                  <a:pt x="4278" y="921"/>
                </a:lnTo>
                <a:lnTo>
                  <a:pt x="4277" y="924"/>
                </a:lnTo>
                <a:lnTo>
                  <a:pt x="4273" y="924"/>
                </a:lnTo>
                <a:lnTo>
                  <a:pt x="4270" y="923"/>
                </a:lnTo>
                <a:lnTo>
                  <a:pt x="4265" y="921"/>
                </a:lnTo>
                <a:lnTo>
                  <a:pt x="4258" y="906"/>
                </a:lnTo>
                <a:lnTo>
                  <a:pt x="4248" y="894"/>
                </a:lnTo>
                <a:lnTo>
                  <a:pt x="4237" y="882"/>
                </a:lnTo>
                <a:lnTo>
                  <a:pt x="4224" y="873"/>
                </a:lnTo>
                <a:lnTo>
                  <a:pt x="4219" y="872"/>
                </a:lnTo>
                <a:lnTo>
                  <a:pt x="4217" y="870"/>
                </a:lnTo>
                <a:lnTo>
                  <a:pt x="4217" y="866"/>
                </a:lnTo>
                <a:lnTo>
                  <a:pt x="4217" y="860"/>
                </a:lnTo>
                <a:lnTo>
                  <a:pt x="4212" y="858"/>
                </a:lnTo>
                <a:lnTo>
                  <a:pt x="4210" y="856"/>
                </a:lnTo>
                <a:lnTo>
                  <a:pt x="4210" y="853"/>
                </a:lnTo>
                <a:lnTo>
                  <a:pt x="4203" y="853"/>
                </a:lnTo>
                <a:lnTo>
                  <a:pt x="4202" y="858"/>
                </a:lnTo>
                <a:lnTo>
                  <a:pt x="4200" y="860"/>
                </a:lnTo>
                <a:lnTo>
                  <a:pt x="4195" y="865"/>
                </a:lnTo>
                <a:lnTo>
                  <a:pt x="4191" y="866"/>
                </a:lnTo>
                <a:lnTo>
                  <a:pt x="4190" y="870"/>
                </a:lnTo>
                <a:lnTo>
                  <a:pt x="4188" y="875"/>
                </a:lnTo>
                <a:lnTo>
                  <a:pt x="4190" y="880"/>
                </a:lnTo>
                <a:lnTo>
                  <a:pt x="4195" y="883"/>
                </a:lnTo>
                <a:lnTo>
                  <a:pt x="4200" y="887"/>
                </a:lnTo>
                <a:lnTo>
                  <a:pt x="4202" y="894"/>
                </a:lnTo>
                <a:lnTo>
                  <a:pt x="4203" y="901"/>
                </a:lnTo>
                <a:close/>
                <a:moveTo>
                  <a:pt x="4094" y="907"/>
                </a:moveTo>
                <a:lnTo>
                  <a:pt x="4080" y="907"/>
                </a:lnTo>
                <a:lnTo>
                  <a:pt x="4080" y="921"/>
                </a:lnTo>
                <a:lnTo>
                  <a:pt x="4094" y="921"/>
                </a:lnTo>
                <a:lnTo>
                  <a:pt x="4094" y="907"/>
                </a:lnTo>
                <a:close/>
                <a:moveTo>
                  <a:pt x="4258" y="976"/>
                </a:moveTo>
                <a:lnTo>
                  <a:pt x="4266" y="977"/>
                </a:lnTo>
                <a:lnTo>
                  <a:pt x="4270" y="976"/>
                </a:lnTo>
                <a:lnTo>
                  <a:pt x="4270" y="974"/>
                </a:lnTo>
                <a:lnTo>
                  <a:pt x="4270" y="971"/>
                </a:lnTo>
                <a:lnTo>
                  <a:pt x="4266" y="967"/>
                </a:lnTo>
                <a:lnTo>
                  <a:pt x="4263" y="964"/>
                </a:lnTo>
                <a:lnTo>
                  <a:pt x="4260" y="964"/>
                </a:lnTo>
                <a:lnTo>
                  <a:pt x="4258" y="964"/>
                </a:lnTo>
                <a:lnTo>
                  <a:pt x="4256" y="967"/>
                </a:lnTo>
                <a:lnTo>
                  <a:pt x="4258" y="976"/>
                </a:lnTo>
                <a:close/>
                <a:moveTo>
                  <a:pt x="4299" y="887"/>
                </a:moveTo>
                <a:lnTo>
                  <a:pt x="4302" y="883"/>
                </a:lnTo>
                <a:lnTo>
                  <a:pt x="4304" y="878"/>
                </a:lnTo>
                <a:lnTo>
                  <a:pt x="4306" y="866"/>
                </a:lnTo>
                <a:lnTo>
                  <a:pt x="4306" y="839"/>
                </a:lnTo>
                <a:lnTo>
                  <a:pt x="4292" y="832"/>
                </a:lnTo>
                <a:lnTo>
                  <a:pt x="4278" y="826"/>
                </a:lnTo>
                <a:lnTo>
                  <a:pt x="4273" y="834"/>
                </a:lnTo>
                <a:lnTo>
                  <a:pt x="4271" y="844"/>
                </a:lnTo>
                <a:lnTo>
                  <a:pt x="4271" y="853"/>
                </a:lnTo>
                <a:lnTo>
                  <a:pt x="4273" y="863"/>
                </a:lnTo>
                <a:lnTo>
                  <a:pt x="4278" y="872"/>
                </a:lnTo>
                <a:lnTo>
                  <a:pt x="4283" y="878"/>
                </a:lnTo>
                <a:lnTo>
                  <a:pt x="4292" y="883"/>
                </a:lnTo>
                <a:lnTo>
                  <a:pt x="4299" y="887"/>
                </a:lnTo>
                <a:close/>
                <a:moveTo>
                  <a:pt x="4285" y="907"/>
                </a:moveTo>
                <a:lnTo>
                  <a:pt x="4285" y="901"/>
                </a:lnTo>
                <a:lnTo>
                  <a:pt x="4285" y="894"/>
                </a:lnTo>
                <a:lnTo>
                  <a:pt x="4275" y="894"/>
                </a:lnTo>
                <a:lnTo>
                  <a:pt x="4265" y="894"/>
                </a:lnTo>
                <a:lnTo>
                  <a:pt x="4265" y="897"/>
                </a:lnTo>
                <a:lnTo>
                  <a:pt x="4265" y="901"/>
                </a:lnTo>
                <a:lnTo>
                  <a:pt x="4263" y="906"/>
                </a:lnTo>
                <a:lnTo>
                  <a:pt x="4265" y="909"/>
                </a:lnTo>
                <a:lnTo>
                  <a:pt x="4268" y="911"/>
                </a:lnTo>
                <a:lnTo>
                  <a:pt x="4271" y="911"/>
                </a:lnTo>
                <a:lnTo>
                  <a:pt x="4280" y="911"/>
                </a:lnTo>
                <a:lnTo>
                  <a:pt x="4283" y="909"/>
                </a:lnTo>
                <a:lnTo>
                  <a:pt x="4285" y="907"/>
                </a:lnTo>
                <a:close/>
                <a:moveTo>
                  <a:pt x="4231" y="989"/>
                </a:moveTo>
                <a:lnTo>
                  <a:pt x="4231" y="996"/>
                </a:lnTo>
                <a:lnTo>
                  <a:pt x="4231" y="1001"/>
                </a:lnTo>
                <a:lnTo>
                  <a:pt x="4227" y="1010"/>
                </a:lnTo>
                <a:lnTo>
                  <a:pt x="4222" y="1017"/>
                </a:lnTo>
                <a:lnTo>
                  <a:pt x="4217" y="1024"/>
                </a:lnTo>
                <a:lnTo>
                  <a:pt x="4203" y="1051"/>
                </a:lnTo>
                <a:lnTo>
                  <a:pt x="4213" y="1053"/>
                </a:lnTo>
                <a:lnTo>
                  <a:pt x="4220" y="1051"/>
                </a:lnTo>
                <a:lnTo>
                  <a:pt x="4227" y="1049"/>
                </a:lnTo>
                <a:lnTo>
                  <a:pt x="4232" y="1046"/>
                </a:lnTo>
                <a:lnTo>
                  <a:pt x="4241" y="1037"/>
                </a:lnTo>
                <a:lnTo>
                  <a:pt x="4246" y="1034"/>
                </a:lnTo>
                <a:lnTo>
                  <a:pt x="4251" y="1030"/>
                </a:lnTo>
                <a:lnTo>
                  <a:pt x="4249" y="1022"/>
                </a:lnTo>
                <a:lnTo>
                  <a:pt x="4249" y="1013"/>
                </a:lnTo>
                <a:lnTo>
                  <a:pt x="4253" y="1001"/>
                </a:lnTo>
                <a:lnTo>
                  <a:pt x="4256" y="989"/>
                </a:lnTo>
                <a:lnTo>
                  <a:pt x="4258" y="983"/>
                </a:lnTo>
                <a:lnTo>
                  <a:pt x="4258" y="976"/>
                </a:lnTo>
                <a:lnTo>
                  <a:pt x="4251" y="976"/>
                </a:lnTo>
                <a:lnTo>
                  <a:pt x="4248" y="976"/>
                </a:lnTo>
                <a:lnTo>
                  <a:pt x="4244" y="977"/>
                </a:lnTo>
                <a:lnTo>
                  <a:pt x="4242" y="981"/>
                </a:lnTo>
                <a:lnTo>
                  <a:pt x="4237" y="986"/>
                </a:lnTo>
                <a:lnTo>
                  <a:pt x="4234" y="989"/>
                </a:lnTo>
                <a:lnTo>
                  <a:pt x="4231" y="989"/>
                </a:lnTo>
                <a:close/>
                <a:moveTo>
                  <a:pt x="4190" y="907"/>
                </a:moveTo>
                <a:lnTo>
                  <a:pt x="4183" y="907"/>
                </a:lnTo>
                <a:lnTo>
                  <a:pt x="4179" y="912"/>
                </a:lnTo>
                <a:lnTo>
                  <a:pt x="4178" y="919"/>
                </a:lnTo>
                <a:lnTo>
                  <a:pt x="4176" y="926"/>
                </a:lnTo>
                <a:lnTo>
                  <a:pt x="4176" y="935"/>
                </a:lnTo>
                <a:lnTo>
                  <a:pt x="4203" y="935"/>
                </a:lnTo>
                <a:lnTo>
                  <a:pt x="4203" y="924"/>
                </a:lnTo>
                <a:lnTo>
                  <a:pt x="4202" y="916"/>
                </a:lnTo>
                <a:lnTo>
                  <a:pt x="4196" y="911"/>
                </a:lnTo>
                <a:lnTo>
                  <a:pt x="4190" y="907"/>
                </a:lnTo>
                <a:close/>
                <a:moveTo>
                  <a:pt x="4101" y="996"/>
                </a:moveTo>
                <a:lnTo>
                  <a:pt x="4106" y="1005"/>
                </a:lnTo>
                <a:lnTo>
                  <a:pt x="4109" y="1008"/>
                </a:lnTo>
                <a:lnTo>
                  <a:pt x="4115" y="1010"/>
                </a:lnTo>
                <a:lnTo>
                  <a:pt x="4118" y="1015"/>
                </a:lnTo>
                <a:lnTo>
                  <a:pt x="4120" y="1018"/>
                </a:lnTo>
                <a:lnTo>
                  <a:pt x="4118" y="1022"/>
                </a:lnTo>
                <a:lnTo>
                  <a:pt x="4115" y="1024"/>
                </a:lnTo>
                <a:lnTo>
                  <a:pt x="4106" y="1018"/>
                </a:lnTo>
                <a:lnTo>
                  <a:pt x="4103" y="1015"/>
                </a:lnTo>
                <a:lnTo>
                  <a:pt x="4101" y="1010"/>
                </a:lnTo>
                <a:lnTo>
                  <a:pt x="4094" y="1010"/>
                </a:lnTo>
                <a:lnTo>
                  <a:pt x="4089" y="1013"/>
                </a:lnTo>
                <a:lnTo>
                  <a:pt x="4086" y="1015"/>
                </a:lnTo>
                <a:lnTo>
                  <a:pt x="4080" y="1017"/>
                </a:lnTo>
                <a:lnTo>
                  <a:pt x="4079" y="1025"/>
                </a:lnTo>
                <a:lnTo>
                  <a:pt x="4080" y="1030"/>
                </a:lnTo>
                <a:lnTo>
                  <a:pt x="4082" y="1035"/>
                </a:lnTo>
                <a:lnTo>
                  <a:pt x="4087" y="1037"/>
                </a:lnTo>
                <a:lnTo>
                  <a:pt x="4096" y="1042"/>
                </a:lnTo>
                <a:lnTo>
                  <a:pt x="4099" y="1046"/>
                </a:lnTo>
                <a:lnTo>
                  <a:pt x="4101" y="1051"/>
                </a:lnTo>
                <a:lnTo>
                  <a:pt x="4115" y="1051"/>
                </a:lnTo>
                <a:lnTo>
                  <a:pt x="4120" y="1053"/>
                </a:lnTo>
                <a:lnTo>
                  <a:pt x="4121" y="1054"/>
                </a:lnTo>
                <a:lnTo>
                  <a:pt x="4121" y="1058"/>
                </a:lnTo>
                <a:lnTo>
                  <a:pt x="4127" y="1059"/>
                </a:lnTo>
                <a:lnTo>
                  <a:pt x="4132" y="1063"/>
                </a:lnTo>
                <a:lnTo>
                  <a:pt x="4138" y="1071"/>
                </a:lnTo>
                <a:lnTo>
                  <a:pt x="4142" y="1075"/>
                </a:lnTo>
                <a:lnTo>
                  <a:pt x="4147" y="1078"/>
                </a:lnTo>
                <a:lnTo>
                  <a:pt x="4154" y="1080"/>
                </a:lnTo>
                <a:lnTo>
                  <a:pt x="4162" y="1078"/>
                </a:lnTo>
                <a:lnTo>
                  <a:pt x="4167" y="1076"/>
                </a:lnTo>
                <a:lnTo>
                  <a:pt x="4171" y="1075"/>
                </a:lnTo>
                <a:lnTo>
                  <a:pt x="4176" y="1068"/>
                </a:lnTo>
                <a:lnTo>
                  <a:pt x="4181" y="1061"/>
                </a:lnTo>
                <a:lnTo>
                  <a:pt x="4184" y="1059"/>
                </a:lnTo>
                <a:lnTo>
                  <a:pt x="4190" y="1058"/>
                </a:lnTo>
                <a:lnTo>
                  <a:pt x="4193" y="1042"/>
                </a:lnTo>
                <a:lnTo>
                  <a:pt x="4198" y="1025"/>
                </a:lnTo>
                <a:lnTo>
                  <a:pt x="4202" y="1018"/>
                </a:lnTo>
                <a:lnTo>
                  <a:pt x="4205" y="1012"/>
                </a:lnTo>
                <a:lnTo>
                  <a:pt x="4210" y="1006"/>
                </a:lnTo>
                <a:lnTo>
                  <a:pt x="4217" y="1003"/>
                </a:lnTo>
                <a:lnTo>
                  <a:pt x="4215" y="996"/>
                </a:lnTo>
                <a:lnTo>
                  <a:pt x="4217" y="991"/>
                </a:lnTo>
                <a:lnTo>
                  <a:pt x="4220" y="983"/>
                </a:lnTo>
                <a:lnTo>
                  <a:pt x="4224" y="974"/>
                </a:lnTo>
                <a:lnTo>
                  <a:pt x="4224" y="969"/>
                </a:lnTo>
                <a:lnTo>
                  <a:pt x="4224" y="962"/>
                </a:lnTo>
                <a:lnTo>
                  <a:pt x="4215" y="959"/>
                </a:lnTo>
                <a:lnTo>
                  <a:pt x="4205" y="952"/>
                </a:lnTo>
                <a:lnTo>
                  <a:pt x="4193" y="948"/>
                </a:lnTo>
                <a:lnTo>
                  <a:pt x="4188" y="947"/>
                </a:lnTo>
                <a:lnTo>
                  <a:pt x="4183" y="948"/>
                </a:lnTo>
                <a:lnTo>
                  <a:pt x="4178" y="950"/>
                </a:lnTo>
                <a:lnTo>
                  <a:pt x="4176" y="955"/>
                </a:lnTo>
                <a:lnTo>
                  <a:pt x="4174" y="960"/>
                </a:lnTo>
                <a:lnTo>
                  <a:pt x="4173" y="962"/>
                </a:lnTo>
                <a:lnTo>
                  <a:pt x="4169" y="962"/>
                </a:lnTo>
                <a:lnTo>
                  <a:pt x="4169" y="942"/>
                </a:lnTo>
                <a:lnTo>
                  <a:pt x="4135" y="942"/>
                </a:lnTo>
                <a:lnTo>
                  <a:pt x="4130" y="950"/>
                </a:lnTo>
                <a:lnTo>
                  <a:pt x="4127" y="953"/>
                </a:lnTo>
                <a:lnTo>
                  <a:pt x="4121" y="955"/>
                </a:lnTo>
                <a:lnTo>
                  <a:pt x="4121" y="964"/>
                </a:lnTo>
                <a:lnTo>
                  <a:pt x="4120" y="969"/>
                </a:lnTo>
                <a:lnTo>
                  <a:pt x="4116" y="972"/>
                </a:lnTo>
                <a:lnTo>
                  <a:pt x="4111" y="976"/>
                </a:lnTo>
                <a:lnTo>
                  <a:pt x="4106" y="979"/>
                </a:lnTo>
                <a:lnTo>
                  <a:pt x="4103" y="983"/>
                </a:lnTo>
                <a:lnTo>
                  <a:pt x="4101" y="989"/>
                </a:lnTo>
                <a:lnTo>
                  <a:pt x="4101" y="996"/>
                </a:lnTo>
                <a:close/>
                <a:moveTo>
                  <a:pt x="4156" y="873"/>
                </a:moveTo>
                <a:lnTo>
                  <a:pt x="4145" y="875"/>
                </a:lnTo>
                <a:lnTo>
                  <a:pt x="4138" y="878"/>
                </a:lnTo>
                <a:lnTo>
                  <a:pt x="4133" y="885"/>
                </a:lnTo>
                <a:lnTo>
                  <a:pt x="4130" y="892"/>
                </a:lnTo>
                <a:lnTo>
                  <a:pt x="4127" y="899"/>
                </a:lnTo>
                <a:lnTo>
                  <a:pt x="4125" y="909"/>
                </a:lnTo>
                <a:lnTo>
                  <a:pt x="4121" y="928"/>
                </a:lnTo>
                <a:lnTo>
                  <a:pt x="4121" y="935"/>
                </a:lnTo>
                <a:lnTo>
                  <a:pt x="4149" y="935"/>
                </a:lnTo>
                <a:lnTo>
                  <a:pt x="4150" y="926"/>
                </a:lnTo>
                <a:lnTo>
                  <a:pt x="4152" y="919"/>
                </a:lnTo>
                <a:lnTo>
                  <a:pt x="4159" y="902"/>
                </a:lnTo>
                <a:lnTo>
                  <a:pt x="4161" y="895"/>
                </a:lnTo>
                <a:lnTo>
                  <a:pt x="4162" y="889"/>
                </a:lnTo>
                <a:lnTo>
                  <a:pt x="4161" y="880"/>
                </a:lnTo>
                <a:lnTo>
                  <a:pt x="4156" y="873"/>
                </a:lnTo>
                <a:close/>
                <a:moveTo>
                  <a:pt x="3043" y="2729"/>
                </a:moveTo>
                <a:lnTo>
                  <a:pt x="3038" y="2738"/>
                </a:lnTo>
                <a:lnTo>
                  <a:pt x="3036" y="2743"/>
                </a:lnTo>
                <a:lnTo>
                  <a:pt x="3036" y="2750"/>
                </a:lnTo>
                <a:lnTo>
                  <a:pt x="3040" y="2752"/>
                </a:lnTo>
                <a:lnTo>
                  <a:pt x="3043" y="2753"/>
                </a:lnTo>
                <a:lnTo>
                  <a:pt x="3045" y="2757"/>
                </a:lnTo>
                <a:lnTo>
                  <a:pt x="3050" y="2757"/>
                </a:lnTo>
                <a:lnTo>
                  <a:pt x="3055" y="2748"/>
                </a:lnTo>
                <a:lnTo>
                  <a:pt x="3057" y="2743"/>
                </a:lnTo>
                <a:lnTo>
                  <a:pt x="3057" y="2736"/>
                </a:lnTo>
                <a:lnTo>
                  <a:pt x="3052" y="2734"/>
                </a:lnTo>
                <a:lnTo>
                  <a:pt x="3050" y="2733"/>
                </a:lnTo>
                <a:lnTo>
                  <a:pt x="3050" y="2729"/>
                </a:lnTo>
                <a:lnTo>
                  <a:pt x="3043" y="2729"/>
                </a:lnTo>
                <a:close/>
                <a:moveTo>
                  <a:pt x="1447" y="4688"/>
                </a:moveTo>
                <a:lnTo>
                  <a:pt x="1448" y="4691"/>
                </a:lnTo>
                <a:lnTo>
                  <a:pt x="1450" y="4693"/>
                </a:lnTo>
                <a:lnTo>
                  <a:pt x="1453" y="4693"/>
                </a:lnTo>
                <a:lnTo>
                  <a:pt x="1455" y="4693"/>
                </a:lnTo>
                <a:lnTo>
                  <a:pt x="1460" y="4688"/>
                </a:lnTo>
                <a:lnTo>
                  <a:pt x="1460" y="4684"/>
                </a:lnTo>
                <a:lnTo>
                  <a:pt x="1460" y="4681"/>
                </a:lnTo>
                <a:lnTo>
                  <a:pt x="1455" y="4681"/>
                </a:lnTo>
                <a:lnTo>
                  <a:pt x="1452" y="4682"/>
                </a:lnTo>
                <a:lnTo>
                  <a:pt x="1448" y="4684"/>
                </a:lnTo>
                <a:lnTo>
                  <a:pt x="1447" y="4688"/>
                </a:lnTo>
                <a:close/>
                <a:moveTo>
                  <a:pt x="1474" y="4640"/>
                </a:moveTo>
                <a:lnTo>
                  <a:pt x="1474" y="4635"/>
                </a:lnTo>
                <a:lnTo>
                  <a:pt x="1470" y="4633"/>
                </a:lnTo>
                <a:lnTo>
                  <a:pt x="1465" y="4633"/>
                </a:lnTo>
                <a:lnTo>
                  <a:pt x="1460" y="4633"/>
                </a:lnTo>
                <a:lnTo>
                  <a:pt x="1450" y="4633"/>
                </a:lnTo>
                <a:lnTo>
                  <a:pt x="1443" y="4633"/>
                </a:lnTo>
                <a:lnTo>
                  <a:pt x="1440" y="4633"/>
                </a:lnTo>
                <a:lnTo>
                  <a:pt x="1440" y="4638"/>
                </a:lnTo>
                <a:lnTo>
                  <a:pt x="1443" y="4640"/>
                </a:lnTo>
                <a:lnTo>
                  <a:pt x="1447" y="4641"/>
                </a:lnTo>
                <a:lnTo>
                  <a:pt x="1452" y="4640"/>
                </a:lnTo>
                <a:lnTo>
                  <a:pt x="1464" y="4640"/>
                </a:lnTo>
                <a:lnTo>
                  <a:pt x="1469" y="4640"/>
                </a:lnTo>
                <a:lnTo>
                  <a:pt x="1474" y="4640"/>
                </a:lnTo>
                <a:close/>
                <a:moveTo>
                  <a:pt x="1385" y="5145"/>
                </a:moveTo>
                <a:lnTo>
                  <a:pt x="1387" y="5148"/>
                </a:lnTo>
                <a:lnTo>
                  <a:pt x="1389" y="5152"/>
                </a:lnTo>
                <a:lnTo>
                  <a:pt x="1390" y="5155"/>
                </a:lnTo>
                <a:lnTo>
                  <a:pt x="1392" y="5158"/>
                </a:lnTo>
                <a:lnTo>
                  <a:pt x="1392" y="5163"/>
                </a:lnTo>
                <a:lnTo>
                  <a:pt x="1394" y="5167"/>
                </a:lnTo>
                <a:lnTo>
                  <a:pt x="1395" y="5170"/>
                </a:lnTo>
                <a:lnTo>
                  <a:pt x="1399" y="5172"/>
                </a:lnTo>
                <a:lnTo>
                  <a:pt x="1406" y="5174"/>
                </a:lnTo>
                <a:lnTo>
                  <a:pt x="1411" y="5172"/>
                </a:lnTo>
                <a:lnTo>
                  <a:pt x="1413" y="5169"/>
                </a:lnTo>
                <a:lnTo>
                  <a:pt x="1413" y="5162"/>
                </a:lnTo>
                <a:lnTo>
                  <a:pt x="1413" y="5150"/>
                </a:lnTo>
                <a:lnTo>
                  <a:pt x="1413" y="5143"/>
                </a:lnTo>
                <a:lnTo>
                  <a:pt x="1413" y="5138"/>
                </a:lnTo>
                <a:lnTo>
                  <a:pt x="1402" y="5133"/>
                </a:lnTo>
                <a:lnTo>
                  <a:pt x="1394" y="5126"/>
                </a:lnTo>
                <a:lnTo>
                  <a:pt x="1385" y="5119"/>
                </a:lnTo>
                <a:lnTo>
                  <a:pt x="1378" y="5117"/>
                </a:lnTo>
                <a:lnTo>
                  <a:pt x="1372" y="5117"/>
                </a:lnTo>
                <a:lnTo>
                  <a:pt x="1370" y="5124"/>
                </a:lnTo>
                <a:lnTo>
                  <a:pt x="1372" y="5128"/>
                </a:lnTo>
                <a:lnTo>
                  <a:pt x="1373" y="5131"/>
                </a:lnTo>
                <a:lnTo>
                  <a:pt x="1377" y="5133"/>
                </a:lnTo>
                <a:lnTo>
                  <a:pt x="1382" y="5138"/>
                </a:lnTo>
                <a:lnTo>
                  <a:pt x="1384" y="5141"/>
                </a:lnTo>
                <a:lnTo>
                  <a:pt x="1385" y="5145"/>
                </a:lnTo>
                <a:close/>
                <a:moveTo>
                  <a:pt x="2463" y="5895"/>
                </a:moveTo>
                <a:lnTo>
                  <a:pt x="2467" y="5895"/>
                </a:lnTo>
                <a:lnTo>
                  <a:pt x="2468" y="5897"/>
                </a:lnTo>
                <a:lnTo>
                  <a:pt x="2470" y="5902"/>
                </a:lnTo>
                <a:lnTo>
                  <a:pt x="2472" y="5907"/>
                </a:lnTo>
                <a:lnTo>
                  <a:pt x="2477" y="5909"/>
                </a:lnTo>
                <a:lnTo>
                  <a:pt x="2480" y="5909"/>
                </a:lnTo>
                <a:lnTo>
                  <a:pt x="2484" y="5909"/>
                </a:lnTo>
                <a:lnTo>
                  <a:pt x="2484" y="5902"/>
                </a:lnTo>
                <a:lnTo>
                  <a:pt x="2487" y="5899"/>
                </a:lnTo>
                <a:lnTo>
                  <a:pt x="2491" y="5897"/>
                </a:lnTo>
                <a:lnTo>
                  <a:pt x="2497" y="5895"/>
                </a:lnTo>
                <a:lnTo>
                  <a:pt x="2496" y="5890"/>
                </a:lnTo>
                <a:lnTo>
                  <a:pt x="2492" y="5889"/>
                </a:lnTo>
                <a:lnTo>
                  <a:pt x="2487" y="5887"/>
                </a:lnTo>
                <a:lnTo>
                  <a:pt x="2480" y="5889"/>
                </a:lnTo>
                <a:lnTo>
                  <a:pt x="2468" y="5889"/>
                </a:lnTo>
                <a:lnTo>
                  <a:pt x="2462" y="5890"/>
                </a:lnTo>
                <a:lnTo>
                  <a:pt x="2457" y="5889"/>
                </a:lnTo>
                <a:lnTo>
                  <a:pt x="2457" y="5895"/>
                </a:lnTo>
                <a:lnTo>
                  <a:pt x="2458" y="5899"/>
                </a:lnTo>
                <a:lnTo>
                  <a:pt x="2462" y="5899"/>
                </a:lnTo>
                <a:lnTo>
                  <a:pt x="2463" y="5895"/>
                </a:lnTo>
                <a:close/>
                <a:moveTo>
                  <a:pt x="3461" y="2852"/>
                </a:moveTo>
                <a:lnTo>
                  <a:pt x="3463" y="2852"/>
                </a:lnTo>
                <a:lnTo>
                  <a:pt x="3461" y="2852"/>
                </a:lnTo>
                <a:close/>
                <a:moveTo>
                  <a:pt x="2825" y="3384"/>
                </a:moveTo>
                <a:lnTo>
                  <a:pt x="2816" y="3383"/>
                </a:lnTo>
                <a:lnTo>
                  <a:pt x="2811" y="3381"/>
                </a:lnTo>
                <a:lnTo>
                  <a:pt x="2806" y="3378"/>
                </a:lnTo>
                <a:lnTo>
                  <a:pt x="2798" y="3378"/>
                </a:lnTo>
                <a:lnTo>
                  <a:pt x="2798" y="3388"/>
                </a:lnTo>
                <a:lnTo>
                  <a:pt x="2799" y="3395"/>
                </a:lnTo>
                <a:lnTo>
                  <a:pt x="2803" y="3401"/>
                </a:lnTo>
                <a:lnTo>
                  <a:pt x="2806" y="3405"/>
                </a:lnTo>
                <a:lnTo>
                  <a:pt x="2811" y="3408"/>
                </a:lnTo>
                <a:lnTo>
                  <a:pt x="2818" y="3408"/>
                </a:lnTo>
                <a:lnTo>
                  <a:pt x="2825" y="3408"/>
                </a:lnTo>
                <a:lnTo>
                  <a:pt x="2832" y="3405"/>
                </a:lnTo>
                <a:lnTo>
                  <a:pt x="2835" y="3398"/>
                </a:lnTo>
                <a:lnTo>
                  <a:pt x="2837" y="3393"/>
                </a:lnTo>
                <a:lnTo>
                  <a:pt x="2835" y="3389"/>
                </a:lnTo>
                <a:lnTo>
                  <a:pt x="2834" y="3388"/>
                </a:lnTo>
                <a:lnTo>
                  <a:pt x="2825" y="3384"/>
                </a:lnTo>
                <a:close/>
                <a:moveTo>
                  <a:pt x="2805" y="3418"/>
                </a:moveTo>
                <a:lnTo>
                  <a:pt x="2801" y="3412"/>
                </a:lnTo>
                <a:lnTo>
                  <a:pt x="2796" y="3407"/>
                </a:lnTo>
                <a:lnTo>
                  <a:pt x="2791" y="3401"/>
                </a:lnTo>
                <a:lnTo>
                  <a:pt x="2784" y="3398"/>
                </a:lnTo>
                <a:lnTo>
                  <a:pt x="2779" y="3401"/>
                </a:lnTo>
                <a:lnTo>
                  <a:pt x="2775" y="3405"/>
                </a:lnTo>
                <a:lnTo>
                  <a:pt x="2775" y="3408"/>
                </a:lnTo>
                <a:lnTo>
                  <a:pt x="2777" y="3413"/>
                </a:lnTo>
                <a:lnTo>
                  <a:pt x="2782" y="3422"/>
                </a:lnTo>
                <a:lnTo>
                  <a:pt x="2784" y="3427"/>
                </a:lnTo>
                <a:lnTo>
                  <a:pt x="2784" y="3432"/>
                </a:lnTo>
                <a:lnTo>
                  <a:pt x="2789" y="3429"/>
                </a:lnTo>
                <a:lnTo>
                  <a:pt x="2796" y="3427"/>
                </a:lnTo>
                <a:lnTo>
                  <a:pt x="2801" y="3424"/>
                </a:lnTo>
                <a:lnTo>
                  <a:pt x="2803" y="3422"/>
                </a:lnTo>
                <a:lnTo>
                  <a:pt x="2805" y="3418"/>
                </a:lnTo>
                <a:close/>
                <a:moveTo>
                  <a:pt x="1938" y="4244"/>
                </a:moveTo>
                <a:lnTo>
                  <a:pt x="1935" y="4241"/>
                </a:lnTo>
                <a:lnTo>
                  <a:pt x="1933" y="4241"/>
                </a:lnTo>
                <a:lnTo>
                  <a:pt x="1935" y="4243"/>
                </a:lnTo>
                <a:lnTo>
                  <a:pt x="1935" y="4244"/>
                </a:lnTo>
                <a:lnTo>
                  <a:pt x="1938" y="4244"/>
                </a:lnTo>
                <a:close/>
                <a:moveTo>
                  <a:pt x="1952" y="4217"/>
                </a:moveTo>
                <a:lnTo>
                  <a:pt x="1952" y="4222"/>
                </a:lnTo>
                <a:lnTo>
                  <a:pt x="1952" y="4225"/>
                </a:lnTo>
                <a:lnTo>
                  <a:pt x="1953" y="4227"/>
                </a:lnTo>
                <a:lnTo>
                  <a:pt x="1957" y="4229"/>
                </a:lnTo>
                <a:lnTo>
                  <a:pt x="1964" y="4231"/>
                </a:lnTo>
                <a:lnTo>
                  <a:pt x="1972" y="4231"/>
                </a:lnTo>
                <a:lnTo>
                  <a:pt x="1974" y="4234"/>
                </a:lnTo>
                <a:lnTo>
                  <a:pt x="1975" y="4234"/>
                </a:lnTo>
                <a:lnTo>
                  <a:pt x="1979" y="4234"/>
                </a:lnTo>
                <a:lnTo>
                  <a:pt x="1984" y="4231"/>
                </a:lnTo>
                <a:lnTo>
                  <a:pt x="1989" y="4231"/>
                </a:lnTo>
                <a:lnTo>
                  <a:pt x="1992" y="4231"/>
                </a:lnTo>
                <a:lnTo>
                  <a:pt x="1991" y="4227"/>
                </a:lnTo>
                <a:lnTo>
                  <a:pt x="1989" y="4224"/>
                </a:lnTo>
                <a:lnTo>
                  <a:pt x="1987" y="4220"/>
                </a:lnTo>
                <a:lnTo>
                  <a:pt x="1986" y="4217"/>
                </a:lnTo>
                <a:lnTo>
                  <a:pt x="1981" y="4217"/>
                </a:lnTo>
                <a:lnTo>
                  <a:pt x="1975" y="4215"/>
                </a:lnTo>
                <a:lnTo>
                  <a:pt x="1967" y="4212"/>
                </a:lnTo>
                <a:lnTo>
                  <a:pt x="1962" y="4210"/>
                </a:lnTo>
                <a:lnTo>
                  <a:pt x="1957" y="4208"/>
                </a:lnTo>
                <a:lnTo>
                  <a:pt x="1953" y="4212"/>
                </a:lnTo>
                <a:lnTo>
                  <a:pt x="1952" y="4217"/>
                </a:lnTo>
                <a:close/>
                <a:moveTo>
                  <a:pt x="3548" y="2717"/>
                </a:moveTo>
                <a:lnTo>
                  <a:pt x="3550" y="2716"/>
                </a:lnTo>
                <a:lnTo>
                  <a:pt x="3548" y="2716"/>
                </a:lnTo>
                <a:lnTo>
                  <a:pt x="3548" y="2717"/>
                </a:lnTo>
                <a:close/>
                <a:moveTo>
                  <a:pt x="3543" y="2723"/>
                </a:moveTo>
                <a:lnTo>
                  <a:pt x="3543" y="2723"/>
                </a:lnTo>
                <a:close/>
                <a:moveTo>
                  <a:pt x="2716" y="5957"/>
                </a:moveTo>
                <a:lnTo>
                  <a:pt x="2716" y="5960"/>
                </a:lnTo>
                <a:lnTo>
                  <a:pt x="2717" y="5962"/>
                </a:lnTo>
                <a:lnTo>
                  <a:pt x="2723" y="5964"/>
                </a:lnTo>
                <a:lnTo>
                  <a:pt x="2723" y="5960"/>
                </a:lnTo>
                <a:lnTo>
                  <a:pt x="2721" y="5959"/>
                </a:lnTo>
                <a:lnTo>
                  <a:pt x="2716" y="5957"/>
                </a:lnTo>
                <a:close/>
                <a:moveTo>
                  <a:pt x="2709" y="5977"/>
                </a:moveTo>
                <a:lnTo>
                  <a:pt x="2712" y="5974"/>
                </a:lnTo>
                <a:lnTo>
                  <a:pt x="2712" y="5972"/>
                </a:lnTo>
                <a:lnTo>
                  <a:pt x="2711" y="5974"/>
                </a:lnTo>
                <a:lnTo>
                  <a:pt x="2709" y="5976"/>
                </a:lnTo>
                <a:lnTo>
                  <a:pt x="2709" y="5977"/>
                </a:lnTo>
                <a:close/>
                <a:moveTo>
                  <a:pt x="3541" y="2723"/>
                </a:moveTo>
                <a:lnTo>
                  <a:pt x="3543" y="2723"/>
                </a:lnTo>
                <a:lnTo>
                  <a:pt x="3541" y="2723"/>
                </a:lnTo>
                <a:close/>
                <a:moveTo>
                  <a:pt x="3569" y="2709"/>
                </a:moveTo>
                <a:lnTo>
                  <a:pt x="3570" y="2709"/>
                </a:lnTo>
                <a:lnTo>
                  <a:pt x="3569" y="2709"/>
                </a:lnTo>
                <a:close/>
                <a:moveTo>
                  <a:pt x="3726" y="2675"/>
                </a:moveTo>
                <a:lnTo>
                  <a:pt x="3726" y="2675"/>
                </a:lnTo>
                <a:close/>
                <a:moveTo>
                  <a:pt x="2839" y="3268"/>
                </a:moveTo>
                <a:lnTo>
                  <a:pt x="2798" y="3268"/>
                </a:lnTo>
                <a:lnTo>
                  <a:pt x="2794" y="3274"/>
                </a:lnTo>
                <a:lnTo>
                  <a:pt x="2791" y="3279"/>
                </a:lnTo>
                <a:lnTo>
                  <a:pt x="2784" y="3282"/>
                </a:lnTo>
                <a:lnTo>
                  <a:pt x="2777" y="3282"/>
                </a:lnTo>
                <a:lnTo>
                  <a:pt x="2777" y="3279"/>
                </a:lnTo>
                <a:lnTo>
                  <a:pt x="2781" y="3275"/>
                </a:lnTo>
                <a:lnTo>
                  <a:pt x="2786" y="3270"/>
                </a:lnTo>
                <a:lnTo>
                  <a:pt x="2789" y="3268"/>
                </a:lnTo>
                <a:lnTo>
                  <a:pt x="2791" y="3265"/>
                </a:lnTo>
                <a:lnTo>
                  <a:pt x="2791" y="3262"/>
                </a:lnTo>
                <a:lnTo>
                  <a:pt x="2791" y="3255"/>
                </a:lnTo>
                <a:lnTo>
                  <a:pt x="2798" y="3251"/>
                </a:lnTo>
                <a:lnTo>
                  <a:pt x="2803" y="3246"/>
                </a:lnTo>
                <a:lnTo>
                  <a:pt x="2805" y="3238"/>
                </a:lnTo>
                <a:lnTo>
                  <a:pt x="2805" y="3227"/>
                </a:lnTo>
                <a:lnTo>
                  <a:pt x="2796" y="3227"/>
                </a:lnTo>
                <a:lnTo>
                  <a:pt x="2789" y="3229"/>
                </a:lnTo>
                <a:lnTo>
                  <a:pt x="2784" y="3234"/>
                </a:lnTo>
                <a:lnTo>
                  <a:pt x="2784" y="3241"/>
                </a:lnTo>
                <a:lnTo>
                  <a:pt x="2782" y="3243"/>
                </a:lnTo>
                <a:lnTo>
                  <a:pt x="2781" y="3245"/>
                </a:lnTo>
                <a:lnTo>
                  <a:pt x="2777" y="3248"/>
                </a:lnTo>
                <a:lnTo>
                  <a:pt x="2772" y="3250"/>
                </a:lnTo>
                <a:lnTo>
                  <a:pt x="2770" y="3251"/>
                </a:lnTo>
                <a:lnTo>
                  <a:pt x="2770" y="3255"/>
                </a:lnTo>
                <a:lnTo>
                  <a:pt x="2767" y="3253"/>
                </a:lnTo>
                <a:lnTo>
                  <a:pt x="2765" y="3250"/>
                </a:lnTo>
                <a:lnTo>
                  <a:pt x="2764" y="3241"/>
                </a:lnTo>
                <a:lnTo>
                  <a:pt x="2750" y="3241"/>
                </a:lnTo>
                <a:lnTo>
                  <a:pt x="2748" y="3243"/>
                </a:lnTo>
                <a:lnTo>
                  <a:pt x="2746" y="3245"/>
                </a:lnTo>
                <a:lnTo>
                  <a:pt x="2743" y="3248"/>
                </a:lnTo>
                <a:lnTo>
                  <a:pt x="2741" y="3253"/>
                </a:lnTo>
                <a:lnTo>
                  <a:pt x="2740" y="3255"/>
                </a:lnTo>
                <a:lnTo>
                  <a:pt x="2736" y="3255"/>
                </a:lnTo>
                <a:lnTo>
                  <a:pt x="2740" y="3260"/>
                </a:lnTo>
                <a:lnTo>
                  <a:pt x="2741" y="3263"/>
                </a:lnTo>
                <a:lnTo>
                  <a:pt x="2740" y="3267"/>
                </a:lnTo>
                <a:lnTo>
                  <a:pt x="2736" y="3268"/>
                </a:lnTo>
                <a:lnTo>
                  <a:pt x="2733" y="3280"/>
                </a:lnTo>
                <a:lnTo>
                  <a:pt x="2731" y="3291"/>
                </a:lnTo>
                <a:lnTo>
                  <a:pt x="2728" y="3303"/>
                </a:lnTo>
                <a:lnTo>
                  <a:pt x="2729" y="3316"/>
                </a:lnTo>
                <a:lnTo>
                  <a:pt x="2738" y="3316"/>
                </a:lnTo>
                <a:lnTo>
                  <a:pt x="2745" y="3314"/>
                </a:lnTo>
                <a:lnTo>
                  <a:pt x="2752" y="3313"/>
                </a:lnTo>
                <a:lnTo>
                  <a:pt x="2755" y="3309"/>
                </a:lnTo>
                <a:lnTo>
                  <a:pt x="2764" y="3299"/>
                </a:lnTo>
                <a:lnTo>
                  <a:pt x="2770" y="3289"/>
                </a:lnTo>
                <a:lnTo>
                  <a:pt x="2772" y="3291"/>
                </a:lnTo>
                <a:lnTo>
                  <a:pt x="2774" y="3292"/>
                </a:lnTo>
                <a:lnTo>
                  <a:pt x="2775" y="3297"/>
                </a:lnTo>
                <a:lnTo>
                  <a:pt x="2777" y="3309"/>
                </a:lnTo>
                <a:lnTo>
                  <a:pt x="2779" y="3313"/>
                </a:lnTo>
                <a:lnTo>
                  <a:pt x="2781" y="3316"/>
                </a:lnTo>
                <a:lnTo>
                  <a:pt x="2782" y="3320"/>
                </a:lnTo>
                <a:lnTo>
                  <a:pt x="2784" y="3323"/>
                </a:lnTo>
                <a:lnTo>
                  <a:pt x="2798" y="3316"/>
                </a:lnTo>
                <a:lnTo>
                  <a:pt x="2811" y="3309"/>
                </a:lnTo>
                <a:lnTo>
                  <a:pt x="2811" y="3301"/>
                </a:lnTo>
                <a:lnTo>
                  <a:pt x="2815" y="3296"/>
                </a:lnTo>
                <a:lnTo>
                  <a:pt x="2818" y="3291"/>
                </a:lnTo>
                <a:lnTo>
                  <a:pt x="2823" y="3287"/>
                </a:lnTo>
                <a:lnTo>
                  <a:pt x="2832" y="3279"/>
                </a:lnTo>
                <a:lnTo>
                  <a:pt x="2835" y="3275"/>
                </a:lnTo>
                <a:lnTo>
                  <a:pt x="2839" y="3268"/>
                </a:lnTo>
                <a:close/>
                <a:moveTo>
                  <a:pt x="3466" y="2856"/>
                </a:moveTo>
                <a:lnTo>
                  <a:pt x="3463" y="2852"/>
                </a:lnTo>
                <a:lnTo>
                  <a:pt x="3466" y="2856"/>
                </a:lnTo>
                <a:close/>
                <a:moveTo>
                  <a:pt x="4531" y="976"/>
                </a:moveTo>
                <a:lnTo>
                  <a:pt x="4533" y="979"/>
                </a:lnTo>
                <a:lnTo>
                  <a:pt x="4536" y="981"/>
                </a:lnTo>
                <a:lnTo>
                  <a:pt x="4545" y="983"/>
                </a:lnTo>
                <a:lnTo>
                  <a:pt x="4545" y="976"/>
                </a:lnTo>
                <a:lnTo>
                  <a:pt x="4531" y="976"/>
                </a:lnTo>
                <a:close/>
                <a:moveTo>
                  <a:pt x="1440" y="4858"/>
                </a:moveTo>
                <a:lnTo>
                  <a:pt x="1436" y="4857"/>
                </a:lnTo>
                <a:lnTo>
                  <a:pt x="1433" y="4853"/>
                </a:lnTo>
                <a:lnTo>
                  <a:pt x="1430" y="4845"/>
                </a:lnTo>
                <a:lnTo>
                  <a:pt x="1428" y="4841"/>
                </a:lnTo>
                <a:lnTo>
                  <a:pt x="1424" y="4838"/>
                </a:lnTo>
                <a:lnTo>
                  <a:pt x="1419" y="4836"/>
                </a:lnTo>
                <a:lnTo>
                  <a:pt x="1413" y="4838"/>
                </a:lnTo>
                <a:lnTo>
                  <a:pt x="1413" y="4865"/>
                </a:lnTo>
                <a:lnTo>
                  <a:pt x="1430" y="4865"/>
                </a:lnTo>
                <a:lnTo>
                  <a:pt x="1436" y="4863"/>
                </a:lnTo>
                <a:lnTo>
                  <a:pt x="1438" y="4862"/>
                </a:lnTo>
                <a:lnTo>
                  <a:pt x="1440" y="4858"/>
                </a:lnTo>
                <a:close/>
                <a:moveTo>
                  <a:pt x="1563" y="5343"/>
                </a:moveTo>
                <a:lnTo>
                  <a:pt x="1564" y="5339"/>
                </a:lnTo>
                <a:lnTo>
                  <a:pt x="1566" y="5338"/>
                </a:lnTo>
                <a:lnTo>
                  <a:pt x="1571" y="5334"/>
                </a:lnTo>
                <a:lnTo>
                  <a:pt x="1578" y="5333"/>
                </a:lnTo>
                <a:lnTo>
                  <a:pt x="1583" y="5329"/>
                </a:lnTo>
                <a:lnTo>
                  <a:pt x="1583" y="5302"/>
                </a:lnTo>
                <a:lnTo>
                  <a:pt x="1563" y="5302"/>
                </a:lnTo>
                <a:lnTo>
                  <a:pt x="1564" y="5309"/>
                </a:lnTo>
                <a:lnTo>
                  <a:pt x="1563" y="5314"/>
                </a:lnTo>
                <a:lnTo>
                  <a:pt x="1557" y="5326"/>
                </a:lnTo>
                <a:lnTo>
                  <a:pt x="1556" y="5331"/>
                </a:lnTo>
                <a:lnTo>
                  <a:pt x="1554" y="5336"/>
                </a:lnTo>
                <a:lnTo>
                  <a:pt x="1557" y="5339"/>
                </a:lnTo>
                <a:lnTo>
                  <a:pt x="1563" y="5343"/>
                </a:lnTo>
                <a:close/>
                <a:moveTo>
                  <a:pt x="1419" y="5322"/>
                </a:moveTo>
                <a:lnTo>
                  <a:pt x="1414" y="5329"/>
                </a:lnTo>
                <a:lnTo>
                  <a:pt x="1413" y="5339"/>
                </a:lnTo>
                <a:lnTo>
                  <a:pt x="1413" y="5351"/>
                </a:lnTo>
                <a:lnTo>
                  <a:pt x="1413" y="5363"/>
                </a:lnTo>
                <a:lnTo>
                  <a:pt x="1419" y="5363"/>
                </a:lnTo>
                <a:lnTo>
                  <a:pt x="1424" y="5365"/>
                </a:lnTo>
                <a:lnTo>
                  <a:pt x="1428" y="5368"/>
                </a:lnTo>
                <a:lnTo>
                  <a:pt x="1431" y="5372"/>
                </a:lnTo>
                <a:lnTo>
                  <a:pt x="1438" y="5379"/>
                </a:lnTo>
                <a:lnTo>
                  <a:pt x="1442" y="5382"/>
                </a:lnTo>
                <a:lnTo>
                  <a:pt x="1447" y="5384"/>
                </a:lnTo>
                <a:lnTo>
                  <a:pt x="1447" y="5391"/>
                </a:lnTo>
                <a:lnTo>
                  <a:pt x="1448" y="5396"/>
                </a:lnTo>
                <a:lnTo>
                  <a:pt x="1450" y="5401"/>
                </a:lnTo>
                <a:lnTo>
                  <a:pt x="1455" y="5402"/>
                </a:lnTo>
                <a:lnTo>
                  <a:pt x="1460" y="5404"/>
                </a:lnTo>
                <a:lnTo>
                  <a:pt x="1467" y="5404"/>
                </a:lnTo>
                <a:lnTo>
                  <a:pt x="1481" y="5404"/>
                </a:lnTo>
                <a:lnTo>
                  <a:pt x="1482" y="5389"/>
                </a:lnTo>
                <a:lnTo>
                  <a:pt x="1486" y="5375"/>
                </a:lnTo>
                <a:lnTo>
                  <a:pt x="1488" y="5362"/>
                </a:lnTo>
                <a:lnTo>
                  <a:pt x="1489" y="5353"/>
                </a:lnTo>
                <a:lnTo>
                  <a:pt x="1488" y="5343"/>
                </a:lnTo>
                <a:lnTo>
                  <a:pt x="1482" y="5343"/>
                </a:lnTo>
                <a:lnTo>
                  <a:pt x="1477" y="5343"/>
                </a:lnTo>
                <a:lnTo>
                  <a:pt x="1472" y="5338"/>
                </a:lnTo>
                <a:lnTo>
                  <a:pt x="1464" y="5334"/>
                </a:lnTo>
                <a:lnTo>
                  <a:pt x="1460" y="5334"/>
                </a:lnTo>
                <a:lnTo>
                  <a:pt x="1453" y="5336"/>
                </a:lnTo>
                <a:lnTo>
                  <a:pt x="1450" y="5338"/>
                </a:lnTo>
                <a:lnTo>
                  <a:pt x="1447" y="5339"/>
                </a:lnTo>
                <a:lnTo>
                  <a:pt x="1445" y="5348"/>
                </a:lnTo>
                <a:lnTo>
                  <a:pt x="1443" y="5351"/>
                </a:lnTo>
                <a:lnTo>
                  <a:pt x="1442" y="5355"/>
                </a:lnTo>
                <a:lnTo>
                  <a:pt x="1438" y="5356"/>
                </a:lnTo>
                <a:lnTo>
                  <a:pt x="1433" y="5356"/>
                </a:lnTo>
                <a:lnTo>
                  <a:pt x="1433" y="5351"/>
                </a:lnTo>
                <a:lnTo>
                  <a:pt x="1433" y="5344"/>
                </a:lnTo>
                <a:lnTo>
                  <a:pt x="1433" y="5333"/>
                </a:lnTo>
                <a:lnTo>
                  <a:pt x="1433" y="5327"/>
                </a:lnTo>
                <a:lnTo>
                  <a:pt x="1431" y="5322"/>
                </a:lnTo>
                <a:lnTo>
                  <a:pt x="1426" y="5321"/>
                </a:lnTo>
                <a:lnTo>
                  <a:pt x="1419" y="5322"/>
                </a:lnTo>
                <a:close/>
                <a:moveTo>
                  <a:pt x="1447" y="4660"/>
                </a:moveTo>
                <a:lnTo>
                  <a:pt x="1447" y="4664"/>
                </a:lnTo>
                <a:lnTo>
                  <a:pt x="1448" y="4665"/>
                </a:lnTo>
                <a:lnTo>
                  <a:pt x="1452" y="4665"/>
                </a:lnTo>
                <a:lnTo>
                  <a:pt x="1453" y="4664"/>
                </a:lnTo>
                <a:lnTo>
                  <a:pt x="1457" y="4659"/>
                </a:lnTo>
                <a:lnTo>
                  <a:pt x="1460" y="4653"/>
                </a:lnTo>
                <a:lnTo>
                  <a:pt x="1452" y="4653"/>
                </a:lnTo>
                <a:lnTo>
                  <a:pt x="1447" y="4650"/>
                </a:lnTo>
                <a:lnTo>
                  <a:pt x="1440" y="4648"/>
                </a:lnTo>
                <a:lnTo>
                  <a:pt x="1433" y="4647"/>
                </a:lnTo>
                <a:lnTo>
                  <a:pt x="1433" y="4653"/>
                </a:lnTo>
                <a:lnTo>
                  <a:pt x="1436" y="4657"/>
                </a:lnTo>
                <a:lnTo>
                  <a:pt x="1440" y="4660"/>
                </a:lnTo>
                <a:lnTo>
                  <a:pt x="1447" y="4660"/>
                </a:lnTo>
                <a:close/>
                <a:moveTo>
                  <a:pt x="2074" y="4053"/>
                </a:moveTo>
                <a:lnTo>
                  <a:pt x="2074" y="4062"/>
                </a:lnTo>
                <a:lnTo>
                  <a:pt x="2078" y="4067"/>
                </a:lnTo>
                <a:lnTo>
                  <a:pt x="2079" y="4073"/>
                </a:lnTo>
                <a:lnTo>
                  <a:pt x="2081" y="4080"/>
                </a:lnTo>
                <a:lnTo>
                  <a:pt x="2090" y="4080"/>
                </a:lnTo>
                <a:lnTo>
                  <a:pt x="2097" y="4079"/>
                </a:lnTo>
                <a:lnTo>
                  <a:pt x="2103" y="4077"/>
                </a:lnTo>
                <a:lnTo>
                  <a:pt x="2107" y="4072"/>
                </a:lnTo>
                <a:lnTo>
                  <a:pt x="2110" y="4067"/>
                </a:lnTo>
                <a:lnTo>
                  <a:pt x="2112" y="4060"/>
                </a:lnTo>
                <a:lnTo>
                  <a:pt x="2115" y="4046"/>
                </a:lnTo>
                <a:lnTo>
                  <a:pt x="2103" y="4046"/>
                </a:lnTo>
                <a:lnTo>
                  <a:pt x="2091" y="4046"/>
                </a:lnTo>
                <a:lnTo>
                  <a:pt x="2081" y="4048"/>
                </a:lnTo>
                <a:lnTo>
                  <a:pt x="2074" y="4053"/>
                </a:lnTo>
                <a:close/>
                <a:moveTo>
                  <a:pt x="1419" y="5752"/>
                </a:moveTo>
                <a:lnTo>
                  <a:pt x="1418" y="5761"/>
                </a:lnTo>
                <a:lnTo>
                  <a:pt x="1418" y="5767"/>
                </a:lnTo>
                <a:lnTo>
                  <a:pt x="1419" y="5773"/>
                </a:lnTo>
                <a:lnTo>
                  <a:pt x="1421" y="5778"/>
                </a:lnTo>
                <a:lnTo>
                  <a:pt x="1428" y="5785"/>
                </a:lnTo>
                <a:lnTo>
                  <a:pt x="1433" y="5793"/>
                </a:lnTo>
                <a:lnTo>
                  <a:pt x="1438" y="5793"/>
                </a:lnTo>
                <a:lnTo>
                  <a:pt x="1443" y="5793"/>
                </a:lnTo>
                <a:lnTo>
                  <a:pt x="1448" y="5788"/>
                </a:lnTo>
                <a:lnTo>
                  <a:pt x="1455" y="5785"/>
                </a:lnTo>
                <a:lnTo>
                  <a:pt x="1460" y="5785"/>
                </a:lnTo>
                <a:lnTo>
                  <a:pt x="1467" y="5786"/>
                </a:lnTo>
                <a:lnTo>
                  <a:pt x="1470" y="5779"/>
                </a:lnTo>
                <a:lnTo>
                  <a:pt x="1476" y="5774"/>
                </a:lnTo>
                <a:lnTo>
                  <a:pt x="1486" y="5764"/>
                </a:lnTo>
                <a:lnTo>
                  <a:pt x="1491" y="5759"/>
                </a:lnTo>
                <a:lnTo>
                  <a:pt x="1494" y="5752"/>
                </a:lnTo>
                <a:lnTo>
                  <a:pt x="1496" y="5744"/>
                </a:lnTo>
                <a:lnTo>
                  <a:pt x="1494" y="5732"/>
                </a:lnTo>
                <a:lnTo>
                  <a:pt x="1486" y="5730"/>
                </a:lnTo>
                <a:lnTo>
                  <a:pt x="1481" y="5732"/>
                </a:lnTo>
                <a:lnTo>
                  <a:pt x="1476" y="5733"/>
                </a:lnTo>
                <a:lnTo>
                  <a:pt x="1474" y="5738"/>
                </a:lnTo>
                <a:lnTo>
                  <a:pt x="1469" y="5747"/>
                </a:lnTo>
                <a:lnTo>
                  <a:pt x="1465" y="5750"/>
                </a:lnTo>
                <a:lnTo>
                  <a:pt x="1460" y="5752"/>
                </a:lnTo>
                <a:lnTo>
                  <a:pt x="1453" y="5752"/>
                </a:lnTo>
                <a:lnTo>
                  <a:pt x="1447" y="5752"/>
                </a:lnTo>
                <a:lnTo>
                  <a:pt x="1442" y="5749"/>
                </a:lnTo>
                <a:lnTo>
                  <a:pt x="1440" y="5747"/>
                </a:lnTo>
                <a:lnTo>
                  <a:pt x="1440" y="5745"/>
                </a:lnTo>
                <a:lnTo>
                  <a:pt x="1433" y="5745"/>
                </a:lnTo>
                <a:lnTo>
                  <a:pt x="1428" y="5747"/>
                </a:lnTo>
                <a:lnTo>
                  <a:pt x="1419" y="5752"/>
                </a:lnTo>
                <a:close/>
                <a:moveTo>
                  <a:pt x="4463" y="901"/>
                </a:moveTo>
                <a:lnTo>
                  <a:pt x="4463" y="921"/>
                </a:lnTo>
                <a:lnTo>
                  <a:pt x="4469" y="923"/>
                </a:lnTo>
                <a:lnTo>
                  <a:pt x="4473" y="921"/>
                </a:lnTo>
                <a:lnTo>
                  <a:pt x="4476" y="916"/>
                </a:lnTo>
                <a:lnTo>
                  <a:pt x="4478" y="911"/>
                </a:lnTo>
                <a:lnTo>
                  <a:pt x="4476" y="906"/>
                </a:lnTo>
                <a:lnTo>
                  <a:pt x="4473" y="901"/>
                </a:lnTo>
                <a:lnTo>
                  <a:pt x="4469" y="899"/>
                </a:lnTo>
                <a:lnTo>
                  <a:pt x="4463" y="901"/>
                </a:lnTo>
                <a:close/>
                <a:moveTo>
                  <a:pt x="5070" y="744"/>
                </a:moveTo>
                <a:lnTo>
                  <a:pt x="5070" y="757"/>
                </a:lnTo>
                <a:lnTo>
                  <a:pt x="5077" y="757"/>
                </a:lnTo>
                <a:lnTo>
                  <a:pt x="5080" y="750"/>
                </a:lnTo>
                <a:lnTo>
                  <a:pt x="5084" y="744"/>
                </a:lnTo>
                <a:lnTo>
                  <a:pt x="5084" y="733"/>
                </a:lnTo>
                <a:lnTo>
                  <a:pt x="5084" y="723"/>
                </a:lnTo>
                <a:lnTo>
                  <a:pt x="5078" y="723"/>
                </a:lnTo>
                <a:lnTo>
                  <a:pt x="5075" y="723"/>
                </a:lnTo>
                <a:lnTo>
                  <a:pt x="5073" y="725"/>
                </a:lnTo>
                <a:lnTo>
                  <a:pt x="5072" y="728"/>
                </a:lnTo>
                <a:lnTo>
                  <a:pt x="5070" y="735"/>
                </a:lnTo>
                <a:lnTo>
                  <a:pt x="5070" y="744"/>
                </a:lnTo>
                <a:close/>
                <a:moveTo>
                  <a:pt x="2805" y="3364"/>
                </a:moveTo>
                <a:lnTo>
                  <a:pt x="2803" y="3360"/>
                </a:lnTo>
                <a:lnTo>
                  <a:pt x="2801" y="3359"/>
                </a:lnTo>
                <a:lnTo>
                  <a:pt x="2799" y="3360"/>
                </a:lnTo>
                <a:lnTo>
                  <a:pt x="2798" y="3364"/>
                </a:lnTo>
                <a:lnTo>
                  <a:pt x="2798" y="3367"/>
                </a:lnTo>
                <a:lnTo>
                  <a:pt x="2801" y="3369"/>
                </a:lnTo>
                <a:lnTo>
                  <a:pt x="2803" y="3367"/>
                </a:lnTo>
                <a:lnTo>
                  <a:pt x="2805" y="3364"/>
                </a:lnTo>
                <a:close/>
                <a:moveTo>
                  <a:pt x="3303" y="2443"/>
                </a:moveTo>
                <a:lnTo>
                  <a:pt x="3303" y="2422"/>
                </a:lnTo>
                <a:lnTo>
                  <a:pt x="3297" y="2424"/>
                </a:lnTo>
                <a:lnTo>
                  <a:pt x="3294" y="2426"/>
                </a:lnTo>
                <a:lnTo>
                  <a:pt x="3291" y="2429"/>
                </a:lnTo>
                <a:lnTo>
                  <a:pt x="3291" y="2432"/>
                </a:lnTo>
                <a:lnTo>
                  <a:pt x="3291" y="2436"/>
                </a:lnTo>
                <a:lnTo>
                  <a:pt x="3294" y="2439"/>
                </a:lnTo>
                <a:lnTo>
                  <a:pt x="3297" y="2441"/>
                </a:lnTo>
                <a:lnTo>
                  <a:pt x="3303" y="2443"/>
                </a:lnTo>
                <a:close/>
                <a:moveTo>
                  <a:pt x="3323" y="2306"/>
                </a:moveTo>
                <a:lnTo>
                  <a:pt x="3323" y="2310"/>
                </a:lnTo>
                <a:lnTo>
                  <a:pt x="3326" y="2313"/>
                </a:lnTo>
                <a:lnTo>
                  <a:pt x="3332" y="2315"/>
                </a:lnTo>
                <a:lnTo>
                  <a:pt x="3337" y="2315"/>
                </a:lnTo>
                <a:lnTo>
                  <a:pt x="3340" y="2313"/>
                </a:lnTo>
                <a:lnTo>
                  <a:pt x="3344" y="2310"/>
                </a:lnTo>
                <a:lnTo>
                  <a:pt x="3345" y="2305"/>
                </a:lnTo>
                <a:lnTo>
                  <a:pt x="3344" y="2299"/>
                </a:lnTo>
                <a:lnTo>
                  <a:pt x="3337" y="2299"/>
                </a:lnTo>
                <a:lnTo>
                  <a:pt x="3330" y="2299"/>
                </a:lnTo>
                <a:lnTo>
                  <a:pt x="3325" y="2301"/>
                </a:lnTo>
                <a:lnTo>
                  <a:pt x="3323" y="2306"/>
                </a:lnTo>
                <a:close/>
                <a:moveTo>
                  <a:pt x="3535" y="2074"/>
                </a:moveTo>
                <a:lnTo>
                  <a:pt x="3555" y="2074"/>
                </a:lnTo>
                <a:lnTo>
                  <a:pt x="3555" y="2069"/>
                </a:lnTo>
                <a:lnTo>
                  <a:pt x="3555" y="2066"/>
                </a:lnTo>
                <a:lnTo>
                  <a:pt x="3553" y="2064"/>
                </a:lnTo>
                <a:lnTo>
                  <a:pt x="3550" y="2062"/>
                </a:lnTo>
                <a:lnTo>
                  <a:pt x="3543" y="2061"/>
                </a:lnTo>
                <a:lnTo>
                  <a:pt x="3535" y="2061"/>
                </a:lnTo>
                <a:lnTo>
                  <a:pt x="3531" y="2066"/>
                </a:lnTo>
                <a:lnTo>
                  <a:pt x="3530" y="2069"/>
                </a:lnTo>
                <a:lnTo>
                  <a:pt x="3531" y="2073"/>
                </a:lnTo>
                <a:lnTo>
                  <a:pt x="3535" y="2074"/>
                </a:lnTo>
                <a:close/>
                <a:moveTo>
                  <a:pt x="3036" y="2982"/>
                </a:moveTo>
                <a:lnTo>
                  <a:pt x="3033" y="2982"/>
                </a:lnTo>
                <a:lnTo>
                  <a:pt x="3031" y="2983"/>
                </a:lnTo>
                <a:lnTo>
                  <a:pt x="3030" y="2989"/>
                </a:lnTo>
                <a:lnTo>
                  <a:pt x="3028" y="2994"/>
                </a:lnTo>
                <a:lnTo>
                  <a:pt x="3026" y="2995"/>
                </a:lnTo>
                <a:lnTo>
                  <a:pt x="3023" y="2995"/>
                </a:lnTo>
                <a:lnTo>
                  <a:pt x="3023" y="3004"/>
                </a:lnTo>
                <a:lnTo>
                  <a:pt x="3023" y="3014"/>
                </a:lnTo>
                <a:lnTo>
                  <a:pt x="3021" y="3026"/>
                </a:lnTo>
                <a:lnTo>
                  <a:pt x="3023" y="3035"/>
                </a:lnTo>
                <a:lnTo>
                  <a:pt x="3023" y="3038"/>
                </a:lnTo>
                <a:lnTo>
                  <a:pt x="3023" y="3041"/>
                </a:lnTo>
                <a:lnTo>
                  <a:pt x="3026" y="3043"/>
                </a:lnTo>
                <a:lnTo>
                  <a:pt x="3035" y="3045"/>
                </a:lnTo>
                <a:lnTo>
                  <a:pt x="3035" y="3050"/>
                </a:lnTo>
                <a:lnTo>
                  <a:pt x="3033" y="3053"/>
                </a:lnTo>
                <a:lnTo>
                  <a:pt x="3026" y="3062"/>
                </a:lnTo>
                <a:lnTo>
                  <a:pt x="3011" y="3072"/>
                </a:lnTo>
                <a:lnTo>
                  <a:pt x="3011" y="3076"/>
                </a:lnTo>
                <a:lnTo>
                  <a:pt x="3011" y="3077"/>
                </a:lnTo>
                <a:lnTo>
                  <a:pt x="3004" y="3084"/>
                </a:lnTo>
                <a:lnTo>
                  <a:pt x="2999" y="3093"/>
                </a:lnTo>
                <a:lnTo>
                  <a:pt x="2994" y="3101"/>
                </a:lnTo>
                <a:lnTo>
                  <a:pt x="2992" y="3108"/>
                </a:lnTo>
                <a:lnTo>
                  <a:pt x="2992" y="3111"/>
                </a:lnTo>
                <a:lnTo>
                  <a:pt x="2989" y="3130"/>
                </a:lnTo>
                <a:lnTo>
                  <a:pt x="2987" y="3140"/>
                </a:lnTo>
                <a:lnTo>
                  <a:pt x="2989" y="3152"/>
                </a:lnTo>
                <a:lnTo>
                  <a:pt x="3001" y="3149"/>
                </a:lnTo>
                <a:lnTo>
                  <a:pt x="3011" y="3146"/>
                </a:lnTo>
                <a:lnTo>
                  <a:pt x="3019" y="3140"/>
                </a:lnTo>
                <a:lnTo>
                  <a:pt x="3025" y="3134"/>
                </a:lnTo>
                <a:lnTo>
                  <a:pt x="3026" y="3130"/>
                </a:lnTo>
                <a:lnTo>
                  <a:pt x="3030" y="3118"/>
                </a:lnTo>
                <a:lnTo>
                  <a:pt x="3031" y="3113"/>
                </a:lnTo>
                <a:lnTo>
                  <a:pt x="3035" y="3108"/>
                </a:lnTo>
                <a:lnTo>
                  <a:pt x="3038" y="3106"/>
                </a:lnTo>
                <a:lnTo>
                  <a:pt x="3042" y="3105"/>
                </a:lnTo>
                <a:lnTo>
                  <a:pt x="3043" y="3103"/>
                </a:lnTo>
                <a:lnTo>
                  <a:pt x="3048" y="3096"/>
                </a:lnTo>
                <a:lnTo>
                  <a:pt x="3050" y="3086"/>
                </a:lnTo>
                <a:lnTo>
                  <a:pt x="3055" y="3079"/>
                </a:lnTo>
                <a:lnTo>
                  <a:pt x="3057" y="3077"/>
                </a:lnTo>
                <a:lnTo>
                  <a:pt x="3059" y="3074"/>
                </a:lnTo>
                <a:lnTo>
                  <a:pt x="3064" y="3070"/>
                </a:lnTo>
                <a:lnTo>
                  <a:pt x="3065" y="3055"/>
                </a:lnTo>
                <a:lnTo>
                  <a:pt x="3064" y="3041"/>
                </a:lnTo>
                <a:lnTo>
                  <a:pt x="3062" y="3029"/>
                </a:lnTo>
                <a:lnTo>
                  <a:pt x="3059" y="3018"/>
                </a:lnTo>
                <a:lnTo>
                  <a:pt x="3054" y="3007"/>
                </a:lnTo>
                <a:lnTo>
                  <a:pt x="3048" y="2999"/>
                </a:lnTo>
                <a:lnTo>
                  <a:pt x="3036" y="2982"/>
                </a:lnTo>
                <a:close/>
                <a:moveTo>
                  <a:pt x="3043" y="2941"/>
                </a:moveTo>
                <a:lnTo>
                  <a:pt x="3042" y="2946"/>
                </a:lnTo>
                <a:lnTo>
                  <a:pt x="3040" y="2948"/>
                </a:lnTo>
                <a:lnTo>
                  <a:pt x="3036" y="2948"/>
                </a:lnTo>
                <a:lnTo>
                  <a:pt x="3036" y="2954"/>
                </a:lnTo>
                <a:lnTo>
                  <a:pt x="3038" y="2960"/>
                </a:lnTo>
                <a:lnTo>
                  <a:pt x="3040" y="2961"/>
                </a:lnTo>
                <a:lnTo>
                  <a:pt x="3042" y="2960"/>
                </a:lnTo>
                <a:lnTo>
                  <a:pt x="3045" y="2958"/>
                </a:lnTo>
                <a:lnTo>
                  <a:pt x="3050" y="2949"/>
                </a:lnTo>
                <a:lnTo>
                  <a:pt x="3054" y="2948"/>
                </a:lnTo>
                <a:lnTo>
                  <a:pt x="3057" y="2948"/>
                </a:lnTo>
                <a:lnTo>
                  <a:pt x="3055" y="2939"/>
                </a:lnTo>
                <a:lnTo>
                  <a:pt x="3055" y="2937"/>
                </a:lnTo>
                <a:lnTo>
                  <a:pt x="3054" y="2937"/>
                </a:lnTo>
                <a:lnTo>
                  <a:pt x="3048" y="2939"/>
                </a:lnTo>
                <a:lnTo>
                  <a:pt x="3043" y="2941"/>
                </a:lnTo>
                <a:close/>
                <a:moveTo>
                  <a:pt x="3732" y="1679"/>
                </a:moveTo>
                <a:lnTo>
                  <a:pt x="3724" y="1684"/>
                </a:lnTo>
                <a:lnTo>
                  <a:pt x="3720" y="1687"/>
                </a:lnTo>
                <a:lnTo>
                  <a:pt x="3719" y="1692"/>
                </a:lnTo>
                <a:lnTo>
                  <a:pt x="3714" y="1694"/>
                </a:lnTo>
                <a:lnTo>
                  <a:pt x="3709" y="1696"/>
                </a:lnTo>
                <a:lnTo>
                  <a:pt x="3707" y="1701"/>
                </a:lnTo>
                <a:lnTo>
                  <a:pt x="3705" y="1706"/>
                </a:lnTo>
                <a:lnTo>
                  <a:pt x="3705" y="1719"/>
                </a:lnTo>
                <a:lnTo>
                  <a:pt x="3705" y="1733"/>
                </a:lnTo>
                <a:lnTo>
                  <a:pt x="3715" y="1735"/>
                </a:lnTo>
                <a:lnTo>
                  <a:pt x="3722" y="1731"/>
                </a:lnTo>
                <a:lnTo>
                  <a:pt x="3727" y="1728"/>
                </a:lnTo>
                <a:lnTo>
                  <a:pt x="3732" y="1723"/>
                </a:lnTo>
                <a:lnTo>
                  <a:pt x="3738" y="1718"/>
                </a:lnTo>
                <a:lnTo>
                  <a:pt x="3743" y="1714"/>
                </a:lnTo>
                <a:lnTo>
                  <a:pt x="3749" y="1713"/>
                </a:lnTo>
                <a:lnTo>
                  <a:pt x="3760" y="1713"/>
                </a:lnTo>
                <a:lnTo>
                  <a:pt x="3761" y="1704"/>
                </a:lnTo>
                <a:lnTo>
                  <a:pt x="3760" y="1697"/>
                </a:lnTo>
                <a:lnTo>
                  <a:pt x="3756" y="1692"/>
                </a:lnTo>
                <a:lnTo>
                  <a:pt x="3753" y="1689"/>
                </a:lnTo>
                <a:lnTo>
                  <a:pt x="3749" y="1685"/>
                </a:lnTo>
                <a:lnTo>
                  <a:pt x="3746" y="1680"/>
                </a:lnTo>
                <a:lnTo>
                  <a:pt x="3744" y="1673"/>
                </a:lnTo>
                <a:lnTo>
                  <a:pt x="3746" y="1665"/>
                </a:lnTo>
                <a:lnTo>
                  <a:pt x="3739" y="1665"/>
                </a:lnTo>
                <a:lnTo>
                  <a:pt x="3736" y="1668"/>
                </a:lnTo>
                <a:lnTo>
                  <a:pt x="3732" y="1673"/>
                </a:lnTo>
                <a:lnTo>
                  <a:pt x="3732" y="1679"/>
                </a:lnTo>
                <a:close/>
                <a:moveTo>
                  <a:pt x="6032" y="812"/>
                </a:moveTo>
                <a:lnTo>
                  <a:pt x="6024" y="807"/>
                </a:lnTo>
                <a:lnTo>
                  <a:pt x="6017" y="802"/>
                </a:lnTo>
                <a:lnTo>
                  <a:pt x="6015" y="800"/>
                </a:lnTo>
                <a:lnTo>
                  <a:pt x="6013" y="795"/>
                </a:lnTo>
                <a:lnTo>
                  <a:pt x="6012" y="790"/>
                </a:lnTo>
                <a:lnTo>
                  <a:pt x="6012" y="785"/>
                </a:lnTo>
                <a:lnTo>
                  <a:pt x="6003" y="779"/>
                </a:lnTo>
                <a:lnTo>
                  <a:pt x="5996" y="774"/>
                </a:lnTo>
                <a:lnTo>
                  <a:pt x="5995" y="773"/>
                </a:lnTo>
                <a:lnTo>
                  <a:pt x="5993" y="768"/>
                </a:lnTo>
                <a:lnTo>
                  <a:pt x="5991" y="762"/>
                </a:lnTo>
                <a:lnTo>
                  <a:pt x="5991" y="757"/>
                </a:lnTo>
                <a:lnTo>
                  <a:pt x="5977" y="757"/>
                </a:lnTo>
                <a:lnTo>
                  <a:pt x="5964" y="757"/>
                </a:lnTo>
                <a:lnTo>
                  <a:pt x="5960" y="757"/>
                </a:lnTo>
                <a:lnTo>
                  <a:pt x="5948" y="750"/>
                </a:lnTo>
                <a:lnTo>
                  <a:pt x="5943" y="749"/>
                </a:lnTo>
                <a:lnTo>
                  <a:pt x="5940" y="749"/>
                </a:lnTo>
                <a:lnTo>
                  <a:pt x="5936" y="749"/>
                </a:lnTo>
                <a:lnTo>
                  <a:pt x="5933" y="750"/>
                </a:lnTo>
                <a:lnTo>
                  <a:pt x="5928" y="752"/>
                </a:lnTo>
                <a:lnTo>
                  <a:pt x="5921" y="756"/>
                </a:lnTo>
                <a:lnTo>
                  <a:pt x="5914" y="757"/>
                </a:lnTo>
                <a:lnTo>
                  <a:pt x="5909" y="757"/>
                </a:lnTo>
                <a:lnTo>
                  <a:pt x="5906" y="756"/>
                </a:lnTo>
                <a:lnTo>
                  <a:pt x="5902" y="756"/>
                </a:lnTo>
                <a:lnTo>
                  <a:pt x="5894" y="750"/>
                </a:lnTo>
                <a:lnTo>
                  <a:pt x="5887" y="744"/>
                </a:lnTo>
                <a:lnTo>
                  <a:pt x="5878" y="739"/>
                </a:lnTo>
                <a:lnTo>
                  <a:pt x="5873" y="737"/>
                </a:lnTo>
                <a:lnTo>
                  <a:pt x="5868" y="737"/>
                </a:lnTo>
                <a:lnTo>
                  <a:pt x="5860" y="742"/>
                </a:lnTo>
                <a:lnTo>
                  <a:pt x="5856" y="745"/>
                </a:lnTo>
                <a:lnTo>
                  <a:pt x="5855" y="750"/>
                </a:lnTo>
                <a:lnTo>
                  <a:pt x="5855" y="757"/>
                </a:lnTo>
                <a:lnTo>
                  <a:pt x="5855" y="764"/>
                </a:lnTo>
                <a:lnTo>
                  <a:pt x="5855" y="768"/>
                </a:lnTo>
                <a:lnTo>
                  <a:pt x="5855" y="771"/>
                </a:lnTo>
                <a:lnTo>
                  <a:pt x="5855" y="778"/>
                </a:lnTo>
                <a:lnTo>
                  <a:pt x="5855" y="785"/>
                </a:lnTo>
                <a:lnTo>
                  <a:pt x="5855" y="797"/>
                </a:lnTo>
                <a:lnTo>
                  <a:pt x="5855" y="802"/>
                </a:lnTo>
                <a:lnTo>
                  <a:pt x="5853" y="803"/>
                </a:lnTo>
                <a:lnTo>
                  <a:pt x="5848" y="805"/>
                </a:lnTo>
                <a:lnTo>
                  <a:pt x="5841" y="805"/>
                </a:lnTo>
                <a:lnTo>
                  <a:pt x="5829" y="803"/>
                </a:lnTo>
                <a:lnTo>
                  <a:pt x="5827" y="803"/>
                </a:lnTo>
                <a:lnTo>
                  <a:pt x="5829" y="802"/>
                </a:lnTo>
                <a:lnTo>
                  <a:pt x="5836" y="797"/>
                </a:lnTo>
                <a:lnTo>
                  <a:pt x="5839" y="795"/>
                </a:lnTo>
                <a:lnTo>
                  <a:pt x="5841" y="791"/>
                </a:lnTo>
                <a:lnTo>
                  <a:pt x="5841" y="788"/>
                </a:lnTo>
                <a:lnTo>
                  <a:pt x="5843" y="786"/>
                </a:lnTo>
                <a:lnTo>
                  <a:pt x="5848" y="781"/>
                </a:lnTo>
                <a:lnTo>
                  <a:pt x="5848" y="776"/>
                </a:lnTo>
                <a:lnTo>
                  <a:pt x="5846" y="771"/>
                </a:lnTo>
                <a:lnTo>
                  <a:pt x="5841" y="766"/>
                </a:lnTo>
                <a:lnTo>
                  <a:pt x="5837" y="762"/>
                </a:lnTo>
                <a:lnTo>
                  <a:pt x="5834" y="757"/>
                </a:lnTo>
                <a:lnTo>
                  <a:pt x="5832" y="752"/>
                </a:lnTo>
                <a:lnTo>
                  <a:pt x="5834" y="747"/>
                </a:lnTo>
                <a:lnTo>
                  <a:pt x="5834" y="744"/>
                </a:lnTo>
                <a:lnTo>
                  <a:pt x="5831" y="744"/>
                </a:lnTo>
                <a:lnTo>
                  <a:pt x="5827" y="744"/>
                </a:lnTo>
                <a:lnTo>
                  <a:pt x="5820" y="735"/>
                </a:lnTo>
                <a:lnTo>
                  <a:pt x="5819" y="733"/>
                </a:lnTo>
                <a:lnTo>
                  <a:pt x="5817" y="733"/>
                </a:lnTo>
                <a:lnTo>
                  <a:pt x="5810" y="737"/>
                </a:lnTo>
                <a:lnTo>
                  <a:pt x="5800" y="744"/>
                </a:lnTo>
                <a:lnTo>
                  <a:pt x="5800" y="752"/>
                </a:lnTo>
                <a:lnTo>
                  <a:pt x="5798" y="759"/>
                </a:lnTo>
                <a:lnTo>
                  <a:pt x="5793" y="764"/>
                </a:lnTo>
                <a:lnTo>
                  <a:pt x="5786" y="764"/>
                </a:lnTo>
                <a:lnTo>
                  <a:pt x="5788" y="757"/>
                </a:lnTo>
                <a:lnTo>
                  <a:pt x="5786" y="754"/>
                </a:lnTo>
                <a:lnTo>
                  <a:pt x="5785" y="750"/>
                </a:lnTo>
                <a:lnTo>
                  <a:pt x="5779" y="750"/>
                </a:lnTo>
                <a:lnTo>
                  <a:pt x="5769" y="750"/>
                </a:lnTo>
                <a:lnTo>
                  <a:pt x="5759" y="750"/>
                </a:lnTo>
                <a:lnTo>
                  <a:pt x="5761" y="747"/>
                </a:lnTo>
                <a:lnTo>
                  <a:pt x="5762" y="744"/>
                </a:lnTo>
                <a:lnTo>
                  <a:pt x="5764" y="742"/>
                </a:lnTo>
                <a:lnTo>
                  <a:pt x="5766" y="737"/>
                </a:lnTo>
                <a:lnTo>
                  <a:pt x="5766" y="730"/>
                </a:lnTo>
                <a:lnTo>
                  <a:pt x="5757" y="727"/>
                </a:lnTo>
                <a:lnTo>
                  <a:pt x="5749" y="723"/>
                </a:lnTo>
                <a:lnTo>
                  <a:pt x="5742" y="718"/>
                </a:lnTo>
                <a:lnTo>
                  <a:pt x="5740" y="715"/>
                </a:lnTo>
                <a:lnTo>
                  <a:pt x="5739" y="710"/>
                </a:lnTo>
                <a:lnTo>
                  <a:pt x="5716" y="710"/>
                </a:lnTo>
                <a:lnTo>
                  <a:pt x="5694" y="708"/>
                </a:lnTo>
                <a:lnTo>
                  <a:pt x="5686" y="706"/>
                </a:lnTo>
                <a:lnTo>
                  <a:pt x="5677" y="704"/>
                </a:lnTo>
                <a:lnTo>
                  <a:pt x="5670" y="701"/>
                </a:lnTo>
                <a:lnTo>
                  <a:pt x="5664" y="696"/>
                </a:lnTo>
                <a:lnTo>
                  <a:pt x="5609" y="696"/>
                </a:lnTo>
                <a:lnTo>
                  <a:pt x="5609" y="689"/>
                </a:lnTo>
                <a:lnTo>
                  <a:pt x="5611" y="684"/>
                </a:lnTo>
                <a:lnTo>
                  <a:pt x="5616" y="682"/>
                </a:lnTo>
                <a:lnTo>
                  <a:pt x="5623" y="681"/>
                </a:lnTo>
                <a:lnTo>
                  <a:pt x="5636" y="682"/>
                </a:lnTo>
                <a:lnTo>
                  <a:pt x="5650" y="682"/>
                </a:lnTo>
                <a:lnTo>
                  <a:pt x="5679" y="682"/>
                </a:lnTo>
                <a:lnTo>
                  <a:pt x="5704" y="682"/>
                </a:lnTo>
                <a:lnTo>
                  <a:pt x="5710" y="684"/>
                </a:lnTo>
                <a:lnTo>
                  <a:pt x="5715" y="682"/>
                </a:lnTo>
                <a:lnTo>
                  <a:pt x="5718" y="681"/>
                </a:lnTo>
                <a:lnTo>
                  <a:pt x="5720" y="677"/>
                </a:lnTo>
                <a:lnTo>
                  <a:pt x="5725" y="672"/>
                </a:lnTo>
                <a:lnTo>
                  <a:pt x="5727" y="670"/>
                </a:lnTo>
                <a:lnTo>
                  <a:pt x="5732" y="669"/>
                </a:lnTo>
                <a:lnTo>
                  <a:pt x="5752" y="669"/>
                </a:lnTo>
                <a:lnTo>
                  <a:pt x="5761" y="669"/>
                </a:lnTo>
                <a:lnTo>
                  <a:pt x="5769" y="667"/>
                </a:lnTo>
                <a:lnTo>
                  <a:pt x="5773" y="667"/>
                </a:lnTo>
                <a:lnTo>
                  <a:pt x="5778" y="662"/>
                </a:lnTo>
                <a:lnTo>
                  <a:pt x="5781" y="662"/>
                </a:lnTo>
                <a:lnTo>
                  <a:pt x="5785" y="664"/>
                </a:lnTo>
                <a:lnTo>
                  <a:pt x="5788" y="669"/>
                </a:lnTo>
                <a:lnTo>
                  <a:pt x="5791" y="674"/>
                </a:lnTo>
                <a:lnTo>
                  <a:pt x="5795" y="677"/>
                </a:lnTo>
                <a:lnTo>
                  <a:pt x="5798" y="677"/>
                </a:lnTo>
                <a:lnTo>
                  <a:pt x="5803" y="675"/>
                </a:lnTo>
                <a:lnTo>
                  <a:pt x="5807" y="675"/>
                </a:lnTo>
                <a:lnTo>
                  <a:pt x="5814" y="675"/>
                </a:lnTo>
                <a:lnTo>
                  <a:pt x="5819" y="672"/>
                </a:lnTo>
                <a:lnTo>
                  <a:pt x="5826" y="670"/>
                </a:lnTo>
                <a:lnTo>
                  <a:pt x="5831" y="667"/>
                </a:lnTo>
                <a:lnTo>
                  <a:pt x="5832" y="665"/>
                </a:lnTo>
                <a:lnTo>
                  <a:pt x="5834" y="662"/>
                </a:lnTo>
                <a:lnTo>
                  <a:pt x="5836" y="650"/>
                </a:lnTo>
                <a:lnTo>
                  <a:pt x="5837" y="645"/>
                </a:lnTo>
                <a:lnTo>
                  <a:pt x="5841" y="641"/>
                </a:lnTo>
                <a:lnTo>
                  <a:pt x="5848" y="638"/>
                </a:lnTo>
                <a:lnTo>
                  <a:pt x="5853" y="636"/>
                </a:lnTo>
                <a:lnTo>
                  <a:pt x="5855" y="635"/>
                </a:lnTo>
                <a:lnTo>
                  <a:pt x="5855" y="633"/>
                </a:lnTo>
                <a:lnTo>
                  <a:pt x="5856" y="624"/>
                </a:lnTo>
                <a:lnTo>
                  <a:pt x="5860" y="616"/>
                </a:lnTo>
                <a:lnTo>
                  <a:pt x="5863" y="607"/>
                </a:lnTo>
                <a:lnTo>
                  <a:pt x="5868" y="597"/>
                </a:lnTo>
                <a:lnTo>
                  <a:pt x="5868" y="594"/>
                </a:lnTo>
                <a:lnTo>
                  <a:pt x="5872" y="594"/>
                </a:lnTo>
                <a:lnTo>
                  <a:pt x="5878" y="582"/>
                </a:lnTo>
                <a:lnTo>
                  <a:pt x="5887" y="571"/>
                </a:lnTo>
                <a:lnTo>
                  <a:pt x="5892" y="566"/>
                </a:lnTo>
                <a:lnTo>
                  <a:pt x="5899" y="563"/>
                </a:lnTo>
                <a:lnTo>
                  <a:pt x="5907" y="560"/>
                </a:lnTo>
                <a:lnTo>
                  <a:pt x="5916" y="558"/>
                </a:lnTo>
                <a:lnTo>
                  <a:pt x="5924" y="554"/>
                </a:lnTo>
                <a:lnTo>
                  <a:pt x="5926" y="553"/>
                </a:lnTo>
                <a:lnTo>
                  <a:pt x="5930" y="549"/>
                </a:lnTo>
                <a:lnTo>
                  <a:pt x="5933" y="548"/>
                </a:lnTo>
                <a:lnTo>
                  <a:pt x="5940" y="542"/>
                </a:lnTo>
                <a:lnTo>
                  <a:pt x="5942" y="539"/>
                </a:lnTo>
                <a:lnTo>
                  <a:pt x="5943" y="536"/>
                </a:lnTo>
                <a:lnTo>
                  <a:pt x="5942" y="529"/>
                </a:lnTo>
                <a:lnTo>
                  <a:pt x="5940" y="522"/>
                </a:lnTo>
                <a:lnTo>
                  <a:pt x="5938" y="519"/>
                </a:lnTo>
                <a:lnTo>
                  <a:pt x="5936" y="505"/>
                </a:lnTo>
                <a:lnTo>
                  <a:pt x="5931" y="495"/>
                </a:lnTo>
                <a:lnTo>
                  <a:pt x="5926" y="486"/>
                </a:lnTo>
                <a:lnTo>
                  <a:pt x="5916" y="471"/>
                </a:lnTo>
                <a:lnTo>
                  <a:pt x="5875" y="471"/>
                </a:lnTo>
                <a:lnTo>
                  <a:pt x="5873" y="467"/>
                </a:lnTo>
                <a:lnTo>
                  <a:pt x="5870" y="466"/>
                </a:lnTo>
                <a:lnTo>
                  <a:pt x="5861" y="464"/>
                </a:lnTo>
                <a:lnTo>
                  <a:pt x="5861" y="454"/>
                </a:lnTo>
                <a:lnTo>
                  <a:pt x="5860" y="450"/>
                </a:lnTo>
                <a:lnTo>
                  <a:pt x="5856" y="447"/>
                </a:lnTo>
                <a:lnTo>
                  <a:pt x="5855" y="445"/>
                </a:lnTo>
                <a:lnTo>
                  <a:pt x="5851" y="443"/>
                </a:lnTo>
                <a:lnTo>
                  <a:pt x="5841" y="443"/>
                </a:lnTo>
                <a:lnTo>
                  <a:pt x="5841" y="440"/>
                </a:lnTo>
                <a:lnTo>
                  <a:pt x="5839" y="438"/>
                </a:lnTo>
                <a:lnTo>
                  <a:pt x="5834" y="437"/>
                </a:lnTo>
                <a:lnTo>
                  <a:pt x="5826" y="437"/>
                </a:lnTo>
                <a:lnTo>
                  <a:pt x="5817" y="438"/>
                </a:lnTo>
                <a:lnTo>
                  <a:pt x="5810" y="440"/>
                </a:lnTo>
                <a:lnTo>
                  <a:pt x="5803" y="443"/>
                </a:lnTo>
                <a:lnTo>
                  <a:pt x="5798" y="449"/>
                </a:lnTo>
                <a:lnTo>
                  <a:pt x="5793" y="452"/>
                </a:lnTo>
                <a:lnTo>
                  <a:pt x="5786" y="464"/>
                </a:lnTo>
                <a:lnTo>
                  <a:pt x="5781" y="461"/>
                </a:lnTo>
                <a:lnTo>
                  <a:pt x="5779" y="455"/>
                </a:lnTo>
                <a:lnTo>
                  <a:pt x="5781" y="452"/>
                </a:lnTo>
                <a:lnTo>
                  <a:pt x="5785" y="449"/>
                </a:lnTo>
                <a:lnTo>
                  <a:pt x="5790" y="443"/>
                </a:lnTo>
                <a:lnTo>
                  <a:pt x="5793" y="438"/>
                </a:lnTo>
                <a:lnTo>
                  <a:pt x="5795" y="431"/>
                </a:lnTo>
                <a:lnTo>
                  <a:pt x="5793" y="423"/>
                </a:lnTo>
                <a:lnTo>
                  <a:pt x="5791" y="420"/>
                </a:lnTo>
                <a:lnTo>
                  <a:pt x="5788" y="420"/>
                </a:lnTo>
                <a:lnTo>
                  <a:pt x="5785" y="421"/>
                </a:lnTo>
                <a:lnTo>
                  <a:pt x="5779" y="423"/>
                </a:lnTo>
                <a:lnTo>
                  <a:pt x="5771" y="418"/>
                </a:lnTo>
                <a:lnTo>
                  <a:pt x="5766" y="416"/>
                </a:lnTo>
                <a:lnTo>
                  <a:pt x="5759" y="416"/>
                </a:lnTo>
                <a:lnTo>
                  <a:pt x="5759" y="411"/>
                </a:lnTo>
                <a:lnTo>
                  <a:pt x="5759" y="406"/>
                </a:lnTo>
                <a:lnTo>
                  <a:pt x="5756" y="404"/>
                </a:lnTo>
                <a:lnTo>
                  <a:pt x="5752" y="402"/>
                </a:lnTo>
                <a:lnTo>
                  <a:pt x="5745" y="399"/>
                </a:lnTo>
                <a:lnTo>
                  <a:pt x="5742" y="397"/>
                </a:lnTo>
                <a:lnTo>
                  <a:pt x="5739" y="396"/>
                </a:lnTo>
                <a:lnTo>
                  <a:pt x="5732" y="396"/>
                </a:lnTo>
                <a:lnTo>
                  <a:pt x="5725" y="399"/>
                </a:lnTo>
                <a:lnTo>
                  <a:pt x="5722" y="402"/>
                </a:lnTo>
                <a:lnTo>
                  <a:pt x="5718" y="406"/>
                </a:lnTo>
                <a:lnTo>
                  <a:pt x="5715" y="418"/>
                </a:lnTo>
                <a:lnTo>
                  <a:pt x="5711" y="430"/>
                </a:lnTo>
                <a:lnTo>
                  <a:pt x="5708" y="430"/>
                </a:lnTo>
                <a:lnTo>
                  <a:pt x="5706" y="428"/>
                </a:lnTo>
                <a:lnTo>
                  <a:pt x="5704" y="423"/>
                </a:lnTo>
                <a:lnTo>
                  <a:pt x="5704" y="409"/>
                </a:lnTo>
                <a:lnTo>
                  <a:pt x="5701" y="408"/>
                </a:lnTo>
                <a:lnTo>
                  <a:pt x="5699" y="404"/>
                </a:lnTo>
                <a:lnTo>
                  <a:pt x="5698" y="396"/>
                </a:lnTo>
                <a:lnTo>
                  <a:pt x="5672" y="401"/>
                </a:lnTo>
                <a:lnTo>
                  <a:pt x="5660" y="404"/>
                </a:lnTo>
                <a:lnTo>
                  <a:pt x="5650" y="409"/>
                </a:lnTo>
                <a:lnTo>
                  <a:pt x="5645" y="408"/>
                </a:lnTo>
                <a:lnTo>
                  <a:pt x="5643" y="406"/>
                </a:lnTo>
                <a:lnTo>
                  <a:pt x="5643" y="402"/>
                </a:lnTo>
                <a:lnTo>
                  <a:pt x="5643" y="394"/>
                </a:lnTo>
                <a:lnTo>
                  <a:pt x="5640" y="389"/>
                </a:lnTo>
                <a:lnTo>
                  <a:pt x="5636" y="384"/>
                </a:lnTo>
                <a:lnTo>
                  <a:pt x="5631" y="380"/>
                </a:lnTo>
                <a:lnTo>
                  <a:pt x="5623" y="372"/>
                </a:lnTo>
                <a:lnTo>
                  <a:pt x="5618" y="368"/>
                </a:lnTo>
                <a:lnTo>
                  <a:pt x="5616" y="361"/>
                </a:lnTo>
                <a:lnTo>
                  <a:pt x="5600" y="360"/>
                </a:lnTo>
                <a:lnTo>
                  <a:pt x="5587" y="356"/>
                </a:lnTo>
                <a:lnTo>
                  <a:pt x="5575" y="355"/>
                </a:lnTo>
                <a:lnTo>
                  <a:pt x="5561" y="355"/>
                </a:lnTo>
                <a:lnTo>
                  <a:pt x="5554" y="355"/>
                </a:lnTo>
                <a:lnTo>
                  <a:pt x="5551" y="355"/>
                </a:lnTo>
                <a:lnTo>
                  <a:pt x="5548" y="358"/>
                </a:lnTo>
                <a:lnTo>
                  <a:pt x="5542" y="361"/>
                </a:lnTo>
                <a:lnTo>
                  <a:pt x="5534" y="365"/>
                </a:lnTo>
                <a:lnTo>
                  <a:pt x="5531" y="367"/>
                </a:lnTo>
                <a:lnTo>
                  <a:pt x="5525" y="370"/>
                </a:lnTo>
                <a:lnTo>
                  <a:pt x="5524" y="373"/>
                </a:lnTo>
                <a:lnTo>
                  <a:pt x="5522" y="382"/>
                </a:lnTo>
                <a:lnTo>
                  <a:pt x="5520" y="390"/>
                </a:lnTo>
                <a:lnTo>
                  <a:pt x="5519" y="394"/>
                </a:lnTo>
                <a:lnTo>
                  <a:pt x="5513" y="397"/>
                </a:lnTo>
                <a:lnTo>
                  <a:pt x="5513" y="401"/>
                </a:lnTo>
                <a:lnTo>
                  <a:pt x="5512" y="421"/>
                </a:lnTo>
                <a:lnTo>
                  <a:pt x="5508" y="440"/>
                </a:lnTo>
                <a:lnTo>
                  <a:pt x="5505" y="461"/>
                </a:lnTo>
                <a:lnTo>
                  <a:pt x="5505" y="472"/>
                </a:lnTo>
                <a:lnTo>
                  <a:pt x="5507" y="484"/>
                </a:lnTo>
                <a:lnTo>
                  <a:pt x="5508" y="493"/>
                </a:lnTo>
                <a:lnTo>
                  <a:pt x="5512" y="500"/>
                </a:lnTo>
                <a:lnTo>
                  <a:pt x="5517" y="515"/>
                </a:lnTo>
                <a:lnTo>
                  <a:pt x="5524" y="529"/>
                </a:lnTo>
                <a:lnTo>
                  <a:pt x="5525" y="537"/>
                </a:lnTo>
                <a:lnTo>
                  <a:pt x="5527" y="546"/>
                </a:lnTo>
                <a:lnTo>
                  <a:pt x="5520" y="546"/>
                </a:lnTo>
                <a:lnTo>
                  <a:pt x="5515" y="544"/>
                </a:lnTo>
                <a:lnTo>
                  <a:pt x="5513" y="542"/>
                </a:lnTo>
                <a:lnTo>
                  <a:pt x="5513" y="539"/>
                </a:lnTo>
                <a:lnTo>
                  <a:pt x="5508" y="539"/>
                </a:lnTo>
                <a:lnTo>
                  <a:pt x="5503" y="541"/>
                </a:lnTo>
                <a:lnTo>
                  <a:pt x="5495" y="544"/>
                </a:lnTo>
                <a:lnTo>
                  <a:pt x="5486" y="548"/>
                </a:lnTo>
                <a:lnTo>
                  <a:pt x="5479" y="548"/>
                </a:lnTo>
                <a:lnTo>
                  <a:pt x="5473" y="546"/>
                </a:lnTo>
                <a:lnTo>
                  <a:pt x="5474" y="534"/>
                </a:lnTo>
                <a:lnTo>
                  <a:pt x="5478" y="524"/>
                </a:lnTo>
                <a:lnTo>
                  <a:pt x="5486" y="505"/>
                </a:lnTo>
                <a:lnTo>
                  <a:pt x="5490" y="495"/>
                </a:lnTo>
                <a:lnTo>
                  <a:pt x="5493" y="484"/>
                </a:lnTo>
                <a:lnTo>
                  <a:pt x="5495" y="472"/>
                </a:lnTo>
                <a:lnTo>
                  <a:pt x="5493" y="457"/>
                </a:lnTo>
                <a:lnTo>
                  <a:pt x="5483" y="457"/>
                </a:lnTo>
                <a:lnTo>
                  <a:pt x="5476" y="459"/>
                </a:lnTo>
                <a:lnTo>
                  <a:pt x="5469" y="462"/>
                </a:lnTo>
                <a:lnTo>
                  <a:pt x="5466" y="467"/>
                </a:lnTo>
                <a:lnTo>
                  <a:pt x="5457" y="478"/>
                </a:lnTo>
                <a:lnTo>
                  <a:pt x="5452" y="481"/>
                </a:lnTo>
                <a:lnTo>
                  <a:pt x="5445" y="484"/>
                </a:lnTo>
                <a:lnTo>
                  <a:pt x="5445" y="488"/>
                </a:lnTo>
                <a:lnTo>
                  <a:pt x="5443" y="488"/>
                </a:lnTo>
                <a:lnTo>
                  <a:pt x="5442" y="490"/>
                </a:lnTo>
                <a:lnTo>
                  <a:pt x="5442" y="488"/>
                </a:lnTo>
                <a:lnTo>
                  <a:pt x="5445" y="484"/>
                </a:lnTo>
                <a:lnTo>
                  <a:pt x="5443" y="478"/>
                </a:lnTo>
                <a:lnTo>
                  <a:pt x="5443" y="472"/>
                </a:lnTo>
                <a:lnTo>
                  <a:pt x="5447" y="466"/>
                </a:lnTo>
                <a:lnTo>
                  <a:pt x="5452" y="461"/>
                </a:lnTo>
                <a:lnTo>
                  <a:pt x="5452" y="455"/>
                </a:lnTo>
                <a:lnTo>
                  <a:pt x="5452" y="450"/>
                </a:lnTo>
                <a:lnTo>
                  <a:pt x="5443" y="449"/>
                </a:lnTo>
                <a:lnTo>
                  <a:pt x="5435" y="449"/>
                </a:lnTo>
                <a:lnTo>
                  <a:pt x="5423" y="452"/>
                </a:lnTo>
                <a:lnTo>
                  <a:pt x="5411" y="455"/>
                </a:lnTo>
                <a:lnTo>
                  <a:pt x="5404" y="457"/>
                </a:lnTo>
                <a:lnTo>
                  <a:pt x="5397" y="457"/>
                </a:lnTo>
                <a:lnTo>
                  <a:pt x="5397" y="454"/>
                </a:lnTo>
                <a:lnTo>
                  <a:pt x="5397" y="450"/>
                </a:lnTo>
                <a:lnTo>
                  <a:pt x="5397" y="447"/>
                </a:lnTo>
                <a:lnTo>
                  <a:pt x="5397" y="443"/>
                </a:lnTo>
                <a:lnTo>
                  <a:pt x="5401" y="443"/>
                </a:lnTo>
                <a:lnTo>
                  <a:pt x="5404" y="443"/>
                </a:lnTo>
                <a:lnTo>
                  <a:pt x="5411" y="433"/>
                </a:lnTo>
                <a:lnTo>
                  <a:pt x="5425" y="423"/>
                </a:lnTo>
                <a:lnTo>
                  <a:pt x="5428" y="423"/>
                </a:lnTo>
                <a:lnTo>
                  <a:pt x="5432" y="423"/>
                </a:lnTo>
                <a:lnTo>
                  <a:pt x="5432" y="416"/>
                </a:lnTo>
                <a:lnTo>
                  <a:pt x="5438" y="416"/>
                </a:lnTo>
                <a:lnTo>
                  <a:pt x="5445" y="416"/>
                </a:lnTo>
                <a:lnTo>
                  <a:pt x="5452" y="416"/>
                </a:lnTo>
                <a:lnTo>
                  <a:pt x="5459" y="416"/>
                </a:lnTo>
                <a:lnTo>
                  <a:pt x="5462" y="416"/>
                </a:lnTo>
                <a:lnTo>
                  <a:pt x="5466" y="414"/>
                </a:lnTo>
                <a:lnTo>
                  <a:pt x="5469" y="409"/>
                </a:lnTo>
                <a:lnTo>
                  <a:pt x="5471" y="408"/>
                </a:lnTo>
                <a:lnTo>
                  <a:pt x="5478" y="404"/>
                </a:lnTo>
                <a:lnTo>
                  <a:pt x="5484" y="399"/>
                </a:lnTo>
                <a:lnTo>
                  <a:pt x="5488" y="396"/>
                </a:lnTo>
                <a:lnTo>
                  <a:pt x="5488" y="392"/>
                </a:lnTo>
                <a:lnTo>
                  <a:pt x="5488" y="385"/>
                </a:lnTo>
                <a:lnTo>
                  <a:pt x="5484" y="379"/>
                </a:lnTo>
                <a:lnTo>
                  <a:pt x="5486" y="375"/>
                </a:lnTo>
                <a:lnTo>
                  <a:pt x="5488" y="370"/>
                </a:lnTo>
                <a:lnTo>
                  <a:pt x="5490" y="363"/>
                </a:lnTo>
                <a:lnTo>
                  <a:pt x="5490" y="360"/>
                </a:lnTo>
                <a:lnTo>
                  <a:pt x="5488" y="355"/>
                </a:lnTo>
                <a:lnTo>
                  <a:pt x="5488" y="350"/>
                </a:lnTo>
                <a:lnTo>
                  <a:pt x="5491" y="338"/>
                </a:lnTo>
                <a:lnTo>
                  <a:pt x="5491" y="332"/>
                </a:lnTo>
                <a:lnTo>
                  <a:pt x="5490" y="327"/>
                </a:lnTo>
                <a:lnTo>
                  <a:pt x="5484" y="324"/>
                </a:lnTo>
                <a:lnTo>
                  <a:pt x="5474" y="321"/>
                </a:lnTo>
                <a:lnTo>
                  <a:pt x="5473" y="321"/>
                </a:lnTo>
                <a:lnTo>
                  <a:pt x="5471" y="322"/>
                </a:lnTo>
                <a:lnTo>
                  <a:pt x="5467" y="322"/>
                </a:lnTo>
                <a:lnTo>
                  <a:pt x="5464" y="322"/>
                </a:lnTo>
                <a:lnTo>
                  <a:pt x="5461" y="326"/>
                </a:lnTo>
                <a:lnTo>
                  <a:pt x="5454" y="331"/>
                </a:lnTo>
                <a:lnTo>
                  <a:pt x="5449" y="332"/>
                </a:lnTo>
                <a:lnTo>
                  <a:pt x="5445" y="331"/>
                </a:lnTo>
                <a:lnTo>
                  <a:pt x="5442" y="327"/>
                </a:lnTo>
                <a:lnTo>
                  <a:pt x="5438" y="321"/>
                </a:lnTo>
                <a:lnTo>
                  <a:pt x="5438" y="317"/>
                </a:lnTo>
                <a:lnTo>
                  <a:pt x="5438" y="293"/>
                </a:lnTo>
                <a:lnTo>
                  <a:pt x="5430" y="298"/>
                </a:lnTo>
                <a:lnTo>
                  <a:pt x="5420" y="302"/>
                </a:lnTo>
                <a:lnTo>
                  <a:pt x="5416" y="305"/>
                </a:lnTo>
                <a:lnTo>
                  <a:pt x="5413" y="309"/>
                </a:lnTo>
                <a:lnTo>
                  <a:pt x="5411" y="314"/>
                </a:lnTo>
                <a:lnTo>
                  <a:pt x="5411" y="321"/>
                </a:lnTo>
                <a:lnTo>
                  <a:pt x="5402" y="324"/>
                </a:lnTo>
                <a:lnTo>
                  <a:pt x="5396" y="329"/>
                </a:lnTo>
                <a:lnTo>
                  <a:pt x="5387" y="332"/>
                </a:lnTo>
                <a:lnTo>
                  <a:pt x="5382" y="334"/>
                </a:lnTo>
                <a:lnTo>
                  <a:pt x="5377" y="334"/>
                </a:lnTo>
                <a:lnTo>
                  <a:pt x="5368" y="336"/>
                </a:lnTo>
                <a:lnTo>
                  <a:pt x="5367" y="336"/>
                </a:lnTo>
                <a:lnTo>
                  <a:pt x="5365" y="334"/>
                </a:lnTo>
                <a:lnTo>
                  <a:pt x="5363" y="329"/>
                </a:lnTo>
                <a:lnTo>
                  <a:pt x="5363" y="324"/>
                </a:lnTo>
                <a:lnTo>
                  <a:pt x="5363" y="317"/>
                </a:lnTo>
                <a:lnTo>
                  <a:pt x="5363" y="312"/>
                </a:lnTo>
                <a:lnTo>
                  <a:pt x="5361" y="309"/>
                </a:lnTo>
                <a:lnTo>
                  <a:pt x="5360" y="307"/>
                </a:lnTo>
                <a:lnTo>
                  <a:pt x="5356" y="307"/>
                </a:lnTo>
                <a:lnTo>
                  <a:pt x="5348" y="307"/>
                </a:lnTo>
                <a:lnTo>
                  <a:pt x="5341" y="309"/>
                </a:lnTo>
                <a:lnTo>
                  <a:pt x="5336" y="312"/>
                </a:lnTo>
                <a:lnTo>
                  <a:pt x="5329" y="314"/>
                </a:lnTo>
                <a:lnTo>
                  <a:pt x="5327" y="324"/>
                </a:lnTo>
                <a:lnTo>
                  <a:pt x="5329" y="331"/>
                </a:lnTo>
                <a:lnTo>
                  <a:pt x="5333" y="336"/>
                </a:lnTo>
                <a:lnTo>
                  <a:pt x="5338" y="339"/>
                </a:lnTo>
                <a:lnTo>
                  <a:pt x="5343" y="343"/>
                </a:lnTo>
                <a:lnTo>
                  <a:pt x="5346" y="348"/>
                </a:lnTo>
                <a:lnTo>
                  <a:pt x="5350" y="353"/>
                </a:lnTo>
                <a:lnTo>
                  <a:pt x="5350" y="361"/>
                </a:lnTo>
                <a:lnTo>
                  <a:pt x="5343" y="361"/>
                </a:lnTo>
                <a:lnTo>
                  <a:pt x="5338" y="360"/>
                </a:lnTo>
                <a:lnTo>
                  <a:pt x="5334" y="356"/>
                </a:lnTo>
                <a:lnTo>
                  <a:pt x="5329" y="355"/>
                </a:lnTo>
                <a:lnTo>
                  <a:pt x="5327" y="353"/>
                </a:lnTo>
                <a:lnTo>
                  <a:pt x="5326" y="351"/>
                </a:lnTo>
                <a:lnTo>
                  <a:pt x="5322" y="348"/>
                </a:lnTo>
                <a:lnTo>
                  <a:pt x="5321" y="343"/>
                </a:lnTo>
                <a:lnTo>
                  <a:pt x="5319" y="341"/>
                </a:lnTo>
                <a:lnTo>
                  <a:pt x="5315" y="341"/>
                </a:lnTo>
                <a:lnTo>
                  <a:pt x="5312" y="343"/>
                </a:lnTo>
                <a:lnTo>
                  <a:pt x="5309" y="344"/>
                </a:lnTo>
                <a:lnTo>
                  <a:pt x="5305" y="351"/>
                </a:lnTo>
                <a:lnTo>
                  <a:pt x="5304" y="360"/>
                </a:lnTo>
                <a:lnTo>
                  <a:pt x="5302" y="368"/>
                </a:lnTo>
                <a:lnTo>
                  <a:pt x="5302" y="382"/>
                </a:lnTo>
                <a:lnTo>
                  <a:pt x="5302" y="396"/>
                </a:lnTo>
                <a:lnTo>
                  <a:pt x="5305" y="401"/>
                </a:lnTo>
                <a:lnTo>
                  <a:pt x="5309" y="406"/>
                </a:lnTo>
                <a:lnTo>
                  <a:pt x="5314" y="409"/>
                </a:lnTo>
                <a:lnTo>
                  <a:pt x="5319" y="413"/>
                </a:lnTo>
                <a:lnTo>
                  <a:pt x="5333" y="416"/>
                </a:lnTo>
                <a:lnTo>
                  <a:pt x="5350" y="416"/>
                </a:lnTo>
                <a:lnTo>
                  <a:pt x="5350" y="423"/>
                </a:lnTo>
                <a:lnTo>
                  <a:pt x="5346" y="426"/>
                </a:lnTo>
                <a:lnTo>
                  <a:pt x="5344" y="428"/>
                </a:lnTo>
                <a:lnTo>
                  <a:pt x="5339" y="430"/>
                </a:lnTo>
                <a:lnTo>
                  <a:pt x="5338" y="431"/>
                </a:lnTo>
                <a:lnTo>
                  <a:pt x="5334" y="440"/>
                </a:lnTo>
                <a:lnTo>
                  <a:pt x="5331" y="447"/>
                </a:lnTo>
                <a:lnTo>
                  <a:pt x="5329" y="450"/>
                </a:lnTo>
                <a:lnTo>
                  <a:pt x="5324" y="452"/>
                </a:lnTo>
                <a:lnTo>
                  <a:pt x="5321" y="454"/>
                </a:lnTo>
                <a:lnTo>
                  <a:pt x="5314" y="457"/>
                </a:lnTo>
                <a:lnTo>
                  <a:pt x="5310" y="461"/>
                </a:lnTo>
                <a:lnTo>
                  <a:pt x="5307" y="467"/>
                </a:lnTo>
                <a:lnTo>
                  <a:pt x="5309" y="478"/>
                </a:lnTo>
                <a:lnTo>
                  <a:pt x="5309" y="481"/>
                </a:lnTo>
                <a:lnTo>
                  <a:pt x="5309" y="512"/>
                </a:lnTo>
                <a:lnTo>
                  <a:pt x="5310" y="515"/>
                </a:lnTo>
                <a:lnTo>
                  <a:pt x="5312" y="520"/>
                </a:lnTo>
                <a:lnTo>
                  <a:pt x="5314" y="524"/>
                </a:lnTo>
                <a:lnTo>
                  <a:pt x="5317" y="529"/>
                </a:lnTo>
                <a:lnTo>
                  <a:pt x="5317" y="532"/>
                </a:lnTo>
                <a:lnTo>
                  <a:pt x="5315" y="536"/>
                </a:lnTo>
                <a:lnTo>
                  <a:pt x="5314" y="537"/>
                </a:lnTo>
                <a:lnTo>
                  <a:pt x="5309" y="544"/>
                </a:lnTo>
                <a:lnTo>
                  <a:pt x="5309" y="548"/>
                </a:lnTo>
                <a:lnTo>
                  <a:pt x="5309" y="553"/>
                </a:lnTo>
                <a:lnTo>
                  <a:pt x="5309" y="556"/>
                </a:lnTo>
                <a:lnTo>
                  <a:pt x="5309" y="565"/>
                </a:lnTo>
                <a:lnTo>
                  <a:pt x="5307" y="573"/>
                </a:lnTo>
                <a:lnTo>
                  <a:pt x="5309" y="575"/>
                </a:lnTo>
                <a:lnTo>
                  <a:pt x="5310" y="578"/>
                </a:lnTo>
                <a:lnTo>
                  <a:pt x="5312" y="580"/>
                </a:lnTo>
                <a:lnTo>
                  <a:pt x="5315" y="580"/>
                </a:lnTo>
                <a:lnTo>
                  <a:pt x="5310" y="590"/>
                </a:lnTo>
                <a:lnTo>
                  <a:pt x="5307" y="594"/>
                </a:lnTo>
                <a:lnTo>
                  <a:pt x="5302" y="597"/>
                </a:lnTo>
                <a:lnTo>
                  <a:pt x="5297" y="599"/>
                </a:lnTo>
                <a:lnTo>
                  <a:pt x="5290" y="600"/>
                </a:lnTo>
                <a:lnTo>
                  <a:pt x="5283" y="600"/>
                </a:lnTo>
                <a:lnTo>
                  <a:pt x="5275" y="600"/>
                </a:lnTo>
                <a:lnTo>
                  <a:pt x="5273" y="609"/>
                </a:lnTo>
                <a:lnTo>
                  <a:pt x="5271" y="616"/>
                </a:lnTo>
                <a:lnTo>
                  <a:pt x="5264" y="628"/>
                </a:lnTo>
                <a:lnTo>
                  <a:pt x="5257" y="640"/>
                </a:lnTo>
                <a:lnTo>
                  <a:pt x="5256" y="646"/>
                </a:lnTo>
                <a:lnTo>
                  <a:pt x="5254" y="655"/>
                </a:lnTo>
                <a:lnTo>
                  <a:pt x="5251" y="653"/>
                </a:lnTo>
                <a:lnTo>
                  <a:pt x="5247" y="652"/>
                </a:lnTo>
                <a:lnTo>
                  <a:pt x="5247" y="646"/>
                </a:lnTo>
                <a:lnTo>
                  <a:pt x="5246" y="641"/>
                </a:lnTo>
                <a:lnTo>
                  <a:pt x="5247" y="614"/>
                </a:lnTo>
                <a:lnTo>
                  <a:pt x="5247" y="594"/>
                </a:lnTo>
                <a:lnTo>
                  <a:pt x="5247" y="583"/>
                </a:lnTo>
                <a:lnTo>
                  <a:pt x="5247" y="573"/>
                </a:lnTo>
                <a:lnTo>
                  <a:pt x="5244" y="561"/>
                </a:lnTo>
                <a:lnTo>
                  <a:pt x="5240" y="553"/>
                </a:lnTo>
                <a:lnTo>
                  <a:pt x="5235" y="544"/>
                </a:lnTo>
                <a:lnTo>
                  <a:pt x="5234" y="536"/>
                </a:lnTo>
                <a:lnTo>
                  <a:pt x="5234" y="532"/>
                </a:lnTo>
                <a:lnTo>
                  <a:pt x="5227" y="527"/>
                </a:lnTo>
                <a:lnTo>
                  <a:pt x="5223" y="522"/>
                </a:lnTo>
                <a:lnTo>
                  <a:pt x="5225" y="519"/>
                </a:lnTo>
                <a:lnTo>
                  <a:pt x="5228" y="515"/>
                </a:lnTo>
                <a:lnTo>
                  <a:pt x="5237" y="510"/>
                </a:lnTo>
                <a:lnTo>
                  <a:pt x="5240" y="507"/>
                </a:lnTo>
                <a:lnTo>
                  <a:pt x="5242" y="505"/>
                </a:lnTo>
                <a:lnTo>
                  <a:pt x="5244" y="502"/>
                </a:lnTo>
                <a:lnTo>
                  <a:pt x="5247" y="493"/>
                </a:lnTo>
                <a:lnTo>
                  <a:pt x="5249" y="483"/>
                </a:lnTo>
                <a:lnTo>
                  <a:pt x="5249" y="479"/>
                </a:lnTo>
                <a:lnTo>
                  <a:pt x="5247" y="467"/>
                </a:lnTo>
                <a:lnTo>
                  <a:pt x="5244" y="459"/>
                </a:lnTo>
                <a:lnTo>
                  <a:pt x="5240" y="449"/>
                </a:lnTo>
                <a:lnTo>
                  <a:pt x="5240" y="437"/>
                </a:lnTo>
                <a:lnTo>
                  <a:pt x="5239" y="431"/>
                </a:lnTo>
                <a:lnTo>
                  <a:pt x="5235" y="426"/>
                </a:lnTo>
                <a:lnTo>
                  <a:pt x="5228" y="416"/>
                </a:lnTo>
                <a:lnTo>
                  <a:pt x="5228" y="413"/>
                </a:lnTo>
                <a:lnTo>
                  <a:pt x="5228" y="394"/>
                </a:lnTo>
                <a:lnTo>
                  <a:pt x="5225" y="392"/>
                </a:lnTo>
                <a:lnTo>
                  <a:pt x="5222" y="392"/>
                </a:lnTo>
                <a:lnTo>
                  <a:pt x="5215" y="394"/>
                </a:lnTo>
                <a:lnTo>
                  <a:pt x="5210" y="397"/>
                </a:lnTo>
                <a:lnTo>
                  <a:pt x="5208" y="401"/>
                </a:lnTo>
                <a:lnTo>
                  <a:pt x="5208" y="406"/>
                </a:lnTo>
                <a:lnTo>
                  <a:pt x="5206" y="406"/>
                </a:lnTo>
                <a:lnTo>
                  <a:pt x="5200" y="411"/>
                </a:lnTo>
                <a:lnTo>
                  <a:pt x="5196" y="416"/>
                </a:lnTo>
                <a:lnTo>
                  <a:pt x="5193" y="425"/>
                </a:lnTo>
                <a:lnTo>
                  <a:pt x="5193" y="437"/>
                </a:lnTo>
                <a:lnTo>
                  <a:pt x="5181" y="443"/>
                </a:lnTo>
                <a:lnTo>
                  <a:pt x="5177" y="449"/>
                </a:lnTo>
                <a:lnTo>
                  <a:pt x="5172" y="454"/>
                </a:lnTo>
                <a:lnTo>
                  <a:pt x="5169" y="461"/>
                </a:lnTo>
                <a:lnTo>
                  <a:pt x="5167" y="467"/>
                </a:lnTo>
                <a:lnTo>
                  <a:pt x="5165" y="476"/>
                </a:lnTo>
                <a:lnTo>
                  <a:pt x="5165" y="484"/>
                </a:lnTo>
                <a:lnTo>
                  <a:pt x="5164" y="490"/>
                </a:lnTo>
                <a:lnTo>
                  <a:pt x="5162" y="491"/>
                </a:lnTo>
                <a:lnTo>
                  <a:pt x="5159" y="491"/>
                </a:lnTo>
                <a:lnTo>
                  <a:pt x="5155" y="496"/>
                </a:lnTo>
                <a:lnTo>
                  <a:pt x="5152" y="502"/>
                </a:lnTo>
                <a:lnTo>
                  <a:pt x="5147" y="505"/>
                </a:lnTo>
                <a:lnTo>
                  <a:pt x="5145" y="512"/>
                </a:lnTo>
                <a:lnTo>
                  <a:pt x="5145" y="573"/>
                </a:lnTo>
                <a:lnTo>
                  <a:pt x="5145" y="578"/>
                </a:lnTo>
                <a:lnTo>
                  <a:pt x="5143" y="583"/>
                </a:lnTo>
                <a:lnTo>
                  <a:pt x="5142" y="589"/>
                </a:lnTo>
                <a:lnTo>
                  <a:pt x="5138" y="590"/>
                </a:lnTo>
                <a:lnTo>
                  <a:pt x="5131" y="595"/>
                </a:lnTo>
                <a:lnTo>
                  <a:pt x="5124" y="600"/>
                </a:lnTo>
                <a:lnTo>
                  <a:pt x="5124" y="607"/>
                </a:lnTo>
                <a:lnTo>
                  <a:pt x="5124" y="614"/>
                </a:lnTo>
                <a:lnTo>
                  <a:pt x="5119" y="624"/>
                </a:lnTo>
                <a:lnTo>
                  <a:pt x="5116" y="635"/>
                </a:lnTo>
                <a:lnTo>
                  <a:pt x="5116" y="640"/>
                </a:lnTo>
                <a:lnTo>
                  <a:pt x="5118" y="648"/>
                </a:lnTo>
                <a:lnTo>
                  <a:pt x="5113" y="650"/>
                </a:lnTo>
                <a:lnTo>
                  <a:pt x="5111" y="653"/>
                </a:lnTo>
                <a:lnTo>
                  <a:pt x="5107" y="662"/>
                </a:lnTo>
                <a:lnTo>
                  <a:pt x="5104" y="670"/>
                </a:lnTo>
                <a:lnTo>
                  <a:pt x="5101" y="674"/>
                </a:lnTo>
                <a:lnTo>
                  <a:pt x="5097" y="675"/>
                </a:lnTo>
                <a:lnTo>
                  <a:pt x="5097" y="693"/>
                </a:lnTo>
                <a:lnTo>
                  <a:pt x="5097" y="710"/>
                </a:lnTo>
                <a:lnTo>
                  <a:pt x="5096" y="725"/>
                </a:lnTo>
                <a:lnTo>
                  <a:pt x="5094" y="732"/>
                </a:lnTo>
                <a:lnTo>
                  <a:pt x="5090" y="737"/>
                </a:lnTo>
                <a:lnTo>
                  <a:pt x="5094" y="739"/>
                </a:lnTo>
                <a:lnTo>
                  <a:pt x="5094" y="740"/>
                </a:lnTo>
                <a:lnTo>
                  <a:pt x="5094" y="742"/>
                </a:lnTo>
                <a:lnTo>
                  <a:pt x="5090" y="744"/>
                </a:lnTo>
                <a:lnTo>
                  <a:pt x="5090" y="756"/>
                </a:lnTo>
                <a:lnTo>
                  <a:pt x="5089" y="764"/>
                </a:lnTo>
                <a:lnTo>
                  <a:pt x="5084" y="783"/>
                </a:lnTo>
                <a:lnTo>
                  <a:pt x="5078" y="798"/>
                </a:lnTo>
                <a:lnTo>
                  <a:pt x="5077" y="808"/>
                </a:lnTo>
                <a:lnTo>
                  <a:pt x="5077" y="819"/>
                </a:lnTo>
                <a:lnTo>
                  <a:pt x="5068" y="824"/>
                </a:lnTo>
                <a:lnTo>
                  <a:pt x="5065" y="827"/>
                </a:lnTo>
                <a:lnTo>
                  <a:pt x="5063" y="832"/>
                </a:lnTo>
                <a:lnTo>
                  <a:pt x="5060" y="831"/>
                </a:lnTo>
                <a:lnTo>
                  <a:pt x="5058" y="829"/>
                </a:lnTo>
                <a:lnTo>
                  <a:pt x="5056" y="822"/>
                </a:lnTo>
                <a:lnTo>
                  <a:pt x="5056" y="805"/>
                </a:lnTo>
                <a:lnTo>
                  <a:pt x="5051" y="807"/>
                </a:lnTo>
                <a:lnTo>
                  <a:pt x="5048" y="812"/>
                </a:lnTo>
                <a:lnTo>
                  <a:pt x="5046" y="817"/>
                </a:lnTo>
                <a:lnTo>
                  <a:pt x="5044" y="824"/>
                </a:lnTo>
                <a:lnTo>
                  <a:pt x="5043" y="831"/>
                </a:lnTo>
                <a:lnTo>
                  <a:pt x="5041" y="836"/>
                </a:lnTo>
                <a:lnTo>
                  <a:pt x="5036" y="839"/>
                </a:lnTo>
                <a:lnTo>
                  <a:pt x="5029" y="839"/>
                </a:lnTo>
                <a:lnTo>
                  <a:pt x="5029" y="771"/>
                </a:lnTo>
                <a:lnTo>
                  <a:pt x="5029" y="764"/>
                </a:lnTo>
                <a:lnTo>
                  <a:pt x="5031" y="759"/>
                </a:lnTo>
                <a:lnTo>
                  <a:pt x="5034" y="756"/>
                </a:lnTo>
                <a:lnTo>
                  <a:pt x="5038" y="752"/>
                </a:lnTo>
                <a:lnTo>
                  <a:pt x="5044" y="745"/>
                </a:lnTo>
                <a:lnTo>
                  <a:pt x="5048" y="742"/>
                </a:lnTo>
                <a:lnTo>
                  <a:pt x="5049" y="737"/>
                </a:lnTo>
                <a:lnTo>
                  <a:pt x="5051" y="730"/>
                </a:lnTo>
                <a:lnTo>
                  <a:pt x="5049" y="725"/>
                </a:lnTo>
                <a:lnTo>
                  <a:pt x="5048" y="718"/>
                </a:lnTo>
                <a:lnTo>
                  <a:pt x="5043" y="713"/>
                </a:lnTo>
                <a:lnTo>
                  <a:pt x="5043" y="708"/>
                </a:lnTo>
                <a:lnTo>
                  <a:pt x="5043" y="703"/>
                </a:lnTo>
                <a:lnTo>
                  <a:pt x="5041" y="698"/>
                </a:lnTo>
                <a:lnTo>
                  <a:pt x="5043" y="693"/>
                </a:lnTo>
                <a:lnTo>
                  <a:pt x="5044" y="689"/>
                </a:lnTo>
                <a:lnTo>
                  <a:pt x="5048" y="687"/>
                </a:lnTo>
                <a:lnTo>
                  <a:pt x="5053" y="682"/>
                </a:lnTo>
                <a:lnTo>
                  <a:pt x="5055" y="681"/>
                </a:lnTo>
                <a:lnTo>
                  <a:pt x="5056" y="675"/>
                </a:lnTo>
                <a:lnTo>
                  <a:pt x="5056" y="669"/>
                </a:lnTo>
                <a:lnTo>
                  <a:pt x="5056" y="664"/>
                </a:lnTo>
                <a:lnTo>
                  <a:pt x="5053" y="662"/>
                </a:lnTo>
                <a:lnTo>
                  <a:pt x="5049" y="658"/>
                </a:lnTo>
                <a:lnTo>
                  <a:pt x="5046" y="657"/>
                </a:lnTo>
                <a:lnTo>
                  <a:pt x="5043" y="653"/>
                </a:lnTo>
                <a:lnTo>
                  <a:pt x="5043" y="648"/>
                </a:lnTo>
                <a:lnTo>
                  <a:pt x="5043" y="641"/>
                </a:lnTo>
                <a:lnTo>
                  <a:pt x="5043" y="614"/>
                </a:lnTo>
                <a:lnTo>
                  <a:pt x="5044" y="602"/>
                </a:lnTo>
                <a:lnTo>
                  <a:pt x="5048" y="592"/>
                </a:lnTo>
                <a:lnTo>
                  <a:pt x="5056" y="573"/>
                </a:lnTo>
                <a:lnTo>
                  <a:pt x="5060" y="573"/>
                </a:lnTo>
                <a:lnTo>
                  <a:pt x="5061" y="571"/>
                </a:lnTo>
                <a:lnTo>
                  <a:pt x="5061" y="566"/>
                </a:lnTo>
                <a:lnTo>
                  <a:pt x="5061" y="560"/>
                </a:lnTo>
                <a:lnTo>
                  <a:pt x="5063" y="553"/>
                </a:lnTo>
                <a:lnTo>
                  <a:pt x="5067" y="551"/>
                </a:lnTo>
                <a:lnTo>
                  <a:pt x="5068" y="549"/>
                </a:lnTo>
                <a:lnTo>
                  <a:pt x="5070" y="546"/>
                </a:lnTo>
                <a:lnTo>
                  <a:pt x="5070" y="539"/>
                </a:lnTo>
                <a:lnTo>
                  <a:pt x="5070" y="532"/>
                </a:lnTo>
                <a:lnTo>
                  <a:pt x="5078" y="527"/>
                </a:lnTo>
                <a:lnTo>
                  <a:pt x="5084" y="525"/>
                </a:lnTo>
                <a:lnTo>
                  <a:pt x="5090" y="525"/>
                </a:lnTo>
                <a:lnTo>
                  <a:pt x="5090" y="491"/>
                </a:lnTo>
                <a:lnTo>
                  <a:pt x="5099" y="484"/>
                </a:lnTo>
                <a:lnTo>
                  <a:pt x="5107" y="479"/>
                </a:lnTo>
                <a:lnTo>
                  <a:pt x="5113" y="474"/>
                </a:lnTo>
                <a:lnTo>
                  <a:pt x="5114" y="469"/>
                </a:lnTo>
                <a:lnTo>
                  <a:pt x="5116" y="464"/>
                </a:lnTo>
                <a:lnTo>
                  <a:pt x="5118" y="457"/>
                </a:lnTo>
                <a:lnTo>
                  <a:pt x="5107" y="457"/>
                </a:lnTo>
                <a:lnTo>
                  <a:pt x="5097" y="459"/>
                </a:lnTo>
                <a:lnTo>
                  <a:pt x="5090" y="461"/>
                </a:lnTo>
                <a:lnTo>
                  <a:pt x="5084" y="464"/>
                </a:lnTo>
                <a:lnTo>
                  <a:pt x="5077" y="467"/>
                </a:lnTo>
                <a:lnTo>
                  <a:pt x="5072" y="472"/>
                </a:lnTo>
                <a:lnTo>
                  <a:pt x="5063" y="484"/>
                </a:lnTo>
                <a:lnTo>
                  <a:pt x="5060" y="484"/>
                </a:lnTo>
                <a:lnTo>
                  <a:pt x="5058" y="484"/>
                </a:lnTo>
                <a:lnTo>
                  <a:pt x="5056" y="479"/>
                </a:lnTo>
                <a:lnTo>
                  <a:pt x="5055" y="474"/>
                </a:lnTo>
                <a:lnTo>
                  <a:pt x="5056" y="467"/>
                </a:lnTo>
                <a:lnTo>
                  <a:pt x="5056" y="461"/>
                </a:lnTo>
                <a:lnTo>
                  <a:pt x="5056" y="455"/>
                </a:lnTo>
                <a:lnTo>
                  <a:pt x="5055" y="450"/>
                </a:lnTo>
                <a:lnTo>
                  <a:pt x="5053" y="450"/>
                </a:lnTo>
                <a:lnTo>
                  <a:pt x="5049" y="450"/>
                </a:lnTo>
                <a:lnTo>
                  <a:pt x="5048" y="445"/>
                </a:lnTo>
                <a:lnTo>
                  <a:pt x="5046" y="442"/>
                </a:lnTo>
                <a:lnTo>
                  <a:pt x="5039" y="437"/>
                </a:lnTo>
                <a:lnTo>
                  <a:pt x="5031" y="433"/>
                </a:lnTo>
                <a:lnTo>
                  <a:pt x="5022" y="430"/>
                </a:lnTo>
                <a:lnTo>
                  <a:pt x="5019" y="431"/>
                </a:lnTo>
                <a:lnTo>
                  <a:pt x="5017" y="433"/>
                </a:lnTo>
                <a:lnTo>
                  <a:pt x="5017" y="437"/>
                </a:lnTo>
                <a:lnTo>
                  <a:pt x="5017" y="438"/>
                </a:lnTo>
                <a:lnTo>
                  <a:pt x="5020" y="445"/>
                </a:lnTo>
                <a:lnTo>
                  <a:pt x="5022" y="450"/>
                </a:lnTo>
                <a:lnTo>
                  <a:pt x="5026" y="452"/>
                </a:lnTo>
                <a:lnTo>
                  <a:pt x="5027" y="455"/>
                </a:lnTo>
                <a:lnTo>
                  <a:pt x="5029" y="464"/>
                </a:lnTo>
                <a:lnTo>
                  <a:pt x="5032" y="464"/>
                </a:lnTo>
                <a:lnTo>
                  <a:pt x="5034" y="466"/>
                </a:lnTo>
                <a:lnTo>
                  <a:pt x="5036" y="471"/>
                </a:lnTo>
                <a:lnTo>
                  <a:pt x="5034" y="478"/>
                </a:lnTo>
                <a:lnTo>
                  <a:pt x="5034" y="484"/>
                </a:lnTo>
                <a:lnTo>
                  <a:pt x="5038" y="493"/>
                </a:lnTo>
                <a:lnTo>
                  <a:pt x="5041" y="502"/>
                </a:lnTo>
                <a:lnTo>
                  <a:pt x="5043" y="507"/>
                </a:lnTo>
                <a:lnTo>
                  <a:pt x="5043" y="512"/>
                </a:lnTo>
                <a:lnTo>
                  <a:pt x="5034" y="508"/>
                </a:lnTo>
                <a:lnTo>
                  <a:pt x="5026" y="505"/>
                </a:lnTo>
                <a:lnTo>
                  <a:pt x="5019" y="500"/>
                </a:lnTo>
                <a:lnTo>
                  <a:pt x="5017" y="496"/>
                </a:lnTo>
                <a:lnTo>
                  <a:pt x="5015" y="491"/>
                </a:lnTo>
                <a:lnTo>
                  <a:pt x="5012" y="484"/>
                </a:lnTo>
                <a:lnTo>
                  <a:pt x="5007" y="479"/>
                </a:lnTo>
                <a:lnTo>
                  <a:pt x="5002" y="474"/>
                </a:lnTo>
                <a:lnTo>
                  <a:pt x="4995" y="471"/>
                </a:lnTo>
                <a:lnTo>
                  <a:pt x="4988" y="476"/>
                </a:lnTo>
                <a:lnTo>
                  <a:pt x="4985" y="481"/>
                </a:lnTo>
                <a:lnTo>
                  <a:pt x="4983" y="490"/>
                </a:lnTo>
                <a:lnTo>
                  <a:pt x="4981" y="498"/>
                </a:lnTo>
                <a:lnTo>
                  <a:pt x="4978" y="496"/>
                </a:lnTo>
                <a:lnTo>
                  <a:pt x="4976" y="495"/>
                </a:lnTo>
                <a:lnTo>
                  <a:pt x="4974" y="488"/>
                </a:lnTo>
                <a:lnTo>
                  <a:pt x="4974" y="471"/>
                </a:lnTo>
                <a:lnTo>
                  <a:pt x="4974" y="464"/>
                </a:lnTo>
                <a:lnTo>
                  <a:pt x="4978" y="457"/>
                </a:lnTo>
                <a:lnTo>
                  <a:pt x="4981" y="452"/>
                </a:lnTo>
                <a:lnTo>
                  <a:pt x="4981" y="443"/>
                </a:lnTo>
                <a:lnTo>
                  <a:pt x="4974" y="443"/>
                </a:lnTo>
                <a:lnTo>
                  <a:pt x="4971" y="447"/>
                </a:lnTo>
                <a:lnTo>
                  <a:pt x="4968" y="452"/>
                </a:lnTo>
                <a:lnTo>
                  <a:pt x="4968" y="457"/>
                </a:lnTo>
                <a:lnTo>
                  <a:pt x="4964" y="459"/>
                </a:lnTo>
                <a:lnTo>
                  <a:pt x="4963" y="461"/>
                </a:lnTo>
                <a:lnTo>
                  <a:pt x="4961" y="466"/>
                </a:lnTo>
                <a:lnTo>
                  <a:pt x="4961" y="478"/>
                </a:lnTo>
                <a:lnTo>
                  <a:pt x="4956" y="478"/>
                </a:lnTo>
                <a:lnTo>
                  <a:pt x="4951" y="478"/>
                </a:lnTo>
                <a:lnTo>
                  <a:pt x="4947" y="476"/>
                </a:lnTo>
                <a:lnTo>
                  <a:pt x="4945" y="472"/>
                </a:lnTo>
                <a:lnTo>
                  <a:pt x="4942" y="466"/>
                </a:lnTo>
                <a:lnTo>
                  <a:pt x="4939" y="459"/>
                </a:lnTo>
                <a:lnTo>
                  <a:pt x="4937" y="450"/>
                </a:lnTo>
                <a:lnTo>
                  <a:pt x="4932" y="445"/>
                </a:lnTo>
                <a:lnTo>
                  <a:pt x="4928" y="443"/>
                </a:lnTo>
                <a:lnTo>
                  <a:pt x="4925" y="442"/>
                </a:lnTo>
                <a:lnTo>
                  <a:pt x="4920" y="442"/>
                </a:lnTo>
                <a:lnTo>
                  <a:pt x="4913" y="443"/>
                </a:lnTo>
                <a:lnTo>
                  <a:pt x="4908" y="445"/>
                </a:lnTo>
                <a:lnTo>
                  <a:pt x="4906" y="449"/>
                </a:lnTo>
                <a:lnTo>
                  <a:pt x="4904" y="454"/>
                </a:lnTo>
                <a:lnTo>
                  <a:pt x="4906" y="461"/>
                </a:lnTo>
                <a:lnTo>
                  <a:pt x="4910" y="471"/>
                </a:lnTo>
                <a:lnTo>
                  <a:pt x="4913" y="478"/>
                </a:lnTo>
                <a:lnTo>
                  <a:pt x="4913" y="483"/>
                </a:lnTo>
                <a:lnTo>
                  <a:pt x="4915" y="488"/>
                </a:lnTo>
                <a:lnTo>
                  <a:pt x="4918" y="496"/>
                </a:lnTo>
                <a:lnTo>
                  <a:pt x="4922" y="505"/>
                </a:lnTo>
                <a:lnTo>
                  <a:pt x="4922" y="512"/>
                </a:lnTo>
                <a:lnTo>
                  <a:pt x="4920" y="519"/>
                </a:lnTo>
                <a:lnTo>
                  <a:pt x="4911" y="519"/>
                </a:lnTo>
                <a:lnTo>
                  <a:pt x="4906" y="515"/>
                </a:lnTo>
                <a:lnTo>
                  <a:pt x="4903" y="510"/>
                </a:lnTo>
                <a:lnTo>
                  <a:pt x="4899" y="505"/>
                </a:lnTo>
                <a:lnTo>
                  <a:pt x="4894" y="503"/>
                </a:lnTo>
                <a:lnTo>
                  <a:pt x="4892" y="502"/>
                </a:lnTo>
                <a:lnTo>
                  <a:pt x="4892" y="498"/>
                </a:lnTo>
                <a:lnTo>
                  <a:pt x="4886" y="498"/>
                </a:lnTo>
                <a:lnTo>
                  <a:pt x="4884" y="498"/>
                </a:lnTo>
                <a:lnTo>
                  <a:pt x="4882" y="500"/>
                </a:lnTo>
                <a:lnTo>
                  <a:pt x="4880" y="503"/>
                </a:lnTo>
                <a:lnTo>
                  <a:pt x="4880" y="508"/>
                </a:lnTo>
                <a:lnTo>
                  <a:pt x="4879" y="512"/>
                </a:lnTo>
                <a:lnTo>
                  <a:pt x="4874" y="513"/>
                </a:lnTo>
                <a:lnTo>
                  <a:pt x="4872" y="515"/>
                </a:lnTo>
                <a:lnTo>
                  <a:pt x="4872" y="519"/>
                </a:lnTo>
                <a:lnTo>
                  <a:pt x="4872" y="539"/>
                </a:lnTo>
                <a:lnTo>
                  <a:pt x="4874" y="542"/>
                </a:lnTo>
                <a:lnTo>
                  <a:pt x="4877" y="544"/>
                </a:lnTo>
                <a:lnTo>
                  <a:pt x="4886" y="546"/>
                </a:lnTo>
                <a:lnTo>
                  <a:pt x="4886" y="549"/>
                </a:lnTo>
                <a:lnTo>
                  <a:pt x="4887" y="551"/>
                </a:lnTo>
                <a:lnTo>
                  <a:pt x="4892" y="553"/>
                </a:lnTo>
                <a:lnTo>
                  <a:pt x="4894" y="554"/>
                </a:lnTo>
                <a:lnTo>
                  <a:pt x="4896" y="556"/>
                </a:lnTo>
                <a:lnTo>
                  <a:pt x="4899" y="560"/>
                </a:lnTo>
                <a:lnTo>
                  <a:pt x="4901" y="565"/>
                </a:lnTo>
                <a:lnTo>
                  <a:pt x="4903" y="566"/>
                </a:lnTo>
                <a:lnTo>
                  <a:pt x="4906" y="566"/>
                </a:lnTo>
                <a:lnTo>
                  <a:pt x="4918" y="573"/>
                </a:lnTo>
                <a:lnTo>
                  <a:pt x="4930" y="580"/>
                </a:lnTo>
                <a:lnTo>
                  <a:pt x="4935" y="583"/>
                </a:lnTo>
                <a:lnTo>
                  <a:pt x="4939" y="590"/>
                </a:lnTo>
                <a:lnTo>
                  <a:pt x="4940" y="597"/>
                </a:lnTo>
                <a:lnTo>
                  <a:pt x="4940" y="607"/>
                </a:lnTo>
                <a:lnTo>
                  <a:pt x="4930" y="600"/>
                </a:lnTo>
                <a:lnTo>
                  <a:pt x="4922" y="592"/>
                </a:lnTo>
                <a:lnTo>
                  <a:pt x="4911" y="585"/>
                </a:lnTo>
                <a:lnTo>
                  <a:pt x="4906" y="582"/>
                </a:lnTo>
                <a:lnTo>
                  <a:pt x="4899" y="580"/>
                </a:lnTo>
                <a:lnTo>
                  <a:pt x="4894" y="580"/>
                </a:lnTo>
                <a:lnTo>
                  <a:pt x="4892" y="583"/>
                </a:lnTo>
                <a:lnTo>
                  <a:pt x="4891" y="589"/>
                </a:lnTo>
                <a:lnTo>
                  <a:pt x="4891" y="594"/>
                </a:lnTo>
                <a:lnTo>
                  <a:pt x="4892" y="604"/>
                </a:lnTo>
                <a:lnTo>
                  <a:pt x="4892" y="609"/>
                </a:lnTo>
                <a:lnTo>
                  <a:pt x="4892" y="614"/>
                </a:lnTo>
                <a:lnTo>
                  <a:pt x="4892" y="623"/>
                </a:lnTo>
                <a:lnTo>
                  <a:pt x="4891" y="629"/>
                </a:lnTo>
                <a:lnTo>
                  <a:pt x="4887" y="635"/>
                </a:lnTo>
                <a:lnTo>
                  <a:pt x="4886" y="641"/>
                </a:lnTo>
                <a:lnTo>
                  <a:pt x="4889" y="650"/>
                </a:lnTo>
                <a:lnTo>
                  <a:pt x="4892" y="658"/>
                </a:lnTo>
                <a:lnTo>
                  <a:pt x="4898" y="665"/>
                </a:lnTo>
                <a:lnTo>
                  <a:pt x="4901" y="667"/>
                </a:lnTo>
                <a:lnTo>
                  <a:pt x="4906" y="669"/>
                </a:lnTo>
                <a:lnTo>
                  <a:pt x="4906" y="674"/>
                </a:lnTo>
                <a:lnTo>
                  <a:pt x="4910" y="675"/>
                </a:lnTo>
                <a:lnTo>
                  <a:pt x="4915" y="681"/>
                </a:lnTo>
                <a:lnTo>
                  <a:pt x="4918" y="682"/>
                </a:lnTo>
                <a:lnTo>
                  <a:pt x="4920" y="686"/>
                </a:lnTo>
                <a:lnTo>
                  <a:pt x="4920" y="691"/>
                </a:lnTo>
                <a:lnTo>
                  <a:pt x="4920" y="696"/>
                </a:lnTo>
                <a:lnTo>
                  <a:pt x="4913" y="696"/>
                </a:lnTo>
                <a:lnTo>
                  <a:pt x="4908" y="694"/>
                </a:lnTo>
                <a:lnTo>
                  <a:pt x="4904" y="691"/>
                </a:lnTo>
                <a:lnTo>
                  <a:pt x="4901" y="687"/>
                </a:lnTo>
                <a:lnTo>
                  <a:pt x="4894" y="681"/>
                </a:lnTo>
                <a:lnTo>
                  <a:pt x="4891" y="677"/>
                </a:lnTo>
                <a:lnTo>
                  <a:pt x="4886" y="675"/>
                </a:lnTo>
                <a:lnTo>
                  <a:pt x="4880" y="674"/>
                </a:lnTo>
                <a:lnTo>
                  <a:pt x="4879" y="672"/>
                </a:lnTo>
                <a:lnTo>
                  <a:pt x="4879" y="669"/>
                </a:lnTo>
                <a:lnTo>
                  <a:pt x="4865" y="675"/>
                </a:lnTo>
                <a:lnTo>
                  <a:pt x="4853" y="684"/>
                </a:lnTo>
                <a:lnTo>
                  <a:pt x="4845" y="696"/>
                </a:lnTo>
                <a:lnTo>
                  <a:pt x="4838" y="710"/>
                </a:lnTo>
                <a:lnTo>
                  <a:pt x="4828" y="713"/>
                </a:lnTo>
                <a:lnTo>
                  <a:pt x="4819" y="720"/>
                </a:lnTo>
                <a:lnTo>
                  <a:pt x="4812" y="725"/>
                </a:lnTo>
                <a:lnTo>
                  <a:pt x="4804" y="730"/>
                </a:lnTo>
                <a:lnTo>
                  <a:pt x="4802" y="739"/>
                </a:lnTo>
                <a:lnTo>
                  <a:pt x="4800" y="747"/>
                </a:lnTo>
                <a:lnTo>
                  <a:pt x="4795" y="752"/>
                </a:lnTo>
                <a:lnTo>
                  <a:pt x="4790" y="757"/>
                </a:lnTo>
                <a:lnTo>
                  <a:pt x="4790" y="764"/>
                </a:lnTo>
                <a:lnTo>
                  <a:pt x="4790" y="771"/>
                </a:lnTo>
                <a:lnTo>
                  <a:pt x="4792" y="776"/>
                </a:lnTo>
                <a:lnTo>
                  <a:pt x="4797" y="778"/>
                </a:lnTo>
                <a:lnTo>
                  <a:pt x="4795" y="781"/>
                </a:lnTo>
                <a:lnTo>
                  <a:pt x="4792" y="783"/>
                </a:lnTo>
                <a:lnTo>
                  <a:pt x="4783" y="785"/>
                </a:lnTo>
                <a:lnTo>
                  <a:pt x="4783" y="788"/>
                </a:lnTo>
                <a:lnTo>
                  <a:pt x="4782" y="790"/>
                </a:lnTo>
                <a:lnTo>
                  <a:pt x="4776" y="791"/>
                </a:lnTo>
                <a:lnTo>
                  <a:pt x="4776" y="798"/>
                </a:lnTo>
                <a:lnTo>
                  <a:pt x="4780" y="802"/>
                </a:lnTo>
                <a:lnTo>
                  <a:pt x="4783" y="805"/>
                </a:lnTo>
                <a:lnTo>
                  <a:pt x="4790" y="805"/>
                </a:lnTo>
                <a:lnTo>
                  <a:pt x="4788" y="808"/>
                </a:lnTo>
                <a:lnTo>
                  <a:pt x="4787" y="810"/>
                </a:lnTo>
                <a:lnTo>
                  <a:pt x="4782" y="812"/>
                </a:lnTo>
                <a:lnTo>
                  <a:pt x="4770" y="812"/>
                </a:lnTo>
                <a:lnTo>
                  <a:pt x="4764" y="820"/>
                </a:lnTo>
                <a:lnTo>
                  <a:pt x="4761" y="824"/>
                </a:lnTo>
                <a:lnTo>
                  <a:pt x="4756" y="826"/>
                </a:lnTo>
                <a:lnTo>
                  <a:pt x="4759" y="829"/>
                </a:lnTo>
                <a:lnTo>
                  <a:pt x="4763" y="832"/>
                </a:lnTo>
                <a:lnTo>
                  <a:pt x="4771" y="837"/>
                </a:lnTo>
                <a:lnTo>
                  <a:pt x="4778" y="844"/>
                </a:lnTo>
                <a:lnTo>
                  <a:pt x="4782" y="848"/>
                </a:lnTo>
                <a:lnTo>
                  <a:pt x="4783" y="853"/>
                </a:lnTo>
                <a:lnTo>
                  <a:pt x="4783" y="860"/>
                </a:lnTo>
                <a:lnTo>
                  <a:pt x="4782" y="865"/>
                </a:lnTo>
                <a:lnTo>
                  <a:pt x="4778" y="868"/>
                </a:lnTo>
                <a:lnTo>
                  <a:pt x="4773" y="870"/>
                </a:lnTo>
                <a:lnTo>
                  <a:pt x="4761" y="872"/>
                </a:lnTo>
                <a:lnTo>
                  <a:pt x="4758" y="875"/>
                </a:lnTo>
                <a:lnTo>
                  <a:pt x="4756" y="880"/>
                </a:lnTo>
                <a:lnTo>
                  <a:pt x="4758" y="882"/>
                </a:lnTo>
                <a:lnTo>
                  <a:pt x="4759" y="883"/>
                </a:lnTo>
                <a:lnTo>
                  <a:pt x="4763" y="887"/>
                </a:lnTo>
                <a:lnTo>
                  <a:pt x="4768" y="889"/>
                </a:lnTo>
                <a:lnTo>
                  <a:pt x="4770" y="890"/>
                </a:lnTo>
                <a:lnTo>
                  <a:pt x="4770" y="894"/>
                </a:lnTo>
                <a:lnTo>
                  <a:pt x="4773" y="895"/>
                </a:lnTo>
                <a:lnTo>
                  <a:pt x="4776" y="897"/>
                </a:lnTo>
                <a:lnTo>
                  <a:pt x="4778" y="901"/>
                </a:lnTo>
                <a:lnTo>
                  <a:pt x="4783" y="901"/>
                </a:lnTo>
                <a:lnTo>
                  <a:pt x="4790" y="904"/>
                </a:lnTo>
                <a:lnTo>
                  <a:pt x="4797" y="907"/>
                </a:lnTo>
                <a:lnTo>
                  <a:pt x="4807" y="907"/>
                </a:lnTo>
                <a:lnTo>
                  <a:pt x="4817" y="907"/>
                </a:lnTo>
                <a:lnTo>
                  <a:pt x="4812" y="916"/>
                </a:lnTo>
                <a:lnTo>
                  <a:pt x="4809" y="919"/>
                </a:lnTo>
                <a:lnTo>
                  <a:pt x="4804" y="921"/>
                </a:lnTo>
                <a:lnTo>
                  <a:pt x="4795" y="916"/>
                </a:lnTo>
                <a:lnTo>
                  <a:pt x="4790" y="914"/>
                </a:lnTo>
                <a:lnTo>
                  <a:pt x="4783" y="914"/>
                </a:lnTo>
                <a:lnTo>
                  <a:pt x="4778" y="916"/>
                </a:lnTo>
                <a:lnTo>
                  <a:pt x="4775" y="919"/>
                </a:lnTo>
                <a:lnTo>
                  <a:pt x="4768" y="928"/>
                </a:lnTo>
                <a:lnTo>
                  <a:pt x="4764" y="936"/>
                </a:lnTo>
                <a:lnTo>
                  <a:pt x="4763" y="948"/>
                </a:lnTo>
                <a:lnTo>
                  <a:pt x="4759" y="947"/>
                </a:lnTo>
                <a:lnTo>
                  <a:pt x="4758" y="945"/>
                </a:lnTo>
                <a:lnTo>
                  <a:pt x="4756" y="938"/>
                </a:lnTo>
                <a:lnTo>
                  <a:pt x="4756" y="921"/>
                </a:lnTo>
                <a:lnTo>
                  <a:pt x="4751" y="912"/>
                </a:lnTo>
                <a:lnTo>
                  <a:pt x="4747" y="909"/>
                </a:lnTo>
                <a:lnTo>
                  <a:pt x="4742" y="907"/>
                </a:lnTo>
                <a:lnTo>
                  <a:pt x="4742" y="901"/>
                </a:lnTo>
                <a:lnTo>
                  <a:pt x="4742" y="894"/>
                </a:lnTo>
                <a:lnTo>
                  <a:pt x="4741" y="889"/>
                </a:lnTo>
                <a:lnTo>
                  <a:pt x="4735" y="887"/>
                </a:lnTo>
                <a:lnTo>
                  <a:pt x="4735" y="875"/>
                </a:lnTo>
                <a:lnTo>
                  <a:pt x="4734" y="870"/>
                </a:lnTo>
                <a:lnTo>
                  <a:pt x="4732" y="866"/>
                </a:lnTo>
                <a:lnTo>
                  <a:pt x="4730" y="863"/>
                </a:lnTo>
                <a:lnTo>
                  <a:pt x="4725" y="861"/>
                </a:lnTo>
                <a:lnTo>
                  <a:pt x="4722" y="860"/>
                </a:lnTo>
                <a:lnTo>
                  <a:pt x="4715" y="860"/>
                </a:lnTo>
                <a:lnTo>
                  <a:pt x="4720" y="851"/>
                </a:lnTo>
                <a:lnTo>
                  <a:pt x="4722" y="846"/>
                </a:lnTo>
                <a:lnTo>
                  <a:pt x="4722" y="839"/>
                </a:lnTo>
                <a:lnTo>
                  <a:pt x="4722" y="832"/>
                </a:lnTo>
                <a:lnTo>
                  <a:pt x="4708" y="834"/>
                </a:lnTo>
                <a:lnTo>
                  <a:pt x="4696" y="834"/>
                </a:lnTo>
                <a:lnTo>
                  <a:pt x="4676" y="831"/>
                </a:lnTo>
                <a:lnTo>
                  <a:pt x="4655" y="827"/>
                </a:lnTo>
                <a:lnTo>
                  <a:pt x="4633" y="826"/>
                </a:lnTo>
                <a:lnTo>
                  <a:pt x="4630" y="827"/>
                </a:lnTo>
                <a:lnTo>
                  <a:pt x="4628" y="829"/>
                </a:lnTo>
                <a:lnTo>
                  <a:pt x="4626" y="836"/>
                </a:lnTo>
                <a:lnTo>
                  <a:pt x="4626" y="853"/>
                </a:lnTo>
                <a:lnTo>
                  <a:pt x="4630" y="858"/>
                </a:lnTo>
                <a:lnTo>
                  <a:pt x="4631" y="865"/>
                </a:lnTo>
                <a:lnTo>
                  <a:pt x="4633" y="872"/>
                </a:lnTo>
                <a:lnTo>
                  <a:pt x="4633" y="880"/>
                </a:lnTo>
                <a:lnTo>
                  <a:pt x="4626" y="875"/>
                </a:lnTo>
                <a:lnTo>
                  <a:pt x="4623" y="870"/>
                </a:lnTo>
                <a:lnTo>
                  <a:pt x="4621" y="861"/>
                </a:lnTo>
                <a:lnTo>
                  <a:pt x="4620" y="853"/>
                </a:lnTo>
                <a:lnTo>
                  <a:pt x="4616" y="851"/>
                </a:lnTo>
                <a:lnTo>
                  <a:pt x="4614" y="849"/>
                </a:lnTo>
                <a:lnTo>
                  <a:pt x="4613" y="843"/>
                </a:lnTo>
                <a:lnTo>
                  <a:pt x="4613" y="826"/>
                </a:lnTo>
                <a:lnTo>
                  <a:pt x="4608" y="826"/>
                </a:lnTo>
                <a:lnTo>
                  <a:pt x="4606" y="822"/>
                </a:lnTo>
                <a:lnTo>
                  <a:pt x="4601" y="817"/>
                </a:lnTo>
                <a:lnTo>
                  <a:pt x="4599" y="814"/>
                </a:lnTo>
                <a:lnTo>
                  <a:pt x="4596" y="812"/>
                </a:lnTo>
                <a:lnTo>
                  <a:pt x="4591" y="812"/>
                </a:lnTo>
                <a:lnTo>
                  <a:pt x="4585" y="812"/>
                </a:lnTo>
                <a:lnTo>
                  <a:pt x="4579" y="814"/>
                </a:lnTo>
                <a:lnTo>
                  <a:pt x="4575" y="812"/>
                </a:lnTo>
                <a:lnTo>
                  <a:pt x="4574" y="808"/>
                </a:lnTo>
                <a:lnTo>
                  <a:pt x="4572" y="805"/>
                </a:lnTo>
                <a:lnTo>
                  <a:pt x="4570" y="802"/>
                </a:lnTo>
                <a:lnTo>
                  <a:pt x="4568" y="798"/>
                </a:lnTo>
                <a:lnTo>
                  <a:pt x="4565" y="797"/>
                </a:lnTo>
                <a:lnTo>
                  <a:pt x="4558" y="798"/>
                </a:lnTo>
                <a:lnTo>
                  <a:pt x="4555" y="800"/>
                </a:lnTo>
                <a:lnTo>
                  <a:pt x="4553" y="802"/>
                </a:lnTo>
                <a:lnTo>
                  <a:pt x="4555" y="805"/>
                </a:lnTo>
                <a:lnTo>
                  <a:pt x="4558" y="805"/>
                </a:lnTo>
                <a:lnTo>
                  <a:pt x="4555" y="808"/>
                </a:lnTo>
                <a:lnTo>
                  <a:pt x="4553" y="814"/>
                </a:lnTo>
                <a:lnTo>
                  <a:pt x="4551" y="826"/>
                </a:lnTo>
                <a:lnTo>
                  <a:pt x="4550" y="837"/>
                </a:lnTo>
                <a:lnTo>
                  <a:pt x="4548" y="843"/>
                </a:lnTo>
                <a:lnTo>
                  <a:pt x="4545" y="846"/>
                </a:lnTo>
                <a:lnTo>
                  <a:pt x="4543" y="851"/>
                </a:lnTo>
                <a:lnTo>
                  <a:pt x="4541" y="853"/>
                </a:lnTo>
                <a:lnTo>
                  <a:pt x="4538" y="853"/>
                </a:lnTo>
                <a:lnTo>
                  <a:pt x="4531" y="849"/>
                </a:lnTo>
                <a:lnTo>
                  <a:pt x="4526" y="844"/>
                </a:lnTo>
                <a:lnTo>
                  <a:pt x="4521" y="839"/>
                </a:lnTo>
                <a:lnTo>
                  <a:pt x="4517" y="832"/>
                </a:lnTo>
                <a:lnTo>
                  <a:pt x="4509" y="832"/>
                </a:lnTo>
                <a:lnTo>
                  <a:pt x="4502" y="831"/>
                </a:lnTo>
                <a:lnTo>
                  <a:pt x="4497" y="827"/>
                </a:lnTo>
                <a:lnTo>
                  <a:pt x="4490" y="826"/>
                </a:lnTo>
                <a:lnTo>
                  <a:pt x="4488" y="832"/>
                </a:lnTo>
                <a:lnTo>
                  <a:pt x="4488" y="837"/>
                </a:lnTo>
                <a:lnTo>
                  <a:pt x="4492" y="844"/>
                </a:lnTo>
                <a:lnTo>
                  <a:pt x="4497" y="849"/>
                </a:lnTo>
                <a:lnTo>
                  <a:pt x="4497" y="854"/>
                </a:lnTo>
                <a:lnTo>
                  <a:pt x="4497" y="860"/>
                </a:lnTo>
                <a:lnTo>
                  <a:pt x="4488" y="854"/>
                </a:lnTo>
                <a:lnTo>
                  <a:pt x="4481" y="849"/>
                </a:lnTo>
                <a:lnTo>
                  <a:pt x="4480" y="848"/>
                </a:lnTo>
                <a:lnTo>
                  <a:pt x="4478" y="843"/>
                </a:lnTo>
                <a:lnTo>
                  <a:pt x="4476" y="837"/>
                </a:lnTo>
                <a:lnTo>
                  <a:pt x="4476" y="832"/>
                </a:lnTo>
                <a:lnTo>
                  <a:pt x="4468" y="837"/>
                </a:lnTo>
                <a:lnTo>
                  <a:pt x="4463" y="839"/>
                </a:lnTo>
                <a:lnTo>
                  <a:pt x="4456" y="839"/>
                </a:lnTo>
                <a:lnTo>
                  <a:pt x="4454" y="844"/>
                </a:lnTo>
                <a:lnTo>
                  <a:pt x="4452" y="846"/>
                </a:lnTo>
                <a:lnTo>
                  <a:pt x="4449" y="846"/>
                </a:lnTo>
                <a:lnTo>
                  <a:pt x="4449" y="851"/>
                </a:lnTo>
                <a:lnTo>
                  <a:pt x="4447" y="854"/>
                </a:lnTo>
                <a:lnTo>
                  <a:pt x="4446" y="858"/>
                </a:lnTo>
                <a:lnTo>
                  <a:pt x="4442" y="860"/>
                </a:lnTo>
                <a:lnTo>
                  <a:pt x="4444" y="863"/>
                </a:lnTo>
                <a:lnTo>
                  <a:pt x="4446" y="866"/>
                </a:lnTo>
                <a:lnTo>
                  <a:pt x="4447" y="870"/>
                </a:lnTo>
                <a:lnTo>
                  <a:pt x="4449" y="873"/>
                </a:lnTo>
                <a:lnTo>
                  <a:pt x="4456" y="873"/>
                </a:lnTo>
                <a:lnTo>
                  <a:pt x="4456" y="880"/>
                </a:lnTo>
                <a:lnTo>
                  <a:pt x="4456" y="883"/>
                </a:lnTo>
                <a:lnTo>
                  <a:pt x="4458" y="885"/>
                </a:lnTo>
                <a:lnTo>
                  <a:pt x="4463" y="887"/>
                </a:lnTo>
                <a:lnTo>
                  <a:pt x="4464" y="890"/>
                </a:lnTo>
                <a:lnTo>
                  <a:pt x="4468" y="892"/>
                </a:lnTo>
                <a:lnTo>
                  <a:pt x="4476" y="894"/>
                </a:lnTo>
                <a:lnTo>
                  <a:pt x="4480" y="895"/>
                </a:lnTo>
                <a:lnTo>
                  <a:pt x="4483" y="897"/>
                </a:lnTo>
                <a:lnTo>
                  <a:pt x="4485" y="901"/>
                </a:lnTo>
                <a:lnTo>
                  <a:pt x="4490" y="901"/>
                </a:lnTo>
                <a:lnTo>
                  <a:pt x="4493" y="907"/>
                </a:lnTo>
                <a:lnTo>
                  <a:pt x="4498" y="912"/>
                </a:lnTo>
                <a:lnTo>
                  <a:pt x="4504" y="918"/>
                </a:lnTo>
                <a:lnTo>
                  <a:pt x="4510" y="921"/>
                </a:lnTo>
                <a:lnTo>
                  <a:pt x="4516" y="921"/>
                </a:lnTo>
                <a:lnTo>
                  <a:pt x="4519" y="923"/>
                </a:lnTo>
                <a:lnTo>
                  <a:pt x="4522" y="924"/>
                </a:lnTo>
                <a:lnTo>
                  <a:pt x="4524" y="928"/>
                </a:lnTo>
                <a:lnTo>
                  <a:pt x="4531" y="930"/>
                </a:lnTo>
                <a:lnTo>
                  <a:pt x="4536" y="928"/>
                </a:lnTo>
                <a:lnTo>
                  <a:pt x="4545" y="924"/>
                </a:lnTo>
                <a:lnTo>
                  <a:pt x="4553" y="921"/>
                </a:lnTo>
                <a:lnTo>
                  <a:pt x="4558" y="919"/>
                </a:lnTo>
                <a:lnTo>
                  <a:pt x="4565" y="921"/>
                </a:lnTo>
                <a:lnTo>
                  <a:pt x="4562" y="926"/>
                </a:lnTo>
                <a:lnTo>
                  <a:pt x="4560" y="933"/>
                </a:lnTo>
                <a:lnTo>
                  <a:pt x="4558" y="940"/>
                </a:lnTo>
                <a:lnTo>
                  <a:pt x="4558" y="948"/>
                </a:lnTo>
                <a:lnTo>
                  <a:pt x="4560" y="950"/>
                </a:lnTo>
                <a:lnTo>
                  <a:pt x="4562" y="952"/>
                </a:lnTo>
                <a:lnTo>
                  <a:pt x="4565" y="955"/>
                </a:lnTo>
                <a:lnTo>
                  <a:pt x="4567" y="960"/>
                </a:lnTo>
                <a:lnTo>
                  <a:pt x="4568" y="962"/>
                </a:lnTo>
                <a:lnTo>
                  <a:pt x="4572" y="962"/>
                </a:lnTo>
                <a:lnTo>
                  <a:pt x="4572" y="989"/>
                </a:lnTo>
                <a:lnTo>
                  <a:pt x="4565" y="989"/>
                </a:lnTo>
                <a:lnTo>
                  <a:pt x="4560" y="988"/>
                </a:lnTo>
                <a:lnTo>
                  <a:pt x="4556" y="984"/>
                </a:lnTo>
                <a:lnTo>
                  <a:pt x="4551" y="983"/>
                </a:lnTo>
                <a:lnTo>
                  <a:pt x="4545" y="983"/>
                </a:lnTo>
                <a:lnTo>
                  <a:pt x="4545" y="989"/>
                </a:lnTo>
                <a:lnTo>
                  <a:pt x="4546" y="994"/>
                </a:lnTo>
                <a:lnTo>
                  <a:pt x="4550" y="998"/>
                </a:lnTo>
                <a:lnTo>
                  <a:pt x="4555" y="1000"/>
                </a:lnTo>
                <a:lnTo>
                  <a:pt x="4565" y="1001"/>
                </a:lnTo>
                <a:lnTo>
                  <a:pt x="4570" y="1005"/>
                </a:lnTo>
                <a:lnTo>
                  <a:pt x="4572" y="1010"/>
                </a:lnTo>
                <a:lnTo>
                  <a:pt x="4577" y="1012"/>
                </a:lnTo>
                <a:lnTo>
                  <a:pt x="4579" y="1013"/>
                </a:lnTo>
                <a:lnTo>
                  <a:pt x="4579" y="1017"/>
                </a:lnTo>
                <a:lnTo>
                  <a:pt x="4579" y="1024"/>
                </a:lnTo>
                <a:lnTo>
                  <a:pt x="4579" y="1029"/>
                </a:lnTo>
                <a:lnTo>
                  <a:pt x="4579" y="1030"/>
                </a:lnTo>
                <a:lnTo>
                  <a:pt x="4572" y="1027"/>
                </a:lnTo>
                <a:lnTo>
                  <a:pt x="4567" y="1022"/>
                </a:lnTo>
                <a:lnTo>
                  <a:pt x="4555" y="1010"/>
                </a:lnTo>
                <a:lnTo>
                  <a:pt x="4548" y="1005"/>
                </a:lnTo>
                <a:lnTo>
                  <a:pt x="4541" y="1000"/>
                </a:lnTo>
                <a:lnTo>
                  <a:pt x="4533" y="998"/>
                </a:lnTo>
                <a:lnTo>
                  <a:pt x="4524" y="996"/>
                </a:lnTo>
                <a:lnTo>
                  <a:pt x="4522" y="993"/>
                </a:lnTo>
                <a:lnTo>
                  <a:pt x="4521" y="989"/>
                </a:lnTo>
                <a:lnTo>
                  <a:pt x="4517" y="988"/>
                </a:lnTo>
                <a:lnTo>
                  <a:pt x="4517" y="983"/>
                </a:lnTo>
                <a:lnTo>
                  <a:pt x="4517" y="977"/>
                </a:lnTo>
                <a:lnTo>
                  <a:pt x="4516" y="974"/>
                </a:lnTo>
                <a:lnTo>
                  <a:pt x="4514" y="971"/>
                </a:lnTo>
                <a:lnTo>
                  <a:pt x="4510" y="969"/>
                </a:lnTo>
                <a:lnTo>
                  <a:pt x="4507" y="964"/>
                </a:lnTo>
                <a:lnTo>
                  <a:pt x="4504" y="959"/>
                </a:lnTo>
                <a:lnTo>
                  <a:pt x="4498" y="955"/>
                </a:lnTo>
                <a:lnTo>
                  <a:pt x="4497" y="948"/>
                </a:lnTo>
                <a:lnTo>
                  <a:pt x="4493" y="948"/>
                </a:lnTo>
                <a:lnTo>
                  <a:pt x="4490" y="948"/>
                </a:lnTo>
                <a:lnTo>
                  <a:pt x="4485" y="948"/>
                </a:lnTo>
                <a:lnTo>
                  <a:pt x="4483" y="948"/>
                </a:lnTo>
                <a:lnTo>
                  <a:pt x="4483" y="942"/>
                </a:lnTo>
                <a:lnTo>
                  <a:pt x="4480" y="942"/>
                </a:lnTo>
                <a:lnTo>
                  <a:pt x="4478" y="945"/>
                </a:lnTo>
                <a:lnTo>
                  <a:pt x="4475" y="947"/>
                </a:lnTo>
                <a:lnTo>
                  <a:pt x="4476" y="948"/>
                </a:lnTo>
                <a:lnTo>
                  <a:pt x="4471" y="947"/>
                </a:lnTo>
                <a:lnTo>
                  <a:pt x="4469" y="942"/>
                </a:lnTo>
                <a:lnTo>
                  <a:pt x="4468" y="936"/>
                </a:lnTo>
                <a:lnTo>
                  <a:pt x="4466" y="935"/>
                </a:lnTo>
                <a:lnTo>
                  <a:pt x="4463" y="935"/>
                </a:lnTo>
                <a:lnTo>
                  <a:pt x="4458" y="938"/>
                </a:lnTo>
                <a:lnTo>
                  <a:pt x="4454" y="942"/>
                </a:lnTo>
                <a:lnTo>
                  <a:pt x="4454" y="945"/>
                </a:lnTo>
                <a:lnTo>
                  <a:pt x="4456" y="950"/>
                </a:lnTo>
                <a:lnTo>
                  <a:pt x="4461" y="959"/>
                </a:lnTo>
                <a:lnTo>
                  <a:pt x="4463" y="964"/>
                </a:lnTo>
                <a:lnTo>
                  <a:pt x="4463" y="969"/>
                </a:lnTo>
                <a:lnTo>
                  <a:pt x="4463" y="1010"/>
                </a:lnTo>
                <a:lnTo>
                  <a:pt x="4454" y="1015"/>
                </a:lnTo>
                <a:lnTo>
                  <a:pt x="4449" y="1017"/>
                </a:lnTo>
                <a:lnTo>
                  <a:pt x="4442" y="1017"/>
                </a:lnTo>
                <a:lnTo>
                  <a:pt x="4441" y="1022"/>
                </a:lnTo>
                <a:lnTo>
                  <a:pt x="4439" y="1024"/>
                </a:lnTo>
                <a:lnTo>
                  <a:pt x="4435" y="1024"/>
                </a:lnTo>
                <a:lnTo>
                  <a:pt x="4435" y="1034"/>
                </a:lnTo>
                <a:lnTo>
                  <a:pt x="4435" y="1044"/>
                </a:lnTo>
                <a:lnTo>
                  <a:pt x="4432" y="1051"/>
                </a:lnTo>
                <a:lnTo>
                  <a:pt x="4429" y="1058"/>
                </a:lnTo>
                <a:lnTo>
                  <a:pt x="4425" y="1058"/>
                </a:lnTo>
                <a:lnTo>
                  <a:pt x="4423" y="1056"/>
                </a:lnTo>
                <a:lnTo>
                  <a:pt x="4422" y="1051"/>
                </a:lnTo>
                <a:lnTo>
                  <a:pt x="4422" y="1037"/>
                </a:lnTo>
                <a:lnTo>
                  <a:pt x="4422" y="1017"/>
                </a:lnTo>
                <a:lnTo>
                  <a:pt x="4429" y="1012"/>
                </a:lnTo>
                <a:lnTo>
                  <a:pt x="4435" y="1006"/>
                </a:lnTo>
                <a:lnTo>
                  <a:pt x="4439" y="1005"/>
                </a:lnTo>
                <a:lnTo>
                  <a:pt x="4441" y="1000"/>
                </a:lnTo>
                <a:lnTo>
                  <a:pt x="4442" y="994"/>
                </a:lnTo>
                <a:lnTo>
                  <a:pt x="4442" y="989"/>
                </a:lnTo>
                <a:lnTo>
                  <a:pt x="4437" y="989"/>
                </a:lnTo>
                <a:lnTo>
                  <a:pt x="4434" y="991"/>
                </a:lnTo>
                <a:lnTo>
                  <a:pt x="4430" y="993"/>
                </a:lnTo>
                <a:lnTo>
                  <a:pt x="4429" y="996"/>
                </a:lnTo>
                <a:lnTo>
                  <a:pt x="4429" y="1000"/>
                </a:lnTo>
                <a:lnTo>
                  <a:pt x="4427" y="1001"/>
                </a:lnTo>
                <a:lnTo>
                  <a:pt x="4422" y="1003"/>
                </a:lnTo>
                <a:lnTo>
                  <a:pt x="4417" y="1006"/>
                </a:lnTo>
                <a:lnTo>
                  <a:pt x="4410" y="1008"/>
                </a:lnTo>
                <a:lnTo>
                  <a:pt x="4405" y="1012"/>
                </a:lnTo>
                <a:lnTo>
                  <a:pt x="4403" y="1013"/>
                </a:lnTo>
                <a:lnTo>
                  <a:pt x="4401" y="1017"/>
                </a:lnTo>
                <a:lnTo>
                  <a:pt x="4388" y="1010"/>
                </a:lnTo>
                <a:lnTo>
                  <a:pt x="4374" y="1003"/>
                </a:lnTo>
                <a:lnTo>
                  <a:pt x="4369" y="1003"/>
                </a:lnTo>
                <a:lnTo>
                  <a:pt x="4365" y="1005"/>
                </a:lnTo>
                <a:lnTo>
                  <a:pt x="4365" y="1010"/>
                </a:lnTo>
                <a:lnTo>
                  <a:pt x="4367" y="1015"/>
                </a:lnTo>
                <a:lnTo>
                  <a:pt x="4370" y="1025"/>
                </a:lnTo>
                <a:lnTo>
                  <a:pt x="4374" y="1030"/>
                </a:lnTo>
                <a:lnTo>
                  <a:pt x="4365" y="1035"/>
                </a:lnTo>
                <a:lnTo>
                  <a:pt x="4362" y="1039"/>
                </a:lnTo>
                <a:lnTo>
                  <a:pt x="4360" y="1044"/>
                </a:lnTo>
                <a:lnTo>
                  <a:pt x="4362" y="1047"/>
                </a:lnTo>
                <a:lnTo>
                  <a:pt x="4364" y="1051"/>
                </a:lnTo>
                <a:lnTo>
                  <a:pt x="4367" y="1054"/>
                </a:lnTo>
                <a:lnTo>
                  <a:pt x="4367" y="1058"/>
                </a:lnTo>
                <a:lnTo>
                  <a:pt x="4374" y="1058"/>
                </a:lnTo>
                <a:lnTo>
                  <a:pt x="4379" y="1056"/>
                </a:lnTo>
                <a:lnTo>
                  <a:pt x="4384" y="1053"/>
                </a:lnTo>
                <a:lnTo>
                  <a:pt x="4388" y="1047"/>
                </a:lnTo>
                <a:lnTo>
                  <a:pt x="4391" y="1035"/>
                </a:lnTo>
                <a:lnTo>
                  <a:pt x="4394" y="1024"/>
                </a:lnTo>
                <a:lnTo>
                  <a:pt x="4400" y="1027"/>
                </a:lnTo>
                <a:lnTo>
                  <a:pt x="4403" y="1030"/>
                </a:lnTo>
                <a:lnTo>
                  <a:pt x="4401" y="1034"/>
                </a:lnTo>
                <a:lnTo>
                  <a:pt x="4400" y="1039"/>
                </a:lnTo>
                <a:lnTo>
                  <a:pt x="4396" y="1047"/>
                </a:lnTo>
                <a:lnTo>
                  <a:pt x="4394" y="1053"/>
                </a:lnTo>
                <a:lnTo>
                  <a:pt x="4394" y="1058"/>
                </a:lnTo>
                <a:lnTo>
                  <a:pt x="4389" y="1061"/>
                </a:lnTo>
                <a:lnTo>
                  <a:pt x="4382" y="1063"/>
                </a:lnTo>
                <a:lnTo>
                  <a:pt x="4377" y="1066"/>
                </a:lnTo>
                <a:lnTo>
                  <a:pt x="4376" y="1068"/>
                </a:lnTo>
                <a:lnTo>
                  <a:pt x="4374" y="1071"/>
                </a:lnTo>
                <a:lnTo>
                  <a:pt x="4370" y="1076"/>
                </a:lnTo>
                <a:lnTo>
                  <a:pt x="4367" y="1082"/>
                </a:lnTo>
                <a:lnTo>
                  <a:pt x="4362" y="1085"/>
                </a:lnTo>
                <a:lnTo>
                  <a:pt x="4360" y="1092"/>
                </a:lnTo>
                <a:lnTo>
                  <a:pt x="4360" y="1100"/>
                </a:lnTo>
                <a:lnTo>
                  <a:pt x="4360" y="1109"/>
                </a:lnTo>
                <a:lnTo>
                  <a:pt x="4359" y="1117"/>
                </a:lnTo>
                <a:lnTo>
                  <a:pt x="4360" y="1126"/>
                </a:lnTo>
                <a:lnTo>
                  <a:pt x="4364" y="1131"/>
                </a:lnTo>
                <a:lnTo>
                  <a:pt x="4367" y="1136"/>
                </a:lnTo>
                <a:lnTo>
                  <a:pt x="4370" y="1139"/>
                </a:lnTo>
                <a:lnTo>
                  <a:pt x="4374" y="1146"/>
                </a:lnTo>
                <a:lnTo>
                  <a:pt x="4379" y="1148"/>
                </a:lnTo>
                <a:lnTo>
                  <a:pt x="4381" y="1150"/>
                </a:lnTo>
                <a:lnTo>
                  <a:pt x="4381" y="1153"/>
                </a:lnTo>
                <a:lnTo>
                  <a:pt x="4381" y="1160"/>
                </a:lnTo>
                <a:lnTo>
                  <a:pt x="4393" y="1160"/>
                </a:lnTo>
                <a:lnTo>
                  <a:pt x="4398" y="1162"/>
                </a:lnTo>
                <a:lnTo>
                  <a:pt x="4401" y="1163"/>
                </a:lnTo>
                <a:lnTo>
                  <a:pt x="4405" y="1165"/>
                </a:lnTo>
                <a:lnTo>
                  <a:pt x="4406" y="1170"/>
                </a:lnTo>
                <a:lnTo>
                  <a:pt x="4408" y="1174"/>
                </a:lnTo>
                <a:lnTo>
                  <a:pt x="4408" y="1180"/>
                </a:lnTo>
                <a:lnTo>
                  <a:pt x="4403" y="1180"/>
                </a:lnTo>
                <a:lnTo>
                  <a:pt x="4401" y="1177"/>
                </a:lnTo>
                <a:lnTo>
                  <a:pt x="4396" y="1172"/>
                </a:lnTo>
                <a:lnTo>
                  <a:pt x="4394" y="1168"/>
                </a:lnTo>
                <a:lnTo>
                  <a:pt x="4391" y="1167"/>
                </a:lnTo>
                <a:lnTo>
                  <a:pt x="4386" y="1167"/>
                </a:lnTo>
                <a:lnTo>
                  <a:pt x="4381" y="1167"/>
                </a:lnTo>
                <a:lnTo>
                  <a:pt x="4376" y="1165"/>
                </a:lnTo>
                <a:lnTo>
                  <a:pt x="4374" y="1163"/>
                </a:lnTo>
                <a:lnTo>
                  <a:pt x="4374" y="1160"/>
                </a:lnTo>
                <a:lnTo>
                  <a:pt x="4369" y="1160"/>
                </a:lnTo>
                <a:lnTo>
                  <a:pt x="4365" y="1162"/>
                </a:lnTo>
                <a:lnTo>
                  <a:pt x="4360" y="1167"/>
                </a:lnTo>
                <a:lnTo>
                  <a:pt x="4360" y="1170"/>
                </a:lnTo>
                <a:lnTo>
                  <a:pt x="4360" y="1174"/>
                </a:lnTo>
                <a:lnTo>
                  <a:pt x="4357" y="1174"/>
                </a:lnTo>
                <a:lnTo>
                  <a:pt x="4353" y="1174"/>
                </a:lnTo>
                <a:lnTo>
                  <a:pt x="4352" y="1177"/>
                </a:lnTo>
                <a:lnTo>
                  <a:pt x="4352" y="1182"/>
                </a:lnTo>
                <a:lnTo>
                  <a:pt x="4353" y="1191"/>
                </a:lnTo>
                <a:lnTo>
                  <a:pt x="4353" y="1194"/>
                </a:lnTo>
                <a:lnTo>
                  <a:pt x="4352" y="1197"/>
                </a:lnTo>
                <a:lnTo>
                  <a:pt x="4350" y="1201"/>
                </a:lnTo>
                <a:lnTo>
                  <a:pt x="4347" y="1201"/>
                </a:lnTo>
                <a:lnTo>
                  <a:pt x="4347" y="1218"/>
                </a:lnTo>
                <a:lnTo>
                  <a:pt x="4345" y="1225"/>
                </a:lnTo>
                <a:lnTo>
                  <a:pt x="4343" y="1226"/>
                </a:lnTo>
                <a:lnTo>
                  <a:pt x="4340" y="1228"/>
                </a:lnTo>
                <a:lnTo>
                  <a:pt x="4338" y="1232"/>
                </a:lnTo>
                <a:lnTo>
                  <a:pt x="4336" y="1233"/>
                </a:lnTo>
                <a:lnTo>
                  <a:pt x="4335" y="1232"/>
                </a:lnTo>
                <a:lnTo>
                  <a:pt x="4333" y="1228"/>
                </a:lnTo>
                <a:lnTo>
                  <a:pt x="4331" y="1220"/>
                </a:lnTo>
                <a:lnTo>
                  <a:pt x="4331" y="1215"/>
                </a:lnTo>
                <a:lnTo>
                  <a:pt x="4335" y="1204"/>
                </a:lnTo>
                <a:lnTo>
                  <a:pt x="4340" y="1194"/>
                </a:lnTo>
                <a:lnTo>
                  <a:pt x="4340" y="1187"/>
                </a:lnTo>
                <a:lnTo>
                  <a:pt x="4340" y="1180"/>
                </a:lnTo>
                <a:lnTo>
                  <a:pt x="4340" y="1174"/>
                </a:lnTo>
                <a:lnTo>
                  <a:pt x="4341" y="1168"/>
                </a:lnTo>
                <a:lnTo>
                  <a:pt x="4345" y="1165"/>
                </a:lnTo>
                <a:lnTo>
                  <a:pt x="4348" y="1162"/>
                </a:lnTo>
                <a:lnTo>
                  <a:pt x="4355" y="1155"/>
                </a:lnTo>
                <a:lnTo>
                  <a:pt x="4359" y="1151"/>
                </a:lnTo>
                <a:lnTo>
                  <a:pt x="4360" y="1146"/>
                </a:lnTo>
                <a:lnTo>
                  <a:pt x="4357" y="1139"/>
                </a:lnTo>
                <a:lnTo>
                  <a:pt x="4353" y="1134"/>
                </a:lnTo>
                <a:lnTo>
                  <a:pt x="4350" y="1128"/>
                </a:lnTo>
                <a:lnTo>
                  <a:pt x="4347" y="1119"/>
                </a:lnTo>
                <a:lnTo>
                  <a:pt x="4345" y="1111"/>
                </a:lnTo>
                <a:lnTo>
                  <a:pt x="4345" y="1100"/>
                </a:lnTo>
                <a:lnTo>
                  <a:pt x="4347" y="1080"/>
                </a:lnTo>
                <a:lnTo>
                  <a:pt x="4347" y="1058"/>
                </a:lnTo>
                <a:lnTo>
                  <a:pt x="4347" y="1037"/>
                </a:lnTo>
                <a:lnTo>
                  <a:pt x="4347" y="1030"/>
                </a:lnTo>
                <a:lnTo>
                  <a:pt x="4345" y="1024"/>
                </a:lnTo>
                <a:lnTo>
                  <a:pt x="4343" y="1017"/>
                </a:lnTo>
                <a:lnTo>
                  <a:pt x="4338" y="1013"/>
                </a:lnTo>
                <a:lnTo>
                  <a:pt x="4333" y="1010"/>
                </a:lnTo>
                <a:lnTo>
                  <a:pt x="4331" y="1003"/>
                </a:lnTo>
                <a:lnTo>
                  <a:pt x="4329" y="996"/>
                </a:lnTo>
                <a:lnTo>
                  <a:pt x="4324" y="993"/>
                </a:lnTo>
                <a:lnTo>
                  <a:pt x="4319" y="989"/>
                </a:lnTo>
                <a:lnTo>
                  <a:pt x="4316" y="991"/>
                </a:lnTo>
                <a:lnTo>
                  <a:pt x="4314" y="993"/>
                </a:lnTo>
                <a:lnTo>
                  <a:pt x="4312" y="1000"/>
                </a:lnTo>
                <a:lnTo>
                  <a:pt x="4312" y="1017"/>
                </a:lnTo>
                <a:lnTo>
                  <a:pt x="4304" y="1012"/>
                </a:lnTo>
                <a:lnTo>
                  <a:pt x="4299" y="1010"/>
                </a:lnTo>
                <a:lnTo>
                  <a:pt x="4292" y="1010"/>
                </a:lnTo>
                <a:lnTo>
                  <a:pt x="4292" y="1024"/>
                </a:lnTo>
                <a:lnTo>
                  <a:pt x="4292" y="1030"/>
                </a:lnTo>
                <a:lnTo>
                  <a:pt x="4292" y="1035"/>
                </a:lnTo>
                <a:lnTo>
                  <a:pt x="4294" y="1041"/>
                </a:lnTo>
                <a:lnTo>
                  <a:pt x="4297" y="1049"/>
                </a:lnTo>
                <a:lnTo>
                  <a:pt x="4300" y="1058"/>
                </a:lnTo>
                <a:lnTo>
                  <a:pt x="4300" y="1064"/>
                </a:lnTo>
                <a:lnTo>
                  <a:pt x="4299" y="1071"/>
                </a:lnTo>
                <a:lnTo>
                  <a:pt x="4295" y="1071"/>
                </a:lnTo>
                <a:lnTo>
                  <a:pt x="4294" y="1070"/>
                </a:lnTo>
                <a:lnTo>
                  <a:pt x="4294" y="1063"/>
                </a:lnTo>
                <a:lnTo>
                  <a:pt x="4294" y="1056"/>
                </a:lnTo>
                <a:lnTo>
                  <a:pt x="4294" y="1053"/>
                </a:lnTo>
                <a:lnTo>
                  <a:pt x="4292" y="1051"/>
                </a:lnTo>
                <a:lnTo>
                  <a:pt x="4285" y="1049"/>
                </a:lnTo>
                <a:lnTo>
                  <a:pt x="4282" y="1049"/>
                </a:lnTo>
                <a:lnTo>
                  <a:pt x="4278" y="1054"/>
                </a:lnTo>
                <a:lnTo>
                  <a:pt x="4275" y="1059"/>
                </a:lnTo>
                <a:lnTo>
                  <a:pt x="4268" y="1071"/>
                </a:lnTo>
                <a:lnTo>
                  <a:pt x="4263" y="1076"/>
                </a:lnTo>
                <a:lnTo>
                  <a:pt x="4258" y="1078"/>
                </a:lnTo>
                <a:lnTo>
                  <a:pt x="4254" y="1117"/>
                </a:lnTo>
                <a:lnTo>
                  <a:pt x="4249" y="1155"/>
                </a:lnTo>
                <a:lnTo>
                  <a:pt x="4246" y="1194"/>
                </a:lnTo>
                <a:lnTo>
                  <a:pt x="4244" y="1235"/>
                </a:lnTo>
                <a:lnTo>
                  <a:pt x="4242" y="1233"/>
                </a:lnTo>
                <a:lnTo>
                  <a:pt x="4241" y="1232"/>
                </a:lnTo>
                <a:lnTo>
                  <a:pt x="4237" y="1228"/>
                </a:lnTo>
                <a:lnTo>
                  <a:pt x="4236" y="1223"/>
                </a:lnTo>
                <a:lnTo>
                  <a:pt x="4234" y="1221"/>
                </a:lnTo>
                <a:lnTo>
                  <a:pt x="4231" y="1221"/>
                </a:lnTo>
                <a:lnTo>
                  <a:pt x="4231" y="1201"/>
                </a:lnTo>
                <a:lnTo>
                  <a:pt x="4231" y="1160"/>
                </a:lnTo>
                <a:lnTo>
                  <a:pt x="4241" y="1116"/>
                </a:lnTo>
                <a:lnTo>
                  <a:pt x="4244" y="1092"/>
                </a:lnTo>
                <a:lnTo>
                  <a:pt x="4244" y="1078"/>
                </a:lnTo>
                <a:lnTo>
                  <a:pt x="4244" y="1064"/>
                </a:lnTo>
                <a:lnTo>
                  <a:pt x="4231" y="1066"/>
                </a:lnTo>
                <a:lnTo>
                  <a:pt x="4219" y="1070"/>
                </a:lnTo>
                <a:lnTo>
                  <a:pt x="4196" y="1078"/>
                </a:lnTo>
                <a:lnTo>
                  <a:pt x="4191" y="1078"/>
                </a:lnTo>
                <a:lnTo>
                  <a:pt x="4188" y="1080"/>
                </a:lnTo>
                <a:lnTo>
                  <a:pt x="4184" y="1082"/>
                </a:lnTo>
                <a:lnTo>
                  <a:pt x="4183" y="1085"/>
                </a:lnTo>
                <a:lnTo>
                  <a:pt x="4176" y="1085"/>
                </a:lnTo>
                <a:lnTo>
                  <a:pt x="4173" y="1085"/>
                </a:lnTo>
                <a:lnTo>
                  <a:pt x="4169" y="1087"/>
                </a:lnTo>
                <a:lnTo>
                  <a:pt x="4167" y="1090"/>
                </a:lnTo>
                <a:lnTo>
                  <a:pt x="4162" y="1095"/>
                </a:lnTo>
                <a:lnTo>
                  <a:pt x="4159" y="1099"/>
                </a:lnTo>
                <a:lnTo>
                  <a:pt x="4156" y="1099"/>
                </a:lnTo>
                <a:lnTo>
                  <a:pt x="4150" y="1102"/>
                </a:lnTo>
                <a:lnTo>
                  <a:pt x="4145" y="1105"/>
                </a:lnTo>
                <a:lnTo>
                  <a:pt x="4140" y="1111"/>
                </a:lnTo>
                <a:lnTo>
                  <a:pt x="4135" y="1112"/>
                </a:lnTo>
                <a:lnTo>
                  <a:pt x="4135" y="1119"/>
                </a:lnTo>
                <a:lnTo>
                  <a:pt x="4135" y="1122"/>
                </a:lnTo>
                <a:lnTo>
                  <a:pt x="4133" y="1126"/>
                </a:lnTo>
                <a:lnTo>
                  <a:pt x="4130" y="1128"/>
                </a:lnTo>
                <a:lnTo>
                  <a:pt x="4125" y="1133"/>
                </a:lnTo>
                <a:lnTo>
                  <a:pt x="4121" y="1136"/>
                </a:lnTo>
                <a:lnTo>
                  <a:pt x="4121" y="1139"/>
                </a:lnTo>
                <a:lnTo>
                  <a:pt x="4120" y="1146"/>
                </a:lnTo>
                <a:lnTo>
                  <a:pt x="4120" y="1150"/>
                </a:lnTo>
                <a:lnTo>
                  <a:pt x="4123" y="1157"/>
                </a:lnTo>
                <a:lnTo>
                  <a:pt x="4128" y="1163"/>
                </a:lnTo>
                <a:lnTo>
                  <a:pt x="4128" y="1168"/>
                </a:lnTo>
                <a:lnTo>
                  <a:pt x="4128" y="1174"/>
                </a:lnTo>
                <a:lnTo>
                  <a:pt x="4133" y="1175"/>
                </a:lnTo>
                <a:lnTo>
                  <a:pt x="4135" y="1177"/>
                </a:lnTo>
                <a:lnTo>
                  <a:pt x="4135" y="1180"/>
                </a:lnTo>
                <a:lnTo>
                  <a:pt x="4135" y="1194"/>
                </a:lnTo>
                <a:lnTo>
                  <a:pt x="4142" y="1194"/>
                </a:lnTo>
                <a:lnTo>
                  <a:pt x="4149" y="1191"/>
                </a:lnTo>
                <a:lnTo>
                  <a:pt x="4152" y="1186"/>
                </a:lnTo>
                <a:lnTo>
                  <a:pt x="4156" y="1180"/>
                </a:lnTo>
                <a:lnTo>
                  <a:pt x="4161" y="1177"/>
                </a:lnTo>
                <a:lnTo>
                  <a:pt x="4166" y="1177"/>
                </a:lnTo>
                <a:lnTo>
                  <a:pt x="4176" y="1180"/>
                </a:lnTo>
                <a:lnTo>
                  <a:pt x="4171" y="1187"/>
                </a:lnTo>
                <a:lnTo>
                  <a:pt x="4166" y="1194"/>
                </a:lnTo>
                <a:lnTo>
                  <a:pt x="4162" y="1197"/>
                </a:lnTo>
                <a:lnTo>
                  <a:pt x="4159" y="1199"/>
                </a:lnTo>
                <a:lnTo>
                  <a:pt x="4154" y="1201"/>
                </a:lnTo>
                <a:lnTo>
                  <a:pt x="4149" y="1201"/>
                </a:lnTo>
                <a:lnTo>
                  <a:pt x="4149" y="1211"/>
                </a:lnTo>
                <a:lnTo>
                  <a:pt x="4150" y="1220"/>
                </a:lnTo>
                <a:lnTo>
                  <a:pt x="4154" y="1228"/>
                </a:lnTo>
                <a:lnTo>
                  <a:pt x="4157" y="1237"/>
                </a:lnTo>
                <a:lnTo>
                  <a:pt x="4157" y="1240"/>
                </a:lnTo>
                <a:lnTo>
                  <a:pt x="4156" y="1242"/>
                </a:lnTo>
                <a:lnTo>
                  <a:pt x="4156" y="1245"/>
                </a:lnTo>
                <a:lnTo>
                  <a:pt x="4161" y="1247"/>
                </a:lnTo>
                <a:lnTo>
                  <a:pt x="4164" y="1250"/>
                </a:lnTo>
                <a:lnTo>
                  <a:pt x="4164" y="1254"/>
                </a:lnTo>
                <a:lnTo>
                  <a:pt x="4162" y="1255"/>
                </a:lnTo>
                <a:lnTo>
                  <a:pt x="4166" y="1255"/>
                </a:lnTo>
                <a:lnTo>
                  <a:pt x="4196" y="1255"/>
                </a:lnTo>
                <a:lnTo>
                  <a:pt x="4198" y="1261"/>
                </a:lnTo>
                <a:lnTo>
                  <a:pt x="4200" y="1266"/>
                </a:lnTo>
                <a:lnTo>
                  <a:pt x="4203" y="1269"/>
                </a:lnTo>
                <a:lnTo>
                  <a:pt x="4203" y="1276"/>
                </a:lnTo>
                <a:lnTo>
                  <a:pt x="4207" y="1278"/>
                </a:lnTo>
                <a:lnTo>
                  <a:pt x="4208" y="1279"/>
                </a:lnTo>
                <a:lnTo>
                  <a:pt x="4212" y="1284"/>
                </a:lnTo>
                <a:lnTo>
                  <a:pt x="4213" y="1291"/>
                </a:lnTo>
                <a:lnTo>
                  <a:pt x="4217" y="1296"/>
                </a:lnTo>
                <a:lnTo>
                  <a:pt x="4217" y="1300"/>
                </a:lnTo>
                <a:lnTo>
                  <a:pt x="4219" y="1303"/>
                </a:lnTo>
                <a:lnTo>
                  <a:pt x="4225" y="1308"/>
                </a:lnTo>
                <a:lnTo>
                  <a:pt x="4229" y="1312"/>
                </a:lnTo>
                <a:lnTo>
                  <a:pt x="4231" y="1313"/>
                </a:lnTo>
                <a:lnTo>
                  <a:pt x="4229" y="1315"/>
                </a:lnTo>
                <a:lnTo>
                  <a:pt x="4224" y="1317"/>
                </a:lnTo>
                <a:lnTo>
                  <a:pt x="4203" y="1317"/>
                </a:lnTo>
                <a:lnTo>
                  <a:pt x="4203" y="1276"/>
                </a:lnTo>
                <a:lnTo>
                  <a:pt x="4198" y="1274"/>
                </a:lnTo>
                <a:lnTo>
                  <a:pt x="4193" y="1272"/>
                </a:lnTo>
                <a:lnTo>
                  <a:pt x="4190" y="1269"/>
                </a:lnTo>
                <a:lnTo>
                  <a:pt x="4183" y="1269"/>
                </a:lnTo>
                <a:lnTo>
                  <a:pt x="4178" y="1267"/>
                </a:lnTo>
                <a:lnTo>
                  <a:pt x="4176" y="1266"/>
                </a:lnTo>
                <a:lnTo>
                  <a:pt x="4176" y="1262"/>
                </a:lnTo>
                <a:lnTo>
                  <a:pt x="4166" y="1262"/>
                </a:lnTo>
                <a:lnTo>
                  <a:pt x="4162" y="1262"/>
                </a:lnTo>
                <a:lnTo>
                  <a:pt x="4154" y="1250"/>
                </a:lnTo>
                <a:lnTo>
                  <a:pt x="4150" y="1245"/>
                </a:lnTo>
                <a:lnTo>
                  <a:pt x="4147" y="1237"/>
                </a:lnTo>
                <a:lnTo>
                  <a:pt x="4147" y="1233"/>
                </a:lnTo>
                <a:lnTo>
                  <a:pt x="4145" y="1228"/>
                </a:lnTo>
                <a:lnTo>
                  <a:pt x="4144" y="1225"/>
                </a:lnTo>
                <a:lnTo>
                  <a:pt x="4140" y="1221"/>
                </a:lnTo>
                <a:lnTo>
                  <a:pt x="4135" y="1221"/>
                </a:lnTo>
                <a:lnTo>
                  <a:pt x="4137" y="1215"/>
                </a:lnTo>
                <a:lnTo>
                  <a:pt x="4135" y="1209"/>
                </a:lnTo>
                <a:lnTo>
                  <a:pt x="4133" y="1203"/>
                </a:lnTo>
                <a:lnTo>
                  <a:pt x="4128" y="1197"/>
                </a:lnTo>
                <a:lnTo>
                  <a:pt x="4128" y="1192"/>
                </a:lnTo>
                <a:lnTo>
                  <a:pt x="4128" y="1187"/>
                </a:lnTo>
                <a:lnTo>
                  <a:pt x="4121" y="1186"/>
                </a:lnTo>
                <a:lnTo>
                  <a:pt x="4116" y="1187"/>
                </a:lnTo>
                <a:lnTo>
                  <a:pt x="4108" y="1191"/>
                </a:lnTo>
                <a:lnTo>
                  <a:pt x="4099" y="1194"/>
                </a:lnTo>
                <a:lnTo>
                  <a:pt x="4094" y="1196"/>
                </a:lnTo>
                <a:lnTo>
                  <a:pt x="4087" y="1194"/>
                </a:lnTo>
                <a:lnTo>
                  <a:pt x="4087" y="1196"/>
                </a:lnTo>
                <a:lnTo>
                  <a:pt x="4086" y="1197"/>
                </a:lnTo>
                <a:lnTo>
                  <a:pt x="4082" y="1199"/>
                </a:lnTo>
                <a:lnTo>
                  <a:pt x="4077" y="1199"/>
                </a:lnTo>
                <a:lnTo>
                  <a:pt x="4074" y="1201"/>
                </a:lnTo>
                <a:lnTo>
                  <a:pt x="4074" y="1208"/>
                </a:lnTo>
                <a:lnTo>
                  <a:pt x="4069" y="1208"/>
                </a:lnTo>
                <a:lnTo>
                  <a:pt x="4063" y="1208"/>
                </a:lnTo>
                <a:lnTo>
                  <a:pt x="4058" y="1208"/>
                </a:lnTo>
                <a:lnTo>
                  <a:pt x="4053" y="1208"/>
                </a:lnTo>
                <a:lnTo>
                  <a:pt x="4052" y="1221"/>
                </a:lnTo>
                <a:lnTo>
                  <a:pt x="4055" y="1230"/>
                </a:lnTo>
                <a:lnTo>
                  <a:pt x="4058" y="1238"/>
                </a:lnTo>
                <a:lnTo>
                  <a:pt x="4065" y="1243"/>
                </a:lnTo>
                <a:lnTo>
                  <a:pt x="4077" y="1255"/>
                </a:lnTo>
                <a:lnTo>
                  <a:pt x="4084" y="1261"/>
                </a:lnTo>
                <a:lnTo>
                  <a:pt x="4087" y="1269"/>
                </a:lnTo>
                <a:lnTo>
                  <a:pt x="4089" y="1269"/>
                </a:lnTo>
                <a:lnTo>
                  <a:pt x="4091" y="1269"/>
                </a:lnTo>
                <a:lnTo>
                  <a:pt x="4096" y="1269"/>
                </a:lnTo>
                <a:lnTo>
                  <a:pt x="4099" y="1271"/>
                </a:lnTo>
                <a:lnTo>
                  <a:pt x="4106" y="1276"/>
                </a:lnTo>
                <a:lnTo>
                  <a:pt x="4113" y="1283"/>
                </a:lnTo>
                <a:lnTo>
                  <a:pt x="4121" y="1290"/>
                </a:lnTo>
                <a:lnTo>
                  <a:pt x="4123" y="1290"/>
                </a:lnTo>
                <a:lnTo>
                  <a:pt x="4130" y="1290"/>
                </a:lnTo>
                <a:lnTo>
                  <a:pt x="4135" y="1290"/>
                </a:lnTo>
                <a:lnTo>
                  <a:pt x="4133" y="1293"/>
                </a:lnTo>
                <a:lnTo>
                  <a:pt x="4132" y="1295"/>
                </a:lnTo>
                <a:lnTo>
                  <a:pt x="4125" y="1296"/>
                </a:lnTo>
                <a:lnTo>
                  <a:pt x="4108" y="1296"/>
                </a:lnTo>
                <a:lnTo>
                  <a:pt x="4108" y="1303"/>
                </a:lnTo>
                <a:lnTo>
                  <a:pt x="4104" y="1307"/>
                </a:lnTo>
                <a:lnTo>
                  <a:pt x="4099" y="1310"/>
                </a:lnTo>
                <a:lnTo>
                  <a:pt x="4094" y="1310"/>
                </a:lnTo>
                <a:lnTo>
                  <a:pt x="4094" y="1303"/>
                </a:lnTo>
                <a:lnTo>
                  <a:pt x="4091" y="1300"/>
                </a:lnTo>
                <a:lnTo>
                  <a:pt x="4089" y="1295"/>
                </a:lnTo>
                <a:lnTo>
                  <a:pt x="4087" y="1290"/>
                </a:lnTo>
                <a:lnTo>
                  <a:pt x="4087" y="1283"/>
                </a:lnTo>
                <a:lnTo>
                  <a:pt x="4086" y="1279"/>
                </a:lnTo>
                <a:lnTo>
                  <a:pt x="4082" y="1278"/>
                </a:lnTo>
                <a:lnTo>
                  <a:pt x="4074" y="1276"/>
                </a:lnTo>
                <a:lnTo>
                  <a:pt x="4072" y="1283"/>
                </a:lnTo>
                <a:lnTo>
                  <a:pt x="4072" y="1290"/>
                </a:lnTo>
                <a:lnTo>
                  <a:pt x="4077" y="1301"/>
                </a:lnTo>
                <a:lnTo>
                  <a:pt x="4079" y="1307"/>
                </a:lnTo>
                <a:lnTo>
                  <a:pt x="4079" y="1308"/>
                </a:lnTo>
                <a:lnTo>
                  <a:pt x="4075" y="1310"/>
                </a:lnTo>
                <a:lnTo>
                  <a:pt x="4067" y="1310"/>
                </a:lnTo>
                <a:lnTo>
                  <a:pt x="4067" y="1303"/>
                </a:lnTo>
                <a:lnTo>
                  <a:pt x="4065" y="1296"/>
                </a:lnTo>
                <a:lnTo>
                  <a:pt x="4062" y="1284"/>
                </a:lnTo>
                <a:lnTo>
                  <a:pt x="4060" y="1281"/>
                </a:lnTo>
                <a:lnTo>
                  <a:pt x="4053" y="1271"/>
                </a:lnTo>
                <a:lnTo>
                  <a:pt x="4048" y="1262"/>
                </a:lnTo>
                <a:lnTo>
                  <a:pt x="4043" y="1252"/>
                </a:lnTo>
                <a:lnTo>
                  <a:pt x="4038" y="1243"/>
                </a:lnTo>
                <a:lnTo>
                  <a:pt x="4036" y="1242"/>
                </a:lnTo>
                <a:lnTo>
                  <a:pt x="4033" y="1242"/>
                </a:lnTo>
                <a:lnTo>
                  <a:pt x="4026" y="1240"/>
                </a:lnTo>
                <a:lnTo>
                  <a:pt x="4021" y="1242"/>
                </a:lnTo>
                <a:lnTo>
                  <a:pt x="4019" y="1245"/>
                </a:lnTo>
                <a:lnTo>
                  <a:pt x="4019" y="1249"/>
                </a:lnTo>
                <a:lnTo>
                  <a:pt x="4019" y="1259"/>
                </a:lnTo>
                <a:lnTo>
                  <a:pt x="4017" y="1262"/>
                </a:lnTo>
                <a:lnTo>
                  <a:pt x="4012" y="1262"/>
                </a:lnTo>
                <a:lnTo>
                  <a:pt x="4012" y="1296"/>
                </a:lnTo>
                <a:lnTo>
                  <a:pt x="4009" y="1298"/>
                </a:lnTo>
                <a:lnTo>
                  <a:pt x="4007" y="1301"/>
                </a:lnTo>
                <a:lnTo>
                  <a:pt x="4005" y="1310"/>
                </a:lnTo>
                <a:lnTo>
                  <a:pt x="4002" y="1310"/>
                </a:lnTo>
                <a:lnTo>
                  <a:pt x="4000" y="1312"/>
                </a:lnTo>
                <a:lnTo>
                  <a:pt x="3999" y="1317"/>
                </a:lnTo>
                <a:lnTo>
                  <a:pt x="3999" y="1322"/>
                </a:lnTo>
                <a:lnTo>
                  <a:pt x="4000" y="1325"/>
                </a:lnTo>
                <a:lnTo>
                  <a:pt x="4002" y="1329"/>
                </a:lnTo>
                <a:lnTo>
                  <a:pt x="4005" y="1330"/>
                </a:lnTo>
                <a:lnTo>
                  <a:pt x="4009" y="1330"/>
                </a:lnTo>
                <a:lnTo>
                  <a:pt x="4011" y="1332"/>
                </a:lnTo>
                <a:lnTo>
                  <a:pt x="4012" y="1337"/>
                </a:lnTo>
                <a:lnTo>
                  <a:pt x="4011" y="1344"/>
                </a:lnTo>
                <a:lnTo>
                  <a:pt x="4011" y="1351"/>
                </a:lnTo>
                <a:lnTo>
                  <a:pt x="4014" y="1359"/>
                </a:lnTo>
                <a:lnTo>
                  <a:pt x="4017" y="1368"/>
                </a:lnTo>
                <a:lnTo>
                  <a:pt x="4019" y="1373"/>
                </a:lnTo>
                <a:lnTo>
                  <a:pt x="4019" y="1378"/>
                </a:lnTo>
                <a:lnTo>
                  <a:pt x="4012" y="1376"/>
                </a:lnTo>
                <a:lnTo>
                  <a:pt x="4007" y="1378"/>
                </a:lnTo>
                <a:lnTo>
                  <a:pt x="3999" y="1382"/>
                </a:lnTo>
                <a:lnTo>
                  <a:pt x="3990" y="1385"/>
                </a:lnTo>
                <a:lnTo>
                  <a:pt x="3985" y="1387"/>
                </a:lnTo>
                <a:lnTo>
                  <a:pt x="3978" y="1385"/>
                </a:lnTo>
                <a:lnTo>
                  <a:pt x="3975" y="1392"/>
                </a:lnTo>
                <a:lnTo>
                  <a:pt x="3970" y="1397"/>
                </a:lnTo>
                <a:lnTo>
                  <a:pt x="3961" y="1399"/>
                </a:lnTo>
                <a:lnTo>
                  <a:pt x="3951" y="1399"/>
                </a:lnTo>
                <a:lnTo>
                  <a:pt x="3949" y="1411"/>
                </a:lnTo>
                <a:lnTo>
                  <a:pt x="3946" y="1421"/>
                </a:lnTo>
                <a:lnTo>
                  <a:pt x="3937" y="1440"/>
                </a:lnTo>
                <a:lnTo>
                  <a:pt x="3934" y="1443"/>
                </a:lnTo>
                <a:lnTo>
                  <a:pt x="3932" y="1448"/>
                </a:lnTo>
                <a:lnTo>
                  <a:pt x="3930" y="1460"/>
                </a:lnTo>
                <a:lnTo>
                  <a:pt x="3929" y="1472"/>
                </a:lnTo>
                <a:lnTo>
                  <a:pt x="3927" y="1477"/>
                </a:lnTo>
                <a:lnTo>
                  <a:pt x="3924" y="1481"/>
                </a:lnTo>
                <a:lnTo>
                  <a:pt x="3927" y="1486"/>
                </a:lnTo>
                <a:lnTo>
                  <a:pt x="3932" y="1487"/>
                </a:lnTo>
                <a:lnTo>
                  <a:pt x="3936" y="1486"/>
                </a:lnTo>
                <a:lnTo>
                  <a:pt x="3939" y="1482"/>
                </a:lnTo>
                <a:lnTo>
                  <a:pt x="3944" y="1477"/>
                </a:lnTo>
                <a:lnTo>
                  <a:pt x="3949" y="1474"/>
                </a:lnTo>
                <a:lnTo>
                  <a:pt x="3956" y="1472"/>
                </a:lnTo>
                <a:lnTo>
                  <a:pt x="3965" y="1474"/>
                </a:lnTo>
                <a:lnTo>
                  <a:pt x="3965" y="1481"/>
                </a:lnTo>
                <a:lnTo>
                  <a:pt x="3965" y="1486"/>
                </a:lnTo>
                <a:lnTo>
                  <a:pt x="3968" y="1489"/>
                </a:lnTo>
                <a:lnTo>
                  <a:pt x="3971" y="1491"/>
                </a:lnTo>
                <a:lnTo>
                  <a:pt x="3975" y="1494"/>
                </a:lnTo>
                <a:lnTo>
                  <a:pt x="3978" y="1496"/>
                </a:lnTo>
                <a:lnTo>
                  <a:pt x="3978" y="1501"/>
                </a:lnTo>
                <a:lnTo>
                  <a:pt x="3978" y="1508"/>
                </a:lnTo>
                <a:lnTo>
                  <a:pt x="3959" y="1504"/>
                </a:lnTo>
                <a:lnTo>
                  <a:pt x="3951" y="1503"/>
                </a:lnTo>
                <a:lnTo>
                  <a:pt x="3944" y="1503"/>
                </a:lnTo>
                <a:lnTo>
                  <a:pt x="3937" y="1504"/>
                </a:lnTo>
                <a:lnTo>
                  <a:pt x="3932" y="1508"/>
                </a:lnTo>
                <a:lnTo>
                  <a:pt x="3927" y="1513"/>
                </a:lnTo>
                <a:lnTo>
                  <a:pt x="3924" y="1522"/>
                </a:lnTo>
                <a:lnTo>
                  <a:pt x="3925" y="1525"/>
                </a:lnTo>
                <a:lnTo>
                  <a:pt x="3929" y="1527"/>
                </a:lnTo>
                <a:lnTo>
                  <a:pt x="3937" y="1528"/>
                </a:lnTo>
                <a:lnTo>
                  <a:pt x="3937" y="1532"/>
                </a:lnTo>
                <a:lnTo>
                  <a:pt x="3939" y="1534"/>
                </a:lnTo>
                <a:lnTo>
                  <a:pt x="3944" y="1535"/>
                </a:lnTo>
                <a:lnTo>
                  <a:pt x="3951" y="1537"/>
                </a:lnTo>
                <a:lnTo>
                  <a:pt x="3958" y="1539"/>
                </a:lnTo>
                <a:lnTo>
                  <a:pt x="3963" y="1542"/>
                </a:lnTo>
                <a:lnTo>
                  <a:pt x="3971" y="1542"/>
                </a:lnTo>
                <a:lnTo>
                  <a:pt x="3970" y="1545"/>
                </a:lnTo>
                <a:lnTo>
                  <a:pt x="3966" y="1549"/>
                </a:lnTo>
                <a:lnTo>
                  <a:pt x="3963" y="1551"/>
                </a:lnTo>
                <a:lnTo>
                  <a:pt x="3958" y="1551"/>
                </a:lnTo>
                <a:lnTo>
                  <a:pt x="3947" y="1551"/>
                </a:lnTo>
                <a:lnTo>
                  <a:pt x="3937" y="1549"/>
                </a:lnTo>
                <a:lnTo>
                  <a:pt x="3932" y="1547"/>
                </a:lnTo>
                <a:lnTo>
                  <a:pt x="3925" y="1544"/>
                </a:lnTo>
                <a:lnTo>
                  <a:pt x="3919" y="1542"/>
                </a:lnTo>
                <a:lnTo>
                  <a:pt x="3915" y="1542"/>
                </a:lnTo>
                <a:lnTo>
                  <a:pt x="3910" y="1542"/>
                </a:lnTo>
                <a:lnTo>
                  <a:pt x="3889" y="1542"/>
                </a:lnTo>
                <a:lnTo>
                  <a:pt x="3888" y="1552"/>
                </a:lnTo>
                <a:lnTo>
                  <a:pt x="3889" y="1561"/>
                </a:lnTo>
                <a:lnTo>
                  <a:pt x="3891" y="1568"/>
                </a:lnTo>
                <a:lnTo>
                  <a:pt x="3893" y="1569"/>
                </a:lnTo>
                <a:lnTo>
                  <a:pt x="3896" y="1571"/>
                </a:lnTo>
                <a:lnTo>
                  <a:pt x="3900" y="1571"/>
                </a:lnTo>
                <a:lnTo>
                  <a:pt x="3908" y="1569"/>
                </a:lnTo>
                <a:lnTo>
                  <a:pt x="3915" y="1571"/>
                </a:lnTo>
                <a:lnTo>
                  <a:pt x="3922" y="1575"/>
                </a:lnTo>
                <a:lnTo>
                  <a:pt x="3929" y="1581"/>
                </a:lnTo>
                <a:lnTo>
                  <a:pt x="3932" y="1581"/>
                </a:lnTo>
                <a:lnTo>
                  <a:pt x="3937" y="1583"/>
                </a:lnTo>
                <a:lnTo>
                  <a:pt x="3934" y="1586"/>
                </a:lnTo>
                <a:lnTo>
                  <a:pt x="3930" y="1590"/>
                </a:lnTo>
                <a:lnTo>
                  <a:pt x="3925" y="1590"/>
                </a:lnTo>
                <a:lnTo>
                  <a:pt x="3920" y="1588"/>
                </a:lnTo>
                <a:lnTo>
                  <a:pt x="3917" y="1586"/>
                </a:lnTo>
                <a:lnTo>
                  <a:pt x="3917" y="1583"/>
                </a:lnTo>
                <a:lnTo>
                  <a:pt x="3915" y="1581"/>
                </a:lnTo>
                <a:lnTo>
                  <a:pt x="3908" y="1581"/>
                </a:lnTo>
                <a:lnTo>
                  <a:pt x="3901" y="1583"/>
                </a:lnTo>
                <a:lnTo>
                  <a:pt x="3900" y="1581"/>
                </a:lnTo>
                <a:lnTo>
                  <a:pt x="3900" y="1578"/>
                </a:lnTo>
                <a:lnTo>
                  <a:pt x="3898" y="1576"/>
                </a:lnTo>
                <a:lnTo>
                  <a:pt x="3889" y="1576"/>
                </a:lnTo>
                <a:lnTo>
                  <a:pt x="3884" y="1576"/>
                </a:lnTo>
                <a:lnTo>
                  <a:pt x="3881" y="1578"/>
                </a:lnTo>
                <a:lnTo>
                  <a:pt x="3878" y="1580"/>
                </a:lnTo>
                <a:lnTo>
                  <a:pt x="3876" y="1583"/>
                </a:lnTo>
                <a:lnTo>
                  <a:pt x="3872" y="1585"/>
                </a:lnTo>
                <a:lnTo>
                  <a:pt x="3871" y="1588"/>
                </a:lnTo>
                <a:lnTo>
                  <a:pt x="3869" y="1597"/>
                </a:lnTo>
                <a:lnTo>
                  <a:pt x="3864" y="1595"/>
                </a:lnTo>
                <a:lnTo>
                  <a:pt x="3860" y="1593"/>
                </a:lnTo>
                <a:lnTo>
                  <a:pt x="3855" y="1586"/>
                </a:lnTo>
                <a:lnTo>
                  <a:pt x="3852" y="1585"/>
                </a:lnTo>
                <a:lnTo>
                  <a:pt x="3847" y="1583"/>
                </a:lnTo>
                <a:lnTo>
                  <a:pt x="3842" y="1581"/>
                </a:lnTo>
                <a:lnTo>
                  <a:pt x="3835" y="1583"/>
                </a:lnTo>
                <a:lnTo>
                  <a:pt x="3833" y="1588"/>
                </a:lnTo>
                <a:lnTo>
                  <a:pt x="3831" y="1590"/>
                </a:lnTo>
                <a:lnTo>
                  <a:pt x="3828" y="1590"/>
                </a:lnTo>
                <a:lnTo>
                  <a:pt x="3828" y="1595"/>
                </a:lnTo>
                <a:lnTo>
                  <a:pt x="3826" y="1598"/>
                </a:lnTo>
                <a:lnTo>
                  <a:pt x="3823" y="1600"/>
                </a:lnTo>
                <a:lnTo>
                  <a:pt x="3819" y="1602"/>
                </a:lnTo>
                <a:lnTo>
                  <a:pt x="3811" y="1604"/>
                </a:lnTo>
                <a:lnTo>
                  <a:pt x="3809" y="1607"/>
                </a:lnTo>
                <a:lnTo>
                  <a:pt x="3807" y="1610"/>
                </a:lnTo>
                <a:lnTo>
                  <a:pt x="3802" y="1612"/>
                </a:lnTo>
                <a:lnTo>
                  <a:pt x="3801" y="1614"/>
                </a:lnTo>
                <a:lnTo>
                  <a:pt x="3796" y="1619"/>
                </a:lnTo>
                <a:lnTo>
                  <a:pt x="3794" y="1622"/>
                </a:lnTo>
                <a:lnTo>
                  <a:pt x="3790" y="1624"/>
                </a:lnTo>
                <a:lnTo>
                  <a:pt x="3785" y="1626"/>
                </a:lnTo>
                <a:lnTo>
                  <a:pt x="3780" y="1624"/>
                </a:lnTo>
                <a:lnTo>
                  <a:pt x="3780" y="1644"/>
                </a:lnTo>
                <a:lnTo>
                  <a:pt x="3767" y="1644"/>
                </a:lnTo>
                <a:lnTo>
                  <a:pt x="3765" y="1638"/>
                </a:lnTo>
                <a:lnTo>
                  <a:pt x="3765" y="1633"/>
                </a:lnTo>
                <a:lnTo>
                  <a:pt x="3768" y="1627"/>
                </a:lnTo>
                <a:lnTo>
                  <a:pt x="3770" y="1624"/>
                </a:lnTo>
                <a:lnTo>
                  <a:pt x="3775" y="1619"/>
                </a:lnTo>
                <a:lnTo>
                  <a:pt x="3778" y="1615"/>
                </a:lnTo>
                <a:lnTo>
                  <a:pt x="3780" y="1610"/>
                </a:lnTo>
                <a:lnTo>
                  <a:pt x="3777" y="1605"/>
                </a:lnTo>
                <a:lnTo>
                  <a:pt x="3777" y="1600"/>
                </a:lnTo>
                <a:lnTo>
                  <a:pt x="3780" y="1590"/>
                </a:lnTo>
                <a:lnTo>
                  <a:pt x="3780" y="1585"/>
                </a:lnTo>
                <a:lnTo>
                  <a:pt x="3778" y="1580"/>
                </a:lnTo>
                <a:lnTo>
                  <a:pt x="3775" y="1571"/>
                </a:lnTo>
                <a:lnTo>
                  <a:pt x="3772" y="1563"/>
                </a:lnTo>
                <a:lnTo>
                  <a:pt x="3772" y="1556"/>
                </a:lnTo>
                <a:lnTo>
                  <a:pt x="3773" y="1549"/>
                </a:lnTo>
                <a:lnTo>
                  <a:pt x="3772" y="1544"/>
                </a:lnTo>
                <a:lnTo>
                  <a:pt x="3768" y="1539"/>
                </a:lnTo>
                <a:lnTo>
                  <a:pt x="3760" y="1532"/>
                </a:lnTo>
                <a:lnTo>
                  <a:pt x="3751" y="1525"/>
                </a:lnTo>
                <a:lnTo>
                  <a:pt x="3748" y="1520"/>
                </a:lnTo>
                <a:lnTo>
                  <a:pt x="3746" y="1515"/>
                </a:lnTo>
                <a:lnTo>
                  <a:pt x="3736" y="1511"/>
                </a:lnTo>
                <a:lnTo>
                  <a:pt x="3727" y="1506"/>
                </a:lnTo>
                <a:lnTo>
                  <a:pt x="3720" y="1499"/>
                </a:lnTo>
                <a:lnTo>
                  <a:pt x="3712" y="1494"/>
                </a:lnTo>
                <a:lnTo>
                  <a:pt x="3710" y="1503"/>
                </a:lnTo>
                <a:lnTo>
                  <a:pt x="3712" y="1510"/>
                </a:lnTo>
                <a:lnTo>
                  <a:pt x="3715" y="1515"/>
                </a:lnTo>
                <a:lnTo>
                  <a:pt x="3719" y="1518"/>
                </a:lnTo>
                <a:lnTo>
                  <a:pt x="3722" y="1522"/>
                </a:lnTo>
                <a:lnTo>
                  <a:pt x="3726" y="1527"/>
                </a:lnTo>
                <a:lnTo>
                  <a:pt x="3727" y="1534"/>
                </a:lnTo>
                <a:lnTo>
                  <a:pt x="3726" y="1542"/>
                </a:lnTo>
                <a:lnTo>
                  <a:pt x="3717" y="1537"/>
                </a:lnTo>
                <a:lnTo>
                  <a:pt x="3712" y="1535"/>
                </a:lnTo>
                <a:lnTo>
                  <a:pt x="3705" y="1535"/>
                </a:lnTo>
                <a:lnTo>
                  <a:pt x="3703" y="1532"/>
                </a:lnTo>
                <a:lnTo>
                  <a:pt x="3700" y="1532"/>
                </a:lnTo>
                <a:lnTo>
                  <a:pt x="3697" y="1534"/>
                </a:lnTo>
                <a:lnTo>
                  <a:pt x="3691" y="1535"/>
                </a:lnTo>
                <a:lnTo>
                  <a:pt x="3691" y="1556"/>
                </a:lnTo>
                <a:lnTo>
                  <a:pt x="3697" y="1557"/>
                </a:lnTo>
                <a:lnTo>
                  <a:pt x="3698" y="1559"/>
                </a:lnTo>
                <a:lnTo>
                  <a:pt x="3698" y="1563"/>
                </a:lnTo>
                <a:lnTo>
                  <a:pt x="3703" y="1564"/>
                </a:lnTo>
                <a:lnTo>
                  <a:pt x="3705" y="1566"/>
                </a:lnTo>
                <a:lnTo>
                  <a:pt x="3705" y="1569"/>
                </a:lnTo>
                <a:lnTo>
                  <a:pt x="3714" y="1575"/>
                </a:lnTo>
                <a:lnTo>
                  <a:pt x="3719" y="1576"/>
                </a:lnTo>
                <a:lnTo>
                  <a:pt x="3726" y="1576"/>
                </a:lnTo>
                <a:lnTo>
                  <a:pt x="3722" y="1583"/>
                </a:lnTo>
                <a:lnTo>
                  <a:pt x="3720" y="1586"/>
                </a:lnTo>
                <a:lnTo>
                  <a:pt x="3717" y="1588"/>
                </a:lnTo>
                <a:lnTo>
                  <a:pt x="3714" y="1586"/>
                </a:lnTo>
                <a:lnTo>
                  <a:pt x="3707" y="1581"/>
                </a:lnTo>
                <a:lnTo>
                  <a:pt x="3698" y="1576"/>
                </a:lnTo>
                <a:lnTo>
                  <a:pt x="3695" y="1578"/>
                </a:lnTo>
                <a:lnTo>
                  <a:pt x="3693" y="1581"/>
                </a:lnTo>
                <a:lnTo>
                  <a:pt x="3691" y="1590"/>
                </a:lnTo>
                <a:lnTo>
                  <a:pt x="3690" y="1593"/>
                </a:lnTo>
                <a:lnTo>
                  <a:pt x="3688" y="1597"/>
                </a:lnTo>
                <a:lnTo>
                  <a:pt x="3685" y="1600"/>
                </a:lnTo>
                <a:lnTo>
                  <a:pt x="3685" y="1604"/>
                </a:lnTo>
                <a:lnTo>
                  <a:pt x="3680" y="1607"/>
                </a:lnTo>
                <a:lnTo>
                  <a:pt x="3674" y="1610"/>
                </a:lnTo>
                <a:lnTo>
                  <a:pt x="3669" y="1615"/>
                </a:lnTo>
                <a:lnTo>
                  <a:pt x="3664" y="1617"/>
                </a:lnTo>
                <a:lnTo>
                  <a:pt x="3662" y="1631"/>
                </a:lnTo>
                <a:lnTo>
                  <a:pt x="3659" y="1643"/>
                </a:lnTo>
                <a:lnTo>
                  <a:pt x="3651" y="1665"/>
                </a:lnTo>
                <a:lnTo>
                  <a:pt x="3647" y="1665"/>
                </a:lnTo>
                <a:lnTo>
                  <a:pt x="3644" y="1661"/>
                </a:lnTo>
                <a:lnTo>
                  <a:pt x="3642" y="1656"/>
                </a:lnTo>
                <a:lnTo>
                  <a:pt x="3642" y="1651"/>
                </a:lnTo>
                <a:lnTo>
                  <a:pt x="3642" y="1646"/>
                </a:lnTo>
                <a:lnTo>
                  <a:pt x="3644" y="1641"/>
                </a:lnTo>
                <a:lnTo>
                  <a:pt x="3647" y="1638"/>
                </a:lnTo>
                <a:lnTo>
                  <a:pt x="3651" y="1638"/>
                </a:lnTo>
                <a:lnTo>
                  <a:pt x="3651" y="1633"/>
                </a:lnTo>
                <a:lnTo>
                  <a:pt x="3651" y="1627"/>
                </a:lnTo>
                <a:lnTo>
                  <a:pt x="3656" y="1622"/>
                </a:lnTo>
                <a:lnTo>
                  <a:pt x="3657" y="1615"/>
                </a:lnTo>
                <a:lnTo>
                  <a:pt x="3659" y="1610"/>
                </a:lnTo>
                <a:lnTo>
                  <a:pt x="3657" y="1604"/>
                </a:lnTo>
                <a:lnTo>
                  <a:pt x="3669" y="1597"/>
                </a:lnTo>
                <a:lnTo>
                  <a:pt x="3673" y="1592"/>
                </a:lnTo>
                <a:lnTo>
                  <a:pt x="3678" y="1586"/>
                </a:lnTo>
                <a:lnTo>
                  <a:pt x="3681" y="1580"/>
                </a:lnTo>
                <a:lnTo>
                  <a:pt x="3683" y="1573"/>
                </a:lnTo>
                <a:lnTo>
                  <a:pt x="3685" y="1564"/>
                </a:lnTo>
                <a:lnTo>
                  <a:pt x="3685" y="1556"/>
                </a:lnTo>
                <a:lnTo>
                  <a:pt x="3680" y="1552"/>
                </a:lnTo>
                <a:lnTo>
                  <a:pt x="3676" y="1551"/>
                </a:lnTo>
                <a:lnTo>
                  <a:pt x="3673" y="1552"/>
                </a:lnTo>
                <a:lnTo>
                  <a:pt x="3671" y="1556"/>
                </a:lnTo>
                <a:lnTo>
                  <a:pt x="3668" y="1557"/>
                </a:lnTo>
                <a:lnTo>
                  <a:pt x="3666" y="1559"/>
                </a:lnTo>
                <a:lnTo>
                  <a:pt x="3664" y="1564"/>
                </a:lnTo>
                <a:lnTo>
                  <a:pt x="3664" y="1576"/>
                </a:lnTo>
                <a:lnTo>
                  <a:pt x="3657" y="1576"/>
                </a:lnTo>
                <a:lnTo>
                  <a:pt x="3657" y="1566"/>
                </a:lnTo>
                <a:lnTo>
                  <a:pt x="3657" y="1556"/>
                </a:lnTo>
                <a:lnTo>
                  <a:pt x="3661" y="1549"/>
                </a:lnTo>
                <a:lnTo>
                  <a:pt x="3664" y="1542"/>
                </a:lnTo>
                <a:lnTo>
                  <a:pt x="3671" y="1539"/>
                </a:lnTo>
                <a:lnTo>
                  <a:pt x="3676" y="1534"/>
                </a:lnTo>
                <a:lnTo>
                  <a:pt x="3678" y="1525"/>
                </a:lnTo>
                <a:lnTo>
                  <a:pt x="3678" y="1515"/>
                </a:lnTo>
                <a:lnTo>
                  <a:pt x="3674" y="1501"/>
                </a:lnTo>
                <a:lnTo>
                  <a:pt x="3673" y="1494"/>
                </a:lnTo>
                <a:lnTo>
                  <a:pt x="3669" y="1489"/>
                </a:lnTo>
                <a:lnTo>
                  <a:pt x="3666" y="1484"/>
                </a:lnTo>
                <a:lnTo>
                  <a:pt x="3659" y="1482"/>
                </a:lnTo>
                <a:lnTo>
                  <a:pt x="3652" y="1481"/>
                </a:lnTo>
                <a:lnTo>
                  <a:pt x="3644" y="1481"/>
                </a:lnTo>
                <a:lnTo>
                  <a:pt x="3644" y="1474"/>
                </a:lnTo>
                <a:lnTo>
                  <a:pt x="3634" y="1481"/>
                </a:lnTo>
                <a:lnTo>
                  <a:pt x="3623" y="1489"/>
                </a:lnTo>
                <a:lnTo>
                  <a:pt x="3620" y="1493"/>
                </a:lnTo>
                <a:lnTo>
                  <a:pt x="3618" y="1499"/>
                </a:lnTo>
                <a:lnTo>
                  <a:pt x="3616" y="1506"/>
                </a:lnTo>
                <a:lnTo>
                  <a:pt x="3616" y="1515"/>
                </a:lnTo>
                <a:lnTo>
                  <a:pt x="3596" y="1556"/>
                </a:lnTo>
                <a:lnTo>
                  <a:pt x="3596" y="1563"/>
                </a:lnTo>
                <a:lnTo>
                  <a:pt x="3598" y="1568"/>
                </a:lnTo>
                <a:lnTo>
                  <a:pt x="3603" y="1576"/>
                </a:lnTo>
                <a:lnTo>
                  <a:pt x="3608" y="1585"/>
                </a:lnTo>
                <a:lnTo>
                  <a:pt x="3610" y="1590"/>
                </a:lnTo>
                <a:lnTo>
                  <a:pt x="3610" y="1597"/>
                </a:lnTo>
                <a:lnTo>
                  <a:pt x="3603" y="1598"/>
                </a:lnTo>
                <a:lnTo>
                  <a:pt x="3599" y="1602"/>
                </a:lnTo>
                <a:lnTo>
                  <a:pt x="3598" y="1605"/>
                </a:lnTo>
                <a:lnTo>
                  <a:pt x="3599" y="1609"/>
                </a:lnTo>
                <a:lnTo>
                  <a:pt x="3603" y="1617"/>
                </a:lnTo>
                <a:lnTo>
                  <a:pt x="3603" y="1624"/>
                </a:lnTo>
                <a:lnTo>
                  <a:pt x="3603" y="1631"/>
                </a:lnTo>
                <a:lnTo>
                  <a:pt x="3596" y="1631"/>
                </a:lnTo>
                <a:lnTo>
                  <a:pt x="3593" y="1631"/>
                </a:lnTo>
                <a:lnTo>
                  <a:pt x="3589" y="1633"/>
                </a:lnTo>
                <a:lnTo>
                  <a:pt x="3587" y="1636"/>
                </a:lnTo>
                <a:lnTo>
                  <a:pt x="3582" y="1641"/>
                </a:lnTo>
                <a:lnTo>
                  <a:pt x="3579" y="1644"/>
                </a:lnTo>
                <a:lnTo>
                  <a:pt x="3576" y="1644"/>
                </a:lnTo>
                <a:lnTo>
                  <a:pt x="3570" y="1650"/>
                </a:lnTo>
                <a:lnTo>
                  <a:pt x="3565" y="1655"/>
                </a:lnTo>
                <a:lnTo>
                  <a:pt x="3557" y="1656"/>
                </a:lnTo>
                <a:lnTo>
                  <a:pt x="3548" y="1658"/>
                </a:lnTo>
                <a:lnTo>
                  <a:pt x="3548" y="1667"/>
                </a:lnTo>
                <a:lnTo>
                  <a:pt x="3552" y="1672"/>
                </a:lnTo>
                <a:lnTo>
                  <a:pt x="3557" y="1675"/>
                </a:lnTo>
                <a:lnTo>
                  <a:pt x="3562" y="1679"/>
                </a:lnTo>
                <a:lnTo>
                  <a:pt x="3562" y="1706"/>
                </a:lnTo>
                <a:lnTo>
                  <a:pt x="3562" y="1713"/>
                </a:lnTo>
                <a:lnTo>
                  <a:pt x="3560" y="1718"/>
                </a:lnTo>
                <a:lnTo>
                  <a:pt x="3555" y="1728"/>
                </a:lnTo>
                <a:lnTo>
                  <a:pt x="3548" y="1735"/>
                </a:lnTo>
                <a:lnTo>
                  <a:pt x="3543" y="1743"/>
                </a:lnTo>
                <a:lnTo>
                  <a:pt x="3541" y="1747"/>
                </a:lnTo>
                <a:lnTo>
                  <a:pt x="3533" y="1760"/>
                </a:lnTo>
                <a:lnTo>
                  <a:pt x="3521" y="1776"/>
                </a:lnTo>
                <a:lnTo>
                  <a:pt x="3521" y="1777"/>
                </a:lnTo>
                <a:lnTo>
                  <a:pt x="3521" y="1788"/>
                </a:lnTo>
                <a:lnTo>
                  <a:pt x="3523" y="1791"/>
                </a:lnTo>
                <a:lnTo>
                  <a:pt x="3526" y="1791"/>
                </a:lnTo>
                <a:lnTo>
                  <a:pt x="3530" y="1789"/>
                </a:lnTo>
                <a:lnTo>
                  <a:pt x="3535" y="1788"/>
                </a:lnTo>
                <a:lnTo>
                  <a:pt x="3538" y="1786"/>
                </a:lnTo>
                <a:lnTo>
                  <a:pt x="3540" y="1784"/>
                </a:lnTo>
                <a:lnTo>
                  <a:pt x="3545" y="1781"/>
                </a:lnTo>
                <a:lnTo>
                  <a:pt x="3548" y="1781"/>
                </a:lnTo>
                <a:lnTo>
                  <a:pt x="3550" y="1771"/>
                </a:lnTo>
                <a:lnTo>
                  <a:pt x="3552" y="1760"/>
                </a:lnTo>
                <a:lnTo>
                  <a:pt x="3553" y="1757"/>
                </a:lnTo>
                <a:lnTo>
                  <a:pt x="3555" y="1754"/>
                </a:lnTo>
                <a:lnTo>
                  <a:pt x="3555" y="1747"/>
                </a:lnTo>
                <a:lnTo>
                  <a:pt x="3560" y="1745"/>
                </a:lnTo>
                <a:lnTo>
                  <a:pt x="3564" y="1743"/>
                </a:lnTo>
                <a:lnTo>
                  <a:pt x="3570" y="1735"/>
                </a:lnTo>
                <a:lnTo>
                  <a:pt x="3576" y="1726"/>
                </a:lnTo>
                <a:lnTo>
                  <a:pt x="3579" y="1723"/>
                </a:lnTo>
                <a:lnTo>
                  <a:pt x="3582" y="1719"/>
                </a:lnTo>
                <a:lnTo>
                  <a:pt x="3586" y="1713"/>
                </a:lnTo>
                <a:lnTo>
                  <a:pt x="3591" y="1706"/>
                </a:lnTo>
                <a:lnTo>
                  <a:pt x="3594" y="1702"/>
                </a:lnTo>
                <a:lnTo>
                  <a:pt x="3599" y="1701"/>
                </a:lnTo>
                <a:lnTo>
                  <a:pt x="3605" y="1699"/>
                </a:lnTo>
                <a:lnTo>
                  <a:pt x="3610" y="1699"/>
                </a:lnTo>
                <a:lnTo>
                  <a:pt x="3598" y="1725"/>
                </a:lnTo>
                <a:lnTo>
                  <a:pt x="3582" y="1747"/>
                </a:lnTo>
                <a:lnTo>
                  <a:pt x="3582" y="1752"/>
                </a:lnTo>
                <a:lnTo>
                  <a:pt x="3584" y="1755"/>
                </a:lnTo>
                <a:lnTo>
                  <a:pt x="3587" y="1757"/>
                </a:lnTo>
                <a:lnTo>
                  <a:pt x="3591" y="1759"/>
                </a:lnTo>
                <a:lnTo>
                  <a:pt x="3599" y="1760"/>
                </a:lnTo>
                <a:lnTo>
                  <a:pt x="3601" y="1764"/>
                </a:lnTo>
                <a:lnTo>
                  <a:pt x="3603" y="1767"/>
                </a:lnTo>
                <a:lnTo>
                  <a:pt x="3606" y="1769"/>
                </a:lnTo>
                <a:lnTo>
                  <a:pt x="3610" y="1771"/>
                </a:lnTo>
                <a:lnTo>
                  <a:pt x="3615" y="1776"/>
                </a:lnTo>
                <a:lnTo>
                  <a:pt x="3616" y="1779"/>
                </a:lnTo>
                <a:lnTo>
                  <a:pt x="3620" y="1781"/>
                </a:lnTo>
                <a:lnTo>
                  <a:pt x="3623" y="1783"/>
                </a:lnTo>
                <a:lnTo>
                  <a:pt x="3630" y="1781"/>
                </a:lnTo>
                <a:lnTo>
                  <a:pt x="3634" y="1781"/>
                </a:lnTo>
                <a:lnTo>
                  <a:pt x="3635" y="1779"/>
                </a:lnTo>
                <a:lnTo>
                  <a:pt x="3637" y="1774"/>
                </a:lnTo>
                <a:lnTo>
                  <a:pt x="3639" y="1769"/>
                </a:lnTo>
                <a:lnTo>
                  <a:pt x="3640" y="1767"/>
                </a:lnTo>
                <a:lnTo>
                  <a:pt x="3644" y="1767"/>
                </a:lnTo>
                <a:lnTo>
                  <a:pt x="3644" y="1762"/>
                </a:lnTo>
                <a:lnTo>
                  <a:pt x="3644" y="1757"/>
                </a:lnTo>
                <a:lnTo>
                  <a:pt x="3649" y="1752"/>
                </a:lnTo>
                <a:lnTo>
                  <a:pt x="3651" y="1745"/>
                </a:lnTo>
                <a:lnTo>
                  <a:pt x="3652" y="1740"/>
                </a:lnTo>
                <a:lnTo>
                  <a:pt x="3651" y="1733"/>
                </a:lnTo>
                <a:lnTo>
                  <a:pt x="3654" y="1733"/>
                </a:lnTo>
                <a:lnTo>
                  <a:pt x="3656" y="1735"/>
                </a:lnTo>
                <a:lnTo>
                  <a:pt x="3657" y="1740"/>
                </a:lnTo>
                <a:lnTo>
                  <a:pt x="3659" y="1745"/>
                </a:lnTo>
                <a:lnTo>
                  <a:pt x="3661" y="1747"/>
                </a:lnTo>
                <a:lnTo>
                  <a:pt x="3664" y="1747"/>
                </a:lnTo>
                <a:lnTo>
                  <a:pt x="3668" y="1745"/>
                </a:lnTo>
                <a:lnTo>
                  <a:pt x="3671" y="1743"/>
                </a:lnTo>
                <a:lnTo>
                  <a:pt x="3673" y="1740"/>
                </a:lnTo>
                <a:lnTo>
                  <a:pt x="3678" y="1740"/>
                </a:lnTo>
                <a:lnTo>
                  <a:pt x="3680" y="1735"/>
                </a:lnTo>
                <a:lnTo>
                  <a:pt x="3681" y="1733"/>
                </a:lnTo>
                <a:lnTo>
                  <a:pt x="3685" y="1733"/>
                </a:lnTo>
                <a:lnTo>
                  <a:pt x="3688" y="1731"/>
                </a:lnTo>
                <a:lnTo>
                  <a:pt x="3690" y="1728"/>
                </a:lnTo>
                <a:lnTo>
                  <a:pt x="3691" y="1719"/>
                </a:lnTo>
                <a:lnTo>
                  <a:pt x="3695" y="1719"/>
                </a:lnTo>
                <a:lnTo>
                  <a:pt x="3697" y="1718"/>
                </a:lnTo>
                <a:lnTo>
                  <a:pt x="3698" y="1713"/>
                </a:lnTo>
                <a:lnTo>
                  <a:pt x="3698" y="1685"/>
                </a:lnTo>
                <a:lnTo>
                  <a:pt x="3703" y="1682"/>
                </a:lnTo>
                <a:lnTo>
                  <a:pt x="3710" y="1680"/>
                </a:lnTo>
                <a:lnTo>
                  <a:pt x="3715" y="1677"/>
                </a:lnTo>
                <a:lnTo>
                  <a:pt x="3717" y="1675"/>
                </a:lnTo>
                <a:lnTo>
                  <a:pt x="3719" y="1672"/>
                </a:lnTo>
                <a:lnTo>
                  <a:pt x="3724" y="1663"/>
                </a:lnTo>
                <a:lnTo>
                  <a:pt x="3726" y="1658"/>
                </a:lnTo>
                <a:lnTo>
                  <a:pt x="3726" y="1651"/>
                </a:lnTo>
                <a:lnTo>
                  <a:pt x="3753" y="1651"/>
                </a:lnTo>
                <a:lnTo>
                  <a:pt x="3751" y="1655"/>
                </a:lnTo>
                <a:lnTo>
                  <a:pt x="3749" y="1658"/>
                </a:lnTo>
                <a:lnTo>
                  <a:pt x="3746" y="1661"/>
                </a:lnTo>
                <a:lnTo>
                  <a:pt x="3746" y="1665"/>
                </a:lnTo>
                <a:lnTo>
                  <a:pt x="3748" y="1667"/>
                </a:lnTo>
                <a:lnTo>
                  <a:pt x="3749" y="1668"/>
                </a:lnTo>
                <a:lnTo>
                  <a:pt x="3753" y="1672"/>
                </a:lnTo>
                <a:lnTo>
                  <a:pt x="3755" y="1677"/>
                </a:lnTo>
                <a:lnTo>
                  <a:pt x="3756" y="1679"/>
                </a:lnTo>
                <a:lnTo>
                  <a:pt x="3760" y="1679"/>
                </a:lnTo>
                <a:lnTo>
                  <a:pt x="3761" y="1679"/>
                </a:lnTo>
                <a:lnTo>
                  <a:pt x="3763" y="1677"/>
                </a:lnTo>
                <a:lnTo>
                  <a:pt x="3765" y="1672"/>
                </a:lnTo>
                <a:lnTo>
                  <a:pt x="3767" y="1658"/>
                </a:lnTo>
                <a:lnTo>
                  <a:pt x="3770" y="1660"/>
                </a:lnTo>
                <a:lnTo>
                  <a:pt x="3772" y="1661"/>
                </a:lnTo>
                <a:lnTo>
                  <a:pt x="3773" y="1668"/>
                </a:lnTo>
                <a:lnTo>
                  <a:pt x="3773" y="1685"/>
                </a:lnTo>
                <a:lnTo>
                  <a:pt x="3773" y="1692"/>
                </a:lnTo>
                <a:lnTo>
                  <a:pt x="3775" y="1697"/>
                </a:lnTo>
                <a:lnTo>
                  <a:pt x="3778" y="1701"/>
                </a:lnTo>
                <a:lnTo>
                  <a:pt x="3780" y="1706"/>
                </a:lnTo>
                <a:lnTo>
                  <a:pt x="3828" y="1706"/>
                </a:lnTo>
                <a:lnTo>
                  <a:pt x="3830" y="1701"/>
                </a:lnTo>
                <a:lnTo>
                  <a:pt x="3833" y="1699"/>
                </a:lnTo>
                <a:lnTo>
                  <a:pt x="3842" y="1696"/>
                </a:lnTo>
                <a:lnTo>
                  <a:pt x="3850" y="1692"/>
                </a:lnTo>
                <a:lnTo>
                  <a:pt x="3854" y="1690"/>
                </a:lnTo>
                <a:lnTo>
                  <a:pt x="3855" y="1685"/>
                </a:lnTo>
                <a:lnTo>
                  <a:pt x="3859" y="1687"/>
                </a:lnTo>
                <a:lnTo>
                  <a:pt x="3860" y="1690"/>
                </a:lnTo>
                <a:lnTo>
                  <a:pt x="3862" y="1699"/>
                </a:lnTo>
                <a:lnTo>
                  <a:pt x="3866" y="1699"/>
                </a:lnTo>
                <a:lnTo>
                  <a:pt x="3867" y="1701"/>
                </a:lnTo>
                <a:lnTo>
                  <a:pt x="3869" y="1706"/>
                </a:lnTo>
                <a:lnTo>
                  <a:pt x="3872" y="1706"/>
                </a:lnTo>
                <a:lnTo>
                  <a:pt x="3874" y="1704"/>
                </a:lnTo>
                <a:lnTo>
                  <a:pt x="3874" y="1701"/>
                </a:lnTo>
                <a:lnTo>
                  <a:pt x="3876" y="1699"/>
                </a:lnTo>
                <a:lnTo>
                  <a:pt x="3879" y="1699"/>
                </a:lnTo>
                <a:lnTo>
                  <a:pt x="3883" y="1699"/>
                </a:lnTo>
                <a:lnTo>
                  <a:pt x="3886" y="1699"/>
                </a:lnTo>
                <a:lnTo>
                  <a:pt x="3889" y="1699"/>
                </a:lnTo>
                <a:lnTo>
                  <a:pt x="3896" y="1696"/>
                </a:lnTo>
                <a:lnTo>
                  <a:pt x="3903" y="1692"/>
                </a:lnTo>
                <a:lnTo>
                  <a:pt x="3903" y="1689"/>
                </a:lnTo>
                <a:lnTo>
                  <a:pt x="3903" y="1685"/>
                </a:lnTo>
                <a:lnTo>
                  <a:pt x="3907" y="1685"/>
                </a:lnTo>
                <a:lnTo>
                  <a:pt x="3910" y="1685"/>
                </a:lnTo>
                <a:lnTo>
                  <a:pt x="3910" y="1682"/>
                </a:lnTo>
                <a:lnTo>
                  <a:pt x="3910" y="1679"/>
                </a:lnTo>
                <a:lnTo>
                  <a:pt x="3913" y="1679"/>
                </a:lnTo>
                <a:lnTo>
                  <a:pt x="3917" y="1679"/>
                </a:lnTo>
                <a:lnTo>
                  <a:pt x="3917" y="1675"/>
                </a:lnTo>
                <a:lnTo>
                  <a:pt x="3917" y="1672"/>
                </a:lnTo>
                <a:lnTo>
                  <a:pt x="3925" y="1667"/>
                </a:lnTo>
                <a:lnTo>
                  <a:pt x="3930" y="1665"/>
                </a:lnTo>
                <a:lnTo>
                  <a:pt x="3937" y="1665"/>
                </a:lnTo>
                <a:lnTo>
                  <a:pt x="3937" y="1672"/>
                </a:lnTo>
                <a:lnTo>
                  <a:pt x="3936" y="1679"/>
                </a:lnTo>
                <a:lnTo>
                  <a:pt x="3929" y="1687"/>
                </a:lnTo>
                <a:lnTo>
                  <a:pt x="3925" y="1692"/>
                </a:lnTo>
                <a:lnTo>
                  <a:pt x="3924" y="1697"/>
                </a:lnTo>
                <a:lnTo>
                  <a:pt x="3924" y="1704"/>
                </a:lnTo>
                <a:lnTo>
                  <a:pt x="3924" y="1713"/>
                </a:lnTo>
                <a:lnTo>
                  <a:pt x="3917" y="1713"/>
                </a:lnTo>
                <a:lnTo>
                  <a:pt x="3910" y="1713"/>
                </a:lnTo>
                <a:lnTo>
                  <a:pt x="3905" y="1714"/>
                </a:lnTo>
                <a:lnTo>
                  <a:pt x="3903" y="1719"/>
                </a:lnTo>
                <a:lnTo>
                  <a:pt x="3901" y="1721"/>
                </a:lnTo>
                <a:lnTo>
                  <a:pt x="3900" y="1723"/>
                </a:lnTo>
                <a:lnTo>
                  <a:pt x="3896" y="1726"/>
                </a:lnTo>
                <a:lnTo>
                  <a:pt x="3895" y="1731"/>
                </a:lnTo>
                <a:lnTo>
                  <a:pt x="3893" y="1733"/>
                </a:lnTo>
                <a:lnTo>
                  <a:pt x="3889" y="1733"/>
                </a:lnTo>
                <a:lnTo>
                  <a:pt x="3848" y="1733"/>
                </a:lnTo>
                <a:lnTo>
                  <a:pt x="3842" y="1735"/>
                </a:lnTo>
                <a:lnTo>
                  <a:pt x="3838" y="1733"/>
                </a:lnTo>
                <a:lnTo>
                  <a:pt x="3835" y="1731"/>
                </a:lnTo>
                <a:lnTo>
                  <a:pt x="3833" y="1728"/>
                </a:lnTo>
                <a:lnTo>
                  <a:pt x="3828" y="1723"/>
                </a:lnTo>
                <a:lnTo>
                  <a:pt x="3825" y="1721"/>
                </a:lnTo>
                <a:lnTo>
                  <a:pt x="3821" y="1719"/>
                </a:lnTo>
                <a:lnTo>
                  <a:pt x="3767" y="1719"/>
                </a:lnTo>
                <a:lnTo>
                  <a:pt x="3756" y="1726"/>
                </a:lnTo>
                <a:lnTo>
                  <a:pt x="3746" y="1735"/>
                </a:lnTo>
                <a:lnTo>
                  <a:pt x="3743" y="1738"/>
                </a:lnTo>
                <a:lnTo>
                  <a:pt x="3741" y="1745"/>
                </a:lnTo>
                <a:lnTo>
                  <a:pt x="3739" y="1752"/>
                </a:lnTo>
                <a:lnTo>
                  <a:pt x="3739" y="1760"/>
                </a:lnTo>
                <a:lnTo>
                  <a:pt x="3727" y="1759"/>
                </a:lnTo>
                <a:lnTo>
                  <a:pt x="3717" y="1755"/>
                </a:lnTo>
                <a:lnTo>
                  <a:pt x="3705" y="1754"/>
                </a:lnTo>
                <a:lnTo>
                  <a:pt x="3691" y="1754"/>
                </a:lnTo>
                <a:lnTo>
                  <a:pt x="3690" y="1762"/>
                </a:lnTo>
                <a:lnTo>
                  <a:pt x="3691" y="1767"/>
                </a:lnTo>
                <a:lnTo>
                  <a:pt x="3697" y="1769"/>
                </a:lnTo>
                <a:lnTo>
                  <a:pt x="3700" y="1772"/>
                </a:lnTo>
                <a:lnTo>
                  <a:pt x="3705" y="1774"/>
                </a:lnTo>
                <a:lnTo>
                  <a:pt x="3710" y="1776"/>
                </a:lnTo>
                <a:lnTo>
                  <a:pt x="3712" y="1781"/>
                </a:lnTo>
                <a:lnTo>
                  <a:pt x="3712" y="1788"/>
                </a:lnTo>
                <a:lnTo>
                  <a:pt x="3719" y="1793"/>
                </a:lnTo>
                <a:lnTo>
                  <a:pt x="3726" y="1798"/>
                </a:lnTo>
                <a:lnTo>
                  <a:pt x="3729" y="1800"/>
                </a:lnTo>
                <a:lnTo>
                  <a:pt x="3731" y="1805"/>
                </a:lnTo>
                <a:lnTo>
                  <a:pt x="3732" y="1810"/>
                </a:lnTo>
                <a:lnTo>
                  <a:pt x="3732" y="1815"/>
                </a:lnTo>
                <a:lnTo>
                  <a:pt x="3738" y="1818"/>
                </a:lnTo>
                <a:lnTo>
                  <a:pt x="3744" y="1820"/>
                </a:lnTo>
                <a:lnTo>
                  <a:pt x="3751" y="1822"/>
                </a:lnTo>
                <a:lnTo>
                  <a:pt x="3760" y="1822"/>
                </a:lnTo>
                <a:lnTo>
                  <a:pt x="3758" y="1823"/>
                </a:lnTo>
                <a:lnTo>
                  <a:pt x="3756" y="1825"/>
                </a:lnTo>
                <a:lnTo>
                  <a:pt x="3753" y="1829"/>
                </a:lnTo>
                <a:lnTo>
                  <a:pt x="3748" y="1830"/>
                </a:lnTo>
                <a:lnTo>
                  <a:pt x="3746" y="1832"/>
                </a:lnTo>
                <a:lnTo>
                  <a:pt x="3746" y="1835"/>
                </a:lnTo>
                <a:lnTo>
                  <a:pt x="3744" y="1839"/>
                </a:lnTo>
                <a:lnTo>
                  <a:pt x="3743" y="1842"/>
                </a:lnTo>
                <a:lnTo>
                  <a:pt x="3739" y="1846"/>
                </a:lnTo>
                <a:lnTo>
                  <a:pt x="3739" y="1849"/>
                </a:lnTo>
                <a:lnTo>
                  <a:pt x="3736" y="1858"/>
                </a:lnTo>
                <a:lnTo>
                  <a:pt x="3731" y="1864"/>
                </a:lnTo>
                <a:lnTo>
                  <a:pt x="3727" y="1873"/>
                </a:lnTo>
                <a:lnTo>
                  <a:pt x="3726" y="1878"/>
                </a:lnTo>
                <a:lnTo>
                  <a:pt x="3726" y="1883"/>
                </a:lnTo>
                <a:lnTo>
                  <a:pt x="3722" y="1883"/>
                </a:lnTo>
                <a:lnTo>
                  <a:pt x="3720" y="1881"/>
                </a:lnTo>
                <a:lnTo>
                  <a:pt x="3719" y="1876"/>
                </a:lnTo>
                <a:lnTo>
                  <a:pt x="3719" y="1863"/>
                </a:lnTo>
                <a:lnTo>
                  <a:pt x="3719" y="1835"/>
                </a:lnTo>
                <a:lnTo>
                  <a:pt x="3710" y="1817"/>
                </a:lnTo>
                <a:lnTo>
                  <a:pt x="3707" y="1806"/>
                </a:lnTo>
                <a:lnTo>
                  <a:pt x="3705" y="1794"/>
                </a:lnTo>
                <a:lnTo>
                  <a:pt x="3697" y="1794"/>
                </a:lnTo>
                <a:lnTo>
                  <a:pt x="3690" y="1796"/>
                </a:lnTo>
                <a:lnTo>
                  <a:pt x="3683" y="1798"/>
                </a:lnTo>
                <a:lnTo>
                  <a:pt x="3678" y="1801"/>
                </a:lnTo>
                <a:lnTo>
                  <a:pt x="3674" y="1803"/>
                </a:lnTo>
                <a:lnTo>
                  <a:pt x="3673" y="1803"/>
                </a:lnTo>
                <a:lnTo>
                  <a:pt x="3671" y="1805"/>
                </a:lnTo>
                <a:lnTo>
                  <a:pt x="3671" y="1808"/>
                </a:lnTo>
                <a:lnTo>
                  <a:pt x="3669" y="1812"/>
                </a:lnTo>
                <a:lnTo>
                  <a:pt x="3668" y="1815"/>
                </a:lnTo>
                <a:lnTo>
                  <a:pt x="3664" y="1818"/>
                </a:lnTo>
                <a:lnTo>
                  <a:pt x="3664" y="1822"/>
                </a:lnTo>
                <a:lnTo>
                  <a:pt x="3664" y="1839"/>
                </a:lnTo>
                <a:lnTo>
                  <a:pt x="3662" y="1846"/>
                </a:lnTo>
                <a:lnTo>
                  <a:pt x="3661" y="1847"/>
                </a:lnTo>
                <a:lnTo>
                  <a:pt x="3657" y="1849"/>
                </a:lnTo>
                <a:lnTo>
                  <a:pt x="3652" y="1858"/>
                </a:lnTo>
                <a:lnTo>
                  <a:pt x="3651" y="1863"/>
                </a:lnTo>
                <a:lnTo>
                  <a:pt x="3651" y="1870"/>
                </a:lnTo>
                <a:lnTo>
                  <a:pt x="3647" y="1870"/>
                </a:lnTo>
                <a:lnTo>
                  <a:pt x="3645" y="1868"/>
                </a:lnTo>
                <a:lnTo>
                  <a:pt x="3642" y="1863"/>
                </a:lnTo>
                <a:lnTo>
                  <a:pt x="3642" y="1858"/>
                </a:lnTo>
                <a:lnTo>
                  <a:pt x="3644" y="1849"/>
                </a:lnTo>
                <a:lnTo>
                  <a:pt x="3644" y="1842"/>
                </a:lnTo>
                <a:lnTo>
                  <a:pt x="3644" y="1835"/>
                </a:lnTo>
                <a:lnTo>
                  <a:pt x="3642" y="1830"/>
                </a:lnTo>
                <a:lnTo>
                  <a:pt x="3640" y="1829"/>
                </a:lnTo>
                <a:lnTo>
                  <a:pt x="3637" y="1829"/>
                </a:lnTo>
                <a:lnTo>
                  <a:pt x="3627" y="1829"/>
                </a:lnTo>
                <a:lnTo>
                  <a:pt x="3625" y="1830"/>
                </a:lnTo>
                <a:lnTo>
                  <a:pt x="3623" y="1832"/>
                </a:lnTo>
                <a:lnTo>
                  <a:pt x="3623" y="1837"/>
                </a:lnTo>
                <a:lnTo>
                  <a:pt x="3625" y="1844"/>
                </a:lnTo>
                <a:lnTo>
                  <a:pt x="3628" y="1851"/>
                </a:lnTo>
                <a:lnTo>
                  <a:pt x="3630" y="1856"/>
                </a:lnTo>
                <a:lnTo>
                  <a:pt x="3630" y="1859"/>
                </a:lnTo>
                <a:lnTo>
                  <a:pt x="3628" y="1861"/>
                </a:lnTo>
                <a:lnTo>
                  <a:pt x="3627" y="1863"/>
                </a:lnTo>
                <a:lnTo>
                  <a:pt x="3623" y="1863"/>
                </a:lnTo>
                <a:lnTo>
                  <a:pt x="3616" y="1864"/>
                </a:lnTo>
                <a:lnTo>
                  <a:pt x="3611" y="1864"/>
                </a:lnTo>
                <a:lnTo>
                  <a:pt x="3610" y="1861"/>
                </a:lnTo>
                <a:lnTo>
                  <a:pt x="3610" y="1856"/>
                </a:lnTo>
                <a:lnTo>
                  <a:pt x="3610" y="1846"/>
                </a:lnTo>
                <a:lnTo>
                  <a:pt x="3608" y="1842"/>
                </a:lnTo>
                <a:lnTo>
                  <a:pt x="3603" y="1842"/>
                </a:lnTo>
                <a:lnTo>
                  <a:pt x="3599" y="1842"/>
                </a:lnTo>
                <a:lnTo>
                  <a:pt x="3596" y="1844"/>
                </a:lnTo>
                <a:lnTo>
                  <a:pt x="3589" y="1854"/>
                </a:lnTo>
                <a:lnTo>
                  <a:pt x="3584" y="1864"/>
                </a:lnTo>
                <a:lnTo>
                  <a:pt x="3582" y="1870"/>
                </a:lnTo>
                <a:lnTo>
                  <a:pt x="3589" y="1870"/>
                </a:lnTo>
                <a:lnTo>
                  <a:pt x="3589" y="1873"/>
                </a:lnTo>
                <a:lnTo>
                  <a:pt x="3589" y="1876"/>
                </a:lnTo>
                <a:lnTo>
                  <a:pt x="3586" y="1880"/>
                </a:lnTo>
                <a:lnTo>
                  <a:pt x="3581" y="1883"/>
                </a:lnTo>
                <a:lnTo>
                  <a:pt x="3576" y="1883"/>
                </a:lnTo>
                <a:lnTo>
                  <a:pt x="3576" y="1890"/>
                </a:lnTo>
                <a:lnTo>
                  <a:pt x="3576" y="1902"/>
                </a:lnTo>
                <a:lnTo>
                  <a:pt x="3574" y="1902"/>
                </a:lnTo>
                <a:lnTo>
                  <a:pt x="3570" y="1902"/>
                </a:lnTo>
                <a:lnTo>
                  <a:pt x="3565" y="1897"/>
                </a:lnTo>
                <a:lnTo>
                  <a:pt x="3560" y="1897"/>
                </a:lnTo>
                <a:lnTo>
                  <a:pt x="3555" y="1897"/>
                </a:lnTo>
                <a:lnTo>
                  <a:pt x="3555" y="1914"/>
                </a:lnTo>
                <a:lnTo>
                  <a:pt x="3557" y="1921"/>
                </a:lnTo>
                <a:lnTo>
                  <a:pt x="3558" y="1922"/>
                </a:lnTo>
                <a:lnTo>
                  <a:pt x="3562" y="1924"/>
                </a:lnTo>
                <a:lnTo>
                  <a:pt x="3560" y="1927"/>
                </a:lnTo>
                <a:lnTo>
                  <a:pt x="3557" y="1929"/>
                </a:lnTo>
                <a:lnTo>
                  <a:pt x="3555" y="1929"/>
                </a:lnTo>
                <a:lnTo>
                  <a:pt x="3553" y="1929"/>
                </a:lnTo>
                <a:lnTo>
                  <a:pt x="3547" y="1926"/>
                </a:lnTo>
                <a:lnTo>
                  <a:pt x="3541" y="1924"/>
                </a:lnTo>
                <a:lnTo>
                  <a:pt x="3535" y="1924"/>
                </a:lnTo>
                <a:lnTo>
                  <a:pt x="3530" y="1927"/>
                </a:lnTo>
                <a:lnTo>
                  <a:pt x="3526" y="1929"/>
                </a:lnTo>
                <a:lnTo>
                  <a:pt x="3521" y="1931"/>
                </a:lnTo>
                <a:lnTo>
                  <a:pt x="3514" y="1931"/>
                </a:lnTo>
                <a:lnTo>
                  <a:pt x="3514" y="1938"/>
                </a:lnTo>
                <a:lnTo>
                  <a:pt x="3516" y="1943"/>
                </a:lnTo>
                <a:lnTo>
                  <a:pt x="3521" y="1945"/>
                </a:lnTo>
                <a:lnTo>
                  <a:pt x="3526" y="1946"/>
                </a:lnTo>
                <a:lnTo>
                  <a:pt x="3538" y="1948"/>
                </a:lnTo>
                <a:lnTo>
                  <a:pt x="3543" y="1950"/>
                </a:lnTo>
                <a:lnTo>
                  <a:pt x="3548" y="1951"/>
                </a:lnTo>
                <a:lnTo>
                  <a:pt x="3557" y="1946"/>
                </a:lnTo>
                <a:lnTo>
                  <a:pt x="3562" y="1945"/>
                </a:lnTo>
                <a:lnTo>
                  <a:pt x="3569" y="1945"/>
                </a:lnTo>
                <a:lnTo>
                  <a:pt x="3574" y="1945"/>
                </a:lnTo>
                <a:lnTo>
                  <a:pt x="3576" y="1941"/>
                </a:lnTo>
                <a:lnTo>
                  <a:pt x="3576" y="1938"/>
                </a:lnTo>
                <a:lnTo>
                  <a:pt x="3576" y="1931"/>
                </a:lnTo>
                <a:lnTo>
                  <a:pt x="3576" y="1921"/>
                </a:lnTo>
                <a:lnTo>
                  <a:pt x="3574" y="1916"/>
                </a:lnTo>
                <a:lnTo>
                  <a:pt x="3576" y="1910"/>
                </a:lnTo>
                <a:lnTo>
                  <a:pt x="3579" y="1910"/>
                </a:lnTo>
                <a:lnTo>
                  <a:pt x="3582" y="1912"/>
                </a:lnTo>
                <a:lnTo>
                  <a:pt x="3589" y="1914"/>
                </a:lnTo>
                <a:lnTo>
                  <a:pt x="3593" y="1916"/>
                </a:lnTo>
                <a:lnTo>
                  <a:pt x="3594" y="1914"/>
                </a:lnTo>
                <a:lnTo>
                  <a:pt x="3596" y="1910"/>
                </a:lnTo>
                <a:lnTo>
                  <a:pt x="3599" y="1909"/>
                </a:lnTo>
                <a:lnTo>
                  <a:pt x="3603" y="1907"/>
                </a:lnTo>
                <a:lnTo>
                  <a:pt x="3606" y="1905"/>
                </a:lnTo>
                <a:lnTo>
                  <a:pt x="3610" y="1904"/>
                </a:lnTo>
                <a:lnTo>
                  <a:pt x="3610" y="1900"/>
                </a:lnTo>
                <a:lnTo>
                  <a:pt x="3610" y="1897"/>
                </a:lnTo>
                <a:lnTo>
                  <a:pt x="3613" y="1897"/>
                </a:lnTo>
                <a:lnTo>
                  <a:pt x="3616" y="1897"/>
                </a:lnTo>
                <a:lnTo>
                  <a:pt x="3620" y="1897"/>
                </a:lnTo>
                <a:lnTo>
                  <a:pt x="3623" y="1897"/>
                </a:lnTo>
                <a:lnTo>
                  <a:pt x="3623" y="1890"/>
                </a:lnTo>
                <a:lnTo>
                  <a:pt x="3634" y="1888"/>
                </a:lnTo>
                <a:lnTo>
                  <a:pt x="3642" y="1890"/>
                </a:lnTo>
                <a:lnTo>
                  <a:pt x="3652" y="1890"/>
                </a:lnTo>
                <a:lnTo>
                  <a:pt x="3664" y="1890"/>
                </a:lnTo>
                <a:lnTo>
                  <a:pt x="3664" y="1895"/>
                </a:lnTo>
                <a:lnTo>
                  <a:pt x="3662" y="1898"/>
                </a:lnTo>
                <a:lnTo>
                  <a:pt x="3659" y="1900"/>
                </a:lnTo>
                <a:lnTo>
                  <a:pt x="3656" y="1902"/>
                </a:lnTo>
                <a:lnTo>
                  <a:pt x="3647" y="1904"/>
                </a:lnTo>
                <a:lnTo>
                  <a:pt x="3637" y="1904"/>
                </a:lnTo>
                <a:lnTo>
                  <a:pt x="3627" y="1904"/>
                </a:lnTo>
                <a:lnTo>
                  <a:pt x="3618" y="1905"/>
                </a:lnTo>
                <a:lnTo>
                  <a:pt x="3615" y="1907"/>
                </a:lnTo>
                <a:lnTo>
                  <a:pt x="3611" y="1909"/>
                </a:lnTo>
                <a:lnTo>
                  <a:pt x="3610" y="1912"/>
                </a:lnTo>
                <a:lnTo>
                  <a:pt x="3610" y="1917"/>
                </a:lnTo>
                <a:lnTo>
                  <a:pt x="3610" y="1921"/>
                </a:lnTo>
                <a:lnTo>
                  <a:pt x="3611" y="1922"/>
                </a:lnTo>
                <a:lnTo>
                  <a:pt x="3616" y="1924"/>
                </a:lnTo>
                <a:lnTo>
                  <a:pt x="3630" y="1924"/>
                </a:lnTo>
                <a:lnTo>
                  <a:pt x="3637" y="1924"/>
                </a:lnTo>
                <a:lnTo>
                  <a:pt x="3640" y="1922"/>
                </a:lnTo>
                <a:lnTo>
                  <a:pt x="3645" y="1919"/>
                </a:lnTo>
                <a:lnTo>
                  <a:pt x="3651" y="1917"/>
                </a:lnTo>
                <a:lnTo>
                  <a:pt x="3657" y="1917"/>
                </a:lnTo>
                <a:lnTo>
                  <a:pt x="3664" y="1917"/>
                </a:lnTo>
                <a:lnTo>
                  <a:pt x="3669" y="1916"/>
                </a:lnTo>
                <a:lnTo>
                  <a:pt x="3671" y="1910"/>
                </a:lnTo>
                <a:lnTo>
                  <a:pt x="3673" y="1907"/>
                </a:lnTo>
                <a:lnTo>
                  <a:pt x="3676" y="1907"/>
                </a:lnTo>
                <a:lnTo>
                  <a:pt x="3680" y="1909"/>
                </a:lnTo>
                <a:lnTo>
                  <a:pt x="3685" y="1910"/>
                </a:lnTo>
                <a:lnTo>
                  <a:pt x="3685" y="1916"/>
                </a:lnTo>
                <a:lnTo>
                  <a:pt x="3683" y="1921"/>
                </a:lnTo>
                <a:lnTo>
                  <a:pt x="3681" y="1926"/>
                </a:lnTo>
                <a:lnTo>
                  <a:pt x="3678" y="1927"/>
                </a:lnTo>
                <a:lnTo>
                  <a:pt x="3671" y="1933"/>
                </a:lnTo>
                <a:lnTo>
                  <a:pt x="3664" y="1938"/>
                </a:lnTo>
                <a:lnTo>
                  <a:pt x="3664" y="1933"/>
                </a:lnTo>
                <a:lnTo>
                  <a:pt x="3661" y="1931"/>
                </a:lnTo>
                <a:lnTo>
                  <a:pt x="3656" y="1931"/>
                </a:lnTo>
                <a:lnTo>
                  <a:pt x="3651" y="1931"/>
                </a:lnTo>
                <a:lnTo>
                  <a:pt x="3640" y="1931"/>
                </a:lnTo>
                <a:lnTo>
                  <a:pt x="3634" y="1931"/>
                </a:lnTo>
                <a:lnTo>
                  <a:pt x="3630" y="1931"/>
                </a:lnTo>
                <a:lnTo>
                  <a:pt x="3627" y="1933"/>
                </a:lnTo>
                <a:lnTo>
                  <a:pt x="3623" y="1934"/>
                </a:lnTo>
                <a:lnTo>
                  <a:pt x="3620" y="1938"/>
                </a:lnTo>
                <a:lnTo>
                  <a:pt x="3616" y="1938"/>
                </a:lnTo>
                <a:lnTo>
                  <a:pt x="3615" y="1943"/>
                </a:lnTo>
                <a:lnTo>
                  <a:pt x="3613" y="1945"/>
                </a:lnTo>
                <a:lnTo>
                  <a:pt x="3610" y="1945"/>
                </a:lnTo>
                <a:lnTo>
                  <a:pt x="3596" y="1948"/>
                </a:lnTo>
                <a:lnTo>
                  <a:pt x="3582" y="1953"/>
                </a:lnTo>
                <a:lnTo>
                  <a:pt x="3555" y="1962"/>
                </a:lnTo>
                <a:lnTo>
                  <a:pt x="3541" y="1965"/>
                </a:lnTo>
                <a:lnTo>
                  <a:pt x="3526" y="1968"/>
                </a:lnTo>
                <a:lnTo>
                  <a:pt x="3511" y="1972"/>
                </a:lnTo>
                <a:lnTo>
                  <a:pt x="3494" y="1972"/>
                </a:lnTo>
                <a:lnTo>
                  <a:pt x="3490" y="1989"/>
                </a:lnTo>
                <a:lnTo>
                  <a:pt x="3489" y="1996"/>
                </a:lnTo>
                <a:lnTo>
                  <a:pt x="3489" y="2003"/>
                </a:lnTo>
                <a:lnTo>
                  <a:pt x="3490" y="2008"/>
                </a:lnTo>
                <a:lnTo>
                  <a:pt x="3495" y="2011"/>
                </a:lnTo>
                <a:lnTo>
                  <a:pt x="3502" y="2013"/>
                </a:lnTo>
                <a:lnTo>
                  <a:pt x="3514" y="2013"/>
                </a:lnTo>
                <a:lnTo>
                  <a:pt x="3521" y="2013"/>
                </a:lnTo>
                <a:lnTo>
                  <a:pt x="3521" y="2020"/>
                </a:lnTo>
                <a:lnTo>
                  <a:pt x="3514" y="2020"/>
                </a:lnTo>
                <a:lnTo>
                  <a:pt x="3509" y="2021"/>
                </a:lnTo>
                <a:lnTo>
                  <a:pt x="3504" y="2025"/>
                </a:lnTo>
                <a:lnTo>
                  <a:pt x="3499" y="2032"/>
                </a:lnTo>
                <a:lnTo>
                  <a:pt x="3494" y="2040"/>
                </a:lnTo>
                <a:lnTo>
                  <a:pt x="3490" y="2044"/>
                </a:lnTo>
                <a:lnTo>
                  <a:pt x="3487" y="2047"/>
                </a:lnTo>
                <a:lnTo>
                  <a:pt x="3483" y="2047"/>
                </a:lnTo>
                <a:lnTo>
                  <a:pt x="3482" y="2049"/>
                </a:lnTo>
                <a:lnTo>
                  <a:pt x="3480" y="2054"/>
                </a:lnTo>
                <a:lnTo>
                  <a:pt x="3483" y="2061"/>
                </a:lnTo>
                <a:lnTo>
                  <a:pt x="3489" y="2066"/>
                </a:lnTo>
                <a:lnTo>
                  <a:pt x="3495" y="2067"/>
                </a:lnTo>
                <a:lnTo>
                  <a:pt x="3502" y="2067"/>
                </a:lnTo>
                <a:lnTo>
                  <a:pt x="3521" y="2064"/>
                </a:lnTo>
                <a:lnTo>
                  <a:pt x="3535" y="2061"/>
                </a:lnTo>
                <a:lnTo>
                  <a:pt x="3536" y="2057"/>
                </a:lnTo>
                <a:lnTo>
                  <a:pt x="3538" y="2056"/>
                </a:lnTo>
                <a:lnTo>
                  <a:pt x="3545" y="2054"/>
                </a:lnTo>
                <a:lnTo>
                  <a:pt x="3548" y="2054"/>
                </a:lnTo>
                <a:lnTo>
                  <a:pt x="3560" y="2042"/>
                </a:lnTo>
                <a:lnTo>
                  <a:pt x="3570" y="2030"/>
                </a:lnTo>
                <a:lnTo>
                  <a:pt x="3572" y="2028"/>
                </a:lnTo>
                <a:lnTo>
                  <a:pt x="3576" y="2026"/>
                </a:lnTo>
                <a:lnTo>
                  <a:pt x="3576" y="2023"/>
                </a:lnTo>
                <a:lnTo>
                  <a:pt x="3576" y="2020"/>
                </a:lnTo>
                <a:lnTo>
                  <a:pt x="3579" y="2018"/>
                </a:lnTo>
                <a:lnTo>
                  <a:pt x="3582" y="2016"/>
                </a:lnTo>
                <a:lnTo>
                  <a:pt x="3589" y="2013"/>
                </a:lnTo>
                <a:lnTo>
                  <a:pt x="3591" y="2011"/>
                </a:lnTo>
                <a:lnTo>
                  <a:pt x="3591" y="2009"/>
                </a:lnTo>
                <a:lnTo>
                  <a:pt x="3593" y="2008"/>
                </a:lnTo>
                <a:lnTo>
                  <a:pt x="3596" y="2006"/>
                </a:lnTo>
                <a:lnTo>
                  <a:pt x="3601" y="2006"/>
                </a:lnTo>
                <a:lnTo>
                  <a:pt x="3606" y="2006"/>
                </a:lnTo>
                <a:lnTo>
                  <a:pt x="3611" y="2006"/>
                </a:lnTo>
                <a:lnTo>
                  <a:pt x="3616" y="2006"/>
                </a:lnTo>
                <a:lnTo>
                  <a:pt x="3625" y="2006"/>
                </a:lnTo>
                <a:lnTo>
                  <a:pt x="3632" y="2008"/>
                </a:lnTo>
                <a:lnTo>
                  <a:pt x="3639" y="2009"/>
                </a:lnTo>
                <a:lnTo>
                  <a:pt x="3642" y="2015"/>
                </a:lnTo>
                <a:lnTo>
                  <a:pt x="3651" y="2023"/>
                </a:lnTo>
                <a:lnTo>
                  <a:pt x="3657" y="2033"/>
                </a:lnTo>
                <a:lnTo>
                  <a:pt x="3649" y="2033"/>
                </a:lnTo>
                <a:lnTo>
                  <a:pt x="3644" y="2032"/>
                </a:lnTo>
                <a:lnTo>
                  <a:pt x="3640" y="2028"/>
                </a:lnTo>
                <a:lnTo>
                  <a:pt x="3637" y="2023"/>
                </a:lnTo>
                <a:lnTo>
                  <a:pt x="3634" y="2018"/>
                </a:lnTo>
                <a:lnTo>
                  <a:pt x="3630" y="2015"/>
                </a:lnTo>
                <a:lnTo>
                  <a:pt x="3623" y="2013"/>
                </a:lnTo>
                <a:lnTo>
                  <a:pt x="3616" y="2013"/>
                </a:lnTo>
                <a:lnTo>
                  <a:pt x="3611" y="2013"/>
                </a:lnTo>
                <a:lnTo>
                  <a:pt x="3608" y="2015"/>
                </a:lnTo>
                <a:lnTo>
                  <a:pt x="3605" y="2016"/>
                </a:lnTo>
                <a:lnTo>
                  <a:pt x="3603" y="2020"/>
                </a:lnTo>
                <a:lnTo>
                  <a:pt x="3603" y="2026"/>
                </a:lnTo>
                <a:lnTo>
                  <a:pt x="3601" y="2030"/>
                </a:lnTo>
                <a:lnTo>
                  <a:pt x="3599" y="2032"/>
                </a:lnTo>
                <a:lnTo>
                  <a:pt x="3598" y="2030"/>
                </a:lnTo>
                <a:lnTo>
                  <a:pt x="3596" y="2026"/>
                </a:lnTo>
                <a:lnTo>
                  <a:pt x="3591" y="2026"/>
                </a:lnTo>
                <a:lnTo>
                  <a:pt x="3586" y="2028"/>
                </a:lnTo>
                <a:lnTo>
                  <a:pt x="3577" y="2033"/>
                </a:lnTo>
                <a:lnTo>
                  <a:pt x="3576" y="2035"/>
                </a:lnTo>
                <a:lnTo>
                  <a:pt x="3572" y="2040"/>
                </a:lnTo>
                <a:lnTo>
                  <a:pt x="3570" y="2047"/>
                </a:lnTo>
                <a:lnTo>
                  <a:pt x="3567" y="2052"/>
                </a:lnTo>
                <a:lnTo>
                  <a:pt x="3564" y="2057"/>
                </a:lnTo>
                <a:lnTo>
                  <a:pt x="3562" y="2061"/>
                </a:lnTo>
                <a:lnTo>
                  <a:pt x="3562" y="2069"/>
                </a:lnTo>
                <a:lnTo>
                  <a:pt x="3564" y="2076"/>
                </a:lnTo>
                <a:lnTo>
                  <a:pt x="3567" y="2081"/>
                </a:lnTo>
                <a:lnTo>
                  <a:pt x="3576" y="2081"/>
                </a:lnTo>
                <a:lnTo>
                  <a:pt x="3576" y="2088"/>
                </a:lnTo>
                <a:lnTo>
                  <a:pt x="3576" y="2091"/>
                </a:lnTo>
                <a:lnTo>
                  <a:pt x="3574" y="2095"/>
                </a:lnTo>
                <a:lnTo>
                  <a:pt x="3570" y="2097"/>
                </a:lnTo>
                <a:lnTo>
                  <a:pt x="3565" y="2102"/>
                </a:lnTo>
                <a:lnTo>
                  <a:pt x="3562" y="2105"/>
                </a:lnTo>
                <a:lnTo>
                  <a:pt x="3562" y="2108"/>
                </a:lnTo>
                <a:lnTo>
                  <a:pt x="3564" y="2112"/>
                </a:lnTo>
                <a:lnTo>
                  <a:pt x="3567" y="2114"/>
                </a:lnTo>
                <a:lnTo>
                  <a:pt x="3576" y="2115"/>
                </a:lnTo>
                <a:lnTo>
                  <a:pt x="3577" y="2119"/>
                </a:lnTo>
                <a:lnTo>
                  <a:pt x="3581" y="2120"/>
                </a:lnTo>
                <a:lnTo>
                  <a:pt x="3589" y="2122"/>
                </a:lnTo>
                <a:lnTo>
                  <a:pt x="3606" y="2122"/>
                </a:lnTo>
                <a:lnTo>
                  <a:pt x="3613" y="2120"/>
                </a:lnTo>
                <a:lnTo>
                  <a:pt x="3615" y="2119"/>
                </a:lnTo>
                <a:lnTo>
                  <a:pt x="3616" y="2115"/>
                </a:lnTo>
                <a:lnTo>
                  <a:pt x="3620" y="2115"/>
                </a:lnTo>
                <a:lnTo>
                  <a:pt x="3623" y="2115"/>
                </a:lnTo>
                <a:lnTo>
                  <a:pt x="3627" y="2115"/>
                </a:lnTo>
                <a:lnTo>
                  <a:pt x="3630" y="2115"/>
                </a:lnTo>
                <a:lnTo>
                  <a:pt x="3630" y="2112"/>
                </a:lnTo>
                <a:lnTo>
                  <a:pt x="3630" y="2108"/>
                </a:lnTo>
                <a:lnTo>
                  <a:pt x="3637" y="2108"/>
                </a:lnTo>
                <a:lnTo>
                  <a:pt x="3640" y="2108"/>
                </a:lnTo>
                <a:lnTo>
                  <a:pt x="3644" y="2108"/>
                </a:lnTo>
                <a:lnTo>
                  <a:pt x="3645" y="2105"/>
                </a:lnTo>
                <a:lnTo>
                  <a:pt x="3651" y="2098"/>
                </a:lnTo>
                <a:lnTo>
                  <a:pt x="3654" y="2097"/>
                </a:lnTo>
                <a:lnTo>
                  <a:pt x="3659" y="2095"/>
                </a:lnTo>
                <a:lnTo>
                  <a:pt x="3664" y="2093"/>
                </a:lnTo>
                <a:lnTo>
                  <a:pt x="3671" y="2095"/>
                </a:lnTo>
                <a:lnTo>
                  <a:pt x="3669" y="2103"/>
                </a:lnTo>
                <a:lnTo>
                  <a:pt x="3666" y="2110"/>
                </a:lnTo>
                <a:lnTo>
                  <a:pt x="3662" y="2115"/>
                </a:lnTo>
                <a:lnTo>
                  <a:pt x="3657" y="2119"/>
                </a:lnTo>
                <a:lnTo>
                  <a:pt x="3652" y="2122"/>
                </a:lnTo>
                <a:lnTo>
                  <a:pt x="3645" y="2126"/>
                </a:lnTo>
                <a:lnTo>
                  <a:pt x="3630" y="2129"/>
                </a:lnTo>
                <a:lnTo>
                  <a:pt x="3630" y="2156"/>
                </a:lnTo>
                <a:lnTo>
                  <a:pt x="3630" y="2160"/>
                </a:lnTo>
                <a:lnTo>
                  <a:pt x="3632" y="2161"/>
                </a:lnTo>
                <a:lnTo>
                  <a:pt x="3637" y="2163"/>
                </a:lnTo>
                <a:lnTo>
                  <a:pt x="3637" y="2166"/>
                </a:lnTo>
                <a:lnTo>
                  <a:pt x="3637" y="2170"/>
                </a:lnTo>
                <a:lnTo>
                  <a:pt x="3637" y="2175"/>
                </a:lnTo>
                <a:lnTo>
                  <a:pt x="3637" y="2177"/>
                </a:lnTo>
                <a:lnTo>
                  <a:pt x="3634" y="2178"/>
                </a:lnTo>
                <a:lnTo>
                  <a:pt x="3630" y="2177"/>
                </a:lnTo>
                <a:lnTo>
                  <a:pt x="3627" y="2168"/>
                </a:lnTo>
                <a:lnTo>
                  <a:pt x="3622" y="2160"/>
                </a:lnTo>
                <a:lnTo>
                  <a:pt x="3620" y="2156"/>
                </a:lnTo>
                <a:lnTo>
                  <a:pt x="3616" y="2156"/>
                </a:lnTo>
                <a:lnTo>
                  <a:pt x="3615" y="2149"/>
                </a:lnTo>
                <a:lnTo>
                  <a:pt x="3613" y="2143"/>
                </a:lnTo>
                <a:lnTo>
                  <a:pt x="3610" y="2137"/>
                </a:lnTo>
                <a:lnTo>
                  <a:pt x="3610" y="2129"/>
                </a:lnTo>
                <a:lnTo>
                  <a:pt x="3601" y="2127"/>
                </a:lnTo>
                <a:lnTo>
                  <a:pt x="3594" y="2129"/>
                </a:lnTo>
                <a:lnTo>
                  <a:pt x="3582" y="2132"/>
                </a:lnTo>
                <a:lnTo>
                  <a:pt x="3577" y="2134"/>
                </a:lnTo>
                <a:lnTo>
                  <a:pt x="3574" y="2132"/>
                </a:lnTo>
                <a:lnTo>
                  <a:pt x="3570" y="2129"/>
                </a:lnTo>
                <a:lnTo>
                  <a:pt x="3569" y="2122"/>
                </a:lnTo>
                <a:lnTo>
                  <a:pt x="3562" y="2122"/>
                </a:lnTo>
                <a:lnTo>
                  <a:pt x="3558" y="2119"/>
                </a:lnTo>
                <a:lnTo>
                  <a:pt x="3555" y="2115"/>
                </a:lnTo>
                <a:lnTo>
                  <a:pt x="3555" y="2108"/>
                </a:lnTo>
                <a:lnTo>
                  <a:pt x="3555" y="2102"/>
                </a:lnTo>
                <a:lnTo>
                  <a:pt x="3552" y="2098"/>
                </a:lnTo>
                <a:lnTo>
                  <a:pt x="3550" y="2093"/>
                </a:lnTo>
                <a:lnTo>
                  <a:pt x="3548" y="2088"/>
                </a:lnTo>
                <a:lnTo>
                  <a:pt x="3540" y="2088"/>
                </a:lnTo>
                <a:lnTo>
                  <a:pt x="3538" y="2088"/>
                </a:lnTo>
                <a:lnTo>
                  <a:pt x="3531" y="2091"/>
                </a:lnTo>
                <a:lnTo>
                  <a:pt x="3523" y="2093"/>
                </a:lnTo>
                <a:lnTo>
                  <a:pt x="3514" y="2097"/>
                </a:lnTo>
                <a:lnTo>
                  <a:pt x="3506" y="2100"/>
                </a:lnTo>
                <a:lnTo>
                  <a:pt x="3502" y="2102"/>
                </a:lnTo>
                <a:lnTo>
                  <a:pt x="3495" y="2108"/>
                </a:lnTo>
                <a:lnTo>
                  <a:pt x="3490" y="2115"/>
                </a:lnTo>
                <a:lnTo>
                  <a:pt x="3489" y="2119"/>
                </a:lnTo>
                <a:lnTo>
                  <a:pt x="3482" y="2124"/>
                </a:lnTo>
                <a:lnTo>
                  <a:pt x="3473" y="2129"/>
                </a:lnTo>
                <a:lnTo>
                  <a:pt x="3473" y="2136"/>
                </a:lnTo>
                <a:lnTo>
                  <a:pt x="3477" y="2143"/>
                </a:lnTo>
                <a:lnTo>
                  <a:pt x="3480" y="2148"/>
                </a:lnTo>
                <a:lnTo>
                  <a:pt x="3480" y="2156"/>
                </a:lnTo>
                <a:lnTo>
                  <a:pt x="3453" y="2156"/>
                </a:lnTo>
                <a:lnTo>
                  <a:pt x="3453" y="2163"/>
                </a:lnTo>
                <a:lnTo>
                  <a:pt x="3456" y="2170"/>
                </a:lnTo>
                <a:lnTo>
                  <a:pt x="3460" y="2175"/>
                </a:lnTo>
                <a:lnTo>
                  <a:pt x="3460" y="2183"/>
                </a:lnTo>
                <a:lnTo>
                  <a:pt x="3456" y="2185"/>
                </a:lnTo>
                <a:lnTo>
                  <a:pt x="3453" y="2187"/>
                </a:lnTo>
                <a:lnTo>
                  <a:pt x="3451" y="2195"/>
                </a:lnTo>
                <a:lnTo>
                  <a:pt x="3449" y="2199"/>
                </a:lnTo>
                <a:lnTo>
                  <a:pt x="3448" y="2202"/>
                </a:lnTo>
                <a:lnTo>
                  <a:pt x="3444" y="2204"/>
                </a:lnTo>
                <a:lnTo>
                  <a:pt x="3439" y="2204"/>
                </a:lnTo>
                <a:lnTo>
                  <a:pt x="3437" y="2209"/>
                </a:lnTo>
                <a:lnTo>
                  <a:pt x="3436" y="2211"/>
                </a:lnTo>
                <a:lnTo>
                  <a:pt x="3431" y="2216"/>
                </a:lnTo>
                <a:lnTo>
                  <a:pt x="3427" y="2218"/>
                </a:lnTo>
                <a:lnTo>
                  <a:pt x="3425" y="2221"/>
                </a:lnTo>
                <a:lnTo>
                  <a:pt x="3424" y="2226"/>
                </a:lnTo>
                <a:lnTo>
                  <a:pt x="3425" y="2231"/>
                </a:lnTo>
                <a:lnTo>
                  <a:pt x="3427" y="2235"/>
                </a:lnTo>
                <a:lnTo>
                  <a:pt x="3431" y="2238"/>
                </a:lnTo>
                <a:lnTo>
                  <a:pt x="3437" y="2240"/>
                </a:lnTo>
                <a:lnTo>
                  <a:pt x="3446" y="2240"/>
                </a:lnTo>
                <a:lnTo>
                  <a:pt x="3453" y="2240"/>
                </a:lnTo>
                <a:lnTo>
                  <a:pt x="3460" y="2238"/>
                </a:lnTo>
                <a:lnTo>
                  <a:pt x="3465" y="2235"/>
                </a:lnTo>
                <a:lnTo>
                  <a:pt x="3466" y="2231"/>
                </a:lnTo>
                <a:lnTo>
                  <a:pt x="3472" y="2235"/>
                </a:lnTo>
                <a:lnTo>
                  <a:pt x="3477" y="2238"/>
                </a:lnTo>
                <a:lnTo>
                  <a:pt x="3480" y="2243"/>
                </a:lnTo>
                <a:lnTo>
                  <a:pt x="3487" y="2245"/>
                </a:lnTo>
                <a:lnTo>
                  <a:pt x="3490" y="2243"/>
                </a:lnTo>
                <a:lnTo>
                  <a:pt x="3494" y="2241"/>
                </a:lnTo>
                <a:lnTo>
                  <a:pt x="3495" y="2240"/>
                </a:lnTo>
                <a:lnTo>
                  <a:pt x="3501" y="2238"/>
                </a:lnTo>
                <a:lnTo>
                  <a:pt x="3506" y="2238"/>
                </a:lnTo>
                <a:lnTo>
                  <a:pt x="3509" y="2236"/>
                </a:lnTo>
                <a:lnTo>
                  <a:pt x="3512" y="2235"/>
                </a:lnTo>
                <a:lnTo>
                  <a:pt x="3514" y="2231"/>
                </a:lnTo>
                <a:lnTo>
                  <a:pt x="3519" y="2235"/>
                </a:lnTo>
                <a:lnTo>
                  <a:pt x="3523" y="2236"/>
                </a:lnTo>
                <a:lnTo>
                  <a:pt x="3531" y="2238"/>
                </a:lnTo>
                <a:lnTo>
                  <a:pt x="3535" y="2238"/>
                </a:lnTo>
                <a:lnTo>
                  <a:pt x="3535" y="2241"/>
                </a:lnTo>
                <a:lnTo>
                  <a:pt x="3536" y="2243"/>
                </a:lnTo>
                <a:lnTo>
                  <a:pt x="3552" y="2245"/>
                </a:lnTo>
                <a:lnTo>
                  <a:pt x="3558" y="2247"/>
                </a:lnTo>
                <a:lnTo>
                  <a:pt x="3569" y="2245"/>
                </a:lnTo>
                <a:lnTo>
                  <a:pt x="3570" y="2250"/>
                </a:lnTo>
                <a:lnTo>
                  <a:pt x="3574" y="2252"/>
                </a:lnTo>
                <a:lnTo>
                  <a:pt x="3582" y="2255"/>
                </a:lnTo>
                <a:lnTo>
                  <a:pt x="3591" y="2259"/>
                </a:lnTo>
                <a:lnTo>
                  <a:pt x="3594" y="2260"/>
                </a:lnTo>
                <a:lnTo>
                  <a:pt x="3596" y="2265"/>
                </a:lnTo>
                <a:lnTo>
                  <a:pt x="3601" y="2270"/>
                </a:lnTo>
                <a:lnTo>
                  <a:pt x="3606" y="2276"/>
                </a:lnTo>
                <a:lnTo>
                  <a:pt x="3608" y="2284"/>
                </a:lnTo>
                <a:lnTo>
                  <a:pt x="3610" y="2293"/>
                </a:lnTo>
                <a:lnTo>
                  <a:pt x="3605" y="2293"/>
                </a:lnTo>
                <a:lnTo>
                  <a:pt x="3601" y="2289"/>
                </a:lnTo>
                <a:lnTo>
                  <a:pt x="3599" y="2286"/>
                </a:lnTo>
                <a:lnTo>
                  <a:pt x="3598" y="2281"/>
                </a:lnTo>
                <a:lnTo>
                  <a:pt x="3596" y="2277"/>
                </a:lnTo>
                <a:lnTo>
                  <a:pt x="3593" y="2274"/>
                </a:lnTo>
                <a:lnTo>
                  <a:pt x="3589" y="2272"/>
                </a:lnTo>
                <a:lnTo>
                  <a:pt x="3582" y="2272"/>
                </a:lnTo>
                <a:lnTo>
                  <a:pt x="3582" y="2267"/>
                </a:lnTo>
                <a:lnTo>
                  <a:pt x="3581" y="2264"/>
                </a:lnTo>
                <a:lnTo>
                  <a:pt x="3577" y="2262"/>
                </a:lnTo>
                <a:lnTo>
                  <a:pt x="3574" y="2260"/>
                </a:lnTo>
                <a:lnTo>
                  <a:pt x="3565" y="2259"/>
                </a:lnTo>
                <a:lnTo>
                  <a:pt x="3564" y="2255"/>
                </a:lnTo>
                <a:lnTo>
                  <a:pt x="3562" y="2252"/>
                </a:lnTo>
                <a:lnTo>
                  <a:pt x="3557" y="2252"/>
                </a:lnTo>
                <a:lnTo>
                  <a:pt x="3552" y="2252"/>
                </a:lnTo>
                <a:lnTo>
                  <a:pt x="3540" y="2252"/>
                </a:lnTo>
                <a:lnTo>
                  <a:pt x="3536" y="2252"/>
                </a:lnTo>
                <a:lnTo>
                  <a:pt x="3528" y="2250"/>
                </a:lnTo>
                <a:lnTo>
                  <a:pt x="3519" y="2248"/>
                </a:lnTo>
                <a:lnTo>
                  <a:pt x="3512" y="2247"/>
                </a:lnTo>
                <a:lnTo>
                  <a:pt x="3504" y="2250"/>
                </a:lnTo>
                <a:lnTo>
                  <a:pt x="3501" y="2250"/>
                </a:lnTo>
                <a:lnTo>
                  <a:pt x="3485" y="2252"/>
                </a:lnTo>
                <a:lnTo>
                  <a:pt x="3466" y="2252"/>
                </a:lnTo>
                <a:lnTo>
                  <a:pt x="3461" y="2252"/>
                </a:lnTo>
                <a:lnTo>
                  <a:pt x="3456" y="2252"/>
                </a:lnTo>
                <a:lnTo>
                  <a:pt x="3451" y="2257"/>
                </a:lnTo>
                <a:lnTo>
                  <a:pt x="3443" y="2260"/>
                </a:lnTo>
                <a:lnTo>
                  <a:pt x="3439" y="2260"/>
                </a:lnTo>
                <a:lnTo>
                  <a:pt x="3432" y="2259"/>
                </a:lnTo>
                <a:lnTo>
                  <a:pt x="3424" y="2264"/>
                </a:lnTo>
                <a:lnTo>
                  <a:pt x="3419" y="2265"/>
                </a:lnTo>
                <a:lnTo>
                  <a:pt x="3412" y="2265"/>
                </a:lnTo>
                <a:lnTo>
                  <a:pt x="3407" y="2267"/>
                </a:lnTo>
                <a:lnTo>
                  <a:pt x="3403" y="2269"/>
                </a:lnTo>
                <a:lnTo>
                  <a:pt x="3398" y="2276"/>
                </a:lnTo>
                <a:lnTo>
                  <a:pt x="3393" y="2282"/>
                </a:lnTo>
                <a:lnTo>
                  <a:pt x="3390" y="2284"/>
                </a:lnTo>
                <a:lnTo>
                  <a:pt x="3385" y="2286"/>
                </a:lnTo>
                <a:lnTo>
                  <a:pt x="3350" y="2286"/>
                </a:lnTo>
                <a:lnTo>
                  <a:pt x="3347" y="2288"/>
                </a:lnTo>
                <a:lnTo>
                  <a:pt x="3345" y="2291"/>
                </a:lnTo>
                <a:lnTo>
                  <a:pt x="3344" y="2299"/>
                </a:lnTo>
                <a:lnTo>
                  <a:pt x="3364" y="2299"/>
                </a:lnTo>
                <a:lnTo>
                  <a:pt x="3362" y="2303"/>
                </a:lnTo>
                <a:lnTo>
                  <a:pt x="3361" y="2306"/>
                </a:lnTo>
                <a:lnTo>
                  <a:pt x="3357" y="2310"/>
                </a:lnTo>
                <a:lnTo>
                  <a:pt x="3357" y="2313"/>
                </a:lnTo>
                <a:lnTo>
                  <a:pt x="3359" y="2316"/>
                </a:lnTo>
                <a:lnTo>
                  <a:pt x="3362" y="2318"/>
                </a:lnTo>
                <a:lnTo>
                  <a:pt x="3371" y="2320"/>
                </a:lnTo>
                <a:lnTo>
                  <a:pt x="3378" y="2323"/>
                </a:lnTo>
                <a:lnTo>
                  <a:pt x="3383" y="2327"/>
                </a:lnTo>
                <a:lnTo>
                  <a:pt x="3385" y="2335"/>
                </a:lnTo>
                <a:lnTo>
                  <a:pt x="3385" y="2347"/>
                </a:lnTo>
                <a:lnTo>
                  <a:pt x="3390" y="2345"/>
                </a:lnTo>
                <a:lnTo>
                  <a:pt x="3393" y="2344"/>
                </a:lnTo>
                <a:lnTo>
                  <a:pt x="3395" y="2340"/>
                </a:lnTo>
                <a:lnTo>
                  <a:pt x="3397" y="2337"/>
                </a:lnTo>
                <a:lnTo>
                  <a:pt x="3398" y="2325"/>
                </a:lnTo>
                <a:lnTo>
                  <a:pt x="3398" y="2313"/>
                </a:lnTo>
                <a:lnTo>
                  <a:pt x="3397" y="2308"/>
                </a:lnTo>
                <a:lnTo>
                  <a:pt x="3398" y="2303"/>
                </a:lnTo>
                <a:lnTo>
                  <a:pt x="3400" y="2299"/>
                </a:lnTo>
                <a:lnTo>
                  <a:pt x="3403" y="2298"/>
                </a:lnTo>
                <a:lnTo>
                  <a:pt x="3408" y="2293"/>
                </a:lnTo>
                <a:lnTo>
                  <a:pt x="3410" y="2291"/>
                </a:lnTo>
                <a:lnTo>
                  <a:pt x="3412" y="2286"/>
                </a:lnTo>
                <a:lnTo>
                  <a:pt x="3415" y="2288"/>
                </a:lnTo>
                <a:lnTo>
                  <a:pt x="3417" y="2289"/>
                </a:lnTo>
                <a:lnTo>
                  <a:pt x="3417" y="2293"/>
                </a:lnTo>
                <a:lnTo>
                  <a:pt x="3415" y="2298"/>
                </a:lnTo>
                <a:lnTo>
                  <a:pt x="3414" y="2299"/>
                </a:lnTo>
                <a:lnTo>
                  <a:pt x="3412" y="2299"/>
                </a:lnTo>
                <a:lnTo>
                  <a:pt x="3412" y="2306"/>
                </a:lnTo>
                <a:lnTo>
                  <a:pt x="3408" y="2311"/>
                </a:lnTo>
                <a:lnTo>
                  <a:pt x="3407" y="2315"/>
                </a:lnTo>
                <a:lnTo>
                  <a:pt x="3405" y="2320"/>
                </a:lnTo>
                <a:lnTo>
                  <a:pt x="3407" y="2322"/>
                </a:lnTo>
                <a:lnTo>
                  <a:pt x="3408" y="2323"/>
                </a:lnTo>
                <a:lnTo>
                  <a:pt x="3410" y="2328"/>
                </a:lnTo>
                <a:lnTo>
                  <a:pt x="3412" y="2340"/>
                </a:lnTo>
                <a:lnTo>
                  <a:pt x="3408" y="2342"/>
                </a:lnTo>
                <a:lnTo>
                  <a:pt x="3407" y="2344"/>
                </a:lnTo>
                <a:lnTo>
                  <a:pt x="3405" y="2349"/>
                </a:lnTo>
                <a:lnTo>
                  <a:pt x="3405" y="2361"/>
                </a:lnTo>
                <a:lnTo>
                  <a:pt x="3397" y="2361"/>
                </a:lnTo>
                <a:lnTo>
                  <a:pt x="3388" y="2359"/>
                </a:lnTo>
                <a:lnTo>
                  <a:pt x="3383" y="2357"/>
                </a:lnTo>
                <a:lnTo>
                  <a:pt x="3379" y="2352"/>
                </a:lnTo>
                <a:lnTo>
                  <a:pt x="3376" y="2347"/>
                </a:lnTo>
                <a:lnTo>
                  <a:pt x="3374" y="2340"/>
                </a:lnTo>
                <a:lnTo>
                  <a:pt x="3371" y="2327"/>
                </a:lnTo>
                <a:lnTo>
                  <a:pt x="3366" y="2330"/>
                </a:lnTo>
                <a:lnTo>
                  <a:pt x="3361" y="2334"/>
                </a:lnTo>
                <a:lnTo>
                  <a:pt x="3359" y="2335"/>
                </a:lnTo>
                <a:lnTo>
                  <a:pt x="3359" y="2339"/>
                </a:lnTo>
                <a:lnTo>
                  <a:pt x="3361" y="2339"/>
                </a:lnTo>
                <a:lnTo>
                  <a:pt x="3364" y="2340"/>
                </a:lnTo>
                <a:lnTo>
                  <a:pt x="3364" y="2347"/>
                </a:lnTo>
                <a:lnTo>
                  <a:pt x="3361" y="2352"/>
                </a:lnTo>
                <a:lnTo>
                  <a:pt x="3359" y="2356"/>
                </a:lnTo>
                <a:lnTo>
                  <a:pt x="3357" y="2361"/>
                </a:lnTo>
                <a:lnTo>
                  <a:pt x="3337" y="2361"/>
                </a:lnTo>
                <a:lnTo>
                  <a:pt x="3328" y="2361"/>
                </a:lnTo>
                <a:lnTo>
                  <a:pt x="3321" y="2363"/>
                </a:lnTo>
                <a:lnTo>
                  <a:pt x="3316" y="2368"/>
                </a:lnTo>
                <a:lnTo>
                  <a:pt x="3316" y="2374"/>
                </a:lnTo>
                <a:lnTo>
                  <a:pt x="3308" y="2374"/>
                </a:lnTo>
                <a:lnTo>
                  <a:pt x="3299" y="2374"/>
                </a:lnTo>
                <a:lnTo>
                  <a:pt x="3285" y="2378"/>
                </a:lnTo>
                <a:lnTo>
                  <a:pt x="3262" y="2388"/>
                </a:lnTo>
                <a:lnTo>
                  <a:pt x="3263" y="2393"/>
                </a:lnTo>
                <a:lnTo>
                  <a:pt x="3267" y="2397"/>
                </a:lnTo>
                <a:lnTo>
                  <a:pt x="3274" y="2402"/>
                </a:lnTo>
                <a:lnTo>
                  <a:pt x="3282" y="2405"/>
                </a:lnTo>
                <a:lnTo>
                  <a:pt x="3292" y="2409"/>
                </a:lnTo>
                <a:lnTo>
                  <a:pt x="3301" y="2412"/>
                </a:lnTo>
                <a:lnTo>
                  <a:pt x="3304" y="2415"/>
                </a:lnTo>
                <a:lnTo>
                  <a:pt x="3308" y="2419"/>
                </a:lnTo>
                <a:lnTo>
                  <a:pt x="3309" y="2422"/>
                </a:lnTo>
                <a:lnTo>
                  <a:pt x="3311" y="2427"/>
                </a:lnTo>
                <a:lnTo>
                  <a:pt x="3311" y="2434"/>
                </a:lnTo>
                <a:lnTo>
                  <a:pt x="3309" y="2443"/>
                </a:lnTo>
                <a:lnTo>
                  <a:pt x="3303" y="2443"/>
                </a:lnTo>
                <a:lnTo>
                  <a:pt x="3301" y="2446"/>
                </a:lnTo>
                <a:lnTo>
                  <a:pt x="3299" y="2448"/>
                </a:lnTo>
                <a:lnTo>
                  <a:pt x="3292" y="2449"/>
                </a:lnTo>
                <a:lnTo>
                  <a:pt x="3284" y="2449"/>
                </a:lnTo>
                <a:lnTo>
                  <a:pt x="3275" y="2449"/>
                </a:lnTo>
                <a:lnTo>
                  <a:pt x="3270" y="2451"/>
                </a:lnTo>
                <a:lnTo>
                  <a:pt x="3263" y="2455"/>
                </a:lnTo>
                <a:lnTo>
                  <a:pt x="3256" y="2456"/>
                </a:lnTo>
                <a:lnTo>
                  <a:pt x="3248" y="2456"/>
                </a:lnTo>
                <a:lnTo>
                  <a:pt x="3251" y="2461"/>
                </a:lnTo>
                <a:lnTo>
                  <a:pt x="3255" y="2465"/>
                </a:lnTo>
                <a:lnTo>
                  <a:pt x="3267" y="2468"/>
                </a:lnTo>
                <a:lnTo>
                  <a:pt x="3272" y="2472"/>
                </a:lnTo>
                <a:lnTo>
                  <a:pt x="3275" y="2475"/>
                </a:lnTo>
                <a:lnTo>
                  <a:pt x="3277" y="2482"/>
                </a:lnTo>
                <a:lnTo>
                  <a:pt x="3275" y="2490"/>
                </a:lnTo>
                <a:lnTo>
                  <a:pt x="3268" y="2490"/>
                </a:lnTo>
                <a:lnTo>
                  <a:pt x="3263" y="2490"/>
                </a:lnTo>
                <a:lnTo>
                  <a:pt x="3260" y="2487"/>
                </a:lnTo>
                <a:lnTo>
                  <a:pt x="3258" y="2484"/>
                </a:lnTo>
                <a:lnTo>
                  <a:pt x="3255" y="2480"/>
                </a:lnTo>
                <a:lnTo>
                  <a:pt x="3253" y="2477"/>
                </a:lnTo>
                <a:lnTo>
                  <a:pt x="3248" y="2477"/>
                </a:lnTo>
                <a:lnTo>
                  <a:pt x="3241" y="2477"/>
                </a:lnTo>
                <a:lnTo>
                  <a:pt x="3238" y="2475"/>
                </a:lnTo>
                <a:lnTo>
                  <a:pt x="3234" y="2473"/>
                </a:lnTo>
                <a:lnTo>
                  <a:pt x="3231" y="2470"/>
                </a:lnTo>
                <a:lnTo>
                  <a:pt x="3227" y="2470"/>
                </a:lnTo>
                <a:lnTo>
                  <a:pt x="3226" y="2473"/>
                </a:lnTo>
                <a:lnTo>
                  <a:pt x="3224" y="2475"/>
                </a:lnTo>
                <a:lnTo>
                  <a:pt x="3221" y="2477"/>
                </a:lnTo>
                <a:lnTo>
                  <a:pt x="3214" y="2477"/>
                </a:lnTo>
                <a:lnTo>
                  <a:pt x="3214" y="2487"/>
                </a:lnTo>
                <a:lnTo>
                  <a:pt x="3216" y="2490"/>
                </a:lnTo>
                <a:lnTo>
                  <a:pt x="3217" y="2494"/>
                </a:lnTo>
                <a:lnTo>
                  <a:pt x="3221" y="2496"/>
                </a:lnTo>
                <a:lnTo>
                  <a:pt x="3224" y="2497"/>
                </a:lnTo>
                <a:lnTo>
                  <a:pt x="3234" y="2497"/>
                </a:lnTo>
                <a:lnTo>
                  <a:pt x="3239" y="2497"/>
                </a:lnTo>
                <a:lnTo>
                  <a:pt x="3245" y="2497"/>
                </a:lnTo>
                <a:lnTo>
                  <a:pt x="3248" y="2499"/>
                </a:lnTo>
                <a:lnTo>
                  <a:pt x="3250" y="2502"/>
                </a:lnTo>
                <a:lnTo>
                  <a:pt x="3255" y="2507"/>
                </a:lnTo>
                <a:lnTo>
                  <a:pt x="3256" y="2511"/>
                </a:lnTo>
                <a:lnTo>
                  <a:pt x="3262" y="2511"/>
                </a:lnTo>
                <a:lnTo>
                  <a:pt x="3260" y="2514"/>
                </a:lnTo>
                <a:lnTo>
                  <a:pt x="3256" y="2516"/>
                </a:lnTo>
                <a:lnTo>
                  <a:pt x="3255" y="2516"/>
                </a:lnTo>
                <a:lnTo>
                  <a:pt x="3253" y="2516"/>
                </a:lnTo>
                <a:lnTo>
                  <a:pt x="3246" y="2513"/>
                </a:lnTo>
                <a:lnTo>
                  <a:pt x="3241" y="2511"/>
                </a:lnTo>
                <a:lnTo>
                  <a:pt x="3214" y="2511"/>
                </a:lnTo>
                <a:lnTo>
                  <a:pt x="3214" y="2525"/>
                </a:lnTo>
                <a:lnTo>
                  <a:pt x="3217" y="2526"/>
                </a:lnTo>
                <a:lnTo>
                  <a:pt x="3217" y="2528"/>
                </a:lnTo>
                <a:lnTo>
                  <a:pt x="3217" y="2530"/>
                </a:lnTo>
                <a:lnTo>
                  <a:pt x="3214" y="2531"/>
                </a:lnTo>
                <a:lnTo>
                  <a:pt x="3214" y="2542"/>
                </a:lnTo>
                <a:lnTo>
                  <a:pt x="3214" y="2552"/>
                </a:lnTo>
                <a:lnTo>
                  <a:pt x="3217" y="2559"/>
                </a:lnTo>
                <a:lnTo>
                  <a:pt x="3221" y="2566"/>
                </a:lnTo>
                <a:lnTo>
                  <a:pt x="3229" y="2560"/>
                </a:lnTo>
                <a:lnTo>
                  <a:pt x="3239" y="2557"/>
                </a:lnTo>
                <a:lnTo>
                  <a:pt x="3248" y="2552"/>
                </a:lnTo>
                <a:lnTo>
                  <a:pt x="3251" y="2548"/>
                </a:lnTo>
                <a:lnTo>
                  <a:pt x="3255" y="2545"/>
                </a:lnTo>
                <a:lnTo>
                  <a:pt x="3263" y="2542"/>
                </a:lnTo>
                <a:lnTo>
                  <a:pt x="3270" y="2536"/>
                </a:lnTo>
                <a:lnTo>
                  <a:pt x="3279" y="2533"/>
                </a:lnTo>
                <a:lnTo>
                  <a:pt x="3284" y="2531"/>
                </a:lnTo>
                <a:lnTo>
                  <a:pt x="3289" y="2531"/>
                </a:lnTo>
                <a:lnTo>
                  <a:pt x="3291" y="2540"/>
                </a:lnTo>
                <a:lnTo>
                  <a:pt x="3291" y="2545"/>
                </a:lnTo>
                <a:lnTo>
                  <a:pt x="3287" y="2548"/>
                </a:lnTo>
                <a:lnTo>
                  <a:pt x="3284" y="2550"/>
                </a:lnTo>
                <a:lnTo>
                  <a:pt x="3280" y="2552"/>
                </a:lnTo>
                <a:lnTo>
                  <a:pt x="3277" y="2555"/>
                </a:lnTo>
                <a:lnTo>
                  <a:pt x="3275" y="2559"/>
                </a:lnTo>
                <a:lnTo>
                  <a:pt x="3275" y="2566"/>
                </a:lnTo>
                <a:lnTo>
                  <a:pt x="3272" y="2566"/>
                </a:lnTo>
                <a:lnTo>
                  <a:pt x="3268" y="2566"/>
                </a:lnTo>
                <a:lnTo>
                  <a:pt x="3263" y="2566"/>
                </a:lnTo>
                <a:lnTo>
                  <a:pt x="3262" y="2566"/>
                </a:lnTo>
                <a:lnTo>
                  <a:pt x="3262" y="2572"/>
                </a:lnTo>
                <a:lnTo>
                  <a:pt x="3258" y="2571"/>
                </a:lnTo>
                <a:lnTo>
                  <a:pt x="3255" y="2569"/>
                </a:lnTo>
                <a:lnTo>
                  <a:pt x="3251" y="2566"/>
                </a:lnTo>
                <a:lnTo>
                  <a:pt x="3248" y="2566"/>
                </a:lnTo>
                <a:lnTo>
                  <a:pt x="3245" y="2567"/>
                </a:lnTo>
                <a:lnTo>
                  <a:pt x="3241" y="2569"/>
                </a:lnTo>
                <a:lnTo>
                  <a:pt x="3233" y="2572"/>
                </a:lnTo>
                <a:lnTo>
                  <a:pt x="3231" y="2574"/>
                </a:lnTo>
                <a:lnTo>
                  <a:pt x="3227" y="2576"/>
                </a:lnTo>
                <a:lnTo>
                  <a:pt x="3227" y="2581"/>
                </a:lnTo>
                <a:lnTo>
                  <a:pt x="3227" y="2586"/>
                </a:lnTo>
                <a:lnTo>
                  <a:pt x="3217" y="2581"/>
                </a:lnTo>
                <a:lnTo>
                  <a:pt x="3209" y="2574"/>
                </a:lnTo>
                <a:lnTo>
                  <a:pt x="3200" y="2567"/>
                </a:lnTo>
                <a:lnTo>
                  <a:pt x="3193" y="2566"/>
                </a:lnTo>
                <a:lnTo>
                  <a:pt x="3187" y="2566"/>
                </a:lnTo>
                <a:lnTo>
                  <a:pt x="3173" y="2566"/>
                </a:lnTo>
                <a:lnTo>
                  <a:pt x="3176" y="2572"/>
                </a:lnTo>
                <a:lnTo>
                  <a:pt x="3181" y="2577"/>
                </a:lnTo>
                <a:lnTo>
                  <a:pt x="3192" y="2588"/>
                </a:lnTo>
                <a:lnTo>
                  <a:pt x="3195" y="2595"/>
                </a:lnTo>
                <a:lnTo>
                  <a:pt x="3198" y="2601"/>
                </a:lnTo>
                <a:lnTo>
                  <a:pt x="3200" y="2610"/>
                </a:lnTo>
                <a:lnTo>
                  <a:pt x="3200" y="2620"/>
                </a:lnTo>
                <a:lnTo>
                  <a:pt x="3192" y="2615"/>
                </a:lnTo>
                <a:lnTo>
                  <a:pt x="3187" y="2613"/>
                </a:lnTo>
                <a:lnTo>
                  <a:pt x="3180" y="2613"/>
                </a:lnTo>
                <a:lnTo>
                  <a:pt x="3180" y="2661"/>
                </a:lnTo>
                <a:lnTo>
                  <a:pt x="3185" y="2663"/>
                </a:lnTo>
                <a:lnTo>
                  <a:pt x="3187" y="2665"/>
                </a:lnTo>
                <a:lnTo>
                  <a:pt x="3187" y="2668"/>
                </a:lnTo>
                <a:lnTo>
                  <a:pt x="3234" y="2668"/>
                </a:lnTo>
                <a:lnTo>
                  <a:pt x="3226" y="2680"/>
                </a:lnTo>
                <a:lnTo>
                  <a:pt x="3216" y="2690"/>
                </a:lnTo>
                <a:lnTo>
                  <a:pt x="3209" y="2695"/>
                </a:lnTo>
                <a:lnTo>
                  <a:pt x="3202" y="2699"/>
                </a:lnTo>
                <a:lnTo>
                  <a:pt x="3195" y="2700"/>
                </a:lnTo>
                <a:lnTo>
                  <a:pt x="3187" y="2702"/>
                </a:lnTo>
                <a:lnTo>
                  <a:pt x="3190" y="2697"/>
                </a:lnTo>
                <a:lnTo>
                  <a:pt x="3192" y="2690"/>
                </a:lnTo>
                <a:lnTo>
                  <a:pt x="3193" y="2683"/>
                </a:lnTo>
                <a:lnTo>
                  <a:pt x="3193" y="2675"/>
                </a:lnTo>
                <a:lnTo>
                  <a:pt x="3187" y="2675"/>
                </a:lnTo>
                <a:lnTo>
                  <a:pt x="3181" y="2678"/>
                </a:lnTo>
                <a:lnTo>
                  <a:pt x="3178" y="2680"/>
                </a:lnTo>
                <a:lnTo>
                  <a:pt x="3173" y="2682"/>
                </a:lnTo>
                <a:lnTo>
                  <a:pt x="3171" y="2687"/>
                </a:lnTo>
                <a:lnTo>
                  <a:pt x="3169" y="2688"/>
                </a:lnTo>
                <a:lnTo>
                  <a:pt x="3166" y="2688"/>
                </a:lnTo>
                <a:lnTo>
                  <a:pt x="3164" y="2692"/>
                </a:lnTo>
                <a:lnTo>
                  <a:pt x="3163" y="2695"/>
                </a:lnTo>
                <a:lnTo>
                  <a:pt x="3159" y="2699"/>
                </a:lnTo>
                <a:lnTo>
                  <a:pt x="3159" y="2702"/>
                </a:lnTo>
                <a:lnTo>
                  <a:pt x="3161" y="2707"/>
                </a:lnTo>
                <a:lnTo>
                  <a:pt x="3164" y="2711"/>
                </a:lnTo>
                <a:lnTo>
                  <a:pt x="3173" y="2716"/>
                </a:lnTo>
                <a:lnTo>
                  <a:pt x="3175" y="2717"/>
                </a:lnTo>
                <a:lnTo>
                  <a:pt x="3175" y="2721"/>
                </a:lnTo>
                <a:lnTo>
                  <a:pt x="3176" y="2723"/>
                </a:lnTo>
                <a:lnTo>
                  <a:pt x="3180" y="2723"/>
                </a:lnTo>
                <a:lnTo>
                  <a:pt x="3181" y="2717"/>
                </a:lnTo>
                <a:lnTo>
                  <a:pt x="3183" y="2716"/>
                </a:lnTo>
                <a:lnTo>
                  <a:pt x="3185" y="2716"/>
                </a:lnTo>
                <a:lnTo>
                  <a:pt x="3187" y="2716"/>
                </a:lnTo>
                <a:lnTo>
                  <a:pt x="3195" y="2717"/>
                </a:lnTo>
                <a:lnTo>
                  <a:pt x="3200" y="2716"/>
                </a:lnTo>
                <a:lnTo>
                  <a:pt x="3210" y="2714"/>
                </a:lnTo>
                <a:lnTo>
                  <a:pt x="3221" y="2709"/>
                </a:lnTo>
                <a:lnTo>
                  <a:pt x="3227" y="2709"/>
                </a:lnTo>
                <a:lnTo>
                  <a:pt x="3234" y="2709"/>
                </a:lnTo>
                <a:lnTo>
                  <a:pt x="3233" y="2714"/>
                </a:lnTo>
                <a:lnTo>
                  <a:pt x="3229" y="2717"/>
                </a:lnTo>
                <a:lnTo>
                  <a:pt x="3224" y="2719"/>
                </a:lnTo>
                <a:lnTo>
                  <a:pt x="3217" y="2721"/>
                </a:lnTo>
                <a:lnTo>
                  <a:pt x="3207" y="2723"/>
                </a:lnTo>
                <a:lnTo>
                  <a:pt x="3202" y="2726"/>
                </a:lnTo>
                <a:lnTo>
                  <a:pt x="3200" y="2729"/>
                </a:lnTo>
                <a:lnTo>
                  <a:pt x="3192" y="2733"/>
                </a:lnTo>
                <a:lnTo>
                  <a:pt x="3185" y="2738"/>
                </a:lnTo>
                <a:lnTo>
                  <a:pt x="3176" y="2741"/>
                </a:lnTo>
                <a:lnTo>
                  <a:pt x="3171" y="2743"/>
                </a:lnTo>
                <a:lnTo>
                  <a:pt x="3166" y="2743"/>
                </a:lnTo>
                <a:lnTo>
                  <a:pt x="3166" y="2736"/>
                </a:lnTo>
                <a:lnTo>
                  <a:pt x="3166" y="2729"/>
                </a:lnTo>
                <a:lnTo>
                  <a:pt x="3164" y="2724"/>
                </a:lnTo>
                <a:lnTo>
                  <a:pt x="3159" y="2723"/>
                </a:lnTo>
                <a:lnTo>
                  <a:pt x="3154" y="2723"/>
                </a:lnTo>
                <a:lnTo>
                  <a:pt x="3151" y="2723"/>
                </a:lnTo>
                <a:lnTo>
                  <a:pt x="3149" y="2724"/>
                </a:lnTo>
                <a:lnTo>
                  <a:pt x="3147" y="2728"/>
                </a:lnTo>
                <a:lnTo>
                  <a:pt x="3146" y="2734"/>
                </a:lnTo>
                <a:lnTo>
                  <a:pt x="3146" y="2743"/>
                </a:lnTo>
                <a:lnTo>
                  <a:pt x="3142" y="2741"/>
                </a:lnTo>
                <a:lnTo>
                  <a:pt x="3139" y="2738"/>
                </a:lnTo>
                <a:lnTo>
                  <a:pt x="3135" y="2729"/>
                </a:lnTo>
                <a:lnTo>
                  <a:pt x="3134" y="2726"/>
                </a:lnTo>
                <a:lnTo>
                  <a:pt x="3130" y="2723"/>
                </a:lnTo>
                <a:lnTo>
                  <a:pt x="3125" y="2721"/>
                </a:lnTo>
                <a:lnTo>
                  <a:pt x="3118" y="2723"/>
                </a:lnTo>
                <a:lnTo>
                  <a:pt x="3115" y="2724"/>
                </a:lnTo>
                <a:lnTo>
                  <a:pt x="3113" y="2726"/>
                </a:lnTo>
                <a:lnTo>
                  <a:pt x="3113" y="2729"/>
                </a:lnTo>
                <a:lnTo>
                  <a:pt x="3115" y="2734"/>
                </a:lnTo>
                <a:lnTo>
                  <a:pt x="3117" y="2736"/>
                </a:lnTo>
                <a:lnTo>
                  <a:pt x="3118" y="2736"/>
                </a:lnTo>
                <a:lnTo>
                  <a:pt x="3120" y="2740"/>
                </a:lnTo>
                <a:lnTo>
                  <a:pt x="3123" y="2741"/>
                </a:lnTo>
                <a:lnTo>
                  <a:pt x="3132" y="2743"/>
                </a:lnTo>
                <a:lnTo>
                  <a:pt x="3132" y="2750"/>
                </a:lnTo>
                <a:lnTo>
                  <a:pt x="3130" y="2755"/>
                </a:lnTo>
                <a:lnTo>
                  <a:pt x="3127" y="2758"/>
                </a:lnTo>
                <a:lnTo>
                  <a:pt x="3123" y="2762"/>
                </a:lnTo>
                <a:lnTo>
                  <a:pt x="3117" y="2769"/>
                </a:lnTo>
                <a:lnTo>
                  <a:pt x="3113" y="2772"/>
                </a:lnTo>
                <a:lnTo>
                  <a:pt x="3112" y="2777"/>
                </a:lnTo>
                <a:lnTo>
                  <a:pt x="3115" y="2779"/>
                </a:lnTo>
                <a:lnTo>
                  <a:pt x="3118" y="2781"/>
                </a:lnTo>
                <a:lnTo>
                  <a:pt x="3123" y="2786"/>
                </a:lnTo>
                <a:lnTo>
                  <a:pt x="3125" y="2789"/>
                </a:lnTo>
                <a:lnTo>
                  <a:pt x="3129" y="2791"/>
                </a:lnTo>
                <a:lnTo>
                  <a:pt x="3132" y="2792"/>
                </a:lnTo>
                <a:lnTo>
                  <a:pt x="3139" y="2791"/>
                </a:lnTo>
                <a:lnTo>
                  <a:pt x="3147" y="2791"/>
                </a:lnTo>
                <a:lnTo>
                  <a:pt x="3154" y="2792"/>
                </a:lnTo>
                <a:lnTo>
                  <a:pt x="3159" y="2796"/>
                </a:lnTo>
                <a:lnTo>
                  <a:pt x="3166" y="2798"/>
                </a:lnTo>
                <a:lnTo>
                  <a:pt x="3166" y="2825"/>
                </a:lnTo>
                <a:lnTo>
                  <a:pt x="3166" y="2828"/>
                </a:lnTo>
                <a:lnTo>
                  <a:pt x="3168" y="2830"/>
                </a:lnTo>
                <a:lnTo>
                  <a:pt x="3173" y="2832"/>
                </a:lnTo>
                <a:lnTo>
                  <a:pt x="3187" y="2832"/>
                </a:lnTo>
                <a:lnTo>
                  <a:pt x="3195" y="2837"/>
                </a:lnTo>
                <a:lnTo>
                  <a:pt x="3198" y="2840"/>
                </a:lnTo>
                <a:lnTo>
                  <a:pt x="3200" y="2845"/>
                </a:lnTo>
                <a:lnTo>
                  <a:pt x="3202" y="2847"/>
                </a:lnTo>
                <a:lnTo>
                  <a:pt x="3204" y="2849"/>
                </a:lnTo>
                <a:lnTo>
                  <a:pt x="3207" y="2852"/>
                </a:lnTo>
                <a:lnTo>
                  <a:pt x="3209" y="2857"/>
                </a:lnTo>
                <a:lnTo>
                  <a:pt x="3210" y="2859"/>
                </a:lnTo>
                <a:lnTo>
                  <a:pt x="3214" y="2859"/>
                </a:lnTo>
                <a:lnTo>
                  <a:pt x="3214" y="2866"/>
                </a:lnTo>
                <a:lnTo>
                  <a:pt x="3210" y="2871"/>
                </a:lnTo>
                <a:lnTo>
                  <a:pt x="3209" y="2874"/>
                </a:lnTo>
                <a:lnTo>
                  <a:pt x="3207" y="2879"/>
                </a:lnTo>
                <a:lnTo>
                  <a:pt x="3195" y="2876"/>
                </a:lnTo>
                <a:lnTo>
                  <a:pt x="3183" y="2873"/>
                </a:lnTo>
                <a:lnTo>
                  <a:pt x="3178" y="2869"/>
                </a:lnTo>
                <a:lnTo>
                  <a:pt x="3175" y="2866"/>
                </a:lnTo>
                <a:lnTo>
                  <a:pt x="3173" y="2859"/>
                </a:lnTo>
                <a:lnTo>
                  <a:pt x="3173" y="2852"/>
                </a:lnTo>
                <a:lnTo>
                  <a:pt x="3163" y="2849"/>
                </a:lnTo>
                <a:lnTo>
                  <a:pt x="3154" y="2844"/>
                </a:lnTo>
                <a:lnTo>
                  <a:pt x="3147" y="2837"/>
                </a:lnTo>
                <a:lnTo>
                  <a:pt x="3139" y="2832"/>
                </a:lnTo>
                <a:lnTo>
                  <a:pt x="3135" y="2833"/>
                </a:lnTo>
                <a:lnTo>
                  <a:pt x="3134" y="2837"/>
                </a:lnTo>
                <a:lnTo>
                  <a:pt x="3132" y="2845"/>
                </a:lnTo>
                <a:lnTo>
                  <a:pt x="3118" y="2845"/>
                </a:lnTo>
                <a:lnTo>
                  <a:pt x="3118" y="2849"/>
                </a:lnTo>
                <a:lnTo>
                  <a:pt x="3117" y="2850"/>
                </a:lnTo>
                <a:lnTo>
                  <a:pt x="3112" y="2852"/>
                </a:lnTo>
                <a:lnTo>
                  <a:pt x="3112" y="2864"/>
                </a:lnTo>
                <a:lnTo>
                  <a:pt x="3112" y="2874"/>
                </a:lnTo>
                <a:lnTo>
                  <a:pt x="3110" y="2883"/>
                </a:lnTo>
                <a:lnTo>
                  <a:pt x="3106" y="2891"/>
                </a:lnTo>
                <a:lnTo>
                  <a:pt x="3098" y="2905"/>
                </a:lnTo>
                <a:lnTo>
                  <a:pt x="3091" y="2920"/>
                </a:lnTo>
                <a:lnTo>
                  <a:pt x="3091" y="2927"/>
                </a:lnTo>
                <a:lnTo>
                  <a:pt x="3094" y="2934"/>
                </a:lnTo>
                <a:lnTo>
                  <a:pt x="3098" y="2939"/>
                </a:lnTo>
                <a:lnTo>
                  <a:pt x="3098" y="2948"/>
                </a:lnTo>
                <a:lnTo>
                  <a:pt x="3093" y="2944"/>
                </a:lnTo>
                <a:lnTo>
                  <a:pt x="3088" y="2941"/>
                </a:lnTo>
                <a:lnTo>
                  <a:pt x="3084" y="2936"/>
                </a:lnTo>
                <a:lnTo>
                  <a:pt x="3084" y="2927"/>
                </a:lnTo>
                <a:lnTo>
                  <a:pt x="3077" y="2927"/>
                </a:lnTo>
                <a:lnTo>
                  <a:pt x="3072" y="2929"/>
                </a:lnTo>
                <a:lnTo>
                  <a:pt x="3071" y="2932"/>
                </a:lnTo>
                <a:lnTo>
                  <a:pt x="3069" y="2936"/>
                </a:lnTo>
                <a:lnTo>
                  <a:pt x="3067" y="2941"/>
                </a:lnTo>
                <a:lnTo>
                  <a:pt x="3065" y="2944"/>
                </a:lnTo>
                <a:lnTo>
                  <a:pt x="3062" y="2948"/>
                </a:lnTo>
                <a:lnTo>
                  <a:pt x="3057" y="2948"/>
                </a:lnTo>
                <a:lnTo>
                  <a:pt x="3055" y="2963"/>
                </a:lnTo>
                <a:lnTo>
                  <a:pt x="3059" y="2973"/>
                </a:lnTo>
                <a:lnTo>
                  <a:pt x="3060" y="2985"/>
                </a:lnTo>
                <a:lnTo>
                  <a:pt x="3064" y="2995"/>
                </a:lnTo>
                <a:lnTo>
                  <a:pt x="3067" y="3004"/>
                </a:lnTo>
                <a:lnTo>
                  <a:pt x="3071" y="3012"/>
                </a:lnTo>
                <a:lnTo>
                  <a:pt x="3076" y="3019"/>
                </a:lnTo>
                <a:lnTo>
                  <a:pt x="3079" y="3021"/>
                </a:lnTo>
                <a:lnTo>
                  <a:pt x="3084" y="3023"/>
                </a:lnTo>
                <a:lnTo>
                  <a:pt x="3084" y="3028"/>
                </a:lnTo>
                <a:lnTo>
                  <a:pt x="3086" y="3033"/>
                </a:lnTo>
                <a:lnTo>
                  <a:pt x="3088" y="3038"/>
                </a:lnTo>
                <a:lnTo>
                  <a:pt x="3089" y="3040"/>
                </a:lnTo>
                <a:lnTo>
                  <a:pt x="3096" y="3045"/>
                </a:lnTo>
                <a:lnTo>
                  <a:pt x="3105" y="3050"/>
                </a:lnTo>
                <a:lnTo>
                  <a:pt x="3103" y="3053"/>
                </a:lnTo>
                <a:lnTo>
                  <a:pt x="3100" y="3055"/>
                </a:lnTo>
                <a:lnTo>
                  <a:pt x="3098" y="3055"/>
                </a:lnTo>
                <a:lnTo>
                  <a:pt x="3096" y="3055"/>
                </a:lnTo>
                <a:lnTo>
                  <a:pt x="3089" y="3052"/>
                </a:lnTo>
                <a:lnTo>
                  <a:pt x="3084" y="3050"/>
                </a:lnTo>
                <a:lnTo>
                  <a:pt x="3081" y="3052"/>
                </a:lnTo>
                <a:lnTo>
                  <a:pt x="3079" y="3055"/>
                </a:lnTo>
                <a:lnTo>
                  <a:pt x="3077" y="3064"/>
                </a:lnTo>
                <a:lnTo>
                  <a:pt x="3074" y="3064"/>
                </a:lnTo>
                <a:lnTo>
                  <a:pt x="3072" y="3065"/>
                </a:lnTo>
                <a:lnTo>
                  <a:pt x="3071" y="3070"/>
                </a:lnTo>
                <a:lnTo>
                  <a:pt x="3064" y="3070"/>
                </a:lnTo>
                <a:lnTo>
                  <a:pt x="3065" y="3077"/>
                </a:lnTo>
                <a:lnTo>
                  <a:pt x="3064" y="3082"/>
                </a:lnTo>
                <a:lnTo>
                  <a:pt x="3062" y="3089"/>
                </a:lnTo>
                <a:lnTo>
                  <a:pt x="3057" y="3094"/>
                </a:lnTo>
                <a:lnTo>
                  <a:pt x="3057" y="3099"/>
                </a:lnTo>
                <a:lnTo>
                  <a:pt x="3057" y="3105"/>
                </a:lnTo>
                <a:lnTo>
                  <a:pt x="3055" y="3110"/>
                </a:lnTo>
                <a:lnTo>
                  <a:pt x="3054" y="3111"/>
                </a:lnTo>
                <a:lnTo>
                  <a:pt x="3050" y="3111"/>
                </a:lnTo>
                <a:lnTo>
                  <a:pt x="3045" y="3113"/>
                </a:lnTo>
                <a:lnTo>
                  <a:pt x="3043" y="3115"/>
                </a:lnTo>
                <a:lnTo>
                  <a:pt x="3040" y="3117"/>
                </a:lnTo>
                <a:lnTo>
                  <a:pt x="3036" y="3118"/>
                </a:lnTo>
                <a:lnTo>
                  <a:pt x="3036" y="3125"/>
                </a:lnTo>
                <a:lnTo>
                  <a:pt x="3036" y="3132"/>
                </a:lnTo>
                <a:lnTo>
                  <a:pt x="3035" y="3137"/>
                </a:lnTo>
                <a:lnTo>
                  <a:pt x="3030" y="3139"/>
                </a:lnTo>
                <a:lnTo>
                  <a:pt x="3030" y="3142"/>
                </a:lnTo>
                <a:lnTo>
                  <a:pt x="3031" y="3144"/>
                </a:lnTo>
                <a:lnTo>
                  <a:pt x="3036" y="3146"/>
                </a:lnTo>
                <a:lnTo>
                  <a:pt x="3040" y="3144"/>
                </a:lnTo>
                <a:lnTo>
                  <a:pt x="3042" y="3142"/>
                </a:lnTo>
                <a:lnTo>
                  <a:pt x="3043" y="3139"/>
                </a:lnTo>
                <a:lnTo>
                  <a:pt x="3047" y="3140"/>
                </a:lnTo>
                <a:lnTo>
                  <a:pt x="3050" y="3142"/>
                </a:lnTo>
                <a:lnTo>
                  <a:pt x="3052" y="3146"/>
                </a:lnTo>
                <a:lnTo>
                  <a:pt x="3057" y="3146"/>
                </a:lnTo>
                <a:lnTo>
                  <a:pt x="3055" y="3154"/>
                </a:lnTo>
                <a:lnTo>
                  <a:pt x="3054" y="3159"/>
                </a:lnTo>
                <a:lnTo>
                  <a:pt x="3048" y="3163"/>
                </a:lnTo>
                <a:lnTo>
                  <a:pt x="3043" y="3166"/>
                </a:lnTo>
                <a:lnTo>
                  <a:pt x="3043" y="3173"/>
                </a:lnTo>
                <a:lnTo>
                  <a:pt x="3045" y="3178"/>
                </a:lnTo>
                <a:lnTo>
                  <a:pt x="3048" y="3181"/>
                </a:lnTo>
                <a:lnTo>
                  <a:pt x="3050" y="3187"/>
                </a:lnTo>
                <a:lnTo>
                  <a:pt x="3055" y="3187"/>
                </a:lnTo>
                <a:lnTo>
                  <a:pt x="3060" y="3187"/>
                </a:lnTo>
                <a:lnTo>
                  <a:pt x="3065" y="3188"/>
                </a:lnTo>
                <a:lnTo>
                  <a:pt x="3071" y="3187"/>
                </a:lnTo>
                <a:lnTo>
                  <a:pt x="3072" y="3185"/>
                </a:lnTo>
                <a:lnTo>
                  <a:pt x="3074" y="3180"/>
                </a:lnTo>
                <a:lnTo>
                  <a:pt x="3076" y="3176"/>
                </a:lnTo>
                <a:lnTo>
                  <a:pt x="3077" y="3173"/>
                </a:lnTo>
                <a:lnTo>
                  <a:pt x="3086" y="3170"/>
                </a:lnTo>
                <a:lnTo>
                  <a:pt x="3089" y="3170"/>
                </a:lnTo>
                <a:lnTo>
                  <a:pt x="3098" y="3168"/>
                </a:lnTo>
                <a:lnTo>
                  <a:pt x="3103" y="3164"/>
                </a:lnTo>
                <a:lnTo>
                  <a:pt x="3108" y="3159"/>
                </a:lnTo>
                <a:lnTo>
                  <a:pt x="3112" y="3154"/>
                </a:lnTo>
                <a:lnTo>
                  <a:pt x="3113" y="3151"/>
                </a:lnTo>
                <a:lnTo>
                  <a:pt x="3112" y="3154"/>
                </a:lnTo>
                <a:lnTo>
                  <a:pt x="3112" y="3159"/>
                </a:lnTo>
                <a:lnTo>
                  <a:pt x="3117" y="3158"/>
                </a:lnTo>
                <a:lnTo>
                  <a:pt x="3120" y="3154"/>
                </a:lnTo>
                <a:lnTo>
                  <a:pt x="3118" y="3158"/>
                </a:lnTo>
                <a:lnTo>
                  <a:pt x="3112" y="3168"/>
                </a:lnTo>
                <a:lnTo>
                  <a:pt x="3105" y="3178"/>
                </a:lnTo>
                <a:lnTo>
                  <a:pt x="3103" y="3181"/>
                </a:lnTo>
                <a:lnTo>
                  <a:pt x="3098" y="3183"/>
                </a:lnTo>
                <a:lnTo>
                  <a:pt x="3091" y="3187"/>
                </a:lnTo>
                <a:lnTo>
                  <a:pt x="3086" y="3187"/>
                </a:lnTo>
                <a:lnTo>
                  <a:pt x="3077" y="3187"/>
                </a:lnTo>
                <a:lnTo>
                  <a:pt x="3071" y="3195"/>
                </a:lnTo>
                <a:lnTo>
                  <a:pt x="3064" y="3205"/>
                </a:lnTo>
                <a:lnTo>
                  <a:pt x="3060" y="3209"/>
                </a:lnTo>
                <a:lnTo>
                  <a:pt x="3055" y="3210"/>
                </a:lnTo>
                <a:lnTo>
                  <a:pt x="3050" y="3214"/>
                </a:lnTo>
                <a:lnTo>
                  <a:pt x="3043" y="3214"/>
                </a:lnTo>
                <a:lnTo>
                  <a:pt x="3040" y="3207"/>
                </a:lnTo>
                <a:lnTo>
                  <a:pt x="3036" y="3200"/>
                </a:lnTo>
                <a:lnTo>
                  <a:pt x="3036" y="3190"/>
                </a:lnTo>
                <a:lnTo>
                  <a:pt x="3036" y="3180"/>
                </a:lnTo>
                <a:lnTo>
                  <a:pt x="3033" y="3178"/>
                </a:lnTo>
                <a:lnTo>
                  <a:pt x="3031" y="3175"/>
                </a:lnTo>
                <a:lnTo>
                  <a:pt x="3030" y="3166"/>
                </a:lnTo>
                <a:lnTo>
                  <a:pt x="3025" y="3166"/>
                </a:lnTo>
                <a:lnTo>
                  <a:pt x="3021" y="3164"/>
                </a:lnTo>
                <a:lnTo>
                  <a:pt x="3018" y="3163"/>
                </a:lnTo>
                <a:lnTo>
                  <a:pt x="3016" y="3159"/>
                </a:lnTo>
                <a:lnTo>
                  <a:pt x="3009" y="3159"/>
                </a:lnTo>
                <a:lnTo>
                  <a:pt x="3004" y="3161"/>
                </a:lnTo>
                <a:lnTo>
                  <a:pt x="2999" y="3164"/>
                </a:lnTo>
                <a:lnTo>
                  <a:pt x="2997" y="3168"/>
                </a:lnTo>
                <a:lnTo>
                  <a:pt x="2996" y="3173"/>
                </a:lnTo>
                <a:lnTo>
                  <a:pt x="2996" y="3180"/>
                </a:lnTo>
                <a:lnTo>
                  <a:pt x="2996" y="3193"/>
                </a:lnTo>
                <a:lnTo>
                  <a:pt x="2992" y="3190"/>
                </a:lnTo>
                <a:lnTo>
                  <a:pt x="2989" y="3187"/>
                </a:lnTo>
                <a:lnTo>
                  <a:pt x="2984" y="3178"/>
                </a:lnTo>
                <a:lnTo>
                  <a:pt x="2977" y="3171"/>
                </a:lnTo>
                <a:lnTo>
                  <a:pt x="2973" y="3168"/>
                </a:lnTo>
                <a:lnTo>
                  <a:pt x="2968" y="3166"/>
                </a:lnTo>
                <a:lnTo>
                  <a:pt x="2960" y="3171"/>
                </a:lnTo>
                <a:lnTo>
                  <a:pt x="2953" y="3176"/>
                </a:lnTo>
                <a:lnTo>
                  <a:pt x="2951" y="3180"/>
                </a:lnTo>
                <a:lnTo>
                  <a:pt x="2943" y="3187"/>
                </a:lnTo>
                <a:lnTo>
                  <a:pt x="2938" y="3192"/>
                </a:lnTo>
                <a:lnTo>
                  <a:pt x="2932" y="3199"/>
                </a:lnTo>
                <a:lnTo>
                  <a:pt x="2931" y="3207"/>
                </a:lnTo>
                <a:lnTo>
                  <a:pt x="2929" y="3209"/>
                </a:lnTo>
                <a:lnTo>
                  <a:pt x="2927" y="3214"/>
                </a:lnTo>
                <a:lnTo>
                  <a:pt x="2926" y="3216"/>
                </a:lnTo>
                <a:lnTo>
                  <a:pt x="2924" y="3217"/>
                </a:lnTo>
                <a:lnTo>
                  <a:pt x="2921" y="3221"/>
                </a:lnTo>
                <a:lnTo>
                  <a:pt x="2919" y="3226"/>
                </a:lnTo>
                <a:lnTo>
                  <a:pt x="2917" y="3227"/>
                </a:lnTo>
                <a:lnTo>
                  <a:pt x="2914" y="3227"/>
                </a:lnTo>
                <a:lnTo>
                  <a:pt x="2915" y="3231"/>
                </a:lnTo>
                <a:lnTo>
                  <a:pt x="2919" y="3233"/>
                </a:lnTo>
                <a:lnTo>
                  <a:pt x="2927" y="3234"/>
                </a:lnTo>
                <a:lnTo>
                  <a:pt x="2927" y="3248"/>
                </a:lnTo>
                <a:lnTo>
                  <a:pt x="2919" y="3243"/>
                </a:lnTo>
                <a:lnTo>
                  <a:pt x="2917" y="3243"/>
                </a:lnTo>
                <a:lnTo>
                  <a:pt x="2915" y="3245"/>
                </a:lnTo>
                <a:lnTo>
                  <a:pt x="2912" y="3243"/>
                </a:lnTo>
                <a:lnTo>
                  <a:pt x="2909" y="3241"/>
                </a:lnTo>
                <a:lnTo>
                  <a:pt x="2903" y="3239"/>
                </a:lnTo>
                <a:lnTo>
                  <a:pt x="2900" y="3239"/>
                </a:lnTo>
                <a:lnTo>
                  <a:pt x="2897" y="3239"/>
                </a:lnTo>
                <a:lnTo>
                  <a:pt x="2893" y="3245"/>
                </a:lnTo>
                <a:lnTo>
                  <a:pt x="2890" y="3251"/>
                </a:lnTo>
                <a:lnTo>
                  <a:pt x="2886" y="3258"/>
                </a:lnTo>
                <a:lnTo>
                  <a:pt x="2883" y="3265"/>
                </a:lnTo>
                <a:lnTo>
                  <a:pt x="2878" y="3267"/>
                </a:lnTo>
                <a:lnTo>
                  <a:pt x="2876" y="3267"/>
                </a:lnTo>
                <a:lnTo>
                  <a:pt x="2873" y="3267"/>
                </a:lnTo>
                <a:lnTo>
                  <a:pt x="2871" y="3268"/>
                </a:lnTo>
                <a:lnTo>
                  <a:pt x="2868" y="3270"/>
                </a:lnTo>
                <a:lnTo>
                  <a:pt x="2866" y="3274"/>
                </a:lnTo>
                <a:lnTo>
                  <a:pt x="2863" y="3277"/>
                </a:lnTo>
                <a:lnTo>
                  <a:pt x="2859" y="3279"/>
                </a:lnTo>
                <a:lnTo>
                  <a:pt x="2856" y="3279"/>
                </a:lnTo>
                <a:lnTo>
                  <a:pt x="2852" y="3275"/>
                </a:lnTo>
                <a:lnTo>
                  <a:pt x="2846" y="3279"/>
                </a:lnTo>
                <a:lnTo>
                  <a:pt x="2839" y="3285"/>
                </a:lnTo>
                <a:lnTo>
                  <a:pt x="2830" y="3292"/>
                </a:lnTo>
                <a:lnTo>
                  <a:pt x="2823" y="3301"/>
                </a:lnTo>
                <a:lnTo>
                  <a:pt x="2818" y="3309"/>
                </a:lnTo>
                <a:lnTo>
                  <a:pt x="2811" y="3309"/>
                </a:lnTo>
                <a:lnTo>
                  <a:pt x="2811" y="3316"/>
                </a:lnTo>
                <a:lnTo>
                  <a:pt x="2808" y="3320"/>
                </a:lnTo>
                <a:lnTo>
                  <a:pt x="2803" y="3323"/>
                </a:lnTo>
                <a:lnTo>
                  <a:pt x="2798" y="3323"/>
                </a:lnTo>
                <a:lnTo>
                  <a:pt x="2799" y="3330"/>
                </a:lnTo>
                <a:lnTo>
                  <a:pt x="2803" y="3333"/>
                </a:lnTo>
                <a:lnTo>
                  <a:pt x="2806" y="3335"/>
                </a:lnTo>
                <a:lnTo>
                  <a:pt x="2810" y="3333"/>
                </a:lnTo>
                <a:lnTo>
                  <a:pt x="2818" y="3330"/>
                </a:lnTo>
                <a:lnTo>
                  <a:pt x="2825" y="3330"/>
                </a:lnTo>
                <a:lnTo>
                  <a:pt x="2832" y="3330"/>
                </a:lnTo>
                <a:lnTo>
                  <a:pt x="2832" y="3337"/>
                </a:lnTo>
                <a:lnTo>
                  <a:pt x="2828" y="3340"/>
                </a:lnTo>
                <a:lnTo>
                  <a:pt x="2823" y="3343"/>
                </a:lnTo>
                <a:lnTo>
                  <a:pt x="2818" y="3343"/>
                </a:lnTo>
                <a:lnTo>
                  <a:pt x="2818" y="3350"/>
                </a:lnTo>
                <a:lnTo>
                  <a:pt x="2815" y="3355"/>
                </a:lnTo>
                <a:lnTo>
                  <a:pt x="2813" y="3359"/>
                </a:lnTo>
                <a:lnTo>
                  <a:pt x="2811" y="3364"/>
                </a:lnTo>
                <a:lnTo>
                  <a:pt x="2813" y="3367"/>
                </a:lnTo>
                <a:lnTo>
                  <a:pt x="2816" y="3367"/>
                </a:lnTo>
                <a:lnTo>
                  <a:pt x="2820" y="3366"/>
                </a:lnTo>
                <a:lnTo>
                  <a:pt x="2825" y="3364"/>
                </a:lnTo>
                <a:lnTo>
                  <a:pt x="2827" y="3362"/>
                </a:lnTo>
                <a:lnTo>
                  <a:pt x="2828" y="3359"/>
                </a:lnTo>
                <a:lnTo>
                  <a:pt x="2832" y="3357"/>
                </a:lnTo>
                <a:lnTo>
                  <a:pt x="2840" y="3355"/>
                </a:lnTo>
                <a:lnTo>
                  <a:pt x="2844" y="3354"/>
                </a:lnTo>
                <a:lnTo>
                  <a:pt x="2847" y="3352"/>
                </a:lnTo>
                <a:lnTo>
                  <a:pt x="2849" y="3349"/>
                </a:lnTo>
                <a:lnTo>
                  <a:pt x="2851" y="3343"/>
                </a:lnTo>
                <a:lnTo>
                  <a:pt x="2852" y="3342"/>
                </a:lnTo>
                <a:lnTo>
                  <a:pt x="2856" y="3342"/>
                </a:lnTo>
                <a:lnTo>
                  <a:pt x="2859" y="3340"/>
                </a:lnTo>
                <a:lnTo>
                  <a:pt x="2864" y="3332"/>
                </a:lnTo>
                <a:lnTo>
                  <a:pt x="2868" y="3328"/>
                </a:lnTo>
                <a:lnTo>
                  <a:pt x="2871" y="3325"/>
                </a:lnTo>
                <a:lnTo>
                  <a:pt x="2875" y="3323"/>
                </a:lnTo>
                <a:lnTo>
                  <a:pt x="2881" y="3323"/>
                </a:lnTo>
                <a:lnTo>
                  <a:pt x="2883" y="3321"/>
                </a:lnTo>
                <a:lnTo>
                  <a:pt x="2885" y="3320"/>
                </a:lnTo>
                <a:lnTo>
                  <a:pt x="2886" y="3316"/>
                </a:lnTo>
                <a:lnTo>
                  <a:pt x="2885" y="3311"/>
                </a:lnTo>
                <a:lnTo>
                  <a:pt x="2890" y="3313"/>
                </a:lnTo>
                <a:lnTo>
                  <a:pt x="2895" y="3314"/>
                </a:lnTo>
                <a:lnTo>
                  <a:pt x="2902" y="3321"/>
                </a:lnTo>
                <a:lnTo>
                  <a:pt x="2902" y="3325"/>
                </a:lnTo>
                <a:lnTo>
                  <a:pt x="2902" y="3330"/>
                </a:lnTo>
                <a:lnTo>
                  <a:pt x="2898" y="3333"/>
                </a:lnTo>
                <a:lnTo>
                  <a:pt x="2897" y="3335"/>
                </a:lnTo>
                <a:lnTo>
                  <a:pt x="2893" y="3337"/>
                </a:lnTo>
                <a:lnTo>
                  <a:pt x="2885" y="3340"/>
                </a:lnTo>
                <a:lnTo>
                  <a:pt x="2883" y="3343"/>
                </a:lnTo>
                <a:lnTo>
                  <a:pt x="2880" y="3347"/>
                </a:lnTo>
                <a:lnTo>
                  <a:pt x="2880" y="3350"/>
                </a:lnTo>
                <a:lnTo>
                  <a:pt x="2876" y="3352"/>
                </a:lnTo>
                <a:lnTo>
                  <a:pt x="2875" y="3354"/>
                </a:lnTo>
                <a:lnTo>
                  <a:pt x="2869" y="3354"/>
                </a:lnTo>
                <a:lnTo>
                  <a:pt x="2866" y="3354"/>
                </a:lnTo>
                <a:lnTo>
                  <a:pt x="2864" y="3354"/>
                </a:lnTo>
                <a:lnTo>
                  <a:pt x="2863" y="3355"/>
                </a:lnTo>
                <a:lnTo>
                  <a:pt x="2863" y="3359"/>
                </a:lnTo>
                <a:lnTo>
                  <a:pt x="2854" y="3371"/>
                </a:lnTo>
                <a:lnTo>
                  <a:pt x="2852" y="3378"/>
                </a:lnTo>
                <a:lnTo>
                  <a:pt x="2852" y="3389"/>
                </a:lnTo>
                <a:lnTo>
                  <a:pt x="2852" y="3393"/>
                </a:lnTo>
                <a:lnTo>
                  <a:pt x="2857" y="3400"/>
                </a:lnTo>
                <a:lnTo>
                  <a:pt x="2861" y="3408"/>
                </a:lnTo>
                <a:lnTo>
                  <a:pt x="2864" y="3415"/>
                </a:lnTo>
                <a:lnTo>
                  <a:pt x="2866" y="3425"/>
                </a:lnTo>
                <a:lnTo>
                  <a:pt x="2857" y="3420"/>
                </a:lnTo>
                <a:lnTo>
                  <a:pt x="2849" y="3415"/>
                </a:lnTo>
                <a:lnTo>
                  <a:pt x="2842" y="3408"/>
                </a:lnTo>
                <a:lnTo>
                  <a:pt x="2832" y="3405"/>
                </a:lnTo>
                <a:lnTo>
                  <a:pt x="2827" y="3413"/>
                </a:lnTo>
                <a:lnTo>
                  <a:pt x="2827" y="3417"/>
                </a:lnTo>
                <a:lnTo>
                  <a:pt x="2823" y="3422"/>
                </a:lnTo>
                <a:lnTo>
                  <a:pt x="2823" y="3427"/>
                </a:lnTo>
                <a:lnTo>
                  <a:pt x="2825" y="3432"/>
                </a:lnTo>
                <a:lnTo>
                  <a:pt x="2828" y="3436"/>
                </a:lnTo>
                <a:lnTo>
                  <a:pt x="2835" y="3441"/>
                </a:lnTo>
                <a:lnTo>
                  <a:pt x="2842" y="3446"/>
                </a:lnTo>
                <a:lnTo>
                  <a:pt x="2844" y="3449"/>
                </a:lnTo>
                <a:lnTo>
                  <a:pt x="2851" y="3454"/>
                </a:lnTo>
                <a:lnTo>
                  <a:pt x="2859" y="3459"/>
                </a:lnTo>
                <a:lnTo>
                  <a:pt x="2861" y="3447"/>
                </a:lnTo>
                <a:lnTo>
                  <a:pt x="2864" y="3444"/>
                </a:lnTo>
                <a:lnTo>
                  <a:pt x="2866" y="3439"/>
                </a:lnTo>
                <a:lnTo>
                  <a:pt x="2871" y="3437"/>
                </a:lnTo>
                <a:lnTo>
                  <a:pt x="2875" y="3434"/>
                </a:lnTo>
                <a:lnTo>
                  <a:pt x="2886" y="3432"/>
                </a:lnTo>
                <a:lnTo>
                  <a:pt x="2883" y="3439"/>
                </a:lnTo>
                <a:lnTo>
                  <a:pt x="2880" y="3442"/>
                </a:lnTo>
                <a:lnTo>
                  <a:pt x="2876" y="3447"/>
                </a:lnTo>
                <a:lnTo>
                  <a:pt x="2873" y="3453"/>
                </a:lnTo>
                <a:lnTo>
                  <a:pt x="2868" y="3454"/>
                </a:lnTo>
                <a:lnTo>
                  <a:pt x="2866" y="3456"/>
                </a:lnTo>
                <a:lnTo>
                  <a:pt x="2866" y="3459"/>
                </a:lnTo>
                <a:lnTo>
                  <a:pt x="2864" y="3463"/>
                </a:lnTo>
                <a:lnTo>
                  <a:pt x="2861" y="3464"/>
                </a:lnTo>
                <a:lnTo>
                  <a:pt x="2857" y="3466"/>
                </a:lnTo>
                <a:lnTo>
                  <a:pt x="2852" y="3466"/>
                </a:lnTo>
                <a:lnTo>
                  <a:pt x="2837" y="3456"/>
                </a:lnTo>
                <a:lnTo>
                  <a:pt x="2834" y="3454"/>
                </a:lnTo>
                <a:lnTo>
                  <a:pt x="2830" y="3453"/>
                </a:lnTo>
                <a:lnTo>
                  <a:pt x="2828" y="3449"/>
                </a:lnTo>
                <a:lnTo>
                  <a:pt x="2825" y="3441"/>
                </a:lnTo>
                <a:lnTo>
                  <a:pt x="2823" y="3436"/>
                </a:lnTo>
                <a:lnTo>
                  <a:pt x="2822" y="3432"/>
                </a:lnTo>
                <a:lnTo>
                  <a:pt x="2816" y="3429"/>
                </a:lnTo>
                <a:lnTo>
                  <a:pt x="2810" y="3429"/>
                </a:lnTo>
                <a:lnTo>
                  <a:pt x="2806" y="3429"/>
                </a:lnTo>
                <a:lnTo>
                  <a:pt x="2801" y="3432"/>
                </a:lnTo>
                <a:lnTo>
                  <a:pt x="2796" y="3437"/>
                </a:lnTo>
                <a:lnTo>
                  <a:pt x="2793" y="3444"/>
                </a:lnTo>
                <a:lnTo>
                  <a:pt x="2791" y="3453"/>
                </a:lnTo>
                <a:lnTo>
                  <a:pt x="2796" y="3454"/>
                </a:lnTo>
                <a:lnTo>
                  <a:pt x="2798" y="3456"/>
                </a:lnTo>
                <a:lnTo>
                  <a:pt x="2798" y="3459"/>
                </a:lnTo>
                <a:lnTo>
                  <a:pt x="2805" y="3459"/>
                </a:lnTo>
                <a:lnTo>
                  <a:pt x="2811" y="3463"/>
                </a:lnTo>
                <a:lnTo>
                  <a:pt x="2815" y="3468"/>
                </a:lnTo>
                <a:lnTo>
                  <a:pt x="2818" y="3473"/>
                </a:lnTo>
                <a:lnTo>
                  <a:pt x="2846" y="3473"/>
                </a:lnTo>
                <a:lnTo>
                  <a:pt x="2846" y="3476"/>
                </a:lnTo>
                <a:lnTo>
                  <a:pt x="2847" y="3478"/>
                </a:lnTo>
                <a:lnTo>
                  <a:pt x="2852" y="3480"/>
                </a:lnTo>
                <a:lnTo>
                  <a:pt x="2856" y="3483"/>
                </a:lnTo>
                <a:lnTo>
                  <a:pt x="2857" y="3485"/>
                </a:lnTo>
                <a:lnTo>
                  <a:pt x="2859" y="3487"/>
                </a:lnTo>
                <a:lnTo>
                  <a:pt x="2854" y="3488"/>
                </a:lnTo>
                <a:lnTo>
                  <a:pt x="2852" y="3490"/>
                </a:lnTo>
                <a:lnTo>
                  <a:pt x="2852" y="3493"/>
                </a:lnTo>
                <a:lnTo>
                  <a:pt x="2844" y="3495"/>
                </a:lnTo>
                <a:lnTo>
                  <a:pt x="2840" y="3497"/>
                </a:lnTo>
                <a:lnTo>
                  <a:pt x="2839" y="3500"/>
                </a:lnTo>
                <a:lnTo>
                  <a:pt x="2834" y="3500"/>
                </a:lnTo>
                <a:lnTo>
                  <a:pt x="2830" y="3502"/>
                </a:lnTo>
                <a:lnTo>
                  <a:pt x="2828" y="3505"/>
                </a:lnTo>
                <a:lnTo>
                  <a:pt x="2827" y="3509"/>
                </a:lnTo>
                <a:lnTo>
                  <a:pt x="2825" y="3517"/>
                </a:lnTo>
                <a:lnTo>
                  <a:pt x="2822" y="3519"/>
                </a:lnTo>
                <a:lnTo>
                  <a:pt x="2818" y="3521"/>
                </a:lnTo>
                <a:lnTo>
                  <a:pt x="2822" y="3511"/>
                </a:lnTo>
                <a:lnTo>
                  <a:pt x="2822" y="3500"/>
                </a:lnTo>
                <a:lnTo>
                  <a:pt x="2820" y="3493"/>
                </a:lnTo>
                <a:lnTo>
                  <a:pt x="2818" y="3487"/>
                </a:lnTo>
                <a:lnTo>
                  <a:pt x="2808" y="3473"/>
                </a:lnTo>
                <a:lnTo>
                  <a:pt x="2798" y="3459"/>
                </a:lnTo>
                <a:lnTo>
                  <a:pt x="2793" y="3458"/>
                </a:lnTo>
                <a:lnTo>
                  <a:pt x="2791" y="3456"/>
                </a:lnTo>
                <a:lnTo>
                  <a:pt x="2791" y="3453"/>
                </a:lnTo>
                <a:lnTo>
                  <a:pt x="2787" y="3453"/>
                </a:lnTo>
                <a:lnTo>
                  <a:pt x="2786" y="3451"/>
                </a:lnTo>
                <a:lnTo>
                  <a:pt x="2784" y="3446"/>
                </a:lnTo>
                <a:lnTo>
                  <a:pt x="2784" y="3432"/>
                </a:lnTo>
                <a:lnTo>
                  <a:pt x="2777" y="3432"/>
                </a:lnTo>
                <a:lnTo>
                  <a:pt x="2772" y="3430"/>
                </a:lnTo>
                <a:lnTo>
                  <a:pt x="2770" y="3427"/>
                </a:lnTo>
                <a:lnTo>
                  <a:pt x="2769" y="3424"/>
                </a:lnTo>
                <a:lnTo>
                  <a:pt x="2767" y="3418"/>
                </a:lnTo>
                <a:lnTo>
                  <a:pt x="2765" y="3415"/>
                </a:lnTo>
                <a:lnTo>
                  <a:pt x="2762" y="3412"/>
                </a:lnTo>
                <a:lnTo>
                  <a:pt x="2757" y="3412"/>
                </a:lnTo>
                <a:lnTo>
                  <a:pt x="2748" y="3415"/>
                </a:lnTo>
                <a:lnTo>
                  <a:pt x="2745" y="3418"/>
                </a:lnTo>
                <a:lnTo>
                  <a:pt x="2743" y="3424"/>
                </a:lnTo>
                <a:lnTo>
                  <a:pt x="2745" y="3430"/>
                </a:lnTo>
                <a:lnTo>
                  <a:pt x="2748" y="3444"/>
                </a:lnTo>
                <a:lnTo>
                  <a:pt x="2750" y="3453"/>
                </a:lnTo>
                <a:lnTo>
                  <a:pt x="2750" y="3459"/>
                </a:lnTo>
                <a:lnTo>
                  <a:pt x="2733" y="3459"/>
                </a:lnTo>
                <a:lnTo>
                  <a:pt x="2726" y="3461"/>
                </a:lnTo>
                <a:lnTo>
                  <a:pt x="2724" y="3463"/>
                </a:lnTo>
                <a:lnTo>
                  <a:pt x="2723" y="3466"/>
                </a:lnTo>
                <a:lnTo>
                  <a:pt x="2721" y="3470"/>
                </a:lnTo>
                <a:lnTo>
                  <a:pt x="2719" y="3471"/>
                </a:lnTo>
                <a:lnTo>
                  <a:pt x="2712" y="3473"/>
                </a:lnTo>
                <a:lnTo>
                  <a:pt x="2695" y="3473"/>
                </a:lnTo>
                <a:lnTo>
                  <a:pt x="2695" y="3478"/>
                </a:lnTo>
                <a:lnTo>
                  <a:pt x="2695" y="3483"/>
                </a:lnTo>
                <a:lnTo>
                  <a:pt x="2699" y="3485"/>
                </a:lnTo>
                <a:lnTo>
                  <a:pt x="2700" y="3487"/>
                </a:lnTo>
                <a:lnTo>
                  <a:pt x="2709" y="3490"/>
                </a:lnTo>
                <a:lnTo>
                  <a:pt x="2712" y="3492"/>
                </a:lnTo>
                <a:lnTo>
                  <a:pt x="2716" y="3493"/>
                </a:lnTo>
                <a:lnTo>
                  <a:pt x="2719" y="3499"/>
                </a:lnTo>
                <a:lnTo>
                  <a:pt x="2721" y="3505"/>
                </a:lnTo>
                <a:lnTo>
                  <a:pt x="2723" y="3512"/>
                </a:lnTo>
                <a:lnTo>
                  <a:pt x="2723" y="3521"/>
                </a:lnTo>
                <a:lnTo>
                  <a:pt x="2717" y="3517"/>
                </a:lnTo>
                <a:lnTo>
                  <a:pt x="2714" y="3514"/>
                </a:lnTo>
                <a:lnTo>
                  <a:pt x="2709" y="3504"/>
                </a:lnTo>
                <a:lnTo>
                  <a:pt x="2705" y="3499"/>
                </a:lnTo>
                <a:lnTo>
                  <a:pt x="2702" y="3495"/>
                </a:lnTo>
                <a:lnTo>
                  <a:pt x="2695" y="3493"/>
                </a:lnTo>
                <a:lnTo>
                  <a:pt x="2688" y="3493"/>
                </a:lnTo>
                <a:lnTo>
                  <a:pt x="2688" y="3488"/>
                </a:lnTo>
                <a:lnTo>
                  <a:pt x="2687" y="3485"/>
                </a:lnTo>
                <a:lnTo>
                  <a:pt x="2685" y="3482"/>
                </a:lnTo>
                <a:lnTo>
                  <a:pt x="2682" y="3480"/>
                </a:lnTo>
                <a:lnTo>
                  <a:pt x="2673" y="3483"/>
                </a:lnTo>
                <a:lnTo>
                  <a:pt x="2665" y="3487"/>
                </a:lnTo>
                <a:lnTo>
                  <a:pt x="2658" y="3492"/>
                </a:lnTo>
                <a:lnTo>
                  <a:pt x="2656" y="3495"/>
                </a:lnTo>
                <a:lnTo>
                  <a:pt x="2654" y="3500"/>
                </a:lnTo>
                <a:lnTo>
                  <a:pt x="2654" y="3505"/>
                </a:lnTo>
                <a:lnTo>
                  <a:pt x="2658" y="3507"/>
                </a:lnTo>
                <a:lnTo>
                  <a:pt x="2668" y="3507"/>
                </a:lnTo>
                <a:lnTo>
                  <a:pt x="2671" y="3509"/>
                </a:lnTo>
                <a:lnTo>
                  <a:pt x="2675" y="3511"/>
                </a:lnTo>
                <a:lnTo>
                  <a:pt x="2676" y="3514"/>
                </a:lnTo>
                <a:lnTo>
                  <a:pt x="2675" y="3521"/>
                </a:lnTo>
                <a:lnTo>
                  <a:pt x="2654" y="3521"/>
                </a:lnTo>
                <a:lnTo>
                  <a:pt x="2653" y="3524"/>
                </a:lnTo>
                <a:lnTo>
                  <a:pt x="2651" y="3528"/>
                </a:lnTo>
                <a:lnTo>
                  <a:pt x="2647" y="3531"/>
                </a:lnTo>
                <a:lnTo>
                  <a:pt x="2647" y="3534"/>
                </a:lnTo>
                <a:lnTo>
                  <a:pt x="2647" y="3540"/>
                </a:lnTo>
                <a:lnTo>
                  <a:pt x="2646" y="3543"/>
                </a:lnTo>
                <a:lnTo>
                  <a:pt x="2644" y="3546"/>
                </a:lnTo>
                <a:lnTo>
                  <a:pt x="2641" y="3548"/>
                </a:lnTo>
                <a:lnTo>
                  <a:pt x="2636" y="3551"/>
                </a:lnTo>
                <a:lnTo>
                  <a:pt x="2630" y="3555"/>
                </a:lnTo>
                <a:lnTo>
                  <a:pt x="2625" y="3560"/>
                </a:lnTo>
                <a:lnTo>
                  <a:pt x="2620" y="3562"/>
                </a:lnTo>
                <a:lnTo>
                  <a:pt x="2620" y="3589"/>
                </a:lnTo>
                <a:lnTo>
                  <a:pt x="2613" y="3589"/>
                </a:lnTo>
                <a:lnTo>
                  <a:pt x="2608" y="3587"/>
                </a:lnTo>
                <a:lnTo>
                  <a:pt x="2605" y="3584"/>
                </a:lnTo>
                <a:lnTo>
                  <a:pt x="2600" y="3582"/>
                </a:lnTo>
                <a:lnTo>
                  <a:pt x="2600" y="3589"/>
                </a:lnTo>
                <a:lnTo>
                  <a:pt x="2600" y="3596"/>
                </a:lnTo>
                <a:lnTo>
                  <a:pt x="2598" y="3601"/>
                </a:lnTo>
                <a:lnTo>
                  <a:pt x="2595" y="3604"/>
                </a:lnTo>
                <a:lnTo>
                  <a:pt x="2588" y="3611"/>
                </a:lnTo>
                <a:lnTo>
                  <a:pt x="2579" y="3616"/>
                </a:lnTo>
                <a:lnTo>
                  <a:pt x="2581" y="3620"/>
                </a:lnTo>
                <a:lnTo>
                  <a:pt x="2584" y="3621"/>
                </a:lnTo>
                <a:lnTo>
                  <a:pt x="2593" y="3623"/>
                </a:lnTo>
                <a:lnTo>
                  <a:pt x="2593" y="3637"/>
                </a:lnTo>
                <a:lnTo>
                  <a:pt x="2588" y="3640"/>
                </a:lnTo>
                <a:lnTo>
                  <a:pt x="2583" y="3644"/>
                </a:lnTo>
                <a:lnTo>
                  <a:pt x="2579" y="3650"/>
                </a:lnTo>
                <a:lnTo>
                  <a:pt x="2579" y="3657"/>
                </a:lnTo>
                <a:lnTo>
                  <a:pt x="2571" y="3659"/>
                </a:lnTo>
                <a:lnTo>
                  <a:pt x="2566" y="3661"/>
                </a:lnTo>
                <a:lnTo>
                  <a:pt x="2561" y="3664"/>
                </a:lnTo>
                <a:lnTo>
                  <a:pt x="2552" y="3664"/>
                </a:lnTo>
                <a:lnTo>
                  <a:pt x="2555" y="3671"/>
                </a:lnTo>
                <a:lnTo>
                  <a:pt x="2559" y="3678"/>
                </a:lnTo>
                <a:lnTo>
                  <a:pt x="2561" y="3683"/>
                </a:lnTo>
                <a:lnTo>
                  <a:pt x="2561" y="3686"/>
                </a:lnTo>
                <a:lnTo>
                  <a:pt x="2561" y="3690"/>
                </a:lnTo>
                <a:lnTo>
                  <a:pt x="2566" y="3691"/>
                </a:lnTo>
                <a:lnTo>
                  <a:pt x="2576" y="3691"/>
                </a:lnTo>
                <a:lnTo>
                  <a:pt x="2586" y="3691"/>
                </a:lnTo>
                <a:lnTo>
                  <a:pt x="2591" y="3691"/>
                </a:lnTo>
                <a:lnTo>
                  <a:pt x="2593" y="3695"/>
                </a:lnTo>
                <a:lnTo>
                  <a:pt x="2595" y="3698"/>
                </a:lnTo>
                <a:lnTo>
                  <a:pt x="2593" y="3705"/>
                </a:lnTo>
                <a:lnTo>
                  <a:pt x="2569" y="3705"/>
                </a:lnTo>
                <a:lnTo>
                  <a:pt x="2566" y="3705"/>
                </a:lnTo>
                <a:lnTo>
                  <a:pt x="2561" y="3707"/>
                </a:lnTo>
                <a:lnTo>
                  <a:pt x="2555" y="3709"/>
                </a:lnTo>
                <a:lnTo>
                  <a:pt x="2549" y="3714"/>
                </a:lnTo>
                <a:lnTo>
                  <a:pt x="2545" y="3717"/>
                </a:lnTo>
                <a:lnTo>
                  <a:pt x="2545" y="3719"/>
                </a:lnTo>
                <a:lnTo>
                  <a:pt x="2542" y="3722"/>
                </a:lnTo>
                <a:lnTo>
                  <a:pt x="2537" y="3726"/>
                </a:lnTo>
                <a:lnTo>
                  <a:pt x="2532" y="3726"/>
                </a:lnTo>
                <a:lnTo>
                  <a:pt x="2528" y="3727"/>
                </a:lnTo>
                <a:lnTo>
                  <a:pt x="2523" y="3734"/>
                </a:lnTo>
                <a:lnTo>
                  <a:pt x="2518" y="3743"/>
                </a:lnTo>
                <a:lnTo>
                  <a:pt x="2514" y="3744"/>
                </a:lnTo>
                <a:lnTo>
                  <a:pt x="2509" y="3744"/>
                </a:lnTo>
                <a:lnTo>
                  <a:pt x="2504" y="3746"/>
                </a:lnTo>
                <a:lnTo>
                  <a:pt x="2497" y="3746"/>
                </a:lnTo>
                <a:lnTo>
                  <a:pt x="2497" y="3741"/>
                </a:lnTo>
                <a:lnTo>
                  <a:pt x="2497" y="3738"/>
                </a:lnTo>
                <a:lnTo>
                  <a:pt x="2499" y="3736"/>
                </a:lnTo>
                <a:lnTo>
                  <a:pt x="2503" y="3734"/>
                </a:lnTo>
                <a:lnTo>
                  <a:pt x="2509" y="3732"/>
                </a:lnTo>
                <a:lnTo>
                  <a:pt x="2514" y="3732"/>
                </a:lnTo>
                <a:lnTo>
                  <a:pt x="2516" y="3732"/>
                </a:lnTo>
                <a:lnTo>
                  <a:pt x="2514" y="3729"/>
                </a:lnTo>
                <a:lnTo>
                  <a:pt x="2509" y="3727"/>
                </a:lnTo>
                <a:lnTo>
                  <a:pt x="2497" y="3726"/>
                </a:lnTo>
                <a:lnTo>
                  <a:pt x="2494" y="3727"/>
                </a:lnTo>
                <a:lnTo>
                  <a:pt x="2491" y="3729"/>
                </a:lnTo>
                <a:lnTo>
                  <a:pt x="2487" y="3732"/>
                </a:lnTo>
                <a:lnTo>
                  <a:pt x="2484" y="3732"/>
                </a:lnTo>
                <a:lnTo>
                  <a:pt x="2482" y="3736"/>
                </a:lnTo>
                <a:lnTo>
                  <a:pt x="2480" y="3739"/>
                </a:lnTo>
                <a:lnTo>
                  <a:pt x="2477" y="3743"/>
                </a:lnTo>
                <a:lnTo>
                  <a:pt x="2477" y="3746"/>
                </a:lnTo>
                <a:lnTo>
                  <a:pt x="2477" y="3751"/>
                </a:lnTo>
                <a:lnTo>
                  <a:pt x="2475" y="3755"/>
                </a:lnTo>
                <a:lnTo>
                  <a:pt x="2474" y="3758"/>
                </a:lnTo>
                <a:lnTo>
                  <a:pt x="2470" y="3760"/>
                </a:lnTo>
                <a:lnTo>
                  <a:pt x="2470" y="3765"/>
                </a:lnTo>
                <a:lnTo>
                  <a:pt x="2474" y="3767"/>
                </a:lnTo>
                <a:lnTo>
                  <a:pt x="2477" y="3767"/>
                </a:lnTo>
                <a:lnTo>
                  <a:pt x="2484" y="3767"/>
                </a:lnTo>
                <a:lnTo>
                  <a:pt x="2489" y="3767"/>
                </a:lnTo>
                <a:lnTo>
                  <a:pt x="2494" y="3767"/>
                </a:lnTo>
                <a:lnTo>
                  <a:pt x="2497" y="3768"/>
                </a:lnTo>
                <a:lnTo>
                  <a:pt x="2497" y="3773"/>
                </a:lnTo>
                <a:lnTo>
                  <a:pt x="2497" y="3780"/>
                </a:lnTo>
                <a:lnTo>
                  <a:pt x="2494" y="3784"/>
                </a:lnTo>
                <a:lnTo>
                  <a:pt x="2489" y="3787"/>
                </a:lnTo>
                <a:lnTo>
                  <a:pt x="2484" y="3787"/>
                </a:lnTo>
                <a:lnTo>
                  <a:pt x="2482" y="3784"/>
                </a:lnTo>
                <a:lnTo>
                  <a:pt x="2479" y="3784"/>
                </a:lnTo>
                <a:lnTo>
                  <a:pt x="2475" y="3785"/>
                </a:lnTo>
                <a:lnTo>
                  <a:pt x="2470" y="3787"/>
                </a:lnTo>
                <a:lnTo>
                  <a:pt x="2467" y="3796"/>
                </a:lnTo>
                <a:lnTo>
                  <a:pt x="2462" y="3802"/>
                </a:lnTo>
                <a:lnTo>
                  <a:pt x="2458" y="3811"/>
                </a:lnTo>
                <a:lnTo>
                  <a:pt x="2457" y="3816"/>
                </a:lnTo>
                <a:lnTo>
                  <a:pt x="2457" y="3821"/>
                </a:lnTo>
                <a:lnTo>
                  <a:pt x="2474" y="3821"/>
                </a:lnTo>
                <a:lnTo>
                  <a:pt x="2480" y="3819"/>
                </a:lnTo>
                <a:lnTo>
                  <a:pt x="2482" y="3818"/>
                </a:lnTo>
                <a:lnTo>
                  <a:pt x="2484" y="3814"/>
                </a:lnTo>
                <a:lnTo>
                  <a:pt x="2486" y="3811"/>
                </a:lnTo>
                <a:lnTo>
                  <a:pt x="2489" y="3809"/>
                </a:lnTo>
                <a:lnTo>
                  <a:pt x="2497" y="3807"/>
                </a:lnTo>
                <a:lnTo>
                  <a:pt x="2499" y="3804"/>
                </a:lnTo>
                <a:lnTo>
                  <a:pt x="2501" y="3802"/>
                </a:lnTo>
                <a:lnTo>
                  <a:pt x="2508" y="3801"/>
                </a:lnTo>
                <a:lnTo>
                  <a:pt x="2511" y="3801"/>
                </a:lnTo>
                <a:lnTo>
                  <a:pt x="2530" y="3792"/>
                </a:lnTo>
                <a:lnTo>
                  <a:pt x="2538" y="3790"/>
                </a:lnTo>
                <a:lnTo>
                  <a:pt x="2547" y="3789"/>
                </a:lnTo>
                <a:lnTo>
                  <a:pt x="2550" y="3790"/>
                </a:lnTo>
                <a:lnTo>
                  <a:pt x="2552" y="3794"/>
                </a:lnTo>
                <a:lnTo>
                  <a:pt x="2549" y="3796"/>
                </a:lnTo>
                <a:lnTo>
                  <a:pt x="2547" y="3799"/>
                </a:lnTo>
                <a:lnTo>
                  <a:pt x="2543" y="3801"/>
                </a:lnTo>
                <a:lnTo>
                  <a:pt x="2533" y="3802"/>
                </a:lnTo>
                <a:lnTo>
                  <a:pt x="2523" y="3802"/>
                </a:lnTo>
                <a:lnTo>
                  <a:pt x="2518" y="3804"/>
                </a:lnTo>
                <a:lnTo>
                  <a:pt x="2514" y="3807"/>
                </a:lnTo>
                <a:lnTo>
                  <a:pt x="2513" y="3809"/>
                </a:lnTo>
                <a:lnTo>
                  <a:pt x="2511" y="3814"/>
                </a:lnTo>
                <a:lnTo>
                  <a:pt x="2508" y="3816"/>
                </a:lnTo>
                <a:lnTo>
                  <a:pt x="2506" y="3818"/>
                </a:lnTo>
                <a:lnTo>
                  <a:pt x="2508" y="3821"/>
                </a:lnTo>
                <a:lnTo>
                  <a:pt x="2511" y="3821"/>
                </a:lnTo>
                <a:lnTo>
                  <a:pt x="2511" y="3838"/>
                </a:lnTo>
                <a:lnTo>
                  <a:pt x="2511" y="3842"/>
                </a:lnTo>
                <a:lnTo>
                  <a:pt x="2511" y="3847"/>
                </a:lnTo>
                <a:lnTo>
                  <a:pt x="2513" y="3850"/>
                </a:lnTo>
                <a:lnTo>
                  <a:pt x="2516" y="3854"/>
                </a:lnTo>
                <a:lnTo>
                  <a:pt x="2521" y="3855"/>
                </a:lnTo>
                <a:lnTo>
                  <a:pt x="2523" y="3857"/>
                </a:lnTo>
                <a:lnTo>
                  <a:pt x="2525" y="3860"/>
                </a:lnTo>
                <a:lnTo>
                  <a:pt x="2526" y="3865"/>
                </a:lnTo>
                <a:lnTo>
                  <a:pt x="2526" y="3874"/>
                </a:lnTo>
                <a:lnTo>
                  <a:pt x="2525" y="3881"/>
                </a:lnTo>
                <a:lnTo>
                  <a:pt x="2521" y="3888"/>
                </a:lnTo>
                <a:lnTo>
                  <a:pt x="2520" y="3889"/>
                </a:lnTo>
                <a:lnTo>
                  <a:pt x="2518" y="3889"/>
                </a:lnTo>
                <a:lnTo>
                  <a:pt x="2520" y="3882"/>
                </a:lnTo>
                <a:lnTo>
                  <a:pt x="2518" y="3877"/>
                </a:lnTo>
                <a:lnTo>
                  <a:pt x="2516" y="3874"/>
                </a:lnTo>
                <a:lnTo>
                  <a:pt x="2513" y="3865"/>
                </a:lnTo>
                <a:lnTo>
                  <a:pt x="2509" y="3857"/>
                </a:lnTo>
                <a:lnTo>
                  <a:pt x="2508" y="3848"/>
                </a:lnTo>
                <a:lnTo>
                  <a:pt x="2504" y="3842"/>
                </a:lnTo>
                <a:lnTo>
                  <a:pt x="2504" y="3838"/>
                </a:lnTo>
                <a:lnTo>
                  <a:pt x="2504" y="3835"/>
                </a:lnTo>
                <a:lnTo>
                  <a:pt x="2503" y="3831"/>
                </a:lnTo>
                <a:lnTo>
                  <a:pt x="2501" y="3828"/>
                </a:lnTo>
                <a:lnTo>
                  <a:pt x="2497" y="3826"/>
                </a:lnTo>
                <a:lnTo>
                  <a:pt x="2497" y="3821"/>
                </a:lnTo>
                <a:lnTo>
                  <a:pt x="2487" y="3825"/>
                </a:lnTo>
                <a:lnTo>
                  <a:pt x="2479" y="3831"/>
                </a:lnTo>
                <a:lnTo>
                  <a:pt x="2472" y="3836"/>
                </a:lnTo>
                <a:lnTo>
                  <a:pt x="2463" y="3842"/>
                </a:lnTo>
                <a:lnTo>
                  <a:pt x="2455" y="3847"/>
                </a:lnTo>
                <a:lnTo>
                  <a:pt x="2445" y="3850"/>
                </a:lnTo>
                <a:lnTo>
                  <a:pt x="2441" y="3854"/>
                </a:lnTo>
                <a:lnTo>
                  <a:pt x="2438" y="3857"/>
                </a:lnTo>
                <a:lnTo>
                  <a:pt x="2436" y="3862"/>
                </a:lnTo>
                <a:lnTo>
                  <a:pt x="2436" y="3869"/>
                </a:lnTo>
                <a:lnTo>
                  <a:pt x="2433" y="3867"/>
                </a:lnTo>
                <a:lnTo>
                  <a:pt x="2431" y="3864"/>
                </a:lnTo>
                <a:lnTo>
                  <a:pt x="2429" y="3855"/>
                </a:lnTo>
                <a:lnTo>
                  <a:pt x="2421" y="3859"/>
                </a:lnTo>
                <a:lnTo>
                  <a:pt x="2414" y="3862"/>
                </a:lnTo>
                <a:lnTo>
                  <a:pt x="2402" y="3872"/>
                </a:lnTo>
                <a:lnTo>
                  <a:pt x="2390" y="3882"/>
                </a:lnTo>
                <a:lnTo>
                  <a:pt x="2383" y="3886"/>
                </a:lnTo>
                <a:lnTo>
                  <a:pt x="2375" y="3889"/>
                </a:lnTo>
                <a:lnTo>
                  <a:pt x="2375" y="3893"/>
                </a:lnTo>
                <a:lnTo>
                  <a:pt x="2376" y="3894"/>
                </a:lnTo>
                <a:lnTo>
                  <a:pt x="2380" y="3896"/>
                </a:lnTo>
                <a:lnTo>
                  <a:pt x="2381" y="3896"/>
                </a:lnTo>
                <a:lnTo>
                  <a:pt x="2381" y="3900"/>
                </a:lnTo>
                <a:lnTo>
                  <a:pt x="2381" y="3903"/>
                </a:lnTo>
                <a:lnTo>
                  <a:pt x="2381" y="3910"/>
                </a:lnTo>
                <a:lnTo>
                  <a:pt x="2383" y="3911"/>
                </a:lnTo>
                <a:lnTo>
                  <a:pt x="2385" y="3911"/>
                </a:lnTo>
                <a:lnTo>
                  <a:pt x="2388" y="3913"/>
                </a:lnTo>
                <a:lnTo>
                  <a:pt x="2388" y="3917"/>
                </a:lnTo>
                <a:lnTo>
                  <a:pt x="2383" y="3918"/>
                </a:lnTo>
                <a:lnTo>
                  <a:pt x="2381" y="3920"/>
                </a:lnTo>
                <a:lnTo>
                  <a:pt x="2380" y="3922"/>
                </a:lnTo>
                <a:lnTo>
                  <a:pt x="2381" y="3923"/>
                </a:lnTo>
                <a:lnTo>
                  <a:pt x="2381" y="3930"/>
                </a:lnTo>
                <a:lnTo>
                  <a:pt x="2383" y="3935"/>
                </a:lnTo>
                <a:lnTo>
                  <a:pt x="2387" y="3939"/>
                </a:lnTo>
                <a:lnTo>
                  <a:pt x="2388" y="3944"/>
                </a:lnTo>
                <a:lnTo>
                  <a:pt x="2395" y="3944"/>
                </a:lnTo>
                <a:lnTo>
                  <a:pt x="2399" y="3947"/>
                </a:lnTo>
                <a:lnTo>
                  <a:pt x="2400" y="3952"/>
                </a:lnTo>
                <a:lnTo>
                  <a:pt x="2402" y="3958"/>
                </a:lnTo>
                <a:lnTo>
                  <a:pt x="2388" y="3958"/>
                </a:lnTo>
                <a:lnTo>
                  <a:pt x="2383" y="3961"/>
                </a:lnTo>
                <a:lnTo>
                  <a:pt x="2376" y="3963"/>
                </a:lnTo>
                <a:lnTo>
                  <a:pt x="2371" y="3966"/>
                </a:lnTo>
                <a:lnTo>
                  <a:pt x="2370" y="3968"/>
                </a:lnTo>
                <a:lnTo>
                  <a:pt x="2368" y="3971"/>
                </a:lnTo>
                <a:lnTo>
                  <a:pt x="2363" y="3968"/>
                </a:lnTo>
                <a:lnTo>
                  <a:pt x="2361" y="3963"/>
                </a:lnTo>
                <a:lnTo>
                  <a:pt x="2363" y="3959"/>
                </a:lnTo>
                <a:lnTo>
                  <a:pt x="2366" y="3956"/>
                </a:lnTo>
                <a:lnTo>
                  <a:pt x="2371" y="3951"/>
                </a:lnTo>
                <a:lnTo>
                  <a:pt x="2375" y="3946"/>
                </a:lnTo>
                <a:lnTo>
                  <a:pt x="2376" y="3939"/>
                </a:lnTo>
                <a:lnTo>
                  <a:pt x="2375" y="3930"/>
                </a:lnTo>
                <a:lnTo>
                  <a:pt x="2371" y="3920"/>
                </a:lnTo>
                <a:lnTo>
                  <a:pt x="2364" y="3913"/>
                </a:lnTo>
                <a:lnTo>
                  <a:pt x="2359" y="3905"/>
                </a:lnTo>
                <a:lnTo>
                  <a:pt x="2354" y="3896"/>
                </a:lnTo>
                <a:lnTo>
                  <a:pt x="2347" y="3894"/>
                </a:lnTo>
                <a:lnTo>
                  <a:pt x="2344" y="3896"/>
                </a:lnTo>
                <a:lnTo>
                  <a:pt x="2342" y="3900"/>
                </a:lnTo>
                <a:lnTo>
                  <a:pt x="2341" y="3903"/>
                </a:lnTo>
                <a:lnTo>
                  <a:pt x="2339" y="3906"/>
                </a:lnTo>
                <a:lnTo>
                  <a:pt x="2337" y="3910"/>
                </a:lnTo>
                <a:lnTo>
                  <a:pt x="2334" y="3911"/>
                </a:lnTo>
                <a:lnTo>
                  <a:pt x="2327" y="3910"/>
                </a:lnTo>
                <a:lnTo>
                  <a:pt x="2325" y="3906"/>
                </a:lnTo>
                <a:lnTo>
                  <a:pt x="2322" y="3905"/>
                </a:lnTo>
                <a:lnTo>
                  <a:pt x="2313" y="3903"/>
                </a:lnTo>
                <a:lnTo>
                  <a:pt x="2293" y="3903"/>
                </a:lnTo>
                <a:lnTo>
                  <a:pt x="2293" y="3910"/>
                </a:lnTo>
                <a:lnTo>
                  <a:pt x="2288" y="3913"/>
                </a:lnTo>
                <a:lnTo>
                  <a:pt x="2284" y="3918"/>
                </a:lnTo>
                <a:lnTo>
                  <a:pt x="2284" y="3923"/>
                </a:lnTo>
                <a:lnTo>
                  <a:pt x="2286" y="3929"/>
                </a:lnTo>
                <a:lnTo>
                  <a:pt x="2291" y="3940"/>
                </a:lnTo>
                <a:lnTo>
                  <a:pt x="2293" y="3946"/>
                </a:lnTo>
                <a:lnTo>
                  <a:pt x="2293" y="3951"/>
                </a:lnTo>
                <a:lnTo>
                  <a:pt x="2288" y="3954"/>
                </a:lnTo>
                <a:lnTo>
                  <a:pt x="2281" y="3956"/>
                </a:lnTo>
                <a:lnTo>
                  <a:pt x="2265" y="3959"/>
                </a:lnTo>
                <a:lnTo>
                  <a:pt x="2252" y="3961"/>
                </a:lnTo>
                <a:lnTo>
                  <a:pt x="2238" y="3964"/>
                </a:lnTo>
                <a:lnTo>
                  <a:pt x="2242" y="3971"/>
                </a:lnTo>
                <a:lnTo>
                  <a:pt x="2245" y="3978"/>
                </a:lnTo>
                <a:lnTo>
                  <a:pt x="2245" y="3988"/>
                </a:lnTo>
                <a:lnTo>
                  <a:pt x="2245" y="3998"/>
                </a:lnTo>
                <a:lnTo>
                  <a:pt x="2248" y="4000"/>
                </a:lnTo>
                <a:lnTo>
                  <a:pt x="2250" y="4004"/>
                </a:lnTo>
                <a:lnTo>
                  <a:pt x="2252" y="4012"/>
                </a:lnTo>
                <a:lnTo>
                  <a:pt x="2255" y="4014"/>
                </a:lnTo>
                <a:lnTo>
                  <a:pt x="2257" y="4017"/>
                </a:lnTo>
                <a:lnTo>
                  <a:pt x="2259" y="4026"/>
                </a:lnTo>
                <a:lnTo>
                  <a:pt x="2255" y="4026"/>
                </a:lnTo>
                <a:lnTo>
                  <a:pt x="2253" y="4027"/>
                </a:lnTo>
                <a:lnTo>
                  <a:pt x="2252" y="4033"/>
                </a:lnTo>
                <a:lnTo>
                  <a:pt x="2247" y="4036"/>
                </a:lnTo>
                <a:lnTo>
                  <a:pt x="2245" y="4038"/>
                </a:lnTo>
                <a:lnTo>
                  <a:pt x="2245" y="4039"/>
                </a:lnTo>
                <a:lnTo>
                  <a:pt x="2242" y="4038"/>
                </a:lnTo>
                <a:lnTo>
                  <a:pt x="2238" y="4036"/>
                </a:lnTo>
                <a:lnTo>
                  <a:pt x="2235" y="4033"/>
                </a:lnTo>
                <a:lnTo>
                  <a:pt x="2231" y="4033"/>
                </a:lnTo>
                <a:lnTo>
                  <a:pt x="2190" y="4033"/>
                </a:lnTo>
                <a:lnTo>
                  <a:pt x="2190" y="4024"/>
                </a:lnTo>
                <a:lnTo>
                  <a:pt x="2189" y="4017"/>
                </a:lnTo>
                <a:lnTo>
                  <a:pt x="2185" y="4012"/>
                </a:lnTo>
                <a:lnTo>
                  <a:pt x="2183" y="4005"/>
                </a:lnTo>
                <a:lnTo>
                  <a:pt x="2180" y="4000"/>
                </a:lnTo>
                <a:lnTo>
                  <a:pt x="2178" y="3993"/>
                </a:lnTo>
                <a:lnTo>
                  <a:pt x="2175" y="3988"/>
                </a:lnTo>
                <a:lnTo>
                  <a:pt x="2173" y="3986"/>
                </a:lnTo>
                <a:lnTo>
                  <a:pt x="2170" y="3985"/>
                </a:lnTo>
                <a:lnTo>
                  <a:pt x="2160" y="3985"/>
                </a:lnTo>
                <a:lnTo>
                  <a:pt x="2149" y="3985"/>
                </a:lnTo>
                <a:lnTo>
                  <a:pt x="2143" y="3988"/>
                </a:lnTo>
                <a:lnTo>
                  <a:pt x="2136" y="3992"/>
                </a:lnTo>
                <a:lnTo>
                  <a:pt x="2134" y="3997"/>
                </a:lnTo>
                <a:lnTo>
                  <a:pt x="2132" y="3998"/>
                </a:lnTo>
                <a:lnTo>
                  <a:pt x="2127" y="4004"/>
                </a:lnTo>
                <a:lnTo>
                  <a:pt x="2124" y="4005"/>
                </a:lnTo>
                <a:lnTo>
                  <a:pt x="2122" y="4009"/>
                </a:lnTo>
                <a:lnTo>
                  <a:pt x="2120" y="4014"/>
                </a:lnTo>
                <a:lnTo>
                  <a:pt x="2122" y="4019"/>
                </a:lnTo>
                <a:lnTo>
                  <a:pt x="2124" y="4024"/>
                </a:lnTo>
                <a:lnTo>
                  <a:pt x="2129" y="4026"/>
                </a:lnTo>
                <a:lnTo>
                  <a:pt x="2134" y="4027"/>
                </a:lnTo>
                <a:lnTo>
                  <a:pt x="2141" y="4026"/>
                </a:lnTo>
                <a:lnTo>
                  <a:pt x="2156" y="4026"/>
                </a:lnTo>
                <a:lnTo>
                  <a:pt x="2163" y="4026"/>
                </a:lnTo>
                <a:lnTo>
                  <a:pt x="2170" y="4026"/>
                </a:lnTo>
                <a:lnTo>
                  <a:pt x="2170" y="4029"/>
                </a:lnTo>
                <a:lnTo>
                  <a:pt x="2166" y="4031"/>
                </a:lnTo>
                <a:lnTo>
                  <a:pt x="2165" y="4031"/>
                </a:lnTo>
                <a:lnTo>
                  <a:pt x="2161" y="4034"/>
                </a:lnTo>
                <a:lnTo>
                  <a:pt x="2154" y="4034"/>
                </a:lnTo>
                <a:lnTo>
                  <a:pt x="2156" y="4044"/>
                </a:lnTo>
                <a:lnTo>
                  <a:pt x="2158" y="4053"/>
                </a:lnTo>
                <a:lnTo>
                  <a:pt x="2161" y="4062"/>
                </a:lnTo>
                <a:lnTo>
                  <a:pt x="2165" y="4065"/>
                </a:lnTo>
                <a:lnTo>
                  <a:pt x="2166" y="4068"/>
                </a:lnTo>
                <a:lnTo>
                  <a:pt x="2173" y="4082"/>
                </a:lnTo>
                <a:lnTo>
                  <a:pt x="2175" y="4085"/>
                </a:lnTo>
                <a:lnTo>
                  <a:pt x="2177" y="4089"/>
                </a:lnTo>
                <a:lnTo>
                  <a:pt x="2177" y="4092"/>
                </a:lnTo>
                <a:lnTo>
                  <a:pt x="2183" y="4099"/>
                </a:lnTo>
                <a:lnTo>
                  <a:pt x="2190" y="4108"/>
                </a:lnTo>
                <a:lnTo>
                  <a:pt x="2197" y="4118"/>
                </a:lnTo>
                <a:lnTo>
                  <a:pt x="2201" y="4119"/>
                </a:lnTo>
                <a:lnTo>
                  <a:pt x="2206" y="4123"/>
                </a:lnTo>
                <a:lnTo>
                  <a:pt x="2209" y="4125"/>
                </a:lnTo>
                <a:lnTo>
                  <a:pt x="2211" y="4128"/>
                </a:lnTo>
                <a:lnTo>
                  <a:pt x="2211" y="4133"/>
                </a:lnTo>
                <a:lnTo>
                  <a:pt x="2212" y="4138"/>
                </a:lnTo>
                <a:lnTo>
                  <a:pt x="2216" y="4147"/>
                </a:lnTo>
                <a:lnTo>
                  <a:pt x="2218" y="4152"/>
                </a:lnTo>
                <a:lnTo>
                  <a:pt x="2219" y="4155"/>
                </a:lnTo>
                <a:lnTo>
                  <a:pt x="2216" y="4159"/>
                </a:lnTo>
                <a:lnTo>
                  <a:pt x="2211" y="4162"/>
                </a:lnTo>
                <a:lnTo>
                  <a:pt x="2212" y="4155"/>
                </a:lnTo>
                <a:lnTo>
                  <a:pt x="2211" y="4152"/>
                </a:lnTo>
                <a:lnTo>
                  <a:pt x="2207" y="4150"/>
                </a:lnTo>
                <a:lnTo>
                  <a:pt x="2204" y="4149"/>
                </a:lnTo>
                <a:lnTo>
                  <a:pt x="2201" y="4147"/>
                </a:lnTo>
                <a:lnTo>
                  <a:pt x="2197" y="4145"/>
                </a:lnTo>
                <a:lnTo>
                  <a:pt x="2195" y="4142"/>
                </a:lnTo>
                <a:lnTo>
                  <a:pt x="2197" y="4135"/>
                </a:lnTo>
                <a:lnTo>
                  <a:pt x="2194" y="4133"/>
                </a:lnTo>
                <a:lnTo>
                  <a:pt x="2192" y="4131"/>
                </a:lnTo>
                <a:lnTo>
                  <a:pt x="2190" y="4128"/>
                </a:lnTo>
                <a:lnTo>
                  <a:pt x="2190" y="4125"/>
                </a:lnTo>
                <a:lnTo>
                  <a:pt x="2190" y="4121"/>
                </a:lnTo>
                <a:lnTo>
                  <a:pt x="2189" y="4118"/>
                </a:lnTo>
                <a:lnTo>
                  <a:pt x="2187" y="4113"/>
                </a:lnTo>
                <a:lnTo>
                  <a:pt x="2178" y="4106"/>
                </a:lnTo>
                <a:lnTo>
                  <a:pt x="2172" y="4099"/>
                </a:lnTo>
                <a:lnTo>
                  <a:pt x="2168" y="4096"/>
                </a:lnTo>
                <a:lnTo>
                  <a:pt x="2168" y="4092"/>
                </a:lnTo>
                <a:lnTo>
                  <a:pt x="2166" y="4089"/>
                </a:lnTo>
                <a:lnTo>
                  <a:pt x="2165" y="4084"/>
                </a:lnTo>
                <a:lnTo>
                  <a:pt x="2163" y="4080"/>
                </a:lnTo>
                <a:lnTo>
                  <a:pt x="2158" y="4072"/>
                </a:lnTo>
                <a:lnTo>
                  <a:pt x="2158" y="4070"/>
                </a:lnTo>
                <a:lnTo>
                  <a:pt x="2156" y="4062"/>
                </a:lnTo>
                <a:lnTo>
                  <a:pt x="2156" y="4053"/>
                </a:lnTo>
                <a:lnTo>
                  <a:pt x="2154" y="4050"/>
                </a:lnTo>
                <a:lnTo>
                  <a:pt x="2151" y="4046"/>
                </a:lnTo>
                <a:lnTo>
                  <a:pt x="2148" y="4044"/>
                </a:lnTo>
                <a:lnTo>
                  <a:pt x="2141" y="4044"/>
                </a:lnTo>
                <a:lnTo>
                  <a:pt x="2136" y="4046"/>
                </a:lnTo>
                <a:lnTo>
                  <a:pt x="2131" y="4050"/>
                </a:lnTo>
                <a:lnTo>
                  <a:pt x="2125" y="4053"/>
                </a:lnTo>
                <a:lnTo>
                  <a:pt x="2122" y="4058"/>
                </a:lnTo>
                <a:lnTo>
                  <a:pt x="2119" y="4063"/>
                </a:lnTo>
                <a:lnTo>
                  <a:pt x="2114" y="4075"/>
                </a:lnTo>
                <a:lnTo>
                  <a:pt x="2108" y="4087"/>
                </a:lnTo>
                <a:lnTo>
                  <a:pt x="2108" y="4091"/>
                </a:lnTo>
                <a:lnTo>
                  <a:pt x="2110" y="4092"/>
                </a:lnTo>
                <a:lnTo>
                  <a:pt x="2115" y="4094"/>
                </a:lnTo>
                <a:lnTo>
                  <a:pt x="2129" y="4094"/>
                </a:lnTo>
                <a:lnTo>
                  <a:pt x="2131" y="4097"/>
                </a:lnTo>
                <a:lnTo>
                  <a:pt x="2134" y="4099"/>
                </a:lnTo>
                <a:lnTo>
                  <a:pt x="2143" y="4101"/>
                </a:lnTo>
                <a:lnTo>
                  <a:pt x="2149" y="4128"/>
                </a:lnTo>
                <a:lnTo>
                  <a:pt x="2153" y="4135"/>
                </a:lnTo>
                <a:lnTo>
                  <a:pt x="2154" y="4138"/>
                </a:lnTo>
                <a:lnTo>
                  <a:pt x="2156" y="4142"/>
                </a:lnTo>
                <a:lnTo>
                  <a:pt x="2158" y="4157"/>
                </a:lnTo>
                <a:lnTo>
                  <a:pt x="2160" y="4164"/>
                </a:lnTo>
                <a:lnTo>
                  <a:pt x="2163" y="4169"/>
                </a:lnTo>
                <a:lnTo>
                  <a:pt x="2165" y="4172"/>
                </a:lnTo>
                <a:lnTo>
                  <a:pt x="2166" y="4176"/>
                </a:lnTo>
                <a:lnTo>
                  <a:pt x="2168" y="4179"/>
                </a:lnTo>
                <a:lnTo>
                  <a:pt x="2170" y="4183"/>
                </a:lnTo>
                <a:lnTo>
                  <a:pt x="2173" y="4183"/>
                </a:lnTo>
                <a:lnTo>
                  <a:pt x="2177" y="4183"/>
                </a:lnTo>
                <a:lnTo>
                  <a:pt x="2180" y="4190"/>
                </a:lnTo>
                <a:lnTo>
                  <a:pt x="2182" y="4193"/>
                </a:lnTo>
                <a:lnTo>
                  <a:pt x="2183" y="4196"/>
                </a:lnTo>
                <a:lnTo>
                  <a:pt x="2190" y="4200"/>
                </a:lnTo>
                <a:lnTo>
                  <a:pt x="2197" y="4203"/>
                </a:lnTo>
                <a:lnTo>
                  <a:pt x="2199" y="4205"/>
                </a:lnTo>
                <a:lnTo>
                  <a:pt x="2199" y="4207"/>
                </a:lnTo>
                <a:lnTo>
                  <a:pt x="2201" y="4210"/>
                </a:lnTo>
                <a:lnTo>
                  <a:pt x="2204" y="4210"/>
                </a:lnTo>
                <a:lnTo>
                  <a:pt x="2211" y="4210"/>
                </a:lnTo>
                <a:lnTo>
                  <a:pt x="2211" y="4213"/>
                </a:lnTo>
                <a:lnTo>
                  <a:pt x="2212" y="4215"/>
                </a:lnTo>
                <a:lnTo>
                  <a:pt x="2218" y="4217"/>
                </a:lnTo>
                <a:lnTo>
                  <a:pt x="2223" y="4225"/>
                </a:lnTo>
                <a:lnTo>
                  <a:pt x="2224" y="4231"/>
                </a:lnTo>
                <a:lnTo>
                  <a:pt x="2224" y="4237"/>
                </a:lnTo>
                <a:lnTo>
                  <a:pt x="2214" y="4231"/>
                </a:lnTo>
                <a:lnTo>
                  <a:pt x="2206" y="4222"/>
                </a:lnTo>
                <a:lnTo>
                  <a:pt x="2195" y="4215"/>
                </a:lnTo>
                <a:lnTo>
                  <a:pt x="2190" y="4212"/>
                </a:lnTo>
                <a:lnTo>
                  <a:pt x="2183" y="4210"/>
                </a:lnTo>
                <a:lnTo>
                  <a:pt x="2177" y="4200"/>
                </a:lnTo>
                <a:lnTo>
                  <a:pt x="2168" y="4191"/>
                </a:lnTo>
                <a:lnTo>
                  <a:pt x="2160" y="4183"/>
                </a:lnTo>
                <a:lnTo>
                  <a:pt x="2149" y="4176"/>
                </a:lnTo>
                <a:lnTo>
                  <a:pt x="2151" y="4167"/>
                </a:lnTo>
                <a:lnTo>
                  <a:pt x="2149" y="4162"/>
                </a:lnTo>
                <a:lnTo>
                  <a:pt x="2146" y="4152"/>
                </a:lnTo>
                <a:lnTo>
                  <a:pt x="2143" y="4142"/>
                </a:lnTo>
                <a:lnTo>
                  <a:pt x="2143" y="4135"/>
                </a:lnTo>
                <a:lnTo>
                  <a:pt x="2143" y="4128"/>
                </a:lnTo>
                <a:lnTo>
                  <a:pt x="2139" y="4119"/>
                </a:lnTo>
                <a:lnTo>
                  <a:pt x="2134" y="4114"/>
                </a:lnTo>
                <a:lnTo>
                  <a:pt x="2127" y="4111"/>
                </a:lnTo>
                <a:lnTo>
                  <a:pt x="2119" y="4106"/>
                </a:lnTo>
                <a:lnTo>
                  <a:pt x="2105" y="4099"/>
                </a:lnTo>
                <a:lnTo>
                  <a:pt x="2098" y="4094"/>
                </a:lnTo>
                <a:lnTo>
                  <a:pt x="2095" y="4087"/>
                </a:lnTo>
                <a:lnTo>
                  <a:pt x="2090" y="4087"/>
                </a:lnTo>
                <a:lnTo>
                  <a:pt x="2086" y="4089"/>
                </a:lnTo>
                <a:lnTo>
                  <a:pt x="2085" y="4092"/>
                </a:lnTo>
                <a:lnTo>
                  <a:pt x="2083" y="4096"/>
                </a:lnTo>
                <a:lnTo>
                  <a:pt x="2081" y="4104"/>
                </a:lnTo>
                <a:lnTo>
                  <a:pt x="2078" y="4106"/>
                </a:lnTo>
                <a:lnTo>
                  <a:pt x="2074" y="4108"/>
                </a:lnTo>
                <a:lnTo>
                  <a:pt x="2068" y="4108"/>
                </a:lnTo>
                <a:lnTo>
                  <a:pt x="2061" y="4108"/>
                </a:lnTo>
                <a:lnTo>
                  <a:pt x="2056" y="4109"/>
                </a:lnTo>
                <a:lnTo>
                  <a:pt x="2054" y="4114"/>
                </a:lnTo>
                <a:lnTo>
                  <a:pt x="2050" y="4113"/>
                </a:lnTo>
                <a:lnTo>
                  <a:pt x="2049" y="4111"/>
                </a:lnTo>
                <a:lnTo>
                  <a:pt x="2049" y="4108"/>
                </a:lnTo>
                <a:lnTo>
                  <a:pt x="2050" y="4102"/>
                </a:lnTo>
                <a:lnTo>
                  <a:pt x="2052" y="4101"/>
                </a:lnTo>
                <a:lnTo>
                  <a:pt x="2054" y="4101"/>
                </a:lnTo>
                <a:lnTo>
                  <a:pt x="2061" y="4101"/>
                </a:lnTo>
                <a:lnTo>
                  <a:pt x="2064" y="4099"/>
                </a:lnTo>
                <a:lnTo>
                  <a:pt x="2069" y="4096"/>
                </a:lnTo>
                <a:lnTo>
                  <a:pt x="2074" y="4094"/>
                </a:lnTo>
                <a:lnTo>
                  <a:pt x="2074" y="4087"/>
                </a:lnTo>
                <a:lnTo>
                  <a:pt x="2073" y="4080"/>
                </a:lnTo>
                <a:lnTo>
                  <a:pt x="2069" y="4068"/>
                </a:lnTo>
                <a:lnTo>
                  <a:pt x="2066" y="4056"/>
                </a:lnTo>
                <a:lnTo>
                  <a:pt x="2066" y="4048"/>
                </a:lnTo>
                <a:lnTo>
                  <a:pt x="2068" y="4039"/>
                </a:lnTo>
                <a:lnTo>
                  <a:pt x="2073" y="4039"/>
                </a:lnTo>
                <a:lnTo>
                  <a:pt x="2081" y="4039"/>
                </a:lnTo>
                <a:lnTo>
                  <a:pt x="2095" y="4039"/>
                </a:lnTo>
                <a:lnTo>
                  <a:pt x="2103" y="4041"/>
                </a:lnTo>
                <a:lnTo>
                  <a:pt x="2108" y="4039"/>
                </a:lnTo>
                <a:lnTo>
                  <a:pt x="2114" y="4038"/>
                </a:lnTo>
                <a:lnTo>
                  <a:pt x="2115" y="4033"/>
                </a:lnTo>
                <a:lnTo>
                  <a:pt x="2114" y="4029"/>
                </a:lnTo>
                <a:lnTo>
                  <a:pt x="2110" y="4027"/>
                </a:lnTo>
                <a:lnTo>
                  <a:pt x="2102" y="4026"/>
                </a:lnTo>
                <a:lnTo>
                  <a:pt x="2081" y="4026"/>
                </a:lnTo>
                <a:lnTo>
                  <a:pt x="2078" y="4026"/>
                </a:lnTo>
                <a:lnTo>
                  <a:pt x="2073" y="4027"/>
                </a:lnTo>
                <a:lnTo>
                  <a:pt x="2068" y="4029"/>
                </a:lnTo>
                <a:lnTo>
                  <a:pt x="2064" y="4031"/>
                </a:lnTo>
                <a:lnTo>
                  <a:pt x="2062" y="4029"/>
                </a:lnTo>
                <a:lnTo>
                  <a:pt x="2061" y="4026"/>
                </a:lnTo>
                <a:lnTo>
                  <a:pt x="2057" y="4027"/>
                </a:lnTo>
                <a:lnTo>
                  <a:pt x="2056" y="4031"/>
                </a:lnTo>
                <a:lnTo>
                  <a:pt x="2054" y="4039"/>
                </a:lnTo>
                <a:lnTo>
                  <a:pt x="2050" y="4041"/>
                </a:lnTo>
                <a:lnTo>
                  <a:pt x="2049" y="4044"/>
                </a:lnTo>
                <a:lnTo>
                  <a:pt x="2047" y="4053"/>
                </a:lnTo>
                <a:lnTo>
                  <a:pt x="2037" y="4051"/>
                </a:lnTo>
                <a:lnTo>
                  <a:pt x="2030" y="4053"/>
                </a:lnTo>
                <a:lnTo>
                  <a:pt x="2023" y="4055"/>
                </a:lnTo>
                <a:lnTo>
                  <a:pt x="2018" y="4058"/>
                </a:lnTo>
                <a:lnTo>
                  <a:pt x="2010" y="4067"/>
                </a:lnTo>
                <a:lnTo>
                  <a:pt x="2004" y="4070"/>
                </a:lnTo>
                <a:lnTo>
                  <a:pt x="1999" y="4073"/>
                </a:lnTo>
                <a:lnTo>
                  <a:pt x="1998" y="4080"/>
                </a:lnTo>
                <a:lnTo>
                  <a:pt x="1999" y="4084"/>
                </a:lnTo>
                <a:lnTo>
                  <a:pt x="2001" y="4087"/>
                </a:lnTo>
                <a:lnTo>
                  <a:pt x="2004" y="4089"/>
                </a:lnTo>
                <a:lnTo>
                  <a:pt x="2010" y="4094"/>
                </a:lnTo>
                <a:lnTo>
                  <a:pt x="2011" y="4097"/>
                </a:lnTo>
                <a:lnTo>
                  <a:pt x="2013" y="4101"/>
                </a:lnTo>
                <a:lnTo>
                  <a:pt x="2018" y="4104"/>
                </a:lnTo>
                <a:lnTo>
                  <a:pt x="2023" y="4108"/>
                </a:lnTo>
                <a:lnTo>
                  <a:pt x="2027" y="4113"/>
                </a:lnTo>
                <a:lnTo>
                  <a:pt x="2033" y="4114"/>
                </a:lnTo>
                <a:lnTo>
                  <a:pt x="2030" y="4119"/>
                </a:lnTo>
                <a:lnTo>
                  <a:pt x="2028" y="4121"/>
                </a:lnTo>
                <a:lnTo>
                  <a:pt x="2025" y="4121"/>
                </a:lnTo>
                <a:lnTo>
                  <a:pt x="2020" y="4118"/>
                </a:lnTo>
                <a:lnTo>
                  <a:pt x="2013" y="4111"/>
                </a:lnTo>
                <a:lnTo>
                  <a:pt x="2010" y="4109"/>
                </a:lnTo>
                <a:lnTo>
                  <a:pt x="2006" y="4108"/>
                </a:lnTo>
                <a:lnTo>
                  <a:pt x="2004" y="4104"/>
                </a:lnTo>
                <a:lnTo>
                  <a:pt x="2001" y="4099"/>
                </a:lnTo>
                <a:lnTo>
                  <a:pt x="1996" y="4094"/>
                </a:lnTo>
                <a:lnTo>
                  <a:pt x="1994" y="4091"/>
                </a:lnTo>
                <a:lnTo>
                  <a:pt x="1991" y="4085"/>
                </a:lnTo>
                <a:lnTo>
                  <a:pt x="1991" y="4080"/>
                </a:lnTo>
                <a:lnTo>
                  <a:pt x="1992" y="4073"/>
                </a:lnTo>
                <a:lnTo>
                  <a:pt x="1986" y="4075"/>
                </a:lnTo>
                <a:lnTo>
                  <a:pt x="1979" y="4075"/>
                </a:lnTo>
                <a:lnTo>
                  <a:pt x="1964" y="4072"/>
                </a:lnTo>
                <a:lnTo>
                  <a:pt x="1948" y="4070"/>
                </a:lnTo>
                <a:lnTo>
                  <a:pt x="1941" y="4070"/>
                </a:lnTo>
                <a:lnTo>
                  <a:pt x="1938" y="4073"/>
                </a:lnTo>
                <a:lnTo>
                  <a:pt x="1936" y="4079"/>
                </a:lnTo>
                <a:lnTo>
                  <a:pt x="1936" y="4082"/>
                </a:lnTo>
                <a:lnTo>
                  <a:pt x="1936" y="4085"/>
                </a:lnTo>
                <a:lnTo>
                  <a:pt x="1931" y="4087"/>
                </a:lnTo>
                <a:lnTo>
                  <a:pt x="1924" y="4087"/>
                </a:lnTo>
                <a:lnTo>
                  <a:pt x="1919" y="4089"/>
                </a:lnTo>
                <a:lnTo>
                  <a:pt x="1917" y="4091"/>
                </a:lnTo>
                <a:lnTo>
                  <a:pt x="1912" y="4096"/>
                </a:lnTo>
                <a:lnTo>
                  <a:pt x="1911" y="4099"/>
                </a:lnTo>
                <a:lnTo>
                  <a:pt x="1907" y="4101"/>
                </a:lnTo>
                <a:lnTo>
                  <a:pt x="1902" y="4102"/>
                </a:lnTo>
                <a:lnTo>
                  <a:pt x="1897" y="4101"/>
                </a:lnTo>
                <a:lnTo>
                  <a:pt x="1900" y="4111"/>
                </a:lnTo>
                <a:lnTo>
                  <a:pt x="1906" y="4119"/>
                </a:lnTo>
                <a:lnTo>
                  <a:pt x="1912" y="4126"/>
                </a:lnTo>
                <a:lnTo>
                  <a:pt x="1917" y="4135"/>
                </a:lnTo>
                <a:lnTo>
                  <a:pt x="1923" y="4135"/>
                </a:lnTo>
                <a:lnTo>
                  <a:pt x="1928" y="4137"/>
                </a:lnTo>
                <a:lnTo>
                  <a:pt x="1936" y="4140"/>
                </a:lnTo>
                <a:lnTo>
                  <a:pt x="1943" y="4145"/>
                </a:lnTo>
                <a:lnTo>
                  <a:pt x="1952" y="4149"/>
                </a:lnTo>
                <a:lnTo>
                  <a:pt x="1950" y="4154"/>
                </a:lnTo>
                <a:lnTo>
                  <a:pt x="1946" y="4155"/>
                </a:lnTo>
                <a:lnTo>
                  <a:pt x="1941" y="4157"/>
                </a:lnTo>
                <a:lnTo>
                  <a:pt x="1935" y="4155"/>
                </a:lnTo>
                <a:lnTo>
                  <a:pt x="1923" y="4155"/>
                </a:lnTo>
                <a:lnTo>
                  <a:pt x="1916" y="4155"/>
                </a:lnTo>
                <a:lnTo>
                  <a:pt x="1911" y="4155"/>
                </a:lnTo>
                <a:lnTo>
                  <a:pt x="1906" y="4162"/>
                </a:lnTo>
                <a:lnTo>
                  <a:pt x="1904" y="4172"/>
                </a:lnTo>
                <a:lnTo>
                  <a:pt x="1904" y="4184"/>
                </a:lnTo>
                <a:lnTo>
                  <a:pt x="1904" y="4196"/>
                </a:lnTo>
                <a:lnTo>
                  <a:pt x="1931" y="4196"/>
                </a:lnTo>
                <a:lnTo>
                  <a:pt x="1931" y="4190"/>
                </a:lnTo>
                <a:lnTo>
                  <a:pt x="1935" y="4186"/>
                </a:lnTo>
                <a:lnTo>
                  <a:pt x="1938" y="4184"/>
                </a:lnTo>
                <a:lnTo>
                  <a:pt x="1945" y="4183"/>
                </a:lnTo>
                <a:lnTo>
                  <a:pt x="1946" y="4186"/>
                </a:lnTo>
                <a:lnTo>
                  <a:pt x="1950" y="4188"/>
                </a:lnTo>
                <a:lnTo>
                  <a:pt x="1958" y="4190"/>
                </a:lnTo>
                <a:lnTo>
                  <a:pt x="1958" y="4193"/>
                </a:lnTo>
                <a:lnTo>
                  <a:pt x="1960" y="4195"/>
                </a:lnTo>
                <a:lnTo>
                  <a:pt x="1965" y="4196"/>
                </a:lnTo>
                <a:lnTo>
                  <a:pt x="1975" y="4195"/>
                </a:lnTo>
                <a:lnTo>
                  <a:pt x="1984" y="4191"/>
                </a:lnTo>
                <a:lnTo>
                  <a:pt x="2001" y="4184"/>
                </a:lnTo>
                <a:lnTo>
                  <a:pt x="2020" y="4179"/>
                </a:lnTo>
                <a:lnTo>
                  <a:pt x="2030" y="4178"/>
                </a:lnTo>
                <a:lnTo>
                  <a:pt x="2040" y="4176"/>
                </a:lnTo>
                <a:lnTo>
                  <a:pt x="2039" y="4181"/>
                </a:lnTo>
                <a:lnTo>
                  <a:pt x="2035" y="4184"/>
                </a:lnTo>
                <a:lnTo>
                  <a:pt x="2032" y="4188"/>
                </a:lnTo>
                <a:lnTo>
                  <a:pt x="2027" y="4190"/>
                </a:lnTo>
                <a:lnTo>
                  <a:pt x="2021" y="4191"/>
                </a:lnTo>
                <a:lnTo>
                  <a:pt x="2018" y="4195"/>
                </a:lnTo>
                <a:lnTo>
                  <a:pt x="2015" y="4198"/>
                </a:lnTo>
                <a:lnTo>
                  <a:pt x="2013" y="4203"/>
                </a:lnTo>
                <a:lnTo>
                  <a:pt x="2003" y="4203"/>
                </a:lnTo>
                <a:lnTo>
                  <a:pt x="1992" y="4203"/>
                </a:lnTo>
                <a:lnTo>
                  <a:pt x="1987" y="4203"/>
                </a:lnTo>
                <a:lnTo>
                  <a:pt x="1986" y="4207"/>
                </a:lnTo>
                <a:lnTo>
                  <a:pt x="1984" y="4210"/>
                </a:lnTo>
                <a:lnTo>
                  <a:pt x="1986" y="4217"/>
                </a:lnTo>
                <a:lnTo>
                  <a:pt x="1994" y="4220"/>
                </a:lnTo>
                <a:lnTo>
                  <a:pt x="2003" y="4220"/>
                </a:lnTo>
                <a:lnTo>
                  <a:pt x="2015" y="4217"/>
                </a:lnTo>
                <a:lnTo>
                  <a:pt x="2018" y="4217"/>
                </a:lnTo>
                <a:lnTo>
                  <a:pt x="2023" y="4219"/>
                </a:lnTo>
                <a:lnTo>
                  <a:pt x="2027" y="4219"/>
                </a:lnTo>
                <a:lnTo>
                  <a:pt x="2032" y="4215"/>
                </a:lnTo>
                <a:lnTo>
                  <a:pt x="2039" y="4210"/>
                </a:lnTo>
                <a:lnTo>
                  <a:pt x="2042" y="4208"/>
                </a:lnTo>
                <a:lnTo>
                  <a:pt x="2047" y="4210"/>
                </a:lnTo>
                <a:lnTo>
                  <a:pt x="2050" y="4210"/>
                </a:lnTo>
                <a:lnTo>
                  <a:pt x="2054" y="4210"/>
                </a:lnTo>
                <a:lnTo>
                  <a:pt x="2056" y="4205"/>
                </a:lnTo>
                <a:lnTo>
                  <a:pt x="2061" y="4203"/>
                </a:lnTo>
                <a:lnTo>
                  <a:pt x="2068" y="4203"/>
                </a:lnTo>
                <a:lnTo>
                  <a:pt x="2074" y="4203"/>
                </a:lnTo>
                <a:lnTo>
                  <a:pt x="2079" y="4202"/>
                </a:lnTo>
                <a:lnTo>
                  <a:pt x="2083" y="4200"/>
                </a:lnTo>
                <a:lnTo>
                  <a:pt x="2088" y="4196"/>
                </a:lnTo>
                <a:lnTo>
                  <a:pt x="2095" y="4196"/>
                </a:lnTo>
                <a:lnTo>
                  <a:pt x="2112" y="4196"/>
                </a:lnTo>
                <a:lnTo>
                  <a:pt x="2119" y="4198"/>
                </a:lnTo>
                <a:lnTo>
                  <a:pt x="2120" y="4200"/>
                </a:lnTo>
                <a:lnTo>
                  <a:pt x="2122" y="4203"/>
                </a:lnTo>
                <a:lnTo>
                  <a:pt x="2112" y="4203"/>
                </a:lnTo>
                <a:lnTo>
                  <a:pt x="2102" y="4203"/>
                </a:lnTo>
                <a:lnTo>
                  <a:pt x="2085" y="4207"/>
                </a:lnTo>
                <a:lnTo>
                  <a:pt x="2071" y="4213"/>
                </a:lnTo>
                <a:lnTo>
                  <a:pt x="2054" y="4217"/>
                </a:lnTo>
                <a:lnTo>
                  <a:pt x="2050" y="4217"/>
                </a:lnTo>
                <a:lnTo>
                  <a:pt x="2047" y="4217"/>
                </a:lnTo>
                <a:lnTo>
                  <a:pt x="2042" y="4217"/>
                </a:lnTo>
                <a:lnTo>
                  <a:pt x="2035" y="4222"/>
                </a:lnTo>
                <a:lnTo>
                  <a:pt x="2027" y="4225"/>
                </a:lnTo>
                <a:lnTo>
                  <a:pt x="2021" y="4227"/>
                </a:lnTo>
                <a:lnTo>
                  <a:pt x="2016" y="4225"/>
                </a:lnTo>
                <a:lnTo>
                  <a:pt x="2013" y="4225"/>
                </a:lnTo>
                <a:lnTo>
                  <a:pt x="2004" y="4231"/>
                </a:lnTo>
                <a:lnTo>
                  <a:pt x="1999" y="4231"/>
                </a:lnTo>
                <a:lnTo>
                  <a:pt x="1992" y="4231"/>
                </a:lnTo>
                <a:lnTo>
                  <a:pt x="1991" y="4234"/>
                </a:lnTo>
                <a:lnTo>
                  <a:pt x="1989" y="4237"/>
                </a:lnTo>
                <a:lnTo>
                  <a:pt x="1986" y="4241"/>
                </a:lnTo>
                <a:lnTo>
                  <a:pt x="1986" y="4244"/>
                </a:lnTo>
                <a:lnTo>
                  <a:pt x="1989" y="4246"/>
                </a:lnTo>
                <a:lnTo>
                  <a:pt x="1991" y="4248"/>
                </a:lnTo>
                <a:lnTo>
                  <a:pt x="1992" y="4251"/>
                </a:lnTo>
                <a:lnTo>
                  <a:pt x="1992" y="4258"/>
                </a:lnTo>
                <a:lnTo>
                  <a:pt x="1994" y="4261"/>
                </a:lnTo>
                <a:lnTo>
                  <a:pt x="1998" y="4261"/>
                </a:lnTo>
                <a:lnTo>
                  <a:pt x="1999" y="4263"/>
                </a:lnTo>
                <a:lnTo>
                  <a:pt x="2001" y="4270"/>
                </a:lnTo>
                <a:lnTo>
                  <a:pt x="2003" y="4277"/>
                </a:lnTo>
                <a:lnTo>
                  <a:pt x="2006" y="4278"/>
                </a:lnTo>
                <a:lnTo>
                  <a:pt x="2010" y="4278"/>
                </a:lnTo>
                <a:lnTo>
                  <a:pt x="2013" y="4278"/>
                </a:lnTo>
                <a:lnTo>
                  <a:pt x="2047" y="4278"/>
                </a:lnTo>
                <a:lnTo>
                  <a:pt x="2042" y="4283"/>
                </a:lnTo>
                <a:lnTo>
                  <a:pt x="2037" y="4289"/>
                </a:lnTo>
                <a:lnTo>
                  <a:pt x="2028" y="4290"/>
                </a:lnTo>
                <a:lnTo>
                  <a:pt x="2020" y="4292"/>
                </a:lnTo>
                <a:lnTo>
                  <a:pt x="2015" y="4292"/>
                </a:lnTo>
                <a:lnTo>
                  <a:pt x="2010" y="4292"/>
                </a:lnTo>
                <a:lnTo>
                  <a:pt x="2006" y="4292"/>
                </a:lnTo>
                <a:lnTo>
                  <a:pt x="2004" y="4289"/>
                </a:lnTo>
                <a:lnTo>
                  <a:pt x="2003" y="4283"/>
                </a:lnTo>
                <a:lnTo>
                  <a:pt x="1994" y="4277"/>
                </a:lnTo>
                <a:lnTo>
                  <a:pt x="1987" y="4268"/>
                </a:lnTo>
                <a:lnTo>
                  <a:pt x="1986" y="4263"/>
                </a:lnTo>
                <a:lnTo>
                  <a:pt x="1986" y="4258"/>
                </a:lnTo>
                <a:lnTo>
                  <a:pt x="1986" y="4254"/>
                </a:lnTo>
                <a:lnTo>
                  <a:pt x="1986" y="4251"/>
                </a:lnTo>
                <a:lnTo>
                  <a:pt x="1982" y="4251"/>
                </a:lnTo>
                <a:lnTo>
                  <a:pt x="1979" y="4251"/>
                </a:lnTo>
                <a:lnTo>
                  <a:pt x="1979" y="4248"/>
                </a:lnTo>
                <a:lnTo>
                  <a:pt x="1979" y="4244"/>
                </a:lnTo>
                <a:lnTo>
                  <a:pt x="1975" y="4244"/>
                </a:lnTo>
                <a:lnTo>
                  <a:pt x="1972" y="4244"/>
                </a:lnTo>
                <a:lnTo>
                  <a:pt x="1969" y="4244"/>
                </a:lnTo>
                <a:lnTo>
                  <a:pt x="1965" y="4244"/>
                </a:lnTo>
                <a:lnTo>
                  <a:pt x="1964" y="4239"/>
                </a:lnTo>
                <a:lnTo>
                  <a:pt x="1962" y="4237"/>
                </a:lnTo>
                <a:lnTo>
                  <a:pt x="1958" y="4237"/>
                </a:lnTo>
                <a:lnTo>
                  <a:pt x="1952" y="4237"/>
                </a:lnTo>
                <a:lnTo>
                  <a:pt x="1946" y="4241"/>
                </a:lnTo>
                <a:lnTo>
                  <a:pt x="1943" y="4243"/>
                </a:lnTo>
                <a:lnTo>
                  <a:pt x="1938" y="4244"/>
                </a:lnTo>
                <a:lnTo>
                  <a:pt x="1940" y="4249"/>
                </a:lnTo>
                <a:lnTo>
                  <a:pt x="1938" y="4253"/>
                </a:lnTo>
                <a:lnTo>
                  <a:pt x="1936" y="4254"/>
                </a:lnTo>
                <a:lnTo>
                  <a:pt x="1935" y="4254"/>
                </a:lnTo>
                <a:lnTo>
                  <a:pt x="1928" y="4254"/>
                </a:lnTo>
                <a:lnTo>
                  <a:pt x="1924" y="4251"/>
                </a:lnTo>
                <a:lnTo>
                  <a:pt x="1923" y="4246"/>
                </a:lnTo>
                <a:lnTo>
                  <a:pt x="1923" y="4241"/>
                </a:lnTo>
                <a:lnTo>
                  <a:pt x="1923" y="4229"/>
                </a:lnTo>
                <a:lnTo>
                  <a:pt x="1921" y="4224"/>
                </a:lnTo>
                <a:lnTo>
                  <a:pt x="1917" y="4219"/>
                </a:lnTo>
                <a:lnTo>
                  <a:pt x="1912" y="4217"/>
                </a:lnTo>
                <a:lnTo>
                  <a:pt x="1904" y="4217"/>
                </a:lnTo>
                <a:lnTo>
                  <a:pt x="1897" y="4217"/>
                </a:lnTo>
                <a:lnTo>
                  <a:pt x="1892" y="4219"/>
                </a:lnTo>
                <a:lnTo>
                  <a:pt x="1890" y="4224"/>
                </a:lnTo>
                <a:lnTo>
                  <a:pt x="1888" y="4231"/>
                </a:lnTo>
                <a:lnTo>
                  <a:pt x="1890" y="4244"/>
                </a:lnTo>
                <a:lnTo>
                  <a:pt x="1890" y="4251"/>
                </a:lnTo>
                <a:lnTo>
                  <a:pt x="1890" y="4258"/>
                </a:lnTo>
                <a:lnTo>
                  <a:pt x="1885" y="4256"/>
                </a:lnTo>
                <a:lnTo>
                  <a:pt x="1880" y="4253"/>
                </a:lnTo>
                <a:lnTo>
                  <a:pt x="1878" y="4248"/>
                </a:lnTo>
                <a:lnTo>
                  <a:pt x="1875" y="4243"/>
                </a:lnTo>
                <a:lnTo>
                  <a:pt x="1873" y="4229"/>
                </a:lnTo>
                <a:lnTo>
                  <a:pt x="1870" y="4217"/>
                </a:lnTo>
                <a:lnTo>
                  <a:pt x="1865" y="4220"/>
                </a:lnTo>
                <a:lnTo>
                  <a:pt x="1858" y="4222"/>
                </a:lnTo>
                <a:lnTo>
                  <a:pt x="1842" y="4225"/>
                </a:lnTo>
                <a:lnTo>
                  <a:pt x="1829" y="4227"/>
                </a:lnTo>
                <a:lnTo>
                  <a:pt x="1815" y="4231"/>
                </a:lnTo>
                <a:lnTo>
                  <a:pt x="1815" y="4224"/>
                </a:lnTo>
                <a:lnTo>
                  <a:pt x="1812" y="4220"/>
                </a:lnTo>
                <a:lnTo>
                  <a:pt x="1810" y="4215"/>
                </a:lnTo>
                <a:lnTo>
                  <a:pt x="1808" y="4210"/>
                </a:lnTo>
                <a:lnTo>
                  <a:pt x="1800" y="4215"/>
                </a:lnTo>
                <a:lnTo>
                  <a:pt x="1796" y="4219"/>
                </a:lnTo>
                <a:lnTo>
                  <a:pt x="1795" y="4224"/>
                </a:lnTo>
                <a:lnTo>
                  <a:pt x="1790" y="4220"/>
                </a:lnTo>
                <a:lnTo>
                  <a:pt x="1786" y="4219"/>
                </a:lnTo>
                <a:lnTo>
                  <a:pt x="1783" y="4220"/>
                </a:lnTo>
                <a:lnTo>
                  <a:pt x="1781" y="4224"/>
                </a:lnTo>
                <a:lnTo>
                  <a:pt x="1774" y="4224"/>
                </a:lnTo>
                <a:lnTo>
                  <a:pt x="1769" y="4227"/>
                </a:lnTo>
                <a:lnTo>
                  <a:pt x="1766" y="4229"/>
                </a:lnTo>
                <a:lnTo>
                  <a:pt x="1761" y="4231"/>
                </a:lnTo>
                <a:lnTo>
                  <a:pt x="1755" y="4231"/>
                </a:lnTo>
                <a:lnTo>
                  <a:pt x="1752" y="4232"/>
                </a:lnTo>
                <a:lnTo>
                  <a:pt x="1749" y="4234"/>
                </a:lnTo>
                <a:lnTo>
                  <a:pt x="1747" y="4237"/>
                </a:lnTo>
                <a:lnTo>
                  <a:pt x="1747" y="4244"/>
                </a:lnTo>
                <a:lnTo>
                  <a:pt x="1747" y="4251"/>
                </a:lnTo>
                <a:lnTo>
                  <a:pt x="1750" y="4256"/>
                </a:lnTo>
                <a:lnTo>
                  <a:pt x="1755" y="4260"/>
                </a:lnTo>
                <a:lnTo>
                  <a:pt x="1764" y="4263"/>
                </a:lnTo>
                <a:lnTo>
                  <a:pt x="1774" y="4265"/>
                </a:lnTo>
                <a:lnTo>
                  <a:pt x="1781" y="4263"/>
                </a:lnTo>
                <a:lnTo>
                  <a:pt x="1786" y="4265"/>
                </a:lnTo>
                <a:lnTo>
                  <a:pt x="1795" y="4268"/>
                </a:lnTo>
                <a:lnTo>
                  <a:pt x="1803" y="4271"/>
                </a:lnTo>
                <a:lnTo>
                  <a:pt x="1808" y="4273"/>
                </a:lnTo>
                <a:lnTo>
                  <a:pt x="1815" y="4271"/>
                </a:lnTo>
                <a:lnTo>
                  <a:pt x="1817" y="4275"/>
                </a:lnTo>
                <a:lnTo>
                  <a:pt x="1820" y="4277"/>
                </a:lnTo>
                <a:lnTo>
                  <a:pt x="1829" y="4278"/>
                </a:lnTo>
                <a:lnTo>
                  <a:pt x="1829" y="4292"/>
                </a:lnTo>
                <a:lnTo>
                  <a:pt x="1836" y="4290"/>
                </a:lnTo>
                <a:lnTo>
                  <a:pt x="1842" y="4290"/>
                </a:lnTo>
                <a:lnTo>
                  <a:pt x="1851" y="4294"/>
                </a:lnTo>
                <a:lnTo>
                  <a:pt x="1859" y="4297"/>
                </a:lnTo>
                <a:lnTo>
                  <a:pt x="1865" y="4299"/>
                </a:lnTo>
                <a:lnTo>
                  <a:pt x="1870" y="4299"/>
                </a:lnTo>
                <a:lnTo>
                  <a:pt x="1870" y="4311"/>
                </a:lnTo>
                <a:lnTo>
                  <a:pt x="1871" y="4321"/>
                </a:lnTo>
                <a:lnTo>
                  <a:pt x="1875" y="4329"/>
                </a:lnTo>
                <a:lnTo>
                  <a:pt x="1878" y="4338"/>
                </a:lnTo>
                <a:lnTo>
                  <a:pt x="1883" y="4345"/>
                </a:lnTo>
                <a:lnTo>
                  <a:pt x="1887" y="4353"/>
                </a:lnTo>
                <a:lnTo>
                  <a:pt x="1890" y="4362"/>
                </a:lnTo>
                <a:lnTo>
                  <a:pt x="1890" y="4374"/>
                </a:lnTo>
                <a:lnTo>
                  <a:pt x="1917" y="4387"/>
                </a:lnTo>
                <a:lnTo>
                  <a:pt x="1926" y="4389"/>
                </a:lnTo>
                <a:lnTo>
                  <a:pt x="1933" y="4389"/>
                </a:lnTo>
                <a:lnTo>
                  <a:pt x="1936" y="4391"/>
                </a:lnTo>
                <a:lnTo>
                  <a:pt x="1938" y="4393"/>
                </a:lnTo>
                <a:lnTo>
                  <a:pt x="1938" y="4396"/>
                </a:lnTo>
                <a:lnTo>
                  <a:pt x="1938" y="4401"/>
                </a:lnTo>
                <a:lnTo>
                  <a:pt x="1923" y="4398"/>
                </a:lnTo>
                <a:lnTo>
                  <a:pt x="1909" y="4393"/>
                </a:lnTo>
                <a:lnTo>
                  <a:pt x="1883" y="4381"/>
                </a:lnTo>
                <a:lnTo>
                  <a:pt x="1883" y="4370"/>
                </a:lnTo>
                <a:lnTo>
                  <a:pt x="1882" y="4360"/>
                </a:lnTo>
                <a:lnTo>
                  <a:pt x="1877" y="4353"/>
                </a:lnTo>
                <a:lnTo>
                  <a:pt x="1873" y="4347"/>
                </a:lnTo>
                <a:lnTo>
                  <a:pt x="1868" y="4340"/>
                </a:lnTo>
                <a:lnTo>
                  <a:pt x="1865" y="4333"/>
                </a:lnTo>
                <a:lnTo>
                  <a:pt x="1863" y="4323"/>
                </a:lnTo>
                <a:lnTo>
                  <a:pt x="1863" y="4312"/>
                </a:lnTo>
                <a:lnTo>
                  <a:pt x="1849" y="4309"/>
                </a:lnTo>
                <a:lnTo>
                  <a:pt x="1839" y="4309"/>
                </a:lnTo>
                <a:lnTo>
                  <a:pt x="1827" y="4311"/>
                </a:lnTo>
                <a:lnTo>
                  <a:pt x="1817" y="4314"/>
                </a:lnTo>
                <a:lnTo>
                  <a:pt x="1795" y="4323"/>
                </a:lnTo>
                <a:lnTo>
                  <a:pt x="1783" y="4326"/>
                </a:lnTo>
                <a:lnTo>
                  <a:pt x="1767" y="4326"/>
                </a:lnTo>
                <a:lnTo>
                  <a:pt x="1769" y="4343"/>
                </a:lnTo>
                <a:lnTo>
                  <a:pt x="1771" y="4358"/>
                </a:lnTo>
                <a:lnTo>
                  <a:pt x="1776" y="4372"/>
                </a:lnTo>
                <a:lnTo>
                  <a:pt x="1781" y="4384"/>
                </a:lnTo>
                <a:lnTo>
                  <a:pt x="1786" y="4398"/>
                </a:lnTo>
                <a:lnTo>
                  <a:pt x="1790" y="4410"/>
                </a:lnTo>
                <a:lnTo>
                  <a:pt x="1793" y="4425"/>
                </a:lnTo>
                <a:lnTo>
                  <a:pt x="1795" y="4442"/>
                </a:lnTo>
                <a:lnTo>
                  <a:pt x="1791" y="4440"/>
                </a:lnTo>
                <a:lnTo>
                  <a:pt x="1790" y="4437"/>
                </a:lnTo>
                <a:lnTo>
                  <a:pt x="1788" y="4428"/>
                </a:lnTo>
                <a:lnTo>
                  <a:pt x="1786" y="4425"/>
                </a:lnTo>
                <a:lnTo>
                  <a:pt x="1784" y="4422"/>
                </a:lnTo>
                <a:lnTo>
                  <a:pt x="1781" y="4420"/>
                </a:lnTo>
                <a:lnTo>
                  <a:pt x="1781" y="4415"/>
                </a:lnTo>
                <a:lnTo>
                  <a:pt x="1779" y="4408"/>
                </a:lnTo>
                <a:lnTo>
                  <a:pt x="1778" y="4401"/>
                </a:lnTo>
                <a:lnTo>
                  <a:pt x="1774" y="4396"/>
                </a:lnTo>
                <a:lnTo>
                  <a:pt x="1774" y="4387"/>
                </a:lnTo>
                <a:lnTo>
                  <a:pt x="1764" y="4364"/>
                </a:lnTo>
                <a:lnTo>
                  <a:pt x="1761" y="4350"/>
                </a:lnTo>
                <a:lnTo>
                  <a:pt x="1761" y="4341"/>
                </a:lnTo>
                <a:lnTo>
                  <a:pt x="1761" y="4333"/>
                </a:lnTo>
                <a:lnTo>
                  <a:pt x="1750" y="4335"/>
                </a:lnTo>
                <a:lnTo>
                  <a:pt x="1743" y="4338"/>
                </a:lnTo>
                <a:lnTo>
                  <a:pt x="1735" y="4343"/>
                </a:lnTo>
                <a:lnTo>
                  <a:pt x="1726" y="4347"/>
                </a:lnTo>
                <a:lnTo>
                  <a:pt x="1718" y="4348"/>
                </a:lnTo>
                <a:lnTo>
                  <a:pt x="1709" y="4350"/>
                </a:lnTo>
                <a:lnTo>
                  <a:pt x="1701" y="4352"/>
                </a:lnTo>
                <a:lnTo>
                  <a:pt x="1692" y="4353"/>
                </a:lnTo>
                <a:lnTo>
                  <a:pt x="1697" y="4345"/>
                </a:lnTo>
                <a:lnTo>
                  <a:pt x="1701" y="4341"/>
                </a:lnTo>
                <a:lnTo>
                  <a:pt x="1706" y="4340"/>
                </a:lnTo>
                <a:lnTo>
                  <a:pt x="1702" y="4335"/>
                </a:lnTo>
                <a:lnTo>
                  <a:pt x="1699" y="4329"/>
                </a:lnTo>
                <a:lnTo>
                  <a:pt x="1694" y="4326"/>
                </a:lnTo>
                <a:lnTo>
                  <a:pt x="1692" y="4319"/>
                </a:lnTo>
                <a:lnTo>
                  <a:pt x="1689" y="4314"/>
                </a:lnTo>
                <a:lnTo>
                  <a:pt x="1687" y="4307"/>
                </a:lnTo>
                <a:lnTo>
                  <a:pt x="1684" y="4302"/>
                </a:lnTo>
                <a:lnTo>
                  <a:pt x="1682" y="4300"/>
                </a:lnTo>
                <a:lnTo>
                  <a:pt x="1679" y="4299"/>
                </a:lnTo>
                <a:lnTo>
                  <a:pt x="1665" y="4299"/>
                </a:lnTo>
                <a:lnTo>
                  <a:pt x="1660" y="4300"/>
                </a:lnTo>
                <a:lnTo>
                  <a:pt x="1656" y="4302"/>
                </a:lnTo>
                <a:lnTo>
                  <a:pt x="1650" y="4309"/>
                </a:lnTo>
                <a:lnTo>
                  <a:pt x="1646" y="4318"/>
                </a:lnTo>
                <a:lnTo>
                  <a:pt x="1644" y="4329"/>
                </a:lnTo>
                <a:lnTo>
                  <a:pt x="1644" y="4341"/>
                </a:lnTo>
                <a:lnTo>
                  <a:pt x="1644" y="4367"/>
                </a:lnTo>
                <a:lnTo>
                  <a:pt x="1648" y="4374"/>
                </a:lnTo>
                <a:lnTo>
                  <a:pt x="1653" y="4379"/>
                </a:lnTo>
                <a:lnTo>
                  <a:pt x="1661" y="4381"/>
                </a:lnTo>
                <a:lnTo>
                  <a:pt x="1672" y="4381"/>
                </a:lnTo>
                <a:lnTo>
                  <a:pt x="1667" y="4387"/>
                </a:lnTo>
                <a:lnTo>
                  <a:pt x="1665" y="4394"/>
                </a:lnTo>
                <a:lnTo>
                  <a:pt x="1667" y="4401"/>
                </a:lnTo>
                <a:lnTo>
                  <a:pt x="1672" y="4408"/>
                </a:lnTo>
                <a:lnTo>
                  <a:pt x="1673" y="4413"/>
                </a:lnTo>
                <a:lnTo>
                  <a:pt x="1675" y="4416"/>
                </a:lnTo>
                <a:lnTo>
                  <a:pt x="1682" y="4422"/>
                </a:lnTo>
                <a:lnTo>
                  <a:pt x="1689" y="4427"/>
                </a:lnTo>
                <a:lnTo>
                  <a:pt x="1690" y="4430"/>
                </a:lnTo>
                <a:lnTo>
                  <a:pt x="1692" y="4435"/>
                </a:lnTo>
                <a:lnTo>
                  <a:pt x="1694" y="4437"/>
                </a:lnTo>
                <a:lnTo>
                  <a:pt x="1696" y="4439"/>
                </a:lnTo>
                <a:lnTo>
                  <a:pt x="1699" y="4442"/>
                </a:lnTo>
                <a:lnTo>
                  <a:pt x="1701" y="4447"/>
                </a:lnTo>
                <a:lnTo>
                  <a:pt x="1702" y="4449"/>
                </a:lnTo>
                <a:lnTo>
                  <a:pt x="1706" y="4449"/>
                </a:lnTo>
                <a:lnTo>
                  <a:pt x="1709" y="4451"/>
                </a:lnTo>
                <a:lnTo>
                  <a:pt x="1711" y="4454"/>
                </a:lnTo>
                <a:lnTo>
                  <a:pt x="1713" y="4462"/>
                </a:lnTo>
                <a:lnTo>
                  <a:pt x="1708" y="4459"/>
                </a:lnTo>
                <a:lnTo>
                  <a:pt x="1701" y="4457"/>
                </a:lnTo>
                <a:lnTo>
                  <a:pt x="1696" y="4454"/>
                </a:lnTo>
                <a:lnTo>
                  <a:pt x="1694" y="4452"/>
                </a:lnTo>
                <a:lnTo>
                  <a:pt x="1692" y="4449"/>
                </a:lnTo>
                <a:lnTo>
                  <a:pt x="1689" y="4444"/>
                </a:lnTo>
                <a:lnTo>
                  <a:pt x="1685" y="4439"/>
                </a:lnTo>
                <a:lnTo>
                  <a:pt x="1680" y="4435"/>
                </a:lnTo>
                <a:lnTo>
                  <a:pt x="1679" y="4428"/>
                </a:lnTo>
                <a:lnTo>
                  <a:pt x="1675" y="4430"/>
                </a:lnTo>
                <a:lnTo>
                  <a:pt x="1673" y="4433"/>
                </a:lnTo>
                <a:lnTo>
                  <a:pt x="1672" y="4442"/>
                </a:lnTo>
                <a:lnTo>
                  <a:pt x="1668" y="4442"/>
                </a:lnTo>
                <a:lnTo>
                  <a:pt x="1667" y="4444"/>
                </a:lnTo>
                <a:lnTo>
                  <a:pt x="1665" y="4449"/>
                </a:lnTo>
                <a:lnTo>
                  <a:pt x="1660" y="4447"/>
                </a:lnTo>
                <a:lnTo>
                  <a:pt x="1658" y="4444"/>
                </a:lnTo>
                <a:lnTo>
                  <a:pt x="1658" y="4440"/>
                </a:lnTo>
                <a:lnTo>
                  <a:pt x="1660" y="4435"/>
                </a:lnTo>
                <a:lnTo>
                  <a:pt x="1665" y="4427"/>
                </a:lnTo>
                <a:lnTo>
                  <a:pt x="1667" y="4422"/>
                </a:lnTo>
                <a:lnTo>
                  <a:pt x="1665" y="4415"/>
                </a:lnTo>
                <a:lnTo>
                  <a:pt x="1661" y="4408"/>
                </a:lnTo>
                <a:lnTo>
                  <a:pt x="1656" y="4403"/>
                </a:lnTo>
                <a:lnTo>
                  <a:pt x="1651" y="4398"/>
                </a:lnTo>
                <a:lnTo>
                  <a:pt x="1644" y="4394"/>
                </a:lnTo>
                <a:lnTo>
                  <a:pt x="1636" y="4394"/>
                </a:lnTo>
                <a:lnTo>
                  <a:pt x="1629" y="4396"/>
                </a:lnTo>
                <a:lnTo>
                  <a:pt x="1624" y="4399"/>
                </a:lnTo>
                <a:lnTo>
                  <a:pt x="1617" y="4401"/>
                </a:lnTo>
                <a:lnTo>
                  <a:pt x="1614" y="4403"/>
                </a:lnTo>
                <a:lnTo>
                  <a:pt x="1612" y="4404"/>
                </a:lnTo>
                <a:lnTo>
                  <a:pt x="1610" y="4411"/>
                </a:lnTo>
                <a:lnTo>
                  <a:pt x="1610" y="4428"/>
                </a:lnTo>
                <a:lnTo>
                  <a:pt x="1607" y="4428"/>
                </a:lnTo>
                <a:lnTo>
                  <a:pt x="1605" y="4427"/>
                </a:lnTo>
                <a:lnTo>
                  <a:pt x="1603" y="4422"/>
                </a:lnTo>
                <a:lnTo>
                  <a:pt x="1603" y="4408"/>
                </a:lnTo>
                <a:lnTo>
                  <a:pt x="1595" y="4408"/>
                </a:lnTo>
                <a:lnTo>
                  <a:pt x="1590" y="4406"/>
                </a:lnTo>
                <a:lnTo>
                  <a:pt x="1586" y="4403"/>
                </a:lnTo>
                <a:lnTo>
                  <a:pt x="1583" y="4398"/>
                </a:lnTo>
                <a:lnTo>
                  <a:pt x="1580" y="4393"/>
                </a:lnTo>
                <a:lnTo>
                  <a:pt x="1576" y="4389"/>
                </a:lnTo>
                <a:lnTo>
                  <a:pt x="1569" y="4387"/>
                </a:lnTo>
                <a:lnTo>
                  <a:pt x="1563" y="4387"/>
                </a:lnTo>
                <a:lnTo>
                  <a:pt x="1557" y="4389"/>
                </a:lnTo>
                <a:lnTo>
                  <a:pt x="1554" y="4391"/>
                </a:lnTo>
                <a:lnTo>
                  <a:pt x="1551" y="4394"/>
                </a:lnTo>
                <a:lnTo>
                  <a:pt x="1549" y="4399"/>
                </a:lnTo>
                <a:lnTo>
                  <a:pt x="1549" y="4410"/>
                </a:lnTo>
                <a:lnTo>
                  <a:pt x="1549" y="4422"/>
                </a:lnTo>
                <a:lnTo>
                  <a:pt x="1551" y="4427"/>
                </a:lnTo>
                <a:lnTo>
                  <a:pt x="1552" y="4430"/>
                </a:lnTo>
                <a:lnTo>
                  <a:pt x="1559" y="4435"/>
                </a:lnTo>
                <a:lnTo>
                  <a:pt x="1561" y="4439"/>
                </a:lnTo>
                <a:lnTo>
                  <a:pt x="1563" y="4444"/>
                </a:lnTo>
                <a:lnTo>
                  <a:pt x="1564" y="4449"/>
                </a:lnTo>
                <a:lnTo>
                  <a:pt x="1563" y="4456"/>
                </a:lnTo>
                <a:lnTo>
                  <a:pt x="1556" y="4456"/>
                </a:lnTo>
                <a:lnTo>
                  <a:pt x="1551" y="4456"/>
                </a:lnTo>
                <a:lnTo>
                  <a:pt x="1549" y="4452"/>
                </a:lnTo>
                <a:lnTo>
                  <a:pt x="1544" y="4447"/>
                </a:lnTo>
                <a:lnTo>
                  <a:pt x="1542" y="4444"/>
                </a:lnTo>
                <a:lnTo>
                  <a:pt x="1539" y="4442"/>
                </a:lnTo>
                <a:lnTo>
                  <a:pt x="1534" y="4442"/>
                </a:lnTo>
                <a:lnTo>
                  <a:pt x="1528" y="4442"/>
                </a:lnTo>
                <a:lnTo>
                  <a:pt x="1530" y="4439"/>
                </a:lnTo>
                <a:lnTo>
                  <a:pt x="1534" y="4437"/>
                </a:lnTo>
                <a:lnTo>
                  <a:pt x="1539" y="4432"/>
                </a:lnTo>
                <a:lnTo>
                  <a:pt x="1542" y="4430"/>
                </a:lnTo>
                <a:lnTo>
                  <a:pt x="1544" y="4427"/>
                </a:lnTo>
                <a:lnTo>
                  <a:pt x="1544" y="4422"/>
                </a:lnTo>
                <a:lnTo>
                  <a:pt x="1542" y="4415"/>
                </a:lnTo>
                <a:lnTo>
                  <a:pt x="1542" y="4381"/>
                </a:lnTo>
                <a:lnTo>
                  <a:pt x="1547" y="4381"/>
                </a:lnTo>
                <a:lnTo>
                  <a:pt x="1552" y="4379"/>
                </a:lnTo>
                <a:lnTo>
                  <a:pt x="1561" y="4376"/>
                </a:lnTo>
                <a:lnTo>
                  <a:pt x="1566" y="4374"/>
                </a:lnTo>
                <a:lnTo>
                  <a:pt x="1569" y="4372"/>
                </a:lnTo>
                <a:lnTo>
                  <a:pt x="1573" y="4376"/>
                </a:lnTo>
                <a:lnTo>
                  <a:pt x="1576" y="4381"/>
                </a:lnTo>
                <a:lnTo>
                  <a:pt x="1583" y="4384"/>
                </a:lnTo>
                <a:lnTo>
                  <a:pt x="1588" y="4389"/>
                </a:lnTo>
                <a:lnTo>
                  <a:pt x="1593" y="4394"/>
                </a:lnTo>
                <a:lnTo>
                  <a:pt x="1597" y="4401"/>
                </a:lnTo>
                <a:lnTo>
                  <a:pt x="1605" y="4398"/>
                </a:lnTo>
                <a:lnTo>
                  <a:pt x="1614" y="4391"/>
                </a:lnTo>
                <a:lnTo>
                  <a:pt x="1624" y="4387"/>
                </a:lnTo>
                <a:lnTo>
                  <a:pt x="1631" y="4387"/>
                </a:lnTo>
                <a:lnTo>
                  <a:pt x="1638" y="4387"/>
                </a:lnTo>
                <a:lnTo>
                  <a:pt x="1638" y="4360"/>
                </a:lnTo>
                <a:lnTo>
                  <a:pt x="1634" y="4353"/>
                </a:lnTo>
                <a:lnTo>
                  <a:pt x="1629" y="4348"/>
                </a:lnTo>
                <a:lnTo>
                  <a:pt x="1621" y="4347"/>
                </a:lnTo>
                <a:lnTo>
                  <a:pt x="1610" y="4347"/>
                </a:lnTo>
                <a:lnTo>
                  <a:pt x="1600" y="4347"/>
                </a:lnTo>
                <a:lnTo>
                  <a:pt x="1590" y="4347"/>
                </a:lnTo>
                <a:lnTo>
                  <a:pt x="1585" y="4347"/>
                </a:lnTo>
                <a:lnTo>
                  <a:pt x="1583" y="4350"/>
                </a:lnTo>
                <a:lnTo>
                  <a:pt x="1581" y="4353"/>
                </a:lnTo>
                <a:lnTo>
                  <a:pt x="1583" y="4360"/>
                </a:lnTo>
                <a:lnTo>
                  <a:pt x="1575" y="4355"/>
                </a:lnTo>
                <a:lnTo>
                  <a:pt x="1569" y="4353"/>
                </a:lnTo>
                <a:lnTo>
                  <a:pt x="1563" y="4353"/>
                </a:lnTo>
                <a:lnTo>
                  <a:pt x="1554" y="4358"/>
                </a:lnTo>
                <a:lnTo>
                  <a:pt x="1551" y="4362"/>
                </a:lnTo>
                <a:lnTo>
                  <a:pt x="1549" y="4367"/>
                </a:lnTo>
                <a:lnTo>
                  <a:pt x="1542" y="4367"/>
                </a:lnTo>
                <a:lnTo>
                  <a:pt x="1539" y="4370"/>
                </a:lnTo>
                <a:lnTo>
                  <a:pt x="1535" y="4376"/>
                </a:lnTo>
                <a:lnTo>
                  <a:pt x="1535" y="4381"/>
                </a:lnTo>
                <a:lnTo>
                  <a:pt x="1535" y="4387"/>
                </a:lnTo>
                <a:lnTo>
                  <a:pt x="1530" y="4386"/>
                </a:lnTo>
                <a:lnTo>
                  <a:pt x="1527" y="4382"/>
                </a:lnTo>
                <a:lnTo>
                  <a:pt x="1520" y="4376"/>
                </a:lnTo>
                <a:lnTo>
                  <a:pt x="1517" y="4372"/>
                </a:lnTo>
                <a:lnTo>
                  <a:pt x="1513" y="4369"/>
                </a:lnTo>
                <a:lnTo>
                  <a:pt x="1508" y="4367"/>
                </a:lnTo>
                <a:lnTo>
                  <a:pt x="1501" y="4367"/>
                </a:lnTo>
                <a:lnTo>
                  <a:pt x="1496" y="4370"/>
                </a:lnTo>
                <a:lnTo>
                  <a:pt x="1489" y="4372"/>
                </a:lnTo>
                <a:lnTo>
                  <a:pt x="1482" y="4374"/>
                </a:lnTo>
                <a:lnTo>
                  <a:pt x="1474" y="4374"/>
                </a:lnTo>
                <a:lnTo>
                  <a:pt x="1472" y="4384"/>
                </a:lnTo>
                <a:lnTo>
                  <a:pt x="1474" y="4393"/>
                </a:lnTo>
                <a:lnTo>
                  <a:pt x="1476" y="4399"/>
                </a:lnTo>
                <a:lnTo>
                  <a:pt x="1479" y="4406"/>
                </a:lnTo>
                <a:lnTo>
                  <a:pt x="1488" y="4416"/>
                </a:lnTo>
                <a:lnTo>
                  <a:pt x="1494" y="4428"/>
                </a:lnTo>
                <a:lnTo>
                  <a:pt x="1505" y="4430"/>
                </a:lnTo>
                <a:lnTo>
                  <a:pt x="1510" y="4432"/>
                </a:lnTo>
                <a:lnTo>
                  <a:pt x="1513" y="4435"/>
                </a:lnTo>
                <a:lnTo>
                  <a:pt x="1513" y="4440"/>
                </a:lnTo>
                <a:lnTo>
                  <a:pt x="1510" y="4454"/>
                </a:lnTo>
                <a:lnTo>
                  <a:pt x="1508" y="4461"/>
                </a:lnTo>
                <a:lnTo>
                  <a:pt x="1508" y="4469"/>
                </a:lnTo>
                <a:lnTo>
                  <a:pt x="1498" y="4469"/>
                </a:lnTo>
                <a:lnTo>
                  <a:pt x="1494" y="4468"/>
                </a:lnTo>
                <a:lnTo>
                  <a:pt x="1491" y="4466"/>
                </a:lnTo>
                <a:lnTo>
                  <a:pt x="1489" y="4462"/>
                </a:lnTo>
                <a:lnTo>
                  <a:pt x="1488" y="4459"/>
                </a:lnTo>
                <a:lnTo>
                  <a:pt x="1488" y="4449"/>
                </a:lnTo>
                <a:lnTo>
                  <a:pt x="1447" y="4449"/>
                </a:lnTo>
                <a:lnTo>
                  <a:pt x="1447" y="4457"/>
                </a:lnTo>
                <a:lnTo>
                  <a:pt x="1447" y="4464"/>
                </a:lnTo>
                <a:lnTo>
                  <a:pt x="1448" y="4471"/>
                </a:lnTo>
                <a:lnTo>
                  <a:pt x="1450" y="4476"/>
                </a:lnTo>
                <a:lnTo>
                  <a:pt x="1457" y="4485"/>
                </a:lnTo>
                <a:lnTo>
                  <a:pt x="1467" y="4490"/>
                </a:lnTo>
                <a:lnTo>
                  <a:pt x="1477" y="4495"/>
                </a:lnTo>
                <a:lnTo>
                  <a:pt x="1488" y="4500"/>
                </a:lnTo>
                <a:lnTo>
                  <a:pt x="1498" y="4505"/>
                </a:lnTo>
                <a:lnTo>
                  <a:pt x="1508" y="4510"/>
                </a:lnTo>
                <a:lnTo>
                  <a:pt x="1515" y="4512"/>
                </a:lnTo>
                <a:lnTo>
                  <a:pt x="1522" y="4512"/>
                </a:lnTo>
                <a:lnTo>
                  <a:pt x="1530" y="4508"/>
                </a:lnTo>
                <a:lnTo>
                  <a:pt x="1539" y="4505"/>
                </a:lnTo>
                <a:lnTo>
                  <a:pt x="1544" y="4503"/>
                </a:lnTo>
                <a:lnTo>
                  <a:pt x="1549" y="4503"/>
                </a:lnTo>
                <a:lnTo>
                  <a:pt x="1551" y="4507"/>
                </a:lnTo>
                <a:lnTo>
                  <a:pt x="1554" y="4508"/>
                </a:lnTo>
                <a:lnTo>
                  <a:pt x="1563" y="4510"/>
                </a:lnTo>
                <a:lnTo>
                  <a:pt x="1568" y="4510"/>
                </a:lnTo>
                <a:lnTo>
                  <a:pt x="1573" y="4512"/>
                </a:lnTo>
                <a:lnTo>
                  <a:pt x="1581" y="4515"/>
                </a:lnTo>
                <a:lnTo>
                  <a:pt x="1588" y="4520"/>
                </a:lnTo>
                <a:lnTo>
                  <a:pt x="1597" y="4524"/>
                </a:lnTo>
                <a:lnTo>
                  <a:pt x="1644" y="4524"/>
                </a:lnTo>
                <a:lnTo>
                  <a:pt x="1641" y="4531"/>
                </a:lnTo>
                <a:lnTo>
                  <a:pt x="1636" y="4536"/>
                </a:lnTo>
                <a:lnTo>
                  <a:pt x="1627" y="4537"/>
                </a:lnTo>
                <a:lnTo>
                  <a:pt x="1617" y="4537"/>
                </a:lnTo>
                <a:lnTo>
                  <a:pt x="1619" y="4543"/>
                </a:lnTo>
                <a:lnTo>
                  <a:pt x="1622" y="4544"/>
                </a:lnTo>
                <a:lnTo>
                  <a:pt x="1627" y="4546"/>
                </a:lnTo>
                <a:lnTo>
                  <a:pt x="1632" y="4544"/>
                </a:lnTo>
                <a:lnTo>
                  <a:pt x="1646" y="4544"/>
                </a:lnTo>
                <a:lnTo>
                  <a:pt x="1653" y="4544"/>
                </a:lnTo>
                <a:lnTo>
                  <a:pt x="1658" y="4544"/>
                </a:lnTo>
                <a:lnTo>
                  <a:pt x="1663" y="4553"/>
                </a:lnTo>
                <a:lnTo>
                  <a:pt x="1667" y="4556"/>
                </a:lnTo>
                <a:lnTo>
                  <a:pt x="1672" y="4558"/>
                </a:lnTo>
                <a:lnTo>
                  <a:pt x="1720" y="4558"/>
                </a:lnTo>
                <a:lnTo>
                  <a:pt x="1720" y="4565"/>
                </a:lnTo>
                <a:lnTo>
                  <a:pt x="1679" y="4565"/>
                </a:lnTo>
                <a:lnTo>
                  <a:pt x="1682" y="4570"/>
                </a:lnTo>
                <a:lnTo>
                  <a:pt x="1684" y="4577"/>
                </a:lnTo>
                <a:lnTo>
                  <a:pt x="1687" y="4582"/>
                </a:lnTo>
                <a:lnTo>
                  <a:pt x="1689" y="4584"/>
                </a:lnTo>
                <a:lnTo>
                  <a:pt x="1692" y="4585"/>
                </a:lnTo>
                <a:lnTo>
                  <a:pt x="1689" y="4592"/>
                </a:lnTo>
                <a:lnTo>
                  <a:pt x="1687" y="4594"/>
                </a:lnTo>
                <a:lnTo>
                  <a:pt x="1684" y="4592"/>
                </a:lnTo>
                <a:lnTo>
                  <a:pt x="1682" y="4590"/>
                </a:lnTo>
                <a:lnTo>
                  <a:pt x="1677" y="4582"/>
                </a:lnTo>
                <a:lnTo>
                  <a:pt x="1673" y="4580"/>
                </a:lnTo>
                <a:lnTo>
                  <a:pt x="1672" y="4578"/>
                </a:lnTo>
                <a:lnTo>
                  <a:pt x="1668" y="4572"/>
                </a:lnTo>
                <a:lnTo>
                  <a:pt x="1663" y="4566"/>
                </a:lnTo>
                <a:lnTo>
                  <a:pt x="1658" y="4561"/>
                </a:lnTo>
                <a:lnTo>
                  <a:pt x="1651" y="4558"/>
                </a:lnTo>
                <a:lnTo>
                  <a:pt x="1651" y="4563"/>
                </a:lnTo>
                <a:lnTo>
                  <a:pt x="1653" y="4566"/>
                </a:lnTo>
                <a:lnTo>
                  <a:pt x="1655" y="4570"/>
                </a:lnTo>
                <a:lnTo>
                  <a:pt x="1658" y="4572"/>
                </a:lnTo>
                <a:lnTo>
                  <a:pt x="1656" y="4575"/>
                </a:lnTo>
                <a:lnTo>
                  <a:pt x="1653" y="4577"/>
                </a:lnTo>
                <a:lnTo>
                  <a:pt x="1644" y="4578"/>
                </a:lnTo>
                <a:lnTo>
                  <a:pt x="1644" y="4558"/>
                </a:lnTo>
                <a:lnTo>
                  <a:pt x="1643" y="4556"/>
                </a:lnTo>
                <a:lnTo>
                  <a:pt x="1641" y="4555"/>
                </a:lnTo>
                <a:lnTo>
                  <a:pt x="1638" y="4555"/>
                </a:lnTo>
                <a:lnTo>
                  <a:pt x="1631" y="4558"/>
                </a:lnTo>
                <a:lnTo>
                  <a:pt x="1624" y="4558"/>
                </a:lnTo>
                <a:lnTo>
                  <a:pt x="1624" y="4551"/>
                </a:lnTo>
                <a:lnTo>
                  <a:pt x="1621" y="4549"/>
                </a:lnTo>
                <a:lnTo>
                  <a:pt x="1614" y="4551"/>
                </a:lnTo>
                <a:lnTo>
                  <a:pt x="1609" y="4551"/>
                </a:lnTo>
                <a:lnTo>
                  <a:pt x="1603" y="4551"/>
                </a:lnTo>
                <a:lnTo>
                  <a:pt x="1598" y="4543"/>
                </a:lnTo>
                <a:lnTo>
                  <a:pt x="1592" y="4536"/>
                </a:lnTo>
                <a:lnTo>
                  <a:pt x="1585" y="4529"/>
                </a:lnTo>
                <a:lnTo>
                  <a:pt x="1576" y="4524"/>
                </a:lnTo>
                <a:lnTo>
                  <a:pt x="1549" y="4524"/>
                </a:lnTo>
                <a:lnTo>
                  <a:pt x="1542" y="4524"/>
                </a:lnTo>
                <a:lnTo>
                  <a:pt x="1535" y="4524"/>
                </a:lnTo>
                <a:lnTo>
                  <a:pt x="1530" y="4522"/>
                </a:lnTo>
                <a:lnTo>
                  <a:pt x="1528" y="4517"/>
                </a:lnTo>
                <a:lnTo>
                  <a:pt x="1523" y="4520"/>
                </a:lnTo>
                <a:lnTo>
                  <a:pt x="1517" y="4522"/>
                </a:lnTo>
                <a:lnTo>
                  <a:pt x="1511" y="4526"/>
                </a:lnTo>
                <a:lnTo>
                  <a:pt x="1510" y="4527"/>
                </a:lnTo>
                <a:lnTo>
                  <a:pt x="1508" y="4531"/>
                </a:lnTo>
                <a:lnTo>
                  <a:pt x="1499" y="4536"/>
                </a:lnTo>
                <a:lnTo>
                  <a:pt x="1494" y="4537"/>
                </a:lnTo>
                <a:lnTo>
                  <a:pt x="1488" y="4537"/>
                </a:lnTo>
                <a:lnTo>
                  <a:pt x="1484" y="4543"/>
                </a:lnTo>
                <a:lnTo>
                  <a:pt x="1481" y="4548"/>
                </a:lnTo>
                <a:lnTo>
                  <a:pt x="1476" y="4551"/>
                </a:lnTo>
                <a:lnTo>
                  <a:pt x="1474" y="4558"/>
                </a:lnTo>
                <a:lnTo>
                  <a:pt x="1467" y="4558"/>
                </a:lnTo>
                <a:lnTo>
                  <a:pt x="1464" y="4561"/>
                </a:lnTo>
                <a:lnTo>
                  <a:pt x="1460" y="4566"/>
                </a:lnTo>
                <a:lnTo>
                  <a:pt x="1460" y="4572"/>
                </a:lnTo>
                <a:lnTo>
                  <a:pt x="1452" y="4566"/>
                </a:lnTo>
                <a:lnTo>
                  <a:pt x="1447" y="4565"/>
                </a:lnTo>
                <a:lnTo>
                  <a:pt x="1440" y="4565"/>
                </a:lnTo>
                <a:lnTo>
                  <a:pt x="1435" y="4573"/>
                </a:lnTo>
                <a:lnTo>
                  <a:pt x="1431" y="4577"/>
                </a:lnTo>
                <a:lnTo>
                  <a:pt x="1426" y="4578"/>
                </a:lnTo>
                <a:lnTo>
                  <a:pt x="1426" y="4613"/>
                </a:lnTo>
                <a:lnTo>
                  <a:pt x="1430" y="4618"/>
                </a:lnTo>
                <a:lnTo>
                  <a:pt x="1431" y="4624"/>
                </a:lnTo>
                <a:lnTo>
                  <a:pt x="1435" y="4630"/>
                </a:lnTo>
                <a:lnTo>
                  <a:pt x="1436" y="4631"/>
                </a:lnTo>
                <a:lnTo>
                  <a:pt x="1440" y="4633"/>
                </a:lnTo>
                <a:lnTo>
                  <a:pt x="1442" y="4630"/>
                </a:lnTo>
                <a:lnTo>
                  <a:pt x="1443" y="4628"/>
                </a:lnTo>
                <a:lnTo>
                  <a:pt x="1450" y="4626"/>
                </a:lnTo>
                <a:lnTo>
                  <a:pt x="1467" y="4626"/>
                </a:lnTo>
                <a:lnTo>
                  <a:pt x="1501" y="4626"/>
                </a:lnTo>
                <a:lnTo>
                  <a:pt x="1498" y="4631"/>
                </a:lnTo>
                <a:lnTo>
                  <a:pt x="1494" y="4636"/>
                </a:lnTo>
                <a:lnTo>
                  <a:pt x="1488" y="4640"/>
                </a:lnTo>
                <a:lnTo>
                  <a:pt x="1481" y="4640"/>
                </a:lnTo>
                <a:lnTo>
                  <a:pt x="1477" y="4645"/>
                </a:lnTo>
                <a:lnTo>
                  <a:pt x="1476" y="4648"/>
                </a:lnTo>
                <a:lnTo>
                  <a:pt x="1477" y="4652"/>
                </a:lnTo>
                <a:lnTo>
                  <a:pt x="1481" y="4653"/>
                </a:lnTo>
                <a:lnTo>
                  <a:pt x="1481" y="4659"/>
                </a:lnTo>
                <a:lnTo>
                  <a:pt x="1477" y="4662"/>
                </a:lnTo>
                <a:lnTo>
                  <a:pt x="1474" y="4664"/>
                </a:lnTo>
                <a:lnTo>
                  <a:pt x="1469" y="4665"/>
                </a:lnTo>
                <a:lnTo>
                  <a:pt x="1464" y="4667"/>
                </a:lnTo>
                <a:lnTo>
                  <a:pt x="1460" y="4671"/>
                </a:lnTo>
                <a:lnTo>
                  <a:pt x="1459" y="4674"/>
                </a:lnTo>
                <a:lnTo>
                  <a:pt x="1460" y="4681"/>
                </a:lnTo>
                <a:lnTo>
                  <a:pt x="1467" y="4684"/>
                </a:lnTo>
                <a:lnTo>
                  <a:pt x="1476" y="4686"/>
                </a:lnTo>
                <a:lnTo>
                  <a:pt x="1496" y="4689"/>
                </a:lnTo>
                <a:lnTo>
                  <a:pt x="1505" y="4693"/>
                </a:lnTo>
                <a:lnTo>
                  <a:pt x="1513" y="4694"/>
                </a:lnTo>
                <a:lnTo>
                  <a:pt x="1518" y="4701"/>
                </a:lnTo>
                <a:lnTo>
                  <a:pt x="1522" y="4708"/>
                </a:lnTo>
                <a:lnTo>
                  <a:pt x="1522" y="4717"/>
                </a:lnTo>
                <a:lnTo>
                  <a:pt x="1520" y="4720"/>
                </a:lnTo>
                <a:lnTo>
                  <a:pt x="1518" y="4720"/>
                </a:lnTo>
                <a:lnTo>
                  <a:pt x="1515" y="4718"/>
                </a:lnTo>
                <a:lnTo>
                  <a:pt x="1508" y="4712"/>
                </a:lnTo>
                <a:lnTo>
                  <a:pt x="1505" y="4710"/>
                </a:lnTo>
                <a:lnTo>
                  <a:pt x="1501" y="4708"/>
                </a:lnTo>
                <a:lnTo>
                  <a:pt x="1494" y="4706"/>
                </a:lnTo>
                <a:lnTo>
                  <a:pt x="1489" y="4706"/>
                </a:lnTo>
                <a:lnTo>
                  <a:pt x="1482" y="4710"/>
                </a:lnTo>
                <a:lnTo>
                  <a:pt x="1477" y="4715"/>
                </a:lnTo>
                <a:lnTo>
                  <a:pt x="1472" y="4715"/>
                </a:lnTo>
                <a:lnTo>
                  <a:pt x="1467" y="4715"/>
                </a:lnTo>
                <a:lnTo>
                  <a:pt x="1465" y="4712"/>
                </a:lnTo>
                <a:lnTo>
                  <a:pt x="1464" y="4710"/>
                </a:lnTo>
                <a:lnTo>
                  <a:pt x="1457" y="4708"/>
                </a:lnTo>
                <a:lnTo>
                  <a:pt x="1440" y="4708"/>
                </a:lnTo>
                <a:lnTo>
                  <a:pt x="1440" y="4718"/>
                </a:lnTo>
                <a:lnTo>
                  <a:pt x="1440" y="4729"/>
                </a:lnTo>
                <a:lnTo>
                  <a:pt x="1443" y="4735"/>
                </a:lnTo>
                <a:lnTo>
                  <a:pt x="1447" y="4742"/>
                </a:lnTo>
                <a:lnTo>
                  <a:pt x="1447" y="4747"/>
                </a:lnTo>
                <a:lnTo>
                  <a:pt x="1450" y="4749"/>
                </a:lnTo>
                <a:lnTo>
                  <a:pt x="1455" y="4746"/>
                </a:lnTo>
                <a:lnTo>
                  <a:pt x="1459" y="4744"/>
                </a:lnTo>
                <a:lnTo>
                  <a:pt x="1460" y="4744"/>
                </a:lnTo>
                <a:lnTo>
                  <a:pt x="1460" y="4747"/>
                </a:lnTo>
                <a:lnTo>
                  <a:pt x="1460" y="4756"/>
                </a:lnTo>
                <a:lnTo>
                  <a:pt x="1436" y="4766"/>
                </a:lnTo>
                <a:lnTo>
                  <a:pt x="1423" y="4770"/>
                </a:lnTo>
                <a:lnTo>
                  <a:pt x="1414" y="4770"/>
                </a:lnTo>
                <a:lnTo>
                  <a:pt x="1406" y="4770"/>
                </a:lnTo>
                <a:lnTo>
                  <a:pt x="1406" y="4797"/>
                </a:lnTo>
                <a:lnTo>
                  <a:pt x="1407" y="4799"/>
                </a:lnTo>
                <a:lnTo>
                  <a:pt x="1409" y="4800"/>
                </a:lnTo>
                <a:lnTo>
                  <a:pt x="1413" y="4804"/>
                </a:lnTo>
                <a:lnTo>
                  <a:pt x="1414" y="4809"/>
                </a:lnTo>
                <a:lnTo>
                  <a:pt x="1416" y="4811"/>
                </a:lnTo>
                <a:lnTo>
                  <a:pt x="1419" y="4811"/>
                </a:lnTo>
                <a:lnTo>
                  <a:pt x="1423" y="4812"/>
                </a:lnTo>
                <a:lnTo>
                  <a:pt x="1424" y="4816"/>
                </a:lnTo>
                <a:lnTo>
                  <a:pt x="1426" y="4824"/>
                </a:lnTo>
                <a:lnTo>
                  <a:pt x="1433" y="4822"/>
                </a:lnTo>
                <a:lnTo>
                  <a:pt x="1440" y="4821"/>
                </a:lnTo>
                <a:lnTo>
                  <a:pt x="1445" y="4817"/>
                </a:lnTo>
                <a:lnTo>
                  <a:pt x="1453" y="4817"/>
                </a:lnTo>
                <a:lnTo>
                  <a:pt x="1455" y="4814"/>
                </a:lnTo>
                <a:lnTo>
                  <a:pt x="1457" y="4812"/>
                </a:lnTo>
                <a:lnTo>
                  <a:pt x="1460" y="4812"/>
                </a:lnTo>
                <a:lnTo>
                  <a:pt x="1462" y="4812"/>
                </a:lnTo>
                <a:lnTo>
                  <a:pt x="1467" y="4816"/>
                </a:lnTo>
                <a:lnTo>
                  <a:pt x="1474" y="4817"/>
                </a:lnTo>
                <a:lnTo>
                  <a:pt x="1472" y="4821"/>
                </a:lnTo>
                <a:lnTo>
                  <a:pt x="1470" y="4822"/>
                </a:lnTo>
                <a:lnTo>
                  <a:pt x="1465" y="4824"/>
                </a:lnTo>
                <a:lnTo>
                  <a:pt x="1453" y="4824"/>
                </a:lnTo>
                <a:lnTo>
                  <a:pt x="1450" y="4826"/>
                </a:lnTo>
                <a:lnTo>
                  <a:pt x="1447" y="4828"/>
                </a:lnTo>
                <a:lnTo>
                  <a:pt x="1443" y="4831"/>
                </a:lnTo>
                <a:lnTo>
                  <a:pt x="1440" y="4831"/>
                </a:lnTo>
                <a:lnTo>
                  <a:pt x="1440" y="4836"/>
                </a:lnTo>
                <a:lnTo>
                  <a:pt x="1443" y="4838"/>
                </a:lnTo>
                <a:lnTo>
                  <a:pt x="1448" y="4843"/>
                </a:lnTo>
                <a:lnTo>
                  <a:pt x="1452" y="4845"/>
                </a:lnTo>
                <a:lnTo>
                  <a:pt x="1453" y="4848"/>
                </a:lnTo>
                <a:lnTo>
                  <a:pt x="1453" y="4853"/>
                </a:lnTo>
                <a:lnTo>
                  <a:pt x="1453" y="4858"/>
                </a:lnTo>
                <a:lnTo>
                  <a:pt x="1455" y="4862"/>
                </a:lnTo>
                <a:lnTo>
                  <a:pt x="1459" y="4863"/>
                </a:lnTo>
                <a:lnTo>
                  <a:pt x="1467" y="4865"/>
                </a:lnTo>
                <a:lnTo>
                  <a:pt x="1467" y="4869"/>
                </a:lnTo>
                <a:lnTo>
                  <a:pt x="1469" y="4870"/>
                </a:lnTo>
                <a:lnTo>
                  <a:pt x="1474" y="4872"/>
                </a:lnTo>
                <a:lnTo>
                  <a:pt x="1479" y="4880"/>
                </a:lnTo>
                <a:lnTo>
                  <a:pt x="1482" y="4884"/>
                </a:lnTo>
                <a:lnTo>
                  <a:pt x="1488" y="4886"/>
                </a:lnTo>
                <a:lnTo>
                  <a:pt x="1494" y="4884"/>
                </a:lnTo>
                <a:lnTo>
                  <a:pt x="1501" y="4882"/>
                </a:lnTo>
                <a:lnTo>
                  <a:pt x="1506" y="4879"/>
                </a:lnTo>
                <a:lnTo>
                  <a:pt x="1515" y="4879"/>
                </a:lnTo>
                <a:lnTo>
                  <a:pt x="1517" y="4877"/>
                </a:lnTo>
                <a:lnTo>
                  <a:pt x="1518" y="4875"/>
                </a:lnTo>
                <a:lnTo>
                  <a:pt x="1522" y="4872"/>
                </a:lnTo>
                <a:lnTo>
                  <a:pt x="1527" y="4870"/>
                </a:lnTo>
                <a:lnTo>
                  <a:pt x="1528" y="4869"/>
                </a:lnTo>
                <a:lnTo>
                  <a:pt x="1528" y="4865"/>
                </a:lnTo>
                <a:lnTo>
                  <a:pt x="1544" y="4863"/>
                </a:lnTo>
                <a:lnTo>
                  <a:pt x="1557" y="4860"/>
                </a:lnTo>
                <a:lnTo>
                  <a:pt x="1571" y="4857"/>
                </a:lnTo>
                <a:lnTo>
                  <a:pt x="1583" y="4851"/>
                </a:lnTo>
                <a:lnTo>
                  <a:pt x="1644" y="4851"/>
                </a:lnTo>
                <a:lnTo>
                  <a:pt x="1646" y="4855"/>
                </a:lnTo>
                <a:lnTo>
                  <a:pt x="1650" y="4857"/>
                </a:lnTo>
                <a:lnTo>
                  <a:pt x="1658" y="4858"/>
                </a:lnTo>
                <a:lnTo>
                  <a:pt x="1658" y="4862"/>
                </a:lnTo>
                <a:lnTo>
                  <a:pt x="1660" y="4863"/>
                </a:lnTo>
                <a:lnTo>
                  <a:pt x="1665" y="4865"/>
                </a:lnTo>
                <a:lnTo>
                  <a:pt x="1667" y="4867"/>
                </a:lnTo>
                <a:lnTo>
                  <a:pt x="1668" y="4869"/>
                </a:lnTo>
                <a:lnTo>
                  <a:pt x="1672" y="4872"/>
                </a:lnTo>
                <a:lnTo>
                  <a:pt x="1677" y="4874"/>
                </a:lnTo>
                <a:lnTo>
                  <a:pt x="1679" y="4875"/>
                </a:lnTo>
                <a:lnTo>
                  <a:pt x="1679" y="4879"/>
                </a:lnTo>
                <a:lnTo>
                  <a:pt x="1680" y="4884"/>
                </a:lnTo>
                <a:lnTo>
                  <a:pt x="1684" y="4887"/>
                </a:lnTo>
                <a:lnTo>
                  <a:pt x="1690" y="4892"/>
                </a:lnTo>
                <a:lnTo>
                  <a:pt x="1701" y="4898"/>
                </a:lnTo>
                <a:lnTo>
                  <a:pt x="1713" y="4899"/>
                </a:lnTo>
                <a:lnTo>
                  <a:pt x="1711" y="4906"/>
                </a:lnTo>
                <a:lnTo>
                  <a:pt x="1708" y="4909"/>
                </a:lnTo>
                <a:lnTo>
                  <a:pt x="1704" y="4911"/>
                </a:lnTo>
                <a:lnTo>
                  <a:pt x="1701" y="4909"/>
                </a:lnTo>
                <a:lnTo>
                  <a:pt x="1694" y="4904"/>
                </a:lnTo>
                <a:lnTo>
                  <a:pt x="1689" y="4901"/>
                </a:lnTo>
                <a:lnTo>
                  <a:pt x="1685" y="4899"/>
                </a:lnTo>
                <a:lnTo>
                  <a:pt x="1665" y="4894"/>
                </a:lnTo>
                <a:lnTo>
                  <a:pt x="1656" y="4892"/>
                </a:lnTo>
                <a:lnTo>
                  <a:pt x="1644" y="4892"/>
                </a:lnTo>
                <a:lnTo>
                  <a:pt x="1641" y="4889"/>
                </a:lnTo>
                <a:lnTo>
                  <a:pt x="1638" y="4886"/>
                </a:lnTo>
                <a:lnTo>
                  <a:pt x="1629" y="4880"/>
                </a:lnTo>
                <a:lnTo>
                  <a:pt x="1619" y="4877"/>
                </a:lnTo>
                <a:lnTo>
                  <a:pt x="1610" y="4872"/>
                </a:lnTo>
                <a:lnTo>
                  <a:pt x="1600" y="4872"/>
                </a:lnTo>
                <a:lnTo>
                  <a:pt x="1590" y="4872"/>
                </a:lnTo>
                <a:lnTo>
                  <a:pt x="1586" y="4874"/>
                </a:lnTo>
                <a:lnTo>
                  <a:pt x="1583" y="4875"/>
                </a:lnTo>
                <a:lnTo>
                  <a:pt x="1580" y="4877"/>
                </a:lnTo>
                <a:lnTo>
                  <a:pt x="1576" y="4879"/>
                </a:lnTo>
                <a:lnTo>
                  <a:pt x="1563" y="4879"/>
                </a:lnTo>
                <a:lnTo>
                  <a:pt x="1554" y="4877"/>
                </a:lnTo>
                <a:lnTo>
                  <a:pt x="1549" y="4879"/>
                </a:lnTo>
                <a:lnTo>
                  <a:pt x="1549" y="4886"/>
                </a:lnTo>
                <a:lnTo>
                  <a:pt x="1534" y="4887"/>
                </a:lnTo>
                <a:lnTo>
                  <a:pt x="1518" y="4891"/>
                </a:lnTo>
                <a:lnTo>
                  <a:pt x="1501" y="4892"/>
                </a:lnTo>
                <a:lnTo>
                  <a:pt x="1494" y="4896"/>
                </a:lnTo>
                <a:lnTo>
                  <a:pt x="1488" y="4899"/>
                </a:lnTo>
                <a:lnTo>
                  <a:pt x="1481" y="4899"/>
                </a:lnTo>
                <a:lnTo>
                  <a:pt x="1476" y="4898"/>
                </a:lnTo>
                <a:lnTo>
                  <a:pt x="1472" y="4894"/>
                </a:lnTo>
                <a:lnTo>
                  <a:pt x="1469" y="4891"/>
                </a:lnTo>
                <a:lnTo>
                  <a:pt x="1465" y="4887"/>
                </a:lnTo>
                <a:lnTo>
                  <a:pt x="1460" y="4886"/>
                </a:lnTo>
                <a:lnTo>
                  <a:pt x="1455" y="4884"/>
                </a:lnTo>
                <a:lnTo>
                  <a:pt x="1447" y="4886"/>
                </a:lnTo>
                <a:lnTo>
                  <a:pt x="1445" y="4880"/>
                </a:lnTo>
                <a:lnTo>
                  <a:pt x="1442" y="4879"/>
                </a:lnTo>
                <a:lnTo>
                  <a:pt x="1436" y="4877"/>
                </a:lnTo>
                <a:lnTo>
                  <a:pt x="1430" y="4879"/>
                </a:lnTo>
                <a:lnTo>
                  <a:pt x="1418" y="4879"/>
                </a:lnTo>
                <a:lnTo>
                  <a:pt x="1411" y="4880"/>
                </a:lnTo>
                <a:lnTo>
                  <a:pt x="1406" y="4879"/>
                </a:lnTo>
                <a:lnTo>
                  <a:pt x="1402" y="4880"/>
                </a:lnTo>
                <a:lnTo>
                  <a:pt x="1401" y="4882"/>
                </a:lnTo>
                <a:lnTo>
                  <a:pt x="1399" y="4887"/>
                </a:lnTo>
                <a:lnTo>
                  <a:pt x="1399" y="4899"/>
                </a:lnTo>
                <a:lnTo>
                  <a:pt x="1392" y="4899"/>
                </a:lnTo>
                <a:lnTo>
                  <a:pt x="1387" y="4903"/>
                </a:lnTo>
                <a:lnTo>
                  <a:pt x="1384" y="4904"/>
                </a:lnTo>
                <a:lnTo>
                  <a:pt x="1378" y="4906"/>
                </a:lnTo>
                <a:lnTo>
                  <a:pt x="1382" y="4909"/>
                </a:lnTo>
                <a:lnTo>
                  <a:pt x="1385" y="4913"/>
                </a:lnTo>
                <a:lnTo>
                  <a:pt x="1394" y="4918"/>
                </a:lnTo>
                <a:lnTo>
                  <a:pt x="1401" y="4925"/>
                </a:lnTo>
                <a:lnTo>
                  <a:pt x="1404" y="4928"/>
                </a:lnTo>
                <a:lnTo>
                  <a:pt x="1406" y="4933"/>
                </a:lnTo>
                <a:lnTo>
                  <a:pt x="1399" y="4935"/>
                </a:lnTo>
                <a:lnTo>
                  <a:pt x="1394" y="4935"/>
                </a:lnTo>
                <a:lnTo>
                  <a:pt x="1387" y="4932"/>
                </a:lnTo>
                <a:lnTo>
                  <a:pt x="1382" y="4926"/>
                </a:lnTo>
                <a:lnTo>
                  <a:pt x="1377" y="4926"/>
                </a:lnTo>
                <a:lnTo>
                  <a:pt x="1372" y="4926"/>
                </a:lnTo>
                <a:lnTo>
                  <a:pt x="1363" y="4932"/>
                </a:lnTo>
                <a:lnTo>
                  <a:pt x="1356" y="4938"/>
                </a:lnTo>
                <a:lnTo>
                  <a:pt x="1349" y="4945"/>
                </a:lnTo>
                <a:lnTo>
                  <a:pt x="1344" y="4954"/>
                </a:lnTo>
                <a:lnTo>
                  <a:pt x="1346" y="4957"/>
                </a:lnTo>
                <a:lnTo>
                  <a:pt x="1349" y="4959"/>
                </a:lnTo>
                <a:lnTo>
                  <a:pt x="1358" y="4961"/>
                </a:lnTo>
                <a:lnTo>
                  <a:pt x="1358" y="4964"/>
                </a:lnTo>
                <a:lnTo>
                  <a:pt x="1360" y="4966"/>
                </a:lnTo>
                <a:lnTo>
                  <a:pt x="1365" y="4967"/>
                </a:lnTo>
                <a:lnTo>
                  <a:pt x="1392" y="4967"/>
                </a:lnTo>
                <a:lnTo>
                  <a:pt x="1392" y="4973"/>
                </a:lnTo>
                <a:lnTo>
                  <a:pt x="1394" y="4976"/>
                </a:lnTo>
                <a:lnTo>
                  <a:pt x="1395" y="4979"/>
                </a:lnTo>
                <a:lnTo>
                  <a:pt x="1399" y="4981"/>
                </a:lnTo>
                <a:lnTo>
                  <a:pt x="1402" y="4981"/>
                </a:lnTo>
                <a:lnTo>
                  <a:pt x="1404" y="4983"/>
                </a:lnTo>
                <a:lnTo>
                  <a:pt x="1406" y="4988"/>
                </a:lnTo>
                <a:lnTo>
                  <a:pt x="1433" y="4988"/>
                </a:lnTo>
                <a:lnTo>
                  <a:pt x="1445" y="4990"/>
                </a:lnTo>
                <a:lnTo>
                  <a:pt x="1450" y="4991"/>
                </a:lnTo>
                <a:lnTo>
                  <a:pt x="1453" y="4995"/>
                </a:lnTo>
                <a:lnTo>
                  <a:pt x="1453" y="5002"/>
                </a:lnTo>
                <a:lnTo>
                  <a:pt x="1450" y="5005"/>
                </a:lnTo>
                <a:lnTo>
                  <a:pt x="1445" y="5008"/>
                </a:lnTo>
                <a:lnTo>
                  <a:pt x="1440" y="5008"/>
                </a:lnTo>
                <a:lnTo>
                  <a:pt x="1442" y="5015"/>
                </a:lnTo>
                <a:lnTo>
                  <a:pt x="1447" y="5019"/>
                </a:lnTo>
                <a:lnTo>
                  <a:pt x="1455" y="5027"/>
                </a:lnTo>
                <a:lnTo>
                  <a:pt x="1460" y="5030"/>
                </a:lnTo>
                <a:lnTo>
                  <a:pt x="1464" y="5036"/>
                </a:lnTo>
                <a:lnTo>
                  <a:pt x="1467" y="5041"/>
                </a:lnTo>
                <a:lnTo>
                  <a:pt x="1467" y="5049"/>
                </a:lnTo>
                <a:lnTo>
                  <a:pt x="1459" y="5044"/>
                </a:lnTo>
                <a:lnTo>
                  <a:pt x="1452" y="5039"/>
                </a:lnTo>
                <a:lnTo>
                  <a:pt x="1440" y="5025"/>
                </a:lnTo>
                <a:lnTo>
                  <a:pt x="1433" y="5019"/>
                </a:lnTo>
                <a:lnTo>
                  <a:pt x="1426" y="5013"/>
                </a:lnTo>
                <a:lnTo>
                  <a:pt x="1416" y="5010"/>
                </a:lnTo>
                <a:lnTo>
                  <a:pt x="1406" y="5008"/>
                </a:lnTo>
                <a:lnTo>
                  <a:pt x="1402" y="5003"/>
                </a:lnTo>
                <a:lnTo>
                  <a:pt x="1401" y="4996"/>
                </a:lnTo>
                <a:lnTo>
                  <a:pt x="1397" y="4991"/>
                </a:lnTo>
                <a:lnTo>
                  <a:pt x="1395" y="4990"/>
                </a:lnTo>
                <a:lnTo>
                  <a:pt x="1392" y="4988"/>
                </a:lnTo>
                <a:lnTo>
                  <a:pt x="1384" y="4983"/>
                </a:lnTo>
                <a:lnTo>
                  <a:pt x="1380" y="4979"/>
                </a:lnTo>
                <a:lnTo>
                  <a:pt x="1378" y="4974"/>
                </a:lnTo>
                <a:lnTo>
                  <a:pt x="1375" y="4974"/>
                </a:lnTo>
                <a:lnTo>
                  <a:pt x="1373" y="4976"/>
                </a:lnTo>
                <a:lnTo>
                  <a:pt x="1372" y="4981"/>
                </a:lnTo>
                <a:lnTo>
                  <a:pt x="1370" y="4984"/>
                </a:lnTo>
                <a:lnTo>
                  <a:pt x="1366" y="4986"/>
                </a:lnTo>
                <a:lnTo>
                  <a:pt x="1358" y="4988"/>
                </a:lnTo>
                <a:lnTo>
                  <a:pt x="1355" y="4990"/>
                </a:lnTo>
                <a:lnTo>
                  <a:pt x="1351" y="4991"/>
                </a:lnTo>
                <a:lnTo>
                  <a:pt x="1348" y="4995"/>
                </a:lnTo>
                <a:lnTo>
                  <a:pt x="1344" y="4995"/>
                </a:lnTo>
                <a:lnTo>
                  <a:pt x="1348" y="5002"/>
                </a:lnTo>
                <a:lnTo>
                  <a:pt x="1353" y="5008"/>
                </a:lnTo>
                <a:lnTo>
                  <a:pt x="1356" y="5012"/>
                </a:lnTo>
                <a:lnTo>
                  <a:pt x="1361" y="5013"/>
                </a:lnTo>
                <a:lnTo>
                  <a:pt x="1366" y="5015"/>
                </a:lnTo>
                <a:lnTo>
                  <a:pt x="1372" y="5015"/>
                </a:lnTo>
                <a:lnTo>
                  <a:pt x="1375" y="5013"/>
                </a:lnTo>
                <a:lnTo>
                  <a:pt x="1375" y="5012"/>
                </a:lnTo>
                <a:lnTo>
                  <a:pt x="1375" y="5008"/>
                </a:lnTo>
                <a:lnTo>
                  <a:pt x="1372" y="5003"/>
                </a:lnTo>
                <a:lnTo>
                  <a:pt x="1372" y="4998"/>
                </a:lnTo>
                <a:lnTo>
                  <a:pt x="1372" y="4995"/>
                </a:lnTo>
                <a:lnTo>
                  <a:pt x="1377" y="4995"/>
                </a:lnTo>
                <a:lnTo>
                  <a:pt x="1380" y="4996"/>
                </a:lnTo>
                <a:lnTo>
                  <a:pt x="1384" y="4998"/>
                </a:lnTo>
                <a:lnTo>
                  <a:pt x="1385" y="5002"/>
                </a:lnTo>
                <a:lnTo>
                  <a:pt x="1385" y="5005"/>
                </a:lnTo>
                <a:lnTo>
                  <a:pt x="1387" y="5007"/>
                </a:lnTo>
                <a:lnTo>
                  <a:pt x="1392" y="5008"/>
                </a:lnTo>
                <a:lnTo>
                  <a:pt x="1392" y="5015"/>
                </a:lnTo>
                <a:lnTo>
                  <a:pt x="1395" y="5022"/>
                </a:lnTo>
                <a:lnTo>
                  <a:pt x="1399" y="5027"/>
                </a:lnTo>
                <a:lnTo>
                  <a:pt x="1399" y="5036"/>
                </a:lnTo>
                <a:lnTo>
                  <a:pt x="1401" y="5041"/>
                </a:lnTo>
                <a:lnTo>
                  <a:pt x="1404" y="5044"/>
                </a:lnTo>
                <a:lnTo>
                  <a:pt x="1407" y="5048"/>
                </a:lnTo>
                <a:lnTo>
                  <a:pt x="1413" y="5049"/>
                </a:lnTo>
                <a:lnTo>
                  <a:pt x="1424" y="5051"/>
                </a:lnTo>
                <a:lnTo>
                  <a:pt x="1430" y="5053"/>
                </a:lnTo>
                <a:lnTo>
                  <a:pt x="1433" y="5056"/>
                </a:lnTo>
                <a:lnTo>
                  <a:pt x="1431" y="5059"/>
                </a:lnTo>
                <a:lnTo>
                  <a:pt x="1428" y="5061"/>
                </a:lnTo>
                <a:lnTo>
                  <a:pt x="1419" y="5063"/>
                </a:lnTo>
                <a:lnTo>
                  <a:pt x="1414" y="5063"/>
                </a:lnTo>
                <a:lnTo>
                  <a:pt x="1411" y="5061"/>
                </a:lnTo>
                <a:lnTo>
                  <a:pt x="1407" y="5059"/>
                </a:lnTo>
                <a:lnTo>
                  <a:pt x="1406" y="5056"/>
                </a:lnTo>
                <a:lnTo>
                  <a:pt x="1401" y="5053"/>
                </a:lnTo>
                <a:lnTo>
                  <a:pt x="1395" y="5049"/>
                </a:lnTo>
                <a:lnTo>
                  <a:pt x="1390" y="5044"/>
                </a:lnTo>
                <a:lnTo>
                  <a:pt x="1385" y="5042"/>
                </a:lnTo>
                <a:lnTo>
                  <a:pt x="1384" y="5036"/>
                </a:lnTo>
                <a:lnTo>
                  <a:pt x="1378" y="5032"/>
                </a:lnTo>
                <a:lnTo>
                  <a:pt x="1375" y="5027"/>
                </a:lnTo>
                <a:lnTo>
                  <a:pt x="1368" y="5025"/>
                </a:lnTo>
                <a:lnTo>
                  <a:pt x="1356" y="5020"/>
                </a:lnTo>
                <a:lnTo>
                  <a:pt x="1344" y="5015"/>
                </a:lnTo>
                <a:lnTo>
                  <a:pt x="1343" y="5022"/>
                </a:lnTo>
                <a:lnTo>
                  <a:pt x="1343" y="5027"/>
                </a:lnTo>
                <a:lnTo>
                  <a:pt x="1346" y="5032"/>
                </a:lnTo>
                <a:lnTo>
                  <a:pt x="1348" y="5036"/>
                </a:lnTo>
                <a:lnTo>
                  <a:pt x="1353" y="5041"/>
                </a:lnTo>
                <a:lnTo>
                  <a:pt x="1356" y="5046"/>
                </a:lnTo>
                <a:lnTo>
                  <a:pt x="1358" y="5049"/>
                </a:lnTo>
                <a:lnTo>
                  <a:pt x="1360" y="5053"/>
                </a:lnTo>
                <a:lnTo>
                  <a:pt x="1363" y="5054"/>
                </a:lnTo>
                <a:lnTo>
                  <a:pt x="1372" y="5056"/>
                </a:lnTo>
                <a:lnTo>
                  <a:pt x="1372" y="5070"/>
                </a:lnTo>
                <a:lnTo>
                  <a:pt x="1385" y="5077"/>
                </a:lnTo>
                <a:lnTo>
                  <a:pt x="1399" y="5083"/>
                </a:lnTo>
                <a:lnTo>
                  <a:pt x="1399" y="5088"/>
                </a:lnTo>
                <a:lnTo>
                  <a:pt x="1401" y="5092"/>
                </a:lnTo>
                <a:lnTo>
                  <a:pt x="1404" y="5094"/>
                </a:lnTo>
                <a:lnTo>
                  <a:pt x="1407" y="5095"/>
                </a:lnTo>
                <a:lnTo>
                  <a:pt x="1416" y="5097"/>
                </a:lnTo>
                <a:lnTo>
                  <a:pt x="1418" y="5100"/>
                </a:lnTo>
                <a:lnTo>
                  <a:pt x="1419" y="5104"/>
                </a:lnTo>
                <a:lnTo>
                  <a:pt x="1435" y="5104"/>
                </a:lnTo>
                <a:lnTo>
                  <a:pt x="1448" y="5104"/>
                </a:lnTo>
                <a:lnTo>
                  <a:pt x="1474" y="5097"/>
                </a:lnTo>
                <a:lnTo>
                  <a:pt x="1479" y="5088"/>
                </a:lnTo>
                <a:lnTo>
                  <a:pt x="1481" y="5087"/>
                </a:lnTo>
                <a:lnTo>
                  <a:pt x="1486" y="5083"/>
                </a:lnTo>
                <a:lnTo>
                  <a:pt x="1491" y="5080"/>
                </a:lnTo>
                <a:lnTo>
                  <a:pt x="1493" y="5077"/>
                </a:lnTo>
                <a:lnTo>
                  <a:pt x="1494" y="5073"/>
                </a:lnTo>
                <a:lnTo>
                  <a:pt x="1498" y="5070"/>
                </a:lnTo>
                <a:lnTo>
                  <a:pt x="1506" y="5066"/>
                </a:lnTo>
                <a:lnTo>
                  <a:pt x="1510" y="5061"/>
                </a:lnTo>
                <a:lnTo>
                  <a:pt x="1515" y="5056"/>
                </a:lnTo>
                <a:lnTo>
                  <a:pt x="1513" y="5051"/>
                </a:lnTo>
                <a:lnTo>
                  <a:pt x="1513" y="5048"/>
                </a:lnTo>
                <a:lnTo>
                  <a:pt x="1513" y="5044"/>
                </a:lnTo>
                <a:lnTo>
                  <a:pt x="1520" y="5049"/>
                </a:lnTo>
                <a:lnTo>
                  <a:pt x="1523" y="5053"/>
                </a:lnTo>
                <a:lnTo>
                  <a:pt x="1525" y="5054"/>
                </a:lnTo>
                <a:lnTo>
                  <a:pt x="1518" y="5054"/>
                </a:lnTo>
                <a:lnTo>
                  <a:pt x="1515" y="5056"/>
                </a:lnTo>
                <a:lnTo>
                  <a:pt x="1513" y="5059"/>
                </a:lnTo>
                <a:lnTo>
                  <a:pt x="1511" y="5063"/>
                </a:lnTo>
                <a:lnTo>
                  <a:pt x="1506" y="5066"/>
                </a:lnTo>
                <a:lnTo>
                  <a:pt x="1501" y="5075"/>
                </a:lnTo>
                <a:lnTo>
                  <a:pt x="1499" y="5080"/>
                </a:lnTo>
                <a:lnTo>
                  <a:pt x="1494" y="5082"/>
                </a:lnTo>
                <a:lnTo>
                  <a:pt x="1494" y="5083"/>
                </a:lnTo>
                <a:lnTo>
                  <a:pt x="1491" y="5092"/>
                </a:lnTo>
                <a:lnTo>
                  <a:pt x="1488" y="5094"/>
                </a:lnTo>
                <a:lnTo>
                  <a:pt x="1482" y="5095"/>
                </a:lnTo>
                <a:lnTo>
                  <a:pt x="1474" y="5097"/>
                </a:lnTo>
                <a:lnTo>
                  <a:pt x="1472" y="5102"/>
                </a:lnTo>
                <a:lnTo>
                  <a:pt x="1469" y="5107"/>
                </a:lnTo>
                <a:lnTo>
                  <a:pt x="1465" y="5109"/>
                </a:lnTo>
                <a:lnTo>
                  <a:pt x="1460" y="5111"/>
                </a:lnTo>
                <a:lnTo>
                  <a:pt x="1447" y="5111"/>
                </a:lnTo>
                <a:lnTo>
                  <a:pt x="1433" y="5111"/>
                </a:lnTo>
                <a:lnTo>
                  <a:pt x="1435" y="5116"/>
                </a:lnTo>
                <a:lnTo>
                  <a:pt x="1438" y="5119"/>
                </a:lnTo>
                <a:lnTo>
                  <a:pt x="1450" y="5121"/>
                </a:lnTo>
                <a:lnTo>
                  <a:pt x="1455" y="5123"/>
                </a:lnTo>
                <a:lnTo>
                  <a:pt x="1459" y="5126"/>
                </a:lnTo>
                <a:lnTo>
                  <a:pt x="1460" y="5131"/>
                </a:lnTo>
                <a:lnTo>
                  <a:pt x="1460" y="5138"/>
                </a:lnTo>
                <a:lnTo>
                  <a:pt x="1465" y="5141"/>
                </a:lnTo>
                <a:lnTo>
                  <a:pt x="1470" y="5145"/>
                </a:lnTo>
                <a:lnTo>
                  <a:pt x="1472" y="5152"/>
                </a:lnTo>
                <a:lnTo>
                  <a:pt x="1474" y="5158"/>
                </a:lnTo>
                <a:lnTo>
                  <a:pt x="1482" y="5158"/>
                </a:lnTo>
                <a:lnTo>
                  <a:pt x="1488" y="5162"/>
                </a:lnTo>
                <a:lnTo>
                  <a:pt x="1493" y="5163"/>
                </a:lnTo>
                <a:lnTo>
                  <a:pt x="1501" y="5165"/>
                </a:lnTo>
                <a:lnTo>
                  <a:pt x="1503" y="5162"/>
                </a:lnTo>
                <a:lnTo>
                  <a:pt x="1506" y="5160"/>
                </a:lnTo>
                <a:lnTo>
                  <a:pt x="1510" y="5158"/>
                </a:lnTo>
                <a:lnTo>
                  <a:pt x="1515" y="5158"/>
                </a:lnTo>
                <a:lnTo>
                  <a:pt x="1515" y="5153"/>
                </a:lnTo>
                <a:lnTo>
                  <a:pt x="1517" y="5148"/>
                </a:lnTo>
                <a:lnTo>
                  <a:pt x="1520" y="5140"/>
                </a:lnTo>
                <a:lnTo>
                  <a:pt x="1522" y="5138"/>
                </a:lnTo>
                <a:lnTo>
                  <a:pt x="1522" y="5131"/>
                </a:lnTo>
                <a:lnTo>
                  <a:pt x="1523" y="5124"/>
                </a:lnTo>
                <a:lnTo>
                  <a:pt x="1528" y="5109"/>
                </a:lnTo>
                <a:lnTo>
                  <a:pt x="1530" y="5106"/>
                </a:lnTo>
                <a:lnTo>
                  <a:pt x="1534" y="5088"/>
                </a:lnTo>
                <a:lnTo>
                  <a:pt x="1535" y="5068"/>
                </a:lnTo>
                <a:lnTo>
                  <a:pt x="1537" y="5065"/>
                </a:lnTo>
                <a:lnTo>
                  <a:pt x="1539" y="5061"/>
                </a:lnTo>
                <a:lnTo>
                  <a:pt x="1540" y="5059"/>
                </a:lnTo>
                <a:lnTo>
                  <a:pt x="1544" y="5058"/>
                </a:lnTo>
                <a:lnTo>
                  <a:pt x="1549" y="5056"/>
                </a:lnTo>
                <a:lnTo>
                  <a:pt x="1547" y="5061"/>
                </a:lnTo>
                <a:lnTo>
                  <a:pt x="1546" y="5070"/>
                </a:lnTo>
                <a:lnTo>
                  <a:pt x="1544" y="5073"/>
                </a:lnTo>
                <a:lnTo>
                  <a:pt x="1542" y="5080"/>
                </a:lnTo>
                <a:lnTo>
                  <a:pt x="1540" y="5088"/>
                </a:lnTo>
                <a:lnTo>
                  <a:pt x="1535" y="5100"/>
                </a:lnTo>
                <a:lnTo>
                  <a:pt x="1534" y="5104"/>
                </a:lnTo>
                <a:lnTo>
                  <a:pt x="1530" y="5109"/>
                </a:lnTo>
                <a:lnTo>
                  <a:pt x="1528" y="5112"/>
                </a:lnTo>
                <a:lnTo>
                  <a:pt x="1528" y="5126"/>
                </a:lnTo>
                <a:lnTo>
                  <a:pt x="1528" y="5136"/>
                </a:lnTo>
                <a:lnTo>
                  <a:pt x="1528" y="5141"/>
                </a:lnTo>
                <a:lnTo>
                  <a:pt x="1527" y="5148"/>
                </a:lnTo>
                <a:lnTo>
                  <a:pt x="1523" y="5155"/>
                </a:lnTo>
                <a:lnTo>
                  <a:pt x="1520" y="5162"/>
                </a:lnTo>
                <a:lnTo>
                  <a:pt x="1515" y="5167"/>
                </a:lnTo>
                <a:lnTo>
                  <a:pt x="1508" y="5170"/>
                </a:lnTo>
                <a:lnTo>
                  <a:pt x="1499" y="5172"/>
                </a:lnTo>
                <a:lnTo>
                  <a:pt x="1491" y="5172"/>
                </a:lnTo>
                <a:lnTo>
                  <a:pt x="1481" y="5172"/>
                </a:lnTo>
                <a:lnTo>
                  <a:pt x="1479" y="5169"/>
                </a:lnTo>
                <a:lnTo>
                  <a:pt x="1476" y="5167"/>
                </a:lnTo>
                <a:lnTo>
                  <a:pt x="1472" y="5165"/>
                </a:lnTo>
                <a:lnTo>
                  <a:pt x="1467" y="5165"/>
                </a:lnTo>
                <a:lnTo>
                  <a:pt x="1467" y="5157"/>
                </a:lnTo>
                <a:lnTo>
                  <a:pt x="1464" y="5152"/>
                </a:lnTo>
                <a:lnTo>
                  <a:pt x="1460" y="5145"/>
                </a:lnTo>
                <a:lnTo>
                  <a:pt x="1460" y="5138"/>
                </a:lnTo>
                <a:lnTo>
                  <a:pt x="1406" y="5111"/>
                </a:lnTo>
                <a:lnTo>
                  <a:pt x="1397" y="5099"/>
                </a:lnTo>
                <a:lnTo>
                  <a:pt x="1387" y="5088"/>
                </a:lnTo>
                <a:lnTo>
                  <a:pt x="1380" y="5083"/>
                </a:lnTo>
                <a:lnTo>
                  <a:pt x="1373" y="5080"/>
                </a:lnTo>
                <a:lnTo>
                  <a:pt x="1366" y="5078"/>
                </a:lnTo>
                <a:lnTo>
                  <a:pt x="1358" y="5077"/>
                </a:lnTo>
                <a:lnTo>
                  <a:pt x="1356" y="5087"/>
                </a:lnTo>
                <a:lnTo>
                  <a:pt x="1358" y="5092"/>
                </a:lnTo>
                <a:lnTo>
                  <a:pt x="1361" y="5095"/>
                </a:lnTo>
                <a:lnTo>
                  <a:pt x="1368" y="5097"/>
                </a:lnTo>
                <a:lnTo>
                  <a:pt x="1373" y="5099"/>
                </a:lnTo>
                <a:lnTo>
                  <a:pt x="1380" y="5100"/>
                </a:lnTo>
                <a:lnTo>
                  <a:pt x="1384" y="5104"/>
                </a:lnTo>
                <a:lnTo>
                  <a:pt x="1385" y="5111"/>
                </a:lnTo>
                <a:lnTo>
                  <a:pt x="1394" y="5116"/>
                </a:lnTo>
                <a:lnTo>
                  <a:pt x="1404" y="5119"/>
                </a:lnTo>
                <a:lnTo>
                  <a:pt x="1407" y="5123"/>
                </a:lnTo>
                <a:lnTo>
                  <a:pt x="1411" y="5126"/>
                </a:lnTo>
                <a:lnTo>
                  <a:pt x="1413" y="5131"/>
                </a:lnTo>
                <a:lnTo>
                  <a:pt x="1413" y="5138"/>
                </a:lnTo>
                <a:lnTo>
                  <a:pt x="1418" y="5138"/>
                </a:lnTo>
                <a:lnTo>
                  <a:pt x="1419" y="5141"/>
                </a:lnTo>
                <a:lnTo>
                  <a:pt x="1419" y="5146"/>
                </a:lnTo>
                <a:lnTo>
                  <a:pt x="1419" y="5152"/>
                </a:lnTo>
                <a:lnTo>
                  <a:pt x="1418" y="5157"/>
                </a:lnTo>
                <a:lnTo>
                  <a:pt x="1419" y="5162"/>
                </a:lnTo>
                <a:lnTo>
                  <a:pt x="1421" y="5165"/>
                </a:lnTo>
                <a:lnTo>
                  <a:pt x="1426" y="5165"/>
                </a:lnTo>
                <a:lnTo>
                  <a:pt x="1423" y="5170"/>
                </a:lnTo>
                <a:lnTo>
                  <a:pt x="1419" y="5175"/>
                </a:lnTo>
                <a:lnTo>
                  <a:pt x="1413" y="5179"/>
                </a:lnTo>
                <a:lnTo>
                  <a:pt x="1406" y="5179"/>
                </a:lnTo>
                <a:lnTo>
                  <a:pt x="1406" y="5186"/>
                </a:lnTo>
                <a:lnTo>
                  <a:pt x="1402" y="5191"/>
                </a:lnTo>
                <a:lnTo>
                  <a:pt x="1401" y="5194"/>
                </a:lnTo>
                <a:lnTo>
                  <a:pt x="1399" y="5199"/>
                </a:lnTo>
                <a:lnTo>
                  <a:pt x="1399" y="5204"/>
                </a:lnTo>
                <a:lnTo>
                  <a:pt x="1399" y="5210"/>
                </a:lnTo>
                <a:lnTo>
                  <a:pt x="1397" y="5220"/>
                </a:lnTo>
                <a:lnTo>
                  <a:pt x="1397" y="5227"/>
                </a:lnTo>
                <a:lnTo>
                  <a:pt x="1399" y="5230"/>
                </a:lnTo>
                <a:lnTo>
                  <a:pt x="1401" y="5234"/>
                </a:lnTo>
                <a:lnTo>
                  <a:pt x="1406" y="5234"/>
                </a:lnTo>
                <a:lnTo>
                  <a:pt x="1404" y="5240"/>
                </a:lnTo>
                <a:lnTo>
                  <a:pt x="1406" y="5244"/>
                </a:lnTo>
                <a:lnTo>
                  <a:pt x="1407" y="5247"/>
                </a:lnTo>
                <a:lnTo>
                  <a:pt x="1411" y="5249"/>
                </a:lnTo>
                <a:lnTo>
                  <a:pt x="1416" y="5254"/>
                </a:lnTo>
                <a:lnTo>
                  <a:pt x="1418" y="5257"/>
                </a:lnTo>
                <a:lnTo>
                  <a:pt x="1419" y="5261"/>
                </a:lnTo>
                <a:lnTo>
                  <a:pt x="1414" y="5263"/>
                </a:lnTo>
                <a:lnTo>
                  <a:pt x="1413" y="5264"/>
                </a:lnTo>
                <a:lnTo>
                  <a:pt x="1414" y="5266"/>
                </a:lnTo>
                <a:lnTo>
                  <a:pt x="1416" y="5269"/>
                </a:lnTo>
                <a:lnTo>
                  <a:pt x="1424" y="5275"/>
                </a:lnTo>
                <a:lnTo>
                  <a:pt x="1426" y="5278"/>
                </a:lnTo>
                <a:lnTo>
                  <a:pt x="1426" y="5281"/>
                </a:lnTo>
                <a:lnTo>
                  <a:pt x="1431" y="5285"/>
                </a:lnTo>
                <a:lnTo>
                  <a:pt x="1436" y="5288"/>
                </a:lnTo>
                <a:lnTo>
                  <a:pt x="1440" y="5293"/>
                </a:lnTo>
                <a:lnTo>
                  <a:pt x="1447" y="5295"/>
                </a:lnTo>
                <a:lnTo>
                  <a:pt x="1453" y="5295"/>
                </a:lnTo>
                <a:lnTo>
                  <a:pt x="1457" y="5293"/>
                </a:lnTo>
                <a:lnTo>
                  <a:pt x="1460" y="5290"/>
                </a:lnTo>
                <a:lnTo>
                  <a:pt x="1462" y="5286"/>
                </a:lnTo>
                <a:lnTo>
                  <a:pt x="1464" y="5283"/>
                </a:lnTo>
                <a:lnTo>
                  <a:pt x="1467" y="5280"/>
                </a:lnTo>
                <a:lnTo>
                  <a:pt x="1472" y="5280"/>
                </a:lnTo>
                <a:lnTo>
                  <a:pt x="1481" y="5281"/>
                </a:lnTo>
                <a:lnTo>
                  <a:pt x="1482" y="5285"/>
                </a:lnTo>
                <a:lnTo>
                  <a:pt x="1486" y="5286"/>
                </a:lnTo>
                <a:lnTo>
                  <a:pt x="1494" y="5288"/>
                </a:lnTo>
                <a:lnTo>
                  <a:pt x="1498" y="5293"/>
                </a:lnTo>
                <a:lnTo>
                  <a:pt x="1501" y="5304"/>
                </a:lnTo>
                <a:lnTo>
                  <a:pt x="1503" y="5307"/>
                </a:lnTo>
                <a:lnTo>
                  <a:pt x="1501" y="5312"/>
                </a:lnTo>
                <a:lnTo>
                  <a:pt x="1499" y="5314"/>
                </a:lnTo>
                <a:lnTo>
                  <a:pt x="1494" y="5315"/>
                </a:lnTo>
                <a:lnTo>
                  <a:pt x="1499" y="5322"/>
                </a:lnTo>
                <a:lnTo>
                  <a:pt x="1499" y="5329"/>
                </a:lnTo>
                <a:lnTo>
                  <a:pt x="1499" y="5336"/>
                </a:lnTo>
                <a:lnTo>
                  <a:pt x="1494" y="5343"/>
                </a:lnTo>
                <a:lnTo>
                  <a:pt x="1498" y="5348"/>
                </a:lnTo>
                <a:lnTo>
                  <a:pt x="1499" y="5355"/>
                </a:lnTo>
                <a:lnTo>
                  <a:pt x="1501" y="5362"/>
                </a:lnTo>
                <a:lnTo>
                  <a:pt x="1501" y="5370"/>
                </a:lnTo>
                <a:lnTo>
                  <a:pt x="1506" y="5379"/>
                </a:lnTo>
                <a:lnTo>
                  <a:pt x="1510" y="5382"/>
                </a:lnTo>
                <a:lnTo>
                  <a:pt x="1515" y="5384"/>
                </a:lnTo>
                <a:lnTo>
                  <a:pt x="1522" y="5384"/>
                </a:lnTo>
                <a:lnTo>
                  <a:pt x="1525" y="5382"/>
                </a:lnTo>
                <a:lnTo>
                  <a:pt x="1530" y="5379"/>
                </a:lnTo>
                <a:lnTo>
                  <a:pt x="1535" y="5377"/>
                </a:lnTo>
                <a:lnTo>
                  <a:pt x="1539" y="5375"/>
                </a:lnTo>
                <a:lnTo>
                  <a:pt x="1540" y="5373"/>
                </a:lnTo>
                <a:lnTo>
                  <a:pt x="1542" y="5367"/>
                </a:lnTo>
                <a:lnTo>
                  <a:pt x="1544" y="5360"/>
                </a:lnTo>
                <a:lnTo>
                  <a:pt x="1546" y="5358"/>
                </a:lnTo>
                <a:lnTo>
                  <a:pt x="1549" y="5356"/>
                </a:lnTo>
                <a:lnTo>
                  <a:pt x="1547" y="5344"/>
                </a:lnTo>
                <a:lnTo>
                  <a:pt x="1549" y="5336"/>
                </a:lnTo>
                <a:lnTo>
                  <a:pt x="1552" y="5319"/>
                </a:lnTo>
                <a:lnTo>
                  <a:pt x="1556" y="5302"/>
                </a:lnTo>
                <a:lnTo>
                  <a:pt x="1556" y="5292"/>
                </a:lnTo>
                <a:lnTo>
                  <a:pt x="1556" y="5281"/>
                </a:lnTo>
                <a:lnTo>
                  <a:pt x="1561" y="5278"/>
                </a:lnTo>
                <a:lnTo>
                  <a:pt x="1566" y="5278"/>
                </a:lnTo>
                <a:lnTo>
                  <a:pt x="1576" y="5281"/>
                </a:lnTo>
                <a:lnTo>
                  <a:pt x="1578" y="5278"/>
                </a:lnTo>
                <a:lnTo>
                  <a:pt x="1581" y="5278"/>
                </a:lnTo>
                <a:lnTo>
                  <a:pt x="1585" y="5280"/>
                </a:lnTo>
                <a:lnTo>
                  <a:pt x="1590" y="5281"/>
                </a:lnTo>
                <a:lnTo>
                  <a:pt x="1597" y="5280"/>
                </a:lnTo>
                <a:lnTo>
                  <a:pt x="1600" y="5276"/>
                </a:lnTo>
                <a:lnTo>
                  <a:pt x="1605" y="5271"/>
                </a:lnTo>
                <a:lnTo>
                  <a:pt x="1607" y="5264"/>
                </a:lnTo>
                <a:lnTo>
                  <a:pt x="1614" y="5254"/>
                </a:lnTo>
                <a:lnTo>
                  <a:pt x="1619" y="5251"/>
                </a:lnTo>
                <a:lnTo>
                  <a:pt x="1624" y="5247"/>
                </a:lnTo>
                <a:lnTo>
                  <a:pt x="1631" y="5239"/>
                </a:lnTo>
                <a:lnTo>
                  <a:pt x="1636" y="5230"/>
                </a:lnTo>
                <a:lnTo>
                  <a:pt x="1641" y="5225"/>
                </a:lnTo>
                <a:lnTo>
                  <a:pt x="1646" y="5223"/>
                </a:lnTo>
                <a:lnTo>
                  <a:pt x="1651" y="5222"/>
                </a:lnTo>
                <a:lnTo>
                  <a:pt x="1658" y="5220"/>
                </a:lnTo>
                <a:lnTo>
                  <a:pt x="1658" y="5218"/>
                </a:lnTo>
                <a:lnTo>
                  <a:pt x="1660" y="5216"/>
                </a:lnTo>
                <a:lnTo>
                  <a:pt x="1665" y="5215"/>
                </a:lnTo>
                <a:lnTo>
                  <a:pt x="1668" y="5215"/>
                </a:lnTo>
                <a:lnTo>
                  <a:pt x="1670" y="5216"/>
                </a:lnTo>
                <a:lnTo>
                  <a:pt x="1672" y="5220"/>
                </a:lnTo>
                <a:lnTo>
                  <a:pt x="1658" y="5220"/>
                </a:lnTo>
                <a:lnTo>
                  <a:pt x="1644" y="5240"/>
                </a:lnTo>
                <a:lnTo>
                  <a:pt x="1631" y="5261"/>
                </a:lnTo>
                <a:lnTo>
                  <a:pt x="1626" y="5263"/>
                </a:lnTo>
                <a:lnTo>
                  <a:pt x="1621" y="5266"/>
                </a:lnTo>
                <a:lnTo>
                  <a:pt x="1614" y="5275"/>
                </a:lnTo>
                <a:lnTo>
                  <a:pt x="1607" y="5283"/>
                </a:lnTo>
                <a:lnTo>
                  <a:pt x="1602" y="5286"/>
                </a:lnTo>
                <a:lnTo>
                  <a:pt x="1597" y="5288"/>
                </a:lnTo>
                <a:lnTo>
                  <a:pt x="1597" y="5329"/>
                </a:lnTo>
                <a:lnTo>
                  <a:pt x="1593" y="5331"/>
                </a:lnTo>
                <a:lnTo>
                  <a:pt x="1592" y="5334"/>
                </a:lnTo>
                <a:lnTo>
                  <a:pt x="1590" y="5343"/>
                </a:lnTo>
                <a:lnTo>
                  <a:pt x="1586" y="5343"/>
                </a:lnTo>
                <a:lnTo>
                  <a:pt x="1585" y="5344"/>
                </a:lnTo>
                <a:lnTo>
                  <a:pt x="1583" y="5350"/>
                </a:lnTo>
                <a:lnTo>
                  <a:pt x="1576" y="5350"/>
                </a:lnTo>
                <a:lnTo>
                  <a:pt x="1571" y="5353"/>
                </a:lnTo>
                <a:lnTo>
                  <a:pt x="1568" y="5355"/>
                </a:lnTo>
                <a:lnTo>
                  <a:pt x="1563" y="5356"/>
                </a:lnTo>
                <a:lnTo>
                  <a:pt x="1559" y="5365"/>
                </a:lnTo>
                <a:lnTo>
                  <a:pt x="1556" y="5373"/>
                </a:lnTo>
                <a:lnTo>
                  <a:pt x="1552" y="5382"/>
                </a:lnTo>
                <a:lnTo>
                  <a:pt x="1549" y="5391"/>
                </a:lnTo>
                <a:lnTo>
                  <a:pt x="1528" y="5391"/>
                </a:lnTo>
                <a:lnTo>
                  <a:pt x="1520" y="5396"/>
                </a:lnTo>
                <a:lnTo>
                  <a:pt x="1517" y="5399"/>
                </a:lnTo>
                <a:lnTo>
                  <a:pt x="1515" y="5404"/>
                </a:lnTo>
                <a:lnTo>
                  <a:pt x="1510" y="5404"/>
                </a:lnTo>
                <a:lnTo>
                  <a:pt x="1506" y="5406"/>
                </a:lnTo>
                <a:lnTo>
                  <a:pt x="1503" y="5408"/>
                </a:lnTo>
                <a:lnTo>
                  <a:pt x="1501" y="5411"/>
                </a:lnTo>
                <a:lnTo>
                  <a:pt x="1496" y="5413"/>
                </a:lnTo>
                <a:lnTo>
                  <a:pt x="1493" y="5414"/>
                </a:lnTo>
                <a:lnTo>
                  <a:pt x="1488" y="5421"/>
                </a:lnTo>
                <a:lnTo>
                  <a:pt x="1484" y="5430"/>
                </a:lnTo>
                <a:lnTo>
                  <a:pt x="1481" y="5438"/>
                </a:lnTo>
                <a:lnTo>
                  <a:pt x="1481" y="5443"/>
                </a:lnTo>
                <a:lnTo>
                  <a:pt x="1482" y="5447"/>
                </a:lnTo>
                <a:lnTo>
                  <a:pt x="1486" y="5448"/>
                </a:lnTo>
                <a:lnTo>
                  <a:pt x="1489" y="5450"/>
                </a:lnTo>
                <a:lnTo>
                  <a:pt x="1498" y="5452"/>
                </a:lnTo>
                <a:lnTo>
                  <a:pt x="1499" y="5455"/>
                </a:lnTo>
                <a:lnTo>
                  <a:pt x="1501" y="5459"/>
                </a:lnTo>
                <a:lnTo>
                  <a:pt x="1481" y="5459"/>
                </a:lnTo>
                <a:lnTo>
                  <a:pt x="1481" y="5466"/>
                </a:lnTo>
                <a:lnTo>
                  <a:pt x="1482" y="5471"/>
                </a:lnTo>
                <a:lnTo>
                  <a:pt x="1486" y="5474"/>
                </a:lnTo>
                <a:lnTo>
                  <a:pt x="1489" y="5477"/>
                </a:lnTo>
                <a:lnTo>
                  <a:pt x="1493" y="5481"/>
                </a:lnTo>
                <a:lnTo>
                  <a:pt x="1494" y="5486"/>
                </a:lnTo>
                <a:lnTo>
                  <a:pt x="1496" y="5491"/>
                </a:lnTo>
                <a:lnTo>
                  <a:pt x="1494" y="5500"/>
                </a:lnTo>
                <a:lnTo>
                  <a:pt x="1499" y="5501"/>
                </a:lnTo>
                <a:lnTo>
                  <a:pt x="1501" y="5505"/>
                </a:lnTo>
                <a:lnTo>
                  <a:pt x="1501" y="5508"/>
                </a:lnTo>
                <a:lnTo>
                  <a:pt x="1499" y="5513"/>
                </a:lnTo>
                <a:lnTo>
                  <a:pt x="1496" y="5517"/>
                </a:lnTo>
                <a:lnTo>
                  <a:pt x="1491" y="5520"/>
                </a:lnTo>
                <a:lnTo>
                  <a:pt x="1486" y="5522"/>
                </a:lnTo>
                <a:lnTo>
                  <a:pt x="1481" y="5520"/>
                </a:lnTo>
                <a:lnTo>
                  <a:pt x="1477" y="5515"/>
                </a:lnTo>
                <a:lnTo>
                  <a:pt x="1476" y="5512"/>
                </a:lnTo>
                <a:lnTo>
                  <a:pt x="1477" y="5508"/>
                </a:lnTo>
                <a:lnTo>
                  <a:pt x="1481" y="5506"/>
                </a:lnTo>
                <a:lnTo>
                  <a:pt x="1482" y="5506"/>
                </a:lnTo>
                <a:lnTo>
                  <a:pt x="1484" y="5505"/>
                </a:lnTo>
                <a:lnTo>
                  <a:pt x="1486" y="5500"/>
                </a:lnTo>
                <a:lnTo>
                  <a:pt x="1488" y="5486"/>
                </a:lnTo>
                <a:lnTo>
                  <a:pt x="1477" y="5486"/>
                </a:lnTo>
                <a:lnTo>
                  <a:pt x="1467" y="5486"/>
                </a:lnTo>
                <a:lnTo>
                  <a:pt x="1462" y="5486"/>
                </a:lnTo>
                <a:lnTo>
                  <a:pt x="1460" y="5489"/>
                </a:lnTo>
                <a:lnTo>
                  <a:pt x="1459" y="5493"/>
                </a:lnTo>
                <a:lnTo>
                  <a:pt x="1460" y="5500"/>
                </a:lnTo>
                <a:lnTo>
                  <a:pt x="1452" y="5501"/>
                </a:lnTo>
                <a:lnTo>
                  <a:pt x="1450" y="5501"/>
                </a:lnTo>
                <a:lnTo>
                  <a:pt x="1448" y="5500"/>
                </a:lnTo>
                <a:lnTo>
                  <a:pt x="1447" y="5496"/>
                </a:lnTo>
                <a:lnTo>
                  <a:pt x="1445" y="5488"/>
                </a:lnTo>
                <a:lnTo>
                  <a:pt x="1445" y="5481"/>
                </a:lnTo>
                <a:lnTo>
                  <a:pt x="1440" y="5483"/>
                </a:lnTo>
                <a:lnTo>
                  <a:pt x="1435" y="5488"/>
                </a:lnTo>
                <a:lnTo>
                  <a:pt x="1430" y="5491"/>
                </a:lnTo>
                <a:lnTo>
                  <a:pt x="1428" y="5491"/>
                </a:lnTo>
                <a:lnTo>
                  <a:pt x="1424" y="5489"/>
                </a:lnTo>
                <a:lnTo>
                  <a:pt x="1421" y="5491"/>
                </a:lnTo>
                <a:lnTo>
                  <a:pt x="1419" y="5493"/>
                </a:lnTo>
                <a:lnTo>
                  <a:pt x="1418" y="5498"/>
                </a:lnTo>
                <a:lnTo>
                  <a:pt x="1416" y="5500"/>
                </a:lnTo>
                <a:lnTo>
                  <a:pt x="1413" y="5500"/>
                </a:lnTo>
                <a:lnTo>
                  <a:pt x="1411" y="5508"/>
                </a:lnTo>
                <a:lnTo>
                  <a:pt x="1409" y="5512"/>
                </a:lnTo>
                <a:lnTo>
                  <a:pt x="1406" y="5513"/>
                </a:lnTo>
                <a:lnTo>
                  <a:pt x="1401" y="5515"/>
                </a:lnTo>
                <a:lnTo>
                  <a:pt x="1397" y="5517"/>
                </a:lnTo>
                <a:lnTo>
                  <a:pt x="1392" y="5524"/>
                </a:lnTo>
                <a:lnTo>
                  <a:pt x="1387" y="5530"/>
                </a:lnTo>
                <a:lnTo>
                  <a:pt x="1384" y="5532"/>
                </a:lnTo>
                <a:lnTo>
                  <a:pt x="1378" y="5534"/>
                </a:lnTo>
                <a:lnTo>
                  <a:pt x="1375" y="5522"/>
                </a:lnTo>
                <a:lnTo>
                  <a:pt x="1373" y="5513"/>
                </a:lnTo>
                <a:lnTo>
                  <a:pt x="1375" y="5505"/>
                </a:lnTo>
                <a:lnTo>
                  <a:pt x="1378" y="5493"/>
                </a:lnTo>
                <a:lnTo>
                  <a:pt x="1384" y="5491"/>
                </a:lnTo>
                <a:lnTo>
                  <a:pt x="1387" y="5489"/>
                </a:lnTo>
                <a:lnTo>
                  <a:pt x="1392" y="5486"/>
                </a:lnTo>
                <a:lnTo>
                  <a:pt x="1399" y="5486"/>
                </a:lnTo>
                <a:lnTo>
                  <a:pt x="1401" y="5481"/>
                </a:lnTo>
                <a:lnTo>
                  <a:pt x="1402" y="5479"/>
                </a:lnTo>
                <a:lnTo>
                  <a:pt x="1406" y="5479"/>
                </a:lnTo>
                <a:lnTo>
                  <a:pt x="1407" y="5471"/>
                </a:lnTo>
                <a:lnTo>
                  <a:pt x="1409" y="5467"/>
                </a:lnTo>
                <a:lnTo>
                  <a:pt x="1413" y="5466"/>
                </a:lnTo>
                <a:lnTo>
                  <a:pt x="1411" y="5471"/>
                </a:lnTo>
                <a:lnTo>
                  <a:pt x="1411" y="5476"/>
                </a:lnTo>
                <a:lnTo>
                  <a:pt x="1413" y="5477"/>
                </a:lnTo>
                <a:lnTo>
                  <a:pt x="1416" y="5479"/>
                </a:lnTo>
                <a:lnTo>
                  <a:pt x="1419" y="5479"/>
                </a:lnTo>
                <a:lnTo>
                  <a:pt x="1423" y="5481"/>
                </a:lnTo>
                <a:lnTo>
                  <a:pt x="1428" y="5483"/>
                </a:lnTo>
                <a:lnTo>
                  <a:pt x="1433" y="5481"/>
                </a:lnTo>
                <a:lnTo>
                  <a:pt x="1436" y="5479"/>
                </a:lnTo>
                <a:lnTo>
                  <a:pt x="1445" y="5472"/>
                </a:lnTo>
                <a:lnTo>
                  <a:pt x="1448" y="5467"/>
                </a:lnTo>
                <a:lnTo>
                  <a:pt x="1450" y="5466"/>
                </a:lnTo>
                <a:lnTo>
                  <a:pt x="1453" y="5459"/>
                </a:lnTo>
                <a:lnTo>
                  <a:pt x="1453" y="5454"/>
                </a:lnTo>
                <a:lnTo>
                  <a:pt x="1455" y="5450"/>
                </a:lnTo>
                <a:lnTo>
                  <a:pt x="1457" y="5447"/>
                </a:lnTo>
                <a:lnTo>
                  <a:pt x="1460" y="5445"/>
                </a:lnTo>
                <a:lnTo>
                  <a:pt x="1464" y="5445"/>
                </a:lnTo>
                <a:lnTo>
                  <a:pt x="1465" y="5443"/>
                </a:lnTo>
                <a:lnTo>
                  <a:pt x="1467" y="5438"/>
                </a:lnTo>
                <a:lnTo>
                  <a:pt x="1467" y="5433"/>
                </a:lnTo>
                <a:lnTo>
                  <a:pt x="1467" y="5430"/>
                </a:lnTo>
                <a:lnTo>
                  <a:pt x="1465" y="5428"/>
                </a:lnTo>
                <a:lnTo>
                  <a:pt x="1462" y="5426"/>
                </a:lnTo>
                <a:lnTo>
                  <a:pt x="1455" y="5425"/>
                </a:lnTo>
                <a:lnTo>
                  <a:pt x="1447" y="5425"/>
                </a:lnTo>
                <a:lnTo>
                  <a:pt x="1447" y="5418"/>
                </a:lnTo>
                <a:lnTo>
                  <a:pt x="1447" y="5411"/>
                </a:lnTo>
                <a:lnTo>
                  <a:pt x="1445" y="5406"/>
                </a:lnTo>
                <a:lnTo>
                  <a:pt x="1440" y="5404"/>
                </a:lnTo>
                <a:lnTo>
                  <a:pt x="1436" y="5391"/>
                </a:lnTo>
                <a:lnTo>
                  <a:pt x="1433" y="5385"/>
                </a:lnTo>
                <a:lnTo>
                  <a:pt x="1430" y="5380"/>
                </a:lnTo>
                <a:lnTo>
                  <a:pt x="1424" y="5377"/>
                </a:lnTo>
                <a:lnTo>
                  <a:pt x="1419" y="5373"/>
                </a:lnTo>
                <a:lnTo>
                  <a:pt x="1406" y="5370"/>
                </a:lnTo>
                <a:lnTo>
                  <a:pt x="1404" y="5372"/>
                </a:lnTo>
                <a:lnTo>
                  <a:pt x="1402" y="5373"/>
                </a:lnTo>
                <a:lnTo>
                  <a:pt x="1399" y="5377"/>
                </a:lnTo>
                <a:lnTo>
                  <a:pt x="1397" y="5382"/>
                </a:lnTo>
                <a:lnTo>
                  <a:pt x="1395" y="5384"/>
                </a:lnTo>
                <a:lnTo>
                  <a:pt x="1392" y="5384"/>
                </a:lnTo>
                <a:lnTo>
                  <a:pt x="1394" y="5387"/>
                </a:lnTo>
                <a:lnTo>
                  <a:pt x="1397" y="5389"/>
                </a:lnTo>
                <a:lnTo>
                  <a:pt x="1406" y="5391"/>
                </a:lnTo>
                <a:lnTo>
                  <a:pt x="1406" y="5394"/>
                </a:lnTo>
                <a:lnTo>
                  <a:pt x="1404" y="5397"/>
                </a:lnTo>
                <a:lnTo>
                  <a:pt x="1401" y="5397"/>
                </a:lnTo>
                <a:lnTo>
                  <a:pt x="1397" y="5397"/>
                </a:lnTo>
                <a:lnTo>
                  <a:pt x="1395" y="5397"/>
                </a:lnTo>
                <a:lnTo>
                  <a:pt x="1384" y="5399"/>
                </a:lnTo>
                <a:lnTo>
                  <a:pt x="1390" y="5404"/>
                </a:lnTo>
                <a:lnTo>
                  <a:pt x="1395" y="5409"/>
                </a:lnTo>
                <a:lnTo>
                  <a:pt x="1397" y="5413"/>
                </a:lnTo>
                <a:lnTo>
                  <a:pt x="1399" y="5416"/>
                </a:lnTo>
                <a:lnTo>
                  <a:pt x="1399" y="5421"/>
                </a:lnTo>
                <a:lnTo>
                  <a:pt x="1399" y="5426"/>
                </a:lnTo>
                <a:lnTo>
                  <a:pt x="1399" y="5428"/>
                </a:lnTo>
                <a:lnTo>
                  <a:pt x="1401" y="5430"/>
                </a:lnTo>
                <a:lnTo>
                  <a:pt x="1399" y="5433"/>
                </a:lnTo>
                <a:lnTo>
                  <a:pt x="1395" y="5437"/>
                </a:lnTo>
                <a:lnTo>
                  <a:pt x="1392" y="5438"/>
                </a:lnTo>
                <a:lnTo>
                  <a:pt x="1392" y="5433"/>
                </a:lnTo>
                <a:lnTo>
                  <a:pt x="1392" y="5430"/>
                </a:lnTo>
                <a:lnTo>
                  <a:pt x="1390" y="5428"/>
                </a:lnTo>
                <a:lnTo>
                  <a:pt x="1390" y="5423"/>
                </a:lnTo>
                <a:lnTo>
                  <a:pt x="1389" y="5420"/>
                </a:lnTo>
                <a:lnTo>
                  <a:pt x="1385" y="5416"/>
                </a:lnTo>
                <a:lnTo>
                  <a:pt x="1382" y="5414"/>
                </a:lnTo>
                <a:lnTo>
                  <a:pt x="1375" y="5413"/>
                </a:lnTo>
                <a:lnTo>
                  <a:pt x="1366" y="5413"/>
                </a:lnTo>
                <a:lnTo>
                  <a:pt x="1366" y="5416"/>
                </a:lnTo>
                <a:lnTo>
                  <a:pt x="1365" y="5425"/>
                </a:lnTo>
                <a:lnTo>
                  <a:pt x="1358" y="5428"/>
                </a:lnTo>
                <a:lnTo>
                  <a:pt x="1353" y="5433"/>
                </a:lnTo>
                <a:lnTo>
                  <a:pt x="1348" y="5438"/>
                </a:lnTo>
                <a:lnTo>
                  <a:pt x="1344" y="5445"/>
                </a:lnTo>
                <a:lnTo>
                  <a:pt x="1344" y="5452"/>
                </a:lnTo>
                <a:lnTo>
                  <a:pt x="1344" y="5457"/>
                </a:lnTo>
                <a:lnTo>
                  <a:pt x="1348" y="5460"/>
                </a:lnTo>
                <a:lnTo>
                  <a:pt x="1351" y="5462"/>
                </a:lnTo>
                <a:lnTo>
                  <a:pt x="1355" y="5466"/>
                </a:lnTo>
                <a:lnTo>
                  <a:pt x="1360" y="5466"/>
                </a:lnTo>
                <a:lnTo>
                  <a:pt x="1372" y="5466"/>
                </a:lnTo>
                <a:lnTo>
                  <a:pt x="1370" y="5471"/>
                </a:lnTo>
                <a:lnTo>
                  <a:pt x="1368" y="5474"/>
                </a:lnTo>
                <a:lnTo>
                  <a:pt x="1361" y="5479"/>
                </a:lnTo>
                <a:lnTo>
                  <a:pt x="1355" y="5484"/>
                </a:lnTo>
                <a:lnTo>
                  <a:pt x="1353" y="5488"/>
                </a:lnTo>
                <a:lnTo>
                  <a:pt x="1351" y="5493"/>
                </a:lnTo>
                <a:lnTo>
                  <a:pt x="1353" y="5505"/>
                </a:lnTo>
                <a:lnTo>
                  <a:pt x="1356" y="5515"/>
                </a:lnTo>
                <a:lnTo>
                  <a:pt x="1358" y="5525"/>
                </a:lnTo>
                <a:lnTo>
                  <a:pt x="1358" y="5541"/>
                </a:lnTo>
                <a:lnTo>
                  <a:pt x="1360" y="5544"/>
                </a:lnTo>
                <a:lnTo>
                  <a:pt x="1361" y="5546"/>
                </a:lnTo>
                <a:lnTo>
                  <a:pt x="1363" y="5544"/>
                </a:lnTo>
                <a:lnTo>
                  <a:pt x="1365" y="5541"/>
                </a:lnTo>
                <a:lnTo>
                  <a:pt x="1368" y="5542"/>
                </a:lnTo>
                <a:lnTo>
                  <a:pt x="1370" y="5544"/>
                </a:lnTo>
                <a:lnTo>
                  <a:pt x="1370" y="5547"/>
                </a:lnTo>
                <a:lnTo>
                  <a:pt x="1368" y="5552"/>
                </a:lnTo>
                <a:lnTo>
                  <a:pt x="1366" y="5554"/>
                </a:lnTo>
                <a:lnTo>
                  <a:pt x="1365" y="5554"/>
                </a:lnTo>
                <a:lnTo>
                  <a:pt x="1365" y="5581"/>
                </a:lnTo>
                <a:lnTo>
                  <a:pt x="1365" y="5616"/>
                </a:lnTo>
                <a:lnTo>
                  <a:pt x="1351" y="5619"/>
                </a:lnTo>
                <a:lnTo>
                  <a:pt x="1339" y="5624"/>
                </a:lnTo>
                <a:lnTo>
                  <a:pt x="1331" y="5633"/>
                </a:lnTo>
                <a:lnTo>
                  <a:pt x="1324" y="5643"/>
                </a:lnTo>
                <a:lnTo>
                  <a:pt x="1326" y="5646"/>
                </a:lnTo>
                <a:lnTo>
                  <a:pt x="1329" y="5648"/>
                </a:lnTo>
                <a:lnTo>
                  <a:pt x="1337" y="5650"/>
                </a:lnTo>
                <a:lnTo>
                  <a:pt x="1337" y="5663"/>
                </a:lnTo>
                <a:lnTo>
                  <a:pt x="1339" y="5674"/>
                </a:lnTo>
                <a:lnTo>
                  <a:pt x="1337" y="5684"/>
                </a:lnTo>
                <a:lnTo>
                  <a:pt x="1336" y="5699"/>
                </a:lnTo>
                <a:lnTo>
                  <a:pt x="1331" y="5714"/>
                </a:lnTo>
                <a:lnTo>
                  <a:pt x="1331" y="5721"/>
                </a:lnTo>
                <a:lnTo>
                  <a:pt x="1331" y="5732"/>
                </a:lnTo>
                <a:lnTo>
                  <a:pt x="1341" y="5732"/>
                </a:lnTo>
                <a:lnTo>
                  <a:pt x="1349" y="5730"/>
                </a:lnTo>
                <a:lnTo>
                  <a:pt x="1355" y="5725"/>
                </a:lnTo>
                <a:lnTo>
                  <a:pt x="1358" y="5718"/>
                </a:lnTo>
                <a:lnTo>
                  <a:pt x="1361" y="5713"/>
                </a:lnTo>
                <a:lnTo>
                  <a:pt x="1363" y="5706"/>
                </a:lnTo>
                <a:lnTo>
                  <a:pt x="1366" y="5701"/>
                </a:lnTo>
                <a:lnTo>
                  <a:pt x="1368" y="5699"/>
                </a:lnTo>
                <a:lnTo>
                  <a:pt x="1372" y="5697"/>
                </a:lnTo>
                <a:lnTo>
                  <a:pt x="1372" y="5677"/>
                </a:lnTo>
                <a:lnTo>
                  <a:pt x="1372" y="5657"/>
                </a:lnTo>
                <a:lnTo>
                  <a:pt x="1370" y="5638"/>
                </a:lnTo>
                <a:lnTo>
                  <a:pt x="1365" y="5622"/>
                </a:lnTo>
                <a:lnTo>
                  <a:pt x="1373" y="5629"/>
                </a:lnTo>
                <a:lnTo>
                  <a:pt x="1380" y="5638"/>
                </a:lnTo>
                <a:lnTo>
                  <a:pt x="1384" y="5650"/>
                </a:lnTo>
                <a:lnTo>
                  <a:pt x="1385" y="5663"/>
                </a:lnTo>
                <a:lnTo>
                  <a:pt x="1394" y="5668"/>
                </a:lnTo>
                <a:lnTo>
                  <a:pt x="1397" y="5672"/>
                </a:lnTo>
                <a:lnTo>
                  <a:pt x="1399" y="5677"/>
                </a:lnTo>
                <a:lnTo>
                  <a:pt x="1401" y="5679"/>
                </a:lnTo>
                <a:lnTo>
                  <a:pt x="1402" y="5680"/>
                </a:lnTo>
                <a:lnTo>
                  <a:pt x="1406" y="5684"/>
                </a:lnTo>
                <a:lnTo>
                  <a:pt x="1411" y="5685"/>
                </a:lnTo>
                <a:lnTo>
                  <a:pt x="1413" y="5687"/>
                </a:lnTo>
                <a:lnTo>
                  <a:pt x="1413" y="5691"/>
                </a:lnTo>
                <a:lnTo>
                  <a:pt x="1421" y="5685"/>
                </a:lnTo>
                <a:lnTo>
                  <a:pt x="1426" y="5684"/>
                </a:lnTo>
                <a:lnTo>
                  <a:pt x="1433" y="5684"/>
                </a:lnTo>
                <a:lnTo>
                  <a:pt x="1436" y="5682"/>
                </a:lnTo>
                <a:lnTo>
                  <a:pt x="1438" y="5679"/>
                </a:lnTo>
                <a:lnTo>
                  <a:pt x="1440" y="5670"/>
                </a:lnTo>
                <a:lnTo>
                  <a:pt x="1443" y="5672"/>
                </a:lnTo>
                <a:lnTo>
                  <a:pt x="1445" y="5674"/>
                </a:lnTo>
                <a:lnTo>
                  <a:pt x="1447" y="5680"/>
                </a:lnTo>
                <a:lnTo>
                  <a:pt x="1448" y="5687"/>
                </a:lnTo>
                <a:lnTo>
                  <a:pt x="1450" y="5691"/>
                </a:lnTo>
                <a:lnTo>
                  <a:pt x="1453" y="5691"/>
                </a:lnTo>
                <a:lnTo>
                  <a:pt x="1459" y="5691"/>
                </a:lnTo>
                <a:lnTo>
                  <a:pt x="1462" y="5689"/>
                </a:lnTo>
                <a:lnTo>
                  <a:pt x="1465" y="5687"/>
                </a:lnTo>
                <a:lnTo>
                  <a:pt x="1467" y="5684"/>
                </a:lnTo>
                <a:lnTo>
                  <a:pt x="1467" y="5680"/>
                </a:lnTo>
                <a:lnTo>
                  <a:pt x="1469" y="5679"/>
                </a:lnTo>
                <a:lnTo>
                  <a:pt x="1474" y="5677"/>
                </a:lnTo>
                <a:lnTo>
                  <a:pt x="1476" y="5674"/>
                </a:lnTo>
                <a:lnTo>
                  <a:pt x="1477" y="5672"/>
                </a:lnTo>
                <a:lnTo>
                  <a:pt x="1484" y="5670"/>
                </a:lnTo>
                <a:lnTo>
                  <a:pt x="1501" y="5670"/>
                </a:lnTo>
                <a:lnTo>
                  <a:pt x="1501" y="5636"/>
                </a:lnTo>
                <a:lnTo>
                  <a:pt x="1499" y="5633"/>
                </a:lnTo>
                <a:lnTo>
                  <a:pt x="1498" y="5633"/>
                </a:lnTo>
                <a:lnTo>
                  <a:pt x="1494" y="5633"/>
                </a:lnTo>
                <a:lnTo>
                  <a:pt x="1488" y="5636"/>
                </a:lnTo>
                <a:lnTo>
                  <a:pt x="1484" y="5636"/>
                </a:lnTo>
                <a:lnTo>
                  <a:pt x="1481" y="5636"/>
                </a:lnTo>
                <a:lnTo>
                  <a:pt x="1477" y="5629"/>
                </a:lnTo>
                <a:lnTo>
                  <a:pt x="1479" y="5624"/>
                </a:lnTo>
                <a:lnTo>
                  <a:pt x="1481" y="5622"/>
                </a:lnTo>
                <a:lnTo>
                  <a:pt x="1486" y="5622"/>
                </a:lnTo>
                <a:lnTo>
                  <a:pt x="1499" y="5624"/>
                </a:lnTo>
                <a:lnTo>
                  <a:pt x="1505" y="5624"/>
                </a:lnTo>
                <a:lnTo>
                  <a:pt x="1508" y="5622"/>
                </a:lnTo>
                <a:lnTo>
                  <a:pt x="1510" y="5617"/>
                </a:lnTo>
                <a:lnTo>
                  <a:pt x="1510" y="5614"/>
                </a:lnTo>
                <a:lnTo>
                  <a:pt x="1510" y="5610"/>
                </a:lnTo>
                <a:lnTo>
                  <a:pt x="1515" y="5609"/>
                </a:lnTo>
                <a:lnTo>
                  <a:pt x="1518" y="5610"/>
                </a:lnTo>
                <a:lnTo>
                  <a:pt x="1523" y="5614"/>
                </a:lnTo>
                <a:lnTo>
                  <a:pt x="1528" y="5616"/>
                </a:lnTo>
                <a:lnTo>
                  <a:pt x="1532" y="5616"/>
                </a:lnTo>
                <a:lnTo>
                  <a:pt x="1535" y="5616"/>
                </a:lnTo>
                <a:lnTo>
                  <a:pt x="1534" y="5619"/>
                </a:lnTo>
                <a:lnTo>
                  <a:pt x="1530" y="5621"/>
                </a:lnTo>
                <a:lnTo>
                  <a:pt x="1522" y="5622"/>
                </a:lnTo>
                <a:lnTo>
                  <a:pt x="1522" y="5626"/>
                </a:lnTo>
                <a:lnTo>
                  <a:pt x="1520" y="5628"/>
                </a:lnTo>
                <a:lnTo>
                  <a:pt x="1515" y="5629"/>
                </a:lnTo>
                <a:lnTo>
                  <a:pt x="1515" y="5636"/>
                </a:lnTo>
                <a:lnTo>
                  <a:pt x="1515" y="5643"/>
                </a:lnTo>
                <a:lnTo>
                  <a:pt x="1513" y="5648"/>
                </a:lnTo>
                <a:lnTo>
                  <a:pt x="1508" y="5650"/>
                </a:lnTo>
                <a:lnTo>
                  <a:pt x="1506" y="5658"/>
                </a:lnTo>
                <a:lnTo>
                  <a:pt x="1508" y="5663"/>
                </a:lnTo>
                <a:lnTo>
                  <a:pt x="1513" y="5665"/>
                </a:lnTo>
                <a:lnTo>
                  <a:pt x="1517" y="5668"/>
                </a:lnTo>
                <a:lnTo>
                  <a:pt x="1522" y="5670"/>
                </a:lnTo>
                <a:lnTo>
                  <a:pt x="1527" y="5672"/>
                </a:lnTo>
                <a:lnTo>
                  <a:pt x="1528" y="5677"/>
                </a:lnTo>
                <a:lnTo>
                  <a:pt x="1528" y="5684"/>
                </a:lnTo>
                <a:lnTo>
                  <a:pt x="1520" y="5687"/>
                </a:lnTo>
                <a:lnTo>
                  <a:pt x="1511" y="5691"/>
                </a:lnTo>
                <a:lnTo>
                  <a:pt x="1505" y="5696"/>
                </a:lnTo>
                <a:lnTo>
                  <a:pt x="1503" y="5699"/>
                </a:lnTo>
                <a:lnTo>
                  <a:pt x="1501" y="5704"/>
                </a:lnTo>
                <a:lnTo>
                  <a:pt x="1501" y="5708"/>
                </a:lnTo>
                <a:lnTo>
                  <a:pt x="1501" y="5711"/>
                </a:lnTo>
                <a:lnTo>
                  <a:pt x="1505" y="5720"/>
                </a:lnTo>
                <a:lnTo>
                  <a:pt x="1515" y="5732"/>
                </a:lnTo>
                <a:lnTo>
                  <a:pt x="1517" y="5738"/>
                </a:lnTo>
                <a:lnTo>
                  <a:pt x="1518" y="5745"/>
                </a:lnTo>
                <a:lnTo>
                  <a:pt x="1522" y="5750"/>
                </a:lnTo>
                <a:lnTo>
                  <a:pt x="1525" y="5752"/>
                </a:lnTo>
                <a:lnTo>
                  <a:pt x="1528" y="5752"/>
                </a:lnTo>
                <a:lnTo>
                  <a:pt x="1525" y="5759"/>
                </a:lnTo>
                <a:lnTo>
                  <a:pt x="1520" y="5762"/>
                </a:lnTo>
                <a:lnTo>
                  <a:pt x="1508" y="5769"/>
                </a:lnTo>
                <a:lnTo>
                  <a:pt x="1503" y="5773"/>
                </a:lnTo>
                <a:lnTo>
                  <a:pt x="1498" y="5778"/>
                </a:lnTo>
                <a:lnTo>
                  <a:pt x="1494" y="5785"/>
                </a:lnTo>
                <a:lnTo>
                  <a:pt x="1494" y="5793"/>
                </a:lnTo>
                <a:lnTo>
                  <a:pt x="1493" y="5800"/>
                </a:lnTo>
                <a:lnTo>
                  <a:pt x="1494" y="5805"/>
                </a:lnTo>
                <a:lnTo>
                  <a:pt x="1496" y="5810"/>
                </a:lnTo>
                <a:lnTo>
                  <a:pt x="1498" y="5814"/>
                </a:lnTo>
                <a:lnTo>
                  <a:pt x="1506" y="5817"/>
                </a:lnTo>
                <a:lnTo>
                  <a:pt x="1515" y="5820"/>
                </a:lnTo>
                <a:lnTo>
                  <a:pt x="1513" y="5824"/>
                </a:lnTo>
                <a:lnTo>
                  <a:pt x="1511" y="5827"/>
                </a:lnTo>
                <a:lnTo>
                  <a:pt x="1508" y="5831"/>
                </a:lnTo>
                <a:lnTo>
                  <a:pt x="1508" y="5834"/>
                </a:lnTo>
                <a:lnTo>
                  <a:pt x="1508" y="5837"/>
                </a:lnTo>
                <a:lnTo>
                  <a:pt x="1511" y="5841"/>
                </a:lnTo>
                <a:lnTo>
                  <a:pt x="1515" y="5848"/>
                </a:lnTo>
                <a:lnTo>
                  <a:pt x="1517" y="5851"/>
                </a:lnTo>
                <a:lnTo>
                  <a:pt x="1517" y="5855"/>
                </a:lnTo>
                <a:lnTo>
                  <a:pt x="1518" y="5866"/>
                </a:lnTo>
                <a:lnTo>
                  <a:pt x="1518" y="5875"/>
                </a:lnTo>
                <a:lnTo>
                  <a:pt x="1520" y="5878"/>
                </a:lnTo>
                <a:lnTo>
                  <a:pt x="1523" y="5882"/>
                </a:lnTo>
                <a:lnTo>
                  <a:pt x="1527" y="5884"/>
                </a:lnTo>
                <a:lnTo>
                  <a:pt x="1534" y="5884"/>
                </a:lnTo>
                <a:lnTo>
                  <a:pt x="1534" y="5885"/>
                </a:lnTo>
                <a:lnTo>
                  <a:pt x="1532" y="5887"/>
                </a:lnTo>
                <a:lnTo>
                  <a:pt x="1530" y="5885"/>
                </a:lnTo>
                <a:lnTo>
                  <a:pt x="1525" y="5884"/>
                </a:lnTo>
                <a:lnTo>
                  <a:pt x="1520" y="5882"/>
                </a:lnTo>
                <a:lnTo>
                  <a:pt x="1517" y="5878"/>
                </a:lnTo>
                <a:lnTo>
                  <a:pt x="1515" y="5875"/>
                </a:lnTo>
                <a:lnTo>
                  <a:pt x="1511" y="5865"/>
                </a:lnTo>
                <a:lnTo>
                  <a:pt x="1508" y="5855"/>
                </a:lnTo>
                <a:lnTo>
                  <a:pt x="1505" y="5853"/>
                </a:lnTo>
                <a:lnTo>
                  <a:pt x="1498" y="5848"/>
                </a:lnTo>
                <a:lnTo>
                  <a:pt x="1496" y="5846"/>
                </a:lnTo>
                <a:lnTo>
                  <a:pt x="1494" y="5841"/>
                </a:lnTo>
                <a:lnTo>
                  <a:pt x="1453" y="5841"/>
                </a:lnTo>
                <a:lnTo>
                  <a:pt x="1459" y="5832"/>
                </a:lnTo>
                <a:lnTo>
                  <a:pt x="1460" y="5827"/>
                </a:lnTo>
                <a:lnTo>
                  <a:pt x="1460" y="5820"/>
                </a:lnTo>
                <a:lnTo>
                  <a:pt x="1455" y="5817"/>
                </a:lnTo>
                <a:lnTo>
                  <a:pt x="1448" y="5815"/>
                </a:lnTo>
                <a:lnTo>
                  <a:pt x="1443" y="5812"/>
                </a:lnTo>
                <a:lnTo>
                  <a:pt x="1442" y="5810"/>
                </a:lnTo>
                <a:lnTo>
                  <a:pt x="1440" y="5807"/>
                </a:lnTo>
                <a:lnTo>
                  <a:pt x="1435" y="5803"/>
                </a:lnTo>
                <a:lnTo>
                  <a:pt x="1430" y="5800"/>
                </a:lnTo>
                <a:lnTo>
                  <a:pt x="1424" y="5795"/>
                </a:lnTo>
                <a:lnTo>
                  <a:pt x="1419" y="5793"/>
                </a:lnTo>
                <a:lnTo>
                  <a:pt x="1416" y="5795"/>
                </a:lnTo>
                <a:lnTo>
                  <a:pt x="1414" y="5796"/>
                </a:lnTo>
                <a:lnTo>
                  <a:pt x="1413" y="5802"/>
                </a:lnTo>
                <a:lnTo>
                  <a:pt x="1413" y="5814"/>
                </a:lnTo>
                <a:lnTo>
                  <a:pt x="1413" y="5834"/>
                </a:lnTo>
                <a:lnTo>
                  <a:pt x="1409" y="5834"/>
                </a:lnTo>
                <a:lnTo>
                  <a:pt x="1407" y="5836"/>
                </a:lnTo>
                <a:lnTo>
                  <a:pt x="1406" y="5841"/>
                </a:lnTo>
                <a:lnTo>
                  <a:pt x="1406" y="5848"/>
                </a:lnTo>
                <a:lnTo>
                  <a:pt x="1406" y="5853"/>
                </a:lnTo>
                <a:lnTo>
                  <a:pt x="1402" y="5856"/>
                </a:lnTo>
                <a:lnTo>
                  <a:pt x="1399" y="5858"/>
                </a:lnTo>
                <a:lnTo>
                  <a:pt x="1395" y="5861"/>
                </a:lnTo>
                <a:lnTo>
                  <a:pt x="1392" y="5863"/>
                </a:lnTo>
                <a:lnTo>
                  <a:pt x="1392" y="5868"/>
                </a:lnTo>
                <a:lnTo>
                  <a:pt x="1392" y="5875"/>
                </a:lnTo>
                <a:lnTo>
                  <a:pt x="1389" y="5884"/>
                </a:lnTo>
                <a:lnTo>
                  <a:pt x="1385" y="5892"/>
                </a:lnTo>
                <a:lnTo>
                  <a:pt x="1382" y="5901"/>
                </a:lnTo>
                <a:lnTo>
                  <a:pt x="1378" y="5909"/>
                </a:lnTo>
                <a:lnTo>
                  <a:pt x="1378" y="5924"/>
                </a:lnTo>
                <a:lnTo>
                  <a:pt x="1380" y="5936"/>
                </a:lnTo>
                <a:lnTo>
                  <a:pt x="1384" y="5948"/>
                </a:lnTo>
                <a:lnTo>
                  <a:pt x="1385" y="5960"/>
                </a:lnTo>
                <a:lnTo>
                  <a:pt x="1385" y="5964"/>
                </a:lnTo>
                <a:lnTo>
                  <a:pt x="1384" y="5970"/>
                </a:lnTo>
                <a:lnTo>
                  <a:pt x="1384" y="5976"/>
                </a:lnTo>
                <a:lnTo>
                  <a:pt x="1385" y="5981"/>
                </a:lnTo>
                <a:lnTo>
                  <a:pt x="1387" y="5984"/>
                </a:lnTo>
                <a:lnTo>
                  <a:pt x="1390" y="5988"/>
                </a:lnTo>
                <a:lnTo>
                  <a:pt x="1395" y="5996"/>
                </a:lnTo>
                <a:lnTo>
                  <a:pt x="1401" y="6003"/>
                </a:lnTo>
                <a:lnTo>
                  <a:pt x="1407" y="6008"/>
                </a:lnTo>
                <a:lnTo>
                  <a:pt x="1416" y="6013"/>
                </a:lnTo>
                <a:lnTo>
                  <a:pt x="1419" y="6013"/>
                </a:lnTo>
                <a:lnTo>
                  <a:pt x="1433" y="6022"/>
                </a:lnTo>
                <a:lnTo>
                  <a:pt x="1436" y="6023"/>
                </a:lnTo>
                <a:lnTo>
                  <a:pt x="1442" y="6028"/>
                </a:lnTo>
                <a:lnTo>
                  <a:pt x="1448" y="6032"/>
                </a:lnTo>
                <a:lnTo>
                  <a:pt x="1455" y="6035"/>
                </a:lnTo>
                <a:lnTo>
                  <a:pt x="1464" y="6039"/>
                </a:lnTo>
                <a:lnTo>
                  <a:pt x="1470" y="6042"/>
                </a:lnTo>
                <a:lnTo>
                  <a:pt x="1472" y="6044"/>
                </a:lnTo>
                <a:lnTo>
                  <a:pt x="1474" y="6047"/>
                </a:lnTo>
                <a:lnTo>
                  <a:pt x="1476" y="6051"/>
                </a:lnTo>
                <a:lnTo>
                  <a:pt x="1474" y="6057"/>
                </a:lnTo>
                <a:lnTo>
                  <a:pt x="1476" y="6063"/>
                </a:lnTo>
                <a:lnTo>
                  <a:pt x="1477" y="6068"/>
                </a:lnTo>
                <a:lnTo>
                  <a:pt x="1481" y="6073"/>
                </a:lnTo>
                <a:lnTo>
                  <a:pt x="1486" y="6076"/>
                </a:lnTo>
                <a:lnTo>
                  <a:pt x="1488" y="6080"/>
                </a:lnTo>
                <a:lnTo>
                  <a:pt x="1491" y="6085"/>
                </a:lnTo>
                <a:lnTo>
                  <a:pt x="1494" y="6088"/>
                </a:lnTo>
                <a:lnTo>
                  <a:pt x="1498" y="6088"/>
                </a:lnTo>
                <a:lnTo>
                  <a:pt x="1499" y="6097"/>
                </a:lnTo>
                <a:lnTo>
                  <a:pt x="1503" y="6105"/>
                </a:lnTo>
                <a:lnTo>
                  <a:pt x="1506" y="6112"/>
                </a:lnTo>
                <a:lnTo>
                  <a:pt x="1510" y="6119"/>
                </a:lnTo>
                <a:lnTo>
                  <a:pt x="1511" y="6122"/>
                </a:lnTo>
                <a:lnTo>
                  <a:pt x="1517" y="6127"/>
                </a:lnTo>
                <a:lnTo>
                  <a:pt x="1522" y="6131"/>
                </a:lnTo>
                <a:lnTo>
                  <a:pt x="1527" y="6132"/>
                </a:lnTo>
                <a:lnTo>
                  <a:pt x="1535" y="6134"/>
                </a:lnTo>
                <a:lnTo>
                  <a:pt x="1537" y="6139"/>
                </a:lnTo>
                <a:lnTo>
                  <a:pt x="1540" y="6143"/>
                </a:lnTo>
                <a:lnTo>
                  <a:pt x="1547" y="6148"/>
                </a:lnTo>
                <a:lnTo>
                  <a:pt x="1557" y="6153"/>
                </a:lnTo>
                <a:lnTo>
                  <a:pt x="1569" y="6155"/>
                </a:lnTo>
                <a:lnTo>
                  <a:pt x="1568" y="6160"/>
                </a:lnTo>
                <a:lnTo>
                  <a:pt x="1568" y="6165"/>
                </a:lnTo>
                <a:lnTo>
                  <a:pt x="1569" y="6168"/>
                </a:lnTo>
                <a:lnTo>
                  <a:pt x="1573" y="6170"/>
                </a:lnTo>
                <a:lnTo>
                  <a:pt x="1580" y="6173"/>
                </a:lnTo>
                <a:lnTo>
                  <a:pt x="1586" y="6173"/>
                </a:lnTo>
                <a:lnTo>
                  <a:pt x="1595" y="6175"/>
                </a:lnTo>
                <a:lnTo>
                  <a:pt x="1602" y="6179"/>
                </a:lnTo>
                <a:lnTo>
                  <a:pt x="1603" y="6182"/>
                </a:lnTo>
                <a:lnTo>
                  <a:pt x="1605" y="6185"/>
                </a:lnTo>
                <a:lnTo>
                  <a:pt x="1605" y="6189"/>
                </a:lnTo>
                <a:lnTo>
                  <a:pt x="1603" y="6196"/>
                </a:lnTo>
                <a:lnTo>
                  <a:pt x="1612" y="6197"/>
                </a:lnTo>
                <a:lnTo>
                  <a:pt x="1617" y="6197"/>
                </a:lnTo>
                <a:lnTo>
                  <a:pt x="1621" y="6194"/>
                </a:lnTo>
                <a:lnTo>
                  <a:pt x="1622" y="6190"/>
                </a:lnTo>
                <a:lnTo>
                  <a:pt x="1624" y="6187"/>
                </a:lnTo>
                <a:lnTo>
                  <a:pt x="1627" y="6184"/>
                </a:lnTo>
                <a:lnTo>
                  <a:pt x="1631" y="6182"/>
                </a:lnTo>
                <a:lnTo>
                  <a:pt x="1638" y="6182"/>
                </a:lnTo>
                <a:lnTo>
                  <a:pt x="1638" y="6187"/>
                </a:lnTo>
                <a:lnTo>
                  <a:pt x="1636" y="6192"/>
                </a:lnTo>
                <a:lnTo>
                  <a:pt x="1634" y="6197"/>
                </a:lnTo>
                <a:lnTo>
                  <a:pt x="1631" y="6199"/>
                </a:lnTo>
                <a:lnTo>
                  <a:pt x="1624" y="6204"/>
                </a:lnTo>
                <a:lnTo>
                  <a:pt x="1617" y="6209"/>
                </a:lnTo>
                <a:lnTo>
                  <a:pt x="1610" y="6214"/>
                </a:lnTo>
                <a:lnTo>
                  <a:pt x="1607" y="6219"/>
                </a:lnTo>
                <a:lnTo>
                  <a:pt x="1605" y="6228"/>
                </a:lnTo>
                <a:lnTo>
                  <a:pt x="1603" y="6236"/>
                </a:lnTo>
                <a:lnTo>
                  <a:pt x="1603" y="6243"/>
                </a:lnTo>
                <a:lnTo>
                  <a:pt x="1605" y="6248"/>
                </a:lnTo>
                <a:lnTo>
                  <a:pt x="1607" y="6254"/>
                </a:lnTo>
                <a:lnTo>
                  <a:pt x="1612" y="6255"/>
                </a:lnTo>
                <a:lnTo>
                  <a:pt x="1617" y="6257"/>
                </a:lnTo>
                <a:lnTo>
                  <a:pt x="1624" y="6257"/>
                </a:lnTo>
                <a:lnTo>
                  <a:pt x="1638" y="6257"/>
                </a:lnTo>
                <a:lnTo>
                  <a:pt x="1643" y="6259"/>
                </a:lnTo>
                <a:lnTo>
                  <a:pt x="1644" y="6260"/>
                </a:lnTo>
                <a:lnTo>
                  <a:pt x="1644" y="6264"/>
                </a:lnTo>
                <a:lnTo>
                  <a:pt x="1653" y="6265"/>
                </a:lnTo>
                <a:lnTo>
                  <a:pt x="1660" y="6265"/>
                </a:lnTo>
                <a:lnTo>
                  <a:pt x="1673" y="6262"/>
                </a:lnTo>
                <a:lnTo>
                  <a:pt x="1685" y="6259"/>
                </a:lnTo>
                <a:lnTo>
                  <a:pt x="1690" y="6257"/>
                </a:lnTo>
                <a:lnTo>
                  <a:pt x="1699" y="6257"/>
                </a:lnTo>
                <a:lnTo>
                  <a:pt x="1699" y="6265"/>
                </a:lnTo>
                <a:lnTo>
                  <a:pt x="1701" y="6272"/>
                </a:lnTo>
                <a:lnTo>
                  <a:pt x="1704" y="6277"/>
                </a:lnTo>
                <a:lnTo>
                  <a:pt x="1713" y="6277"/>
                </a:lnTo>
                <a:lnTo>
                  <a:pt x="1713" y="6286"/>
                </a:lnTo>
                <a:lnTo>
                  <a:pt x="1711" y="6293"/>
                </a:lnTo>
                <a:lnTo>
                  <a:pt x="1708" y="6298"/>
                </a:lnTo>
                <a:lnTo>
                  <a:pt x="1706" y="6305"/>
                </a:lnTo>
                <a:lnTo>
                  <a:pt x="1733" y="6305"/>
                </a:lnTo>
                <a:lnTo>
                  <a:pt x="1733" y="6298"/>
                </a:lnTo>
                <a:lnTo>
                  <a:pt x="1735" y="6295"/>
                </a:lnTo>
                <a:lnTo>
                  <a:pt x="1738" y="6289"/>
                </a:lnTo>
                <a:lnTo>
                  <a:pt x="1740" y="6284"/>
                </a:lnTo>
                <a:lnTo>
                  <a:pt x="1743" y="6284"/>
                </a:lnTo>
                <a:lnTo>
                  <a:pt x="1749" y="6284"/>
                </a:lnTo>
                <a:lnTo>
                  <a:pt x="1754" y="6288"/>
                </a:lnTo>
                <a:lnTo>
                  <a:pt x="1761" y="6295"/>
                </a:lnTo>
                <a:lnTo>
                  <a:pt x="1767" y="6298"/>
                </a:lnTo>
                <a:lnTo>
                  <a:pt x="1772" y="6298"/>
                </a:lnTo>
                <a:lnTo>
                  <a:pt x="1778" y="6298"/>
                </a:lnTo>
                <a:lnTo>
                  <a:pt x="1783" y="6298"/>
                </a:lnTo>
                <a:lnTo>
                  <a:pt x="1788" y="6298"/>
                </a:lnTo>
                <a:lnTo>
                  <a:pt x="1791" y="6300"/>
                </a:lnTo>
                <a:lnTo>
                  <a:pt x="1795" y="6301"/>
                </a:lnTo>
                <a:lnTo>
                  <a:pt x="1796" y="6305"/>
                </a:lnTo>
                <a:lnTo>
                  <a:pt x="1802" y="6305"/>
                </a:lnTo>
                <a:lnTo>
                  <a:pt x="1842" y="6305"/>
                </a:lnTo>
                <a:lnTo>
                  <a:pt x="1851" y="6303"/>
                </a:lnTo>
                <a:lnTo>
                  <a:pt x="1858" y="6301"/>
                </a:lnTo>
                <a:lnTo>
                  <a:pt x="1870" y="6295"/>
                </a:lnTo>
                <a:lnTo>
                  <a:pt x="1877" y="6293"/>
                </a:lnTo>
                <a:lnTo>
                  <a:pt x="1883" y="6291"/>
                </a:lnTo>
                <a:lnTo>
                  <a:pt x="1894" y="6289"/>
                </a:lnTo>
                <a:lnTo>
                  <a:pt x="1904" y="6291"/>
                </a:lnTo>
                <a:lnTo>
                  <a:pt x="1924" y="6291"/>
                </a:lnTo>
                <a:lnTo>
                  <a:pt x="1924" y="6296"/>
                </a:lnTo>
                <a:lnTo>
                  <a:pt x="1926" y="6300"/>
                </a:lnTo>
                <a:lnTo>
                  <a:pt x="1928" y="6303"/>
                </a:lnTo>
                <a:lnTo>
                  <a:pt x="1931" y="6305"/>
                </a:lnTo>
                <a:lnTo>
                  <a:pt x="1933" y="6303"/>
                </a:lnTo>
                <a:lnTo>
                  <a:pt x="1935" y="6301"/>
                </a:lnTo>
                <a:lnTo>
                  <a:pt x="1938" y="6298"/>
                </a:lnTo>
                <a:lnTo>
                  <a:pt x="1940" y="6293"/>
                </a:lnTo>
                <a:lnTo>
                  <a:pt x="1941" y="6291"/>
                </a:lnTo>
                <a:lnTo>
                  <a:pt x="1945" y="6291"/>
                </a:lnTo>
                <a:lnTo>
                  <a:pt x="1948" y="6289"/>
                </a:lnTo>
                <a:lnTo>
                  <a:pt x="1950" y="6286"/>
                </a:lnTo>
                <a:lnTo>
                  <a:pt x="1952" y="6277"/>
                </a:lnTo>
                <a:lnTo>
                  <a:pt x="1946" y="6276"/>
                </a:lnTo>
                <a:lnTo>
                  <a:pt x="1945" y="6274"/>
                </a:lnTo>
                <a:lnTo>
                  <a:pt x="1943" y="6269"/>
                </a:lnTo>
                <a:lnTo>
                  <a:pt x="1945" y="6265"/>
                </a:lnTo>
                <a:lnTo>
                  <a:pt x="1948" y="6255"/>
                </a:lnTo>
                <a:lnTo>
                  <a:pt x="1952" y="6250"/>
                </a:lnTo>
                <a:lnTo>
                  <a:pt x="1958" y="6250"/>
                </a:lnTo>
                <a:lnTo>
                  <a:pt x="1964" y="6252"/>
                </a:lnTo>
                <a:lnTo>
                  <a:pt x="1965" y="6255"/>
                </a:lnTo>
                <a:lnTo>
                  <a:pt x="1969" y="6260"/>
                </a:lnTo>
                <a:lnTo>
                  <a:pt x="1970" y="6272"/>
                </a:lnTo>
                <a:lnTo>
                  <a:pt x="1974" y="6276"/>
                </a:lnTo>
                <a:lnTo>
                  <a:pt x="1979" y="6277"/>
                </a:lnTo>
                <a:lnTo>
                  <a:pt x="1986" y="6277"/>
                </a:lnTo>
                <a:lnTo>
                  <a:pt x="1992" y="6274"/>
                </a:lnTo>
                <a:lnTo>
                  <a:pt x="1996" y="6269"/>
                </a:lnTo>
                <a:lnTo>
                  <a:pt x="1999" y="6264"/>
                </a:lnTo>
                <a:lnTo>
                  <a:pt x="2001" y="6262"/>
                </a:lnTo>
                <a:lnTo>
                  <a:pt x="2003" y="6260"/>
                </a:lnTo>
                <a:lnTo>
                  <a:pt x="2006" y="6257"/>
                </a:lnTo>
                <a:lnTo>
                  <a:pt x="2011" y="6255"/>
                </a:lnTo>
                <a:lnTo>
                  <a:pt x="2013" y="6254"/>
                </a:lnTo>
                <a:lnTo>
                  <a:pt x="2013" y="6250"/>
                </a:lnTo>
                <a:lnTo>
                  <a:pt x="2021" y="6245"/>
                </a:lnTo>
                <a:lnTo>
                  <a:pt x="2028" y="6238"/>
                </a:lnTo>
                <a:lnTo>
                  <a:pt x="2035" y="6231"/>
                </a:lnTo>
                <a:lnTo>
                  <a:pt x="2040" y="6223"/>
                </a:lnTo>
                <a:lnTo>
                  <a:pt x="2045" y="6223"/>
                </a:lnTo>
                <a:lnTo>
                  <a:pt x="2050" y="6223"/>
                </a:lnTo>
                <a:lnTo>
                  <a:pt x="2056" y="6218"/>
                </a:lnTo>
                <a:lnTo>
                  <a:pt x="2062" y="6214"/>
                </a:lnTo>
                <a:lnTo>
                  <a:pt x="2068" y="6214"/>
                </a:lnTo>
                <a:lnTo>
                  <a:pt x="2074" y="6216"/>
                </a:lnTo>
                <a:lnTo>
                  <a:pt x="2076" y="6211"/>
                </a:lnTo>
                <a:lnTo>
                  <a:pt x="2078" y="6209"/>
                </a:lnTo>
                <a:lnTo>
                  <a:pt x="2081" y="6209"/>
                </a:lnTo>
                <a:lnTo>
                  <a:pt x="2085" y="6207"/>
                </a:lnTo>
                <a:lnTo>
                  <a:pt x="2086" y="6204"/>
                </a:lnTo>
                <a:lnTo>
                  <a:pt x="2088" y="6196"/>
                </a:lnTo>
                <a:lnTo>
                  <a:pt x="2091" y="6196"/>
                </a:lnTo>
                <a:lnTo>
                  <a:pt x="2093" y="6194"/>
                </a:lnTo>
                <a:lnTo>
                  <a:pt x="2095" y="6189"/>
                </a:lnTo>
                <a:lnTo>
                  <a:pt x="2102" y="6185"/>
                </a:lnTo>
                <a:lnTo>
                  <a:pt x="2108" y="6180"/>
                </a:lnTo>
                <a:lnTo>
                  <a:pt x="2119" y="6168"/>
                </a:lnTo>
                <a:lnTo>
                  <a:pt x="2129" y="6156"/>
                </a:lnTo>
                <a:lnTo>
                  <a:pt x="2136" y="6151"/>
                </a:lnTo>
                <a:lnTo>
                  <a:pt x="2143" y="6148"/>
                </a:lnTo>
                <a:lnTo>
                  <a:pt x="2143" y="6141"/>
                </a:lnTo>
                <a:lnTo>
                  <a:pt x="2144" y="6136"/>
                </a:lnTo>
                <a:lnTo>
                  <a:pt x="2149" y="6127"/>
                </a:lnTo>
                <a:lnTo>
                  <a:pt x="2154" y="6119"/>
                </a:lnTo>
                <a:lnTo>
                  <a:pt x="2156" y="6114"/>
                </a:lnTo>
                <a:lnTo>
                  <a:pt x="2156" y="6107"/>
                </a:lnTo>
                <a:lnTo>
                  <a:pt x="2170" y="6100"/>
                </a:lnTo>
                <a:lnTo>
                  <a:pt x="2182" y="6092"/>
                </a:lnTo>
                <a:lnTo>
                  <a:pt x="2190" y="6080"/>
                </a:lnTo>
                <a:lnTo>
                  <a:pt x="2197" y="6066"/>
                </a:lnTo>
                <a:lnTo>
                  <a:pt x="2211" y="6063"/>
                </a:lnTo>
                <a:lnTo>
                  <a:pt x="2224" y="6059"/>
                </a:lnTo>
                <a:lnTo>
                  <a:pt x="2235" y="6052"/>
                </a:lnTo>
                <a:lnTo>
                  <a:pt x="2245" y="6046"/>
                </a:lnTo>
                <a:lnTo>
                  <a:pt x="2247" y="6040"/>
                </a:lnTo>
                <a:lnTo>
                  <a:pt x="2248" y="6039"/>
                </a:lnTo>
                <a:lnTo>
                  <a:pt x="2252" y="6039"/>
                </a:lnTo>
                <a:lnTo>
                  <a:pt x="2252" y="6025"/>
                </a:lnTo>
                <a:lnTo>
                  <a:pt x="2247" y="6023"/>
                </a:lnTo>
                <a:lnTo>
                  <a:pt x="2245" y="6022"/>
                </a:lnTo>
                <a:lnTo>
                  <a:pt x="2245" y="6018"/>
                </a:lnTo>
                <a:lnTo>
                  <a:pt x="2240" y="6015"/>
                </a:lnTo>
                <a:lnTo>
                  <a:pt x="2240" y="6013"/>
                </a:lnTo>
                <a:lnTo>
                  <a:pt x="2242" y="6013"/>
                </a:lnTo>
                <a:lnTo>
                  <a:pt x="2253" y="6011"/>
                </a:lnTo>
                <a:lnTo>
                  <a:pt x="2260" y="6010"/>
                </a:lnTo>
                <a:lnTo>
                  <a:pt x="2267" y="6006"/>
                </a:lnTo>
                <a:lnTo>
                  <a:pt x="2269" y="6005"/>
                </a:lnTo>
                <a:lnTo>
                  <a:pt x="2269" y="6001"/>
                </a:lnTo>
                <a:lnTo>
                  <a:pt x="2267" y="5996"/>
                </a:lnTo>
                <a:lnTo>
                  <a:pt x="2265" y="5991"/>
                </a:lnTo>
                <a:lnTo>
                  <a:pt x="2271" y="5993"/>
                </a:lnTo>
                <a:lnTo>
                  <a:pt x="2276" y="5991"/>
                </a:lnTo>
                <a:lnTo>
                  <a:pt x="2279" y="5989"/>
                </a:lnTo>
                <a:lnTo>
                  <a:pt x="2281" y="5986"/>
                </a:lnTo>
                <a:lnTo>
                  <a:pt x="2286" y="5981"/>
                </a:lnTo>
                <a:lnTo>
                  <a:pt x="2288" y="5979"/>
                </a:lnTo>
                <a:lnTo>
                  <a:pt x="2293" y="5977"/>
                </a:lnTo>
                <a:lnTo>
                  <a:pt x="2289" y="5972"/>
                </a:lnTo>
                <a:lnTo>
                  <a:pt x="2286" y="5969"/>
                </a:lnTo>
                <a:lnTo>
                  <a:pt x="2274" y="5965"/>
                </a:lnTo>
                <a:lnTo>
                  <a:pt x="2269" y="5962"/>
                </a:lnTo>
                <a:lnTo>
                  <a:pt x="2265" y="5959"/>
                </a:lnTo>
                <a:lnTo>
                  <a:pt x="2264" y="5952"/>
                </a:lnTo>
                <a:lnTo>
                  <a:pt x="2265" y="5943"/>
                </a:lnTo>
                <a:lnTo>
                  <a:pt x="2293" y="5943"/>
                </a:lnTo>
                <a:lnTo>
                  <a:pt x="2301" y="5938"/>
                </a:lnTo>
                <a:lnTo>
                  <a:pt x="2308" y="5931"/>
                </a:lnTo>
                <a:lnTo>
                  <a:pt x="2315" y="5924"/>
                </a:lnTo>
                <a:lnTo>
                  <a:pt x="2320" y="5916"/>
                </a:lnTo>
                <a:lnTo>
                  <a:pt x="2329" y="5916"/>
                </a:lnTo>
                <a:lnTo>
                  <a:pt x="2335" y="5914"/>
                </a:lnTo>
                <a:lnTo>
                  <a:pt x="2341" y="5911"/>
                </a:lnTo>
                <a:lnTo>
                  <a:pt x="2347" y="5909"/>
                </a:lnTo>
                <a:lnTo>
                  <a:pt x="2351" y="5907"/>
                </a:lnTo>
                <a:lnTo>
                  <a:pt x="2353" y="5904"/>
                </a:lnTo>
                <a:lnTo>
                  <a:pt x="2354" y="5895"/>
                </a:lnTo>
                <a:lnTo>
                  <a:pt x="2368" y="5895"/>
                </a:lnTo>
                <a:lnTo>
                  <a:pt x="2368" y="5889"/>
                </a:lnTo>
                <a:lnTo>
                  <a:pt x="2366" y="5882"/>
                </a:lnTo>
                <a:lnTo>
                  <a:pt x="2359" y="5873"/>
                </a:lnTo>
                <a:lnTo>
                  <a:pt x="2356" y="5868"/>
                </a:lnTo>
                <a:lnTo>
                  <a:pt x="2354" y="5863"/>
                </a:lnTo>
                <a:lnTo>
                  <a:pt x="2354" y="5856"/>
                </a:lnTo>
                <a:lnTo>
                  <a:pt x="2354" y="5848"/>
                </a:lnTo>
                <a:lnTo>
                  <a:pt x="2368" y="5848"/>
                </a:lnTo>
                <a:lnTo>
                  <a:pt x="2373" y="5851"/>
                </a:lnTo>
                <a:lnTo>
                  <a:pt x="2380" y="5853"/>
                </a:lnTo>
                <a:lnTo>
                  <a:pt x="2387" y="5855"/>
                </a:lnTo>
                <a:lnTo>
                  <a:pt x="2395" y="5855"/>
                </a:lnTo>
                <a:lnTo>
                  <a:pt x="2397" y="5863"/>
                </a:lnTo>
                <a:lnTo>
                  <a:pt x="2399" y="5872"/>
                </a:lnTo>
                <a:lnTo>
                  <a:pt x="2402" y="5878"/>
                </a:lnTo>
                <a:lnTo>
                  <a:pt x="2407" y="5884"/>
                </a:lnTo>
                <a:lnTo>
                  <a:pt x="2417" y="5894"/>
                </a:lnTo>
                <a:lnTo>
                  <a:pt x="2429" y="5902"/>
                </a:lnTo>
                <a:lnTo>
                  <a:pt x="2436" y="5904"/>
                </a:lnTo>
                <a:lnTo>
                  <a:pt x="2441" y="5904"/>
                </a:lnTo>
                <a:lnTo>
                  <a:pt x="2445" y="5902"/>
                </a:lnTo>
                <a:lnTo>
                  <a:pt x="2446" y="5899"/>
                </a:lnTo>
                <a:lnTo>
                  <a:pt x="2451" y="5894"/>
                </a:lnTo>
                <a:lnTo>
                  <a:pt x="2453" y="5890"/>
                </a:lnTo>
                <a:lnTo>
                  <a:pt x="2457" y="5889"/>
                </a:lnTo>
                <a:lnTo>
                  <a:pt x="2458" y="5885"/>
                </a:lnTo>
                <a:lnTo>
                  <a:pt x="2460" y="5884"/>
                </a:lnTo>
                <a:lnTo>
                  <a:pt x="2467" y="5882"/>
                </a:lnTo>
                <a:lnTo>
                  <a:pt x="2484" y="5882"/>
                </a:lnTo>
                <a:lnTo>
                  <a:pt x="2489" y="5882"/>
                </a:lnTo>
                <a:lnTo>
                  <a:pt x="2491" y="5878"/>
                </a:lnTo>
                <a:lnTo>
                  <a:pt x="2491" y="5873"/>
                </a:lnTo>
                <a:lnTo>
                  <a:pt x="2491" y="5868"/>
                </a:lnTo>
                <a:lnTo>
                  <a:pt x="2489" y="5863"/>
                </a:lnTo>
                <a:lnTo>
                  <a:pt x="2491" y="5858"/>
                </a:lnTo>
                <a:lnTo>
                  <a:pt x="2492" y="5855"/>
                </a:lnTo>
                <a:lnTo>
                  <a:pt x="2497" y="5855"/>
                </a:lnTo>
                <a:lnTo>
                  <a:pt x="2501" y="5848"/>
                </a:lnTo>
                <a:lnTo>
                  <a:pt x="2506" y="5843"/>
                </a:lnTo>
                <a:lnTo>
                  <a:pt x="2511" y="5837"/>
                </a:lnTo>
                <a:lnTo>
                  <a:pt x="2518" y="5834"/>
                </a:lnTo>
                <a:lnTo>
                  <a:pt x="2516" y="5829"/>
                </a:lnTo>
                <a:lnTo>
                  <a:pt x="2516" y="5826"/>
                </a:lnTo>
                <a:lnTo>
                  <a:pt x="2520" y="5819"/>
                </a:lnTo>
                <a:lnTo>
                  <a:pt x="2523" y="5814"/>
                </a:lnTo>
                <a:lnTo>
                  <a:pt x="2525" y="5807"/>
                </a:lnTo>
                <a:lnTo>
                  <a:pt x="2525" y="5803"/>
                </a:lnTo>
                <a:lnTo>
                  <a:pt x="2526" y="5802"/>
                </a:lnTo>
                <a:lnTo>
                  <a:pt x="2532" y="5800"/>
                </a:lnTo>
                <a:lnTo>
                  <a:pt x="2532" y="5798"/>
                </a:lnTo>
                <a:lnTo>
                  <a:pt x="2533" y="5796"/>
                </a:lnTo>
                <a:lnTo>
                  <a:pt x="2535" y="5795"/>
                </a:lnTo>
                <a:lnTo>
                  <a:pt x="2535" y="5796"/>
                </a:lnTo>
                <a:lnTo>
                  <a:pt x="2532" y="5800"/>
                </a:lnTo>
                <a:lnTo>
                  <a:pt x="2533" y="5807"/>
                </a:lnTo>
                <a:lnTo>
                  <a:pt x="2532" y="5812"/>
                </a:lnTo>
                <a:lnTo>
                  <a:pt x="2526" y="5824"/>
                </a:lnTo>
                <a:lnTo>
                  <a:pt x="2525" y="5829"/>
                </a:lnTo>
                <a:lnTo>
                  <a:pt x="2523" y="5834"/>
                </a:lnTo>
                <a:lnTo>
                  <a:pt x="2526" y="5837"/>
                </a:lnTo>
                <a:lnTo>
                  <a:pt x="2532" y="5841"/>
                </a:lnTo>
                <a:lnTo>
                  <a:pt x="2532" y="5848"/>
                </a:lnTo>
                <a:lnTo>
                  <a:pt x="2530" y="5853"/>
                </a:lnTo>
                <a:lnTo>
                  <a:pt x="2528" y="5855"/>
                </a:lnTo>
                <a:lnTo>
                  <a:pt x="2525" y="5855"/>
                </a:lnTo>
                <a:lnTo>
                  <a:pt x="2521" y="5856"/>
                </a:lnTo>
                <a:lnTo>
                  <a:pt x="2520" y="5858"/>
                </a:lnTo>
                <a:lnTo>
                  <a:pt x="2520" y="5861"/>
                </a:lnTo>
                <a:lnTo>
                  <a:pt x="2521" y="5866"/>
                </a:lnTo>
                <a:lnTo>
                  <a:pt x="2523" y="5868"/>
                </a:lnTo>
                <a:lnTo>
                  <a:pt x="2525" y="5868"/>
                </a:lnTo>
                <a:lnTo>
                  <a:pt x="2530" y="5870"/>
                </a:lnTo>
                <a:lnTo>
                  <a:pt x="2532" y="5872"/>
                </a:lnTo>
                <a:lnTo>
                  <a:pt x="2532" y="5875"/>
                </a:lnTo>
                <a:lnTo>
                  <a:pt x="2545" y="5875"/>
                </a:lnTo>
                <a:lnTo>
                  <a:pt x="2549" y="5873"/>
                </a:lnTo>
                <a:lnTo>
                  <a:pt x="2550" y="5872"/>
                </a:lnTo>
                <a:lnTo>
                  <a:pt x="2550" y="5868"/>
                </a:lnTo>
                <a:lnTo>
                  <a:pt x="2550" y="5866"/>
                </a:lnTo>
                <a:lnTo>
                  <a:pt x="2547" y="5860"/>
                </a:lnTo>
                <a:lnTo>
                  <a:pt x="2545" y="5855"/>
                </a:lnTo>
                <a:lnTo>
                  <a:pt x="2547" y="5853"/>
                </a:lnTo>
                <a:lnTo>
                  <a:pt x="2549" y="5851"/>
                </a:lnTo>
                <a:lnTo>
                  <a:pt x="2552" y="5848"/>
                </a:lnTo>
                <a:lnTo>
                  <a:pt x="2554" y="5843"/>
                </a:lnTo>
                <a:lnTo>
                  <a:pt x="2555" y="5841"/>
                </a:lnTo>
                <a:lnTo>
                  <a:pt x="2559" y="5841"/>
                </a:lnTo>
                <a:lnTo>
                  <a:pt x="2557" y="5839"/>
                </a:lnTo>
                <a:lnTo>
                  <a:pt x="2555" y="5837"/>
                </a:lnTo>
                <a:lnTo>
                  <a:pt x="2550" y="5836"/>
                </a:lnTo>
                <a:lnTo>
                  <a:pt x="2538" y="5834"/>
                </a:lnTo>
                <a:lnTo>
                  <a:pt x="2540" y="5831"/>
                </a:lnTo>
                <a:lnTo>
                  <a:pt x="2543" y="5829"/>
                </a:lnTo>
                <a:lnTo>
                  <a:pt x="2552" y="5827"/>
                </a:lnTo>
                <a:lnTo>
                  <a:pt x="2554" y="5822"/>
                </a:lnTo>
                <a:lnTo>
                  <a:pt x="2555" y="5820"/>
                </a:lnTo>
                <a:lnTo>
                  <a:pt x="2559" y="5820"/>
                </a:lnTo>
                <a:lnTo>
                  <a:pt x="2559" y="5800"/>
                </a:lnTo>
                <a:lnTo>
                  <a:pt x="2554" y="5798"/>
                </a:lnTo>
                <a:lnTo>
                  <a:pt x="2552" y="5796"/>
                </a:lnTo>
                <a:lnTo>
                  <a:pt x="2552" y="5793"/>
                </a:lnTo>
                <a:lnTo>
                  <a:pt x="2547" y="5791"/>
                </a:lnTo>
                <a:lnTo>
                  <a:pt x="2545" y="5790"/>
                </a:lnTo>
                <a:lnTo>
                  <a:pt x="2547" y="5788"/>
                </a:lnTo>
                <a:lnTo>
                  <a:pt x="2550" y="5786"/>
                </a:lnTo>
                <a:lnTo>
                  <a:pt x="2562" y="5786"/>
                </a:lnTo>
                <a:lnTo>
                  <a:pt x="2572" y="5786"/>
                </a:lnTo>
                <a:lnTo>
                  <a:pt x="2574" y="5776"/>
                </a:lnTo>
                <a:lnTo>
                  <a:pt x="2572" y="5767"/>
                </a:lnTo>
                <a:lnTo>
                  <a:pt x="2571" y="5750"/>
                </a:lnTo>
                <a:lnTo>
                  <a:pt x="2566" y="5737"/>
                </a:lnTo>
                <a:lnTo>
                  <a:pt x="2566" y="5728"/>
                </a:lnTo>
                <a:lnTo>
                  <a:pt x="2566" y="5718"/>
                </a:lnTo>
                <a:lnTo>
                  <a:pt x="2562" y="5713"/>
                </a:lnTo>
                <a:lnTo>
                  <a:pt x="2559" y="5708"/>
                </a:lnTo>
                <a:lnTo>
                  <a:pt x="2554" y="5704"/>
                </a:lnTo>
                <a:lnTo>
                  <a:pt x="2552" y="5697"/>
                </a:lnTo>
                <a:lnTo>
                  <a:pt x="2550" y="5692"/>
                </a:lnTo>
                <a:lnTo>
                  <a:pt x="2547" y="5689"/>
                </a:lnTo>
                <a:lnTo>
                  <a:pt x="2538" y="5684"/>
                </a:lnTo>
                <a:lnTo>
                  <a:pt x="2530" y="5679"/>
                </a:lnTo>
                <a:lnTo>
                  <a:pt x="2518" y="5677"/>
                </a:lnTo>
                <a:lnTo>
                  <a:pt x="2521" y="5670"/>
                </a:lnTo>
                <a:lnTo>
                  <a:pt x="2526" y="5665"/>
                </a:lnTo>
                <a:lnTo>
                  <a:pt x="2532" y="5660"/>
                </a:lnTo>
                <a:lnTo>
                  <a:pt x="2538" y="5657"/>
                </a:lnTo>
                <a:lnTo>
                  <a:pt x="2542" y="5658"/>
                </a:lnTo>
                <a:lnTo>
                  <a:pt x="2545" y="5660"/>
                </a:lnTo>
                <a:lnTo>
                  <a:pt x="2550" y="5665"/>
                </a:lnTo>
                <a:lnTo>
                  <a:pt x="2552" y="5668"/>
                </a:lnTo>
                <a:lnTo>
                  <a:pt x="2555" y="5670"/>
                </a:lnTo>
                <a:lnTo>
                  <a:pt x="2559" y="5672"/>
                </a:lnTo>
                <a:lnTo>
                  <a:pt x="2566" y="5670"/>
                </a:lnTo>
                <a:lnTo>
                  <a:pt x="2579" y="5663"/>
                </a:lnTo>
                <a:lnTo>
                  <a:pt x="2593" y="5657"/>
                </a:lnTo>
                <a:lnTo>
                  <a:pt x="2593" y="5639"/>
                </a:lnTo>
                <a:lnTo>
                  <a:pt x="2593" y="5622"/>
                </a:lnTo>
                <a:lnTo>
                  <a:pt x="2590" y="5609"/>
                </a:lnTo>
                <a:lnTo>
                  <a:pt x="2586" y="5595"/>
                </a:lnTo>
                <a:lnTo>
                  <a:pt x="2583" y="5590"/>
                </a:lnTo>
                <a:lnTo>
                  <a:pt x="2581" y="5583"/>
                </a:lnTo>
                <a:lnTo>
                  <a:pt x="2578" y="5578"/>
                </a:lnTo>
                <a:lnTo>
                  <a:pt x="2576" y="5576"/>
                </a:lnTo>
                <a:lnTo>
                  <a:pt x="2572" y="5575"/>
                </a:lnTo>
                <a:lnTo>
                  <a:pt x="2572" y="5568"/>
                </a:lnTo>
                <a:lnTo>
                  <a:pt x="2572" y="5561"/>
                </a:lnTo>
                <a:lnTo>
                  <a:pt x="2571" y="5556"/>
                </a:lnTo>
                <a:lnTo>
                  <a:pt x="2566" y="5554"/>
                </a:lnTo>
                <a:lnTo>
                  <a:pt x="2561" y="5554"/>
                </a:lnTo>
                <a:lnTo>
                  <a:pt x="2559" y="5551"/>
                </a:lnTo>
                <a:lnTo>
                  <a:pt x="2555" y="5549"/>
                </a:lnTo>
                <a:lnTo>
                  <a:pt x="2552" y="5547"/>
                </a:lnTo>
                <a:lnTo>
                  <a:pt x="2543" y="5546"/>
                </a:lnTo>
                <a:lnTo>
                  <a:pt x="2540" y="5544"/>
                </a:lnTo>
                <a:lnTo>
                  <a:pt x="2538" y="5541"/>
                </a:lnTo>
                <a:lnTo>
                  <a:pt x="2543" y="5506"/>
                </a:lnTo>
                <a:lnTo>
                  <a:pt x="2545" y="5488"/>
                </a:lnTo>
                <a:lnTo>
                  <a:pt x="2545" y="5466"/>
                </a:lnTo>
                <a:lnTo>
                  <a:pt x="2550" y="5466"/>
                </a:lnTo>
                <a:lnTo>
                  <a:pt x="2555" y="5464"/>
                </a:lnTo>
                <a:lnTo>
                  <a:pt x="2564" y="5460"/>
                </a:lnTo>
                <a:lnTo>
                  <a:pt x="2572" y="5457"/>
                </a:lnTo>
                <a:lnTo>
                  <a:pt x="2579" y="5457"/>
                </a:lnTo>
                <a:lnTo>
                  <a:pt x="2586" y="5459"/>
                </a:lnTo>
                <a:lnTo>
                  <a:pt x="2586" y="5466"/>
                </a:lnTo>
                <a:lnTo>
                  <a:pt x="2588" y="5471"/>
                </a:lnTo>
                <a:lnTo>
                  <a:pt x="2591" y="5474"/>
                </a:lnTo>
                <a:lnTo>
                  <a:pt x="2595" y="5477"/>
                </a:lnTo>
                <a:lnTo>
                  <a:pt x="2601" y="5484"/>
                </a:lnTo>
                <a:lnTo>
                  <a:pt x="2605" y="5488"/>
                </a:lnTo>
                <a:lnTo>
                  <a:pt x="2607" y="5493"/>
                </a:lnTo>
                <a:lnTo>
                  <a:pt x="2601" y="5495"/>
                </a:lnTo>
                <a:lnTo>
                  <a:pt x="2600" y="5496"/>
                </a:lnTo>
                <a:lnTo>
                  <a:pt x="2600" y="5500"/>
                </a:lnTo>
                <a:lnTo>
                  <a:pt x="2610" y="5505"/>
                </a:lnTo>
                <a:lnTo>
                  <a:pt x="2620" y="5510"/>
                </a:lnTo>
                <a:lnTo>
                  <a:pt x="2625" y="5515"/>
                </a:lnTo>
                <a:lnTo>
                  <a:pt x="2627" y="5518"/>
                </a:lnTo>
                <a:lnTo>
                  <a:pt x="2625" y="5524"/>
                </a:lnTo>
                <a:lnTo>
                  <a:pt x="2620" y="5527"/>
                </a:lnTo>
                <a:lnTo>
                  <a:pt x="2618" y="5522"/>
                </a:lnTo>
                <a:lnTo>
                  <a:pt x="2615" y="5520"/>
                </a:lnTo>
                <a:lnTo>
                  <a:pt x="2613" y="5520"/>
                </a:lnTo>
                <a:lnTo>
                  <a:pt x="2610" y="5522"/>
                </a:lnTo>
                <a:lnTo>
                  <a:pt x="2601" y="5527"/>
                </a:lnTo>
                <a:lnTo>
                  <a:pt x="2598" y="5529"/>
                </a:lnTo>
                <a:lnTo>
                  <a:pt x="2593" y="5527"/>
                </a:lnTo>
                <a:lnTo>
                  <a:pt x="2593" y="5532"/>
                </a:lnTo>
                <a:lnTo>
                  <a:pt x="2591" y="5535"/>
                </a:lnTo>
                <a:lnTo>
                  <a:pt x="2590" y="5539"/>
                </a:lnTo>
                <a:lnTo>
                  <a:pt x="2586" y="5541"/>
                </a:lnTo>
                <a:lnTo>
                  <a:pt x="2584" y="5552"/>
                </a:lnTo>
                <a:lnTo>
                  <a:pt x="2586" y="5561"/>
                </a:lnTo>
                <a:lnTo>
                  <a:pt x="2588" y="5570"/>
                </a:lnTo>
                <a:lnTo>
                  <a:pt x="2590" y="5576"/>
                </a:lnTo>
                <a:lnTo>
                  <a:pt x="2598" y="5590"/>
                </a:lnTo>
                <a:lnTo>
                  <a:pt x="2607" y="5602"/>
                </a:lnTo>
                <a:lnTo>
                  <a:pt x="2603" y="5629"/>
                </a:lnTo>
                <a:lnTo>
                  <a:pt x="2603" y="5653"/>
                </a:lnTo>
                <a:lnTo>
                  <a:pt x="2607" y="5704"/>
                </a:lnTo>
                <a:lnTo>
                  <a:pt x="2607" y="5718"/>
                </a:lnTo>
                <a:lnTo>
                  <a:pt x="2607" y="5745"/>
                </a:lnTo>
                <a:lnTo>
                  <a:pt x="2608" y="5747"/>
                </a:lnTo>
                <a:lnTo>
                  <a:pt x="2610" y="5749"/>
                </a:lnTo>
                <a:lnTo>
                  <a:pt x="2613" y="5752"/>
                </a:lnTo>
                <a:lnTo>
                  <a:pt x="2618" y="5754"/>
                </a:lnTo>
                <a:lnTo>
                  <a:pt x="2620" y="5755"/>
                </a:lnTo>
                <a:lnTo>
                  <a:pt x="2620" y="5759"/>
                </a:lnTo>
                <a:lnTo>
                  <a:pt x="2624" y="5761"/>
                </a:lnTo>
                <a:lnTo>
                  <a:pt x="2627" y="5762"/>
                </a:lnTo>
                <a:lnTo>
                  <a:pt x="2629" y="5766"/>
                </a:lnTo>
                <a:lnTo>
                  <a:pt x="2634" y="5766"/>
                </a:lnTo>
                <a:lnTo>
                  <a:pt x="2625" y="5785"/>
                </a:lnTo>
                <a:lnTo>
                  <a:pt x="2622" y="5795"/>
                </a:lnTo>
                <a:lnTo>
                  <a:pt x="2620" y="5807"/>
                </a:lnTo>
                <a:lnTo>
                  <a:pt x="2622" y="5810"/>
                </a:lnTo>
                <a:lnTo>
                  <a:pt x="2624" y="5814"/>
                </a:lnTo>
                <a:lnTo>
                  <a:pt x="2625" y="5817"/>
                </a:lnTo>
                <a:lnTo>
                  <a:pt x="2627" y="5820"/>
                </a:lnTo>
                <a:lnTo>
                  <a:pt x="2630" y="5820"/>
                </a:lnTo>
                <a:lnTo>
                  <a:pt x="2634" y="5820"/>
                </a:lnTo>
                <a:lnTo>
                  <a:pt x="2637" y="5820"/>
                </a:lnTo>
                <a:lnTo>
                  <a:pt x="2641" y="5820"/>
                </a:lnTo>
                <a:lnTo>
                  <a:pt x="2644" y="5826"/>
                </a:lnTo>
                <a:lnTo>
                  <a:pt x="2651" y="5831"/>
                </a:lnTo>
                <a:lnTo>
                  <a:pt x="2654" y="5834"/>
                </a:lnTo>
                <a:lnTo>
                  <a:pt x="2659" y="5836"/>
                </a:lnTo>
                <a:lnTo>
                  <a:pt x="2666" y="5836"/>
                </a:lnTo>
                <a:lnTo>
                  <a:pt x="2675" y="5834"/>
                </a:lnTo>
                <a:lnTo>
                  <a:pt x="2675" y="5841"/>
                </a:lnTo>
                <a:lnTo>
                  <a:pt x="2676" y="5846"/>
                </a:lnTo>
                <a:lnTo>
                  <a:pt x="2680" y="5849"/>
                </a:lnTo>
                <a:lnTo>
                  <a:pt x="2682" y="5855"/>
                </a:lnTo>
                <a:lnTo>
                  <a:pt x="2687" y="5855"/>
                </a:lnTo>
                <a:lnTo>
                  <a:pt x="2694" y="5855"/>
                </a:lnTo>
                <a:lnTo>
                  <a:pt x="2705" y="5855"/>
                </a:lnTo>
                <a:lnTo>
                  <a:pt x="2711" y="5855"/>
                </a:lnTo>
                <a:lnTo>
                  <a:pt x="2716" y="5856"/>
                </a:lnTo>
                <a:lnTo>
                  <a:pt x="2717" y="5861"/>
                </a:lnTo>
                <a:lnTo>
                  <a:pt x="2716" y="5868"/>
                </a:lnTo>
                <a:lnTo>
                  <a:pt x="2719" y="5868"/>
                </a:lnTo>
                <a:lnTo>
                  <a:pt x="2721" y="5870"/>
                </a:lnTo>
                <a:lnTo>
                  <a:pt x="2723" y="5875"/>
                </a:lnTo>
                <a:lnTo>
                  <a:pt x="2734" y="5875"/>
                </a:lnTo>
                <a:lnTo>
                  <a:pt x="2746" y="5875"/>
                </a:lnTo>
                <a:lnTo>
                  <a:pt x="2757" y="5877"/>
                </a:lnTo>
                <a:lnTo>
                  <a:pt x="2764" y="5882"/>
                </a:lnTo>
                <a:lnTo>
                  <a:pt x="2764" y="5892"/>
                </a:lnTo>
                <a:lnTo>
                  <a:pt x="2764" y="5902"/>
                </a:lnTo>
                <a:lnTo>
                  <a:pt x="2767" y="5909"/>
                </a:lnTo>
                <a:lnTo>
                  <a:pt x="2770" y="5916"/>
                </a:lnTo>
                <a:lnTo>
                  <a:pt x="2770" y="5935"/>
                </a:lnTo>
                <a:lnTo>
                  <a:pt x="2770" y="5953"/>
                </a:lnTo>
                <a:lnTo>
                  <a:pt x="2770" y="5970"/>
                </a:lnTo>
                <a:lnTo>
                  <a:pt x="2774" y="5979"/>
                </a:lnTo>
                <a:lnTo>
                  <a:pt x="2777" y="5984"/>
                </a:lnTo>
                <a:lnTo>
                  <a:pt x="2793" y="5982"/>
                </a:lnTo>
                <a:lnTo>
                  <a:pt x="2806" y="5979"/>
                </a:lnTo>
                <a:lnTo>
                  <a:pt x="2820" y="5976"/>
                </a:lnTo>
                <a:lnTo>
                  <a:pt x="2828" y="5976"/>
                </a:lnTo>
                <a:lnTo>
                  <a:pt x="2839" y="5977"/>
                </a:lnTo>
                <a:lnTo>
                  <a:pt x="2840" y="5972"/>
                </a:lnTo>
                <a:lnTo>
                  <a:pt x="2842" y="5969"/>
                </a:lnTo>
                <a:lnTo>
                  <a:pt x="2849" y="5964"/>
                </a:lnTo>
                <a:lnTo>
                  <a:pt x="2856" y="5959"/>
                </a:lnTo>
                <a:lnTo>
                  <a:pt x="2857" y="5955"/>
                </a:lnTo>
                <a:lnTo>
                  <a:pt x="2859" y="5950"/>
                </a:lnTo>
                <a:lnTo>
                  <a:pt x="2868" y="5931"/>
                </a:lnTo>
                <a:lnTo>
                  <a:pt x="2871" y="5921"/>
                </a:lnTo>
                <a:lnTo>
                  <a:pt x="2873" y="5909"/>
                </a:lnTo>
                <a:lnTo>
                  <a:pt x="2876" y="5906"/>
                </a:lnTo>
                <a:lnTo>
                  <a:pt x="2878" y="5901"/>
                </a:lnTo>
                <a:lnTo>
                  <a:pt x="2880" y="5889"/>
                </a:lnTo>
                <a:lnTo>
                  <a:pt x="2881" y="5877"/>
                </a:lnTo>
                <a:lnTo>
                  <a:pt x="2883" y="5872"/>
                </a:lnTo>
                <a:lnTo>
                  <a:pt x="2886" y="5868"/>
                </a:lnTo>
                <a:lnTo>
                  <a:pt x="2888" y="5858"/>
                </a:lnTo>
                <a:lnTo>
                  <a:pt x="2892" y="5846"/>
                </a:lnTo>
                <a:lnTo>
                  <a:pt x="2893" y="5836"/>
                </a:lnTo>
                <a:lnTo>
                  <a:pt x="2893" y="5820"/>
                </a:lnTo>
                <a:lnTo>
                  <a:pt x="2892" y="5812"/>
                </a:lnTo>
                <a:lnTo>
                  <a:pt x="2888" y="5803"/>
                </a:lnTo>
                <a:lnTo>
                  <a:pt x="2880" y="5786"/>
                </a:lnTo>
                <a:lnTo>
                  <a:pt x="2880" y="5779"/>
                </a:lnTo>
                <a:lnTo>
                  <a:pt x="2880" y="5774"/>
                </a:lnTo>
                <a:lnTo>
                  <a:pt x="2880" y="5773"/>
                </a:lnTo>
                <a:lnTo>
                  <a:pt x="2876" y="5773"/>
                </a:lnTo>
                <a:lnTo>
                  <a:pt x="2873" y="5773"/>
                </a:lnTo>
                <a:lnTo>
                  <a:pt x="2873" y="5766"/>
                </a:lnTo>
                <a:lnTo>
                  <a:pt x="2873" y="5761"/>
                </a:lnTo>
                <a:lnTo>
                  <a:pt x="2873" y="5759"/>
                </a:lnTo>
                <a:lnTo>
                  <a:pt x="2869" y="5759"/>
                </a:lnTo>
                <a:lnTo>
                  <a:pt x="2866" y="5759"/>
                </a:lnTo>
                <a:lnTo>
                  <a:pt x="2863" y="5749"/>
                </a:lnTo>
                <a:lnTo>
                  <a:pt x="2863" y="5738"/>
                </a:lnTo>
                <a:lnTo>
                  <a:pt x="2861" y="5728"/>
                </a:lnTo>
                <a:lnTo>
                  <a:pt x="2859" y="5718"/>
                </a:lnTo>
                <a:lnTo>
                  <a:pt x="2857" y="5716"/>
                </a:lnTo>
                <a:lnTo>
                  <a:pt x="2856" y="5716"/>
                </a:lnTo>
                <a:lnTo>
                  <a:pt x="2854" y="5714"/>
                </a:lnTo>
                <a:lnTo>
                  <a:pt x="2852" y="5711"/>
                </a:lnTo>
                <a:lnTo>
                  <a:pt x="2851" y="5704"/>
                </a:lnTo>
                <a:lnTo>
                  <a:pt x="2849" y="5701"/>
                </a:lnTo>
                <a:lnTo>
                  <a:pt x="2846" y="5691"/>
                </a:lnTo>
                <a:lnTo>
                  <a:pt x="2846" y="5643"/>
                </a:lnTo>
                <a:lnTo>
                  <a:pt x="2849" y="5641"/>
                </a:lnTo>
                <a:lnTo>
                  <a:pt x="2852" y="5639"/>
                </a:lnTo>
                <a:lnTo>
                  <a:pt x="2854" y="5638"/>
                </a:lnTo>
                <a:lnTo>
                  <a:pt x="2859" y="5636"/>
                </a:lnTo>
                <a:lnTo>
                  <a:pt x="2864" y="5636"/>
                </a:lnTo>
                <a:lnTo>
                  <a:pt x="2868" y="5634"/>
                </a:lnTo>
                <a:lnTo>
                  <a:pt x="2871" y="5633"/>
                </a:lnTo>
                <a:lnTo>
                  <a:pt x="2873" y="5629"/>
                </a:lnTo>
                <a:lnTo>
                  <a:pt x="2886" y="5622"/>
                </a:lnTo>
                <a:lnTo>
                  <a:pt x="2900" y="5616"/>
                </a:lnTo>
                <a:lnTo>
                  <a:pt x="2902" y="5607"/>
                </a:lnTo>
                <a:lnTo>
                  <a:pt x="2900" y="5600"/>
                </a:lnTo>
                <a:lnTo>
                  <a:pt x="2897" y="5595"/>
                </a:lnTo>
                <a:lnTo>
                  <a:pt x="2893" y="5592"/>
                </a:lnTo>
                <a:lnTo>
                  <a:pt x="2885" y="5585"/>
                </a:lnTo>
                <a:lnTo>
                  <a:pt x="2881" y="5580"/>
                </a:lnTo>
                <a:lnTo>
                  <a:pt x="2880" y="5575"/>
                </a:lnTo>
                <a:lnTo>
                  <a:pt x="2880" y="5568"/>
                </a:lnTo>
                <a:lnTo>
                  <a:pt x="2880" y="5561"/>
                </a:lnTo>
                <a:lnTo>
                  <a:pt x="2881" y="5556"/>
                </a:lnTo>
                <a:lnTo>
                  <a:pt x="2886" y="5554"/>
                </a:lnTo>
                <a:lnTo>
                  <a:pt x="2892" y="5554"/>
                </a:lnTo>
                <a:lnTo>
                  <a:pt x="2897" y="5554"/>
                </a:lnTo>
                <a:lnTo>
                  <a:pt x="2902" y="5554"/>
                </a:lnTo>
                <a:lnTo>
                  <a:pt x="2907" y="5554"/>
                </a:lnTo>
                <a:lnTo>
                  <a:pt x="2907" y="5547"/>
                </a:lnTo>
                <a:lnTo>
                  <a:pt x="2910" y="5546"/>
                </a:lnTo>
                <a:lnTo>
                  <a:pt x="2915" y="5546"/>
                </a:lnTo>
                <a:lnTo>
                  <a:pt x="2919" y="5544"/>
                </a:lnTo>
                <a:lnTo>
                  <a:pt x="2921" y="5542"/>
                </a:lnTo>
                <a:lnTo>
                  <a:pt x="2921" y="5541"/>
                </a:lnTo>
                <a:lnTo>
                  <a:pt x="2924" y="5541"/>
                </a:lnTo>
                <a:lnTo>
                  <a:pt x="2926" y="5542"/>
                </a:lnTo>
                <a:lnTo>
                  <a:pt x="2927" y="5542"/>
                </a:lnTo>
                <a:lnTo>
                  <a:pt x="2929" y="5542"/>
                </a:lnTo>
                <a:lnTo>
                  <a:pt x="2931" y="5542"/>
                </a:lnTo>
                <a:lnTo>
                  <a:pt x="2932" y="5542"/>
                </a:lnTo>
                <a:lnTo>
                  <a:pt x="2934" y="5542"/>
                </a:lnTo>
                <a:lnTo>
                  <a:pt x="2936" y="5541"/>
                </a:lnTo>
                <a:lnTo>
                  <a:pt x="2938" y="5541"/>
                </a:lnTo>
                <a:lnTo>
                  <a:pt x="2939" y="5541"/>
                </a:lnTo>
                <a:lnTo>
                  <a:pt x="2941" y="5541"/>
                </a:lnTo>
                <a:lnTo>
                  <a:pt x="2943" y="5539"/>
                </a:lnTo>
                <a:lnTo>
                  <a:pt x="2944" y="5539"/>
                </a:lnTo>
                <a:lnTo>
                  <a:pt x="2946" y="5537"/>
                </a:lnTo>
                <a:lnTo>
                  <a:pt x="2948" y="5537"/>
                </a:lnTo>
                <a:lnTo>
                  <a:pt x="2950" y="5537"/>
                </a:lnTo>
                <a:lnTo>
                  <a:pt x="2950" y="5535"/>
                </a:lnTo>
                <a:lnTo>
                  <a:pt x="2951" y="5535"/>
                </a:lnTo>
                <a:lnTo>
                  <a:pt x="2953" y="5535"/>
                </a:lnTo>
                <a:lnTo>
                  <a:pt x="2955" y="5534"/>
                </a:lnTo>
                <a:lnTo>
                  <a:pt x="2958" y="5534"/>
                </a:lnTo>
                <a:lnTo>
                  <a:pt x="2961" y="5534"/>
                </a:lnTo>
                <a:lnTo>
                  <a:pt x="2965" y="5534"/>
                </a:lnTo>
                <a:lnTo>
                  <a:pt x="2967" y="5534"/>
                </a:lnTo>
                <a:lnTo>
                  <a:pt x="2970" y="5529"/>
                </a:lnTo>
                <a:lnTo>
                  <a:pt x="2977" y="5522"/>
                </a:lnTo>
                <a:lnTo>
                  <a:pt x="2984" y="5517"/>
                </a:lnTo>
                <a:lnTo>
                  <a:pt x="2990" y="5512"/>
                </a:lnTo>
                <a:lnTo>
                  <a:pt x="2990" y="5510"/>
                </a:lnTo>
                <a:lnTo>
                  <a:pt x="2992" y="5508"/>
                </a:lnTo>
                <a:lnTo>
                  <a:pt x="2992" y="5506"/>
                </a:lnTo>
                <a:lnTo>
                  <a:pt x="2996" y="5506"/>
                </a:lnTo>
                <a:lnTo>
                  <a:pt x="2997" y="5503"/>
                </a:lnTo>
                <a:lnTo>
                  <a:pt x="2999" y="5503"/>
                </a:lnTo>
                <a:lnTo>
                  <a:pt x="3004" y="5496"/>
                </a:lnTo>
                <a:lnTo>
                  <a:pt x="3011" y="5491"/>
                </a:lnTo>
                <a:lnTo>
                  <a:pt x="3016" y="5488"/>
                </a:lnTo>
                <a:lnTo>
                  <a:pt x="3018" y="5484"/>
                </a:lnTo>
                <a:lnTo>
                  <a:pt x="3019" y="5481"/>
                </a:lnTo>
                <a:lnTo>
                  <a:pt x="3021" y="5477"/>
                </a:lnTo>
                <a:lnTo>
                  <a:pt x="3025" y="5472"/>
                </a:lnTo>
                <a:lnTo>
                  <a:pt x="3026" y="5471"/>
                </a:lnTo>
                <a:lnTo>
                  <a:pt x="3030" y="5467"/>
                </a:lnTo>
                <a:lnTo>
                  <a:pt x="3033" y="5464"/>
                </a:lnTo>
                <a:lnTo>
                  <a:pt x="3035" y="5455"/>
                </a:lnTo>
                <a:lnTo>
                  <a:pt x="3036" y="5450"/>
                </a:lnTo>
                <a:lnTo>
                  <a:pt x="3040" y="5447"/>
                </a:lnTo>
                <a:lnTo>
                  <a:pt x="3043" y="5443"/>
                </a:lnTo>
                <a:lnTo>
                  <a:pt x="3048" y="5442"/>
                </a:lnTo>
                <a:lnTo>
                  <a:pt x="3050" y="5438"/>
                </a:lnTo>
                <a:lnTo>
                  <a:pt x="3054" y="5438"/>
                </a:lnTo>
                <a:lnTo>
                  <a:pt x="3055" y="5435"/>
                </a:lnTo>
                <a:lnTo>
                  <a:pt x="3057" y="5428"/>
                </a:lnTo>
                <a:lnTo>
                  <a:pt x="3059" y="5421"/>
                </a:lnTo>
                <a:lnTo>
                  <a:pt x="3060" y="5420"/>
                </a:lnTo>
                <a:lnTo>
                  <a:pt x="3064" y="5418"/>
                </a:lnTo>
                <a:lnTo>
                  <a:pt x="3064" y="5409"/>
                </a:lnTo>
                <a:lnTo>
                  <a:pt x="3064" y="5402"/>
                </a:lnTo>
                <a:lnTo>
                  <a:pt x="3060" y="5397"/>
                </a:lnTo>
                <a:lnTo>
                  <a:pt x="3059" y="5392"/>
                </a:lnTo>
                <a:lnTo>
                  <a:pt x="3052" y="5384"/>
                </a:lnTo>
                <a:lnTo>
                  <a:pt x="3050" y="5377"/>
                </a:lnTo>
                <a:lnTo>
                  <a:pt x="3050" y="5370"/>
                </a:lnTo>
                <a:lnTo>
                  <a:pt x="3054" y="5367"/>
                </a:lnTo>
                <a:lnTo>
                  <a:pt x="3055" y="5362"/>
                </a:lnTo>
                <a:lnTo>
                  <a:pt x="3057" y="5350"/>
                </a:lnTo>
                <a:lnTo>
                  <a:pt x="3059" y="5338"/>
                </a:lnTo>
                <a:lnTo>
                  <a:pt x="3060" y="5333"/>
                </a:lnTo>
                <a:lnTo>
                  <a:pt x="3064" y="5329"/>
                </a:lnTo>
                <a:lnTo>
                  <a:pt x="3065" y="5324"/>
                </a:lnTo>
                <a:lnTo>
                  <a:pt x="3067" y="5322"/>
                </a:lnTo>
                <a:lnTo>
                  <a:pt x="3071" y="5322"/>
                </a:lnTo>
                <a:lnTo>
                  <a:pt x="3074" y="5314"/>
                </a:lnTo>
                <a:lnTo>
                  <a:pt x="3079" y="5307"/>
                </a:lnTo>
                <a:lnTo>
                  <a:pt x="3083" y="5298"/>
                </a:lnTo>
                <a:lnTo>
                  <a:pt x="3084" y="5293"/>
                </a:lnTo>
                <a:lnTo>
                  <a:pt x="3084" y="5288"/>
                </a:lnTo>
                <a:lnTo>
                  <a:pt x="3084" y="5261"/>
                </a:lnTo>
                <a:lnTo>
                  <a:pt x="3081" y="5261"/>
                </a:lnTo>
                <a:lnTo>
                  <a:pt x="3079" y="5257"/>
                </a:lnTo>
                <a:lnTo>
                  <a:pt x="3077" y="5251"/>
                </a:lnTo>
                <a:lnTo>
                  <a:pt x="3076" y="5244"/>
                </a:lnTo>
                <a:lnTo>
                  <a:pt x="3074" y="5242"/>
                </a:lnTo>
                <a:lnTo>
                  <a:pt x="3071" y="5240"/>
                </a:lnTo>
                <a:lnTo>
                  <a:pt x="3071" y="5234"/>
                </a:lnTo>
                <a:lnTo>
                  <a:pt x="3071" y="5230"/>
                </a:lnTo>
                <a:lnTo>
                  <a:pt x="3062" y="5211"/>
                </a:lnTo>
                <a:lnTo>
                  <a:pt x="3062" y="5210"/>
                </a:lnTo>
                <a:lnTo>
                  <a:pt x="3060" y="5203"/>
                </a:lnTo>
                <a:lnTo>
                  <a:pt x="3062" y="5194"/>
                </a:lnTo>
                <a:lnTo>
                  <a:pt x="3060" y="5192"/>
                </a:lnTo>
                <a:lnTo>
                  <a:pt x="3059" y="5192"/>
                </a:lnTo>
                <a:lnTo>
                  <a:pt x="3057" y="5192"/>
                </a:lnTo>
                <a:lnTo>
                  <a:pt x="3057" y="5186"/>
                </a:lnTo>
                <a:lnTo>
                  <a:pt x="3055" y="5182"/>
                </a:lnTo>
                <a:lnTo>
                  <a:pt x="3054" y="5179"/>
                </a:lnTo>
                <a:lnTo>
                  <a:pt x="3048" y="5172"/>
                </a:lnTo>
                <a:lnTo>
                  <a:pt x="3047" y="5169"/>
                </a:lnTo>
                <a:lnTo>
                  <a:pt x="3045" y="5165"/>
                </a:lnTo>
                <a:lnTo>
                  <a:pt x="3047" y="5160"/>
                </a:lnTo>
                <a:lnTo>
                  <a:pt x="3048" y="5155"/>
                </a:lnTo>
                <a:lnTo>
                  <a:pt x="3048" y="5152"/>
                </a:lnTo>
                <a:lnTo>
                  <a:pt x="3043" y="5145"/>
                </a:lnTo>
                <a:lnTo>
                  <a:pt x="3040" y="5136"/>
                </a:lnTo>
                <a:lnTo>
                  <a:pt x="3038" y="5128"/>
                </a:lnTo>
                <a:lnTo>
                  <a:pt x="3040" y="5119"/>
                </a:lnTo>
                <a:lnTo>
                  <a:pt x="3036" y="5117"/>
                </a:lnTo>
                <a:lnTo>
                  <a:pt x="3036" y="5114"/>
                </a:lnTo>
                <a:lnTo>
                  <a:pt x="3036" y="5112"/>
                </a:lnTo>
                <a:lnTo>
                  <a:pt x="3036" y="5111"/>
                </a:lnTo>
                <a:lnTo>
                  <a:pt x="3036" y="5109"/>
                </a:lnTo>
                <a:lnTo>
                  <a:pt x="3036" y="5106"/>
                </a:lnTo>
                <a:lnTo>
                  <a:pt x="3036" y="5104"/>
                </a:lnTo>
                <a:lnTo>
                  <a:pt x="3036" y="5100"/>
                </a:lnTo>
                <a:lnTo>
                  <a:pt x="3036" y="5097"/>
                </a:lnTo>
                <a:lnTo>
                  <a:pt x="3036" y="5094"/>
                </a:lnTo>
                <a:lnTo>
                  <a:pt x="3028" y="5078"/>
                </a:lnTo>
                <a:lnTo>
                  <a:pt x="3025" y="5071"/>
                </a:lnTo>
                <a:lnTo>
                  <a:pt x="3021" y="5065"/>
                </a:lnTo>
                <a:lnTo>
                  <a:pt x="3019" y="5063"/>
                </a:lnTo>
                <a:lnTo>
                  <a:pt x="3016" y="5056"/>
                </a:lnTo>
                <a:lnTo>
                  <a:pt x="3016" y="5053"/>
                </a:lnTo>
                <a:lnTo>
                  <a:pt x="3016" y="5048"/>
                </a:lnTo>
                <a:lnTo>
                  <a:pt x="3016" y="5044"/>
                </a:lnTo>
                <a:lnTo>
                  <a:pt x="3016" y="5042"/>
                </a:lnTo>
                <a:lnTo>
                  <a:pt x="3035" y="5039"/>
                </a:lnTo>
                <a:lnTo>
                  <a:pt x="3050" y="5034"/>
                </a:lnTo>
                <a:lnTo>
                  <a:pt x="3069" y="5029"/>
                </a:lnTo>
                <a:lnTo>
                  <a:pt x="3079" y="5029"/>
                </a:lnTo>
                <a:lnTo>
                  <a:pt x="3091" y="5029"/>
                </a:lnTo>
                <a:lnTo>
                  <a:pt x="3094" y="5022"/>
                </a:lnTo>
                <a:lnTo>
                  <a:pt x="3098" y="5015"/>
                </a:lnTo>
                <a:lnTo>
                  <a:pt x="3098" y="5012"/>
                </a:lnTo>
                <a:lnTo>
                  <a:pt x="3098" y="5008"/>
                </a:lnTo>
                <a:lnTo>
                  <a:pt x="3101" y="5008"/>
                </a:lnTo>
                <a:lnTo>
                  <a:pt x="3105" y="5008"/>
                </a:lnTo>
                <a:lnTo>
                  <a:pt x="3105" y="5005"/>
                </a:lnTo>
                <a:lnTo>
                  <a:pt x="3105" y="5002"/>
                </a:lnTo>
                <a:lnTo>
                  <a:pt x="3108" y="5002"/>
                </a:lnTo>
                <a:lnTo>
                  <a:pt x="3112" y="5002"/>
                </a:lnTo>
                <a:lnTo>
                  <a:pt x="3118" y="4988"/>
                </a:lnTo>
                <a:lnTo>
                  <a:pt x="3118" y="4984"/>
                </a:lnTo>
                <a:lnTo>
                  <a:pt x="3118" y="4981"/>
                </a:lnTo>
                <a:lnTo>
                  <a:pt x="3122" y="4981"/>
                </a:lnTo>
                <a:lnTo>
                  <a:pt x="3125" y="4981"/>
                </a:lnTo>
                <a:lnTo>
                  <a:pt x="3125" y="4978"/>
                </a:lnTo>
                <a:lnTo>
                  <a:pt x="3125" y="4974"/>
                </a:lnTo>
                <a:lnTo>
                  <a:pt x="3125" y="4971"/>
                </a:lnTo>
                <a:lnTo>
                  <a:pt x="3125" y="4967"/>
                </a:lnTo>
                <a:lnTo>
                  <a:pt x="3132" y="4949"/>
                </a:lnTo>
                <a:lnTo>
                  <a:pt x="3137" y="4930"/>
                </a:lnTo>
                <a:lnTo>
                  <a:pt x="3142" y="4908"/>
                </a:lnTo>
                <a:lnTo>
                  <a:pt x="3146" y="4886"/>
                </a:lnTo>
                <a:lnTo>
                  <a:pt x="3134" y="4863"/>
                </a:lnTo>
                <a:lnTo>
                  <a:pt x="3125" y="4845"/>
                </a:lnTo>
                <a:lnTo>
                  <a:pt x="3122" y="4845"/>
                </a:lnTo>
                <a:lnTo>
                  <a:pt x="3118" y="4845"/>
                </a:lnTo>
                <a:lnTo>
                  <a:pt x="3118" y="4843"/>
                </a:lnTo>
                <a:lnTo>
                  <a:pt x="3118" y="4838"/>
                </a:lnTo>
                <a:lnTo>
                  <a:pt x="3118" y="4834"/>
                </a:lnTo>
                <a:lnTo>
                  <a:pt x="3118" y="4831"/>
                </a:lnTo>
                <a:lnTo>
                  <a:pt x="3115" y="4829"/>
                </a:lnTo>
                <a:lnTo>
                  <a:pt x="3112" y="4828"/>
                </a:lnTo>
                <a:lnTo>
                  <a:pt x="3105" y="4824"/>
                </a:lnTo>
                <a:lnTo>
                  <a:pt x="3105" y="4821"/>
                </a:lnTo>
                <a:lnTo>
                  <a:pt x="3105" y="4817"/>
                </a:lnTo>
                <a:lnTo>
                  <a:pt x="3101" y="4816"/>
                </a:lnTo>
                <a:lnTo>
                  <a:pt x="3098" y="4814"/>
                </a:lnTo>
                <a:lnTo>
                  <a:pt x="3094" y="4812"/>
                </a:lnTo>
                <a:lnTo>
                  <a:pt x="3091" y="4811"/>
                </a:lnTo>
                <a:lnTo>
                  <a:pt x="3089" y="4805"/>
                </a:lnTo>
                <a:lnTo>
                  <a:pt x="3086" y="4802"/>
                </a:lnTo>
                <a:lnTo>
                  <a:pt x="3083" y="4799"/>
                </a:lnTo>
                <a:lnTo>
                  <a:pt x="3077" y="4797"/>
                </a:lnTo>
                <a:lnTo>
                  <a:pt x="3072" y="4795"/>
                </a:lnTo>
                <a:lnTo>
                  <a:pt x="3069" y="4792"/>
                </a:lnTo>
                <a:lnTo>
                  <a:pt x="3065" y="4788"/>
                </a:lnTo>
                <a:lnTo>
                  <a:pt x="3064" y="4783"/>
                </a:lnTo>
                <a:lnTo>
                  <a:pt x="3055" y="4778"/>
                </a:lnTo>
                <a:lnTo>
                  <a:pt x="3048" y="4771"/>
                </a:lnTo>
                <a:lnTo>
                  <a:pt x="3042" y="4764"/>
                </a:lnTo>
                <a:lnTo>
                  <a:pt x="3036" y="4756"/>
                </a:lnTo>
                <a:lnTo>
                  <a:pt x="3033" y="4753"/>
                </a:lnTo>
                <a:lnTo>
                  <a:pt x="3030" y="4749"/>
                </a:lnTo>
                <a:lnTo>
                  <a:pt x="3021" y="4744"/>
                </a:lnTo>
                <a:lnTo>
                  <a:pt x="3013" y="4739"/>
                </a:lnTo>
                <a:lnTo>
                  <a:pt x="3011" y="4734"/>
                </a:lnTo>
                <a:lnTo>
                  <a:pt x="3009" y="4729"/>
                </a:lnTo>
                <a:lnTo>
                  <a:pt x="3011" y="4722"/>
                </a:lnTo>
                <a:lnTo>
                  <a:pt x="3011" y="4715"/>
                </a:lnTo>
                <a:lnTo>
                  <a:pt x="3008" y="4706"/>
                </a:lnTo>
                <a:lnTo>
                  <a:pt x="3004" y="4698"/>
                </a:lnTo>
                <a:lnTo>
                  <a:pt x="3002" y="4693"/>
                </a:lnTo>
                <a:lnTo>
                  <a:pt x="3002" y="4688"/>
                </a:lnTo>
                <a:lnTo>
                  <a:pt x="3002" y="4682"/>
                </a:lnTo>
                <a:lnTo>
                  <a:pt x="3002" y="4677"/>
                </a:lnTo>
                <a:lnTo>
                  <a:pt x="3001" y="4671"/>
                </a:lnTo>
                <a:lnTo>
                  <a:pt x="3002" y="4667"/>
                </a:lnTo>
                <a:lnTo>
                  <a:pt x="3009" y="4667"/>
                </a:lnTo>
                <a:lnTo>
                  <a:pt x="3009" y="4659"/>
                </a:lnTo>
                <a:lnTo>
                  <a:pt x="3008" y="4652"/>
                </a:lnTo>
                <a:lnTo>
                  <a:pt x="3006" y="4645"/>
                </a:lnTo>
                <a:lnTo>
                  <a:pt x="3002" y="4640"/>
                </a:lnTo>
                <a:lnTo>
                  <a:pt x="3008" y="4636"/>
                </a:lnTo>
                <a:lnTo>
                  <a:pt x="3009" y="4631"/>
                </a:lnTo>
                <a:lnTo>
                  <a:pt x="3011" y="4624"/>
                </a:lnTo>
                <a:lnTo>
                  <a:pt x="3009" y="4618"/>
                </a:lnTo>
                <a:lnTo>
                  <a:pt x="3009" y="4601"/>
                </a:lnTo>
                <a:lnTo>
                  <a:pt x="3008" y="4592"/>
                </a:lnTo>
                <a:lnTo>
                  <a:pt x="3009" y="4585"/>
                </a:lnTo>
                <a:lnTo>
                  <a:pt x="3013" y="4578"/>
                </a:lnTo>
                <a:lnTo>
                  <a:pt x="3014" y="4572"/>
                </a:lnTo>
                <a:lnTo>
                  <a:pt x="3016" y="4553"/>
                </a:lnTo>
                <a:lnTo>
                  <a:pt x="3016" y="4534"/>
                </a:lnTo>
                <a:lnTo>
                  <a:pt x="3016" y="4517"/>
                </a:lnTo>
                <a:lnTo>
                  <a:pt x="3019" y="4495"/>
                </a:lnTo>
                <a:lnTo>
                  <a:pt x="3023" y="4476"/>
                </a:lnTo>
                <a:lnTo>
                  <a:pt x="3016" y="4476"/>
                </a:lnTo>
                <a:lnTo>
                  <a:pt x="3016" y="4473"/>
                </a:lnTo>
                <a:lnTo>
                  <a:pt x="3016" y="4469"/>
                </a:lnTo>
                <a:lnTo>
                  <a:pt x="3014" y="4466"/>
                </a:lnTo>
                <a:lnTo>
                  <a:pt x="3011" y="4464"/>
                </a:lnTo>
                <a:lnTo>
                  <a:pt x="3002" y="4462"/>
                </a:lnTo>
                <a:lnTo>
                  <a:pt x="2999" y="4461"/>
                </a:lnTo>
                <a:lnTo>
                  <a:pt x="2996" y="4459"/>
                </a:lnTo>
                <a:lnTo>
                  <a:pt x="2992" y="4457"/>
                </a:lnTo>
                <a:lnTo>
                  <a:pt x="2989" y="4456"/>
                </a:lnTo>
                <a:lnTo>
                  <a:pt x="2989" y="4449"/>
                </a:lnTo>
                <a:lnTo>
                  <a:pt x="2989" y="4442"/>
                </a:lnTo>
                <a:lnTo>
                  <a:pt x="2989" y="4437"/>
                </a:lnTo>
                <a:lnTo>
                  <a:pt x="2985" y="4428"/>
                </a:lnTo>
                <a:lnTo>
                  <a:pt x="2982" y="4420"/>
                </a:lnTo>
                <a:lnTo>
                  <a:pt x="2980" y="4415"/>
                </a:lnTo>
                <a:lnTo>
                  <a:pt x="2982" y="4408"/>
                </a:lnTo>
                <a:lnTo>
                  <a:pt x="2979" y="4403"/>
                </a:lnTo>
                <a:lnTo>
                  <a:pt x="2977" y="4396"/>
                </a:lnTo>
                <a:lnTo>
                  <a:pt x="2973" y="4391"/>
                </a:lnTo>
                <a:lnTo>
                  <a:pt x="2972" y="4389"/>
                </a:lnTo>
                <a:lnTo>
                  <a:pt x="2968" y="4387"/>
                </a:lnTo>
                <a:lnTo>
                  <a:pt x="2968" y="4379"/>
                </a:lnTo>
                <a:lnTo>
                  <a:pt x="2967" y="4372"/>
                </a:lnTo>
                <a:lnTo>
                  <a:pt x="2961" y="4369"/>
                </a:lnTo>
                <a:lnTo>
                  <a:pt x="2955" y="4367"/>
                </a:lnTo>
                <a:lnTo>
                  <a:pt x="2955" y="4364"/>
                </a:lnTo>
                <a:lnTo>
                  <a:pt x="2955" y="4360"/>
                </a:lnTo>
                <a:lnTo>
                  <a:pt x="2955" y="4357"/>
                </a:lnTo>
                <a:lnTo>
                  <a:pt x="2955" y="4353"/>
                </a:lnTo>
                <a:lnTo>
                  <a:pt x="2961" y="4353"/>
                </a:lnTo>
                <a:lnTo>
                  <a:pt x="2960" y="4350"/>
                </a:lnTo>
                <a:lnTo>
                  <a:pt x="2958" y="4348"/>
                </a:lnTo>
                <a:lnTo>
                  <a:pt x="2955" y="4347"/>
                </a:lnTo>
                <a:lnTo>
                  <a:pt x="2953" y="4323"/>
                </a:lnTo>
                <a:lnTo>
                  <a:pt x="2953" y="4307"/>
                </a:lnTo>
                <a:lnTo>
                  <a:pt x="2953" y="4302"/>
                </a:lnTo>
                <a:lnTo>
                  <a:pt x="2955" y="4299"/>
                </a:lnTo>
                <a:lnTo>
                  <a:pt x="2961" y="4299"/>
                </a:lnTo>
                <a:lnTo>
                  <a:pt x="2961" y="4294"/>
                </a:lnTo>
                <a:lnTo>
                  <a:pt x="2961" y="4289"/>
                </a:lnTo>
                <a:lnTo>
                  <a:pt x="2961" y="4283"/>
                </a:lnTo>
                <a:lnTo>
                  <a:pt x="2961" y="4278"/>
                </a:lnTo>
                <a:lnTo>
                  <a:pt x="2963" y="4277"/>
                </a:lnTo>
                <a:lnTo>
                  <a:pt x="2965" y="4277"/>
                </a:lnTo>
                <a:lnTo>
                  <a:pt x="2967" y="4275"/>
                </a:lnTo>
                <a:lnTo>
                  <a:pt x="2968" y="4271"/>
                </a:lnTo>
                <a:lnTo>
                  <a:pt x="2970" y="4265"/>
                </a:lnTo>
                <a:lnTo>
                  <a:pt x="2972" y="4261"/>
                </a:lnTo>
                <a:lnTo>
                  <a:pt x="2975" y="4251"/>
                </a:lnTo>
                <a:lnTo>
                  <a:pt x="2973" y="4234"/>
                </a:lnTo>
                <a:lnTo>
                  <a:pt x="2970" y="4219"/>
                </a:lnTo>
                <a:lnTo>
                  <a:pt x="2967" y="4203"/>
                </a:lnTo>
                <a:lnTo>
                  <a:pt x="2968" y="4183"/>
                </a:lnTo>
                <a:lnTo>
                  <a:pt x="2970" y="4176"/>
                </a:lnTo>
                <a:lnTo>
                  <a:pt x="2972" y="4169"/>
                </a:lnTo>
                <a:lnTo>
                  <a:pt x="2977" y="4157"/>
                </a:lnTo>
                <a:lnTo>
                  <a:pt x="2984" y="4147"/>
                </a:lnTo>
                <a:lnTo>
                  <a:pt x="2989" y="4135"/>
                </a:lnTo>
                <a:lnTo>
                  <a:pt x="2987" y="4128"/>
                </a:lnTo>
                <a:lnTo>
                  <a:pt x="2985" y="4121"/>
                </a:lnTo>
                <a:lnTo>
                  <a:pt x="2982" y="4116"/>
                </a:lnTo>
                <a:lnTo>
                  <a:pt x="2982" y="4108"/>
                </a:lnTo>
                <a:lnTo>
                  <a:pt x="2979" y="4102"/>
                </a:lnTo>
                <a:lnTo>
                  <a:pt x="2977" y="4096"/>
                </a:lnTo>
                <a:lnTo>
                  <a:pt x="2973" y="4091"/>
                </a:lnTo>
                <a:lnTo>
                  <a:pt x="2972" y="4089"/>
                </a:lnTo>
                <a:lnTo>
                  <a:pt x="2968" y="4087"/>
                </a:lnTo>
                <a:lnTo>
                  <a:pt x="2968" y="4070"/>
                </a:lnTo>
                <a:lnTo>
                  <a:pt x="2967" y="4063"/>
                </a:lnTo>
                <a:lnTo>
                  <a:pt x="2965" y="4062"/>
                </a:lnTo>
                <a:lnTo>
                  <a:pt x="2961" y="4060"/>
                </a:lnTo>
                <a:lnTo>
                  <a:pt x="2961" y="4044"/>
                </a:lnTo>
                <a:lnTo>
                  <a:pt x="2960" y="4029"/>
                </a:lnTo>
                <a:lnTo>
                  <a:pt x="2955" y="4005"/>
                </a:lnTo>
                <a:lnTo>
                  <a:pt x="2960" y="4002"/>
                </a:lnTo>
                <a:lnTo>
                  <a:pt x="2965" y="3998"/>
                </a:lnTo>
                <a:lnTo>
                  <a:pt x="2968" y="3993"/>
                </a:lnTo>
                <a:lnTo>
                  <a:pt x="2972" y="3988"/>
                </a:lnTo>
                <a:lnTo>
                  <a:pt x="2975" y="3976"/>
                </a:lnTo>
                <a:lnTo>
                  <a:pt x="2982" y="3964"/>
                </a:lnTo>
                <a:lnTo>
                  <a:pt x="2985" y="3964"/>
                </a:lnTo>
                <a:lnTo>
                  <a:pt x="2987" y="3963"/>
                </a:lnTo>
                <a:lnTo>
                  <a:pt x="2989" y="3958"/>
                </a:lnTo>
                <a:lnTo>
                  <a:pt x="2992" y="3954"/>
                </a:lnTo>
                <a:lnTo>
                  <a:pt x="2994" y="3952"/>
                </a:lnTo>
                <a:lnTo>
                  <a:pt x="2996" y="3951"/>
                </a:lnTo>
                <a:lnTo>
                  <a:pt x="2996" y="3935"/>
                </a:lnTo>
                <a:lnTo>
                  <a:pt x="2996" y="3920"/>
                </a:lnTo>
                <a:lnTo>
                  <a:pt x="2996" y="3905"/>
                </a:lnTo>
                <a:lnTo>
                  <a:pt x="2996" y="3889"/>
                </a:lnTo>
                <a:lnTo>
                  <a:pt x="2994" y="3881"/>
                </a:lnTo>
                <a:lnTo>
                  <a:pt x="2992" y="3876"/>
                </a:lnTo>
                <a:lnTo>
                  <a:pt x="2990" y="3869"/>
                </a:lnTo>
                <a:lnTo>
                  <a:pt x="2989" y="3862"/>
                </a:lnTo>
                <a:lnTo>
                  <a:pt x="2996" y="3852"/>
                </a:lnTo>
                <a:lnTo>
                  <a:pt x="3004" y="3843"/>
                </a:lnTo>
                <a:lnTo>
                  <a:pt x="3013" y="3835"/>
                </a:lnTo>
                <a:lnTo>
                  <a:pt x="3023" y="3828"/>
                </a:lnTo>
                <a:lnTo>
                  <a:pt x="3023" y="3821"/>
                </a:lnTo>
                <a:lnTo>
                  <a:pt x="3023" y="3816"/>
                </a:lnTo>
                <a:lnTo>
                  <a:pt x="3026" y="3814"/>
                </a:lnTo>
                <a:lnTo>
                  <a:pt x="3030" y="3811"/>
                </a:lnTo>
                <a:lnTo>
                  <a:pt x="3033" y="3809"/>
                </a:lnTo>
                <a:lnTo>
                  <a:pt x="3036" y="3806"/>
                </a:lnTo>
                <a:lnTo>
                  <a:pt x="3036" y="3801"/>
                </a:lnTo>
                <a:lnTo>
                  <a:pt x="3036" y="3794"/>
                </a:lnTo>
                <a:lnTo>
                  <a:pt x="3043" y="3790"/>
                </a:lnTo>
                <a:lnTo>
                  <a:pt x="3050" y="3785"/>
                </a:lnTo>
                <a:lnTo>
                  <a:pt x="3060" y="3773"/>
                </a:lnTo>
                <a:lnTo>
                  <a:pt x="3071" y="3761"/>
                </a:lnTo>
                <a:lnTo>
                  <a:pt x="3077" y="3756"/>
                </a:lnTo>
                <a:lnTo>
                  <a:pt x="3084" y="3753"/>
                </a:lnTo>
                <a:lnTo>
                  <a:pt x="3084" y="3746"/>
                </a:lnTo>
                <a:lnTo>
                  <a:pt x="3084" y="3741"/>
                </a:lnTo>
                <a:lnTo>
                  <a:pt x="3088" y="3739"/>
                </a:lnTo>
                <a:lnTo>
                  <a:pt x="3091" y="3736"/>
                </a:lnTo>
                <a:lnTo>
                  <a:pt x="3094" y="3734"/>
                </a:lnTo>
                <a:lnTo>
                  <a:pt x="3098" y="3731"/>
                </a:lnTo>
                <a:lnTo>
                  <a:pt x="3098" y="3726"/>
                </a:lnTo>
                <a:lnTo>
                  <a:pt x="3098" y="3719"/>
                </a:lnTo>
                <a:lnTo>
                  <a:pt x="3103" y="3717"/>
                </a:lnTo>
                <a:lnTo>
                  <a:pt x="3108" y="3714"/>
                </a:lnTo>
                <a:lnTo>
                  <a:pt x="3115" y="3705"/>
                </a:lnTo>
                <a:lnTo>
                  <a:pt x="3122" y="3697"/>
                </a:lnTo>
                <a:lnTo>
                  <a:pt x="3127" y="3693"/>
                </a:lnTo>
                <a:lnTo>
                  <a:pt x="3132" y="3691"/>
                </a:lnTo>
                <a:lnTo>
                  <a:pt x="3134" y="3686"/>
                </a:lnTo>
                <a:lnTo>
                  <a:pt x="3137" y="3683"/>
                </a:lnTo>
                <a:lnTo>
                  <a:pt x="3146" y="3678"/>
                </a:lnTo>
                <a:lnTo>
                  <a:pt x="3147" y="3673"/>
                </a:lnTo>
                <a:lnTo>
                  <a:pt x="3149" y="3671"/>
                </a:lnTo>
                <a:lnTo>
                  <a:pt x="3152" y="3671"/>
                </a:lnTo>
                <a:lnTo>
                  <a:pt x="3154" y="3662"/>
                </a:lnTo>
                <a:lnTo>
                  <a:pt x="3156" y="3659"/>
                </a:lnTo>
                <a:lnTo>
                  <a:pt x="3159" y="3657"/>
                </a:lnTo>
                <a:lnTo>
                  <a:pt x="3163" y="3657"/>
                </a:lnTo>
                <a:lnTo>
                  <a:pt x="3166" y="3654"/>
                </a:lnTo>
                <a:lnTo>
                  <a:pt x="3169" y="3652"/>
                </a:lnTo>
                <a:lnTo>
                  <a:pt x="3173" y="3650"/>
                </a:lnTo>
                <a:lnTo>
                  <a:pt x="3192" y="3650"/>
                </a:lnTo>
                <a:lnTo>
                  <a:pt x="3209" y="3650"/>
                </a:lnTo>
                <a:lnTo>
                  <a:pt x="3226" y="3650"/>
                </a:lnTo>
                <a:lnTo>
                  <a:pt x="3241" y="3650"/>
                </a:lnTo>
                <a:lnTo>
                  <a:pt x="3245" y="3652"/>
                </a:lnTo>
                <a:lnTo>
                  <a:pt x="3248" y="3654"/>
                </a:lnTo>
                <a:lnTo>
                  <a:pt x="3251" y="3656"/>
                </a:lnTo>
                <a:lnTo>
                  <a:pt x="3255" y="3657"/>
                </a:lnTo>
                <a:lnTo>
                  <a:pt x="3260" y="3657"/>
                </a:lnTo>
                <a:lnTo>
                  <a:pt x="3265" y="3657"/>
                </a:lnTo>
                <a:lnTo>
                  <a:pt x="3270" y="3657"/>
                </a:lnTo>
                <a:lnTo>
                  <a:pt x="3275" y="3657"/>
                </a:lnTo>
                <a:lnTo>
                  <a:pt x="3275" y="3664"/>
                </a:lnTo>
                <a:lnTo>
                  <a:pt x="3277" y="3666"/>
                </a:lnTo>
                <a:lnTo>
                  <a:pt x="3282" y="3666"/>
                </a:lnTo>
                <a:lnTo>
                  <a:pt x="3292" y="3664"/>
                </a:lnTo>
                <a:lnTo>
                  <a:pt x="3303" y="3662"/>
                </a:lnTo>
                <a:lnTo>
                  <a:pt x="3306" y="3662"/>
                </a:lnTo>
                <a:lnTo>
                  <a:pt x="3309" y="3664"/>
                </a:lnTo>
                <a:lnTo>
                  <a:pt x="3309" y="3668"/>
                </a:lnTo>
                <a:lnTo>
                  <a:pt x="3311" y="3669"/>
                </a:lnTo>
                <a:lnTo>
                  <a:pt x="3316" y="3671"/>
                </a:lnTo>
                <a:lnTo>
                  <a:pt x="3320" y="3674"/>
                </a:lnTo>
                <a:lnTo>
                  <a:pt x="3321" y="3676"/>
                </a:lnTo>
                <a:lnTo>
                  <a:pt x="3323" y="3678"/>
                </a:lnTo>
                <a:lnTo>
                  <a:pt x="3330" y="3676"/>
                </a:lnTo>
                <a:lnTo>
                  <a:pt x="3337" y="3676"/>
                </a:lnTo>
                <a:lnTo>
                  <a:pt x="3345" y="3680"/>
                </a:lnTo>
                <a:lnTo>
                  <a:pt x="3354" y="3683"/>
                </a:lnTo>
                <a:lnTo>
                  <a:pt x="3359" y="3685"/>
                </a:lnTo>
                <a:lnTo>
                  <a:pt x="3364" y="3685"/>
                </a:lnTo>
                <a:lnTo>
                  <a:pt x="3368" y="3678"/>
                </a:lnTo>
                <a:lnTo>
                  <a:pt x="3373" y="3673"/>
                </a:lnTo>
                <a:lnTo>
                  <a:pt x="3378" y="3668"/>
                </a:lnTo>
                <a:lnTo>
                  <a:pt x="3385" y="3664"/>
                </a:lnTo>
                <a:lnTo>
                  <a:pt x="3386" y="3656"/>
                </a:lnTo>
                <a:lnTo>
                  <a:pt x="3388" y="3652"/>
                </a:lnTo>
                <a:lnTo>
                  <a:pt x="3391" y="3650"/>
                </a:lnTo>
                <a:lnTo>
                  <a:pt x="3393" y="3642"/>
                </a:lnTo>
                <a:lnTo>
                  <a:pt x="3395" y="3639"/>
                </a:lnTo>
                <a:lnTo>
                  <a:pt x="3398" y="3637"/>
                </a:lnTo>
                <a:lnTo>
                  <a:pt x="3398" y="3618"/>
                </a:lnTo>
                <a:lnTo>
                  <a:pt x="3398" y="3599"/>
                </a:lnTo>
                <a:lnTo>
                  <a:pt x="3393" y="3567"/>
                </a:lnTo>
                <a:lnTo>
                  <a:pt x="3388" y="3534"/>
                </a:lnTo>
                <a:lnTo>
                  <a:pt x="3385" y="3500"/>
                </a:lnTo>
                <a:lnTo>
                  <a:pt x="3379" y="3499"/>
                </a:lnTo>
                <a:lnTo>
                  <a:pt x="3376" y="3495"/>
                </a:lnTo>
                <a:lnTo>
                  <a:pt x="3371" y="3487"/>
                </a:lnTo>
                <a:lnTo>
                  <a:pt x="3368" y="3487"/>
                </a:lnTo>
                <a:lnTo>
                  <a:pt x="3364" y="3487"/>
                </a:lnTo>
                <a:lnTo>
                  <a:pt x="3361" y="3487"/>
                </a:lnTo>
                <a:lnTo>
                  <a:pt x="3357" y="3487"/>
                </a:lnTo>
                <a:lnTo>
                  <a:pt x="3356" y="3483"/>
                </a:lnTo>
                <a:lnTo>
                  <a:pt x="3354" y="3480"/>
                </a:lnTo>
                <a:lnTo>
                  <a:pt x="3352" y="3476"/>
                </a:lnTo>
                <a:lnTo>
                  <a:pt x="3350" y="3473"/>
                </a:lnTo>
                <a:lnTo>
                  <a:pt x="3347" y="3471"/>
                </a:lnTo>
                <a:lnTo>
                  <a:pt x="3342" y="3471"/>
                </a:lnTo>
                <a:lnTo>
                  <a:pt x="3338" y="3470"/>
                </a:lnTo>
                <a:lnTo>
                  <a:pt x="3337" y="3468"/>
                </a:lnTo>
                <a:lnTo>
                  <a:pt x="3337" y="3466"/>
                </a:lnTo>
                <a:lnTo>
                  <a:pt x="3332" y="3464"/>
                </a:lnTo>
                <a:lnTo>
                  <a:pt x="3326" y="3463"/>
                </a:lnTo>
                <a:lnTo>
                  <a:pt x="3323" y="3459"/>
                </a:lnTo>
                <a:lnTo>
                  <a:pt x="3316" y="3459"/>
                </a:lnTo>
                <a:lnTo>
                  <a:pt x="3316" y="3453"/>
                </a:lnTo>
                <a:lnTo>
                  <a:pt x="3315" y="3446"/>
                </a:lnTo>
                <a:lnTo>
                  <a:pt x="3311" y="3442"/>
                </a:lnTo>
                <a:lnTo>
                  <a:pt x="3306" y="3439"/>
                </a:lnTo>
                <a:lnTo>
                  <a:pt x="3301" y="3436"/>
                </a:lnTo>
                <a:lnTo>
                  <a:pt x="3297" y="3432"/>
                </a:lnTo>
                <a:lnTo>
                  <a:pt x="3296" y="3427"/>
                </a:lnTo>
                <a:lnTo>
                  <a:pt x="3296" y="3418"/>
                </a:lnTo>
                <a:lnTo>
                  <a:pt x="3299" y="3413"/>
                </a:lnTo>
                <a:lnTo>
                  <a:pt x="3301" y="3408"/>
                </a:lnTo>
                <a:lnTo>
                  <a:pt x="3304" y="3396"/>
                </a:lnTo>
                <a:lnTo>
                  <a:pt x="3308" y="3384"/>
                </a:lnTo>
                <a:lnTo>
                  <a:pt x="3311" y="3381"/>
                </a:lnTo>
                <a:lnTo>
                  <a:pt x="3316" y="3378"/>
                </a:lnTo>
                <a:lnTo>
                  <a:pt x="3337" y="3337"/>
                </a:lnTo>
                <a:lnTo>
                  <a:pt x="3338" y="3332"/>
                </a:lnTo>
                <a:lnTo>
                  <a:pt x="3340" y="3330"/>
                </a:lnTo>
                <a:lnTo>
                  <a:pt x="3344" y="3330"/>
                </a:lnTo>
                <a:lnTo>
                  <a:pt x="3350" y="3316"/>
                </a:lnTo>
                <a:lnTo>
                  <a:pt x="3357" y="3303"/>
                </a:lnTo>
                <a:lnTo>
                  <a:pt x="3361" y="3296"/>
                </a:lnTo>
                <a:lnTo>
                  <a:pt x="3364" y="3289"/>
                </a:lnTo>
                <a:lnTo>
                  <a:pt x="3364" y="3279"/>
                </a:lnTo>
                <a:lnTo>
                  <a:pt x="3364" y="3268"/>
                </a:lnTo>
                <a:lnTo>
                  <a:pt x="3368" y="3267"/>
                </a:lnTo>
                <a:lnTo>
                  <a:pt x="3371" y="3265"/>
                </a:lnTo>
                <a:lnTo>
                  <a:pt x="3373" y="3256"/>
                </a:lnTo>
                <a:lnTo>
                  <a:pt x="3374" y="3253"/>
                </a:lnTo>
                <a:lnTo>
                  <a:pt x="3376" y="3250"/>
                </a:lnTo>
                <a:lnTo>
                  <a:pt x="3379" y="3248"/>
                </a:lnTo>
                <a:lnTo>
                  <a:pt x="3385" y="3248"/>
                </a:lnTo>
                <a:lnTo>
                  <a:pt x="3383" y="3241"/>
                </a:lnTo>
                <a:lnTo>
                  <a:pt x="3383" y="3236"/>
                </a:lnTo>
                <a:lnTo>
                  <a:pt x="3386" y="3229"/>
                </a:lnTo>
                <a:lnTo>
                  <a:pt x="3391" y="3224"/>
                </a:lnTo>
                <a:lnTo>
                  <a:pt x="3391" y="3219"/>
                </a:lnTo>
                <a:lnTo>
                  <a:pt x="3391" y="3214"/>
                </a:lnTo>
                <a:lnTo>
                  <a:pt x="3398" y="3212"/>
                </a:lnTo>
                <a:lnTo>
                  <a:pt x="3403" y="3209"/>
                </a:lnTo>
                <a:lnTo>
                  <a:pt x="3410" y="3207"/>
                </a:lnTo>
                <a:lnTo>
                  <a:pt x="3419" y="3207"/>
                </a:lnTo>
                <a:lnTo>
                  <a:pt x="3417" y="3195"/>
                </a:lnTo>
                <a:lnTo>
                  <a:pt x="3417" y="3185"/>
                </a:lnTo>
                <a:lnTo>
                  <a:pt x="3420" y="3168"/>
                </a:lnTo>
                <a:lnTo>
                  <a:pt x="3424" y="3151"/>
                </a:lnTo>
                <a:lnTo>
                  <a:pt x="3425" y="3142"/>
                </a:lnTo>
                <a:lnTo>
                  <a:pt x="3425" y="3132"/>
                </a:lnTo>
                <a:lnTo>
                  <a:pt x="3429" y="3130"/>
                </a:lnTo>
                <a:lnTo>
                  <a:pt x="3431" y="3129"/>
                </a:lnTo>
                <a:lnTo>
                  <a:pt x="3434" y="3123"/>
                </a:lnTo>
                <a:lnTo>
                  <a:pt x="3436" y="3117"/>
                </a:lnTo>
                <a:lnTo>
                  <a:pt x="3439" y="3111"/>
                </a:lnTo>
                <a:lnTo>
                  <a:pt x="3444" y="3108"/>
                </a:lnTo>
                <a:lnTo>
                  <a:pt x="3449" y="3105"/>
                </a:lnTo>
                <a:lnTo>
                  <a:pt x="3451" y="3099"/>
                </a:lnTo>
                <a:lnTo>
                  <a:pt x="3453" y="3091"/>
                </a:lnTo>
                <a:lnTo>
                  <a:pt x="3453" y="3082"/>
                </a:lnTo>
                <a:lnTo>
                  <a:pt x="3453" y="3081"/>
                </a:lnTo>
                <a:lnTo>
                  <a:pt x="3453" y="3072"/>
                </a:lnTo>
                <a:lnTo>
                  <a:pt x="3453" y="3070"/>
                </a:lnTo>
                <a:lnTo>
                  <a:pt x="3453" y="3069"/>
                </a:lnTo>
                <a:lnTo>
                  <a:pt x="3453" y="3067"/>
                </a:lnTo>
                <a:lnTo>
                  <a:pt x="3451" y="3057"/>
                </a:lnTo>
                <a:lnTo>
                  <a:pt x="3446" y="3050"/>
                </a:lnTo>
                <a:lnTo>
                  <a:pt x="3448" y="3043"/>
                </a:lnTo>
                <a:lnTo>
                  <a:pt x="3453" y="3033"/>
                </a:lnTo>
                <a:lnTo>
                  <a:pt x="3448" y="3043"/>
                </a:lnTo>
                <a:lnTo>
                  <a:pt x="3446" y="3050"/>
                </a:lnTo>
                <a:lnTo>
                  <a:pt x="3451" y="3048"/>
                </a:lnTo>
                <a:lnTo>
                  <a:pt x="3453" y="3043"/>
                </a:lnTo>
                <a:lnTo>
                  <a:pt x="3453" y="3036"/>
                </a:lnTo>
                <a:lnTo>
                  <a:pt x="3453" y="3029"/>
                </a:lnTo>
                <a:lnTo>
                  <a:pt x="3453" y="2995"/>
                </a:lnTo>
                <a:lnTo>
                  <a:pt x="3456" y="2989"/>
                </a:lnTo>
                <a:lnTo>
                  <a:pt x="3460" y="2982"/>
                </a:lnTo>
                <a:lnTo>
                  <a:pt x="3460" y="2973"/>
                </a:lnTo>
                <a:lnTo>
                  <a:pt x="3460" y="2963"/>
                </a:lnTo>
                <a:lnTo>
                  <a:pt x="3460" y="2944"/>
                </a:lnTo>
                <a:lnTo>
                  <a:pt x="3460" y="2927"/>
                </a:lnTo>
                <a:lnTo>
                  <a:pt x="3461" y="2924"/>
                </a:lnTo>
                <a:lnTo>
                  <a:pt x="3463" y="2922"/>
                </a:lnTo>
                <a:lnTo>
                  <a:pt x="3465" y="2922"/>
                </a:lnTo>
                <a:lnTo>
                  <a:pt x="3466" y="2920"/>
                </a:lnTo>
                <a:lnTo>
                  <a:pt x="3468" y="2914"/>
                </a:lnTo>
                <a:lnTo>
                  <a:pt x="3470" y="2905"/>
                </a:lnTo>
                <a:lnTo>
                  <a:pt x="3470" y="2898"/>
                </a:lnTo>
                <a:lnTo>
                  <a:pt x="3470" y="2890"/>
                </a:lnTo>
                <a:lnTo>
                  <a:pt x="3470" y="2876"/>
                </a:lnTo>
                <a:lnTo>
                  <a:pt x="3472" y="2871"/>
                </a:lnTo>
                <a:lnTo>
                  <a:pt x="3473" y="2866"/>
                </a:lnTo>
                <a:lnTo>
                  <a:pt x="3473" y="2862"/>
                </a:lnTo>
                <a:lnTo>
                  <a:pt x="3472" y="2859"/>
                </a:lnTo>
                <a:lnTo>
                  <a:pt x="3466" y="2856"/>
                </a:lnTo>
                <a:lnTo>
                  <a:pt x="3468" y="2859"/>
                </a:lnTo>
                <a:lnTo>
                  <a:pt x="3468" y="2861"/>
                </a:lnTo>
                <a:lnTo>
                  <a:pt x="3470" y="2862"/>
                </a:lnTo>
                <a:lnTo>
                  <a:pt x="3470" y="2864"/>
                </a:lnTo>
                <a:lnTo>
                  <a:pt x="3470" y="2866"/>
                </a:lnTo>
                <a:lnTo>
                  <a:pt x="3470" y="2867"/>
                </a:lnTo>
                <a:lnTo>
                  <a:pt x="3470" y="2869"/>
                </a:lnTo>
                <a:lnTo>
                  <a:pt x="3466" y="2861"/>
                </a:lnTo>
                <a:lnTo>
                  <a:pt x="3461" y="2854"/>
                </a:lnTo>
                <a:lnTo>
                  <a:pt x="3458" y="2845"/>
                </a:lnTo>
                <a:lnTo>
                  <a:pt x="3458" y="2842"/>
                </a:lnTo>
                <a:lnTo>
                  <a:pt x="3460" y="2835"/>
                </a:lnTo>
                <a:lnTo>
                  <a:pt x="3460" y="2791"/>
                </a:lnTo>
                <a:lnTo>
                  <a:pt x="3456" y="2782"/>
                </a:lnTo>
                <a:lnTo>
                  <a:pt x="3451" y="2775"/>
                </a:lnTo>
                <a:lnTo>
                  <a:pt x="3448" y="2767"/>
                </a:lnTo>
                <a:lnTo>
                  <a:pt x="3446" y="2762"/>
                </a:lnTo>
                <a:lnTo>
                  <a:pt x="3446" y="2757"/>
                </a:lnTo>
                <a:lnTo>
                  <a:pt x="3449" y="2750"/>
                </a:lnTo>
                <a:lnTo>
                  <a:pt x="3454" y="2745"/>
                </a:lnTo>
                <a:lnTo>
                  <a:pt x="3460" y="2740"/>
                </a:lnTo>
                <a:lnTo>
                  <a:pt x="3466" y="2736"/>
                </a:lnTo>
                <a:lnTo>
                  <a:pt x="3477" y="2734"/>
                </a:lnTo>
                <a:lnTo>
                  <a:pt x="3489" y="2731"/>
                </a:lnTo>
                <a:lnTo>
                  <a:pt x="3499" y="2729"/>
                </a:lnTo>
                <a:lnTo>
                  <a:pt x="3514" y="2729"/>
                </a:lnTo>
                <a:lnTo>
                  <a:pt x="3518" y="2728"/>
                </a:lnTo>
                <a:lnTo>
                  <a:pt x="3519" y="2728"/>
                </a:lnTo>
                <a:lnTo>
                  <a:pt x="3521" y="2726"/>
                </a:lnTo>
                <a:lnTo>
                  <a:pt x="3523" y="2726"/>
                </a:lnTo>
                <a:lnTo>
                  <a:pt x="3524" y="2726"/>
                </a:lnTo>
                <a:lnTo>
                  <a:pt x="3531" y="2724"/>
                </a:lnTo>
                <a:lnTo>
                  <a:pt x="3535" y="2723"/>
                </a:lnTo>
                <a:lnTo>
                  <a:pt x="3543" y="2719"/>
                </a:lnTo>
                <a:lnTo>
                  <a:pt x="3550" y="2714"/>
                </a:lnTo>
                <a:lnTo>
                  <a:pt x="3552" y="2712"/>
                </a:lnTo>
                <a:lnTo>
                  <a:pt x="3553" y="2711"/>
                </a:lnTo>
                <a:lnTo>
                  <a:pt x="3555" y="2709"/>
                </a:lnTo>
                <a:lnTo>
                  <a:pt x="3557" y="2709"/>
                </a:lnTo>
                <a:lnTo>
                  <a:pt x="3560" y="2709"/>
                </a:lnTo>
                <a:lnTo>
                  <a:pt x="3565" y="2707"/>
                </a:lnTo>
                <a:lnTo>
                  <a:pt x="3570" y="2705"/>
                </a:lnTo>
                <a:lnTo>
                  <a:pt x="3577" y="2702"/>
                </a:lnTo>
                <a:lnTo>
                  <a:pt x="3582" y="2697"/>
                </a:lnTo>
                <a:lnTo>
                  <a:pt x="3586" y="2695"/>
                </a:lnTo>
                <a:lnTo>
                  <a:pt x="3591" y="2694"/>
                </a:lnTo>
                <a:lnTo>
                  <a:pt x="3593" y="2694"/>
                </a:lnTo>
                <a:lnTo>
                  <a:pt x="3594" y="2694"/>
                </a:lnTo>
                <a:lnTo>
                  <a:pt x="3596" y="2694"/>
                </a:lnTo>
                <a:lnTo>
                  <a:pt x="3598" y="2695"/>
                </a:lnTo>
                <a:lnTo>
                  <a:pt x="3601" y="2694"/>
                </a:lnTo>
                <a:lnTo>
                  <a:pt x="3616" y="2688"/>
                </a:lnTo>
                <a:lnTo>
                  <a:pt x="3616" y="2685"/>
                </a:lnTo>
                <a:lnTo>
                  <a:pt x="3618" y="2683"/>
                </a:lnTo>
                <a:lnTo>
                  <a:pt x="3618" y="2682"/>
                </a:lnTo>
                <a:lnTo>
                  <a:pt x="3620" y="2682"/>
                </a:lnTo>
                <a:lnTo>
                  <a:pt x="3623" y="2682"/>
                </a:lnTo>
                <a:lnTo>
                  <a:pt x="3623" y="2675"/>
                </a:lnTo>
                <a:lnTo>
                  <a:pt x="3628" y="2670"/>
                </a:lnTo>
                <a:lnTo>
                  <a:pt x="3635" y="2668"/>
                </a:lnTo>
                <a:lnTo>
                  <a:pt x="3644" y="2668"/>
                </a:lnTo>
                <a:lnTo>
                  <a:pt x="3645" y="2658"/>
                </a:lnTo>
                <a:lnTo>
                  <a:pt x="3644" y="2649"/>
                </a:lnTo>
                <a:lnTo>
                  <a:pt x="3642" y="2632"/>
                </a:lnTo>
                <a:lnTo>
                  <a:pt x="3637" y="2618"/>
                </a:lnTo>
                <a:lnTo>
                  <a:pt x="3637" y="2610"/>
                </a:lnTo>
                <a:lnTo>
                  <a:pt x="3637" y="2600"/>
                </a:lnTo>
                <a:lnTo>
                  <a:pt x="3637" y="2593"/>
                </a:lnTo>
                <a:lnTo>
                  <a:pt x="3640" y="2586"/>
                </a:lnTo>
                <a:lnTo>
                  <a:pt x="3645" y="2574"/>
                </a:lnTo>
                <a:lnTo>
                  <a:pt x="3649" y="2569"/>
                </a:lnTo>
                <a:lnTo>
                  <a:pt x="3651" y="2562"/>
                </a:lnTo>
                <a:lnTo>
                  <a:pt x="3652" y="2555"/>
                </a:lnTo>
                <a:lnTo>
                  <a:pt x="3651" y="2545"/>
                </a:lnTo>
                <a:lnTo>
                  <a:pt x="3654" y="2545"/>
                </a:lnTo>
                <a:lnTo>
                  <a:pt x="3656" y="2543"/>
                </a:lnTo>
                <a:lnTo>
                  <a:pt x="3657" y="2538"/>
                </a:lnTo>
                <a:lnTo>
                  <a:pt x="3661" y="2538"/>
                </a:lnTo>
                <a:lnTo>
                  <a:pt x="3662" y="2536"/>
                </a:lnTo>
                <a:lnTo>
                  <a:pt x="3664" y="2531"/>
                </a:lnTo>
                <a:lnTo>
                  <a:pt x="3664" y="2525"/>
                </a:lnTo>
                <a:lnTo>
                  <a:pt x="3668" y="2525"/>
                </a:lnTo>
                <a:lnTo>
                  <a:pt x="3669" y="2523"/>
                </a:lnTo>
                <a:lnTo>
                  <a:pt x="3671" y="2518"/>
                </a:lnTo>
                <a:lnTo>
                  <a:pt x="3674" y="2518"/>
                </a:lnTo>
                <a:lnTo>
                  <a:pt x="3676" y="2516"/>
                </a:lnTo>
                <a:lnTo>
                  <a:pt x="3678" y="2511"/>
                </a:lnTo>
                <a:lnTo>
                  <a:pt x="3683" y="2502"/>
                </a:lnTo>
                <a:lnTo>
                  <a:pt x="3690" y="2496"/>
                </a:lnTo>
                <a:lnTo>
                  <a:pt x="3697" y="2489"/>
                </a:lnTo>
                <a:lnTo>
                  <a:pt x="3705" y="2484"/>
                </a:lnTo>
                <a:lnTo>
                  <a:pt x="3705" y="2475"/>
                </a:lnTo>
                <a:lnTo>
                  <a:pt x="3707" y="2467"/>
                </a:lnTo>
                <a:lnTo>
                  <a:pt x="3712" y="2453"/>
                </a:lnTo>
                <a:lnTo>
                  <a:pt x="3717" y="2439"/>
                </a:lnTo>
                <a:lnTo>
                  <a:pt x="3719" y="2431"/>
                </a:lnTo>
                <a:lnTo>
                  <a:pt x="3719" y="2422"/>
                </a:lnTo>
                <a:lnTo>
                  <a:pt x="3726" y="2417"/>
                </a:lnTo>
                <a:lnTo>
                  <a:pt x="3732" y="2412"/>
                </a:lnTo>
                <a:lnTo>
                  <a:pt x="3736" y="2410"/>
                </a:lnTo>
                <a:lnTo>
                  <a:pt x="3738" y="2405"/>
                </a:lnTo>
                <a:lnTo>
                  <a:pt x="3739" y="2400"/>
                </a:lnTo>
                <a:lnTo>
                  <a:pt x="3739" y="2395"/>
                </a:lnTo>
                <a:lnTo>
                  <a:pt x="3746" y="2392"/>
                </a:lnTo>
                <a:lnTo>
                  <a:pt x="3751" y="2386"/>
                </a:lnTo>
                <a:lnTo>
                  <a:pt x="3756" y="2381"/>
                </a:lnTo>
                <a:lnTo>
                  <a:pt x="3760" y="2374"/>
                </a:lnTo>
                <a:lnTo>
                  <a:pt x="3767" y="2371"/>
                </a:lnTo>
                <a:lnTo>
                  <a:pt x="3772" y="2366"/>
                </a:lnTo>
                <a:lnTo>
                  <a:pt x="3777" y="2361"/>
                </a:lnTo>
                <a:lnTo>
                  <a:pt x="3780" y="2354"/>
                </a:lnTo>
                <a:lnTo>
                  <a:pt x="3785" y="2354"/>
                </a:lnTo>
                <a:lnTo>
                  <a:pt x="3789" y="2352"/>
                </a:lnTo>
                <a:lnTo>
                  <a:pt x="3790" y="2349"/>
                </a:lnTo>
                <a:lnTo>
                  <a:pt x="3792" y="2345"/>
                </a:lnTo>
                <a:lnTo>
                  <a:pt x="3794" y="2337"/>
                </a:lnTo>
                <a:lnTo>
                  <a:pt x="3797" y="2335"/>
                </a:lnTo>
                <a:lnTo>
                  <a:pt x="3801" y="2334"/>
                </a:lnTo>
                <a:lnTo>
                  <a:pt x="3802" y="2318"/>
                </a:lnTo>
                <a:lnTo>
                  <a:pt x="3801" y="2305"/>
                </a:lnTo>
                <a:lnTo>
                  <a:pt x="3799" y="2281"/>
                </a:lnTo>
                <a:lnTo>
                  <a:pt x="3796" y="2257"/>
                </a:lnTo>
                <a:lnTo>
                  <a:pt x="3794" y="2231"/>
                </a:lnTo>
                <a:lnTo>
                  <a:pt x="3790" y="2223"/>
                </a:lnTo>
                <a:lnTo>
                  <a:pt x="3784" y="2214"/>
                </a:lnTo>
                <a:lnTo>
                  <a:pt x="3778" y="2206"/>
                </a:lnTo>
                <a:lnTo>
                  <a:pt x="3773" y="2197"/>
                </a:lnTo>
                <a:lnTo>
                  <a:pt x="3773" y="2194"/>
                </a:lnTo>
                <a:lnTo>
                  <a:pt x="3773" y="2190"/>
                </a:lnTo>
                <a:lnTo>
                  <a:pt x="3773" y="2187"/>
                </a:lnTo>
                <a:lnTo>
                  <a:pt x="3773" y="2183"/>
                </a:lnTo>
                <a:lnTo>
                  <a:pt x="3770" y="2183"/>
                </a:lnTo>
                <a:lnTo>
                  <a:pt x="3767" y="2183"/>
                </a:lnTo>
                <a:lnTo>
                  <a:pt x="3767" y="2180"/>
                </a:lnTo>
                <a:lnTo>
                  <a:pt x="3767" y="2177"/>
                </a:lnTo>
                <a:lnTo>
                  <a:pt x="3765" y="2175"/>
                </a:lnTo>
                <a:lnTo>
                  <a:pt x="3763" y="2175"/>
                </a:lnTo>
                <a:lnTo>
                  <a:pt x="3761" y="2173"/>
                </a:lnTo>
                <a:lnTo>
                  <a:pt x="3760" y="2170"/>
                </a:lnTo>
                <a:lnTo>
                  <a:pt x="3760" y="2163"/>
                </a:lnTo>
                <a:lnTo>
                  <a:pt x="3760" y="2156"/>
                </a:lnTo>
                <a:lnTo>
                  <a:pt x="3761" y="2146"/>
                </a:lnTo>
                <a:lnTo>
                  <a:pt x="3765" y="2137"/>
                </a:lnTo>
                <a:lnTo>
                  <a:pt x="3767" y="2134"/>
                </a:lnTo>
                <a:lnTo>
                  <a:pt x="3770" y="2131"/>
                </a:lnTo>
                <a:lnTo>
                  <a:pt x="3773" y="2129"/>
                </a:lnTo>
                <a:lnTo>
                  <a:pt x="3780" y="2129"/>
                </a:lnTo>
                <a:lnTo>
                  <a:pt x="3784" y="2122"/>
                </a:lnTo>
                <a:lnTo>
                  <a:pt x="3789" y="2117"/>
                </a:lnTo>
                <a:lnTo>
                  <a:pt x="3794" y="2112"/>
                </a:lnTo>
                <a:lnTo>
                  <a:pt x="3801" y="2108"/>
                </a:lnTo>
                <a:lnTo>
                  <a:pt x="3801" y="2102"/>
                </a:lnTo>
                <a:lnTo>
                  <a:pt x="3804" y="2095"/>
                </a:lnTo>
                <a:lnTo>
                  <a:pt x="3807" y="2090"/>
                </a:lnTo>
                <a:lnTo>
                  <a:pt x="3807" y="2081"/>
                </a:lnTo>
                <a:lnTo>
                  <a:pt x="3809" y="2079"/>
                </a:lnTo>
                <a:lnTo>
                  <a:pt x="3811" y="2078"/>
                </a:lnTo>
                <a:lnTo>
                  <a:pt x="3814" y="2074"/>
                </a:lnTo>
                <a:lnTo>
                  <a:pt x="3816" y="2069"/>
                </a:lnTo>
                <a:lnTo>
                  <a:pt x="3818" y="2067"/>
                </a:lnTo>
                <a:lnTo>
                  <a:pt x="3821" y="2067"/>
                </a:lnTo>
                <a:lnTo>
                  <a:pt x="3821" y="2049"/>
                </a:lnTo>
                <a:lnTo>
                  <a:pt x="3823" y="2030"/>
                </a:lnTo>
                <a:lnTo>
                  <a:pt x="3826" y="2015"/>
                </a:lnTo>
                <a:lnTo>
                  <a:pt x="3831" y="1999"/>
                </a:lnTo>
                <a:lnTo>
                  <a:pt x="3840" y="1970"/>
                </a:lnTo>
                <a:lnTo>
                  <a:pt x="3845" y="1955"/>
                </a:lnTo>
                <a:lnTo>
                  <a:pt x="3848" y="1938"/>
                </a:lnTo>
                <a:lnTo>
                  <a:pt x="3854" y="1936"/>
                </a:lnTo>
                <a:lnTo>
                  <a:pt x="3859" y="1933"/>
                </a:lnTo>
                <a:lnTo>
                  <a:pt x="3866" y="1924"/>
                </a:lnTo>
                <a:lnTo>
                  <a:pt x="3872" y="1916"/>
                </a:lnTo>
                <a:lnTo>
                  <a:pt x="3878" y="1912"/>
                </a:lnTo>
                <a:lnTo>
                  <a:pt x="3883" y="1910"/>
                </a:lnTo>
                <a:lnTo>
                  <a:pt x="3884" y="1907"/>
                </a:lnTo>
                <a:lnTo>
                  <a:pt x="3888" y="1905"/>
                </a:lnTo>
                <a:lnTo>
                  <a:pt x="3896" y="1904"/>
                </a:lnTo>
                <a:lnTo>
                  <a:pt x="3896" y="1900"/>
                </a:lnTo>
                <a:lnTo>
                  <a:pt x="3898" y="1898"/>
                </a:lnTo>
                <a:lnTo>
                  <a:pt x="3903" y="1897"/>
                </a:lnTo>
                <a:lnTo>
                  <a:pt x="3908" y="1888"/>
                </a:lnTo>
                <a:lnTo>
                  <a:pt x="3912" y="1885"/>
                </a:lnTo>
                <a:lnTo>
                  <a:pt x="3917" y="1883"/>
                </a:lnTo>
                <a:lnTo>
                  <a:pt x="3932" y="1885"/>
                </a:lnTo>
                <a:lnTo>
                  <a:pt x="3946" y="1887"/>
                </a:lnTo>
                <a:lnTo>
                  <a:pt x="3970" y="1895"/>
                </a:lnTo>
                <a:lnTo>
                  <a:pt x="3994" y="1904"/>
                </a:lnTo>
                <a:lnTo>
                  <a:pt x="4005" y="1907"/>
                </a:lnTo>
                <a:lnTo>
                  <a:pt x="4019" y="1910"/>
                </a:lnTo>
                <a:lnTo>
                  <a:pt x="4023" y="1909"/>
                </a:lnTo>
                <a:lnTo>
                  <a:pt x="4026" y="1907"/>
                </a:lnTo>
                <a:lnTo>
                  <a:pt x="4028" y="1905"/>
                </a:lnTo>
                <a:lnTo>
                  <a:pt x="4033" y="1904"/>
                </a:lnTo>
                <a:lnTo>
                  <a:pt x="4034" y="1904"/>
                </a:lnTo>
                <a:lnTo>
                  <a:pt x="4036" y="1902"/>
                </a:lnTo>
                <a:lnTo>
                  <a:pt x="4038" y="1897"/>
                </a:lnTo>
                <a:lnTo>
                  <a:pt x="4040" y="1883"/>
                </a:lnTo>
                <a:lnTo>
                  <a:pt x="4043" y="1881"/>
                </a:lnTo>
                <a:lnTo>
                  <a:pt x="4045" y="1878"/>
                </a:lnTo>
                <a:lnTo>
                  <a:pt x="4046" y="1870"/>
                </a:lnTo>
                <a:lnTo>
                  <a:pt x="4052" y="1870"/>
                </a:lnTo>
                <a:lnTo>
                  <a:pt x="4055" y="1868"/>
                </a:lnTo>
                <a:lnTo>
                  <a:pt x="4057" y="1864"/>
                </a:lnTo>
                <a:lnTo>
                  <a:pt x="4058" y="1861"/>
                </a:lnTo>
                <a:lnTo>
                  <a:pt x="4060" y="1852"/>
                </a:lnTo>
                <a:lnTo>
                  <a:pt x="4063" y="1851"/>
                </a:lnTo>
                <a:lnTo>
                  <a:pt x="4067" y="1849"/>
                </a:lnTo>
                <a:lnTo>
                  <a:pt x="4067" y="1837"/>
                </a:lnTo>
                <a:lnTo>
                  <a:pt x="4067" y="1825"/>
                </a:lnTo>
                <a:lnTo>
                  <a:pt x="4069" y="1815"/>
                </a:lnTo>
                <a:lnTo>
                  <a:pt x="4074" y="1808"/>
                </a:lnTo>
                <a:lnTo>
                  <a:pt x="4065" y="1772"/>
                </a:lnTo>
                <a:lnTo>
                  <a:pt x="4062" y="1754"/>
                </a:lnTo>
                <a:lnTo>
                  <a:pt x="4060" y="1733"/>
                </a:lnTo>
                <a:lnTo>
                  <a:pt x="4060" y="1728"/>
                </a:lnTo>
                <a:lnTo>
                  <a:pt x="4058" y="1725"/>
                </a:lnTo>
                <a:lnTo>
                  <a:pt x="4057" y="1721"/>
                </a:lnTo>
                <a:lnTo>
                  <a:pt x="4053" y="1719"/>
                </a:lnTo>
                <a:lnTo>
                  <a:pt x="4057" y="1714"/>
                </a:lnTo>
                <a:lnTo>
                  <a:pt x="4058" y="1709"/>
                </a:lnTo>
                <a:lnTo>
                  <a:pt x="4060" y="1696"/>
                </a:lnTo>
                <a:lnTo>
                  <a:pt x="4060" y="1665"/>
                </a:lnTo>
                <a:lnTo>
                  <a:pt x="4067" y="1665"/>
                </a:lnTo>
                <a:lnTo>
                  <a:pt x="4069" y="1670"/>
                </a:lnTo>
                <a:lnTo>
                  <a:pt x="4070" y="1670"/>
                </a:lnTo>
                <a:lnTo>
                  <a:pt x="4072" y="1668"/>
                </a:lnTo>
                <a:lnTo>
                  <a:pt x="4074" y="1663"/>
                </a:lnTo>
                <a:lnTo>
                  <a:pt x="4074" y="1658"/>
                </a:lnTo>
                <a:lnTo>
                  <a:pt x="4080" y="1658"/>
                </a:lnTo>
                <a:lnTo>
                  <a:pt x="4084" y="1661"/>
                </a:lnTo>
                <a:lnTo>
                  <a:pt x="4089" y="1663"/>
                </a:lnTo>
                <a:lnTo>
                  <a:pt x="4094" y="1665"/>
                </a:lnTo>
                <a:lnTo>
                  <a:pt x="4098" y="1663"/>
                </a:lnTo>
                <a:lnTo>
                  <a:pt x="4101" y="1661"/>
                </a:lnTo>
                <a:lnTo>
                  <a:pt x="4103" y="1660"/>
                </a:lnTo>
                <a:lnTo>
                  <a:pt x="4108" y="1658"/>
                </a:lnTo>
                <a:lnTo>
                  <a:pt x="4118" y="1658"/>
                </a:lnTo>
                <a:lnTo>
                  <a:pt x="4128" y="1658"/>
                </a:lnTo>
                <a:lnTo>
                  <a:pt x="4132" y="1656"/>
                </a:lnTo>
                <a:lnTo>
                  <a:pt x="4133" y="1655"/>
                </a:lnTo>
                <a:lnTo>
                  <a:pt x="4133" y="1653"/>
                </a:lnTo>
                <a:lnTo>
                  <a:pt x="4135" y="1651"/>
                </a:lnTo>
                <a:lnTo>
                  <a:pt x="4144" y="1648"/>
                </a:lnTo>
                <a:lnTo>
                  <a:pt x="4154" y="1648"/>
                </a:lnTo>
                <a:lnTo>
                  <a:pt x="4162" y="1648"/>
                </a:lnTo>
                <a:lnTo>
                  <a:pt x="4171" y="1651"/>
                </a:lnTo>
                <a:lnTo>
                  <a:pt x="4186" y="1655"/>
                </a:lnTo>
                <a:lnTo>
                  <a:pt x="4196" y="1658"/>
                </a:lnTo>
                <a:lnTo>
                  <a:pt x="4213" y="1658"/>
                </a:lnTo>
                <a:lnTo>
                  <a:pt x="4231" y="1658"/>
                </a:lnTo>
                <a:lnTo>
                  <a:pt x="4234" y="1663"/>
                </a:lnTo>
                <a:lnTo>
                  <a:pt x="4237" y="1667"/>
                </a:lnTo>
                <a:lnTo>
                  <a:pt x="4249" y="1670"/>
                </a:lnTo>
                <a:lnTo>
                  <a:pt x="4254" y="1673"/>
                </a:lnTo>
                <a:lnTo>
                  <a:pt x="4260" y="1675"/>
                </a:lnTo>
                <a:lnTo>
                  <a:pt x="4263" y="1680"/>
                </a:lnTo>
                <a:lnTo>
                  <a:pt x="4265" y="1685"/>
                </a:lnTo>
                <a:lnTo>
                  <a:pt x="4287" y="1687"/>
                </a:lnTo>
                <a:lnTo>
                  <a:pt x="4307" y="1690"/>
                </a:lnTo>
                <a:lnTo>
                  <a:pt x="4328" y="1694"/>
                </a:lnTo>
                <a:lnTo>
                  <a:pt x="4340" y="1694"/>
                </a:lnTo>
                <a:lnTo>
                  <a:pt x="4353" y="1692"/>
                </a:lnTo>
                <a:lnTo>
                  <a:pt x="4353" y="1689"/>
                </a:lnTo>
                <a:lnTo>
                  <a:pt x="4357" y="1685"/>
                </a:lnTo>
                <a:lnTo>
                  <a:pt x="4362" y="1680"/>
                </a:lnTo>
                <a:lnTo>
                  <a:pt x="4365" y="1679"/>
                </a:lnTo>
                <a:lnTo>
                  <a:pt x="4367" y="1675"/>
                </a:lnTo>
                <a:lnTo>
                  <a:pt x="4367" y="1672"/>
                </a:lnTo>
                <a:lnTo>
                  <a:pt x="4367" y="1665"/>
                </a:lnTo>
                <a:lnTo>
                  <a:pt x="4374" y="1661"/>
                </a:lnTo>
                <a:lnTo>
                  <a:pt x="4379" y="1656"/>
                </a:lnTo>
                <a:lnTo>
                  <a:pt x="4381" y="1648"/>
                </a:lnTo>
                <a:lnTo>
                  <a:pt x="4381" y="1638"/>
                </a:lnTo>
                <a:lnTo>
                  <a:pt x="4381" y="1634"/>
                </a:lnTo>
                <a:lnTo>
                  <a:pt x="4379" y="1631"/>
                </a:lnTo>
                <a:lnTo>
                  <a:pt x="4376" y="1629"/>
                </a:lnTo>
                <a:lnTo>
                  <a:pt x="4374" y="1627"/>
                </a:lnTo>
                <a:lnTo>
                  <a:pt x="4365" y="1627"/>
                </a:lnTo>
                <a:lnTo>
                  <a:pt x="4362" y="1626"/>
                </a:lnTo>
                <a:lnTo>
                  <a:pt x="4360" y="1624"/>
                </a:lnTo>
                <a:lnTo>
                  <a:pt x="4360" y="1621"/>
                </a:lnTo>
                <a:lnTo>
                  <a:pt x="4360" y="1617"/>
                </a:lnTo>
                <a:lnTo>
                  <a:pt x="4357" y="1610"/>
                </a:lnTo>
                <a:lnTo>
                  <a:pt x="4353" y="1604"/>
                </a:lnTo>
                <a:lnTo>
                  <a:pt x="4360" y="1590"/>
                </a:lnTo>
                <a:lnTo>
                  <a:pt x="4367" y="1576"/>
                </a:lnTo>
                <a:lnTo>
                  <a:pt x="4370" y="1576"/>
                </a:lnTo>
                <a:lnTo>
                  <a:pt x="4374" y="1576"/>
                </a:lnTo>
                <a:lnTo>
                  <a:pt x="4374" y="1575"/>
                </a:lnTo>
                <a:lnTo>
                  <a:pt x="4374" y="1569"/>
                </a:lnTo>
                <a:lnTo>
                  <a:pt x="4374" y="1563"/>
                </a:lnTo>
                <a:lnTo>
                  <a:pt x="4377" y="1563"/>
                </a:lnTo>
                <a:lnTo>
                  <a:pt x="4381" y="1563"/>
                </a:lnTo>
                <a:lnTo>
                  <a:pt x="4381" y="1561"/>
                </a:lnTo>
                <a:lnTo>
                  <a:pt x="4381" y="1556"/>
                </a:lnTo>
                <a:lnTo>
                  <a:pt x="4381" y="1549"/>
                </a:lnTo>
                <a:lnTo>
                  <a:pt x="4394" y="1520"/>
                </a:lnTo>
                <a:lnTo>
                  <a:pt x="4400" y="1504"/>
                </a:lnTo>
                <a:lnTo>
                  <a:pt x="4401" y="1496"/>
                </a:lnTo>
                <a:lnTo>
                  <a:pt x="4401" y="1487"/>
                </a:lnTo>
                <a:lnTo>
                  <a:pt x="4400" y="1481"/>
                </a:lnTo>
                <a:lnTo>
                  <a:pt x="4396" y="1475"/>
                </a:lnTo>
                <a:lnTo>
                  <a:pt x="4394" y="1469"/>
                </a:lnTo>
                <a:lnTo>
                  <a:pt x="4394" y="1460"/>
                </a:lnTo>
                <a:lnTo>
                  <a:pt x="4388" y="1455"/>
                </a:lnTo>
                <a:lnTo>
                  <a:pt x="4384" y="1450"/>
                </a:lnTo>
                <a:lnTo>
                  <a:pt x="4382" y="1441"/>
                </a:lnTo>
                <a:lnTo>
                  <a:pt x="4381" y="1433"/>
                </a:lnTo>
                <a:lnTo>
                  <a:pt x="4374" y="1428"/>
                </a:lnTo>
                <a:lnTo>
                  <a:pt x="4370" y="1423"/>
                </a:lnTo>
                <a:lnTo>
                  <a:pt x="4369" y="1414"/>
                </a:lnTo>
                <a:lnTo>
                  <a:pt x="4367" y="1405"/>
                </a:lnTo>
                <a:lnTo>
                  <a:pt x="4379" y="1407"/>
                </a:lnTo>
                <a:lnTo>
                  <a:pt x="4389" y="1405"/>
                </a:lnTo>
                <a:lnTo>
                  <a:pt x="4398" y="1404"/>
                </a:lnTo>
                <a:lnTo>
                  <a:pt x="4406" y="1399"/>
                </a:lnTo>
                <a:lnTo>
                  <a:pt x="4413" y="1395"/>
                </a:lnTo>
                <a:lnTo>
                  <a:pt x="4420" y="1394"/>
                </a:lnTo>
                <a:lnTo>
                  <a:pt x="4427" y="1394"/>
                </a:lnTo>
                <a:lnTo>
                  <a:pt x="4435" y="1399"/>
                </a:lnTo>
                <a:lnTo>
                  <a:pt x="4444" y="1399"/>
                </a:lnTo>
                <a:lnTo>
                  <a:pt x="4451" y="1397"/>
                </a:lnTo>
                <a:lnTo>
                  <a:pt x="4456" y="1394"/>
                </a:lnTo>
                <a:lnTo>
                  <a:pt x="4463" y="1392"/>
                </a:lnTo>
                <a:lnTo>
                  <a:pt x="4469" y="1394"/>
                </a:lnTo>
                <a:lnTo>
                  <a:pt x="4476" y="1395"/>
                </a:lnTo>
                <a:lnTo>
                  <a:pt x="4481" y="1399"/>
                </a:lnTo>
                <a:lnTo>
                  <a:pt x="4490" y="1399"/>
                </a:lnTo>
                <a:lnTo>
                  <a:pt x="4495" y="1397"/>
                </a:lnTo>
                <a:lnTo>
                  <a:pt x="4500" y="1394"/>
                </a:lnTo>
                <a:lnTo>
                  <a:pt x="4502" y="1388"/>
                </a:lnTo>
                <a:lnTo>
                  <a:pt x="4505" y="1383"/>
                </a:lnTo>
                <a:lnTo>
                  <a:pt x="4509" y="1371"/>
                </a:lnTo>
                <a:lnTo>
                  <a:pt x="4512" y="1368"/>
                </a:lnTo>
                <a:lnTo>
                  <a:pt x="4517" y="1365"/>
                </a:lnTo>
                <a:lnTo>
                  <a:pt x="4512" y="1348"/>
                </a:lnTo>
                <a:lnTo>
                  <a:pt x="4507" y="1330"/>
                </a:lnTo>
                <a:lnTo>
                  <a:pt x="4500" y="1313"/>
                </a:lnTo>
                <a:lnTo>
                  <a:pt x="4497" y="1296"/>
                </a:lnTo>
                <a:lnTo>
                  <a:pt x="4502" y="1293"/>
                </a:lnTo>
                <a:lnTo>
                  <a:pt x="4507" y="1290"/>
                </a:lnTo>
                <a:lnTo>
                  <a:pt x="4510" y="1284"/>
                </a:lnTo>
                <a:lnTo>
                  <a:pt x="4514" y="1283"/>
                </a:lnTo>
                <a:lnTo>
                  <a:pt x="4517" y="1283"/>
                </a:lnTo>
                <a:lnTo>
                  <a:pt x="4524" y="1283"/>
                </a:lnTo>
                <a:lnTo>
                  <a:pt x="4531" y="1283"/>
                </a:lnTo>
                <a:lnTo>
                  <a:pt x="4531" y="1276"/>
                </a:lnTo>
                <a:lnTo>
                  <a:pt x="4538" y="1276"/>
                </a:lnTo>
                <a:lnTo>
                  <a:pt x="4545" y="1276"/>
                </a:lnTo>
                <a:lnTo>
                  <a:pt x="4551" y="1276"/>
                </a:lnTo>
                <a:lnTo>
                  <a:pt x="4558" y="1276"/>
                </a:lnTo>
                <a:lnTo>
                  <a:pt x="4574" y="1281"/>
                </a:lnTo>
                <a:lnTo>
                  <a:pt x="4585" y="1288"/>
                </a:lnTo>
                <a:lnTo>
                  <a:pt x="4597" y="1296"/>
                </a:lnTo>
                <a:lnTo>
                  <a:pt x="4606" y="1307"/>
                </a:lnTo>
                <a:lnTo>
                  <a:pt x="4625" y="1327"/>
                </a:lnTo>
                <a:lnTo>
                  <a:pt x="4635" y="1336"/>
                </a:lnTo>
                <a:lnTo>
                  <a:pt x="4647" y="1344"/>
                </a:lnTo>
                <a:lnTo>
                  <a:pt x="4647" y="1351"/>
                </a:lnTo>
                <a:lnTo>
                  <a:pt x="4649" y="1356"/>
                </a:lnTo>
                <a:lnTo>
                  <a:pt x="4654" y="1365"/>
                </a:lnTo>
                <a:lnTo>
                  <a:pt x="4655" y="1365"/>
                </a:lnTo>
                <a:lnTo>
                  <a:pt x="4657" y="1365"/>
                </a:lnTo>
                <a:lnTo>
                  <a:pt x="4657" y="1366"/>
                </a:lnTo>
                <a:lnTo>
                  <a:pt x="4659" y="1368"/>
                </a:lnTo>
                <a:lnTo>
                  <a:pt x="4666" y="1375"/>
                </a:lnTo>
                <a:lnTo>
                  <a:pt x="4672" y="1383"/>
                </a:lnTo>
                <a:lnTo>
                  <a:pt x="4681" y="1399"/>
                </a:lnTo>
                <a:lnTo>
                  <a:pt x="4683" y="1400"/>
                </a:lnTo>
                <a:lnTo>
                  <a:pt x="4684" y="1404"/>
                </a:lnTo>
                <a:lnTo>
                  <a:pt x="4686" y="1405"/>
                </a:lnTo>
                <a:lnTo>
                  <a:pt x="4693" y="1409"/>
                </a:lnTo>
                <a:lnTo>
                  <a:pt x="4696" y="1412"/>
                </a:lnTo>
                <a:lnTo>
                  <a:pt x="4696" y="1417"/>
                </a:lnTo>
                <a:lnTo>
                  <a:pt x="4695" y="1423"/>
                </a:lnTo>
                <a:lnTo>
                  <a:pt x="4693" y="1433"/>
                </a:lnTo>
                <a:lnTo>
                  <a:pt x="4693" y="1438"/>
                </a:lnTo>
                <a:lnTo>
                  <a:pt x="4696" y="1441"/>
                </a:lnTo>
                <a:lnTo>
                  <a:pt x="4698" y="1443"/>
                </a:lnTo>
                <a:lnTo>
                  <a:pt x="4701" y="1446"/>
                </a:lnTo>
                <a:lnTo>
                  <a:pt x="4701" y="1450"/>
                </a:lnTo>
                <a:lnTo>
                  <a:pt x="4706" y="1453"/>
                </a:lnTo>
                <a:lnTo>
                  <a:pt x="4708" y="1457"/>
                </a:lnTo>
                <a:lnTo>
                  <a:pt x="4710" y="1465"/>
                </a:lnTo>
                <a:lnTo>
                  <a:pt x="4710" y="1474"/>
                </a:lnTo>
                <a:lnTo>
                  <a:pt x="4712" y="1477"/>
                </a:lnTo>
                <a:lnTo>
                  <a:pt x="4715" y="1481"/>
                </a:lnTo>
                <a:lnTo>
                  <a:pt x="4715" y="1484"/>
                </a:lnTo>
                <a:lnTo>
                  <a:pt x="4717" y="1484"/>
                </a:lnTo>
                <a:lnTo>
                  <a:pt x="4717" y="1486"/>
                </a:lnTo>
                <a:lnTo>
                  <a:pt x="4718" y="1487"/>
                </a:lnTo>
                <a:lnTo>
                  <a:pt x="4718" y="1489"/>
                </a:lnTo>
                <a:lnTo>
                  <a:pt x="4720" y="1489"/>
                </a:lnTo>
                <a:lnTo>
                  <a:pt x="4722" y="1491"/>
                </a:lnTo>
                <a:lnTo>
                  <a:pt x="4724" y="1493"/>
                </a:lnTo>
                <a:lnTo>
                  <a:pt x="4724" y="1494"/>
                </a:lnTo>
                <a:lnTo>
                  <a:pt x="4725" y="1494"/>
                </a:lnTo>
                <a:lnTo>
                  <a:pt x="4725" y="1496"/>
                </a:lnTo>
                <a:lnTo>
                  <a:pt x="4727" y="1498"/>
                </a:lnTo>
                <a:lnTo>
                  <a:pt x="4729" y="1501"/>
                </a:lnTo>
                <a:lnTo>
                  <a:pt x="4749" y="1501"/>
                </a:lnTo>
                <a:lnTo>
                  <a:pt x="4768" y="1504"/>
                </a:lnTo>
                <a:lnTo>
                  <a:pt x="4802" y="1513"/>
                </a:lnTo>
                <a:lnTo>
                  <a:pt x="4819" y="1516"/>
                </a:lnTo>
                <a:lnTo>
                  <a:pt x="4838" y="1520"/>
                </a:lnTo>
                <a:lnTo>
                  <a:pt x="4857" y="1522"/>
                </a:lnTo>
                <a:lnTo>
                  <a:pt x="4879" y="1522"/>
                </a:lnTo>
                <a:lnTo>
                  <a:pt x="4882" y="1518"/>
                </a:lnTo>
                <a:lnTo>
                  <a:pt x="4887" y="1516"/>
                </a:lnTo>
                <a:lnTo>
                  <a:pt x="4899" y="1515"/>
                </a:lnTo>
                <a:lnTo>
                  <a:pt x="4911" y="1513"/>
                </a:lnTo>
                <a:lnTo>
                  <a:pt x="4916" y="1511"/>
                </a:lnTo>
                <a:lnTo>
                  <a:pt x="4920" y="1508"/>
                </a:lnTo>
                <a:lnTo>
                  <a:pt x="4923" y="1504"/>
                </a:lnTo>
                <a:lnTo>
                  <a:pt x="4928" y="1503"/>
                </a:lnTo>
                <a:lnTo>
                  <a:pt x="4940" y="1501"/>
                </a:lnTo>
                <a:lnTo>
                  <a:pt x="4952" y="1499"/>
                </a:lnTo>
                <a:lnTo>
                  <a:pt x="4957" y="1498"/>
                </a:lnTo>
                <a:lnTo>
                  <a:pt x="4961" y="1494"/>
                </a:lnTo>
                <a:lnTo>
                  <a:pt x="4966" y="1487"/>
                </a:lnTo>
                <a:lnTo>
                  <a:pt x="4968" y="1477"/>
                </a:lnTo>
                <a:lnTo>
                  <a:pt x="4968" y="1465"/>
                </a:lnTo>
                <a:lnTo>
                  <a:pt x="4968" y="1453"/>
                </a:lnTo>
                <a:lnTo>
                  <a:pt x="4981" y="1446"/>
                </a:lnTo>
                <a:lnTo>
                  <a:pt x="4995" y="1440"/>
                </a:lnTo>
                <a:lnTo>
                  <a:pt x="5009" y="1443"/>
                </a:lnTo>
                <a:lnTo>
                  <a:pt x="5019" y="1443"/>
                </a:lnTo>
                <a:lnTo>
                  <a:pt x="5031" y="1443"/>
                </a:lnTo>
                <a:lnTo>
                  <a:pt x="5043" y="1446"/>
                </a:lnTo>
                <a:lnTo>
                  <a:pt x="5043" y="1450"/>
                </a:lnTo>
                <a:lnTo>
                  <a:pt x="5043" y="1453"/>
                </a:lnTo>
                <a:lnTo>
                  <a:pt x="5049" y="1457"/>
                </a:lnTo>
                <a:lnTo>
                  <a:pt x="5056" y="1460"/>
                </a:lnTo>
                <a:lnTo>
                  <a:pt x="5060" y="1460"/>
                </a:lnTo>
                <a:lnTo>
                  <a:pt x="5063" y="1460"/>
                </a:lnTo>
                <a:lnTo>
                  <a:pt x="5067" y="1460"/>
                </a:lnTo>
                <a:lnTo>
                  <a:pt x="5070" y="1460"/>
                </a:lnTo>
                <a:lnTo>
                  <a:pt x="5070" y="1463"/>
                </a:lnTo>
                <a:lnTo>
                  <a:pt x="5070" y="1467"/>
                </a:lnTo>
                <a:lnTo>
                  <a:pt x="5072" y="1467"/>
                </a:lnTo>
                <a:lnTo>
                  <a:pt x="5077" y="1467"/>
                </a:lnTo>
                <a:lnTo>
                  <a:pt x="5080" y="1467"/>
                </a:lnTo>
                <a:lnTo>
                  <a:pt x="5084" y="1467"/>
                </a:lnTo>
                <a:lnTo>
                  <a:pt x="5087" y="1472"/>
                </a:lnTo>
                <a:lnTo>
                  <a:pt x="5090" y="1477"/>
                </a:lnTo>
                <a:lnTo>
                  <a:pt x="5101" y="1484"/>
                </a:lnTo>
                <a:lnTo>
                  <a:pt x="5107" y="1486"/>
                </a:lnTo>
                <a:lnTo>
                  <a:pt x="5111" y="1491"/>
                </a:lnTo>
                <a:lnTo>
                  <a:pt x="5116" y="1494"/>
                </a:lnTo>
                <a:lnTo>
                  <a:pt x="5118" y="1501"/>
                </a:lnTo>
                <a:lnTo>
                  <a:pt x="5124" y="1499"/>
                </a:lnTo>
                <a:lnTo>
                  <a:pt x="5130" y="1501"/>
                </a:lnTo>
                <a:lnTo>
                  <a:pt x="5138" y="1504"/>
                </a:lnTo>
                <a:lnTo>
                  <a:pt x="5147" y="1508"/>
                </a:lnTo>
                <a:lnTo>
                  <a:pt x="5152" y="1510"/>
                </a:lnTo>
                <a:lnTo>
                  <a:pt x="5159" y="1508"/>
                </a:lnTo>
                <a:lnTo>
                  <a:pt x="5179" y="1494"/>
                </a:lnTo>
                <a:lnTo>
                  <a:pt x="5200" y="1481"/>
                </a:lnTo>
                <a:lnTo>
                  <a:pt x="5200" y="1399"/>
                </a:lnTo>
                <a:lnTo>
                  <a:pt x="5205" y="1388"/>
                </a:lnTo>
                <a:lnTo>
                  <a:pt x="5211" y="1380"/>
                </a:lnTo>
                <a:lnTo>
                  <a:pt x="5218" y="1371"/>
                </a:lnTo>
                <a:lnTo>
                  <a:pt x="5220" y="1365"/>
                </a:lnTo>
                <a:lnTo>
                  <a:pt x="5220" y="1358"/>
                </a:lnTo>
                <a:lnTo>
                  <a:pt x="5230" y="1351"/>
                </a:lnTo>
                <a:lnTo>
                  <a:pt x="5239" y="1342"/>
                </a:lnTo>
                <a:lnTo>
                  <a:pt x="5244" y="1330"/>
                </a:lnTo>
                <a:lnTo>
                  <a:pt x="5247" y="1317"/>
                </a:lnTo>
                <a:lnTo>
                  <a:pt x="5251" y="1315"/>
                </a:lnTo>
                <a:lnTo>
                  <a:pt x="5254" y="1313"/>
                </a:lnTo>
                <a:lnTo>
                  <a:pt x="5261" y="1310"/>
                </a:lnTo>
                <a:lnTo>
                  <a:pt x="5264" y="1308"/>
                </a:lnTo>
                <a:lnTo>
                  <a:pt x="5268" y="1307"/>
                </a:lnTo>
                <a:lnTo>
                  <a:pt x="5268" y="1301"/>
                </a:lnTo>
                <a:lnTo>
                  <a:pt x="5268" y="1296"/>
                </a:lnTo>
                <a:lnTo>
                  <a:pt x="5268" y="1288"/>
                </a:lnTo>
                <a:lnTo>
                  <a:pt x="5268" y="1279"/>
                </a:lnTo>
                <a:lnTo>
                  <a:pt x="5266" y="1264"/>
                </a:lnTo>
                <a:lnTo>
                  <a:pt x="5259" y="1254"/>
                </a:lnTo>
                <a:lnTo>
                  <a:pt x="5254" y="1242"/>
                </a:lnTo>
                <a:lnTo>
                  <a:pt x="5256" y="1237"/>
                </a:lnTo>
                <a:lnTo>
                  <a:pt x="5256" y="1230"/>
                </a:lnTo>
                <a:lnTo>
                  <a:pt x="5252" y="1218"/>
                </a:lnTo>
                <a:lnTo>
                  <a:pt x="5249" y="1206"/>
                </a:lnTo>
                <a:lnTo>
                  <a:pt x="5247" y="1194"/>
                </a:lnTo>
                <a:lnTo>
                  <a:pt x="5247" y="1175"/>
                </a:lnTo>
                <a:lnTo>
                  <a:pt x="5247" y="1155"/>
                </a:lnTo>
                <a:lnTo>
                  <a:pt x="5249" y="1136"/>
                </a:lnTo>
                <a:lnTo>
                  <a:pt x="5247" y="1119"/>
                </a:lnTo>
                <a:lnTo>
                  <a:pt x="5246" y="1114"/>
                </a:lnTo>
                <a:lnTo>
                  <a:pt x="5242" y="1111"/>
                </a:lnTo>
                <a:lnTo>
                  <a:pt x="5240" y="1105"/>
                </a:lnTo>
                <a:lnTo>
                  <a:pt x="5240" y="1099"/>
                </a:lnTo>
                <a:lnTo>
                  <a:pt x="5244" y="1087"/>
                </a:lnTo>
                <a:lnTo>
                  <a:pt x="5246" y="1075"/>
                </a:lnTo>
                <a:lnTo>
                  <a:pt x="5247" y="1049"/>
                </a:lnTo>
                <a:lnTo>
                  <a:pt x="5247" y="1024"/>
                </a:lnTo>
                <a:lnTo>
                  <a:pt x="5247" y="996"/>
                </a:lnTo>
                <a:lnTo>
                  <a:pt x="5251" y="989"/>
                </a:lnTo>
                <a:lnTo>
                  <a:pt x="5254" y="983"/>
                </a:lnTo>
                <a:lnTo>
                  <a:pt x="5254" y="972"/>
                </a:lnTo>
                <a:lnTo>
                  <a:pt x="5254" y="962"/>
                </a:lnTo>
                <a:lnTo>
                  <a:pt x="5257" y="960"/>
                </a:lnTo>
                <a:lnTo>
                  <a:pt x="5261" y="959"/>
                </a:lnTo>
                <a:lnTo>
                  <a:pt x="5261" y="957"/>
                </a:lnTo>
                <a:lnTo>
                  <a:pt x="5263" y="955"/>
                </a:lnTo>
                <a:lnTo>
                  <a:pt x="5263" y="953"/>
                </a:lnTo>
                <a:lnTo>
                  <a:pt x="5264" y="950"/>
                </a:lnTo>
                <a:lnTo>
                  <a:pt x="5264" y="947"/>
                </a:lnTo>
                <a:lnTo>
                  <a:pt x="5266" y="945"/>
                </a:lnTo>
                <a:lnTo>
                  <a:pt x="5264" y="936"/>
                </a:lnTo>
                <a:lnTo>
                  <a:pt x="5268" y="930"/>
                </a:lnTo>
                <a:lnTo>
                  <a:pt x="5278" y="914"/>
                </a:lnTo>
                <a:lnTo>
                  <a:pt x="5280" y="911"/>
                </a:lnTo>
                <a:lnTo>
                  <a:pt x="5281" y="909"/>
                </a:lnTo>
                <a:lnTo>
                  <a:pt x="5281" y="907"/>
                </a:lnTo>
                <a:lnTo>
                  <a:pt x="5285" y="906"/>
                </a:lnTo>
                <a:lnTo>
                  <a:pt x="5285" y="904"/>
                </a:lnTo>
                <a:lnTo>
                  <a:pt x="5286" y="902"/>
                </a:lnTo>
                <a:lnTo>
                  <a:pt x="5288" y="902"/>
                </a:lnTo>
                <a:lnTo>
                  <a:pt x="5290" y="899"/>
                </a:lnTo>
                <a:lnTo>
                  <a:pt x="5292" y="895"/>
                </a:lnTo>
                <a:lnTo>
                  <a:pt x="5292" y="894"/>
                </a:lnTo>
                <a:lnTo>
                  <a:pt x="5293" y="892"/>
                </a:lnTo>
                <a:lnTo>
                  <a:pt x="5293" y="890"/>
                </a:lnTo>
                <a:lnTo>
                  <a:pt x="5293" y="889"/>
                </a:lnTo>
                <a:lnTo>
                  <a:pt x="5295" y="887"/>
                </a:lnTo>
                <a:lnTo>
                  <a:pt x="5295" y="883"/>
                </a:lnTo>
                <a:lnTo>
                  <a:pt x="5295" y="882"/>
                </a:lnTo>
                <a:lnTo>
                  <a:pt x="5297" y="878"/>
                </a:lnTo>
                <a:lnTo>
                  <a:pt x="5298" y="875"/>
                </a:lnTo>
                <a:lnTo>
                  <a:pt x="5298" y="873"/>
                </a:lnTo>
                <a:lnTo>
                  <a:pt x="5298" y="870"/>
                </a:lnTo>
                <a:lnTo>
                  <a:pt x="5300" y="870"/>
                </a:lnTo>
                <a:lnTo>
                  <a:pt x="5300" y="866"/>
                </a:lnTo>
                <a:lnTo>
                  <a:pt x="5302" y="865"/>
                </a:lnTo>
                <a:lnTo>
                  <a:pt x="5302" y="863"/>
                </a:lnTo>
                <a:lnTo>
                  <a:pt x="5304" y="861"/>
                </a:lnTo>
                <a:lnTo>
                  <a:pt x="5305" y="860"/>
                </a:lnTo>
                <a:lnTo>
                  <a:pt x="5307" y="858"/>
                </a:lnTo>
                <a:lnTo>
                  <a:pt x="5309" y="856"/>
                </a:lnTo>
                <a:lnTo>
                  <a:pt x="5310" y="854"/>
                </a:lnTo>
                <a:lnTo>
                  <a:pt x="5312" y="854"/>
                </a:lnTo>
                <a:lnTo>
                  <a:pt x="5315" y="853"/>
                </a:lnTo>
                <a:lnTo>
                  <a:pt x="5322" y="853"/>
                </a:lnTo>
                <a:lnTo>
                  <a:pt x="5329" y="853"/>
                </a:lnTo>
                <a:lnTo>
                  <a:pt x="5339" y="849"/>
                </a:lnTo>
                <a:lnTo>
                  <a:pt x="5346" y="844"/>
                </a:lnTo>
                <a:lnTo>
                  <a:pt x="5356" y="839"/>
                </a:lnTo>
                <a:lnTo>
                  <a:pt x="5356" y="844"/>
                </a:lnTo>
                <a:lnTo>
                  <a:pt x="5360" y="846"/>
                </a:lnTo>
                <a:lnTo>
                  <a:pt x="5363" y="848"/>
                </a:lnTo>
                <a:lnTo>
                  <a:pt x="5368" y="846"/>
                </a:lnTo>
                <a:lnTo>
                  <a:pt x="5380" y="846"/>
                </a:lnTo>
                <a:lnTo>
                  <a:pt x="5385" y="846"/>
                </a:lnTo>
                <a:lnTo>
                  <a:pt x="5391" y="846"/>
                </a:lnTo>
                <a:lnTo>
                  <a:pt x="5392" y="843"/>
                </a:lnTo>
                <a:lnTo>
                  <a:pt x="5396" y="841"/>
                </a:lnTo>
                <a:lnTo>
                  <a:pt x="5399" y="839"/>
                </a:lnTo>
                <a:lnTo>
                  <a:pt x="5404" y="839"/>
                </a:lnTo>
                <a:lnTo>
                  <a:pt x="5409" y="831"/>
                </a:lnTo>
                <a:lnTo>
                  <a:pt x="5414" y="824"/>
                </a:lnTo>
                <a:lnTo>
                  <a:pt x="5421" y="815"/>
                </a:lnTo>
                <a:lnTo>
                  <a:pt x="5425" y="805"/>
                </a:lnTo>
                <a:lnTo>
                  <a:pt x="5432" y="805"/>
                </a:lnTo>
                <a:lnTo>
                  <a:pt x="5437" y="803"/>
                </a:lnTo>
                <a:lnTo>
                  <a:pt x="5440" y="800"/>
                </a:lnTo>
                <a:lnTo>
                  <a:pt x="5443" y="797"/>
                </a:lnTo>
                <a:lnTo>
                  <a:pt x="5450" y="790"/>
                </a:lnTo>
                <a:lnTo>
                  <a:pt x="5454" y="786"/>
                </a:lnTo>
                <a:lnTo>
                  <a:pt x="5459" y="785"/>
                </a:lnTo>
                <a:lnTo>
                  <a:pt x="5464" y="776"/>
                </a:lnTo>
                <a:lnTo>
                  <a:pt x="5474" y="769"/>
                </a:lnTo>
                <a:lnTo>
                  <a:pt x="5486" y="766"/>
                </a:lnTo>
                <a:lnTo>
                  <a:pt x="5500" y="764"/>
                </a:lnTo>
                <a:lnTo>
                  <a:pt x="5505" y="766"/>
                </a:lnTo>
                <a:lnTo>
                  <a:pt x="5507" y="768"/>
                </a:lnTo>
                <a:lnTo>
                  <a:pt x="5507" y="771"/>
                </a:lnTo>
                <a:lnTo>
                  <a:pt x="5508" y="774"/>
                </a:lnTo>
                <a:lnTo>
                  <a:pt x="5512" y="776"/>
                </a:lnTo>
                <a:lnTo>
                  <a:pt x="5515" y="778"/>
                </a:lnTo>
                <a:lnTo>
                  <a:pt x="5520" y="778"/>
                </a:lnTo>
                <a:lnTo>
                  <a:pt x="5524" y="783"/>
                </a:lnTo>
                <a:lnTo>
                  <a:pt x="5527" y="788"/>
                </a:lnTo>
                <a:lnTo>
                  <a:pt x="5532" y="791"/>
                </a:lnTo>
                <a:lnTo>
                  <a:pt x="5541" y="791"/>
                </a:lnTo>
                <a:lnTo>
                  <a:pt x="5542" y="798"/>
                </a:lnTo>
                <a:lnTo>
                  <a:pt x="5546" y="803"/>
                </a:lnTo>
                <a:lnTo>
                  <a:pt x="5551" y="807"/>
                </a:lnTo>
                <a:lnTo>
                  <a:pt x="5558" y="808"/>
                </a:lnTo>
                <a:lnTo>
                  <a:pt x="5568" y="815"/>
                </a:lnTo>
                <a:lnTo>
                  <a:pt x="5571" y="820"/>
                </a:lnTo>
                <a:lnTo>
                  <a:pt x="5575" y="826"/>
                </a:lnTo>
                <a:lnTo>
                  <a:pt x="5577" y="831"/>
                </a:lnTo>
                <a:lnTo>
                  <a:pt x="5580" y="834"/>
                </a:lnTo>
                <a:lnTo>
                  <a:pt x="5589" y="839"/>
                </a:lnTo>
                <a:lnTo>
                  <a:pt x="5585" y="849"/>
                </a:lnTo>
                <a:lnTo>
                  <a:pt x="5585" y="854"/>
                </a:lnTo>
                <a:lnTo>
                  <a:pt x="5589" y="860"/>
                </a:lnTo>
                <a:lnTo>
                  <a:pt x="5607" y="860"/>
                </a:lnTo>
                <a:lnTo>
                  <a:pt x="5626" y="860"/>
                </a:lnTo>
                <a:lnTo>
                  <a:pt x="5643" y="861"/>
                </a:lnTo>
                <a:lnTo>
                  <a:pt x="5658" y="865"/>
                </a:lnTo>
                <a:lnTo>
                  <a:pt x="5689" y="872"/>
                </a:lnTo>
                <a:lnTo>
                  <a:pt x="5718" y="880"/>
                </a:lnTo>
                <a:lnTo>
                  <a:pt x="5718" y="887"/>
                </a:lnTo>
                <a:lnTo>
                  <a:pt x="5722" y="892"/>
                </a:lnTo>
                <a:lnTo>
                  <a:pt x="5727" y="901"/>
                </a:lnTo>
                <a:lnTo>
                  <a:pt x="5730" y="906"/>
                </a:lnTo>
                <a:lnTo>
                  <a:pt x="5733" y="911"/>
                </a:lnTo>
                <a:lnTo>
                  <a:pt x="5733" y="919"/>
                </a:lnTo>
                <a:lnTo>
                  <a:pt x="5732" y="928"/>
                </a:lnTo>
                <a:lnTo>
                  <a:pt x="5740" y="928"/>
                </a:lnTo>
                <a:lnTo>
                  <a:pt x="5745" y="931"/>
                </a:lnTo>
                <a:lnTo>
                  <a:pt x="5749" y="936"/>
                </a:lnTo>
                <a:lnTo>
                  <a:pt x="5752" y="942"/>
                </a:lnTo>
                <a:lnTo>
                  <a:pt x="5756" y="955"/>
                </a:lnTo>
                <a:lnTo>
                  <a:pt x="5759" y="969"/>
                </a:lnTo>
                <a:lnTo>
                  <a:pt x="5757" y="974"/>
                </a:lnTo>
                <a:lnTo>
                  <a:pt x="5756" y="976"/>
                </a:lnTo>
                <a:lnTo>
                  <a:pt x="5752" y="976"/>
                </a:lnTo>
                <a:lnTo>
                  <a:pt x="5750" y="984"/>
                </a:lnTo>
                <a:lnTo>
                  <a:pt x="5749" y="988"/>
                </a:lnTo>
                <a:lnTo>
                  <a:pt x="5745" y="989"/>
                </a:lnTo>
                <a:lnTo>
                  <a:pt x="5744" y="998"/>
                </a:lnTo>
                <a:lnTo>
                  <a:pt x="5742" y="1006"/>
                </a:lnTo>
                <a:lnTo>
                  <a:pt x="5737" y="1012"/>
                </a:lnTo>
                <a:lnTo>
                  <a:pt x="5732" y="1017"/>
                </a:lnTo>
                <a:lnTo>
                  <a:pt x="5730" y="1030"/>
                </a:lnTo>
                <a:lnTo>
                  <a:pt x="5728" y="1035"/>
                </a:lnTo>
                <a:lnTo>
                  <a:pt x="5727" y="1037"/>
                </a:lnTo>
                <a:lnTo>
                  <a:pt x="5725" y="1037"/>
                </a:lnTo>
                <a:lnTo>
                  <a:pt x="5725" y="1133"/>
                </a:lnTo>
                <a:lnTo>
                  <a:pt x="5728" y="1134"/>
                </a:lnTo>
                <a:lnTo>
                  <a:pt x="5732" y="1136"/>
                </a:lnTo>
                <a:lnTo>
                  <a:pt x="5733" y="1145"/>
                </a:lnTo>
                <a:lnTo>
                  <a:pt x="5735" y="1148"/>
                </a:lnTo>
                <a:lnTo>
                  <a:pt x="5737" y="1151"/>
                </a:lnTo>
                <a:lnTo>
                  <a:pt x="5740" y="1153"/>
                </a:lnTo>
                <a:lnTo>
                  <a:pt x="5745" y="1153"/>
                </a:lnTo>
                <a:lnTo>
                  <a:pt x="5749" y="1155"/>
                </a:lnTo>
                <a:lnTo>
                  <a:pt x="5752" y="1157"/>
                </a:lnTo>
                <a:lnTo>
                  <a:pt x="5757" y="1162"/>
                </a:lnTo>
                <a:lnTo>
                  <a:pt x="5759" y="1165"/>
                </a:lnTo>
                <a:lnTo>
                  <a:pt x="5762" y="1167"/>
                </a:lnTo>
                <a:lnTo>
                  <a:pt x="5766" y="1168"/>
                </a:lnTo>
                <a:lnTo>
                  <a:pt x="5773" y="1167"/>
                </a:lnTo>
                <a:lnTo>
                  <a:pt x="5779" y="1167"/>
                </a:lnTo>
                <a:lnTo>
                  <a:pt x="5786" y="1167"/>
                </a:lnTo>
                <a:lnTo>
                  <a:pt x="5797" y="1163"/>
                </a:lnTo>
                <a:lnTo>
                  <a:pt x="5803" y="1158"/>
                </a:lnTo>
                <a:lnTo>
                  <a:pt x="5814" y="1153"/>
                </a:lnTo>
                <a:lnTo>
                  <a:pt x="5814" y="1146"/>
                </a:lnTo>
                <a:lnTo>
                  <a:pt x="5814" y="1141"/>
                </a:lnTo>
                <a:lnTo>
                  <a:pt x="5810" y="1133"/>
                </a:lnTo>
                <a:lnTo>
                  <a:pt x="5807" y="1124"/>
                </a:lnTo>
                <a:lnTo>
                  <a:pt x="5805" y="1119"/>
                </a:lnTo>
                <a:lnTo>
                  <a:pt x="5807" y="1112"/>
                </a:lnTo>
                <a:lnTo>
                  <a:pt x="5810" y="1109"/>
                </a:lnTo>
                <a:lnTo>
                  <a:pt x="5812" y="1104"/>
                </a:lnTo>
                <a:lnTo>
                  <a:pt x="5814" y="1092"/>
                </a:lnTo>
                <a:lnTo>
                  <a:pt x="5814" y="1064"/>
                </a:lnTo>
                <a:lnTo>
                  <a:pt x="5817" y="1063"/>
                </a:lnTo>
                <a:lnTo>
                  <a:pt x="5819" y="1061"/>
                </a:lnTo>
                <a:lnTo>
                  <a:pt x="5817" y="1058"/>
                </a:lnTo>
                <a:lnTo>
                  <a:pt x="5815" y="1053"/>
                </a:lnTo>
                <a:lnTo>
                  <a:pt x="5814" y="1047"/>
                </a:lnTo>
                <a:lnTo>
                  <a:pt x="5814" y="1044"/>
                </a:lnTo>
                <a:lnTo>
                  <a:pt x="5817" y="1042"/>
                </a:lnTo>
                <a:lnTo>
                  <a:pt x="5819" y="1039"/>
                </a:lnTo>
                <a:lnTo>
                  <a:pt x="5820" y="1035"/>
                </a:lnTo>
                <a:lnTo>
                  <a:pt x="5820" y="1030"/>
                </a:lnTo>
                <a:lnTo>
                  <a:pt x="5831" y="1027"/>
                </a:lnTo>
                <a:lnTo>
                  <a:pt x="5837" y="1022"/>
                </a:lnTo>
                <a:lnTo>
                  <a:pt x="5846" y="1015"/>
                </a:lnTo>
                <a:lnTo>
                  <a:pt x="5855" y="1010"/>
                </a:lnTo>
                <a:lnTo>
                  <a:pt x="5858" y="1001"/>
                </a:lnTo>
                <a:lnTo>
                  <a:pt x="5863" y="994"/>
                </a:lnTo>
                <a:lnTo>
                  <a:pt x="5866" y="986"/>
                </a:lnTo>
                <a:lnTo>
                  <a:pt x="5868" y="981"/>
                </a:lnTo>
                <a:lnTo>
                  <a:pt x="5868" y="976"/>
                </a:lnTo>
                <a:lnTo>
                  <a:pt x="5877" y="976"/>
                </a:lnTo>
                <a:lnTo>
                  <a:pt x="5883" y="972"/>
                </a:lnTo>
                <a:lnTo>
                  <a:pt x="5889" y="967"/>
                </a:lnTo>
                <a:lnTo>
                  <a:pt x="5892" y="962"/>
                </a:lnTo>
                <a:lnTo>
                  <a:pt x="5899" y="950"/>
                </a:lnTo>
                <a:lnTo>
                  <a:pt x="5902" y="945"/>
                </a:lnTo>
                <a:lnTo>
                  <a:pt x="5909" y="942"/>
                </a:lnTo>
                <a:lnTo>
                  <a:pt x="5909" y="901"/>
                </a:lnTo>
                <a:lnTo>
                  <a:pt x="5909" y="880"/>
                </a:lnTo>
                <a:lnTo>
                  <a:pt x="5906" y="880"/>
                </a:lnTo>
                <a:lnTo>
                  <a:pt x="5904" y="877"/>
                </a:lnTo>
                <a:lnTo>
                  <a:pt x="5906" y="875"/>
                </a:lnTo>
                <a:lnTo>
                  <a:pt x="5909" y="873"/>
                </a:lnTo>
                <a:lnTo>
                  <a:pt x="5916" y="877"/>
                </a:lnTo>
                <a:lnTo>
                  <a:pt x="5921" y="882"/>
                </a:lnTo>
                <a:lnTo>
                  <a:pt x="5926" y="887"/>
                </a:lnTo>
                <a:lnTo>
                  <a:pt x="5930" y="894"/>
                </a:lnTo>
                <a:lnTo>
                  <a:pt x="5931" y="897"/>
                </a:lnTo>
                <a:lnTo>
                  <a:pt x="5935" y="899"/>
                </a:lnTo>
                <a:lnTo>
                  <a:pt x="5938" y="901"/>
                </a:lnTo>
                <a:lnTo>
                  <a:pt x="5943" y="901"/>
                </a:lnTo>
                <a:lnTo>
                  <a:pt x="5947" y="897"/>
                </a:lnTo>
                <a:lnTo>
                  <a:pt x="5950" y="895"/>
                </a:lnTo>
                <a:lnTo>
                  <a:pt x="5959" y="894"/>
                </a:lnTo>
                <a:lnTo>
                  <a:pt x="5969" y="894"/>
                </a:lnTo>
                <a:lnTo>
                  <a:pt x="5977" y="894"/>
                </a:lnTo>
                <a:lnTo>
                  <a:pt x="5998" y="889"/>
                </a:lnTo>
                <a:lnTo>
                  <a:pt x="6008" y="887"/>
                </a:lnTo>
                <a:lnTo>
                  <a:pt x="6018" y="887"/>
                </a:lnTo>
                <a:lnTo>
                  <a:pt x="6024" y="875"/>
                </a:lnTo>
                <a:lnTo>
                  <a:pt x="6030" y="865"/>
                </a:lnTo>
                <a:lnTo>
                  <a:pt x="6035" y="853"/>
                </a:lnTo>
                <a:lnTo>
                  <a:pt x="6037" y="846"/>
                </a:lnTo>
                <a:lnTo>
                  <a:pt x="6039" y="839"/>
                </a:lnTo>
                <a:lnTo>
                  <a:pt x="6037" y="832"/>
                </a:lnTo>
                <a:lnTo>
                  <a:pt x="6034" y="827"/>
                </a:lnTo>
                <a:lnTo>
                  <a:pt x="6032" y="820"/>
                </a:lnTo>
                <a:lnTo>
                  <a:pt x="6032" y="812"/>
                </a:lnTo>
                <a:close/>
                <a:moveTo>
                  <a:pt x="1515" y="5500"/>
                </a:moveTo>
                <a:lnTo>
                  <a:pt x="1510" y="5496"/>
                </a:lnTo>
                <a:lnTo>
                  <a:pt x="1508" y="5491"/>
                </a:lnTo>
                <a:lnTo>
                  <a:pt x="1510" y="5488"/>
                </a:lnTo>
                <a:lnTo>
                  <a:pt x="1513" y="5483"/>
                </a:lnTo>
                <a:lnTo>
                  <a:pt x="1520" y="5481"/>
                </a:lnTo>
                <a:lnTo>
                  <a:pt x="1527" y="5477"/>
                </a:lnTo>
                <a:lnTo>
                  <a:pt x="1535" y="5477"/>
                </a:lnTo>
                <a:lnTo>
                  <a:pt x="1542" y="5479"/>
                </a:lnTo>
                <a:lnTo>
                  <a:pt x="1540" y="5483"/>
                </a:lnTo>
                <a:lnTo>
                  <a:pt x="1537" y="5486"/>
                </a:lnTo>
                <a:lnTo>
                  <a:pt x="1527" y="5488"/>
                </a:lnTo>
                <a:lnTo>
                  <a:pt x="1522" y="5489"/>
                </a:lnTo>
                <a:lnTo>
                  <a:pt x="1518" y="5491"/>
                </a:lnTo>
                <a:lnTo>
                  <a:pt x="1515" y="5495"/>
                </a:lnTo>
                <a:lnTo>
                  <a:pt x="1515" y="5500"/>
                </a:lnTo>
                <a:close/>
                <a:moveTo>
                  <a:pt x="1644" y="5602"/>
                </a:moveTo>
                <a:lnTo>
                  <a:pt x="1624" y="5602"/>
                </a:lnTo>
                <a:lnTo>
                  <a:pt x="1621" y="5604"/>
                </a:lnTo>
                <a:lnTo>
                  <a:pt x="1617" y="5605"/>
                </a:lnTo>
                <a:lnTo>
                  <a:pt x="1614" y="5609"/>
                </a:lnTo>
                <a:lnTo>
                  <a:pt x="1610" y="5609"/>
                </a:lnTo>
                <a:lnTo>
                  <a:pt x="1607" y="5610"/>
                </a:lnTo>
                <a:lnTo>
                  <a:pt x="1605" y="5614"/>
                </a:lnTo>
                <a:lnTo>
                  <a:pt x="1603" y="5622"/>
                </a:lnTo>
                <a:lnTo>
                  <a:pt x="1600" y="5622"/>
                </a:lnTo>
                <a:lnTo>
                  <a:pt x="1598" y="5624"/>
                </a:lnTo>
                <a:lnTo>
                  <a:pt x="1597" y="5629"/>
                </a:lnTo>
                <a:lnTo>
                  <a:pt x="1588" y="5634"/>
                </a:lnTo>
                <a:lnTo>
                  <a:pt x="1585" y="5638"/>
                </a:lnTo>
                <a:lnTo>
                  <a:pt x="1583" y="5643"/>
                </a:lnTo>
                <a:lnTo>
                  <a:pt x="1568" y="5646"/>
                </a:lnTo>
                <a:lnTo>
                  <a:pt x="1561" y="5650"/>
                </a:lnTo>
                <a:lnTo>
                  <a:pt x="1556" y="5653"/>
                </a:lnTo>
                <a:lnTo>
                  <a:pt x="1551" y="5657"/>
                </a:lnTo>
                <a:lnTo>
                  <a:pt x="1546" y="5662"/>
                </a:lnTo>
                <a:lnTo>
                  <a:pt x="1544" y="5668"/>
                </a:lnTo>
                <a:lnTo>
                  <a:pt x="1542" y="5677"/>
                </a:lnTo>
                <a:lnTo>
                  <a:pt x="1542" y="5682"/>
                </a:lnTo>
                <a:lnTo>
                  <a:pt x="1546" y="5684"/>
                </a:lnTo>
                <a:lnTo>
                  <a:pt x="1549" y="5685"/>
                </a:lnTo>
                <a:lnTo>
                  <a:pt x="1554" y="5684"/>
                </a:lnTo>
                <a:lnTo>
                  <a:pt x="1566" y="5684"/>
                </a:lnTo>
                <a:lnTo>
                  <a:pt x="1571" y="5684"/>
                </a:lnTo>
                <a:lnTo>
                  <a:pt x="1576" y="5684"/>
                </a:lnTo>
                <a:lnTo>
                  <a:pt x="1581" y="5692"/>
                </a:lnTo>
                <a:lnTo>
                  <a:pt x="1583" y="5697"/>
                </a:lnTo>
                <a:lnTo>
                  <a:pt x="1583" y="5704"/>
                </a:lnTo>
                <a:lnTo>
                  <a:pt x="1593" y="5704"/>
                </a:lnTo>
                <a:lnTo>
                  <a:pt x="1603" y="5704"/>
                </a:lnTo>
                <a:lnTo>
                  <a:pt x="1610" y="5701"/>
                </a:lnTo>
                <a:lnTo>
                  <a:pt x="1617" y="5697"/>
                </a:lnTo>
                <a:lnTo>
                  <a:pt x="1626" y="5697"/>
                </a:lnTo>
                <a:lnTo>
                  <a:pt x="1632" y="5699"/>
                </a:lnTo>
                <a:lnTo>
                  <a:pt x="1636" y="5704"/>
                </a:lnTo>
                <a:lnTo>
                  <a:pt x="1638" y="5711"/>
                </a:lnTo>
                <a:lnTo>
                  <a:pt x="1636" y="5713"/>
                </a:lnTo>
                <a:lnTo>
                  <a:pt x="1634" y="5711"/>
                </a:lnTo>
                <a:lnTo>
                  <a:pt x="1632" y="5709"/>
                </a:lnTo>
                <a:lnTo>
                  <a:pt x="1631" y="5704"/>
                </a:lnTo>
                <a:lnTo>
                  <a:pt x="1627" y="5704"/>
                </a:lnTo>
                <a:lnTo>
                  <a:pt x="1622" y="5704"/>
                </a:lnTo>
                <a:lnTo>
                  <a:pt x="1615" y="5708"/>
                </a:lnTo>
                <a:lnTo>
                  <a:pt x="1609" y="5711"/>
                </a:lnTo>
                <a:lnTo>
                  <a:pt x="1603" y="5713"/>
                </a:lnTo>
                <a:lnTo>
                  <a:pt x="1597" y="5711"/>
                </a:lnTo>
                <a:lnTo>
                  <a:pt x="1593" y="5713"/>
                </a:lnTo>
                <a:lnTo>
                  <a:pt x="1590" y="5714"/>
                </a:lnTo>
                <a:lnTo>
                  <a:pt x="1586" y="5718"/>
                </a:lnTo>
                <a:lnTo>
                  <a:pt x="1583" y="5718"/>
                </a:lnTo>
                <a:lnTo>
                  <a:pt x="1580" y="5720"/>
                </a:lnTo>
                <a:lnTo>
                  <a:pt x="1576" y="5721"/>
                </a:lnTo>
                <a:lnTo>
                  <a:pt x="1573" y="5723"/>
                </a:lnTo>
                <a:lnTo>
                  <a:pt x="1569" y="5725"/>
                </a:lnTo>
                <a:lnTo>
                  <a:pt x="1568" y="5728"/>
                </a:lnTo>
                <a:lnTo>
                  <a:pt x="1566" y="5732"/>
                </a:lnTo>
                <a:lnTo>
                  <a:pt x="1564" y="5735"/>
                </a:lnTo>
                <a:lnTo>
                  <a:pt x="1563" y="5738"/>
                </a:lnTo>
                <a:lnTo>
                  <a:pt x="1559" y="5738"/>
                </a:lnTo>
                <a:lnTo>
                  <a:pt x="1556" y="5738"/>
                </a:lnTo>
                <a:lnTo>
                  <a:pt x="1551" y="5738"/>
                </a:lnTo>
                <a:lnTo>
                  <a:pt x="1549" y="5738"/>
                </a:lnTo>
                <a:lnTo>
                  <a:pt x="1547" y="5744"/>
                </a:lnTo>
                <a:lnTo>
                  <a:pt x="1547" y="5747"/>
                </a:lnTo>
                <a:lnTo>
                  <a:pt x="1547" y="5750"/>
                </a:lnTo>
                <a:lnTo>
                  <a:pt x="1542" y="5752"/>
                </a:lnTo>
                <a:lnTo>
                  <a:pt x="1535" y="5752"/>
                </a:lnTo>
                <a:lnTo>
                  <a:pt x="1534" y="5745"/>
                </a:lnTo>
                <a:lnTo>
                  <a:pt x="1537" y="5740"/>
                </a:lnTo>
                <a:lnTo>
                  <a:pt x="1540" y="5737"/>
                </a:lnTo>
                <a:lnTo>
                  <a:pt x="1544" y="5732"/>
                </a:lnTo>
                <a:lnTo>
                  <a:pt x="1547" y="5728"/>
                </a:lnTo>
                <a:lnTo>
                  <a:pt x="1549" y="5725"/>
                </a:lnTo>
                <a:lnTo>
                  <a:pt x="1547" y="5721"/>
                </a:lnTo>
                <a:lnTo>
                  <a:pt x="1542" y="5718"/>
                </a:lnTo>
                <a:lnTo>
                  <a:pt x="1542" y="5716"/>
                </a:lnTo>
                <a:lnTo>
                  <a:pt x="1544" y="5714"/>
                </a:lnTo>
                <a:lnTo>
                  <a:pt x="1549" y="5713"/>
                </a:lnTo>
                <a:lnTo>
                  <a:pt x="1563" y="5711"/>
                </a:lnTo>
                <a:lnTo>
                  <a:pt x="1564" y="5714"/>
                </a:lnTo>
                <a:lnTo>
                  <a:pt x="1568" y="5714"/>
                </a:lnTo>
                <a:lnTo>
                  <a:pt x="1571" y="5713"/>
                </a:lnTo>
                <a:lnTo>
                  <a:pt x="1576" y="5711"/>
                </a:lnTo>
                <a:lnTo>
                  <a:pt x="1575" y="5708"/>
                </a:lnTo>
                <a:lnTo>
                  <a:pt x="1573" y="5704"/>
                </a:lnTo>
                <a:lnTo>
                  <a:pt x="1569" y="5703"/>
                </a:lnTo>
                <a:lnTo>
                  <a:pt x="1569" y="5697"/>
                </a:lnTo>
                <a:lnTo>
                  <a:pt x="1568" y="5694"/>
                </a:lnTo>
                <a:lnTo>
                  <a:pt x="1566" y="5694"/>
                </a:lnTo>
                <a:lnTo>
                  <a:pt x="1564" y="5694"/>
                </a:lnTo>
                <a:lnTo>
                  <a:pt x="1563" y="5694"/>
                </a:lnTo>
                <a:lnTo>
                  <a:pt x="1557" y="5699"/>
                </a:lnTo>
                <a:lnTo>
                  <a:pt x="1556" y="5704"/>
                </a:lnTo>
                <a:lnTo>
                  <a:pt x="1552" y="5703"/>
                </a:lnTo>
                <a:lnTo>
                  <a:pt x="1551" y="5699"/>
                </a:lnTo>
                <a:lnTo>
                  <a:pt x="1549" y="5691"/>
                </a:lnTo>
                <a:lnTo>
                  <a:pt x="1535" y="5691"/>
                </a:lnTo>
                <a:lnTo>
                  <a:pt x="1535" y="5657"/>
                </a:lnTo>
                <a:lnTo>
                  <a:pt x="1544" y="5651"/>
                </a:lnTo>
                <a:lnTo>
                  <a:pt x="1551" y="5646"/>
                </a:lnTo>
                <a:lnTo>
                  <a:pt x="1559" y="5639"/>
                </a:lnTo>
                <a:lnTo>
                  <a:pt x="1569" y="5636"/>
                </a:lnTo>
                <a:lnTo>
                  <a:pt x="1575" y="5634"/>
                </a:lnTo>
                <a:lnTo>
                  <a:pt x="1578" y="5633"/>
                </a:lnTo>
                <a:lnTo>
                  <a:pt x="1583" y="5626"/>
                </a:lnTo>
                <a:lnTo>
                  <a:pt x="1588" y="5619"/>
                </a:lnTo>
                <a:lnTo>
                  <a:pt x="1592" y="5617"/>
                </a:lnTo>
                <a:lnTo>
                  <a:pt x="1597" y="5616"/>
                </a:lnTo>
                <a:lnTo>
                  <a:pt x="1597" y="5605"/>
                </a:lnTo>
                <a:lnTo>
                  <a:pt x="1597" y="5595"/>
                </a:lnTo>
                <a:lnTo>
                  <a:pt x="1600" y="5588"/>
                </a:lnTo>
                <a:lnTo>
                  <a:pt x="1603" y="5581"/>
                </a:lnTo>
                <a:lnTo>
                  <a:pt x="1610" y="5581"/>
                </a:lnTo>
                <a:lnTo>
                  <a:pt x="1614" y="5585"/>
                </a:lnTo>
                <a:lnTo>
                  <a:pt x="1615" y="5590"/>
                </a:lnTo>
                <a:lnTo>
                  <a:pt x="1617" y="5595"/>
                </a:lnTo>
                <a:lnTo>
                  <a:pt x="1629" y="5592"/>
                </a:lnTo>
                <a:lnTo>
                  <a:pt x="1641" y="5590"/>
                </a:lnTo>
                <a:lnTo>
                  <a:pt x="1651" y="5592"/>
                </a:lnTo>
                <a:lnTo>
                  <a:pt x="1665" y="5595"/>
                </a:lnTo>
                <a:lnTo>
                  <a:pt x="1663" y="5599"/>
                </a:lnTo>
                <a:lnTo>
                  <a:pt x="1661" y="5600"/>
                </a:lnTo>
                <a:lnTo>
                  <a:pt x="1656" y="5602"/>
                </a:lnTo>
                <a:lnTo>
                  <a:pt x="1644" y="5602"/>
                </a:lnTo>
                <a:close/>
                <a:moveTo>
                  <a:pt x="1679" y="5213"/>
                </a:moveTo>
                <a:lnTo>
                  <a:pt x="1679" y="5210"/>
                </a:lnTo>
                <a:lnTo>
                  <a:pt x="1680" y="5208"/>
                </a:lnTo>
                <a:lnTo>
                  <a:pt x="1684" y="5206"/>
                </a:lnTo>
                <a:lnTo>
                  <a:pt x="1685" y="5206"/>
                </a:lnTo>
                <a:lnTo>
                  <a:pt x="1685" y="5210"/>
                </a:lnTo>
                <a:lnTo>
                  <a:pt x="1684" y="5211"/>
                </a:lnTo>
                <a:lnTo>
                  <a:pt x="1680" y="5213"/>
                </a:lnTo>
                <a:lnTo>
                  <a:pt x="1679" y="5213"/>
                </a:lnTo>
                <a:close/>
                <a:moveTo>
                  <a:pt x="2805" y="3789"/>
                </a:moveTo>
                <a:lnTo>
                  <a:pt x="2799" y="3789"/>
                </a:lnTo>
                <a:lnTo>
                  <a:pt x="2798" y="3787"/>
                </a:lnTo>
                <a:lnTo>
                  <a:pt x="2796" y="3787"/>
                </a:lnTo>
                <a:lnTo>
                  <a:pt x="2793" y="3790"/>
                </a:lnTo>
                <a:lnTo>
                  <a:pt x="2787" y="3794"/>
                </a:lnTo>
                <a:lnTo>
                  <a:pt x="2784" y="3799"/>
                </a:lnTo>
                <a:lnTo>
                  <a:pt x="2782" y="3801"/>
                </a:lnTo>
                <a:lnTo>
                  <a:pt x="2774" y="3807"/>
                </a:lnTo>
                <a:lnTo>
                  <a:pt x="2764" y="3814"/>
                </a:lnTo>
                <a:lnTo>
                  <a:pt x="2762" y="3809"/>
                </a:lnTo>
                <a:lnTo>
                  <a:pt x="2758" y="3807"/>
                </a:lnTo>
                <a:lnTo>
                  <a:pt x="2755" y="3807"/>
                </a:lnTo>
                <a:lnTo>
                  <a:pt x="2750" y="3811"/>
                </a:lnTo>
                <a:lnTo>
                  <a:pt x="2741" y="3816"/>
                </a:lnTo>
                <a:lnTo>
                  <a:pt x="2736" y="3816"/>
                </a:lnTo>
                <a:lnTo>
                  <a:pt x="2729" y="3814"/>
                </a:lnTo>
                <a:lnTo>
                  <a:pt x="2728" y="3819"/>
                </a:lnTo>
                <a:lnTo>
                  <a:pt x="2724" y="3823"/>
                </a:lnTo>
                <a:lnTo>
                  <a:pt x="2721" y="3825"/>
                </a:lnTo>
                <a:lnTo>
                  <a:pt x="2714" y="3831"/>
                </a:lnTo>
                <a:lnTo>
                  <a:pt x="2707" y="3836"/>
                </a:lnTo>
                <a:lnTo>
                  <a:pt x="2700" y="3840"/>
                </a:lnTo>
                <a:lnTo>
                  <a:pt x="2699" y="3843"/>
                </a:lnTo>
                <a:lnTo>
                  <a:pt x="2695" y="3847"/>
                </a:lnTo>
                <a:lnTo>
                  <a:pt x="2694" y="3850"/>
                </a:lnTo>
                <a:lnTo>
                  <a:pt x="2687" y="3859"/>
                </a:lnTo>
                <a:lnTo>
                  <a:pt x="2682" y="3862"/>
                </a:lnTo>
                <a:lnTo>
                  <a:pt x="2676" y="3864"/>
                </a:lnTo>
                <a:lnTo>
                  <a:pt x="2675" y="3865"/>
                </a:lnTo>
                <a:lnTo>
                  <a:pt x="2671" y="3867"/>
                </a:lnTo>
                <a:lnTo>
                  <a:pt x="2671" y="3869"/>
                </a:lnTo>
                <a:lnTo>
                  <a:pt x="2670" y="3871"/>
                </a:lnTo>
                <a:lnTo>
                  <a:pt x="2666" y="3872"/>
                </a:lnTo>
                <a:lnTo>
                  <a:pt x="2666" y="3874"/>
                </a:lnTo>
                <a:lnTo>
                  <a:pt x="2665" y="3876"/>
                </a:lnTo>
                <a:lnTo>
                  <a:pt x="2661" y="3882"/>
                </a:lnTo>
                <a:lnTo>
                  <a:pt x="2659" y="3889"/>
                </a:lnTo>
                <a:lnTo>
                  <a:pt x="2659" y="3891"/>
                </a:lnTo>
                <a:lnTo>
                  <a:pt x="2661" y="3894"/>
                </a:lnTo>
                <a:lnTo>
                  <a:pt x="2665" y="3896"/>
                </a:lnTo>
                <a:lnTo>
                  <a:pt x="2668" y="3896"/>
                </a:lnTo>
                <a:lnTo>
                  <a:pt x="2670" y="3893"/>
                </a:lnTo>
                <a:lnTo>
                  <a:pt x="2673" y="3891"/>
                </a:lnTo>
                <a:lnTo>
                  <a:pt x="2676" y="3889"/>
                </a:lnTo>
                <a:lnTo>
                  <a:pt x="2682" y="3889"/>
                </a:lnTo>
                <a:lnTo>
                  <a:pt x="2688" y="3889"/>
                </a:lnTo>
                <a:lnTo>
                  <a:pt x="2694" y="3888"/>
                </a:lnTo>
                <a:lnTo>
                  <a:pt x="2702" y="3882"/>
                </a:lnTo>
                <a:lnTo>
                  <a:pt x="2705" y="3874"/>
                </a:lnTo>
                <a:lnTo>
                  <a:pt x="2714" y="3865"/>
                </a:lnTo>
                <a:lnTo>
                  <a:pt x="2719" y="3864"/>
                </a:lnTo>
                <a:lnTo>
                  <a:pt x="2723" y="3862"/>
                </a:lnTo>
                <a:lnTo>
                  <a:pt x="2726" y="3864"/>
                </a:lnTo>
                <a:lnTo>
                  <a:pt x="2729" y="3869"/>
                </a:lnTo>
                <a:lnTo>
                  <a:pt x="2728" y="3872"/>
                </a:lnTo>
                <a:lnTo>
                  <a:pt x="2726" y="3876"/>
                </a:lnTo>
                <a:lnTo>
                  <a:pt x="2717" y="3877"/>
                </a:lnTo>
                <a:lnTo>
                  <a:pt x="2714" y="3879"/>
                </a:lnTo>
                <a:lnTo>
                  <a:pt x="2711" y="3881"/>
                </a:lnTo>
                <a:lnTo>
                  <a:pt x="2709" y="3884"/>
                </a:lnTo>
                <a:lnTo>
                  <a:pt x="2709" y="3889"/>
                </a:lnTo>
                <a:lnTo>
                  <a:pt x="2702" y="3893"/>
                </a:lnTo>
                <a:lnTo>
                  <a:pt x="2697" y="3898"/>
                </a:lnTo>
                <a:lnTo>
                  <a:pt x="2695" y="3906"/>
                </a:lnTo>
                <a:lnTo>
                  <a:pt x="2695" y="3917"/>
                </a:lnTo>
                <a:lnTo>
                  <a:pt x="2695" y="3920"/>
                </a:lnTo>
                <a:lnTo>
                  <a:pt x="2699" y="3922"/>
                </a:lnTo>
                <a:lnTo>
                  <a:pt x="2705" y="3923"/>
                </a:lnTo>
                <a:lnTo>
                  <a:pt x="2712" y="3925"/>
                </a:lnTo>
                <a:lnTo>
                  <a:pt x="2714" y="3927"/>
                </a:lnTo>
                <a:lnTo>
                  <a:pt x="2716" y="3930"/>
                </a:lnTo>
                <a:lnTo>
                  <a:pt x="2709" y="3932"/>
                </a:lnTo>
                <a:lnTo>
                  <a:pt x="2705" y="3934"/>
                </a:lnTo>
                <a:lnTo>
                  <a:pt x="2702" y="3937"/>
                </a:lnTo>
                <a:lnTo>
                  <a:pt x="2702" y="3944"/>
                </a:lnTo>
                <a:lnTo>
                  <a:pt x="2699" y="3942"/>
                </a:lnTo>
                <a:lnTo>
                  <a:pt x="2697" y="3939"/>
                </a:lnTo>
                <a:lnTo>
                  <a:pt x="2695" y="3935"/>
                </a:lnTo>
                <a:lnTo>
                  <a:pt x="2695" y="3930"/>
                </a:lnTo>
                <a:lnTo>
                  <a:pt x="2636" y="3922"/>
                </a:lnTo>
                <a:lnTo>
                  <a:pt x="2605" y="3918"/>
                </a:lnTo>
                <a:lnTo>
                  <a:pt x="2572" y="3917"/>
                </a:lnTo>
                <a:lnTo>
                  <a:pt x="2569" y="3923"/>
                </a:lnTo>
                <a:lnTo>
                  <a:pt x="2566" y="3927"/>
                </a:lnTo>
                <a:lnTo>
                  <a:pt x="2562" y="3932"/>
                </a:lnTo>
                <a:lnTo>
                  <a:pt x="2559" y="3937"/>
                </a:lnTo>
                <a:lnTo>
                  <a:pt x="2554" y="3937"/>
                </a:lnTo>
                <a:lnTo>
                  <a:pt x="2552" y="3940"/>
                </a:lnTo>
                <a:lnTo>
                  <a:pt x="2550" y="3946"/>
                </a:lnTo>
                <a:lnTo>
                  <a:pt x="2552" y="3951"/>
                </a:lnTo>
                <a:lnTo>
                  <a:pt x="2552" y="3956"/>
                </a:lnTo>
                <a:lnTo>
                  <a:pt x="2552" y="3961"/>
                </a:lnTo>
                <a:lnTo>
                  <a:pt x="2550" y="3964"/>
                </a:lnTo>
                <a:lnTo>
                  <a:pt x="2545" y="3964"/>
                </a:lnTo>
                <a:lnTo>
                  <a:pt x="2543" y="3959"/>
                </a:lnTo>
                <a:lnTo>
                  <a:pt x="2540" y="3956"/>
                </a:lnTo>
                <a:lnTo>
                  <a:pt x="2538" y="3951"/>
                </a:lnTo>
                <a:lnTo>
                  <a:pt x="2538" y="3944"/>
                </a:lnTo>
                <a:lnTo>
                  <a:pt x="2538" y="3935"/>
                </a:lnTo>
                <a:lnTo>
                  <a:pt x="2542" y="3930"/>
                </a:lnTo>
                <a:lnTo>
                  <a:pt x="2543" y="3923"/>
                </a:lnTo>
                <a:lnTo>
                  <a:pt x="2545" y="3917"/>
                </a:lnTo>
                <a:lnTo>
                  <a:pt x="2540" y="3915"/>
                </a:lnTo>
                <a:lnTo>
                  <a:pt x="2537" y="3911"/>
                </a:lnTo>
                <a:lnTo>
                  <a:pt x="2532" y="3903"/>
                </a:lnTo>
                <a:lnTo>
                  <a:pt x="2528" y="3903"/>
                </a:lnTo>
                <a:lnTo>
                  <a:pt x="2528" y="3901"/>
                </a:lnTo>
                <a:lnTo>
                  <a:pt x="2526" y="3900"/>
                </a:lnTo>
                <a:lnTo>
                  <a:pt x="2528" y="3900"/>
                </a:lnTo>
                <a:lnTo>
                  <a:pt x="2532" y="3903"/>
                </a:lnTo>
                <a:lnTo>
                  <a:pt x="2549" y="3906"/>
                </a:lnTo>
                <a:lnTo>
                  <a:pt x="2566" y="3903"/>
                </a:lnTo>
                <a:lnTo>
                  <a:pt x="2572" y="3903"/>
                </a:lnTo>
                <a:lnTo>
                  <a:pt x="2579" y="3900"/>
                </a:lnTo>
                <a:lnTo>
                  <a:pt x="2583" y="3894"/>
                </a:lnTo>
                <a:lnTo>
                  <a:pt x="2586" y="3889"/>
                </a:lnTo>
                <a:lnTo>
                  <a:pt x="2600" y="3882"/>
                </a:lnTo>
                <a:lnTo>
                  <a:pt x="2613" y="3876"/>
                </a:lnTo>
                <a:lnTo>
                  <a:pt x="2634" y="3876"/>
                </a:lnTo>
                <a:lnTo>
                  <a:pt x="2636" y="3871"/>
                </a:lnTo>
                <a:lnTo>
                  <a:pt x="2639" y="3867"/>
                </a:lnTo>
                <a:lnTo>
                  <a:pt x="2641" y="3865"/>
                </a:lnTo>
                <a:lnTo>
                  <a:pt x="2649" y="3862"/>
                </a:lnTo>
                <a:lnTo>
                  <a:pt x="2656" y="3857"/>
                </a:lnTo>
                <a:lnTo>
                  <a:pt x="2663" y="3852"/>
                </a:lnTo>
                <a:lnTo>
                  <a:pt x="2671" y="3848"/>
                </a:lnTo>
                <a:lnTo>
                  <a:pt x="2676" y="3848"/>
                </a:lnTo>
                <a:lnTo>
                  <a:pt x="2680" y="3847"/>
                </a:lnTo>
                <a:lnTo>
                  <a:pt x="2682" y="3845"/>
                </a:lnTo>
                <a:lnTo>
                  <a:pt x="2687" y="3842"/>
                </a:lnTo>
                <a:lnTo>
                  <a:pt x="2690" y="3836"/>
                </a:lnTo>
                <a:lnTo>
                  <a:pt x="2695" y="3831"/>
                </a:lnTo>
                <a:lnTo>
                  <a:pt x="2697" y="3828"/>
                </a:lnTo>
                <a:lnTo>
                  <a:pt x="2700" y="3823"/>
                </a:lnTo>
                <a:lnTo>
                  <a:pt x="2709" y="3821"/>
                </a:lnTo>
                <a:lnTo>
                  <a:pt x="2711" y="3819"/>
                </a:lnTo>
                <a:lnTo>
                  <a:pt x="2719" y="3816"/>
                </a:lnTo>
                <a:lnTo>
                  <a:pt x="2729" y="3814"/>
                </a:lnTo>
                <a:lnTo>
                  <a:pt x="2729" y="3811"/>
                </a:lnTo>
                <a:lnTo>
                  <a:pt x="2731" y="3809"/>
                </a:lnTo>
                <a:lnTo>
                  <a:pt x="2736" y="3807"/>
                </a:lnTo>
                <a:lnTo>
                  <a:pt x="2740" y="3804"/>
                </a:lnTo>
                <a:lnTo>
                  <a:pt x="2741" y="3802"/>
                </a:lnTo>
                <a:lnTo>
                  <a:pt x="2743" y="3801"/>
                </a:lnTo>
                <a:lnTo>
                  <a:pt x="2770" y="3801"/>
                </a:lnTo>
                <a:lnTo>
                  <a:pt x="2770" y="3797"/>
                </a:lnTo>
                <a:lnTo>
                  <a:pt x="2774" y="3794"/>
                </a:lnTo>
                <a:lnTo>
                  <a:pt x="2775" y="3792"/>
                </a:lnTo>
                <a:lnTo>
                  <a:pt x="2777" y="3789"/>
                </a:lnTo>
                <a:lnTo>
                  <a:pt x="2779" y="3785"/>
                </a:lnTo>
                <a:lnTo>
                  <a:pt x="2787" y="3782"/>
                </a:lnTo>
                <a:lnTo>
                  <a:pt x="2793" y="3778"/>
                </a:lnTo>
                <a:lnTo>
                  <a:pt x="2796" y="3777"/>
                </a:lnTo>
                <a:lnTo>
                  <a:pt x="2798" y="3773"/>
                </a:lnTo>
                <a:lnTo>
                  <a:pt x="2796" y="3768"/>
                </a:lnTo>
                <a:lnTo>
                  <a:pt x="2786" y="3768"/>
                </a:lnTo>
                <a:lnTo>
                  <a:pt x="2777" y="3767"/>
                </a:lnTo>
                <a:lnTo>
                  <a:pt x="2774" y="3767"/>
                </a:lnTo>
                <a:lnTo>
                  <a:pt x="2764" y="3767"/>
                </a:lnTo>
                <a:lnTo>
                  <a:pt x="2764" y="3758"/>
                </a:lnTo>
                <a:lnTo>
                  <a:pt x="2762" y="3751"/>
                </a:lnTo>
                <a:lnTo>
                  <a:pt x="2760" y="3744"/>
                </a:lnTo>
                <a:lnTo>
                  <a:pt x="2757" y="3739"/>
                </a:lnTo>
                <a:lnTo>
                  <a:pt x="2740" y="3739"/>
                </a:lnTo>
                <a:lnTo>
                  <a:pt x="2733" y="3738"/>
                </a:lnTo>
                <a:lnTo>
                  <a:pt x="2731" y="3736"/>
                </a:lnTo>
                <a:lnTo>
                  <a:pt x="2729" y="3732"/>
                </a:lnTo>
                <a:lnTo>
                  <a:pt x="2748" y="3724"/>
                </a:lnTo>
                <a:lnTo>
                  <a:pt x="2758" y="3721"/>
                </a:lnTo>
                <a:lnTo>
                  <a:pt x="2770" y="3719"/>
                </a:lnTo>
                <a:lnTo>
                  <a:pt x="2772" y="3714"/>
                </a:lnTo>
                <a:lnTo>
                  <a:pt x="2774" y="3710"/>
                </a:lnTo>
                <a:lnTo>
                  <a:pt x="2781" y="3705"/>
                </a:lnTo>
                <a:lnTo>
                  <a:pt x="2787" y="3700"/>
                </a:lnTo>
                <a:lnTo>
                  <a:pt x="2789" y="3697"/>
                </a:lnTo>
                <a:lnTo>
                  <a:pt x="2791" y="3691"/>
                </a:lnTo>
                <a:lnTo>
                  <a:pt x="2796" y="3693"/>
                </a:lnTo>
                <a:lnTo>
                  <a:pt x="2803" y="3690"/>
                </a:lnTo>
                <a:lnTo>
                  <a:pt x="2806" y="3686"/>
                </a:lnTo>
                <a:lnTo>
                  <a:pt x="2811" y="3683"/>
                </a:lnTo>
                <a:lnTo>
                  <a:pt x="2815" y="3680"/>
                </a:lnTo>
                <a:lnTo>
                  <a:pt x="2818" y="3678"/>
                </a:lnTo>
                <a:lnTo>
                  <a:pt x="2822" y="3680"/>
                </a:lnTo>
                <a:lnTo>
                  <a:pt x="2825" y="3685"/>
                </a:lnTo>
                <a:lnTo>
                  <a:pt x="2823" y="3693"/>
                </a:lnTo>
                <a:lnTo>
                  <a:pt x="2822" y="3697"/>
                </a:lnTo>
                <a:lnTo>
                  <a:pt x="2818" y="3698"/>
                </a:lnTo>
                <a:lnTo>
                  <a:pt x="2811" y="3698"/>
                </a:lnTo>
                <a:lnTo>
                  <a:pt x="2806" y="3700"/>
                </a:lnTo>
                <a:lnTo>
                  <a:pt x="2798" y="3705"/>
                </a:lnTo>
                <a:lnTo>
                  <a:pt x="2794" y="3712"/>
                </a:lnTo>
                <a:lnTo>
                  <a:pt x="2791" y="3717"/>
                </a:lnTo>
                <a:lnTo>
                  <a:pt x="2781" y="3726"/>
                </a:lnTo>
                <a:lnTo>
                  <a:pt x="2775" y="3729"/>
                </a:lnTo>
                <a:lnTo>
                  <a:pt x="2772" y="3736"/>
                </a:lnTo>
                <a:lnTo>
                  <a:pt x="2770" y="3743"/>
                </a:lnTo>
                <a:lnTo>
                  <a:pt x="2770" y="3753"/>
                </a:lnTo>
                <a:lnTo>
                  <a:pt x="2774" y="3751"/>
                </a:lnTo>
                <a:lnTo>
                  <a:pt x="2779" y="3751"/>
                </a:lnTo>
                <a:lnTo>
                  <a:pt x="2786" y="3755"/>
                </a:lnTo>
                <a:lnTo>
                  <a:pt x="2793" y="3758"/>
                </a:lnTo>
                <a:lnTo>
                  <a:pt x="2798" y="3760"/>
                </a:lnTo>
                <a:lnTo>
                  <a:pt x="2799" y="3755"/>
                </a:lnTo>
                <a:lnTo>
                  <a:pt x="2801" y="3753"/>
                </a:lnTo>
                <a:lnTo>
                  <a:pt x="2803" y="3751"/>
                </a:lnTo>
                <a:lnTo>
                  <a:pt x="2805" y="3753"/>
                </a:lnTo>
                <a:lnTo>
                  <a:pt x="2806" y="3758"/>
                </a:lnTo>
                <a:lnTo>
                  <a:pt x="2810" y="3761"/>
                </a:lnTo>
                <a:lnTo>
                  <a:pt x="2813" y="3765"/>
                </a:lnTo>
                <a:lnTo>
                  <a:pt x="2818" y="3767"/>
                </a:lnTo>
                <a:lnTo>
                  <a:pt x="2823" y="3768"/>
                </a:lnTo>
                <a:lnTo>
                  <a:pt x="2827" y="3772"/>
                </a:lnTo>
                <a:lnTo>
                  <a:pt x="2830" y="3775"/>
                </a:lnTo>
                <a:lnTo>
                  <a:pt x="2832" y="3780"/>
                </a:lnTo>
                <a:lnTo>
                  <a:pt x="2823" y="3782"/>
                </a:lnTo>
                <a:lnTo>
                  <a:pt x="2816" y="3784"/>
                </a:lnTo>
                <a:lnTo>
                  <a:pt x="2811" y="3787"/>
                </a:lnTo>
                <a:lnTo>
                  <a:pt x="2805" y="3789"/>
                </a:lnTo>
                <a:close/>
                <a:moveTo>
                  <a:pt x="2767" y="3773"/>
                </a:moveTo>
                <a:lnTo>
                  <a:pt x="2770" y="3773"/>
                </a:lnTo>
                <a:lnTo>
                  <a:pt x="2772" y="3777"/>
                </a:lnTo>
                <a:lnTo>
                  <a:pt x="2774" y="3778"/>
                </a:lnTo>
                <a:lnTo>
                  <a:pt x="2775" y="3780"/>
                </a:lnTo>
                <a:lnTo>
                  <a:pt x="2772" y="3782"/>
                </a:lnTo>
                <a:lnTo>
                  <a:pt x="2769" y="3784"/>
                </a:lnTo>
                <a:lnTo>
                  <a:pt x="2770" y="3785"/>
                </a:lnTo>
                <a:lnTo>
                  <a:pt x="2767" y="3787"/>
                </a:lnTo>
                <a:lnTo>
                  <a:pt x="2760" y="3787"/>
                </a:lnTo>
                <a:lnTo>
                  <a:pt x="2757" y="3785"/>
                </a:lnTo>
                <a:lnTo>
                  <a:pt x="2757" y="3784"/>
                </a:lnTo>
                <a:lnTo>
                  <a:pt x="2757" y="3782"/>
                </a:lnTo>
                <a:lnTo>
                  <a:pt x="2764" y="3780"/>
                </a:lnTo>
                <a:lnTo>
                  <a:pt x="2764" y="3777"/>
                </a:lnTo>
                <a:lnTo>
                  <a:pt x="2764" y="3775"/>
                </a:lnTo>
                <a:lnTo>
                  <a:pt x="2767" y="3773"/>
                </a:lnTo>
                <a:close/>
                <a:moveTo>
                  <a:pt x="5814" y="812"/>
                </a:moveTo>
                <a:lnTo>
                  <a:pt x="5810" y="817"/>
                </a:lnTo>
                <a:lnTo>
                  <a:pt x="5807" y="822"/>
                </a:lnTo>
                <a:lnTo>
                  <a:pt x="5800" y="826"/>
                </a:lnTo>
                <a:lnTo>
                  <a:pt x="5793" y="826"/>
                </a:lnTo>
                <a:lnTo>
                  <a:pt x="5790" y="819"/>
                </a:lnTo>
                <a:lnTo>
                  <a:pt x="5786" y="812"/>
                </a:lnTo>
                <a:lnTo>
                  <a:pt x="5786" y="802"/>
                </a:lnTo>
                <a:lnTo>
                  <a:pt x="5786" y="791"/>
                </a:lnTo>
                <a:lnTo>
                  <a:pt x="5791" y="793"/>
                </a:lnTo>
                <a:lnTo>
                  <a:pt x="5793" y="798"/>
                </a:lnTo>
                <a:lnTo>
                  <a:pt x="5793" y="805"/>
                </a:lnTo>
                <a:lnTo>
                  <a:pt x="5793" y="812"/>
                </a:lnTo>
                <a:lnTo>
                  <a:pt x="5814" y="812"/>
                </a:lnTo>
                <a:lnTo>
                  <a:pt x="5814" y="810"/>
                </a:lnTo>
                <a:lnTo>
                  <a:pt x="5815" y="808"/>
                </a:lnTo>
                <a:lnTo>
                  <a:pt x="5817" y="807"/>
                </a:lnTo>
                <a:lnTo>
                  <a:pt x="5817" y="808"/>
                </a:lnTo>
                <a:lnTo>
                  <a:pt x="5814" y="812"/>
                </a:lnTo>
                <a:close/>
                <a:moveTo>
                  <a:pt x="2695" y="5882"/>
                </a:moveTo>
                <a:lnTo>
                  <a:pt x="2694" y="5878"/>
                </a:lnTo>
                <a:lnTo>
                  <a:pt x="2692" y="5875"/>
                </a:lnTo>
                <a:lnTo>
                  <a:pt x="2688" y="5873"/>
                </a:lnTo>
                <a:lnTo>
                  <a:pt x="2688" y="5868"/>
                </a:lnTo>
                <a:lnTo>
                  <a:pt x="2682" y="5868"/>
                </a:lnTo>
                <a:lnTo>
                  <a:pt x="2676" y="5872"/>
                </a:lnTo>
                <a:lnTo>
                  <a:pt x="2673" y="5873"/>
                </a:lnTo>
                <a:lnTo>
                  <a:pt x="2668" y="5875"/>
                </a:lnTo>
                <a:lnTo>
                  <a:pt x="2668" y="5865"/>
                </a:lnTo>
                <a:lnTo>
                  <a:pt x="2666" y="5861"/>
                </a:lnTo>
                <a:lnTo>
                  <a:pt x="2663" y="5858"/>
                </a:lnTo>
                <a:lnTo>
                  <a:pt x="2661" y="5856"/>
                </a:lnTo>
                <a:lnTo>
                  <a:pt x="2658" y="5855"/>
                </a:lnTo>
                <a:lnTo>
                  <a:pt x="2647" y="5855"/>
                </a:lnTo>
                <a:lnTo>
                  <a:pt x="2647" y="5858"/>
                </a:lnTo>
                <a:lnTo>
                  <a:pt x="2646" y="5860"/>
                </a:lnTo>
                <a:lnTo>
                  <a:pt x="2641" y="5861"/>
                </a:lnTo>
                <a:lnTo>
                  <a:pt x="2637" y="5863"/>
                </a:lnTo>
                <a:lnTo>
                  <a:pt x="2636" y="5866"/>
                </a:lnTo>
                <a:lnTo>
                  <a:pt x="2634" y="5875"/>
                </a:lnTo>
                <a:lnTo>
                  <a:pt x="2639" y="5877"/>
                </a:lnTo>
                <a:lnTo>
                  <a:pt x="2641" y="5878"/>
                </a:lnTo>
                <a:lnTo>
                  <a:pt x="2641" y="5882"/>
                </a:lnTo>
                <a:lnTo>
                  <a:pt x="2647" y="5882"/>
                </a:lnTo>
                <a:lnTo>
                  <a:pt x="2651" y="5885"/>
                </a:lnTo>
                <a:lnTo>
                  <a:pt x="2653" y="5890"/>
                </a:lnTo>
                <a:lnTo>
                  <a:pt x="2654" y="5895"/>
                </a:lnTo>
                <a:lnTo>
                  <a:pt x="2661" y="5895"/>
                </a:lnTo>
                <a:lnTo>
                  <a:pt x="2666" y="5895"/>
                </a:lnTo>
                <a:lnTo>
                  <a:pt x="2668" y="5899"/>
                </a:lnTo>
                <a:lnTo>
                  <a:pt x="2671" y="5902"/>
                </a:lnTo>
                <a:lnTo>
                  <a:pt x="2673" y="5906"/>
                </a:lnTo>
                <a:lnTo>
                  <a:pt x="2676" y="5909"/>
                </a:lnTo>
                <a:lnTo>
                  <a:pt x="2682" y="5909"/>
                </a:lnTo>
                <a:lnTo>
                  <a:pt x="2688" y="5909"/>
                </a:lnTo>
                <a:lnTo>
                  <a:pt x="2692" y="5904"/>
                </a:lnTo>
                <a:lnTo>
                  <a:pt x="2695" y="5899"/>
                </a:lnTo>
                <a:lnTo>
                  <a:pt x="2699" y="5895"/>
                </a:lnTo>
                <a:lnTo>
                  <a:pt x="2702" y="5889"/>
                </a:lnTo>
                <a:lnTo>
                  <a:pt x="2699" y="5889"/>
                </a:lnTo>
                <a:lnTo>
                  <a:pt x="2697" y="5887"/>
                </a:lnTo>
                <a:lnTo>
                  <a:pt x="2695" y="5882"/>
                </a:lnTo>
                <a:close/>
                <a:moveTo>
                  <a:pt x="3460" y="2850"/>
                </a:moveTo>
                <a:lnTo>
                  <a:pt x="3460" y="2850"/>
                </a:lnTo>
                <a:close/>
                <a:moveTo>
                  <a:pt x="1890" y="4169"/>
                </a:moveTo>
                <a:lnTo>
                  <a:pt x="1894" y="4167"/>
                </a:lnTo>
                <a:lnTo>
                  <a:pt x="1895" y="4164"/>
                </a:lnTo>
                <a:lnTo>
                  <a:pt x="1897" y="4161"/>
                </a:lnTo>
                <a:lnTo>
                  <a:pt x="1897" y="4155"/>
                </a:lnTo>
                <a:lnTo>
                  <a:pt x="1902" y="4152"/>
                </a:lnTo>
                <a:lnTo>
                  <a:pt x="1907" y="4149"/>
                </a:lnTo>
                <a:lnTo>
                  <a:pt x="1909" y="4143"/>
                </a:lnTo>
                <a:lnTo>
                  <a:pt x="1911" y="4135"/>
                </a:lnTo>
                <a:lnTo>
                  <a:pt x="1906" y="4135"/>
                </a:lnTo>
                <a:lnTo>
                  <a:pt x="1900" y="4133"/>
                </a:lnTo>
                <a:lnTo>
                  <a:pt x="1892" y="4130"/>
                </a:lnTo>
                <a:lnTo>
                  <a:pt x="1883" y="4126"/>
                </a:lnTo>
                <a:lnTo>
                  <a:pt x="1877" y="4126"/>
                </a:lnTo>
                <a:lnTo>
                  <a:pt x="1870" y="4128"/>
                </a:lnTo>
                <a:lnTo>
                  <a:pt x="1870" y="4143"/>
                </a:lnTo>
                <a:lnTo>
                  <a:pt x="1870" y="4157"/>
                </a:lnTo>
                <a:lnTo>
                  <a:pt x="1873" y="4164"/>
                </a:lnTo>
                <a:lnTo>
                  <a:pt x="1877" y="4167"/>
                </a:lnTo>
                <a:lnTo>
                  <a:pt x="1882" y="4169"/>
                </a:lnTo>
                <a:lnTo>
                  <a:pt x="1890" y="4169"/>
                </a:lnTo>
                <a:close/>
                <a:moveTo>
                  <a:pt x="1788" y="4162"/>
                </a:moveTo>
                <a:lnTo>
                  <a:pt x="1788" y="4176"/>
                </a:lnTo>
                <a:lnTo>
                  <a:pt x="1808" y="4176"/>
                </a:lnTo>
                <a:lnTo>
                  <a:pt x="1807" y="4169"/>
                </a:lnTo>
                <a:lnTo>
                  <a:pt x="1803" y="4164"/>
                </a:lnTo>
                <a:lnTo>
                  <a:pt x="1796" y="4162"/>
                </a:lnTo>
                <a:lnTo>
                  <a:pt x="1788" y="4162"/>
                </a:lnTo>
                <a:close/>
                <a:moveTo>
                  <a:pt x="1699" y="4285"/>
                </a:moveTo>
                <a:lnTo>
                  <a:pt x="1701" y="4280"/>
                </a:lnTo>
                <a:lnTo>
                  <a:pt x="1701" y="4275"/>
                </a:lnTo>
                <a:lnTo>
                  <a:pt x="1699" y="4271"/>
                </a:lnTo>
                <a:lnTo>
                  <a:pt x="1697" y="4268"/>
                </a:lnTo>
                <a:lnTo>
                  <a:pt x="1690" y="4265"/>
                </a:lnTo>
                <a:lnTo>
                  <a:pt x="1682" y="4263"/>
                </a:lnTo>
                <a:lnTo>
                  <a:pt x="1675" y="4266"/>
                </a:lnTo>
                <a:lnTo>
                  <a:pt x="1668" y="4270"/>
                </a:lnTo>
                <a:lnTo>
                  <a:pt x="1665" y="4273"/>
                </a:lnTo>
                <a:lnTo>
                  <a:pt x="1663" y="4277"/>
                </a:lnTo>
                <a:lnTo>
                  <a:pt x="1663" y="4280"/>
                </a:lnTo>
                <a:lnTo>
                  <a:pt x="1665" y="4285"/>
                </a:lnTo>
                <a:lnTo>
                  <a:pt x="1699" y="4285"/>
                </a:lnTo>
                <a:close/>
                <a:moveTo>
                  <a:pt x="1726" y="4224"/>
                </a:moveTo>
                <a:lnTo>
                  <a:pt x="1733" y="4225"/>
                </a:lnTo>
                <a:lnTo>
                  <a:pt x="1740" y="4225"/>
                </a:lnTo>
                <a:lnTo>
                  <a:pt x="1749" y="4222"/>
                </a:lnTo>
                <a:lnTo>
                  <a:pt x="1757" y="4219"/>
                </a:lnTo>
                <a:lnTo>
                  <a:pt x="1762" y="4217"/>
                </a:lnTo>
                <a:lnTo>
                  <a:pt x="1767" y="4217"/>
                </a:lnTo>
                <a:lnTo>
                  <a:pt x="1769" y="4212"/>
                </a:lnTo>
                <a:lnTo>
                  <a:pt x="1772" y="4208"/>
                </a:lnTo>
                <a:lnTo>
                  <a:pt x="1779" y="4202"/>
                </a:lnTo>
                <a:lnTo>
                  <a:pt x="1783" y="4198"/>
                </a:lnTo>
                <a:lnTo>
                  <a:pt x="1786" y="4195"/>
                </a:lnTo>
                <a:lnTo>
                  <a:pt x="1788" y="4190"/>
                </a:lnTo>
                <a:lnTo>
                  <a:pt x="1788" y="4183"/>
                </a:lnTo>
                <a:lnTo>
                  <a:pt x="1733" y="4183"/>
                </a:lnTo>
                <a:lnTo>
                  <a:pt x="1733" y="4190"/>
                </a:lnTo>
                <a:lnTo>
                  <a:pt x="1733" y="4195"/>
                </a:lnTo>
                <a:lnTo>
                  <a:pt x="1730" y="4203"/>
                </a:lnTo>
                <a:lnTo>
                  <a:pt x="1726" y="4212"/>
                </a:lnTo>
                <a:lnTo>
                  <a:pt x="1725" y="4217"/>
                </a:lnTo>
                <a:lnTo>
                  <a:pt x="1726" y="4224"/>
                </a:lnTo>
                <a:close/>
                <a:moveTo>
                  <a:pt x="1897" y="4190"/>
                </a:moveTo>
                <a:lnTo>
                  <a:pt x="1894" y="4183"/>
                </a:lnTo>
                <a:lnTo>
                  <a:pt x="1890" y="4179"/>
                </a:lnTo>
                <a:lnTo>
                  <a:pt x="1883" y="4178"/>
                </a:lnTo>
                <a:lnTo>
                  <a:pt x="1877" y="4176"/>
                </a:lnTo>
                <a:lnTo>
                  <a:pt x="1863" y="4172"/>
                </a:lnTo>
                <a:lnTo>
                  <a:pt x="1856" y="4171"/>
                </a:lnTo>
                <a:lnTo>
                  <a:pt x="1849" y="4169"/>
                </a:lnTo>
                <a:lnTo>
                  <a:pt x="1844" y="4176"/>
                </a:lnTo>
                <a:lnTo>
                  <a:pt x="1842" y="4186"/>
                </a:lnTo>
                <a:lnTo>
                  <a:pt x="1842" y="4198"/>
                </a:lnTo>
                <a:lnTo>
                  <a:pt x="1842" y="4210"/>
                </a:lnTo>
                <a:lnTo>
                  <a:pt x="1861" y="4210"/>
                </a:lnTo>
                <a:lnTo>
                  <a:pt x="1880" y="4210"/>
                </a:lnTo>
                <a:lnTo>
                  <a:pt x="1888" y="4208"/>
                </a:lnTo>
                <a:lnTo>
                  <a:pt x="1894" y="4205"/>
                </a:lnTo>
                <a:lnTo>
                  <a:pt x="1897" y="4198"/>
                </a:lnTo>
                <a:lnTo>
                  <a:pt x="1897" y="4190"/>
                </a:lnTo>
                <a:close/>
                <a:moveTo>
                  <a:pt x="2450" y="3760"/>
                </a:moveTo>
                <a:lnTo>
                  <a:pt x="2450" y="3749"/>
                </a:lnTo>
                <a:lnTo>
                  <a:pt x="2450" y="3739"/>
                </a:lnTo>
                <a:lnTo>
                  <a:pt x="2450" y="3734"/>
                </a:lnTo>
                <a:lnTo>
                  <a:pt x="2446" y="3732"/>
                </a:lnTo>
                <a:lnTo>
                  <a:pt x="2443" y="3731"/>
                </a:lnTo>
                <a:lnTo>
                  <a:pt x="2436" y="3732"/>
                </a:lnTo>
                <a:lnTo>
                  <a:pt x="2434" y="3739"/>
                </a:lnTo>
                <a:lnTo>
                  <a:pt x="2431" y="3744"/>
                </a:lnTo>
                <a:lnTo>
                  <a:pt x="2429" y="3751"/>
                </a:lnTo>
                <a:lnTo>
                  <a:pt x="2429" y="3760"/>
                </a:lnTo>
                <a:lnTo>
                  <a:pt x="2450" y="3760"/>
                </a:lnTo>
                <a:close/>
                <a:moveTo>
                  <a:pt x="1699" y="4285"/>
                </a:moveTo>
                <a:lnTo>
                  <a:pt x="1702" y="4289"/>
                </a:lnTo>
                <a:lnTo>
                  <a:pt x="1704" y="4289"/>
                </a:lnTo>
                <a:lnTo>
                  <a:pt x="1702" y="4287"/>
                </a:lnTo>
                <a:lnTo>
                  <a:pt x="1701" y="4285"/>
                </a:lnTo>
                <a:lnTo>
                  <a:pt x="1699" y="4285"/>
                </a:lnTo>
                <a:close/>
                <a:moveTo>
                  <a:pt x="1713" y="4278"/>
                </a:moveTo>
                <a:lnTo>
                  <a:pt x="1726" y="4278"/>
                </a:lnTo>
                <a:lnTo>
                  <a:pt x="1740" y="4278"/>
                </a:lnTo>
                <a:lnTo>
                  <a:pt x="1745" y="4277"/>
                </a:lnTo>
                <a:lnTo>
                  <a:pt x="1749" y="4275"/>
                </a:lnTo>
                <a:lnTo>
                  <a:pt x="1752" y="4270"/>
                </a:lnTo>
                <a:lnTo>
                  <a:pt x="1754" y="4265"/>
                </a:lnTo>
                <a:lnTo>
                  <a:pt x="1737" y="4265"/>
                </a:lnTo>
                <a:lnTo>
                  <a:pt x="1730" y="4263"/>
                </a:lnTo>
                <a:lnTo>
                  <a:pt x="1728" y="4261"/>
                </a:lnTo>
                <a:lnTo>
                  <a:pt x="1726" y="4258"/>
                </a:lnTo>
                <a:lnTo>
                  <a:pt x="1726" y="4231"/>
                </a:lnTo>
                <a:lnTo>
                  <a:pt x="1718" y="4231"/>
                </a:lnTo>
                <a:lnTo>
                  <a:pt x="1711" y="4232"/>
                </a:lnTo>
                <a:lnTo>
                  <a:pt x="1704" y="4234"/>
                </a:lnTo>
                <a:lnTo>
                  <a:pt x="1699" y="4237"/>
                </a:lnTo>
                <a:lnTo>
                  <a:pt x="1696" y="4239"/>
                </a:lnTo>
                <a:lnTo>
                  <a:pt x="1694" y="4243"/>
                </a:lnTo>
                <a:lnTo>
                  <a:pt x="1692" y="4246"/>
                </a:lnTo>
                <a:lnTo>
                  <a:pt x="1692" y="4251"/>
                </a:lnTo>
                <a:lnTo>
                  <a:pt x="1694" y="4254"/>
                </a:lnTo>
                <a:lnTo>
                  <a:pt x="1697" y="4258"/>
                </a:lnTo>
                <a:lnTo>
                  <a:pt x="1708" y="4260"/>
                </a:lnTo>
                <a:lnTo>
                  <a:pt x="1711" y="4261"/>
                </a:lnTo>
                <a:lnTo>
                  <a:pt x="1714" y="4265"/>
                </a:lnTo>
                <a:lnTo>
                  <a:pt x="1714" y="4270"/>
                </a:lnTo>
                <a:lnTo>
                  <a:pt x="1713" y="4278"/>
                </a:lnTo>
                <a:close/>
                <a:moveTo>
                  <a:pt x="1733" y="4326"/>
                </a:moveTo>
                <a:lnTo>
                  <a:pt x="1735" y="4323"/>
                </a:lnTo>
                <a:lnTo>
                  <a:pt x="1738" y="4321"/>
                </a:lnTo>
                <a:lnTo>
                  <a:pt x="1742" y="4319"/>
                </a:lnTo>
                <a:lnTo>
                  <a:pt x="1747" y="4319"/>
                </a:lnTo>
                <a:lnTo>
                  <a:pt x="1747" y="4292"/>
                </a:lnTo>
                <a:lnTo>
                  <a:pt x="1740" y="4289"/>
                </a:lnTo>
                <a:lnTo>
                  <a:pt x="1733" y="4285"/>
                </a:lnTo>
                <a:lnTo>
                  <a:pt x="1723" y="4285"/>
                </a:lnTo>
                <a:lnTo>
                  <a:pt x="1713" y="4285"/>
                </a:lnTo>
                <a:lnTo>
                  <a:pt x="1713" y="4294"/>
                </a:lnTo>
                <a:lnTo>
                  <a:pt x="1709" y="4299"/>
                </a:lnTo>
                <a:lnTo>
                  <a:pt x="1706" y="4306"/>
                </a:lnTo>
                <a:lnTo>
                  <a:pt x="1706" y="4312"/>
                </a:lnTo>
                <a:lnTo>
                  <a:pt x="1709" y="4314"/>
                </a:lnTo>
                <a:lnTo>
                  <a:pt x="1713" y="4316"/>
                </a:lnTo>
                <a:lnTo>
                  <a:pt x="1718" y="4321"/>
                </a:lnTo>
                <a:lnTo>
                  <a:pt x="1720" y="4324"/>
                </a:lnTo>
                <a:lnTo>
                  <a:pt x="1723" y="4326"/>
                </a:lnTo>
                <a:lnTo>
                  <a:pt x="1726" y="4328"/>
                </a:lnTo>
                <a:lnTo>
                  <a:pt x="1733" y="4326"/>
                </a:lnTo>
                <a:close/>
                <a:moveTo>
                  <a:pt x="1761" y="4312"/>
                </a:moveTo>
                <a:lnTo>
                  <a:pt x="1769" y="4312"/>
                </a:lnTo>
                <a:lnTo>
                  <a:pt x="1778" y="4311"/>
                </a:lnTo>
                <a:lnTo>
                  <a:pt x="1795" y="4306"/>
                </a:lnTo>
                <a:lnTo>
                  <a:pt x="1812" y="4302"/>
                </a:lnTo>
                <a:lnTo>
                  <a:pt x="1819" y="4299"/>
                </a:lnTo>
                <a:lnTo>
                  <a:pt x="1820" y="4295"/>
                </a:lnTo>
                <a:lnTo>
                  <a:pt x="1822" y="4292"/>
                </a:lnTo>
                <a:lnTo>
                  <a:pt x="1815" y="4292"/>
                </a:lnTo>
                <a:lnTo>
                  <a:pt x="1810" y="4290"/>
                </a:lnTo>
                <a:lnTo>
                  <a:pt x="1802" y="4285"/>
                </a:lnTo>
                <a:lnTo>
                  <a:pt x="1793" y="4280"/>
                </a:lnTo>
                <a:lnTo>
                  <a:pt x="1788" y="4278"/>
                </a:lnTo>
                <a:lnTo>
                  <a:pt x="1781" y="4278"/>
                </a:lnTo>
                <a:lnTo>
                  <a:pt x="1772" y="4278"/>
                </a:lnTo>
                <a:lnTo>
                  <a:pt x="1767" y="4282"/>
                </a:lnTo>
                <a:lnTo>
                  <a:pt x="1761" y="4283"/>
                </a:lnTo>
                <a:lnTo>
                  <a:pt x="1754" y="4285"/>
                </a:lnTo>
                <a:lnTo>
                  <a:pt x="1754" y="4294"/>
                </a:lnTo>
                <a:lnTo>
                  <a:pt x="1757" y="4299"/>
                </a:lnTo>
                <a:lnTo>
                  <a:pt x="1759" y="4306"/>
                </a:lnTo>
                <a:lnTo>
                  <a:pt x="1761" y="4312"/>
                </a:lnTo>
                <a:close/>
                <a:moveTo>
                  <a:pt x="1829" y="4217"/>
                </a:moveTo>
                <a:lnTo>
                  <a:pt x="1829" y="4213"/>
                </a:lnTo>
                <a:lnTo>
                  <a:pt x="1832" y="4210"/>
                </a:lnTo>
                <a:lnTo>
                  <a:pt x="1834" y="4207"/>
                </a:lnTo>
                <a:lnTo>
                  <a:pt x="1836" y="4203"/>
                </a:lnTo>
                <a:lnTo>
                  <a:pt x="1832" y="4203"/>
                </a:lnTo>
                <a:lnTo>
                  <a:pt x="1831" y="4202"/>
                </a:lnTo>
                <a:lnTo>
                  <a:pt x="1829" y="4196"/>
                </a:lnTo>
                <a:lnTo>
                  <a:pt x="1825" y="4193"/>
                </a:lnTo>
                <a:lnTo>
                  <a:pt x="1824" y="4191"/>
                </a:lnTo>
                <a:lnTo>
                  <a:pt x="1822" y="4190"/>
                </a:lnTo>
                <a:lnTo>
                  <a:pt x="1820" y="4195"/>
                </a:lnTo>
                <a:lnTo>
                  <a:pt x="1817" y="4200"/>
                </a:lnTo>
                <a:lnTo>
                  <a:pt x="1815" y="4203"/>
                </a:lnTo>
                <a:lnTo>
                  <a:pt x="1815" y="4210"/>
                </a:lnTo>
                <a:lnTo>
                  <a:pt x="1819" y="4212"/>
                </a:lnTo>
                <a:lnTo>
                  <a:pt x="1822" y="4213"/>
                </a:lnTo>
                <a:lnTo>
                  <a:pt x="1825" y="4215"/>
                </a:lnTo>
                <a:lnTo>
                  <a:pt x="1829" y="4217"/>
                </a:lnTo>
                <a:close/>
                <a:moveTo>
                  <a:pt x="2395" y="3814"/>
                </a:moveTo>
                <a:lnTo>
                  <a:pt x="2390" y="3814"/>
                </a:lnTo>
                <a:lnTo>
                  <a:pt x="2385" y="3814"/>
                </a:lnTo>
                <a:lnTo>
                  <a:pt x="2380" y="3809"/>
                </a:lnTo>
                <a:lnTo>
                  <a:pt x="2371" y="3806"/>
                </a:lnTo>
                <a:lnTo>
                  <a:pt x="2368" y="3806"/>
                </a:lnTo>
                <a:lnTo>
                  <a:pt x="2361" y="3807"/>
                </a:lnTo>
                <a:lnTo>
                  <a:pt x="2361" y="3813"/>
                </a:lnTo>
                <a:lnTo>
                  <a:pt x="2359" y="3816"/>
                </a:lnTo>
                <a:lnTo>
                  <a:pt x="2358" y="3819"/>
                </a:lnTo>
                <a:lnTo>
                  <a:pt x="2354" y="3821"/>
                </a:lnTo>
                <a:lnTo>
                  <a:pt x="2354" y="3828"/>
                </a:lnTo>
                <a:lnTo>
                  <a:pt x="2359" y="3831"/>
                </a:lnTo>
                <a:lnTo>
                  <a:pt x="2366" y="3835"/>
                </a:lnTo>
                <a:lnTo>
                  <a:pt x="2373" y="3835"/>
                </a:lnTo>
                <a:lnTo>
                  <a:pt x="2381" y="3835"/>
                </a:lnTo>
                <a:lnTo>
                  <a:pt x="2387" y="3833"/>
                </a:lnTo>
                <a:lnTo>
                  <a:pt x="2392" y="3830"/>
                </a:lnTo>
                <a:lnTo>
                  <a:pt x="2395" y="3823"/>
                </a:lnTo>
                <a:lnTo>
                  <a:pt x="2395" y="3814"/>
                </a:lnTo>
                <a:close/>
                <a:moveTo>
                  <a:pt x="2224" y="3910"/>
                </a:moveTo>
                <a:lnTo>
                  <a:pt x="2233" y="3911"/>
                </a:lnTo>
                <a:lnTo>
                  <a:pt x="2242" y="3911"/>
                </a:lnTo>
                <a:lnTo>
                  <a:pt x="2248" y="3910"/>
                </a:lnTo>
                <a:lnTo>
                  <a:pt x="2255" y="3908"/>
                </a:lnTo>
                <a:lnTo>
                  <a:pt x="2279" y="3896"/>
                </a:lnTo>
                <a:lnTo>
                  <a:pt x="2286" y="3896"/>
                </a:lnTo>
                <a:lnTo>
                  <a:pt x="2291" y="3896"/>
                </a:lnTo>
                <a:lnTo>
                  <a:pt x="2293" y="3896"/>
                </a:lnTo>
                <a:lnTo>
                  <a:pt x="2293" y="3893"/>
                </a:lnTo>
                <a:lnTo>
                  <a:pt x="2293" y="3889"/>
                </a:lnTo>
                <a:lnTo>
                  <a:pt x="2300" y="3889"/>
                </a:lnTo>
                <a:lnTo>
                  <a:pt x="2306" y="3889"/>
                </a:lnTo>
                <a:lnTo>
                  <a:pt x="2315" y="3894"/>
                </a:lnTo>
                <a:lnTo>
                  <a:pt x="2320" y="3896"/>
                </a:lnTo>
                <a:lnTo>
                  <a:pt x="2327" y="3896"/>
                </a:lnTo>
                <a:lnTo>
                  <a:pt x="2327" y="3891"/>
                </a:lnTo>
                <a:lnTo>
                  <a:pt x="2330" y="3889"/>
                </a:lnTo>
                <a:lnTo>
                  <a:pt x="2334" y="3889"/>
                </a:lnTo>
                <a:lnTo>
                  <a:pt x="2339" y="3889"/>
                </a:lnTo>
                <a:lnTo>
                  <a:pt x="2351" y="3889"/>
                </a:lnTo>
                <a:lnTo>
                  <a:pt x="2356" y="3889"/>
                </a:lnTo>
                <a:lnTo>
                  <a:pt x="2361" y="3889"/>
                </a:lnTo>
                <a:lnTo>
                  <a:pt x="2364" y="3884"/>
                </a:lnTo>
                <a:lnTo>
                  <a:pt x="2371" y="3879"/>
                </a:lnTo>
                <a:lnTo>
                  <a:pt x="2380" y="3877"/>
                </a:lnTo>
                <a:lnTo>
                  <a:pt x="2388" y="3876"/>
                </a:lnTo>
                <a:lnTo>
                  <a:pt x="2392" y="3871"/>
                </a:lnTo>
                <a:lnTo>
                  <a:pt x="2393" y="3864"/>
                </a:lnTo>
                <a:lnTo>
                  <a:pt x="2395" y="3857"/>
                </a:lnTo>
                <a:lnTo>
                  <a:pt x="2395" y="3848"/>
                </a:lnTo>
                <a:lnTo>
                  <a:pt x="2388" y="3845"/>
                </a:lnTo>
                <a:lnTo>
                  <a:pt x="2381" y="3842"/>
                </a:lnTo>
                <a:lnTo>
                  <a:pt x="2370" y="3842"/>
                </a:lnTo>
                <a:lnTo>
                  <a:pt x="2358" y="3840"/>
                </a:lnTo>
                <a:lnTo>
                  <a:pt x="2353" y="3838"/>
                </a:lnTo>
                <a:lnTo>
                  <a:pt x="2349" y="3835"/>
                </a:lnTo>
                <a:lnTo>
                  <a:pt x="2347" y="3830"/>
                </a:lnTo>
                <a:lnTo>
                  <a:pt x="2347" y="3821"/>
                </a:lnTo>
                <a:lnTo>
                  <a:pt x="2354" y="3821"/>
                </a:lnTo>
                <a:lnTo>
                  <a:pt x="2354" y="3816"/>
                </a:lnTo>
                <a:lnTo>
                  <a:pt x="2354" y="3813"/>
                </a:lnTo>
                <a:lnTo>
                  <a:pt x="2353" y="3811"/>
                </a:lnTo>
                <a:lnTo>
                  <a:pt x="2349" y="3809"/>
                </a:lnTo>
                <a:lnTo>
                  <a:pt x="2342" y="3807"/>
                </a:lnTo>
                <a:lnTo>
                  <a:pt x="2334" y="3807"/>
                </a:lnTo>
                <a:lnTo>
                  <a:pt x="2334" y="3811"/>
                </a:lnTo>
                <a:lnTo>
                  <a:pt x="2330" y="3816"/>
                </a:lnTo>
                <a:lnTo>
                  <a:pt x="2327" y="3819"/>
                </a:lnTo>
                <a:lnTo>
                  <a:pt x="2322" y="3821"/>
                </a:lnTo>
                <a:lnTo>
                  <a:pt x="2317" y="3823"/>
                </a:lnTo>
                <a:lnTo>
                  <a:pt x="2312" y="3821"/>
                </a:lnTo>
                <a:lnTo>
                  <a:pt x="2308" y="3819"/>
                </a:lnTo>
                <a:lnTo>
                  <a:pt x="2306" y="3814"/>
                </a:lnTo>
                <a:lnTo>
                  <a:pt x="2313" y="3814"/>
                </a:lnTo>
                <a:lnTo>
                  <a:pt x="2320" y="3811"/>
                </a:lnTo>
                <a:lnTo>
                  <a:pt x="2324" y="3806"/>
                </a:lnTo>
                <a:lnTo>
                  <a:pt x="2327" y="3801"/>
                </a:lnTo>
                <a:lnTo>
                  <a:pt x="2322" y="3801"/>
                </a:lnTo>
                <a:lnTo>
                  <a:pt x="2317" y="3802"/>
                </a:lnTo>
                <a:lnTo>
                  <a:pt x="2308" y="3806"/>
                </a:lnTo>
                <a:lnTo>
                  <a:pt x="2300" y="3809"/>
                </a:lnTo>
                <a:lnTo>
                  <a:pt x="2293" y="3809"/>
                </a:lnTo>
                <a:lnTo>
                  <a:pt x="2286" y="3807"/>
                </a:lnTo>
                <a:lnTo>
                  <a:pt x="2286" y="3813"/>
                </a:lnTo>
                <a:lnTo>
                  <a:pt x="2286" y="3818"/>
                </a:lnTo>
                <a:lnTo>
                  <a:pt x="2283" y="3819"/>
                </a:lnTo>
                <a:lnTo>
                  <a:pt x="2279" y="3821"/>
                </a:lnTo>
                <a:lnTo>
                  <a:pt x="2272" y="3825"/>
                </a:lnTo>
                <a:lnTo>
                  <a:pt x="2269" y="3826"/>
                </a:lnTo>
                <a:lnTo>
                  <a:pt x="2265" y="3828"/>
                </a:lnTo>
                <a:lnTo>
                  <a:pt x="2260" y="3831"/>
                </a:lnTo>
                <a:lnTo>
                  <a:pt x="2253" y="3833"/>
                </a:lnTo>
                <a:lnTo>
                  <a:pt x="2247" y="3835"/>
                </a:lnTo>
                <a:lnTo>
                  <a:pt x="2238" y="3835"/>
                </a:lnTo>
                <a:lnTo>
                  <a:pt x="2233" y="3842"/>
                </a:lnTo>
                <a:lnTo>
                  <a:pt x="2228" y="3848"/>
                </a:lnTo>
                <a:lnTo>
                  <a:pt x="2219" y="3860"/>
                </a:lnTo>
                <a:lnTo>
                  <a:pt x="2214" y="3867"/>
                </a:lnTo>
                <a:lnTo>
                  <a:pt x="2211" y="3874"/>
                </a:lnTo>
                <a:lnTo>
                  <a:pt x="2211" y="3884"/>
                </a:lnTo>
                <a:lnTo>
                  <a:pt x="2211" y="3896"/>
                </a:lnTo>
                <a:lnTo>
                  <a:pt x="2219" y="3901"/>
                </a:lnTo>
                <a:lnTo>
                  <a:pt x="2223" y="3905"/>
                </a:lnTo>
                <a:lnTo>
                  <a:pt x="2224" y="3910"/>
                </a:lnTo>
                <a:close/>
                <a:moveTo>
                  <a:pt x="2129" y="3937"/>
                </a:moveTo>
                <a:lnTo>
                  <a:pt x="2136" y="3942"/>
                </a:lnTo>
                <a:lnTo>
                  <a:pt x="2146" y="3944"/>
                </a:lnTo>
                <a:lnTo>
                  <a:pt x="2158" y="3944"/>
                </a:lnTo>
                <a:lnTo>
                  <a:pt x="2170" y="3944"/>
                </a:lnTo>
                <a:lnTo>
                  <a:pt x="2172" y="3939"/>
                </a:lnTo>
                <a:lnTo>
                  <a:pt x="2173" y="3935"/>
                </a:lnTo>
                <a:lnTo>
                  <a:pt x="2180" y="3930"/>
                </a:lnTo>
                <a:lnTo>
                  <a:pt x="2187" y="3925"/>
                </a:lnTo>
                <a:lnTo>
                  <a:pt x="2189" y="3922"/>
                </a:lnTo>
                <a:lnTo>
                  <a:pt x="2190" y="3917"/>
                </a:lnTo>
                <a:lnTo>
                  <a:pt x="2187" y="3915"/>
                </a:lnTo>
                <a:lnTo>
                  <a:pt x="2183" y="3913"/>
                </a:lnTo>
                <a:lnTo>
                  <a:pt x="2180" y="3905"/>
                </a:lnTo>
                <a:lnTo>
                  <a:pt x="2178" y="3896"/>
                </a:lnTo>
                <a:lnTo>
                  <a:pt x="2177" y="3889"/>
                </a:lnTo>
                <a:lnTo>
                  <a:pt x="2173" y="3884"/>
                </a:lnTo>
                <a:lnTo>
                  <a:pt x="2170" y="3879"/>
                </a:lnTo>
                <a:lnTo>
                  <a:pt x="2166" y="3874"/>
                </a:lnTo>
                <a:lnTo>
                  <a:pt x="2163" y="3869"/>
                </a:lnTo>
                <a:lnTo>
                  <a:pt x="2156" y="3869"/>
                </a:lnTo>
                <a:lnTo>
                  <a:pt x="2153" y="3869"/>
                </a:lnTo>
                <a:lnTo>
                  <a:pt x="2149" y="3871"/>
                </a:lnTo>
                <a:lnTo>
                  <a:pt x="2148" y="3874"/>
                </a:lnTo>
                <a:lnTo>
                  <a:pt x="2143" y="3879"/>
                </a:lnTo>
                <a:lnTo>
                  <a:pt x="2139" y="3882"/>
                </a:lnTo>
                <a:lnTo>
                  <a:pt x="2136" y="3882"/>
                </a:lnTo>
                <a:lnTo>
                  <a:pt x="2131" y="3882"/>
                </a:lnTo>
                <a:lnTo>
                  <a:pt x="2125" y="3882"/>
                </a:lnTo>
                <a:lnTo>
                  <a:pt x="2120" y="3888"/>
                </a:lnTo>
                <a:lnTo>
                  <a:pt x="2112" y="3891"/>
                </a:lnTo>
                <a:lnTo>
                  <a:pt x="2108" y="3891"/>
                </a:lnTo>
                <a:lnTo>
                  <a:pt x="2102" y="3889"/>
                </a:lnTo>
                <a:lnTo>
                  <a:pt x="2102" y="3917"/>
                </a:lnTo>
                <a:lnTo>
                  <a:pt x="2103" y="3920"/>
                </a:lnTo>
                <a:lnTo>
                  <a:pt x="2107" y="3923"/>
                </a:lnTo>
                <a:lnTo>
                  <a:pt x="2117" y="3925"/>
                </a:lnTo>
                <a:lnTo>
                  <a:pt x="2122" y="3927"/>
                </a:lnTo>
                <a:lnTo>
                  <a:pt x="2125" y="3929"/>
                </a:lnTo>
                <a:lnTo>
                  <a:pt x="2129" y="3932"/>
                </a:lnTo>
                <a:lnTo>
                  <a:pt x="2129" y="3937"/>
                </a:lnTo>
                <a:close/>
                <a:moveTo>
                  <a:pt x="2424" y="3823"/>
                </a:moveTo>
                <a:lnTo>
                  <a:pt x="2428" y="3823"/>
                </a:lnTo>
                <a:lnTo>
                  <a:pt x="2436" y="3821"/>
                </a:lnTo>
                <a:lnTo>
                  <a:pt x="2439" y="3819"/>
                </a:lnTo>
                <a:lnTo>
                  <a:pt x="2441" y="3818"/>
                </a:lnTo>
                <a:lnTo>
                  <a:pt x="2441" y="3814"/>
                </a:lnTo>
                <a:lnTo>
                  <a:pt x="2441" y="3811"/>
                </a:lnTo>
                <a:lnTo>
                  <a:pt x="2438" y="3806"/>
                </a:lnTo>
                <a:lnTo>
                  <a:pt x="2434" y="3801"/>
                </a:lnTo>
                <a:lnTo>
                  <a:pt x="2431" y="3801"/>
                </a:lnTo>
                <a:lnTo>
                  <a:pt x="2429" y="3801"/>
                </a:lnTo>
                <a:lnTo>
                  <a:pt x="2429" y="3804"/>
                </a:lnTo>
                <a:lnTo>
                  <a:pt x="2426" y="3807"/>
                </a:lnTo>
                <a:lnTo>
                  <a:pt x="2422" y="3813"/>
                </a:lnTo>
                <a:lnTo>
                  <a:pt x="2419" y="3818"/>
                </a:lnTo>
                <a:lnTo>
                  <a:pt x="2419" y="3821"/>
                </a:lnTo>
                <a:lnTo>
                  <a:pt x="2421" y="3823"/>
                </a:lnTo>
                <a:lnTo>
                  <a:pt x="2424" y="3823"/>
                </a:lnTo>
                <a:close/>
                <a:moveTo>
                  <a:pt x="2252" y="3801"/>
                </a:moveTo>
                <a:lnTo>
                  <a:pt x="2264" y="3802"/>
                </a:lnTo>
                <a:lnTo>
                  <a:pt x="2274" y="3802"/>
                </a:lnTo>
                <a:lnTo>
                  <a:pt x="2294" y="3799"/>
                </a:lnTo>
                <a:lnTo>
                  <a:pt x="2312" y="3794"/>
                </a:lnTo>
                <a:lnTo>
                  <a:pt x="2322" y="3794"/>
                </a:lnTo>
                <a:lnTo>
                  <a:pt x="2334" y="3794"/>
                </a:lnTo>
                <a:lnTo>
                  <a:pt x="2332" y="3787"/>
                </a:lnTo>
                <a:lnTo>
                  <a:pt x="2334" y="3777"/>
                </a:lnTo>
                <a:lnTo>
                  <a:pt x="2335" y="3758"/>
                </a:lnTo>
                <a:lnTo>
                  <a:pt x="2335" y="3749"/>
                </a:lnTo>
                <a:lnTo>
                  <a:pt x="2332" y="3744"/>
                </a:lnTo>
                <a:lnTo>
                  <a:pt x="2330" y="3741"/>
                </a:lnTo>
                <a:lnTo>
                  <a:pt x="2329" y="3739"/>
                </a:lnTo>
                <a:lnTo>
                  <a:pt x="2325" y="3739"/>
                </a:lnTo>
                <a:lnTo>
                  <a:pt x="2320" y="3739"/>
                </a:lnTo>
                <a:lnTo>
                  <a:pt x="2318" y="3743"/>
                </a:lnTo>
                <a:lnTo>
                  <a:pt x="2317" y="3744"/>
                </a:lnTo>
                <a:lnTo>
                  <a:pt x="2312" y="3748"/>
                </a:lnTo>
                <a:lnTo>
                  <a:pt x="2305" y="3749"/>
                </a:lnTo>
                <a:lnTo>
                  <a:pt x="2300" y="3753"/>
                </a:lnTo>
                <a:lnTo>
                  <a:pt x="2296" y="3760"/>
                </a:lnTo>
                <a:lnTo>
                  <a:pt x="2291" y="3765"/>
                </a:lnTo>
                <a:lnTo>
                  <a:pt x="2286" y="3770"/>
                </a:lnTo>
                <a:lnTo>
                  <a:pt x="2279" y="3773"/>
                </a:lnTo>
                <a:lnTo>
                  <a:pt x="2260" y="3773"/>
                </a:lnTo>
                <a:lnTo>
                  <a:pt x="2250" y="3773"/>
                </a:lnTo>
                <a:lnTo>
                  <a:pt x="2243" y="3775"/>
                </a:lnTo>
                <a:lnTo>
                  <a:pt x="2236" y="3778"/>
                </a:lnTo>
                <a:lnTo>
                  <a:pt x="2231" y="3782"/>
                </a:lnTo>
                <a:lnTo>
                  <a:pt x="2226" y="3787"/>
                </a:lnTo>
                <a:lnTo>
                  <a:pt x="2224" y="3794"/>
                </a:lnTo>
                <a:lnTo>
                  <a:pt x="2242" y="3794"/>
                </a:lnTo>
                <a:lnTo>
                  <a:pt x="2248" y="3796"/>
                </a:lnTo>
                <a:lnTo>
                  <a:pt x="2250" y="3797"/>
                </a:lnTo>
                <a:lnTo>
                  <a:pt x="2252" y="3801"/>
                </a:lnTo>
                <a:close/>
                <a:moveTo>
                  <a:pt x="2265" y="3944"/>
                </a:moveTo>
                <a:lnTo>
                  <a:pt x="2272" y="3944"/>
                </a:lnTo>
                <a:lnTo>
                  <a:pt x="2276" y="3940"/>
                </a:lnTo>
                <a:lnTo>
                  <a:pt x="2277" y="3937"/>
                </a:lnTo>
                <a:lnTo>
                  <a:pt x="2279" y="3930"/>
                </a:lnTo>
                <a:lnTo>
                  <a:pt x="2277" y="3929"/>
                </a:lnTo>
                <a:lnTo>
                  <a:pt x="2276" y="3927"/>
                </a:lnTo>
                <a:lnTo>
                  <a:pt x="2272" y="3923"/>
                </a:lnTo>
                <a:lnTo>
                  <a:pt x="2267" y="3922"/>
                </a:lnTo>
                <a:lnTo>
                  <a:pt x="2265" y="3920"/>
                </a:lnTo>
                <a:lnTo>
                  <a:pt x="2265" y="3917"/>
                </a:lnTo>
                <a:lnTo>
                  <a:pt x="2238" y="3917"/>
                </a:lnTo>
                <a:lnTo>
                  <a:pt x="2238" y="3951"/>
                </a:lnTo>
                <a:lnTo>
                  <a:pt x="2247" y="3951"/>
                </a:lnTo>
                <a:lnTo>
                  <a:pt x="2253" y="3949"/>
                </a:lnTo>
                <a:lnTo>
                  <a:pt x="2259" y="3946"/>
                </a:lnTo>
                <a:lnTo>
                  <a:pt x="2265" y="3944"/>
                </a:lnTo>
                <a:close/>
                <a:moveTo>
                  <a:pt x="2156" y="3964"/>
                </a:moveTo>
                <a:lnTo>
                  <a:pt x="2165" y="3964"/>
                </a:lnTo>
                <a:lnTo>
                  <a:pt x="2172" y="3963"/>
                </a:lnTo>
                <a:lnTo>
                  <a:pt x="2177" y="3959"/>
                </a:lnTo>
                <a:lnTo>
                  <a:pt x="2183" y="3958"/>
                </a:lnTo>
                <a:lnTo>
                  <a:pt x="2187" y="3956"/>
                </a:lnTo>
                <a:lnTo>
                  <a:pt x="2189" y="3952"/>
                </a:lnTo>
                <a:lnTo>
                  <a:pt x="2190" y="3944"/>
                </a:lnTo>
                <a:lnTo>
                  <a:pt x="2170" y="3944"/>
                </a:lnTo>
                <a:lnTo>
                  <a:pt x="2166" y="3949"/>
                </a:lnTo>
                <a:lnTo>
                  <a:pt x="2163" y="3954"/>
                </a:lnTo>
                <a:lnTo>
                  <a:pt x="2158" y="3958"/>
                </a:lnTo>
                <a:lnTo>
                  <a:pt x="2156" y="3964"/>
                </a:lnTo>
                <a:close/>
                <a:moveTo>
                  <a:pt x="2211" y="3958"/>
                </a:moveTo>
                <a:lnTo>
                  <a:pt x="2214" y="3963"/>
                </a:lnTo>
                <a:lnTo>
                  <a:pt x="2216" y="3966"/>
                </a:lnTo>
                <a:lnTo>
                  <a:pt x="2214" y="3969"/>
                </a:lnTo>
                <a:lnTo>
                  <a:pt x="2211" y="3971"/>
                </a:lnTo>
                <a:lnTo>
                  <a:pt x="2183" y="3971"/>
                </a:lnTo>
                <a:lnTo>
                  <a:pt x="2183" y="3981"/>
                </a:lnTo>
                <a:lnTo>
                  <a:pt x="2185" y="3990"/>
                </a:lnTo>
                <a:lnTo>
                  <a:pt x="2189" y="3998"/>
                </a:lnTo>
                <a:lnTo>
                  <a:pt x="2194" y="4005"/>
                </a:lnTo>
                <a:lnTo>
                  <a:pt x="2199" y="4012"/>
                </a:lnTo>
                <a:lnTo>
                  <a:pt x="2204" y="4017"/>
                </a:lnTo>
                <a:lnTo>
                  <a:pt x="2218" y="4026"/>
                </a:lnTo>
                <a:lnTo>
                  <a:pt x="2219" y="4021"/>
                </a:lnTo>
                <a:lnTo>
                  <a:pt x="2221" y="4019"/>
                </a:lnTo>
                <a:lnTo>
                  <a:pt x="2224" y="4019"/>
                </a:lnTo>
                <a:lnTo>
                  <a:pt x="2228" y="4021"/>
                </a:lnTo>
                <a:lnTo>
                  <a:pt x="2236" y="4026"/>
                </a:lnTo>
                <a:lnTo>
                  <a:pt x="2240" y="4027"/>
                </a:lnTo>
                <a:lnTo>
                  <a:pt x="2245" y="4026"/>
                </a:lnTo>
                <a:lnTo>
                  <a:pt x="2243" y="4010"/>
                </a:lnTo>
                <a:lnTo>
                  <a:pt x="2240" y="3997"/>
                </a:lnTo>
                <a:lnTo>
                  <a:pt x="2236" y="3983"/>
                </a:lnTo>
                <a:lnTo>
                  <a:pt x="2231" y="3971"/>
                </a:lnTo>
                <a:lnTo>
                  <a:pt x="2231" y="3964"/>
                </a:lnTo>
                <a:lnTo>
                  <a:pt x="2233" y="3961"/>
                </a:lnTo>
                <a:lnTo>
                  <a:pt x="2236" y="3956"/>
                </a:lnTo>
                <a:lnTo>
                  <a:pt x="2238" y="3951"/>
                </a:lnTo>
                <a:lnTo>
                  <a:pt x="2233" y="3947"/>
                </a:lnTo>
                <a:lnTo>
                  <a:pt x="2226" y="3946"/>
                </a:lnTo>
                <a:lnTo>
                  <a:pt x="2219" y="3944"/>
                </a:lnTo>
                <a:lnTo>
                  <a:pt x="2211" y="3944"/>
                </a:lnTo>
                <a:lnTo>
                  <a:pt x="2207" y="3949"/>
                </a:lnTo>
                <a:lnTo>
                  <a:pt x="2206" y="3952"/>
                </a:lnTo>
                <a:lnTo>
                  <a:pt x="2207" y="3956"/>
                </a:lnTo>
                <a:lnTo>
                  <a:pt x="2211" y="3958"/>
                </a:lnTo>
                <a:close/>
                <a:moveTo>
                  <a:pt x="1358" y="4886"/>
                </a:moveTo>
                <a:lnTo>
                  <a:pt x="1361" y="4889"/>
                </a:lnTo>
                <a:lnTo>
                  <a:pt x="1363" y="4889"/>
                </a:lnTo>
                <a:lnTo>
                  <a:pt x="1361" y="4887"/>
                </a:lnTo>
                <a:lnTo>
                  <a:pt x="1360" y="4886"/>
                </a:lnTo>
                <a:lnTo>
                  <a:pt x="1358" y="4886"/>
                </a:lnTo>
                <a:close/>
                <a:moveTo>
                  <a:pt x="1337" y="4906"/>
                </a:moveTo>
                <a:lnTo>
                  <a:pt x="1339" y="4903"/>
                </a:lnTo>
                <a:lnTo>
                  <a:pt x="1341" y="4899"/>
                </a:lnTo>
                <a:lnTo>
                  <a:pt x="1343" y="4892"/>
                </a:lnTo>
                <a:lnTo>
                  <a:pt x="1346" y="4889"/>
                </a:lnTo>
                <a:lnTo>
                  <a:pt x="1348" y="4886"/>
                </a:lnTo>
                <a:lnTo>
                  <a:pt x="1353" y="4886"/>
                </a:lnTo>
                <a:lnTo>
                  <a:pt x="1358" y="4886"/>
                </a:lnTo>
                <a:lnTo>
                  <a:pt x="1358" y="4880"/>
                </a:lnTo>
                <a:lnTo>
                  <a:pt x="1360" y="4877"/>
                </a:lnTo>
                <a:lnTo>
                  <a:pt x="1363" y="4875"/>
                </a:lnTo>
                <a:lnTo>
                  <a:pt x="1365" y="4875"/>
                </a:lnTo>
                <a:lnTo>
                  <a:pt x="1373" y="4874"/>
                </a:lnTo>
                <a:lnTo>
                  <a:pt x="1385" y="4872"/>
                </a:lnTo>
                <a:lnTo>
                  <a:pt x="1390" y="4870"/>
                </a:lnTo>
                <a:lnTo>
                  <a:pt x="1395" y="4865"/>
                </a:lnTo>
                <a:lnTo>
                  <a:pt x="1401" y="4860"/>
                </a:lnTo>
                <a:lnTo>
                  <a:pt x="1406" y="4851"/>
                </a:lnTo>
                <a:lnTo>
                  <a:pt x="1404" y="4851"/>
                </a:lnTo>
                <a:lnTo>
                  <a:pt x="1401" y="4850"/>
                </a:lnTo>
                <a:lnTo>
                  <a:pt x="1399" y="4848"/>
                </a:lnTo>
                <a:lnTo>
                  <a:pt x="1399" y="4845"/>
                </a:lnTo>
                <a:lnTo>
                  <a:pt x="1406" y="4845"/>
                </a:lnTo>
                <a:lnTo>
                  <a:pt x="1406" y="4834"/>
                </a:lnTo>
                <a:lnTo>
                  <a:pt x="1406" y="4824"/>
                </a:lnTo>
                <a:lnTo>
                  <a:pt x="1404" y="4817"/>
                </a:lnTo>
                <a:lnTo>
                  <a:pt x="1402" y="4811"/>
                </a:lnTo>
                <a:lnTo>
                  <a:pt x="1397" y="4807"/>
                </a:lnTo>
                <a:lnTo>
                  <a:pt x="1392" y="4804"/>
                </a:lnTo>
                <a:lnTo>
                  <a:pt x="1390" y="4805"/>
                </a:lnTo>
                <a:lnTo>
                  <a:pt x="1389" y="4807"/>
                </a:lnTo>
                <a:lnTo>
                  <a:pt x="1385" y="4811"/>
                </a:lnTo>
                <a:lnTo>
                  <a:pt x="1380" y="4812"/>
                </a:lnTo>
                <a:lnTo>
                  <a:pt x="1378" y="4814"/>
                </a:lnTo>
                <a:lnTo>
                  <a:pt x="1378" y="4817"/>
                </a:lnTo>
                <a:lnTo>
                  <a:pt x="1375" y="4819"/>
                </a:lnTo>
                <a:lnTo>
                  <a:pt x="1372" y="4821"/>
                </a:lnTo>
                <a:lnTo>
                  <a:pt x="1368" y="4824"/>
                </a:lnTo>
                <a:lnTo>
                  <a:pt x="1365" y="4824"/>
                </a:lnTo>
                <a:lnTo>
                  <a:pt x="1361" y="4833"/>
                </a:lnTo>
                <a:lnTo>
                  <a:pt x="1358" y="4841"/>
                </a:lnTo>
                <a:lnTo>
                  <a:pt x="1353" y="4848"/>
                </a:lnTo>
                <a:lnTo>
                  <a:pt x="1349" y="4850"/>
                </a:lnTo>
                <a:lnTo>
                  <a:pt x="1344" y="4851"/>
                </a:lnTo>
                <a:lnTo>
                  <a:pt x="1344" y="4869"/>
                </a:lnTo>
                <a:lnTo>
                  <a:pt x="1343" y="4875"/>
                </a:lnTo>
                <a:lnTo>
                  <a:pt x="1341" y="4877"/>
                </a:lnTo>
                <a:lnTo>
                  <a:pt x="1337" y="4879"/>
                </a:lnTo>
                <a:lnTo>
                  <a:pt x="1337" y="4862"/>
                </a:lnTo>
                <a:lnTo>
                  <a:pt x="1336" y="4855"/>
                </a:lnTo>
                <a:lnTo>
                  <a:pt x="1334" y="4853"/>
                </a:lnTo>
                <a:lnTo>
                  <a:pt x="1331" y="4851"/>
                </a:lnTo>
                <a:lnTo>
                  <a:pt x="1329" y="4857"/>
                </a:lnTo>
                <a:lnTo>
                  <a:pt x="1327" y="4858"/>
                </a:lnTo>
                <a:lnTo>
                  <a:pt x="1322" y="4863"/>
                </a:lnTo>
                <a:lnTo>
                  <a:pt x="1319" y="4865"/>
                </a:lnTo>
                <a:lnTo>
                  <a:pt x="1317" y="4869"/>
                </a:lnTo>
                <a:lnTo>
                  <a:pt x="1315" y="4874"/>
                </a:lnTo>
                <a:lnTo>
                  <a:pt x="1317" y="4879"/>
                </a:lnTo>
                <a:lnTo>
                  <a:pt x="1317" y="4884"/>
                </a:lnTo>
                <a:lnTo>
                  <a:pt x="1319" y="4889"/>
                </a:lnTo>
                <a:lnTo>
                  <a:pt x="1320" y="4894"/>
                </a:lnTo>
                <a:lnTo>
                  <a:pt x="1322" y="4896"/>
                </a:lnTo>
                <a:lnTo>
                  <a:pt x="1329" y="4901"/>
                </a:lnTo>
                <a:lnTo>
                  <a:pt x="1337" y="4906"/>
                </a:lnTo>
                <a:close/>
                <a:moveTo>
                  <a:pt x="1331" y="5090"/>
                </a:moveTo>
                <a:lnTo>
                  <a:pt x="1332" y="5085"/>
                </a:lnTo>
                <a:lnTo>
                  <a:pt x="1334" y="5083"/>
                </a:lnTo>
                <a:lnTo>
                  <a:pt x="1337" y="5083"/>
                </a:lnTo>
                <a:lnTo>
                  <a:pt x="1341" y="5082"/>
                </a:lnTo>
                <a:lnTo>
                  <a:pt x="1344" y="5077"/>
                </a:lnTo>
                <a:lnTo>
                  <a:pt x="1346" y="5071"/>
                </a:lnTo>
                <a:lnTo>
                  <a:pt x="1346" y="5063"/>
                </a:lnTo>
                <a:lnTo>
                  <a:pt x="1346" y="5056"/>
                </a:lnTo>
                <a:lnTo>
                  <a:pt x="1344" y="5049"/>
                </a:lnTo>
                <a:lnTo>
                  <a:pt x="1341" y="5044"/>
                </a:lnTo>
                <a:lnTo>
                  <a:pt x="1337" y="5042"/>
                </a:lnTo>
                <a:lnTo>
                  <a:pt x="1336" y="5049"/>
                </a:lnTo>
                <a:lnTo>
                  <a:pt x="1334" y="5053"/>
                </a:lnTo>
                <a:lnTo>
                  <a:pt x="1331" y="5056"/>
                </a:lnTo>
                <a:lnTo>
                  <a:pt x="1324" y="5056"/>
                </a:lnTo>
                <a:lnTo>
                  <a:pt x="1324" y="5061"/>
                </a:lnTo>
                <a:lnTo>
                  <a:pt x="1324" y="5066"/>
                </a:lnTo>
                <a:lnTo>
                  <a:pt x="1322" y="5077"/>
                </a:lnTo>
                <a:lnTo>
                  <a:pt x="1322" y="5083"/>
                </a:lnTo>
                <a:lnTo>
                  <a:pt x="1324" y="5087"/>
                </a:lnTo>
                <a:lnTo>
                  <a:pt x="1326" y="5090"/>
                </a:lnTo>
                <a:lnTo>
                  <a:pt x="1331" y="5090"/>
                </a:lnTo>
                <a:close/>
                <a:moveTo>
                  <a:pt x="2190" y="6107"/>
                </a:moveTo>
                <a:lnTo>
                  <a:pt x="2183" y="6107"/>
                </a:lnTo>
                <a:lnTo>
                  <a:pt x="2173" y="6107"/>
                </a:lnTo>
                <a:lnTo>
                  <a:pt x="2170" y="6109"/>
                </a:lnTo>
                <a:lnTo>
                  <a:pt x="2166" y="6110"/>
                </a:lnTo>
                <a:lnTo>
                  <a:pt x="2165" y="6114"/>
                </a:lnTo>
                <a:lnTo>
                  <a:pt x="2163" y="6117"/>
                </a:lnTo>
                <a:lnTo>
                  <a:pt x="2163" y="6127"/>
                </a:lnTo>
                <a:lnTo>
                  <a:pt x="2172" y="6127"/>
                </a:lnTo>
                <a:lnTo>
                  <a:pt x="2178" y="6126"/>
                </a:lnTo>
                <a:lnTo>
                  <a:pt x="2183" y="6122"/>
                </a:lnTo>
                <a:lnTo>
                  <a:pt x="2190" y="6121"/>
                </a:lnTo>
                <a:lnTo>
                  <a:pt x="2194" y="6119"/>
                </a:lnTo>
                <a:lnTo>
                  <a:pt x="2195" y="6117"/>
                </a:lnTo>
                <a:lnTo>
                  <a:pt x="2195" y="6114"/>
                </a:lnTo>
                <a:lnTo>
                  <a:pt x="2194" y="6109"/>
                </a:lnTo>
                <a:lnTo>
                  <a:pt x="2192" y="6107"/>
                </a:lnTo>
                <a:lnTo>
                  <a:pt x="2190" y="6107"/>
                </a:lnTo>
                <a:close/>
                <a:moveTo>
                  <a:pt x="1133" y="5438"/>
                </a:moveTo>
                <a:lnTo>
                  <a:pt x="1133" y="5445"/>
                </a:lnTo>
                <a:lnTo>
                  <a:pt x="1136" y="5443"/>
                </a:lnTo>
                <a:lnTo>
                  <a:pt x="1136" y="5442"/>
                </a:lnTo>
                <a:lnTo>
                  <a:pt x="1136" y="5440"/>
                </a:lnTo>
                <a:lnTo>
                  <a:pt x="1133" y="5438"/>
                </a:lnTo>
                <a:close/>
                <a:moveTo>
                  <a:pt x="1351" y="5172"/>
                </a:moveTo>
                <a:lnTo>
                  <a:pt x="1351" y="5182"/>
                </a:lnTo>
                <a:lnTo>
                  <a:pt x="1351" y="5192"/>
                </a:lnTo>
                <a:lnTo>
                  <a:pt x="1353" y="5204"/>
                </a:lnTo>
                <a:lnTo>
                  <a:pt x="1355" y="5210"/>
                </a:lnTo>
                <a:lnTo>
                  <a:pt x="1358" y="5213"/>
                </a:lnTo>
                <a:lnTo>
                  <a:pt x="1349" y="5215"/>
                </a:lnTo>
                <a:lnTo>
                  <a:pt x="1346" y="5216"/>
                </a:lnTo>
                <a:lnTo>
                  <a:pt x="1344" y="5220"/>
                </a:lnTo>
                <a:lnTo>
                  <a:pt x="1341" y="5222"/>
                </a:lnTo>
                <a:lnTo>
                  <a:pt x="1339" y="5225"/>
                </a:lnTo>
                <a:lnTo>
                  <a:pt x="1337" y="5228"/>
                </a:lnTo>
                <a:lnTo>
                  <a:pt x="1337" y="5234"/>
                </a:lnTo>
                <a:lnTo>
                  <a:pt x="1343" y="5235"/>
                </a:lnTo>
                <a:lnTo>
                  <a:pt x="1344" y="5240"/>
                </a:lnTo>
                <a:lnTo>
                  <a:pt x="1344" y="5247"/>
                </a:lnTo>
                <a:lnTo>
                  <a:pt x="1344" y="5254"/>
                </a:lnTo>
                <a:lnTo>
                  <a:pt x="1349" y="5256"/>
                </a:lnTo>
                <a:lnTo>
                  <a:pt x="1351" y="5257"/>
                </a:lnTo>
                <a:lnTo>
                  <a:pt x="1351" y="5261"/>
                </a:lnTo>
                <a:lnTo>
                  <a:pt x="1360" y="5263"/>
                </a:lnTo>
                <a:lnTo>
                  <a:pt x="1363" y="5264"/>
                </a:lnTo>
                <a:lnTo>
                  <a:pt x="1365" y="5268"/>
                </a:lnTo>
                <a:lnTo>
                  <a:pt x="1366" y="5271"/>
                </a:lnTo>
                <a:lnTo>
                  <a:pt x="1368" y="5273"/>
                </a:lnTo>
                <a:lnTo>
                  <a:pt x="1375" y="5275"/>
                </a:lnTo>
                <a:lnTo>
                  <a:pt x="1392" y="5275"/>
                </a:lnTo>
                <a:lnTo>
                  <a:pt x="1390" y="5249"/>
                </a:lnTo>
                <a:lnTo>
                  <a:pt x="1389" y="5232"/>
                </a:lnTo>
                <a:lnTo>
                  <a:pt x="1389" y="5216"/>
                </a:lnTo>
                <a:lnTo>
                  <a:pt x="1392" y="5199"/>
                </a:lnTo>
                <a:lnTo>
                  <a:pt x="1387" y="5198"/>
                </a:lnTo>
                <a:lnTo>
                  <a:pt x="1385" y="5192"/>
                </a:lnTo>
                <a:lnTo>
                  <a:pt x="1385" y="5186"/>
                </a:lnTo>
                <a:lnTo>
                  <a:pt x="1385" y="5179"/>
                </a:lnTo>
                <a:lnTo>
                  <a:pt x="1378" y="5175"/>
                </a:lnTo>
                <a:lnTo>
                  <a:pt x="1373" y="5170"/>
                </a:lnTo>
                <a:lnTo>
                  <a:pt x="1372" y="5162"/>
                </a:lnTo>
                <a:lnTo>
                  <a:pt x="1372" y="5152"/>
                </a:lnTo>
                <a:lnTo>
                  <a:pt x="1365" y="5148"/>
                </a:lnTo>
                <a:lnTo>
                  <a:pt x="1360" y="5143"/>
                </a:lnTo>
                <a:lnTo>
                  <a:pt x="1358" y="5135"/>
                </a:lnTo>
                <a:lnTo>
                  <a:pt x="1358" y="5124"/>
                </a:lnTo>
                <a:lnTo>
                  <a:pt x="1356" y="5119"/>
                </a:lnTo>
                <a:lnTo>
                  <a:pt x="1355" y="5117"/>
                </a:lnTo>
                <a:lnTo>
                  <a:pt x="1351" y="5117"/>
                </a:lnTo>
                <a:lnTo>
                  <a:pt x="1351" y="5126"/>
                </a:lnTo>
                <a:lnTo>
                  <a:pt x="1348" y="5131"/>
                </a:lnTo>
                <a:lnTo>
                  <a:pt x="1344" y="5138"/>
                </a:lnTo>
                <a:lnTo>
                  <a:pt x="1344" y="5145"/>
                </a:lnTo>
                <a:lnTo>
                  <a:pt x="1346" y="5153"/>
                </a:lnTo>
                <a:lnTo>
                  <a:pt x="1348" y="5158"/>
                </a:lnTo>
                <a:lnTo>
                  <a:pt x="1349" y="5165"/>
                </a:lnTo>
                <a:lnTo>
                  <a:pt x="1351" y="5172"/>
                </a:lnTo>
                <a:close/>
                <a:moveTo>
                  <a:pt x="1385" y="5697"/>
                </a:moveTo>
                <a:lnTo>
                  <a:pt x="1382" y="5697"/>
                </a:lnTo>
                <a:lnTo>
                  <a:pt x="1380" y="5699"/>
                </a:lnTo>
                <a:lnTo>
                  <a:pt x="1378" y="5704"/>
                </a:lnTo>
                <a:lnTo>
                  <a:pt x="1375" y="5708"/>
                </a:lnTo>
                <a:lnTo>
                  <a:pt x="1373" y="5709"/>
                </a:lnTo>
                <a:lnTo>
                  <a:pt x="1372" y="5711"/>
                </a:lnTo>
                <a:lnTo>
                  <a:pt x="1372" y="5738"/>
                </a:lnTo>
                <a:lnTo>
                  <a:pt x="1380" y="5738"/>
                </a:lnTo>
                <a:lnTo>
                  <a:pt x="1385" y="5742"/>
                </a:lnTo>
                <a:lnTo>
                  <a:pt x="1390" y="5744"/>
                </a:lnTo>
                <a:lnTo>
                  <a:pt x="1399" y="5745"/>
                </a:lnTo>
                <a:lnTo>
                  <a:pt x="1402" y="5740"/>
                </a:lnTo>
                <a:lnTo>
                  <a:pt x="1404" y="5732"/>
                </a:lnTo>
                <a:lnTo>
                  <a:pt x="1406" y="5723"/>
                </a:lnTo>
                <a:lnTo>
                  <a:pt x="1406" y="5714"/>
                </a:lnTo>
                <a:lnTo>
                  <a:pt x="1404" y="5708"/>
                </a:lnTo>
                <a:lnTo>
                  <a:pt x="1401" y="5701"/>
                </a:lnTo>
                <a:lnTo>
                  <a:pt x="1397" y="5699"/>
                </a:lnTo>
                <a:lnTo>
                  <a:pt x="1394" y="5697"/>
                </a:lnTo>
                <a:lnTo>
                  <a:pt x="1390" y="5697"/>
                </a:lnTo>
                <a:lnTo>
                  <a:pt x="1385" y="5697"/>
                </a:lnTo>
                <a:close/>
                <a:moveTo>
                  <a:pt x="1392" y="5309"/>
                </a:moveTo>
                <a:lnTo>
                  <a:pt x="1392" y="5312"/>
                </a:lnTo>
                <a:lnTo>
                  <a:pt x="1390" y="5314"/>
                </a:lnTo>
                <a:lnTo>
                  <a:pt x="1387" y="5314"/>
                </a:lnTo>
                <a:lnTo>
                  <a:pt x="1385" y="5315"/>
                </a:lnTo>
                <a:lnTo>
                  <a:pt x="1385" y="5319"/>
                </a:lnTo>
                <a:lnTo>
                  <a:pt x="1385" y="5322"/>
                </a:lnTo>
                <a:lnTo>
                  <a:pt x="1378" y="5322"/>
                </a:lnTo>
                <a:lnTo>
                  <a:pt x="1378" y="5329"/>
                </a:lnTo>
                <a:lnTo>
                  <a:pt x="1380" y="5334"/>
                </a:lnTo>
                <a:lnTo>
                  <a:pt x="1385" y="5343"/>
                </a:lnTo>
                <a:lnTo>
                  <a:pt x="1377" y="5343"/>
                </a:lnTo>
                <a:lnTo>
                  <a:pt x="1372" y="5346"/>
                </a:lnTo>
                <a:lnTo>
                  <a:pt x="1365" y="5348"/>
                </a:lnTo>
                <a:lnTo>
                  <a:pt x="1358" y="5350"/>
                </a:lnTo>
                <a:lnTo>
                  <a:pt x="1358" y="5356"/>
                </a:lnTo>
                <a:lnTo>
                  <a:pt x="1358" y="5362"/>
                </a:lnTo>
                <a:lnTo>
                  <a:pt x="1361" y="5365"/>
                </a:lnTo>
                <a:lnTo>
                  <a:pt x="1365" y="5367"/>
                </a:lnTo>
                <a:lnTo>
                  <a:pt x="1368" y="5370"/>
                </a:lnTo>
                <a:lnTo>
                  <a:pt x="1373" y="5370"/>
                </a:lnTo>
                <a:lnTo>
                  <a:pt x="1385" y="5370"/>
                </a:lnTo>
                <a:lnTo>
                  <a:pt x="1385" y="5358"/>
                </a:lnTo>
                <a:lnTo>
                  <a:pt x="1387" y="5353"/>
                </a:lnTo>
                <a:lnTo>
                  <a:pt x="1389" y="5351"/>
                </a:lnTo>
                <a:lnTo>
                  <a:pt x="1392" y="5350"/>
                </a:lnTo>
                <a:lnTo>
                  <a:pt x="1392" y="5356"/>
                </a:lnTo>
                <a:lnTo>
                  <a:pt x="1395" y="5360"/>
                </a:lnTo>
                <a:lnTo>
                  <a:pt x="1399" y="5363"/>
                </a:lnTo>
                <a:lnTo>
                  <a:pt x="1406" y="5363"/>
                </a:lnTo>
                <a:lnTo>
                  <a:pt x="1406" y="5346"/>
                </a:lnTo>
                <a:lnTo>
                  <a:pt x="1406" y="5329"/>
                </a:lnTo>
                <a:lnTo>
                  <a:pt x="1406" y="5321"/>
                </a:lnTo>
                <a:lnTo>
                  <a:pt x="1402" y="5315"/>
                </a:lnTo>
                <a:lnTo>
                  <a:pt x="1399" y="5310"/>
                </a:lnTo>
                <a:lnTo>
                  <a:pt x="1392" y="5309"/>
                </a:lnTo>
                <a:close/>
                <a:moveTo>
                  <a:pt x="1365" y="5302"/>
                </a:moveTo>
                <a:lnTo>
                  <a:pt x="1368" y="5302"/>
                </a:lnTo>
                <a:lnTo>
                  <a:pt x="1372" y="5302"/>
                </a:lnTo>
                <a:lnTo>
                  <a:pt x="1373" y="5305"/>
                </a:lnTo>
                <a:lnTo>
                  <a:pt x="1373" y="5310"/>
                </a:lnTo>
                <a:lnTo>
                  <a:pt x="1375" y="5314"/>
                </a:lnTo>
                <a:lnTo>
                  <a:pt x="1375" y="5315"/>
                </a:lnTo>
                <a:lnTo>
                  <a:pt x="1378" y="5315"/>
                </a:lnTo>
                <a:lnTo>
                  <a:pt x="1382" y="5309"/>
                </a:lnTo>
                <a:lnTo>
                  <a:pt x="1385" y="5302"/>
                </a:lnTo>
                <a:lnTo>
                  <a:pt x="1385" y="5292"/>
                </a:lnTo>
                <a:lnTo>
                  <a:pt x="1385" y="5281"/>
                </a:lnTo>
                <a:lnTo>
                  <a:pt x="1365" y="5281"/>
                </a:lnTo>
                <a:lnTo>
                  <a:pt x="1365" y="5286"/>
                </a:lnTo>
                <a:lnTo>
                  <a:pt x="1365" y="5292"/>
                </a:lnTo>
                <a:lnTo>
                  <a:pt x="1365" y="5297"/>
                </a:lnTo>
                <a:lnTo>
                  <a:pt x="1365" y="5302"/>
                </a:lnTo>
                <a:close/>
                <a:moveTo>
                  <a:pt x="1406" y="4660"/>
                </a:moveTo>
                <a:lnTo>
                  <a:pt x="1406" y="4681"/>
                </a:lnTo>
                <a:lnTo>
                  <a:pt x="1426" y="4681"/>
                </a:lnTo>
                <a:lnTo>
                  <a:pt x="1426" y="4671"/>
                </a:lnTo>
                <a:lnTo>
                  <a:pt x="1424" y="4667"/>
                </a:lnTo>
                <a:lnTo>
                  <a:pt x="1421" y="4664"/>
                </a:lnTo>
                <a:lnTo>
                  <a:pt x="1419" y="4662"/>
                </a:lnTo>
                <a:lnTo>
                  <a:pt x="1416" y="4660"/>
                </a:lnTo>
                <a:lnTo>
                  <a:pt x="1406" y="4660"/>
                </a:lnTo>
                <a:close/>
                <a:moveTo>
                  <a:pt x="1419" y="4763"/>
                </a:moveTo>
                <a:lnTo>
                  <a:pt x="1421" y="4763"/>
                </a:lnTo>
                <a:lnTo>
                  <a:pt x="1424" y="4761"/>
                </a:lnTo>
                <a:lnTo>
                  <a:pt x="1426" y="4759"/>
                </a:lnTo>
                <a:lnTo>
                  <a:pt x="1426" y="4756"/>
                </a:lnTo>
                <a:lnTo>
                  <a:pt x="1424" y="4756"/>
                </a:lnTo>
                <a:lnTo>
                  <a:pt x="1421" y="4758"/>
                </a:lnTo>
                <a:lnTo>
                  <a:pt x="1419" y="4759"/>
                </a:lnTo>
                <a:lnTo>
                  <a:pt x="1419" y="4763"/>
                </a:lnTo>
                <a:close/>
                <a:moveTo>
                  <a:pt x="1467" y="4544"/>
                </a:moveTo>
                <a:lnTo>
                  <a:pt x="1469" y="4539"/>
                </a:lnTo>
                <a:lnTo>
                  <a:pt x="1472" y="4536"/>
                </a:lnTo>
                <a:lnTo>
                  <a:pt x="1476" y="4532"/>
                </a:lnTo>
                <a:lnTo>
                  <a:pt x="1481" y="4531"/>
                </a:lnTo>
                <a:lnTo>
                  <a:pt x="1486" y="4529"/>
                </a:lnTo>
                <a:lnTo>
                  <a:pt x="1489" y="4526"/>
                </a:lnTo>
                <a:lnTo>
                  <a:pt x="1493" y="4522"/>
                </a:lnTo>
                <a:lnTo>
                  <a:pt x="1494" y="4517"/>
                </a:lnTo>
                <a:lnTo>
                  <a:pt x="1486" y="4517"/>
                </a:lnTo>
                <a:lnTo>
                  <a:pt x="1481" y="4514"/>
                </a:lnTo>
                <a:lnTo>
                  <a:pt x="1474" y="4512"/>
                </a:lnTo>
                <a:lnTo>
                  <a:pt x="1467" y="4510"/>
                </a:lnTo>
                <a:lnTo>
                  <a:pt x="1465" y="4507"/>
                </a:lnTo>
                <a:lnTo>
                  <a:pt x="1464" y="4503"/>
                </a:lnTo>
                <a:lnTo>
                  <a:pt x="1455" y="4502"/>
                </a:lnTo>
                <a:lnTo>
                  <a:pt x="1452" y="4500"/>
                </a:lnTo>
                <a:lnTo>
                  <a:pt x="1448" y="4498"/>
                </a:lnTo>
                <a:lnTo>
                  <a:pt x="1447" y="4495"/>
                </a:lnTo>
                <a:lnTo>
                  <a:pt x="1447" y="4490"/>
                </a:lnTo>
                <a:lnTo>
                  <a:pt x="1426" y="4490"/>
                </a:lnTo>
                <a:lnTo>
                  <a:pt x="1426" y="4497"/>
                </a:lnTo>
                <a:lnTo>
                  <a:pt x="1424" y="4502"/>
                </a:lnTo>
                <a:lnTo>
                  <a:pt x="1419" y="4503"/>
                </a:lnTo>
                <a:lnTo>
                  <a:pt x="1414" y="4507"/>
                </a:lnTo>
                <a:lnTo>
                  <a:pt x="1411" y="4508"/>
                </a:lnTo>
                <a:lnTo>
                  <a:pt x="1406" y="4512"/>
                </a:lnTo>
                <a:lnTo>
                  <a:pt x="1404" y="4515"/>
                </a:lnTo>
                <a:lnTo>
                  <a:pt x="1406" y="4524"/>
                </a:lnTo>
                <a:lnTo>
                  <a:pt x="1414" y="4526"/>
                </a:lnTo>
                <a:lnTo>
                  <a:pt x="1418" y="4527"/>
                </a:lnTo>
                <a:lnTo>
                  <a:pt x="1414" y="4529"/>
                </a:lnTo>
                <a:lnTo>
                  <a:pt x="1409" y="4532"/>
                </a:lnTo>
                <a:lnTo>
                  <a:pt x="1404" y="4536"/>
                </a:lnTo>
                <a:lnTo>
                  <a:pt x="1399" y="4543"/>
                </a:lnTo>
                <a:lnTo>
                  <a:pt x="1397" y="4546"/>
                </a:lnTo>
                <a:lnTo>
                  <a:pt x="1395" y="4549"/>
                </a:lnTo>
                <a:lnTo>
                  <a:pt x="1397" y="4553"/>
                </a:lnTo>
                <a:lnTo>
                  <a:pt x="1399" y="4558"/>
                </a:lnTo>
                <a:lnTo>
                  <a:pt x="1409" y="4558"/>
                </a:lnTo>
                <a:lnTo>
                  <a:pt x="1418" y="4556"/>
                </a:lnTo>
                <a:lnTo>
                  <a:pt x="1435" y="4553"/>
                </a:lnTo>
                <a:lnTo>
                  <a:pt x="1450" y="4548"/>
                </a:lnTo>
                <a:lnTo>
                  <a:pt x="1467" y="4544"/>
                </a:lnTo>
                <a:close/>
                <a:moveTo>
                  <a:pt x="1617" y="4312"/>
                </a:moveTo>
                <a:lnTo>
                  <a:pt x="1617" y="4299"/>
                </a:lnTo>
                <a:lnTo>
                  <a:pt x="1615" y="4295"/>
                </a:lnTo>
                <a:lnTo>
                  <a:pt x="1612" y="4294"/>
                </a:lnTo>
                <a:lnTo>
                  <a:pt x="1610" y="4294"/>
                </a:lnTo>
                <a:lnTo>
                  <a:pt x="1609" y="4294"/>
                </a:lnTo>
                <a:lnTo>
                  <a:pt x="1602" y="4297"/>
                </a:lnTo>
                <a:lnTo>
                  <a:pt x="1597" y="4299"/>
                </a:lnTo>
                <a:lnTo>
                  <a:pt x="1592" y="4300"/>
                </a:lnTo>
                <a:lnTo>
                  <a:pt x="1588" y="4302"/>
                </a:lnTo>
                <a:lnTo>
                  <a:pt x="1585" y="4306"/>
                </a:lnTo>
                <a:lnTo>
                  <a:pt x="1583" y="4311"/>
                </a:lnTo>
                <a:lnTo>
                  <a:pt x="1583" y="4321"/>
                </a:lnTo>
                <a:lnTo>
                  <a:pt x="1583" y="4333"/>
                </a:lnTo>
                <a:lnTo>
                  <a:pt x="1592" y="4335"/>
                </a:lnTo>
                <a:lnTo>
                  <a:pt x="1597" y="4333"/>
                </a:lnTo>
                <a:lnTo>
                  <a:pt x="1600" y="4331"/>
                </a:lnTo>
                <a:lnTo>
                  <a:pt x="1603" y="4326"/>
                </a:lnTo>
                <a:lnTo>
                  <a:pt x="1609" y="4318"/>
                </a:lnTo>
                <a:lnTo>
                  <a:pt x="1612" y="4314"/>
                </a:lnTo>
                <a:lnTo>
                  <a:pt x="1617" y="4312"/>
                </a:lnTo>
                <a:close/>
                <a:moveTo>
                  <a:pt x="1433" y="4742"/>
                </a:moveTo>
                <a:lnTo>
                  <a:pt x="1430" y="4742"/>
                </a:lnTo>
                <a:lnTo>
                  <a:pt x="1428" y="4741"/>
                </a:lnTo>
                <a:lnTo>
                  <a:pt x="1426" y="4735"/>
                </a:lnTo>
                <a:lnTo>
                  <a:pt x="1423" y="4732"/>
                </a:lnTo>
                <a:lnTo>
                  <a:pt x="1421" y="4730"/>
                </a:lnTo>
                <a:lnTo>
                  <a:pt x="1419" y="4729"/>
                </a:lnTo>
                <a:lnTo>
                  <a:pt x="1418" y="4732"/>
                </a:lnTo>
                <a:lnTo>
                  <a:pt x="1416" y="4734"/>
                </a:lnTo>
                <a:lnTo>
                  <a:pt x="1413" y="4732"/>
                </a:lnTo>
                <a:lnTo>
                  <a:pt x="1406" y="4730"/>
                </a:lnTo>
                <a:lnTo>
                  <a:pt x="1402" y="4729"/>
                </a:lnTo>
                <a:lnTo>
                  <a:pt x="1399" y="4729"/>
                </a:lnTo>
                <a:lnTo>
                  <a:pt x="1401" y="4735"/>
                </a:lnTo>
                <a:lnTo>
                  <a:pt x="1401" y="4741"/>
                </a:lnTo>
                <a:lnTo>
                  <a:pt x="1399" y="4744"/>
                </a:lnTo>
                <a:lnTo>
                  <a:pt x="1395" y="4746"/>
                </a:lnTo>
                <a:lnTo>
                  <a:pt x="1390" y="4751"/>
                </a:lnTo>
                <a:lnTo>
                  <a:pt x="1387" y="4753"/>
                </a:lnTo>
                <a:lnTo>
                  <a:pt x="1385" y="4756"/>
                </a:lnTo>
                <a:lnTo>
                  <a:pt x="1392" y="4756"/>
                </a:lnTo>
                <a:lnTo>
                  <a:pt x="1397" y="4758"/>
                </a:lnTo>
                <a:lnTo>
                  <a:pt x="1406" y="4763"/>
                </a:lnTo>
                <a:lnTo>
                  <a:pt x="1406" y="4758"/>
                </a:lnTo>
                <a:lnTo>
                  <a:pt x="1409" y="4754"/>
                </a:lnTo>
                <a:lnTo>
                  <a:pt x="1413" y="4753"/>
                </a:lnTo>
                <a:lnTo>
                  <a:pt x="1418" y="4751"/>
                </a:lnTo>
                <a:lnTo>
                  <a:pt x="1428" y="4749"/>
                </a:lnTo>
                <a:lnTo>
                  <a:pt x="1431" y="4746"/>
                </a:lnTo>
                <a:lnTo>
                  <a:pt x="1433" y="4742"/>
                </a:lnTo>
                <a:close/>
                <a:moveTo>
                  <a:pt x="1399" y="4640"/>
                </a:moveTo>
                <a:lnTo>
                  <a:pt x="1402" y="4638"/>
                </a:lnTo>
                <a:lnTo>
                  <a:pt x="1404" y="4638"/>
                </a:lnTo>
                <a:lnTo>
                  <a:pt x="1404" y="4636"/>
                </a:lnTo>
                <a:lnTo>
                  <a:pt x="1406" y="4633"/>
                </a:lnTo>
                <a:lnTo>
                  <a:pt x="1409" y="4633"/>
                </a:lnTo>
                <a:lnTo>
                  <a:pt x="1413" y="4633"/>
                </a:lnTo>
                <a:lnTo>
                  <a:pt x="1414" y="4630"/>
                </a:lnTo>
                <a:lnTo>
                  <a:pt x="1414" y="4624"/>
                </a:lnTo>
                <a:lnTo>
                  <a:pt x="1411" y="4618"/>
                </a:lnTo>
                <a:lnTo>
                  <a:pt x="1407" y="4611"/>
                </a:lnTo>
                <a:lnTo>
                  <a:pt x="1406" y="4606"/>
                </a:lnTo>
                <a:lnTo>
                  <a:pt x="1413" y="4606"/>
                </a:lnTo>
                <a:lnTo>
                  <a:pt x="1413" y="4604"/>
                </a:lnTo>
                <a:lnTo>
                  <a:pt x="1413" y="4599"/>
                </a:lnTo>
                <a:lnTo>
                  <a:pt x="1413" y="4595"/>
                </a:lnTo>
                <a:lnTo>
                  <a:pt x="1413" y="4592"/>
                </a:lnTo>
                <a:lnTo>
                  <a:pt x="1411" y="4587"/>
                </a:lnTo>
                <a:lnTo>
                  <a:pt x="1409" y="4582"/>
                </a:lnTo>
                <a:lnTo>
                  <a:pt x="1406" y="4578"/>
                </a:lnTo>
                <a:lnTo>
                  <a:pt x="1399" y="4578"/>
                </a:lnTo>
                <a:lnTo>
                  <a:pt x="1395" y="4584"/>
                </a:lnTo>
                <a:lnTo>
                  <a:pt x="1394" y="4587"/>
                </a:lnTo>
                <a:lnTo>
                  <a:pt x="1392" y="4597"/>
                </a:lnTo>
                <a:lnTo>
                  <a:pt x="1394" y="4606"/>
                </a:lnTo>
                <a:lnTo>
                  <a:pt x="1399" y="4613"/>
                </a:lnTo>
                <a:lnTo>
                  <a:pt x="1397" y="4618"/>
                </a:lnTo>
                <a:lnTo>
                  <a:pt x="1395" y="4619"/>
                </a:lnTo>
                <a:lnTo>
                  <a:pt x="1390" y="4624"/>
                </a:lnTo>
                <a:lnTo>
                  <a:pt x="1387" y="4626"/>
                </a:lnTo>
                <a:lnTo>
                  <a:pt x="1385" y="4630"/>
                </a:lnTo>
                <a:lnTo>
                  <a:pt x="1384" y="4635"/>
                </a:lnTo>
                <a:lnTo>
                  <a:pt x="1385" y="4640"/>
                </a:lnTo>
                <a:lnTo>
                  <a:pt x="1392" y="4640"/>
                </a:lnTo>
                <a:lnTo>
                  <a:pt x="1399" y="4640"/>
                </a:lnTo>
                <a:close/>
                <a:moveTo>
                  <a:pt x="1631" y="4340"/>
                </a:moveTo>
                <a:lnTo>
                  <a:pt x="1631" y="4329"/>
                </a:lnTo>
                <a:lnTo>
                  <a:pt x="1629" y="4321"/>
                </a:lnTo>
                <a:lnTo>
                  <a:pt x="1624" y="4316"/>
                </a:lnTo>
                <a:lnTo>
                  <a:pt x="1617" y="4312"/>
                </a:lnTo>
                <a:lnTo>
                  <a:pt x="1617" y="4323"/>
                </a:lnTo>
                <a:lnTo>
                  <a:pt x="1617" y="4333"/>
                </a:lnTo>
                <a:lnTo>
                  <a:pt x="1617" y="4338"/>
                </a:lnTo>
                <a:lnTo>
                  <a:pt x="1621" y="4340"/>
                </a:lnTo>
                <a:lnTo>
                  <a:pt x="1624" y="4341"/>
                </a:lnTo>
                <a:lnTo>
                  <a:pt x="1631" y="4340"/>
                </a:lnTo>
                <a:close/>
                <a:moveTo>
                  <a:pt x="1365" y="4770"/>
                </a:moveTo>
                <a:lnTo>
                  <a:pt x="1366" y="4764"/>
                </a:lnTo>
                <a:lnTo>
                  <a:pt x="1368" y="4763"/>
                </a:lnTo>
                <a:lnTo>
                  <a:pt x="1372" y="4763"/>
                </a:lnTo>
                <a:lnTo>
                  <a:pt x="1375" y="4761"/>
                </a:lnTo>
                <a:lnTo>
                  <a:pt x="1377" y="4758"/>
                </a:lnTo>
                <a:lnTo>
                  <a:pt x="1378" y="4754"/>
                </a:lnTo>
                <a:lnTo>
                  <a:pt x="1378" y="4749"/>
                </a:lnTo>
                <a:lnTo>
                  <a:pt x="1372" y="4751"/>
                </a:lnTo>
                <a:lnTo>
                  <a:pt x="1366" y="4751"/>
                </a:lnTo>
                <a:lnTo>
                  <a:pt x="1360" y="4747"/>
                </a:lnTo>
                <a:lnTo>
                  <a:pt x="1355" y="4742"/>
                </a:lnTo>
                <a:lnTo>
                  <a:pt x="1349" y="4742"/>
                </a:lnTo>
                <a:lnTo>
                  <a:pt x="1344" y="4742"/>
                </a:lnTo>
                <a:lnTo>
                  <a:pt x="1344" y="4753"/>
                </a:lnTo>
                <a:lnTo>
                  <a:pt x="1344" y="4763"/>
                </a:lnTo>
                <a:lnTo>
                  <a:pt x="1341" y="4770"/>
                </a:lnTo>
                <a:lnTo>
                  <a:pt x="1337" y="4776"/>
                </a:lnTo>
                <a:lnTo>
                  <a:pt x="1346" y="4776"/>
                </a:lnTo>
                <a:lnTo>
                  <a:pt x="1351" y="4773"/>
                </a:lnTo>
                <a:lnTo>
                  <a:pt x="1356" y="4771"/>
                </a:lnTo>
                <a:lnTo>
                  <a:pt x="1365" y="4770"/>
                </a:lnTo>
                <a:close/>
                <a:moveTo>
                  <a:pt x="191" y="7"/>
                </a:moveTo>
                <a:lnTo>
                  <a:pt x="181" y="7"/>
                </a:lnTo>
                <a:lnTo>
                  <a:pt x="174" y="7"/>
                </a:lnTo>
                <a:lnTo>
                  <a:pt x="171" y="7"/>
                </a:lnTo>
                <a:lnTo>
                  <a:pt x="171" y="3"/>
                </a:lnTo>
                <a:lnTo>
                  <a:pt x="171" y="0"/>
                </a:lnTo>
                <a:lnTo>
                  <a:pt x="164" y="0"/>
                </a:lnTo>
                <a:lnTo>
                  <a:pt x="157" y="0"/>
                </a:lnTo>
                <a:lnTo>
                  <a:pt x="155" y="3"/>
                </a:lnTo>
                <a:lnTo>
                  <a:pt x="154" y="5"/>
                </a:lnTo>
                <a:lnTo>
                  <a:pt x="148" y="7"/>
                </a:lnTo>
                <a:lnTo>
                  <a:pt x="136" y="7"/>
                </a:lnTo>
                <a:lnTo>
                  <a:pt x="135" y="12"/>
                </a:lnTo>
                <a:lnTo>
                  <a:pt x="133" y="14"/>
                </a:lnTo>
                <a:lnTo>
                  <a:pt x="130" y="14"/>
                </a:lnTo>
                <a:lnTo>
                  <a:pt x="128" y="19"/>
                </a:lnTo>
                <a:lnTo>
                  <a:pt x="126" y="20"/>
                </a:lnTo>
                <a:lnTo>
                  <a:pt x="123" y="20"/>
                </a:lnTo>
                <a:lnTo>
                  <a:pt x="121" y="26"/>
                </a:lnTo>
                <a:lnTo>
                  <a:pt x="119" y="27"/>
                </a:lnTo>
                <a:lnTo>
                  <a:pt x="116" y="27"/>
                </a:lnTo>
                <a:lnTo>
                  <a:pt x="114" y="32"/>
                </a:lnTo>
                <a:lnTo>
                  <a:pt x="113" y="34"/>
                </a:lnTo>
                <a:lnTo>
                  <a:pt x="109" y="34"/>
                </a:lnTo>
                <a:lnTo>
                  <a:pt x="107" y="41"/>
                </a:lnTo>
                <a:lnTo>
                  <a:pt x="102" y="46"/>
                </a:lnTo>
                <a:lnTo>
                  <a:pt x="94" y="48"/>
                </a:lnTo>
                <a:lnTo>
                  <a:pt x="85" y="48"/>
                </a:lnTo>
                <a:lnTo>
                  <a:pt x="66" y="48"/>
                </a:lnTo>
                <a:lnTo>
                  <a:pt x="48" y="48"/>
                </a:lnTo>
                <a:lnTo>
                  <a:pt x="43" y="55"/>
                </a:lnTo>
                <a:lnTo>
                  <a:pt x="36" y="61"/>
                </a:lnTo>
                <a:lnTo>
                  <a:pt x="20" y="68"/>
                </a:lnTo>
                <a:lnTo>
                  <a:pt x="12" y="72"/>
                </a:lnTo>
                <a:lnTo>
                  <a:pt x="5" y="78"/>
                </a:lnTo>
                <a:lnTo>
                  <a:pt x="2" y="85"/>
                </a:lnTo>
                <a:lnTo>
                  <a:pt x="0" y="95"/>
                </a:lnTo>
                <a:lnTo>
                  <a:pt x="2" y="97"/>
                </a:lnTo>
                <a:lnTo>
                  <a:pt x="3" y="99"/>
                </a:lnTo>
                <a:lnTo>
                  <a:pt x="5" y="104"/>
                </a:lnTo>
                <a:lnTo>
                  <a:pt x="7" y="116"/>
                </a:lnTo>
                <a:lnTo>
                  <a:pt x="17" y="116"/>
                </a:lnTo>
                <a:lnTo>
                  <a:pt x="26" y="114"/>
                </a:lnTo>
                <a:lnTo>
                  <a:pt x="32" y="111"/>
                </a:lnTo>
                <a:lnTo>
                  <a:pt x="39" y="107"/>
                </a:lnTo>
                <a:lnTo>
                  <a:pt x="51" y="99"/>
                </a:lnTo>
                <a:lnTo>
                  <a:pt x="60" y="97"/>
                </a:lnTo>
                <a:lnTo>
                  <a:pt x="68" y="95"/>
                </a:lnTo>
                <a:lnTo>
                  <a:pt x="77" y="90"/>
                </a:lnTo>
                <a:lnTo>
                  <a:pt x="82" y="89"/>
                </a:lnTo>
                <a:lnTo>
                  <a:pt x="89" y="89"/>
                </a:lnTo>
                <a:lnTo>
                  <a:pt x="143" y="89"/>
                </a:lnTo>
                <a:lnTo>
                  <a:pt x="143" y="87"/>
                </a:lnTo>
                <a:lnTo>
                  <a:pt x="145" y="85"/>
                </a:lnTo>
                <a:lnTo>
                  <a:pt x="150" y="84"/>
                </a:lnTo>
                <a:lnTo>
                  <a:pt x="164" y="82"/>
                </a:lnTo>
                <a:lnTo>
                  <a:pt x="169" y="73"/>
                </a:lnTo>
                <a:lnTo>
                  <a:pt x="172" y="70"/>
                </a:lnTo>
                <a:lnTo>
                  <a:pt x="177" y="68"/>
                </a:lnTo>
                <a:lnTo>
                  <a:pt x="179" y="67"/>
                </a:lnTo>
                <a:lnTo>
                  <a:pt x="181" y="65"/>
                </a:lnTo>
                <a:lnTo>
                  <a:pt x="184" y="61"/>
                </a:lnTo>
                <a:lnTo>
                  <a:pt x="186" y="56"/>
                </a:lnTo>
                <a:lnTo>
                  <a:pt x="188" y="55"/>
                </a:lnTo>
                <a:lnTo>
                  <a:pt x="191" y="55"/>
                </a:lnTo>
                <a:lnTo>
                  <a:pt x="193" y="49"/>
                </a:lnTo>
                <a:lnTo>
                  <a:pt x="196" y="46"/>
                </a:lnTo>
                <a:lnTo>
                  <a:pt x="203" y="39"/>
                </a:lnTo>
                <a:lnTo>
                  <a:pt x="207" y="36"/>
                </a:lnTo>
                <a:lnTo>
                  <a:pt x="210" y="32"/>
                </a:lnTo>
                <a:lnTo>
                  <a:pt x="212" y="27"/>
                </a:lnTo>
                <a:lnTo>
                  <a:pt x="212" y="20"/>
                </a:lnTo>
                <a:lnTo>
                  <a:pt x="207" y="17"/>
                </a:lnTo>
                <a:lnTo>
                  <a:pt x="201" y="14"/>
                </a:lnTo>
                <a:lnTo>
                  <a:pt x="196" y="9"/>
                </a:lnTo>
                <a:lnTo>
                  <a:pt x="195" y="7"/>
                </a:lnTo>
                <a:lnTo>
                  <a:pt x="191" y="7"/>
                </a:lnTo>
                <a:close/>
              </a:path>
            </a:pathLst>
          </a:custGeom>
          <a:solidFill>
            <a:schemeClr val="accent2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4" name="Freeform 21">
            <a:extLst>
              <a:ext uri="{FF2B5EF4-FFF2-40B4-BE49-F238E27FC236}">
                <a16:creationId xmlns:a16="http://schemas.microsoft.com/office/drawing/2014/main" id="{DD65A9A4-B0A0-4804-B4E1-27096657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825" y="3768693"/>
            <a:ext cx="454209" cy="466686"/>
          </a:xfrm>
          <a:custGeom>
            <a:avLst/>
            <a:gdLst>
              <a:gd name="T0" fmla="*/ 261612 w 1147"/>
              <a:gd name="T1" fmla="*/ 9360 h 1248"/>
              <a:gd name="T2" fmla="*/ 247578 w 1147"/>
              <a:gd name="T3" fmla="*/ 11160 h 1248"/>
              <a:gd name="T4" fmla="*/ 211233 w 1147"/>
              <a:gd name="T5" fmla="*/ 19799 h 1248"/>
              <a:gd name="T6" fmla="*/ 323507 w 1147"/>
              <a:gd name="T7" fmla="*/ 4320 h 1248"/>
              <a:gd name="T8" fmla="*/ 184964 w 1147"/>
              <a:gd name="T9" fmla="*/ 47878 h 1248"/>
              <a:gd name="T10" fmla="*/ 193960 w 1147"/>
              <a:gd name="T11" fmla="*/ 31319 h 1248"/>
              <a:gd name="T12" fmla="*/ 344018 w 1147"/>
              <a:gd name="T13" fmla="*/ 6840 h 1248"/>
              <a:gd name="T14" fmla="*/ 59016 w 1147"/>
              <a:gd name="T15" fmla="*/ 264590 h 1248"/>
              <a:gd name="T16" fmla="*/ 105796 w 1147"/>
              <a:gd name="T17" fmla="*/ 286909 h 1248"/>
              <a:gd name="T18" fmla="*/ 100039 w 1147"/>
              <a:gd name="T19" fmla="*/ 277549 h 1248"/>
              <a:gd name="T20" fmla="*/ 52898 w 1147"/>
              <a:gd name="T21" fmla="*/ 260270 h 1248"/>
              <a:gd name="T22" fmla="*/ 169490 w 1147"/>
              <a:gd name="T23" fmla="*/ 74877 h 1248"/>
              <a:gd name="T24" fmla="*/ 53978 w 1147"/>
              <a:gd name="T25" fmla="*/ 332267 h 1248"/>
              <a:gd name="T26" fmla="*/ 4318 w 1147"/>
              <a:gd name="T27" fmla="*/ 339107 h 1248"/>
              <a:gd name="T28" fmla="*/ 44262 w 1147"/>
              <a:gd name="T29" fmla="*/ 350627 h 1248"/>
              <a:gd name="T30" fmla="*/ 410231 w 1147"/>
              <a:gd name="T31" fmla="*/ 58318 h 1248"/>
              <a:gd name="T32" fmla="*/ 374966 w 1147"/>
              <a:gd name="T33" fmla="*/ 21599 h 1248"/>
              <a:gd name="T34" fmla="*/ 258014 w 1147"/>
              <a:gd name="T35" fmla="*/ 36359 h 1248"/>
              <a:gd name="T36" fmla="*/ 225267 w 1147"/>
              <a:gd name="T37" fmla="*/ 64438 h 1248"/>
              <a:gd name="T38" fmla="*/ 222388 w 1147"/>
              <a:gd name="T39" fmla="*/ 101876 h 1248"/>
              <a:gd name="T40" fmla="*/ 242540 w 1147"/>
              <a:gd name="T41" fmla="*/ 125275 h 1248"/>
              <a:gd name="T42" fmla="*/ 215551 w 1147"/>
              <a:gd name="T43" fmla="*/ 165954 h 1248"/>
              <a:gd name="T44" fmla="*/ 189642 w 1147"/>
              <a:gd name="T45" fmla="*/ 172073 h 1248"/>
              <a:gd name="T46" fmla="*/ 209434 w 1147"/>
              <a:gd name="T47" fmla="*/ 133195 h 1248"/>
              <a:gd name="T48" fmla="*/ 200797 w 1147"/>
              <a:gd name="T49" fmla="*/ 96476 h 1248"/>
              <a:gd name="T50" fmla="*/ 194680 w 1147"/>
              <a:gd name="T51" fmla="*/ 83517 h 1248"/>
              <a:gd name="T52" fmla="*/ 159774 w 1147"/>
              <a:gd name="T53" fmla="*/ 88917 h 1248"/>
              <a:gd name="T54" fmla="*/ 142501 w 1147"/>
              <a:gd name="T55" fmla="*/ 143635 h 1248"/>
              <a:gd name="T56" fmla="*/ 127747 w 1147"/>
              <a:gd name="T57" fmla="*/ 180713 h 1248"/>
              <a:gd name="T58" fmla="*/ 103277 w 1147"/>
              <a:gd name="T59" fmla="*/ 211672 h 1248"/>
              <a:gd name="T60" fmla="*/ 76289 w 1147"/>
              <a:gd name="T61" fmla="*/ 245151 h 1248"/>
              <a:gd name="T62" fmla="*/ 95361 w 1147"/>
              <a:gd name="T63" fmla="*/ 265310 h 1248"/>
              <a:gd name="T64" fmla="*/ 110474 w 1147"/>
              <a:gd name="T65" fmla="*/ 286909 h 1248"/>
              <a:gd name="T66" fmla="*/ 83126 w 1147"/>
              <a:gd name="T67" fmla="*/ 296629 h 1248"/>
              <a:gd name="T68" fmla="*/ 68372 w 1147"/>
              <a:gd name="T69" fmla="*/ 301669 h 1248"/>
              <a:gd name="T70" fmla="*/ 73770 w 1147"/>
              <a:gd name="T71" fmla="*/ 313908 h 1248"/>
              <a:gd name="T72" fmla="*/ 43542 w 1147"/>
              <a:gd name="T73" fmla="*/ 299869 h 1248"/>
              <a:gd name="T74" fmla="*/ 18352 w 1147"/>
              <a:gd name="T75" fmla="*/ 291229 h 1248"/>
              <a:gd name="T76" fmla="*/ 31307 w 1147"/>
              <a:gd name="T77" fmla="*/ 316428 h 1248"/>
              <a:gd name="T78" fmla="*/ 61535 w 1147"/>
              <a:gd name="T79" fmla="*/ 321108 h 1248"/>
              <a:gd name="T80" fmla="*/ 102558 w 1147"/>
              <a:gd name="T81" fmla="*/ 327948 h 1248"/>
              <a:gd name="T82" fmla="*/ 159774 w 1147"/>
              <a:gd name="T83" fmla="*/ 332987 h 1248"/>
              <a:gd name="T84" fmla="*/ 180646 w 1147"/>
              <a:gd name="T85" fmla="*/ 333347 h 1248"/>
              <a:gd name="T86" fmla="*/ 205116 w 1147"/>
              <a:gd name="T87" fmla="*/ 355667 h 1248"/>
              <a:gd name="T88" fmla="*/ 235703 w 1147"/>
              <a:gd name="T89" fmla="*/ 380146 h 1248"/>
              <a:gd name="T90" fmla="*/ 235703 w 1147"/>
              <a:gd name="T91" fmla="*/ 416864 h 1248"/>
              <a:gd name="T92" fmla="*/ 263412 w 1147"/>
              <a:gd name="T93" fmla="*/ 438463 h 1248"/>
              <a:gd name="T94" fmla="*/ 267730 w 1147"/>
              <a:gd name="T95" fmla="*/ 394905 h 1248"/>
              <a:gd name="T96" fmla="*/ 287881 w 1147"/>
              <a:gd name="T97" fmla="*/ 361066 h 1248"/>
              <a:gd name="T98" fmla="*/ 279965 w 1147"/>
              <a:gd name="T99" fmla="*/ 318588 h 1248"/>
              <a:gd name="T100" fmla="*/ 284283 w 1147"/>
              <a:gd name="T101" fmla="*/ 273230 h 1248"/>
              <a:gd name="T102" fmla="*/ 335382 w 1147"/>
              <a:gd name="T103" fmla="*/ 270350 h 1248"/>
              <a:gd name="T104" fmla="*/ 366689 w 1147"/>
              <a:gd name="T105" fmla="*/ 226071 h 1248"/>
              <a:gd name="T106" fmla="*/ 385401 w 1147"/>
              <a:gd name="T107" fmla="*/ 187193 h 1248"/>
              <a:gd name="T108" fmla="*/ 354814 w 1147"/>
              <a:gd name="T109" fmla="*/ 167034 h 1248"/>
              <a:gd name="T110" fmla="*/ 394038 w 1147"/>
              <a:gd name="T111" fmla="*/ 140035 h 1248"/>
              <a:gd name="T112" fmla="*/ 410231 w 1147"/>
              <a:gd name="T113" fmla="*/ 58318 h 1248"/>
              <a:gd name="T114" fmla="*/ 260893 w 1147"/>
              <a:gd name="T115" fmla="*/ 158394 h 1248"/>
              <a:gd name="T116" fmla="*/ 282484 w 1147"/>
              <a:gd name="T117" fmla="*/ 150474 h 1248"/>
              <a:gd name="T118" fmla="*/ 53618 w 1147"/>
              <a:gd name="T119" fmla="*/ 292309 h 1248"/>
              <a:gd name="T120" fmla="*/ 44262 w 1147"/>
              <a:gd name="T121" fmla="*/ 278989 h 1248"/>
              <a:gd name="T122" fmla="*/ 73770 w 1147"/>
              <a:gd name="T123" fmla="*/ 288709 h 1248"/>
              <a:gd name="T124" fmla="*/ 34546 w 1147"/>
              <a:gd name="T125" fmla="*/ 265310 h 12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47" h="1248">
                <a:moveTo>
                  <a:pt x="758" y="39"/>
                </a:moveTo>
                <a:lnTo>
                  <a:pt x="761" y="41"/>
                </a:lnTo>
                <a:lnTo>
                  <a:pt x="764" y="43"/>
                </a:lnTo>
                <a:lnTo>
                  <a:pt x="768" y="44"/>
                </a:lnTo>
                <a:lnTo>
                  <a:pt x="771" y="46"/>
                </a:lnTo>
                <a:lnTo>
                  <a:pt x="788" y="48"/>
                </a:lnTo>
                <a:lnTo>
                  <a:pt x="795" y="48"/>
                </a:lnTo>
                <a:lnTo>
                  <a:pt x="800" y="46"/>
                </a:lnTo>
                <a:lnTo>
                  <a:pt x="805" y="44"/>
                </a:lnTo>
                <a:lnTo>
                  <a:pt x="809" y="39"/>
                </a:lnTo>
                <a:lnTo>
                  <a:pt x="812" y="34"/>
                </a:lnTo>
                <a:lnTo>
                  <a:pt x="812" y="26"/>
                </a:lnTo>
                <a:lnTo>
                  <a:pt x="792" y="27"/>
                </a:lnTo>
                <a:lnTo>
                  <a:pt x="776" y="24"/>
                </a:lnTo>
                <a:lnTo>
                  <a:pt x="759" y="20"/>
                </a:lnTo>
                <a:lnTo>
                  <a:pt x="744" y="19"/>
                </a:lnTo>
                <a:lnTo>
                  <a:pt x="744" y="22"/>
                </a:lnTo>
                <a:lnTo>
                  <a:pt x="742" y="24"/>
                </a:lnTo>
                <a:lnTo>
                  <a:pt x="739" y="26"/>
                </a:lnTo>
                <a:lnTo>
                  <a:pt x="734" y="26"/>
                </a:lnTo>
                <a:lnTo>
                  <a:pt x="727" y="26"/>
                </a:lnTo>
                <a:lnTo>
                  <a:pt x="722" y="26"/>
                </a:lnTo>
                <a:lnTo>
                  <a:pt x="717" y="27"/>
                </a:lnTo>
                <a:lnTo>
                  <a:pt x="715" y="29"/>
                </a:lnTo>
                <a:lnTo>
                  <a:pt x="715" y="31"/>
                </a:lnTo>
                <a:lnTo>
                  <a:pt x="717" y="39"/>
                </a:lnTo>
                <a:lnTo>
                  <a:pt x="727" y="39"/>
                </a:lnTo>
                <a:lnTo>
                  <a:pt x="737" y="39"/>
                </a:lnTo>
                <a:lnTo>
                  <a:pt x="747" y="39"/>
                </a:lnTo>
                <a:lnTo>
                  <a:pt x="758" y="39"/>
                </a:lnTo>
                <a:close/>
                <a:moveTo>
                  <a:pt x="621" y="73"/>
                </a:moveTo>
                <a:lnTo>
                  <a:pt x="624" y="68"/>
                </a:lnTo>
                <a:lnTo>
                  <a:pt x="628" y="63"/>
                </a:lnTo>
                <a:lnTo>
                  <a:pt x="633" y="60"/>
                </a:lnTo>
                <a:lnTo>
                  <a:pt x="638" y="56"/>
                </a:lnTo>
                <a:lnTo>
                  <a:pt x="650" y="53"/>
                </a:lnTo>
                <a:lnTo>
                  <a:pt x="662" y="46"/>
                </a:lnTo>
                <a:lnTo>
                  <a:pt x="696" y="46"/>
                </a:lnTo>
                <a:lnTo>
                  <a:pt x="696" y="39"/>
                </a:lnTo>
                <a:lnTo>
                  <a:pt x="694" y="36"/>
                </a:lnTo>
                <a:lnTo>
                  <a:pt x="691" y="32"/>
                </a:lnTo>
                <a:lnTo>
                  <a:pt x="688" y="31"/>
                </a:lnTo>
                <a:lnTo>
                  <a:pt x="682" y="29"/>
                </a:lnTo>
                <a:lnTo>
                  <a:pt x="679" y="27"/>
                </a:lnTo>
                <a:lnTo>
                  <a:pt x="676" y="24"/>
                </a:lnTo>
                <a:lnTo>
                  <a:pt x="676" y="19"/>
                </a:lnTo>
                <a:lnTo>
                  <a:pt x="662" y="19"/>
                </a:lnTo>
                <a:lnTo>
                  <a:pt x="660" y="22"/>
                </a:lnTo>
                <a:lnTo>
                  <a:pt x="659" y="24"/>
                </a:lnTo>
                <a:lnTo>
                  <a:pt x="652" y="26"/>
                </a:lnTo>
                <a:lnTo>
                  <a:pt x="635" y="26"/>
                </a:lnTo>
                <a:lnTo>
                  <a:pt x="635" y="31"/>
                </a:lnTo>
                <a:lnTo>
                  <a:pt x="633" y="34"/>
                </a:lnTo>
                <a:lnTo>
                  <a:pt x="630" y="36"/>
                </a:lnTo>
                <a:lnTo>
                  <a:pt x="626" y="37"/>
                </a:lnTo>
                <a:lnTo>
                  <a:pt x="618" y="39"/>
                </a:lnTo>
                <a:lnTo>
                  <a:pt x="616" y="43"/>
                </a:lnTo>
                <a:lnTo>
                  <a:pt x="614" y="46"/>
                </a:lnTo>
                <a:lnTo>
                  <a:pt x="609" y="46"/>
                </a:lnTo>
                <a:lnTo>
                  <a:pt x="604" y="46"/>
                </a:lnTo>
                <a:lnTo>
                  <a:pt x="599" y="51"/>
                </a:lnTo>
                <a:lnTo>
                  <a:pt x="590" y="55"/>
                </a:lnTo>
                <a:lnTo>
                  <a:pt x="587" y="55"/>
                </a:lnTo>
                <a:lnTo>
                  <a:pt x="580" y="53"/>
                </a:lnTo>
                <a:lnTo>
                  <a:pt x="580" y="61"/>
                </a:lnTo>
                <a:lnTo>
                  <a:pt x="582" y="66"/>
                </a:lnTo>
                <a:lnTo>
                  <a:pt x="585" y="70"/>
                </a:lnTo>
                <a:lnTo>
                  <a:pt x="590" y="72"/>
                </a:lnTo>
                <a:lnTo>
                  <a:pt x="606" y="73"/>
                </a:lnTo>
                <a:lnTo>
                  <a:pt x="621" y="73"/>
                </a:lnTo>
                <a:close/>
                <a:moveTo>
                  <a:pt x="887" y="39"/>
                </a:moveTo>
                <a:lnTo>
                  <a:pt x="889" y="34"/>
                </a:lnTo>
                <a:lnTo>
                  <a:pt x="891" y="32"/>
                </a:lnTo>
                <a:lnTo>
                  <a:pt x="894" y="32"/>
                </a:lnTo>
                <a:lnTo>
                  <a:pt x="898" y="31"/>
                </a:lnTo>
                <a:lnTo>
                  <a:pt x="901" y="29"/>
                </a:lnTo>
                <a:lnTo>
                  <a:pt x="903" y="27"/>
                </a:lnTo>
                <a:lnTo>
                  <a:pt x="908" y="26"/>
                </a:lnTo>
                <a:lnTo>
                  <a:pt x="909" y="20"/>
                </a:lnTo>
                <a:lnTo>
                  <a:pt x="911" y="19"/>
                </a:lnTo>
                <a:lnTo>
                  <a:pt x="915" y="19"/>
                </a:lnTo>
                <a:lnTo>
                  <a:pt x="915" y="12"/>
                </a:lnTo>
                <a:lnTo>
                  <a:pt x="906" y="10"/>
                </a:lnTo>
                <a:lnTo>
                  <a:pt x="899" y="12"/>
                </a:lnTo>
                <a:lnTo>
                  <a:pt x="889" y="15"/>
                </a:lnTo>
                <a:lnTo>
                  <a:pt x="880" y="19"/>
                </a:lnTo>
                <a:lnTo>
                  <a:pt x="874" y="19"/>
                </a:lnTo>
                <a:lnTo>
                  <a:pt x="867" y="19"/>
                </a:lnTo>
                <a:lnTo>
                  <a:pt x="860" y="17"/>
                </a:lnTo>
                <a:lnTo>
                  <a:pt x="853" y="17"/>
                </a:lnTo>
                <a:lnTo>
                  <a:pt x="850" y="20"/>
                </a:lnTo>
                <a:lnTo>
                  <a:pt x="848" y="24"/>
                </a:lnTo>
                <a:lnTo>
                  <a:pt x="846" y="27"/>
                </a:lnTo>
                <a:lnTo>
                  <a:pt x="845" y="34"/>
                </a:lnTo>
                <a:lnTo>
                  <a:pt x="846" y="46"/>
                </a:lnTo>
                <a:lnTo>
                  <a:pt x="853" y="48"/>
                </a:lnTo>
                <a:lnTo>
                  <a:pt x="860" y="48"/>
                </a:lnTo>
                <a:lnTo>
                  <a:pt x="869" y="44"/>
                </a:lnTo>
                <a:lnTo>
                  <a:pt x="877" y="41"/>
                </a:lnTo>
                <a:lnTo>
                  <a:pt x="882" y="39"/>
                </a:lnTo>
                <a:lnTo>
                  <a:pt x="887" y="39"/>
                </a:lnTo>
                <a:close/>
                <a:moveTo>
                  <a:pt x="498" y="128"/>
                </a:moveTo>
                <a:lnTo>
                  <a:pt x="512" y="128"/>
                </a:lnTo>
                <a:lnTo>
                  <a:pt x="512" y="131"/>
                </a:lnTo>
                <a:lnTo>
                  <a:pt x="514" y="133"/>
                </a:lnTo>
                <a:lnTo>
                  <a:pt x="519" y="135"/>
                </a:lnTo>
                <a:lnTo>
                  <a:pt x="519" y="130"/>
                </a:lnTo>
                <a:lnTo>
                  <a:pt x="520" y="124"/>
                </a:lnTo>
                <a:lnTo>
                  <a:pt x="522" y="119"/>
                </a:lnTo>
                <a:lnTo>
                  <a:pt x="524" y="118"/>
                </a:lnTo>
                <a:lnTo>
                  <a:pt x="531" y="113"/>
                </a:lnTo>
                <a:lnTo>
                  <a:pt x="539" y="107"/>
                </a:lnTo>
                <a:lnTo>
                  <a:pt x="544" y="104"/>
                </a:lnTo>
                <a:lnTo>
                  <a:pt x="549" y="101"/>
                </a:lnTo>
                <a:lnTo>
                  <a:pt x="553" y="95"/>
                </a:lnTo>
                <a:lnTo>
                  <a:pt x="560" y="94"/>
                </a:lnTo>
                <a:lnTo>
                  <a:pt x="567" y="94"/>
                </a:lnTo>
                <a:lnTo>
                  <a:pt x="573" y="90"/>
                </a:lnTo>
                <a:lnTo>
                  <a:pt x="577" y="85"/>
                </a:lnTo>
                <a:lnTo>
                  <a:pt x="580" y="80"/>
                </a:lnTo>
                <a:lnTo>
                  <a:pt x="573" y="78"/>
                </a:lnTo>
                <a:lnTo>
                  <a:pt x="567" y="78"/>
                </a:lnTo>
                <a:lnTo>
                  <a:pt x="558" y="82"/>
                </a:lnTo>
                <a:lnTo>
                  <a:pt x="549" y="85"/>
                </a:lnTo>
                <a:lnTo>
                  <a:pt x="544" y="87"/>
                </a:lnTo>
                <a:lnTo>
                  <a:pt x="539" y="87"/>
                </a:lnTo>
                <a:lnTo>
                  <a:pt x="538" y="92"/>
                </a:lnTo>
                <a:lnTo>
                  <a:pt x="536" y="94"/>
                </a:lnTo>
                <a:lnTo>
                  <a:pt x="532" y="94"/>
                </a:lnTo>
                <a:lnTo>
                  <a:pt x="529" y="94"/>
                </a:lnTo>
                <a:lnTo>
                  <a:pt x="526" y="94"/>
                </a:lnTo>
                <a:lnTo>
                  <a:pt x="524" y="97"/>
                </a:lnTo>
                <a:lnTo>
                  <a:pt x="522" y="101"/>
                </a:lnTo>
                <a:lnTo>
                  <a:pt x="520" y="106"/>
                </a:lnTo>
                <a:lnTo>
                  <a:pt x="519" y="107"/>
                </a:lnTo>
                <a:lnTo>
                  <a:pt x="515" y="107"/>
                </a:lnTo>
                <a:lnTo>
                  <a:pt x="512" y="107"/>
                </a:lnTo>
                <a:lnTo>
                  <a:pt x="507" y="107"/>
                </a:lnTo>
                <a:lnTo>
                  <a:pt x="505" y="107"/>
                </a:lnTo>
                <a:lnTo>
                  <a:pt x="505" y="111"/>
                </a:lnTo>
                <a:lnTo>
                  <a:pt x="505" y="114"/>
                </a:lnTo>
                <a:lnTo>
                  <a:pt x="502" y="114"/>
                </a:lnTo>
                <a:lnTo>
                  <a:pt x="498" y="114"/>
                </a:lnTo>
                <a:lnTo>
                  <a:pt x="498" y="118"/>
                </a:lnTo>
                <a:lnTo>
                  <a:pt x="498" y="121"/>
                </a:lnTo>
                <a:lnTo>
                  <a:pt x="498" y="128"/>
                </a:lnTo>
                <a:close/>
                <a:moveTo>
                  <a:pt x="956" y="19"/>
                </a:moveTo>
                <a:lnTo>
                  <a:pt x="954" y="14"/>
                </a:lnTo>
                <a:lnTo>
                  <a:pt x="952" y="9"/>
                </a:lnTo>
                <a:lnTo>
                  <a:pt x="949" y="5"/>
                </a:lnTo>
                <a:lnTo>
                  <a:pt x="942" y="5"/>
                </a:lnTo>
                <a:lnTo>
                  <a:pt x="940" y="2"/>
                </a:lnTo>
                <a:lnTo>
                  <a:pt x="938" y="0"/>
                </a:lnTo>
                <a:lnTo>
                  <a:pt x="937" y="2"/>
                </a:lnTo>
                <a:lnTo>
                  <a:pt x="935" y="5"/>
                </a:lnTo>
                <a:lnTo>
                  <a:pt x="932" y="7"/>
                </a:lnTo>
                <a:lnTo>
                  <a:pt x="930" y="10"/>
                </a:lnTo>
                <a:lnTo>
                  <a:pt x="928" y="14"/>
                </a:lnTo>
                <a:lnTo>
                  <a:pt x="928" y="19"/>
                </a:lnTo>
                <a:lnTo>
                  <a:pt x="956" y="19"/>
                </a:lnTo>
                <a:close/>
                <a:moveTo>
                  <a:pt x="983" y="5"/>
                </a:moveTo>
                <a:lnTo>
                  <a:pt x="969" y="5"/>
                </a:lnTo>
                <a:lnTo>
                  <a:pt x="969" y="19"/>
                </a:lnTo>
                <a:lnTo>
                  <a:pt x="976" y="19"/>
                </a:lnTo>
                <a:lnTo>
                  <a:pt x="979" y="15"/>
                </a:lnTo>
                <a:lnTo>
                  <a:pt x="981" y="12"/>
                </a:lnTo>
                <a:lnTo>
                  <a:pt x="983" y="5"/>
                </a:lnTo>
                <a:close/>
                <a:moveTo>
                  <a:pt x="164" y="735"/>
                </a:moveTo>
                <a:lnTo>
                  <a:pt x="172" y="740"/>
                </a:lnTo>
                <a:lnTo>
                  <a:pt x="176" y="744"/>
                </a:lnTo>
                <a:lnTo>
                  <a:pt x="178" y="749"/>
                </a:lnTo>
                <a:lnTo>
                  <a:pt x="184" y="749"/>
                </a:lnTo>
                <a:lnTo>
                  <a:pt x="205" y="749"/>
                </a:lnTo>
                <a:lnTo>
                  <a:pt x="205" y="756"/>
                </a:lnTo>
                <a:lnTo>
                  <a:pt x="207" y="763"/>
                </a:lnTo>
                <a:lnTo>
                  <a:pt x="212" y="771"/>
                </a:lnTo>
                <a:lnTo>
                  <a:pt x="217" y="778"/>
                </a:lnTo>
                <a:lnTo>
                  <a:pt x="220" y="783"/>
                </a:lnTo>
                <a:lnTo>
                  <a:pt x="225" y="788"/>
                </a:lnTo>
                <a:lnTo>
                  <a:pt x="231" y="792"/>
                </a:lnTo>
                <a:lnTo>
                  <a:pt x="237" y="795"/>
                </a:lnTo>
                <a:lnTo>
                  <a:pt x="242" y="800"/>
                </a:lnTo>
                <a:lnTo>
                  <a:pt x="248" y="804"/>
                </a:lnTo>
                <a:lnTo>
                  <a:pt x="254" y="805"/>
                </a:lnTo>
                <a:lnTo>
                  <a:pt x="258" y="805"/>
                </a:lnTo>
                <a:lnTo>
                  <a:pt x="263" y="807"/>
                </a:lnTo>
                <a:lnTo>
                  <a:pt x="268" y="807"/>
                </a:lnTo>
                <a:lnTo>
                  <a:pt x="277" y="805"/>
                </a:lnTo>
                <a:lnTo>
                  <a:pt x="294" y="797"/>
                </a:lnTo>
                <a:lnTo>
                  <a:pt x="295" y="797"/>
                </a:lnTo>
                <a:lnTo>
                  <a:pt x="301" y="793"/>
                </a:lnTo>
                <a:lnTo>
                  <a:pt x="304" y="792"/>
                </a:lnTo>
                <a:lnTo>
                  <a:pt x="312" y="792"/>
                </a:lnTo>
                <a:lnTo>
                  <a:pt x="319" y="793"/>
                </a:lnTo>
                <a:lnTo>
                  <a:pt x="323" y="793"/>
                </a:lnTo>
                <a:lnTo>
                  <a:pt x="326" y="792"/>
                </a:lnTo>
                <a:lnTo>
                  <a:pt x="330" y="792"/>
                </a:lnTo>
                <a:lnTo>
                  <a:pt x="333" y="792"/>
                </a:lnTo>
                <a:lnTo>
                  <a:pt x="331" y="790"/>
                </a:lnTo>
                <a:lnTo>
                  <a:pt x="328" y="788"/>
                </a:lnTo>
                <a:lnTo>
                  <a:pt x="323" y="788"/>
                </a:lnTo>
                <a:lnTo>
                  <a:pt x="318" y="788"/>
                </a:lnTo>
                <a:lnTo>
                  <a:pt x="309" y="785"/>
                </a:lnTo>
                <a:lnTo>
                  <a:pt x="302" y="780"/>
                </a:lnTo>
                <a:lnTo>
                  <a:pt x="299" y="778"/>
                </a:lnTo>
                <a:lnTo>
                  <a:pt x="294" y="778"/>
                </a:lnTo>
                <a:lnTo>
                  <a:pt x="292" y="776"/>
                </a:lnTo>
                <a:lnTo>
                  <a:pt x="289" y="775"/>
                </a:lnTo>
                <a:lnTo>
                  <a:pt x="287" y="773"/>
                </a:lnTo>
                <a:lnTo>
                  <a:pt x="278" y="771"/>
                </a:lnTo>
                <a:lnTo>
                  <a:pt x="277" y="768"/>
                </a:lnTo>
                <a:lnTo>
                  <a:pt x="272" y="763"/>
                </a:lnTo>
                <a:lnTo>
                  <a:pt x="266" y="757"/>
                </a:lnTo>
                <a:lnTo>
                  <a:pt x="261" y="754"/>
                </a:lnTo>
                <a:lnTo>
                  <a:pt x="256" y="751"/>
                </a:lnTo>
                <a:lnTo>
                  <a:pt x="253" y="749"/>
                </a:lnTo>
                <a:lnTo>
                  <a:pt x="248" y="746"/>
                </a:lnTo>
                <a:lnTo>
                  <a:pt x="234" y="735"/>
                </a:lnTo>
                <a:lnTo>
                  <a:pt x="227" y="732"/>
                </a:lnTo>
                <a:lnTo>
                  <a:pt x="219" y="728"/>
                </a:lnTo>
                <a:lnTo>
                  <a:pt x="213" y="722"/>
                </a:lnTo>
                <a:lnTo>
                  <a:pt x="208" y="715"/>
                </a:lnTo>
                <a:lnTo>
                  <a:pt x="205" y="711"/>
                </a:lnTo>
                <a:lnTo>
                  <a:pt x="201" y="710"/>
                </a:lnTo>
                <a:lnTo>
                  <a:pt x="196" y="708"/>
                </a:lnTo>
                <a:lnTo>
                  <a:pt x="191" y="708"/>
                </a:lnTo>
                <a:lnTo>
                  <a:pt x="174" y="708"/>
                </a:lnTo>
                <a:lnTo>
                  <a:pt x="160" y="711"/>
                </a:lnTo>
                <a:lnTo>
                  <a:pt x="155" y="715"/>
                </a:lnTo>
                <a:lnTo>
                  <a:pt x="150" y="718"/>
                </a:lnTo>
                <a:lnTo>
                  <a:pt x="147" y="723"/>
                </a:lnTo>
                <a:lnTo>
                  <a:pt x="143" y="728"/>
                </a:lnTo>
                <a:lnTo>
                  <a:pt x="143" y="732"/>
                </a:lnTo>
                <a:lnTo>
                  <a:pt x="145" y="734"/>
                </a:lnTo>
                <a:lnTo>
                  <a:pt x="150" y="735"/>
                </a:lnTo>
                <a:lnTo>
                  <a:pt x="164" y="735"/>
                </a:lnTo>
                <a:close/>
                <a:moveTo>
                  <a:pt x="512" y="169"/>
                </a:moveTo>
                <a:lnTo>
                  <a:pt x="512" y="160"/>
                </a:lnTo>
                <a:lnTo>
                  <a:pt x="512" y="150"/>
                </a:lnTo>
                <a:lnTo>
                  <a:pt x="510" y="145"/>
                </a:lnTo>
                <a:lnTo>
                  <a:pt x="509" y="140"/>
                </a:lnTo>
                <a:lnTo>
                  <a:pt x="503" y="136"/>
                </a:lnTo>
                <a:lnTo>
                  <a:pt x="498" y="135"/>
                </a:lnTo>
                <a:lnTo>
                  <a:pt x="491" y="145"/>
                </a:lnTo>
                <a:lnTo>
                  <a:pt x="485" y="152"/>
                </a:lnTo>
                <a:lnTo>
                  <a:pt x="469" y="167"/>
                </a:lnTo>
                <a:lnTo>
                  <a:pt x="461" y="176"/>
                </a:lnTo>
                <a:lnTo>
                  <a:pt x="456" y="184"/>
                </a:lnTo>
                <a:lnTo>
                  <a:pt x="452" y="196"/>
                </a:lnTo>
                <a:lnTo>
                  <a:pt x="451" y="210"/>
                </a:lnTo>
                <a:lnTo>
                  <a:pt x="461" y="210"/>
                </a:lnTo>
                <a:lnTo>
                  <a:pt x="471" y="208"/>
                </a:lnTo>
                <a:lnTo>
                  <a:pt x="481" y="205"/>
                </a:lnTo>
                <a:lnTo>
                  <a:pt x="491" y="200"/>
                </a:lnTo>
                <a:lnTo>
                  <a:pt x="498" y="194"/>
                </a:lnTo>
                <a:lnTo>
                  <a:pt x="505" y="186"/>
                </a:lnTo>
                <a:lnTo>
                  <a:pt x="510" y="177"/>
                </a:lnTo>
                <a:lnTo>
                  <a:pt x="512" y="169"/>
                </a:lnTo>
                <a:close/>
                <a:moveTo>
                  <a:pt x="205" y="940"/>
                </a:moveTo>
                <a:lnTo>
                  <a:pt x="203" y="938"/>
                </a:lnTo>
                <a:lnTo>
                  <a:pt x="201" y="935"/>
                </a:lnTo>
                <a:lnTo>
                  <a:pt x="201" y="926"/>
                </a:lnTo>
                <a:lnTo>
                  <a:pt x="200" y="925"/>
                </a:lnTo>
                <a:lnTo>
                  <a:pt x="198" y="921"/>
                </a:lnTo>
                <a:lnTo>
                  <a:pt x="195" y="920"/>
                </a:lnTo>
                <a:lnTo>
                  <a:pt x="191" y="920"/>
                </a:lnTo>
                <a:lnTo>
                  <a:pt x="186" y="918"/>
                </a:lnTo>
                <a:lnTo>
                  <a:pt x="183" y="920"/>
                </a:lnTo>
                <a:lnTo>
                  <a:pt x="176" y="921"/>
                </a:lnTo>
                <a:lnTo>
                  <a:pt x="171" y="925"/>
                </a:lnTo>
                <a:lnTo>
                  <a:pt x="164" y="926"/>
                </a:lnTo>
                <a:lnTo>
                  <a:pt x="157" y="926"/>
                </a:lnTo>
                <a:lnTo>
                  <a:pt x="150" y="923"/>
                </a:lnTo>
                <a:lnTo>
                  <a:pt x="143" y="921"/>
                </a:lnTo>
                <a:lnTo>
                  <a:pt x="137" y="920"/>
                </a:lnTo>
                <a:lnTo>
                  <a:pt x="123" y="920"/>
                </a:lnTo>
                <a:lnTo>
                  <a:pt x="109" y="920"/>
                </a:lnTo>
                <a:lnTo>
                  <a:pt x="108" y="916"/>
                </a:lnTo>
                <a:lnTo>
                  <a:pt x="106" y="913"/>
                </a:lnTo>
                <a:lnTo>
                  <a:pt x="97" y="909"/>
                </a:lnTo>
                <a:lnTo>
                  <a:pt x="89" y="908"/>
                </a:lnTo>
                <a:lnTo>
                  <a:pt x="82" y="906"/>
                </a:lnTo>
                <a:lnTo>
                  <a:pt x="68" y="899"/>
                </a:lnTo>
                <a:lnTo>
                  <a:pt x="55" y="892"/>
                </a:lnTo>
                <a:lnTo>
                  <a:pt x="21" y="892"/>
                </a:lnTo>
                <a:lnTo>
                  <a:pt x="16" y="896"/>
                </a:lnTo>
                <a:lnTo>
                  <a:pt x="9" y="897"/>
                </a:lnTo>
                <a:lnTo>
                  <a:pt x="4" y="901"/>
                </a:lnTo>
                <a:lnTo>
                  <a:pt x="2" y="902"/>
                </a:lnTo>
                <a:lnTo>
                  <a:pt x="0" y="906"/>
                </a:lnTo>
                <a:lnTo>
                  <a:pt x="0" y="926"/>
                </a:lnTo>
                <a:lnTo>
                  <a:pt x="0" y="933"/>
                </a:lnTo>
                <a:lnTo>
                  <a:pt x="0" y="940"/>
                </a:lnTo>
                <a:lnTo>
                  <a:pt x="12" y="942"/>
                </a:lnTo>
                <a:lnTo>
                  <a:pt x="17" y="943"/>
                </a:lnTo>
                <a:lnTo>
                  <a:pt x="19" y="945"/>
                </a:lnTo>
                <a:lnTo>
                  <a:pt x="21" y="947"/>
                </a:lnTo>
                <a:lnTo>
                  <a:pt x="24" y="947"/>
                </a:lnTo>
                <a:lnTo>
                  <a:pt x="26" y="949"/>
                </a:lnTo>
                <a:lnTo>
                  <a:pt x="27" y="954"/>
                </a:lnTo>
                <a:lnTo>
                  <a:pt x="31" y="957"/>
                </a:lnTo>
                <a:lnTo>
                  <a:pt x="33" y="959"/>
                </a:lnTo>
                <a:lnTo>
                  <a:pt x="34" y="960"/>
                </a:lnTo>
                <a:lnTo>
                  <a:pt x="34" y="955"/>
                </a:lnTo>
                <a:lnTo>
                  <a:pt x="38" y="950"/>
                </a:lnTo>
                <a:lnTo>
                  <a:pt x="41" y="947"/>
                </a:lnTo>
                <a:lnTo>
                  <a:pt x="48" y="947"/>
                </a:lnTo>
                <a:lnTo>
                  <a:pt x="102" y="947"/>
                </a:lnTo>
                <a:lnTo>
                  <a:pt x="104" y="950"/>
                </a:lnTo>
                <a:lnTo>
                  <a:pt x="108" y="952"/>
                </a:lnTo>
                <a:lnTo>
                  <a:pt x="111" y="954"/>
                </a:lnTo>
                <a:lnTo>
                  <a:pt x="116" y="954"/>
                </a:lnTo>
                <a:lnTo>
                  <a:pt x="116" y="960"/>
                </a:lnTo>
                <a:lnTo>
                  <a:pt x="118" y="966"/>
                </a:lnTo>
                <a:lnTo>
                  <a:pt x="123" y="974"/>
                </a:lnTo>
                <a:lnTo>
                  <a:pt x="130" y="972"/>
                </a:lnTo>
                <a:lnTo>
                  <a:pt x="133" y="972"/>
                </a:lnTo>
                <a:lnTo>
                  <a:pt x="142" y="976"/>
                </a:lnTo>
                <a:lnTo>
                  <a:pt x="147" y="981"/>
                </a:lnTo>
                <a:lnTo>
                  <a:pt x="152" y="981"/>
                </a:lnTo>
                <a:lnTo>
                  <a:pt x="157" y="981"/>
                </a:lnTo>
                <a:lnTo>
                  <a:pt x="167" y="979"/>
                </a:lnTo>
                <a:lnTo>
                  <a:pt x="174" y="976"/>
                </a:lnTo>
                <a:lnTo>
                  <a:pt x="181" y="972"/>
                </a:lnTo>
                <a:lnTo>
                  <a:pt x="188" y="967"/>
                </a:lnTo>
                <a:lnTo>
                  <a:pt x="195" y="962"/>
                </a:lnTo>
                <a:lnTo>
                  <a:pt x="201" y="959"/>
                </a:lnTo>
                <a:lnTo>
                  <a:pt x="208" y="955"/>
                </a:lnTo>
                <a:lnTo>
                  <a:pt x="219" y="954"/>
                </a:lnTo>
                <a:lnTo>
                  <a:pt x="219" y="947"/>
                </a:lnTo>
                <a:lnTo>
                  <a:pt x="219" y="945"/>
                </a:lnTo>
                <a:lnTo>
                  <a:pt x="217" y="943"/>
                </a:lnTo>
                <a:lnTo>
                  <a:pt x="213" y="942"/>
                </a:lnTo>
                <a:lnTo>
                  <a:pt x="208" y="942"/>
                </a:lnTo>
                <a:lnTo>
                  <a:pt x="205" y="940"/>
                </a:lnTo>
                <a:close/>
                <a:moveTo>
                  <a:pt x="1140" y="162"/>
                </a:moveTo>
                <a:lnTo>
                  <a:pt x="1135" y="160"/>
                </a:lnTo>
                <a:lnTo>
                  <a:pt x="1131" y="157"/>
                </a:lnTo>
                <a:lnTo>
                  <a:pt x="1126" y="148"/>
                </a:lnTo>
                <a:lnTo>
                  <a:pt x="1121" y="148"/>
                </a:lnTo>
                <a:lnTo>
                  <a:pt x="1116" y="147"/>
                </a:lnTo>
                <a:lnTo>
                  <a:pt x="1111" y="145"/>
                </a:lnTo>
                <a:lnTo>
                  <a:pt x="1107" y="142"/>
                </a:lnTo>
                <a:lnTo>
                  <a:pt x="1102" y="135"/>
                </a:lnTo>
                <a:lnTo>
                  <a:pt x="1099" y="128"/>
                </a:lnTo>
                <a:lnTo>
                  <a:pt x="1092" y="128"/>
                </a:lnTo>
                <a:lnTo>
                  <a:pt x="1087" y="124"/>
                </a:lnTo>
                <a:lnTo>
                  <a:pt x="1082" y="123"/>
                </a:lnTo>
                <a:lnTo>
                  <a:pt x="1077" y="119"/>
                </a:lnTo>
                <a:lnTo>
                  <a:pt x="1071" y="109"/>
                </a:lnTo>
                <a:lnTo>
                  <a:pt x="1065" y="101"/>
                </a:lnTo>
                <a:lnTo>
                  <a:pt x="1060" y="92"/>
                </a:lnTo>
                <a:lnTo>
                  <a:pt x="1054" y="84"/>
                </a:lnTo>
                <a:lnTo>
                  <a:pt x="1051" y="73"/>
                </a:lnTo>
                <a:lnTo>
                  <a:pt x="1051" y="66"/>
                </a:lnTo>
                <a:lnTo>
                  <a:pt x="1051" y="60"/>
                </a:lnTo>
                <a:lnTo>
                  <a:pt x="1042" y="60"/>
                </a:lnTo>
                <a:lnTo>
                  <a:pt x="1036" y="58"/>
                </a:lnTo>
                <a:lnTo>
                  <a:pt x="1031" y="55"/>
                </a:lnTo>
                <a:lnTo>
                  <a:pt x="1031" y="46"/>
                </a:lnTo>
                <a:lnTo>
                  <a:pt x="1020" y="49"/>
                </a:lnTo>
                <a:lnTo>
                  <a:pt x="1008" y="51"/>
                </a:lnTo>
                <a:lnTo>
                  <a:pt x="983" y="53"/>
                </a:lnTo>
                <a:lnTo>
                  <a:pt x="928" y="53"/>
                </a:lnTo>
                <a:lnTo>
                  <a:pt x="927" y="58"/>
                </a:lnTo>
                <a:lnTo>
                  <a:pt x="925" y="60"/>
                </a:lnTo>
                <a:lnTo>
                  <a:pt x="921" y="60"/>
                </a:lnTo>
                <a:lnTo>
                  <a:pt x="860" y="60"/>
                </a:lnTo>
                <a:lnTo>
                  <a:pt x="840" y="60"/>
                </a:lnTo>
                <a:lnTo>
                  <a:pt x="819" y="63"/>
                </a:lnTo>
                <a:lnTo>
                  <a:pt x="804" y="66"/>
                </a:lnTo>
                <a:lnTo>
                  <a:pt x="787" y="72"/>
                </a:lnTo>
                <a:lnTo>
                  <a:pt x="756" y="84"/>
                </a:lnTo>
                <a:lnTo>
                  <a:pt x="741" y="90"/>
                </a:lnTo>
                <a:lnTo>
                  <a:pt x="723" y="94"/>
                </a:lnTo>
                <a:lnTo>
                  <a:pt x="722" y="95"/>
                </a:lnTo>
                <a:lnTo>
                  <a:pt x="720" y="97"/>
                </a:lnTo>
                <a:lnTo>
                  <a:pt x="717" y="101"/>
                </a:lnTo>
                <a:lnTo>
                  <a:pt x="711" y="102"/>
                </a:lnTo>
                <a:lnTo>
                  <a:pt x="710" y="104"/>
                </a:lnTo>
                <a:lnTo>
                  <a:pt x="710" y="107"/>
                </a:lnTo>
                <a:lnTo>
                  <a:pt x="701" y="107"/>
                </a:lnTo>
                <a:lnTo>
                  <a:pt x="694" y="109"/>
                </a:lnTo>
                <a:lnTo>
                  <a:pt x="689" y="113"/>
                </a:lnTo>
                <a:lnTo>
                  <a:pt x="682" y="114"/>
                </a:lnTo>
                <a:lnTo>
                  <a:pt x="677" y="116"/>
                </a:lnTo>
                <a:lnTo>
                  <a:pt x="674" y="119"/>
                </a:lnTo>
                <a:lnTo>
                  <a:pt x="667" y="126"/>
                </a:lnTo>
                <a:lnTo>
                  <a:pt x="664" y="130"/>
                </a:lnTo>
                <a:lnTo>
                  <a:pt x="660" y="133"/>
                </a:lnTo>
                <a:lnTo>
                  <a:pt x="655" y="135"/>
                </a:lnTo>
                <a:lnTo>
                  <a:pt x="648" y="135"/>
                </a:lnTo>
                <a:lnTo>
                  <a:pt x="648" y="142"/>
                </a:lnTo>
                <a:lnTo>
                  <a:pt x="647" y="147"/>
                </a:lnTo>
                <a:lnTo>
                  <a:pt x="642" y="155"/>
                </a:lnTo>
                <a:lnTo>
                  <a:pt x="636" y="164"/>
                </a:lnTo>
                <a:lnTo>
                  <a:pt x="635" y="169"/>
                </a:lnTo>
                <a:lnTo>
                  <a:pt x="635" y="176"/>
                </a:lnTo>
                <a:lnTo>
                  <a:pt x="626" y="179"/>
                </a:lnTo>
                <a:lnTo>
                  <a:pt x="618" y="183"/>
                </a:lnTo>
                <a:lnTo>
                  <a:pt x="611" y="188"/>
                </a:lnTo>
                <a:lnTo>
                  <a:pt x="609" y="191"/>
                </a:lnTo>
                <a:lnTo>
                  <a:pt x="607" y="196"/>
                </a:lnTo>
                <a:lnTo>
                  <a:pt x="607" y="200"/>
                </a:lnTo>
                <a:lnTo>
                  <a:pt x="609" y="201"/>
                </a:lnTo>
                <a:lnTo>
                  <a:pt x="614" y="203"/>
                </a:lnTo>
                <a:lnTo>
                  <a:pt x="628" y="203"/>
                </a:lnTo>
                <a:lnTo>
                  <a:pt x="631" y="205"/>
                </a:lnTo>
                <a:lnTo>
                  <a:pt x="635" y="206"/>
                </a:lnTo>
                <a:lnTo>
                  <a:pt x="636" y="210"/>
                </a:lnTo>
                <a:lnTo>
                  <a:pt x="642" y="210"/>
                </a:lnTo>
                <a:lnTo>
                  <a:pt x="642" y="237"/>
                </a:lnTo>
                <a:lnTo>
                  <a:pt x="640" y="249"/>
                </a:lnTo>
                <a:lnTo>
                  <a:pt x="638" y="254"/>
                </a:lnTo>
                <a:lnTo>
                  <a:pt x="635" y="258"/>
                </a:lnTo>
                <a:lnTo>
                  <a:pt x="630" y="259"/>
                </a:lnTo>
                <a:lnTo>
                  <a:pt x="628" y="263"/>
                </a:lnTo>
                <a:lnTo>
                  <a:pt x="624" y="271"/>
                </a:lnTo>
                <a:lnTo>
                  <a:pt x="621" y="280"/>
                </a:lnTo>
                <a:lnTo>
                  <a:pt x="618" y="283"/>
                </a:lnTo>
                <a:lnTo>
                  <a:pt x="614" y="285"/>
                </a:lnTo>
                <a:lnTo>
                  <a:pt x="616" y="288"/>
                </a:lnTo>
                <a:lnTo>
                  <a:pt x="619" y="292"/>
                </a:lnTo>
                <a:lnTo>
                  <a:pt x="630" y="294"/>
                </a:lnTo>
                <a:lnTo>
                  <a:pt x="635" y="295"/>
                </a:lnTo>
                <a:lnTo>
                  <a:pt x="638" y="297"/>
                </a:lnTo>
                <a:lnTo>
                  <a:pt x="642" y="300"/>
                </a:lnTo>
                <a:lnTo>
                  <a:pt x="642" y="305"/>
                </a:lnTo>
                <a:lnTo>
                  <a:pt x="660" y="305"/>
                </a:lnTo>
                <a:lnTo>
                  <a:pt x="679" y="305"/>
                </a:lnTo>
                <a:lnTo>
                  <a:pt x="694" y="309"/>
                </a:lnTo>
                <a:lnTo>
                  <a:pt x="710" y="312"/>
                </a:lnTo>
                <a:lnTo>
                  <a:pt x="708" y="316"/>
                </a:lnTo>
                <a:lnTo>
                  <a:pt x="705" y="317"/>
                </a:lnTo>
                <a:lnTo>
                  <a:pt x="696" y="319"/>
                </a:lnTo>
                <a:lnTo>
                  <a:pt x="689" y="322"/>
                </a:lnTo>
                <a:lnTo>
                  <a:pt x="686" y="324"/>
                </a:lnTo>
                <a:lnTo>
                  <a:pt x="682" y="326"/>
                </a:lnTo>
                <a:lnTo>
                  <a:pt x="681" y="334"/>
                </a:lnTo>
                <a:lnTo>
                  <a:pt x="679" y="343"/>
                </a:lnTo>
                <a:lnTo>
                  <a:pt x="674" y="348"/>
                </a:lnTo>
                <a:lnTo>
                  <a:pt x="669" y="353"/>
                </a:lnTo>
                <a:lnTo>
                  <a:pt x="669" y="401"/>
                </a:lnTo>
                <a:lnTo>
                  <a:pt x="674" y="403"/>
                </a:lnTo>
                <a:lnTo>
                  <a:pt x="676" y="404"/>
                </a:lnTo>
                <a:lnTo>
                  <a:pt x="676" y="408"/>
                </a:lnTo>
                <a:lnTo>
                  <a:pt x="676" y="411"/>
                </a:lnTo>
                <a:lnTo>
                  <a:pt x="674" y="413"/>
                </a:lnTo>
                <a:lnTo>
                  <a:pt x="667" y="413"/>
                </a:lnTo>
                <a:lnTo>
                  <a:pt x="660" y="413"/>
                </a:lnTo>
                <a:lnTo>
                  <a:pt x="655" y="415"/>
                </a:lnTo>
                <a:lnTo>
                  <a:pt x="653" y="418"/>
                </a:lnTo>
                <a:lnTo>
                  <a:pt x="652" y="421"/>
                </a:lnTo>
                <a:lnTo>
                  <a:pt x="650" y="425"/>
                </a:lnTo>
                <a:lnTo>
                  <a:pt x="648" y="428"/>
                </a:lnTo>
                <a:lnTo>
                  <a:pt x="636" y="437"/>
                </a:lnTo>
                <a:lnTo>
                  <a:pt x="631" y="442"/>
                </a:lnTo>
                <a:lnTo>
                  <a:pt x="628" y="445"/>
                </a:lnTo>
                <a:lnTo>
                  <a:pt x="628" y="449"/>
                </a:lnTo>
                <a:lnTo>
                  <a:pt x="619" y="450"/>
                </a:lnTo>
                <a:lnTo>
                  <a:pt x="611" y="452"/>
                </a:lnTo>
                <a:lnTo>
                  <a:pt x="599" y="461"/>
                </a:lnTo>
                <a:lnTo>
                  <a:pt x="587" y="469"/>
                </a:lnTo>
                <a:lnTo>
                  <a:pt x="580" y="473"/>
                </a:lnTo>
                <a:lnTo>
                  <a:pt x="573" y="476"/>
                </a:lnTo>
                <a:lnTo>
                  <a:pt x="567" y="476"/>
                </a:lnTo>
                <a:lnTo>
                  <a:pt x="567" y="483"/>
                </a:lnTo>
                <a:lnTo>
                  <a:pt x="560" y="483"/>
                </a:lnTo>
                <a:lnTo>
                  <a:pt x="553" y="486"/>
                </a:lnTo>
                <a:lnTo>
                  <a:pt x="548" y="491"/>
                </a:lnTo>
                <a:lnTo>
                  <a:pt x="538" y="502"/>
                </a:lnTo>
                <a:lnTo>
                  <a:pt x="534" y="507"/>
                </a:lnTo>
                <a:lnTo>
                  <a:pt x="527" y="512"/>
                </a:lnTo>
                <a:lnTo>
                  <a:pt x="520" y="515"/>
                </a:lnTo>
                <a:lnTo>
                  <a:pt x="514" y="517"/>
                </a:lnTo>
                <a:lnTo>
                  <a:pt x="512" y="517"/>
                </a:lnTo>
                <a:lnTo>
                  <a:pt x="512" y="515"/>
                </a:lnTo>
                <a:lnTo>
                  <a:pt x="514" y="508"/>
                </a:lnTo>
                <a:lnTo>
                  <a:pt x="515" y="503"/>
                </a:lnTo>
                <a:lnTo>
                  <a:pt x="522" y="495"/>
                </a:lnTo>
                <a:lnTo>
                  <a:pt x="524" y="491"/>
                </a:lnTo>
                <a:lnTo>
                  <a:pt x="527" y="484"/>
                </a:lnTo>
                <a:lnTo>
                  <a:pt x="527" y="478"/>
                </a:lnTo>
                <a:lnTo>
                  <a:pt x="526" y="469"/>
                </a:lnTo>
                <a:lnTo>
                  <a:pt x="527" y="464"/>
                </a:lnTo>
                <a:lnTo>
                  <a:pt x="529" y="462"/>
                </a:lnTo>
                <a:lnTo>
                  <a:pt x="532" y="462"/>
                </a:lnTo>
                <a:lnTo>
                  <a:pt x="532" y="435"/>
                </a:lnTo>
                <a:lnTo>
                  <a:pt x="527" y="433"/>
                </a:lnTo>
                <a:lnTo>
                  <a:pt x="526" y="432"/>
                </a:lnTo>
                <a:lnTo>
                  <a:pt x="526" y="428"/>
                </a:lnTo>
                <a:lnTo>
                  <a:pt x="526" y="411"/>
                </a:lnTo>
                <a:lnTo>
                  <a:pt x="527" y="404"/>
                </a:lnTo>
                <a:lnTo>
                  <a:pt x="529" y="403"/>
                </a:lnTo>
                <a:lnTo>
                  <a:pt x="532" y="401"/>
                </a:lnTo>
                <a:lnTo>
                  <a:pt x="534" y="396"/>
                </a:lnTo>
                <a:lnTo>
                  <a:pt x="536" y="394"/>
                </a:lnTo>
                <a:lnTo>
                  <a:pt x="539" y="394"/>
                </a:lnTo>
                <a:lnTo>
                  <a:pt x="567" y="394"/>
                </a:lnTo>
                <a:lnTo>
                  <a:pt x="572" y="391"/>
                </a:lnTo>
                <a:lnTo>
                  <a:pt x="577" y="387"/>
                </a:lnTo>
                <a:lnTo>
                  <a:pt x="578" y="382"/>
                </a:lnTo>
                <a:lnTo>
                  <a:pt x="580" y="374"/>
                </a:lnTo>
                <a:lnTo>
                  <a:pt x="582" y="370"/>
                </a:lnTo>
                <a:lnTo>
                  <a:pt x="585" y="370"/>
                </a:lnTo>
                <a:lnTo>
                  <a:pt x="589" y="372"/>
                </a:lnTo>
                <a:lnTo>
                  <a:pt x="594" y="374"/>
                </a:lnTo>
                <a:lnTo>
                  <a:pt x="596" y="362"/>
                </a:lnTo>
                <a:lnTo>
                  <a:pt x="594" y="351"/>
                </a:lnTo>
                <a:lnTo>
                  <a:pt x="589" y="345"/>
                </a:lnTo>
                <a:lnTo>
                  <a:pt x="584" y="340"/>
                </a:lnTo>
                <a:lnTo>
                  <a:pt x="577" y="336"/>
                </a:lnTo>
                <a:lnTo>
                  <a:pt x="568" y="333"/>
                </a:lnTo>
                <a:lnTo>
                  <a:pt x="553" y="326"/>
                </a:lnTo>
                <a:lnTo>
                  <a:pt x="551" y="319"/>
                </a:lnTo>
                <a:lnTo>
                  <a:pt x="551" y="314"/>
                </a:lnTo>
                <a:lnTo>
                  <a:pt x="555" y="309"/>
                </a:lnTo>
                <a:lnTo>
                  <a:pt x="556" y="305"/>
                </a:lnTo>
                <a:lnTo>
                  <a:pt x="561" y="300"/>
                </a:lnTo>
                <a:lnTo>
                  <a:pt x="565" y="297"/>
                </a:lnTo>
                <a:lnTo>
                  <a:pt x="567" y="292"/>
                </a:lnTo>
                <a:lnTo>
                  <a:pt x="568" y="283"/>
                </a:lnTo>
                <a:lnTo>
                  <a:pt x="567" y="278"/>
                </a:lnTo>
                <a:lnTo>
                  <a:pt x="563" y="271"/>
                </a:lnTo>
                <a:lnTo>
                  <a:pt x="558" y="268"/>
                </a:lnTo>
                <a:lnTo>
                  <a:pt x="555" y="263"/>
                </a:lnTo>
                <a:lnTo>
                  <a:pt x="553" y="259"/>
                </a:lnTo>
                <a:lnTo>
                  <a:pt x="555" y="256"/>
                </a:lnTo>
                <a:lnTo>
                  <a:pt x="560" y="251"/>
                </a:lnTo>
                <a:lnTo>
                  <a:pt x="561" y="246"/>
                </a:lnTo>
                <a:lnTo>
                  <a:pt x="563" y="244"/>
                </a:lnTo>
                <a:lnTo>
                  <a:pt x="567" y="244"/>
                </a:lnTo>
                <a:lnTo>
                  <a:pt x="577" y="237"/>
                </a:lnTo>
                <a:lnTo>
                  <a:pt x="585" y="229"/>
                </a:lnTo>
                <a:lnTo>
                  <a:pt x="590" y="217"/>
                </a:lnTo>
                <a:lnTo>
                  <a:pt x="594" y="203"/>
                </a:lnTo>
                <a:lnTo>
                  <a:pt x="584" y="203"/>
                </a:lnTo>
                <a:lnTo>
                  <a:pt x="575" y="205"/>
                </a:lnTo>
                <a:lnTo>
                  <a:pt x="570" y="210"/>
                </a:lnTo>
                <a:lnTo>
                  <a:pt x="567" y="217"/>
                </a:lnTo>
                <a:lnTo>
                  <a:pt x="561" y="220"/>
                </a:lnTo>
                <a:lnTo>
                  <a:pt x="555" y="222"/>
                </a:lnTo>
                <a:lnTo>
                  <a:pt x="549" y="225"/>
                </a:lnTo>
                <a:lnTo>
                  <a:pt x="548" y="227"/>
                </a:lnTo>
                <a:lnTo>
                  <a:pt x="546" y="230"/>
                </a:lnTo>
                <a:lnTo>
                  <a:pt x="541" y="232"/>
                </a:lnTo>
                <a:lnTo>
                  <a:pt x="539" y="234"/>
                </a:lnTo>
                <a:lnTo>
                  <a:pt x="534" y="239"/>
                </a:lnTo>
                <a:lnTo>
                  <a:pt x="532" y="242"/>
                </a:lnTo>
                <a:lnTo>
                  <a:pt x="529" y="244"/>
                </a:lnTo>
                <a:lnTo>
                  <a:pt x="524" y="246"/>
                </a:lnTo>
                <a:lnTo>
                  <a:pt x="519" y="244"/>
                </a:lnTo>
                <a:lnTo>
                  <a:pt x="515" y="249"/>
                </a:lnTo>
                <a:lnTo>
                  <a:pt x="512" y="254"/>
                </a:lnTo>
                <a:lnTo>
                  <a:pt x="505" y="258"/>
                </a:lnTo>
                <a:lnTo>
                  <a:pt x="498" y="258"/>
                </a:lnTo>
                <a:lnTo>
                  <a:pt x="488" y="259"/>
                </a:lnTo>
                <a:lnTo>
                  <a:pt x="481" y="258"/>
                </a:lnTo>
                <a:lnTo>
                  <a:pt x="476" y="254"/>
                </a:lnTo>
                <a:lnTo>
                  <a:pt x="473" y="249"/>
                </a:lnTo>
                <a:lnTo>
                  <a:pt x="468" y="237"/>
                </a:lnTo>
                <a:lnTo>
                  <a:pt x="463" y="232"/>
                </a:lnTo>
                <a:lnTo>
                  <a:pt x="457" y="230"/>
                </a:lnTo>
                <a:lnTo>
                  <a:pt x="451" y="232"/>
                </a:lnTo>
                <a:lnTo>
                  <a:pt x="447" y="236"/>
                </a:lnTo>
                <a:lnTo>
                  <a:pt x="445" y="241"/>
                </a:lnTo>
                <a:lnTo>
                  <a:pt x="444" y="247"/>
                </a:lnTo>
                <a:lnTo>
                  <a:pt x="442" y="254"/>
                </a:lnTo>
                <a:lnTo>
                  <a:pt x="440" y="259"/>
                </a:lnTo>
                <a:lnTo>
                  <a:pt x="437" y="263"/>
                </a:lnTo>
                <a:lnTo>
                  <a:pt x="430" y="265"/>
                </a:lnTo>
                <a:lnTo>
                  <a:pt x="430" y="273"/>
                </a:lnTo>
                <a:lnTo>
                  <a:pt x="430" y="280"/>
                </a:lnTo>
                <a:lnTo>
                  <a:pt x="427" y="292"/>
                </a:lnTo>
                <a:lnTo>
                  <a:pt x="423" y="304"/>
                </a:lnTo>
                <a:lnTo>
                  <a:pt x="422" y="311"/>
                </a:lnTo>
                <a:lnTo>
                  <a:pt x="423" y="319"/>
                </a:lnTo>
                <a:lnTo>
                  <a:pt x="418" y="321"/>
                </a:lnTo>
                <a:lnTo>
                  <a:pt x="416" y="324"/>
                </a:lnTo>
                <a:lnTo>
                  <a:pt x="413" y="333"/>
                </a:lnTo>
                <a:lnTo>
                  <a:pt x="410" y="341"/>
                </a:lnTo>
                <a:lnTo>
                  <a:pt x="406" y="345"/>
                </a:lnTo>
                <a:lnTo>
                  <a:pt x="403" y="346"/>
                </a:lnTo>
                <a:lnTo>
                  <a:pt x="405" y="357"/>
                </a:lnTo>
                <a:lnTo>
                  <a:pt x="403" y="363"/>
                </a:lnTo>
                <a:lnTo>
                  <a:pt x="399" y="377"/>
                </a:lnTo>
                <a:lnTo>
                  <a:pt x="396" y="391"/>
                </a:lnTo>
                <a:lnTo>
                  <a:pt x="396" y="399"/>
                </a:lnTo>
                <a:lnTo>
                  <a:pt x="396" y="408"/>
                </a:lnTo>
                <a:lnTo>
                  <a:pt x="394" y="413"/>
                </a:lnTo>
                <a:lnTo>
                  <a:pt x="393" y="415"/>
                </a:lnTo>
                <a:lnTo>
                  <a:pt x="389" y="415"/>
                </a:lnTo>
                <a:lnTo>
                  <a:pt x="386" y="421"/>
                </a:lnTo>
                <a:lnTo>
                  <a:pt x="382" y="428"/>
                </a:lnTo>
                <a:lnTo>
                  <a:pt x="382" y="438"/>
                </a:lnTo>
                <a:lnTo>
                  <a:pt x="382" y="449"/>
                </a:lnTo>
                <a:lnTo>
                  <a:pt x="389" y="449"/>
                </a:lnTo>
                <a:lnTo>
                  <a:pt x="391" y="455"/>
                </a:lnTo>
                <a:lnTo>
                  <a:pt x="389" y="459"/>
                </a:lnTo>
                <a:lnTo>
                  <a:pt x="389" y="462"/>
                </a:lnTo>
                <a:lnTo>
                  <a:pt x="386" y="462"/>
                </a:lnTo>
                <a:lnTo>
                  <a:pt x="379" y="466"/>
                </a:lnTo>
                <a:lnTo>
                  <a:pt x="372" y="467"/>
                </a:lnTo>
                <a:lnTo>
                  <a:pt x="369" y="473"/>
                </a:lnTo>
                <a:lnTo>
                  <a:pt x="365" y="476"/>
                </a:lnTo>
                <a:lnTo>
                  <a:pt x="362" y="484"/>
                </a:lnTo>
                <a:lnTo>
                  <a:pt x="358" y="493"/>
                </a:lnTo>
                <a:lnTo>
                  <a:pt x="358" y="496"/>
                </a:lnTo>
                <a:lnTo>
                  <a:pt x="355" y="502"/>
                </a:lnTo>
                <a:lnTo>
                  <a:pt x="355" y="510"/>
                </a:lnTo>
                <a:lnTo>
                  <a:pt x="353" y="513"/>
                </a:lnTo>
                <a:lnTo>
                  <a:pt x="352" y="517"/>
                </a:lnTo>
                <a:lnTo>
                  <a:pt x="348" y="520"/>
                </a:lnTo>
                <a:lnTo>
                  <a:pt x="348" y="524"/>
                </a:lnTo>
                <a:lnTo>
                  <a:pt x="347" y="529"/>
                </a:lnTo>
                <a:lnTo>
                  <a:pt x="345" y="531"/>
                </a:lnTo>
                <a:lnTo>
                  <a:pt x="341" y="531"/>
                </a:lnTo>
                <a:lnTo>
                  <a:pt x="336" y="539"/>
                </a:lnTo>
                <a:lnTo>
                  <a:pt x="330" y="548"/>
                </a:lnTo>
                <a:lnTo>
                  <a:pt x="324" y="554"/>
                </a:lnTo>
                <a:lnTo>
                  <a:pt x="321" y="565"/>
                </a:lnTo>
                <a:lnTo>
                  <a:pt x="316" y="568"/>
                </a:lnTo>
                <a:lnTo>
                  <a:pt x="311" y="571"/>
                </a:lnTo>
                <a:lnTo>
                  <a:pt x="306" y="577"/>
                </a:lnTo>
                <a:lnTo>
                  <a:pt x="301" y="578"/>
                </a:lnTo>
                <a:lnTo>
                  <a:pt x="299" y="580"/>
                </a:lnTo>
                <a:lnTo>
                  <a:pt x="297" y="582"/>
                </a:lnTo>
                <a:lnTo>
                  <a:pt x="294" y="585"/>
                </a:lnTo>
                <a:lnTo>
                  <a:pt x="289" y="587"/>
                </a:lnTo>
                <a:lnTo>
                  <a:pt x="287" y="588"/>
                </a:lnTo>
                <a:lnTo>
                  <a:pt x="287" y="592"/>
                </a:lnTo>
                <a:lnTo>
                  <a:pt x="283" y="594"/>
                </a:lnTo>
                <a:lnTo>
                  <a:pt x="282" y="597"/>
                </a:lnTo>
                <a:lnTo>
                  <a:pt x="280" y="606"/>
                </a:lnTo>
                <a:lnTo>
                  <a:pt x="277" y="606"/>
                </a:lnTo>
                <a:lnTo>
                  <a:pt x="275" y="607"/>
                </a:lnTo>
                <a:lnTo>
                  <a:pt x="273" y="612"/>
                </a:lnTo>
                <a:lnTo>
                  <a:pt x="265" y="614"/>
                </a:lnTo>
                <a:lnTo>
                  <a:pt x="260" y="616"/>
                </a:lnTo>
                <a:lnTo>
                  <a:pt x="253" y="621"/>
                </a:lnTo>
                <a:lnTo>
                  <a:pt x="249" y="624"/>
                </a:lnTo>
                <a:lnTo>
                  <a:pt x="241" y="636"/>
                </a:lnTo>
                <a:lnTo>
                  <a:pt x="236" y="648"/>
                </a:lnTo>
                <a:lnTo>
                  <a:pt x="231" y="650"/>
                </a:lnTo>
                <a:lnTo>
                  <a:pt x="222" y="657"/>
                </a:lnTo>
                <a:lnTo>
                  <a:pt x="219" y="660"/>
                </a:lnTo>
                <a:lnTo>
                  <a:pt x="217" y="665"/>
                </a:lnTo>
                <a:lnTo>
                  <a:pt x="213" y="669"/>
                </a:lnTo>
                <a:lnTo>
                  <a:pt x="212" y="674"/>
                </a:lnTo>
                <a:lnTo>
                  <a:pt x="213" y="674"/>
                </a:lnTo>
                <a:lnTo>
                  <a:pt x="212" y="681"/>
                </a:lnTo>
                <a:lnTo>
                  <a:pt x="208" y="681"/>
                </a:lnTo>
                <a:lnTo>
                  <a:pt x="207" y="682"/>
                </a:lnTo>
                <a:lnTo>
                  <a:pt x="205" y="687"/>
                </a:lnTo>
                <a:lnTo>
                  <a:pt x="207" y="699"/>
                </a:lnTo>
                <a:lnTo>
                  <a:pt x="212" y="708"/>
                </a:lnTo>
                <a:lnTo>
                  <a:pt x="215" y="708"/>
                </a:lnTo>
                <a:lnTo>
                  <a:pt x="219" y="708"/>
                </a:lnTo>
                <a:lnTo>
                  <a:pt x="219" y="711"/>
                </a:lnTo>
                <a:lnTo>
                  <a:pt x="219" y="715"/>
                </a:lnTo>
                <a:lnTo>
                  <a:pt x="222" y="715"/>
                </a:lnTo>
                <a:lnTo>
                  <a:pt x="225" y="715"/>
                </a:lnTo>
                <a:lnTo>
                  <a:pt x="225" y="718"/>
                </a:lnTo>
                <a:lnTo>
                  <a:pt x="225" y="722"/>
                </a:lnTo>
                <a:lnTo>
                  <a:pt x="234" y="727"/>
                </a:lnTo>
                <a:lnTo>
                  <a:pt x="242" y="730"/>
                </a:lnTo>
                <a:lnTo>
                  <a:pt x="246" y="732"/>
                </a:lnTo>
                <a:lnTo>
                  <a:pt x="249" y="734"/>
                </a:lnTo>
                <a:lnTo>
                  <a:pt x="251" y="737"/>
                </a:lnTo>
                <a:lnTo>
                  <a:pt x="253" y="742"/>
                </a:lnTo>
                <a:lnTo>
                  <a:pt x="258" y="739"/>
                </a:lnTo>
                <a:lnTo>
                  <a:pt x="265" y="737"/>
                </a:lnTo>
                <a:lnTo>
                  <a:pt x="277" y="742"/>
                </a:lnTo>
                <a:lnTo>
                  <a:pt x="273" y="744"/>
                </a:lnTo>
                <a:lnTo>
                  <a:pt x="273" y="746"/>
                </a:lnTo>
                <a:lnTo>
                  <a:pt x="273" y="749"/>
                </a:lnTo>
                <a:lnTo>
                  <a:pt x="277" y="751"/>
                </a:lnTo>
                <a:lnTo>
                  <a:pt x="280" y="752"/>
                </a:lnTo>
                <a:lnTo>
                  <a:pt x="283" y="754"/>
                </a:lnTo>
                <a:lnTo>
                  <a:pt x="287" y="756"/>
                </a:lnTo>
                <a:lnTo>
                  <a:pt x="287" y="761"/>
                </a:lnTo>
                <a:lnTo>
                  <a:pt x="289" y="764"/>
                </a:lnTo>
                <a:lnTo>
                  <a:pt x="292" y="766"/>
                </a:lnTo>
                <a:lnTo>
                  <a:pt x="295" y="768"/>
                </a:lnTo>
                <a:lnTo>
                  <a:pt x="304" y="769"/>
                </a:lnTo>
                <a:lnTo>
                  <a:pt x="306" y="773"/>
                </a:lnTo>
                <a:lnTo>
                  <a:pt x="307" y="776"/>
                </a:lnTo>
                <a:lnTo>
                  <a:pt x="319" y="776"/>
                </a:lnTo>
                <a:lnTo>
                  <a:pt x="330" y="780"/>
                </a:lnTo>
                <a:lnTo>
                  <a:pt x="347" y="787"/>
                </a:lnTo>
                <a:lnTo>
                  <a:pt x="340" y="795"/>
                </a:lnTo>
                <a:lnTo>
                  <a:pt x="338" y="797"/>
                </a:lnTo>
                <a:lnTo>
                  <a:pt x="307" y="797"/>
                </a:lnTo>
                <a:lnTo>
                  <a:pt x="301" y="797"/>
                </a:lnTo>
                <a:lnTo>
                  <a:pt x="295" y="798"/>
                </a:lnTo>
                <a:lnTo>
                  <a:pt x="287" y="804"/>
                </a:lnTo>
                <a:lnTo>
                  <a:pt x="278" y="809"/>
                </a:lnTo>
                <a:lnTo>
                  <a:pt x="273" y="810"/>
                </a:lnTo>
                <a:lnTo>
                  <a:pt x="266" y="810"/>
                </a:lnTo>
                <a:lnTo>
                  <a:pt x="261" y="810"/>
                </a:lnTo>
                <a:lnTo>
                  <a:pt x="258" y="812"/>
                </a:lnTo>
                <a:lnTo>
                  <a:pt x="254" y="814"/>
                </a:lnTo>
                <a:lnTo>
                  <a:pt x="253" y="817"/>
                </a:lnTo>
                <a:lnTo>
                  <a:pt x="253" y="822"/>
                </a:lnTo>
                <a:lnTo>
                  <a:pt x="244" y="816"/>
                </a:lnTo>
                <a:lnTo>
                  <a:pt x="242" y="814"/>
                </a:lnTo>
                <a:lnTo>
                  <a:pt x="239" y="812"/>
                </a:lnTo>
                <a:lnTo>
                  <a:pt x="237" y="810"/>
                </a:lnTo>
                <a:lnTo>
                  <a:pt x="236" y="810"/>
                </a:lnTo>
                <a:lnTo>
                  <a:pt x="232" y="812"/>
                </a:lnTo>
                <a:lnTo>
                  <a:pt x="231" y="814"/>
                </a:lnTo>
                <a:lnTo>
                  <a:pt x="231" y="816"/>
                </a:lnTo>
                <a:lnTo>
                  <a:pt x="231" y="822"/>
                </a:lnTo>
                <a:lnTo>
                  <a:pt x="231" y="824"/>
                </a:lnTo>
                <a:lnTo>
                  <a:pt x="232" y="824"/>
                </a:lnTo>
                <a:lnTo>
                  <a:pt x="234" y="826"/>
                </a:lnTo>
                <a:lnTo>
                  <a:pt x="236" y="826"/>
                </a:lnTo>
                <a:lnTo>
                  <a:pt x="237" y="827"/>
                </a:lnTo>
                <a:lnTo>
                  <a:pt x="237" y="829"/>
                </a:lnTo>
                <a:lnTo>
                  <a:pt x="236" y="834"/>
                </a:lnTo>
                <a:lnTo>
                  <a:pt x="236" y="838"/>
                </a:lnTo>
                <a:lnTo>
                  <a:pt x="237" y="839"/>
                </a:lnTo>
                <a:lnTo>
                  <a:pt x="227" y="839"/>
                </a:lnTo>
                <a:lnTo>
                  <a:pt x="224" y="839"/>
                </a:lnTo>
                <a:lnTo>
                  <a:pt x="217" y="838"/>
                </a:lnTo>
                <a:lnTo>
                  <a:pt x="210" y="836"/>
                </a:lnTo>
                <a:lnTo>
                  <a:pt x="195" y="826"/>
                </a:lnTo>
                <a:lnTo>
                  <a:pt x="193" y="826"/>
                </a:lnTo>
                <a:lnTo>
                  <a:pt x="190" y="824"/>
                </a:lnTo>
                <a:lnTo>
                  <a:pt x="188" y="826"/>
                </a:lnTo>
                <a:lnTo>
                  <a:pt x="184" y="827"/>
                </a:lnTo>
                <a:lnTo>
                  <a:pt x="183" y="833"/>
                </a:lnTo>
                <a:lnTo>
                  <a:pt x="184" y="834"/>
                </a:lnTo>
                <a:lnTo>
                  <a:pt x="186" y="836"/>
                </a:lnTo>
                <a:lnTo>
                  <a:pt x="190" y="838"/>
                </a:lnTo>
                <a:lnTo>
                  <a:pt x="195" y="839"/>
                </a:lnTo>
                <a:lnTo>
                  <a:pt x="200" y="841"/>
                </a:lnTo>
                <a:lnTo>
                  <a:pt x="203" y="846"/>
                </a:lnTo>
                <a:lnTo>
                  <a:pt x="205" y="853"/>
                </a:lnTo>
                <a:lnTo>
                  <a:pt x="207" y="856"/>
                </a:lnTo>
                <a:lnTo>
                  <a:pt x="210" y="862"/>
                </a:lnTo>
                <a:lnTo>
                  <a:pt x="217" y="867"/>
                </a:lnTo>
                <a:lnTo>
                  <a:pt x="224" y="870"/>
                </a:lnTo>
                <a:lnTo>
                  <a:pt x="232" y="872"/>
                </a:lnTo>
                <a:lnTo>
                  <a:pt x="232" y="877"/>
                </a:lnTo>
                <a:lnTo>
                  <a:pt x="234" y="880"/>
                </a:lnTo>
                <a:lnTo>
                  <a:pt x="236" y="884"/>
                </a:lnTo>
                <a:lnTo>
                  <a:pt x="239" y="885"/>
                </a:lnTo>
                <a:lnTo>
                  <a:pt x="236" y="891"/>
                </a:lnTo>
                <a:lnTo>
                  <a:pt x="231" y="892"/>
                </a:lnTo>
                <a:lnTo>
                  <a:pt x="225" y="892"/>
                </a:lnTo>
                <a:lnTo>
                  <a:pt x="219" y="891"/>
                </a:lnTo>
                <a:lnTo>
                  <a:pt x="213" y="885"/>
                </a:lnTo>
                <a:lnTo>
                  <a:pt x="210" y="880"/>
                </a:lnTo>
                <a:lnTo>
                  <a:pt x="207" y="877"/>
                </a:lnTo>
                <a:lnTo>
                  <a:pt x="205" y="872"/>
                </a:lnTo>
                <a:lnTo>
                  <a:pt x="205" y="868"/>
                </a:lnTo>
                <a:lnTo>
                  <a:pt x="203" y="867"/>
                </a:lnTo>
                <a:lnTo>
                  <a:pt x="198" y="865"/>
                </a:lnTo>
                <a:lnTo>
                  <a:pt x="193" y="863"/>
                </a:lnTo>
                <a:lnTo>
                  <a:pt x="190" y="862"/>
                </a:lnTo>
                <a:lnTo>
                  <a:pt x="184" y="856"/>
                </a:lnTo>
                <a:lnTo>
                  <a:pt x="183" y="853"/>
                </a:lnTo>
                <a:lnTo>
                  <a:pt x="181" y="848"/>
                </a:lnTo>
                <a:lnTo>
                  <a:pt x="179" y="843"/>
                </a:lnTo>
                <a:lnTo>
                  <a:pt x="174" y="839"/>
                </a:lnTo>
                <a:lnTo>
                  <a:pt x="171" y="838"/>
                </a:lnTo>
                <a:lnTo>
                  <a:pt x="167" y="836"/>
                </a:lnTo>
                <a:lnTo>
                  <a:pt x="160" y="831"/>
                </a:lnTo>
                <a:lnTo>
                  <a:pt x="159" y="831"/>
                </a:lnTo>
                <a:lnTo>
                  <a:pt x="154" y="826"/>
                </a:lnTo>
                <a:lnTo>
                  <a:pt x="150" y="824"/>
                </a:lnTo>
                <a:lnTo>
                  <a:pt x="142" y="826"/>
                </a:lnTo>
                <a:lnTo>
                  <a:pt x="138" y="826"/>
                </a:lnTo>
                <a:lnTo>
                  <a:pt x="131" y="827"/>
                </a:lnTo>
                <a:lnTo>
                  <a:pt x="125" y="831"/>
                </a:lnTo>
                <a:lnTo>
                  <a:pt x="121" y="833"/>
                </a:lnTo>
                <a:lnTo>
                  <a:pt x="116" y="834"/>
                </a:lnTo>
                <a:lnTo>
                  <a:pt x="113" y="834"/>
                </a:lnTo>
                <a:lnTo>
                  <a:pt x="104" y="833"/>
                </a:lnTo>
                <a:lnTo>
                  <a:pt x="96" y="829"/>
                </a:lnTo>
                <a:lnTo>
                  <a:pt x="92" y="827"/>
                </a:lnTo>
                <a:lnTo>
                  <a:pt x="87" y="827"/>
                </a:lnTo>
                <a:lnTo>
                  <a:pt x="85" y="826"/>
                </a:lnTo>
                <a:lnTo>
                  <a:pt x="82" y="824"/>
                </a:lnTo>
                <a:lnTo>
                  <a:pt x="80" y="821"/>
                </a:lnTo>
                <a:lnTo>
                  <a:pt x="77" y="814"/>
                </a:lnTo>
                <a:lnTo>
                  <a:pt x="75" y="807"/>
                </a:lnTo>
                <a:lnTo>
                  <a:pt x="72" y="805"/>
                </a:lnTo>
                <a:lnTo>
                  <a:pt x="70" y="804"/>
                </a:lnTo>
                <a:lnTo>
                  <a:pt x="68" y="802"/>
                </a:lnTo>
                <a:lnTo>
                  <a:pt x="67" y="804"/>
                </a:lnTo>
                <a:lnTo>
                  <a:pt x="63" y="805"/>
                </a:lnTo>
                <a:lnTo>
                  <a:pt x="60" y="805"/>
                </a:lnTo>
                <a:lnTo>
                  <a:pt x="58" y="805"/>
                </a:lnTo>
                <a:lnTo>
                  <a:pt x="53" y="805"/>
                </a:lnTo>
                <a:lnTo>
                  <a:pt x="53" y="807"/>
                </a:lnTo>
                <a:lnTo>
                  <a:pt x="51" y="809"/>
                </a:lnTo>
                <a:lnTo>
                  <a:pt x="48" y="810"/>
                </a:lnTo>
                <a:lnTo>
                  <a:pt x="41" y="814"/>
                </a:lnTo>
                <a:lnTo>
                  <a:pt x="36" y="819"/>
                </a:lnTo>
                <a:lnTo>
                  <a:pt x="31" y="824"/>
                </a:lnTo>
                <a:lnTo>
                  <a:pt x="27" y="831"/>
                </a:lnTo>
                <a:lnTo>
                  <a:pt x="27" y="838"/>
                </a:lnTo>
                <a:lnTo>
                  <a:pt x="27" y="843"/>
                </a:lnTo>
                <a:lnTo>
                  <a:pt x="33" y="851"/>
                </a:lnTo>
                <a:lnTo>
                  <a:pt x="33" y="855"/>
                </a:lnTo>
                <a:lnTo>
                  <a:pt x="36" y="863"/>
                </a:lnTo>
                <a:lnTo>
                  <a:pt x="39" y="868"/>
                </a:lnTo>
                <a:lnTo>
                  <a:pt x="45" y="870"/>
                </a:lnTo>
                <a:lnTo>
                  <a:pt x="50" y="870"/>
                </a:lnTo>
                <a:lnTo>
                  <a:pt x="56" y="868"/>
                </a:lnTo>
                <a:lnTo>
                  <a:pt x="62" y="870"/>
                </a:lnTo>
                <a:lnTo>
                  <a:pt x="67" y="872"/>
                </a:lnTo>
                <a:lnTo>
                  <a:pt x="70" y="877"/>
                </a:lnTo>
                <a:lnTo>
                  <a:pt x="72" y="879"/>
                </a:lnTo>
                <a:lnTo>
                  <a:pt x="77" y="880"/>
                </a:lnTo>
                <a:lnTo>
                  <a:pt x="84" y="879"/>
                </a:lnTo>
                <a:lnTo>
                  <a:pt x="87" y="879"/>
                </a:lnTo>
                <a:lnTo>
                  <a:pt x="92" y="877"/>
                </a:lnTo>
                <a:lnTo>
                  <a:pt x="97" y="877"/>
                </a:lnTo>
                <a:lnTo>
                  <a:pt x="101" y="879"/>
                </a:lnTo>
                <a:lnTo>
                  <a:pt x="104" y="882"/>
                </a:lnTo>
                <a:lnTo>
                  <a:pt x="109" y="887"/>
                </a:lnTo>
                <a:lnTo>
                  <a:pt x="113" y="889"/>
                </a:lnTo>
                <a:lnTo>
                  <a:pt x="116" y="889"/>
                </a:lnTo>
                <a:lnTo>
                  <a:pt x="120" y="891"/>
                </a:lnTo>
                <a:lnTo>
                  <a:pt x="123" y="894"/>
                </a:lnTo>
                <a:lnTo>
                  <a:pt x="123" y="899"/>
                </a:lnTo>
                <a:lnTo>
                  <a:pt x="128" y="902"/>
                </a:lnTo>
                <a:lnTo>
                  <a:pt x="135" y="904"/>
                </a:lnTo>
                <a:lnTo>
                  <a:pt x="140" y="908"/>
                </a:lnTo>
                <a:lnTo>
                  <a:pt x="142" y="909"/>
                </a:lnTo>
                <a:lnTo>
                  <a:pt x="143" y="913"/>
                </a:lnTo>
                <a:lnTo>
                  <a:pt x="149" y="911"/>
                </a:lnTo>
                <a:lnTo>
                  <a:pt x="152" y="909"/>
                </a:lnTo>
                <a:lnTo>
                  <a:pt x="157" y="902"/>
                </a:lnTo>
                <a:lnTo>
                  <a:pt x="162" y="896"/>
                </a:lnTo>
                <a:lnTo>
                  <a:pt x="166" y="894"/>
                </a:lnTo>
                <a:lnTo>
                  <a:pt x="171" y="892"/>
                </a:lnTo>
                <a:lnTo>
                  <a:pt x="178" y="892"/>
                </a:lnTo>
                <a:lnTo>
                  <a:pt x="183" y="894"/>
                </a:lnTo>
                <a:lnTo>
                  <a:pt x="191" y="899"/>
                </a:lnTo>
                <a:lnTo>
                  <a:pt x="200" y="904"/>
                </a:lnTo>
                <a:lnTo>
                  <a:pt x="205" y="906"/>
                </a:lnTo>
                <a:lnTo>
                  <a:pt x="212" y="906"/>
                </a:lnTo>
                <a:lnTo>
                  <a:pt x="217" y="908"/>
                </a:lnTo>
                <a:lnTo>
                  <a:pt x="220" y="911"/>
                </a:lnTo>
                <a:lnTo>
                  <a:pt x="227" y="918"/>
                </a:lnTo>
                <a:lnTo>
                  <a:pt x="231" y="921"/>
                </a:lnTo>
                <a:lnTo>
                  <a:pt x="234" y="925"/>
                </a:lnTo>
                <a:lnTo>
                  <a:pt x="239" y="926"/>
                </a:lnTo>
                <a:lnTo>
                  <a:pt x="246" y="926"/>
                </a:lnTo>
                <a:lnTo>
                  <a:pt x="254" y="925"/>
                </a:lnTo>
                <a:lnTo>
                  <a:pt x="258" y="923"/>
                </a:lnTo>
                <a:lnTo>
                  <a:pt x="260" y="920"/>
                </a:lnTo>
                <a:lnTo>
                  <a:pt x="272" y="920"/>
                </a:lnTo>
                <a:lnTo>
                  <a:pt x="277" y="918"/>
                </a:lnTo>
                <a:lnTo>
                  <a:pt x="278" y="916"/>
                </a:lnTo>
                <a:lnTo>
                  <a:pt x="280" y="913"/>
                </a:lnTo>
                <a:lnTo>
                  <a:pt x="285" y="911"/>
                </a:lnTo>
                <a:lnTo>
                  <a:pt x="287" y="909"/>
                </a:lnTo>
                <a:lnTo>
                  <a:pt x="287" y="906"/>
                </a:lnTo>
                <a:lnTo>
                  <a:pt x="289" y="902"/>
                </a:lnTo>
                <a:lnTo>
                  <a:pt x="292" y="901"/>
                </a:lnTo>
                <a:lnTo>
                  <a:pt x="295" y="899"/>
                </a:lnTo>
                <a:lnTo>
                  <a:pt x="301" y="899"/>
                </a:lnTo>
                <a:lnTo>
                  <a:pt x="369" y="899"/>
                </a:lnTo>
                <a:lnTo>
                  <a:pt x="379" y="894"/>
                </a:lnTo>
                <a:lnTo>
                  <a:pt x="387" y="887"/>
                </a:lnTo>
                <a:lnTo>
                  <a:pt x="396" y="880"/>
                </a:lnTo>
                <a:lnTo>
                  <a:pt x="403" y="879"/>
                </a:lnTo>
                <a:lnTo>
                  <a:pt x="410" y="879"/>
                </a:lnTo>
                <a:lnTo>
                  <a:pt x="411" y="882"/>
                </a:lnTo>
                <a:lnTo>
                  <a:pt x="413" y="884"/>
                </a:lnTo>
                <a:lnTo>
                  <a:pt x="418" y="887"/>
                </a:lnTo>
                <a:lnTo>
                  <a:pt x="425" y="889"/>
                </a:lnTo>
                <a:lnTo>
                  <a:pt x="430" y="892"/>
                </a:lnTo>
                <a:lnTo>
                  <a:pt x="430" y="926"/>
                </a:lnTo>
                <a:lnTo>
                  <a:pt x="435" y="928"/>
                </a:lnTo>
                <a:lnTo>
                  <a:pt x="440" y="926"/>
                </a:lnTo>
                <a:lnTo>
                  <a:pt x="444" y="925"/>
                </a:lnTo>
                <a:lnTo>
                  <a:pt x="445" y="921"/>
                </a:lnTo>
                <a:lnTo>
                  <a:pt x="451" y="916"/>
                </a:lnTo>
                <a:lnTo>
                  <a:pt x="452" y="914"/>
                </a:lnTo>
                <a:lnTo>
                  <a:pt x="457" y="913"/>
                </a:lnTo>
                <a:lnTo>
                  <a:pt x="457" y="908"/>
                </a:lnTo>
                <a:lnTo>
                  <a:pt x="457" y="902"/>
                </a:lnTo>
                <a:lnTo>
                  <a:pt x="461" y="901"/>
                </a:lnTo>
                <a:lnTo>
                  <a:pt x="463" y="899"/>
                </a:lnTo>
                <a:lnTo>
                  <a:pt x="471" y="896"/>
                </a:lnTo>
                <a:lnTo>
                  <a:pt x="474" y="894"/>
                </a:lnTo>
                <a:lnTo>
                  <a:pt x="478" y="892"/>
                </a:lnTo>
                <a:lnTo>
                  <a:pt x="480" y="896"/>
                </a:lnTo>
                <a:lnTo>
                  <a:pt x="481" y="897"/>
                </a:lnTo>
                <a:lnTo>
                  <a:pt x="486" y="901"/>
                </a:lnTo>
                <a:lnTo>
                  <a:pt x="493" y="902"/>
                </a:lnTo>
                <a:lnTo>
                  <a:pt x="498" y="906"/>
                </a:lnTo>
                <a:lnTo>
                  <a:pt x="498" y="911"/>
                </a:lnTo>
                <a:lnTo>
                  <a:pt x="502" y="913"/>
                </a:lnTo>
                <a:lnTo>
                  <a:pt x="503" y="916"/>
                </a:lnTo>
                <a:lnTo>
                  <a:pt x="505" y="920"/>
                </a:lnTo>
                <a:lnTo>
                  <a:pt x="502" y="926"/>
                </a:lnTo>
                <a:lnTo>
                  <a:pt x="498" y="933"/>
                </a:lnTo>
                <a:lnTo>
                  <a:pt x="498" y="943"/>
                </a:lnTo>
                <a:lnTo>
                  <a:pt x="498" y="954"/>
                </a:lnTo>
                <a:lnTo>
                  <a:pt x="503" y="955"/>
                </a:lnTo>
                <a:lnTo>
                  <a:pt x="505" y="960"/>
                </a:lnTo>
                <a:lnTo>
                  <a:pt x="505" y="967"/>
                </a:lnTo>
                <a:lnTo>
                  <a:pt x="505" y="974"/>
                </a:lnTo>
                <a:lnTo>
                  <a:pt x="510" y="976"/>
                </a:lnTo>
                <a:lnTo>
                  <a:pt x="514" y="977"/>
                </a:lnTo>
                <a:lnTo>
                  <a:pt x="519" y="984"/>
                </a:lnTo>
                <a:lnTo>
                  <a:pt x="522" y="993"/>
                </a:lnTo>
                <a:lnTo>
                  <a:pt x="526" y="1001"/>
                </a:lnTo>
                <a:lnTo>
                  <a:pt x="534" y="1003"/>
                </a:lnTo>
                <a:lnTo>
                  <a:pt x="538" y="1005"/>
                </a:lnTo>
                <a:lnTo>
                  <a:pt x="539" y="1008"/>
                </a:lnTo>
                <a:lnTo>
                  <a:pt x="548" y="1008"/>
                </a:lnTo>
                <a:lnTo>
                  <a:pt x="553" y="1005"/>
                </a:lnTo>
                <a:lnTo>
                  <a:pt x="558" y="1001"/>
                </a:lnTo>
                <a:lnTo>
                  <a:pt x="561" y="996"/>
                </a:lnTo>
                <a:lnTo>
                  <a:pt x="565" y="991"/>
                </a:lnTo>
                <a:lnTo>
                  <a:pt x="570" y="988"/>
                </a:lnTo>
                <a:lnTo>
                  <a:pt x="577" y="986"/>
                </a:lnTo>
                <a:lnTo>
                  <a:pt x="587" y="988"/>
                </a:lnTo>
                <a:lnTo>
                  <a:pt x="592" y="989"/>
                </a:lnTo>
                <a:lnTo>
                  <a:pt x="596" y="993"/>
                </a:lnTo>
                <a:lnTo>
                  <a:pt x="601" y="995"/>
                </a:lnTo>
                <a:lnTo>
                  <a:pt x="607" y="995"/>
                </a:lnTo>
                <a:lnTo>
                  <a:pt x="609" y="1000"/>
                </a:lnTo>
                <a:lnTo>
                  <a:pt x="611" y="1001"/>
                </a:lnTo>
                <a:lnTo>
                  <a:pt x="614" y="1001"/>
                </a:lnTo>
                <a:lnTo>
                  <a:pt x="616" y="1010"/>
                </a:lnTo>
                <a:lnTo>
                  <a:pt x="618" y="1013"/>
                </a:lnTo>
                <a:lnTo>
                  <a:pt x="621" y="1015"/>
                </a:lnTo>
                <a:lnTo>
                  <a:pt x="621" y="1029"/>
                </a:lnTo>
                <a:lnTo>
                  <a:pt x="626" y="1030"/>
                </a:lnTo>
                <a:lnTo>
                  <a:pt x="631" y="1032"/>
                </a:lnTo>
                <a:lnTo>
                  <a:pt x="635" y="1035"/>
                </a:lnTo>
                <a:lnTo>
                  <a:pt x="635" y="1042"/>
                </a:lnTo>
                <a:lnTo>
                  <a:pt x="642" y="1044"/>
                </a:lnTo>
                <a:lnTo>
                  <a:pt x="648" y="1046"/>
                </a:lnTo>
                <a:lnTo>
                  <a:pt x="652" y="1051"/>
                </a:lnTo>
                <a:lnTo>
                  <a:pt x="655" y="1056"/>
                </a:lnTo>
                <a:lnTo>
                  <a:pt x="662" y="1056"/>
                </a:lnTo>
                <a:lnTo>
                  <a:pt x="667" y="1058"/>
                </a:lnTo>
                <a:lnTo>
                  <a:pt x="676" y="1063"/>
                </a:lnTo>
                <a:lnTo>
                  <a:pt x="677" y="1068"/>
                </a:lnTo>
                <a:lnTo>
                  <a:pt x="679" y="1070"/>
                </a:lnTo>
                <a:lnTo>
                  <a:pt x="682" y="1070"/>
                </a:lnTo>
                <a:lnTo>
                  <a:pt x="686" y="1071"/>
                </a:lnTo>
                <a:lnTo>
                  <a:pt x="688" y="1075"/>
                </a:lnTo>
                <a:lnTo>
                  <a:pt x="689" y="1078"/>
                </a:lnTo>
                <a:lnTo>
                  <a:pt x="689" y="1083"/>
                </a:lnTo>
                <a:lnTo>
                  <a:pt x="689" y="1090"/>
                </a:lnTo>
                <a:lnTo>
                  <a:pt x="688" y="1093"/>
                </a:lnTo>
                <a:lnTo>
                  <a:pt x="686" y="1095"/>
                </a:lnTo>
                <a:lnTo>
                  <a:pt x="684" y="1095"/>
                </a:lnTo>
                <a:lnTo>
                  <a:pt x="682" y="1097"/>
                </a:lnTo>
                <a:lnTo>
                  <a:pt x="676" y="1107"/>
                </a:lnTo>
                <a:lnTo>
                  <a:pt x="671" y="1117"/>
                </a:lnTo>
                <a:lnTo>
                  <a:pt x="665" y="1126"/>
                </a:lnTo>
                <a:lnTo>
                  <a:pt x="660" y="1129"/>
                </a:lnTo>
                <a:lnTo>
                  <a:pt x="655" y="1131"/>
                </a:lnTo>
                <a:lnTo>
                  <a:pt x="655" y="1158"/>
                </a:lnTo>
                <a:lnTo>
                  <a:pt x="645" y="1165"/>
                </a:lnTo>
                <a:lnTo>
                  <a:pt x="636" y="1174"/>
                </a:lnTo>
                <a:lnTo>
                  <a:pt x="631" y="1186"/>
                </a:lnTo>
                <a:lnTo>
                  <a:pt x="628" y="1199"/>
                </a:lnTo>
                <a:lnTo>
                  <a:pt x="624" y="1201"/>
                </a:lnTo>
                <a:lnTo>
                  <a:pt x="623" y="1203"/>
                </a:lnTo>
                <a:lnTo>
                  <a:pt x="621" y="1209"/>
                </a:lnTo>
                <a:lnTo>
                  <a:pt x="621" y="1226"/>
                </a:lnTo>
                <a:lnTo>
                  <a:pt x="628" y="1230"/>
                </a:lnTo>
                <a:lnTo>
                  <a:pt x="633" y="1235"/>
                </a:lnTo>
                <a:lnTo>
                  <a:pt x="638" y="1240"/>
                </a:lnTo>
                <a:lnTo>
                  <a:pt x="642" y="1247"/>
                </a:lnTo>
                <a:lnTo>
                  <a:pt x="710" y="1247"/>
                </a:lnTo>
                <a:lnTo>
                  <a:pt x="710" y="1233"/>
                </a:lnTo>
                <a:lnTo>
                  <a:pt x="713" y="1233"/>
                </a:lnTo>
                <a:lnTo>
                  <a:pt x="715" y="1232"/>
                </a:lnTo>
                <a:lnTo>
                  <a:pt x="717" y="1226"/>
                </a:lnTo>
                <a:lnTo>
                  <a:pt x="718" y="1223"/>
                </a:lnTo>
                <a:lnTo>
                  <a:pt x="723" y="1220"/>
                </a:lnTo>
                <a:lnTo>
                  <a:pt x="729" y="1218"/>
                </a:lnTo>
                <a:lnTo>
                  <a:pt x="732" y="1218"/>
                </a:lnTo>
                <a:lnTo>
                  <a:pt x="735" y="1218"/>
                </a:lnTo>
                <a:lnTo>
                  <a:pt x="737" y="1216"/>
                </a:lnTo>
                <a:lnTo>
                  <a:pt x="737" y="1213"/>
                </a:lnTo>
                <a:lnTo>
                  <a:pt x="737" y="1204"/>
                </a:lnTo>
                <a:lnTo>
                  <a:pt x="735" y="1197"/>
                </a:lnTo>
                <a:lnTo>
                  <a:pt x="732" y="1192"/>
                </a:lnTo>
                <a:lnTo>
                  <a:pt x="730" y="1186"/>
                </a:lnTo>
                <a:lnTo>
                  <a:pt x="727" y="1184"/>
                </a:lnTo>
                <a:lnTo>
                  <a:pt x="725" y="1180"/>
                </a:lnTo>
                <a:lnTo>
                  <a:pt x="723" y="1172"/>
                </a:lnTo>
                <a:lnTo>
                  <a:pt x="710" y="1172"/>
                </a:lnTo>
                <a:lnTo>
                  <a:pt x="703" y="1162"/>
                </a:lnTo>
                <a:lnTo>
                  <a:pt x="698" y="1150"/>
                </a:lnTo>
                <a:lnTo>
                  <a:pt x="696" y="1134"/>
                </a:lnTo>
                <a:lnTo>
                  <a:pt x="694" y="1128"/>
                </a:lnTo>
                <a:lnTo>
                  <a:pt x="696" y="1117"/>
                </a:lnTo>
                <a:lnTo>
                  <a:pt x="708" y="1112"/>
                </a:lnTo>
                <a:lnTo>
                  <a:pt x="718" y="1105"/>
                </a:lnTo>
                <a:lnTo>
                  <a:pt x="730" y="1100"/>
                </a:lnTo>
                <a:lnTo>
                  <a:pt x="737" y="1099"/>
                </a:lnTo>
                <a:lnTo>
                  <a:pt x="744" y="1097"/>
                </a:lnTo>
                <a:lnTo>
                  <a:pt x="746" y="1093"/>
                </a:lnTo>
                <a:lnTo>
                  <a:pt x="749" y="1092"/>
                </a:lnTo>
                <a:lnTo>
                  <a:pt x="758" y="1090"/>
                </a:lnTo>
                <a:lnTo>
                  <a:pt x="761" y="1083"/>
                </a:lnTo>
                <a:lnTo>
                  <a:pt x="766" y="1078"/>
                </a:lnTo>
                <a:lnTo>
                  <a:pt x="775" y="1076"/>
                </a:lnTo>
                <a:lnTo>
                  <a:pt x="785" y="1076"/>
                </a:lnTo>
                <a:lnTo>
                  <a:pt x="785" y="1071"/>
                </a:lnTo>
                <a:lnTo>
                  <a:pt x="783" y="1068"/>
                </a:lnTo>
                <a:lnTo>
                  <a:pt x="782" y="1064"/>
                </a:lnTo>
                <a:lnTo>
                  <a:pt x="778" y="1063"/>
                </a:lnTo>
                <a:lnTo>
                  <a:pt x="773" y="1063"/>
                </a:lnTo>
                <a:lnTo>
                  <a:pt x="770" y="1061"/>
                </a:lnTo>
                <a:lnTo>
                  <a:pt x="766" y="1059"/>
                </a:lnTo>
                <a:lnTo>
                  <a:pt x="764" y="1056"/>
                </a:lnTo>
                <a:lnTo>
                  <a:pt x="766" y="1046"/>
                </a:lnTo>
                <a:lnTo>
                  <a:pt x="770" y="1035"/>
                </a:lnTo>
                <a:lnTo>
                  <a:pt x="775" y="1029"/>
                </a:lnTo>
                <a:lnTo>
                  <a:pt x="782" y="1022"/>
                </a:lnTo>
                <a:lnTo>
                  <a:pt x="795" y="1010"/>
                </a:lnTo>
                <a:lnTo>
                  <a:pt x="800" y="1003"/>
                </a:lnTo>
                <a:lnTo>
                  <a:pt x="805" y="995"/>
                </a:lnTo>
                <a:lnTo>
                  <a:pt x="805" y="960"/>
                </a:lnTo>
                <a:lnTo>
                  <a:pt x="804" y="954"/>
                </a:lnTo>
                <a:lnTo>
                  <a:pt x="802" y="947"/>
                </a:lnTo>
                <a:lnTo>
                  <a:pt x="797" y="943"/>
                </a:lnTo>
                <a:lnTo>
                  <a:pt x="792" y="940"/>
                </a:lnTo>
                <a:lnTo>
                  <a:pt x="792" y="933"/>
                </a:lnTo>
                <a:lnTo>
                  <a:pt x="792" y="926"/>
                </a:lnTo>
                <a:lnTo>
                  <a:pt x="790" y="923"/>
                </a:lnTo>
                <a:lnTo>
                  <a:pt x="788" y="921"/>
                </a:lnTo>
                <a:lnTo>
                  <a:pt x="787" y="921"/>
                </a:lnTo>
                <a:lnTo>
                  <a:pt x="785" y="920"/>
                </a:lnTo>
                <a:lnTo>
                  <a:pt x="785" y="913"/>
                </a:lnTo>
                <a:lnTo>
                  <a:pt x="785" y="908"/>
                </a:lnTo>
                <a:lnTo>
                  <a:pt x="785" y="906"/>
                </a:lnTo>
                <a:lnTo>
                  <a:pt x="782" y="906"/>
                </a:lnTo>
                <a:lnTo>
                  <a:pt x="778" y="906"/>
                </a:lnTo>
                <a:lnTo>
                  <a:pt x="778" y="901"/>
                </a:lnTo>
                <a:lnTo>
                  <a:pt x="778" y="896"/>
                </a:lnTo>
                <a:lnTo>
                  <a:pt x="778" y="891"/>
                </a:lnTo>
                <a:lnTo>
                  <a:pt x="778" y="885"/>
                </a:lnTo>
                <a:lnTo>
                  <a:pt x="775" y="885"/>
                </a:lnTo>
                <a:lnTo>
                  <a:pt x="771" y="885"/>
                </a:lnTo>
                <a:lnTo>
                  <a:pt x="770" y="884"/>
                </a:lnTo>
                <a:lnTo>
                  <a:pt x="770" y="880"/>
                </a:lnTo>
                <a:lnTo>
                  <a:pt x="768" y="879"/>
                </a:lnTo>
                <a:lnTo>
                  <a:pt x="764" y="879"/>
                </a:lnTo>
                <a:lnTo>
                  <a:pt x="764" y="851"/>
                </a:lnTo>
                <a:lnTo>
                  <a:pt x="758" y="838"/>
                </a:lnTo>
                <a:lnTo>
                  <a:pt x="751" y="824"/>
                </a:lnTo>
                <a:lnTo>
                  <a:pt x="751" y="814"/>
                </a:lnTo>
                <a:lnTo>
                  <a:pt x="749" y="805"/>
                </a:lnTo>
                <a:lnTo>
                  <a:pt x="746" y="800"/>
                </a:lnTo>
                <a:lnTo>
                  <a:pt x="737" y="797"/>
                </a:lnTo>
                <a:lnTo>
                  <a:pt x="742" y="790"/>
                </a:lnTo>
                <a:lnTo>
                  <a:pt x="749" y="785"/>
                </a:lnTo>
                <a:lnTo>
                  <a:pt x="758" y="780"/>
                </a:lnTo>
                <a:lnTo>
                  <a:pt x="766" y="776"/>
                </a:lnTo>
                <a:lnTo>
                  <a:pt x="778" y="773"/>
                </a:lnTo>
                <a:lnTo>
                  <a:pt x="785" y="769"/>
                </a:lnTo>
                <a:lnTo>
                  <a:pt x="788" y="764"/>
                </a:lnTo>
                <a:lnTo>
                  <a:pt x="790" y="759"/>
                </a:lnTo>
                <a:lnTo>
                  <a:pt x="790" y="756"/>
                </a:lnTo>
                <a:lnTo>
                  <a:pt x="794" y="749"/>
                </a:lnTo>
                <a:lnTo>
                  <a:pt x="799" y="744"/>
                </a:lnTo>
                <a:lnTo>
                  <a:pt x="807" y="737"/>
                </a:lnTo>
                <a:lnTo>
                  <a:pt x="812" y="737"/>
                </a:lnTo>
                <a:lnTo>
                  <a:pt x="812" y="735"/>
                </a:lnTo>
                <a:lnTo>
                  <a:pt x="819" y="735"/>
                </a:lnTo>
                <a:lnTo>
                  <a:pt x="823" y="740"/>
                </a:lnTo>
                <a:lnTo>
                  <a:pt x="828" y="744"/>
                </a:lnTo>
                <a:lnTo>
                  <a:pt x="840" y="749"/>
                </a:lnTo>
                <a:lnTo>
                  <a:pt x="845" y="749"/>
                </a:lnTo>
                <a:lnTo>
                  <a:pt x="850" y="749"/>
                </a:lnTo>
                <a:lnTo>
                  <a:pt x="855" y="749"/>
                </a:lnTo>
                <a:lnTo>
                  <a:pt x="860" y="749"/>
                </a:lnTo>
                <a:lnTo>
                  <a:pt x="860" y="756"/>
                </a:lnTo>
                <a:lnTo>
                  <a:pt x="867" y="756"/>
                </a:lnTo>
                <a:lnTo>
                  <a:pt x="874" y="756"/>
                </a:lnTo>
                <a:lnTo>
                  <a:pt x="889" y="756"/>
                </a:lnTo>
                <a:lnTo>
                  <a:pt x="903" y="756"/>
                </a:lnTo>
                <a:lnTo>
                  <a:pt x="918" y="754"/>
                </a:lnTo>
                <a:lnTo>
                  <a:pt x="932" y="751"/>
                </a:lnTo>
                <a:lnTo>
                  <a:pt x="944" y="746"/>
                </a:lnTo>
                <a:lnTo>
                  <a:pt x="956" y="739"/>
                </a:lnTo>
                <a:lnTo>
                  <a:pt x="964" y="730"/>
                </a:lnTo>
                <a:lnTo>
                  <a:pt x="969" y="722"/>
                </a:lnTo>
                <a:lnTo>
                  <a:pt x="961" y="716"/>
                </a:lnTo>
                <a:lnTo>
                  <a:pt x="954" y="710"/>
                </a:lnTo>
                <a:lnTo>
                  <a:pt x="950" y="706"/>
                </a:lnTo>
                <a:lnTo>
                  <a:pt x="949" y="701"/>
                </a:lnTo>
                <a:lnTo>
                  <a:pt x="949" y="694"/>
                </a:lnTo>
                <a:lnTo>
                  <a:pt x="949" y="687"/>
                </a:lnTo>
                <a:lnTo>
                  <a:pt x="950" y="682"/>
                </a:lnTo>
                <a:lnTo>
                  <a:pt x="952" y="679"/>
                </a:lnTo>
                <a:lnTo>
                  <a:pt x="959" y="674"/>
                </a:lnTo>
                <a:lnTo>
                  <a:pt x="966" y="669"/>
                </a:lnTo>
                <a:lnTo>
                  <a:pt x="967" y="665"/>
                </a:lnTo>
                <a:lnTo>
                  <a:pt x="969" y="660"/>
                </a:lnTo>
                <a:lnTo>
                  <a:pt x="985" y="652"/>
                </a:lnTo>
                <a:lnTo>
                  <a:pt x="1000" y="645"/>
                </a:lnTo>
                <a:lnTo>
                  <a:pt x="1008" y="640"/>
                </a:lnTo>
                <a:lnTo>
                  <a:pt x="1013" y="633"/>
                </a:lnTo>
                <a:lnTo>
                  <a:pt x="1019" y="628"/>
                </a:lnTo>
                <a:lnTo>
                  <a:pt x="1024" y="619"/>
                </a:lnTo>
                <a:lnTo>
                  <a:pt x="1031" y="619"/>
                </a:lnTo>
                <a:lnTo>
                  <a:pt x="1037" y="616"/>
                </a:lnTo>
                <a:lnTo>
                  <a:pt x="1041" y="611"/>
                </a:lnTo>
                <a:lnTo>
                  <a:pt x="1044" y="606"/>
                </a:lnTo>
                <a:lnTo>
                  <a:pt x="1044" y="602"/>
                </a:lnTo>
                <a:lnTo>
                  <a:pt x="1048" y="600"/>
                </a:lnTo>
                <a:lnTo>
                  <a:pt x="1049" y="602"/>
                </a:lnTo>
                <a:lnTo>
                  <a:pt x="1051" y="606"/>
                </a:lnTo>
                <a:lnTo>
                  <a:pt x="1071" y="606"/>
                </a:lnTo>
                <a:lnTo>
                  <a:pt x="1071" y="599"/>
                </a:lnTo>
                <a:lnTo>
                  <a:pt x="1075" y="594"/>
                </a:lnTo>
                <a:lnTo>
                  <a:pt x="1077" y="588"/>
                </a:lnTo>
                <a:lnTo>
                  <a:pt x="1078" y="575"/>
                </a:lnTo>
                <a:lnTo>
                  <a:pt x="1078" y="544"/>
                </a:lnTo>
                <a:lnTo>
                  <a:pt x="1077" y="541"/>
                </a:lnTo>
                <a:lnTo>
                  <a:pt x="1075" y="539"/>
                </a:lnTo>
                <a:lnTo>
                  <a:pt x="1075" y="537"/>
                </a:lnTo>
                <a:lnTo>
                  <a:pt x="1077" y="531"/>
                </a:lnTo>
                <a:lnTo>
                  <a:pt x="1075" y="525"/>
                </a:lnTo>
                <a:lnTo>
                  <a:pt x="1071" y="520"/>
                </a:lnTo>
                <a:lnTo>
                  <a:pt x="1068" y="519"/>
                </a:lnTo>
                <a:lnTo>
                  <a:pt x="1060" y="513"/>
                </a:lnTo>
                <a:lnTo>
                  <a:pt x="1054" y="510"/>
                </a:lnTo>
                <a:lnTo>
                  <a:pt x="1053" y="507"/>
                </a:lnTo>
                <a:lnTo>
                  <a:pt x="1048" y="500"/>
                </a:lnTo>
                <a:lnTo>
                  <a:pt x="1044" y="498"/>
                </a:lnTo>
                <a:lnTo>
                  <a:pt x="1039" y="498"/>
                </a:lnTo>
                <a:lnTo>
                  <a:pt x="1036" y="496"/>
                </a:lnTo>
                <a:lnTo>
                  <a:pt x="1029" y="493"/>
                </a:lnTo>
                <a:lnTo>
                  <a:pt x="1020" y="491"/>
                </a:lnTo>
                <a:lnTo>
                  <a:pt x="1017" y="491"/>
                </a:lnTo>
                <a:lnTo>
                  <a:pt x="1012" y="493"/>
                </a:lnTo>
                <a:lnTo>
                  <a:pt x="1007" y="495"/>
                </a:lnTo>
                <a:lnTo>
                  <a:pt x="1002" y="493"/>
                </a:lnTo>
                <a:lnTo>
                  <a:pt x="1000" y="490"/>
                </a:lnTo>
                <a:lnTo>
                  <a:pt x="995" y="481"/>
                </a:lnTo>
                <a:lnTo>
                  <a:pt x="988" y="473"/>
                </a:lnTo>
                <a:lnTo>
                  <a:pt x="988" y="469"/>
                </a:lnTo>
                <a:lnTo>
                  <a:pt x="988" y="466"/>
                </a:lnTo>
                <a:lnTo>
                  <a:pt x="988" y="464"/>
                </a:lnTo>
                <a:lnTo>
                  <a:pt x="986" y="464"/>
                </a:lnTo>
                <a:lnTo>
                  <a:pt x="986" y="461"/>
                </a:lnTo>
                <a:lnTo>
                  <a:pt x="986" y="455"/>
                </a:lnTo>
                <a:lnTo>
                  <a:pt x="986" y="454"/>
                </a:lnTo>
                <a:lnTo>
                  <a:pt x="988" y="447"/>
                </a:lnTo>
                <a:lnTo>
                  <a:pt x="990" y="442"/>
                </a:lnTo>
                <a:lnTo>
                  <a:pt x="996" y="445"/>
                </a:lnTo>
                <a:lnTo>
                  <a:pt x="1005" y="449"/>
                </a:lnTo>
                <a:lnTo>
                  <a:pt x="1015" y="449"/>
                </a:lnTo>
                <a:lnTo>
                  <a:pt x="1027" y="449"/>
                </a:lnTo>
                <a:lnTo>
                  <a:pt x="1049" y="449"/>
                </a:lnTo>
                <a:lnTo>
                  <a:pt x="1071" y="449"/>
                </a:lnTo>
                <a:lnTo>
                  <a:pt x="1077" y="449"/>
                </a:lnTo>
                <a:lnTo>
                  <a:pt x="1080" y="445"/>
                </a:lnTo>
                <a:lnTo>
                  <a:pt x="1082" y="442"/>
                </a:lnTo>
                <a:lnTo>
                  <a:pt x="1083" y="437"/>
                </a:lnTo>
                <a:lnTo>
                  <a:pt x="1085" y="427"/>
                </a:lnTo>
                <a:lnTo>
                  <a:pt x="1089" y="423"/>
                </a:lnTo>
                <a:lnTo>
                  <a:pt x="1092" y="421"/>
                </a:lnTo>
                <a:lnTo>
                  <a:pt x="1090" y="409"/>
                </a:lnTo>
                <a:lnTo>
                  <a:pt x="1092" y="398"/>
                </a:lnTo>
                <a:lnTo>
                  <a:pt x="1095" y="389"/>
                </a:lnTo>
                <a:lnTo>
                  <a:pt x="1097" y="380"/>
                </a:lnTo>
                <a:lnTo>
                  <a:pt x="1104" y="362"/>
                </a:lnTo>
                <a:lnTo>
                  <a:pt x="1106" y="351"/>
                </a:lnTo>
                <a:lnTo>
                  <a:pt x="1106" y="340"/>
                </a:lnTo>
                <a:lnTo>
                  <a:pt x="1111" y="338"/>
                </a:lnTo>
                <a:lnTo>
                  <a:pt x="1114" y="336"/>
                </a:lnTo>
                <a:lnTo>
                  <a:pt x="1119" y="329"/>
                </a:lnTo>
                <a:lnTo>
                  <a:pt x="1123" y="321"/>
                </a:lnTo>
                <a:lnTo>
                  <a:pt x="1126" y="312"/>
                </a:lnTo>
                <a:lnTo>
                  <a:pt x="1131" y="312"/>
                </a:lnTo>
                <a:lnTo>
                  <a:pt x="1135" y="311"/>
                </a:lnTo>
                <a:lnTo>
                  <a:pt x="1136" y="307"/>
                </a:lnTo>
                <a:lnTo>
                  <a:pt x="1138" y="304"/>
                </a:lnTo>
                <a:lnTo>
                  <a:pt x="1140" y="295"/>
                </a:lnTo>
                <a:lnTo>
                  <a:pt x="1143" y="294"/>
                </a:lnTo>
                <a:lnTo>
                  <a:pt x="1146" y="292"/>
                </a:lnTo>
                <a:lnTo>
                  <a:pt x="1146" y="176"/>
                </a:lnTo>
                <a:lnTo>
                  <a:pt x="1145" y="172"/>
                </a:lnTo>
                <a:lnTo>
                  <a:pt x="1143" y="169"/>
                </a:lnTo>
                <a:lnTo>
                  <a:pt x="1140" y="167"/>
                </a:lnTo>
                <a:lnTo>
                  <a:pt x="1140" y="162"/>
                </a:lnTo>
                <a:close/>
                <a:moveTo>
                  <a:pt x="722" y="814"/>
                </a:moveTo>
                <a:lnTo>
                  <a:pt x="723" y="821"/>
                </a:lnTo>
                <a:lnTo>
                  <a:pt x="725" y="827"/>
                </a:lnTo>
                <a:lnTo>
                  <a:pt x="729" y="833"/>
                </a:lnTo>
                <a:lnTo>
                  <a:pt x="730" y="839"/>
                </a:lnTo>
                <a:lnTo>
                  <a:pt x="729" y="833"/>
                </a:lnTo>
                <a:lnTo>
                  <a:pt x="725" y="827"/>
                </a:lnTo>
                <a:lnTo>
                  <a:pt x="723" y="821"/>
                </a:lnTo>
                <a:lnTo>
                  <a:pt x="722" y="814"/>
                </a:lnTo>
                <a:close/>
                <a:moveTo>
                  <a:pt x="785" y="421"/>
                </a:moveTo>
                <a:lnTo>
                  <a:pt x="778" y="421"/>
                </a:lnTo>
                <a:lnTo>
                  <a:pt x="773" y="423"/>
                </a:lnTo>
                <a:lnTo>
                  <a:pt x="768" y="427"/>
                </a:lnTo>
                <a:lnTo>
                  <a:pt x="764" y="428"/>
                </a:lnTo>
                <a:lnTo>
                  <a:pt x="756" y="428"/>
                </a:lnTo>
                <a:lnTo>
                  <a:pt x="747" y="428"/>
                </a:lnTo>
                <a:lnTo>
                  <a:pt x="741" y="430"/>
                </a:lnTo>
                <a:lnTo>
                  <a:pt x="739" y="432"/>
                </a:lnTo>
                <a:lnTo>
                  <a:pt x="737" y="435"/>
                </a:lnTo>
                <a:lnTo>
                  <a:pt x="730" y="437"/>
                </a:lnTo>
                <a:lnTo>
                  <a:pt x="725" y="440"/>
                </a:lnTo>
                <a:lnTo>
                  <a:pt x="718" y="442"/>
                </a:lnTo>
                <a:lnTo>
                  <a:pt x="710" y="442"/>
                </a:lnTo>
                <a:lnTo>
                  <a:pt x="706" y="440"/>
                </a:lnTo>
                <a:lnTo>
                  <a:pt x="703" y="438"/>
                </a:lnTo>
                <a:lnTo>
                  <a:pt x="694" y="435"/>
                </a:lnTo>
                <a:lnTo>
                  <a:pt x="693" y="433"/>
                </a:lnTo>
                <a:lnTo>
                  <a:pt x="689" y="432"/>
                </a:lnTo>
                <a:lnTo>
                  <a:pt x="689" y="427"/>
                </a:lnTo>
                <a:lnTo>
                  <a:pt x="689" y="421"/>
                </a:lnTo>
                <a:lnTo>
                  <a:pt x="710" y="421"/>
                </a:lnTo>
                <a:lnTo>
                  <a:pt x="727" y="418"/>
                </a:lnTo>
                <a:lnTo>
                  <a:pt x="746" y="416"/>
                </a:lnTo>
                <a:lnTo>
                  <a:pt x="763" y="413"/>
                </a:lnTo>
                <a:lnTo>
                  <a:pt x="771" y="411"/>
                </a:lnTo>
                <a:lnTo>
                  <a:pt x="778" y="408"/>
                </a:lnTo>
                <a:lnTo>
                  <a:pt x="778" y="401"/>
                </a:lnTo>
                <a:lnTo>
                  <a:pt x="783" y="403"/>
                </a:lnTo>
                <a:lnTo>
                  <a:pt x="787" y="406"/>
                </a:lnTo>
                <a:lnTo>
                  <a:pt x="792" y="415"/>
                </a:lnTo>
                <a:lnTo>
                  <a:pt x="787" y="416"/>
                </a:lnTo>
                <a:lnTo>
                  <a:pt x="785" y="418"/>
                </a:lnTo>
                <a:lnTo>
                  <a:pt x="785" y="421"/>
                </a:lnTo>
                <a:close/>
                <a:moveTo>
                  <a:pt x="77" y="809"/>
                </a:moveTo>
                <a:lnTo>
                  <a:pt x="79" y="810"/>
                </a:lnTo>
                <a:lnTo>
                  <a:pt x="82" y="816"/>
                </a:lnTo>
                <a:lnTo>
                  <a:pt x="87" y="819"/>
                </a:lnTo>
                <a:lnTo>
                  <a:pt x="92" y="822"/>
                </a:lnTo>
                <a:lnTo>
                  <a:pt x="97" y="824"/>
                </a:lnTo>
                <a:lnTo>
                  <a:pt x="109" y="826"/>
                </a:lnTo>
                <a:lnTo>
                  <a:pt x="121" y="826"/>
                </a:lnTo>
                <a:lnTo>
                  <a:pt x="123" y="826"/>
                </a:lnTo>
                <a:lnTo>
                  <a:pt x="126" y="826"/>
                </a:lnTo>
                <a:lnTo>
                  <a:pt x="130" y="826"/>
                </a:lnTo>
                <a:lnTo>
                  <a:pt x="137" y="821"/>
                </a:lnTo>
                <a:lnTo>
                  <a:pt x="142" y="817"/>
                </a:lnTo>
                <a:lnTo>
                  <a:pt x="147" y="817"/>
                </a:lnTo>
                <a:lnTo>
                  <a:pt x="150" y="819"/>
                </a:lnTo>
                <a:lnTo>
                  <a:pt x="154" y="819"/>
                </a:lnTo>
                <a:lnTo>
                  <a:pt x="155" y="819"/>
                </a:lnTo>
                <a:lnTo>
                  <a:pt x="152" y="816"/>
                </a:lnTo>
                <a:lnTo>
                  <a:pt x="150" y="814"/>
                </a:lnTo>
                <a:lnTo>
                  <a:pt x="149" y="812"/>
                </a:lnTo>
                <a:lnTo>
                  <a:pt x="147" y="810"/>
                </a:lnTo>
                <a:lnTo>
                  <a:pt x="143" y="807"/>
                </a:lnTo>
                <a:lnTo>
                  <a:pt x="138" y="804"/>
                </a:lnTo>
                <a:lnTo>
                  <a:pt x="131" y="797"/>
                </a:lnTo>
                <a:lnTo>
                  <a:pt x="126" y="793"/>
                </a:lnTo>
                <a:lnTo>
                  <a:pt x="121" y="792"/>
                </a:lnTo>
                <a:lnTo>
                  <a:pt x="116" y="790"/>
                </a:lnTo>
                <a:lnTo>
                  <a:pt x="109" y="792"/>
                </a:lnTo>
                <a:lnTo>
                  <a:pt x="108" y="792"/>
                </a:lnTo>
                <a:lnTo>
                  <a:pt x="102" y="790"/>
                </a:lnTo>
                <a:lnTo>
                  <a:pt x="96" y="787"/>
                </a:lnTo>
                <a:lnTo>
                  <a:pt x="89" y="785"/>
                </a:lnTo>
                <a:lnTo>
                  <a:pt x="85" y="785"/>
                </a:lnTo>
                <a:lnTo>
                  <a:pt x="80" y="787"/>
                </a:lnTo>
                <a:lnTo>
                  <a:pt x="79" y="790"/>
                </a:lnTo>
                <a:lnTo>
                  <a:pt x="77" y="793"/>
                </a:lnTo>
                <a:lnTo>
                  <a:pt x="75" y="802"/>
                </a:lnTo>
                <a:lnTo>
                  <a:pt x="75" y="805"/>
                </a:lnTo>
                <a:lnTo>
                  <a:pt x="77" y="809"/>
                </a:lnTo>
                <a:close/>
                <a:moveTo>
                  <a:pt x="118" y="766"/>
                </a:moveTo>
                <a:lnTo>
                  <a:pt x="123" y="775"/>
                </a:lnTo>
                <a:lnTo>
                  <a:pt x="128" y="776"/>
                </a:lnTo>
                <a:lnTo>
                  <a:pt x="131" y="780"/>
                </a:lnTo>
                <a:lnTo>
                  <a:pt x="138" y="780"/>
                </a:lnTo>
                <a:lnTo>
                  <a:pt x="138" y="783"/>
                </a:lnTo>
                <a:lnTo>
                  <a:pt x="138" y="787"/>
                </a:lnTo>
                <a:lnTo>
                  <a:pt x="145" y="787"/>
                </a:lnTo>
                <a:lnTo>
                  <a:pt x="147" y="790"/>
                </a:lnTo>
                <a:lnTo>
                  <a:pt x="150" y="793"/>
                </a:lnTo>
                <a:lnTo>
                  <a:pt x="155" y="800"/>
                </a:lnTo>
                <a:lnTo>
                  <a:pt x="162" y="805"/>
                </a:lnTo>
                <a:lnTo>
                  <a:pt x="166" y="809"/>
                </a:lnTo>
                <a:lnTo>
                  <a:pt x="166" y="814"/>
                </a:lnTo>
                <a:lnTo>
                  <a:pt x="167" y="816"/>
                </a:lnTo>
                <a:lnTo>
                  <a:pt x="169" y="817"/>
                </a:lnTo>
                <a:lnTo>
                  <a:pt x="176" y="822"/>
                </a:lnTo>
                <a:lnTo>
                  <a:pt x="183" y="822"/>
                </a:lnTo>
                <a:lnTo>
                  <a:pt x="186" y="819"/>
                </a:lnTo>
                <a:lnTo>
                  <a:pt x="190" y="814"/>
                </a:lnTo>
                <a:lnTo>
                  <a:pt x="191" y="812"/>
                </a:lnTo>
                <a:lnTo>
                  <a:pt x="200" y="807"/>
                </a:lnTo>
                <a:lnTo>
                  <a:pt x="205" y="802"/>
                </a:lnTo>
                <a:lnTo>
                  <a:pt x="208" y="795"/>
                </a:lnTo>
                <a:lnTo>
                  <a:pt x="210" y="788"/>
                </a:lnTo>
                <a:lnTo>
                  <a:pt x="212" y="785"/>
                </a:lnTo>
                <a:lnTo>
                  <a:pt x="210" y="781"/>
                </a:lnTo>
                <a:lnTo>
                  <a:pt x="208" y="780"/>
                </a:lnTo>
                <a:lnTo>
                  <a:pt x="207" y="780"/>
                </a:lnTo>
                <a:lnTo>
                  <a:pt x="198" y="775"/>
                </a:lnTo>
                <a:lnTo>
                  <a:pt x="191" y="768"/>
                </a:lnTo>
                <a:lnTo>
                  <a:pt x="184" y="761"/>
                </a:lnTo>
                <a:lnTo>
                  <a:pt x="179" y="752"/>
                </a:lnTo>
                <a:lnTo>
                  <a:pt x="169" y="751"/>
                </a:lnTo>
                <a:lnTo>
                  <a:pt x="159" y="749"/>
                </a:lnTo>
                <a:lnTo>
                  <a:pt x="150" y="744"/>
                </a:lnTo>
                <a:lnTo>
                  <a:pt x="143" y="740"/>
                </a:lnTo>
                <a:lnTo>
                  <a:pt x="137" y="735"/>
                </a:lnTo>
                <a:lnTo>
                  <a:pt x="128" y="732"/>
                </a:lnTo>
                <a:lnTo>
                  <a:pt x="118" y="730"/>
                </a:lnTo>
                <a:lnTo>
                  <a:pt x="104" y="732"/>
                </a:lnTo>
                <a:lnTo>
                  <a:pt x="101" y="732"/>
                </a:lnTo>
                <a:lnTo>
                  <a:pt x="99" y="735"/>
                </a:lnTo>
                <a:lnTo>
                  <a:pt x="96" y="737"/>
                </a:lnTo>
                <a:lnTo>
                  <a:pt x="91" y="739"/>
                </a:lnTo>
                <a:lnTo>
                  <a:pt x="91" y="744"/>
                </a:lnTo>
                <a:lnTo>
                  <a:pt x="87" y="746"/>
                </a:lnTo>
                <a:lnTo>
                  <a:pt x="84" y="746"/>
                </a:lnTo>
                <a:lnTo>
                  <a:pt x="84" y="759"/>
                </a:lnTo>
                <a:lnTo>
                  <a:pt x="85" y="763"/>
                </a:lnTo>
                <a:lnTo>
                  <a:pt x="87" y="766"/>
                </a:lnTo>
                <a:lnTo>
                  <a:pt x="92" y="766"/>
                </a:lnTo>
                <a:lnTo>
                  <a:pt x="97" y="766"/>
                </a:lnTo>
                <a:lnTo>
                  <a:pt x="109" y="764"/>
                </a:lnTo>
                <a:lnTo>
                  <a:pt x="114" y="764"/>
                </a:lnTo>
                <a:lnTo>
                  <a:pt x="118" y="766"/>
                </a:lnTo>
                <a:close/>
              </a:path>
            </a:pathLst>
          </a:custGeom>
          <a:solidFill>
            <a:srgbClr val="00B05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6" name="Freeform 22">
            <a:extLst>
              <a:ext uri="{FF2B5EF4-FFF2-40B4-BE49-F238E27FC236}">
                <a16:creationId xmlns:a16="http://schemas.microsoft.com/office/drawing/2014/main" id="{3EFD7A79-6A84-4F54-AB45-E1CC31EEF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163" y="4505825"/>
            <a:ext cx="443727" cy="478229"/>
          </a:xfrm>
          <a:custGeom>
            <a:avLst/>
            <a:gdLst>
              <a:gd name="T0" fmla="*/ 392794 w 1121"/>
              <a:gd name="T1" fmla="*/ 251081 h 1278"/>
              <a:gd name="T2" fmla="*/ 388118 w 1121"/>
              <a:gd name="T3" fmla="*/ 235231 h 1278"/>
              <a:gd name="T4" fmla="*/ 375528 w 1121"/>
              <a:gd name="T5" fmla="*/ 202089 h 1278"/>
              <a:gd name="T6" fmla="*/ 351068 w 1121"/>
              <a:gd name="T7" fmla="*/ 201369 h 1278"/>
              <a:gd name="T8" fmla="*/ 332724 w 1121"/>
              <a:gd name="T9" fmla="*/ 177954 h 1278"/>
              <a:gd name="T10" fmla="*/ 324091 w 1121"/>
              <a:gd name="T11" fmla="*/ 162824 h 1278"/>
              <a:gd name="T12" fmla="*/ 312580 w 1121"/>
              <a:gd name="T13" fmla="*/ 148055 h 1278"/>
              <a:gd name="T14" fmla="*/ 297113 w 1121"/>
              <a:gd name="T15" fmla="*/ 133285 h 1278"/>
              <a:gd name="T16" fmla="*/ 271215 w 1121"/>
              <a:gd name="T17" fmla="*/ 101945 h 1278"/>
              <a:gd name="T18" fmla="*/ 262222 w 1121"/>
              <a:gd name="T19" fmla="*/ 52594 h 1278"/>
              <a:gd name="T20" fmla="*/ 232727 w 1121"/>
              <a:gd name="T21" fmla="*/ 52594 h 1278"/>
              <a:gd name="T22" fmla="*/ 225892 w 1121"/>
              <a:gd name="T23" fmla="*/ 44669 h 1278"/>
              <a:gd name="T24" fmla="*/ 194598 w 1121"/>
              <a:gd name="T25" fmla="*/ 33501 h 1278"/>
              <a:gd name="T26" fmla="*/ 184886 w 1121"/>
              <a:gd name="T27" fmla="*/ 43948 h 1278"/>
              <a:gd name="T28" fmla="*/ 164743 w 1121"/>
              <a:gd name="T29" fmla="*/ 27378 h 1278"/>
              <a:gd name="T30" fmla="*/ 132730 w 1121"/>
              <a:gd name="T31" fmla="*/ 17651 h 1278"/>
              <a:gd name="T32" fmla="*/ 112946 w 1121"/>
              <a:gd name="T33" fmla="*/ 7925 h 1278"/>
              <a:gd name="T34" fmla="*/ 73739 w 1121"/>
              <a:gd name="T35" fmla="*/ 7205 h 1278"/>
              <a:gd name="T36" fmla="*/ 58272 w 1121"/>
              <a:gd name="T37" fmla="*/ 15130 h 1278"/>
              <a:gd name="T38" fmla="*/ 35610 w 1121"/>
              <a:gd name="T39" fmla="*/ 25216 h 1278"/>
              <a:gd name="T40" fmla="*/ 10072 w 1121"/>
              <a:gd name="T41" fmla="*/ 27017 h 1278"/>
              <a:gd name="T42" fmla="*/ 0 w 1121"/>
              <a:gd name="T43" fmla="*/ 47190 h 1278"/>
              <a:gd name="T44" fmla="*/ 8273 w 1121"/>
              <a:gd name="T45" fmla="*/ 50072 h 1278"/>
              <a:gd name="T46" fmla="*/ 17985 w 1121"/>
              <a:gd name="T47" fmla="*/ 60519 h 1278"/>
              <a:gd name="T48" fmla="*/ 33452 w 1121"/>
              <a:gd name="T49" fmla="*/ 66643 h 1278"/>
              <a:gd name="T50" fmla="*/ 46042 w 1121"/>
              <a:gd name="T51" fmla="*/ 82133 h 1278"/>
              <a:gd name="T52" fmla="*/ 68703 w 1121"/>
              <a:gd name="T53" fmla="*/ 115994 h 1278"/>
              <a:gd name="T54" fmla="*/ 90285 w 1121"/>
              <a:gd name="T55" fmla="*/ 141210 h 1278"/>
              <a:gd name="T56" fmla="*/ 110428 w 1121"/>
              <a:gd name="T57" fmla="*/ 162104 h 1278"/>
              <a:gd name="T58" fmla="*/ 119780 w 1121"/>
              <a:gd name="T59" fmla="*/ 173631 h 1278"/>
              <a:gd name="T60" fmla="*/ 133809 w 1121"/>
              <a:gd name="T61" fmla="*/ 185519 h 1278"/>
              <a:gd name="T62" fmla="*/ 139924 w 1121"/>
              <a:gd name="T63" fmla="*/ 190922 h 1278"/>
              <a:gd name="T64" fmla="*/ 144960 w 1121"/>
              <a:gd name="T65" fmla="*/ 195966 h 1278"/>
              <a:gd name="T66" fmla="*/ 147477 w 1121"/>
              <a:gd name="T67" fmla="*/ 204611 h 1278"/>
              <a:gd name="T68" fmla="*/ 186685 w 1121"/>
              <a:gd name="T69" fmla="*/ 232709 h 1278"/>
              <a:gd name="T70" fmla="*/ 201433 w 1121"/>
              <a:gd name="T71" fmla="*/ 256845 h 1278"/>
              <a:gd name="T72" fmla="*/ 211864 w 1121"/>
              <a:gd name="T73" fmla="*/ 272695 h 1278"/>
              <a:gd name="T74" fmla="*/ 212583 w 1121"/>
              <a:gd name="T75" fmla="*/ 280620 h 1278"/>
              <a:gd name="T76" fmla="*/ 212583 w 1121"/>
              <a:gd name="T77" fmla="*/ 286023 h 1278"/>
              <a:gd name="T78" fmla="*/ 216180 w 1121"/>
              <a:gd name="T79" fmla="*/ 310159 h 1278"/>
              <a:gd name="T80" fmla="*/ 203951 w 1121"/>
              <a:gd name="T81" fmla="*/ 361672 h 1278"/>
              <a:gd name="T82" fmla="*/ 213662 w 1121"/>
              <a:gd name="T83" fmla="*/ 391211 h 1278"/>
              <a:gd name="T84" fmla="*/ 223374 w 1121"/>
              <a:gd name="T85" fmla="*/ 426153 h 1278"/>
              <a:gd name="T86" fmla="*/ 216180 w 1121"/>
              <a:gd name="T87" fmla="*/ 438041 h 1278"/>
              <a:gd name="T88" fmla="*/ 233446 w 1121"/>
              <a:gd name="T89" fmla="*/ 458214 h 1278"/>
              <a:gd name="T90" fmla="*/ 250352 w 1121"/>
              <a:gd name="T91" fmla="*/ 450289 h 1278"/>
              <a:gd name="T92" fmla="*/ 279848 w 1121"/>
              <a:gd name="T93" fmla="*/ 420750 h 1278"/>
              <a:gd name="T94" fmla="*/ 283085 w 1121"/>
              <a:gd name="T95" fmla="*/ 402378 h 1278"/>
              <a:gd name="T96" fmla="*/ 297113 w 1121"/>
              <a:gd name="T97" fmla="*/ 385087 h 1278"/>
              <a:gd name="T98" fmla="*/ 314379 w 1121"/>
              <a:gd name="T99" fmla="*/ 354467 h 1278"/>
              <a:gd name="T100" fmla="*/ 310782 w 1121"/>
              <a:gd name="T101" fmla="*/ 337176 h 1278"/>
              <a:gd name="T102" fmla="*/ 312940 w 1121"/>
              <a:gd name="T103" fmla="*/ 317724 h 1278"/>
              <a:gd name="T104" fmla="*/ 287761 w 1121"/>
              <a:gd name="T105" fmla="*/ 293588 h 1278"/>
              <a:gd name="T106" fmla="*/ 304667 w 1121"/>
              <a:gd name="T107" fmla="*/ 265850 h 1278"/>
              <a:gd name="T108" fmla="*/ 320494 w 1121"/>
              <a:gd name="T109" fmla="*/ 265850 h 1278"/>
              <a:gd name="T110" fmla="*/ 338838 w 1121"/>
              <a:gd name="T111" fmla="*/ 268372 h 1278"/>
              <a:gd name="T112" fmla="*/ 356824 w 1121"/>
              <a:gd name="T113" fmla="*/ 271974 h 1278"/>
              <a:gd name="T114" fmla="*/ 372650 w 1121"/>
              <a:gd name="T115" fmla="*/ 262969 h 1278"/>
              <a:gd name="T116" fmla="*/ 392794 w 1121"/>
              <a:gd name="T117" fmla="*/ 267291 h 1278"/>
              <a:gd name="T118" fmla="*/ 402146 w 1121"/>
              <a:gd name="T119" fmla="*/ 262248 h 12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1" h="1278">
                <a:moveTo>
                  <a:pt x="1120" y="718"/>
                </a:moveTo>
                <a:lnTo>
                  <a:pt x="1120" y="718"/>
                </a:lnTo>
                <a:lnTo>
                  <a:pt x="1113" y="718"/>
                </a:lnTo>
                <a:lnTo>
                  <a:pt x="1101" y="709"/>
                </a:lnTo>
                <a:lnTo>
                  <a:pt x="1096" y="704"/>
                </a:lnTo>
                <a:lnTo>
                  <a:pt x="1092" y="704"/>
                </a:lnTo>
                <a:lnTo>
                  <a:pt x="1092" y="699"/>
                </a:lnTo>
                <a:lnTo>
                  <a:pt x="1092" y="697"/>
                </a:lnTo>
                <a:lnTo>
                  <a:pt x="1091" y="690"/>
                </a:lnTo>
                <a:lnTo>
                  <a:pt x="1091" y="689"/>
                </a:lnTo>
                <a:lnTo>
                  <a:pt x="1089" y="684"/>
                </a:lnTo>
                <a:lnTo>
                  <a:pt x="1084" y="670"/>
                </a:lnTo>
                <a:lnTo>
                  <a:pt x="1080" y="661"/>
                </a:lnTo>
                <a:lnTo>
                  <a:pt x="1079" y="653"/>
                </a:lnTo>
                <a:lnTo>
                  <a:pt x="1079" y="650"/>
                </a:lnTo>
                <a:lnTo>
                  <a:pt x="1079" y="643"/>
                </a:lnTo>
                <a:lnTo>
                  <a:pt x="1070" y="621"/>
                </a:lnTo>
                <a:lnTo>
                  <a:pt x="1067" y="609"/>
                </a:lnTo>
                <a:lnTo>
                  <a:pt x="1065" y="595"/>
                </a:lnTo>
                <a:lnTo>
                  <a:pt x="1063" y="590"/>
                </a:lnTo>
                <a:lnTo>
                  <a:pt x="1060" y="586"/>
                </a:lnTo>
                <a:lnTo>
                  <a:pt x="1053" y="580"/>
                </a:lnTo>
                <a:lnTo>
                  <a:pt x="1050" y="576"/>
                </a:lnTo>
                <a:lnTo>
                  <a:pt x="1046" y="573"/>
                </a:lnTo>
                <a:lnTo>
                  <a:pt x="1044" y="568"/>
                </a:lnTo>
                <a:lnTo>
                  <a:pt x="1044" y="561"/>
                </a:lnTo>
                <a:lnTo>
                  <a:pt x="1038" y="559"/>
                </a:lnTo>
                <a:lnTo>
                  <a:pt x="1031" y="559"/>
                </a:lnTo>
                <a:lnTo>
                  <a:pt x="1022" y="563"/>
                </a:lnTo>
                <a:lnTo>
                  <a:pt x="1014" y="566"/>
                </a:lnTo>
                <a:lnTo>
                  <a:pt x="1009" y="568"/>
                </a:lnTo>
                <a:lnTo>
                  <a:pt x="1004" y="568"/>
                </a:lnTo>
                <a:lnTo>
                  <a:pt x="1004" y="563"/>
                </a:lnTo>
                <a:lnTo>
                  <a:pt x="1000" y="561"/>
                </a:lnTo>
                <a:lnTo>
                  <a:pt x="995" y="561"/>
                </a:lnTo>
                <a:lnTo>
                  <a:pt x="990" y="561"/>
                </a:lnTo>
                <a:lnTo>
                  <a:pt x="983" y="561"/>
                </a:lnTo>
                <a:lnTo>
                  <a:pt x="980" y="561"/>
                </a:lnTo>
                <a:lnTo>
                  <a:pt x="976" y="559"/>
                </a:lnTo>
                <a:lnTo>
                  <a:pt x="976" y="554"/>
                </a:lnTo>
                <a:lnTo>
                  <a:pt x="968" y="556"/>
                </a:lnTo>
                <a:lnTo>
                  <a:pt x="963" y="557"/>
                </a:lnTo>
                <a:lnTo>
                  <a:pt x="958" y="561"/>
                </a:lnTo>
                <a:lnTo>
                  <a:pt x="949" y="561"/>
                </a:lnTo>
                <a:lnTo>
                  <a:pt x="946" y="556"/>
                </a:lnTo>
                <a:lnTo>
                  <a:pt x="942" y="551"/>
                </a:lnTo>
                <a:lnTo>
                  <a:pt x="935" y="549"/>
                </a:lnTo>
                <a:lnTo>
                  <a:pt x="929" y="547"/>
                </a:lnTo>
                <a:lnTo>
                  <a:pt x="929" y="499"/>
                </a:lnTo>
                <a:lnTo>
                  <a:pt x="927" y="496"/>
                </a:lnTo>
                <a:lnTo>
                  <a:pt x="925" y="494"/>
                </a:lnTo>
                <a:lnTo>
                  <a:pt x="920" y="494"/>
                </a:lnTo>
                <a:lnTo>
                  <a:pt x="915" y="494"/>
                </a:lnTo>
                <a:lnTo>
                  <a:pt x="908" y="493"/>
                </a:lnTo>
                <a:lnTo>
                  <a:pt x="906" y="491"/>
                </a:lnTo>
                <a:lnTo>
                  <a:pt x="906" y="489"/>
                </a:lnTo>
                <a:lnTo>
                  <a:pt x="905" y="488"/>
                </a:lnTo>
                <a:lnTo>
                  <a:pt x="901" y="486"/>
                </a:lnTo>
                <a:lnTo>
                  <a:pt x="894" y="486"/>
                </a:lnTo>
                <a:lnTo>
                  <a:pt x="894" y="459"/>
                </a:lnTo>
                <a:lnTo>
                  <a:pt x="896" y="457"/>
                </a:lnTo>
                <a:lnTo>
                  <a:pt x="898" y="455"/>
                </a:lnTo>
                <a:lnTo>
                  <a:pt x="901" y="452"/>
                </a:lnTo>
                <a:lnTo>
                  <a:pt x="903" y="447"/>
                </a:lnTo>
                <a:lnTo>
                  <a:pt x="905" y="445"/>
                </a:lnTo>
                <a:lnTo>
                  <a:pt x="908" y="445"/>
                </a:lnTo>
                <a:lnTo>
                  <a:pt x="905" y="430"/>
                </a:lnTo>
                <a:lnTo>
                  <a:pt x="901" y="414"/>
                </a:lnTo>
                <a:lnTo>
                  <a:pt x="898" y="399"/>
                </a:lnTo>
                <a:lnTo>
                  <a:pt x="894" y="383"/>
                </a:lnTo>
                <a:lnTo>
                  <a:pt x="888" y="385"/>
                </a:lnTo>
                <a:lnTo>
                  <a:pt x="884" y="389"/>
                </a:lnTo>
                <a:lnTo>
                  <a:pt x="879" y="399"/>
                </a:lnTo>
                <a:lnTo>
                  <a:pt x="877" y="404"/>
                </a:lnTo>
                <a:lnTo>
                  <a:pt x="874" y="409"/>
                </a:lnTo>
                <a:lnTo>
                  <a:pt x="869" y="411"/>
                </a:lnTo>
                <a:lnTo>
                  <a:pt x="860" y="411"/>
                </a:lnTo>
                <a:lnTo>
                  <a:pt x="857" y="402"/>
                </a:lnTo>
                <a:lnTo>
                  <a:pt x="853" y="394"/>
                </a:lnTo>
                <a:lnTo>
                  <a:pt x="848" y="387"/>
                </a:lnTo>
                <a:lnTo>
                  <a:pt x="845" y="385"/>
                </a:lnTo>
                <a:lnTo>
                  <a:pt x="840" y="383"/>
                </a:lnTo>
                <a:lnTo>
                  <a:pt x="838" y="382"/>
                </a:lnTo>
                <a:lnTo>
                  <a:pt x="836" y="380"/>
                </a:lnTo>
                <a:lnTo>
                  <a:pt x="833" y="377"/>
                </a:lnTo>
                <a:lnTo>
                  <a:pt x="831" y="371"/>
                </a:lnTo>
                <a:lnTo>
                  <a:pt x="829" y="370"/>
                </a:lnTo>
                <a:lnTo>
                  <a:pt x="826" y="370"/>
                </a:lnTo>
                <a:lnTo>
                  <a:pt x="824" y="366"/>
                </a:lnTo>
                <a:lnTo>
                  <a:pt x="823" y="363"/>
                </a:lnTo>
                <a:lnTo>
                  <a:pt x="819" y="361"/>
                </a:lnTo>
                <a:lnTo>
                  <a:pt x="819" y="356"/>
                </a:lnTo>
                <a:lnTo>
                  <a:pt x="771" y="356"/>
                </a:lnTo>
                <a:lnTo>
                  <a:pt x="765" y="344"/>
                </a:lnTo>
                <a:lnTo>
                  <a:pt x="758" y="332"/>
                </a:lnTo>
                <a:lnTo>
                  <a:pt x="749" y="320"/>
                </a:lnTo>
                <a:lnTo>
                  <a:pt x="744" y="308"/>
                </a:lnTo>
                <a:lnTo>
                  <a:pt x="744" y="303"/>
                </a:lnTo>
                <a:lnTo>
                  <a:pt x="746" y="298"/>
                </a:lnTo>
                <a:lnTo>
                  <a:pt x="749" y="289"/>
                </a:lnTo>
                <a:lnTo>
                  <a:pt x="754" y="283"/>
                </a:lnTo>
                <a:lnTo>
                  <a:pt x="758" y="274"/>
                </a:lnTo>
                <a:lnTo>
                  <a:pt x="758" y="213"/>
                </a:lnTo>
                <a:lnTo>
                  <a:pt x="758" y="206"/>
                </a:lnTo>
                <a:lnTo>
                  <a:pt x="756" y="201"/>
                </a:lnTo>
                <a:lnTo>
                  <a:pt x="753" y="197"/>
                </a:lnTo>
                <a:lnTo>
                  <a:pt x="749" y="194"/>
                </a:lnTo>
                <a:lnTo>
                  <a:pt x="746" y="191"/>
                </a:lnTo>
                <a:lnTo>
                  <a:pt x="744" y="185"/>
                </a:lnTo>
                <a:lnTo>
                  <a:pt x="742" y="180"/>
                </a:lnTo>
                <a:lnTo>
                  <a:pt x="744" y="172"/>
                </a:lnTo>
                <a:lnTo>
                  <a:pt x="741" y="162"/>
                </a:lnTo>
                <a:lnTo>
                  <a:pt x="734" y="155"/>
                </a:lnTo>
                <a:lnTo>
                  <a:pt x="729" y="146"/>
                </a:lnTo>
                <a:lnTo>
                  <a:pt x="724" y="138"/>
                </a:lnTo>
                <a:lnTo>
                  <a:pt x="719" y="138"/>
                </a:lnTo>
                <a:lnTo>
                  <a:pt x="713" y="139"/>
                </a:lnTo>
                <a:lnTo>
                  <a:pt x="708" y="141"/>
                </a:lnTo>
                <a:lnTo>
                  <a:pt x="705" y="145"/>
                </a:lnTo>
                <a:lnTo>
                  <a:pt x="700" y="151"/>
                </a:lnTo>
                <a:lnTo>
                  <a:pt x="696" y="158"/>
                </a:lnTo>
                <a:lnTo>
                  <a:pt x="690" y="153"/>
                </a:lnTo>
                <a:lnTo>
                  <a:pt x="679" y="151"/>
                </a:lnTo>
                <a:lnTo>
                  <a:pt x="667" y="151"/>
                </a:lnTo>
                <a:lnTo>
                  <a:pt x="655" y="151"/>
                </a:lnTo>
                <a:lnTo>
                  <a:pt x="647" y="146"/>
                </a:lnTo>
                <a:lnTo>
                  <a:pt x="642" y="145"/>
                </a:lnTo>
                <a:lnTo>
                  <a:pt x="635" y="145"/>
                </a:lnTo>
                <a:lnTo>
                  <a:pt x="635" y="138"/>
                </a:lnTo>
                <a:lnTo>
                  <a:pt x="633" y="134"/>
                </a:lnTo>
                <a:lnTo>
                  <a:pt x="630" y="131"/>
                </a:lnTo>
                <a:lnTo>
                  <a:pt x="628" y="128"/>
                </a:lnTo>
                <a:lnTo>
                  <a:pt x="628" y="124"/>
                </a:lnTo>
                <a:lnTo>
                  <a:pt x="626" y="119"/>
                </a:lnTo>
                <a:lnTo>
                  <a:pt x="620" y="112"/>
                </a:lnTo>
                <a:lnTo>
                  <a:pt x="613" y="107"/>
                </a:lnTo>
                <a:lnTo>
                  <a:pt x="604" y="104"/>
                </a:lnTo>
                <a:lnTo>
                  <a:pt x="594" y="100"/>
                </a:lnTo>
                <a:lnTo>
                  <a:pt x="574" y="95"/>
                </a:lnTo>
                <a:lnTo>
                  <a:pt x="553" y="90"/>
                </a:lnTo>
                <a:lnTo>
                  <a:pt x="548" y="90"/>
                </a:lnTo>
                <a:lnTo>
                  <a:pt x="545" y="92"/>
                </a:lnTo>
                <a:lnTo>
                  <a:pt x="541" y="93"/>
                </a:lnTo>
                <a:lnTo>
                  <a:pt x="540" y="97"/>
                </a:lnTo>
                <a:lnTo>
                  <a:pt x="546" y="97"/>
                </a:lnTo>
                <a:lnTo>
                  <a:pt x="540" y="100"/>
                </a:lnTo>
                <a:lnTo>
                  <a:pt x="534" y="105"/>
                </a:lnTo>
                <a:lnTo>
                  <a:pt x="531" y="107"/>
                </a:lnTo>
                <a:lnTo>
                  <a:pt x="528" y="110"/>
                </a:lnTo>
                <a:lnTo>
                  <a:pt x="526" y="116"/>
                </a:lnTo>
                <a:lnTo>
                  <a:pt x="526" y="121"/>
                </a:lnTo>
                <a:lnTo>
                  <a:pt x="524" y="124"/>
                </a:lnTo>
                <a:lnTo>
                  <a:pt x="519" y="124"/>
                </a:lnTo>
                <a:lnTo>
                  <a:pt x="514" y="122"/>
                </a:lnTo>
                <a:lnTo>
                  <a:pt x="507" y="117"/>
                </a:lnTo>
                <a:lnTo>
                  <a:pt x="502" y="110"/>
                </a:lnTo>
                <a:lnTo>
                  <a:pt x="499" y="104"/>
                </a:lnTo>
                <a:lnTo>
                  <a:pt x="492" y="100"/>
                </a:lnTo>
                <a:lnTo>
                  <a:pt x="483" y="97"/>
                </a:lnTo>
                <a:lnTo>
                  <a:pt x="480" y="95"/>
                </a:lnTo>
                <a:lnTo>
                  <a:pt x="475" y="97"/>
                </a:lnTo>
                <a:lnTo>
                  <a:pt x="473" y="99"/>
                </a:lnTo>
                <a:lnTo>
                  <a:pt x="471" y="104"/>
                </a:lnTo>
                <a:lnTo>
                  <a:pt x="465" y="100"/>
                </a:lnTo>
                <a:lnTo>
                  <a:pt x="459" y="95"/>
                </a:lnTo>
                <a:lnTo>
                  <a:pt x="458" y="87"/>
                </a:lnTo>
                <a:lnTo>
                  <a:pt x="458" y="76"/>
                </a:lnTo>
                <a:lnTo>
                  <a:pt x="447" y="78"/>
                </a:lnTo>
                <a:lnTo>
                  <a:pt x="439" y="76"/>
                </a:lnTo>
                <a:lnTo>
                  <a:pt x="424" y="73"/>
                </a:lnTo>
                <a:lnTo>
                  <a:pt x="408" y="70"/>
                </a:lnTo>
                <a:lnTo>
                  <a:pt x="400" y="70"/>
                </a:lnTo>
                <a:lnTo>
                  <a:pt x="389" y="70"/>
                </a:lnTo>
                <a:lnTo>
                  <a:pt x="389" y="64"/>
                </a:lnTo>
                <a:lnTo>
                  <a:pt x="389" y="59"/>
                </a:lnTo>
                <a:lnTo>
                  <a:pt x="386" y="58"/>
                </a:lnTo>
                <a:lnTo>
                  <a:pt x="383" y="56"/>
                </a:lnTo>
                <a:lnTo>
                  <a:pt x="376" y="52"/>
                </a:lnTo>
                <a:lnTo>
                  <a:pt x="372" y="51"/>
                </a:lnTo>
                <a:lnTo>
                  <a:pt x="369" y="49"/>
                </a:lnTo>
                <a:lnTo>
                  <a:pt x="366" y="47"/>
                </a:lnTo>
                <a:lnTo>
                  <a:pt x="362" y="46"/>
                </a:lnTo>
                <a:lnTo>
                  <a:pt x="359" y="44"/>
                </a:lnTo>
                <a:lnTo>
                  <a:pt x="355" y="42"/>
                </a:lnTo>
                <a:lnTo>
                  <a:pt x="350" y="42"/>
                </a:lnTo>
                <a:lnTo>
                  <a:pt x="347" y="41"/>
                </a:lnTo>
                <a:lnTo>
                  <a:pt x="343" y="39"/>
                </a:lnTo>
                <a:lnTo>
                  <a:pt x="342" y="35"/>
                </a:lnTo>
                <a:lnTo>
                  <a:pt x="333" y="34"/>
                </a:lnTo>
                <a:lnTo>
                  <a:pt x="325" y="32"/>
                </a:lnTo>
                <a:lnTo>
                  <a:pt x="318" y="27"/>
                </a:lnTo>
                <a:lnTo>
                  <a:pt x="314" y="22"/>
                </a:lnTo>
                <a:lnTo>
                  <a:pt x="306" y="22"/>
                </a:lnTo>
                <a:lnTo>
                  <a:pt x="301" y="18"/>
                </a:lnTo>
                <a:lnTo>
                  <a:pt x="297" y="13"/>
                </a:lnTo>
                <a:lnTo>
                  <a:pt x="294" y="8"/>
                </a:lnTo>
                <a:lnTo>
                  <a:pt x="282" y="8"/>
                </a:lnTo>
                <a:lnTo>
                  <a:pt x="270" y="8"/>
                </a:lnTo>
                <a:lnTo>
                  <a:pt x="249" y="5"/>
                </a:lnTo>
                <a:lnTo>
                  <a:pt x="229" y="1"/>
                </a:lnTo>
                <a:lnTo>
                  <a:pt x="219" y="0"/>
                </a:lnTo>
                <a:lnTo>
                  <a:pt x="205" y="1"/>
                </a:lnTo>
                <a:lnTo>
                  <a:pt x="205" y="15"/>
                </a:lnTo>
                <a:lnTo>
                  <a:pt x="205" y="20"/>
                </a:lnTo>
                <a:lnTo>
                  <a:pt x="203" y="24"/>
                </a:lnTo>
                <a:lnTo>
                  <a:pt x="202" y="27"/>
                </a:lnTo>
                <a:lnTo>
                  <a:pt x="198" y="29"/>
                </a:lnTo>
                <a:lnTo>
                  <a:pt x="195" y="29"/>
                </a:lnTo>
                <a:lnTo>
                  <a:pt x="193" y="30"/>
                </a:lnTo>
                <a:lnTo>
                  <a:pt x="191" y="35"/>
                </a:lnTo>
                <a:lnTo>
                  <a:pt x="183" y="35"/>
                </a:lnTo>
                <a:lnTo>
                  <a:pt x="176" y="37"/>
                </a:lnTo>
                <a:lnTo>
                  <a:pt x="171" y="41"/>
                </a:lnTo>
                <a:lnTo>
                  <a:pt x="164" y="42"/>
                </a:lnTo>
                <a:lnTo>
                  <a:pt x="162" y="42"/>
                </a:lnTo>
                <a:lnTo>
                  <a:pt x="157" y="46"/>
                </a:lnTo>
                <a:lnTo>
                  <a:pt x="154" y="49"/>
                </a:lnTo>
                <a:lnTo>
                  <a:pt x="147" y="56"/>
                </a:lnTo>
                <a:lnTo>
                  <a:pt x="140" y="64"/>
                </a:lnTo>
                <a:lnTo>
                  <a:pt x="135" y="68"/>
                </a:lnTo>
                <a:lnTo>
                  <a:pt x="130" y="70"/>
                </a:lnTo>
                <a:lnTo>
                  <a:pt x="123" y="70"/>
                </a:lnTo>
                <a:lnTo>
                  <a:pt x="118" y="68"/>
                </a:lnTo>
                <a:lnTo>
                  <a:pt x="115" y="64"/>
                </a:lnTo>
                <a:lnTo>
                  <a:pt x="110" y="63"/>
                </a:lnTo>
                <a:lnTo>
                  <a:pt x="106" y="64"/>
                </a:lnTo>
                <a:lnTo>
                  <a:pt x="103" y="66"/>
                </a:lnTo>
                <a:lnTo>
                  <a:pt x="99" y="70"/>
                </a:lnTo>
                <a:lnTo>
                  <a:pt x="96" y="70"/>
                </a:lnTo>
                <a:lnTo>
                  <a:pt x="89" y="68"/>
                </a:lnTo>
                <a:lnTo>
                  <a:pt x="82" y="70"/>
                </a:lnTo>
                <a:lnTo>
                  <a:pt x="79" y="71"/>
                </a:lnTo>
                <a:lnTo>
                  <a:pt x="76" y="73"/>
                </a:lnTo>
                <a:lnTo>
                  <a:pt x="69" y="80"/>
                </a:lnTo>
                <a:lnTo>
                  <a:pt x="65" y="81"/>
                </a:lnTo>
                <a:lnTo>
                  <a:pt x="62" y="83"/>
                </a:lnTo>
                <a:lnTo>
                  <a:pt x="57" y="83"/>
                </a:lnTo>
                <a:lnTo>
                  <a:pt x="52" y="81"/>
                </a:lnTo>
                <a:lnTo>
                  <a:pt x="43" y="78"/>
                </a:lnTo>
                <a:lnTo>
                  <a:pt x="35" y="75"/>
                </a:lnTo>
                <a:lnTo>
                  <a:pt x="28" y="75"/>
                </a:lnTo>
                <a:lnTo>
                  <a:pt x="21" y="76"/>
                </a:lnTo>
                <a:lnTo>
                  <a:pt x="18" y="81"/>
                </a:lnTo>
                <a:lnTo>
                  <a:pt x="18" y="87"/>
                </a:lnTo>
                <a:lnTo>
                  <a:pt x="21" y="97"/>
                </a:lnTo>
                <a:lnTo>
                  <a:pt x="23" y="99"/>
                </a:lnTo>
                <a:lnTo>
                  <a:pt x="24" y="100"/>
                </a:lnTo>
                <a:lnTo>
                  <a:pt x="26" y="105"/>
                </a:lnTo>
                <a:lnTo>
                  <a:pt x="28" y="117"/>
                </a:lnTo>
                <a:lnTo>
                  <a:pt x="19" y="119"/>
                </a:lnTo>
                <a:lnTo>
                  <a:pt x="11" y="121"/>
                </a:lnTo>
                <a:lnTo>
                  <a:pt x="4" y="126"/>
                </a:lnTo>
                <a:lnTo>
                  <a:pt x="0" y="131"/>
                </a:lnTo>
                <a:lnTo>
                  <a:pt x="7" y="131"/>
                </a:lnTo>
                <a:lnTo>
                  <a:pt x="12" y="133"/>
                </a:lnTo>
                <a:lnTo>
                  <a:pt x="14" y="133"/>
                </a:lnTo>
                <a:lnTo>
                  <a:pt x="18" y="136"/>
                </a:lnTo>
                <a:lnTo>
                  <a:pt x="19" y="136"/>
                </a:lnTo>
                <a:lnTo>
                  <a:pt x="23" y="139"/>
                </a:lnTo>
                <a:lnTo>
                  <a:pt x="24" y="139"/>
                </a:lnTo>
                <a:lnTo>
                  <a:pt x="26" y="141"/>
                </a:lnTo>
                <a:lnTo>
                  <a:pt x="33" y="150"/>
                </a:lnTo>
                <a:lnTo>
                  <a:pt x="36" y="156"/>
                </a:lnTo>
                <a:lnTo>
                  <a:pt x="41" y="163"/>
                </a:lnTo>
                <a:lnTo>
                  <a:pt x="45" y="165"/>
                </a:lnTo>
                <a:lnTo>
                  <a:pt x="48" y="167"/>
                </a:lnTo>
                <a:lnTo>
                  <a:pt x="50" y="168"/>
                </a:lnTo>
                <a:lnTo>
                  <a:pt x="53" y="170"/>
                </a:lnTo>
                <a:lnTo>
                  <a:pt x="55" y="172"/>
                </a:lnTo>
                <a:lnTo>
                  <a:pt x="58" y="172"/>
                </a:lnTo>
                <a:lnTo>
                  <a:pt x="64" y="170"/>
                </a:lnTo>
                <a:lnTo>
                  <a:pt x="67" y="174"/>
                </a:lnTo>
                <a:lnTo>
                  <a:pt x="77" y="180"/>
                </a:lnTo>
                <a:lnTo>
                  <a:pt x="82" y="184"/>
                </a:lnTo>
                <a:lnTo>
                  <a:pt x="87" y="185"/>
                </a:lnTo>
                <a:lnTo>
                  <a:pt x="91" y="185"/>
                </a:lnTo>
                <a:lnTo>
                  <a:pt x="93" y="185"/>
                </a:lnTo>
                <a:lnTo>
                  <a:pt x="94" y="189"/>
                </a:lnTo>
                <a:lnTo>
                  <a:pt x="96" y="189"/>
                </a:lnTo>
                <a:lnTo>
                  <a:pt x="103" y="196"/>
                </a:lnTo>
                <a:lnTo>
                  <a:pt x="106" y="199"/>
                </a:lnTo>
                <a:lnTo>
                  <a:pt x="116" y="206"/>
                </a:lnTo>
                <a:lnTo>
                  <a:pt x="116" y="214"/>
                </a:lnTo>
                <a:lnTo>
                  <a:pt x="120" y="220"/>
                </a:lnTo>
                <a:lnTo>
                  <a:pt x="123" y="225"/>
                </a:lnTo>
                <a:lnTo>
                  <a:pt x="128" y="228"/>
                </a:lnTo>
                <a:lnTo>
                  <a:pt x="137" y="237"/>
                </a:lnTo>
                <a:lnTo>
                  <a:pt x="140" y="240"/>
                </a:lnTo>
                <a:lnTo>
                  <a:pt x="144" y="247"/>
                </a:lnTo>
                <a:lnTo>
                  <a:pt x="147" y="254"/>
                </a:lnTo>
                <a:lnTo>
                  <a:pt x="151" y="261"/>
                </a:lnTo>
                <a:lnTo>
                  <a:pt x="159" y="272"/>
                </a:lnTo>
                <a:lnTo>
                  <a:pt x="168" y="284"/>
                </a:lnTo>
                <a:lnTo>
                  <a:pt x="169" y="293"/>
                </a:lnTo>
                <a:lnTo>
                  <a:pt x="171" y="301"/>
                </a:lnTo>
                <a:lnTo>
                  <a:pt x="178" y="305"/>
                </a:lnTo>
                <a:lnTo>
                  <a:pt x="183" y="310"/>
                </a:lnTo>
                <a:lnTo>
                  <a:pt x="188" y="315"/>
                </a:lnTo>
                <a:lnTo>
                  <a:pt x="191" y="322"/>
                </a:lnTo>
                <a:lnTo>
                  <a:pt x="191" y="327"/>
                </a:lnTo>
                <a:lnTo>
                  <a:pt x="195" y="329"/>
                </a:lnTo>
                <a:lnTo>
                  <a:pt x="200" y="334"/>
                </a:lnTo>
                <a:lnTo>
                  <a:pt x="203" y="336"/>
                </a:lnTo>
                <a:lnTo>
                  <a:pt x="205" y="339"/>
                </a:lnTo>
                <a:lnTo>
                  <a:pt x="205" y="344"/>
                </a:lnTo>
                <a:lnTo>
                  <a:pt x="205" y="349"/>
                </a:lnTo>
                <a:lnTo>
                  <a:pt x="217" y="358"/>
                </a:lnTo>
                <a:lnTo>
                  <a:pt x="227" y="368"/>
                </a:lnTo>
                <a:lnTo>
                  <a:pt x="237" y="378"/>
                </a:lnTo>
                <a:lnTo>
                  <a:pt x="246" y="390"/>
                </a:lnTo>
                <a:lnTo>
                  <a:pt x="251" y="392"/>
                </a:lnTo>
                <a:lnTo>
                  <a:pt x="256" y="395"/>
                </a:lnTo>
                <a:lnTo>
                  <a:pt x="263" y="404"/>
                </a:lnTo>
                <a:lnTo>
                  <a:pt x="268" y="414"/>
                </a:lnTo>
                <a:lnTo>
                  <a:pt x="273" y="424"/>
                </a:lnTo>
                <a:lnTo>
                  <a:pt x="285" y="426"/>
                </a:lnTo>
                <a:lnTo>
                  <a:pt x="294" y="431"/>
                </a:lnTo>
                <a:lnTo>
                  <a:pt x="302" y="436"/>
                </a:lnTo>
                <a:lnTo>
                  <a:pt x="306" y="440"/>
                </a:lnTo>
                <a:lnTo>
                  <a:pt x="307" y="445"/>
                </a:lnTo>
                <a:lnTo>
                  <a:pt x="307" y="448"/>
                </a:lnTo>
                <a:lnTo>
                  <a:pt x="307" y="450"/>
                </a:lnTo>
                <a:lnTo>
                  <a:pt x="307" y="452"/>
                </a:lnTo>
                <a:lnTo>
                  <a:pt x="307" y="453"/>
                </a:lnTo>
                <a:lnTo>
                  <a:pt x="309" y="457"/>
                </a:lnTo>
                <a:lnTo>
                  <a:pt x="311" y="459"/>
                </a:lnTo>
                <a:lnTo>
                  <a:pt x="313" y="464"/>
                </a:lnTo>
                <a:lnTo>
                  <a:pt x="316" y="465"/>
                </a:lnTo>
                <a:lnTo>
                  <a:pt x="323" y="470"/>
                </a:lnTo>
                <a:lnTo>
                  <a:pt x="328" y="476"/>
                </a:lnTo>
                <a:lnTo>
                  <a:pt x="331" y="479"/>
                </a:lnTo>
                <a:lnTo>
                  <a:pt x="333" y="482"/>
                </a:lnTo>
                <a:lnTo>
                  <a:pt x="335" y="482"/>
                </a:lnTo>
                <a:lnTo>
                  <a:pt x="342" y="484"/>
                </a:lnTo>
                <a:lnTo>
                  <a:pt x="347" y="488"/>
                </a:lnTo>
                <a:lnTo>
                  <a:pt x="350" y="489"/>
                </a:lnTo>
                <a:lnTo>
                  <a:pt x="354" y="493"/>
                </a:lnTo>
                <a:lnTo>
                  <a:pt x="357" y="494"/>
                </a:lnTo>
                <a:lnTo>
                  <a:pt x="366" y="498"/>
                </a:lnTo>
                <a:lnTo>
                  <a:pt x="369" y="499"/>
                </a:lnTo>
                <a:lnTo>
                  <a:pt x="372" y="503"/>
                </a:lnTo>
                <a:lnTo>
                  <a:pt x="374" y="508"/>
                </a:lnTo>
                <a:lnTo>
                  <a:pt x="372" y="515"/>
                </a:lnTo>
                <a:lnTo>
                  <a:pt x="376" y="517"/>
                </a:lnTo>
                <a:lnTo>
                  <a:pt x="378" y="520"/>
                </a:lnTo>
                <a:lnTo>
                  <a:pt x="383" y="523"/>
                </a:lnTo>
                <a:lnTo>
                  <a:pt x="386" y="527"/>
                </a:lnTo>
                <a:lnTo>
                  <a:pt x="389" y="528"/>
                </a:lnTo>
                <a:lnTo>
                  <a:pt x="389" y="530"/>
                </a:lnTo>
                <a:lnTo>
                  <a:pt x="393" y="532"/>
                </a:lnTo>
                <a:lnTo>
                  <a:pt x="395" y="534"/>
                </a:lnTo>
                <a:lnTo>
                  <a:pt x="396" y="535"/>
                </a:lnTo>
                <a:lnTo>
                  <a:pt x="398" y="537"/>
                </a:lnTo>
                <a:lnTo>
                  <a:pt x="401" y="540"/>
                </a:lnTo>
                <a:lnTo>
                  <a:pt x="403" y="544"/>
                </a:lnTo>
                <a:lnTo>
                  <a:pt x="405" y="546"/>
                </a:lnTo>
                <a:lnTo>
                  <a:pt x="407" y="549"/>
                </a:lnTo>
                <a:lnTo>
                  <a:pt x="408" y="554"/>
                </a:lnTo>
                <a:lnTo>
                  <a:pt x="408" y="556"/>
                </a:lnTo>
                <a:lnTo>
                  <a:pt x="410" y="559"/>
                </a:lnTo>
                <a:lnTo>
                  <a:pt x="410" y="561"/>
                </a:lnTo>
                <a:lnTo>
                  <a:pt x="410" y="568"/>
                </a:lnTo>
                <a:lnTo>
                  <a:pt x="427" y="573"/>
                </a:lnTo>
                <a:lnTo>
                  <a:pt x="444" y="578"/>
                </a:lnTo>
                <a:lnTo>
                  <a:pt x="461" y="583"/>
                </a:lnTo>
                <a:lnTo>
                  <a:pt x="478" y="588"/>
                </a:lnTo>
                <a:lnTo>
                  <a:pt x="482" y="595"/>
                </a:lnTo>
                <a:lnTo>
                  <a:pt x="485" y="600"/>
                </a:lnTo>
                <a:lnTo>
                  <a:pt x="495" y="609"/>
                </a:lnTo>
                <a:lnTo>
                  <a:pt x="505" y="617"/>
                </a:lnTo>
                <a:lnTo>
                  <a:pt x="509" y="622"/>
                </a:lnTo>
                <a:lnTo>
                  <a:pt x="512" y="629"/>
                </a:lnTo>
                <a:lnTo>
                  <a:pt x="517" y="636"/>
                </a:lnTo>
                <a:lnTo>
                  <a:pt x="519" y="646"/>
                </a:lnTo>
                <a:lnTo>
                  <a:pt x="519" y="658"/>
                </a:lnTo>
                <a:lnTo>
                  <a:pt x="519" y="670"/>
                </a:lnTo>
                <a:lnTo>
                  <a:pt x="529" y="677"/>
                </a:lnTo>
                <a:lnTo>
                  <a:pt x="531" y="678"/>
                </a:lnTo>
                <a:lnTo>
                  <a:pt x="536" y="684"/>
                </a:lnTo>
                <a:lnTo>
                  <a:pt x="540" y="685"/>
                </a:lnTo>
                <a:lnTo>
                  <a:pt x="545" y="690"/>
                </a:lnTo>
                <a:lnTo>
                  <a:pt x="551" y="697"/>
                </a:lnTo>
                <a:lnTo>
                  <a:pt x="560" y="713"/>
                </a:lnTo>
                <a:lnTo>
                  <a:pt x="562" y="714"/>
                </a:lnTo>
                <a:lnTo>
                  <a:pt x="565" y="721"/>
                </a:lnTo>
                <a:lnTo>
                  <a:pt x="567" y="723"/>
                </a:lnTo>
                <a:lnTo>
                  <a:pt x="569" y="726"/>
                </a:lnTo>
                <a:lnTo>
                  <a:pt x="569" y="728"/>
                </a:lnTo>
                <a:lnTo>
                  <a:pt x="577" y="735"/>
                </a:lnTo>
                <a:lnTo>
                  <a:pt x="584" y="742"/>
                </a:lnTo>
                <a:lnTo>
                  <a:pt x="587" y="748"/>
                </a:lnTo>
                <a:lnTo>
                  <a:pt x="589" y="757"/>
                </a:lnTo>
                <a:lnTo>
                  <a:pt x="589" y="760"/>
                </a:lnTo>
                <a:lnTo>
                  <a:pt x="589" y="764"/>
                </a:lnTo>
                <a:lnTo>
                  <a:pt x="587" y="767"/>
                </a:lnTo>
                <a:lnTo>
                  <a:pt x="589" y="771"/>
                </a:lnTo>
                <a:lnTo>
                  <a:pt x="591" y="776"/>
                </a:lnTo>
                <a:lnTo>
                  <a:pt x="591" y="779"/>
                </a:lnTo>
                <a:lnTo>
                  <a:pt x="592" y="784"/>
                </a:lnTo>
                <a:lnTo>
                  <a:pt x="592" y="788"/>
                </a:lnTo>
                <a:lnTo>
                  <a:pt x="591" y="791"/>
                </a:lnTo>
                <a:lnTo>
                  <a:pt x="591" y="794"/>
                </a:lnTo>
                <a:lnTo>
                  <a:pt x="591" y="796"/>
                </a:lnTo>
                <a:lnTo>
                  <a:pt x="589" y="800"/>
                </a:lnTo>
                <a:lnTo>
                  <a:pt x="589" y="801"/>
                </a:lnTo>
                <a:lnTo>
                  <a:pt x="587" y="806"/>
                </a:lnTo>
                <a:lnTo>
                  <a:pt x="592" y="810"/>
                </a:lnTo>
                <a:lnTo>
                  <a:pt x="598" y="813"/>
                </a:lnTo>
                <a:lnTo>
                  <a:pt x="599" y="820"/>
                </a:lnTo>
                <a:lnTo>
                  <a:pt x="601" y="827"/>
                </a:lnTo>
                <a:lnTo>
                  <a:pt x="601" y="846"/>
                </a:lnTo>
                <a:lnTo>
                  <a:pt x="601" y="861"/>
                </a:lnTo>
                <a:lnTo>
                  <a:pt x="598" y="875"/>
                </a:lnTo>
                <a:lnTo>
                  <a:pt x="594" y="888"/>
                </a:lnTo>
                <a:lnTo>
                  <a:pt x="586" y="914"/>
                </a:lnTo>
                <a:lnTo>
                  <a:pt x="582" y="928"/>
                </a:lnTo>
                <a:lnTo>
                  <a:pt x="580" y="943"/>
                </a:lnTo>
                <a:lnTo>
                  <a:pt x="582" y="955"/>
                </a:lnTo>
                <a:lnTo>
                  <a:pt x="586" y="965"/>
                </a:lnTo>
                <a:lnTo>
                  <a:pt x="587" y="975"/>
                </a:lnTo>
                <a:lnTo>
                  <a:pt x="587" y="991"/>
                </a:lnTo>
                <a:lnTo>
                  <a:pt x="584" y="996"/>
                </a:lnTo>
                <a:lnTo>
                  <a:pt x="580" y="1001"/>
                </a:lnTo>
                <a:lnTo>
                  <a:pt x="574" y="1004"/>
                </a:lnTo>
                <a:lnTo>
                  <a:pt x="567" y="1004"/>
                </a:lnTo>
                <a:lnTo>
                  <a:pt x="567" y="1018"/>
                </a:lnTo>
                <a:lnTo>
                  <a:pt x="570" y="1025"/>
                </a:lnTo>
                <a:lnTo>
                  <a:pt x="574" y="1032"/>
                </a:lnTo>
                <a:lnTo>
                  <a:pt x="574" y="1042"/>
                </a:lnTo>
                <a:lnTo>
                  <a:pt x="574" y="1052"/>
                </a:lnTo>
                <a:lnTo>
                  <a:pt x="579" y="1057"/>
                </a:lnTo>
                <a:lnTo>
                  <a:pt x="584" y="1062"/>
                </a:lnTo>
                <a:lnTo>
                  <a:pt x="586" y="1071"/>
                </a:lnTo>
                <a:lnTo>
                  <a:pt x="587" y="1079"/>
                </a:lnTo>
                <a:lnTo>
                  <a:pt x="587" y="1083"/>
                </a:lnTo>
                <a:lnTo>
                  <a:pt x="589" y="1085"/>
                </a:lnTo>
                <a:lnTo>
                  <a:pt x="594" y="1086"/>
                </a:lnTo>
                <a:lnTo>
                  <a:pt x="594" y="1134"/>
                </a:lnTo>
                <a:lnTo>
                  <a:pt x="598" y="1136"/>
                </a:lnTo>
                <a:lnTo>
                  <a:pt x="601" y="1137"/>
                </a:lnTo>
                <a:lnTo>
                  <a:pt x="603" y="1146"/>
                </a:lnTo>
                <a:lnTo>
                  <a:pt x="604" y="1149"/>
                </a:lnTo>
                <a:lnTo>
                  <a:pt x="606" y="1153"/>
                </a:lnTo>
                <a:lnTo>
                  <a:pt x="609" y="1154"/>
                </a:lnTo>
                <a:lnTo>
                  <a:pt x="615" y="1154"/>
                </a:lnTo>
                <a:lnTo>
                  <a:pt x="613" y="1161"/>
                </a:lnTo>
                <a:lnTo>
                  <a:pt x="613" y="1166"/>
                </a:lnTo>
                <a:lnTo>
                  <a:pt x="616" y="1173"/>
                </a:lnTo>
                <a:lnTo>
                  <a:pt x="621" y="1178"/>
                </a:lnTo>
                <a:lnTo>
                  <a:pt x="621" y="1183"/>
                </a:lnTo>
                <a:lnTo>
                  <a:pt x="621" y="1189"/>
                </a:lnTo>
                <a:lnTo>
                  <a:pt x="620" y="1194"/>
                </a:lnTo>
                <a:lnTo>
                  <a:pt x="618" y="1195"/>
                </a:lnTo>
                <a:lnTo>
                  <a:pt x="615" y="1195"/>
                </a:lnTo>
                <a:lnTo>
                  <a:pt x="611" y="1195"/>
                </a:lnTo>
                <a:lnTo>
                  <a:pt x="609" y="1197"/>
                </a:lnTo>
                <a:lnTo>
                  <a:pt x="608" y="1202"/>
                </a:lnTo>
                <a:lnTo>
                  <a:pt x="604" y="1204"/>
                </a:lnTo>
                <a:lnTo>
                  <a:pt x="603" y="1207"/>
                </a:lnTo>
                <a:lnTo>
                  <a:pt x="601" y="1211"/>
                </a:lnTo>
                <a:lnTo>
                  <a:pt x="601" y="1216"/>
                </a:lnTo>
                <a:lnTo>
                  <a:pt x="604" y="1221"/>
                </a:lnTo>
                <a:lnTo>
                  <a:pt x="608" y="1226"/>
                </a:lnTo>
                <a:lnTo>
                  <a:pt x="613" y="1229"/>
                </a:lnTo>
                <a:lnTo>
                  <a:pt x="621" y="1229"/>
                </a:lnTo>
                <a:lnTo>
                  <a:pt x="625" y="1236"/>
                </a:lnTo>
                <a:lnTo>
                  <a:pt x="630" y="1241"/>
                </a:lnTo>
                <a:lnTo>
                  <a:pt x="635" y="1247"/>
                </a:lnTo>
                <a:lnTo>
                  <a:pt x="642" y="1250"/>
                </a:lnTo>
                <a:lnTo>
                  <a:pt x="642" y="1255"/>
                </a:lnTo>
                <a:lnTo>
                  <a:pt x="644" y="1260"/>
                </a:lnTo>
                <a:lnTo>
                  <a:pt x="647" y="1269"/>
                </a:lnTo>
                <a:lnTo>
                  <a:pt x="649" y="1272"/>
                </a:lnTo>
                <a:lnTo>
                  <a:pt x="649" y="1277"/>
                </a:lnTo>
                <a:lnTo>
                  <a:pt x="654" y="1276"/>
                </a:lnTo>
                <a:lnTo>
                  <a:pt x="657" y="1272"/>
                </a:lnTo>
                <a:lnTo>
                  <a:pt x="662" y="1264"/>
                </a:lnTo>
                <a:lnTo>
                  <a:pt x="673" y="1264"/>
                </a:lnTo>
                <a:lnTo>
                  <a:pt x="681" y="1264"/>
                </a:lnTo>
                <a:lnTo>
                  <a:pt x="690" y="1267"/>
                </a:lnTo>
                <a:lnTo>
                  <a:pt x="695" y="1270"/>
                </a:lnTo>
                <a:lnTo>
                  <a:pt x="696" y="1270"/>
                </a:lnTo>
                <a:lnTo>
                  <a:pt x="696" y="1269"/>
                </a:lnTo>
                <a:lnTo>
                  <a:pt x="696" y="1250"/>
                </a:lnTo>
                <a:lnTo>
                  <a:pt x="702" y="1247"/>
                </a:lnTo>
                <a:lnTo>
                  <a:pt x="707" y="1243"/>
                </a:lnTo>
                <a:lnTo>
                  <a:pt x="710" y="1238"/>
                </a:lnTo>
                <a:lnTo>
                  <a:pt x="717" y="1236"/>
                </a:lnTo>
                <a:lnTo>
                  <a:pt x="751" y="1236"/>
                </a:lnTo>
                <a:lnTo>
                  <a:pt x="758" y="1233"/>
                </a:lnTo>
                <a:lnTo>
                  <a:pt x="765" y="1226"/>
                </a:lnTo>
                <a:lnTo>
                  <a:pt x="770" y="1219"/>
                </a:lnTo>
                <a:lnTo>
                  <a:pt x="775" y="1212"/>
                </a:lnTo>
                <a:lnTo>
                  <a:pt x="777" y="1202"/>
                </a:lnTo>
                <a:lnTo>
                  <a:pt x="778" y="1192"/>
                </a:lnTo>
                <a:lnTo>
                  <a:pt x="778" y="1180"/>
                </a:lnTo>
                <a:lnTo>
                  <a:pt x="778" y="1168"/>
                </a:lnTo>
                <a:lnTo>
                  <a:pt x="773" y="1160"/>
                </a:lnTo>
                <a:lnTo>
                  <a:pt x="771" y="1154"/>
                </a:lnTo>
                <a:lnTo>
                  <a:pt x="771" y="1148"/>
                </a:lnTo>
                <a:lnTo>
                  <a:pt x="765" y="1148"/>
                </a:lnTo>
                <a:lnTo>
                  <a:pt x="761" y="1144"/>
                </a:lnTo>
                <a:lnTo>
                  <a:pt x="758" y="1141"/>
                </a:lnTo>
                <a:lnTo>
                  <a:pt x="758" y="1134"/>
                </a:lnTo>
                <a:lnTo>
                  <a:pt x="766" y="1136"/>
                </a:lnTo>
                <a:lnTo>
                  <a:pt x="773" y="1134"/>
                </a:lnTo>
                <a:lnTo>
                  <a:pt x="778" y="1131"/>
                </a:lnTo>
                <a:lnTo>
                  <a:pt x="782" y="1127"/>
                </a:lnTo>
                <a:lnTo>
                  <a:pt x="787" y="1117"/>
                </a:lnTo>
                <a:lnTo>
                  <a:pt x="792" y="1107"/>
                </a:lnTo>
                <a:lnTo>
                  <a:pt x="799" y="1107"/>
                </a:lnTo>
                <a:lnTo>
                  <a:pt x="806" y="1107"/>
                </a:lnTo>
                <a:lnTo>
                  <a:pt x="809" y="1103"/>
                </a:lnTo>
                <a:lnTo>
                  <a:pt x="811" y="1100"/>
                </a:lnTo>
                <a:lnTo>
                  <a:pt x="812" y="1093"/>
                </a:lnTo>
                <a:lnTo>
                  <a:pt x="816" y="1093"/>
                </a:lnTo>
                <a:lnTo>
                  <a:pt x="818" y="1091"/>
                </a:lnTo>
                <a:lnTo>
                  <a:pt x="819" y="1086"/>
                </a:lnTo>
                <a:lnTo>
                  <a:pt x="826" y="1086"/>
                </a:lnTo>
                <a:lnTo>
                  <a:pt x="826" y="1076"/>
                </a:lnTo>
                <a:lnTo>
                  <a:pt x="826" y="1069"/>
                </a:lnTo>
                <a:lnTo>
                  <a:pt x="831" y="1054"/>
                </a:lnTo>
                <a:lnTo>
                  <a:pt x="833" y="1039"/>
                </a:lnTo>
                <a:lnTo>
                  <a:pt x="835" y="1028"/>
                </a:lnTo>
                <a:lnTo>
                  <a:pt x="833" y="1018"/>
                </a:lnTo>
                <a:lnTo>
                  <a:pt x="841" y="1015"/>
                </a:lnTo>
                <a:lnTo>
                  <a:pt x="850" y="1011"/>
                </a:lnTo>
                <a:lnTo>
                  <a:pt x="857" y="1006"/>
                </a:lnTo>
                <a:lnTo>
                  <a:pt x="859" y="1003"/>
                </a:lnTo>
                <a:lnTo>
                  <a:pt x="860" y="998"/>
                </a:lnTo>
                <a:lnTo>
                  <a:pt x="869" y="992"/>
                </a:lnTo>
                <a:lnTo>
                  <a:pt x="872" y="989"/>
                </a:lnTo>
                <a:lnTo>
                  <a:pt x="874" y="984"/>
                </a:lnTo>
                <a:lnTo>
                  <a:pt x="874" y="979"/>
                </a:lnTo>
                <a:lnTo>
                  <a:pt x="876" y="975"/>
                </a:lnTo>
                <a:lnTo>
                  <a:pt x="877" y="972"/>
                </a:lnTo>
                <a:lnTo>
                  <a:pt x="881" y="970"/>
                </a:lnTo>
                <a:lnTo>
                  <a:pt x="881" y="963"/>
                </a:lnTo>
                <a:lnTo>
                  <a:pt x="877" y="960"/>
                </a:lnTo>
                <a:lnTo>
                  <a:pt x="876" y="955"/>
                </a:lnTo>
                <a:lnTo>
                  <a:pt x="874" y="950"/>
                </a:lnTo>
                <a:lnTo>
                  <a:pt x="872" y="948"/>
                </a:lnTo>
                <a:lnTo>
                  <a:pt x="870" y="946"/>
                </a:lnTo>
                <a:lnTo>
                  <a:pt x="867" y="943"/>
                </a:lnTo>
                <a:lnTo>
                  <a:pt x="865" y="938"/>
                </a:lnTo>
                <a:lnTo>
                  <a:pt x="864" y="936"/>
                </a:lnTo>
                <a:lnTo>
                  <a:pt x="860" y="936"/>
                </a:lnTo>
                <a:lnTo>
                  <a:pt x="860" y="929"/>
                </a:lnTo>
                <a:lnTo>
                  <a:pt x="864" y="929"/>
                </a:lnTo>
                <a:lnTo>
                  <a:pt x="865" y="928"/>
                </a:lnTo>
                <a:lnTo>
                  <a:pt x="867" y="923"/>
                </a:lnTo>
                <a:lnTo>
                  <a:pt x="865" y="916"/>
                </a:lnTo>
                <a:lnTo>
                  <a:pt x="865" y="911"/>
                </a:lnTo>
                <a:lnTo>
                  <a:pt x="869" y="904"/>
                </a:lnTo>
                <a:lnTo>
                  <a:pt x="874" y="899"/>
                </a:lnTo>
                <a:lnTo>
                  <a:pt x="874" y="893"/>
                </a:lnTo>
                <a:lnTo>
                  <a:pt x="874" y="888"/>
                </a:lnTo>
                <a:lnTo>
                  <a:pt x="870" y="882"/>
                </a:lnTo>
                <a:lnTo>
                  <a:pt x="865" y="878"/>
                </a:lnTo>
                <a:lnTo>
                  <a:pt x="853" y="871"/>
                </a:lnTo>
                <a:lnTo>
                  <a:pt x="848" y="868"/>
                </a:lnTo>
                <a:lnTo>
                  <a:pt x="843" y="863"/>
                </a:lnTo>
                <a:lnTo>
                  <a:pt x="840" y="856"/>
                </a:lnTo>
                <a:lnTo>
                  <a:pt x="840" y="847"/>
                </a:lnTo>
                <a:lnTo>
                  <a:pt x="835" y="847"/>
                </a:lnTo>
                <a:lnTo>
                  <a:pt x="829" y="847"/>
                </a:lnTo>
                <a:lnTo>
                  <a:pt x="824" y="842"/>
                </a:lnTo>
                <a:lnTo>
                  <a:pt x="816" y="839"/>
                </a:lnTo>
                <a:lnTo>
                  <a:pt x="812" y="839"/>
                </a:lnTo>
                <a:lnTo>
                  <a:pt x="806" y="841"/>
                </a:lnTo>
                <a:lnTo>
                  <a:pt x="800" y="815"/>
                </a:lnTo>
                <a:lnTo>
                  <a:pt x="797" y="803"/>
                </a:lnTo>
                <a:lnTo>
                  <a:pt x="792" y="793"/>
                </a:lnTo>
                <a:lnTo>
                  <a:pt x="795" y="793"/>
                </a:lnTo>
                <a:lnTo>
                  <a:pt x="797" y="791"/>
                </a:lnTo>
                <a:lnTo>
                  <a:pt x="799" y="786"/>
                </a:lnTo>
                <a:lnTo>
                  <a:pt x="802" y="783"/>
                </a:lnTo>
                <a:lnTo>
                  <a:pt x="804" y="781"/>
                </a:lnTo>
                <a:lnTo>
                  <a:pt x="806" y="779"/>
                </a:lnTo>
                <a:lnTo>
                  <a:pt x="812" y="765"/>
                </a:lnTo>
                <a:lnTo>
                  <a:pt x="821" y="754"/>
                </a:lnTo>
                <a:lnTo>
                  <a:pt x="833" y="745"/>
                </a:lnTo>
                <a:lnTo>
                  <a:pt x="847" y="738"/>
                </a:lnTo>
                <a:lnTo>
                  <a:pt x="847" y="735"/>
                </a:lnTo>
                <a:lnTo>
                  <a:pt x="848" y="733"/>
                </a:lnTo>
                <a:lnTo>
                  <a:pt x="853" y="731"/>
                </a:lnTo>
                <a:lnTo>
                  <a:pt x="857" y="728"/>
                </a:lnTo>
                <a:lnTo>
                  <a:pt x="859" y="726"/>
                </a:lnTo>
                <a:lnTo>
                  <a:pt x="860" y="725"/>
                </a:lnTo>
                <a:lnTo>
                  <a:pt x="867" y="723"/>
                </a:lnTo>
                <a:lnTo>
                  <a:pt x="872" y="719"/>
                </a:lnTo>
                <a:lnTo>
                  <a:pt x="879" y="718"/>
                </a:lnTo>
                <a:lnTo>
                  <a:pt x="888" y="718"/>
                </a:lnTo>
                <a:lnTo>
                  <a:pt x="888" y="731"/>
                </a:lnTo>
                <a:lnTo>
                  <a:pt x="889" y="736"/>
                </a:lnTo>
                <a:lnTo>
                  <a:pt x="891" y="738"/>
                </a:lnTo>
                <a:lnTo>
                  <a:pt x="894" y="738"/>
                </a:lnTo>
                <a:lnTo>
                  <a:pt x="894" y="752"/>
                </a:lnTo>
                <a:lnTo>
                  <a:pt x="896" y="757"/>
                </a:lnTo>
                <a:lnTo>
                  <a:pt x="898" y="759"/>
                </a:lnTo>
                <a:lnTo>
                  <a:pt x="901" y="759"/>
                </a:lnTo>
                <a:lnTo>
                  <a:pt x="901" y="748"/>
                </a:lnTo>
                <a:lnTo>
                  <a:pt x="903" y="740"/>
                </a:lnTo>
                <a:lnTo>
                  <a:pt x="908" y="735"/>
                </a:lnTo>
                <a:lnTo>
                  <a:pt x="915" y="731"/>
                </a:lnTo>
                <a:lnTo>
                  <a:pt x="929" y="738"/>
                </a:lnTo>
                <a:lnTo>
                  <a:pt x="942" y="745"/>
                </a:lnTo>
                <a:lnTo>
                  <a:pt x="946" y="740"/>
                </a:lnTo>
                <a:lnTo>
                  <a:pt x="949" y="735"/>
                </a:lnTo>
                <a:lnTo>
                  <a:pt x="954" y="733"/>
                </a:lnTo>
                <a:lnTo>
                  <a:pt x="963" y="731"/>
                </a:lnTo>
                <a:lnTo>
                  <a:pt x="963" y="736"/>
                </a:lnTo>
                <a:lnTo>
                  <a:pt x="964" y="740"/>
                </a:lnTo>
                <a:lnTo>
                  <a:pt x="968" y="742"/>
                </a:lnTo>
                <a:lnTo>
                  <a:pt x="971" y="743"/>
                </a:lnTo>
                <a:lnTo>
                  <a:pt x="980" y="745"/>
                </a:lnTo>
                <a:lnTo>
                  <a:pt x="981" y="748"/>
                </a:lnTo>
                <a:lnTo>
                  <a:pt x="983" y="752"/>
                </a:lnTo>
                <a:lnTo>
                  <a:pt x="988" y="754"/>
                </a:lnTo>
                <a:lnTo>
                  <a:pt x="992" y="755"/>
                </a:lnTo>
                <a:lnTo>
                  <a:pt x="997" y="762"/>
                </a:lnTo>
                <a:lnTo>
                  <a:pt x="1002" y="769"/>
                </a:lnTo>
                <a:lnTo>
                  <a:pt x="1005" y="771"/>
                </a:lnTo>
                <a:lnTo>
                  <a:pt x="1010" y="772"/>
                </a:lnTo>
                <a:lnTo>
                  <a:pt x="1010" y="760"/>
                </a:lnTo>
                <a:lnTo>
                  <a:pt x="1010" y="750"/>
                </a:lnTo>
                <a:lnTo>
                  <a:pt x="1012" y="745"/>
                </a:lnTo>
                <a:lnTo>
                  <a:pt x="1015" y="742"/>
                </a:lnTo>
                <a:lnTo>
                  <a:pt x="1019" y="740"/>
                </a:lnTo>
                <a:lnTo>
                  <a:pt x="1024" y="738"/>
                </a:lnTo>
                <a:lnTo>
                  <a:pt x="1027" y="738"/>
                </a:lnTo>
                <a:lnTo>
                  <a:pt x="1031" y="735"/>
                </a:lnTo>
                <a:lnTo>
                  <a:pt x="1036" y="730"/>
                </a:lnTo>
                <a:lnTo>
                  <a:pt x="1038" y="726"/>
                </a:lnTo>
                <a:lnTo>
                  <a:pt x="1041" y="725"/>
                </a:lnTo>
                <a:lnTo>
                  <a:pt x="1044" y="725"/>
                </a:lnTo>
                <a:lnTo>
                  <a:pt x="1051" y="725"/>
                </a:lnTo>
                <a:lnTo>
                  <a:pt x="1056" y="726"/>
                </a:lnTo>
                <a:lnTo>
                  <a:pt x="1060" y="730"/>
                </a:lnTo>
                <a:lnTo>
                  <a:pt x="1067" y="736"/>
                </a:lnTo>
                <a:lnTo>
                  <a:pt x="1070" y="740"/>
                </a:lnTo>
                <a:lnTo>
                  <a:pt x="1073" y="743"/>
                </a:lnTo>
                <a:lnTo>
                  <a:pt x="1079" y="745"/>
                </a:lnTo>
                <a:lnTo>
                  <a:pt x="1085" y="745"/>
                </a:lnTo>
                <a:lnTo>
                  <a:pt x="1089" y="745"/>
                </a:lnTo>
                <a:lnTo>
                  <a:pt x="1092" y="742"/>
                </a:lnTo>
                <a:lnTo>
                  <a:pt x="1096" y="740"/>
                </a:lnTo>
                <a:lnTo>
                  <a:pt x="1099" y="738"/>
                </a:lnTo>
                <a:lnTo>
                  <a:pt x="1101" y="736"/>
                </a:lnTo>
                <a:lnTo>
                  <a:pt x="1104" y="735"/>
                </a:lnTo>
                <a:lnTo>
                  <a:pt x="1108" y="735"/>
                </a:lnTo>
                <a:lnTo>
                  <a:pt x="1113" y="731"/>
                </a:lnTo>
                <a:lnTo>
                  <a:pt x="1118" y="728"/>
                </a:lnTo>
                <a:lnTo>
                  <a:pt x="1120" y="726"/>
                </a:lnTo>
                <a:lnTo>
                  <a:pt x="1120" y="723"/>
                </a:lnTo>
                <a:lnTo>
                  <a:pt x="1120" y="718"/>
                </a:lnTo>
              </a:path>
            </a:pathLst>
          </a:custGeom>
          <a:solidFill>
            <a:srgbClr val="C00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88" name="Freeform 23">
            <a:extLst>
              <a:ext uri="{FF2B5EF4-FFF2-40B4-BE49-F238E27FC236}">
                <a16:creationId xmlns:a16="http://schemas.microsoft.com/office/drawing/2014/main" id="{8B0EB941-5CEA-4B4C-8005-B1295E51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753" y="5600804"/>
            <a:ext cx="354633" cy="296832"/>
          </a:xfrm>
          <a:custGeom>
            <a:avLst/>
            <a:gdLst>
              <a:gd name="T0" fmla="*/ 319026 w 896"/>
              <a:gd name="T1" fmla="*/ 99814 h 793"/>
              <a:gd name="T2" fmla="*/ 306078 w 896"/>
              <a:gd name="T3" fmla="*/ 76392 h 793"/>
              <a:gd name="T4" fmla="*/ 293130 w 896"/>
              <a:gd name="T5" fmla="*/ 48646 h 793"/>
              <a:gd name="T6" fmla="*/ 278383 w 896"/>
              <a:gd name="T7" fmla="*/ 42520 h 793"/>
              <a:gd name="T8" fmla="*/ 266874 w 896"/>
              <a:gd name="T9" fmla="*/ 39998 h 793"/>
              <a:gd name="T10" fmla="*/ 255724 w 896"/>
              <a:gd name="T11" fmla="*/ 37115 h 793"/>
              <a:gd name="T12" fmla="*/ 243496 w 896"/>
              <a:gd name="T13" fmla="*/ 28467 h 793"/>
              <a:gd name="T14" fmla="*/ 235943 w 896"/>
              <a:gd name="T15" fmla="*/ 19819 h 793"/>
              <a:gd name="T16" fmla="*/ 231267 w 896"/>
              <a:gd name="T17" fmla="*/ 5045 h 793"/>
              <a:gd name="T18" fmla="*/ 214003 w 896"/>
              <a:gd name="T19" fmla="*/ 0 h 793"/>
              <a:gd name="T20" fmla="*/ 189545 w 896"/>
              <a:gd name="T21" fmla="*/ 9369 h 793"/>
              <a:gd name="T22" fmla="*/ 175159 w 896"/>
              <a:gd name="T23" fmla="*/ 14414 h 793"/>
              <a:gd name="T24" fmla="*/ 156815 w 896"/>
              <a:gd name="T25" fmla="*/ 14414 h 793"/>
              <a:gd name="T26" fmla="*/ 146025 w 896"/>
              <a:gd name="T27" fmla="*/ 21260 h 793"/>
              <a:gd name="T28" fmla="*/ 135595 w 896"/>
              <a:gd name="T29" fmla="*/ 29548 h 793"/>
              <a:gd name="T30" fmla="*/ 107181 w 896"/>
              <a:gd name="T31" fmla="*/ 37115 h 793"/>
              <a:gd name="T32" fmla="*/ 96031 w 896"/>
              <a:gd name="T33" fmla="*/ 50808 h 793"/>
              <a:gd name="T34" fmla="*/ 83803 w 896"/>
              <a:gd name="T35" fmla="*/ 50808 h 793"/>
              <a:gd name="T36" fmla="*/ 83083 w 896"/>
              <a:gd name="T37" fmla="*/ 48286 h 793"/>
              <a:gd name="T38" fmla="*/ 79487 w 896"/>
              <a:gd name="T39" fmla="*/ 46844 h 793"/>
              <a:gd name="T40" fmla="*/ 66179 w 896"/>
              <a:gd name="T41" fmla="*/ 54772 h 793"/>
              <a:gd name="T42" fmla="*/ 59345 w 896"/>
              <a:gd name="T43" fmla="*/ 59096 h 793"/>
              <a:gd name="T44" fmla="*/ 49634 w 896"/>
              <a:gd name="T45" fmla="*/ 64141 h 793"/>
              <a:gd name="T46" fmla="*/ 47117 w 896"/>
              <a:gd name="T47" fmla="*/ 64861 h 793"/>
              <a:gd name="T48" fmla="*/ 33449 w 896"/>
              <a:gd name="T49" fmla="*/ 75672 h 793"/>
              <a:gd name="T50" fmla="*/ 32370 w 896"/>
              <a:gd name="T51" fmla="*/ 79635 h 793"/>
              <a:gd name="T52" fmla="*/ 31291 w 896"/>
              <a:gd name="T53" fmla="*/ 80716 h 793"/>
              <a:gd name="T54" fmla="*/ 25536 w 896"/>
              <a:gd name="T55" fmla="*/ 102697 h 793"/>
              <a:gd name="T56" fmla="*/ 12588 w 896"/>
              <a:gd name="T57" fmla="*/ 105940 h 793"/>
              <a:gd name="T58" fmla="*/ 5395 w 896"/>
              <a:gd name="T59" fmla="*/ 138010 h 793"/>
              <a:gd name="T60" fmla="*/ 9711 w 896"/>
              <a:gd name="T61" fmla="*/ 157108 h 793"/>
              <a:gd name="T62" fmla="*/ 2158 w 896"/>
              <a:gd name="T63" fmla="*/ 175846 h 793"/>
              <a:gd name="T64" fmla="*/ 10430 w 896"/>
              <a:gd name="T65" fmla="*/ 194584 h 793"/>
              <a:gd name="T66" fmla="*/ 10430 w 896"/>
              <a:gd name="T67" fmla="*/ 206835 h 793"/>
              <a:gd name="T68" fmla="*/ 16904 w 896"/>
              <a:gd name="T69" fmla="*/ 228096 h 793"/>
              <a:gd name="T70" fmla="*/ 27335 w 896"/>
              <a:gd name="T71" fmla="*/ 238545 h 793"/>
              <a:gd name="T72" fmla="*/ 28773 w 896"/>
              <a:gd name="T73" fmla="*/ 240707 h 793"/>
              <a:gd name="T74" fmla="*/ 30572 w 896"/>
              <a:gd name="T75" fmla="*/ 240707 h 793"/>
              <a:gd name="T76" fmla="*/ 39204 w 896"/>
              <a:gd name="T77" fmla="*/ 243590 h 793"/>
              <a:gd name="T78" fmla="*/ 61863 w 896"/>
              <a:gd name="T79" fmla="*/ 258364 h 793"/>
              <a:gd name="T80" fmla="*/ 83083 w 896"/>
              <a:gd name="T81" fmla="*/ 269535 h 793"/>
              <a:gd name="T82" fmla="*/ 86320 w 896"/>
              <a:gd name="T83" fmla="*/ 285390 h 793"/>
              <a:gd name="T84" fmla="*/ 93514 w 896"/>
              <a:gd name="T85" fmla="*/ 281066 h 793"/>
              <a:gd name="T86" fmla="*/ 115094 w 896"/>
              <a:gd name="T87" fmla="*/ 271336 h 793"/>
              <a:gd name="T88" fmla="*/ 118691 w 896"/>
              <a:gd name="T89" fmla="*/ 270616 h 793"/>
              <a:gd name="T90" fmla="*/ 123007 w 896"/>
              <a:gd name="T91" fmla="*/ 270255 h 793"/>
              <a:gd name="T92" fmla="*/ 131639 w 896"/>
              <a:gd name="T93" fmla="*/ 267012 h 793"/>
              <a:gd name="T94" fmla="*/ 145306 w 896"/>
              <a:gd name="T95" fmla="*/ 260887 h 793"/>
              <a:gd name="T96" fmla="*/ 155736 w 896"/>
              <a:gd name="T97" fmla="*/ 265931 h 793"/>
              <a:gd name="T98" fmla="*/ 167246 w 896"/>
              <a:gd name="T99" fmla="*/ 260887 h 793"/>
              <a:gd name="T100" fmla="*/ 187028 w 896"/>
              <a:gd name="T101" fmla="*/ 253319 h 793"/>
              <a:gd name="T102" fmla="*/ 191703 w 896"/>
              <a:gd name="T103" fmla="*/ 243590 h 793"/>
              <a:gd name="T104" fmla="*/ 199256 w 896"/>
              <a:gd name="T105" fmla="*/ 228816 h 793"/>
              <a:gd name="T106" fmla="*/ 211485 w 896"/>
              <a:gd name="T107" fmla="*/ 214763 h 793"/>
              <a:gd name="T108" fmla="*/ 229828 w 896"/>
              <a:gd name="T109" fmla="*/ 207196 h 793"/>
              <a:gd name="T110" fmla="*/ 253207 w 896"/>
              <a:gd name="T111" fmla="*/ 212241 h 793"/>
              <a:gd name="T112" fmla="*/ 262918 w 896"/>
              <a:gd name="T113" fmla="*/ 211520 h 793"/>
              <a:gd name="T114" fmla="*/ 280182 w 896"/>
              <a:gd name="T115" fmla="*/ 204313 h 793"/>
              <a:gd name="T116" fmla="*/ 286296 w 896"/>
              <a:gd name="T117" fmla="*/ 198548 h 793"/>
              <a:gd name="T118" fmla="*/ 298525 w 896"/>
              <a:gd name="T119" fmla="*/ 174044 h 793"/>
              <a:gd name="T120" fmla="*/ 307876 w 896"/>
              <a:gd name="T121" fmla="*/ 165396 h 793"/>
              <a:gd name="T122" fmla="*/ 321903 w 896"/>
              <a:gd name="T123" fmla="*/ 159991 h 7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896" h="793">
                <a:moveTo>
                  <a:pt x="888" y="349"/>
                </a:moveTo>
                <a:lnTo>
                  <a:pt x="888" y="349"/>
                </a:lnTo>
                <a:lnTo>
                  <a:pt x="882" y="343"/>
                </a:lnTo>
                <a:lnTo>
                  <a:pt x="878" y="338"/>
                </a:lnTo>
                <a:lnTo>
                  <a:pt x="876" y="330"/>
                </a:lnTo>
                <a:lnTo>
                  <a:pt x="875" y="321"/>
                </a:lnTo>
                <a:lnTo>
                  <a:pt x="878" y="306"/>
                </a:lnTo>
                <a:lnTo>
                  <a:pt x="882" y="292"/>
                </a:lnTo>
                <a:lnTo>
                  <a:pt x="887" y="277"/>
                </a:lnTo>
                <a:lnTo>
                  <a:pt x="888" y="260"/>
                </a:lnTo>
                <a:lnTo>
                  <a:pt x="885" y="251"/>
                </a:lnTo>
                <a:lnTo>
                  <a:pt x="880" y="245"/>
                </a:lnTo>
                <a:lnTo>
                  <a:pt x="876" y="236"/>
                </a:lnTo>
                <a:lnTo>
                  <a:pt x="875" y="231"/>
                </a:lnTo>
                <a:lnTo>
                  <a:pt x="875" y="226"/>
                </a:lnTo>
                <a:lnTo>
                  <a:pt x="863" y="219"/>
                </a:lnTo>
                <a:lnTo>
                  <a:pt x="851" y="212"/>
                </a:lnTo>
                <a:lnTo>
                  <a:pt x="841" y="204"/>
                </a:lnTo>
                <a:lnTo>
                  <a:pt x="834" y="192"/>
                </a:lnTo>
                <a:lnTo>
                  <a:pt x="830" y="181"/>
                </a:lnTo>
                <a:lnTo>
                  <a:pt x="829" y="170"/>
                </a:lnTo>
                <a:lnTo>
                  <a:pt x="825" y="159"/>
                </a:lnTo>
                <a:lnTo>
                  <a:pt x="827" y="144"/>
                </a:lnTo>
                <a:lnTo>
                  <a:pt x="820" y="141"/>
                </a:lnTo>
                <a:lnTo>
                  <a:pt x="815" y="135"/>
                </a:lnTo>
                <a:lnTo>
                  <a:pt x="810" y="130"/>
                </a:lnTo>
                <a:lnTo>
                  <a:pt x="806" y="123"/>
                </a:lnTo>
                <a:lnTo>
                  <a:pt x="799" y="123"/>
                </a:lnTo>
                <a:lnTo>
                  <a:pt x="793" y="123"/>
                </a:lnTo>
                <a:lnTo>
                  <a:pt x="786" y="123"/>
                </a:lnTo>
                <a:lnTo>
                  <a:pt x="779" y="123"/>
                </a:lnTo>
                <a:lnTo>
                  <a:pt x="777" y="120"/>
                </a:lnTo>
                <a:lnTo>
                  <a:pt x="774" y="118"/>
                </a:lnTo>
                <a:lnTo>
                  <a:pt x="772" y="117"/>
                </a:lnTo>
                <a:lnTo>
                  <a:pt x="765" y="117"/>
                </a:lnTo>
                <a:lnTo>
                  <a:pt x="759" y="117"/>
                </a:lnTo>
                <a:lnTo>
                  <a:pt x="752" y="118"/>
                </a:lnTo>
                <a:lnTo>
                  <a:pt x="745" y="117"/>
                </a:lnTo>
                <a:lnTo>
                  <a:pt x="743" y="115"/>
                </a:lnTo>
                <a:lnTo>
                  <a:pt x="743" y="113"/>
                </a:lnTo>
                <a:lnTo>
                  <a:pt x="742" y="111"/>
                </a:lnTo>
                <a:lnTo>
                  <a:pt x="738" y="110"/>
                </a:lnTo>
                <a:lnTo>
                  <a:pt x="728" y="110"/>
                </a:lnTo>
                <a:lnTo>
                  <a:pt x="723" y="110"/>
                </a:lnTo>
                <a:lnTo>
                  <a:pt x="718" y="110"/>
                </a:lnTo>
                <a:lnTo>
                  <a:pt x="716" y="108"/>
                </a:lnTo>
                <a:lnTo>
                  <a:pt x="716" y="106"/>
                </a:lnTo>
                <a:lnTo>
                  <a:pt x="714" y="105"/>
                </a:lnTo>
                <a:lnTo>
                  <a:pt x="711" y="103"/>
                </a:lnTo>
                <a:lnTo>
                  <a:pt x="706" y="101"/>
                </a:lnTo>
                <a:lnTo>
                  <a:pt x="702" y="98"/>
                </a:lnTo>
                <a:lnTo>
                  <a:pt x="697" y="96"/>
                </a:lnTo>
                <a:lnTo>
                  <a:pt x="690" y="96"/>
                </a:lnTo>
                <a:lnTo>
                  <a:pt x="687" y="91"/>
                </a:lnTo>
                <a:lnTo>
                  <a:pt x="684" y="86"/>
                </a:lnTo>
                <a:lnTo>
                  <a:pt x="678" y="82"/>
                </a:lnTo>
                <a:lnTo>
                  <a:pt x="677" y="79"/>
                </a:lnTo>
                <a:lnTo>
                  <a:pt x="677" y="76"/>
                </a:lnTo>
                <a:lnTo>
                  <a:pt x="675" y="70"/>
                </a:lnTo>
                <a:lnTo>
                  <a:pt x="672" y="67"/>
                </a:lnTo>
                <a:lnTo>
                  <a:pt x="663" y="62"/>
                </a:lnTo>
                <a:lnTo>
                  <a:pt x="661" y="60"/>
                </a:lnTo>
                <a:lnTo>
                  <a:pt x="661" y="57"/>
                </a:lnTo>
                <a:lnTo>
                  <a:pt x="660" y="55"/>
                </a:lnTo>
                <a:lnTo>
                  <a:pt x="656" y="55"/>
                </a:lnTo>
                <a:lnTo>
                  <a:pt x="656" y="38"/>
                </a:lnTo>
                <a:lnTo>
                  <a:pt x="658" y="31"/>
                </a:lnTo>
                <a:lnTo>
                  <a:pt x="660" y="29"/>
                </a:lnTo>
                <a:lnTo>
                  <a:pt x="663" y="28"/>
                </a:lnTo>
                <a:lnTo>
                  <a:pt x="660" y="23"/>
                </a:lnTo>
                <a:lnTo>
                  <a:pt x="656" y="18"/>
                </a:lnTo>
                <a:lnTo>
                  <a:pt x="649" y="14"/>
                </a:lnTo>
                <a:lnTo>
                  <a:pt x="643" y="14"/>
                </a:lnTo>
                <a:lnTo>
                  <a:pt x="636" y="14"/>
                </a:lnTo>
                <a:lnTo>
                  <a:pt x="627" y="16"/>
                </a:lnTo>
                <a:lnTo>
                  <a:pt x="622" y="14"/>
                </a:lnTo>
                <a:lnTo>
                  <a:pt x="617" y="12"/>
                </a:lnTo>
                <a:lnTo>
                  <a:pt x="614" y="9"/>
                </a:lnTo>
                <a:lnTo>
                  <a:pt x="610" y="6"/>
                </a:lnTo>
                <a:lnTo>
                  <a:pt x="607" y="2"/>
                </a:lnTo>
                <a:lnTo>
                  <a:pt x="602" y="0"/>
                </a:lnTo>
                <a:lnTo>
                  <a:pt x="595" y="0"/>
                </a:lnTo>
                <a:lnTo>
                  <a:pt x="586" y="0"/>
                </a:lnTo>
                <a:lnTo>
                  <a:pt x="580" y="2"/>
                </a:lnTo>
                <a:lnTo>
                  <a:pt x="574" y="6"/>
                </a:lnTo>
                <a:lnTo>
                  <a:pt x="568" y="7"/>
                </a:lnTo>
                <a:lnTo>
                  <a:pt x="556" y="12"/>
                </a:lnTo>
                <a:lnTo>
                  <a:pt x="545" y="19"/>
                </a:lnTo>
                <a:lnTo>
                  <a:pt x="533" y="24"/>
                </a:lnTo>
                <a:lnTo>
                  <a:pt x="527" y="26"/>
                </a:lnTo>
                <a:lnTo>
                  <a:pt x="520" y="28"/>
                </a:lnTo>
                <a:lnTo>
                  <a:pt x="515" y="31"/>
                </a:lnTo>
                <a:lnTo>
                  <a:pt x="508" y="33"/>
                </a:lnTo>
                <a:lnTo>
                  <a:pt x="503" y="36"/>
                </a:lnTo>
                <a:lnTo>
                  <a:pt x="501" y="38"/>
                </a:lnTo>
                <a:lnTo>
                  <a:pt x="499" y="41"/>
                </a:lnTo>
                <a:lnTo>
                  <a:pt x="493" y="41"/>
                </a:lnTo>
                <a:lnTo>
                  <a:pt x="487" y="40"/>
                </a:lnTo>
                <a:lnTo>
                  <a:pt x="479" y="35"/>
                </a:lnTo>
                <a:lnTo>
                  <a:pt x="470" y="29"/>
                </a:lnTo>
                <a:lnTo>
                  <a:pt x="465" y="28"/>
                </a:lnTo>
                <a:lnTo>
                  <a:pt x="458" y="28"/>
                </a:lnTo>
                <a:lnTo>
                  <a:pt x="450" y="33"/>
                </a:lnTo>
                <a:lnTo>
                  <a:pt x="445" y="35"/>
                </a:lnTo>
                <a:lnTo>
                  <a:pt x="438" y="35"/>
                </a:lnTo>
                <a:lnTo>
                  <a:pt x="436" y="40"/>
                </a:lnTo>
                <a:lnTo>
                  <a:pt x="435" y="41"/>
                </a:lnTo>
                <a:lnTo>
                  <a:pt x="431" y="41"/>
                </a:lnTo>
                <a:lnTo>
                  <a:pt x="423" y="47"/>
                </a:lnTo>
                <a:lnTo>
                  <a:pt x="419" y="50"/>
                </a:lnTo>
                <a:lnTo>
                  <a:pt x="418" y="55"/>
                </a:lnTo>
                <a:lnTo>
                  <a:pt x="412" y="55"/>
                </a:lnTo>
                <a:lnTo>
                  <a:pt x="409" y="57"/>
                </a:lnTo>
                <a:lnTo>
                  <a:pt x="406" y="59"/>
                </a:lnTo>
                <a:lnTo>
                  <a:pt x="404" y="62"/>
                </a:lnTo>
                <a:lnTo>
                  <a:pt x="395" y="67"/>
                </a:lnTo>
                <a:lnTo>
                  <a:pt x="392" y="70"/>
                </a:lnTo>
                <a:lnTo>
                  <a:pt x="390" y="76"/>
                </a:lnTo>
                <a:lnTo>
                  <a:pt x="385" y="76"/>
                </a:lnTo>
                <a:lnTo>
                  <a:pt x="382" y="77"/>
                </a:lnTo>
                <a:lnTo>
                  <a:pt x="378" y="79"/>
                </a:lnTo>
                <a:lnTo>
                  <a:pt x="377" y="82"/>
                </a:lnTo>
                <a:lnTo>
                  <a:pt x="363" y="82"/>
                </a:lnTo>
                <a:lnTo>
                  <a:pt x="358" y="86"/>
                </a:lnTo>
                <a:lnTo>
                  <a:pt x="351" y="88"/>
                </a:lnTo>
                <a:lnTo>
                  <a:pt x="336" y="91"/>
                </a:lnTo>
                <a:lnTo>
                  <a:pt x="322" y="93"/>
                </a:lnTo>
                <a:lnTo>
                  <a:pt x="308" y="96"/>
                </a:lnTo>
                <a:lnTo>
                  <a:pt x="303" y="100"/>
                </a:lnTo>
                <a:lnTo>
                  <a:pt x="298" y="103"/>
                </a:lnTo>
                <a:lnTo>
                  <a:pt x="293" y="108"/>
                </a:lnTo>
                <a:lnTo>
                  <a:pt x="288" y="110"/>
                </a:lnTo>
                <a:lnTo>
                  <a:pt x="283" y="113"/>
                </a:lnTo>
                <a:lnTo>
                  <a:pt x="278" y="117"/>
                </a:lnTo>
                <a:lnTo>
                  <a:pt x="274" y="123"/>
                </a:lnTo>
                <a:lnTo>
                  <a:pt x="274" y="130"/>
                </a:lnTo>
                <a:lnTo>
                  <a:pt x="271" y="135"/>
                </a:lnTo>
                <a:lnTo>
                  <a:pt x="267" y="141"/>
                </a:lnTo>
                <a:lnTo>
                  <a:pt x="262" y="144"/>
                </a:lnTo>
                <a:lnTo>
                  <a:pt x="260" y="151"/>
                </a:lnTo>
                <a:lnTo>
                  <a:pt x="252" y="149"/>
                </a:lnTo>
                <a:lnTo>
                  <a:pt x="247" y="147"/>
                </a:lnTo>
                <a:lnTo>
                  <a:pt x="242" y="144"/>
                </a:lnTo>
                <a:lnTo>
                  <a:pt x="233" y="144"/>
                </a:lnTo>
                <a:lnTo>
                  <a:pt x="233" y="141"/>
                </a:lnTo>
                <a:lnTo>
                  <a:pt x="233" y="139"/>
                </a:lnTo>
                <a:lnTo>
                  <a:pt x="233" y="137"/>
                </a:lnTo>
                <a:lnTo>
                  <a:pt x="233" y="135"/>
                </a:lnTo>
                <a:lnTo>
                  <a:pt x="231" y="134"/>
                </a:lnTo>
                <a:lnTo>
                  <a:pt x="228" y="132"/>
                </a:lnTo>
                <a:lnTo>
                  <a:pt x="225" y="132"/>
                </a:lnTo>
                <a:lnTo>
                  <a:pt x="225" y="130"/>
                </a:lnTo>
                <a:lnTo>
                  <a:pt x="221" y="130"/>
                </a:lnTo>
                <a:lnTo>
                  <a:pt x="216" y="130"/>
                </a:lnTo>
                <a:lnTo>
                  <a:pt x="206" y="132"/>
                </a:lnTo>
                <a:lnTo>
                  <a:pt x="196" y="134"/>
                </a:lnTo>
                <a:lnTo>
                  <a:pt x="189" y="141"/>
                </a:lnTo>
                <a:lnTo>
                  <a:pt x="187" y="144"/>
                </a:lnTo>
                <a:lnTo>
                  <a:pt x="185" y="147"/>
                </a:lnTo>
                <a:lnTo>
                  <a:pt x="184" y="152"/>
                </a:lnTo>
                <a:lnTo>
                  <a:pt x="182" y="158"/>
                </a:lnTo>
                <a:lnTo>
                  <a:pt x="180" y="159"/>
                </a:lnTo>
                <a:lnTo>
                  <a:pt x="177" y="161"/>
                </a:lnTo>
                <a:lnTo>
                  <a:pt x="175" y="163"/>
                </a:lnTo>
                <a:lnTo>
                  <a:pt x="165" y="164"/>
                </a:lnTo>
                <a:lnTo>
                  <a:pt x="156" y="168"/>
                </a:lnTo>
                <a:lnTo>
                  <a:pt x="151" y="173"/>
                </a:lnTo>
                <a:lnTo>
                  <a:pt x="144" y="178"/>
                </a:lnTo>
                <a:lnTo>
                  <a:pt x="141" y="178"/>
                </a:lnTo>
                <a:lnTo>
                  <a:pt x="138" y="178"/>
                </a:lnTo>
                <a:lnTo>
                  <a:pt x="136" y="178"/>
                </a:lnTo>
                <a:lnTo>
                  <a:pt x="134" y="178"/>
                </a:lnTo>
                <a:lnTo>
                  <a:pt x="133" y="180"/>
                </a:lnTo>
                <a:lnTo>
                  <a:pt x="131" y="180"/>
                </a:lnTo>
                <a:lnTo>
                  <a:pt x="129" y="185"/>
                </a:lnTo>
                <a:lnTo>
                  <a:pt x="126" y="190"/>
                </a:lnTo>
                <a:lnTo>
                  <a:pt x="117" y="197"/>
                </a:lnTo>
                <a:lnTo>
                  <a:pt x="109" y="202"/>
                </a:lnTo>
                <a:lnTo>
                  <a:pt x="100" y="207"/>
                </a:lnTo>
                <a:lnTo>
                  <a:pt x="98" y="209"/>
                </a:lnTo>
                <a:lnTo>
                  <a:pt x="97" y="210"/>
                </a:lnTo>
                <a:lnTo>
                  <a:pt x="93" y="210"/>
                </a:lnTo>
                <a:lnTo>
                  <a:pt x="92" y="214"/>
                </a:lnTo>
                <a:lnTo>
                  <a:pt x="92" y="216"/>
                </a:lnTo>
                <a:lnTo>
                  <a:pt x="92" y="217"/>
                </a:lnTo>
                <a:lnTo>
                  <a:pt x="90" y="221"/>
                </a:lnTo>
                <a:lnTo>
                  <a:pt x="88" y="222"/>
                </a:lnTo>
                <a:lnTo>
                  <a:pt x="87" y="224"/>
                </a:lnTo>
                <a:lnTo>
                  <a:pt x="83" y="226"/>
                </a:lnTo>
                <a:lnTo>
                  <a:pt x="83" y="243"/>
                </a:lnTo>
                <a:lnTo>
                  <a:pt x="83" y="260"/>
                </a:lnTo>
                <a:lnTo>
                  <a:pt x="81" y="275"/>
                </a:lnTo>
                <a:lnTo>
                  <a:pt x="80" y="282"/>
                </a:lnTo>
                <a:lnTo>
                  <a:pt x="76" y="287"/>
                </a:lnTo>
                <a:lnTo>
                  <a:pt x="71" y="285"/>
                </a:lnTo>
                <a:lnTo>
                  <a:pt x="68" y="284"/>
                </a:lnTo>
                <a:lnTo>
                  <a:pt x="63" y="277"/>
                </a:lnTo>
                <a:lnTo>
                  <a:pt x="59" y="275"/>
                </a:lnTo>
                <a:lnTo>
                  <a:pt x="54" y="274"/>
                </a:lnTo>
                <a:lnTo>
                  <a:pt x="49" y="272"/>
                </a:lnTo>
                <a:lnTo>
                  <a:pt x="42" y="274"/>
                </a:lnTo>
                <a:lnTo>
                  <a:pt x="39" y="277"/>
                </a:lnTo>
                <a:lnTo>
                  <a:pt x="37" y="282"/>
                </a:lnTo>
                <a:lnTo>
                  <a:pt x="35" y="294"/>
                </a:lnTo>
                <a:lnTo>
                  <a:pt x="35" y="321"/>
                </a:lnTo>
                <a:lnTo>
                  <a:pt x="32" y="323"/>
                </a:lnTo>
                <a:lnTo>
                  <a:pt x="30" y="326"/>
                </a:lnTo>
                <a:lnTo>
                  <a:pt x="29" y="330"/>
                </a:lnTo>
                <a:lnTo>
                  <a:pt x="29" y="335"/>
                </a:lnTo>
                <a:lnTo>
                  <a:pt x="23" y="345"/>
                </a:lnTo>
                <a:lnTo>
                  <a:pt x="20" y="357"/>
                </a:lnTo>
                <a:lnTo>
                  <a:pt x="15" y="383"/>
                </a:lnTo>
                <a:lnTo>
                  <a:pt x="18" y="386"/>
                </a:lnTo>
                <a:lnTo>
                  <a:pt x="20" y="391"/>
                </a:lnTo>
                <a:lnTo>
                  <a:pt x="22" y="403"/>
                </a:lnTo>
                <a:lnTo>
                  <a:pt x="23" y="415"/>
                </a:lnTo>
                <a:lnTo>
                  <a:pt x="25" y="420"/>
                </a:lnTo>
                <a:lnTo>
                  <a:pt x="29" y="424"/>
                </a:lnTo>
                <a:lnTo>
                  <a:pt x="29" y="430"/>
                </a:lnTo>
                <a:lnTo>
                  <a:pt x="27" y="436"/>
                </a:lnTo>
                <a:lnTo>
                  <a:pt x="22" y="439"/>
                </a:lnTo>
                <a:lnTo>
                  <a:pt x="11" y="441"/>
                </a:lnTo>
                <a:lnTo>
                  <a:pt x="6" y="442"/>
                </a:lnTo>
                <a:lnTo>
                  <a:pt x="3" y="446"/>
                </a:lnTo>
                <a:lnTo>
                  <a:pt x="1" y="451"/>
                </a:lnTo>
                <a:lnTo>
                  <a:pt x="1" y="458"/>
                </a:lnTo>
                <a:lnTo>
                  <a:pt x="0" y="471"/>
                </a:lnTo>
                <a:lnTo>
                  <a:pt x="3" y="480"/>
                </a:lnTo>
                <a:lnTo>
                  <a:pt x="6" y="488"/>
                </a:lnTo>
                <a:lnTo>
                  <a:pt x="13" y="493"/>
                </a:lnTo>
                <a:lnTo>
                  <a:pt x="25" y="505"/>
                </a:lnTo>
                <a:lnTo>
                  <a:pt x="32" y="511"/>
                </a:lnTo>
                <a:lnTo>
                  <a:pt x="35" y="519"/>
                </a:lnTo>
                <a:lnTo>
                  <a:pt x="30" y="521"/>
                </a:lnTo>
                <a:lnTo>
                  <a:pt x="29" y="526"/>
                </a:lnTo>
                <a:lnTo>
                  <a:pt x="29" y="533"/>
                </a:lnTo>
                <a:lnTo>
                  <a:pt x="29" y="540"/>
                </a:lnTo>
                <a:lnTo>
                  <a:pt x="27" y="545"/>
                </a:lnTo>
                <a:lnTo>
                  <a:pt x="23" y="550"/>
                </a:lnTo>
                <a:lnTo>
                  <a:pt x="22" y="553"/>
                </a:lnTo>
                <a:lnTo>
                  <a:pt x="22" y="560"/>
                </a:lnTo>
                <a:lnTo>
                  <a:pt x="22" y="565"/>
                </a:lnTo>
                <a:lnTo>
                  <a:pt x="25" y="567"/>
                </a:lnTo>
                <a:lnTo>
                  <a:pt x="27" y="570"/>
                </a:lnTo>
                <a:lnTo>
                  <a:pt x="29" y="574"/>
                </a:lnTo>
                <a:lnTo>
                  <a:pt x="22" y="574"/>
                </a:lnTo>
                <a:lnTo>
                  <a:pt x="22" y="577"/>
                </a:lnTo>
                <a:lnTo>
                  <a:pt x="22" y="580"/>
                </a:lnTo>
                <a:lnTo>
                  <a:pt x="22" y="584"/>
                </a:lnTo>
                <a:lnTo>
                  <a:pt x="22" y="587"/>
                </a:lnTo>
                <a:lnTo>
                  <a:pt x="37" y="613"/>
                </a:lnTo>
                <a:lnTo>
                  <a:pt x="44" y="625"/>
                </a:lnTo>
                <a:lnTo>
                  <a:pt x="47" y="633"/>
                </a:lnTo>
                <a:lnTo>
                  <a:pt x="49" y="642"/>
                </a:lnTo>
                <a:lnTo>
                  <a:pt x="56" y="642"/>
                </a:lnTo>
                <a:lnTo>
                  <a:pt x="59" y="644"/>
                </a:lnTo>
                <a:lnTo>
                  <a:pt x="63" y="647"/>
                </a:lnTo>
                <a:lnTo>
                  <a:pt x="64" y="651"/>
                </a:lnTo>
                <a:lnTo>
                  <a:pt x="66" y="656"/>
                </a:lnTo>
                <a:lnTo>
                  <a:pt x="68" y="659"/>
                </a:lnTo>
                <a:lnTo>
                  <a:pt x="71" y="662"/>
                </a:lnTo>
                <a:lnTo>
                  <a:pt x="76" y="662"/>
                </a:lnTo>
                <a:lnTo>
                  <a:pt x="76" y="664"/>
                </a:lnTo>
                <a:lnTo>
                  <a:pt x="76" y="666"/>
                </a:lnTo>
                <a:lnTo>
                  <a:pt x="78" y="666"/>
                </a:lnTo>
                <a:lnTo>
                  <a:pt x="78" y="668"/>
                </a:lnTo>
                <a:lnTo>
                  <a:pt x="80" y="668"/>
                </a:lnTo>
                <a:lnTo>
                  <a:pt x="81" y="668"/>
                </a:lnTo>
                <a:lnTo>
                  <a:pt x="83" y="668"/>
                </a:lnTo>
                <a:lnTo>
                  <a:pt x="85" y="668"/>
                </a:lnTo>
                <a:lnTo>
                  <a:pt x="90" y="669"/>
                </a:lnTo>
                <a:lnTo>
                  <a:pt x="98" y="673"/>
                </a:lnTo>
                <a:lnTo>
                  <a:pt x="102" y="674"/>
                </a:lnTo>
                <a:lnTo>
                  <a:pt x="107" y="676"/>
                </a:lnTo>
                <a:lnTo>
                  <a:pt x="109" y="676"/>
                </a:lnTo>
                <a:lnTo>
                  <a:pt x="114" y="676"/>
                </a:lnTo>
                <a:lnTo>
                  <a:pt x="121" y="680"/>
                </a:lnTo>
                <a:lnTo>
                  <a:pt x="133" y="688"/>
                </a:lnTo>
                <a:lnTo>
                  <a:pt x="156" y="707"/>
                </a:lnTo>
                <a:lnTo>
                  <a:pt x="165" y="712"/>
                </a:lnTo>
                <a:lnTo>
                  <a:pt x="172" y="717"/>
                </a:lnTo>
                <a:lnTo>
                  <a:pt x="180" y="717"/>
                </a:lnTo>
                <a:lnTo>
                  <a:pt x="185" y="721"/>
                </a:lnTo>
                <a:lnTo>
                  <a:pt x="192" y="724"/>
                </a:lnTo>
                <a:lnTo>
                  <a:pt x="199" y="724"/>
                </a:lnTo>
                <a:lnTo>
                  <a:pt x="202" y="729"/>
                </a:lnTo>
                <a:lnTo>
                  <a:pt x="204" y="736"/>
                </a:lnTo>
                <a:lnTo>
                  <a:pt x="225" y="743"/>
                </a:lnTo>
                <a:lnTo>
                  <a:pt x="231" y="748"/>
                </a:lnTo>
                <a:lnTo>
                  <a:pt x="235" y="751"/>
                </a:lnTo>
                <a:lnTo>
                  <a:pt x="237" y="756"/>
                </a:lnTo>
                <a:lnTo>
                  <a:pt x="238" y="765"/>
                </a:lnTo>
                <a:lnTo>
                  <a:pt x="238" y="775"/>
                </a:lnTo>
                <a:lnTo>
                  <a:pt x="238" y="784"/>
                </a:lnTo>
                <a:lnTo>
                  <a:pt x="240" y="790"/>
                </a:lnTo>
                <a:lnTo>
                  <a:pt x="240" y="792"/>
                </a:lnTo>
                <a:lnTo>
                  <a:pt x="243" y="790"/>
                </a:lnTo>
                <a:lnTo>
                  <a:pt x="245" y="789"/>
                </a:lnTo>
                <a:lnTo>
                  <a:pt x="247" y="782"/>
                </a:lnTo>
                <a:lnTo>
                  <a:pt x="248" y="775"/>
                </a:lnTo>
                <a:lnTo>
                  <a:pt x="250" y="773"/>
                </a:lnTo>
                <a:lnTo>
                  <a:pt x="254" y="772"/>
                </a:lnTo>
                <a:lnTo>
                  <a:pt x="257" y="777"/>
                </a:lnTo>
                <a:lnTo>
                  <a:pt x="260" y="780"/>
                </a:lnTo>
                <a:lnTo>
                  <a:pt x="266" y="778"/>
                </a:lnTo>
                <a:lnTo>
                  <a:pt x="271" y="777"/>
                </a:lnTo>
                <a:lnTo>
                  <a:pt x="279" y="770"/>
                </a:lnTo>
                <a:lnTo>
                  <a:pt x="288" y="765"/>
                </a:lnTo>
                <a:lnTo>
                  <a:pt x="288" y="758"/>
                </a:lnTo>
                <a:lnTo>
                  <a:pt x="298" y="758"/>
                </a:lnTo>
                <a:lnTo>
                  <a:pt x="307" y="758"/>
                </a:lnTo>
                <a:lnTo>
                  <a:pt x="320" y="753"/>
                </a:lnTo>
                <a:lnTo>
                  <a:pt x="322" y="753"/>
                </a:lnTo>
                <a:lnTo>
                  <a:pt x="325" y="753"/>
                </a:lnTo>
                <a:lnTo>
                  <a:pt x="327" y="751"/>
                </a:lnTo>
                <a:lnTo>
                  <a:pt x="329" y="751"/>
                </a:lnTo>
                <a:lnTo>
                  <a:pt x="330" y="751"/>
                </a:lnTo>
                <a:lnTo>
                  <a:pt x="334" y="751"/>
                </a:lnTo>
                <a:lnTo>
                  <a:pt x="336" y="751"/>
                </a:lnTo>
                <a:lnTo>
                  <a:pt x="337" y="750"/>
                </a:lnTo>
                <a:lnTo>
                  <a:pt x="341" y="750"/>
                </a:lnTo>
                <a:lnTo>
                  <a:pt x="342" y="750"/>
                </a:lnTo>
                <a:lnTo>
                  <a:pt x="344" y="750"/>
                </a:lnTo>
                <a:lnTo>
                  <a:pt x="348" y="750"/>
                </a:lnTo>
                <a:lnTo>
                  <a:pt x="351" y="751"/>
                </a:lnTo>
                <a:lnTo>
                  <a:pt x="356" y="751"/>
                </a:lnTo>
                <a:lnTo>
                  <a:pt x="360" y="746"/>
                </a:lnTo>
                <a:lnTo>
                  <a:pt x="366" y="741"/>
                </a:lnTo>
                <a:lnTo>
                  <a:pt x="375" y="739"/>
                </a:lnTo>
                <a:lnTo>
                  <a:pt x="383" y="738"/>
                </a:lnTo>
                <a:lnTo>
                  <a:pt x="385" y="734"/>
                </a:lnTo>
                <a:lnTo>
                  <a:pt x="389" y="732"/>
                </a:lnTo>
                <a:lnTo>
                  <a:pt x="392" y="731"/>
                </a:lnTo>
                <a:lnTo>
                  <a:pt x="397" y="731"/>
                </a:lnTo>
                <a:lnTo>
                  <a:pt x="399" y="726"/>
                </a:lnTo>
                <a:lnTo>
                  <a:pt x="404" y="724"/>
                </a:lnTo>
                <a:lnTo>
                  <a:pt x="411" y="724"/>
                </a:lnTo>
                <a:lnTo>
                  <a:pt x="418" y="724"/>
                </a:lnTo>
                <a:lnTo>
                  <a:pt x="423" y="726"/>
                </a:lnTo>
                <a:lnTo>
                  <a:pt x="424" y="727"/>
                </a:lnTo>
                <a:lnTo>
                  <a:pt x="424" y="731"/>
                </a:lnTo>
                <a:lnTo>
                  <a:pt x="426" y="734"/>
                </a:lnTo>
                <a:lnTo>
                  <a:pt x="429" y="736"/>
                </a:lnTo>
                <a:lnTo>
                  <a:pt x="433" y="738"/>
                </a:lnTo>
                <a:lnTo>
                  <a:pt x="438" y="738"/>
                </a:lnTo>
                <a:lnTo>
                  <a:pt x="443" y="739"/>
                </a:lnTo>
                <a:lnTo>
                  <a:pt x="448" y="738"/>
                </a:lnTo>
                <a:lnTo>
                  <a:pt x="452" y="736"/>
                </a:lnTo>
                <a:lnTo>
                  <a:pt x="453" y="732"/>
                </a:lnTo>
                <a:lnTo>
                  <a:pt x="458" y="727"/>
                </a:lnTo>
                <a:lnTo>
                  <a:pt x="460" y="726"/>
                </a:lnTo>
                <a:lnTo>
                  <a:pt x="465" y="724"/>
                </a:lnTo>
                <a:lnTo>
                  <a:pt x="470" y="722"/>
                </a:lnTo>
                <a:lnTo>
                  <a:pt x="474" y="721"/>
                </a:lnTo>
                <a:lnTo>
                  <a:pt x="479" y="714"/>
                </a:lnTo>
                <a:lnTo>
                  <a:pt x="484" y="707"/>
                </a:lnTo>
                <a:lnTo>
                  <a:pt x="487" y="705"/>
                </a:lnTo>
                <a:lnTo>
                  <a:pt x="493" y="703"/>
                </a:lnTo>
                <a:lnTo>
                  <a:pt x="513" y="703"/>
                </a:lnTo>
                <a:lnTo>
                  <a:pt x="516" y="703"/>
                </a:lnTo>
                <a:lnTo>
                  <a:pt x="520" y="703"/>
                </a:lnTo>
                <a:lnTo>
                  <a:pt x="525" y="703"/>
                </a:lnTo>
                <a:lnTo>
                  <a:pt x="527" y="703"/>
                </a:lnTo>
                <a:lnTo>
                  <a:pt x="527" y="700"/>
                </a:lnTo>
                <a:lnTo>
                  <a:pt x="527" y="697"/>
                </a:lnTo>
                <a:lnTo>
                  <a:pt x="527" y="690"/>
                </a:lnTo>
                <a:lnTo>
                  <a:pt x="530" y="683"/>
                </a:lnTo>
                <a:lnTo>
                  <a:pt x="533" y="676"/>
                </a:lnTo>
                <a:lnTo>
                  <a:pt x="539" y="669"/>
                </a:lnTo>
                <a:lnTo>
                  <a:pt x="544" y="662"/>
                </a:lnTo>
                <a:lnTo>
                  <a:pt x="547" y="657"/>
                </a:lnTo>
                <a:lnTo>
                  <a:pt x="547" y="652"/>
                </a:lnTo>
                <a:lnTo>
                  <a:pt x="547" y="649"/>
                </a:lnTo>
                <a:lnTo>
                  <a:pt x="551" y="647"/>
                </a:lnTo>
                <a:lnTo>
                  <a:pt x="552" y="644"/>
                </a:lnTo>
                <a:lnTo>
                  <a:pt x="552" y="640"/>
                </a:lnTo>
                <a:lnTo>
                  <a:pt x="554" y="635"/>
                </a:lnTo>
                <a:lnTo>
                  <a:pt x="557" y="628"/>
                </a:lnTo>
                <a:lnTo>
                  <a:pt x="561" y="621"/>
                </a:lnTo>
                <a:lnTo>
                  <a:pt x="564" y="615"/>
                </a:lnTo>
                <a:lnTo>
                  <a:pt x="569" y="610"/>
                </a:lnTo>
                <a:lnTo>
                  <a:pt x="574" y="604"/>
                </a:lnTo>
                <a:lnTo>
                  <a:pt x="581" y="601"/>
                </a:lnTo>
                <a:lnTo>
                  <a:pt x="588" y="596"/>
                </a:lnTo>
                <a:lnTo>
                  <a:pt x="598" y="594"/>
                </a:lnTo>
                <a:lnTo>
                  <a:pt x="610" y="594"/>
                </a:lnTo>
                <a:lnTo>
                  <a:pt x="622" y="594"/>
                </a:lnTo>
                <a:lnTo>
                  <a:pt x="627" y="594"/>
                </a:lnTo>
                <a:lnTo>
                  <a:pt x="631" y="592"/>
                </a:lnTo>
                <a:lnTo>
                  <a:pt x="632" y="589"/>
                </a:lnTo>
                <a:lnTo>
                  <a:pt x="634" y="586"/>
                </a:lnTo>
                <a:lnTo>
                  <a:pt x="636" y="577"/>
                </a:lnTo>
                <a:lnTo>
                  <a:pt x="639" y="575"/>
                </a:lnTo>
                <a:lnTo>
                  <a:pt x="643" y="574"/>
                </a:lnTo>
                <a:lnTo>
                  <a:pt x="646" y="580"/>
                </a:lnTo>
                <a:lnTo>
                  <a:pt x="651" y="586"/>
                </a:lnTo>
                <a:lnTo>
                  <a:pt x="660" y="587"/>
                </a:lnTo>
                <a:lnTo>
                  <a:pt x="670" y="587"/>
                </a:lnTo>
                <a:lnTo>
                  <a:pt x="682" y="587"/>
                </a:lnTo>
                <a:lnTo>
                  <a:pt x="694" y="587"/>
                </a:lnTo>
                <a:lnTo>
                  <a:pt x="704" y="589"/>
                </a:lnTo>
                <a:lnTo>
                  <a:pt x="711" y="587"/>
                </a:lnTo>
                <a:lnTo>
                  <a:pt x="713" y="586"/>
                </a:lnTo>
                <a:lnTo>
                  <a:pt x="713" y="584"/>
                </a:lnTo>
                <a:lnTo>
                  <a:pt x="714" y="580"/>
                </a:lnTo>
                <a:lnTo>
                  <a:pt x="718" y="580"/>
                </a:lnTo>
                <a:lnTo>
                  <a:pt x="723" y="582"/>
                </a:lnTo>
                <a:lnTo>
                  <a:pt x="726" y="586"/>
                </a:lnTo>
                <a:lnTo>
                  <a:pt x="731" y="587"/>
                </a:lnTo>
                <a:lnTo>
                  <a:pt x="738" y="587"/>
                </a:lnTo>
                <a:lnTo>
                  <a:pt x="740" y="584"/>
                </a:lnTo>
                <a:lnTo>
                  <a:pt x="742" y="582"/>
                </a:lnTo>
                <a:lnTo>
                  <a:pt x="748" y="580"/>
                </a:lnTo>
                <a:lnTo>
                  <a:pt x="765" y="580"/>
                </a:lnTo>
                <a:lnTo>
                  <a:pt x="767" y="575"/>
                </a:lnTo>
                <a:lnTo>
                  <a:pt x="770" y="572"/>
                </a:lnTo>
                <a:lnTo>
                  <a:pt x="779" y="567"/>
                </a:lnTo>
                <a:lnTo>
                  <a:pt x="781" y="562"/>
                </a:lnTo>
                <a:lnTo>
                  <a:pt x="782" y="560"/>
                </a:lnTo>
                <a:lnTo>
                  <a:pt x="786" y="560"/>
                </a:lnTo>
                <a:lnTo>
                  <a:pt x="788" y="551"/>
                </a:lnTo>
                <a:lnTo>
                  <a:pt x="789" y="548"/>
                </a:lnTo>
                <a:lnTo>
                  <a:pt x="793" y="546"/>
                </a:lnTo>
                <a:lnTo>
                  <a:pt x="796" y="551"/>
                </a:lnTo>
                <a:lnTo>
                  <a:pt x="803" y="557"/>
                </a:lnTo>
                <a:lnTo>
                  <a:pt x="811" y="558"/>
                </a:lnTo>
                <a:lnTo>
                  <a:pt x="820" y="560"/>
                </a:lnTo>
                <a:lnTo>
                  <a:pt x="825" y="545"/>
                </a:lnTo>
                <a:lnTo>
                  <a:pt x="827" y="526"/>
                </a:lnTo>
                <a:lnTo>
                  <a:pt x="827" y="505"/>
                </a:lnTo>
                <a:lnTo>
                  <a:pt x="827" y="485"/>
                </a:lnTo>
                <a:lnTo>
                  <a:pt x="830" y="483"/>
                </a:lnTo>
                <a:lnTo>
                  <a:pt x="832" y="480"/>
                </a:lnTo>
                <a:lnTo>
                  <a:pt x="834" y="476"/>
                </a:lnTo>
                <a:lnTo>
                  <a:pt x="834" y="471"/>
                </a:lnTo>
                <a:lnTo>
                  <a:pt x="839" y="473"/>
                </a:lnTo>
                <a:lnTo>
                  <a:pt x="844" y="471"/>
                </a:lnTo>
                <a:lnTo>
                  <a:pt x="847" y="470"/>
                </a:lnTo>
                <a:lnTo>
                  <a:pt x="849" y="466"/>
                </a:lnTo>
                <a:lnTo>
                  <a:pt x="854" y="461"/>
                </a:lnTo>
                <a:lnTo>
                  <a:pt x="856" y="459"/>
                </a:lnTo>
                <a:lnTo>
                  <a:pt x="861" y="458"/>
                </a:lnTo>
                <a:lnTo>
                  <a:pt x="868" y="458"/>
                </a:lnTo>
                <a:lnTo>
                  <a:pt x="873" y="458"/>
                </a:lnTo>
                <a:lnTo>
                  <a:pt x="875" y="454"/>
                </a:lnTo>
                <a:lnTo>
                  <a:pt x="878" y="451"/>
                </a:lnTo>
                <a:lnTo>
                  <a:pt x="880" y="447"/>
                </a:lnTo>
                <a:lnTo>
                  <a:pt x="883" y="444"/>
                </a:lnTo>
                <a:lnTo>
                  <a:pt x="888" y="444"/>
                </a:lnTo>
                <a:lnTo>
                  <a:pt x="895" y="444"/>
                </a:lnTo>
                <a:lnTo>
                  <a:pt x="895" y="383"/>
                </a:lnTo>
                <a:lnTo>
                  <a:pt x="892" y="376"/>
                </a:lnTo>
                <a:lnTo>
                  <a:pt x="888" y="369"/>
                </a:lnTo>
                <a:lnTo>
                  <a:pt x="888" y="359"/>
                </a:lnTo>
                <a:lnTo>
                  <a:pt x="888" y="349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90" name="Freeform 24">
            <a:extLst>
              <a:ext uri="{FF2B5EF4-FFF2-40B4-BE49-F238E27FC236}">
                <a16:creationId xmlns:a16="http://schemas.microsoft.com/office/drawing/2014/main" id="{C0D5A05F-F05A-4E5B-B04B-E58578295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347" y="3226151"/>
            <a:ext cx="599206" cy="433703"/>
          </a:xfrm>
          <a:custGeom>
            <a:avLst/>
            <a:gdLst>
              <a:gd name="T0" fmla="*/ 526133 w 1511"/>
              <a:gd name="T1" fmla="*/ 144565 h 1161"/>
              <a:gd name="T2" fmla="*/ 516404 w 1511"/>
              <a:gd name="T3" fmla="*/ 132338 h 1161"/>
              <a:gd name="T4" fmla="*/ 516404 w 1511"/>
              <a:gd name="T5" fmla="*/ 107884 h 1161"/>
              <a:gd name="T6" fmla="*/ 505953 w 1511"/>
              <a:gd name="T7" fmla="*/ 94938 h 1161"/>
              <a:gd name="T8" fmla="*/ 486133 w 1511"/>
              <a:gd name="T9" fmla="*/ 84509 h 1161"/>
              <a:gd name="T10" fmla="*/ 470277 w 1511"/>
              <a:gd name="T11" fmla="*/ 70484 h 1161"/>
              <a:gd name="T12" fmla="*/ 452619 w 1511"/>
              <a:gd name="T13" fmla="*/ 57538 h 1161"/>
              <a:gd name="T14" fmla="*/ 424150 w 1511"/>
              <a:gd name="T15" fmla="*/ 45311 h 1161"/>
              <a:gd name="T16" fmla="*/ 385951 w 1511"/>
              <a:gd name="T17" fmla="*/ 36681 h 1161"/>
              <a:gd name="T18" fmla="*/ 363969 w 1511"/>
              <a:gd name="T19" fmla="*/ 34883 h 1161"/>
              <a:gd name="T20" fmla="*/ 351717 w 1511"/>
              <a:gd name="T21" fmla="*/ 19779 h 1161"/>
              <a:gd name="T22" fmla="*/ 326491 w 1511"/>
              <a:gd name="T23" fmla="*/ 2877 h 1161"/>
              <a:gd name="T24" fmla="*/ 316761 w 1511"/>
              <a:gd name="T25" fmla="*/ 8990 h 1161"/>
              <a:gd name="T26" fmla="*/ 301265 w 1511"/>
              <a:gd name="T27" fmla="*/ 26252 h 1161"/>
              <a:gd name="T28" fmla="*/ 281445 w 1511"/>
              <a:gd name="T29" fmla="*/ 29488 h 1161"/>
              <a:gd name="T30" fmla="*/ 269193 w 1511"/>
              <a:gd name="T31" fmla="*/ 36321 h 1161"/>
              <a:gd name="T32" fmla="*/ 254058 w 1511"/>
              <a:gd name="T33" fmla="*/ 28769 h 1161"/>
              <a:gd name="T34" fmla="*/ 222706 w 1511"/>
              <a:gd name="T35" fmla="*/ 27690 h 1161"/>
              <a:gd name="T36" fmla="*/ 194237 w 1511"/>
              <a:gd name="T37" fmla="*/ 29488 h 1161"/>
              <a:gd name="T38" fmla="*/ 178381 w 1511"/>
              <a:gd name="T39" fmla="*/ 35602 h 1161"/>
              <a:gd name="T40" fmla="*/ 164687 w 1511"/>
              <a:gd name="T41" fmla="*/ 38119 h 1161"/>
              <a:gd name="T42" fmla="*/ 125407 w 1511"/>
              <a:gd name="T43" fmla="*/ 46750 h 1161"/>
              <a:gd name="T44" fmla="*/ 103785 w 1511"/>
              <a:gd name="T45" fmla="*/ 45311 h 1161"/>
              <a:gd name="T46" fmla="*/ 78560 w 1511"/>
              <a:gd name="T47" fmla="*/ 56459 h 1161"/>
              <a:gd name="T48" fmla="*/ 45406 w 1511"/>
              <a:gd name="T49" fmla="*/ 66169 h 1161"/>
              <a:gd name="T50" fmla="*/ 25946 w 1511"/>
              <a:gd name="T51" fmla="*/ 88465 h 1161"/>
              <a:gd name="T52" fmla="*/ 0 w 1511"/>
              <a:gd name="T53" fmla="*/ 125146 h 1161"/>
              <a:gd name="T54" fmla="*/ 0 w 1511"/>
              <a:gd name="T55" fmla="*/ 134855 h 1161"/>
              <a:gd name="T56" fmla="*/ 19820 w 1511"/>
              <a:gd name="T57" fmla="*/ 184122 h 1161"/>
              <a:gd name="T58" fmla="*/ 10451 w 1511"/>
              <a:gd name="T59" fmla="*/ 179088 h 1161"/>
              <a:gd name="T60" fmla="*/ 6847 w 1511"/>
              <a:gd name="T61" fmla="*/ 224399 h 1161"/>
              <a:gd name="T62" fmla="*/ 14775 w 1511"/>
              <a:gd name="T63" fmla="*/ 230513 h 1161"/>
              <a:gd name="T64" fmla="*/ 18018 w 1511"/>
              <a:gd name="T65" fmla="*/ 187719 h 1161"/>
              <a:gd name="T66" fmla="*/ 27027 w 1511"/>
              <a:gd name="T67" fmla="*/ 223320 h 1161"/>
              <a:gd name="T68" fmla="*/ 41802 w 1511"/>
              <a:gd name="T69" fmla="*/ 230513 h 1161"/>
              <a:gd name="T70" fmla="*/ 49370 w 1511"/>
              <a:gd name="T71" fmla="*/ 235547 h 1161"/>
              <a:gd name="T72" fmla="*/ 79280 w 1511"/>
              <a:gd name="T73" fmla="*/ 245257 h 1161"/>
              <a:gd name="T74" fmla="*/ 110632 w 1511"/>
              <a:gd name="T75" fmla="*/ 253528 h 1161"/>
              <a:gd name="T76" fmla="*/ 175858 w 1511"/>
              <a:gd name="T77" fmla="*/ 260001 h 1161"/>
              <a:gd name="T78" fmla="*/ 189552 w 1511"/>
              <a:gd name="T79" fmla="*/ 273666 h 1161"/>
              <a:gd name="T80" fmla="*/ 191714 w 1511"/>
              <a:gd name="T81" fmla="*/ 297401 h 1161"/>
              <a:gd name="T82" fmla="*/ 184507 w 1511"/>
              <a:gd name="T83" fmla="*/ 309268 h 1161"/>
              <a:gd name="T84" fmla="*/ 194237 w 1511"/>
              <a:gd name="T85" fmla="*/ 353141 h 1161"/>
              <a:gd name="T86" fmla="*/ 210814 w 1511"/>
              <a:gd name="T87" fmla="*/ 357097 h 1161"/>
              <a:gd name="T88" fmla="*/ 228832 w 1511"/>
              <a:gd name="T89" fmla="*/ 363210 h 1161"/>
              <a:gd name="T90" fmla="*/ 260544 w 1511"/>
              <a:gd name="T91" fmla="*/ 377954 h 1161"/>
              <a:gd name="T92" fmla="*/ 277842 w 1511"/>
              <a:gd name="T93" fmla="*/ 417152 h 1161"/>
              <a:gd name="T94" fmla="*/ 300545 w 1511"/>
              <a:gd name="T95" fmla="*/ 412118 h 1161"/>
              <a:gd name="T96" fmla="*/ 319284 w 1511"/>
              <a:gd name="T97" fmla="*/ 407443 h 1161"/>
              <a:gd name="T98" fmla="*/ 340545 w 1511"/>
              <a:gd name="T99" fmla="*/ 405645 h 1161"/>
              <a:gd name="T100" fmla="*/ 364690 w 1511"/>
              <a:gd name="T101" fmla="*/ 399172 h 1161"/>
              <a:gd name="T102" fmla="*/ 373699 w 1511"/>
              <a:gd name="T103" fmla="*/ 390181 h 1161"/>
              <a:gd name="T104" fmla="*/ 385951 w 1511"/>
              <a:gd name="T105" fmla="*/ 375437 h 1161"/>
              <a:gd name="T106" fmla="*/ 425591 w 1511"/>
              <a:gd name="T107" fmla="*/ 360693 h 1161"/>
              <a:gd name="T108" fmla="*/ 444330 w 1511"/>
              <a:gd name="T109" fmla="*/ 339835 h 1161"/>
              <a:gd name="T110" fmla="*/ 450096 w 1511"/>
              <a:gd name="T111" fmla="*/ 358176 h 1161"/>
              <a:gd name="T112" fmla="*/ 478926 w 1511"/>
              <a:gd name="T113" fmla="*/ 347028 h 1161"/>
              <a:gd name="T114" fmla="*/ 472079 w 1511"/>
              <a:gd name="T115" fmla="*/ 328687 h 1161"/>
              <a:gd name="T116" fmla="*/ 460547 w 1511"/>
              <a:gd name="T117" fmla="*/ 318259 h 1161"/>
              <a:gd name="T118" fmla="*/ 467033 w 1511"/>
              <a:gd name="T119" fmla="*/ 274745 h 1161"/>
              <a:gd name="T120" fmla="*/ 477124 w 1511"/>
              <a:gd name="T121" fmla="*/ 225838 h 1161"/>
              <a:gd name="T122" fmla="*/ 510277 w 1511"/>
              <a:gd name="T123" fmla="*/ 185201 h 1161"/>
              <a:gd name="T124" fmla="*/ 537305 w 1511"/>
              <a:gd name="T125" fmla="*/ 169738 h 116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511" h="1161">
                <a:moveTo>
                  <a:pt x="1508" y="416"/>
                </a:moveTo>
                <a:lnTo>
                  <a:pt x="1508" y="416"/>
                </a:lnTo>
                <a:lnTo>
                  <a:pt x="1506" y="413"/>
                </a:lnTo>
                <a:lnTo>
                  <a:pt x="1503" y="411"/>
                </a:lnTo>
                <a:lnTo>
                  <a:pt x="1495" y="409"/>
                </a:lnTo>
                <a:lnTo>
                  <a:pt x="1495" y="406"/>
                </a:lnTo>
                <a:lnTo>
                  <a:pt x="1493" y="404"/>
                </a:lnTo>
                <a:lnTo>
                  <a:pt x="1488" y="402"/>
                </a:lnTo>
                <a:lnTo>
                  <a:pt x="1460" y="402"/>
                </a:lnTo>
                <a:lnTo>
                  <a:pt x="1459" y="399"/>
                </a:lnTo>
                <a:lnTo>
                  <a:pt x="1455" y="397"/>
                </a:lnTo>
                <a:lnTo>
                  <a:pt x="1447" y="396"/>
                </a:lnTo>
                <a:lnTo>
                  <a:pt x="1445" y="392"/>
                </a:lnTo>
                <a:lnTo>
                  <a:pt x="1443" y="389"/>
                </a:lnTo>
                <a:lnTo>
                  <a:pt x="1438" y="384"/>
                </a:lnTo>
                <a:lnTo>
                  <a:pt x="1435" y="382"/>
                </a:lnTo>
                <a:lnTo>
                  <a:pt x="1433" y="379"/>
                </a:lnTo>
                <a:lnTo>
                  <a:pt x="1431" y="375"/>
                </a:lnTo>
                <a:lnTo>
                  <a:pt x="1433" y="368"/>
                </a:lnTo>
                <a:lnTo>
                  <a:pt x="1430" y="363"/>
                </a:lnTo>
                <a:lnTo>
                  <a:pt x="1426" y="358"/>
                </a:lnTo>
                <a:lnTo>
                  <a:pt x="1421" y="355"/>
                </a:lnTo>
                <a:lnTo>
                  <a:pt x="1419" y="348"/>
                </a:lnTo>
                <a:lnTo>
                  <a:pt x="1419" y="314"/>
                </a:lnTo>
                <a:lnTo>
                  <a:pt x="1421" y="312"/>
                </a:lnTo>
                <a:lnTo>
                  <a:pt x="1423" y="310"/>
                </a:lnTo>
                <a:lnTo>
                  <a:pt x="1426" y="307"/>
                </a:lnTo>
                <a:lnTo>
                  <a:pt x="1428" y="302"/>
                </a:lnTo>
                <a:lnTo>
                  <a:pt x="1430" y="300"/>
                </a:lnTo>
                <a:lnTo>
                  <a:pt x="1433" y="300"/>
                </a:lnTo>
                <a:lnTo>
                  <a:pt x="1433" y="293"/>
                </a:lnTo>
                <a:lnTo>
                  <a:pt x="1433" y="288"/>
                </a:lnTo>
                <a:lnTo>
                  <a:pt x="1430" y="287"/>
                </a:lnTo>
                <a:lnTo>
                  <a:pt x="1426" y="283"/>
                </a:lnTo>
                <a:lnTo>
                  <a:pt x="1423" y="281"/>
                </a:lnTo>
                <a:lnTo>
                  <a:pt x="1419" y="278"/>
                </a:lnTo>
                <a:lnTo>
                  <a:pt x="1419" y="273"/>
                </a:lnTo>
                <a:lnTo>
                  <a:pt x="1419" y="266"/>
                </a:lnTo>
                <a:lnTo>
                  <a:pt x="1411" y="266"/>
                </a:lnTo>
                <a:lnTo>
                  <a:pt x="1404" y="264"/>
                </a:lnTo>
                <a:lnTo>
                  <a:pt x="1399" y="261"/>
                </a:lnTo>
                <a:lnTo>
                  <a:pt x="1392" y="259"/>
                </a:lnTo>
                <a:lnTo>
                  <a:pt x="1387" y="256"/>
                </a:lnTo>
                <a:lnTo>
                  <a:pt x="1380" y="254"/>
                </a:lnTo>
                <a:lnTo>
                  <a:pt x="1375" y="251"/>
                </a:lnTo>
                <a:lnTo>
                  <a:pt x="1373" y="249"/>
                </a:lnTo>
                <a:lnTo>
                  <a:pt x="1372" y="246"/>
                </a:lnTo>
                <a:lnTo>
                  <a:pt x="1365" y="246"/>
                </a:lnTo>
                <a:lnTo>
                  <a:pt x="1360" y="242"/>
                </a:lnTo>
                <a:lnTo>
                  <a:pt x="1349" y="235"/>
                </a:lnTo>
                <a:lnTo>
                  <a:pt x="1346" y="234"/>
                </a:lnTo>
                <a:lnTo>
                  <a:pt x="1341" y="230"/>
                </a:lnTo>
                <a:lnTo>
                  <a:pt x="1332" y="230"/>
                </a:lnTo>
                <a:lnTo>
                  <a:pt x="1324" y="232"/>
                </a:lnTo>
                <a:lnTo>
                  <a:pt x="1320" y="227"/>
                </a:lnTo>
                <a:lnTo>
                  <a:pt x="1319" y="220"/>
                </a:lnTo>
                <a:lnTo>
                  <a:pt x="1317" y="213"/>
                </a:lnTo>
                <a:lnTo>
                  <a:pt x="1317" y="205"/>
                </a:lnTo>
                <a:lnTo>
                  <a:pt x="1308" y="200"/>
                </a:lnTo>
                <a:lnTo>
                  <a:pt x="1305" y="196"/>
                </a:lnTo>
                <a:lnTo>
                  <a:pt x="1303" y="191"/>
                </a:lnTo>
                <a:lnTo>
                  <a:pt x="1298" y="191"/>
                </a:lnTo>
                <a:lnTo>
                  <a:pt x="1293" y="189"/>
                </a:lnTo>
                <a:lnTo>
                  <a:pt x="1285" y="186"/>
                </a:lnTo>
                <a:lnTo>
                  <a:pt x="1276" y="183"/>
                </a:lnTo>
                <a:lnTo>
                  <a:pt x="1269" y="183"/>
                </a:lnTo>
                <a:lnTo>
                  <a:pt x="1262" y="184"/>
                </a:lnTo>
                <a:lnTo>
                  <a:pt x="1262" y="174"/>
                </a:lnTo>
                <a:lnTo>
                  <a:pt x="1261" y="165"/>
                </a:lnTo>
                <a:lnTo>
                  <a:pt x="1256" y="160"/>
                </a:lnTo>
                <a:lnTo>
                  <a:pt x="1250" y="155"/>
                </a:lnTo>
                <a:lnTo>
                  <a:pt x="1235" y="148"/>
                </a:lnTo>
                <a:lnTo>
                  <a:pt x="1221" y="143"/>
                </a:lnTo>
                <a:lnTo>
                  <a:pt x="1204" y="143"/>
                </a:lnTo>
                <a:lnTo>
                  <a:pt x="1198" y="142"/>
                </a:lnTo>
                <a:lnTo>
                  <a:pt x="1196" y="140"/>
                </a:lnTo>
                <a:lnTo>
                  <a:pt x="1194" y="136"/>
                </a:lnTo>
                <a:lnTo>
                  <a:pt x="1194" y="123"/>
                </a:lnTo>
                <a:lnTo>
                  <a:pt x="1186" y="126"/>
                </a:lnTo>
                <a:lnTo>
                  <a:pt x="1177" y="126"/>
                </a:lnTo>
                <a:lnTo>
                  <a:pt x="1170" y="126"/>
                </a:lnTo>
                <a:lnTo>
                  <a:pt x="1165" y="121"/>
                </a:lnTo>
                <a:lnTo>
                  <a:pt x="1160" y="116"/>
                </a:lnTo>
                <a:lnTo>
                  <a:pt x="1155" y="109"/>
                </a:lnTo>
                <a:lnTo>
                  <a:pt x="1153" y="99"/>
                </a:lnTo>
                <a:lnTo>
                  <a:pt x="1153" y="89"/>
                </a:lnTo>
                <a:lnTo>
                  <a:pt x="1129" y="90"/>
                </a:lnTo>
                <a:lnTo>
                  <a:pt x="1111" y="94"/>
                </a:lnTo>
                <a:lnTo>
                  <a:pt x="1090" y="99"/>
                </a:lnTo>
                <a:lnTo>
                  <a:pt x="1071" y="102"/>
                </a:lnTo>
                <a:lnTo>
                  <a:pt x="1065" y="104"/>
                </a:lnTo>
                <a:lnTo>
                  <a:pt x="1058" y="102"/>
                </a:lnTo>
                <a:lnTo>
                  <a:pt x="1054" y="101"/>
                </a:lnTo>
                <a:lnTo>
                  <a:pt x="1051" y="99"/>
                </a:lnTo>
                <a:lnTo>
                  <a:pt x="1044" y="92"/>
                </a:lnTo>
                <a:lnTo>
                  <a:pt x="1041" y="90"/>
                </a:lnTo>
                <a:lnTo>
                  <a:pt x="1037" y="89"/>
                </a:lnTo>
                <a:lnTo>
                  <a:pt x="1032" y="89"/>
                </a:lnTo>
                <a:lnTo>
                  <a:pt x="1027" y="90"/>
                </a:lnTo>
                <a:lnTo>
                  <a:pt x="1019" y="94"/>
                </a:lnTo>
                <a:lnTo>
                  <a:pt x="1010" y="97"/>
                </a:lnTo>
                <a:lnTo>
                  <a:pt x="1003" y="97"/>
                </a:lnTo>
                <a:lnTo>
                  <a:pt x="996" y="96"/>
                </a:lnTo>
                <a:lnTo>
                  <a:pt x="996" y="90"/>
                </a:lnTo>
                <a:lnTo>
                  <a:pt x="996" y="85"/>
                </a:lnTo>
                <a:lnTo>
                  <a:pt x="995" y="82"/>
                </a:lnTo>
                <a:lnTo>
                  <a:pt x="991" y="80"/>
                </a:lnTo>
                <a:lnTo>
                  <a:pt x="986" y="75"/>
                </a:lnTo>
                <a:lnTo>
                  <a:pt x="983" y="73"/>
                </a:lnTo>
                <a:lnTo>
                  <a:pt x="983" y="68"/>
                </a:lnTo>
                <a:lnTo>
                  <a:pt x="976" y="55"/>
                </a:lnTo>
                <a:lnTo>
                  <a:pt x="969" y="41"/>
                </a:lnTo>
                <a:lnTo>
                  <a:pt x="961" y="29"/>
                </a:lnTo>
                <a:lnTo>
                  <a:pt x="950" y="19"/>
                </a:lnTo>
                <a:lnTo>
                  <a:pt x="940" y="8"/>
                </a:lnTo>
                <a:lnTo>
                  <a:pt x="928" y="0"/>
                </a:lnTo>
                <a:lnTo>
                  <a:pt x="921" y="0"/>
                </a:lnTo>
                <a:lnTo>
                  <a:pt x="916" y="2"/>
                </a:lnTo>
                <a:lnTo>
                  <a:pt x="908" y="7"/>
                </a:lnTo>
                <a:lnTo>
                  <a:pt x="906" y="8"/>
                </a:lnTo>
                <a:lnTo>
                  <a:pt x="906" y="10"/>
                </a:lnTo>
                <a:lnTo>
                  <a:pt x="904" y="12"/>
                </a:lnTo>
                <a:lnTo>
                  <a:pt x="901" y="14"/>
                </a:lnTo>
                <a:lnTo>
                  <a:pt x="894" y="14"/>
                </a:lnTo>
                <a:lnTo>
                  <a:pt x="891" y="14"/>
                </a:lnTo>
                <a:lnTo>
                  <a:pt x="887" y="14"/>
                </a:lnTo>
                <a:lnTo>
                  <a:pt x="882" y="17"/>
                </a:lnTo>
                <a:lnTo>
                  <a:pt x="880" y="20"/>
                </a:lnTo>
                <a:lnTo>
                  <a:pt x="879" y="25"/>
                </a:lnTo>
                <a:lnTo>
                  <a:pt x="877" y="27"/>
                </a:lnTo>
                <a:lnTo>
                  <a:pt x="874" y="27"/>
                </a:lnTo>
                <a:lnTo>
                  <a:pt x="872" y="31"/>
                </a:lnTo>
                <a:lnTo>
                  <a:pt x="870" y="32"/>
                </a:lnTo>
                <a:lnTo>
                  <a:pt x="865" y="34"/>
                </a:lnTo>
                <a:lnTo>
                  <a:pt x="853" y="34"/>
                </a:lnTo>
                <a:lnTo>
                  <a:pt x="851" y="43"/>
                </a:lnTo>
                <a:lnTo>
                  <a:pt x="850" y="49"/>
                </a:lnTo>
                <a:lnTo>
                  <a:pt x="843" y="61"/>
                </a:lnTo>
                <a:lnTo>
                  <a:pt x="836" y="73"/>
                </a:lnTo>
                <a:lnTo>
                  <a:pt x="834" y="80"/>
                </a:lnTo>
                <a:lnTo>
                  <a:pt x="833" y="89"/>
                </a:lnTo>
                <a:lnTo>
                  <a:pt x="826" y="90"/>
                </a:lnTo>
                <a:lnTo>
                  <a:pt x="821" y="89"/>
                </a:lnTo>
                <a:lnTo>
                  <a:pt x="812" y="85"/>
                </a:lnTo>
                <a:lnTo>
                  <a:pt x="804" y="82"/>
                </a:lnTo>
                <a:lnTo>
                  <a:pt x="798" y="80"/>
                </a:lnTo>
                <a:lnTo>
                  <a:pt x="792" y="82"/>
                </a:lnTo>
                <a:lnTo>
                  <a:pt x="785" y="82"/>
                </a:lnTo>
                <a:lnTo>
                  <a:pt x="781" y="82"/>
                </a:lnTo>
                <a:lnTo>
                  <a:pt x="778" y="84"/>
                </a:lnTo>
                <a:lnTo>
                  <a:pt x="776" y="87"/>
                </a:lnTo>
                <a:lnTo>
                  <a:pt x="771" y="92"/>
                </a:lnTo>
                <a:lnTo>
                  <a:pt x="768" y="96"/>
                </a:lnTo>
                <a:lnTo>
                  <a:pt x="764" y="96"/>
                </a:lnTo>
                <a:lnTo>
                  <a:pt x="759" y="96"/>
                </a:lnTo>
                <a:lnTo>
                  <a:pt x="756" y="97"/>
                </a:lnTo>
                <a:lnTo>
                  <a:pt x="752" y="99"/>
                </a:lnTo>
                <a:lnTo>
                  <a:pt x="751" y="102"/>
                </a:lnTo>
                <a:lnTo>
                  <a:pt x="747" y="101"/>
                </a:lnTo>
                <a:lnTo>
                  <a:pt x="744" y="99"/>
                </a:lnTo>
                <a:lnTo>
                  <a:pt x="740" y="97"/>
                </a:lnTo>
                <a:lnTo>
                  <a:pt x="737" y="96"/>
                </a:lnTo>
                <a:lnTo>
                  <a:pt x="730" y="96"/>
                </a:lnTo>
                <a:lnTo>
                  <a:pt x="727" y="92"/>
                </a:lnTo>
                <a:lnTo>
                  <a:pt x="723" y="89"/>
                </a:lnTo>
                <a:lnTo>
                  <a:pt x="723" y="82"/>
                </a:lnTo>
                <a:lnTo>
                  <a:pt x="717" y="82"/>
                </a:lnTo>
                <a:lnTo>
                  <a:pt x="710" y="82"/>
                </a:lnTo>
                <a:lnTo>
                  <a:pt x="705" y="80"/>
                </a:lnTo>
                <a:lnTo>
                  <a:pt x="703" y="75"/>
                </a:lnTo>
                <a:lnTo>
                  <a:pt x="698" y="75"/>
                </a:lnTo>
                <a:lnTo>
                  <a:pt x="694" y="73"/>
                </a:lnTo>
                <a:lnTo>
                  <a:pt x="691" y="72"/>
                </a:lnTo>
                <a:lnTo>
                  <a:pt x="689" y="68"/>
                </a:lnTo>
                <a:lnTo>
                  <a:pt x="635" y="68"/>
                </a:lnTo>
                <a:lnTo>
                  <a:pt x="626" y="70"/>
                </a:lnTo>
                <a:lnTo>
                  <a:pt x="621" y="72"/>
                </a:lnTo>
                <a:lnTo>
                  <a:pt x="618" y="77"/>
                </a:lnTo>
                <a:lnTo>
                  <a:pt x="614" y="82"/>
                </a:lnTo>
                <a:lnTo>
                  <a:pt x="606" y="84"/>
                </a:lnTo>
                <a:lnTo>
                  <a:pt x="601" y="85"/>
                </a:lnTo>
                <a:lnTo>
                  <a:pt x="597" y="90"/>
                </a:lnTo>
                <a:lnTo>
                  <a:pt x="594" y="96"/>
                </a:lnTo>
                <a:lnTo>
                  <a:pt x="580" y="92"/>
                </a:lnTo>
                <a:lnTo>
                  <a:pt x="565" y="90"/>
                </a:lnTo>
                <a:lnTo>
                  <a:pt x="551" y="87"/>
                </a:lnTo>
                <a:lnTo>
                  <a:pt x="544" y="85"/>
                </a:lnTo>
                <a:lnTo>
                  <a:pt x="539" y="82"/>
                </a:lnTo>
                <a:lnTo>
                  <a:pt x="531" y="87"/>
                </a:lnTo>
                <a:lnTo>
                  <a:pt x="526" y="89"/>
                </a:lnTo>
                <a:lnTo>
                  <a:pt x="519" y="89"/>
                </a:lnTo>
                <a:lnTo>
                  <a:pt x="512" y="89"/>
                </a:lnTo>
                <a:lnTo>
                  <a:pt x="507" y="92"/>
                </a:lnTo>
                <a:lnTo>
                  <a:pt x="503" y="94"/>
                </a:lnTo>
                <a:lnTo>
                  <a:pt x="498" y="96"/>
                </a:lnTo>
                <a:lnTo>
                  <a:pt x="497" y="97"/>
                </a:lnTo>
                <a:lnTo>
                  <a:pt x="495" y="99"/>
                </a:lnTo>
                <a:lnTo>
                  <a:pt x="491" y="102"/>
                </a:lnTo>
                <a:lnTo>
                  <a:pt x="486" y="104"/>
                </a:lnTo>
                <a:lnTo>
                  <a:pt x="485" y="106"/>
                </a:lnTo>
                <a:lnTo>
                  <a:pt x="485" y="109"/>
                </a:lnTo>
                <a:lnTo>
                  <a:pt x="481" y="107"/>
                </a:lnTo>
                <a:lnTo>
                  <a:pt x="480" y="104"/>
                </a:lnTo>
                <a:lnTo>
                  <a:pt x="478" y="96"/>
                </a:lnTo>
                <a:lnTo>
                  <a:pt x="464" y="96"/>
                </a:lnTo>
                <a:lnTo>
                  <a:pt x="457" y="106"/>
                </a:lnTo>
                <a:lnTo>
                  <a:pt x="449" y="116"/>
                </a:lnTo>
                <a:lnTo>
                  <a:pt x="437" y="123"/>
                </a:lnTo>
                <a:lnTo>
                  <a:pt x="425" y="128"/>
                </a:lnTo>
                <a:lnTo>
                  <a:pt x="411" y="131"/>
                </a:lnTo>
                <a:lnTo>
                  <a:pt x="396" y="135"/>
                </a:lnTo>
                <a:lnTo>
                  <a:pt x="379" y="136"/>
                </a:lnTo>
                <a:lnTo>
                  <a:pt x="362" y="136"/>
                </a:lnTo>
                <a:lnTo>
                  <a:pt x="357" y="136"/>
                </a:lnTo>
                <a:lnTo>
                  <a:pt x="353" y="135"/>
                </a:lnTo>
                <a:lnTo>
                  <a:pt x="350" y="133"/>
                </a:lnTo>
                <a:lnTo>
                  <a:pt x="348" y="130"/>
                </a:lnTo>
                <a:lnTo>
                  <a:pt x="348" y="126"/>
                </a:lnTo>
                <a:lnTo>
                  <a:pt x="346" y="125"/>
                </a:lnTo>
                <a:lnTo>
                  <a:pt x="341" y="123"/>
                </a:lnTo>
                <a:lnTo>
                  <a:pt x="329" y="123"/>
                </a:lnTo>
                <a:lnTo>
                  <a:pt x="317" y="123"/>
                </a:lnTo>
                <a:lnTo>
                  <a:pt x="305" y="123"/>
                </a:lnTo>
                <a:lnTo>
                  <a:pt x="294" y="123"/>
                </a:lnTo>
                <a:lnTo>
                  <a:pt x="290" y="125"/>
                </a:lnTo>
                <a:lnTo>
                  <a:pt x="288" y="126"/>
                </a:lnTo>
                <a:lnTo>
                  <a:pt x="288" y="128"/>
                </a:lnTo>
                <a:lnTo>
                  <a:pt x="287" y="130"/>
                </a:lnTo>
                <a:lnTo>
                  <a:pt x="278" y="131"/>
                </a:lnTo>
                <a:lnTo>
                  <a:pt x="270" y="130"/>
                </a:lnTo>
                <a:lnTo>
                  <a:pt x="261" y="130"/>
                </a:lnTo>
                <a:lnTo>
                  <a:pt x="253" y="130"/>
                </a:lnTo>
                <a:lnTo>
                  <a:pt x="241" y="135"/>
                </a:lnTo>
                <a:lnTo>
                  <a:pt x="232" y="140"/>
                </a:lnTo>
                <a:lnTo>
                  <a:pt x="223" y="148"/>
                </a:lnTo>
                <a:lnTo>
                  <a:pt x="218" y="157"/>
                </a:lnTo>
                <a:lnTo>
                  <a:pt x="205" y="159"/>
                </a:lnTo>
                <a:lnTo>
                  <a:pt x="193" y="162"/>
                </a:lnTo>
                <a:lnTo>
                  <a:pt x="171" y="171"/>
                </a:lnTo>
                <a:lnTo>
                  <a:pt x="160" y="176"/>
                </a:lnTo>
                <a:lnTo>
                  <a:pt x="154" y="181"/>
                </a:lnTo>
                <a:lnTo>
                  <a:pt x="143" y="184"/>
                </a:lnTo>
                <a:lnTo>
                  <a:pt x="137" y="184"/>
                </a:lnTo>
                <a:lnTo>
                  <a:pt x="130" y="184"/>
                </a:lnTo>
                <a:lnTo>
                  <a:pt x="126" y="184"/>
                </a:lnTo>
                <a:lnTo>
                  <a:pt x="123" y="186"/>
                </a:lnTo>
                <a:lnTo>
                  <a:pt x="119" y="191"/>
                </a:lnTo>
                <a:lnTo>
                  <a:pt x="116" y="198"/>
                </a:lnTo>
                <a:lnTo>
                  <a:pt x="116" y="205"/>
                </a:lnTo>
                <a:lnTo>
                  <a:pt x="113" y="210"/>
                </a:lnTo>
                <a:lnTo>
                  <a:pt x="109" y="217"/>
                </a:lnTo>
                <a:lnTo>
                  <a:pt x="104" y="218"/>
                </a:lnTo>
                <a:lnTo>
                  <a:pt x="96" y="218"/>
                </a:lnTo>
                <a:lnTo>
                  <a:pt x="89" y="229"/>
                </a:lnTo>
                <a:lnTo>
                  <a:pt x="80" y="237"/>
                </a:lnTo>
                <a:lnTo>
                  <a:pt x="72" y="246"/>
                </a:lnTo>
                <a:lnTo>
                  <a:pt x="62" y="252"/>
                </a:lnTo>
                <a:lnTo>
                  <a:pt x="62" y="268"/>
                </a:lnTo>
                <a:lnTo>
                  <a:pt x="60" y="283"/>
                </a:lnTo>
                <a:lnTo>
                  <a:pt x="55" y="307"/>
                </a:lnTo>
                <a:lnTo>
                  <a:pt x="7" y="307"/>
                </a:lnTo>
                <a:lnTo>
                  <a:pt x="7" y="319"/>
                </a:lnTo>
                <a:lnTo>
                  <a:pt x="7" y="331"/>
                </a:lnTo>
                <a:lnTo>
                  <a:pt x="5" y="341"/>
                </a:lnTo>
                <a:lnTo>
                  <a:pt x="0" y="348"/>
                </a:lnTo>
                <a:lnTo>
                  <a:pt x="2" y="351"/>
                </a:lnTo>
                <a:lnTo>
                  <a:pt x="4" y="355"/>
                </a:lnTo>
                <a:lnTo>
                  <a:pt x="5" y="358"/>
                </a:lnTo>
                <a:lnTo>
                  <a:pt x="7" y="362"/>
                </a:lnTo>
                <a:lnTo>
                  <a:pt x="4" y="363"/>
                </a:lnTo>
                <a:lnTo>
                  <a:pt x="2" y="365"/>
                </a:lnTo>
                <a:lnTo>
                  <a:pt x="0" y="368"/>
                </a:lnTo>
                <a:lnTo>
                  <a:pt x="0" y="375"/>
                </a:lnTo>
                <a:lnTo>
                  <a:pt x="4" y="391"/>
                </a:lnTo>
                <a:lnTo>
                  <a:pt x="7" y="404"/>
                </a:lnTo>
                <a:lnTo>
                  <a:pt x="12" y="420"/>
                </a:lnTo>
                <a:lnTo>
                  <a:pt x="14" y="437"/>
                </a:lnTo>
                <a:lnTo>
                  <a:pt x="34" y="477"/>
                </a:lnTo>
                <a:lnTo>
                  <a:pt x="39" y="479"/>
                </a:lnTo>
                <a:lnTo>
                  <a:pt x="43" y="483"/>
                </a:lnTo>
                <a:lnTo>
                  <a:pt x="48" y="491"/>
                </a:lnTo>
                <a:lnTo>
                  <a:pt x="53" y="500"/>
                </a:lnTo>
                <a:lnTo>
                  <a:pt x="55" y="512"/>
                </a:lnTo>
                <a:lnTo>
                  <a:pt x="50" y="510"/>
                </a:lnTo>
                <a:lnTo>
                  <a:pt x="46" y="506"/>
                </a:lnTo>
                <a:lnTo>
                  <a:pt x="43" y="503"/>
                </a:lnTo>
                <a:lnTo>
                  <a:pt x="41" y="498"/>
                </a:lnTo>
                <a:lnTo>
                  <a:pt x="39" y="493"/>
                </a:lnTo>
                <a:lnTo>
                  <a:pt x="36" y="489"/>
                </a:lnTo>
                <a:lnTo>
                  <a:pt x="33" y="486"/>
                </a:lnTo>
                <a:lnTo>
                  <a:pt x="27" y="484"/>
                </a:lnTo>
                <a:lnTo>
                  <a:pt x="27" y="491"/>
                </a:lnTo>
                <a:lnTo>
                  <a:pt x="29" y="498"/>
                </a:lnTo>
                <a:lnTo>
                  <a:pt x="33" y="510"/>
                </a:lnTo>
                <a:lnTo>
                  <a:pt x="34" y="522"/>
                </a:lnTo>
                <a:lnTo>
                  <a:pt x="36" y="530"/>
                </a:lnTo>
                <a:lnTo>
                  <a:pt x="34" y="539"/>
                </a:lnTo>
                <a:lnTo>
                  <a:pt x="31" y="553"/>
                </a:lnTo>
                <a:lnTo>
                  <a:pt x="29" y="566"/>
                </a:lnTo>
                <a:lnTo>
                  <a:pt x="29" y="580"/>
                </a:lnTo>
                <a:lnTo>
                  <a:pt x="27" y="594"/>
                </a:lnTo>
                <a:lnTo>
                  <a:pt x="24" y="609"/>
                </a:lnTo>
                <a:lnTo>
                  <a:pt x="19" y="624"/>
                </a:lnTo>
                <a:lnTo>
                  <a:pt x="15" y="640"/>
                </a:lnTo>
                <a:lnTo>
                  <a:pt x="14" y="655"/>
                </a:lnTo>
                <a:lnTo>
                  <a:pt x="17" y="657"/>
                </a:lnTo>
                <a:lnTo>
                  <a:pt x="21" y="658"/>
                </a:lnTo>
                <a:lnTo>
                  <a:pt x="24" y="660"/>
                </a:lnTo>
                <a:lnTo>
                  <a:pt x="27" y="662"/>
                </a:lnTo>
                <a:lnTo>
                  <a:pt x="29" y="655"/>
                </a:lnTo>
                <a:lnTo>
                  <a:pt x="34" y="652"/>
                </a:lnTo>
                <a:lnTo>
                  <a:pt x="38" y="647"/>
                </a:lnTo>
                <a:lnTo>
                  <a:pt x="41" y="641"/>
                </a:lnTo>
                <a:lnTo>
                  <a:pt x="44" y="641"/>
                </a:lnTo>
                <a:lnTo>
                  <a:pt x="46" y="638"/>
                </a:lnTo>
                <a:lnTo>
                  <a:pt x="48" y="631"/>
                </a:lnTo>
                <a:lnTo>
                  <a:pt x="50" y="624"/>
                </a:lnTo>
                <a:lnTo>
                  <a:pt x="51" y="623"/>
                </a:lnTo>
                <a:lnTo>
                  <a:pt x="55" y="621"/>
                </a:lnTo>
                <a:lnTo>
                  <a:pt x="55" y="525"/>
                </a:lnTo>
                <a:lnTo>
                  <a:pt x="51" y="525"/>
                </a:lnTo>
                <a:lnTo>
                  <a:pt x="50" y="522"/>
                </a:lnTo>
                <a:lnTo>
                  <a:pt x="51" y="520"/>
                </a:lnTo>
                <a:lnTo>
                  <a:pt x="55" y="518"/>
                </a:lnTo>
                <a:lnTo>
                  <a:pt x="60" y="520"/>
                </a:lnTo>
                <a:lnTo>
                  <a:pt x="62" y="522"/>
                </a:lnTo>
                <a:lnTo>
                  <a:pt x="62" y="525"/>
                </a:lnTo>
                <a:lnTo>
                  <a:pt x="72" y="570"/>
                </a:lnTo>
                <a:lnTo>
                  <a:pt x="75" y="594"/>
                </a:lnTo>
                <a:lnTo>
                  <a:pt x="75" y="607"/>
                </a:lnTo>
                <a:lnTo>
                  <a:pt x="75" y="621"/>
                </a:lnTo>
                <a:lnTo>
                  <a:pt x="84" y="623"/>
                </a:lnTo>
                <a:lnTo>
                  <a:pt x="87" y="624"/>
                </a:lnTo>
                <a:lnTo>
                  <a:pt x="89" y="628"/>
                </a:lnTo>
                <a:lnTo>
                  <a:pt x="89" y="633"/>
                </a:lnTo>
                <a:lnTo>
                  <a:pt x="92" y="635"/>
                </a:lnTo>
                <a:lnTo>
                  <a:pt x="94" y="638"/>
                </a:lnTo>
                <a:lnTo>
                  <a:pt x="96" y="641"/>
                </a:lnTo>
                <a:lnTo>
                  <a:pt x="102" y="641"/>
                </a:lnTo>
                <a:lnTo>
                  <a:pt x="109" y="641"/>
                </a:lnTo>
                <a:lnTo>
                  <a:pt x="116" y="641"/>
                </a:lnTo>
                <a:lnTo>
                  <a:pt x="123" y="641"/>
                </a:lnTo>
                <a:lnTo>
                  <a:pt x="123" y="645"/>
                </a:lnTo>
                <a:lnTo>
                  <a:pt x="123" y="648"/>
                </a:lnTo>
                <a:lnTo>
                  <a:pt x="126" y="648"/>
                </a:lnTo>
                <a:lnTo>
                  <a:pt x="130" y="648"/>
                </a:lnTo>
                <a:lnTo>
                  <a:pt x="133" y="648"/>
                </a:lnTo>
                <a:lnTo>
                  <a:pt x="137" y="648"/>
                </a:lnTo>
                <a:lnTo>
                  <a:pt x="137" y="652"/>
                </a:lnTo>
                <a:lnTo>
                  <a:pt x="137" y="655"/>
                </a:lnTo>
                <a:lnTo>
                  <a:pt x="147" y="658"/>
                </a:lnTo>
                <a:lnTo>
                  <a:pt x="160" y="660"/>
                </a:lnTo>
                <a:lnTo>
                  <a:pt x="166" y="662"/>
                </a:lnTo>
                <a:lnTo>
                  <a:pt x="171" y="665"/>
                </a:lnTo>
                <a:lnTo>
                  <a:pt x="174" y="670"/>
                </a:lnTo>
                <a:lnTo>
                  <a:pt x="177" y="676"/>
                </a:lnTo>
                <a:lnTo>
                  <a:pt x="218" y="676"/>
                </a:lnTo>
                <a:lnTo>
                  <a:pt x="218" y="679"/>
                </a:lnTo>
                <a:lnTo>
                  <a:pt x="220" y="682"/>
                </a:lnTo>
                <a:lnTo>
                  <a:pt x="225" y="686"/>
                </a:lnTo>
                <a:lnTo>
                  <a:pt x="232" y="687"/>
                </a:lnTo>
                <a:lnTo>
                  <a:pt x="239" y="689"/>
                </a:lnTo>
                <a:lnTo>
                  <a:pt x="251" y="699"/>
                </a:lnTo>
                <a:lnTo>
                  <a:pt x="259" y="703"/>
                </a:lnTo>
                <a:lnTo>
                  <a:pt x="263" y="703"/>
                </a:lnTo>
                <a:lnTo>
                  <a:pt x="266" y="703"/>
                </a:lnTo>
                <a:lnTo>
                  <a:pt x="300" y="703"/>
                </a:lnTo>
                <a:lnTo>
                  <a:pt x="307" y="705"/>
                </a:lnTo>
                <a:lnTo>
                  <a:pt x="312" y="708"/>
                </a:lnTo>
                <a:lnTo>
                  <a:pt x="324" y="716"/>
                </a:lnTo>
                <a:lnTo>
                  <a:pt x="329" y="720"/>
                </a:lnTo>
                <a:lnTo>
                  <a:pt x="336" y="723"/>
                </a:lnTo>
                <a:lnTo>
                  <a:pt x="345" y="725"/>
                </a:lnTo>
                <a:lnTo>
                  <a:pt x="355" y="723"/>
                </a:lnTo>
                <a:lnTo>
                  <a:pt x="471" y="723"/>
                </a:lnTo>
                <a:lnTo>
                  <a:pt x="478" y="723"/>
                </a:lnTo>
                <a:lnTo>
                  <a:pt x="483" y="723"/>
                </a:lnTo>
                <a:lnTo>
                  <a:pt x="488" y="723"/>
                </a:lnTo>
                <a:lnTo>
                  <a:pt x="490" y="727"/>
                </a:lnTo>
                <a:lnTo>
                  <a:pt x="491" y="730"/>
                </a:lnTo>
                <a:lnTo>
                  <a:pt x="495" y="737"/>
                </a:lnTo>
                <a:lnTo>
                  <a:pt x="497" y="740"/>
                </a:lnTo>
                <a:lnTo>
                  <a:pt x="498" y="744"/>
                </a:lnTo>
                <a:lnTo>
                  <a:pt x="503" y="747"/>
                </a:lnTo>
                <a:lnTo>
                  <a:pt x="508" y="751"/>
                </a:lnTo>
                <a:lnTo>
                  <a:pt x="512" y="756"/>
                </a:lnTo>
                <a:lnTo>
                  <a:pt x="519" y="757"/>
                </a:lnTo>
                <a:lnTo>
                  <a:pt x="526" y="761"/>
                </a:lnTo>
                <a:lnTo>
                  <a:pt x="529" y="766"/>
                </a:lnTo>
                <a:lnTo>
                  <a:pt x="532" y="771"/>
                </a:lnTo>
                <a:lnTo>
                  <a:pt x="536" y="778"/>
                </a:lnTo>
                <a:lnTo>
                  <a:pt x="541" y="791"/>
                </a:lnTo>
                <a:lnTo>
                  <a:pt x="543" y="798"/>
                </a:lnTo>
                <a:lnTo>
                  <a:pt x="546" y="805"/>
                </a:lnTo>
                <a:lnTo>
                  <a:pt x="546" y="810"/>
                </a:lnTo>
                <a:lnTo>
                  <a:pt x="544" y="815"/>
                </a:lnTo>
                <a:lnTo>
                  <a:pt x="543" y="820"/>
                </a:lnTo>
                <a:lnTo>
                  <a:pt x="539" y="822"/>
                </a:lnTo>
                <a:lnTo>
                  <a:pt x="532" y="827"/>
                </a:lnTo>
                <a:lnTo>
                  <a:pt x="526" y="832"/>
                </a:lnTo>
                <a:lnTo>
                  <a:pt x="526" y="838"/>
                </a:lnTo>
                <a:lnTo>
                  <a:pt x="524" y="841"/>
                </a:lnTo>
                <a:lnTo>
                  <a:pt x="522" y="844"/>
                </a:lnTo>
                <a:lnTo>
                  <a:pt x="519" y="846"/>
                </a:lnTo>
                <a:lnTo>
                  <a:pt x="519" y="851"/>
                </a:lnTo>
                <a:lnTo>
                  <a:pt x="517" y="855"/>
                </a:lnTo>
                <a:lnTo>
                  <a:pt x="515" y="858"/>
                </a:lnTo>
                <a:lnTo>
                  <a:pt x="512" y="860"/>
                </a:lnTo>
                <a:lnTo>
                  <a:pt x="512" y="948"/>
                </a:lnTo>
                <a:lnTo>
                  <a:pt x="515" y="953"/>
                </a:lnTo>
                <a:lnTo>
                  <a:pt x="517" y="960"/>
                </a:lnTo>
                <a:lnTo>
                  <a:pt x="520" y="965"/>
                </a:lnTo>
                <a:lnTo>
                  <a:pt x="522" y="967"/>
                </a:lnTo>
                <a:lnTo>
                  <a:pt x="526" y="969"/>
                </a:lnTo>
                <a:lnTo>
                  <a:pt x="534" y="974"/>
                </a:lnTo>
                <a:lnTo>
                  <a:pt x="537" y="977"/>
                </a:lnTo>
                <a:lnTo>
                  <a:pt x="539" y="982"/>
                </a:lnTo>
                <a:lnTo>
                  <a:pt x="546" y="982"/>
                </a:lnTo>
                <a:lnTo>
                  <a:pt x="553" y="982"/>
                </a:lnTo>
                <a:lnTo>
                  <a:pt x="556" y="984"/>
                </a:lnTo>
                <a:lnTo>
                  <a:pt x="558" y="986"/>
                </a:lnTo>
                <a:lnTo>
                  <a:pt x="560" y="989"/>
                </a:lnTo>
                <a:lnTo>
                  <a:pt x="570" y="989"/>
                </a:lnTo>
                <a:lnTo>
                  <a:pt x="580" y="989"/>
                </a:lnTo>
                <a:lnTo>
                  <a:pt x="584" y="991"/>
                </a:lnTo>
                <a:lnTo>
                  <a:pt x="585" y="993"/>
                </a:lnTo>
                <a:lnTo>
                  <a:pt x="585" y="994"/>
                </a:lnTo>
                <a:lnTo>
                  <a:pt x="587" y="996"/>
                </a:lnTo>
                <a:lnTo>
                  <a:pt x="594" y="996"/>
                </a:lnTo>
                <a:lnTo>
                  <a:pt x="601" y="996"/>
                </a:lnTo>
                <a:lnTo>
                  <a:pt x="604" y="998"/>
                </a:lnTo>
                <a:lnTo>
                  <a:pt x="606" y="999"/>
                </a:lnTo>
                <a:lnTo>
                  <a:pt x="607" y="1003"/>
                </a:lnTo>
                <a:lnTo>
                  <a:pt x="621" y="1006"/>
                </a:lnTo>
                <a:lnTo>
                  <a:pt x="635" y="1010"/>
                </a:lnTo>
                <a:lnTo>
                  <a:pt x="659" y="1027"/>
                </a:lnTo>
                <a:lnTo>
                  <a:pt x="672" y="1034"/>
                </a:lnTo>
                <a:lnTo>
                  <a:pt x="681" y="1035"/>
                </a:lnTo>
                <a:lnTo>
                  <a:pt x="689" y="1037"/>
                </a:lnTo>
                <a:lnTo>
                  <a:pt x="691" y="1040"/>
                </a:lnTo>
                <a:lnTo>
                  <a:pt x="693" y="1044"/>
                </a:lnTo>
                <a:lnTo>
                  <a:pt x="703" y="1046"/>
                </a:lnTo>
                <a:lnTo>
                  <a:pt x="715" y="1047"/>
                </a:lnTo>
                <a:lnTo>
                  <a:pt x="723" y="1051"/>
                </a:lnTo>
                <a:lnTo>
                  <a:pt x="727" y="1059"/>
                </a:lnTo>
                <a:lnTo>
                  <a:pt x="734" y="1064"/>
                </a:lnTo>
                <a:lnTo>
                  <a:pt x="745" y="1076"/>
                </a:lnTo>
                <a:lnTo>
                  <a:pt x="752" y="1081"/>
                </a:lnTo>
                <a:lnTo>
                  <a:pt x="757" y="1088"/>
                </a:lnTo>
                <a:lnTo>
                  <a:pt x="763" y="1095"/>
                </a:lnTo>
                <a:lnTo>
                  <a:pt x="764" y="1105"/>
                </a:lnTo>
                <a:lnTo>
                  <a:pt x="764" y="1160"/>
                </a:lnTo>
                <a:lnTo>
                  <a:pt x="771" y="1160"/>
                </a:lnTo>
                <a:lnTo>
                  <a:pt x="788" y="1160"/>
                </a:lnTo>
                <a:lnTo>
                  <a:pt x="795" y="1158"/>
                </a:lnTo>
                <a:lnTo>
                  <a:pt x="797" y="1157"/>
                </a:lnTo>
                <a:lnTo>
                  <a:pt x="798" y="1153"/>
                </a:lnTo>
                <a:lnTo>
                  <a:pt x="805" y="1153"/>
                </a:lnTo>
                <a:lnTo>
                  <a:pt x="812" y="1153"/>
                </a:lnTo>
                <a:lnTo>
                  <a:pt x="817" y="1151"/>
                </a:lnTo>
                <a:lnTo>
                  <a:pt x="819" y="1146"/>
                </a:lnTo>
                <a:lnTo>
                  <a:pt x="827" y="1148"/>
                </a:lnTo>
                <a:lnTo>
                  <a:pt x="834" y="1146"/>
                </a:lnTo>
                <a:lnTo>
                  <a:pt x="839" y="1143"/>
                </a:lnTo>
                <a:lnTo>
                  <a:pt x="843" y="1139"/>
                </a:lnTo>
                <a:lnTo>
                  <a:pt x="850" y="1131"/>
                </a:lnTo>
                <a:lnTo>
                  <a:pt x="855" y="1128"/>
                </a:lnTo>
                <a:lnTo>
                  <a:pt x="860" y="1126"/>
                </a:lnTo>
                <a:lnTo>
                  <a:pt x="867" y="1126"/>
                </a:lnTo>
                <a:lnTo>
                  <a:pt x="870" y="1129"/>
                </a:lnTo>
                <a:lnTo>
                  <a:pt x="875" y="1131"/>
                </a:lnTo>
                <a:lnTo>
                  <a:pt x="880" y="1133"/>
                </a:lnTo>
                <a:lnTo>
                  <a:pt x="886" y="1133"/>
                </a:lnTo>
                <a:lnTo>
                  <a:pt x="889" y="1134"/>
                </a:lnTo>
                <a:lnTo>
                  <a:pt x="892" y="1136"/>
                </a:lnTo>
                <a:lnTo>
                  <a:pt x="894" y="1139"/>
                </a:lnTo>
                <a:lnTo>
                  <a:pt x="903" y="1134"/>
                </a:lnTo>
                <a:lnTo>
                  <a:pt x="909" y="1129"/>
                </a:lnTo>
                <a:lnTo>
                  <a:pt x="918" y="1122"/>
                </a:lnTo>
                <a:lnTo>
                  <a:pt x="928" y="1119"/>
                </a:lnTo>
                <a:lnTo>
                  <a:pt x="935" y="1121"/>
                </a:lnTo>
                <a:lnTo>
                  <a:pt x="942" y="1122"/>
                </a:lnTo>
                <a:lnTo>
                  <a:pt x="945" y="1128"/>
                </a:lnTo>
                <a:lnTo>
                  <a:pt x="949" y="1133"/>
                </a:lnTo>
                <a:lnTo>
                  <a:pt x="983" y="1133"/>
                </a:lnTo>
                <a:lnTo>
                  <a:pt x="988" y="1133"/>
                </a:lnTo>
                <a:lnTo>
                  <a:pt x="993" y="1131"/>
                </a:lnTo>
                <a:lnTo>
                  <a:pt x="996" y="1129"/>
                </a:lnTo>
                <a:lnTo>
                  <a:pt x="1000" y="1126"/>
                </a:lnTo>
                <a:lnTo>
                  <a:pt x="1005" y="1119"/>
                </a:lnTo>
                <a:lnTo>
                  <a:pt x="1010" y="1112"/>
                </a:lnTo>
                <a:lnTo>
                  <a:pt x="1012" y="1110"/>
                </a:lnTo>
                <a:lnTo>
                  <a:pt x="1013" y="1109"/>
                </a:lnTo>
                <a:lnTo>
                  <a:pt x="1017" y="1105"/>
                </a:lnTo>
                <a:lnTo>
                  <a:pt x="1019" y="1100"/>
                </a:lnTo>
                <a:lnTo>
                  <a:pt x="1020" y="1098"/>
                </a:lnTo>
                <a:lnTo>
                  <a:pt x="1024" y="1098"/>
                </a:lnTo>
                <a:lnTo>
                  <a:pt x="1025" y="1095"/>
                </a:lnTo>
                <a:lnTo>
                  <a:pt x="1027" y="1092"/>
                </a:lnTo>
                <a:lnTo>
                  <a:pt x="1029" y="1090"/>
                </a:lnTo>
                <a:lnTo>
                  <a:pt x="1030" y="1085"/>
                </a:lnTo>
                <a:lnTo>
                  <a:pt x="1037" y="1085"/>
                </a:lnTo>
                <a:lnTo>
                  <a:pt x="1044" y="1083"/>
                </a:lnTo>
                <a:lnTo>
                  <a:pt x="1053" y="1076"/>
                </a:lnTo>
                <a:lnTo>
                  <a:pt x="1058" y="1075"/>
                </a:lnTo>
                <a:lnTo>
                  <a:pt x="1063" y="1071"/>
                </a:lnTo>
                <a:lnTo>
                  <a:pt x="1070" y="1071"/>
                </a:lnTo>
                <a:lnTo>
                  <a:pt x="1078" y="1071"/>
                </a:lnTo>
                <a:lnTo>
                  <a:pt x="1078" y="1063"/>
                </a:lnTo>
                <a:lnTo>
                  <a:pt x="1077" y="1056"/>
                </a:lnTo>
                <a:lnTo>
                  <a:pt x="1073" y="1051"/>
                </a:lnTo>
                <a:lnTo>
                  <a:pt x="1071" y="1044"/>
                </a:lnTo>
                <a:lnTo>
                  <a:pt x="1071" y="1035"/>
                </a:lnTo>
                <a:lnTo>
                  <a:pt x="1073" y="1028"/>
                </a:lnTo>
                <a:lnTo>
                  <a:pt x="1077" y="1023"/>
                </a:lnTo>
                <a:lnTo>
                  <a:pt x="1078" y="1017"/>
                </a:lnTo>
                <a:lnTo>
                  <a:pt x="1085" y="1017"/>
                </a:lnTo>
                <a:lnTo>
                  <a:pt x="1104" y="1025"/>
                </a:lnTo>
                <a:lnTo>
                  <a:pt x="1114" y="1028"/>
                </a:lnTo>
                <a:lnTo>
                  <a:pt x="1126" y="1030"/>
                </a:lnTo>
                <a:lnTo>
                  <a:pt x="1181" y="1003"/>
                </a:lnTo>
                <a:lnTo>
                  <a:pt x="1184" y="999"/>
                </a:lnTo>
                <a:lnTo>
                  <a:pt x="1186" y="994"/>
                </a:lnTo>
                <a:lnTo>
                  <a:pt x="1187" y="982"/>
                </a:lnTo>
                <a:lnTo>
                  <a:pt x="1189" y="970"/>
                </a:lnTo>
                <a:lnTo>
                  <a:pt x="1191" y="965"/>
                </a:lnTo>
                <a:lnTo>
                  <a:pt x="1194" y="962"/>
                </a:lnTo>
                <a:lnTo>
                  <a:pt x="1203" y="960"/>
                </a:lnTo>
                <a:lnTo>
                  <a:pt x="1210" y="959"/>
                </a:lnTo>
                <a:lnTo>
                  <a:pt x="1221" y="952"/>
                </a:lnTo>
                <a:lnTo>
                  <a:pt x="1233" y="945"/>
                </a:lnTo>
                <a:lnTo>
                  <a:pt x="1240" y="943"/>
                </a:lnTo>
                <a:lnTo>
                  <a:pt x="1249" y="942"/>
                </a:lnTo>
                <a:lnTo>
                  <a:pt x="1249" y="950"/>
                </a:lnTo>
                <a:lnTo>
                  <a:pt x="1252" y="955"/>
                </a:lnTo>
                <a:lnTo>
                  <a:pt x="1254" y="962"/>
                </a:lnTo>
                <a:lnTo>
                  <a:pt x="1256" y="969"/>
                </a:lnTo>
                <a:lnTo>
                  <a:pt x="1252" y="970"/>
                </a:lnTo>
                <a:lnTo>
                  <a:pt x="1250" y="972"/>
                </a:lnTo>
                <a:lnTo>
                  <a:pt x="1249" y="979"/>
                </a:lnTo>
                <a:lnTo>
                  <a:pt x="1249" y="996"/>
                </a:lnTo>
                <a:lnTo>
                  <a:pt x="1310" y="996"/>
                </a:lnTo>
                <a:lnTo>
                  <a:pt x="1310" y="993"/>
                </a:lnTo>
                <a:lnTo>
                  <a:pt x="1314" y="989"/>
                </a:lnTo>
                <a:lnTo>
                  <a:pt x="1319" y="984"/>
                </a:lnTo>
                <a:lnTo>
                  <a:pt x="1322" y="982"/>
                </a:lnTo>
                <a:lnTo>
                  <a:pt x="1324" y="979"/>
                </a:lnTo>
                <a:lnTo>
                  <a:pt x="1324" y="976"/>
                </a:lnTo>
                <a:lnTo>
                  <a:pt x="1324" y="969"/>
                </a:lnTo>
                <a:lnTo>
                  <a:pt x="1329" y="965"/>
                </a:lnTo>
                <a:lnTo>
                  <a:pt x="1334" y="962"/>
                </a:lnTo>
                <a:lnTo>
                  <a:pt x="1336" y="957"/>
                </a:lnTo>
                <a:lnTo>
                  <a:pt x="1338" y="948"/>
                </a:lnTo>
                <a:lnTo>
                  <a:pt x="1331" y="938"/>
                </a:lnTo>
                <a:lnTo>
                  <a:pt x="1324" y="928"/>
                </a:lnTo>
                <a:lnTo>
                  <a:pt x="1320" y="921"/>
                </a:lnTo>
                <a:lnTo>
                  <a:pt x="1317" y="914"/>
                </a:lnTo>
                <a:lnTo>
                  <a:pt x="1314" y="914"/>
                </a:lnTo>
                <a:lnTo>
                  <a:pt x="1310" y="914"/>
                </a:lnTo>
                <a:lnTo>
                  <a:pt x="1310" y="913"/>
                </a:lnTo>
                <a:lnTo>
                  <a:pt x="1310" y="907"/>
                </a:lnTo>
                <a:lnTo>
                  <a:pt x="1310" y="904"/>
                </a:lnTo>
                <a:lnTo>
                  <a:pt x="1310" y="901"/>
                </a:lnTo>
                <a:lnTo>
                  <a:pt x="1305" y="899"/>
                </a:lnTo>
                <a:lnTo>
                  <a:pt x="1302" y="895"/>
                </a:lnTo>
                <a:lnTo>
                  <a:pt x="1296" y="887"/>
                </a:lnTo>
                <a:lnTo>
                  <a:pt x="1283" y="887"/>
                </a:lnTo>
                <a:lnTo>
                  <a:pt x="1278" y="885"/>
                </a:lnTo>
                <a:lnTo>
                  <a:pt x="1276" y="884"/>
                </a:lnTo>
                <a:lnTo>
                  <a:pt x="1276" y="880"/>
                </a:lnTo>
                <a:lnTo>
                  <a:pt x="1278" y="855"/>
                </a:lnTo>
                <a:lnTo>
                  <a:pt x="1281" y="831"/>
                </a:lnTo>
                <a:lnTo>
                  <a:pt x="1286" y="809"/>
                </a:lnTo>
                <a:lnTo>
                  <a:pt x="1290" y="785"/>
                </a:lnTo>
                <a:lnTo>
                  <a:pt x="1295" y="783"/>
                </a:lnTo>
                <a:lnTo>
                  <a:pt x="1296" y="778"/>
                </a:lnTo>
                <a:lnTo>
                  <a:pt x="1296" y="771"/>
                </a:lnTo>
                <a:lnTo>
                  <a:pt x="1296" y="764"/>
                </a:lnTo>
                <a:lnTo>
                  <a:pt x="1291" y="756"/>
                </a:lnTo>
                <a:lnTo>
                  <a:pt x="1288" y="745"/>
                </a:lnTo>
                <a:lnTo>
                  <a:pt x="1285" y="735"/>
                </a:lnTo>
                <a:lnTo>
                  <a:pt x="1283" y="723"/>
                </a:lnTo>
                <a:lnTo>
                  <a:pt x="1283" y="696"/>
                </a:lnTo>
                <a:lnTo>
                  <a:pt x="1283" y="669"/>
                </a:lnTo>
                <a:lnTo>
                  <a:pt x="1291" y="657"/>
                </a:lnTo>
                <a:lnTo>
                  <a:pt x="1302" y="647"/>
                </a:lnTo>
                <a:lnTo>
                  <a:pt x="1312" y="636"/>
                </a:lnTo>
                <a:lnTo>
                  <a:pt x="1324" y="628"/>
                </a:lnTo>
                <a:lnTo>
                  <a:pt x="1348" y="612"/>
                </a:lnTo>
                <a:lnTo>
                  <a:pt x="1361" y="604"/>
                </a:lnTo>
                <a:lnTo>
                  <a:pt x="1370" y="602"/>
                </a:lnTo>
                <a:lnTo>
                  <a:pt x="1379" y="600"/>
                </a:lnTo>
                <a:lnTo>
                  <a:pt x="1379" y="587"/>
                </a:lnTo>
                <a:lnTo>
                  <a:pt x="1379" y="532"/>
                </a:lnTo>
                <a:lnTo>
                  <a:pt x="1397" y="524"/>
                </a:lnTo>
                <a:lnTo>
                  <a:pt x="1416" y="515"/>
                </a:lnTo>
                <a:lnTo>
                  <a:pt x="1437" y="508"/>
                </a:lnTo>
                <a:lnTo>
                  <a:pt x="1460" y="505"/>
                </a:lnTo>
                <a:lnTo>
                  <a:pt x="1466" y="501"/>
                </a:lnTo>
                <a:lnTo>
                  <a:pt x="1471" y="498"/>
                </a:lnTo>
                <a:lnTo>
                  <a:pt x="1474" y="493"/>
                </a:lnTo>
                <a:lnTo>
                  <a:pt x="1481" y="491"/>
                </a:lnTo>
                <a:lnTo>
                  <a:pt x="1484" y="486"/>
                </a:lnTo>
                <a:lnTo>
                  <a:pt x="1486" y="479"/>
                </a:lnTo>
                <a:lnTo>
                  <a:pt x="1489" y="474"/>
                </a:lnTo>
                <a:lnTo>
                  <a:pt x="1491" y="472"/>
                </a:lnTo>
                <a:lnTo>
                  <a:pt x="1495" y="471"/>
                </a:lnTo>
                <a:lnTo>
                  <a:pt x="1495" y="464"/>
                </a:lnTo>
                <a:lnTo>
                  <a:pt x="1498" y="457"/>
                </a:lnTo>
                <a:lnTo>
                  <a:pt x="1503" y="445"/>
                </a:lnTo>
                <a:lnTo>
                  <a:pt x="1506" y="440"/>
                </a:lnTo>
                <a:lnTo>
                  <a:pt x="1508" y="433"/>
                </a:lnTo>
                <a:lnTo>
                  <a:pt x="1510" y="426"/>
                </a:lnTo>
                <a:lnTo>
                  <a:pt x="1508" y="41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92" name="Freeform 25">
            <a:extLst>
              <a:ext uri="{FF2B5EF4-FFF2-40B4-BE49-F238E27FC236}">
                <a16:creationId xmlns:a16="http://schemas.microsoft.com/office/drawing/2014/main" id="{294F2B59-E8E1-422E-BEF6-70FE79A02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991" y="2942882"/>
            <a:ext cx="625411" cy="389179"/>
          </a:xfrm>
          <a:custGeom>
            <a:avLst/>
            <a:gdLst>
              <a:gd name="T0" fmla="*/ 168699 w 1580"/>
              <a:gd name="T1" fmla="*/ 66284 h 1040"/>
              <a:gd name="T2" fmla="*/ 562570 w 1580"/>
              <a:gd name="T3" fmla="*/ 73849 h 1040"/>
              <a:gd name="T4" fmla="*/ 506816 w 1580"/>
              <a:gd name="T5" fmla="*/ 52235 h 1040"/>
              <a:gd name="T6" fmla="*/ 473364 w 1580"/>
              <a:gd name="T7" fmla="*/ 54757 h 1040"/>
              <a:gd name="T8" fmla="*/ 450703 w 1580"/>
              <a:gd name="T9" fmla="*/ 65204 h 1040"/>
              <a:gd name="T10" fmla="*/ 433078 w 1580"/>
              <a:gd name="T11" fmla="*/ 55837 h 1040"/>
              <a:gd name="T12" fmla="*/ 414014 w 1580"/>
              <a:gd name="T13" fmla="*/ 34583 h 1040"/>
              <a:gd name="T14" fmla="*/ 386317 w 1580"/>
              <a:gd name="T15" fmla="*/ 21614 h 1040"/>
              <a:gd name="T16" fmla="*/ 364375 w 1580"/>
              <a:gd name="T17" fmla="*/ 12248 h 1040"/>
              <a:gd name="T18" fmla="*/ 335600 w 1580"/>
              <a:gd name="T19" fmla="*/ 0 h 1040"/>
              <a:gd name="T20" fmla="*/ 302507 w 1580"/>
              <a:gd name="T21" fmla="*/ 9726 h 1040"/>
              <a:gd name="T22" fmla="*/ 273012 w 1580"/>
              <a:gd name="T23" fmla="*/ 30260 h 1040"/>
              <a:gd name="T24" fmla="*/ 256825 w 1580"/>
              <a:gd name="T25" fmla="*/ 49713 h 1040"/>
              <a:gd name="T26" fmla="*/ 266178 w 1580"/>
              <a:gd name="T27" fmla="*/ 94023 h 1040"/>
              <a:gd name="T28" fmla="*/ 271573 w 1580"/>
              <a:gd name="T29" fmla="*/ 153823 h 1040"/>
              <a:gd name="T30" fmla="*/ 258624 w 1580"/>
              <a:gd name="T31" fmla="*/ 173996 h 1040"/>
              <a:gd name="T32" fmla="*/ 228769 w 1580"/>
              <a:gd name="T33" fmla="*/ 190567 h 1040"/>
              <a:gd name="T34" fmla="*/ 184526 w 1580"/>
              <a:gd name="T35" fmla="*/ 167152 h 1040"/>
              <a:gd name="T36" fmla="*/ 165462 w 1580"/>
              <a:gd name="T37" fmla="*/ 138332 h 1040"/>
              <a:gd name="T38" fmla="*/ 141002 w 1580"/>
              <a:gd name="T39" fmla="*/ 122482 h 1040"/>
              <a:gd name="T40" fmla="*/ 119060 w 1580"/>
              <a:gd name="T41" fmla="*/ 99066 h 1040"/>
              <a:gd name="T42" fmla="*/ 101795 w 1580"/>
              <a:gd name="T43" fmla="*/ 94023 h 1040"/>
              <a:gd name="T44" fmla="*/ 55034 w 1580"/>
              <a:gd name="T45" fmla="*/ 113836 h 1040"/>
              <a:gd name="T46" fmla="*/ 27337 w 1580"/>
              <a:gd name="T47" fmla="*/ 157425 h 1040"/>
              <a:gd name="T48" fmla="*/ 23740 w 1580"/>
              <a:gd name="T49" fmla="*/ 195971 h 1040"/>
              <a:gd name="T50" fmla="*/ 14748 w 1580"/>
              <a:gd name="T51" fmla="*/ 224430 h 1040"/>
              <a:gd name="T52" fmla="*/ 0 w 1580"/>
              <a:gd name="T53" fmla="*/ 269100 h 1040"/>
              <a:gd name="T54" fmla="*/ 1079 w 1580"/>
              <a:gd name="T55" fmla="*/ 293236 h 1040"/>
              <a:gd name="T56" fmla="*/ 6115 w 1580"/>
              <a:gd name="T57" fmla="*/ 339707 h 1040"/>
              <a:gd name="T58" fmla="*/ 14748 w 1580"/>
              <a:gd name="T59" fmla="*/ 369246 h 1040"/>
              <a:gd name="T60" fmla="*/ 47840 w 1580"/>
              <a:gd name="T61" fmla="*/ 342228 h 1040"/>
              <a:gd name="T62" fmla="*/ 70861 w 1580"/>
              <a:gd name="T63" fmla="*/ 327098 h 1040"/>
              <a:gd name="T64" fmla="*/ 116902 w 1580"/>
              <a:gd name="T65" fmla="*/ 309807 h 1040"/>
              <a:gd name="T66" fmla="*/ 141722 w 1580"/>
              <a:gd name="T67" fmla="*/ 312689 h 1040"/>
              <a:gd name="T68" fmla="*/ 187763 w 1580"/>
              <a:gd name="T69" fmla="*/ 302962 h 1040"/>
              <a:gd name="T70" fmla="*/ 207187 w 1580"/>
              <a:gd name="T71" fmla="*/ 293236 h 1040"/>
              <a:gd name="T72" fmla="*/ 241718 w 1580"/>
              <a:gd name="T73" fmla="*/ 288192 h 1040"/>
              <a:gd name="T74" fmla="*/ 278407 w 1580"/>
              <a:gd name="T75" fmla="*/ 298279 h 1040"/>
              <a:gd name="T76" fmla="*/ 294234 w 1580"/>
              <a:gd name="T77" fmla="*/ 293236 h 1040"/>
              <a:gd name="T78" fmla="*/ 319413 w 1580"/>
              <a:gd name="T79" fmla="*/ 279186 h 1040"/>
              <a:gd name="T80" fmla="*/ 337398 w 1580"/>
              <a:gd name="T81" fmla="*/ 268739 h 1040"/>
              <a:gd name="T82" fmla="*/ 366893 w 1580"/>
              <a:gd name="T83" fmla="*/ 288192 h 1040"/>
              <a:gd name="T84" fmla="*/ 386317 w 1580"/>
              <a:gd name="T85" fmla="*/ 295757 h 1040"/>
              <a:gd name="T86" fmla="*/ 428762 w 1580"/>
              <a:gd name="T87" fmla="*/ 302962 h 1040"/>
              <a:gd name="T88" fmla="*/ 460055 w 1580"/>
              <a:gd name="T89" fmla="*/ 305484 h 1040"/>
              <a:gd name="T90" fmla="*/ 474084 w 1580"/>
              <a:gd name="T91" fmla="*/ 288913 h 1040"/>
              <a:gd name="T92" fmla="*/ 483436 w 1580"/>
              <a:gd name="T93" fmla="*/ 298279 h 1040"/>
              <a:gd name="T94" fmla="*/ 485234 w 1580"/>
              <a:gd name="T95" fmla="*/ 285671 h 1040"/>
              <a:gd name="T96" fmla="*/ 470487 w 1580"/>
              <a:gd name="T97" fmla="*/ 264416 h 1040"/>
              <a:gd name="T98" fmla="*/ 461854 w 1580"/>
              <a:gd name="T99" fmla="*/ 253249 h 1040"/>
              <a:gd name="T100" fmla="*/ 468688 w 1580"/>
              <a:gd name="T101" fmla="*/ 232355 h 1040"/>
              <a:gd name="T102" fmla="*/ 483796 w 1580"/>
              <a:gd name="T103" fmla="*/ 234877 h 1040"/>
              <a:gd name="T104" fmla="*/ 498543 w 1580"/>
              <a:gd name="T105" fmla="*/ 224430 h 1040"/>
              <a:gd name="T106" fmla="*/ 509334 w 1580"/>
              <a:gd name="T107" fmla="*/ 189847 h 1040"/>
              <a:gd name="T108" fmla="*/ 517248 w 1580"/>
              <a:gd name="T109" fmla="*/ 171474 h 1040"/>
              <a:gd name="T110" fmla="*/ 506816 w 1580"/>
              <a:gd name="T111" fmla="*/ 150580 h 1040"/>
              <a:gd name="T112" fmla="*/ 516528 w 1580"/>
              <a:gd name="T113" fmla="*/ 117438 h 1040"/>
              <a:gd name="T114" fmla="*/ 539909 w 1580"/>
              <a:gd name="T115" fmla="*/ 98346 h 1040"/>
              <a:gd name="T116" fmla="*/ 563649 w 1580"/>
              <a:gd name="T117" fmla="*/ 83576 h 1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80" h="1040">
                <a:moveTo>
                  <a:pt x="481" y="213"/>
                </a:moveTo>
                <a:lnTo>
                  <a:pt x="482" y="208"/>
                </a:lnTo>
                <a:lnTo>
                  <a:pt x="484" y="206"/>
                </a:lnTo>
                <a:lnTo>
                  <a:pt x="488" y="206"/>
                </a:lnTo>
                <a:lnTo>
                  <a:pt x="488" y="200"/>
                </a:lnTo>
                <a:lnTo>
                  <a:pt x="482" y="198"/>
                </a:lnTo>
                <a:lnTo>
                  <a:pt x="481" y="196"/>
                </a:lnTo>
                <a:lnTo>
                  <a:pt x="481" y="193"/>
                </a:lnTo>
                <a:lnTo>
                  <a:pt x="477" y="193"/>
                </a:lnTo>
                <a:lnTo>
                  <a:pt x="476" y="191"/>
                </a:lnTo>
                <a:lnTo>
                  <a:pt x="474" y="188"/>
                </a:lnTo>
                <a:lnTo>
                  <a:pt x="474" y="186"/>
                </a:lnTo>
                <a:lnTo>
                  <a:pt x="469" y="184"/>
                </a:lnTo>
                <a:lnTo>
                  <a:pt x="465" y="184"/>
                </a:lnTo>
                <a:lnTo>
                  <a:pt x="459" y="188"/>
                </a:lnTo>
                <a:lnTo>
                  <a:pt x="452" y="191"/>
                </a:lnTo>
                <a:lnTo>
                  <a:pt x="447" y="193"/>
                </a:lnTo>
                <a:lnTo>
                  <a:pt x="447" y="200"/>
                </a:lnTo>
                <a:lnTo>
                  <a:pt x="448" y="205"/>
                </a:lnTo>
                <a:lnTo>
                  <a:pt x="450" y="210"/>
                </a:lnTo>
                <a:lnTo>
                  <a:pt x="455" y="212"/>
                </a:lnTo>
                <a:lnTo>
                  <a:pt x="460" y="213"/>
                </a:lnTo>
                <a:lnTo>
                  <a:pt x="467" y="213"/>
                </a:lnTo>
                <a:lnTo>
                  <a:pt x="481" y="213"/>
                </a:lnTo>
                <a:close/>
                <a:moveTo>
                  <a:pt x="1566" y="206"/>
                </a:moveTo>
                <a:lnTo>
                  <a:pt x="1564" y="205"/>
                </a:lnTo>
                <a:lnTo>
                  <a:pt x="1562" y="203"/>
                </a:lnTo>
                <a:lnTo>
                  <a:pt x="1559" y="200"/>
                </a:lnTo>
                <a:lnTo>
                  <a:pt x="1554" y="198"/>
                </a:lnTo>
                <a:lnTo>
                  <a:pt x="1552" y="196"/>
                </a:lnTo>
                <a:lnTo>
                  <a:pt x="1552" y="193"/>
                </a:lnTo>
                <a:lnTo>
                  <a:pt x="1549" y="191"/>
                </a:lnTo>
                <a:lnTo>
                  <a:pt x="1545" y="189"/>
                </a:lnTo>
                <a:lnTo>
                  <a:pt x="1542" y="188"/>
                </a:lnTo>
                <a:lnTo>
                  <a:pt x="1538" y="186"/>
                </a:lnTo>
                <a:lnTo>
                  <a:pt x="1538" y="159"/>
                </a:lnTo>
                <a:lnTo>
                  <a:pt x="1511" y="152"/>
                </a:lnTo>
                <a:lnTo>
                  <a:pt x="1484" y="145"/>
                </a:lnTo>
                <a:lnTo>
                  <a:pt x="1409" y="145"/>
                </a:lnTo>
                <a:lnTo>
                  <a:pt x="1400" y="145"/>
                </a:lnTo>
                <a:lnTo>
                  <a:pt x="1395" y="142"/>
                </a:lnTo>
                <a:lnTo>
                  <a:pt x="1392" y="136"/>
                </a:lnTo>
                <a:lnTo>
                  <a:pt x="1388" y="131"/>
                </a:lnTo>
                <a:lnTo>
                  <a:pt x="1381" y="131"/>
                </a:lnTo>
                <a:lnTo>
                  <a:pt x="1376" y="130"/>
                </a:lnTo>
                <a:lnTo>
                  <a:pt x="1373" y="126"/>
                </a:lnTo>
                <a:lnTo>
                  <a:pt x="1368" y="125"/>
                </a:lnTo>
                <a:lnTo>
                  <a:pt x="1349" y="128"/>
                </a:lnTo>
                <a:lnTo>
                  <a:pt x="1333" y="135"/>
                </a:lnTo>
                <a:lnTo>
                  <a:pt x="1327" y="140"/>
                </a:lnTo>
                <a:lnTo>
                  <a:pt x="1322" y="145"/>
                </a:lnTo>
                <a:lnTo>
                  <a:pt x="1316" y="152"/>
                </a:lnTo>
                <a:lnTo>
                  <a:pt x="1313" y="159"/>
                </a:lnTo>
                <a:lnTo>
                  <a:pt x="1299" y="165"/>
                </a:lnTo>
                <a:lnTo>
                  <a:pt x="1286" y="172"/>
                </a:lnTo>
                <a:lnTo>
                  <a:pt x="1284" y="176"/>
                </a:lnTo>
                <a:lnTo>
                  <a:pt x="1282" y="179"/>
                </a:lnTo>
                <a:lnTo>
                  <a:pt x="1281" y="184"/>
                </a:lnTo>
                <a:lnTo>
                  <a:pt x="1279" y="186"/>
                </a:lnTo>
                <a:lnTo>
                  <a:pt x="1274" y="188"/>
                </a:lnTo>
                <a:lnTo>
                  <a:pt x="1269" y="186"/>
                </a:lnTo>
                <a:lnTo>
                  <a:pt x="1264" y="186"/>
                </a:lnTo>
                <a:lnTo>
                  <a:pt x="1258" y="186"/>
                </a:lnTo>
                <a:lnTo>
                  <a:pt x="1257" y="183"/>
                </a:lnTo>
                <a:lnTo>
                  <a:pt x="1253" y="181"/>
                </a:lnTo>
                <a:lnTo>
                  <a:pt x="1245" y="179"/>
                </a:lnTo>
                <a:lnTo>
                  <a:pt x="1245" y="176"/>
                </a:lnTo>
                <a:lnTo>
                  <a:pt x="1243" y="174"/>
                </a:lnTo>
                <a:lnTo>
                  <a:pt x="1238" y="172"/>
                </a:lnTo>
                <a:lnTo>
                  <a:pt x="1224" y="172"/>
                </a:lnTo>
                <a:lnTo>
                  <a:pt x="1224" y="169"/>
                </a:lnTo>
                <a:lnTo>
                  <a:pt x="1223" y="167"/>
                </a:lnTo>
                <a:lnTo>
                  <a:pt x="1218" y="165"/>
                </a:lnTo>
                <a:lnTo>
                  <a:pt x="1214" y="164"/>
                </a:lnTo>
                <a:lnTo>
                  <a:pt x="1211" y="162"/>
                </a:lnTo>
                <a:lnTo>
                  <a:pt x="1207" y="160"/>
                </a:lnTo>
                <a:lnTo>
                  <a:pt x="1204" y="159"/>
                </a:lnTo>
                <a:lnTo>
                  <a:pt x="1204" y="155"/>
                </a:lnTo>
                <a:lnTo>
                  <a:pt x="1204" y="152"/>
                </a:lnTo>
                <a:lnTo>
                  <a:pt x="1200" y="150"/>
                </a:lnTo>
                <a:lnTo>
                  <a:pt x="1194" y="148"/>
                </a:lnTo>
                <a:lnTo>
                  <a:pt x="1194" y="147"/>
                </a:lnTo>
                <a:lnTo>
                  <a:pt x="1192" y="135"/>
                </a:lnTo>
                <a:lnTo>
                  <a:pt x="1190" y="133"/>
                </a:lnTo>
                <a:lnTo>
                  <a:pt x="1190" y="131"/>
                </a:lnTo>
                <a:lnTo>
                  <a:pt x="1180" y="118"/>
                </a:lnTo>
                <a:lnTo>
                  <a:pt x="1175" y="111"/>
                </a:lnTo>
                <a:lnTo>
                  <a:pt x="1166" y="106"/>
                </a:lnTo>
                <a:lnTo>
                  <a:pt x="1163" y="104"/>
                </a:lnTo>
                <a:lnTo>
                  <a:pt x="1154" y="96"/>
                </a:lnTo>
                <a:lnTo>
                  <a:pt x="1151" y="96"/>
                </a:lnTo>
                <a:lnTo>
                  <a:pt x="1149" y="89"/>
                </a:lnTo>
                <a:lnTo>
                  <a:pt x="1146" y="82"/>
                </a:lnTo>
                <a:lnTo>
                  <a:pt x="1143" y="80"/>
                </a:lnTo>
                <a:lnTo>
                  <a:pt x="1141" y="75"/>
                </a:lnTo>
                <a:lnTo>
                  <a:pt x="1136" y="72"/>
                </a:lnTo>
                <a:lnTo>
                  <a:pt x="1132" y="68"/>
                </a:lnTo>
                <a:lnTo>
                  <a:pt x="1125" y="68"/>
                </a:lnTo>
                <a:lnTo>
                  <a:pt x="1115" y="68"/>
                </a:lnTo>
                <a:lnTo>
                  <a:pt x="1105" y="70"/>
                </a:lnTo>
                <a:lnTo>
                  <a:pt x="1088" y="70"/>
                </a:lnTo>
                <a:lnTo>
                  <a:pt x="1086" y="65"/>
                </a:lnTo>
                <a:lnTo>
                  <a:pt x="1083" y="63"/>
                </a:lnTo>
                <a:lnTo>
                  <a:pt x="1074" y="60"/>
                </a:lnTo>
                <a:lnTo>
                  <a:pt x="1066" y="56"/>
                </a:lnTo>
                <a:lnTo>
                  <a:pt x="1062" y="55"/>
                </a:lnTo>
                <a:lnTo>
                  <a:pt x="1061" y="50"/>
                </a:lnTo>
                <a:lnTo>
                  <a:pt x="1056" y="50"/>
                </a:lnTo>
                <a:lnTo>
                  <a:pt x="1049" y="50"/>
                </a:lnTo>
                <a:lnTo>
                  <a:pt x="1035" y="50"/>
                </a:lnTo>
                <a:lnTo>
                  <a:pt x="1030" y="51"/>
                </a:lnTo>
                <a:lnTo>
                  <a:pt x="1025" y="50"/>
                </a:lnTo>
                <a:lnTo>
                  <a:pt x="1021" y="48"/>
                </a:lnTo>
                <a:lnTo>
                  <a:pt x="1020" y="43"/>
                </a:lnTo>
                <a:lnTo>
                  <a:pt x="1018" y="39"/>
                </a:lnTo>
                <a:lnTo>
                  <a:pt x="1016" y="36"/>
                </a:lnTo>
                <a:lnTo>
                  <a:pt x="1013" y="34"/>
                </a:lnTo>
                <a:lnTo>
                  <a:pt x="1013" y="29"/>
                </a:lnTo>
                <a:lnTo>
                  <a:pt x="1006" y="29"/>
                </a:lnTo>
                <a:lnTo>
                  <a:pt x="1001" y="27"/>
                </a:lnTo>
                <a:lnTo>
                  <a:pt x="998" y="24"/>
                </a:lnTo>
                <a:lnTo>
                  <a:pt x="994" y="21"/>
                </a:lnTo>
                <a:lnTo>
                  <a:pt x="987" y="14"/>
                </a:lnTo>
                <a:lnTo>
                  <a:pt x="984" y="10"/>
                </a:lnTo>
                <a:lnTo>
                  <a:pt x="979" y="9"/>
                </a:lnTo>
                <a:lnTo>
                  <a:pt x="970" y="9"/>
                </a:lnTo>
                <a:lnTo>
                  <a:pt x="963" y="7"/>
                </a:lnTo>
                <a:lnTo>
                  <a:pt x="958" y="3"/>
                </a:lnTo>
                <a:lnTo>
                  <a:pt x="952" y="2"/>
                </a:lnTo>
                <a:lnTo>
                  <a:pt x="933" y="0"/>
                </a:lnTo>
                <a:lnTo>
                  <a:pt x="916" y="2"/>
                </a:lnTo>
                <a:lnTo>
                  <a:pt x="899" y="5"/>
                </a:lnTo>
                <a:lnTo>
                  <a:pt x="883" y="9"/>
                </a:lnTo>
                <a:lnTo>
                  <a:pt x="880" y="10"/>
                </a:lnTo>
                <a:lnTo>
                  <a:pt x="878" y="14"/>
                </a:lnTo>
                <a:lnTo>
                  <a:pt x="876" y="22"/>
                </a:lnTo>
                <a:lnTo>
                  <a:pt x="870" y="22"/>
                </a:lnTo>
                <a:lnTo>
                  <a:pt x="864" y="21"/>
                </a:lnTo>
                <a:lnTo>
                  <a:pt x="861" y="17"/>
                </a:lnTo>
                <a:lnTo>
                  <a:pt x="856" y="15"/>
                </a:lnTo>
                <a:lnTo>
                  <a:pt x="851" y="19"/>
                </a:lnTo>
                <a:lnTo>
                  <a:pt x="846" y="22"/>
                </a:lnTo>
                <a:lnTo>
                  <a:pt x="841" y="27"/>
                </a:lnTo>
                <a:lnTo>
                  <a:pt x="835" y="29"/>
                </a:lnTo>
                <a:lnTo>
                  <a:pt x="829" y="32"/>
                </a:lnTo>
                <a:lnTo>
                  <a:pt x="823" y="38"/>
                </a:lnTo>
                <a:lnTo>
                  <a:pt x="818" y="43"/>
                </a:lnTo>
                <a:lnTo>
                  <a:pt x="815" y="50"/>
                </a:lnTo>
                <a:lnTo>
                  <a:pt x="810" y="53"/>
                </a:lnTo>
                <a:lnTo>
                  <a:pt x="803" y="55"/>
                </a:lnTo>
                <a:lnTo>
                  <a:pt x="798" y="58"/>
                </a:lnTo>
                <a:lnTo>
                  <a:pt x="796" y="60"/>
                </a:lnTo>
                <a:lnTo>
                  <a:pt x="794" y="63"/>
                </a:lnTo>
                <a:lnTo>
                  <a:pt x="781" y="70"/>
                </a:lnTo>
                <a:lnTo>
                  <a:pt x="771" y="77"/>
                </a:lnTo>
                <a:lnTo>
                  <a:pt x="759" y="84"/>
                </a:lnTo>
                <a:lnTo>
                  <a:pt x="747" y="90"/>
                </a:lnTo>
                <a:lnTo>
                  <a:pt x="745" y="92"/>
                </a:lnTo>
                <a:lnTo>
                  <a:pt x="743" y="94"/>
                </a:lnTo>
                <a:lnTo>
                  <a:pt x="740" y="97"/>
                </a:lnTo>
                <a:lnTo>
                  <a:pt x="738" y="102"/>
                </a:lnTo>
                <a:lnTo>
                  <a:pt x="736" y="104"/>
                </a:lnTo>
                <a:lnTo>
                  <a:pt x="733" y="104"/>
                </a:lnTo>
                <a:lnTo>
                  <a:pt x="728" y="113"/>
                </a:lnTo>
                <a:lnTo>
                  <a:pt x="725" y="116"/>
                </a:lnTo>
                <a:lnTo>
                  <a:pt x="719" y="118"/>
                </a:lnTo>
                <a:lnTo>
                  <a:pt x="719" y="126"/>
                </a:lnTo>
                <a:lnTo>
                  <a:pt x="718" y="133"/>
                </a:lnTo>
                <a:lnTo>
                  <a:pt x="714" y="138"/>
                </a:lnTo>
                <a:lnTo>
                  <a:pt x="713" y="145"/>
                </a:lnTo>
                <a:lnTo>
                  <a:pt x="714" y="157"/>
                </a:lnTo>
                <a:lnTo>
                  <a:pt x="718" y="167"/>
                </a:lnTo>
                <a:lnTo>
                  <a:pt x="726" y="186"/>
                </a:lnTo>
                <a:lnTo>
                  <a:pt x="726" y="193"/>
                </a:lnTo>
                <a:lnTo>
                  <a:pt x="726" y="200"/>
                </a:lnTo>
                <a:lnTo>
                  <a:pt x="728" y="205"/>
                </a:lnTo>
                <a:lnTo>
                  <a:pt x="733" y="206"/>
                </a:lnTo>
                <a:lnTo>
                  <a:pt x="733" y="213"/>
                </a:lnTo>
                <a:lnTo>
                  <a:pt x="733" y="220"/>
                </a:lnTo>
                <a:lnTo>
                  <a:pt x="735" y="225"/>
                </a:lnTo>
                <a:lnTo>
                  <a:pt x="740" y="227"/>
                </a:lnTo>
                <a:lnTo>
                  <a:pt x="740" y="261"/>
                </a:lnTo>
                <a:lnTo>
                  <a:pt x="748" y="283"/>
                </a:lnTo>
                <a:lnTo>
                  <a:pt x="755" y="307"/>
                </a:lnTo>
                <a:lnTo>
                  <a:pt x="764" y="329"/>
                </a:lnTo>
                <a:lnTo>
                  <a:pt x="769" y="340"/>
                </a:lnTo>
                <a:lnTo>
                  <a:pt x="774" y="350"/>
                </a:lnTo>
                <a:lnTo>
                  <a:pt x="774" y="382"/>
                </a:lnTo>
                <a:lnTo>
                  <a:pt x="774" y="386"/>
                </a:lnTo>
                <a:lnTo>
                  <a:pt x="774" y="398"/>
                </a:lnTo>
                <a:lnTo>
                  <a:pt x="772" y="403"/>
                </a:lnTo>
                <a:lnTo>
                  <a:pt x="769" y="408"/>
                </a:lnTo>
                <a:lnTo>
                  <a:pt x="762" y="415"/>
                </a:lnTo>
                <a:lnTo>
                  <a:pt x="757" y="421"/>
                </a:lnTo>
                <a:lnTo>
                  <a:pt x="755" y="427"/>
                </a:lnTo>
                <a:lnTo>
                  <a:pt x="755" y="430"/>
                </a:lnTo>
                <a:lnTo>
                  <a:pt x="755" y="433"/>
                </a:lnTo>
                <a:lnTo>
                  <a:pt x="754" y="440"/>
                </a:lnTo>
                <a:lnTo>
                  <a:pt x="752" y="444"/>
                </a:lnTo>
                <a:lnTo>
                  <a:pt x="748" y="447"/>
                </a:lnTo>
                <a:lnTo>
                  <a:pt x="747" y="449"/>
                </a:lnTo>
                <a:lnTo>
                  <a:pt x="747" y="452"/>
                </a:lnTo>
                <a:lnTo>
                  <a:pt x="740" y="456"/>
                </a:lnTo>
                <a:lnTo>
                  <a:pt x="735" y="461"/>
                </a:lnTo>
                <a:lnTo>
                  <a:pt x="730" y="466"/>
                </a:lnTo>
                <a:lnTo>
                  <a:pt x="726" y="473"/>
                </a:lnTo>
                <a:lnTo>
                  <a:pt x="723" y="478"/>
                </a:lnTo>
                <a:lnTo>
                  <a:pt x="719" y="483"/>
                </a:lnTo>
                <a:lnTo>
                  <a:pt x="714" y="486"/>
                </a:lnTo>
                <a:lnTo>
                  <a:pt x="713" y="493"/>
                </a:lnTo>
                <a:lnTo>
                  <a:pt x="704" y="497"/>
                </a:lnTo>
                <a:lnTo>
                  <a:pt x="697" y="502"/>
                </a:lnTo>
                <a:lnTo>
                  <a:pt x="689" y="505"/>
                </a:lnTo>
                <a:lnTo>
                  <a:pt x="684" y="507"/>
                </a:lnTo>
                <a:lnTo>
                  <a:pt x="678" y="507"/>
                </a:lnTo>
                <a:lnTo>
                  <a:pt x="675" y="514"/>
                </a:lnTo>
                <a:lnTo>
                  <a:pt x="670" y="519"/>
                </a:lnTo>
                <a:lnTo>
                  <a:pt x="665" y="524"/>
                </a:lnTo>
                <a:lnTo>
                  <a:pt x="658" y="527"/>
                </a:lnTo>
                <a:lnTo>
                  <a:pt x="646" y="529"/>
                </a:lnTo>
                <a:lnTo>
                  <a:pt x="636" y="529"/>
                </a:lnTo>
                <a:lnTo>
                  <a:pt x="619" y="525"/>
                </a:lnTo>
                <a:lnTo>
                  <a:pt x="602" y="522"/>
                </a:lnTo>
                <a:lnTo>
                  <a:pt x="593" y="520"/>
                </a:lnTo>
                <a:lnTo>
                  <a:pt x="583" y="520"/>
                </a:lnTo>
                <a:lnTo>
                  <a:pt x="574" y="520"/>
                </a:lnTo>
                <a:lnTo>
                  <a:pt x="568" y="520"/>
                </a:lnTo>
                <a:lnTo>
                  <a:pt x="563" y="517"/>
                </a:lnTo>
                <a:lnTo>
                  <a:pt x="557" y="515"/>
                </a:lnTo>
                <a:lnTo>
                  <a:pt x="549" y="508"/>
                </a:lnTo>
                <a:lnTo>
                  <a:pt x="542" y="507"/>
                </a:lnTo>
                <a:lnTo>
                  <a:pt x="535" y="507"/>
                </a:lnTo>
                <a:lnTo>
                  <a:pt x="525" y="485"/>
                </a:lnTo>
                <a:lnTo>
                  <a:pt x="513" y="464"/>
                </a:lnTo>
                <a:lnTo>
                  <a:pt x="503" y="442"/>
                </a:lnTo>
                <a:lnTo>
                  <a:pt x="498" y="430"/>
                </a:lnTo>
                <a:lnTo>
                  <a:pt x="494" y="418"/>
                </a:lnTo>
                <a:lnTo>
                  <a:pt x="489" y="416"/>
                </a:lnTo>
                <a:lnTo>
                  <a:pt x="488" y="415"/>
                </a:lnTo>
                <a:lnTo>
                  <a:pt x="488" y="411"/>
                </a:lnTo>
                <a:lnTo>
                  <a:pt x="488" y="404"/>
                </a:lnTo>
                <a:lnTo>
                  <a:pt x="482" y="398"/>
                </a:lnTo>
                <a:lnTo>
                  <a:pt x="477" y="391"/>
                </a:lnTo>
                <a:lnTo>
                  <a:pt x="474" y="387"/>
                </a:lnTo>
                <a:lnTo>
                  <a:pt x="470" y="386"/>
                </a:lnTo>
                <a:lnTo>
                  <a:pt x="465" y="384"/>
                </a:lnTo>
                <a:lnTo>
                  <a:pt x="460" y="384"/>
                </a:lnTo>
                <a:lnTo>
                  <a:pt x="457" y="377"/>
                </a:lnTo>
                <a:lnTo>
                  <a:pt x="452" y="372"/>
                </a:lnTo>
                <a:lnTo>
                  <a:pt x="443" y="370"/>
                </a:lnTo>
                <a:lnTo>
                  <a:pt x="433" y="370"/>
                </a:lnTo>
                <a:lnTo>
                  <a:pt x="431" y="365"/>
                </a:lnTo>
                <a:lnTo>
                  <a:pt x="430" y="362"/>
                </a:lnTo>
                <a:lnTo>
                  <a:pt x="423" y="357"/>
                </a:lnTo>
                <a:lnTo>
                  <a:pt x="416" y="352"/>
                </a:lnTo>
                <a:lnTo>
                  <a:pt x="414" y="348"/>
                </a:lnTo>
                <a:lnTo>
                  <a:pt x="412" y="343"/>
                </a:lnTo>
                <a:lnTo>
                  <a:pt x="404" y="343"/>
                </a:lnTo>
                <a:lnTo>
                  <a:pt x="397" y="343"/>
                </a:lnTo>
                <a:lnTo>
                  <a:pt x="392" y="340"/>
                </a:lnTo>
                <a:lnTo>
                  <a:pt x="387" y="338"/>
                </a:lnTo>
                <a:lnTo>
                  <a:pt x="378" y="331"/>
                </a:lnTo>
                <a:lnTo>
                  <a:pt x="372" y="329"/>
                </a:lnTo>
                <a:lnTo>
                  <a:pt x="365" y="329"/>
                </a:lnTo>
                <a:lnTo>
                  <a:pt x="361" y="321"/>
                </a:lnTo>
                <a:lnTo>
                  <a:pt x="358" y="312"/>
                </a:lnTo>
                <a:lnTo>
                  <a:pt x="353" y="306"/>
                </a:lnTo>
                <a:lnTo>
                  <a:pt x="349" y="304"/>
                </a:lnTo>
                <a:lnTo>
                  <a:pt x="344" y="302"/>
                </a:lnTo>
                <a:lnTo>
                  <a:pt x="342" y="294"/>
                </a:lnTo>
                <a:lnTo>
                  <a:pt x="341" y="285"/>
                </a:lnTo>
                <a:lnTo>
                  <a:pt x="336" y="280"/>
                </a:lnTo>
                <a:lnTo>
                  <a:pt x="331" y="275"/>
                </a:lnTo>
                <a:lnTo>
                  <a:pt x="331" y="259"/>
                </a:lnTo>
                <a:lnTo>
                  <a:pt x="331" y="244"/>
                </a:lnTo>
                <a:lnTo>
                  <a:pt x="329" y="237"/>
                </a:lnTo>
                <a:lnTo>
                  <a:pt x="327" y="232"/>
                </a:lnTo>
                <a:lnTo>
                  <a:pt x="324" y="229"/>
                </a:lnTo>
                <a:lnTo>
                  <a:pt x="317" y="227"/>
                </a:lnTo>
                <a:lnTo>
                  <a:pt x="308" y="227"/>
                </a:lnTo>
                <a:lnTo>
                  <a:pt x="300" y="229"/>
                </a:lnTo>
                <a:lnTo>
                  <a:pt x="295" y="230"/>
                </a:lnTo>
                <a:lnTo>
                  <a:pt x="291" y="236"/>
                </a:lnTo>
                <a:lnTo>
                  <a:pt x="288" y="241"/>
                </a:lnTo>
                <a:lnTo>
                  <a:pt x="286" y="247"/>
                </a:lnTo>
                <a:lnTo>
                  <a:pt x="283" y="261"/>
                </a:lnTo>
                <a:lnTo>
                  <a:pt x="278" y="261"/>
                </a:lnTo>
                <a:lnTo>
                  <a:pt x="272" y="263"/>
                </a:lnTo>
                <a:lnTo>
                  <a:pt x="264" y="266"/>
                </a:lnTo>
                <a:lnTo>
                  <a:pt x="257" y="271"/>
                </a:lnTo>
                <a:lnTo>
                  <a:pt x="249" y="275"/>
                </a:lnTo>
                <a:lnTo>
                  <a:pt x="243" y="275"/>
                </a:lnTo>
                <a:lnTo>
                  <a:pt x="238" y="277"/>
                </a:lnTo>
                <a:lnTo>
                  <a:pt x="230" y="280"/>
                </a:lnTo>
                <a:lnTo>
                  <a:pt x="223" y="285"/>
                </a:lnTo>
                <a:lnTo>
                  <a:pt x="214" y="288"/>
                </a:lnTo>
                <a:lnTo>
                  <a:pt x="199" y="297"/>
                </a:lnTo>
                <a:lnTo>
                  <a:pt x="184" y="304"/>
                </a:lnTo>
                <a:lnTo>
                  <a:pt x="153" y="316"/>
                </a:lnTo>
                <a:lnTo>
                  <a:pt x="145" y="321"/>
                </a:lnTo>
                <a:lnTo>
                  <a:pt x="136" y="328"/>
                </a:lnTo>
                <a:lnTo>
                  <a:pt x="122" y="343"/>
                </a:lnTo>
                <a:lnTo>
                  <a:pt x="109" y="358"/>
                </a:lnTo>
                <a:lnTo>
                  <a:pt x="100" y="365"/>
                </a:lnTo>
                <a:lnTo>
                  <a:pt x="92" y="370"/>
                </a:lnTo>
                <a:lnTo>
                  <a:pt x="92" y="379"/>
                </a:lnTo>
                <a:lnTo>
                  <a:pt x="90" y="387"/>
                </a:lnTo>
                <a:lnTo>
                  <a:pt x="85" y="401"/>
                </a:lnTo>
                <a:lnTo>
                  <a:pt x="80" y="415"/>
                </a:lnTo>
                <a:lnTo>
                  <a:pt x="78" y="423"/>
                </a:lnTo>
                <a:lnTo>
                  <a:pt x="78" y="432"/>
                </a:lnTo>
                <a:lnTo>
                  <a:pt x="76" y="437"/>
                </a:lnTo>
                <a:lnTo>
                  <a:pt x="75" y="439"/>
                </a:lnTo>
                <a:lnTo>
                  <a:pt x="71" y="439"/>
                </a:lnTo>
                <a:lnTo>
                  <a:pt x="71" y="445"/>
                </a:lnTo>
                <a:lnTo>
                  <a:pt x="70" y="450"/>
                </a:lnTo>
                <a:lnTo>
                  <a:pt x="68" y="452"/>
                </a:lnTo>
                <a:lnTo>
                  <a:pt x="64" y="452"/>
                </a:lnTo>
                <a:lnTo>
                  <a:pt x="64" y="459"/>
                </a:lnTo>
                <a:lnTo>
                  <a:pt x="63" y="464"/>
                </a:lnTo>
                <a:lnTo>
                  <a:pt x="61" y="466"/>
                </a:lnTo>
                <a:lnTo>
                  <a:pt x="58" y="466"/>
                </a:lnTo>
                <a:lnTo>
                  <a:pt x="61" y="491"/>
                </a:lnTo>
                <a:lnTo>
                  <a:pt x="64" y="517"/>
                </a:lnTo>
                <a:lnTo>
                  <a:pt x="66" y="544"/>
                </a:lnTo>
                <a:lnTo>
                  <a:pt x="71" y="568"/>
                </a:lnTo>
                <a:lnTo>
                  <a:pt x="70" y="573"/>
                </a:lnTo>
                <a:lnTo>
                  <a:pt x="68" y="575"/>
                </a:lnTo>
                <a:lnTo>
                  <a:pt x="64" y="575"/>
                </a:lnTo>
                <a:lnTo>
                  <a:pt x="64" y="595"/>
                </a:lnTo>
                <a:lnTo>
                  <a:pt x="61" y="597"/>
                </a:lnTo>
                <a:lnTo>
                  <a:pt x="59" y="601"/>
                </a:lnTo>
                <a:lnTo>
                  <a:pt x="58" y="609"/>
                </a:lnTo>
                <a:lnTo>
                  <a:pt x="54" y="609"/>
                </a:lnTo>
                <a:lnTo>
                  <a:pt x="52" y="611"/>
                </a:lnTo>
                <a:lnTo>
                  <a:pt x="51" y="616"/>
                </a:lnTo>
                <a:lnTo>
                  <a:pt x="46" y="619"/>
                </a:lnTo>
                <a:lnTo>
                  <a:pt x="41" y="623"/>
                </a:lnTo>
                <a:lnTo>
                  <a:pt x="35" y="628"/>
                </a:lnTo>
                <a:lnTo>
                  <a:pt x="30" y="630"/>
                </a:lnTo>
                <a:lnTo>
                  <a:pt x="30" y="638"/>
                </a:lnTo>
                <a:lnTo>
                  <a:pt x="27" y="643"/>
                </a:lnTo>
                <a:lnTo>
                  <a:pt x="23" y="648"/>
                </a:lnTo>
                <a:lnTo>
                  <a:pt x="18" y="652"/>
                </a:lnTo>
                <a:lnTo>
                  <a:pt x="10" y="660"/>
                </a:lnTo>
                <a:lnTo>
                  <a:pt x="5" y="664"/>
                </a:lnTo>
                <a:lnTo>
                  <a:pt x="3" y="670"/>
                </a:lnTo>
                <a:lnTo>
                  <a:pt x="5" y="684"/>
                </a:lnTo>
                <a:lnTo>
                  <a:pt x="5" y="698"/>
                </a:lnTo>
                <a:lnTo>
                  <a:pt x="1" y="723"/>
                </a:lnTo>
                <a:lnTo>
                  <a:pt x="0" y="747"/>
                </a:lnTo>
                <a:lnTo>
                  <a:pt x="1" y="761"/>
                </a:lnTo>
                <a:lnTo>
                  <a:pt x="3" y="773"/>
                </a:lnTo>
                <a:lnTo>
                  <a:pt x="5" y="775"/>
                </a:lnTo>
                <a:lnTo>
                  <a:pt x="6" y="775"/>
                </a:lnTo>
                <a:lnTo>
                  <a:pt x="8" y="776"/>
                </a:lnTo>
                <a:lnTo>
                  <a:pt x="10" y="780"/>
                </a:lnTo>
                <a:lnTo>
                  <a:pt x="12" y="793"/>
                </a:lnTo>
                <a:lnTo>
                  <a:pt x="12" y="802"/>
                </a:lnTo>
                <a:lnTo>
                  <a:pt x="10" y="807"/>
                </a:lnTo>
                <a:lnTo>
                  <a:pt x="8" y="809"/>
                </a:lnTo>
                <a:lnTo>
                  <a:pt x="6" y="809"/>
                </a:lnTo>
                <a:lnTo>
                  <a:pt x="5" y="810"/>
                </a:lnTo>
                <a:lnTo>
                  <a:pt x="3" y="814"/>
                </a:lnTo>
                <a:lnTo>
                  <a:pt x="1" y="824"/>
                </a:lnTo>
                <a:lnTo>
                  <a:pt x="1" y="828"/>
                </a:lnTo>
                <a:lnTo>
                  <a:pt x="3" y="838"/>
                </a:lnTo>
                <a:lnTo>
                  <a:pt x="1" y="846"/>
                </a:lnTo>
                <a:lnTo>
                  <a:pt x="0" y="857"/>
                </a:lnTo>
                <a:lnTo>
                  <a:pt x="1" y="865"/>
                </a:lnTo>
                <a:lnTo>
                  <a:pt x="1" y="868"/>
                </a:lnTo>
                <a:lnTo>
                  <a:pt x="3" y="882"/>
                </a:lnTo>
                <a:lnTo>
                  <a:pt x="6" y="897"/>
                </a:lnTo>
                <a:lnTo>
                  <a:pt x="10" y="913"/>
                </a:lnTo>
                <a:lnTo>
                  <a:pt x="10" y="930"/>
                </a:lnTo>
                <a:lnTo>
                  <a:pt x="15" y="937"/>
                </a:lnTo>
                <a:lnTo>
                  <a:pt x="17" y="943"/>
                </a:lnTo>
                <a:lnTo>
                  <a:pt x="20" y="959"/>
                </a:lnTo>
                <a:lnTo>
                  <a:pt x="20" y="962"/>
                </a:lnTo>
                <a:lnTo>
                  <a:pt x="18" y="967"/>
                </a:lnTo>
                <a:lnTo>
                  <a:pt x="18" y="972"/>
                </a:lnTo>
                <a:lnTo>
                  <a:pt x="22" y="983"/>
                </a:lnTo>
                <a:lnTo>
                  <a:pt x="27" y="995"/>
                </a:lnTo>
                <a:lnTo>
                  <a:pt x="29" y="1000"/>
                </a:lnTo>
                <a:lnTo>
                  <a:pt x="29" y="1005"/>
                </a:lnTo>
                <a:lnTo>
                  <a:pt x="30" y="1007"/>
                </a:lnTo>
                <a:lnTo>
                  <a:pt x="35" y="1015"/>
                </a:lnTo>
                <a:lnTo>
                  <a:pt x="37" y="1020"/>
                </a:lnTo>
                <a:lnTo>
                  <a:pt x="37" y="1025"/>
                </a:lnTo>
                <a:lnTo>
                  <a:pt x="41" y="1025"/>
                </a:lnTo>
                <a:lnTo>
                  <a:pt x="44" y="1025"/>
                </a:lnTo>
                <a:lnTo>
                  <a:pt x="44" y="1029"/>
                </a:lnTo>
                <a:lnTo>
                  <a:pt x="44" y="1032"/>
                </a:lnTo>
                <a:lnTo>
                  <a:pt x="44" y="1036"/>
                </a:lnTo>
                <a:lnTo>
                  <a:pt x="44" y="1039"/>
                </a:lnTo>
                <a:lnTo>
                  <a:pt x="92" y="1039"/>
                </a:lnTo>
                <a:lnTo>
                  <a:pt x="97" y="1015"/>
                </a:lnTo>
                <a:lnTo>
                  <a:pt x="99" y="1000"/>
                </a:lnTo>
                <a:lnTo>
                  <a:pt x="99" y="984"/>
                </a:lnTo>
                <a:lnTo>
                  <a:pt x="109" y="978"/>
                </a:lnTo>
                <a:lnTo>
                  <a:pt x="117" y="969"/>
                </a:lnTo>
                <a:lnTo>
                  <a:pt x="126" y="961"/>
                </a:lnTo>
                <a:lnTo>
                  <a:pt x="133" y="950"/>
                </a:lnTo>
                <a:lnTo>
                  <a:pt x="141" y="950"/>
                </a:lnTo>
                <a:lnTo>
                  <a:pt x="146" y="949"/>
                </a:lnTo>
                <a:lnTo>
                  <a:pt x="150" y="942"/>
                </a:lnTo>
                <a:lnTo>
                  <a:pt x="153" y="937"/>
                </a:lnTo>
                <a:lnTo>
                  <a:pt x="153" y="930"/>
                </a:lnTo>
                <a:lnTo>
                  <a:pt x="156" y="923"/>
                </a:lnTo>
                <a:lnTo>
                  <a:pt x="160" y="918"/>
                </a:lnTo>
                <a:lnTo>
                  <a:pt x="163" y="916"/>
                </a:lnTo>
                <a:lnTo>
                  <a:pt x="167" y="916"/>
                </a:lnTo>
                <a:lnTo>
                  <a:pt x="174" y="916"/>
                </a:lnTo>
                <a:lnTo>
                  <a:pt x="180" y="916"/>
                </a:lnTo>
                <a:lnTo>
                  <a:pt x="191" y="913"/>
                </a:lnTo>
                <a:lnTo>
                  <a:pt x="197" y="908"/>
                </a:lnTo>
                <a:lnTo>
                  <a:pt x="208" y="903"/>
                </a:lnTo>
                <a:lnTo>
                  <a:pt x="230" y="894"/>
                </a:lnTo>
                <a:lnTo>
                  <a:pt x="242" y="891"/>
                </a:lnTo>
                <a:lnTo>
                  <a:pt x="255" y="889"/>
                </a:lnTo>
                <a:lnTo>
                  <a:pt x="260" y="880"/>
                </a:lnTo>
                <a:lnTo>
                  <a:pt x="269" y="872"/>
                </a:lnTo>
                <a:lnTo>
                  <a:pt x="278" y="867"/>
                </a:lnTo>
                <a:lnTo>
                  <a:pt x="290" y="862"/>
                </a:lnTo>
                <a:lnTo>
                  <a:pt x="298" y="862"/>
                </a:lnTo>
                <a:lnTo>
                  <a:pt x="307" y="862"/>
                </a:lnTo>
                <a:lnTo>
                  <a:pt x="315" y="863"/>
                </a:lnTo>
                <a:lnTo>
                  <a:pt x="324" y="862"/>
                </a:lnTo>
                <a:lnTo>
                  <a:pt x="325" y="860"/>
                </a:lnTo>
                <a:lnTo>
                  <a:pt x="325" y="858"/>
                </a:lnTo>
                <a:lnTo>
                  <a:pt x="327" y="857"/>
                </a:lnTo>
                <a:lnTo>
                  <a:pt x="331" y="855"/>
                </a:lnTo>
                <a:lnTo>
                  <a:pt x="342" y="855"/>
                </a:lnTo>
                <a:lnTo>
                  <a:pt x="354" y="855"/>
                </a:lnTo>
                <a:lnTo>
                  <a:pt x="366" y="855"/>
                </a:lnTo>
                <a:lnTo>
                  <a:pt x="378" y="855"/>
                </a:lnTo>
                <a:lnTo>
                  <a:pt x="383" y="857"/>
                </a:lnTo>
                <a:lnTo>
                  <a:pt x="385" y="858"/>
                </a:lnTo>
                <a:lnTo>
                  <a:pt x="385" y="862"/>
                </a:lnTo>
                <a:lnTo>
                  <a:pt x="387" y="865"/>
                </a:lnTo>
                <a:lnTo>
                  <a:pt x="390" y="867"/>
                </a:lnTo>
                <a:lnTo>
                  <a:pt x="394" y="868"/>
                </a:lnTo>
                <a:lnTo>
                  <a:pt x="399" y="868"/>
                </a:lnTo>
                <a:lnTo>
                  <a:pt x="416" y="868"/>
                </a:lnTo>
                <a:lnTo>
                  <a:pt x="433" y="867"/>
                </a:lnTo>
                <a:lnTo>
                  <a:pt x="448" y="863"/>
                </a:lnTo>
                <a:lnTo>
                  <a:pt x="462" y="860"/>
                </a:lnTo>
                <a:lnTo>
                  <a:pt x="474" y="855"/>
                </a:lnTo>
                <a:lnTo>
                  <a:pt x="486" y="848"/>
                </a:lnTo>
                <a:lnTo>
                  <a:pt x="494" y="838"/>
                </a:lnTo>
                <a:lnTo>
                  <a:pt x="501" y="828"/>
                </a:lnTo>
                <a:lnTo>
                  <a:pt x="515" y="828"/>
                </a:lnTo>
                <a:lnTo>
                  <a:pt x="517" y="836"/>
                </a:lnTo>
                <a:lnTo>
                  <a:pt x="518" y="839"/>
                </a:lnTo>
                <a:lnTo>
                  <a:pt x="522" y="841"/>
                </a:lnTo>
                <a:lnTo>
                  <a:pt x="522" y="838"/>
                </a:lnTo>
                <a:lnTo>
                  <a:pt x="523" y="836"/>
                </a:lnTo>
                <a:lnTo>
                  <a:pt x="528" y="834"/>
                </a:lnTo>
                <a:lnTo>
                  <a:pt x="532" y="831"/>
                </a:lnTo>
                <a:lnTo>
                  <a:pt x="534" y="829"/>
                </a:lnTo>
                <a:lnTo>
                  <a:pt x="535" y="828"/>
                </a:lnTo>
                <a:lnTo>
                  <a:pt x="540" y="826"/>
                </a:lnTo>
                <a:lnTo>
                  <a:pt x="544" y="824"/>
                </a:lnTo>
                <a:lnTo>
                  <a:pt x="549" y="821"/>
                </a:lnTo>
                <a:lnTo>
                  <a:pt x="556" y="821"/>
                </a:lnTo>
                <a:lnTo>
                  <a:pt x="563" y="821"/>
                </a:lnTo>
                <a:lnTo>
                  <a:pt x="568" y="819"/>
                </a:lnTo>
                <a:lnTo>
                  <a:pt x="576" y="814"/>
                </a:lnTo>
                <a:lnTo>
                  <a:pt x="581" y="817"/>
                </a:lnTo>
                <a:lnTo>
                  <a:pt x="588" y="819"/>
                </a:lnTo>
                <a:lnTo>
                  <a:pt x="602" y="822"/>
                </a:lnTo>
                <a:lnTo>
                  <a:pt x="617" y="824"/>
                </a:lnTo>
                <a:lnTo>
                  <a:pt x="631" y="828"/>
                </a:lnTo>
                <a:lnTo>
                  <a:pt x="634" y="822"/>
                </a:lnTo>
                <a:lnTo>
                  <a:pt x="638" y="817"/>
                </a:lnTo>
                <a:lnTo>
                  <a:pt x="643" y="816"/>
                </a:lnTo>
                <a:lnTo>
                  <a:pt x="651" y="814"/>
                </a:lnTo>
                <a:lnTo>
                  <a:pt x="655" y="809"/>
                </a:lnTo>
                <a:lnTo>
                  <a:pt x="658" y="804"/>
                </a:lnTo>
                <a:lnTo>
                  <a:pt x="663" y="802"/>
                </a:lnTo>
                <a:lnTo>
                  <a:pt x="672" y="800"/>
                </a:lnTo>
                <a:lnTo>
                  <a:pt x="726" y="800"/>
                </a:lnTo>
                <a:lnTo>
                  <a:pt x="728" y="804"/>
                </a:lnTo>
                <a:lnTo>
                  <a:pt x="731" y="805"/>
                </a:lnTo>
                <a:lnTo>
                  <a:pt x="735" y="807"/>
                </a:lnTo>
                <a:lnTo>
                  <a:pt x="740" y="807"/>
                </a:lnTo>
                <a:lnTo>
                  <a:pt x="742" y="812"/>
                </a:lnTo>
                <a:lnTo>
                  <a:pt x="747" y="814"/>
                </a:lnTo>
                <a:lnTo>
                  <a:pt x="754" y="814"/>
                </a:lnTo>
                <a:lnTo>
                  <a:pt x="760" y="814"/>
                </a:lnTo>
                <a:lnTo>
                  <a:pt x="760" y="821"/>
                </a:lnTo>
                <a:lnTo>
                  <a:pt x="764" y="824"/>
                </a:lnTo>
                <a:lnTo>
                  <a:pt x="767" y="828"/>
                </a:lnTo>
                <a:lnTo>
                  <a:pt x="774" y="828"/>
                </a:lnTo>
                <a:lnTo>
                  <a:pt x="777" y="829"/>
                </a:lnTo>
                <a:lnTo>
                  <a:pt x="781" y="831"/>
                </a:lnTo>
                <a:lnTo>
                  <a:pt x="784" y="833"/>
                </a:lnTo>
                <a:lnTo>
                  <a:pt x="788" y="834"/>
                </a:lnTo>
                <a:lnTo>
                  <a:pt x="789" y="831"/>
                </a:lnTo>
                <a:lnTo>
                  <a:pt x="793" y="829"/>
                </a:lnTo>
                <a:lnTo>
                  <a:pt x="796" y="828"/>
                </a:lnTo>
                <a:lnTo>
                  <a:pt x="801" y="828"/>
                </a:lnTo>
                <a:lnTo>
                  <a:pt x="805" y="828"/>
                </a:lnTo>
                <a:lnTo>
                  <a:pt x="808" y="824"/>
                </a:lnTo>
                <a:lnTo>
                  <a:pt x="813" y="819"/>
                </a:lnTo>
                <a:lnTo>
                  <a:pt x="815" y="816"/>
                </a:lnTo>
                <a:lnTo>
                  <a:pt x="818" y="814"/>
                </a:lnTo>
                <a:lnTo>
                  <a:pt x="822" y="814"/>
                </a:lnTo>
                <a:lnTo>
                  <a:pt x="829" y="814"/>
                </a:lnTo>
                <a:lnTo>
                  <a:pt x="835" y="812"/>
                </a:lnTo>
                <a:lnTo>
                  <a:pt x="841" y="814"/>
                </a:lnTo>
                <a:lnTo>
                  <a:pt x="849" y="817"/>
                </a:lnTo>
                <a:lnTo>
                  <a:pt x="858" y="821"/>
                </a:lnTo>
                <a:lnTo>
                  <a:pt x="863" y="822"/>
                </a:lnTo>
                <a:lnTo>
                  <a:pt x="870" y="821"/>
                </a:lnTo>
                <a:lnTo>
                  <a:pt x="871" y="812"/>
                </a:lnTo>
                <a:lnTo>
                  <a:pt x="873" y="805"/>
                </a:lnTo>
                <a:lnTo>
                  <a:pt x="880" y="793"/>
                </a:lnTo>
                <a:lnTo>
                  <a:pt x="887" y="781"/>
                </a:lnTo>
                <a:lnTo>
                  <a:pt x="888" y="775"/>
                </a:lnTo>
                <a:lnTo>
                  <a:pt x="890" y="766"/>
                </a:lnTo>
                <a:lnTo>
                  <a:pt x="902" y="766"/>
                </a:lnTo>
                <a:lnTo>
                  <a:pt x="907" y="764"/>
                </a:lnTo>
                <a:lnTo>
                  <a:pt x="909" y="763"/>
                </a:lnTo>
                <a:lnTo>
                  <a:pt x="911" y="759"/>
                </a:lnTo>
                <a:lnTo>
                  <a:pt x="914" y="759"/>
                </a:lnTo>
                <a:lnTo>
                  <a:pt x="916" y="757"/>
                </a:lnTo>
                <a:lnTo>
                  <a:pt x="917" y="752"/>
                </a:lnTo>
                <a:lnTo>
                  <a:pt x="919" y="749"/>
                </a:lnTo>
                <a:lnTo>
                  <a:pt x="924" y="746"/>
                </a:lnTo>
                <a:lnTo>
                  <a:pt x="928" y="746"/>
                </a:lnTo>
                <a:lnTo>
                  <a:pt x="931" y="746"/>
                </a:lnTo>
                <a:lnTo>
                  <a:pt x="938" y="746"/>
                </a:lnTo>
                <a:lnTo>
                  <a:pt x="941" y="744"/>
                </a:lnTo>
                <a:lnTo>
                  <a:pt x="943" y="742"/>
                </a:lnTo>
                <a:lnTo>
                  <a:pt x="943" y="740"/>
                </a:lnTo>
                <a:lnTo>
                  <a:pt x="945" y="739"/>
                </a:lnTo>
                <a:lnTo>
                  <a:pt x="953" y="734"/>
                </a:lnTo>
                <a:lnTo>
                  <a:pt x="958" y="732"/>
                </a:lnTo>
                <a:lnTo>
                  <a:pt x="965" y="732"/>
                </a:lnTo>
                <a:lnTo>
                  <a:pt x="977" y="740"/>
                </a:lnTo>
                <a:lnTo>
                  <a:pt x="987" y="751"/>
                </a:lnTo>
                <a:lnTo>
                  <a:pt x="998" y="761"/>
                </a:lnTo>
                <a:lnTo>
                  <a:pt x="1006" y="773"/>
                </a:lnTo>
                <a:lnTo>
                  <a:pt x="1013" y="787"/>
                </a:lnTo>
                <a:lnTo>
                  <a:pt x="1020" y="800"/>
                </a:lnTo>
                <a:lnTo>
                  <a:pt x="1020" y="805"/>
                </a:lnTo>
                <a:lnTo>
                  <a:pt x="1023" y="807"/>
                </a:lnTo>
                <a:lnTo>
                  <a:pt x="1028" y="812"/>
                </a:lnTo>
                <a:lnTo>
                  <a:pt x="1032" y="814"/>
                </a:lnTo>
                <a:lnTo>
                  <a:pt x="1033" y="817"/>
                </a:lnTo>
                <a:lnTo>
                  <a:pt x="1033" y="822"/>
                </a:lnTo>
                <a:lnTo>
                  <a:pt x="1033" y="828"/>
                </a:lnTo>
                <a:lnTo>
                  <a:pt x="1040" y="829"/>
                </a:lnTo>
                <a:lnTo>
                  <a:pt x="1047" y="829"/>
                </a:lnTo>
                <a:lnTo>
                  <a:pt x="1056" y="826"/>
                </a:lnTo>
                <a:lnTo>
                  <a:pt x="1064" y="822"/>
                </a:lnTo>
                <a:lnTo>
                  <a:pt x="1069" y="821"/>
                </a:lnTo>
                <a:lnTo>
                  <a:pt x="1074" y="821"/>
                </a:lnTo>
                <a:lnTo>
                  <a:pt x="1078" y="822"/>
                </a:lnTo>
                <a:lnTo>
                  <a:pt x="1081" y="824"/>
                </a:lnTo>
                <a:lnTo>
                  <a:pt x="1088" y="831"/>
                </a:lnTo>
                <a:lnTo>
                  <a:pt x="1091" y="833"/>
                </a:lnTo>
                <a:lnTo>
                  <a:pt x="1095" y="834"/>
                </a:lnTo>
                <a:lnTo>
                  <a:pt x="1102" y="836"/>
                </a:lnTo>
                <a:lnTo>
                  <a:pt x="1108" y="834"/>
                </a:lnTo>
                <a:lnTo>
                  <a:pt x="1127" y="831"/>
                </a:lnTo>
                <a:lnTo>
                  <a:pt x="1148" y="826"/>
                </a:lnTo>
                <a:lnTo>
                  <a:pt x="1166" y="822"/>
                </a:lnTo>
                <a:lnTo>
                  <a:pt x="1190" y="821"/>
                </a:lnTo>
                <a:lnTo>
                  <a:pt x="1190" y="831"/>
                </a:lnTo>
                <a:lnTo>
                  <a:pt x="1192" y="841"/>
                </a:lnTo>
                <a:lnTo>
                  <a:pt x="1197" y="848"/>
                </a:lnTo>
                <a:lnTo>
                  <a:pt x="1202" y="853"/>
                </a:lnTo>
                <a:lnTo>
                  <a:pt x="1207" y="858"/>
                </a:lnTo>
                <a:lnTo>
                  <a:pt x="1214" y="858"/>
                </a:lnTo>
                <a:lnTo>
                  <a:pt x="1223" y="858"/>
                </a:lnTo>
                <a:lnTo>
                  <a:pt x="1231" y="855"/>
                </a:lnTo>
                <a:lnTo>
                  <a:pt x="1235" y="848"/>
                </a:lnTo>
                <a:lnTo>
                  <a:pt x="1238" y="843"/>
                </a:lnTo>
                <a:lnTo>
                  <a:pt x="1243" y="843"/>
                </a:lnTo>
                <a:lnTo>
                  <a:pt x="1248" y="843"/>
                </a:lnTo>
                <a:lnTo>
                  <a:pt x="1262" y="848"/>
                </a:lnTo>
                <a:lnTo>
                  <a:pt x="1270" y="850"/>
                </a:lnTo>
                <a:lnTo>
                  <a:pt x="1279" y="848"/>
                </a:lnTo>
                <a:lnTo>
                  <a:pt x="1286" y="845"/>
                </a:lnTo>
                <a:lnTo>
                  <a:pt x="1291" y="839"/>
                </a:lnTo>
                <a:lnTo>
                  <a:pt x="1296" y="834"/>
                </a:lnTo>
                <a:lnTo>
                  <a:pt x="1299" y="828"/>
                </a:lnTo>
                <a:lnTo>
                  <a:pt x="1298" y="822"/>
                </a:lnTo>
                <a:lnTo>
                  <a:pt x="1299" y="817"/>
                </a:lnTo>
                <a:lnTo>
                  <a:pt x="1301" y="814"/>
                </a:lnTo>
                <a:lnTo>
                  <a:pt x="1304" y="812"/>
                </a:lnTo>
                <a:lnTo>
                  <a:pt x="1310" y="807"/>
                </a:lnTo>
                <a:lnTo>
                  <a:pt x="1311" y="805"/>
                </a:lnTo>
                <a:lnTo>
                  <a:pt x="1313" y="800"/>
                </a:lnTo>
                <a:lnTo>
                  <a:pt x="1316" y="802"/>
                </a:lnTo>
                <a:lnTo>
                  <a:pt x="1318" y="802"/>
                </a:lnTo>
                <a:lnTo>
                  <a:pt x="1322" y="805"/>
                </a:lnTo>
                <a:lnTo>
                  <a:pt x="1323" y="807"/>
                </a:lnTo>
                <a:lnTo>
                  <a:pt x="1325" y="805"/>
                </a:lnTo>
                <a:lnTo>
                  <a:pt x="1327" y="807"/>
                </a:lnTo>
                <a:lnTo>
                  <a:pt x="1330" y="812"/>
                </a:lnTo>
                <a:lnTo>
                  <a:pt x="1333" y="814"/>
                </a:lnTo>
                <a:lnTo>
                  <a:pt x="1333" y="819"/>
                </a:lnTo>
                <a:lnTo>
                  <a:pt x="1333" y="822"/>
                </a:lnTo>
                <a:lnTo>
                  <a:pt x="1335" y="824"/>
                </a:lnTo>
                <a:lnTo>
                  <a:pt x="1337" y="824"/>
                </a:lnTo>
                <a:lnTo>
                  <a:pt x="1340" y="828"/>
                </a:lnTo>
                <a:lnTo>
                  <a:pt x="1342" y="828"/>
                </a:lnTo>
                <a:lnTo>
                  <a:pt x="1344" y="828"/>
                </a:lnTo>
                <a:lnTo>
                  <a:pt x="1347" y="828"/>
                </a:lnTo>
                <a:lnTo>
                  <a:pt x="1349" y="826"/>
                </a:lnTo>
                <a:lnTo>
                  <a:pt x="1351" y="826"/>
                </a:lnTo>
                <a:lnTo>
                  <a:pt x="1352" y="824"/>
                </a:lnTo>
                <a:lnTo>
                  <a:pt x="1352" y="821"/>
                </a:lnTo>
                <a:lnTo>
                  <a:pt x="1354" y="817"/>
                </a:lnTo>
                <a:lnTo>
                  <a:pt x="1354" y="816"/>
                </a:lnTo>
                <a:lnTo>
                  <a:pt x="1354" y="814"/>
                </a:lnTo>
                <a:lnTo>
                  <a:pt x="1354" y="812"/>
                </a:lnTo>
                <a:lnTo>
                  <a:pt x="1354" y="809"/>
                </a:lnTo>
                <a:lnTo>
                  <a:pt x="1354" y="804"/>
                </a:lnTo>
                <a:lnTo>
                  <a:pt x="1354" y="800"/>
                </a:lnTo>
                <a:lnTo>
                  <a:pt x="1349" y="793"/>
                </a:lnTo>
                <a:lnTo>
                  <a:pt x="1344" y="788"/>
                </a:lnTo>
                <a:lnTo>
                  <a:pt x="1339" y="781"/>
                </a:lnTo>
                <a:lnTo>
                  <a:pt x="1337" y="778"/>
                </a:lnTo>
                <a:lnTo>
                  <a:pt x="1337" y="775"/>
                </a:lnTo>
                <a:lnTo>
                  <a:pt x="1335" y="773"/>
                </a:lnTo>
                <a:lnTo>
                  <a:pt x="1337" y="764"/>
                </a:lnTo>
                <a:lnTo>
                  <a:pt x="1335" y="757"/>
                </a:lnTo>
                <a:lnTo>
                  <a:pt x="1332" y="756"/>
                </a:lnTo>
                <a:lnTo>
                  <a:pt x="1327" y="754"/>
                </a:lnTo>
                <a:lnTo>
                  <a:pt x="1323" y="752"/>
                </a:lnTo>
                <a:lnTo>
                  <a:pt x="1316" y="747"/>
                </a:lnTo>
                <a:lnTo>
                  <a:pt x="1311" y="740"/>
                </a:lnTo>
                <a:lnTo>
                  <a:pt x="1308" y="734"/>
                </a:lnTo>
                <a:lnTo>
                  <a:pt x="1306" y="725"/>
                </a:lnTo>
                <a:lnTo>
                  <a:pt x="1304" y="722"/>
                </a:lnTo>
                <a:lnTo>
                  <a:pt x="1304" y="720"/>
                </a:lnTo>
                <a:lnTo>
                  <a:pt x="1303" y="718"/>
                </a:lnTo>
                <a:lnTo>
                  <a:pt x="1301" y="716"/>
                </a:lnTo>
                <a:lnTo>
                  <a:pt x="1299" y="715"/>
                </a:lnTo>
                <a:lnTo>
                  <a:pt x="1298" y="713"/>
                </a:lnTo>
                <a:lnTo>
                  <a:pt x="1296" y="711"/>
                </a:lnTo>
                <a:lnTo>
                  <a:pt x="1293" y="710"/>
                </a:lnTo>
                <a:lnTo>
                  <a:pt x="1291" y="708"/>
                </a:lnTo>
                <a:lnTo>
                  <a:pt x="1289" y="706"/>
                </a:lnTo>
                <a:lnTo>
                  <a:pt x="1287" y="705"/>
                </a:lnTo>
                <a:lnTo>
                  <a:pt x="1284" y="703"/>
                </a:lnTo>
                <a:lnTo>
                  <a:pt x="1282" y="703"/>
                </a:lnTo>
                <a:lnTo>
                  <a:pt x="1277" y="701"/>
                </a:lnTo>
                <a:lnTo>
                  <a:pt x="1272" y="698"/>
                </a:lnTo>
                <a:lnTo>
                  <a:pt x="1272" y="693"/>
                </a:lnTo>
                <a:lnTo>
                  <a:pt x="1274" y="687"/>
                </a:lnTo>
                <a:lnTo>
                  <a:pt x="1277" y="679"/>
                </a:lnTo>
                <a:lnTo>
                  <a:pt x="1282" y="672"/>
                </a:lnTo>
                <a:lnTo>
                  <a:pt x="1286" y="664"/>
                </a:lnTo>
                <a:lnTo>
                  <a:pt x="1291" y="660"/>
                </a:lnTo>
                <a:lnTo>
                  <a:pt x="1296" y="657"/>
                </a:lnTo>
                <a:lnTo>
                  <a:pt x="1298" y="652"/>
                </a:lnTo>
                <a:lnTo>
                  <a:pt x="1299" y="643"/>
                </a:lnTo>
                <a:lnTo>
                  <a:pt x="1303" y="645"/>
                </a:lnTo>
                <a:lnTo>
                  <a:pt x="1306" y="647"/>
                </a:lnTo>
                <a:lnTo>
                  <a:pt x="1308" y="655"/>
                </a:lnTo>
                <a:lnTo>
                  <a:pt x="1310" y="658"/>
                </a:lnTo>
                <a:lnTo>
                  <a:pt x="1311" y="662"/>
                </a:lnTo>
                <a:lnTo>
                  <a:pt x="1315" y="664"/>
                </a:lnTo>
                <a:lnTo>
                  <a:pt x="1320" y="664"/>
                </a:lnTo>
                <a:lnTo>
                  <a:pt x="1325" y="664"/>
                </a:lnTo>
                <a:lnTo>
                  <a:pt x="1330" y="664"/>
                </a:lnTo>
                <a:lnTo>
                  <a:pt x="1335" y="665"/>
                </a:lnTo>
                <a:lnTo>
                  <a:pt x="1340" y="664"/>
                </a:lnTo>
                <a:lnTo>
                  <a:pt x="1342" y="662"/>
                </a:lnTo>
                <a:lnTo>
                  <a:pt x="1344" y="657"/>
                </a:lnTo>
                <a:lnTo>
                  <a:pt x="1345" y="652"/>
                </a:lnTo>
                <a:lnTo>
                  <a:pt x="1347" y="650"/>
                </a:lnTo>
                <a:lnTo>
                  <a:pt x="1354" y="647"/>
                </a:lnTo>
                <a:lnTo>
                  <a:pt x="1357" y="647"/>
                </a:lnTo>
                <a:lnTo>
                  <a:pt x="1361" y="647"/>
                </a:lnTo>
                <a:lnTo>
                  <a:pt x="1368" y="650"/>
                </a:lnTo>
                <a:lnTo>
                  <a:pt x="1371" y="650"/>
                </a:lnTo>
                <a:lnTo>
                  <a:pt x="1373" y="648"/>
                </a:lnTo>
                <a:lnTo>
                  <a:pt x="1375" y="643"/>
                </a:lnTo>
                <a:lnTo>
                  <a:pt x="1375" y="631"/>
                </a:lnTo>
                <a:lnTo>
                  <a:pt x="1376" y="626"/>
                </a:lnTo>
                <a:lnTo>
                  <a:pt x="1378" y="624"/>
                </a:lnTo>
                <a:lnTo>
                  <a:pt x="1381" y="623"/>
                </a:lnTo>
                <a:lnTo>
                  <a:pt x="1386" y="623"/>
                </a:lnTo>
                <a:lnTo>
                  <a:pt x="1392" y="621"/>
                </a:lnTo>
                <a:lnTo>
                  <a:pt x="1400" y="618"/>
                </a:lnTo>
                <a:lnTo>
                  <a:pt x="1407" y="612"/>
                </a:lnTo>
                <a:lnTo>
                  <a:pt x="1416" y="609"/>
                </a:lnTo>
                <a:lnTo>
                  <a:pt x="1414" y="594"/>
                </a:lnTo>
                <a:lnTo>
                  <a:pt x="1410" y="580"/>
                </a:lnTo>
                <a:lnTo>
                  <a:pt x="1407" y="566"/>
                </a:lnTo>
                <a:lnTo>
                  <a:pt x="1407" y="558"/>
                </a:lnTo>
                <a:lnTo>
                  <a:pt x="1409" y="548"/>
                </a:lnTo>
                <a:lnTo>
                  <a:pt x="1412" y="541"/>
                </a:lnTo>
                <a:lnTo>
                  <a:pt x="1416" y="534"/>
                </a:lnTo>
                <a:lnTo>
                  <a:pt x="1416" y="531"/>
                </a:lnTo>
                <a:lnTo>
                  <a:pt x="1416" y="527"/>
                </a:lnTo>
                <a:lnTo>
                  <a:pt x="1424" y="522"/>
                </a:lnTo>
                <a:lnTo>
                  <a:pt x="1427" y="519"/>
                </a:lnTo>
                <a:lnTo>
                  <a:pt x="1429" y="514"/>
                </a:lnTo>
                <a:lnTo>
                  <a:pt x="1431" y="508"/>
                </a:lnTo>
                <a:lnTo>
                  <a:pt x="1433" y="505"/>
                </a:lnTo>
                <a:lnTo>
                  <a:pt x="1438" y="502"/>
                </a:lnTo>
                <a:lnTo>
                  <a:pt x="1441" y="498"/>
                </a:lnTo>
                <a:lnTo>
                  <a:pt x="1443" y="497"/>
                </a:lnTo>
                <a:lnTo>
                  <a:pt x="1445" y="491"/>
                </a:lnTo>
                <a:lnTo>
                  <a:pt x="1443" y="486"/>
                </a:lnTo>
                <a:lnTo>
                  <a:pt x="1441" y="483"/>
                </a:lnTo>
                <a:lnTo>
                  <a:pt x="1439" y="479"/>
                </a:lnTo>
                <a:lnTo>
                  <a:pt x="1438" y="476"/>
                </a:lnTo>
                <a:lnTo>
                  <a:pt x="1436" y="473"/>
                </a:lnTo>
                <a:lnTo>
                  <a:pt x="1433" y="473"/>
                </a:lnTo>
                <a:lnTo>
                  <a:pt x="1431" y="471"/>
                </a:lnTo>
                <a:lnTo>
                  <a:pt x="1429" y="466"/>
                </a:lnTo>
                <a:lnTo>
                  <a:pt x="1426" y="462"/>
                </a:lnTo>
                <a:lnTo>
                  <a:pt x="1424" y="461"/>
                </a:lnTo>
                <a:lnTo>
                  <a:pt x="1422" y="459"/>
                </a:lnTo>
                <a:lnTo>
                  <a:pt x="1422" y="452"/>
                </a:lnTo>
                <a:lnTo>
                  <a:pt x="1421" y="447"/>
                </a:lnTo>
                <a:lnTo>
                  <a:pt x="1416" y="439"/>
                </a:lnTo>
                <a:lnTo>
                  <a:pt x="1410" y="430"/>
                </a:lnTo>
                <a:lnTo>
                  <a:pt x="1409" y="425"/>
                </a:lnTo>
                <a:lnTo>
                  <a:pt x="1409" y="418"/>
                </a:lnTo>
                <a:lnTo>
                  <a:pt x="1416" y="391"/>
                </a:lnTo>
                <a:lnTo>
                  <a:pt x="1422" y="364"/>
                </a:lnTo>
                <a:lnTo>
                  <a:pt x="1427" y="360"/>
                </a:lnTo>
                <a:lnTo>
                  <a:pt x="1431" y="355"/>
                </a:lnTo>
                <a:lnTo>
                  <a:pt x="1436" y="343"/>
                </a:lnTo>
                <a:lnTo>
                  <a:pt x="1429" y="343"/>
                </a:lnTo>
                <a:lnTo>
                  <a:pt x="1427" y="341"/>
                </a:lnTo>
                <a:lnTo>
                  <a:pt x="1427" y="340"/>
                </a:lnTo>
                <a:lnTo>
                  <a:pt x="1431" y="338"/>
                </a:lnTo>
                <a:lnTo>
                  <a:pt x="1436" y="336"/>
                </a:lnTo>
                <a:lnTo>
                  <a:pt x="1436" y="335"/>
                </a:lnTo>
                <a:lnTo>
                  <a:pt x="1436" y="329"/>
                </a:lnTo>
                <a:lnTo>
                  <a:pt x="1436" y="326"/>
                </a:lnTo>
                <a:lnTo>
                  <a:pt x="1436" y="323"/>
                </a:lnTo>
                <a:lnTo>
                  <a:pt x="1439" y="321"/>
                </a:lnTo>
                <a:lnTo>
                  <a:pt x="1441" y="317"/>
                </a:lnTo>
                <a:lnTo>
                  <a:pt x="1443" y="314"/>
                </a:lnTo>
                <a:lnTo>
                  <a:pt x="1443" y="309"/>
                </a:lnTo>
                <a:lnTo>
                  <a:pt x="1450" y="304"/>
                </a:lnTo>
                <a:lnTo>
                  <a:pt x="1456" y="299"/>
                </a:lnTo>
                <a:lnTo>
                  <a:pt x="1468" y="287"/>
                </a:lnTo>
                <a:lnTo>
                  <a:pt x="1480" y="277"/>
                </a:lnTo>
                <a:lnTo>
                  <a:pt x="1489" y="271"/>
                </a:lnTo>
                <a:lnTo>
                  <a:pt x="1497" y="268"/>
                </a:lnTo>
                <a:lnTo>
                  <a:pt x="1499" y="271"/>
                </a:lnTo>
                <a:lnTo>
                  <a:pt x="1501" y="273"/>
                </a:lnTo>
                <a:lnTo>
                  <a:pt x="1508" y="270"/>
                </a:lnTo>
                <a:lnTo>
                  <a:pt x="1520" y="266"/>
                </a:lnTo>
                <a:lnTo>
                  <a:pt x="1525" y="266"/>
                </a:lnTo>
                <a:lnTo>
                  <a:pt x="1532" y="268"/>
                </a:lnTo>
                <a:lnTo>
                  <a:pt x="1535" y="263"/>
                </a:lnTo>
                <a:lnTo>
                  <a:pt x="1542" y="258"/>
                </a:lnTo>
                <a:lnTo>
                  <a:pt x="1550" y="256"/>
                </a:lnTo>
                <a:lnTo>
                  <a:pt x="1559" y="254"/>
                </a:lnTo>
                <a:lnTo>
                  <a:pt x="1557" y="242"/>
                </a:lnTo>
                <a:lnTo>
                  <a:pt x="1559" y="239"/>
                </a:lnTo>
                <a:lnTo>
                  <a:pt x="1561" y="236"/>
                </a:lnTo>
                <a:lnTo>
                  <a:pt x="1564" y="234"/>
                </a:lnTo>
                <a:lnTo>
                  <a:pt x="1567" y="232"/>
                </a:lnTo>
                <a:lnTo>
                  <a:pt x="1579" y="234"/>
                </a:lnTo>
                <a:lnTo>
                  <a:pt x="1578" y="230"/>
                </a:lnTo>
                <a:lnTo>
                  <a:pt x="1576" y="227"/>
                </a:lnTo>
                <a:lnTo>
                  <a:pt x="1571" y="222"/>
                </a:lnTo>
                <a:lnTo>
                  <a:pt x="1567" y="220"/>
                </a:lnTo>
                <a:lnTo>
                  <a:pt x="1566" y="217"/>
                </a:lnTo>
                <a:lnTo>
                  <a:pt x="1564" y="213"/>
                </a:lnTo>
                <a:lnTo>
                  <a:pt x="1566" y="2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94" name="Freeform 26">
            <a:extLst>
              <a:ext uri="{FF2B5EF4-FFF2-40B4-BE49-F238E27FC236}">
                <a16:creationId xmlns:a16="http://schemas.microsoft.com/office/drawing/2014/main" id="{282F4CC3-6933-4FCA-AC0A-1C406613C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867" y="3023871"/>
            <a:ext cx="216623" cy="286937"/>
          </a:xfrm>
          <a:custGeom>
            <a:avLst/>
            <a:gdLst>
              <a:gd name="T0" fmla="*/ 196490 w 547"/>
              <a:gd name="T1" fmla="*/ 145495 h 767"/>
              <a:gd name="T2" fmla="*/ 186774 w 547"/>
              <a:gd name="T3" fmla="*/ 133251 h 767"/>
              <a:gd name="T4" fmla="*/ 176697 w 547"/>
              <a:gd name="T5" fmla="*/ 118485 h 767"/>
              <a:gd name="T6" fmla="*/ 162302 w 547"/>
              <a:gd name="T7" fmla="*/ 99038 h 767"/>
              <a:gd name="T8" fmla="*/ 157984 w 547"/>
              <a:gd name="T9" fmla="*/ 86073 h 767"/>
              <a:gd name="T10" fmla="*/ 146828 w 547"/>
              <a:gd name="T11" fmla="*/ 74548 h 767"/>
              <a:gd name="T12" fmla="*/ 132793 w 547"/>
              <a:gd name="T13" fmla="*/ 79230 h 767"/>
              <a:gd name="T14" fmla="*/ 130274 w 547"/>
              <a:gd name="T15" fmla="*/ 62664 h 767"/>
              <a:gd name="T16" fmla="*/ 132073 w 547"/>
              <a:gd name="T17" fmla="*/ 47538 h 767"/>
              <a:gd name="T18" fmla="*/ 128474 w 547"/>
              <a:gd name="T19" fmla="*/ 26650 h 767"/>
              <a:gd name="T20" fmla="*/ 132073 w 547"/>
              <a:gd name="T21" fmla="*/ 15486 h 767"/>
              <a:gd name="T22" fmla="*/ 125235 w 547"/>
              <a:gd name="T23" fmla="*/ 720 h 767"/>
              <a:gd name="T24" fmla="*/ 118038 w 547"/>
              <a:gd name="T25" fmla="*/ 7923 h 767"/>
              <a:gd name="T26" fmla="*/ 99685 w 547"/>
              <a:gd name="T27" fmla="*/ 13685 h 767"/>
              <a:gd name="T28" fmla="*/ 80971 w 547"/>
              <a:gd name="T29" fmla="*/ 24129 h 767"/>
              <a:gd name="T30" fmla="*/ 73774 w 547"/>
              <a:gd name="T31" fmla="*/ 32772 h 767"/>
              <a:gd name="T32" fmla="*/ 70535 w 547"/>
              <a:gd name="T33" fmla="*/ 39255 h 767"/>
              <a:gd name="T34" fmla="*/ 68736 w 547"/>
              <a:gd name="T35" fmla="*/ 47538 h 767"/>
              <a:gd name="T36" fmla="*/ 68736 w 547"/>
              <a:gd name="T37" fmla="*/ 79230 h 767"/>
              <a:gd name="T38" fmla="*/ 73774 w 547"/>
              <a:gd name="T39" fmla="*/ 86793 h 767"/>
              <a:gd name="T40" fmla="*/ 76293 w 547"/>
              <a:gd name="T41" fmla="*/ 95436 h 767"/>
              <a:gd name="T42" fmla="*/ 69455 w 547"/>
              <a:gd name="T43" fmla="*/ 104440 h 767"/>
              <a:gd name="T44" fmla="*/ 64057 w 547"/>
              <a:gd name="T45" fmla="*/ 113803 h 767"/>
              <a:gd name="T46" fmla="*/ 60818 w 547"/>
              <a:gd name="T47" fmla="*/ 139013 h 767"/>
              <a:gd name="T48" fmla="*/ 51822 w 547"/>
              <a:gd name="T49" fmla="*/ 148016 h 767"/>
              <a:gd name="T50" fmla="*/ 44264 w 547"/>
              <a:gd name="T51" fmla="*/ 149457 h 767"/>
              <a:gd name="T52" fmla="*/ 37427 w 547"/>
              <a:gd name="T53" fmla="*/ 155939 h 767"/>
              <a:gd name="T54" fmla="*/ 27710 w 547"/>
              <a:gd name="T55" fmla="*/ 152338 h 767"/>
              <a:gd name="T56" fmla="*/ 19793 w 547"/>
              <a:gd name="T57" fmla="*/ 155579 h 767"/>
              <a:gd name="T58" fmla="*/ 16554 w 547"/>
              <a:gd name="T59" fmla="*/ 168904 h 767"/>
              <a:gd name="T60" fmla="*/ 20873 w 547"/>
              <a:gd name="T61" fmla="*/ 170705 h 767"/>
              <a:gd name="T62" fmla="*/ 24111 w 547"/>
              <a:gd name="T63" fmla="*/ 173226 h 767"/>
              <a:gd name="T64" fmla="*/ 26271 w 547"/>
              <a:gd name="T65" fmla="*/ 175747 h 767"/>
              <a:gd name="T66" fmla="*/ 30589 w 547"/>
              <a:gd name="T67" fmla="*/ 185471 h 767"/>
              <a:gd name="T68" fmla="*/ 37427 w 547"/>
              <a:gd name="T69" fmla="*/ 194834 h 767"/>
              <a:gd name="T70" fmla="*/ 44264 w 547"/>
              <a:gd name="T71" fmla="*/ 204558 h 767"/>
              <a:gd name="T72" fmla="*/ 44264 w 547"/>
              <a:gd name="T73" fmla="*/ 209600 h 767"/>
              <a:gd name="T74" fmla="*/ 43545 w 547"/>
              <a:gd name="T75" fmla="*/ 212121 h 767"/>
              <a:gd name="T76" fmla="*/ 42465 w 547"/>
              <a:gd name="T77" fmla="*/ 213921 h 767"/>
              <a:gd name="T78" fmla="*/ 39946 w 547"/>
              <a:gd name="T79" fmla="*/ 214642 h 767"/>
              <a:gd name="T80" fmla="*/ 37427 w 547"/>
              <a:gd name="T81" fmla="*/ 213201 h 767"/>
              <a:gd name="T82" fmla="*/ 36347 w 547"/>
              <a:gd name="T83" fmla="*/ 210320 h 767"/>
              <a:gd name="T84" fmla="*/ 31309 w 547"/>
              <a:gd name="T85" fmla="*/ 205278 h 767"/>
              <a:gd name="T86" fmla="*/ 26271 w 547"/>
              <a:gd name="T87" fmla="*/ 208879 h 767"/>
              <a:gd name="T88" fmla="*/ 19793 w 547"/>
              <a:gd name="T89" fmla="*/ 220764 h 767"/>
              <a:gd name="T90" fmla="*/ 1439 w 547"/>
              <a:gd name="T91" fmla="*/ 221844 h 767"/>
              <a:gd name="T92" fmla="*/ 9717 w 547"/>
              <a:gd name="T93" fmla="*/ 231568 h 767"/>
              <a:gd name="T94" fmla="*/ 24471 w 547"/>
              <a:gd name="T95" fmla="*/ 246334 h 767"/>
              <a:gd name="T96" fmla="*/ 39946 w 547"/>
              <a:gd name="T97" fmla="*/ 250655 h 767"/>
              <a:gd name="T98" fmla="*/ 46783 w 547"/>
              <a:gd name="T99" fmla="*/ 263620 h 767"/>
              <a:gd name="T100" fmla="*/ 64057 w 547"/>
              <a:gd name="T101" fmla="*/ 268662 h 767"/>
              <a:gd name="T102" fmla="*/ 75573 w 547"/>
              <a:gd name="T103" fmla="*/ 275145 h 767"/>
              <a:gd name="T104" fmla="*/ 83490 w 547"/>
              <a:gd name="T105" fmla="*/ 270823 h 767"/>
              <a:gd name="T106" fmla="*/ 95726 w 547"/>
              <a:gd name="T107" fmla="*/ 261099 h 767"/>
              <a:gd name="T108" fmla="*/ 98245 w 547"/>
              <a:gd name="T109" fmla="*/ 243813 h 767"/>
              <a:gd name="T110" fmla="*/ 123436 w 547"/>
              <a:gd name="T111" fmla="*/ 234809 h 767"/>
              <a:gd name="T112" fmla="*/ 154745 w 547"/>
              <a:gd name="T113" fmla="*/ 241652 h 767"/>
              <a:gd name="T114" fmla="*/ 162302 w 547"/>
              <a:gd name="T115" fmla="*/ 235530 h 767"/>
              <a:gd name="T116" fmla="*/ 162662 w 547"/>
              <a:gd name="T117" fmla="*/ 220044 h 767"/>
              <a:gd name="T118" fmla="*/ 169500 w 547"/>
              <a:gd name="T119" fmla="*/ 199876 h 767"/>
              <a:gd name="T120" fmla="*/ 181735 w 547"/>
              <a:gd name="T121" fmla="*/ 189792 h 767"/>
              <a:gd name="T122" fmla="*/ 190372 w 547"/>
              <a:gd name="T123" fmla="*/ 173226 h 767"/>
              <a:gd name="T124" fmla="*/ 196490 w 547"/>
              <a:gd name="T125" fmla="*/ 162782 h 76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47" h="767">
                <a:moveTo>
                  <a:pt x="539" y="445"/>
                </a:moveTo>
                <a:lnTo>
                  <a:pt x="539" y="445"/>
                </a:lnTo>
                <a:lnTo>
                  <a:pt x="538" y="438"/>
                </a:lnTo>
                <a:lnTo>
                  <a:pt x="538" y="432"/>
                </a:lnTo>
                <a:lnTo>
                  <a:pt x="541" y="423"/>
                </a:lnTo>
                <a:lnTo>
                  <a:pt x="544" y="415"/>
                </a:lnTo>
                <a:lnTo>
                  <a:pt x="546" y="409"/>
                </a:lnTo>
                <a:lnTo>
                  <a:pt x="546" y="404"/>
                </a:lnTo>
                <a:lnTo>
                  <a:pt x="544" y="398"/>
                </a:lnTo>
                <a:lnTo>
                  <a:pt x="543" y="392"/>
                </a:lnTo>
                <a:lnTo>
                  <a:pt x="541" y="387"/>
                </a:lnTo>
                <a:lnTo>
                  <a:pt x="536" y="384"/>
                </a:lnTo>
                <a:lnTo>
                  <a:pt x="527" y="377"/>
                </a:lnTo>
                <a:lnTo>
                  <a:pt x="519" y="370"/>
                </a:lnTo>
                <a:lnTo>
                  <a:pt x="517" y="363"/>
                </a:lnTo>
                <a:lnTo>
                  <a:pt x="515" y="358"/>
                </a:lnTo>
                <a:lnTo>
                  <a:pt x="514" y="353"/>
                </a:lnTo>
                <a:lnTo>
                  <a:pt x="509" y="350"/>
                </a:lnTo>
                <a:lnTo>
                  <a:pt x="500" y="343"/>
                </a:lnTo>
                <a:lnTo>
                  <a:pt x="491" y="336"/>
                </a:lnTo>
                <a:lnTo>
                  <a:pt x="491" y="329"/>
                </a:lnTo>
                <a:lnTo>
                  <a:pt x="493" y="326"/>
                </a:lnTo>
                <a:lnTo>
                  <a:pt x="497" y="321"/>
                </a:lnTo>
                <a:lnTo>
                  <a:pt x="498" y="316"/>
                </a:lnTo>
                <a:lnTo>
                  <a:pt x="495" y="309"/>
                </a:lnTo>
                <a:lnTo>
                  <a:pt x="490" y="302"/>
                </a:lnTo>
                <a:lnTo>
                  <a:pt x="478" y="292"/>
                </a:lnTo>
                <a:lnTo>
                  <a:pt x="451" y="275"/>
                </a:lnTo>
                <a:lnTo>
                  <a:pt x="451" y="270"/>
                </a:lnTo>
                <a:lnTo>
                  <a:pt x="449" y="266"/>
                </a:lnTo>
                <a:lnTo>
                  <a:pt x="447" y="263"/>
                </a:lnTo>
                <a:lnTo>
                  <a:pt x="444" y="261"/>
                </a:lnTo>
                <a:lnTo>
                  <a:pt x="440" y="251"/>
                </a:lnTo>
                <a:lnTo>
                  <a:pt x="439" y="239"/>
                </a:lnTo>
                <a:lnTo>
                  <a:pt x="435" y="229"/>
                </a:lnTo>
                <a:lnTo>
                  <a:pt x="437" y="213"/>
                </a:lnTo>
                <a:lnTo>
                  <a:pt x="430" y="215"/>
                </a:lnTo>
                <a:lnTo>
                  <a:pt x="425" y="215"/>
                </a:lnTo>
                <a:lnTo>
                  <a:pt x="415" y="210"/>
                </a:lnTo>
                <a:lnTo>
                  <a:pt x="411" y="207"/>
                </a:lnTo>
                <a:lnTo>
                  <a:pt x="408" y="207"/>
                </a:lnTo>
                <a:lnTo>
                  <a:pt x="405" y="208"/>
                </a:lnTo>
                <a:lnTo>
                  <a:pt x="403" y="213"/>
                </a:lnTo>
                <a:lnTo>
                  <a:pt x="396" y="217"/>
                </a:lnTo>
                <a:lnTo>
                  <a:pt x="389" y="220"/>
                </a:lnTo>
                <a:lnTo>
                  <a:pt x="379" y="220"/>
                </a:lnTo>
                <a:lnTo>
                  <a:pt x="369" y="220"/>
                </a:lnTo>
                <a:lnTo>
                  <a:pt x="369" y="215"/>
                </a:lnTo>
                <a:lnTo>
                  <a:pt x="367" y="210"/>
                </a:lnTo>
                <a:lnTo>
                  <a:pt x="364" y="201"/>
                </a:lnTo>
                <a:lnTo>
                  <a:pt x="360" y="193"/>
                </a:lnTo>
                <a:lnTo>
                  <a:pt x="360" y="186"/>
                </a:lnTo>
                <a:lnTo>
                  <a:pt x="362" y="179"/>
                </a:lnTo>
                <a:lnTo>
                  <a:pt x="362" y="174"/>
                </a:lnTo>
                <a:lnTo>
                  <a:pt x="362" y="169"/>
                </a:lnTo>
                <a:lnTo>
                  <a:pt x="367" y="164"/>
                </a:lnTo>
                <a:lnTo>
                  <a:pt x="369" y="157"/>
                </a:lnTo>
                <a:lnTo>
                  <a:pt x="370" y="152"/>
                </a:lnTo>
                <a:lnTo>
                  <a:pt x="369" y="145"/>
                </a:lnTo>
                <a:lnTo>
                  <a:pt x="369" y="138"/>
                </a:lnTo>
                <a:lnTo>
                  <a:pt x="367" y="132"/>
                </a:lnTo>
                <a:lnTo>
                  <a:pt x="360" y="123"/>
                </a:lnTo>
                <a:lnTo>
                  <a:pt x="357" y="118"/>
                </a:lnTo>
                <a:lnTo>
                  <a:pt x="355" y="113"/>
                </a:lnTo>
                <a:lnTo>
                  <a:pt x="355" y="106"/>
                </a:lnTo>
                <a:lnTo>
                  <a:pt x="355" y="97"/>
                </a:lnTo>
                <a:lnTo>
                  <a:pt x="355" y="80"/>
                </a:lnTo>
                <a:lnTo>
                  <a:pt x="357" y="74"/>
                </a:lnTo>
                <a:lnTo>
                  <a:pt x="358" y="72"/>
                </a:lnTo>
                <a:lnTo>
                  <a:pt x="362" y="70"/>
                </a:lnTo>
                <a:lnTo>
                  <a:pt x="367" y="62"/>
                </a:lnTo>
                <a:lnTo>
                  <a:pt x="369" y="56"/>
                </a:lnTo>
                <a:lnTo>
                  <a:pt x="369" y="50"/>
                </a:lnTo>
                <a:lnTo>
                  <a:pt x="367" y="43"/>
                </a:lnTo>
                <a:lnTo>
                  <a:pt x="365" y="36"/>
                </a:lnTo>
                <a:lnTo>
                  <a:pt x="362" y="31"/>
                </a:lnTo>
                <a:lnTo>
                  <a:pt x="362" y="22"/>
                </a:lnTo>
                <a:lnTo>
                  <a:pt x="358" y="17"/>
                </a:lnTo>
                <a:lnTo>
                  <a:pt x="355" y="12"/>
                </a:lnTo>
                <a:lnTo>
                  <a:pt x="350" y="9"/>
                </a:lnTo>
                <a:lnTo>
                  <a:pt x="348" y="2"/>
                </a:lnTo>
                <a:lnTo>
                  <a:pt x="336" y="0"/>
                </a:lnTo>
                <a:lnTo>
                  <a:pt x="333" y="2"/>
                </a:lnTo>
                <a:lnTo>
                  <a:pt x="330" y="4"/>
                </a:lnTo>
                <a:lnTo>
                  <a:pt x="328" y="7"/>
                </a:lnTo>
                <a:lnTo>
                  <a:pt x="326" y="10"/>
                </a:lnTo>
                <a:lnTo>
                  <a:pt x="328" y="22"/>
                </a:lnTo>
                <a:lnTo>
                  <a:pt x="319" y="24"/>
                </a:lnTo>
                <a:lnTo>
                  <a:pt x="311" y="26"/>
                </a:lnTo>
                <a:lnTo>
                  <a:pt x="304" y="31"/>
                </a:lnTo>
                <a:lnTo>
                  <a:pt x="301" y="36"/>
                </a:lnTo>
                <a:lnTo>
                  <a:pt x="294" y="34"/>
                </a:lnTo>
                <a:lnTo>
                  <a:pt x="289" y="34"/>
                </a:lnTo>
                <a:lnTo>
                  <a:pt x="277" y="38"/>
                </a:lnTo>
                <a:lnTo>
                  <a:pt x="270" y="41"/>
                </a:lnTo>
                <a:lnTo>
                  <a:pt x="268" y="39"/>
                </a:lnTo>
                <a:lnTo>
                  <a:pt x="266" y="36"/>
                </a:lnTo>
                <a:lnTo>
                  <a:pt x="258" y="39"/>
                </a:lnTo>
                <a:lnTo>
                  <a:pt x="249" y="45"/>
                </a:lnTo>
                <a:lnTo>
                  <a:pt x="237" y="55"/>
                </a:lnTo>
                <a:lnTo>
                  <a:pt x="225" y="67"/>
                </a:lnTo>
                <a:lnTo>
                  <a:pt x="219" y="72"/>
                </a:lnTo>
                <a:lnTo>
                  <a:pt x="212" y="77"/>
                </a:lnTo>
                <a:lnTo>
                  <a:pt x="212" y="82"/>
                </a:lnTo>
                <a:lnTo>
                  <a:pt x="210" y="85"/>
                </a:lnTo>
                <a:lnTo>
                  <a:pt x="208" y="89"/>
                </a:lnTo>
                <a:lnTo>
                  <a:pt x="205" y="91"/>
                </a:lnTo>
                <a:lnTo>
                  <a:pt x="205" y="94"/>
                </a:lnTo>
                <a:lnTo>
                  <a:pt x="205" y="97"/>
                </a:lnTo>
                <a:lnTo>
                  <a:pt x="205" y="103"/>
                </a:lnTo>
                <a:lnTo>
                  <a:pt x="205" y="104"/>
                </a:lnTo>
                <a:lnTo>
                  <a:pt x="200" y="106"/>
                </a:lnTo>
                <a:lnTo>
                  <a:pt x="196" y="108"/>
                </a:lnTo>
                <a:lnTo>
                  <a:pt x="196" y="109"/>
                </a:lnTo>
                <a:lnTo>
                  <a:pt x="198" y="111"/>
                </a:lnTo>
                <a:lnTo>
                  <a:pt x="205" y="111"/>
                </a:lnTo>
                <a:lnTo>
                  <a:pt x="200" y="123"/>
                </a:lnTo>
                <a:lnTo>
                  <a:pt x="196" y="128"/>
                </a:lnTo>
                <a:lnTo>
                  <a:pt x="191" y="132"/>
                </a:lnTo>
                <a:lnTo>
                  <a:pt x="185" y="159"/>
                </a:lnTo>
                <a:lnTo>
                  <a:pt x="178" y="186"/>
                </a:lnTo>
                <a:lnTo>
                  <a:pt x="178" y="193"/>
                </a:lnTo>
                <a:lnTo>
                  <a:pt x="179" y="198"/>
                </a:lnTo>
                <a:lnTo>
                  <a:pt x="185" y="207"/>
                </a:lnTo>
                <a:lnTo>
                  <a:pt x="190" y="215"/>
                </a:lnTo>
                <a:lnTo>
                  <a:pt x="191" y="220"/>
                </a:lnTo>
                <a:lnTo>
                  <a:pt x="191" y="227"/>
                </a:lnTo>
                <a:lnTo>
                  <a:pt x="193" y="229"/>
                </a:lnTo>
                <a:lnTo>
                  <a:pt x="195" y="230"/>
                </a:lnTo>
                <a:lnTo>
                  <a:pt x="198" y="234"/>
                </a:lnTo>
                <a:lnTo>
                  <a:pt x="200" y="239"/>
                </a:lnTo>
                <a:lnTo>
                  <a:pt x="202" y="241"/>
                </a:lnTo>
                <a:lnTo>
                  <a:pt x="205" y="241"/>
                </a:lnTo>
                <a:lnTo>
                  <a:pt x="207" y="244"/>
                </a:lnTo>
                <a:lnTo>
                  <a:pt x="208" y="247"/>
                </a:lnTo>
                <a:lnTo>
                  <a:pt x="210" y="251"/>
                </a:lnTo>
                <a:lnTo>
                  <a:pt x="212" y="254"/>
                </a:lnTo>
                <a:lnTo>
                  <a:pt x="214" y="259"/>
                </a:lnTo>
                <a:lnTo>
                  <a:pt x="212" y="265"/>
                </a:lnTo>
                <a:lnTo>
                  <a:pt x="210" y="266"/>
                </a:lnTo>
                <a:lnTo>
                  <a:pt x="207" y="270"/>
                </a:lnTo>
                <a:lnTo>
                  <a:pt x="202" y="273"/>
                </a:lnTo>
                <a:lnTo>
                  <a:pt x="200" y="276"/>
                </a:lnTo>
                <a:lnTo>
                  <a:pt x="198" y="282"/>
                </a:lnTo>
                <a:lnTo>
                  <a:pt x="196" y="287"/>
                </a:lnTo>
                <a:lnTo>
                  <a:pt x="193" y="290"/>
                </a:lnTo>
                <a:lnTo>
                  <a:pt x="185" y="295"/>
                </a:lnTo>
                <a:lnTo>
                  <a:pt x="185" y="299"/>
                </a:lnTo>
                <a:lnTo>
                  <a:pt x="185" y="302"/>
                </a:lnTo>
                <a:lnTo>
                  <a:pt x="181" y="309"/>
                </a:lnTo>
                <a:lnTo>
                  <a:pt x="178" y="316"/>
                </a:lnTo>
                <a:lnTo>
                  <a:pt x="176" y="326"/>
                </a:lnTo>
                <a:lnTo>
                  <a:pt x="176" y="334"/>
                </a:lnTo>
                <a:lnTo>
                  <a:pt x="179" y="348"/>
                </a:lnTo>
                <a:lnTo>
                  <a:pt x="183" y="362"/>
                </a:lnTo>
                <a:lnTo>
                  <a:pt x="185" y="377"/>
                </a:lnTo>
                <a:lnTo>
                  <a:pt x="176" y="380"/>
                </a:lnTo>
                <a:lnTo>
                  <a:pt x="169" y="386"/>
                </a:lnTo>
                <a:lnTo>
                  <a:pt x="161" y="389"/>
                </a:lnTo>
                <a:lnTo>
                  <a:pt x="155" y="391"/>
                </a:lnTo>
                <a:lnTo>
                  <a:pt x="150" y="391"/>
                </a:lnTo>
                <a:lnTo>
                  <a:pt x="147" y="392"/>
                </a:lnTo>
                <a:lnTo>
                  <a:pt x="145" y="394"/>
                </a:lnTo>
                <a:lnTo>
                  <a:pt x="144" y="399"/>
                </a:lnTo>
                <a:lnTo>
                  <a:pt x="144" y="411"/>
                </a:lnTo>
                <a:lnTo>
                  <a:pt x="142" y="416"/>
                </a:lnTo>
                <a:lnTo>
                  <a:pt x="140" y="418"/>
                </a:lnTo>
                <a:lnTo>
                  <a:pt x="137" y="418"/>
                </a:lnTo>
                <a:lnTo>
                  <a:pt x="130" y="415"/>
                </a:lnTo>
                <a:lnTo>
                  <a:pt x="126" y="415"/>
                </a:lnTo>
                <a:lnTo>
                  <a:pt x="123" y="415"/>
                </a:lnTo>
                <a:lnTo>
                  <a:pt x="116" y="418"/>
                </a:lnTo>
                <a:lnTo>
                  <a:pt x="114" y="420"/>
                </a:lnTo>
                <a:lnTo>
                  <a:pt x="113" y="425"/>
                </a:lnTo>
                <a:lnTo>
                  <a:pt x="111" y="430"/>
                </a:lnTo>
                <a:lnTo>
                  <a:pt x="109" y="432"/>
                </a:lnTo>
                <a:lnTo>
                  <a:pt x="104" y="433"/>
                </a:lnTo>
                <a:lnTo>
                  <a:pt x="99" y="432"/>
                </a:lnTo>
                <a:lnTo>
                  <a:pt x="94" y="432"/>
                </a:lnTo>
                <a:lnTo>
                  <a:pt x="89" y="432"/>
                </a:lnTo>
                <a:lnTo>
                  <a:pt x="84" y="432"/>
                </a:lnTo>
                <a:lnTo>
                  <a:pt x="80" y="430"/>
                </a:lnTo>
                <a:lnTo>
                  <a:pt x="79" y="426"/>
                </a:lnTo>
                <a:lnTo>
                  <a:pt x="77" y="423"/>
                </a:lnTo>
                <a:lnTo>
                  <a:pt x="75" y="415"/>
                </a:lnTo>
                <a:lnTo>
                  <a:pt x="72" y="413"/>
                </a:lnTo>
                <a:lnTo>
                  <a:pt x="68" y="411"/>
                </a:lnTo>
                <a:lnTo>
                  <a:pt x="67" y="420"/>
                </a:lnTo>
                <a:lnTo>
                  <a:pt x="65" y="425"/>
                </a:lnTo>
                <a:lnTo>
                  <a:pt x="60" y="428"/>
                </a:lnTo>
                <a:lnTo>
                  <a:pt x="55" y="432"/>
                </a:lnTo>
                <a:lnTo>
                  <a:pt x="51" y="440"/>
                </a:lnTo>
                <a:lnTo>
                  <a:pt x="46" y="447"/>
                </a:lnTo>
                <a:lnTo>
                  <a:pt x="43" y="455"/>
                </a:lnTo>
                <a:lnTo>
                  <a:pt x="41" y="461"/>
                </a:lnTo>
                <a:lnTo>
                  <a:pt x="41" y="466"/>
                </a:lnTo>
                <a:lnTo>
                  <a:pt x="46" y="469"/>
                </a:lnTo>
                <a:lnTo>
                  <a:pt x="51" y="471"/>
                </a:lnTo>
                <a:lnTo>
                  <a:pt x="53" y="471"/>
                </a:lnTo>
                <a:lnTo>
                  <a:pt x="56" y="473"/>
                </a:lnTo>
                <a:lnTo>
                  <a:pt x="58" y="474"/>
                </a:lnTo>
                <a:lnTo>
                  <a:pt x="60" y="476"/>
                </a:lnTo>
                <a:lnTo>
                  <a:pt x="62" y="478"/>
                </a:lnTo>
                <a:lnTo>
                  <a:pt x="65" y="479"/>
                </a:lnTo>
                <a:lnTo>
                  <a:pt x="67" y="481"/>
                </a:lnTo>
                <a:lnTo>
                  <a:pt x="68" y="483"/>
                </a:lnTo>
                <a:lnTo>
                  <a:pt x="70" y="484"/>
                </a:lnTo>
                <a:lnTo>
                  <a:pt x="72" y="486"/>
                </a:lnTo>
                <a:lnTo>
                  <a:pt x="73" y="488"/>
                </a:lnTo>
                <a:lnTo>
                  <a:pt x="73" y="490"/>
                </a:lnTo>
                <a:lnTo>
                  <a:pt x="75" y="493"/>
                </a:lnTo>
                <a:lnTo>
                  <a:pt x="77" y="502"/>
                </a:lnTo>
                <a:lnTo>
                  <a:pt x="80" y="508"/>
                </a:lnTo>
                <a:lnTo>
                  <a:pt x="85" y="515"/>
                </a:lnTo>
                <a:lnTo>
                  <a:pt x="92" y="520"/>
                </a:lnTo>
                <a:lnTo>
                  <a:pt x="96" y="522"/>
                </a:lnTo>
                <a:lnTo>
                  <a:pt x="101" y="524"/>
                </a:lnTo>
                <a:lnTo>
                  <a:pt x="104" y="525"/>
                </a:lnTo>
                <a:lnTo>
                  <a:pt x="106" y="532"/>
                </a:lnTo>
                <a:lnTo>
                  <a:pt x="104" y="541"/>
                </a:lnTo>
                <a:lnTo>
                  <a:pt x="106" y="543"/>
                </a:lnTo>
                <a:lnTo>
                  <a:pt x="106" y="546"/>
                </a:lnTo>
                <a:lnTo>
                  <a:pt x="108" y="549"/>
                </a:lnTo>
                <a:lnTo>
                  <a:pt x="113" y="556"/>
                </a:lnTo>
                <a:lnTo>
                  <a:pt x="118" y="561"/>
                </a:lnTo>
                <a:lnTo>
                  <a:pt x="123" y="568"/>
                </a:lnTo>
                <a:lnTo>
                  <a:pt x="123" y="577"/>
                </a:lnTo>
                <a:lnTo>
                  <a:pt x="123" y="580"/>
                </a:lnTo>
                <a:lnTo>
                  <a:pt x="123" y="582"/>
                </a:lnTo>
                <a:lnTo>
                  <a:pt x="123" y="584"/>
                </a:lnTo>
                <a:lnTo>
                  <a:pt x="123" y="585"/>
                </a:lnTo>
                <a:lnTo>
                  <a:pt x="121" y="589"/>
                </a:lnTo>
                <a:lnTo>
                  <a:pt x="121" y="592"/>
                </a:lnTo>
                <a:lnTo>
                  <a:pt x="120" y="594"/>
                </a:lnTo>
                <a:lnTo>
                  <a:pt x="118" y="594"/>
                </a:lnTo>
                <a:lnTo>
                  <a:pt x="116" y="596"/>
                </a:lnTo>
                <a:lnTo>
                  <a:pt x="113" y="596"/>
                </a:lnTo>
                <a:lnTo>
                  <a:pt x="111" y="596"/>
                </a:lnTo>
                <a:lnTo>
                  <a:pt x="109" y="596"/>
                </a:lnTo>
                <a:lnTo>
                  <a:pt x="106" y="592"/>
                </a:lnTo>
                <a:lnTo>
                  <a:pt x="104" y="592"/>
                </a:lnTo>
                <a:lnTo>
                  <a:pt x="102" y="590"/>
                </a:lnTo>
                <a:lnTo>
                  <a:pt x="102" y="589"/>
                </a:lnTo>
                <a:lnTo>
                  <a:pt x="102" y="582"/>
                </a:lnTo>
                <a:lnTo>
                  <a:pt x="101" y="584"/>
                </a:lnTo>
                <a:lnTo>
                  <a:pt x="99" y="580"/>
                </a:lnTo>
                <a:lnTo>
                  <a:pt x="94" y="577"/>
                </a:lnTo>
                <a:lnTo>
                  <a:pt x="91" y="573"/>
                </a:lnTo>
                <a:lnTo>
                  <a:pt x="87" y="570"/>
                </a:lnTo>
                <a:lnTo>
                  <a:pt x="85" y="570"/>
                </a:lnTo>
                <a:lnTo>
                  <a:pt x="82" y="568"/>
                </a:lnTo>
                <a:lnTo>
                  <a:pt x="80" y="573"/>
                </a:lnTo>
                <a:lnTo>
                  <a:pt x="79" y="575"/>
                </a:lnTo>
                <a:lnTo>
                  <a:pt x="73" y="580"/>
                </a:lnTo>
                <a:lnTo>
                  <a:pt x="70" y="582"/>
                </a:lnTo>
                <a:lnTo>
                  <a:pt x="68" y="585"/>
                </a:lnTo>
                <a:lnTo>
                  <a:pt x="67" y="590"/>
                </a:lnTo>
                <a:lnTo>
                  <a:pt x="68" y="596"/>
                </a:lnTo>
                <a:lnTo>
                  <a:pt x="65" y="602"/>
                </a:lnTo>
                <a:lnTo>
                  <a:pt x="60" y="607"/>
                </a:lnTo>
                <a:lnTo>
                  <a:pt x="55" y="613"/>
                </a:lnTo>
                <a:lnTo>
                  <a:pt x="48" y="616"/>
                </a:lnTo>
                <a:lnTo>
                  <a:pt x="39" y="618"/>
                </a:lnTo>
                <a:lnTo>
                  <a:pt x="31" y="616"/>
                </a:lnTo>
                <a:lnTo>
                  <a:pt x="17" y="611"/>
                </a:lnTo>
                <a:lnTo>
                  <a:pt x="12" y="611"/>
                </a:lnTo>
                <a:lnTo>
                  <a:pt x="7" y="611"/>
                </a:lnTo>
                <a:lnTo>
                  <a:pt x="4" y="616"/>
                </a:lnTo>
                <a:lnTo>
                  <a:pt x="0" y="623"/>
                </a:lnTo>
                <a:lnTo>
                  <a:pt x="0" y="636"/>
                </a:lnTo>
                <a:lnTo>
                  <a:pt x="2" y="640"/>
                </a:lnTo>
                <a:lnTo>
                  <a:pt x="4" y="642"/>
                </a:lnTo>
                <a:lnTo>
                  <a:pt x="10" y="643"/>
                </a:lnTo>
                <a:lnTo>
                  <a:pt x="27" y="643"/>
                </a:lnTo>
                <a:lnTo>
                  <a:pt x="41" y="648"/>
                </a:lnTo>
                <a:lnTo>
                  <a:pt x="56" y="655"/>
                </a:lnTo>
                <a:lnTo>
                  <a:pt x="62" y="660"/>
                </a:lnTo>
                <a:lnTo>
                  <a:pt x="67" y="665"/>
                </a:lnTo>
                <a:lnTo>
                  <a:pt x="68" y="674"/>
                </a:lnTo>
                <a:lnTo>
                  <a:pt x="68" y="684"/>
                </a:lnTo>
                <a:lnTo>
                  <a:pt x="75" y="683"/>
                </a:lnTo>
                <a:lnTo>
                  <a:pt x="82" y="683"/>
                </a:lnTo>
                <a:lnTo>
                  <a:pt x="91" y="686"/>
                </a:lnTo>
                <a:lnTo>
                  <a:pt x="99" y="689"/>
                </a:lnTo>
                <a:lnTo>
                  <a:pt x="104" y="691"/>
                </a:lnTo>
                <a:lnTo>
                  <a:pt x="109" y="691"/>
                </a:lnTo>
                <a:lnTo>
                  <a:pt x="111" y="696"/>
                </a:lnTo>
                <a:lnTo>
                  <a:pt x="114" y="700"/>
                </a:lnTo>
                <a:lnTo>
                  <a:pt x="123" y="705"/>
                </a:lnTo>
                <a:lnTo>
                  <a:pt x="123" y="713"/>
                </a:lnTo>
                <a:lnTo>
                  <a:pt x="125" y="720"/>
                </a:lnTo>
                <a:lnTo>
                  <a:pt x="126" y="727"/>
                </a:lnTo>
                <a:lnTo>
                  <a:pt x="130" y="732"/>
                </a:lnTo>
                <a:lnTo>
                  <a:pt x="138" y="730"/>
                </a:lnTo>
                <a:lnTo>
                  <a:pt x="147" y="730"/>
                </a:lnTo>
                <a:lnTo>
                  <a:pt x="152" y="734"/>
                </a:lnTo>
                <a:lnTo>
                  <a:pt x="155" y="735"/>
                </a:lnTo>
                <a:lnTo>
                  <a:pt x="166" y="742"/>
                </a:lnTo>
                <a:lnTo>
                  <a:pt x="171" y="746"/>
                </a:lnTo>
                <a:lnTo>
                  <a:pt x="178" y="746"/>
                </a:lnTo>
                <a:lnTo>
                  <a:pt x="179" y="749"/>
                </a:lnTo>
                <a:lnTo>
                  <a:pt x="181" y="751"/>
                </a:lnTo>
                <a:lnTo>
                  <a:pt x="186" y="754"/>
                </a:lnTo>
                <a:lnTo>
                  <a:pt x="193" y="756"/>
                </a:lnTo>
                <a:lnTo>
                  <a:pt x="198" y="759"/>
                </a:lnTo>
                <a:lnTo>
                  <a:pt x="205" y="761"/>
                </a:lnTo>
                <a:lnTo>
                  <a:pt x="210" y="764"/>
                </a:lnTo>
                <a:lnTo>
                  <a:pt x="217" y="766"/>
                </a:lnTo>
                <a:lnTo>
                  <a:pt x="225" y="766"/>
                </a:lnTo>
                <a:lnTo>
                  <a:pt x="229" y="764"/>
                </a:lnTo>
                <a:lnTo>
                  <a:pt x="231" y="761"/>
                </a:lnTo>
                <a:lnTo>
                  <a:pt x="232" y="758"/>
                </a:lnTo>
                <a:lnTo>
                  <a:pt x="232" y="752"/>
                </a:lnTo>
                <a:lnTo>
                  <a:pt x="241" y="751"/>
                </a:lnTo>
                <a:lnTo>
                  <a:pt x="244" y="749"/>
                </a:lnTo>
                <a:lnTo>
                  <a:pt x="246" y="746"/>
                </a:lnTo>
                <a:lnTo>
                  <a:pt x="249" y="739"/>
                </a:lnTo>
                <a:lnTo>
                  <a:pt x="254" y="734"/>
                </a:lnTo>
                <a:lnTo>
                  <a:pt x="260" y="729"/>
                </a:lnTo>
                <a:lnTo>
                  <a:pt x="266" y="725"/>
                </a:lnTo>
                <a:lnTo>
                  <a:pt x="265" y="717"/>
                </a:lnTo>
                <a:lnTo>
                  <a:pt x="265" y="711"/>
                </a:lnTo>
                <a:lnTo>
                  <a:pt x="268" y="701"/>
                </a:lnTo>
                <a:lnTo>
                  <a:pt x="273" y="691"/>
                </a:lnTo>
                <a:lnTo>
                  <a:pt x="273" y="684"/>
                </a:lnTo>
                <a:lnTo>
                  <a:pt x="273" y="677"/>
                </a:lnTo>
                <a:lnTo>
                  <a:pt x="280" y="674"/>
                </a:lnTo>
                <a:lnTo>
                  <a:pt x="287" y="671"/>
                </a:lnTo>
                <a:lnTo>
                  <a:pt x="299" y="662"/>
                </a:lnTo>
                <a:lnTo>
                  <a:pt x="311" y="654"/>
                </a:lnTo>
                <a:lnTo>
                  <a:pt x="319" y="652"/>
                </a:lnTo>
                <a:lnTo>
                  <a:pt x="328" y="650"/>
                </a:lnTo>
                <a:lnTo>
                  <a:pt x="343" y="652"/>
                </a:lnTo>
                <a:lnTo>
                  <a:pt x="357" y="655"/>
                </a:lnTo>
                <a:lnTo>
                  <a:pt x="370" y="659"/>
                </a:lnTo>
                <a:lnTo>
                  <a:pt x="379" y="659"/>
                </a:lnTo>
                <a:lnTo>
                  <a:pt x="389" y="657"/>
                </a:lnTo>
                <a:lnTo>
                  <a:pt x="408" y="665"/>
                </a:lnTo>
                <a:lnTo>
                  <a:pt x="418" y="669"/>
                </a:lnTo>
                <a:lnTo>
                  <a:pt x="430" y="671"/>
                </a:lnTo>
                <a:lnTo>
                  <a:pt x="432" y="665"/>
                </a:lnTo>
                <a:lnTo>
                  <a:pt x="437" y="664"/>
                </a:lnTo>
                <a:lnTo>
                  <a:pt x="444" y="664"/>
                </a:lnTo>
                <a:lnTo>
                  <a:pt x="451" y="664"/>
                </a:lnTo>
                <a:lnTo>
                  <a:pt x="451" y="659"/>
                </a:lnTo>
                <a:lnTo>
                  <a:pt x="451" y="654"/>
                </a:lnTo>
                <a:lnTo>
                  <a:pt x="456" y="648"/>
                </a:lnTo>
                <a:lnTo>
                  <a:pt x="457" y="642"/>
                </a:lnTo>
                <a:lnTo>
                  <a:pt x="459" y="636"/>
                </a:lnTo>
                <a:lnTo>
                  <a:pt x="457" y="630"/>
                </a:lnTo>
                <a:lnTo>
                  <a:pt x="457" y="625"/>
                </a:lnTo>
                <a:lnTo>
                  <a:pt x="456" y="619"/>
                </a:lnTo>
                <a:lnTo>
                  <a:pt x="452" y="611"/>
                </a:lnTo>
                <a:lnTo>
                  <a:pt x="449" y="602"/>
                </a:lnTo>
                <a:lnTo>
                  <a:pt x="449" y="596"/>
                </a:lnTo>
                <a:lnTo>
                  <a:pt x="451" y="589"/>
                </a:lnTo>
                <a:lnTo>
                  <a:pt x="454" y="578"/>
                </a:lnTo>
                <a:lnTo>
                  <a:pt x="459" y="572"/>
                </a:lnTo>
                <a:lnTo>
                  <a:pt x="466" y="563"/>
                </a:lnTo>
                <a:lnTo>
                  <a:pt x="471" y="555"/>
                </a:lnTo>
                <a:lnTo>
                  <a:pt x="476" y="553"/>
                </a:lnTo>
                <a:lnTo>
                  <a:pt x="481" y="549"/>
                </a:lnTo>
                <a:lnTo>
                  <a:pt x="488" y="541"/>
                </a:lnTo>
                <a:lnTo>
                  <a:pt x="495" y="532"/>
                </a:lnTo>
                <a:lnTo>
                  <a:pt x="500" y="529"/>
                </a:lnTo>
                <a:lnTo>
                  <a:pt x="505" y="527"/>
                </a:lnTo>
                <a:lnTo>
                  <a:pt x="505" y="493"/>
                </a:lnTo>
                <a:lnTo>
                  <a:pt x="510" y="491"/>
                </a:lnTo>
                <a:lnTo>
                  <a:pt x="514" y="490"/>
                </a:lnTo>
                <a:lnTo>
                  <a:pt x="519" y="486"/>
                </a:lnTo>
                <a:lnTo>
                  <a:pt x="526" y="486"/>
                </a:lnTo>
                <a:lnTo>
                  <a:pt x="529" y="481"/>
                </a:lnTo>
                <a:lnTo>
                  <a:pt x="532" y="476"/>
                </a:lnTo>
                <a:lnTo>
                  <a:pt x="538" y="474"/>
                </a:lnTo>
                <a:lnTo>
                  <a:pt x="546" y="473"/>
                </a:lnTo>
                <a:lnTo>
                  <a:pt x="546" y="466"/>
                </a:lnTo>
                <a:lnTo>
                  <a:pt x="546" y="459"/>
                </a:lnTo>
                <a:lnTo>
                  <a:pt x="546" y="452"/>
                </a:lnTo>
                <a:lnTo>
                  <a:pt x="544" y="447"/>
                </a:lnTo>
                <a:lnTo>
                  <a:pt x="539" y="445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96" name="Freeform 27">
            <a:extLst>
              <a:ext uri="{FF2B5EF4-FFF2-40B4-BE49-F238E27FC236}">
                <a16:creationId xmlns:a16="http://schemas.microsoft.com/office/drawing/2014/main" id="{A1F27B50-837B-47DF-BBE1-B4883ED31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116" y="5480422"/>
            <a:ext cx="230599" cy="227571"/>
          </a:xfrm>
          <a:custGeom>
            <a:avLst/>
            <a:gdLst>
              <a:gd name="T0" fmla="*/ 181874 w 583"/>
              <a:gd name="T1" fmla="*/ 76028 h 608"/>
              <a:gd name="T2" fmla="*/ 164980 w 583"/>
              <a:gd name="T3" fmla="*/ 63777 h 608"/>
              <a:gd name="T4" fmla="*/ 162464 w 583"/>
              <a:gd name="T5" fmla="*/ 54048 h 608"/>
              <a:gd name="T6" fmla="*/ 147727 w 583"/>
              <a:gd name="T7" fmla="*/ 42878 h 608"/>
              <a:gd name="T8" fmla="*/ 139101 w 583"/>
              <a:gd name="T9" fmla="*/ 36753 h 608"/>
              <a:gd name="T10" fmla="*/ 136585 w 583"/>
              <a:gd name="T11" fmla="*/ 34951 h 608"/>
              <a:gd name="T12" fmla="*/ 132991 w 583"/>
              <a:gd name="T13" fmla="*/ 30627 h 608"/>
              <a:gd name="T14" fmla="*/ 128677 w 583"/>
              <a:gd name="T15" fmla="*/ 19457 h 608"/>
              <a:gd name="T16" fmla="*/ 122567 w 583"/>
              <a:gd name="T17" fmla="*/ 18376 h 608"/>
              <a:gd name="T18" fmla="*/ 98125 w 583"/>
              <a:gd name="T19" fmla="*/ 15494 h 608"/>
              <a:gd name="T20" fmla="*/ 83748 w 583"/>
              <a:gd name="T21" fmla="*/ 2522 h 608"/>
              <a:gd name="T22" fmla="*/ 79794 w 583"/>
              <a:gd name="T23" fmla="*/ 1081 h 608"/>
              <a:gd name="T24" fmla="*/ 75481 w 583"/>
              <a:gd name="T25" fmla="*/ 1081 h 608"/>
              <a:gd name="T26" fmla="*/ 60744 w 583"/>
              <a:gd name="T27" fmla="*/ 7206 h 608"/>
              <a:gd name="T28" fmla="*/ 56791 w 583"/>
              <a:gd name="T29" fmla="*/ 11170 h 608"/>
              <a:gd name="T30" fmla="*/ 56791 w 583"/>
              <a:gd name="T31" fmla="*/ 12972 h 608"/>
              <a:gd name="T32" fmla="*/ 56791 w 583"/>
              <a:gd name="T33" fmla="*/ 17295 h 608"/>
              <a:gd name="T34" fmla="*/ 56431 w 583"/>
              <a:gd name="T35" fmla="*/ 19457 h 608"/>
              <a:gd name="T36" fmla="*/ 56791 w 583"/>
              <a:gd name="T37" fmla="*/ 21619 h 608"/>
              <a:gd name="T38" fmla="*/ 58947 w 583"/>
              <a:gd name="T39" fmla="*/ 21980 h 608"/>
              <a:gd name="T40" fmla="*/ 64339 w 583"/>
              <a:gd name="T41" fmla="*/ 32069 h 608"/>
              <a:gd name="T42" fmla="*/ 62901 w 583"/>
              <a:gd name="T43" fmla="*/ 36753 h 608"/>
              <a:gd name="T44" fmla="*/ 60744 w 583"/>
              <a:gd name="T45" fmla="*/ 39275 h 608"/>
              <a:gd name="T46" fmla="*/ 54993 w 583"/>
              <a:gd name="T47" fmla="*/ 41077 h 608"/>
              <a:gd name="T48" fmla="*/ 48524 w 583"/>
              <a:gd name="T49" fmla="*/ 47202 h 608"/>
              <a:gd name="T50" fmla="*/ 46367 w 583"/>
              <a:gd name="T51" fmla="*/ 60894 h 608"/>
              <a:gd name="T52" fmla="*/ 42413 w 583"/>
              <a:gd name="T53" fmla="*/ 64497 h 608"/>
              <a:gd name="T54" fmla="*/ 29833 w 583"/>
              <a:gd name="T55" fmla="*/ 79991 h 608"/>
              <a:gd name="T56" fmla="*/ 2875 w 583"/>
              <a:gd name="T57" fmla="*/ 98728 h 608"/>
              <a:gd name="T58" fmla="*/ 10424 w 583"/>
              <a:gd name="T59" fmla="*/ 105574 h 608"/>
              <a:gd name="T60" fmla="*/ 12940 w 583"/>
              <a:gd name="T61" fmla="*/ 136562 h 608"/>
              <a:gd name="T62" fmla="*/ 20847 w 583"/>
              <a:gd name="T63" fmla="*/ 158541 h 608"/>
              <a:gd name="T64" fmla="*/ 52118 w 583"/>
              <a:gd name="T65" fmla="*/ 167189 h 608"/>
              <a:gd name="T66" fmla="*/ 58228 w 583"/>
              <a:gd name="T67" fmla="*/ 175116 h 608"/>
              <a:gd name="T68" fmla="*/ 60025 w 583"/>
              <a:gd name="T69" fmla="*/ 178359 h 608"/>
              <a:gd name="T70" fmla="*/ 65058 w 583"/>
              <a:gd name="T71" fmla="*/ 190610 h 608"/>
              <a:gd name="T72" fmla="*/ 68652 w 583"/>
              <a:gd name="T73" fmla="*/ 194934 h 608"/>
              <a:gd name="T74" fmla="*/ 73325 w 583"/>
              <a:gd name="T75" fmla="*/ 208986 h 608"/>
              <a:gd name="T76" fmla="*/ 86264 w 583"/>
              <a:gd name="T77" fmla="*/ 218715 h 608"/>
              <a:gd name="T78" fmla="*/ 90218 w 583"/>
              <a:gd name="T79" fmla="*/ 196014 h 608"/>
              <a:gd name="T80" fmla="*/ 92015 w 583"/>
              <a:gd name="T81" fmla="*/ 193492 h 608"/>
              <a:gd name="T82" fmla="*/ 92375 w 583"/>
              <a:gd name="T83" fmla="*/ 190970 h 608"/>
              <a:gd name="T84" fmla="*/ 104236 w 583"/>
              <a:gd name="T85" fmla="*/ 183764 h 608"/>
              <a:gd name="T86" fmla="*/ 107111 w 583"/>
              <a:gd name="T87" fmla="*/ 179440 h 608"/>
              <a:gd name="T88" fmla="*/ 109627 w 583"/>
              <a:gd name="T89" fmla="*/ 179440 h 608"/>
              <a:gd name="T90" fmla="*/ 122567 w 583"/>
              <a:gd name="T91" fmla="*/ 173314 h 608"/>
              <a:gd name="T92" fmla="*/ 126161 w 583"/>
              <a:gd name="T93" fmla="*/ 167189 h 608"/>
              <a:gd name="T94" fmla="*/ 139820 w 583"/>
              <a:gd name="T95" fmla="*/ 162144 h 608"/>
              <a:gd name="T96" fmla="*/ 141976 w 583"/>
              <a:gd name="T97" fmla="*/ 163586 h 608"/>
              <a:gd name="T98" fmla="*/ 142695 w 583"/>
              <a:gd name="T99" fmla="*/ 167189 h 608"/>
              <a:gd name="T100" fmla="*/ 157432 w 583"/>
              <a:gd name="T101" fmla="*/ 162144 h 608"/>
              <a:gd name="T102" fmla="*/ 169653 w 583"/>
              <a:gd name="T103" fmla="*/ 149893 h 608"/>
              <a:gd name="T104" fmla="*/ 191938 w 583"/>
              <a:gd name="T105" fmla="*/ 141246 h 608"/>
              <a:gd name="T106" fmla="*/ 188343 w 583"/>
              <a:gd name="T107" fmla="*/ 131517 h 608"/>
              <a:gd name="T108" fmla="*/ 195532 w 583"/>
              <a:gd name="T109" fmla="*/ 122869 h 608"/>
              <a:gd name="T110" fmla="*/ 199845 w 583"/>
              <a:gd name="T111" fmla="*/ 102691 h 608"/>
              <a:gd name="T112" fmla="*/ 206675 w 583"/>
              <a:gd name="T113" fmla="*/ 93323 h 60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83" h="608">
                <a:moveTo>
                  <a:pt x="582" y="225"/>
                </a:moveTo>
                <a:lnTo>
                  <a:pt x="582" y="225"/>
                </a:lnTo>
                <a:lnTo>
                  <a:pt x="580" y="222"/>
                </a:lnTo>
                <a:lnTo>
                  <a:pt x="578" y="220"/>
                </a:lnTo>
                <a:lnTo>
                  <a:pt x="571" y="218"/>
                </a:lnTo>
                <a:lnTo>
                  <a:pt x="564" y="216"/>
                </a:lnTo>
                <a:lnTo>
                  <a:pt x="561" y="215"/>
                </a:lnTo>
                <a:lnTo>
                  <a:pt x="561" y="211"/>
                </a:lnTo>
                <a:lnTo>
                  <a:pt x="506" y="211"/>
                </a:lnTo>
                <a:lnTo>
                  <a:pt x="505" y="208"/>
                </a:lnTo>
                <a:lnTo>
                  <a:pt x="501" y="206"/>
                </a:lnTo>
                <a:lnTo>
                  <a:pt x="493" y="205"/>
                </a:lnTo>
                <a:lnTo>
                  <a:pt x="483" y="201"/>
                </a:lnTo>
                <a:lnTo>
                  <a:pt x="474" y="196"/>
                </a:lnTo>
                <a:lnTo>
                  <a:pt x="467" y="189"/>
                </a:lnTo>
                <a:lnTo>
                  <a:pt x="459" y="184"/>
                </a:lnTo>
                <a:lnTo>
                  <a:pt x="459" y="177"/>
                </a:lnTo>
                <a:lnTo>
                  <a:pt x="455" y="174"/>
                </a:lnTo>
                <a:lnTo>
                  <a:pt x="453" y="169"/>
                </a:lnTo>
                <a:lnTo>
                  <a:pt x="452" y="164"/>
                </a:lnTo>
                <a:lnTo>
                  <a:pt x="455" y="162"/>
                </a:lnTo>
                <a:lnTo>
                  <a:pt x="457" y="160"/>
                </a:lnTo>
                <a:lnTo>
                  <a:pt x="457" y="157"/>
                </a:lnTo>
                <a:lnTo>
                  <a:pt x="455" y="152"/>
                </a:lnTo>
                <a:lnTo>
                  <a:pt x="453" y="150"/>
                </a:lnTo>
                <a:lnTo>
                  <a:pt x="452" y="150"/>
                </a:lnTo>
                <a:lnTo>
                  <a:pt x="452" y="143"/>
                </a:lnTo>
                <a:lnTo>
                  <a:pt x="450" y="140"/>
                </a:lnTo>
                <a:lnTo>
                  <a:pt x="448" y="138"/>
                </a:lnTo>
                <a:lnTo>
                  <a:pt x="442" y="136"/>
                </a:lnTo>
                <a:lnTo>
                  <a:pt x="424" y="136"/>
                </a:lnTo>
                <a:lnTo>
                  <a:pt x="423" y="131"/>
                </a:lnTo>
                <a:lnTo>
                  <a:pt x="419" y="126"/>
                </a:lnTo>
                <a:lnTo>
                  <a:pt x="411" y="119"/>
                </a:lnTo>
                <a:lnTo>
                  <a:pt x="402" y="112"/>
                </a:lnTo>
                <a:lnTo>
                  <a:pt x="399" y="107"/>
                </a:lnTo>
                <a:lnTo>
                  <a:pt x="397" y="102"/>
                </a:lnTo>
                <a:lnTo>
                  <a:pt x="392" y="102"/>
                </a:lnTo>
                <a:lnTo>
                  <a:pt x="390" y="102"/>
                </a:lnTo>
                <a:lnTo>
                  <a:pt x="387" y="102"/>
                </a:lnTo>
                <a:lnTo>
                  <a:pt x="384" y="101"/>
                </a:lnTo>
                <a:lnTo>
                  <a:pt x="384" y="99"/>
                </a:lnTo>
                <a:lnTo>
                  <a:pt x="380" y="97"/>
                </a:lnTo>
                <a:lnTo>
                  <a:pt x="378" y="94"/>
                </a:lnTo>
                <a:lnTo>
                  <a:pt x="377" y="92"/>
                </a:lnTo>
                <a:lnTo>
                  <a:pt x="375" y="90"/>
                </a:lnTo>
                <a:lnTo>
                  <a:pt x="372" y="85"/>
                </a:lnTo>
                <a:lnTo>
                  <a:pt x="370" y="85"/>
                </a:lnTo>
                <a:lnTo>
                  <a:pt x="368" y="83"/>
                </a:lnTo>
                <a:lnTo>
                  <a:pt x="363" y="80"/>
                </a:lnTo>
                <a:lnTo>
                  <a:pt x="361" y="77"/>
                </a:lnTo>
                <a:lnTo>
                  <a:pt x="360" y="68"/>
                </a:lnTo>
                <a:lnTo>
                  <a:pt x="361" y="61"/>
                </a:lnTo>
                <a:lnTo>
                  <a:pt x="360" y="58"/>
                </a:lnTo>
                <a:lnTo>
                  <a:pt x="358" y="54"/>
                </a:lnTo>
                <a:lnTo>
                  <a:pt x="356" y="54"/>
                </a:lnTo>
                <a:lnTo>
                  <a:pt x="355" y="54"/>
                </a:lnTo>
                <a:lnTo>
                  <a:pt x="348" y="51"/>
                </a:lnTo>
                <a:lnTo>
                  <a:pt x="341" y="51"/>
                </a:lnTo>
                <a:lnTo>
                  <a:pt x="337" y="51"/>
                </a:lnTo>
                <a:lnTo>
                  <a:pt x="320" y="48"/>
                </a:lnTo>
                <a:lnTo>
                  <a:pt x="300" y="48"/>
                </a:lnTo>
                <a:lnTo>
                  <a:pt x="297" y="48"/>
                </a:lnTo>
                <a:lnTo>
                  <a:pt x="274" y="48"/>
                </a:lnTo>
                <a:lnTo>
                  <a:pt x="274" y="44"/>
                </a:lnTo>
                <a:lnTo>
                  <a:pt x="273" y="43"/>
                </a:lnTo>
                <a:lnTo>
                  <a:pt x="268" y="41"/>
                </a:lnTo>
                <a:lnTo>
                  <a:pt x="254" y="41"/>
                </a:lnTo>
                <a:lnTo>
                  <a:pt x="254" y="27"/>
                </a:lnTo>
                <a:lnTo>
                  <a:pt x="254" y="20"/>
                </a:lnTo>
                <a:lnTo>
                  <a:pt x="252" y="15"/>
                </a:lnTo>
                <a:lnTo>
                  <a:pt x="249" y="12"/>
                </a:lnTo>
                <a:lnTo>
                  <a:pt x="245" y="8"/>
                </a:lnTo>
                <a:lnTo>
                  <a:pt x="240" y="7"/>
                </a:lnTo>
                <a:lnTo>
                  <a:pt x="233" y="7"/>
                </a:lnTo>
                <a:lnTo>
                  <a:pt x="233" y="0"/>
                </a:lnTo>
                <a:lnTo>
                  <a:pt x="228" y="0"/>
                </a:lnTo>
                <a:lnTo>
                  <a:pt x="225" y="2"/>
                </a:lnTo>
                <a:lnTo>
                  <a:pt x="222" y="3"/>
                </a:lnTo>
                <a:lnTo>
                  <a:pt x="222" y="5"/>
                </a:lnTo>
                <a:lnTo>
                  <a:pt x="216" y="3"/>
                </a:lnTo>
                <a:lnTo>
                  <a:pt x="213" y="5"/>
                </a:lnTo>
                <a:lnTo>
                  <a:pt x="210" y="3"/>
                </a:lnTo>
                <a:lnTo>
                  <a:pt x="206" y="5"/>
                </a:lnTo>
                <a:lnTo>
                  <a:pt x="201" y="8"/>
                </a:lnTo>
                <a:lnTo>
                  <a:pt x="199" y="10"/>
                </a:lnTo>
                <a:lnTo>
                  <a:pt x="194" y="14"/>
                </a:lnTo>
                <a:lnTo>
                  <a:pt x="189" y="15"/>
                </a:lnTo>
                <a:lnTo>
                  <a:pt x="181" y="17"/>
                </a:lnTo>
                <a:lnTo>
                  <a:pt x="174" y="19"/>
                </a:lnTo>
                <a:lnTo>
                  <a:pt x="169" y="20"/>
                </a:lnTo>
                <a:lnTo>
                  <a:pt x="167" y="24"/>
                </a:lnTo>
                <a:lnTo>
                  <a:pt x="165" y="24"/>
                </a:lnTo>
                <a:lnTo>
                  <a:pt x="158" y="27"/>
                </a:lnTo>
                <a:lnTo>
                  <a:pt x="158" y="31"/>
                </a:lnTo>
                <a:lnTo>
                  <a:pt x="158" y="32"/>
                </a:lnTo>
                <a:lnTo>
                  <a:pt x="158" y="34"/>
                </a:lnTo>
                <a:lnTo>
                  <a:pt x="158" y="36"/>
                </a:lnTo>
                <a:lnTo>
                  <a:pt x="158" y="37"/>
                </a:lnTo>
                <a:lnTo>
                  <a:pt x="158" y="39"/>
                </a:lnTo>
                <a:lnTo>
                  <a:pt x="158" y="46"/>
                </a:lnTo>
                <a:lnTo>
                  <a:pt x="158" y="48"/>
                </a:lnTo>
                <a:lnTo>
                  <a:pt x="157" y="49"/>
                </a:lnTo>
                <a:lnTo>
                  <a:pt x="157" y="51"/>
                </a:lnTo>
                <a:lnTo>
                  <a:pt x="157" y="53"/>
                </a:lnTo>
                <a:lnTo>
                  <a:pt x="157" y="54"/>
                </a:lnTo>
                <a:lnTo>
                  <a:pt x="158" y="56"/>
                </a:lnTo>
                <a:lnTo>
                  <a:pt x="158" y="58"/>
                </a:lnTo>
                <a:lnTo>
                  <a:pt x="158" y="60"/>
                </a:lnTo>
                <a:lnTo>
                  <a:pt x="160" y="60"/>
                </a:lnTo>
                <a:lnTo>
                  <a:pt x="160" y="61"/>
                </a:lnTo>
                <a:lnTo>
                  <a:pt x="162" y="61"/>
                </a:lnTo>
                <a:lnTo>
                  <a:pt x="164" y="61"/>
                </a:lnTo>
                <a:lnTo>
                  <a:pt x="165" y="61"/>
                </a:lnTo>
                <a:lnTo>
                  <a:pt x="165" y="66"/>
                </a:lnTo>
                <a:lnTo>
                  <a:pt x="169" y="68"/>
                </a:lnTo>
                <a:lnTo>
                  <a:pt x="174" y="73"/>
                </a:lnTo>
                <a:lnTo>
                  <a:pt x="177" y="75"/>
                </a:lnTo>
                <a:lnTo>
                  <a:pt x="179" y="78"/>
                </a:lnTo>
                <a:lnTo>
                  <a:pt x="179" y="83"/>
                </a:lnTo>
                <a:lnTo>
                  <a:pt x="179" y="89"/>
                </a:lnTo>
                <a:lnTo>
                  <a:pt x="179" y="94"/>
                </a:lnTo>
                <a:lnTo>
                  <a:pt x="179" y="95"/>
                </a:lnTo>
                <a:lnTo>
                  <a:pt x="177" y="99"/>
                </a:lnTo>
                <a:lnTo>
                  <a:pt x="175" y="102"/>
                </a:lnTo>
                <a:lnTo>
                  <a:pt x="175" y="104"/>
                </a:lnTo>
                <a:lnTo>
                  <a:pt x="174" y="106"/>
                </a:lnTo>
                <a:lnTo>
                  <a:pt x="172" y="107"/>
                </a:lnTo>
                <a:lnTo>
                  <a:pt x="170" y="109"/>
                </a:lnTo>
                <a:lnTo>
                  <a:pt x="169" y="109"/>
                </a:lnTo>
                <a:lnTo>
                  <a:pt x="167" y="111"/>
                </a:lnTo>
                <a:lnTo>
                  <a:pt x="165" y="112"/>
                </a:lnTo>
                <a:lnTo>
                  <a:pt x="164" y="112"/>
                </a:lnTo>
                <a:lnTo>
                  <a:pt x="153" y="114"/>
                </a:lnTo>
                <a:lnTo>
                  <a:pt x="150" y="116"/>
                </a:lnTo>
                <a:lnTo>
                  <a:pt x="145" y="119"/>
                </a:lnTo>
                <a:lnTo>
                  <a:pt x="143" y="121"/>
                </a:lnTo>
                <a:lnTo>
                  <a:pt x="140" y="126"/>
                </a:lnTo>
                <a:lnTo>
                  <a:pt x="138" y="130"/>
                </a:lnTo>
                <a:lnTo>
                  <a:pt x="135" y="131"/>
                </a:lnTo>
                <a:lnTo>
                  <a:pt x="131" y="135"/>
                </a:lnTo>
                <a:lnTo>
                  <a:pt x="131" y="143"/>
                </a:lnTo>
                <a:lnTo>
                  <a:pt x="131" y="153"/>
                </a:lnTo>
                <a:lnTo>
                  <a:pt x="131" y="165"/>
                </a:lnTo>
                <a:lnTo>
                  <a:pt x="129" y="167"/>
                </a:lnTo>
                <a:lnTo>
                  <a:pt x="129" y="169"/>
                </a:lnTo>
                <a:lnTo>
                  <a:pt x="128" y="170"/>
                </a:lnTo>
                <a:lnTo>
                  <a:pt x="126" y="172"/>
                </a:lnTo>
                <a:lnTo>
                  <a:pt x="123" y="176"/>
                </a:lnTo>
                <a:lnTo>
                  <a:pt x="121" y="177"/>
                </a:lnTo>
                <a:lnTo>
                  <a:pt x="118" y="179"/>
                </a:lnTo>
                <a:lnTo>
                  <a:pt x="116" y="181"/>
                </a:lnTo>
                <a:lnTo>
                  <a:pt x="111" y="184"/>
                </a:lnTo>
                <a:lnTo>
                  <a:pt x="111" y="211"/>
                </a:lnTo>
                <a:lnTo>
                  <a:pt x="102" y="213"/>
                </a:lnTo>
                <a:lnTo>
                  <a:pt x="95" y="215"/>
                </a:lnTo>
                <a:lnTo>
                  <a:pt x="89" y="218"/>
                </a:lnTo>
                <a:lnTo>
                  <a:pt x="83" y="222"/>
                </a:lnTo>
                <a:lnTo>
                  <a:pt x="80" y="227"/>
                </a:lnTo>
                <a:lnTo>
                  <a:pt x="75" y="232"/>
                </a:lnTo>
                <a:lnTo>
                  <a:pt x="70" y="245"/>
                </a:lnTo>
                <a:lnTo>
                  <a:pt x="2" y="245"/>
                </a:lnTo>
                <a:lnTo>
                  <a:pt x="0" y="252"/>
                </a:lnTo>
                <a:lnTo>
                  <a:pt x="0" y="257"/>
                </a:lnTo>
                <a:lnTo>
                  <a:pt x="3" y="264"/>
                </a:lnTo>
                <a:lnTo>
                  <a:pt x="8" y="269"/>
                </a:lnTo>
                <a:lnTo>
                  <a:pt x="8" y="274"/>
                </a:lnTo>
                <a:lnTo>
                  <a:pt x="8" y="280"/>
                </a:lnTo>
                <a:lnTo>
                  <a:pt x="13" y="280"/>
                </a:lnTo>
                <a:lnTo>
                  <a:pt x="17" y="281"/>
                </a:lnTo>
                <a:lnTo>
                  <a:pt x="20" y="283"/>
                </a:lnTo>
                <a:lnTo>
                  <a:pt x="22" y="286"/>
                </a:lnTo>
                <a:lnTo>
                  <a:pt x="22" y="290"/>
                </a:lnTo>
                <a:lnTo>
                  <a:pt x="24" y="291"/>
                </a:lnTo>
                <a:lnTo>
                  <a:pt x="29" y="293"/>
                </a:lnTo>
                <a:lnTo>
                  <a:pt x="31" y="303"/>
                </a:lnTo>
                <a:lnTo>
                  <a:pt x="29" y="310"/>
                </a:lnTo>
                <a:lnTo>
                  <a:pt x="25" y="324"/>
                </a:lnTo>
                <a:lnTo>
                  <a:pt x="22" y="338"/>
                </a:lnTo>
                <a:lnTo>
                  <a:pt x="22" y="346"/>
                </a:lnTo>
                <a:lnTo>
                  <a:pt x="22" y="355"/>
                </a:lnTo>
                <a:lnTo>
                  <a:pt x="27" y="367"/>
                </a:lnTo>
                <a:lnTo>
                  <a:pt x="36" y="379"/>
                </a:lnTo>
                <a:lnTo>
                  <a:pt x="42" y="390"/>
                </a:lnTo>
                <a:lnTo>
                  <a:pt x="49" y="402"/>
                </a:lnTo>
                <a:lnTo>
                  <a:pt x="53" y="413"/>
                </a:lnTo>
                <a:lnTo>
                  <a:pt x="56" y="423"/>
                </a:lnTo>
                <a:lnTo>
                  <a:pt x="56" y="430"/>
                </a:lnTo>
                <a:lnTo>
                  <a:pt x="56" y="437"/>
                </a:lnTo>
                <a:lnTo>
                  <a:pt x="58" y="440"/>
                </a:lnTo>
                <a:lnTo>
                  <a:pt x="60" y="443"/>
                </a:lnTo>
                <a:lnTo>
                  <a:pt x="63" y="450"/>
                </a:lnTo>
                <a:lnTo>
                  <a:pt x="77" y="449"/>
                </a:lnTo>
                <a:lnTo>
                  <a:pt x="87" y="450"/>
                </a:lnTo>
                <a:lnTo>
                  <a:pt x="97" y="452"/>
                </a:lnTo>
                <a:lnTo>
                  <a:pt x="106" y="455"/>
                </a:lnTo>
                <a:lnTo>
                  <a:pt x="124" y="461"/>
                </a:lnTo>
                <a:lnTo>
                  <a:pt x="135" y="462"/>
                </a:lnTo>
                <a:lnTo>
                  <a:pt x="145" y="464"/>
                </a:lnTo>
                <a:lnTo>
                  <a:pt x="148" y="471"/>
                </a:lnTo>
                <a:lnTo>
                  <a:pt x="150" y="472"/>
                </a:lnTo>
                <a:lnTo>
                  <a:pt x="155" y="478"/>
                </a:lnTo>
                <a:lnTo>
                  <a:pt x="160" y="484"/>
                </a:lnTo>
                <a:lnTo>
                  <a:pt x="162" y="486"/>
                </a:lnTo>
                <a:lnTo>
                  <a:pt x="165" y="490"/>
                </a:lnTo>
                <a:lnTo>
                  <a:pt x="165" y="491"/>
                </a:lnTo>
                <a:lnTo>
                  <a:pt x="167" y="493"/>
                </a:lnTo>
                <a:lnTo>
                  <a:pt x="167" y="495"/>
                </a:lnTo>
                <a:lnTo>
                  <a:pt x="169" y="495"/>
                </a:lnTo>
                <a:lnTo>
                  <a:pt x="172" y="503"/>
                </a:lnTo>
                <a:lnTo>
                  <a:pt x="172" y="505"/>
                </a:lnTo>
                <a:lnTo>
                  <a:pt x="177" y="517"/>
                </a:lnTo>
                <a:lnTo>
                  <a:pt x="179" y="524"/>
                </a:lnTo>
                <a:lnTo>
                  <a:pt x="181" y="529"/>
                </a:lnTo>
                <a:lnTo>
                  <a:pt x="182" y="534"/>
                </a:lnTo>
                <a:lnTo>
                  <a:pt x="184" y="537"/>
                </a:lnTo>
                <a:lnTo>
                  <a:pt x="189" y="539"/>
                </a:lnTo>
                <a:lnTo>
                  <a:pt x="189" y="541"/>
                </a:lnTo>
                <a:lnTo>
                  <a:pt x="191" y="541"/>
                </a:lnTo>
                <a:lnTo>
                  <a:pt x="191" y="542"/>
                </a:lnTo>
                <a:lnTo>
                  <a:pt x="191" y="544"/>
                </a:lnTo>
                <a:lnTo>
                  <a:pt x="193" y="546"/>
                </a:lnTo>
                <a:lnTo>
                  <a:pt x="201" y="568"/>
                </a:lnTo>
                <a:lnTo>
                  <a:pt x="204" y="580"/>
                </a:lnTo>
                <a:lnTo>
                  <a:pt x="206" y="594"/>
                </a:lnTo>
                <a:lnTo>
                  <a:pt x="213" y="592"/>
                </a:lnTo>
                <a:lnTo>
                  <a:pt x="218" y="594"/>
                </a:lnTo>
                <a:lnTo>
                  <a:pt x="223" y="595"/>
                </a:lnTo>
                <a:lnTo>
                  <a:pt x="227" y="597"/>
                </a:lnTo>
                <a:lnTo>
                  <a:pt x="232" y="604"/>
                </a:lnTo>
                <a:lnTo>
                  <a:pt x="235" y="605"/>
                </a:lnTo>
                <a:lnTo>
                  <a:pt x="240" y="607"/>
                </a:lnTo>
                <a:lnTo>
                  <a:pt x="244" y="602"/>
                </a:lnTo>
                <a:lnTo>
                  <a:pt x="245" y="595"/>
                </a:lnTo>
                <a:lnTo>
                  <a:pt x="247" y="580"/>
                </a:lnTo>
                <a:lnTo>
                  <a:pt x="247" y="563"/>
                </a:lnTo>
                <a:lnTo>
                  <a:pt x="247" y="546"/>
                </a:lnTo>
                <a:lnTo>
                  <a:pt x="251" y="544"/>
                </a:lnTo>
                <a:lnTo>
                  <a:pt x="252" y="542"/>
                </a:lnTo>
                <a:lnTo>
                  <a:pt x="254" y="541"/>
                </a:lnTo>
                <a:lnTo>
                  <a:pt x="256" y="537"/>
                </a:lnTo>
                <a:lnTo>
                  <a:pt x="256" y="536"/>
                </a:lnTo>
                <a:lnTo>
                  <a:pt x="256" y="534"/>
                </a:lnTo>
                <a:lnTo>
                  <a:pt x="257" y="530"/>
                </a:lnTo>
                <a:lnTo>
                  <a:pt x="261" y="530"/>
                </a:lnTo>
                <a:lnTo>
                  <a:pt x="262" y="529"/>
                </a:lnTo>
                <a:lnTo>
                  <a:pt x="264" y="527"/>
                </a:lnTo>
                <a:lnTo>
                  <a:pt x="273" y="522"/>
                </a:lnTo>
                <a:lnTo>
                  <a:pt x="281" y="517"/>
                </a:lnTo>
                <a:lnTo>
                  <a:pt x="290" y="510"/>
                </a:lnTo>
                <a:lnTo>
                  <a:pt x="293" y="505"/>
                </a:lnTo>
                <a:lnTo>
                  <a:pt x="295" y="500"/>
                </a:lnTo>
                <a:lnTo>
                  <a:pt x="297" y="500"/>
                </a:lnTo>
                <a:lnTo>
                  <a:pt x="298" y="498"/>
                </a:lnTo>
                <a:lnTo>
                  <a:pt x="300" y="498"/>
                </a:lnTo>
                <a:lnTo>
                  <a:pt x="302" y="498"/>
                </a:lnTo>
                <a:lnTo>
                  <a:pt x="305" y="498"/>
                </a:lnTo>
                <a:lnTo>
                  <a:pt x="308" y="498"/>
                </a:lnTo>
                <a:lnTo>
                  <a:pt x="315" y="493"/>
                </a:lnTo>
                <a:lnTo>
                  <a:pt x="320" y="488"/>
                </a:lnTo>
                <a:lnTo>
                  <a:pt x="329" y="484"/>
                </a:lnTo>
                <a:lnTo>
                  <a:pt x="339" y="483"/>
                </a:lnTo>
                <a:lnTo>
                  <a:pt x="341" y="481"/>
                </a:lnTo>
                <a:lnTo>
                  <a:pt x="344" y="479"/>
                </a:lnTo>
                <a:lnTo>
                  <a:pt x="346" y="478"/>
                </a:lnTo>
                <a:lnTo>
                  <a:pt x="348" y="472"/>
                </a:lnTo>
                <a:lnTo>
                  <a:pt x="349" y="467"/>
                </a:lnTo>
                <a:lnTo>
                  <a:pt x="351" y="464"/>
                </a:lnTo>
                <a:lnTo>
                  <a:pt x="353" y="461"/>
                </a:lnTo>
                <a:lnTo>
                  <a:pt x="360" y="454"/>
                </a:lnTo>
                <a:lnTo>
                  <a:pt x="370" y="452"/>
                </a:lnTo>
                <a:lnTo>
                  <a:pt x="380" y="450"/>
                </a:lnTo>
                <a:lnTo>
                  <a:pt x="385" y="450"/>
                </a:lnTo>
                <a:lnTo>
                  <a:pt x="389" y="450"/>
                </a:lnTo>
                <a:lnTo>
                  <a:pt x="389" y="452"/>
                </a:lnTo>
                <a:lnTo>
                  <a:pt x="392" y="452"/>
                </a:lnTo>
                <a:lnTo>
                  <a:pt x="395" y="454"/>
                </a:lnTo>
                <a:lnTo>
                  <a:pt x="397" y="455"/>
                </a:lnTo>
                <a:lnTo>
                  <a:pt x="397" y="457"/>
                </a:lnTo>
                <a:lnTo>
                  <a:pt x="397" y="459"/>
                </a:lnTo>
                <a:lnTo>
                  <a:pt x="397" y="461"/>
                </a:lnTo>
                <a:lnTo>
                  <a:pt x="397" y="464"/>
                </a:lnTo>
                <a:lnTo>
                  <a:pt x="406" y="464"/>
                </a:lnTo>
                <a:lnTo>
                  <a:pt x="411" y="467"/>
                </a:lnTo>
                <a:lnTo>
                  <a:pt x="416" y="469"/>
                </a:lnTo>
                <a:lnTo>
                  <a:pt x="424" y="471"/>
                </a:lnTo>
                <a:lnTo>
                  <a:pt x="426" y="464"/>
                </a:lnTo>
                <a:lnTo>
                  <a:pt x="431" y="461"/>
                </a:lnTo>
                <a:lnTo>
                  <a:pt x="435" y="455"/>
                </a:lnTo>
                <a:lnTo>
                  <a:pt x="438" y="450"/>
                </a:lnTo>
                <a:lnTo>
                  <a:pt x="438" y="443"/>
                </a:lnTo>
                <a:lnTo>
                  <a:pt x="442" y="437"/>
                </a:lnTo>
                <a:lnTo>
                  <a:pt x="447" y="433"/>
                </a:lnTo>
                <a:lnTo>
                  <a:pt x="452" y="430"/>
                </a:lnTo>
                <a:lnTo>
                  <a:pt x="457" y="428"/>
                </a:lnTo>
                <a:lnTo>
                  <a:pt x="462" y="423"/>
                </a:lnTo>
                <a:lnTo>
                  <a:pt x="467" y="420"/>
                </a:lnTo>
                <a:lnTo>
                  <a:pt x="472" y="416"/>
                </a:lnTo>
                <a:lnTo>
                  <a:pt x="486" y="413"/>
                </a:lnTo>
                <a:lnTo>
                  <a:pt x="500" y="411"/>
                </a:lnTo>
                <a:lnTo>
                  <a:pt x="515" y="408"/>
                </a:lnTo>
                <a:lnTo>
                  <a:pt x="522" y="406"/>
                </a:lnTo>
                <a:lnTo>
                  <a:pt x="527" y="402"/>
                </a:lnTo>
                <a:lnTo>
                  <a:pt x="534" y="402"/>
                </a:lnTo>
                <a:lnTo>
                  <a:pt x="534" y="396"/>
                </a:lnTo>
                <a:lnTo>
                  <a:pt x="534" y="392"/>
                </a:lnTo>
                <a:lnTo>
                  <a:pt x="532" y="390"/>
                </a:lnTo>
                <a:lnTo>
                  <a:pt x="527" y="389"/>
                </a:lnTo>
                <a:lnTo>
                  <a:pt x="527" y="382"/>
                </a:lnTo>
                <a:lnTo>
                  <a:pt x="527" y="375"/>
                </a:lnTo>
                <a:lnTo>
                  <a:pt x="525" y="370"/>
                </a:lnTo>
                <a:lnTo>
                  <a:pt x="520" y="368"/>
                </a:lnTo>
                <a:lnTo>
                  <a:pt x="522" y="367"/>
                </a:lnTo>
                <a:lnTo>
                  <a:pt x="524" y="365"/>
                </a:lnTo>
                <a:lnTo>
                  <a:pt x="527" y="361"/>
                </a:lnTo>
                <a:lnTo>
                  <a:pt x="532" y="360"/>
                </a:lnTo>
                <a:lnTo>
                  <a:pt x="534" y="358"/>
                </a:lnTo>
                <a:lnTo>
                  <a:pt x="534" y="355"/>
                </a:lnTo>
                <a:lnTo>
                  <a:pt x="535" y="353"/>
                </a:lnTo>
                <a:lnTo>
                  <a:pt x="537" y="351"/>
                </a:lnTo>
                <a:lnTo>
                  <a:pt x="541" y="348"/>
                </a:lnTo>
                <a:lnTo>
                  <a:pt x="542" y="343"/>
                </a:lnTo>
                <a:lnTo>
                  <a:pt x="544" y="341"/>
                </a:lnTo>
                <a:lnTo>
                  <a:pt x="547" y="341"/>
                </a:lnTo>
                <a:lnTo>
                  <a:pt x="547" y="334"/>
                </a:lnTo>
                <a:lnTo>
                  <a:pt x="549" y="327"/>
                </a:lnTo>
                <a:lnTo>
                  <a:pt x="553" y="315"/>
                </a:lnTo>
                <a:lnTo>
                  <a:pt x="554" y="303"/>
                </a:lnTo>
                <a:lnTo>
                  <a:pt x="556" y="295"/>
                </a:lnTo>
                <a:lnTo>
                  <a:pt x="554" y="286"/>
                </a:lnTo>
                <a:lnTo>
                  <a:pt x="556" y="285"/>
                </a:lnTo>
                <a:lnTo>
                  <a:pt x="558" y="283"/>
                </a:lnTo>
                <a:lnTo>
                  <a:pt x="561" y="280"/>
                </a:lnTo>
                <a:lnTo>
                  <a:pt x="563" y="274"/>
                </a:lnTo>
                <a:lnTo>
                  <a:pt x="564" y="273"/>
                </a:lnTo>
                <a:lnTo>
                  <a:pt x="568" y="273"/>
                </a:lnTo>
                <a:lnTo>
                  <a:pt x="570" y="269"/>
                </a:lnTo>
                <a:lnTo>
                  <a:pt x="571" y="266"/>
                </a:lnTo>
                <a:lnTo>
                  <a:pt x="573" y="264"/>
                </a:lnTo>
                <a:lnTo>
                  <a:pt x="575" y="259"/>
                </a:lnTo>
                <a:lnTo>
                  <a:pt x="580" y="259"/>
                </a:lnTo>
                <a:lnTo>
                  <a:pt x="582" y="256"/>
                </a:lnTo>
                <a:lnTo>
                  <a:pt x="582" y="252"/>
                </a:lnTo>
                <a:lnTo>
                  <a:pt x="582" y="245"/>
                </a:lnTo>
                <a:lnTo>
                  <a:pt x="582" y="235"/>
                </a:lnTo>
                <a:lnTo>
                  <a:pt x="580" y="230"/>
                </a:lnTo>
                <a:lnTo>
                  <a:pt x="582" y="225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98" name="Freeform 28">
            <a:extLst>
              <a:ext uri="{FF2B5EF4-FFF2-40B4-BE49-F238E27FC236}">
                <a16:creationId xmlns:a16="http://schemas.microsoft.com/office/drawing/2014/main" id="{1F73BBF3-505F-499C-9E98-076176B71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57" y="4883460"/>
            <a:ext cx="1558286" cy="1756254"/>
          </a:xfrm>
          <a:custGeom>
            <a:avLst/>
            <a:gdLst>
              <a:gd name="T0" fmla="*/ 297604 w 3935"/>
              <a:gd name="T1" fmla="*/ 963073 h 4696"/>
              <a:gd name="T2" fmla="*/ 157619 w 3935"/>
              <a:gd name="T3" fmla="*/ 999796 h 4696"/>
              <a:gd name="T4" fmla="*/ 172373 w 3935"/>
              <a:gd name="T5" fmla="*/ 1100603 h 4696"/>
              <a:gd name="T6" fmla="*/ 167335 w 3935"/>
              <a:gd name="T7" fmla="*/ 1174409 h 4696"/>
              <a:gd name="T8" fmla="*/ 184248 w 3935"/>
              <a:gd name="T9" fmla="*/ 1324900 h 4696"/>
              <a:gd name="T10" fmla="*/ 267016 w 3935"/>
              <a:gd name="T11" fmla="*/ 1272696 h 4696"/>
              <a:gd name="T12" fmla="*/ 326033 w 3935"/>
              <a:gd name="T13" fmla="*/ 1141646 h 4696"/>
              <a:gd name="T14" fmla="*/ 300123 w 3935"/>
              <a:gd name="T15" fmla="*/ 949752 h 4696"/>
              <a:gd name="T16" fmla="*/ 329632 w 3935"/>
              <a:gd name="T17" fmla="*/ 1005556 h 4696"/>
              <a:gd name="T18" fmla="*/ 355902 w 3935"/>
              <a:gd name="T19" fmla="*/ 655250 h 4696"/>
              <a:gd name="T20" fmla="*/ 427874 w 3935"/>
              <a:gd name="T21" fmla="*/ 700253 h 4696"/>
              <a:gd name="T22" fmla="*/ 496607 w 3935"/>
              <a:gd name="T23" fmla="*/ 790980 h 4696"/>
              <a:gd name="T24" fmla="*/ 830557 w 3935"/>
              <a:gd name="T25" fmla="*/ 1034358 h 4696"/>
              <a:gd name="T26" fmla="*/ 1403455 w 3935"/>
              <a:gd name="T27" fmla="*/ 1082962 h 4696"/>
              <a:gd name="T28" fmla="*/ 1269947 w 3935"/>
              <a:gd name="T29" fmla="*/ 995115 h 4696"/>
              <a:gd name="T30" fmla="*/ 1136079 w 3935"/>
              <a:gd name="T31" fmla="*/ 931030 h 4696"/>
              <a:gd name="T32" fmla="*/ 1026321 w 3935"/>
              <a:gd name="T33" fmla="*/ 840304 h 4696"/>
              <a:gd name="T34" fmla="*/ 889934 w 3935"/>
              <a:gd name="T35" fmla="*/ 762898 h 4696"/>
              <a:gd name="T36" fmla="*/ 818322 w 3935"/>
              <a:gd name="T37" fmla="*/ 613486 h 4696"/>
              <a:gd name="T38" fmla="*/ 724759 w 3935"/>
              <a:gd name="T39" fmla="*/ 525640 h 4696"/>
              <a:gd name="T40" fmla="*/ 633354 w 3935"/>
              <a:gd name="T41" fmla="*/ 394230 h 4696"/>
              <a:gd name="T42" fmla="*/ 643430 w 3935"/>
              <a:gd name="T43" fmla="*/ 274701 h 4696"/>
              <a:gd name="T44" fmla="*/ 743471 w 3935"/>
              <a:gd name="T45" fmla="*/ 228617 h 4696"/>
              <a:gd name="T46" fmla="*/ 777658 w 3935"/>
              <a:gd name="T47" fmla="*/ 149771 h 4696"/>
              <a:gd name="T48" fmla="*/ 743831 w 3935"/>
              <a:gd name="T49" fmla="*/ 92167 h 4696"/>
              <a:gd name="T50" fmla="*/ 635873 w 3935"/>
              <a:gd name="T51" fmla="*/ 3600 h 4696"/>
              <a:gd name="T52" fmla="*/ 429673 w 3935"/>
              <a:gd name="T53" fmla="*/ 46083 h 4696"/>
              <a:gd name="T54" fmla="*/ 386490 w 3935"/>
              <a:gd name="T55" fmla="*/ 103688 h 4696"/>
              <a:gd name="T56" fmla="*/ 317757 w 3935"/>
              <a:gd name="T57" fmla="*/ 86047 h 4696"/>
              <a:gd name="T58" fmla="*/ 257300 w 3935"/>
              <a:gd name="T59" fmla="*/ 158052 h 4696"/>
              <a:gd name="T60" fmla="*/ 168055 w 3935"/>
              <a:gd name="T61" fmla="*/ 136450 h 4696"/>
              <a:gd name="T62" fmla="*/ 45342 w 3935"/>
              <a:gd name="T63" fmla="*/ 176413 h 4696"/>
              <a:gd name="T64" fmla="*/ 53979 w 3935"/>
              <a:gd name="T65" fmla="*/ 272181 h 4696"/>
              <a:gd name="T66" fmla="*/ 17633 w 3935"/>
              <a:gd name="T67" fmla="*/ 393150 h 4696"/>
              <a:gd name="T68" fmla="*/ 93924 w 3935"/>
              <a:gd name="T69" fmla="*/ 501158 h 4696"/>
              <a:gd name="T70" fmla="*/ 207279 w 3935"/>
              <a:gd name="T71" fmla="*/ 448234 h 4696"/>
              <a:gd name="T72" fmla="*/ 341867 w 3935"/>
              <a:gd name="T73" fmla="*/ 479196 h 4696"/>
              <a:gd name="T74" fmla="*/ 424275 w 3935"/>
              <a:gd name="T75" fmla="*/ 611326 h 4696"/>
              <a:gd name="T76" fmla="*/ 506323 w 3935"/>
              <a:gd name="T77" fmla="*/ 745616 h 4696"/>
              <a:gd name="T78" fmla="*/ 578655 w 3935"/>
              <a:gd name="T79" fmla="*/ 810781 h 4696"/>
              <a:gd name="T80" fmla="*/ 678337 w 3935"/>
              <a:gd name="T81" fmla="*/ 916269 h 4696"/>
              <a:gd name="T82" fmla="*/ 832357 w 3935"/>
              <a:gd name="T83" fmla="*/ 973514 h 4696"/>
              <a:gd name="T84" fmla="*/ 889574 w 3935"/>
              <a:gd name="T85" fmla="*/ 1026798 h 4696"/>
              <a:gd name="T86" fmla="*/ 949671 w 3935"/>
              <a:gd name="T87" fmla="*/ 1046599 h 4696"/>
              <a:gd name="T88" fmla="*/ 1023442 w 3935"/>
              <a:gd name="T89" fmla="*/ 1156408 h 4696"/>
              <a:gd name="T90" fmla="*/ 1105491 w 3935"/>
              <a:gd name="T91" fmla="*/ 1243174 h 4696"/>
              <a:gd name="T92" fmla="*/ 1096854 w 3935"/>
              <a:gd name="T93" fmla="*/ 1389345 h 4696"/>
              <a:gd name="T94" fmla="*/ 1147234 w 3935"/>
              <a:gd name="T95" fmla="*/ 1431108 h 4696"/>
              <a:gd name="T96" fmla="*/ 1247995 w 3935"/>
              <a:gd name="T97" fmla="*/ 1319140 h 4696"/>
              <a:gd name="T98" fmla="*/ 1214168 w 3935"/>
              <a:gd name="T99" fmla="*/ 1213652 h 4696"/>
              <a:gd name="T100" fmla="*/ 1201933 w 3935"/>
              <a:gd name="T101" fmla="*/ 1095203 h 4696"/>
              <a:gd name="T102" fmla="*/ 1331483 w 3935"/>
              <a:gd name="T103" fmla="*/ 1093403 h 4696"/>
              <a:gd name="T104" fmla="*/ 1405614 w 3935"/>
              <a:gd name="T105" fmla="*/ 1133366 h 4696"/>
              <a:gd name="T106" fmla="*/ 961187 w 3935"/>
              <a:gd name="T107" fmla="*/ 1375304 h 4696"/>
              <a:gd name="T108" fmla="*/ 976661 w 3935"/>
              <a:gd name="T109" fmla="*/ 1402666 h 4696"/>
              <a:gd name="T110" fmla="*/ 991415 w 3935"/>
              <a:gd name="T111" fmla="*/ 1442629 h 4696"/>
              <a:gd name="T112" fmla="*/ 854308 w 3935"/>
              <a:gd name="T113" fmla="*/ 1466031 h 4696"/>
              <a:gd name="T114" fmla="*/ 702087 w 3935"/>
              <a:gd name="T115" fmla="*/ 1442629 h 4696"/>
              <a:gd name="T116" fmla="*/ 733035 w 3935"/>
              <a:gd name="T117" fmla="*/ 1555678 h 4696"/>
              <a:gd name="T118" fmla="*/ 911526 w 3935"/>
              <a:gd name="T119" fmla="*/ 1650365 h 4696"/>
              <a:gd name="T120" fmla="*/ 1020204 w 3935"/>
              <a:gd name="T121" fmla="*/ 1636684 h 4696"/>
              <a:gd name="T122" fmla="*/ 1007969 w 3935"/>
              <a:gd name="T123" fmla="*/ 1539837 h 4696"/>
              <a:gd name="T124" fmla="*/ 652427 w 3935"/>
              <a:gd name="T125" fmla="*/ 1473952 h 469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935" h="4696">
                <a:moveTo>
                  <a:pt x="957" y="2951"/>
                </a:moveTo>
                <a:lnTo>
                  <a:pt x="957" y="2948"/>
                </a:lnTo>
                <a:lnTo>
                  <a:pt x="950" y="2936"/>
                </a:lnTo>
                <a:lnTo>
                  <a:pt x="943" y="2924"/>
                </a:lnTo>
                <a:lnTo>
                  <a:pt x="935" y="2912"/>
                </a:lnTo>
                <a:lnTo>
                  <a:pt x="930" y="2900"/>
                </a:lnTo>
                <a:lnTo>
                  <a:pt x="930" y="2892"/>
                </a:lnTo>
                <a:lnTo>
                  <a:pt x="931" y="2885"/>
                </a:lnTo>
                <a:lnTo>
                  <a:pt x="935" y="2880"/>
                </a:lnTo>
                <a:lnTo>
                  <a:pt x="936" y="2873"/>
                </a:lnTo>
                <a:lnTo>
                  <a:pt x="933" y="2873"/>
                </a:lnTo>
                <a:lnTo>
                  <a:pt x="933" y="2871"/>
                </a:lnTo>
                <a:lnTo>
                  <a:pt x="931" y="2868"/>
                </a:lnTo>
                <a:lnTo>
                  <a:pt x="931" y="2863"/>
                </a:lnTo>
                <a:lnTo>
                  <a:pt x="930" y="2859"/>
                </a:lnTo>
                <a:lnTo>
                  <a:pt x="926" y="2857"/>
                </a:lnTo>
                <a:lnTo>
                  <a:pt x="924" y="2856"/>
                </a:lnTo>
                <a:lnTo>
                  <a:pt x="919" y="2847"/>
                </a:lnTo>
                <a:lnTo>
                  <a:pt x="918" y="2840"/>
                </a:lnTo>
                <a:lnTo>
                  <a:pt x="916" y="2822"/>
                </a:lnTo>
                <a:lnTo>
                  <a:pt x="916" y="2818"/>
                </a:lnTo>
                <a:lnTo>
                  <a:pt x="916" y="2811"/>
                </a:lnTo>
                <a:lnTo>
                  <a:pt x="911" y="2808"/>
                </a:lnTo>
                <a:lnTo>
                  <a:pt x="906" y="2805"/>
                </a:lnTo>
                <a:lnTo>
                  <a:pt x="901" y="2800"/>
                </a:lnTo>
                <a:lnTo>
                  <a:pt x="895" y="2798"/>
                </a:lnTo>
                <a:lnTo>
                  <a:pt x="894" y="2794"/>
                </a:lnTo>
                <a:lnTo>
                  <a:pt x="890" y="2793"/>
                </a:lnTo>
                <a:lnTo>
                  <a:pt x="882" y="2791"/>
                </a:lnTo>
                <a:lnTo>
                  <a:pt x="882" y="2777"/>
                </a:lnTo>
                <a:lnTo>
                  <a:pt x="854" y="2777"/>
                </a:lnTo>
                <a:lnTo>
                  <a:pt x="858" y="2771"/>
                </a:lnTo>
                <a:lnTo>
                  <a:pt x="863" y="2765"/>
                </a:lnTo>
                <a:lnTo>
                  <a:pt x="868" y="2760"/>
                </a:lnTo>
                <a:lnTo>
                  <a:pt x="875" y="2757"/>
                </a:lnTo>
                <a:lnTo>
                  <a:pt x="877" y="2753"/>
                </a:lnTo>
                <a:lnTo>
                  <a:pt x="878" y="2750"/>
                </a:lnTo>
                <a:lnTo>
                  <a:pt x="887" y="2748"/>
                </a:lnTo>
                <a:lnTo>
                  <a:pt x="890" y="2747"/>
                </a:lnTo>
                <a:lnTo>
                  <a:pt x="894" y="2745"/>
                </a:lnTo>
                <a:lnTo>
                  <a:pt x="895" y="2742"/>
                </a:lnTo>
                <a:lnTo>
                  <a:pt x="895" y="2736"/>
                </a:lnTo>
                <a:lnTo>
                  <a:pt x="883" y="2733"/>
                </a:lnTo>
                <a:lnTo>
                  <a:pt x="870" y="2731"/>
                </a:lnTo>
                <a:lnTo>
                  <a:pt x="865" y="2728"/>
                </a:lnTo>
                <a:lnTo>
                  <a:pt x="860" y="2726"/>
                </a:lnTo>
                <a:lnTo>
                  <a:pt x="856" y="2721"/>
                </a:lnTo>
                <a:lnTo>
                  <a:pt x="854" y="2716"/>
                </a:lnTo>
                <a:lnTo>
                  <a:pt x="854" y="2709"/>
                </a:lnTo>
                <a:lnTo>
                  <a:pt x="854" y="2704"/>
                </a:lnTo>
                <a:lnTo>
                  <a:pt x="858" y="2702"/>
                </a:lnTo>
                <a:lnTo>
                  <a:pt x="861" y="2699"/>
                </a:lnTo>
                <a:lnTo>
                  <a:pt x="865" y="2697"/>
                </a:lnTo>
                <a:lnTo>
                  <a:pt x="868" y="2694"/>
                </a:lnTo>
                <a:lnTo>
                  <a:pt x="868" y="2689"/>
                </a:lnTo>
                <a:lnTo>
                  <a:pt x="868" y="2682"/>
                </a:lnTo>
                <a:lnTo>
                  <a:pt x="841" y="2682"/>
                </a:lnTo>
                <a:lnTo>
                  <a:pt x="839" y="2684"/>
                </a:lnTo>
                <a:lnTo>
                  <a:pt x="837" y="2685"/>
                </a:lnTo>
                <a:lnTo>
                  <a:pt x="834" y="2689"/>
                </a:lnTo>
                <a:lnTo>
                  <a:pt x="832" y="2694"/>
                </a:lnTo>
                <a:lnTo>
                  <a:pt x="831" y="2695"/>
                </a:lnTo>
                <a:lnTo>
                  <a:pt x="827" y="2695"/>
                </a:lnTo>
                <a:lnTo>
                  <a:pt x="827" y="2685"/>
                </a:lnTo>
                <a:lnTo>
                  <a:pt x="827" y="2675"/>
                </a:lnTo>
                <a:lnTo>
                  <a:pt x="824" y="2668"/>
                </a:lnTo>
                <a:lnTo>
                  <a:pt x="820" y="2661"/>
                </a:lnTo>
                <a:lnTo>
                  <a:pt x="812" y="2656"/>
                </a:lnTo>
                <a:lnTo>
                  <a:pt x="807" y="2655"/>
                </a:lnTo>
                <a:lnTo>
                  <a:pt x="800" y="2655"/>
                </a:lnTo>
                <a:lnTo>
                  <a:pt x="793" y="2655"/>
                </a:lnTo>
                <a:lnTo>
                  <a:pt x="790" y="2651"/>
                </a:lnTo>
                <a:lnTo>
                  <a:pt x="786" y="2648"/>
                </a:lnTo>
                <a:lnTo>
                  <a:pt x="786" y="2641"/>
                </a:lnTo>
                <a:lnTo>
                  <a:pt x="783" y="2639"/>
                </a:lnTo>
                <a:lnTo>
                  <a:pt x="781" y="2636"/>
                </a:lnTo>
                <a:lnTo>
                  <a:pt x="779" y="2627"/>
                </a:lnTo>
                <a:lnTo>
                  <a:pt x="768" y="2626"/>
                </a:lnTo>
                <a:lnTo>
                  <a:pt x="757" y="2622"/>
                </a:lnTo>
                <a:lnTo>
                  <a:pt x="745" y="2620"/>
                </a:lnTo>
                <a:lnTo>
                  <a:pt x="732" y="2620"/>
                </a:lnTo>
                <a:lnTo>
                  <a:pt x="727" y="2629"/>
                </a:lnTo>
                <a:lnTo>
                  <a:pt x="725" y="2634"/>
                </a:lnTo>
                <a:lnTo>
                  <a:pt x="725" y="2641"/>
                </a:lnTo>
                <a:lnTo>
                  <a:pt x="727" y="2643"/>
                </a:lnTo>
                <a:lnTo>
                  <a:pt x="728" y="2644"/>
                </a:lnTo>
                <a:lnTo>
                  <a:pt x="730" y="2649"/>
                </a:lnTo>
                <a:lnTo>
                  <a:pt x="732" y="2661"/>
                </a:lnTo>
                <a:lnTo>
                  <a:pt x="725" y="2667"/>
                </a:lnTo>
                <a:lnTo>
                  <a:pt x="715" y="2668"/>
                </a:lnTo>
                <a:lnTo>
                  <a:pt x="703" y="2668"/>
                </a:lnTo>
                <a:lnTo>
                  <a:pt x="691" y="2668"/>
                </a:lnTo>
                <a:lnTo>
                  <a:pt x="686" y="2678"/>
                </a:lnTo>
                <a:lnTo>
                  <a:pt x="682" y="2680"/>
                </a:lnTo>
                <a:lnTo>
                  <a:pt x="677" y="2682"/>
                </a:lnTo>
                <a:lnTo>
                  <a:pt x="672" y="2684"/>
                </a:lnTo>
                <a:lnTo>
                  <a:pt x="667" y="2685"/>
                </a:lnTo>
                <a:lnTo>
                  <a:pt x="664" y="2690"/>
                </a:lnTo>
                <a:lnTo>
                  <a:pt x="658" y="2699"/>
                </a:lnTo>
                <a:lnTo>
                  <a:pt x="653" y="2711"/>
                </a:lnTo>
                <a:lnTo>
                  <a:pt x="652" y="2711"/>
                </a:lnTo>
                <a:lnTo>
                  <a:pt x="640" y="2718"/>
                </a:lnTo>
                <a:lnTo>
                  <a:pt x="629" y="2723"/>
                </a:lnTo>
                <a:lnTo>
                  <a:pt x="626" y="2726"/>
                </a:lnTo>
                <a:lnTo>
                  <a:pt x="624" y="2731"/>
                </a:lnTo>
                <a:lnTo>
                  <a:pt x="623" y="2743"/>
                </a:lnTo>
                <a:lnTo>
                  <a:pt x="621" y="2748"/>
                </a:lnTo>
                <a:lnTo>
                  <a:pt x="617" y="2752"/>
                </a:lnTo>
                <a:lnTo>
                  <a:pt x="614" y="2755"/>
                </a:lnTo>
                <a:lnTo>
                  <a:pt x="609" y="2757"/>
                </a:lnTo>
                <a:lnTo>
                  <a:pt x="583" y="2764"/>
                </a:lnTo>
                <a:lnTo>
                  <a:pt x="570" y="2764"/>
                </a:lnTo>
                <a:lnTo>
                  <a:pt x="554" y="2764"/>
                </a:lnTo>
                <a:lnTo>
                  <a:pt x="552" y="2772"/>
                </a:lnTo>
                <a:lnTo>
                  <a:pt x="551" y="2781"/>
                </a:lnTo>
                <a:lnTo>
                  <a:pt x="546" y="2786"/>
                </a:lnTo>
                <a:lnTo>
                  <a:pt x="541" y="2791"/>
                </a:lnTo>
                <a:lnTo>
                  <a:pt x="529" y="2793"/>
                </a:lnTo>
                <a:lnTo>
                  <a:pt x="518" y="2796"/>
                </a:lnTo>
                <a:lnTo>
                  <a:pt x="500" y="2805"/>
                </a:lnTo>
                <a:lnTo>
                  <a:pt x="488" y="2798"/>
                </a:lnTo>
                <a:lnTo>
                  <a:pt x="476" y="2793"/>
                </a:lnTo>
                <a:lnTo>
                  <a:pt x="472" y="2791"/>
                </a:lnTo>
                <a:lnTo>
                  <a:pt x="467" y="2789"/>
                </a:lnTo>
                <a:lnTo>
                  <a:pt x="464" y="2788"/>
                </a:lnTo>
                <a:lnTo>
                  <a:pt x="454" y="2789"/>
                </a:lnTo>
                <a:lnTo>
                  <a:pt x="450" y="2788"/>
                </a:lnTo>
                <a:lnTo>
                  <a:pt x="445" y="2788"/>
                </a:lnTo>
                <a:lnTo>
                  <a:pt x="442" y="2784"/>
                </a:lnTo>
                <a:lnTo>
                  <a:pt x="438" y="2777"/>
                </a:lnTo>
                <a:lnTo>
                  <a:pt x="438" y="2774"/>
                </a:lnTo>
                <a:lnTo>
                  <a:pt x="433" y="2767"/>
                </a:lnTo>
                <a:lnTo>
                  <a:pt x="430" y="2765"/>
                </a:lnTo>
                <a:lnTo>
                  <a:pt x="425" y="2764"/>
                </a:lnTo>
                <a:lnTo>
                  <a:pt x="419" y="2755"/>
                </a:lnTo>
                <a:lnTo>
                  <a:pt x="418" y="2750"/>
                </a:lnTo>
                <a:lnTo>
                  <a:pt x="418" y="2743"/>
                </a:lnTo>
                <a:lnTo>
                  <a:pt x="416" y="2740"/>
                </a:lnTo>
                <a:lnTo>
                  <a:pt x="413" y="2738"/>
                </a:lnTo>
                <a:lnTo>
                  <a:pt x="404" y="2736"/>
                </a:lnTo>
                <a:lnTo>
                  <a:pt x="404" y="2743"/>
                </a:lnTo>
                <a:lnTo>
                  <a:pt x="401" y="2748"/>
                </a:lnTo>
                <a:lnTo>
                  <a:pt x="399" y="2752"/>
                </a:lnTo>
                <a:lnTo>
                  <a:pt x="397" y="2757"/>
                </a:lnTo>
                <a:lnTo>
                  <a:pt x="397" y="2764"/>
                </a:lnTo>
                <a:lnTo>
                  <a:pt x="399" y="2769"/>
                </a:lnTo>
                <a:lnTo>
                  <a:pt x="402" y="2772"/>
                </a:lnTo>
                <a:lnTo>
                  <a:pt x="404" y="2777"/>
                </a:lnTo>
                <a:lnTo>
                  <a:pt x="401" y="2779"/>
                </a:lnTo>
                <a:lnTo>
                  <a:pt x="399" y="2782"/>
                </a:lnTo>
                <a:lnTo>
                  <a:pt x="397" y="2791"/>
                </a:lnTo>
                <a:lnTo>
                  <a:pt x="394" y="2800"/>
                </a:lnTo>
                <a:lnTo>
                  <a:pt x="389" y="2806"/>
                </a:lnTo>
                <a:lnTo>
                  <a:pt x="385" y="2815"/>
                </a:lnTo>
                <a:lnTo>
                  <a:pt x="384" y="2820"/>
                </a:lnTo>
                <a:lnTo>
                  <a:pt x="384" y="2825"/>
                </a:lnTo>
                <a:lnTo>
                  <a:pt x="382" y="2834"/>
                </a:lnTo>
                <a:lnTo>
                  <a:pt x="382" y="2842"/>
                </a:lnTo>
                <a:lnTo>
                  <a:pt x="385" y="2857"/>
                </a:lnTo>
                <a:lnTo>
                  <a:pt x="389" y="2869"/>
                </a:lnTo>
                <a:lnTo>
                  <a:pt x="389" y="2875"/>
                </a:lnTo>
                <a:lnTo>
                  <a:pt x="387" y="2881"/>
                </a:lnTo>
                <a:lnTo>
                  <a:pt x="385" y="2883"/>
                </a:lnTo>
                <a:lnTo>
                  <a:pt x="387" y="2888"/>
                </a:lnTo>
                <a:lnTo>
                  <a:pt x="389" y="2892"/>
                </a:lnTo>
                <a:lnTo>
                  <a:pt x="390" y="2902"/>
                </a:lnTo>
                <a:lnTo>
                  <a:pt x="392" y="2907"/>
                </a:lnTo>
                <a:lnTo>
                  <a:pt x="396" y="2910"/>
                </a:lnTo>
                <a:lnTo>
                  <a:pt x="401" y="2912"/>
                </a:lnTo>
                <a:lnTo>
                  <a:pt x="408" y="2914"/>
                </a:lnTo>
                <a:lnTo>
                  <a:pt x="411" y="2914"/>
                </a:lnTo>
                <a:lnTo>
                  <a:pt x="413" y="2915"/>
                </a:lnTo>
                <a:lnTo>
                  <a:pt x="416" y="2915"/>
                </a:lnTo>
                <a:lnTo>
                  <a:pt x="416" y="2922"/>
                </a:lnTo>
                <a:lnTo>
                  <a:pt x="418" y="2926"/>
                </a:lnTo>
                <a:lnTo>
                  <a:pt x="419" y="2929"/>
                </a:lnTo>
                <a:lnTo>
                  <a:pt x="425" y="2932"/>
                </a:lnTo>
                <a:lnTo>
                  <a:pt x="433" y="2936"/>
                </a:lnTo>
                <a:lnTo>
                  <a:pt x="442" y="2941"/>
                </a:lnTo>
                <a:lnTo>
                  <a:pt x="443" y="2944"/>
                </a:lnTo>
                <a:lnTo>
                  <a:pt x="445" y="2948"/>
                </a:lnTo>
                <a:lnTo>
                  <a:pt x="445" y="2955"/>
                </a:lnTo>
                <a:lnTo>
                  <a:pt x="447" y="2960"/>
                </a:lnTo>
                <a:lnTo>
                  <a:pt x="450" y="2963"/>
                </a:lnTo>
                <a:lnTo>
                  <a:pt x="452" y="2968"/>
                </a:lnTo>
                <a:lnTo>
                  <a:pt x="452" y="2982"/>
                </a:lnTo>
                <a:lnTo>
                  <a:pt x="452" y="2997"/>
                </a:lnTo>
                <a:lnTo>
                  <a:pt x="452" y="3014"/>
                </a:lnTo>
                <a:lnTo>
                  <a:pt x="452" y="3030"/>
                </a:lnTo>
                <a:lnTo>
                  <a:pt x="460" y="3035"/>
                </a:lnTo>
                <a:lnTo>
                  <a:pt x="471" y="3038"/>
                </a:lnTo>
                <a:lnTo>
                  <a:pt x="474" y="3042"/>
                </a:lnTo>
                <a:lnTo>
                  <a:pt x="477" y="3045"/>
                </a:lnTo>
                <a:lnTo>
                  <a:pt x="479" y="3050"/>
                </a:lnTo>
                <a:lnTo>
                  <a:pt x="479" y="3057"/>
                </a:lnTo>
                <a:lnTo>
                  <a:pt x="479" y="3066"/>
                </a:lnTo>
                <a:lnTo>
                  <a:pt x="477" y="3072"/>
                </a:lnTo>
                <a:lnTo>
                  <a:pt x="474" y="3083"/>
                </a:lnTo>
                <a:lnTo>
                  <a:pt x="472" y="3091"/>
                </a:lnTo>
                <a:lnTo>
                  <a:pt x="472" y="3103"/>
                </a:lnTo>
                <a:lnTo>
                  <a:pt x="472" y="3117"/>
                </a:lnTo>
                <a:lnTo>
                  <a:pt x="474" y="3129"/>
                </a:lnTo>
                <a:lnTo>
                  <a:pt x="472" y="3139"/>
                </a:lnTo>
                <a:lnTo>
                  <a:pt x="471" y="3139"/>
                </a:lnTo>
                <a:lnTo>
                  <a:pt x="465" y="3139"/>
                </a:lnTo>
                <a:lnTo>
                  <a:pt x="459" y="3139"/>
                </a:lnTo>
                <a:lnTo>
                  <a:pt x="459" y="3142"/>
                </a:lnTo>
                <a:lnTo>
                  <a:pt x="459" y="3146"/>
                </a:lnTo>
                <a:lnTo>
                  <a:pt x="459" y="3149"/>
                </a:lnTo>
                <a:lnTo>
                  <a:pt x="459" y="3153"/>
                </a:lnTo>
                <a:lnTo>
                  <a:pt x="459" y="3158"/>
                </a:lnTo>
                <a:lnTo>
                  <a:pt x="460" y="3161"/>
                </a:lnTo>
                <a:lnTo>
                  <a:pt x="462" y="3165"/>
                </a:lnTo>
                <a:lnTo>
                  <a:pt x="465" y="3166"/>
                </a:lnTo>
                <a:lnTo>
                  <a:pt x="469" y="3166"/>
                </a:lnTo>
                <a:lnTo>
                  <a:pt x="471" y="3168"/>
                </a:lnTo>
                <a:lnTo>
                  <a:pt x="472" y="3173"/>
                </a:lnTo>
                <a:lnTo>
                  <a:pt x="469" y="3180"/>
                </a:lnTo>
                <a:lnTo>
                  <a:pt x="464" y="3185"/>
                </a:lnTo>
                <a:lnTo>
                  <a:pt x="459" y="3190"/>
                </a:lnTo>
                <a:lnTo>
                  <a:pt x="452" y="3194"/>
                </a:lnTo>
                <a:lnTo>
                  <a:pt x="452" y="3228"/>
                </a:lnTo>
                <a:lnTo>
                  <a:pt x="459" y="3233"/>
                </a:lnTo>
                <a:lnTo>
                  <a:pt x="465" y="3235"/>
                </a:lnTo>
                <a:lnTo>
                  <a:pt x="472" y="3233"/>
                </a:lnTo>
                <a:lnTo>
                  <a:pt x="479" y="3228"/>
                </a:lnTo>
                <a:lnTo>
                  <a:pt x="481" y="3224"/>
                </a:lnTo>
                <a:lnTo>
                  <a:pt x="483" y="3223"/>
                </a:lnTo>
                <a:lnTo>
                  <a:pt x="486" y="3223"/>
                </a:lnTo>
                <a:lnTo>
                  <a:pt x="488" y="3223"/>
                </a:lnTo>
                <a:lnTo>
                  <a:pt x="493" y="3226"/>
                </a:lnTo>
                <a:lnTo>
                  <a:pt x="500" y="3228"/>
                </a:lnTo>
                <a:lnTo>
                  <a:pt x="500" y="3236"/>
                </a:lnTo>
                <a:lnTo>
                  <a:pt x="500" y="3243"/>
                </a:lnTo>
                <a:lnTo>
                  <a:pt x="496" y="3248"/>
                </a:lnTo>
                <a:lnTo>
                  <a:pt x="494" y="3253"/>
                </a:lnTo>
                <a:lnTo>
                  <a:pt x="488" y="3262"/>
                </a:lnTo>
                <a:lnTo>
                  <a:pt x="486" y="3269"/>
                </a:lnTo>
                <a:lnTo>
                  <a:pt x="486" y="3275"/>
                </a:lnTo>
                <a:lnTo>
                  <a:pt x="488" y="3277"/>
                </a:lnTo>
                <a:lnTo>
                  <a:pt x="489" y="3279"/>
                </a:lnTo>
                <a:lnTo>
                  <a:pt x="491" y="3284"/>
                </a:lnTo>
                <a:lnTo>
                  <a:pt x="493" y="3296"/>
                </a:lnTo>
                <a:lnTo>
                  <a:pt x="500" y="3296"/>
                </a:lnTo>
                <a:lnTo>
                  <a:pt x="503" y="3299"/>
                </a:lnTo>
                <a:lnTo>
                  <a:pt x="503" y="3301"/>
                </a:lnTo>
                <a:lnTo>
                  <a:pt x="500" y="3303"/>
                </a:lnTo>
                <a:lnTo>
                  <a:pt x="494" y="3303"/>
                </a:lnTo>
                <a:lnTo>
                  <a:pt x="489" y="3303"/>
                </a:lnTo>
                <a:lnTo>
                  <a:pt x="488" y="3299"/>
                </a:lnTo>
                <a:lnTo>
                  <a:pt x="484" y="3296"/>
                </a:lnTo>
                <a:lnTo>
                  <a:pt x="483" y="3289"/>
                </a:lnTo>
                <a:lnTo>
                  <a:pt x="481" y="3286"/>
                </a:lnTo>
                <a:lnTo>
                  <a:pt x="479" y="3282"/>
                </a:lnTo>
                <a:lnTo>
                  <a:pt x="476" y="3281"/>
                </a:lnTo>
                <a:lnTo>
                  <a:pt x="474" y="3279"/>
                </a:lnTo>
                <a:lnTo>
                  <a:pt x="472" y="3272"/>
                </a:lnTo>
                <a:lnTo>
                  <a:pt x="471" y="3265"/>
                </a:lnTo>
                <a:lnTo>
                  <a:pt x="469" y="3264"/>
                </a:lnTo>
                <a:lnTo>
                  <a:pt x="465" y="3262"/>
                </a:lnTo>
                <a:lnTo>
                  <a:pt x="460" y="3270"/>
                </a:lnTo>
                <a:lnTo>
                  <a:pt x="459" y="3279"/>
                </a:lnTo>
                <a:lnTo>
                  <a:pt x="459" y="3287"/>
                </a:lnTo>
                <a:lnTo>
                  <a:pt x="462" y="3296"/>
                </a:lnTo>
                <a:lnTo>
                  <a:pt x="465" y="3315"/>
                </a:lnTo>
                <a:lnTo>
                  <a:pt x="467" y="3325"/>
                </a:lnTo>
                <a:lnTo>
                  <a:pt x="465" y="3337"/>
                </a:lnTo>
                <a:lnTo>
                  <a:pt x="462" y="3342"/>
                </a:lnTo>
                <a:lnTo>
                  <a:pt x="460" y="3349"/>
                </a:lnTo>
                <a:lnTo>
                  <a:pt x="459" y="3352"/>
                </a:lnTo>
                <a:lnTo>
                  <a:pt x="459" y="3359"/>
                </a:lnTo>
                <a:lnTo>
                  <a:pt x="455" y="3368"/>
                </a:lnTo>
                <a:lnTo>
                  <a:pt x="445" y="3385"/>
                </a:lnTo>
                <a:lnTo>
                  <a:pt x="442" y="3386"/>
                </a:lnTo>
                <a:lnTo>
                  <a:pt x="440" y="3390"/>
                </a:lnTo>
                <a:lnTo>
                  <a:pt x="438" y="3393"/>
                </a:lnTo>
                <a:lnTo>
                  <a:pt x="435" y="3397"/>
                </a:lnTo>
                <a:lnTo>
                  <a:pt x="431" y="3398"/>
                </a:lnTo>
                <a:lnTo>
                  <a:pt x="431" y="3405"/>
                </a:lnTo>
                <a:lnTo>
                  <a:pt x="435" y="3412"/>
                </a:lnTo>
                <a:lnTo>
                  <a:pt x="438" y="3417"/>
                </a:lnTo>
                <a:lnTo>
                  <a:pt x="438" y="3426"/>
                </a:lnTo>
                <a:lnTo>
                  <a:pt x="435" y="3427"/>
                </a:lnTo>
                <a:lnTo>
                  <a:pt x="433" y="3429"/>
                </a:lnTo>
                <a:lnTo>
                  <a:pt x="431" y="3432"/>
                </a:lnTo>
                <a:lnTo>
                  <a:pt x="431" y="3434"/>
                </a:lnTo>
                <a:lnTo>
                  <a:pt x="430" y="3437"/>
                </a:lnTo>
                <a:lnTo>
                  <a:pt x="426" y="3443"/>
                </a:lnTo>
                <a:lnTo>
                  <a:pt x="426" y="3448"/>
                </a:lnTo>
                <a:lnTo>
                  <a:pt x="426" y="3451"/>
                </a:lnTo>
                <a:lnTo>
                  <a:pt x="428" y="3454"/>
                </a:lnTo>
                <a:lnTo>
                  <a:pt x="433" y="3463"/>
                </a:lnTo>
                <a:lnTo>
                  <a:pt x="438" y="3473"/>
                </a:lnTo>
                <a:lnTo>
                  <a:pt x="440" y="3475"/>
                </a:lnTo>
                <a:lnTo>
                  <a:pt x="443" y="3480"/>
                </a:lnTo>
                <a:lnTo>
                  <a:pt x="445" y="3483"/>
                </a:lnTo>
                <a:lnTo>
                  <a:pt x="445" y="3487"/>
                </a:lnTo>
                <a:lnTo>
                  <a:pt x="440" y="3489"/>
                </a:lnTo>
                <a:lnTo>
                  <a:pt x="437" y="3492"/>
                </a:lnTo>
                <a:lnTo>
                  <a:pt x="430" y="3501"/>
                </a:lnTo>
                <a:lnTo>
                  <a:pt x="426" y="3509"/>
                </a:lnTo>
                <a:lnTo>
                  <a:pt x="425" y="3521"/>
                </a:lnTo>
                <a:lnTo>
                  <a:pt x="426" y="3523"/>
                </a:lnTo>
                <a:lnTo>
                  <a:pt x="428" y="3524"/>
                </a:lnTo>
                <a:lnTo>
                  <a:pt x="430" y="3530"/>
                </a:lnTo>
                <a:lnTo>
                  <a:pt x="431" y="3541"/>
                </a:lnTo>
                <a:lnTo>
                  <a:pt x="435" y="3543"/>
                </a:lnTo>
                <a:lnTo>
                  <a:pt x="437" y="3547"/>
                </a:lnTo>
                <a:lnTo>
                  <a:pt x="438" y="3555"/>
                </a:lnTo>
                <a:lnTo>
                  <a:pt x="447" y="3557"/>
                </a:lnTo>
                <a:lnTo>
                  <a:pt x="455" y="3559"/>
                </a:lnTo>
                <a:lnTo>
                  <a:pt x="460" y="3564"/>
                </a:lnTo>
                <a:lnTo>
                  <a:pt x="465" y="3569"/>
                </a:lnTo>
                <a:lnTo>
                  <a:pt x="467" y="3576"/>
                </a:lnTo>
                <a:lnTo>
                  <a:pt x="471" y="3581"/>
                </a:lnTo>
                <a:lnTo>
                  <a:pt x="477" y="3591"/>
                </a:lnTo>
                <a:lnTo>
                  <a:pt x="486" y="3600"/>
                </a:lnTo>
                <a:lnTo>
                  <a:pt x="493" y="3610"/>
                </a:lnTo>
                <a:lnTo>
                  <a:pt x="493" y="3618"/>
                </a:lnTo>
                <a:lnTo>
                  <a:pt x="494" y="3625"/>
                </a:lnTo>
                <a:lnTo>
                  <a:pt x="498" y="3630"/>
                </a:lnTo>
                <a:lnTo>
                  <a:pt x="500" y="3637"/>
                </a:lnTo>
                <a:lnTo>
                  <a:pt x="500" y="3671"/>
                </a:lnTo>
                <a:lnTo>
                  <a:pt x="508" y="3676"/>
                </a:lnTo>
                <a:lnTo>
                  <a:pt x="512" y="3680"/>
                </a:lnTo>
                <a:lnTo>
                  <a:pt x="513" y="3685"/>
                </a:lnTo>
                <a:lnTo>
                  <a:pt x="517" y="3685"/>
                </a:lnTo>
                <a:lnTo>
                  <a:pt x="520" y="3685"/>
                </a:lnTo>
                <a:lnTo>
                  <a:pt x="525" y="3683"/>
                </a:lnTo>
                <a:lnTo>
                  <a:pt x="529" y="3682"/>
                </a:lnTo>
                <a:lnTo>
                  <a:pt x="532" y="3680"/>
                </a:lnTo>
                <a:lnTo>
                  <a:pt x="534" y="3676"/>
                </a:lnTo>
                <a:lnTo>
                  <a:pt x="541" y="3661"/>
                </a:lnTo>
                <a:lnTo>
                  <a:pt x="544" y="3659"/>
                </a:lnTo>
                <a:lnTo>
                  <a:pt x="547" y="3658"/>
                </a:lnTo>
                <a:lnTo>
                  <a:pt x="552" y="3661"/>
                </a:lnTo>
                <a:lnTo>
                  <a:pt x="558" y="3664"/>
                </a:lnTo>
                <a:lnTo>
                  <a:pt x="563" y="3668"/>
                </a:lnTo>
                <a:lnTo>
                  <a:pt x="568" y="3671"/>
                </a:lnTo>
                <a:lnTo>
                  <a:pt x="575" y="3673"/>
                </a:lnTo>
                <a:lnTo>
                  <a:pt x="582" y="3671"/>
                </a:lnTo>
                <a:lnTo>
                  <a:pt x="587" y="3673"/>
                </a:lnTo>
                <a:lnTo>
                  <a:pt x="588" y="3675"/>
                </a:lnTo>
                <a:lnTo>
                  <a:pt x="588" y="3678"/>
                </a:lnTo>
                <a:lnTo>
                  <a:pt x="595" y="3678"/>
                </a:lnTo>
                <a:lnTo>
                  <a:pt x="602" y="3676"/>
                </a:lnTo>
                <a:lnTo>
                  <a:pt x="605" y="3673"/>
                </a:lnTo>
                <a:lnTo>
                  <a:pt x="609" y="3668"/>
                </a:lnTo>
                <a:lnTo>
                  <a:pt x="612" y="3663"/>
                </a:lnTo>
                <a:lnTo>
                  <a:pt x="616" y="3659"/>
                </a:lnTo>
                <a:lnTo>
                  <a:pt x="621" y="3658"/>
                </a:lnTo>
                <a:lnTo>
                  <a:pt x="629" y="3658"/>
                </a:lnTo>
                <a:lnTo>
                  <a:pt x="636" y="3649"/>
                </a:lnTo>
                <a:lnTo>
                  <a:pt x="641" y="3641"/>
                </a:lnTo>
                <a:lnTo>
                  <a:pt x="646" y="3635"/>
                </a:lnTo>
                <a:lnTo>
                  <a:pt x="652" y="3634"/>
                </a:lnTo>
                <a:lnTo>
                  <a:pt x="657" y="3632"/>
                </a:lnTo>
                <a:lnTo>
                  <a:pt x="664" y="3630"/>
                </a:lnTo>
                <a:lnTo>
                  <a:pt x="662" y="3623"/>
                </a:lnTo>
                <a:lnTo>
                  <a:pt x="662" y="3617"/>
                </a:lnTo>
                <a:lnTo>
                  <a:pt x="665" y="3608"/>
                </a:lnTo>
                <a:lnTo>
                  <a:pt x="669" y="3600"/>
                </a:lnTo>
                <a:lnTo>
                  <a:pt x="670" y="3594"/>
                </a:lnTo>
                <a:lnTo>
                  <a:pt x="670" y="3589"/>
                </a:lnTo>
                <a:lnTo>
                  <a:pt x="669" y="3586"/>
                </a:lnTo>
                <a:lnTo>
                  <a:pt x="667" y="3582"/>
                </a:lnTo>
                <a:lnTo>
                  <a:pt x="662" y="3577"/>
                </a:lnTo>
                <a:lnTo>
                  <a:pt x="658" y="3576"/>
                </a:lnTo>
                <a:lnTo>
                  <a:pt x="657" y="3572"/>
                </a:lnTo>
                <a:lnTo>
                  <a:pt x="655" y="3569"/>
                </a:lnTo>
                <a:lnTo>
                  <a:pt x="657" y="3562"/>
                </a:lnTo>
                <a:lnTo>
                  <a:pt x="660" y="3562"/>
                </a:lnTo>
                <a:lnTo>
                  <a:pt x="664" y="3560"/>
                </a:lnTo>
                <a:lnTo>
                  <a:pt x="667" y="3555"/>
                </a:lnTo>
                <a:lnTo>
                  <a:pt x="669" y="3553"/>
                </a:lnTo>
                <a:lnTo>
                  <a:pt x="670" y="3547"/>
                </a:lnTo>
                <a:lnTo>
                  <a:pt x="674" y="3543"/>
                </a:lnTo>
                <a:lnTo>
                  <a:pt x="677" y="3541"/>
                </a:lnTo>
                <a:lnTo>
                  <a:pt x="684" y="3540"/>
                </a:lnTo>
                <a:lnTo>
                  <a:pt x="694" y="3540"/>
                </a:lnTo>
                <a:lnTo>
                  <a:pt x="704" y="3541"/>
                </a:lnTo>
                <a:lnTo>
                  <a:pt x="708" y="3541"/>
                </a:lnTo>
                <a:lnTo>
                  <a:pt x="711" y="3541"/>
                </a:lnTo>
                <a:lnTo>
                  <a:pt x="715" y="3536"/>
                </a:lnTo>
                <a:lnTo>
                  <a:pt x="718" y="3531"/>
                </a:lnTo>
                <a:lnTo>
                  <a:pt x="723" y="3528"/>
                </a:lnTo>
                <a:lnTo>
                  <a:pt x="732" y="3528"/>
                </a:lnTo>
                <a:lnTo>
                  <a:pt x="733" y="3531"/>
                </a:lnTo>
                <a:lnTo>
                  <a:pt x="735" y="3533"/>
                </a:lnTo>
                <a:lnTo>
                  <a:pt x="742" y="3535"/>
                </a:lnTo>
                <a:lnTo>
                  <a:pt x="759" y="3535"/>
                </a:lnTo>
                <a:lnTo>
                  <a:pt x="769" y="3548"/>
                </a:lnTo>
                <a:lnTo>
                  <a:pt x="774" y="3555"/>
                </a:lnTo>
                <a:lnTo>
                  <a:pt x="781" y="3560"/>
                </a:lnTo>
                <a:lnTo>
                  <a:pt x="788" y="3565"/>
                </a:lnTo>
                <a:lnTo>
                  <a:pt x="797" y="3569"/>
                </a:lnTo>
                <a:lnTo>
                  <a:pt x="807" y="3570"/>
                </a:lnTo>
                <a:lnTo>
                  <a:pt x="820" y="3569"/>
                </a:lnTo>
                <a:lnTo>
                  <a:pt x="820" y="3576"/>
                </a:lnTo>
                <a:lnTo>
                  <a:pt x="820" y="3582"/>
                </a:lnTo>
                <a:lnTo>
                  <a:pt x="822" y="3588"/>
                </a:lnTo>
                <a:lnTo>
                  <a:pt x="827" y="3589"/>
                </a:lnTo>
                <a:lnTo>
                  <a:pt x="832" y="3581"/>
                </a:lnTo>
                <a:lnTo>
                  <a:pt x="839" y="3574"/>
                </a:lnTo>
                <a:lnTo>
                  <a:pt x="846" y="3567"/>
                </a:lnTo>
                <a:lnTo>
                  <a:pt x="854" y="3562"/>
                </a:lnTo>
                <a:lnTo>
                  <a:pt x="854" y="3507"/>
                </a:lnTo>
                <a:lnTo>
                  <a:pt x="858" y="3506"/>
                </a:lnTo>
                <a:lnTo>
                  <a:pt x="861" y="3504"/>
                </a:lnTo>
                <a:lnTo>
                  <a:pt x="868" y="3501"/>
                </a:lnTo>
                <a:lnTo>
                  <a:pt x="872" y="3499"/>
                </a:lnTo>
                <a:lnTo>
                  <a:pt x="875" y="3497"/>
                </a:lnTo>
                <a:lnTo>
                  <a:pt x="875" y="3492"/>
                </a:lnTo>
                <a:lnTo>
                  <a:pt x="875" y="3487"/>
                </a:lnTo>
                <a:lnTo>
                  <a:pt x="873" y="3483"/>
                </a:lnTo>
                <a:lnTo>
                  <a:pt x="870" y="3482"/>
                </a:lnTo>
                <a:lnTo>
                  <a:pt x="861" y="3480"/>
                </a:lnTo>
                <a:lnTo>
                  <a:pt x="861" y="3466"/>
                </a:lnTo>
                <a:lnTo>
                  <a:pt x="861" y="3465"/>
                </a:lnTo>
                <a:lnTo>
                  <a:pt x="872" y="3460"/>
                </a:lnTo>
                <a:lnTo>
                  <a:pt x="877" y="3451"/>
                </a:lnTo>
                <a:lnTo>
                  <a:pt x="880" y="3443"/>
                </a:lnTo>
                <a:lnTo>
                  <a:pt x="880" y="3437"/>
                </a:lnTo>
                <a:lnTo>
                  <a:pt x="878" y="3432"/>
                </a:lnTo>
                <a:lnTo>
                  <a:pt x="882" y="3432"/>
                </a:lnTo>
                <a:lnTo>
                  <a:pt x="882" y="3426"/>
                </a:lnTo>
                <a:lnTo>
                  <a:pt x="882" y="3419"/>
                </a:lnTo>
                <a:lnTo>
                  <a:pt x="882" y="3414"/>
                </a:lnTo>
                <a:lnTo>
                  <a:pt x="882" y="3408"/>
                </a:lnTo>
                <a:lnTo>
                  <a:pt x="880" y="3405"/>
                </a:lnTo>
                <a:lnTo>
                  <a:pt x="877" y="3403"/>
                </a:lnTo>
                <a:lnTo>
                  <a:pt x="872" y="3398"/>
                </a:lnTo>
                <a:lnTo>
                  <a:pt x="868" y="3397"/>
                </a:lnTo>
                <a:lnTo>
                  <a:pt x="868" y="3391"/>
                </a:lnTo>
                <a:lnTo>
                  <a:pt x="875" y="3391"/>
                </a:lnTo>
                <a:lnTo>
                  <a:pt x="878" y="3388"/>
                </a:lnTo>
                <a:lnTo>
                  <a:pt x="880" y="3386"/>
                </a:lnTo>
                <a:lnTo>
                  <a:pt x="883" y="3373"/>
                </a:lnTo>
                <a:lnTo>
                  <a:pt x="882" y="3361"/>
                </a:lnTo>
                <a:lnTo>
                  <a:pt x="882" y="3357"/>
                </a:lnTo>
                <a:lnTo>
                  <a:pt x="882" y="3337"/>
                </a:lnTo>
                <a:lnTo>
                  <a:pt x="885" y="3328"/>
                </a:lnTo>
                <a:lnTo>
                  <a:pt x="890" y="3322"/>
                </a:lnTo>
                <a:lnTo>
                  <a:pt x="894" y="3313"/>
                </a:lnTo>
                <a:lnTo>
                  <a:pt x="895" y="3308"/>
                </a:lnTo>
                <a:lnTo>
                  <a:pt x="895" y="3303"/>
                </a:lnTo>
                <a:lnTo>
                  <a:pt x="894" y="3286"/>
                </a:lnTo>
                <a:lnTo>
                  <a:pt x="894" y="3270"/>
                </a:lnTo>
                <a:lnTo>
                  <a:pt x="897" y="3240"/>
                </a:lnTo>
                <a:lnTo>
                  <a:pt x="899" y="3226"/>
                </a:lnTo>
                <a:lnTo>
                  <a:pt x="901" y="3212"/>
                </a:lnTo>
                <a:lnTo>
                  <a:pt x="899" y="3199"/>
                </a:lnTo>
                <a:lnTo>
                  <a:pt x="895" y="3187"/>
                </a:lnTo>
                <a:lnTo>
                  <a:pt x="901" y="3178"/>
                </a:lnTo>
                <a:lnTo>
                  <a:pt x="906" y="3171"/>
                </a:lnTo>
                <a:lnTo>
                  <a:pt x="909" y="3166"/>
                </a:lnTo>
                <a:lnTo>
                  <a:pt x="911" y="3161"/>
                </a:lnTo>
                <a:lnTo>
                  <a:pt x="911" y="3154"/>
                </a:lnTo>
                <a:lnTo>
                  <a:pt x="909" y="3146"/>
                </a:lnTo>
                <a:lnTo>
                  <a:pt x="902" y="3136"/>
                </a:lnTo>
                <a:lnTo>
                  <a:pt x="894" y="3127"/>
                </a:lnTo>
                <a:lnTo>
                  <a:pt x="887" y="3117"/>
                </a:lnTo>
                <a:lnTo>
                  <a:pt x="883" y="3112"/>
                </a:lnTo>
                <a:lnTo>
                  <a:pt x="882" y="3105"/>
                </a:lnTo>
                <a:lnTo>
                  <a:pt x="882" y="3071"/>
                </a:lnTo>
                <a:lnTo>
                  <a:pt x="889" y="3060"/>
                </a:lnTo>
                <a:lnTo>
                  <a:pt x="897" y="3052"/>
                </a:lnTo>
                <a:lnTo>
                  <a:pt x="904" y="3042"/>
                </a:lnTo>
                <a:lnTo>
                  <a:pt x="907" y="3037"/>
                </a:lnTo>
                <a:lnTo>
                  <a:pt x="909" y="3030"/>
                </a:lnTo>
                <a:lnTo>
                  <a:pt x="912" y="3030"/>
                </a:lnTo>
                <a:lnTo>
                  <a:pt x="916" y="3026"/>
                </a:lnTo>
                <a:lnTo>
                  <a:pt x="921" y="3021"/>
                </a:lnTo>
                <a:lnTo>
                  <a:pt x="923" y="3018"/>
                </a:lnTo>
                <a:lnTo>
                  <a:pt x="926" y="3016"/>
                </a:lnTo>
                <a:lnTo>
                  <a:pt x="930" y="3016"/>
                </a:lnTo>
                <a:lnTo>
                  <a:pt x="936" y="3016"/>
                </a:lnTo>
                <a:lnTo>
                  <a:pt x="936" y="3009"/>
                </a:lnTo>
                <a:lnTo>
                  <a:pt x="938" y="3004"/>
                </a:lnTo>
                <a:lnTo>
                  <a:pt x="943" y="2994"/>
                </a:lnTo>
                <a:lnTo>
                  <a:pt x="945" y="2992"/>
                </a:lnTo>
                <a:lnTo>
                  <a:pt x="950" y="2984"/>
                </a:lnTo>
                <a:lnTo>
                  <a:pt x="957" y="2973"/>
                </a:lnTo>
                <a:lnTo>
                  <a:pt x="959" y="2970"/>
                </a:lnTo>
                <a:lnTo>
                  <a:pt x="959" y="2965"/>
                </a:lnTo>
                <a:lnTo>
                  <a:pt x="959" y="2960"/>
                </a:lnTo>
                <a:lnTo>
                  <a:pt x="957" y="2955"/>
                </a:lnTo>
                <a:lnTo>
                  <a:pt x="957" y="2951"/>
                </a:lnTo>
                <a:close/>
                <a:moveTo>
                  <a:pt x="793" y="2620"/>
                </a:moveTo>
                <a:lnTo>
                  <a:pt x="788" y="2629"/>
                </a:lnTo>
                <a:lnTo>
                  <a:pt x="786" y="2634"/>
                </a:lnTo>
                <a:lnTo>
                  <a:pt x="786" y="2641"/>
                </a:lnTo>
                <a:lnTo>
                  <a:pt x="800" y="2641"/>
                </a:lnTo>
                <a:lnTo>
                  <a:pt x="800" y="2634"/>
                </a:lnTo>
                <a:lnTo>
                  <a:pt x="800" y="2627"/>
                </a:lnTo>
                <a:lnTo>
                  <a:pt x="798" y="2622"/>
                </a:lnTo>
                <a:lnTo>
                  <a:pt x="793" y="2620"/>
                </a:lnTo>
                <a:close/>
                <a:moveTo>
                  <a:pt x="807" y="2646"/>
                </a:moveTo>
                <a:lnTo>
                  <a:pt x="810" y="2646"/>
                </a:lnTo>
                <a:lnTo>
                  <a:pt x="819" y="2653"/>
                </a:lnTo>
                <a:lnTo>
                  <a:pt x="826" y="2660"/>
                </a:lnTo>
                <a:lnTo>
                  <a:pt x="829" y="2663"/>
                </a:lnTo>
                <a:lnTo>
                  <a:pt x="829" y="2665"/>
                </a:lnTo>
                <a:lnTo>
                  <a:pt x="831" y="2667"/>
                </a:lnTo>
                <a:lnTo>
                  <a:pt x="836" y="2667"/>
                </a:lnTo>
                <a:lnTo>
                  <a:pt x="843" y="2665"/>
                </a:lnTo>
                <a:lnTo>
                  <a:pt x="846" y="2665"/>
                </a:lnTo>
                <a:lnTo>
                  <a:pt x="849" y="2667"/>
                </a:lnTo>
                <a:lnTo>
                  <a:pt x="848" y="2661"/>
                </a:lnTo>
                <a:lnTo>
                  <a:pt x="844" y="2656"/>
                </a:lnTo>
                <a:lnTo>
                  <a:pt x="843" y="2651"/>
                </a:lnTo>
                <a:lnTo>
                  <a:pt x="843" y="2649"/>
                </a:lnTo>
                <a:lnTo>
                  <a:pt x="846" y="2646"/>
                </a:lnTo>
                <a:lnTo>
                  <a:pt x="846" y="2644"/>
                </a:lnTo>
                <a:lnTo>
                  <a:pt x="848" y="2627"/>
                </a:lnTo>
                <a:lnTo>
                  <a:pt x="843" y="2627"/>
                </a:lnTo>
                <a:lnTo>
                  <a:pt x="839" y="2629"/>
                </a:lnTo>
                <a:lnTo>
                  <a:pt x="836" y="2631"/>
                </a:lnTo>
                <a:lnTo>
                  <a:pt x="834" y="2634"/>
                </a:lnTo>
                <a:lnTo>
                  <a:pt x="834" y="2638"/>
                </a:lnTo>
                <a:lnTo>
                  <a:pt x="832" y="2639"/>
                </a:lnTo>
                <a:lnTo>
                  <a:pt x="832" y="2641"/>
                </a:lnTo>
                <a:lnTo>
                  <a:pt x="827" y="2641"/>
                </a:lnTo>
                <a:lnTo>
                  <a:pt x="827" y="2638"/>
                </a:lnTo>
                <a:lnTo>
                  <a:pt x="827" y="2620"/>
                </a:lnTo>
                <a:lnTo>
                  <a:pt x="820" y="2620"/>
                </a:lnTo>
                <a:lnTo>
                  <a:pt x="815" y="2622"/>
                </a:lnTo>
                <a:lnTo>
                  <a:pt x="814" y="2626"/>
                </a:lnTo>
                <a:lnTo>
                  <a:pt x="812" y="2629"/>
                </a:lnTo>
                <a:lnTo>
                  <a:pt x="810" y="2634"/>
                </a:lnTo>
                <a:lnTo>
                  <a:pt x="808" y="2638"/>
                </a:lnTo>
                <a:lnTo>
                  <a:pt x="805" y="2641"/>
                </a:lnTo>
                <a:lnTo>
                  <a:pt x="800" y="2641"/>
                </a:lnTo>
                <a:lnTo>
                  <a:pt x="800" y="2644"/>
                </a:lnTo>
                <a:lnTo>
                  <a:pt x="802" y="2646"/>
                </a:lnTo>
                <a:lnTo>
                  <a:pt x="807" y="2646"/>
                </a:lnTo>
                <a:close/>
                <a:moveTo>
                  <a:pt x="431" y="2668"/>
                </a:moveTo>
                <a:lnTo>
                  <a:pt x="431" y="2689"/>
                </a:lnTo>
                <a:lnTo>
                  <a:pt x="430" y="2694"/>
                </a:lnTo>
                <a:lnTo>
                  <a:pt x="426" y="2697"/>
                </a:lnTo>
                <a:lnTo>
                  <a:pt x="416" y="2706"/>
                </a:lnTo>
                <a:lnTo>
                  <a:pt x="413" y="2711"/>
                </a:lnTo>
                <a:lnTo>
                  <a:pt x="411" y="2714"/>
                </a:lnTo>
                <a:lnTo>
                  <a:pt x="413" y="2719"/>
                </a:lnTo>
                <a:lnTo>
                  <a:pt x="418" y="2723"/>
                </a:lnTo>
                <a:lnTo>
                  <a:pt x="419" y="2719"/>
                </a:lnTo>
                <a:lnTo>
                  <a:pt x="423" y="2718"/>
                </a:lnTo>
                <a:lnTo>
                  <a:pt x="426" y="2716"/>
                </a:lnTo>
                <a:lnTo>
                  <a:pt x="431" y="2716"/>
                </a:lnTo>
                <a:lnTo>
                  <a:pt x="433" y="2707"/>
                </a:lnTo>
                <a:lnTo>
                  <a:pt x="435" y="2704"/>
                </a:lnTo>
                <a:lnTo>
                  <a:pt x="438" y="2702"/>
                </a:lnTo>
                <a:lnTo>
                  <a:pt x="445" y="2702"/>
                </a:lnTo>
                <a:lnTo>
                  <a:pt x="450" y="2701"/>
                </a:lnTo>
                <a:lnTo>
                  <a:pt x="459" y="2695"/>
                </a:lnTo>
                <a:lnTo>
                  <a:pt x="459" y="2687"/>
                </a:lnTo>
                <a:lnTo>
                  <a:pt x="462" y="2682"/>
                </a:lnTo>
                <a:lnTo>
                  <a:pt x="464" y="2675"/>
                </a:lnTo>
                <a:lnTo>
                  <a:pt x="465" y="2668"/>
                </a:lnTo>
                <a:lnTo>
                  <a:pt x="431" y="2668"/>
                </a:lnTo>
                <a:close/>
                <a:moveTo>
                  <a:pt x="923" y="2777"/>
                </a:moveTo>
                <a:lnTo>
                  <a:pt x="928" y="2776"/>
                </a:lnTo>
                <a:lnTo>
                  <a:pt x="930" y="2772"/>
                </a:lnTo>
                <a:lnTo>
                  <a:pt x="930" y="2769"/>
                </a:lnTo>
                <a:lnTo>
                  <a:pt x="928" y="2767"/>
                </a:lnTo>
                <a:lnTo>
                  <a:pt x="924" y="2765"/>
                </a:lnTo>
                <a:lnTo>
                  <a:pt x="923" y="2765"/>
                </a:lnTo>
                <a:lnTo>
                  <a:pt x="921" y="2769"/>
                </a:lnTo>
                <a:lnTo>
                  <a:pt x="923" y="2777"/>
                </a:lnTo>
                <a:close/>
                <a:moveTo>
                  <a:pt x="895" y="2784"/>
                </a:moveTo>
                <a:lnTo>
                  <a:pt x="901" y="2788"/>
                </a:lnTo>
                <a:lnTo>
                  <a:pt x="906" y="2789"/>
                </a:lnTo>
                <a:lnTo>
                  <a:pt x="911" y="2788"/>
                </a:lnTo>
                <a:lnTo>
                  <a:pt x="916" y="2784"/>
                </a:lnTo>
                <a:lnTo>
                  <a:pt x="921" y="2782"/>
                </a:lnTo>
                <a:lnTo>
                  <a:pt x="923" y="2781"/>
                </a:lnTo>
                <a:lnTo>
                  <a:pt x="923" y="2777"/>
                </a:lnTo>
                <a:lnTo>
                  <a:pt x="906" y="2777"/>
                </a:lnTo>
                <a:lnTo>
                  <a:pt x="899" y="2779"/>
                </a:lnTo>
                <a:lnTo>
                  <a:pt x="897" y="2781"/>
                </a:lnTo>
                <a:lnTo>
                  <a:pt x="895" y="2784"/>
                </a:lnTo>
                <a:close/>
                <a:moveTo>
                  <a:pt x="921" y="2791"/>
                </a:moveTo>
                <a:lnTo>
                  <a:pt x="918" y="2791"/>
                </a:lnTo>
                <a:lnTo>
                  <a:pt x="916" y="2791"/>
                </a:lnTo>
                <a:lnTo>
                  <a:pt x="916" y="2793"/>
                </a:lnTo>
                <a:lnTo>
                  <a:pt x="916" y="2796"/>
                </a:lnTo>
                <a:lnTo>
                  <a:pt x="914" y="2800"/>
                </a:lnTo>
                <a:lnTo>
                  <a:pt x="916" y="2803"/>
                </a:lnTo>
                <a:lnTo>
                  <a:pt x="918" y="2803"/>
                </a:lnTo>
                <a:lnTo>
                  <a:pt x="921" y="2803"/>
                </a:lnTo>
                <a:lnTo>
                  <a:pt x="928" y="2805"/>
                </a:lnTo>
                <a:lnTo>
                  <a:pt x="930" y="2806"/>
                </a:lnTo>
                <a:lnTo>
                  <a:pt x="931" y="2810"/>
                </a:lnTo>
                <a:lnTo>
                  <a:pt x="931" y="2803"/>
                </a:lnTo>
                <a:lnTo>
                  <a:pt x="933" y="2796"/>
                </a:lnTo>
                <a:lnTo>
                  <a:pt x="931" y="2793"/>
                </a:lnTo>
                <a:lnTo>
                  <a:pt x="930" y="2789"/>
                </a:lnTo>
                <a:lnTo>
                  <a:pt x="926" y="2789"/>
                </a:lnTo>
                <a:lnTo>
                  <a:pt x="921" y="2791"/>
                </a:lnTo>
                <a:close/>
                <a:moveTo>
                  <a:pt x="370" y="3548"/>
                </a:moveTo>
                <a:lnTo>
                  <a:pt x="375" y="3552"/>
                </a:lnTo>
                <a:lnTo>
                  <a:pt x="377" y="3555"/>
                </a:lnTo>
                <a:lnTo>
                  <a:pt x="384" y="3565"/>
                </a:lnTo>
                <a:lnTo>
                  <a:pt x="387" y="3570"/>
                </a:lnTo>
                <a:lnTo>
                  <a:pt x="390" y="3574"/>
                </a:lnTo>
                <a:lnTo>
                  <a:pt x="396" y="3576"/>
                </a:lnTo>
                <a:lnTo>
                  <a:pt x="404" y="3576"/>
                </a:lnTo>
                <a:lnTo>
                  <a:pt x="409" y="3552"/>
                </a:lnTo>
                <a:lnTo>
                  <a:pt x="411" y="3536"/>
                </a:lnTo>
                <a:lnTo>
                  <a:pt x="411" y="3521"/>
                </a:lnTo>
                <a:lnTo>
                  <a:pt x="402" y="3521"/>
                </a:lnTo>
                <a:lnTo>
                  <a:pt x="396" y="3523"/>
                </a:lnTo>
                <a:lnTo>
                  <a:pt x="389" y="3524"/>
                </a:lnTo>
                <a:lnTo>
                  <a:pt x="384" y="3530"/>
                </a:lnTo>
                <a:lnTo>
                  <a:pt x="377" y="3538"/>
                </a:lnTo>
                <a:lnTo>
                  <a:pt x="370" y="3548"/>
                </a:lnTo>
                <a:close/>
                <a:moveTo>
                  <a:pt x="465" y="3582"/>
                </a:moveTo>
                <a:lnTo>
                  <a:pt x="457" y="3577"/>
                </a:lnTo>
                <a:lnTo>
                  <a:pt x="448" y="3572"/>
                </a:lnTo>
                <a:lnTo>
                  <a:pt x="445" y="3569"/>
                </a:lnTo>
                <a:lnTo>
                  <a:pt x="440" y="3567"/>
                </a:lnTo>
                <a:lnTo>
                  <a:pt x="433" y="3567"/>
                </a:lnTo>
                <a:lnTo>
                  <a:pt x="425" y="3569"/>
                </a:lnTo>
                <a:lnTo>
                  <a:pt x="423" y="3576"/>
                </a:lnTo>
                <a:lnTo>
                  <a:pt x="419" y="3581"/>
                </a:lnTo>
                <a:lnTo>
                  <a:pt x="418" y="3588"/>
                </a:lnTo>
                <a:lnTo>
                  <a:pt x="418" y="3596"/>
                </a:lnTo>
                <a:lnTo>
                  <a:pt x="421" y="3601"/>
                </a:lnTo>
                <a:lnTo>
                  <a:pt x="423" y="3610"/>
                </a:lnTo>
                <a:lnTo>
                  <a:pt x="428" y="3623"/>
                </a:lnTo>
                <a:lnTo>
                  <a:pt x="430" y="3630"/>
                </a:lnTo>
                <a:lnTo>
                  <a:pt x="435" y="3635"/>
                </a:lnTo>
                <a:lnTo>
                  <a:pt x="442" y="3637"/>
                </a:lnTo>
                <a:lnTo>
                  <a:pt x="452" y="3637"/>
                </a:lnTo>
                <a:lnTo>
                  <a:pt x="455" y="3635"/>
                </a:lnTo>
                <a:lnTo>
                  <a:pt x="457" y="3634"/>
                </a:lnTo>
                <a:lnTo>
                  <a:pt x="459" y="3627"/>
                </a:lnTo>
                <a:lnTo>
                  <a:pt x="459" y="3610"/>
                </a:lnTo>
                <a:lnTo>
                  <a:pt x="460" y="3603"/>
                </a:lnTo>
                <a:lnTo>
                  <a:pt x="464" y="3598"/>
                </a:lnTo>
                <a:lnTo>
                  <a:pt x="465" y="3591"/>
                </a:lnTo>
                <a:lnTo>
                  <a:pt x="465" y="3582"/>
                </a:lnTo>
                <a:close/>
                <a:moveTo>
                  <a:pt x="970" y="1849"/>
                </a:moveTo>
                <a:lnTo>
                  <a:pt x="979" y="1849"/>
                </a:lnTo>
                <a:lnTo>
                  <a:pt x="984" y="1848"/>
                </a:lnTo>
                <a:lnTo>
                  <a:pt x="987" y="1844"/>
                </a:lnTo>
                <a:lnTo>
                  <a:pt x="987" y="1842"/>
                </a:lnTo>
                <a:lnTo>
                  <a:pt x="987" y="1834"/>
                </a:lnTo>
                <a:lnTo>
                  <a:pt x="984" y="1822"/>
                </a:lnTo>
                <a:lnTo>
                  <a:pt x="989" y="1820"/>
                </a:lnTo>
                <a:lnTo>
                  <a:pt x="993" y="1817"/>
                </a:lnTo>
                <a:lnTo>
                  <a:pt x="998" y="1808"/>
                </a:lnTo>
                <a:lnTo>
                  <a:pt x="987" y="1807"/>
                </a:lnTo>
                <a:lnTo>
                  <a:pt x="981" y="1808"/>
                </a:lnTo>
                <a:lnTo>
                  <a:pt x="976" y="1812"/>
                </a:lnTo>
                <a:lnTo>
                  <a:pt x="972" y="1817"/>
                </a:lnTo>
                <a:lnTo>
                  <a:pt x="970" y="1824"/>
                </a:lnTo>
                <a:lnTo>
                  <a:pt x="970" y="1832"/>
                </a:lnTo>
                <a:lnTo>
                  <a:pt x="970" y="1849"/>
                </a:lnTo>
                <a:close/>
                <a:moveTo>
                  <a:pt x="1182" y="1904"/>
                </a:moveTo>
                <a:lnTo>
                  <a:pt x="1175" y="1904"/>
                </a:lnTo>
                <a:lnTo>
                  <a:pt x="1170" y="1906"/>
                </a:lnTo>
                <a:lnTo>
                  <a:pt x="1167" y="1909"/>
                </a:lnTo>
                <a:lnTo>
                  <a:pt x="1163" y="1912"/>
                </a:lnTo>
                <a:lnTo>
                  <a:pt x="1156" y="1919"/>
                </a:lnTo>
                <a:lnTo>
                  <a:pt x="1153" y="1923"/>
                </a:lnTo>
                <a:lnTo>
                  <a:pt x="1148" y="1924"/>
                </a:lnTo>
                <a:lnTo>
                  <a:pt x="1143" y="1921"/>
                </a:lnTo>
                <a:lnTo>
                  <a:pt x="1136" y="1919"/>
                </a:lnTo>
                <a:lnTo>
                  <a:pt x="1129" y="1917"/>
                </a:lnTo>
                <a:lnTo>
                  <a:pt x="1121" y="1917"/>
                </a:lnTo>
                <a:lnTo>
                  <a:pt x="1121" y="1923"/>
                </a:lnTo>
                <a:lnTo>
                  <a:pt x="1119" y="1926"/>
                </a:lnTo>
                <a:lnTo>
                  <a:pt x="1117" y="1929"/>
                </a:lnTo>
                <a:lnTo>
                  <a:pt x="1114" y="1931"/>
                </a:lnTo>
                <a:lnTo>
                  <a:pt x="1112" y="1926"/>
                </a:lnTo>
                <a:lnTo>
                  <a:pt x="1109" y="1924"/>
                </a:lnTo>
                <a:lnTo>
                  <a:pt x="1104" y="1923"/>
                </a:lnTo>
                <a:lnTo>
                  <a:pt x="1097" y="1924"/>
                </a:lnTo>
                <a:lnTo>
                  <a:pt x="1085" y="1924"/>
                </a:lnTo>
                <a:lnTo>
                  <a:pt x="1078" y="1926"/>
                </a:lnTo>
                <a:lnTo>
                  <a:pt x="1073" y="1924"/>
                </a:lnTo>
                <a:lnTo>
                  <a:pt x="1066" y="1936"/>
                </a:lnTo>
                <a:lnTo>
                  <a:pt x="1063" y="1946"/>
                </a:lnTo>
                <a:lnTo>
                  <a:pt x="1063" y="1952"/>
                </a:lnTo>
                <a:lnTo>
                  <a:pt x="1063" y="1957"/>
                </a:lnTo>
                <a:lnTo>
                  <a:pt x="1066" y="1962"/>
                </a:lnTo>
                <a:lnTo>
                  <a:pt x="1073" y="1965"/>
                </a:lnTo>
                <a:lnTo>
                  <a:pt x="1078" y="1967"/>
                </a:lnTo>
                <a:lnTo>
                  <a:pt x="1080" y="1969"/>
                </a:lnTo>
                <a:lnTo>
                  <a:pt x="1080" y="1972"/>
                </a:lnTo>
                <a:lnTo>
                  <a:pt x="1085" y="1976"/>
                </a:lnTo>
                <a:lnTo>
                  <a:pt x="1092" y="1977"/>
                </a:lnTo>
                <a:lnTo>
                  <a:pt x="1097" y="1981"/>
                </a:lnTo>
                <a:lnTo>
                  <a:pt x="1098" y="1982"/>
                </a:lnTo>
                <a:lnTo>
                  <a:pt x="1100" y="1986"/>
                </a:lnTo>
                <a:lnTo>
                  <a:pt x="1107" y="1986"/>
                </a:lnTo>
                <a:lnTo>
                  <a:pt x="1112" y="1986"/>
                </a:lnTo>
                <a:lnTo>
                  <a:pt x="1114" y="1982"/>
                </a:lnTo>
                <a:lnTo>
                  <a:pt x="1117" y="1979"/>
                </a:lnTo>
                <a:lnTo>
                  <a:pt x="1119" y="1976"/>
                </a:lnTo>
                <a:lnTo>
                  <a:pt x="1122" y="1972"/>
                </a:lnTo>
                <a:lnTo>
                  <a:pt x="1127" y="1972"/>
                </a:lnTo>
                <a:lnTo>
                  <a:pt x="1134" y="1972"/>
                </a:lnTo>
                <a:lnTo>
                  <a:pt x="1139" y="1976"/>
                </a:lnTo>
                <a:lnTo>
                  <a:pt x="1146" y="1977"/>
                </a:lnTo>
                <a:lnTo>
                  <a:pt x="1151" y="1981"/>
                </a:lnTo>
                <a:lnTo>
                  <a:pt x="1153" y="1982"/>
                </a:lnTo>
                <a:lnTo>
                  <a:pt x="1155" y="1986"/>
                </a:lnTo>
                <a:lnTo>
                  <a:pt x="1163" y="1991"/>
                </a:lnTo>
                <a:lnTo>
                  <a:pt x="1168" y="1993"/>
                </a:lnTo>
                <a:lnTo>
                  <a:pt x="1175" y="1993"/>
                </a:lnTo>
                <a:lnTo>
                  <a:pt x="1180" y="1982"/>
                </a:lnTo>
                <a:lnTo>
                  <a:pt x="1184" y="1970"/>
                </a:lnTo>
                <a:lnTo>
                  <a:pt x="1189" y="1945"/>
                </a:lnTo>
                <a:lnTo>
                  <a:pt x="1189" y="1938"/>
                </a:lnTo>
                <a:lnTo>
                  <a:pt x="1192" y="1931"/>
                </a:lnTo>
                <a:lnTo>
                  <a:pt x="1196" y="1926"/>
                </a:lnTo>
                <a:lnTo>
                  <a:pt x="1196" y="1917"/>
                </a:lnTo>
                <a:lnTo>
                  <a:pt x="1187" y="1912"/>
                </a:lnTo>
                <a:lnTo>
                  <a:pt x="1184" y="1909"/>
                </a:lnTo>
                <a:lnTo>
                  <a:pt x="1182" y="1904"/>
                </a:lnTo>
                <a:close/>
                <a:moveTo>
                  <a:pt x="1059" y="2013"/>
                </a:moveTo>
                <a:lnTo>
                  <a:pt x="1059" y="2023"/>
                </a:lnTo>
                <a:lnTo>
                  <a:pt x="1059" y="2034"/>
                </a:lnTo>
                <a:lnTo>
                  <a:pt x="1059" y="2039"/>
                </a:lnTo>
                <a:lnTo>
                  <a:pt x="1063" y="2040"/>
                </a:lnTo>
                <a:lnTo>
                  <a:pt x="1066" y="2042"/>
                </a:lnTo>
                <a:lnTo>
                  <a:pt x="1073" y="2040"/>
                </a:lnTo>
                <a:lnTo>
                  <a:pt x="1073" y="2030"/>
                </a:lnTo>
                <a:lnTo>
                  <a:pt x="1071" y="2022"/>
                </a:lnTo>
                <a:lnTo>
                  <a:pt x="1066" y="2017"/>
                </a:lnTo>
                <a:lnTo>
                  <a:pt x="1059" y="2013"/>
                </a:lnTo>
                <a:close/>
                <a:moveTo>
                  <a:pt x="1121" y="2136"/>
                </a:moveTo>
                <a:lnTo>
                  <a:pt x="1126" y="2138"/>
                </a:lnTo>
                <a:lnTo>
                  <a:pt x="1127" y="2139"/>
                </a:lnTo>
                <a:lnTo>
                  <a:pt x="1127" y="2143"/>
                </a:lnTo>
                <a:lnTo>
                  <a:pt x="1127" y="2146"/>
                </a:lnTo>
                <a:lnTo>
                  <a:pt x="1127" y="2150"/>
                </a:lnTo>
                <a:lnTo>
                  <a:pt x="1127" y="2155"/>
                </a:lnTo>
                <a:lnTo>
                  <a:pt x="1127" y="2156"/>
                </a:lnTo>
                <a:lnTo>
                  <a:pt x="1133" y="2158"/>
                </a:lnTo>
                <a:lnTo>
                  <a:pt x="1138" y="2158"/>
                </a:lnTo>
                <a:lnTo>
                  <a:pt x="1141" y="2155"/>
                </a:lnTo>
                <a:lnTo>
                  <a:pt x="1143" y="2151"/>
                </a:lnTo>
                <a:lnTo>
                  <a:pt x="1145" y="2146"/>
                </a:lnTo>
                <a:lnTo>
                  <a:pt x="1145" y="2139"/>
                </a:lnTo>
                <a:lnTo>
                  <a:pt x="1143" y="2134"/>
                </a:lnTo>
                <a:lnTo>
                  <a:pt x="1141" y="2129"/>
                </a:lnTo>
                <a:lnTo>
                  <a:pt x="1134" y="2129"/>
                </a:lnTo>
                <a:lnTo>
                  <a:pt x="1127" y="2129"/>
                </a:lnTo>
                <a:lnTo>
                  <a:pt x="1122" y="2131"/>
                </a:lnTo>
                <a:lnTo>
                  <a:pt x="1121" y="2136"/>
                </a:lnTo>
                <a:close/>
                <a:moveTo>
                  <a:pt x="1339" y="2143"/>
                </a:moveTo>
                <a:lnTo>
                  <a:pt x="1336" y="2143"/>
                </a:lnTo>
                <a:lnTo>
                  <a:pt x="1334" y="2139"/>
                </a:lnTo>
                <a:lnTo>
                  <a:pt x="1336" y="2138"/>
                </a:lnTo>
                <a:lnTo>
                  <a:pt x="1339" y="2136"/>
                </a:lnTo>
                <a:lnTo>
                  <a:pt x="1339" y="2129"/>
                </a:lnTo>
                <a:lnTo>
                  <a:pt x="1327" y="2129"/>
                </a:lnTo>
                <a:lnTo>
                  <a:pt x="1315" y="2131"/>
                </a:lnTo>
                <a:lnTo>
                  <a:pt x="1312" y="2133"/>
                </a:lnTo>
                <a:lnTo>
                  <a:pt x="1308" y="2134"/>
                </a:lnTo>
                <a:lnTo>
                  <a:pt x="1307" y="2138"/>
                </a:lnTo>
                <a:lnTo>
                  <a:pt x="1305" y="2143"/>
                </a:lnTo>
                <a:lnTo>
                  <a:pt x="1310" y="2145"/>
                </a:lnTo>
                <a:lnTo>
                  <a:pt x="1313" y="2146"/>
                </a:lnTo>
                <a:lnTo>
                  <a:pt x="1319" y="2153"/>
                </a:lnTo>
                <a:lnTo>
                  <a:pt x="1324" y="2160"/>
                </a:lnTo>
                <a:lnTo>
                  <a:pt x="1327" y="2162"/>
                </a:lnTo>
                <a:lnTo>
                  <a:pt x="1332" y="2163"/>
                </a:lnTo>
                <a:lnTo>
                  <a:pt x="1334" y="2158"/>
                </a:lnTo>
                <a:lnTo>
                  <a:pt x="1336" y="2156"/>
                </a:lnTo>
                <a:lnTo>
                  <a:pt x="1339" y="2156"/>
                </a:lnTo>
                <a:lnTo>
                  <a:pt x="1342" y="2151"/>
                </a:lnTo>
                <a:lnTo>
                  <a:pt x="1344" y="2148"/>
                </a:lnTo>
                <a:lnTo>
                  <a:pt x="1342" y="2145"/>
                </a:lnTo>
                <a:lnTo>
                  <a:pt x="1339" y="2143"/>
                </a:lnTo>
                <a:close/>
                <a:moveTo>
                  <a:pt x="1380" y="2177"/>
                </a:moveTo>
                <a:lnTo>
                  <a:pt x="1380" y="2197"/>
                </a:lnTo>
                <a:lnTo>
                  <a:pt x="1394" y="2197"/>
                </a:lnTo>
                <a:lnTo>
                  <a:pt x="1395" y="2192"/>
                </a:lnTo>
                <a:lnTo>
                  <a:pt x="1397" y="2189"/>
                </a:lnTo>
                <a:lnTo>
                  <a:pt x="1400" y="2184"/>
                </a:lnTo>
                <a:lnTo>
                  <a:pt x="1400" y="2177"/>
                </a:lnTo>
                <a:lnTo>
                  <a:pt x="1380" y="2177"/>
                </a:lnTo>
                <a:close/>
                <a:moveTo>
                  <a:pt x="2062" y="2777"/>
                </a:moveTo>
                <a:lnTo>
                  <a:pt x="2057" y="2774"/>
                </a:lnTo>
                <a:lnTo>
                  <a:pt x="2050" y="2772"/>
                </a:lnTo>
                <a:lnTo>
                  <a:pt x="2047" y="2772"/>
                </a:lnTo>
                <a:lnTo>
                  <a:pt x="2045" y="2772"/>
                </a:lnTo>
                <a:lnTo>
                  <a:pt x="2043" y="2774"/>
                </a:lnTo>
                <a:lnTo>
                  <a:pt x="2042" y="2777"/>
                </a:lnTo>
                <a:lnTo>
                  <a:pt x="2042" y="2784"/>
                </a:lnTo>
                <a:lnTo>
                  <a:pt x="2049" y="2784"/>
                </a:lnTo>
                <a:lnTo>
                  <a:pt x="2055" y="2784"/>
                </a:lnTo>
                <a:lnTo>
                  <a:pt x="2060" y="2782"/>
                </a:lnTo>
                <a:lnTo>
                  <a:pt x="2062" y="2777"/>
                </a:lnTo>
                <a:close/>
                <a:moveTo>
                  <a:pt x="1987" y="2805"/>
                </a:moveTo>
                <a:lnTo>
                  <a:pt x="1987" y="2777"/>
                </a:lnTo>
                <a:lnTo>
                  <a:pt x="1979" y="2777"/>
                </a:lnTo>
                <a:lnTo>
                  <a:pt x="1972" y="2781"/>
                </a:lnTo>
                <a:lnTo>
                  <a:pt x="1968" y="2786"/>
                </a:lnTo>
                <a:lnTo>
                  <a:pt x="1967" y="2791"/>
                </a:lnTo>
                <a:lnTo>
                  <a:pt x="1968" y="2798"/>
                </a:lnTo>
                <a:lnTo>
                  <a:pt x="1972" y="2801"/>
                </a:lnTo>
                <a:lnTo>
                  <a:pt x="1979" y="2805"/>
                </a:lnTo>
                <a:lnTo>
                  <a:pt x="1987" y="2805"/>
                </a:lnTo>
                <a:close/>
                <a:moveTo>
                  <a:pt x="2042" y="2784"/>
                </a:moveTo>
                <a:lnTo>
                  <a:pt x="2035" y="2784"/>
                </a:lnTo>
                <a:lnTo>
                  <a:pt x="2031" y="2784"/>
                </a:lnTo>
                <a:lnTo>
                  <a:pt x="2030" y="2786"/>
                </a:lnTo>
                <a:lnTo>
                  <a:pt x="2028" y="2791"/>
                </a:lnTo>
                <a:lnTo>
                  <a:pt x="2033" y="2791"/>
                </a:lnTo>
                <a:lnTo>
                  <a:pt x="2037" y="2789"/>
                </a:lnTo>
                <a:lnTo>
                  <a:pt x="2040" y="2788"/>
                </a:lnTo>
                <a:lnTo>
                  <a:pt x="2042" y="2784"/>
                </a:lnTo>
                <a:close/>
                <a:moveTo>
                  <a:pt x="2028" y="2791"/>
                </a:moveTo>
                <a:lnTo>
                  <a:pt x="2021" y="2791"/>
                </a:lnTo>
                <a:lnTo>
                  <a:pt x="2014" y="2791"/>
                </a:lnTo>
                <a:lnTo>
                  <a:pt x="2009" y="2793"/>
                </a:lnTo>
                <a:lnTo>
                  <a:pt x="2008" y="2798"/>
                </a:lnTo>
                <a:lnTo>
                  <a:pt x="2006" y="2800"/>
                </a:lnTo>
                <a:lnTo>
                  <a:pt x="2004" y="2801"/>
                </a:lnTo>
                <a:lnTo>
                  <a:pt x="2001" y="2805"/>
                </a:lnTo>
                <a:lnTo>
                  <a:pt x="1996" y="2806"/>
                </a:lnTo>
                <a:lnTo>
                  <a:pt x="1994" y="2808"/>
                </a:lnTo>
                <a:lnTo>
                  <a:pt x="1994" y="2811"/>
                </a:lnTo>
                <a:lnTo>
                  <a:pt x="1997" y="2813"/>
                </a:lnTo>
                <a:lnTo>
                  <a:pt x="1999" y="2817"/>
                </a:lnTo>
                <a:lnTo>
                  <a:pt x="2001" y="2825"/>
                </a:lnTo>
                <a:lnTo>
                  <a:pt x="2008" y="2825"/>
                </a:lnTo>
                <a:lnTo>
                  <a:pt x="2013" y="2823"/>
                </a:lnTo>
                <a:lnTo>
                  <a:pt x="2018" y="2820"/>
                </a:lnTo>
                <a:lnTo>
                  <a:pt x="2021" y="2815"/>
                </a:lnTo>
                <a:lnTo>
                  <a:pt x="2025" y="2803"/>
                </a:lnTo>
                <a:lnTo>
                  <a:pt x="2028" y="2791"/>
                </a:lnTo>
                <a:close/>
                <a:moveTo>
                  <a:pt x="2322" y="2866"/>
                </a:moveTo>
                <a:lnTo>
                  <a:pt x="2320" y="2871"/>
                </a:lnTo>
                <a:lnTo>
                  <a:pt x="2318" y="2873"/>
                </a:lnTo>
                <a:lnTo>
                  <a:pt x="2315" y="2873"/>
                </a:lnTo>
                <a:lnTo>
                  <a:pt x="2313" y="2876"/>
                </a:lnTo>
                <a:lnTo>
                  <a:pt x="2311" y="2878"/>
                </a:lnTo>
                <a:lnTo>
                  <a:pt x="2310" y="2876"/>
                </a:lnTo>
                <a:lnTo>
                  <a:pt x="2308" y="2873"/>
                </a:lnTo>
                <a:lnTo>
                  <a:pt x="2301" y="2873"/>
                </a:lnTo>
                <a:lnTo>
                  <a:pt x="2299" y="2880"/>
                </a:lnTo>
                <a:lnTo>
                  <a:pt x="2301" y="2883"/>
                </a:lnTo>
                <a:lnTo>
                  <a:pt x="2303" y="2886"/>
                </a:lnTo>
                <a:lnTo>
                  <a:pt x="2306" y="2888"/>
                </a:lnTo>
                <a:lnTo>
                  <a:pt x="2311" y="2893"/>
                </a:lnTo>
                <a:lnTo>
                  <a:pt x="2313" y="2897"/>
                </a:lnTo>
                <a:lnTo>
                  <a:pt x="2315" y="2900"/>
                </a:lnTo>
                <a:lnTo>
                  <a:pt x="2322" y="2900"/>
                </a:lnTo>
                <a:lnTo>
                  <a:pt x="2327" y="2898"/>
                </a:lnTo>
                <a:lnTo>
                  <a:pt x="2330" y="2895"/>
                </a:lnTo>
                <a:lnTo>
                  <a:pt x="2334" y="2892"/>
                </a:lnTo>
                <a:lnTo>
                  <a:pt x="2337" y="2888"/>
                </a:lnTo>
                <a:lnTo>
                  <a:pt x="2342" y="2886"/>
                </a:lnTo>
                <a:lnTo>
                  <a:pt x="2347" y="2885"/>
                </a:lnTo>
                <a:lnTo>
                  <a:pt x="2356" y="2886"/>
                </a:lnTo>
                <a:lnTo>
                  <a:pt x="2359" y="2885"/>
                </a:lnTo>
                <a:lnTo>
                  <a:pt x="2359" y="2881"/>
                </a:lnTo>
                <a:lnTo>
                  <a:pt x="2357" y="2878"/>
                </a:lnTo>
                <a:lnTo>
                  <a:pt x="2356" y="2873"/>
                </a:lnTo>
                <a:lnTo>
                  <a:pt x="2352" y="2871"/>
                </a:lnTo>
                <a:lnTo>
                  <a:pt x="2347" y="2869"/>
                </a:lnTo>
                <a:lnTo>
                  <a:pt x="2337" y="2863"/>
                </a:lnTo>
                <a:lnTo>
                  <a:pt x="2332" y="2861"/>
                </a:lnTo>
                <a:lnTo>
                  <a:pt x="2328" y="2859"/>
                </a:lnTo>
                <a:lnTo>
                  <a:pt x="2325" y="2861"/>
                </a:lnTo>
                <a:lnTo>
                  <a:pt x="2322" y="2866"/>
                </a:lnTo>
                <a:close/>
                <a:moveTo>
                  <a:pt x="2417" y="2961"/>
                </a:moveTo>
                <a:lnTo>
                  <a:pt x="2434" y="2961"/>
                </a:lnTo>
                <a:lnTo>
                  <a:pt x="2441" y="2963"/>
                </a:lnTo>
                <a:lnTo>
                  <a:pt x="2443" y="2965"/>
                </a:lnTo>
                <a:lnTo>
                  <a:pt x="2444" y="2968"/>
                </a:lnTo>
                <a:lnTo>
                  <a:pt x="2443" y="2968"/>
                </a:lnTo>
                <a:lnTo>
                  <a:pt x="2441" y="2970"/>
                </a:lnTo>
                <a:lnTo>
                  <a:pt x="2439" y="2975"/>
                </a:lnTo>
                <a:lnTo>
                  <a:pt x="2439" y="2979"/>
                </a:lnTo>
                <a:lnTo>
                  <a:pt x="2441" y="2980"/>
                </a:lnTo>
                <a:lnTo>
                  <a:pt x="2444" y="2982"/>
                </a:lnTo>
                <a:lnTo>
                  <a:pt x="2446" y="2979"/>
                </a:lnTo>
                <a:lnTo>
                  <a:pt x="2448" y="2973"/>
                </a:lnTo>
                <a:lnTo>
                  <a:pt x="2455" y="2968"/>
                </a:lnTo>
                <a:lnTo>
                  <a:pt x="2456" y="2965"/>
                </a:lnTo>
                <a:lnTo>
                  <a:pt x="2458" y="2960"/>
                </a:lnTo>
                <a:lnTo>
                  <a:pt x="2460" y="2955"/>
                </a:lnTo>
                <a:lnTo>
                  <a:pt x="2458" y="2948"/>
                </a:lnTo>
                <a:lnTo>
                  <a:pt x="2451" y="2948"/>
                </a:lnTo>
                <a:lnTo>
                  <a:pt x="2446" y="2946"/>
                </a:lnTo>
                <a:lnTo>
                  <a:pt x="2438" y="2941"/>
                </a:lnTo>
                <a:lnTo>
                  <a:pt x="2438" y="2946"/>
                </a:lnTo>
                <a:lnTo>
                  <a:pt x="2434" y="2948"/>
                </a:lnTo>
                <a:lnTo>
                  <a:pt x="2424" y="2948"/>
                </a:lnTo>
                <a:lnTo>
                  <a:pt x="2419" y="2950"/>
                </a:lnTo>
                <a:lnTo>
                  <a:pt x="2415" y="2951"/>
                </a:lnTo>
                <a:lnTo>
                  <a:pt x="2415" y="2955"/>
                </a:lnTo>
                <a:lnTo>
                  <a:pt x="2417" y="2961"/>
                </a:lnTo>
                <a:close/>
                <a:moveTo>
                  <a:pt x="3920" y="3062"/>
                </a:moveTo>
                <a:lnTo>
                  <a:pt x="3918" y="3060"/>
                </a:lnTo>
                <a:lnTo>
                  <a:pt x="3915" y="3059"/>
                </a:lnTo>
                <a:lnTo>
                  <a:pt x="3911" y="3057"/>
                </a:lnTo>
                <a:lnTo>
                  <a:pt x="3911" y="3045"/>
                </a:lnTo>
                <a:lnTo>
                  <a:pt x="3911" y="3033"/>
                </a:lnTo>
                <a:lnTo>
                  <a:pt x="3910" y="3023"/>
                </a:lnTo>
                <a:lnTo>
                  <a:pt x="3905" y="3016"/>
                </a:lnTo>
                <a:lnTo>
                  <a:pt x="3903" y="3011"/>
                </a:lnTo>
                <a:lnTo>
                  <a:pt x="3900" y="3008"/>
                </a:lnTo>
                <a:lnTo>
                  <a:pt x="3893" y="3001"/>
                </a:lnTo>
                <a:lnTo>
                  <a:pt x="3889" y="2997"/>
                </a:lnTo>
                <a:lnTo>
                  <a:pt x="3886" y="2994"/>
                </a:lnTo>
                <a:lnTo>
                  <a:pt x="3884" y="2989"/>
                </a:lnTo>
                <a:lnTo>
                  <a:pt x="3884" y="2982"/>
                </a:lnTo>
                <a:lnTo>
                  <a:pt x="3876" y="2977"/>
                </a:lnTo>
                <a:lnTo>
                  <a:pt x="3867" y="2972"/>
                </a:lnTo>
                <a:lnTo>
                  <a:pt x="3860" y="2965"/>
                </a:lnTo>
                <a:lnTo>
                  <a:pt x="3850" y="2961"/>
                </a:lnTo>
                <a:lnTo>
                  <a:pt x="3848" y="2956"/>
                </a:lnTo>
                <a:lnTo>
                  <a:pt x="3847" y="2953"/>
                </a:lnTo>
                <a:lnTo>
                  <a:pt x="3840" y="2948"/>
                </a:lnTo>
                <a:lnTo>
                  <a:pt x="3831" y="2944"/>
                </a:lnTo>
                <a:lnTo>
                  <a:pt x="3823" y="2941"/>
                </a:lnTo>
                <a:lnTo>
                  <a:pt x="3821" y="2939"/>
                </a:lnTo>
                <a:lnTo>
                  <a:pt x="3819" y="2938"/>
                </a:lnTo>
                <a:lnTo>
                  <a:pt x="3816" y="2934"/>
                </a:lnTo>
                <a:lnTo>
                  <a:pt x="3811" y="2932"/>
                </a:lnTo>
                <a:lnTo>
                  <a:pt x="3809" y="2931"/>
                </a:lnTo>
                <a:lnTo>
                  <a:pt x="3809" y="2927"/>
                </a:lnTo>
                <a:lnTo>
                  <a:pt x="3806" y="2927"/>
                </a:lnTo>
                <a:lnTo>
                  <a:pt x="3802" y="2927"/>
                </a:lnTo>
                <a:lnTo>
                  <a:pt x="3801" y="2921"/>
                </a:lnTo>
                <a:lnTo>
                  <a:pt x="3795" y="2917"/>
                </a:lnTo>
                <a:lnTo>
                  <a:pt x="3787" y="2912"/>
                </a:lnTo>
                <a:lnTo>
                  <a:pt x="3784" y="2910"/>
                </a:lnTo>
                <a:lnTo>
                  <a:pt x="3775" y="2905"/>
                </a:lnTo>
                <a:lnTo>
                  <a:pt x="3768" y="2898"/>
                </a:lnTo>
                <a:lnTo>
                  <a:pt x="3758" y="2886"/>
                </a:lnTo>
                <a:lnTo>
                  <a:pt x="3756" y="2883"/>
                </a:lnTo>
                <a:lnTo>
                  <a:pt x="3753" y="2876"/>
                </a:lnTo>
                <a:lnTo>
                  <a:pt x="3749" y="2871"/>
                </a:lnTo>
                <a:lnTo>
                  <a:pt x="3748" y="2863"/>
                </a:lnTo>
                <a:lnTo>
                  <a:pt x="3748" y="2852"/>
                </a:lnTo>
                <a:lnTo>
                  <a:pt x="3739" y="2852"/>
                </a:lnTo>
                <a:lnTo>
                  <a:pt x="3734" y="2849"/>
                </a:lnTo>
                <a:lnTo>
                  <a:pt x="3731" y="2844"/>
                </a:lnTo>
                <a:lnTo>
                  <a:pt x="3727" y="2839"/>
                </a:lnTo>
                <a:lnTo>
                  <a:pt x="3686" y="2839"/>
                </a:lnTo>
                <a:lnTo>
                  <a:pt x="3684" y="2835"/>
                </a:lnTo>
                <a:lnTo>
                  <a:pt x="3683" y="2832"/>
                </a:lnTo>
                <a:lnTo>
                  <a:pt x="3674" y="2830"/>
                </a:lnTo>
                <a:lnTo>
                  <a:pt x="3671" y="2828"/>
                </a:lnTo>
                <a:lnTo>
                  <a:pt x="3667" y="2827"/>
                </a:lnTo>
                <a:lnTo>
                  <a:pt x="3666" y="2823"/>
                </a:lnTo>
                <a:lnTo>
                  <a:pt x="3666" y="2818"/>
                </a:lnTo>
                <a:lnTo>
                  <a:pt x="3649" y="2818"/>
                </a:lnTo>
                <a:lnTo>
                  <a:pt x="3645" y="2818"/>
                </a:lnTo>
                <a:lnTo>
                  <a:pt x="3635" y="2813"/>
                </a:lnTo>
                <a:lnTo>
                  <a:pt x="3626" y="2811"/>
                </a:lnTo>
                <a:lnTo>
                  <a:pt x="3616" y="2808"/>
                </a:lnTo>
                <a:lnTo>
                  <a:pt x="3608" y="2805"/>
                </a:lnTo>
                <a:lnTo>
                  <a:pt x="3604" y="2803"/>
                </a:lnTo>
                <a:lnTo>
                  <a:pt x="3601" y="2803"/>
                </a:lnTo>
                <a:lnTo>
                  <a:pt x="3586" y="2794"/>
                </a:lnTo>
                <a:lnTo>
                  <a:pt x="3577" y="2791"/>
                </a:lnTo>
                <a:lnTo>
                  <a:pt x="3568" y="2791"/>
                </a:lnTo>
                <a:lnTo>
                  <a:pt x="3565" y="2789"/>
                </a:lnTo>
                <a:lnTo>
                  <a:pt x="3560" y="2784"/>
                </a:lnTo>
                <a:lnTo>
                  <a:pt x="3555" y="2784"/>
                </a:lnTo>
                <a:lnTo>
                  <a:pt x="3550" y="2784"/>
                </a:lnTo>
                <a:lnTo>
                  <a:pt x="3548" y="2779"/>
                </a:lnTo>
                <a:lnTo>
                  <a:pt x="3545" y="2776"/>
                </a:lnTo>
                <a:lnTo>
                  <a:pt x="3538" y="2769"/>
                </a:lnTo>
                <a:lnTo>
                  <a:pt x="3529" y="2764"/>
                </a:lnTo>
                <a:lnTo>
                  <a:pt x="3526" y="2760"/>
                </a:lnTo>
                <a:lnTo>
                  <a:pt x="3522" y="2757"/>
                </a:lnTo>
                <a:lnTo>
                  <a:pt x="3511" y="2748"/>
                </a:lnTo>
                <a:lnTo>
                  <a:pt x="3500" y="2738"/>
                </a:lnTo>
                <a:lnTo>
                  <a:pt x="3499" y="2735"/>
                </a:lnTo>
                <a:lnTo>
                  <a:pt x="3495" y="2731"/>
                </a:lnTo>
                <a:lnTo>
                  <a:pt x="3490" y="2728"/>
                </a:lnTo>
                <a:lnTo>
                  <a:pt x="3480" y="2726"/>
                </a:lnTo>
                <a:lnTo>
                  <a:pt x="3471" y="2723"/>
                </a:lnTo>
                <a:lnTo>
                  <a:pt x="3466" y="2719"/>
                </a:lnTo>
                <a:lnTo>
                  <a:pt x="3464" y="2716"/>
                </a:lnTo>
                <a:lnTo>
                  <a:pt x="3463" y="2713"/>
                </a:lnTo>
                <a:lnTo>
                  <a:pt x="3458" y="2709"/>
                </a:lnTo>
                <a:lnTo>
                  <a:pt x="3454" y="2706"/>
                </a:lnTo>
                <a:lnTo>
                  <a:pt x="3449" y="2704"/>
                </a:lnTo>
                <a:lnTo>
                  <a:pt x="3444" y="2702"/>
                </a:lnTo>
                <a:lnTo>
                  <a:pt x="3441" y="2702"/>
                </a:lnTo>
                <a:lnTo>
                  <a:pt x="3425" y="2692"/>
                </a:lnTo>
                <a:lnTo>
                  <a:pt x="3418" y="2689"/>
                </a:lnTo>
                <a:lnTo>
                  <a:pt x="3410" y="2689"/>
                </a:lnTo>
                <a:lnTo>
                  <a:pt x="3408" y="2687"/>
                </a:lnTo>
                <a:lnTo>
                  <a:pt x="3405" y="2684"/>
                </a:lnTo>
                <a:lnTo>
                  <a:pt x="3403" y="2682"/>
                </a:lnTo>
                <a:lnTo>
                  <a:pt x="3400" y="2682"/>
                </a:lnTo>
                <a:lnTo>
                  <a:pt x="3398" y="2677"/>
                </a:lnTo>
                <a:lnTo>
                  <a:pt x="3395" y="2675"/>
                </a:lnTo>
                <a:lnTo>
                  <a:pt x="3386" y="2672"/>
                </a:lnTo>
                <a:lnTo>
                  <a:pt x="3378" y="2668"/>
                </a:lnTo>
                <a:lnTo>
                  <a:pt x="3374" y="2667"/>
                </a:lnTo>
                <a:lnTo>
                  <a:pt x="3372" y="2661"/>
                </a:lnTo>
                <a:lnTo>
                  <a:pt x="3364" y="2663"/>
                </a:lnTo>
                <a:lnTo>
                  <a:pt x="3357" y="2661"/>
                </a:lnTo>
                <a:lnTo>
                  <a:pt x="3345" y="2658"/>
                </a:lnTo>
                <a:lnTo>
                  <a:pt x="3333" y="2655"/>
                </a:lnTo>
                <a:lnTo>
                  <a:pt x="3326" y="2655"/>
                </a:lnTo>
                <a:lnTo>
                  <a:pt x="3318" y="2655"/>
                </a:lnTo>
                <a:lnTo>
                  <a:pt x="3311" y="2655"/>
                </a:lnTo>
                <a:lnTo>
                  <a:pt x="3306" y="2653"/>
                </a:lnTo>
                <a:lnTo>
                  <a:pt x="3303" y="2649"/>
                </a:lnTo>
                <a:lnTo>
                  <a:pt x="3297" y="2648"/>
                </a:lnTo>
                <a:lnTo>
                  <a:pt x="3296" y="2646"/>
                </a:lnTo>
                <a:lnTo>
                  <a:pt x="3294" y="2644"/>
                </a:lnTo>
                <a:lnTo>
                  <a:pt x="3291" y="2641"/>
                </a:lnTo>
                <a:lnTo>
                  <a:pt x="3285" y="2639"/>
                </a:lnTo>
                <a:lnTo>
                  <a:pt x="3284" y="2638"/>
                </a:lnTo>
                <a:lnTo>
                  <a:pt x="3284" y="2634"/>
                </a:lnTo>
                <a:lnTo>
                  <a:pt x="3273" y="2634"/>
                </a:lnTo>
                <a:lnTo>
                  <a:pt x="3265" y="2632"/>
                </a:lnTo>
                <a:lnTo>
                  <a:pt x="3250" y="2626"/>
                </a:lnTo>
                <a:lnTo>
                  <a:pt x="3243" y="2624"/>
                </a:lnTo>
                <a:lnTo>
                  <a:pt x="3236" y="2620"/>
                </a:lnTo>
                <a:lnTo>
                  <a:pt x="3226" y="2620"/>
                </a:lnTo>
                <a:lnTo>
                  <a:pt x="3215" y="2620"/>
                </a:lnTo>
                <a:lnTo>
                  <a:pt x="3214" y="2617"/>
                </a:lnTo>
                <a:lnTo>
                  <a:pt x="3212" y="2614"/>
                </a:lnTo>
                <a:lnTo>
                  <a:pt x="3203" y="2612"/>
                </a:lnTo>
                <a:lnTo>
                  <a:pt x="3200" y="2610"/>
                </a:lnTo>
                <a:lnTo>
                  <a:pt x="3197" y="2609"/>
                </a:lnTo>
                <a:lnTo>
                  <a:pt x="3195" y="2605"/>
                </a:lnTo>
                <a:lnTo>
                  <a:pt x="3195" y="2600"/>
                </a:lnTo>
                <a:lnTo>
                  <a:pt x="3186" y="2600"/>
                </a:lnTo>
                <a:lnTo>
                  <a:pt x="3181" y="2597"/>
                </a:lnTo>
                <a:lnTo>
                  <a:pt x="3178" y="2591"/>
                </a:lnTo>
                <a:lnTo>
                  <a:pt x="3174" y="2586"/>
                </a:lnTo>
                <a:lnTo>
                  <a:pt x="3157" y="2586"/>
                </a:lnTo>
                <a:lnTo>
                  <a:pt x="3144" y="2583"/>
                </a:lnTo>
                <a:lnTo>
                  <a:pt x="3132" y="2578"/>
                </a:lnTo>
                <a:lnTo>
                  <a:pt x="3120" y="2573"/>
                </a:lnTo>
                <a:lnTo>
                  <a:pt x="3098" y="2561"/>
                </a:lnTo>
                <a:lnTo>
                  <a:pt x="3086" y="2556"/>
                </a:lnTo>
                <a:lnTo>
                  <a:pt x="3072" y="2552"/>
                </a:lnTo>
                <a:lnTo>
                  <a:pt x="3067" y="2550"/>
                </a:lnTo>
                <a:lnTo>
                  <a:pt x="3065" y="2549"/>
                </a:lnTo>
                <a:lnTo>
                  <a:pt x="3065" y="2545"/>
                </a:lnTo>
                <a:lnTo>
                  <a:pt x="3052" y="2545"/>
                </a:lnTo>
                <a:lnTo>
                  <a:pt x="3046" y="2542"/>
                </a:lnTo>
                <a:lnTo>
                  <a:pt x="3040" y="2540"/>
                </a:lnTo>
                <a:lnTo>
                  <a:pt x="3033" y="2538"/>
                </a:lnTo>
                <a:lnTo>
                  <a:pt x="3024" y="2538"/>
                </a:lnTo>
                <a:lnTo>
                  <a:pt x="3012" y="2513"/>
                </a:lnTo>
                <a:lnTo>
                  <a:pt x="2997" y="2491"/>
                </a:lnTo>
                <a:lnTo>
                  <a:pt x="2997" y="2484"/>
                </a:lnTo>
                <a:lnTo>
                  <a:pt x="2999" y="2477"/>
                </a:lnTo>
                <a:lnTo>
                  <a:pt x="3006" y="2468"/>
                </a:lnTo>
                <a:lnTo>
                  <a:pt x="3012" y="2460"/>
                </a:lnTo>
                <a:lnTo>
                  <a:pt x="3018" y="2450"/>
                </a:lnTo>
                <a:lnTo>
                  <a:pt x="3021" y="2450"/>
                </a:lnTo>
                <a:lnTo>
                  <a:pt x="3023" y="2448"/>
                </a:lnTo>
                <a:lnTo>
                  <a:pt x="3023" y="2445"/>
                </a:lnTo>
                <a:lnTo>
                  <a:pt x="3024" y="2443"/>
                </a:lnTo>
                <a:lnTo>
                  <a:pt x="3028" y="2443"/>
                </a:lnTo>
                <a:lnTo>
                  <a:pt x="3031" y="2443"/>
                </a:lnTo>
                <a:lnTo>
                  <a:pt x="3038" y="2443"/>
                </a:lnTo>
                <a:lnTo>
                  <a:pt x="3038" y="2441"/>
                </a:lnTo>
                <a:lnTo>
                  <a:pt x="3040" y="2439"/>
                </a:lnTo>
                <a:lnTo>
                  <a:pt x="3041" y="2436"/>
                </a:lnTo>
                <a:lnTo>
                  <a:pt x="3045" y="2436"/>
                </a:lnTo>
                <a:lnTo>
                  <a:pt x="3046" y="2441"/>
                </a:lnTo>
                <a:lnTo>
                  <a:pt x="3048" y="2443"/>
                </a:lnTo>
                <a:lnTo>
                  <a:pt x="3057" y="2431"/>
                </a:lnTo>
                <a:lnTo>
                  <a:pt x="3069" y="2419"/>
                </a:lnTo>
                <a:lnTo>
                  <a:pt x="3072" y="2419"/>
                </a:lnTo>
                <a:lnTo>
                  <a:pt x="3074" y="2417"/>
                </a:lnTo>
                <a:lnTo>
                  <a:pt x="3075" y="2417"/>
                </a:lnTo>
                <a:lnTo>
                  <a:pt x="3084" y="2414"/>
                </a:lnTo>
                <a:lnTo>
                  <a:pt x="3089" y="2409"/>
                </a:lnTo>
                <a:lnTo>
                  <a:pt x="3093" y="2402"/>
                </a:lnTo>
                <a:lnTo>
                  <a:pt x="3093" y="2392"/>
                </a:lnTo>
                <a:lnTo>
                  <a:pt x="3093" y="2388"/>
                </a:lnTo>
                <a:lnTo>
                  <a:pt x="3093" y="2376"/>
                </a:lnTo>
                <a:lnTo>
                  <a:pt x="3091" y="2368"/>
                </a:lnTo>
                <a:lnTo>
                  <a:pt x="3087" y="2358"/>
                </a:lnTo>
                <a:lnTo>
                  <a:pt x="3084" y="2349"/>
                </a:lnTo>
                <a:lnTo>
                  <a:pt x="3075" y="2335"/>
                </a:lnTo>
                <a:lnTo>
                  <a:pt x="3065" y="2320"/>
                </a:lnTo>
                <a:lnTo>
                  <a:pt x="3060" y="2320"/>
                </a:lnTo>
                <a:lnTo>
                  <a:pt x="3057" y="2318"/>
                </a:lnTo>
                <a:lnTo>
                  <a:pt x="3053" y="2317"/>
                </a:lnTo>
                <a:lnTo>
                  <a:pt x="3052" y="2313"/>
                </a:lnTo>
                <a:lnTo>
                  <a:pt x="3011" y="2313"/>
                </a:lnTo>
                <a:lnTo>
                  <a:pt x="2989" y="2317"/>
                </a:lnTo>
                <a:lnTo>
                  <a:pt x="2966" y="2320"/>
                </a:lnTo>
                <a:lnTo>
                  <a:pt x="2946" y="2325"/>
                </a:lnTo>
                <a:lnTo>
                  <a:pt x="2922" y="2327"/>
                </a:lnTo>
                <a:lnTo>
                  <a:pt x="2915" y="2327"/>
                </a:lnTo>
                <a:lnTo>
                  <a:pt x="2910" y="2330"/>
                </a:lnTo>
                <a:lnTo>
                  <a:pt x="2907" y="2332"/>
                </a:lnTo>
                <a:lnTo>
                  <a:pt x="2902" y="2334"/>
                </a:lnTo>
                <a:lnTo>
                  <a:pt x="2876" y="2334"/>
                </a:lnTo>
                <a:lnTo>
                  <a:pt x="2852" y="2334"/>
                </a:lnTo>
                <a:lnTo>
                  <a:pt x="2828" y="2334"/>
                </a:lnTo>
                <a:lnTo>
                  <a:pt x="2806" y="2334"/>
                </a:lnTo>
                <a:lnTo>
                  <a:pt x="2796" y="2334"/>
                </a:lnTo>
                <a:lnTo>
                  <a:pt x="2791" y="2335"/>
                </a:lnTo>
                <a:lnTo>
                  <a:pt x="2786" y="2334"/>
                </a:lnTo>
                <a:lnTo>
                  <a:pt x="2784" y="2332"/>
                </a:lnTo>
                <a:lnTo>
                  <a:pt x="2784" y="2330"/>
                </a:lnTo>
                <a:lnTo>
                  <a:pt x="2782" y="2329"/>
                </a:lnTo>
                <a:lnTo>
                  <a:pt x="2779" y="2327"/>
                </a:lnTo>
                <a:lnTo>
                  <a:pt x="2770" y="2329"/>
                </a:lnTo>
                <a:lnTo>
                  <a:pt x="2765" y="2330"/>
                </a:lnTo>
                <a:lnTo>
                  <a:pt x="2760" y="2334"/>
                </a:lnTo>
                <a:lnTo>
                  <a:pt x="2751" y="2334"/>
                </a:lnTo>
                <a:lnTo>
                  <a:pt x="2741" y="2329"/>
                </a:lnTo>
                <a:lnTo>
                  <a:pt x="2733" y="2322"/>
                </a:lnTo>
                <a:lnTo>
                  <a:pt x="2724" y="2315"/>
                </a:lnTo>
                <a:lnTo>
                  <a:pt x="2717" y="2313"/>
                </a:lnTo>
                <a:lnTo>
                  <a:pt x="2710" y="2313"/>
                </a:lnTo>
                <a:lnTo>
                  <a:pt x="2707" y="2310"/>
                </a:lnTo>
                <a:lnTo>
                  <a:pt x="2704" y="2306"/>
                </a:lnTo>
                <a:lnTo>
                  <a:pt x="2695" y="2301"/>
                </a:lnTo>
                <a:lnTo>
                  <a:pt x="2687" y="2296"/>
                </a:lnTo>
                <a:lnTo>
                  <a:pt x="2685" y="2291"/>
                </a:lnTo>
                <a:lnTo>
                  <a:pt x="2683" y="2286"/>
                </a:lnTo>
                <a:lnTo>
                  <a:pt x="2656" y="2286"/>
                </a:lnTo>
                <a:lnTo>
                  <a:pt x="2644" y="2284"/>
                </a:lnTo>
                <a:lnTo>
                  <a:pt x="2639" y="2283"/>
                </a:lnTo>
                <a:lnTo>
                  <a:pt x="2635" y="2279"/>
                </a:lnTo>
                <a:lnTo>
                  <a:pt x="2630" y="2278"/>
                </a:lnTo>
                <a:lnTo>
                  <a:pt x="2629" y="2276"/>
                </a:lnTo>
                <a:lnTo>
                  <a:pt x="2629" y="2272"/>
                </a:lnTo>
                <a:lnTo>
                  <a:pt x="2622" y="2272"/>
                </a:lnTo>
                <a:lnTo>
                  <a:pt x="2620" y="2269"/>
                </a:lnTo>
                <a:lnTo>
                  <a:pt x="2618" y="2266"/>
                </a:lnTo>
                <a:lnTo>
                  <a:pt x="2613" y="2260"/>
                </a:lnTo>
                <a:lnTo>
                  <a:pt x="2610" y="2259"/>
                </a:lnTo>
                <a:lnTo>
                  <a:pt x="2608" y="2255"/>
                </a:lnTo>
                <a:lnTo>
                  <a:pt x="2606" y="2252"/>
                </a:lnTo>
                <a:lnTo>
                  <a:pt x="2608" y="2245"/>
                </a:lnTo>
                <a:lnTo>
                  <a:pt x="2603" y="2243"/>
                </a:lnTo>
                <a:lnTo>
                  <a:pt x="2601" y="2242"/>
                </a:lnTo>
                <a:lnTo>
                  <a:pt x="2601" y="2238"/>
                </a:lnTo>
                <a:lnTo>
                  <a:pt x="2601" y="2225"/>
                </a:lnTo>
                <a:lnTo>
                  <a:pt x="2593" y="2221"/>
                </a:lnTo>
                <a:lnTo>
                  <a:pt x="2584" y="2218"/>
                </a:lnTo>
                <a:lnTo>
                  <a:pt x="2576" y="2214"/>
                </a:lnTo>
                <a:lnTo>
                  <a:pt x="2567" y="2211"/>
                </a:lnTo>
                <a:lnTo>
                  <a:pt x="2562" y="2211"/>
                </a:lnTo>
                <a:lnTo>
                  <a:pt x="2560" y="2208"/>
                </a:lnTo>
                <a:lnTo>
                  <a:pt x="2555" y="2202"/>
                </a:lnTo>
                <a:lnTo>
                  <a:pt x="2553" y="2199"/>
                </a:lnTo>
                <a:lnTo>
                  <a:pt x="2550" y="2197"/>
                </a:lnTo>
                <a:lnTo>
                  <a:pt x="2545" y="2197"/>
                </a:lnTo>
                <a:lnTo>
                  <a:pt x="2540" y="2197"/>
                </a:lnTo>
                <a:lnTo>
                  <a:pt x="2526" y="2177"/>
                </a:lnTo>
                <a:lnTo>
                  <a:pt x="2513" y="2156"/>
                </a:lnTo>
                <a:lnTo>
                  <a:pt x="2507" y="2155"/>
                </a:lnTo>
                <a:lnTo>
                  <a:pt x="2502" y="2151"/>
                </a:lnTo>
                <a:lnTo>
                  <a:pt x="2496" y="2143"/>
                </a:lnTo>
                <a:lnTo>
                  <a:pt x="2489" y="2134"/>
                </a:lnTo>
                <a:lnTo>
                  <a:pt x="2484" y="2131"/>
                </a:lnTo>
                <a:lnTo>
                  <a:pt x="2478" y="2129"/>
                </a:lnTo>
                <a:lnTo>
                  <a:pt x="2477" y="2126"/>
                </a:lnTo>
                <a:lnTo>
                  <a:pt x="2475" y="2122"/>
                </a:lnTo>
                <a:lnTo>
                  <a:pt x="2473" y="2119"/>
                </a:lnTo>
                <a:lnTo>
                  <a:pt x="2472" y="2116"/>
                </a:lnTo>
                <a:lnTo>
                  <a:pt x="2468" y="2116"/>
                </a:lnTo>
                <a:lnTo>
                  <a:pt x="2461" y="2114"/>
                </a:lnTo>
                <a:lnTo>
                  <a:pt x="2456" y="2110"/>
                </a:lnTo>
                <a:lnTo>
                  <a:pt x="2455" y="2104"/>
                </a:lnTo>
                <a:lnTo>
                  <a:pt x="2453" y="2098"/>
                </a:lnTo>
                <a:lnTo>
                  <a:pt x="2451" y="2092"/>
                </a:lnTo>
                <a:lnTo>
                  <a:pt x="2449" y="2087"/>
                </a:lnTo>
                <a:lnTo>
                  <a:pt x="2446" y="2085"/>
                </a:lnTo>
                <a:lnTo>
                  <a:pt x="2441" y="2083"/>
                </a:lnTo>
                <a:lnTo>
                  <a:pt x="2439" y="2081"/>
                </a:lnTo>
                <a:lnTo>
                  <a:pt x="2424" y="2061"/>
                </a:lnTo>
                <a:lnTo>
                  <a:pt x="2422" y="2059"/>
                </a:lnTo>
                <a:lnTo>
                  <a:pt x="2415" y="2058"/>
                </a:lnTo>
                <a:lnTo>
                  <a:pt x="2414" y="2056"/>
                </a:lnTo>
                <a:lnTo>
                  <a:pt x="2407" y="2046"/>
                </a:lnTo>
                <a:lnTo>
                  <a:pt x="2398" y="2037"/>
                </a:lnTo>
                <a:lnTo>
                  <a:pt x="2392" y="2030"/>
                </a:lnTo>
                <a:lnTo>
                  <a:pt x="2388" y="2022"/>
                </a:lnTo>
                <a:lnTo>
                  <a:pt x="2386" y="2020"/>
                </a:lnTo>
                <a:lnTo>
                  <a:pt x="2383" y="2013"/>
                </a:lnTo>
                <a:lnTo>
                  <a:pt x="2378" y="2010"/>
                </a:lnTo>
                <a:lnTo>
                  <a:pt x="2371" y="2008"/>
                </a:lnTo>
                <a:lnTo>
                  <a:pt x="2369" y="2006"/>
                </a:lnTo>
                <a:lnTo>
                  <a:pt x="2369" y="1996"/>
                </a:lnTo>
                <a:lnTo>
                  <a:pt x="2366" y="1989"/>
                </a:lnTo>
                <a:lnTo>
                  <a:pt x="2356" y="1972"/>
                </a:lnTo>
                <a:lnTo>
                  <a:pt x="2354" y="1969"/>
                </a:lnTo>
                <a:lnTo>
                  <a:pt x="2349" y="1955"/>
                </a:lnTo>
                <a:lnTo>
                  <a:pt x="2342" y="1940"/>
                </a:lnTo>
                <a:lnTo>
                  <a:pt x="2339" y="1923"/>
                </a:lnTo>
                <a:lnTo>
                  <a:pt x="2335" y="1904"/>
                </a:lnTo>
                <a:lnTo>
                  <a:pt x="2328" y="1904"/>
                </a:lnTo>
                <a:lnTo>
                  <a:pt x="2328" y="1890"/>
                </a:lnTo>
                <a:lnTo>
                  <a:pt x="2328" y="1885"/>
                </a:lnTo>
                <a:lnTo>
                  <a:pt x="2327" y="1880"/>
                </a:lnTo>
                <a:lnTo>
                  <a:pt x="2323" y="1871"/>
                </a:lnTo>
                <a:lnTo>
                  <a:pt x="2320" y="1863"/>
                </a:lnTo>
                <a:lnTo>
                  <a:pt x="2320" y="1860"/>
                </a:lnTo>
                <a:lnTo>
                  <a:pt x="2322" y="1853"/>
                </a:lnTo>
                <a:lnTo>
                  <a:pt x="2322" y="1851"/>
                </a:lnTo>
                <a:lnTo>
                  <a:pt x="2315" y="1842"/>
                </a:lnTo>
                <a:lnTo>
                  <a:pt x="2311" y="1834"/>
                </a:lnTo>
                <a:lnTo>
                  <a:pt x="2310" y="1824"/>
                </a:lnTo>
                <a:lnTo>
                  <a:pt x="2308" y="1813"/>
                </a:lnTo>
                <a:lnTo>
                  <a:pt x="2308" y="1810"/>
                </a:lnTo>
                <a:lnTo>
                  <a:pt x="2308" y="1800"/>
                </a:lnTo>
                <a:lnTo>
                  <a:pt x="2308" y="1796"/>
                </a:lnTo>
                <a:lnTo>
                  <a:pt x="2303" y="1786"/>
                </a:lnTo>
                <a:lnTo>
                  <a:pt x="2296" y="1778"/>
                </a:lnTo>
                <a:lnTo>
                  <a:pt x="2293" y="1769"/>
                </a:lnTo>
                <a:lnTo>
                  <a:pt x="2291" y="1766"/>
                </a:lnTo>
                <a:lnTo>
                  <a:pt x="2291" y="1762"/>
                </a:lnTo>
                <a:lnTo>
                  <a:pt x="2291" y="1757"/>
                </a:lnTo>
                <a:lnTo>
                  <a:pt x="2291" y="1747"/>
                </a:lnTo>
                <a:lnTo>
                  <a:pt x="2289" y="1744"/>
                </a:lnTo>
                <a:lnTo>
                  <a:pt x="2287" y="1740"/>
                </a:lnTo>
                <a:lnTo>
                  <a:pt x="2284" y="1740"/>
                </a:lnTo>
                <a:lnTo>
                  <a:pt x="2281" y="1740"/>
                </a:lnTo>
                <a:lnTo>
                  <a:pt x="2279" y="1733"/>
                </a:lnTo>
                <a:lnTo>
                  <a:pt x="2279" y="1730"/>
                </a:lnTo>
                <a:lnTo>
                  <a:pt x="2281" y="1721"/>
                </a:lnTo>
                <a:lnTo>
                  <a:pt x="2279" y="1713"/>
                </a:lnTo>
                <a:lnTo>
                  <a:pt x="2277" y="1708"/>
                </a:lnTo>
                <a:lnTo>
                  <a:pt x="2274" y="1704"/>
                </a:lnTo>
                <a:lnTo>
                  <a:pt x="2270" y="1699"/>
                </a:lnTo>
                <a:lnTo>
                  <a:pt x="2264" y="1696"/>
                </a:lnTo>
                <a:lnTo>
                  <a:pt x="2264" y="1694"/>
                </a:lnTo>
                <a:lnTo>
                  <a:pt x="2259" y="1682"/>
                </a:lnTo>
                <a:lnTo>
                  <a:pt x="2252" y="1669"/>
                </a:lnTo>
                <a:lnTo>
                  <a:pt x="2252" y="1667"/>
                </a:lnTo>
                <a:lnTo>
                  <a:pt x="2247" y="1660"/>
                </a:lnTo>
                <a:lnTo>
                  <a:pt x="2247" y="1658"/>
                </a:lnTo>
                <a:lnTo>
                  <a:pt x="2247" y="1648"/>
                </a:lnTo>
                <a:lnTo>
                  <a:pt x="2247" y="1641"/>
                </a:lnTo>
                <a:lnTo>
                  <a:pt x="2241" y="1634"/>
                </a:lnTo>
                <a:lnTo>
                  <a:pt x="2235" y="1628"/>
                </a:lnTo>
                <a:lnTo>
                  <a:pt x="2235" y="1624"/>
                </a:lnTo>
                <a:lnTo>
                  <a:pt x="2233" y="1617"/>
                </a:lnTo>
                <a:lnTo>
                  <a:pt x="2230" y="1617"/>
                </a:lnTo>
                <a:lnTo>
                  <a:pt x="2226" y="1617"/>
                </a:lnTo>
                <a:lnTo>
                  <a:pt x="2226" y="1614"/>
                </a:lnTo>
                <a:lnTo>
                  <a:pt x="2226" y="1607"/>
                </a:lnTo>
                <a:lnTo>
                  <a:pt x="2226" y="1604"/>
                </a:lnTo>
                <a:lnTo>
                  <a:pt x="2214" y="1587"/>
                </a:lnTo>
                <a:lnTo>
                  <a:pt x="2212" y="1583"/>
                </a:lnTo>
                <a:lnTo>
                  <a:pt x="2207" y="1576"/>
                </a:lnTo>
                <a:lnTo>
                  <a:pt x="2199" y="1571"/>
                </a:lnTo>
                <a:lnTo>
                  <a:pt x="2194" y="1570"/>
                </a:lnTo>
                <a:lnTo>
                  <a:pt x="2188" y="1570"/>
                </a:lnTo>
                <a:lnTo>
                  <a:pt x="2183" y="1573"/>
                </a:lnTo>
                <a:lnTo>
                  <a:pt x="2178" y="1576"/>
                </a:lnTo>
                <a:lnTo>
                  <a:pt x="2177" y="1580"/>
                </a:lnTo>
                <a:lnTo>
                  <a:pt x="2175" y="1582"/>
                </a:lnTo>
                <a:lnTo>
                  <a:pt x="2171" y="1580"/>
                </a:lnTo>
                <a:lnTo>
                  <a:pt x="2171" y="1576"/>
                </a:lnTo>
                <a:lnTo>
                  <a:pt x="2163" y="1576"/>
                </a:lnTo>
                <a:lnTo>
                  <a:pt x="2158" y="1575"/>
                </a:lnTo>
                <a:lnTo>
                  <a:pt x="2154" y="1571"/>
                </a:lnTo>
                <a:lnTo>
                  <a:pt x="2151" y="1566"/>
                </a:lnTo>
                <a:lnTo>
                  <a:pt x="2147" y="1561"/>
                </a:lnTo>
                <a:lnTo>
                  <a:pt x="2144" y="1558"/>
                </a:lnTo>
                <a:lnTo>
                  <a:pt x="2137" y="1556"/>
                </a:lnTo>
                <a:lnTo>
                  <a:pt x="2130" y="1556"/>
                </a:lnTo>
                <a:lnTo>
                  <a:pt x="2130" y="1553"/>
                </a:lnTo>
                <a:lnTo>
                  <a:pt x="2129" y="1551"/>
                </a:lnTo>
                <a:lnTo>
                  <a:pt x="2125" y="1551"/>
                </a:lnTo>
                <a:lnTo>
                  <a:pt x="2122" y="1546"/>
                </a:lnTo>
                <a:lnTo>
                  <a:pt x="2118" y="1541"/>
                </a:lnTo>
                <a:lnTo>
                  <a:pt x="2112" y="1536"/>
                </a:lnTo>
                <a:lnTo>
                  <a:pt x="2103" y="1532"/>
                </a:lnTo>
                <a:lnTo>
                  <a:pt x="2096" y="1529"/>
                </a:lnTo>
                <a:lnTo>
                  <a:pt x="2093" y="1529"/>
                </a:lnTo>
                <a:lnTo>
                  <a:pt x="2089" y="1527"/>
                </a:lnTo>
                <a:lnTo>
                  <a:pt x="2089" y="1520"/>
                </a:lnTo>
                <a:lnTo>
                  <a:pt x="2088" y="1515"/>
                </a:lnTo>
                <a:lnTo>
                  <a:pt x="2083" y="1512"/>
                </a:lnTo>
                <a:lnTo>
                  <a:pt x="2079" y="1508"/>
                </a:lnTo>
                <a:lnTo>
                  <a:pt x="2067" y="1503"/>
                </a:lnTo>
                <a:lnTo>
                  <a:pt x="2055" y="1498"/>
                </a:lnTo>
                <a:lnTo>
                  <a:pt x="2054" y="1495"/>
                </a:lnTo>
                <a:lnTo>
                  <a:pt x="2047" y="1486"/>
                </a:lnTo>
                <a:lnTo>
                  <a:pt x="2042" y="1474"/>
                </a:lnTo>
                <a:lnTo>
                  <a:pt x="2035" y="1476"/>
                </a:lnTo>
                <a:lnTo>
                  <a:pt x="2031" y="1474"/>
                </a:lnTo>
                <a:lnTo>
                  <a:pt x="2028" y="1472"/>
                </a:lnTo>
                <a:lnTo>
                  <a:pt x="2026" y="1469"/>
                </a:lnTo>
                <a:lnTo>
                  <a:pt x="2021" y="1464"/>
                </a:lnTo>
                <a:lnTo>
                  <a:pt x="2018" y="1462"/>
                </a:lnTo>
                <a:lnTo>
                  <a:pt x="2014" y="1460"/>
                </a:lnTo>
                <a:lnTo>
                  <a:pt x="2008" y="1457"/>
                </a:lnTo>
                <a:lnTo>
                  <a:pt x="2002" y="1452"/>
                </a:lnTo>
                <a:lnTo>
                  <a:pt x="1997" y="1447"/>
                </a:lnTo>
                <a:lnTo>
                  <a:pt x="1994" y="1440"/>
                </a:lnTo>
                <a:lnTo>
                  <a:pt x="1985" y="1440"/>
                </a:lnTo>
                <a:lnTo>
                  <a:pt x="1977" y="1440"/>
                </a:lnTo>
                <a:lnTo>
                  <a:pt x="1972" y="1436"/>
                </a:lnTo>
                <a:lnTo>
                  <a:pt x="1967" y="1433"/>
                </a:lnTo>
                <a:lnTo>
                  <a:pt x="1962" y="1430"/>
                </a:lnTo>
                <a:lnTo>
                  <a:pt x="1955" y="1428"/>
                </a:lnTo>
                <a:lnTo>
                  <a:pt x="1948" y="1426"/>
                </a:lnTo>
                <a:lnTo>
                  <a:pt x="1939" y="1426"/>
                </a:lnTo>
                <a:lnTo>
                  <a:pt x="1939" y="1423"/>
                </a:lnTo>
                <a:lnTo>
                  <a:pt x="1938" y="1421"/>
                </a:lnTo>
                <a:lnTo>
                  <a:pt x="1933" y="1419"/>
                </a:lnTo>
                <a:lnTo>
                  <a:pt x="1933" y="1411"/>
                </a:lnTo>
                <a:lnTo>
                  <a:pt x="1931" y="1406"/>
                </a:lnTo>
                <a:lnTo>
                  <a:pt x="1926" y="1402"/>
                </a:lnTo>
                <a:lnTo>
                  <a:pt x="1921" y="1401"/>
                </a:lnTo>
                <a:lnTo>
                  <a:pt x="1909" y="1397"/>
                </a:lnTo>
                <a:lnTo>
                  <a:pt x="1904" y="1395"/>
                </a:lnTo>
                <a:lnTo>
                  <a:pt x="1898" y="1392"/>
                </a:lnTo>
                <a:lnTo>
                  <a:pt x="1890" y="1380"/>
                </a:lnTo>
                <a:lnTo>
                  <a:pt x="1880" y="1370"/>
                </a:lnTo>
                <a:lnTo>
                  <a:pt x="1870" y="1360"/>
                </a:lnTo>
                <a:lnTo>
                  <a:pt x="1858" y="1351"/>
                </a:lnTo>
                <a:lnTo>
                  <a:pt x="1858" y="1344"/>
                </a:lnTo>
                <a:lnTo>
                  <a:pt x="1854" y="1341"/>
                </a:lnTo>
                <a:lnTo>
                  <a:pt x="1849" y="1339"/>
                </a:lnTo>
                <a:lnTo>
                  <a:pt x="1844" y="1338"/>
                </a:lnTo>
                <a:lnTo>
                  <a:pt x="1842" y="1326"/>
                </a:lnTo>
                <a:lnTo>
                  <a:pt x="1837" y="1317"/>
                </a:lnTo>
                <a:lnTo>
                  <a:pt x="1834" y="1317"/>
                </a:lnTo>
                <a:lnTo>
                  <a:pt x="1830" y="1317"/>
                </a:lnTo>
                <a:lnTo>
                  <a:pt x="1829" y="1314"/>
                </a:lnTo>
                <a:lnTo>
                  <a:pt x="1829" y="1309"/>
                </a:lnTo>
                <a:lnTo>
                  <a:pt x="1827" y="1303"/>
                </a:lnTo>
                <a:lnTo>
                  <a:pt x="1823" y="1303"/>
                </a:lnTo>
                <a:lnTo>
                  <a:pt x="1823" y="1297"/>
                </a:lnTo>
                <a:lnTo>
                  <a:pt x="1822" y="1291"/>
                </a:lnTo>
                <a:lnTo>
                  <a:pt x="1818" y="1288"/>
                </a:lnTo>
                <a:lnTo>
                  <a:pt x="1815" y="1285"/>
                </a:lnTo>
                <a:lnTo>
                  <a:pt x="1808" y="1278"/>
                </a:lnTo>
                <a:lnTo>
                  <a:pt x="1805" y="1274"/>
                </a:lnTo>
                <a:lnTo>
                  <a:pt x="1803" y="1269"/>
                </a:lnTo>
                <a:lnTo>
                  <a:pt x="1803" y="1242"/>
                </a:lnTo>
                <a:lnTo>
                  <a:pt x="1800" y="1228"/>
                </a:lnTo>
                <a:lnTo>
                  <a:pt x="1796" y="1215"/>
                </a:lnTo>
                <a:lnTo>
                  <a:pt x="1794" y="1199"/>
                </a:lnTo>
                <a:lnTo>
                  <a:pt x="1793" y="1193"/>
                </a:lnTo>
                <a:lnTo>
                  <a:pt x="1789" y="1187"/>
                </a:lnTo>
                <a:lnTo>
                  <a:pt x="1793" y="1176"/>
                </a:lnTo>
                <a:lnTo>
                  <a:pt x="1793" y="1167"/>
                </a:lnTo>
                <a:lnTo>
                  <a:pt x="1789" y="1140"/>
                </a:lnTo>
                <a:lnTo>
                  <a:pt x="1788" y="1136"/>
                </a:lnTo>
                <a:lnTo>
                  <a:pt x="1784" y="1135"/>
                </a:lnTo>
                <a:lnTo>
                  <a:pt x="1776" y="1133"/>
                </a:lnTo>
                <a:lnTo>
                  <a:pt x="1772" y="1131"/>
                </a:lnTo>
                <a:lnTo>
                  <a:pt x="1769" y="1129"/>
                </a:lnTo>
                <a:lnTo>
                  <a:pt x="1765" y="1128"/>
                </a:lnTo>
                <a:lnTo>
                  <a:pt x="1762" y="1126"/>
                </a:lnTo>
                <a:lnTo>
                  <a:pt x="1762" y="1121"/>
                </a:lnTo>
                <a:lnTo>
                  <a:pt x="1762" y="1114"/>
                </a:lnTo>
                <a:lnTo>
                  <a:pt x="1760" y="1102"/>
                </a:lnTo>
                <a:lnTo>
                  <a:pt x="1760" y="1095"/>
                </a:lnTo>
                <a:lnTo>
                  <a:pt x="1762" y="1090"/>
                </a:lnTo>
                <a:lnTo>
                  <a:pt x="1764" y="1087"/>
                </a:lnTo>
                <a:lnTo>
                  <a:pt x="1769" y="1085"/>
                </a:lnTo>
                <a:lnTo>
                  <a:pt x="1769" y="1078"/>
                </a:lnTo>
                <a:lnTo>
                  <a:pt x="1771" y="1075"/>
                </a:lnTo>
                <a:lnTo>
                  <a:pt x="1774" y="1070"/>
                </a:lnTo>
                <a:lnTo>
                  <a:pt x="1776" y="1065"/>
                </a:lnTo>
                <a:lnTo>
                  <a:pt x="1776" y="1060"/>
                </a:lnTo>
                <a:lnTo>
                  <a:pt x="1777" y="1056"/>
                </a:lnTo>
                <a:lnTo>
                  <a:pt x="1779" y="1053"/>
                </a:lnTo>
                <a:lnTo>
                  <a:pt x="1783" y="1051"/>
                </a:lnTo>
                <a:lnTo>
                  <a:pt x="1791" y="1046"/>
                </a:lnTo>
                <a:lnTo>
                  <a:pt x="1796" y="1044"/>
                </a:lnTo>
                <a:lnTo>
                  <a:pt x="1803" y="1044"/>
                </a:lnTo>
                <a:lnTo>
                  <a:pt x="1808" y="1053"/>
                </a:lnTo>
                <a:lnTo>
                  <a:pt x="1812" y="1056"/>
                </a:lnTo>
                <a:lnTo>
                  <a:pt x="1817" y="1058"/>
                </a:lnTo>
                <a:lnTo>
                  <a:pt x="1817" y="1054"/>
                </a:lnTo>
                <a:lnTo>
                  <a:pt x="1820" y="1054"/>
                </a:lnTo>
                <a:lnTo>
                  <a:pt x="1823" y="1051"/>
                </a:lnTo>
                <a:lnTo>
                  <a:pt x="1830" y="1051"/>
                </a:lnTo>
                <a:lnTo>
                  <a:pt x="1835" y="1049"/>
                </a:lnTo>
                <a:lnTo>
                  <a:pt x="1839" y="1046"/>
                </a:lnTo>
                <a:lnTo>
                  <a:pt x="1842" y="1043"/>
                </a:lnTo>
                <a:lnTo>
                  <a:pt x="1849" y="1036"/>
                </a:lnTo>
                <a:lnTo>
                  <a:pt x="1852" y="1032"/>
                </a:lnTo>
                <a:lnTo>
                  <a:pt x="1858" y="1031"/>
                </a:lnTo>
                <a:lnTo>
                  <a:pt x="1856" y="1022"/>
                </a:lnTo>
                <a:lnTo>
                  <a:pt x="1858" y="1015"/>
                </a:lnTo>
                <a:lnTo>
                  <a:pt x="1861" y="1003"/>
                </a:lnTo>
                <a:lnTo>
                  <a:pt x="1866" y="993"/>
                </a:lnTo>
                <a:lnTo>
                  <a:pt x="1871" y="983"/>
                </a:lnTo>
                <a:lnTo>
                  <a:pt x="1868" y="978"/>
                </a:lnTo>
                <a:lnTo>
                  <a:pt x="1866" y="971"/>
                </a:lnTo>
                <a:lnTo>
                  <a:pt x="1863" y="966"/>
                </a:lnTo>
                <a:lnTo>
                  <a:pt x="1861" y="964"/>
                </a:lnTo>
                <a:lnTo>
                  <a:pt x="1858" y="962"/>
                </a:lnTo>
                <a:lnTo>
                  <a:pt x="1851" y="959"/>
                </a:lnTo>
                <a:lnTo>
                  <a:pt x="1844" y="952"/>
                </a:lnTo>
                <a:lnTo>
                  <a:pt x="1837" y="942"/>
                </a:lnTo>
                <a:lnTo>
                  <a:pt x="1837" y="937"/>
                </a:lnTo>
                <a:lnTo>
                  <a:pt x="1834" y="935"/>
                </a:lnTo>
                <a:lnTo>
                  <a:pt x="1829" y="935"/>
                </a:lnTo>
                <a:lnTo>
                  <a:pt x="1823" y="935"/>
                </a:lnTo>
                <a:lnTo>
                  <a:pt x="1813" y="935"/>
                </a:lnTo>
                <a:lnTo>
                  <a:pt x="1806" y="935"/>
                </a:lnTo>
                <a:lnTo>
                  <a:pt x="1803" y="935"/>
                </a:lnTo>
                <a:lnTo>
                  <a:pt x="1803" y="901"/>
                </a:lnTo>
                <a:lnTo>
                  <a:pt x="1803" y="884"/>
                </a:lnTo>
                <a:lnTo>
                  <a:pt x="1801" y="877"/>
                </a:lnTo>
                <a:lnTo>
                  <a:pt x="1800" y="875"/>
                </a:lnTo>
                <a:lnTo>
                  <a:pt x="1796" y="873"/>
                </a:lnTo>
                <a:lnTo>
                  <a:pt x="1788" y="873"/>
                </a:lnTo>
                <a:lnTo>
                  <a:pt x="1781" y="873"/>
                </a:lnTo>
                <a:lnTo>
                  <a:pt x="1774" y="872"/>
                </a:lnTo>
                <a:lnTo>
                  <a:pt x="1769" y="870"/>
                </a:lnTo>
                <a:lnTo>
                  <a:pt x="1764" y="867"/>
                </a:lnTo>
                <a:lnTo>
                  <a:pt x="1760" y="863"/>
                </a:lnTo>
                <a:lnTo>
                  <a:pt x="1755" y="853"/>
                </a:lnTo>
                <a:lnTo>
                  <a:pt x="1760" y="831"/>
                </a:lnTo>
                <a:lnTo>
                  <a:pt x="1765" y="810"/>
                </a:lnTo>
                <a:lnTo>
                  <a:pt x="1772" y="788"/>
                </a:lnTo>
                <a:lnTo>
                  <a:pt x="1776" y="764"/>
                </a:lnTo>
                <a:lnTo>
                  <a:pt x="1783" y="764"/>
                </a:lnTo>
                <a:lnTo>
                  <a:pt x="1788" y="763"/>
                </a:lnTo>
                <a:lnTo>
                  <a:pt x="1796" y="758"/>
                </a:lnTo>
                <a:lnTo>
                  <a:pt x="1796" y="754"/>
                </a:lnTo>
                <a:lnTo>
                  <a:pt x="1796" y="751"/>
                </a:lnTo>
                <a:lnTo>
                  <a:pt x="1800" y="749"/>
                </a:lnTo>
                <a:lnTo>
                  <a:pt x="1805" y="749"/>
                </a:lnTo>
                <a:lnTo>
                  <a:pt x="1808" y="747"/>
                </a:lnTo>
                <a:lnTo>
                  <a:pt x="1810" y="746"/>
                </a:lnTo>
                <a:lnTo>
                  <a:pt x="1810" y="744"/>
                </a:lnTo>
                <a:lnTo>
                  <a:pt x="1817" y="744"/>
                </a:lnTo>
                <a:lnTo>
                  <a:pt x="1823" y="742"/>
                </a:lnTo>
                <a:lnTo>
                  <a:pt x="1827" y="739"/>
                </a:lnTo>
                <a:lnTo>
                  <a:pt x="1830" y="734"/>
                </a:lnTo>
                <a:lnTo>
                  <a:pt x="1834" y="729"/>
                </a:lnTo>
                <a:lnTo>
                  <a:pt x="1837" y="725"/>
                </a:lnTo>
                <a:lnTo>
                  <a:pt x="1842" y="723"/>
                </a:lnTo>
                <a:lnTo>
                  <a:pt x="1851" y="723"/>
                </a:lnTo>
                <a:lnTo>
                  <a:pt x="1885" y="723"/>
                </a:lnTo>
                <a:lnTo>
                  <a:pt x="1881" y="730"/>
                </a:lnTo>
                <a:lnTo>
                  <a:pt x="1876" y="735"/>
                </a:lnTo>
                <a:lnTo>
                  <a:pt x="1866" y="746"/>
                </a:lnTo>
                <a:lnTo>
                  <a:pt x="1859" y="751"/>
                </a:lnTo>
                <a:lnTo>
                  <a:pt x="1856" y="756"/>
                </a:lnTo>
                <a:lnTo>
                  <a:pt x="1852" y="763"/>
                </a:lnTo>
                <a:lnTo>
                  <a:pt x="1851" y="771"/>
                </a:lnTo>
                <a:lnTo>
                  <a:pt x="1871" y="771"/>
                </a:lnTo>
                <a:lnTo>
                  <a:pt x="1880" y="766"/>
                </a:lnTo>
                <a:lnTo>
                  <a:pt x="1883" y="766"/>
                </a:lnTo>
                <a:lnTo>
                  <a:pt x="1887" y="766"/>
                </a:lnTo>
                <a:lnTo>
                  <a:pt x="1890" y="766"/>
                </a:lnTo>
                <a:lnTo>
                  <a:pt x="1897" y="763"/>
                </a:lnTo>
                <a:lnTo>
                  <a:pt x="1905" y="756"/>
                </a:lnTo>
                <a:lnTo>
                  <a:pt x="1914" y="751"/>
                </a:lnTo>
                <a:lnTo>
                  <a:pt x="1917" y="749"/>
                </a:lnTo>
                <a:lnTo>
                  <a:pt x="1926" y="744"/>
                </a:lnTo>
                <a:lnTo>
                  <a:pt x="1927" y="742"/>
                </a:lnTo>
                <a:lnTo>
                  <a:pt x="1929" y="740"/>
                </a:lnTo>
                <a:lnTo>
                  <a:pt x="1933" y="737"/>
                </a:lnTo>
                <a:lnTo>
                  <a:pt x="1938" y="735"/>
                </a:lnTo>
                <a:lnTo>
                  <a:pt x="1939" y="734"/>
                </a:lnTo>
                <a:lnTo>
                  <a:pt x="1939" y="730"/>
                </a:lnTo>
                <a:lnTo>
                  <a:pt x="1945" y="729"/>
                </a:lnTo>
                <a:lnTo>
                  <a:pt x="1948" y="727"/>
                </a:lnTo>
                <a:lnTo>
                  <a:pt x="1953" y="720"/>
                </a:lnTo>
                <a:lnTo>
                  <a:pt x="1955" y="718"/>
                </a:lnTo>
                <a:lnTo>
                  <a:pt x="1960" y="718"/>
                </a:lnTo>
                <a:lnTo>
                  <a:pt x="1965" y="718"/>
                </a:lnTo>
                <a:lnTo>
                  <a:pt x="1970" y="717"/>
                </a:lnTo>
                <a:lnTo>
                  <a:pt x="1974" y="713"/>
                </a:lnTo>
                <a:lnTo>
                  <a:pt x="1980" y="706"/>
                </a:lnTo>
                <a:lnTo>
                  <a:pt x="1985" y="698"/>
                </a:lnTo>
                <a:lnTo>
                  <a:pt x="1989" y="696"/>
                </a:lnTo>
                <a:lnTo>
                  <a:pt x="2011" y="683"/>
                </a:lnTo>
                <a:lnTo>
                  <a:pt x="2014" y="683"/>
                </a:lnTo>
                <a:lnTo>
                  <a:pt x="2014" y="679"/>
                </a:lnTo>
                <a:lnTo>
                  <a:pt x="2014" y="676"/>
                </a:lnTo>
                <a:lnTo>
                  <a:pt x="2021" y="676"/>
                </a:lnTo>
                <a:lnTo>
                  <a:pt x="2028" y="676"/>
                </a:lnTo>
                <a:lnTo>
                  <a:pt x="2042" y="676"/>
                </a:lnTo>
                <a:lnTo>
                  <a:pt x="2047" y="671"/>
                </a:lnTo>
                <a:lnTo>
                  <a:pt x="2052" y="665"/>
                </a:lnTo>
                <a:lnTo>
                  <a:pt x="2054" y="657"/>
                </a:lnTo>
                <a:lnTo>
                  <a:pt x="2055" y="648"/>
                </a:lnTo>
                <a:lnTo>
                  <a:pt x="2059" y="643"/>
                </a:lnTo>
                <a:lnTo>
                  <a:pt x="2062" y="638"/>
                </a:lnTo>
                <a:lnTo>
                  <a:pt x="2066" y="635"/>
                </a:lnTo>
                <a:lnTo>
                  <a:pt x="2069" y="628"/>
                </a:lnTo>
                <a:lnTo>
                  <a:pt x="2072" y="630"/>
                </a:lnTo>
                <a:lnTo>
                  <a:pt x="2074" y="631"/>
                </a:lnTo>
                <a:lnTo>
                  <a:pt x="2076" y="638"/>
                </a:lnTo>
                <a:lnTo>
                  <a:pt x="2078" y="645"/>
                </a:lnTo>
                <a:lnTo>
                  <a:pt x="2079" y="648"/>
                </a:lnTo>
                <a:lnTo>
                  <a:pt x="2083" y="648"/>
                </a:lnTo>
                <a:lnTo>
                  <a:pt x="2117" y="648"/>
                </a:lnTo>
                <a:lnTo>
                  <a:pt x="2124" y="648"/>
                </a:lnTo>
                <a:lnTo>
                  <a:pt x="2127" y="647"/>
                </a:lnTo>
                <a:lnTo>
                  <a:pt x="2127" y="643"/>
                </a:lnTo>
                <a:lnTo>
                  <a:pt x="2124" y="642"/>
                </a:lnTo>
                <a:lnTo>
                  <a:pt x="2125" y="638"/>
                </a:lnTo>
                <a:lnTo>
                  <a:pt x="2127" y="636"/>
                </a:lnTo>
                <a:lnTo>
                  <a:pt x="2130" y="636"/>
                </a:lnTo>
                <a:lnTo>
                  <a:pt x="2132" y="636"/>
                </a:lnTo>
                <a:lnTo>
                  <a:pt x="2137" y="640"/>
                </a:lnTo>
                <a:lnTo>
                  <a:pt x="2144" y="642"/>
                </a:lnTo>
                <a:lnTo>
                  <a:pt x="2149" y="650"/>
                </a:lnTo>
                <a:lnTo>
                  <a:pt x="2153" y="654"/>
                </a:lnTo>
                <a:lnTo>
                  <a:pt x="2158" y="655"/>
                </a:lnTo>
                <a:lnTo>
                  <a:pt x="2163" y="654"/>
                </a:lnTo>
                <a:lnTo>
                  <a:pt x="2166" y="652"/>
                </a:lnTo>
                <a:lnTo>
                  <a:pt x="2171" y="645"/>
                </a:lnTo>
                <a:lnTo>
                  <a:pt x="2177" y="638"/>
                </a:lnTo>
                <a:lnTo>
                  <a:pt x="2180" y="636"/>
                </a:lnTo>
                <a:lnTo>
                  <a:pt x="2185" y="635"/>
                </a:lnTo>
                <a:lnTo>
                  <a:pt x="2188" y="630"/>
                </a:lnTo>
                <a:lnTo>
                  <a:pt x="2190" y="626"/>
                </a:lnTo>
                <a:lnTo>
                  <a:pt x="2188" y="623"/>
                </a:lnTo>
                <a:lnTo>
                  <a:pt x="2185" y="621"/>
                </a:lnTo>
                <a:lnTo>
                  <a:pt x="2185" y="616"/>
                </a:lnTo>
                <a:lnTo>
                  <a:pt x="2187" y="613"/>
                </a:lnTo>
                <a:lnTo>
                  <a:pt x="2188" y="609"/>
                </a:lnTo>
                <a:lnTo>
                  <a:pt x="2192" y="607"/>
                </a:lnTo>
                <a:lnTo>
                  <a:pt x="2192" y="599"/>
                </a:lnTo>
                <a:lnTo>
                  <a:pt x="2192" y="592"/>
                </a:lnTo>
                <a:lnTo>
                  <a:pt x="2188" y="587"/>
                </a:lnTo>
                <a:lnTo>
                  <a:pt x="2187" y="582"/>
                </a:lnTo>
                <a:lnTo>
                  <a:pt x="2180" y="573"/>
                </a:lnTo>
                <a:lnTo>
                  <a:pt x="2178" y="567"/>
                </a:lnTo>
                <a:lnTo>
                  <a:pt x="2178" y="560"/>
                </a:lnTo>
                <a:lnTo>
                  <a:pt x="2182" y="551"/>
                </a:lnTo>
                <a:lnTo>
                  <a:pt x="2185" y="543"/>
                </a:lnTo>
                <a:lnTo>
                  <a:pt x="2188" y="534"/>
                </a:lnTo>
                <a:lnTo>
                  <a:pt x="2192" y="526"/>
                </a:lnTo>
                <a:lnTo>
                  <a:pt x="2151" y="526"/>
                </a:lnTo>
                <a:lnTo>
                  <a:pt x="2151" y="517"/>
                </a:lnTo>
                <a:lnTo>
                  <a:pt x="2147" y="512"/>
                </a:lnTo>
                <a:lnTo>
                  <a:pt x="2144" y="505"/>
                </a:lnTo>
                <a:lnTo>
                  <a:pt x="2144" y="498"/>
                </a:lnTo>
                <a:lnTo>
                  <a:pt x="2144" y="493"/>
                </a:lnTo>
                <a:lnTo>
                  <a:pt x="2146" y="488"/>
                </a:lnTo>
                <a:lnTo>
                  <a:pt x="2147" y="483"/>
                </a:lnTo>
                <a:lnTo>
                  <a:pt x="2149" y="481"/>
                </a:lnTo>
                <a:lnTo>
                  <a:pt x="2156" y="476"/>
                </a:lnTo>
                <a:lnTo>
                  <a:pt x="2165" y="471"/>
                </a:lnTo>
                <a:lnTo>
                  <a:pt x="2173" y="452"/>
                </a:lnTo>
                <a:lnTo>
                  <a:pt x="2177" y="442"/>
                </a:lnTo>
                <a:lnTo>
                  <a:pt x="2178" y="430"/>
                </a:lnTo>
                <a:lnTo>
                  <a:pt x="2173" y="430"/>
                </a:lnTo>
                <a:lnTo>
                  <a:pt x="2171" y="427"/>
                </a:lnTo>
                <a:lnTo>
                  <a:pt x="2166" y="422"/>
                </a:lnTo>
                <a:lnTo>
                  <a:pt x="2165" y="418"/>
                </a:lnTo>
                <a:lnTo>
                  <a:pt x="2161" y="416"/>
                </a:lnTo>
                <a:lnTo>
                  <a:pt x="2156" y="416"/>
                </a:lnTo>
                <a:lnTo>
                  <a:pt x="2151" y="416"/>
                </a:lnTo>
                <a:lnTo>
                  <a:pt x="2151" y="411"/>
                </a:lnTo>
                <a:lnTo>
                  <a:pt x="2147" y="410"/>
                </a:lnTo>
                <a:lnTo>
                  <a:pt x="2142" y="410"/>
                </a:lnTo>
                <a:lnTo>
                  <a:pt x="2137" y="410"/>
                </a:lnTo>
                <a:lnTo>
                  <a:pt x="2127" y="410"/>
                </a:lnTo>
                <a:lnTo>
                  <a:pt x="2120" y="410"/>
                </a:lnTo>
                <a:lnTo>
                  <a:pt x="2117" y="410"/>
                </a:lnTo>
                <a:lnTo>
                  <a:pt x="2110" y="410"/>
                </a:lnTo>
                <a:lnTo>
                  <a:pt x="2107" y="411"/>
                </a:lnTo>
                <a:lnTo>
                  <a:pt x="2105" y="413"/>
                </a:lnTo>
                <a:lnTo>
                  <a:pt x="2103" y="416"/>
                </a:lnTo>
                <a:lnTo>
                  <a:pt x="2098" y="416"/>
                </a:lnTo>
                <a:lnTo>
                  <a:pt x="2096" y="413"/>
                </a:lnTo>
                <a:lnTo>
                  <a:pt x="2093" y="411"/>
                </a:lnTo>
                <a:lnTo>
                  <a:pt x="2089" y="410"/>
                </a:lnTo>
                <a:lnTo>
                  <a:pt x="2093" y="384"/>
                </a:lnTo>
                <a:lnTo>
                  <a:pt x="2095" y="372"/>
                </a:lnTo>
                <a:lnTo>
                  <a:pt x="2098" y="360"/>
                </a:lnTo>
                <a:lnTo>
                  <a:pt x="2101" y="350"/>
                </a:lnTo>
                <a:lnTo>
                  <a:pt x="2108" y="341"/>
                </a:lnTo>
                <a:lnTo>
                  <a:pt x="2115" y="333"/>
                </a:lnTo>
                <a:lnTo>
                  <a:pt x="2124" y="328"/>
                </a:lnTo>
                <a:lnTo>
                  <a:pt x="2129" y="328"/>
                </a:lnTo>
                <a:lnTo>
                  <a:pt x="2130" y="328"/>
                </a:lnTo>
                <a:lnTo>
                  <a:pt x="2132" y="328"/>
                </a:lnTo>
                <a:lnTo>
                  <a:pt x="2134" y="328"/>
                </a:lnTo>
                <a:lnTo>
                  <a:pt x="2137" y="328"/>
                </a:lnTo>
                <a:lnTo>
                  <a:pt x="2139" y="326"/>
                </a:lnTo>
                <a:lnTo>
                  <a:pt x="2141" y="326"/>
                </a:lnTo>
                <a:lnTo>
                  <a:pt x="2142" y="326"/>
                </a:lnTo>
                <a:lnTo>
                  <a:pt x="2146" y="322"/>
                </a:lnTo>
                <a:lnTo>
                  <a:pt x="2147" y="322"/>
                </a:lnTo>
                <a:lnTo>
                  <a:pt x="2147" y="321"/>
                </a:lnTo>
                <a:lnTo>
                  <a:pt x="2158" y="309"/>
                </a:lnTo>
                <a:lnTo>
                  <a:pt x="2165" y="304"/>
                </a:lnTo>
                <a:lnTo>
                  <a:pt x="2171" y="300"/>
                </a:lnTo>
                <a:lnTo>
                  <a:pt x="2173" y="297"/>
                </a:lnTo>
                <a:lnTo>
                  <a:pt x="2177" y="295"/>
                </a:lnTo>
                <a:lnTo>
                  <a:pt x="2180" y="294"/>
                </a:lnTo>
                <a:lnTo>
                  <a:pt x="2185" y="294"/>
                </a:lnTo>
                <a:lnTo>
                  <a:pt x="2187" y="288"/>
                </a:lnTo>
                <a:lnTo>
                  <a:pt x="2190" y="285"/>
                </a:lnTo>
                <a:lnTo>
                  <a:pt x="2192" y="283"/>
                </a:lnTo>
                <a:lnTo>
                  <a:pt x="2192" y="280"/>
                </a:lnTo>
                <a:lnTo>
                  <a:pt x="2185" y="280"/>
                </a:lnTo>
                <a:lnTo>
                  <a:pt x="2180" y="278"/>
                </a:lnTo>
                <a:lnTo>
                  <a:pt x="2171" y="273"/>
                </a:lnTo>
                <a:lnTo>
                  <a:pt x="2168" y="273"/>
                </a:lnTo>
                <a:lnTo>
                  <a:pt x="2165" y="273"/>
                </a:lnTo>
                <a:lnTo>
                  <a:pt x="2165" y="270"/>
                </a:lnTo>
                <a:lnTo>
                  <a:pt x="2165" y="266"/>
                </a:lnTo>
                <a:lnTo>
                  <a:pt x="2158" y="265"/>
                </a:lnTo>
                <a:lnTo>
                  <a:pt x="2151" y="266"/>
                </a:lnTo>
                <a:lnTo>
                  <a:pt x="2144" y="266"/>
                </a:lnTo>
                <a:lnTo>
                  <a:pt x="2137" y="266"/>
                </a:lnTo>
                <a:lnTo>
                  <a:pt x="2134" y="265"/>
                </a:lnTo>
                <a:lnTo>
                  <a:pt x="2132" y="263"/>
                </a:lnTo>
                <a:lnTo>
                  <a:pt x="2127" y="258"/>
                </a:lnTo>
                <a:lnTo>
                  <a:pt x="2120" y="254"/>
                </a:lnTo>
                <a:lnTo>
                  <a:pt x="2117" y="253"/>
                </a:lnTo>
                <a:lnTo>
                  <a:pt x="2110" y="253"/>
                </a:lnTo>
                <a:lnTo>
                  <a:pt x="2069" y="253"/>
                </a:lnTo>
                <a:lnTo>
                  <a:pt x="2067" y="256"/>
                </a:lnTo>
                <a:lnTo>
                  <a:pt x="2064" y="258"/>
                </a:lnTo>
                <a:lnTo>
                  <a:pt x="2055" y="259"/>
                </a:lnTo>
                <a:lnTo>
                  <a:pt x="2054" y="263"/>
                </a:lnTo>
                <a:lnTo>
                  <a:pt x="2050" y="265"/>
                </a:lnTo>
                <a:lnTo>
                  <a:pt x="2042" y="266"/>
                </a:lnTo>
                <a:lnTo>
                  <a:pt x="2038" y="263"/>
                </a:lnTo>
                <a:lnTo>
                  <a:pt x="2035" y="259"/>
                </a:lnTo>
                <a:lnTo>
                  <a:pt x="2026" y="254"/>
                </a:lnTo>
                <a:lnTo>
                  <a:pt x="2016" y="251"/>
                </a:lnTo>
                <a:lnTo>
                  <a:pt x="2008" y="246"/>
                </a:lnTo>
                <a:lnTo>
                  <a:pt x="1984" y="246"/>
                </a:lnTo>
                <a:lnTo>
                  <a:pt x="1962" y="244"/>
                </a:lnTo>
                <a:lnTo>
                  <a:pt x="1943" y="239"/>
                </a:lnTo>
                <a:lnTo>
                  <a:pt x="1926" y="232"/>
                </a:lnTo>
                <a:lnTo>
                  <a:pt x="1921" y="229"/>
                </a:lnTo>
                <a:lnTo>
                  <a:pt x="1914" y="227"/>
                </a:lnTo>
                <a:lnTo>
                  <a:pt x="1909" y="224"/>
                </a:lnTo>
                <a:lnTo>
                  <a:pt x="1907" y="222"/>
                </a:lnTo>
                <a:lnTo>
                  <a:pt x="1905" y="218"/>
                </a:lnTo>
                <a:lnTo>
                  <a:pt x="1878" y="218"/>
                </a:lnTo>
                <a:lnTo>
                  <a:pt x="1878" y="215"/>
                </a:lnTo>
                <a:lnTo>
                  <a:pt x="1876" y="213"/>
                </a:lnTo>
                <a:lnTo>
                  <a:pt x="1871" y="212"/>
                </a:lnTo>
                <a:lnTo>
                  <a:pt x="1868" y="208"/>
                </a:lnTo>
                <a:lnTo>
                  <a:pt x="1864" y="205"/>
                </a:lnTo>
                <a:lnTo>
                  <a:pt x="1856" y="200"/>
                </a:lnTo>
                <a:lnTo>
                  <a:pt x="1847" y="195"/>
                </a:lnTo>
                <a:lnTo>
                  <a:pt x="1846" y="189"/>
                </a:lnTo>
                <a:lnTo>
                  <a:pt x="1844" y="184"/>
                </a:lnTo>
                <a:lnTo>
                  <a:pt x="1839" y="184"/>
                </a:lnTo>
                <a:lnTo>
                  <a:pt x="1834" y="184"/>
                </a:lnTo>
                <a:lnTo>
                  <a:pt x="1829" y="179"/>
                </a:lnTo>
                <a:lnTo>
                  <a:pt x="1820" y="176"/>
                </a:lnTo>
                <a:lnTo>
                  <a:pt x="1817" y="176"/>
                </a:lnTo>
                <a:lnTo>
                  <a:pt x="1810" y="178"/>
                </a:lnTo>
                <a:lnTo>
                  <a:pt x="1805" y="169"/>
                </a:lnTo>
                <a:lnTo>
                  <a:pt x="1803" y="164"/>
                </a:lnTo>
                <a:lnTo>
                  <a:pt x="1803" y="157"/>
                </a:lnTo>
                <a:lnTo>
                  <a:pt x="1796" y="157"/>
                </a:lnTo>
                <a:lnTo>
                  <a:pt x="1791" y="155"/>
                </a:lnTo>
                <a:lnTo>
                  <a:pt x="1788" y="152"/>
                </a:lnTo>
                <a:lnTo>
                  <a:pt x="1783" y="150"/>
                </a:lnTo>
                <a:lnTo>
                  <a:pt x="1779" y="142"/>
                </a:lnTo>
                <a:lnTo>
                  <a:pt x="1776" y="133"/>
                </a:lnTo>
                <a:lnTo>
                  <a:pt x="1772" y="125"/>
                </a:lnTo>
                <a:lnTo>
                  <a:pt x="1769" y="116"/>
                </a:lnTo>
                <a:lnTo>
                  <a:pt x="1765" y="109"/>
                </a:lnTo>
                <a:lnTo>
                  <a:pt x="1762" y="104"/>
                </a:lnTo>
                <a:lnTo>
                  <a:pt x="1752" y="96"/>
                </a:lnTo>
                <a:lnTo>
                  <a:pt x="1747" y="92"/>
                </a:lnTo>
                <a:lnTo>
                  <a:pt x="1743" y="85"/>
                </a:lnTo>
                <a:lnTo>
                  <a:pt x="1742" y="79"/>
                </a:lnTo>
                <a:lnTo>
                  <a:pt x="1742" y="68"/>
                </a:lnTo>
                <a:lnTo>
                  <a:pt x="1742" y="58"/>
                </a:lnTo>
                <a:lnTo>
                  <a:pt x="1743" y="50"/>
                </a:lnTo>
                <a:lnTo>
                  <a:pt x="1748" y="45"/>
                </a:lnTo>
                <a:lnTo>
                  <a:pt x="1755" y="41"/>
                </a:lnTo>
                <a:lnTo>
                  <a:pt x="1757" y="38"/>
                </a:lnTo>
                <a:lnTo>
                  <a:pt x="1760" y="36"/>
                </a:lnTo>
                <a:lnTo>
                  <a:pt x="1765" y="31"/>
                </a:lnTo>
                <a:lnTo>
                  <a:pt x="1769" y="29"/>
                </a:lnTo>
                <a:lnTo>
                  <a:pt x="1771" y="26"/>
                </a:lnTo>
                <a:lnTo>
                  <a:pt x="1771" y="21"/>
                </a:lnTo>
                <a:lnTo>
                  <a:pt x="1769" y="14"/>
                </a:lnTo>
                <a:lnTo>
                  <a:pt x="1767" y="10"/>
                </a:lnTo>
                <a:lnTo>
                  <a:pt x="1764" y="9"/>
                </a:lnTo>
                <a:lnTo>
                  <a:pt x="1755" y="7"/>
                </a:lnTo>
                <a:lnTo>
                  <a:pt x="1755" y="2"/>
                </a:lnTo>
                <a:lnTo>
                  <a:pt x="1752" y="0"/>
                </a:lnTo>
                <a:lnTo>
                  <a:pt x="1747" y="0"/>
                </a:lnTo>
                <a:lnTo>
                  <a:pt x="1742" y="0"/>
                </a:lnTo>
                <a:lnTo>
                  <a:pt x="1731" y="0"/>
                </a:lnTo>
                <a:lnTo>
                  <a:pt x="1725" y="0"/>
                </a:lnTo>
                <a:lnTo>
                  <a:pt x="1721" y="0"/>
                </a:lnTo>
                <a:lnTo>
                  <a:pt x="1702" y="9"/>
                </a:lnTo>
                <a:lnTo>
                  <a:pt x="1692" y="12"/>
                </a:lnTo>
                <a:lnTo>
                  <a:pt x="1680" y="14"/>
                </a:lnTo>
                <a:lnTo>
                  <a:pt x="1675" y="17"/>
                </a:lnTo>
                <a:lnTo>
                  <a:pt x="1668" y="19"/>
                </a:lnTo>
                <a:lnTo>
                  <a:pt x="1663" y="22"/>
                </a:lnTo>
                <a:lnTo>
                  <a:pt x="1661" y="24"/>
                </a:lnTo>
                <a:lnTo>
                  <a:pt x="1660" y="28"/>
                </a:lnTo>
                <a:lnTo>
                  <a:pt x="1655" y="31"/>
                </a:lnTo>
                <a:lnTo>
                  <a:pt x="1649" y="34"/>
                </a:lnTo>
                <a:lnTo>
                  <a:pt x="1644" y="39"/>
                </a:lnTo>
                <a:lnTo>
                  <a:pt x="1639" y="41"/>
                </a:lnTo>
                <a:lnTo>
                  <a:pt x="1557" y="41"/>
                </a:lnTo>
                <a:lnTo>
                  <a:pt x="1544" y="39"/>
                </a:lnTo>
                <a:lnTo>
                  <a:pt x="1533" y="34"/>
                </a:lnTo>
                <a:lnTo>
                  <a:pt x="1521" y="29"/>
                </a:lnTo>
                <a:lnTo>
                  <a:pt x="1509" y="28"/>
                </a:lnTo>
                <a:lnTo>
                  <a:pt x="1501" y="29"/>
                </a:lnTo>
                <a:lnTo>
                  <a:pt x="1496" y="31"/>
                </a:lnTo>
                <a:lnTo>
                  <a:pt x="1484" y="36"/>
                </a:lnTo>
                <a:lnTo>
                  <a:pt x="1470" y="39"/>
                </a:lnTo>
                <a:lnTo>
                  <a:pt x="1463" y="41"/>
                </a:lnTo>
                <a:lnTo>
                  <a:pt x="1455" y="41"/>
                </a:lnTo>
                <a:lnTo>
                  <a:pt x="1443" y="48"/>
                </a:lnTo>
                <a:lnTo>
                  <a:pt x="1431" y="51"/>
                </a:lnTo>
                <a:lnTo>
                  <a:pt x="1419" y="57"/>
                </a:lnTo>
                <a:lnTo>
                  <a:pt x="1407" y="62"/>
                </a:lnTo>
                <a:lnTo>
                  <a:pt x="1404" y="63"/>
                </a:lnTo>
                <a:lnTo>
                  <a:pt x="1402" y="67"/>
                </a:lnTo>
                <a:lnTo>
                  <a:pt x="1400" y="75"/>
                </a:lnTo>
                <a:lnTo>
                  <a:pt x="1397" y="75"/>
                </a:lnTo>
                <a:lnTo>
                  <a:pt x="1395" y="77"/>
                </a:lnTo>
                <a:lnTo>
                  <a:pt x="1394" y="82"/>
                </a:lnTo>
                <a:lnTo>
                  <a:pt x="1380" y="103"/>
                </a:lnTo>
                <a:lnTo>
                  <a:pt x="1375" y="114"/>
                </a:lnTo>
                <a:lnTo>
                  <a:pt x="1371" y="120"/>
                </a:lnTo>
                <a:lnTo>
                  <a:pt x="1366" y="123"/>
                </a:lnTo>
                <a:lnTo>
                  <a:pt x="1365" y="125"/>
                </a:lnTo>
                <a:lnTo>
                  <a:pt x="1363" y="126"/>
                </a:lnTo>
                <a:lnTo>
                  <a:pt x="1359" y="130"/>
                </a:lnTo>
                <a:lnTo>
                  <a:pt x="1354" y="132"/>
                </a:lnTo>
                <a:lnTo>
                  <a:pt x="1353" y="133"/>
                </a:lnTo>
                <a:lnTo>
                  <a:pt x="1353" y="137"/>
                </a:lnTo>
                <a:lnTo>
                  <a:pt x="1337" y="135"/>
                </a:lnTo>
                <a:lnTo>
                  <a:pt x="1325" y="132"/>
                </a:lnTo>
                <a:lnTo>
                  <a:pt x="1315" y="126"/>
                </a:lnTo>
                <a:lnTo>
                  <a:pt x="1305" y="120"/>
                </a:lnTo>
                <a:lnTo>
                  <a:pt x="1288" y="104"/>
                </a:lnTo>
                <a:lnTo>
                  <a:pt x="1279" y="96"/>
                </a:lnTo>
                <a:lnTo>
                  <a:pt x="1271" y="89"/>
                </a:lnTo>
                <a:lnTo>
                  <a:pt x="1261" y="92"/>
                </a:lnTo>
                <a:lnTo>
                  <a:pt x="1250" y="96"/>
                </a:lnTo>
                <a:lnTo>
                  <a:pt x="1232" y="104"/>
                </a:lnTo>
                <a:lnTo>
                  <a:pt x="1215" y="114"/>
                </a:lnTo>
                <a:lnTo>
                  <a:pt x="1196" y="123"/>
                </a:lnTo>
                <a:lnTo>
                  <a:pt x="1194" y="128"/>
                </a:lnTo>
                <a:lnTo>
                  <a:pt x="1192" y="130"/>
                </a:lnTo>
                <a:lnTo>
                  <a:pt x="1189" y="130"/>
                </a:lnTo>
                <a:lnTo>
                  <a:pt x="1189" y="137"/>
                </a:lnTo>
                <a:lnTo>
                  <a:pt x="1189" y="150"/>
                </a:lnTo>
                <a:lnTo>
                  <a:pt x="1189" y="178"/>
                </a:lnTo>
                <a:lnTo>
                  <a:pt x="1187" y="183"/>
                </a:lnTo>
                <a:lnTo>
                  <a:pt x="1186" y="184"/>
                </a:lnTo>
                <a:lnTo>
                  <a:pt x="1182" y="184"/>
                </a:lnTo>
                <a:lnTo>
                  <a:pt x="1182" y="198"/>
                </a:lnTo>
                <a:lnTo>
                  <a:pt x="1180" y="203"/>
                </a:lnTo>
                <a:lnTo>
                  <a:pt x="1179" y="205"/>
                </a:lnTo>
                <a:lnTo>
                  <a:pt x="1175" y="205"/>
                </a:lnTo>
                <a:lnTo>
                  <a:pt x="1175" y="212"/>
                </a:lnTo>
                <a:lnTo>
                  <a:pt x="1180" y="213"/>
                </a:lnTo>
                <a:lnTo>
                  <a:pt x="1182" y="215"/>
                </a:lnTo>
                <a:lnTo>
                  <a:pt x="1182" y="218"/>
                </a:lnTo>
                <a:lnTo>
                  <a:pt x="1187" y="220"/>
                </a:lnTo>
                <a:lnTo>
                  <a:pt x="1189" y="222"/>
                </a:lnTo>
                <a:lnTo>
                  <a:pt x="1189" y="225"/>
                </a:lnTo>
                <a:lnTo>
                  <a:pt x="1194" y="227"/>
                </a:lnTo>
                <a:lnTo>
                  <a:pt x="1196" y="229"/>
                </a:lnTo>
                <a:lnTo>
                  <a:pt x="1196" y="232"/>
                </a:lnTo>
                <a:lnTo>
                  <a:pt x="1191" y="230"/>
                </a:lnTo>
                <a:lnTo>
                  <a:pt x="1189" y="229"/>
                </a:lnTo>
                <a:lnTo>
                  <a:pt x="1189" y="225"/>
                </a:lnTo>
                <a:lnTo>
                  <a:pt x="1182" y="225"/>
                </a:lnTo>
                <a:lnTo>
                  <a:pt x="1175" y="227"/>
                </a:lnTo>
                <a:lnTo>
                  <a:pt x="1168" y="225"/>
                </a:lnTo>
                <a:lnTo>
                  <a:pt x="1165" y="224"/>
                </a:lnTo>
                <a:lnTo>
                  <a:pt x="1162" y="222"/>
                </a:lnTo>
                <a:lnTo>
                  <a:pt x="1155" y="215"/>
                </a:lnTo>
                <a:lnTo>
                  <a:pt x="1151" y="213"/>
                </a:lnTo>
                <a:lnTo>
                  <a:pt x="1148" y="212"/>
                </a:lnTo>
                <a:lnTo>
                  <a:pt x="1148" y="207"/>
                </a:lnTo>
                <a:lnTo>
                  <a:pt x="1145" y="205"/>
                </a:lnTo>
                <a:lnTo>
                  <a:pt x="1139" y="205"/>
                </a:lnTo>
                <a:lnTo>
                  <a:pt x="1134" y="205"/>
                </a:lnTo>
                <a:lnTo>
                  <a:pt x="1124" y="205"/>
                </a:lnTo>
                <a:lnTo>
                  <a:pt x="1117" y="205"/>
                </a:lnTo>
                <a:lnTo>
                  <a:pt x="1114" y="205"/>
                </a:lnTo>
                <a:lnTo>
                  <a:pt x="1102" y="207"/>
                </a:lnTo>
                <a:lnTo>
                  <a:pt x="1097" y="208"/>
                </a:lnTo>
                <a:lnTo>
                  <a:pt x="1093" y="212"/>
                </a:lnTo>
                <a:lnTo>
                  <a:pt x="1092" y="215"/>
                </a:lnTo>
                <a:lnTo>
                  <a:pt x="1090" y="217"/>
                </a:lnTo>
                <a:lnTo>
                  <a:pt x="1090" y="218"/>
                </a:lnTo>
                <a:lnTo>
                  <a:pt x="1086" y="222"/>
                </a:lnTo>
                <a:lnTo>
                  <a:pt x="1081" y="225"/>
                </a:lnTo>
                <a:lnTo>
                  <a:pt x="1080" y="225"/>
                </a:lnTo>
                <a:lnTo>
                  <a:pt x="1080" y="227"/>
                </a:lnTo>
                <a:lnTo>
                  <a:pt x="1073" y="229"/>
                </a:lnTo>
                <a:lnTo>
                  <a:pt x="1068" y="232"/>
                </a:lnTo>
                <a:lnTo>
                  <a:pt x="1068" y="236"/>
                </a:lnTo>
                <a:lnTo>
                  <a:pt x="1066" y="237"/>
                </a:lnTo>
                <a:lnTo>
                  <a:pt x="1068" y="247"/>
                </a:lnTo>
                <a:lnTo>
                  <a:pt x="1068" y="249"/>
                </a:lnTo>
                <a:lnTo>
                  <a:pt x="1066" y="249"/>
                </a:lnTo>
                <a:lnTo>
                  <a:pt x="1066" y="253"/>
                </a:lnTo>
                <a:lnTo>
                  <a:pt x="1066" y="259"/>
                </a:lnTo>
                <a:lnTo>
                  <a:pt x="1068" y="265"/>
                </a:lnTo>
                <a:lnTo>
                  <a:pt x="1068" y="270"/>
                </a:lnTo>
                <a:lnTo>
                  <a:pt x="1069" y="275"/>
                </a:lnTo>
                <a:lnTo>
                  <a:pt x="1071" y="280"/>
                </a:lnTo>
                <a:lnTo>
                  <a:pt x="1071" y="283"/>
                </a:lnTo>
                <a:lnTo>
                  <a:pt x="1074" y="288"/>
                </a:lnTo>
                <a:lnTo>
                  <a:pt x="1076" y="292"/>
                </a:lnTo>
                <a:lnTo>
                  <a:pt x="1078" y="295"/>
                </a:lnTo>
                <a:lnTo>
                  <a:pt x="1080" y="299"/>
                </a:lnTo>
                <a:lnTo>
                  <a:pt x="1083" y="302"/>
                </a:lnTo>
                <a:lnTo>
                  <a:pt x="1086" y="304"/>
                </a:lnTo>
                <a:lnTo>
                  <a:pt x="1090" y="307"/>
                </a:lnTo>
                <a:lnTo>
                  <a:pt x="1093" y="309"/>
                </a:lnTo>
                <a:lnTo>
                  <a:pt x="1100" y="314"/>
                </a:lnTo>
                <a:lnTo>
                  <a:pt x="1100" y="341"/>
                </a:lnTo>
                <a:lnTo>
                  <a:pt x="1100" y="346"/>
                </a:lnTo>
                <a:lnTo>
                  <a:pt x="1100" y="351"/>
                </a:lnTo>
                <a:lnTo>
                  <a:pt x="1105" y="357"/>
                </a:lnTo>
                <a:lnTo>
                  <a:pt x="1107" y="363"/>
                </a:lnTo>
                <a:lnTo>
                  <a:pt x="1109" y="369"/>
                </a:lnTo>
                <a:lnTo>
                  <a:pt x="1107" y="375"/>
                </a:lnTo>
                <a:lnTo>
                  <a:pt x="1098" y="375"/>
                </a:lnTo>
                <a:lnTo>
                  <a:pt x="1093" y="372"/>
                </a:lnTo>
                <a:lnTo>
                  <a:pt x="1090" y="367"/>
                </a:lnTo>
                <a:lnTo>
                  <a:pt x="1086" y="362"/>
                </a:lnTo>
                <a:lnTo>
                  <a:pt x="1078" y="362"/>
                </a:lnTo>
                <a:lnTo>
                  <a:pt x="1073" y="358"/>
                </a:lnTo>
                <a:lnTo>
                  <a:pt x="1069" y="353"/>
                </a:lnTo>
                <a:lnTo>
                  <a:pt x="1066" y="348"/>
                </a:lnTo>
                <a:lnTo>
                  <a:pt x="1066" y="334"/>
                </a:lnTo>
                <a:lnTo>
                  <a:pt x="1066" y="326"/>
                </a:lnTo>
                <a:lnTo>
                  <a:pt x="1064" y="319"/>
                </a:lnTo>
                <a:lnTo>
                  <a:pt x="1061" y="314"/>
                </a:lnTo>
                <a:lnTo>
                  <a:pt x="1059" y="307"/>
                </a:lnTo>
                <a:lnTo>
                  <a:pt x="1045" y="309"/>
                </a:lnTo>
                <a:lnTo>
                  <a:pt x="1042" y="309"/>
                </a:lnTo>
                <a:lnTo>
                  <a:pt x="1034" y="311"/>
                </a:lnTo>
                <a:lnTo>
                  <a:pt x="1030" y="311"/>
                </a:lnTo>
                <a:lnTo>
                  <a:pt x="1020" y="312"/>
                </a:lnTo>
                <a:lnTo>
                  <a:pt x="1018" y="314"/>
                </a:lnTo>
                <a:lnTo>
                  <a:pt x="1008" y="316"/>
                </a:lnTo>
                <a:lnTo>
                  <a:pt x="1005" y="317"/>
                </a:lnTo>
                <a:lnTo>
                  <a:pt x="996" y="319"/>
                </a:lnTo>
                <a:lnTo>
                  <a:pt x="994" y="321"/>
                </a:lnTo>
                <a:lnTo>
                  <a:pt x="984" y="324"/>
                </a:lnTo>
                <a:lnTo>
                  <a:pt x="982" y="326"/>
                </a:lnTo>
                <a:lnTo>
                  <a:pt x="974" y="328"/>
                </a:lnTo>
                <a:lnTo>
                  <a:pt x="965" y="328"/>
                </a:lnTo>
                <a:lnTo>
                  <a:pt x="962" y="328"/>
                </a:lnTo>
                <a:lnTo>
                  <a:pt x="959" y="326"/>
                </a:lnTo>
                <a:lnTo>
                  <a:pt x="955" y="322"/>
                </a:lnTo>
                <a:lnTo>
                  <a:pt x="952" y="317"/>
                </a:lnTo>
                <a:lnTo>
                  <a:pt x="948" y="316"/>
                </a:lnTo>
                <a:lnTo>
                  <a:pt x="945" y="316"/>
                </a:lnTo>
                <a:lnTo>
                  <a:pt x="941" y="317"/>
                </a:lnTo>
                <a:lnTo>
                  <a:pt x="940" y="314"/>
                </a:lnTo>
                <a:lnTo>
                  <a:pt x="936" y="309"/>
                </a:lnTo>
                <a:lnTo>
                  <a:pt x="935" y="307"/>
                </a:lnTo>
                <a:lnTo>
                  <a:pt x="930" y="304"/>
                </a:lnTo>
                <a:lnTo>
                  <a:pt x="923" y="300"/>
                </a:lnTo>
                <a:lnTo>
                  <a:pt x="923" y="259"/>
                </a:lnTo>
                <a:lnTo>
                  <a:pt x="919" y="254"/>
                </a:lnTo>
                <a:lnTo>
                  <a:pt x="916" y="249"/>
                </a:lnTo>
                <a:lnTo>
                  <a:pt x="909" y="247"/>
                </a:lnTo>
                <a:lnTo>
                  <a:pt x="902" y="246"/>
                </a:lnTo>
                <a:lnTo>
                  <a:pt x="901" y="246"/>
                </a:lnTo>
                <a:lnTo>
                  <a:pt x="899" y="246"/>
                </a:lnTo>
                <a:lnTo>
                  <a:pt x="897" y="244"/>
                </a:lnTo>
                <a:lnTo>
                  <a:pt x="892" y="239"/>
                </a:lnTo>
                <a:lnTo>
                  <a:pt x="887" y="237"/>
                </a:lnTo>
                <a:lnTo>
                  <a:pt x="883" y="239"/>
                </a:lnTo>
                <a:lnTo>
                  <a:pt x="882" y="239"/>
                </a:lnTo>
                <a:lnTo>
                  <a:pt x="880" y="241"/>
                </a:lnTo>
                <a:lnTo>
                  <a:pt x="878" y="244"/>
                </a:lnTo>
                <a:lnTo>
                  <a:pt x="873" y="246"/>
                </a:lnTo>
                <a:lnTo>
                  <a:pt x="868" y="246"/>
                </a:lnTo>
                <a:lnTo>
                  <a:pt x="863" y="246"/>
                </a:lnTo>
                <a:lnTo>
                  <a:pt x="856" y="247"/>
                </a:lnTo>
                <a:lnTo>
                  <a:pt x="851" y="249"/>
                </a:lnTo>
                <a:lnTo>
                  <a:pt x="846" y="256"/>
                </a:lnTo>
                <a:lnTo>
                  <a:pt x="844" y="258"/>
                </a:lnTo>
                <a:lnTo>
                  <a:pt x="841" y="259"/>
                </a:lnTo>
                <a:lnTo>
                  <a:pt x="839" y="275"/>
                </a:lnTo>
                <a:lnTo>
                  <a:pt x="843" y="285"/>
                </a:lnTo>
                <a:lnTo>
                  <a:pt x="844" y="297"/>
                </a:lnTo>
                <a:lnTo>
                  <a:pt x="848" y="307"/>
                </a:lnTo>
                <a:lnTo>
                  <a:pt x="846" y="312"/>
                </a:lnTo>
                <a:lnTo>
                  <a:pt x="846" y="314"/>
                </a:lnTo>
                <a:lnTo>
                  <a:pt x="844" y="321"/>
                </a:lnTo>
                <a:lnTo>
                  <a:pt x="839" y="329"/>
                </a:lnTo>
                <a:lnTo>
                  <a:pt x="836" y="338"/>
                </a:lnTo>
                <a:lnTo>
                  <a:pt x="834" y="343"/>
                </a:lnTo>
                <a:lnTo>
                  <a:pt x="831" y="348"/>
                </a:lnTo>
                <a:lnTo>
                  <a:pt x="826" y="353"/>
                </a:lnTo>
                <a:lnTo>
                  <a:pt x="822" y="355"/>
                </a:lnTo>
                <a:lnTo>
                  <a:pt x="817" y="358"/>
                </a:lnTo>
                <a:lnTo>
                  <a:pt x="814" y="363"/>
                </a:lnTo>
                <a:lnTo>
                  <a:pt x="812" y="370"/>
                </a:lnTo>
                <a:lnTo>
                  <a:pt x="814" y="379"/>
                </a:lnTo>
                <a:lnTo>
                  <a:pt x="810" y="381"/>
                </a:lnTo>
                <a:lnTo>
                  <a:pt x="808" y="382"/>
                </a:lnTo>
                <a:lnTo>
                  <a:pt x="807" y="384"/>
                </a:lnTo>
                <a:lnTo>
                  <a:pt x="803" y="389"/>
                </a:lnTo>
                <a:lnTo>
                  <a:pt x="800" y="396"/>
                </a:lnTo>
                <a:lnTo>
                  <a:pt x="786" y="403"/>
                </a:lnTo>
                <a:lnTo>
                  <a:pt x="773" y="410"/>
                </a:lnTo>
                <a:lnTo>
                  <a:pt x="768" y="444"/>
                </a:lnTo>
                <a:lnTo>
                  <a:pt x="762" y="478"/>
                </a:lnTo>
                <a:lnTo>
                  <a:pt x="762" y="495"/>
                </a:lnTo>
                <a:lnTo>
                  <a:pt x="762" y="512"/>
                </a:lnTo>
                <a:lnTo>
                  <a:pt x="762" y="529"/>
                </a:lnTo>
                <a:lnTo>
                  <a:pt x="766" y="546"/>
                </a:lnTo>
                <a:lnTo>
                  <a:pt x="759" y="546"/>
                </a:lnTo>
                <a:lnTo>
                  <a:pt x="752" y="546"/>
                </a:lnTo>
                <a:lnTo>
                  <a:pt x="747" y="544"/>
                </a:lnTo>
                <a:lnTo>
                  <a:pt x="744" y="541"/>
                </a:lnTo>
                <a:lnTo>
                  <a:pt x="740" y="538"/>
                </a:lnTo>
                <a:lnTo>
                  <a:pt x="739" y="532"/>
                </a:lnTo>
                <a:lnTo>
                  <a:pt x="739" y="526"/>
                </a:lnTo>
                <a:lnTo>
                  <a:pt x="739" y="519"/>
                </a:lnTo>
                <a:lnTo>
                  <a:pt x="737" y="514"/>
                </a:lnTo>
                <a:lnTo>
                  <a:pt x="735" y="510"/>
                </a:lnTo>
                <a:lnTo>
                  <a:pt x="728" y="505"/>
                </a:lnTo>
                <a:lnTo>
                  <a:pt x="721" y="500"/>
                </a:lnTo>
                <a:lnTo>
                  <a:pt x="720" y="497"/>
                </a:lnTo>
                <a:lnTo>
                  <a:pt x="718" y="492"/>
                </a:lnTo>
                <a:lnTo>
                  <a:pt x="718" y="485"/>
                </a:lnTo>
                <a:lnTo>
                  <a:pt x="721" y="478"/>
                </a:lnTo>
                <a:lnTo>
                  <a:pt x="725" y="473"/>
                </a:lnTo>
                <a:lnTo>
                  <a:pt x="725" y="464"/>
                </a:lnTo>
                <a:lnTo>
                  <a:pt x="725" y="457"/>
                </a:lnTo>
                <a:lnTo>
                  <a:pt x="721" y="454"/>
                </a:lnTo>
                <a:lnTo>
                  <a:pt x="720" y="449"/>
                </a:lnTo>
                <a:lnTo>
                  <a:pt x="718" y="444"/>
                </a:lnTo>
                <a:lnTo>
                  <a:pt x="716" y="440"/>
                </a:lnTo>
                <a:lnTo>
                  <a:pt x="715" y="439"/>
                </a:lnTo>
                <a:lnTo>
                  <a:pt x="708" y="437"/>
                </a:lnTo>
                <a:lnTo>
                  <a:pt x="691" y="437"/>
                </a:lnTo>
                <a:lnTo>
                  <a:pt x="689" y="433"/>
                </a:lnTo>
                <a:lnTo>
                  <a:pt x="686" y="432"/>
                </a:lnTo>
                <a:lnTo>
                  <a:pt x="677" y="430"/>
                </a:lnTo>
                <a:lnTo>
                  <a:pt x="667" y="416"/>
                </a:lnTo>
                <a:lnTo>
                  <a:pt x="655" y="404"/>
                </a:lnTo>
                <a:lnTo>
                  <a:pt x="643" y="392"/>
                </a:lnTo>
                <a:lnTo>
                  <a:pt x="629" y="382"/>
                </a:lnTo>
                <a:lnTo>
                  <a:pt x="629" y="377"/>
                </a:lnTo>
                <a:lnTo>
                  <a:pt x="628" y="374"/>
                </a:lnTo>
                <a:lnTo>
                  <a:pt x="626" y="370"/>
                </a:lnTo>
                <a:lnTo>
                  <a:pt x="623" y="369"/>
                </a:lnTo>
                <a:lnTo>
                  <a:pt x="623" y="358"/>
                </a:lnTo>
                <a:lnTo>
                  <a:pt x="623" y="348"/>
                </a:lnTo>
                <a:lnTo>
                  <a:pt x="619" y="341"/>
                </a:lnTo>
                <a:lnTo>
                  <a:pt x="616" y="334"/>
                </a:lnTo>
                <a:lnTo>
                  <a:pt x="616" y="329"/>
                </a:lnTo>
                <a:lnTo>
                  <a:pt x="614" y="326"/>
                </a:lnTo>
                <a:lnTo>
                  <a:pt x="614" y="322"/>
                </a:lnTo>
                <a:lnTo>
                  <a:pt x="616" y="321"/>
                </a:lnTo>
                <a:lnTo>
                  <a:pt x="616" y="319"/>
                </a:lnTo>
                <a:lnTo>
                  <a:pt x="617" y="311"/>
                </a:lnTo>
                <a:lnTo>
                  <a:pt x="621" y="302"/>
                </a:lnTo>
                <a:lnTo>
                  <a:pt x="623" y="292"/>
                </a:lnTo>
                <a:lnTo>
                  <a:pt x="623" y="280"/>
                </a:lnTo>
                <a:lnTo>
                  <a:pt x="616" y="266"/>
                </a:lnTo>
                <a:lnTo>
                  <a:pt x="609" y="253"/>
                </a:lnTo>
                <a:lnTo>
                  <a:pt x="599" y="251"/>
                </a:lnTo>
                <a:lnTo>
                  <a:pt x="592" y="253"/>
                </a:lnTo>
                <a:lnTo>
                  <a:pt x="578" y="256"/>
                </a:lnTo>
                <a:lnTo>
                  <a:pt x="564" y="259"/>
                </a:lnTo>
                <a:lnTo>
                  <a:pt x="556" y="259"/>
                </a:lnTo>
                <a:lnTo>
                  <a:pt x="547" y="259"/>
                </a:lnTo>
                <a:lnTo>
                  <a:pt x="546" y="265"/>
                </a:lnTo>
                <a:lnTo>
                  <a:pt x="544" y="266"/>
                </a:lnTo>
                <a:lnTo>
                  <a:pt x="541" y="266"/>
                </a:lnTo>
                <a:lnTo>
                  <a:pt x="542" y="275"/>
                </a:lnTo>
                <a:lnTo>
                  <a:pt x="541" y="282"/>
                </a:lnTo>
                <a:lnTo>
                  <a:pt x="537" y="287"/>
                </a:lnTo>
                <a:lnTo>
                  <a:pt x="534" y="290"/>
                </a:lnTo>
                <a:lnTo>
                  <a:pt x="525" y="297"/>
                </a:lnTo>
                <a:lnTo>
                  <a:pt x="522" y="302"/>
                </a:lnTo>
                <a:lnTo>
                  <a:pt x="520" y="307"/>
                </a:lnTo>
                <a:lnTo>
                  <a:pt x="515" y="307"/>
                </a:lnTo>
                <a:lnTo>
                  <a:pt x="510" y="309"/>
                </a:lnTo>
                <a:lnTo>
                  <a:pt x="501" y="312"/>
                </a:lnTo>
                <a:lnTo>
                  <a:pt x="494" y="317"/>
                </a:lnTo>
                <a:lnTo>
                  <a:pt x="486" y="321"/>
                </a:lnTo>
                <a:lnTo>
                  <a:pt x="486" y="324"/>
                </a:lnTo>
                <a:lnTo>
                  <a:pt x="484" y="326"/>
                </a:lnTo>
                <a:lnTo>
                  <a:pt x="479" y="328"/>
                </a:lnTo>
                <a:lnTo>
                  <a:pt x="476" y="331"/>
                </a:lnTo>
                <a:lnTo>
                  <a:pt x="474" y="333"/>
                </a:lnTo>
                <a:lnTo>
                  <a:pt x="472" y="334"/>
                </a:lnTo>
                <a:lnTo>
                  <a:pt x="469" y="334"/>
                </a:lnTo>
                <a:lnTo>
                  <a:pt x="467" y="336"/>
                </a:lnTo>
                <a:lnTo>
                  <a:pt x="465" y="341"/>
                </a:lnTo>
                <a:lnTo>
                  <a:pt x="462" y="345"/>
                </a:lnTo>
                <a:lnTo>
                  <a:pt x="460" y="346"/>
                </a:lnTo>
                <a:lnTo>
                  <a:pt x="459" y="348"/>
                </a:lnTo>
                <a:lnTo>
                  <a:pt x="457" y="360"/>
                </a:lnTo>
                <a:lnTo>
                  <a:pt x="459" y="369"/>
                </a:lnTo>
                <a:lnTo>
                  <a:pt x="462" y="374"/>
                </a:lnTo>
                <a:lnTo>
                  <a:pt x="467" y="379"/>
                </a:lnTo>
                <a:lnTo>
                  <a:pt x="469" y="382"/>
                </a:lnTo>
                <a:lnTo>
                  <a:pt x="471" y="386"/>
                </a:lnTo>
                <a:lnTo>
                  <a:pt x="471" y="387"/>
                </a:lnTo>
                <a:lnTo>
                  <a:pt x="472" y="391"/>
                </a:lnTo>
                <a:lnTo>
                  <a:pt x="472" y="396"/>
                </a:lnTo>
                <a:lnTo>
                  <a:pt x="465" y="394"/>
                </a:lnTo>
                <a:lnTo>
                  <a:pt x="460" y="396"/>
                </a:lnTo>
                <a:lnTo>
                  <a:pt x="457" y="399"/>
                </a:lnTo>
                <a:lnTo>
                  <a:pt x="455" y="403"/>
                </a:lnTo>
                <a:lnTo>
                  <a:pt x="452" y="411"/>
                </a:lnTo>
                <a:lnTo>
                  <a:pt x="448" y="415"/>
                </a:lnTo>
                <a:lnTo>
                  <a:pt x="445" y="416"/>
                </a:lnTo>
                <a:lnTo>
                  <a:pt x="442" y="416"/>
                </a:lnTo>
                <a:lnTo>
                  <a:pt x="440" y="418"/>
                </a:lnTo>
                <a:lnTo>
                  <a:pt x="438" y="423"/>
                </a:lnTo>
                <a:lnTo>
                  <a:pt x="435" y="427"/>
                </a:lnTo>
                <a:lnTo>
                  <a:pt x="433" y="428"/>
                </a:lnTo>
                <a:lnTo>
                  <a:pt x="431" y="430"/>
                </a:lnTo>
                <a:lnTo>
                  <a:pt x="431" y="437"/>
                </a:lnTo>
                <a:lnTo>
                  <a:pt x="430" y="442"/>
                </a:lnTo>
                <a:lnTo>
                  <a:pt x="425" y="451"/>
                </a:lnTo>
                <a:lnTo>
                  <a:pt x="408" y="451"/>
                </a:lnTo>
                <a:lnTo>
                  <a:pt x="401" y="452"/>
                </a:lnTo>
                <a:lnTo>
                  <a:pt x="399" y="454"/>
                </a:lnTo>
                <a:lnTo>
                  <a:pt x="397" y="457"/>
                </a:lnTo>
                <a:lnTo>
                  <a:pt x="392" y="459"/>
                </a:lnTo>
                <a:lnTo>
                  <a:pt x="390" y="461"/>
                </a:lnTo>
                <a:lnTo>
                  <a:pt x="385" y="466"/>
                </a:lnTo>
                <a:lnTo>
                  <a:pt x="384" y="469"/>
                </a:lnTo>
                <a:lnTo>
                  <a:pt x="380" y="471"/>
                </a:lnTo>
                <a:lnTo>
                  <a:pt x="375" y="473"/>
                </a:lnTo>
                <a:lnTo>
                  <a:pt x="370" y="471"/>
                </a:lnTo>
                <a:lnTo>
                  <a:pt x="367" y="466"/>
                </a:lnTo>
                <a:lnTo>
                  <a:pt x="363" y="461"/>
                </a:lnTo>
                <a:lnTo>
                  <a:pt x="356" y="457"/>
                </a:lnTo>
                <a:lnTo>
                  <a:pt x="350" y="457"/>
                </a:lnTo>
                <a:lnTo>
                  <a:pt x="344" y="449"/>
                </a:lnTo>
                <a:lnTo>
                  <a:pt x="341" y="445"/>
                </a:lnTo>
                <a:lnTo>
                  <a:pt x="336" y="444"/>
                </a:lnTo>
                <a:lnTo>
                  <a:pt x="324" y="444"/>
                </a:lnTo>
                <a:lnTo>
                  <a:pt x="312" y="444"/>
                </a:lnTo>
                <a:lnTo>
                  <a:pt x="302" y="442"/>
                </a:lnTo>
                <a:lnTo>
                  <a:pt x="295" y="437"/>
                </a:lnTo>
                <a:lnTo>
                  <a:pt x="286" y="442"/>
                </a:lnTo>
                <a:lnTo>
                  <a:pt x="281" y="444"/>
                </a:lnTo>
                <a:lnTo>
                  <a:pt x="275" y="444"/>
                </a:lnTo>
                <a:lnTo>
                  <a:pt x="268" y="444"/>
                </a:lnTo>
                <a:lnTo>
                  <a:pt x="263" y="447"/>
                </a:lnTo>
                <a:lnTo>
                  <a:pt x="259" y="449"/>
                </a:lnTo>
                <a:lnTo>
                  <a:pt x="254" y="451"/>
                </a:lnTo>
                <a:lnTo>
                  <a:pt x="252" y="452"/>
                </a:lnTo>
                <a:lnTo>
                  <a:pt x="251" y="454"/>
                </a:lnTo>
                <a:lnTo>
                  <a:pt x="247" y="457"/>
                </a:lnTo>
                <a:lnTo>
                  <a:pt x="242" y="459"/>
                </a:lnTo>
                <a:lnTo>
                  <a:pt x="240" y="461"/>
                </a:lnTo>
                <a:lnTo>
                  <a:pt x="240" y="464"/>
                </a:lnTo>
                <a:lnTo>
                  <a:pt x="227" y="466"/>
                </a:lnTo>
                <a:lnTo>
                  <a:pt x="215" y="469"/>
                </a:lnTo>
                <a:lnTo>
                  <a:pt x="193" y="478"/>
                </a:lnTo>
                <a:lnTo>
                  <a:pt x="186" y="478"/>
                </a:lnTo>
                <a:lnTo>
                  <a:pt x="181" y="481"/>
                </a:lnTo>
                <a:lnTo>
                  <a:pt x="177" y="483"/>
                </a:lnTo>
                <a:lnTo>
                  <a:pt x="172" y="485"/>
                </a:lnTo>
                <a:lnTo>
                  <a:pt x="138" y="485"/>
                </a:lnTo>
                <a:lnTo>
                  <a:pt x="126" y="490"/>
                </a:lnTo>
                <a:lnTo>
                  <a:pt x="116" y="497"/>
                </a:lnTo>
                <a:lnTo>
                  <a:pt x="104" y="502"/>
                </a:lnTo>
                <a:lnTo>
                  <a:pt x="97" y="503"/>
                </a:lnTo>
                <a:lnTo>
                  <a:pt x="90" y="505"/>
                </a:lnTo>
                <a:lnTo>
                  <a:pt x="89" y="509"/>
                </a:lnTo>
                <a:lnTo>
                  <a:pt x="85" y="510"/>
                </a:lnTo>
                <a:lnTo>
                  <a:pt x="77" y="512"/>
                </a:lnTo>
                <a:lnTo>
                  <a:pt x="77" y="515"/>
                </a:lnTo>
                <a:lnTo>
                  <a:pt x="75" y="517"/>
                </a:lnTo>
                <a:lnTo>
                  <a:pt x="70" y="519"/>
                </a:lnTo>
                <a:lnTo>
                  <a:pt x="65" y="527"/>
                </a:lnTo>
                <a:lnTo>
                  <a:pt x="61" y="531"/>
                </a:lnTo>
                <a:lnTo>
                  <a:pt x="56" y="532"/>
                </a:lnTo>
                <a:lnTo>
                  <a:pt x="58" y="541"/>
                </a:lnTo>
                <a:lnTo>
                  <a:pt x="56" y="546"/>
                </a:lnTo>
                <a:lnTo>
                  <a:pt x="53" y="558"/>
                </a:lnTo>
                <a:lnTo>
                  <a:pt x="49" y="567"/>
                </a:lnTo>
                <a:lnTo>
                  <a:pt x="49" y="573"/>
                </a:lnTo>
                <a:lnTo>
                  <a:pt x="49" y="580"/>
                </a:lnTo>
                <a:lnTo>
                  <a:pt x="51" y="584"/>
                </a:lnTo>
                <a:lnTo>
                  <a:pt x="53" y="585"/>
                </a:lnTo>
                <a:lnTo>
                  <a:pt x="56" y="585"/>
                </a:lnTo>
                <a:lnTo>
                  <a:pt x="58" y="585"/>
                </a:lnTo>
                <a:lnTo>
                  <a:pt x="63" y="582"/>
                </a:lnTo>
                <a:lnTo>
                  <a:pt x="70" y="580"/>
                </a:lnTo>
                <a:lnTo>
                  <a:pt x="71" y="577"/>
                </a:lnTo>
                <a:lnTo>
                  <a:pt x="75" y="577"/>
                </a:lnTo>
                <a:lnTo>
                  <a:pt x="78" y="579"/>
                </a:lnTo>
                <a:lnTo>
                  <a:pt x="83" y="580"/>
                </a:lnTo>
                <a:lnTo>
                  <a:pt x="89" y="590"/>
                </a:lnTo>
                <a:lnTo>
                  <a:pt x="94" y="601"/>
                </a:lnTo>
                <a:lnTo>
                  <a:pt x="101" y="609"/>
                </a:lnTo>
                <a:lnTo>
                  <a:pt x="106" y="613"/>
                </a:lnTo>
                <a:lnTo>
                  <a:pt x="111" y="614"/>
                </a:lnTo>
                <a:lnTo>
                  <a:pt x="111" y="635"/>
                </a:lnTo>
                <a:lnTo>
                  <a:pt x="114" y="642"/>
                </a:lnTo>
                <a:lnTo>
                  <a:pt x="119" y="647"/>
                </a:lnTo>
                <a:lnTo>
                  <a:pt x="124" y="652"/>
                </a:lnTo>
                <a:lnTo>
                  <a:pt x="131" y="655"/>
                </a:lnTo>
                <a:lnTo>
                  <a:pt x="131" y="664"/>
                </a:lnTo>
                <a:lnTo>
                  <a:pt x="135" y="669"/>
                </a:lnTo>
                <a:lnTo>
                  <a:pt x="140" y="672"/>
                </a:lnTo>
                <a:lnTo>
                  <a:pt x="145" y="676"/>
                </a:lnTo>
                <a:lnTo>
                  <a:pt x="145" y="679"/>
                </a:lnTo>
                <a:lnTo>
                  <a:pt x="147" y="681"/>
                </a:lnTo>
                <a:lnTo>
                  <a:pt x="152" y="683"/>
                </a:lnTo>
                <a:lnTo>
                  <a:pt x="153" y="688"/>
                </a:lnTo>
                <a:lnTo>
                  <a:pt x="155" y="691"/>
                </a:lnTo>
                <a:lnTo>
                  <a:pt x="162" y="696"/>
                </a:lnTo>
                <a:lnTo>
                  <a:pt x="169" y="701"/>
                </a:lnTo>
                <a:lnTo>
                  <a:pt x="171" y="705"/>
                </a:lnTo>
                <a:lnTo>
                  <a:pt x="172" y="710"/>
                </a:lnTo>
                <a:lnTo>
                  <a:pt x="172" y="717"/>
                </a:lnTo>
                <a:lnTo>
                  <a:pt x="171" y="718"/>
                </a:lnTo>
                <a:lnTo>
                  <a:pt x="169" y="720"/>
                </a:lnTo>
                <a:lnTo>
                  <a:pt x="165" y="723"/>
                </a:lnTo>
                <a:lnTo>
                  <a:pt x="164" y="729"/>
                </a:lnTo>
                <a:lnTo>
                  <a:pt x="162" y="730"/>
                </a:lnTo>
                <a:lnTo>
                  <a:pt x="159" y="730"/>
                </a:lnTo>
                <a:lnTo>
                  <a:pt x="157" y="734"/>
                </a:lnTo>
                <a:lnTo>
                  <a:pt x="155" y="737"/>
                </a:lnTo>
                <a:lnTo>
                  <a:pt x="152" y="740"/>
                </a:lnTo>
                <a:lnTo>
                  <a:pt x="152" y="744"/>
                </a:lnTo>
                <a:lnTo>
                  <a:pt x="150" y="751"/>
                </a:lnTo>
                <a:lnTo>
                  <a:pt x="150" y="756"/>
                </a:lnTo>
                <a:lnTo>
                  <a:pt x="153" y="763"/>
                </a:lnTo>
                <a:lnTo>
                  <a:pt x="159" y="768"/>
                </a:lnTo>
                <a:lnTo>
                  <a:pt x="159" y="773"/>
                </a:lnTo>
                <a:lnTo>
                  <a:pt x="159" y="778"/>
                </a:lnTo>
                <a:lnTo>
                  <a:pt x="152" y="778"/>
                </a:lnTo>
                <a:lnTo>
                  <a:pt x="145" y="780"/>
                </a:lnTo>
                <a:lnTo>
                  <a:pt x="136" y="787"/>
                </a:lnTo>
                <a:lnTo>
                  <a:pt x="131" y="788"/>
                </a:lnTo>
                <a:lnTo>
                  <a:pt x="126" y="792"/>
                </a:lnTo>
                <a:lnTo>
                  <a:pt x="119" y="792"/>
                </a:lnTo>
                <a:lnTo>
                  <a:pt x="111" y="792"/>
                </a:lnTo>
                <a:lnTo>
                  <a:pt x="107" y="795"/>
                </a:lnTo>
                <a:lnTo>
                  <a:pt x="104" y="798"/>
                </a:lnTo>
                <a:lnTo>
                  <a:pt x="92" y="802"/>
                </a:lnTo>
                <a:lnTo>
                  <a:pt x="87" y="802"/>
                </a:lnTo>
                <a:lnTo>
                  <a:pt x="82" y="804"/>
                </a:lnTo>
                <a:lnTo>
                  <a:pt x="78" y="807"/>
                </a:lnTo>
                <a:lnTo>
                  <a:pt x="77" y="812"/>
                </a:lnTo>
                <a:lnTo>
                  <a:pt x="68" y="810"/>
                </a:lnTo>
                <a:lnTo>
                  <a:pt x="63" y="809"/>
                </a:lnTo>
                <a:lnTo>
                  <a:pt x="58" y="805"/>
                </a:lnTo>
                <a:lnTo>
                  <a:pt x="49" y="805"/>
                </a:lnTo>
                <a:lnTo>
                  <a:pt x="36" y="812"/>
                </a:lnTo>
                <a:lnTo>
                  <a:pt x="22" y="819"/>
                </a:lnTo>
                <a:lnTo>
                  <a:pt x="22" y="824"/>
                </a:lnTo>
                <a:lnTo>
                  <a:pt x="19" y="826"/>
                </a:lnTo>
                <a:lnTo>
                  <a:pt x="8" y="826"/>
                </a:lnTo>
                <a:lnTo>
                  <a:pt x="3" y="827"/>
                </a:lnTo>
                <a:lnTo>
                  <a:pt x="0" y="829"/>
                </a:lnTo>
                <a:lnTo>
                  <a:pt x="0" y="833"/>
                </a:lnTo>
                <a:lnTo>
                  <a:pt x="1" y="839"/>
                </a:lnTo>
                <a:lnTo>
                  <a:pt x="1" y="850"/>
                </a:lnTo>
                <a:lnTo>
                  <a:pt x="3" y="858"/>
                </a:lnTo>
                <a:lnTo>
                  <a:pt x="8" y="863"/>
                </a:lnTo>
                <a:lnTo>
                  <a:pt x="15" y="867"/>
                </a:lnTo>
                <a:lnTo>
                  <a:pt x="22" y="880"/>
                </a:lnTo>
                <a:lnTo>
                  <a:pt x="29" y="894"/>
                </a:lnTo>
                <a:lnTo>
                  <a:pt x="29" y="899"/>
                </a:lnTo>
                <a:lnTo>
                  <a:pt x="27" y="904"/>
                </a:lnTo>
                <a:lnTo>
                  <a:pt x="24" y="913"/>
                </a:lnTo>
                <a:lnTo>
                  <a:pt x="20" y="921"/>
                </a:lnTo>
                <a:lnTo>
                  <a:pt x="20" y="928"/>
                </a:lnTo>
                <a:lnTo>
                  <a:pt x="22" y="935"/>
                </a:lnTo>
                <a:lnTo>
                  <a:pt x="44" y="947"/>
                </a:lnTo>
                <a:lnTo>
                  <a:pt x="68" y="957"/>
                </a:lnTo>
                <a:lnTo>
                  <a:pt x="78" y="964"/>
                </a:lnTo>
                <a:lnTo>
                  <a:pt x="89" y="971"/>
                </a:lnTo>
                <a:lnTo>
                  <a:pt x="97" y="979"/>
                </a:lnTo>
                <a:lnTo>
                  <a:pt x="104" y="990"/>
                </a:lnTo>
                <a:lnTo>
                  <a:pt x="104" y="995"/>
                </a:lnTo>
                <a:lnTo>
                  <a:pt x="104" y="1000"/>
                </a:lnTo>
                <a:lnTo>
                  <a:pt x="109" y="1005"/>
                </a:lnTo>
                <a:lnTo>
                  <a:pt x="111" y="1012"/>
                </a:lnTo>
                <a:lnTo>
                  <a:pt x="113" y="1017"/>
                </a:lnTo>
                <a:lnTo>
                  <a:pt x="111" y="1024"/>
                </a:lnTo>
                <a:lnTo>
                  <a:pt x="101" y="1037"/>
                </a:lnTo>
                <a:lnTo>
                  <a:pt x="89" y="1049"/>
                </a:lnTo>
                <a:lnTo>
                  <a:pt x="77" y="1061"/>
                </a:lnTo>
                <a:lnTo>
                  <a:pt x="63" y="1072"/>
                </a:lnTo>
                <a:lnTo>
                  <a:pt x="61" y="1077"/>
                </a:lnTo>
                <a:lnTo>
                  <a:pt x="60" y="1078"/>
                </a:lnTo>
                <a:lnTo>
                  <a:pt x="56" y="1078"/>
                </a:lnTo>
                <a:lnTo>
                  <a:pt x="54" y="1087"/>
                </a:lnTo>
                <a:lnTo>
                  <a:pt x="53" y="1090"/>
                </a:lnTo>
                <a:lnTo>
                  <a:pt x="49" y="1092"/>
                </a:lnTo>
                <a:lnTo>
                  <a:pt x="49" y="1099"/>
                </a:lnTo>
                <a:lnTo>
                  <a:pt x="53" y="1106"/>
                </a:lnTo>
                <a:lnTo>
                  <a:pt x="58" y="1118"/>
                </a:lnTo>
                <a:lnTo>
                  <a:pt x="61" y="1131"/>
                </a:lnTo>
                <a:lnTo>
                  <a:pt x="63" y="1138"/>
                </a:lnTo>
                <a:lnTo>
                  <a:pt x="63" y="1147"/>
                </a:lnTo>
                <a:lnTo>
                  <a:pt x="63" y="1152"/>
                </a:lnTo>
                <a:lnTo>
                  <a:pt x="61" y="1157"/>
                </a:lnTo>
                <a:lnTo>
                  <a:pt x="58" y="1165"/>
                </a:lnTo>
                <a:lnTo>
                  <a:pt x="54" y="1174"/>
                </a:lnTo>
                <a:lnTo>
                  <a:pt x="54" y="1181"/>
                </a:lnTo>
                <a:lnTo>
                  <a:pt x="56" y="1187"/>
                </a:lnTo>
                <a:lnTo>
                  <a:pt x="58" y="1194"/>
                </a:lnTo>
                <a:lnTo>
                  <a:pt x="61" y="1199"/>
                </a:lnTo>
                <a:lnTo>
                  <a:pt x="63" y="1206"/>
                </a:lnTo>
                <a:lnTo>
                  <a:pt x="63" y="1215"/>
                </a:lnTo>
                <a:lnTo>
                  <a:pt x="66" y="1215"/>
                </a:lnTo>
                <a:lnTo>
                  <a:pt x="70" y="1216"/>
                </a:lnTo>
                <a:lnTo>
                  <a:pt x="71" y="1220"/>
                </a:lnTo>
                <a:lnTo>
                  <a:pt x="73" y="1222"/>
                </a:lnTo>
                <a:lnTo>
                  <a:pt x="73" y="1228"/>
                </a:lnTo>
                <a:lnTo>
                  <a:pt x="77" y="1235"/>
                </a:lnTo>
                <a:lnTo>
                  <a:pt x="80" y="1237"/>
                </a:lnTo>
                <a:lnTo>
                  <a:pt x="83" y="1239"/>
                </a:lnTo>
                <a:lnTo>
                  <a:pt x="90" y="1242"/>
                </a:lnTo>
                <a:lnTo>
                  <a:pt x="92" y="1245"/>
                </a:lnTo>
                <a:lnTo>
                  <a:pt x="94" y="1249"/>
                </a:lnTo>
                <a:lnTo>
                  <a:pt x="95" y="1252"/>
                </a:lnTo>
                <a:lnTo>
                  <a:pt x="97" y="1256"/>
                </a:lnTo>
                <a:lnTo>
                  <a:pt x="101" y="1257"/>
                </a:lnTo>
                <a:lnTo>
                  <a:pt x="102" y="1259"/>
                </a:lnTo>
                <a:lnTo>
                  <a:pt x="106" y="1264"/>
                </a:lnTo>
                <a:lnTo>
                  <a:pt x="107" y="1271"/>
                </a:lnTo>
                <a:lnTo>
                  <a:pt x="111" y="1276"/>
                </a:lnTo>
                <a:lnTo>
                  <a:pt x="118" y="1280"/>
                </a:lnTo>
                <a:lnTo>
                  <a:pt x="123" y="1285"/>
                </a:lnTo>
                <a:lnTo>
                  <a:pt x="128" y="1290"/>
                </a:lnTo>
                <a:lnTo>
                  <a:pt x="131" y="1297"/>
                </a:lnTo>
                <a:lnTo>
                  <a:pt x="165" y="1297"/>
                </a:lnTo>
                <a:lnTo>
                  <a:pt x="167" y="1300"/>
                </a:lnTo>
                <a:lnTo>
                  <a:pt x="169" y="1303"/>
                </a:lnTo>
                <a:lnTo>
                  <a:pt x="176" y="1307"/>
                </a:lnTo>
                <a:lnTo>
                  <a:pt x="193" y="1310"/>
                </a:lnTo>
                <a:lnTo>
                  <a:pt x="211" y="1315"/>
                </a:lnTo>
                <a:lnTo>
                  <a:pt x="222" y="1317"/>
                </a:lnTo>
                <a:lnTo>
                  <a:pt x="234" y="1317"/>
                </a:lnTo>
                <a:lnTo>
                  <a:pt x="246" y="1315"/>
                </a:lnTo>
                <a:lnTo>
                  <a:pt x="257" y="1310"/>
                </a:lnTo>
                <a:lnTo>
                  <a:pt x="268" y="1305"/>
                </a:lnTo>
                <a:lnTo>
                  <a:pt x="281" y="1303"/>
                </a:lnTo>
                <a:lnTo>
                  <a:pt x="288" y="1303"/>
                </a:lnTo>
                <a:lnTo>
                  <a:pt x="293" y="1305"/>
                </a:lnTo>
                <a:lnTo>
                  <a:pt x="302" y="1310"/>
                </a:lnTo>
                <a:lnTo>
                  <a:pt x="302" y="1324"/>
                </a:lnTo>
                <a:lnTo>
                  <a:pt x="302" y="1338"/>
                </a:lnTo>
                <a:lnTo>
                  <a:pt x="300" y="1343"/>
                </a:lnTo>
                <a:lnTo>
                  <a:pt x="297" y="1348"/>
                </a:lnTo>
                <a:lnTo>
                  <a:pt x="293" y="1349"/>
                </a:lnTo>
                <a:lnTo>
                  <a:pt x="288" y="1351"/>
                </a:lnTo>
                <a:lnTo>
                  <a:pt x="283" y="1360"/>
                </a:lnTo>
                <a:lnTo>
                  <a:pt x="276" y="1366"/>
                </a:lnTo>
                <a:lnTo>
                  <a:pt x="269" y="1373"/>
                </a:lnTo>
                <a:lnTo>
                  <a:pt x="261" y="1378"/>
                </a:lnTo>
                <a:lnTo>
                  <a:pt x="261" y="1385"/>
                </a:lnTo>
                <a:lnTo>
                  <a:pt x="261" y="1392"/>
                </a:lnTo>
                <a:lnTo>
                  <a:pt x="259" y="1397"/>
                </a:lnTo>
                <a:lnTo>
                  <a:pt x="254" y="1399"/>
                </a:lnTo>
                <a:lnTo>
                  <a:pt x="254" y="1442"/>
                </a:lnTo>
                <a:lnTo>
                  <a:pt x="252" y="1462"/>
                </a:lnTo>
                <a:lnTo>
                  <a:pt x="251" y="1472"/>
                </a:lnTo>
                <a:lnTo>
                  <a:pt x="247" y="1481"/>
                </a:lnTo>
                <a:lnTo>
                  <a:pt x="257" y="1481"/>
                </a:lnTo>
                <a:lnTo>
                  <a:pt x="268" y="1481"/>
                </a:lnTo>
                <a:lnTo>
                  <a:pt x="273" y="1481"/>
                </a:lnTo>
                <a:lnTo>
                  <a:pt x="275" y="1477"/>
                </a:lnTo>
                <a:lnTo>
                  <a:pt x="276" y="1474"/>
                </a:lnTo>
                <a:lnTo>
                  <a:pt x="275" y="1467"/>
                </a:lnTo>
                <a:lnTo>
                  <a:pt x="285" y="1467"/>
                </a:lnTo>
                <a:lnTo>
                  <a:pt x="293" y="1467"/>
                </a:lnTo>
                <a:lnTo>
                  <a:pt x="310" y="1464"/>
                </a:lnTo>
                <a:lnTo>
                  <a:pt x="326" y="1459"/>
                </a:lnTo>
                <a:lnTo>
                  <a:pt x="343" y="1454"/>
                </a:lnTo>
                <a:lnTo>
                  <a:pt x="372" y="1448"/>
                </a:lnTo>
                <a:lnTo>
                  <a:pt x="387" y="1445"/>
                </a:lnTo>
                <a:lnTo>
                  <a:pt x="404" y="1440"/>
                </a:lnTo>
                <a:lnTo>
                  <a:pt x="408" y="1438"/>
                </a:lnTo>
                <a:lnTo>
                  <a:pt x="411" y="1436"/>
                </a:lnTo>
                <a:lnTo>
                  <a:pt x="413" y="1435"/>
                </a:lnTo>
                <a:lnTo>
                  <a:pt x="418" y="1433"/>
                </a:lnTo>
                <a:lnTo>
                  <a:pt x="425" y="1430"/>
                </a:lnTo>
                <a:lnTo>
                  <a:pt x="430" y="1424"/>
                </a:lnTo>
                <a:lnTo>
                  <a:pt x="435" y="1419"/>
                </a:lnTo>
                <a:lnTo>
                  <a:pt x="438" y="1413"/>
                </a:lnTo>
                <a:lnTo>
                  <a:pt x="442" y="1411"/>
                </a:lnTo>
                <a:lnTo>
                  <a:pt x="445" y="1409"/>
                </a:lnTo>
                <a:lnTo>
                  <a:pt x="447" y="1401"/>
                </a:lnTo>
                <a:lnTo>
                  <a:pt x="448" y="1397"/>
                </a:lnTo>
                <a:lnTo>
                  <a:pt x="450" y="1394"/>
                </a:lnTo>
                <a:lnTo>
                  <a:pt x="454" y="1392"/>
                </a:lnTo>
                <a:lnTo>
                  <a:pt x="459" y="1392"/>
                </a:lnTo>
                <a:lnTo>
                  <a:pt x="459" y="1387"/>
                </a:lnTo>
                <a:lnTo>
                  <a:pt x="459" y="1382"/>
                </a:lnTo>
                <a:lnTo>
                  <a:pt x="464" y="1377"/>
                </a:lnTo>
                <a:lnTo>
                  <a:pt x="465" y="1370"/>
                </a:lnTo>
                <a:lnTo>
                  <a:pt x="467" y="1365"/>
                </a:lnTo>
                <a:lnTo>
                  <a:pt x="465" y="1358"/>
                </a:lnTo>
                <a:lnTo>
                  <a:pt x="472" y="1355"/>
                </a:lnTo>
                <a:lnTo>
                  <a:pt x="477" y="1349"/>
                </a:lnTo>
                <a:lnTo>
                  <a:pt x="483" y="1344"/>
                </a:lnTo>
                <a:lnTo>
                  <a:pt x="486" y="1338"/>
                </a:lnTo>
                <a:lnTo>
                  <a:pt x="493" y="1324"/>
                </a:lnTo>
                <a:lnTo>
                  <a:pt x="500" y="1310"/>
                </a:lnTo>
                <a:lnTo>
                  <a:pt x="503" y="1309"/>
                </a:lnTo>
                <a:lnTo>
                  <a:pt x="506" y="1307"/>
                </a:lnTo>
                <a:lnTo>
                  <a:pt x="513" y="1300"/>
                </a:lnTo>
                <a:lnTo>
                  <a:pt x="517" y="1298"/>
                </a:lnTo>
                <a:lnTo>
                  <a:pt x="520" y="1297"/>
                </a:lnTo>
                <a:lnTo>
                  <a:pt x="527" y="1295"/>
                </a:lnTo>
                <a:lnTo>
                  <a:pt x="534" y="1297"/>
                </a:lnTo>
                <a:lnTo>
                  <a:pt x="537" y="1290"/>
                </a:lnTo>
                <a:lnTo>
                  <a:pt x="541" y="1285"/>
                </a:lnTo>
                <a:lnTo>
                  <a:pt x="551" y="1276"/>
                </a:lnTo>
                <a:lnTo>
                  <a:pt x="556" y="1273"/>
                </a:lnTo>
                <a:lnTo>
                  <a:pt x="559" y="1266"/>
                </a:lnTo>
                <a:lnTo>
                  <a:pt x="561" y="1259"/>
                </a:lnTo>
                <a:lnTo>
                  <a:pt x="561" y="1249"/>
                </a:lnTo>
                <a:lnTo>
                  <a:pt x="566" y="1251"/>
                </a:lnTo>
                <a:lnTo>
                  <a:pt x="571" y="1249"/>
                </a:lnTo>
                <a:lnTo>
                  <a:pt x="573" y="1247"/>
                </a:lnTo>
                <a:lnTo>
                  <a:pt x="576" y="1245"/>
                </a:lnTo>
                <a:lnTo>
                  <a:pt x="580" y="1239"/>
                </a:lnTo>
                <a:lnTo>
                  <a:pt x="583" y="1237"/>
                </a:lnTo>
                <a:lnTo>
                  <a:pt x="588" y="1235"/>
                </a:lnTo>
                <a:lnTo>
                  <a:pt x="592" y="1233"/>
                </a:lnTo>
                <a:lnTo>
                  <a:pt x="595" y="1232"/>
                </a:lnTo>
                <a:lnTo>
                  <a:pt x="597" y="1230"/>
                </a:lnTo>
                <a:lnTo>
                  <a:pt x="602" y="1228"/>
                </a:lnTo>
                <a:lnTo>
                  <a:pt x="605" y="1227"/>
                </a:lnTo>
                <a:lnTo>
                  <a:pt x="611" y="1223"/>
                </a:lnTo>
                <a:lnTo>
                  <a:pt x="616" y="1222"/>
                </a:lnTo>
                <a:lnTo>
                  <a:pt x="623" y="1222"/>
                </a:lnTo>
                <a:lnTo>
                  <a:pt x="624" y="1216"/>
                </a:lnTo>
                <a:lnTo>
                  <a:pt x="626" y="1215"/>
                </a:lnTo>
                <a:lnTo>
                  <a:pt x="629" y="1215"/>
                </a:lnTo>
                <a:lnTo>
                  <a:pt x="634" y="1211"/>
                </a:lnTo>
                <a:lnTo>
                  <a:pt x="641" y="1210"/>
                </a:lnTo>
                <a:lnTo>
                  <a:pt x="646" y="1206"/>
                </a:lnTo>
                <a:lnTo>
                  <a:pt x="648" y="1205"/>
                </a:lnTo>
                <a:lnTo>
                  <a:pt x="650" y="1201"/>
                </a:lnTo>
                <a:lnTo>
                  <a:pt x="655" y="1205"/>
                </a:lnTo>
                <a:lnTo>
                  <a:pt x="662" y="1206"/>
                </a:lnTo>
                <a:lnTo>
                  <a:pt x="669" y="1208"/>
                </a:lnTo>
                <a:lnTo>
                  <a:pt x="677" y="1208"/>
                </a:lnTo>
                <a:lnTo>
                  <a:pt x="682" y="1208"/>
                </a:lnTo>
                <a:lnTo>
                  <a:pt x="686" y="1210"/>
                </a:lnTo>
                <a:lnTo>
                  <a:pt x="689" y="1211"/>
                </a:lnTo>
                <a:lnTo>
                  <a:pt x="691" y="1215"/>
                </a:lnTo>
                <a:lnTo>
                  <a:pt x="696" y="1215"/>
                </a:lnTo>
                <a:lnTo>
                  <a:pt x="699" y="1216"/>
                </a:lnTo>
                <a:lnTo>
                  <a:pt x="703" y="1218"/>
                </a:lnTo>
                <a:lnTo>
                  <a:pt x="704" y="1222"/>
                </a:lnTo>
                <a:lnTo>
                  <a:pt x="739" y="1222"/>
                </a:lnTo>
                <a:lnTo>
                  <a:pt x="740" y="1223"/>
                </a:lnTo>
                <a:lnTo>
                  <a:pt x="742" y="1225"/>
                </a:lnTo>
                <a:lnTo>
                  <a:pt x="745" y="1228"/>
                </a:lnTo>
                <a:lnTo>
                  <a:pt x="750" y="1230"/>
                </a:lnTo>
                <a:lnTo>
                  <a:pt x="752" y="1232"/>
                </a:lnTo>
                <a:lnTo>
                  <a:pt x="752" y="1235"/>
                </a:lnTo>
                <a:lnTo>
                  <a:pt x="764" y="1233"/>
                </a:lnTo>
                <a:lnTo>
                  <a:pt x="774" y="1235"/>
                </a:lnTo>
                <a:lnTo>
                  <a:pt x="783" y="1237"/>
                </a:lnTo>
                <a:lnTo>
                  <a:pt x="790" y="1240"/>
                </a:lnTo>
                <a:lnTo>
                  <a:pt x="798" y="1245"/>
                </a:lnTo>
                <a:lnTo>
                  <a:pt x="807" y="1247"/>
                </a:lnTo>
                <a:lnTo>
                  <a:pt x="815" y="1249"/>
                </a:lnTo>
                <a:lnTo>
                  <a:pt x="827" y="1249"/>
                </a:lnTo>
                <a:lnTo>
                  <a:pt x="827" y="1257"/>
                </a:lnTo>
                <a:lnTo>
                  <a:pt x="831" y="1264"/>
                </a:lnTo>
                <a:lnTo>
                  <a:pt x="836" y="1269"/>
                </a:lnTo>
                <a:lnTo>
                  <a:pt x="841" y="1273"/>
                </a:lnTo>
                <a:lnTo>
                  <a:pt x="853" y="1280"/>
                </a:lnTo>
                <a:lnTo>
                  <a:pt x="858" y="1283"/>
                </a:lnTo>
                <a:lnTo>
                  <a:pt x="861" y="1290"/>
                </a:lnTo>
                <a:lnTo>
                  <a:pt x="870" y="1291"/>
                </a:lnTo>
                <a:lnTo>
                  <a:pt x="878" y="1293"/>
                </a:lnTo>
                <a:lnTo>
                  <a:pt x="892" y="1300"/>
                </a:lnTo>
                <a:lnTo>
                  <a:pt x="907" y="1305"/>
                </a:lnTo>
                <a:lnTo>
                  <a:pt x="914" y="1309"/>
                </a:lnTo>
                <a:lnTo>
                  <a:pt x="923" y="1310"/>
                </a:lnTo>
                <a:lnTo>
                  <a:pt x="926" y="1317"/>
                </a:lnTo>
                <a:lnTo>
                  <a:pt x="931" y="1324"/>
                </a:lnTo>
                <a:lnTo>
                  <a:pt x="935" y="1327"/>
                </a:lnTo>
                <a:lnTo>
                  <a:pt x="940" y="1329"/>
                </a:lnTo>
                <a:lnTo>
                  <a:pt x="945" y="1331"/>
                </a:lnTo>
                <a:lnTo>
                  <a:pt x="950" y="1331"/>
                </a:lnTo>
                <a:lnTo>
                  <a:pt x="950" y="1339"/>
                </a:lnTo>
                <a:lnTo>
                  <a:pt x="953" y="1344"/>
                </a:lnTo>
                <a:lnTo>
                  <a:pt x="959" y="1348"/>
                </a:lnTo>
                <a:lnTo>
                  <a:pt x="964" y="1351"/>
                </a:lnTo>
                <a:lnTo>
                  <a:pt x="964" y="1378"/>
                </a:lnTo>
                <a:lnTo>
                  <a:pt x="991" y="1378"/>
                </a:lnTo>
                <a:lnTo>
                  <a:pt x="998" y="1378"/>
                </a:lnTo>
                <a:lnTo>
                  <a:pt x="1001" y="1375"/>
                </a:lnTo>
                <a:lnTo>
                  <a:pt x="1003" y="1372"/>
                </a:lnTo>
                <a:lnTo>
                  <a:pt x="1005" y="1365"/>
                </a:lnTo>
                <a:lnTo>
                  <a:pt x="1010" y="1368"/>
                </a:lnTo>
                <a:lnTo>
                  <a:pt x="1015" y="1372"/>
                </a:lnTo>
                <a:lnTo>
                  <a:pt x="1018" y="1377"/>
                </a:lnTo>
                <a:lnTo>
                  <a:pt x="1025" y="1378"/>
                </a:lnTo>
                <a:lnTo>
                  <a:pt x="1030" y="1382"/>
                </a:lnTo>
                <a:lnTo>
                  <a:pt x="1037" y="1384"/>
                </a:lnTo>
                <a:lnTo>
                  <a:pt x="1040" y="1384"/>
                </a:lnTo>
                <a:lnTo>
                  <a:pt x="1042" y="1384"/>
                </a:lnTo>
                <a:lnTo>
                  <a:pt x="1044" y="1382"/>
                </a:lnTo>
                <a:lnTo>
                  <a:pt x="1045" y="1378"/>
                </a:lnTo>
                <a:lnTo>
                  <a:pt x="1049" y="1380"/>
                </a:lnTo>
                <a:lnTo>
                  <a:pt x="1052" y="1382"/>
                </a:lnTo>
                <a:lnTo>
                  <a:pt x="1054" y="1385"/>
                </a:lnTo>
                <a:lnTo>
                  <a:pt x="1059" y="1385"/>
                </a:lnTo>
                <a:lnTo>
                  <a:pt x="1061" y="1390"/>
                </a:lnTo>
                <a:lnTo>
                  <a:pt x="1064" y="1394"/>
                </a:lnTo>
                <a:lnTo>
                  <a:pt x="1071" y="1401"/>
                </a:lnTo>
                <a:lnTo>
                  <a:pt x="1074" y="1404"/>
                </a:lnTo>
                <a:lnTo>
                  <a:pt x="1078" y="1407"/>
                </a:lnTo>
                <a:lnTo>
                  <a:pt x="1080" y="1413"/>
                </a:lnTo>
                <a:lnTo>
                  <a:pt x="1080" y="1419"/>
                </a:lnTo>
                <a:lnTo>
                  <a:pt x="1088" y="1424"/>
                </a:lnTo>
                <a:lnTo>
                  <a:pt x="1095" y="1431"/>
                </a:lnTo>
                <a:lnTo>
                  <a:pt x="1104" y="1436"/>
                </a:lnTo>
                <a:lnTo>
                  <a:pt x="1114" y="1440"/>
                </a:lnTo>
                <a:lnTo>
                  <a:pt x="1114" y="1445"/>
                </a:lnTo>
                <a:lnTo>
                  <a:pt x="1115" y="1448"/>
                </a:lnTo>
                <a:lnTo>
                  <a:pt x="1117" y="1452"/>
                </a:lnTo>
                <a:lnTo>
                  <a:pt x="1121" y="1454"/>
                </a:lnTo>
                <a:lnTo>
                  <a:pt x="1121" y="1459"/>
                </a:lnTo>
                <a:lnTo>
                  <a:pt x="1122" y="1462"/>
                </a:lnTo>
                <a:lnTo>
                  <a:pt x="1124" y="1465"/>
                </a:lnTo>
                <a:lnTo>
                  <a:pt x="1127" y="1467"/>
                </a:lnTo>
                <a:lnTo>
                  <a:pt x="1131" y="1503"/>
                </a:lnTo>
                <a:lnTo>
                  <a:pt x="1134" y="1539"/>
                </a:lnTo>
                <a:lnTo>
                  <a:pt x="1134" y="1578"/>
                </a:lnTo>
                <a:lnTo>
                  <a:pt x="1134" y="1617"/>
                </a:lnTo>
                <a:lnTo>
                  <a:pt x="1134" y="1624"/>
                </a:lnTo>
                <a:lnTo>
                  <a:pt x="1136" y="1628"/>
                </a:lnTo>
                <a:lnTo>
                  <a:pt x="1138" y="1631"/>
                </a:lnTo>
                <a:lnTo>
                  <a:pt x="1141" y="1634"/>
                </a:lnTo>
                <a:lnTo>
                  <a:pt x="1145" y="1640"/>
                </a:lnTo>
                <a:lnTo>
                  <a:pt x="1148" y="1650"/>
                </a:lnTo>
                <a:lnTo>
                  <a:pt x="1150" y="1653"/>
                </a:lnTo>
                <a:lnTo>
                  <a:pt x="1153" y="1655"/>
                </a:lnTo>
                <a:lnTo>
                  <a:pt x="1158" y="1657"/>
                </a:lnTo>
                <a:lnTo>
                  <a:pt x="1162" y="1660"/>
                </a:lnTo>
                <a:lnTo>
                  <a:pt x="1163" y="1663"/>
                </a:lnTo>
                <a:lnTo>
                  <a:pt x="1165" y="1669"/>
                </a:lnTo>
                <a:lnTo>
                  <a:pt x="1167" y="1677"/>
                </a:lnTo>
                <a:lnTo>
                  <a:pt x="1168" y="1680"/>
                </a:lnTo>
                <a:lnTo>
                  <a:pt x="1170" y="1682"/>
                </a:lnTo>
                <a:lnTo>
                  <a:pt x="1175" y="1687"/>
                </a:lnTo>
                <a:lnTo>
                  <a:pt x="1177" y="1694"/>
                </a:lnTo>
                <a:lnTo>
                  <a:pt x="1179" y="1698"/>
                </a:lnTo>
                <a:lnTo>
                  <a:pt x="1187" y="1709"/>
                </a:lnTo>
                <a:lnTo>
                  <a:pt x="1191" y="1716"/>
                </a:lnTo>
                <a:lnTo>
                  <a:pt x="1192" y="1727"/>
                </a:lnTo>
                <a:lnTo>
                  <a:pt x="1194" y="1730"/>
                </a:lnTo>
                <a:lnTo>
                  <a:pt x="1201" y="1737"/>
                </a:lnTo>
                <a:lnTo>
                  <a:pt x="1204" y="1742"/>
                </a:lnTo>
                <a:lnTo>
                  <a:pt x="1204" y="1747"/>
                </a:lnTo>
                <a:lnTo>
                  <a:pt x="1204" y="1750"/>
                </a:lnTo>
                <a:lnTo>
                  <a:pt x="1209" y="1781"/>
                </a:lnTo>
                <a:lnTo>
                  <a:pt x="1211" y="1796"/>
                </a:lnTo>
                <a:lnTo>
                  <a:pt x="1209" y="1815"/>
                </a:lnTo>
                <a:lnTo>
                  <a:pt x="1209" y="1822"/>
                </a:lnTo>
                <a:lnTo>
                  <a:pt x="1208" y="1829"/>
                </a:lnTo>
                <a:lnTo>
                  <a:pt x="1201" y="1837"/>
                </a:lnTo>
                <a:lnTo>
                  <a:pt x="1194" y="1846"/>
                </a:lnTo>
                <a:lnTo>
                  <a:pt x="1189" y="1856"/>
                </a:lnTo>
                <a:lnTo>
                  <a:pt x="1192" y="1863"/>
                </a:lnTo>
                <a:lnTo>
                  <a:pt x="1196" y="1870"/>
                </a:lnTo>
                <a:lnTo>
                  <a:pt x="1196" y="1880"/>
                </a:lnTo>
                <a:lnTo>
                  <a:pt x="1196" y="1890"/>
                </a:lnTo>
                <a:lnTo>
                  <a:pt x="1206" y="1890"/>
                </a:lnTo>
                <a:lnTo>
                  <a:pt x="1216" y="1890"/>
                </a:lnTo>
                <a:lnTo>
                  <a:pt x="1233" y="1887"/>
                </a:lnTo>
                <a:lnTo>
                  <a:pt x="1250" y="1883"/>
                </a:lnTo>
                <a:lnTo>
                  <a:pt x="1259" y="1882"/>
                </a:lnTo>
                <a:lnTo>
                  <a:pt x="1271" y="1883"/>
                </a:lnTo>
                <a:lnTo>
                  <a:pt x="1271" y="1892"/>
                </a:lnTo>
                <a:lnTo>
                  <a:pt x="1274" y="1897"/>
                </a:lnTo>
                <a:lnTo>
                  <a:pt x="1279" y="1900"/>
                </a:lnTo>
                <a:lnTo>
                  <a:pt x="1284" y="1904"/>
                </a:lnTo>
                <a:lnTo>
                  <a:pt x="1286" y="1911"/>
                </a:lnTo>
                <a:lnTo>
                  <a:pt x="1286" y="1917"/>
                </a:lnTo>
                <a:lnTo>
                  <a:pt x="1283" y="1926"/>
                </a:lnTo>
                <a:lnTo>
                  <a:pt x="1279" y="1935"/>
                </a:lnTo>
                <a:lnTo>
                  <a:pt x="1278" y="1940"/>
                </a:lnTo>
                <a:lnTo>
                  <a:pt x="1278" y="1945"/>
                </a:lnTo>
                <a:lnTo>
                  <a:pt x="1279" y="1948"/>
                </a:lnTo>
                <a:lnTo>
                  <a:pt x="1281" y="1950"/>
                </a:lnTo>
                <a:lnTo>
                  <a:pt x="1288" y="1952"/>
                </a:lnTo>
                <a:lnTo>
                  <a:pt x="1295" y="1953"/>
                </a:lnTo>
                <a:lnTo>
                  <a:pt x="1296" y="1955"/>
                </a:lnTo>
                <a:lnTo>
                  <a:pt x="1298" y="1958"/>
                </a:lnTo>
                <a:lnTo>
                  <a:pt x="1305" y="1960"/>
                </a:lnTo>
                <a:lnTo>
                  <a:pt x="1312" y="1962"/>
                </a:lnTo>
                <a:lnTo>
                  <a:pt x="1317" y="1965"/>
                </a:lnTo>
                <a:lnTo>
                  <a:pt x="1325" y="1965"/>
                </a:lnTo>
                <a:lnTo>
                  <a:pt x="1329" y="1972"/>
                </a:lnTo>
                <a:lnTo>
                  <a:pt x="1334" y="1979"/>
                </a:lnTo>
                <a:lnTo>
                  <a:pt x="1346" y="1989"/>
                </a:lnTo>
                <a:lnTo>
                  <a:pt x="1353" y="1994"/>
                </a:lnTo>
                <a:lnTo>
                  <a:pt x="1356" y="2001"/>
                </a:lnTo>
                <a:lnTo>
                  <a:pt x="1359" y="2010"/>
                </a:lnTo>
                <a:lnTo>
                  <a:pt x="1359" y="2020"/>
                </a:lnTo>
                <a:lnTo>
                  <a:pt x="1368" y="2023"/>
                </a:lnTo>
                <a:lnTo>
                  <a:pt x="1376" y="2027"/>
                </a:lnTo>
                <a:lnTo>
                  <a:pt x="1383" y="2032"/>
                </a:lnTo>
                <a:lnTo>
                  <a:pt x="1385" y="2035"/>
                </a:lnTo>
                <a:lnTo>
                  <a:pt x="1387" y="2040"/>
                </a:lnTo>
                <a:lnTo>
                  <a:pt x="1390" y="2040"/>
                </a:lnTo>
                <a:lnTo>
                  <a:pt x="1392" y="2051"/>
                </a:lnTo>
                <a:lnTo>
                  <a:pt x="1394" y="2059"/>
                </a:lnTo>
                <a:lnTo>
                  <a:pt x="1395" y="2063"/>
                </a:lnTo>
                <a:lnTo>
                  <a:pt x="1397" y="2066"/>
                </a:lnTo>
                <a:lnTo>
                  <a:pt x="1400" y="2069"/>
                </a:lnTo>
                <a:lnTo>
                  <a:pt x="1407" y="2071"/>
                </a:lnTo>
                <a:lnTo>
                  <a:pt x="1409" y="2073"/>
                </a:lnTo>
                <a:lnTo>
                  <a:pt x="1412" y="2076"/>
                </a:lnTo>
                <a:lnTo>
                  <a:pt x="1414" y="2078"/>
                </a:lnTo>
                <a:lnTo>
                  <a:pt x="1412" y="2080"/>
                </a:lnTo>
                <a:lnTo>
                  <a:pt x="1407" y="2081"/>
                </a:lnTo>
                <a:lnTo>
                  <a:pt x="1409" y="2088"/>
                </a:lnTo>
                <a:lnTo>
                  <a:pt x="1407" y="2093"/>
                </a:lnTo>
                <a:lnTo>
                  <a:pt x="1404" y="2095"/>
                </a:lnTo>
                <a:lnTo>
                  <a:pt x="1400" y="2095"/>
                </a:lnTo>
                <a:lnTo>
                  <a:pt x="1390" y="2095"/>
                </a:lnTo>
                <a:lnTo>
                  <a:pt x="1387" y="2097"/>
                </a:lnTo>
                <a:lnTo>
                  <a:pt x="1387" y="2102"/>
                </a:lnTo>
                <a:lnTo>
                  <a:pt x="1385" y="2112"/>
                </a:lnTo>
                <a:lnTo>
                  <a:pt x="1387" y="2119"/>
                </a:lnTo>
                <a:lnTo>
                  <a:pt x="1388" y="2126"/>
                </a:lnTo>
                <a:lnTo>
                  <a:pt x="1392" y="2131"/>
                </a:lnTo>
                <a:lnTo>
                  <a:pt x="1400" y="2139"/>
                </a:lnTo>
                <a:lnTo>
                  <a:pt x="1404" y="2145"/>
                </a:lnTo>
                <a:lnTo>
                  <a:pt x="1407" y="2150"/>
                </a:lnTo>
                <a:lnTo>
                  <a:pt x="1412" y="2150"/>
                </a:lnTo>
                <a:lnTo>
                  <a:pt x="1417" y="2148"/>
                </a:lnTo>
                <a:lnTo>
                  <a:pt x="1426" y="2143"/>
                </a:lnTo>
                <a:lnTo>
                  <a:pt x="1429" y="2143"/>
                </a:lnTo>
                <a:lnTo>
                  <a:pt x="1450" y="2141"/>
                </a:lnTo>
                <a:lnTo>
                  <a:pt x="1450" y="2121"/>
                </a:lnTo>
                <a:lnTo>
                  <a:pt x="1452" y="2126"/>
                </a:lnTo>
                <a:lnTo>
                  <a:pt x="1453" y="2127"/>
                </a:lnTo>
                <a:lnTo>
                  <a:pt x="1458" y="2127"/>
                </a:lnTo>
                <a:lnTo>
                  <a:pt x="1462" y="2127"/>
                </a:lnTo>
                <a:lnTo>
                  <a:pt x="1465" y="2129"/>
                </a:lnTo>
                <a:lnTo>
                  <a:pt x="1486" y="2134"/>
                </a:lnTo>
                <a:lnTo>
                  <a:pt x="1494" y="2138"/>
                </a:lnTo>
                <a:lnTo>
                  <a:pt x="1503" y="2143"/>
                </a:lnTo>
                <a:lnTo>
                  <a:pt x="1508" y="2143"/>
                </a:lnTo>
                <a:lnTo>
                  <a:pt x="1513" y="2143"/>
                </a:lnTo>
                <a:lnTo>
                  <a:pt x="1518" y="2148"/>
                </a:lnTo>
                <a:lnTo>
                  <a:pt x="1525" y="2151"/>
                </a:lnTo>
                <a:lnTo>
                  <a:pt x="1530" y="2151"/>
                </a:lnTo>
                <a:lnTo>
                  <a:pt x="1537" y="2150"/>
                </a:lnTo>
                <a:lnTo>
                  <a:pt x="1537" y="2156"/>
                </a:lnTo>
                <a:lnTo>
                  <a:pt x="1540" y="2160"/>
                </a:lnTo>
                <a:lnTo>
                  <a:pt x="1544" y="2163"/>
                </a:lnTo>
                <a:lnTo>
                  <a:pt x="1550" y="2163"/>
                </a:lnTo>
                <a:lnTo>
                  <a:pt x="1550" y="2168"/>
                </a:lnTo>
                <a:lnTo>
                  <a:pt x="1552" y="2172"/>
                </a:lnTo>
                <a:lnTo>
                  <a:pt x="1554" y="2175"/>
                </a:lnTo>
                <a:lnTo>
                  <a:pt x="1557" y="2177"/>
                </a:lnTo>
                <a:lnTo>
                  <a:pt x="1559" y="2182"/>
                </a:lnTo>
                <a:lnTo>
                  <a:pt x="1561" y="2185"/>
                </a:lnTo>
                <a:lnTo>
                  <a:pt x="1567" y="2191"/>
                </a:lnTo>
                <a:lnTo>
                  <a:pt x="1576" y="2194"/>
                </a:lnTo>
                <a:lnTo>
                  <a:pt x="1585" y="2197"/>
                </a:lnTo>
                <a:lnTo>
                  <a:pt x="1585" y="2202"/>
                </a:lnTo>
                <a:lnTo>
                  <a:pt x="1585" y="2208"/>
                </a:lnTo>
                <a:lnTo>
                  <a:pt x="1590" y="2213"/>
                </a:lnTo>
                <a:lnTo>
                  <a:pt x="1591" y="2220"/>
                </a:lnTo>
                <a:lnTo>
                  <a:pt x="1593" y="2225"/>
                </a:lnTo>
                <a:lnTo>
                  <a:pt x="1591" y="2231"/>
                </a:lnTo>
                <a:lnTo>
                  <a:pt x="1593" y="2235"/>
                </a:lnTo>
                <a:lnTo>
                  <a:pt x="1595" y="2238"/>
                </a:lnTo>
                <a:lnTo>
                  <a:pt x="1596" y="2242"/>
                </a:lnTo>
                <a:lnTo>
                  <a:pt x="1598" y="2245"/>
                </a:lnTo>
                <a:lnTo>
                  <a:pt x="1602" y="2245"/>
                </a:lnTo>
                <a:lnTo>
                  <a:pt x="1605" y="2245"/>
                </a:lnTo>
                <a:lnTo>
                  <a:pt x="1608" y="2252"/>
                </a:lnTo>
                <a:lnTo>
                  <a:pt x="1612" y="2259"/>
                </a:lnTo>
                <a:lnTo>
                  <a:pt x="1612" y="2262"/>
                </a:lnTo>
                <a:lnTo>
                  <a:pt x="1612" y="2266"/>
                </a:lnTo>
                <a:lnTo>
                  <a:pt x="1615" y="2266"/>
                </a:lnTo>
                <a:lnTo>
                  <a:pt x="1619" y="2266"/>
                </a:lnTo>
                <a:lnTo>
                  <a:pt x="1619" y="2269"/>
                </a:lnTo>
                <a:lnTo>
                  <a:pt x="1619" y="2272"/>
                </a:lnTo>
                <a:lnTo>
                  <a:pt x="1622" y="2276"/>
                </a:lnTo>
                <a:lnTo>
                  <a:pt x="1627" y="2278"/>
                </a:lnTo>
                <a:lnTo>
                  <a:pt x="1631" y="2281"/>
                </a:lnTo>
                <a:lnTo>
                  <a:pt x="1632" y="2286"/>
                </a:lnTo>
                <a:lnTo>
                  <a:pt x="1636" y="2289"/>
                </a:lnTo>
                <a:lnTo>
                  <a:pt x="1641" y="2291"/>
                </a:lnTo>
                <a:lnTo>
                  <a:pt x="1653" y="2293"/>
                </a:lnTo>
                <a:lnTo>
                  <a:pt x="1658" y="2295"/>
                </a:lnTo>
                <a:lnTo>
                  <a:pt x="1661" y="2298"/>
                </a:lnTo>
                <a:lnTo>
                  <a:pt x="1665" y="2301"/>
                </a:lnTo>
                <a:lnTo>
                  <a:pt x="1667" y="2306"/>
                </a:lnTo>
                <a:lnTo>
                  <a:pt x="1677" y="2310"/>
                </a:lnTo>
                <a:lnTo>
                  <a:pt x="1684" y="2317"/>
                </a:lnTo>
                <a:lnTo>
                  <a:pt x="1692" y="2322"/>
                </a:lnTo>
                <a:lnTo>
                  <a:pt x="1701" y="2327"/>
                </a:lnTo>
                <a:lnTo>
                  <a:pt x="1711" y="2342"/>
                </a:lnTo>
                <a:lnTo>
                  <a:pt x="1725" y="2354"/>
                </a:lnTo>
                <a:lnTo>
                  <a:pt x="1738" y="2366"/>
                </a:lnTo>
                <a:lnTo>
                  <a:pt x="1755" y="2375"/>
                </a:lnTo>
                <a:lnTo>
                  <a:pt x="1755" y="2382"/>
                </a:lnTo>
                <a:lnTo>
                  <a:pt x="1757" y="2387"/>
                </a:lnTo>
                <a:lnTo>
                  <a:pt x="1762" y="2395"/>
                </a:lnTo>
                <a:lnTo>
                  <a:pt x="1767" y="2404"/>
                </a:lnTo>
                <a:lnTo>
                  <a:pt x="1769" y="2409"/>
                </a:lnTo>
                <a:lnTo>
                  <a:pt x="1769" y="2416"/>
                </a:lnTo>
                <a:lnTo>
                  <a:pt x="1771" y="2419"/>
                </a:lnTo>
                <a:lnTo>
                  <a:pt x="1774" y="2421"/>
                </a:lnTo>
                <a:lnTo>
                  <a:pt x="1783" y="2422"/>
                </a:lnTo>
                <a:lnTo>
                  <a:pt x="1786" y="2424"/>
                </a:lnTo>
                <a:lnTo>
                  <a:pt x="1789" y="2426"/>
                </a:lnTo>
                <a:lnTo>
                  <a:pt x="1791" y="2429"/>
                </a:lnTo>
                <a:lnTo>
                  <a:pt x="1796" y="2429"/>
                </a:lnTo>
                <a:lnTo>
                  <a:pt x="1796" y="2434"/>
                </a:lnTo>
                <a:lnTo>
                  <a:pt x="1798" y="2438"/>
                </a:lnTo>
                <a:lnTo>
                  <a:pt x="1800" y="2441"/>
                </a:lnTo>
                <a:lnTo>
                  <a:pt x="1803" y="2443"/>
                </a:lnTo>
                <a:lnTo>
                  <a:pt x="1806" y="2445"/>
                </a:lnTo>
                <a:lnTo>
                  <a:pt x="1810" y="2446"/>
                </a:lnTo>
                <a:lnTo>
                  <a:pt x="1813" y="2448"/>
                </a:lnTo>
                <a:lnTo>
                  <a:pt x="1817" y="2450"/>
                </a:lnTo>
                <a:lnTo>
                  <a:pt x="1820" y="2457"/>
                </a:lnTo>
                <a:lnTo>
                  <a:pt x="1822" y="2460"/>
                </a:lnTo>
                <a:lnTo>
                  <a:pt x="1823" y="2463"/>
                </a:lnTo>
                <a:lnTo>
                  <a:pt x="1827" y="2463"/>
                </a:lnTo>
                <a:lnTo>
                  <a:pt x="1830" y="2463"/>
                </a:lnTo>
                <a:lnTo>
                  <a:pt x="1834" y="2463"/>
                </a:lnTo>
                <a:lnTo>
                  <a:pt x="1837" y="2463"/>
                </a:lnTo>
                <a:lnTo>
                  <a:pt x="1842" y="2472"/>
                </a:lnTo>
                <a:lnTo>
                  <a:pt x="1846" y="2475"/>
                </a:lnTo>
                <a:lnTo>
                  <a:pt x="1851" y="2477"/>
                </a:lnTo>
                <a:lnTo>
                  <a:pt x="1856" y="2499"/>
                </a:lnTo>
                <a:lnTo>
                  <a:pt x="1859" y="2509"/>
                </a:lnTo>
                <a:lnTo>
                  <a:pt x="1864" y="2518"/>
                </a:lnTo>
                <a:lnTo>
                  <a:pt x="1871" y="2528"/>
                </a:lnTo>
                <a:lnTo>
                  <a:pt x="1875" y="2533"/>
                </a:lnTo>
                <a:lnTo>
                  <a:pt x="1878" y="2538"/>
                </a:lnTo>
                <a:lnTo>
                  <a:pt x="1881" y="2542"/>
                </a:lnTo>
                <a:lnTo>
                  <a:pt x="1885" y="2545"/>
                </a:lnTo>
                <a:lnTo>
                  <a:pt x="1893" y="2550"/>
                </a:lnTo>
                <a:lnTo>
                  <a:pt x="1904" y="2554"/>
                </a:lnTo>
                <a:lnTo>
                  <a:pt x="1912" y="2559"/>
                </a:lnTo>
                <a:lnTo>
                  <a:pt x="1914" y="2564"/>
                </a:lnTo>
                <a:lnTo>
                  <a:pt x="1917" y="2568"/>
                </a:lnTo>
                <a:lnTo>
                  <a:pt x="1929" y="2569"/>
                </a:lnTo>
                <a:lnTo>
                  <a:pt x="1934" y="2571"/>
                </a:lnTo>
                <a:lnTo>
                  <a:pt x="1938" y="2574"/>
                </a:lnTo>
                <a:lnTo>
                  <a:pt x="1939" y="2579"/>
                </a:lnTo>
                <a:lnTo>
                  <a:pt x="1939" y="2586"/>
                </a:lnTo>
                <a:lnTo>
                  <a:pt x="1987" y="2586"/>
                </a:lnTo>
                <a:lnTo>
                  <a:pt x="1989" y="2591"/>
                </a:lnTo>
                <a:lnTo>
                  <a:pt x="1991" y="2595"/>
                </a:lnTo>
                <a:lnTo>
                  <a:pt x="1997" y="2600"/>
                </a:lnTo>
                <a:lnTo>
                  <a:pt x="2006" y="2603"/>
                </a:lnTo>
                <a:lnTo>
                  <a:pt x="2014" y="2607"/>
                </a:lnTo>
                <a:lnTo>
                  <a:pt x="2021" y="2634"/>
                </a:lnTo>
                <a:lnTo>
                  <a:pt x="2028" y="2661"/>
                </a:lnTo>
                <a:lnTo>
                  <a:pt x="2042" y="2661"/>
                </a:lnTo>
                <a:lnTo>
                  <a:pt x="2055" y="2661"/>
                </a:lnTo>
                <a:lnTo>
                  <a:pt x="2060" y="2660"/>
                </a:lnTo>
                <a:lnTo>
                  <a:pt x="2064" y="2658"/>
                </a:lnTo>
                <a:lnTo>
                  <a:pt x="2067" y="2653"/>
                </a:lnTo>
                <a:lnTo>
                  <a:pt x="2069" y="2648"/>
                </a:lnTo>
                <a:lnTo>
                  <a:pt x="2072" y="2649"/>
                </a:lnTo>
                <a:lnTo>
                  <a:pt x="2074" y="2653"/>
                </a:lnTo>
                <a:lnTo>
                  <a:pt x="2076" y="2661"/>
                </a:lnTo>
                <a:lnTo>
                  <a:pt x="2083" y="2661"/>
                </a:lnTo>
                <a:lnTo>
                  <a:pt x="2089" y="2660"/>
                </a:lnTo>
                <a:lnTo>
                  <a:pt x="2093" y="2656"/>
                </a:lnTo>
                <a:lnTo>
                  <a:pt x="2096" y="2651"/>
                </a:lnTo>
                <a:lnTo>
                  <a:pt x="2100" y="2646"/>
                </a:lnTo>
                <a:lnTo>
                  <a:pt x="2103" y="2643"/>
                </a:lnTo>
                <a:lnTo>
                  <a:pt x="2108" y="2641"/>
                </a:lnTo>
                <a:lnTo>
                  <a:pt x="2117" y="2641"/>
                </a:lnTo>
                <a:lnTo>
                  <a:pt x="2125" y="2641"/>
                </a:lnTo>
                <a:lnTo>
                  <a:pt x="2134" y="2641"/>
                </a:lnTo>
                <a:lnTo>
                  <a:pt x="2147" y="2644"/>
                </a:lnTo>
                <a:lnTo>
                  <a:pt x="2161" y="2648"/>
                </a:lnTo>
                <a:lnTo>
                  <a:pt x="2168" y="2649"/>
                </a:lnTo>
                <a:lnTo>
                  <a:pt x="2178" y="2648"/>
                </a:lnTo>
                <a:lnTo>
                  <a:pt x="2180" y="2651"/>
                </a:lnTo>
                <a:lnTo>
                  <a:pt x="2183" y="2653"/>
                </a:lnTo>
                <a:lnTo>
                  <a:pt x="2192" y="2655"/>
                </a:lnTo>
                <a:lnTo>
                  <a:pt x="2194" y="2658"/>
                </a:lnTo>
                <a:lnTo>
                  <a:pt x="2197" y="2660"/>
                </a:lnTo>
                <a:lnTo>
                  <a:pt x="2206" y="2661"/>
                </a:lnTo>
                <a:lnTo>
                  <a:pt x="2214" y="2661"/>
                </a:lnTo>
                <a:lnTo>
                  <a:pt x="2221" y="2660"/>
                </a:lnTo>
                <a:lnTo>
                  <a:pt x="2235" y="2656"/>
                </a:lnTo>
                <a:lnTo>
                  <a:pt x="2247" y="2651"/>
                </a:lnTo>
                <a:lnTo>
                  <a:pt x="2252" y="2649"/>
                </a:lnTo>
                <a:lnTo>
                  <a:pt x="2260" y="2648"/>
                </a:lnTo>
                <a:lnTo>
                  <a:pt x="2265" y="2656"/>
                </a:lnTo>
                <a:lnTo>
                  <a:pt x="2269" y="2660"/>
                </a:lnTo>
                <a:lnTo>
                  <a:pt x="2274" y="2661"/>
                </a:lnTo>
                <a:lnTo>
                  <a:pt x="2277" y="2663"/>
                </a:lnTo>
                <a:lnTo>
                  <a:pt x="2279" y="2667"/>
                </a:lnTo>
                <a:lnTo>
                  <a:pt x="2281" y="2670"/>
                </a:lnTo>
                <a:lnTo>
                  <a:pt x="2281" y="2675"/>
                </a:lnTo>
                <a:lnTo>
                  <a:pt x="2289" y="2680"/>
                </a:lnTo>
                <a:lnTo>
                  <a:pt x="2296" y="2687"/>
                </a:lnTo>
                <a:lnTo>
                  <a:pt x="2303" y="2694"/>
                </a:lnTo>
                <a:lnTo>
                  <a:pt x="2308" y="2702"/>
                </a:lnTo>
                <a:lnTo>
                  <a:pt x="2313" y="2704"/>
                </a:lnTo>
                <a:lnTo>
                  <a:pt x="2315" y="2706"/>
                </a:lnTo>
                <a:lnTo>
                  <a:pt x="2315" y="2709"/>
                </a:lnTo>
                <a:lnTo>
                  <a:pt x="2316" y="2713"/>
                </a:lnTo>
                <a:lnTo>
                  <a:pt x="2318" y="2716"/>
                </a:lnTo>
                <a:lnTo>
                  <a:pt x="2320" y="2719"/>
                </a:lnTo>
                <a:lnTo>
                  <a:pt x="2322" y="2723"/>
                </a:lnTo>
                <a:lnTo>
                  <a:pt x="2327" y="2724"/>
                </a:lnTo>
                <a:lnTo>
                  <a:pt x="2328" y="2726"/>
                </a:lnTo>
                <a:lnTo>
                  <a:pt x="2328" y="2730"/>
                </a:lnTo>
                <a:lnTo>
                  <a:pt x="2328" y="2742"/>
                </a:lnTo>
                <a:lnTo>
                  <a:pt x="2332" y="2752"/>
                </a:lnTo>
                <a:lnTo>
                  <a:pt x="2337" y="2762"/>
                </a:lnTo>
                <a:lnTo>
                  <a:pt x="2342" y="2771"/>
                </a:lnTo>
                <a:lnTo>
                  <a:pt x="2345" y="2771"/>
                </a:lnTo>
                <a:lnTo>
                  <a:pt x="2349" y="2771"/>
                </a:lnTo>
                <a:lnTo>
                  <a:pt x="2349" y="2774"/>
                </a:lnTo>
                <a:lnTo>
                  <a:pt x="2349" y="2777"/>
                </a:lnTo>
                <a:lnTo>
                  <a:pt x="2352" y="2777"/>
                </a:lnTo>
                <a:lnTo>
                  <a:pt x="2356" y="2777"/>
                </a:lnTo>
                <a:lnTo>
                  <a:pt x="2357" y="2781"/>
                </a:lnTo>
                <a:lnTo>
                  <a:pt x="2359" y="2782"/>
                </a:lnTo>
                <a:lnTo>
                  <a:pt x="2359" y="2791"/>
                </a:lnTo>
                <a:lnTo>
                  <a:pt x="2361" y="2794"/>
                </a:lnTo>
                <a:lnTo>
                  <a:pt x="2363" y="2796"/>
                </a:lnTo>
                <a:lnTo>
                  <a:pt x="2366" y="2798"/>
                </a:lnTo>
                <a:lnTo>
                  <a:pt x="2369" y="2798"/>
                </a:lnTo>
                <a:lnTo>
                  <a:pt x="2369" y="2805"/>
                </a:lnTo>
                <a:lnTo>
                  <a:pt x="2371" y="2811"/>
                </a:lnTo>
                <a:lnTo>
                  <a:pt x="2374" y="2823"/>
                </a:lnTo>
                <a:lnTo>
                  <a:pt x="2376" y="2835"/>
                </a:lnTo>
                <a:lnTo>
                  <a:pt x="2378" y="2844"/>
                </a:lnTo>
                <a:lnTo>
                  <a:pt x="2376" y="2852"/>
                </a:lnTo>
                <a:lnTo>
                  <a:pt x="2369" y="2852"/>
                </a:lnTo>
                <a:lnTo>
                  <a:pt x="2368" y="2857"/>
                </a:lnTo>
                <a:lnTo>
                  <a:pt x="2366" y="2859"/>
                </a:lnTo>
                <a:lnTo>
                  <a:pt x="2363" y="2859"/>
                </a:lnTo>
                <a:lnTo>
                  <a:pt x="2363" y="2866"/>
                </a:lnTo>
                <a:lnTo>
                  <a:pt x="2363" y="2873"/>
                </a:lnTo>
                <a:lnTo>
                  <a:pt x="2376" y="2873"/>
                </a:lnTo>
                <a:lnTo>
                  <a:pt x="2378" y="2868"/>
                </a:lnTo>
                <a:lnTo>
                  <a:pt x="2380" y="2866"/>
                </a:lnTo>
                <a:lnTo>
                  <a:pt x="2383" y="2866"/>
                </a:lnTo>
                <a:lnTo>
                  <a:pt x="2386" y="2861"/>
                </a:lnTo>
                <a:lnTo>
                  <a:pt x="2390" y="2856"/>
                </a:lnTo>
                <a:lnTo>
                  <a:pt x="2393" y="2852"/>
                </a:lnTo>
                <a:lnTo>
                  <a:pt x="2397" y="2846"/>
                </a:lnTo>
                <a:lnTo>
                  <a:pt x="2403" y="2847"/>
                </a:lnTo>
                <a:lnTo>
                  <a:pt x="2410" y="2849"/>
                </a:lnTo>
                <a:lnTo>
                  <a:pt x="2415" y="2852"/>
                </a:lnTo>
                <a:lnTo>
                  <a:pt x="2424" y="2852"/>
                </a:lnTo>
                <a:lnTo>
                  <a:pt x="2429" y="2852"/>
                </a:lnTo>
                <a:lnTo>
                  <a:pt x="2432" y="2849"/>
                </a:lnTo>
                <a:lnTo>
                  <a:pt x="2434" y="2846"/>
                </a:lnTo>
                <a:lnTo>
                  <a:pt x="2436" y="2840"/>
                </a:lnTo>
                <a:lnTo>
                  <a:pt x="2438" y="2837"/>
                </a:lnTo>
                <a:lnTo>
                  <a:pt x="2439" y="2834"/>
                </a:lnTo>
                <a:lnTo>
                  <a:pt x="2444" y="2832"/>
                </a:lnTo>
                <a:lnTo>
                  <a:pt x="2451" y="2832"/>
                </a:lnTo>
                <a:lnTo>
                  <a:pt x="2453" y="2835"/>
                </a:lnTo>
                <a:lnTo>
                  <a:pt x="2455" y="2839"/>
                </a:lnTo>
                <a:lnTo>
                  <a:pt x="2463" y="2840"/>
                </a:lnTo>
                <a:lnTo>
                  <a:pt x="2467" y="2842"/>
                </a:lnTo>
                <a:lnTo>
                  <a:pt x="2470" y="2844"/>
                </a:lnTo>
                <a:lnTo>
                  <a:pt x="2472" y="2847"/>
                </a:lnTo>
                <a:lnTo>
                  <a:pt x="2472" y="2852"/>
                </a:lnTo>
                <a:lnTo>
                  <a:pt x="2477" y="2856"/>
                </a:lnTo>
                <a:lnTo>
                  <a:pt x="2482" y="2859"/>
                </a:lnTo>
                <a:lnTo>
                  <a:pt x="2484" y="2866"/>
                </a:lnTo>
                <a:lnTo>
                  <a:pt x="2485" y="2873"/>
                </a:lnTo>
                <a:lnTo>
                  <a:pt x="2489" y="2873"/>
                </a:lnTo>
                <a:lnTo>
                  <a:pt x="2492" y="2873"/>
                </a:lnTo>
                <a:lnTo>
                  <a:pt x="2514" y="2871"/>
                </a:lnTo>
                <a:lnTo>
                  <a:pt x="2516" y="2876"/>
                </a:lnTo>
                <a:lnTo>
                  <a:pt x="2516" y="2881"/>
                </a:lnTo>
                <a:lnTo>
                  <a:pt x="2514" y="2885"/>
                </a:lnTo>
                <a:lnTo>
                  <a:pt x="2513" y="2888"/>
                </a:lnTo>
                <a:lnTo>
                  <a:pt x="2504" y="2895"/>
                </a:lnTo>
                <a:lnTo>
                  <a:pt x="2496" y="2900"/>
                </a:lnTo>
                <a:lnTo>
                  <a:pt x="2494" y="2902"/>
                </a:lnTo>
                <a:lnTo>
                  <a:pt x="2490" y="2905"/>
                </a:lnTo>
                <a:lnTo>
                  <a:pt x="2485" y="2907"/>
                </a:lnTo>
                <a:lnTo>
                  <a:pt x="2485" y="2912"/>
                </a:lnTo>
                <a:lnTo>
                  <a:pt x="2484" y="2917"/>
                </a:lnTo>
                <a:lnTo>
                  <a:pt x="2482" y="2919"/>
                </a:lnTo>
                <a:lnTo>
                  <a:pt x="2480" y="2919"/>
                </a:lnTo>
                <a:lnTo>
                  <a:pt x="2478" y="2914"/>
                </a:lnTo>
                <a:lnTo>
                  <a:pt x="2473" y="2914"/>
                </a:lnTo>
                <a:lnTo>
                  <a:pt x="2470" y="2915"/>
                </a:lnTo>
                <a:lnTo>
                  <a:pt x="2467" y="2917"/>
                </a:lnTo>
                <a:lnTo>
                  <a:pt x="2465" y="2921"/>
                </a:lnTo>
                <a:lnTo>
                  <a:pt x="2461" y="2932"/>
                </a:lnTo>
                <a:lnTo>
                  <a:pt x="2461" y="2943"/>
                </a:lnTo>
                <a:lnTo>
                  <a:pt x="2463" y="2948"/>
                </a:lnTo>
                <a:lnTo>
                  <a:pt x="2465" y="2951"/>
                </a:lnTo>
                <a:lnTo>
                  <a:pt x="2470" y="2953"/>
                </a:lnTo>
                <a:lnTo>
                  <a:pt x="2478" y="2955"/>
                </a:lnTo>
                <a:lnTo>
                  <a:pt x="2485" y="2955"/>
                </a:lnTo>
                <a:lnTo>
                  <a:pt x="2490" y="2946"/>
                </a:lnTo>
                <a:lnTo>
                  <a:pt x="2494" y="2943"/>
                </a:lnTo>
                <a:lnTo>
                  <a:pt x="2499" y="2941"/>
                </a:lnTo>
                <a:lnTo>
                  <a:pt x="2501" y="2939"/>
                </a:lnTo>
                <a:lnTo>
                  <a:pt x="2502" y="2938"/>
                </a:lnTo>
                <a:lnTo>
                  <a:pt x="2506" y="2934"/>
                </a:lnTo>
                <a:lnTo>
                  <a:pt x="2511" y="2932"/>
                </a:lnTo>
                <a:lnTo>
                  <a:pt x="2513" y="2931"/>
                </a:lnTo>
                <a:lnTo>
                  <a:pt x="2513" y="2927"/>
                </a:lnTo>
                <a:lnTo>
                  <a:pt x="2518" y="2927"/>
                </a:lnTo>
                <a:lnTo>
                  <a:pt x="2523" y="2927"/>
                </a:lnTo>
                <a:lnTo>
                  <a:pt x="2528" y="2932"/>
                </a:lnTo>
                <a:lnTo>
                  <a:pt x="2535" y="2936"/>
                </a:lnTo>
                <a:lnTo>
                  <a:pt x="2540" y="2936"/>
                </a:lnTo>
                <a:lnTo>
                  <a:pt x="2547" y="2934"/>
                </a:lnTo>
                <a:lnTo>
                  <a:pt x="2552" y="2934"/>
                </a:lnTo>
                <a:lnTo>
                  <a:pt x="2557" y="2934"/>
                </a:lnTo>
                <a:lnTo>
                  <a:pt x="2562" y="2929"/>
                </a:lnTo>
                <a:lnTo>
                  <a:pt x="2569" y="2926"/>
                </a:lnTo>
                <a:lnTo>
                  <a:pt x="2574" y="2926"/>
                </a:lnTo>
                <a:lnTo>
                  <a:pt x="2581" y="2927"/>
                </a:lnTo>
                <a:lnTo>
                  <a:pt x="2586" y="2929"/>
                </a:lnTo>
                <a:lnTo>
                  <a:pt x="2591" y="2927"/>
                </a:lnTo>
                <a:lnTo>
                  <a:pt x="2594" y="2926"/>
                </a:lnTo>
                <a:lnTo>
                  <a:pt x="2596" y="2922"/>
                </a:lnTo>
                <a:lnTo>
                  <a:pt x="2601" y="2917"/>
                </a:lnTo>
                <a:lnTo>
                  <a:pt x="2603" y="2915"/>
                </a:lnTo>
                <a:lnTo>
                  <a:pt x="2608" y="2914"/>
                </a:lnTo>
                <a:lnTo>
                  <a:pt x="2615" y="2910"/>
                </a:lnTo>
                <a:lnTo>
                  <a:pt x="2622" y="2907"/>
                </a:lnTo>
                <a:lnTo>
                  <a:pt x="2625" y="2907"/>
                </a:lnTo>
                <a:lnTo>
                  <a:pt x="2632" y="2907"/>
                </a:lnTo>
                <a:lnTo>
                  <a:pt x="2639" y="2907"/>
                </a:lnTo>
                <a:lnTo>
                  <a:pt x="2644" y="2910"/>
                </a:lnTo>
                <a:lnTo>
                  <a:pt x="2646" y="2917"/>
                </a:lnTo>
                <a:lnTo>
                  <a:pt x="2649" y="2921"/>
                </a:lnTo>
                <a:lnTo>
                  <a:pt x="2656" y="2927"/>
                </a:lnTo>
                <a:lnTo>
                  <a:pt x="2663" y="2934"/>
                </a:lnTo>
                <a:lnTo>
                  <a:pt x="2664" y="2938"/>
                </a:lnTo>
                <a:lnTo>
                  <a:pt x="2668" y="2944"/>
                </a:lnTo>
                <a:lnTo>
                  <a:pt x="2669" y="2950"/>
                </a:lnTo>
                <a:lnTo>
                  <a:pt x="2669" y="2955"/>
                </a:lnTo>
                <a:lnTo>
                  <a:pt x="2675" y="2958"/>
                </a:lnTo>
                <a:lnTo>
                  <a:pt x="2678" y="2965"/>
                </a:lnTo>
                <a:lnTo>
                  <a:pt x="2683" y="2979"/>
                </a:lnTo>
                <a:lnTo>
                  <a:pt x="2688" y="2992"/>
                </a:lnTo>
                <a:lnTo>
                  <a:pt x="2692" y="2999"/>
                </a:lnTo>
                <a:lnTo>
                  <a:pt x="2697" y="3002"/>
                </a:lnTo>
                <a:lnTo>
                  <a:pt x="2697" y="3009"/>
                </a:lnTo>
                <a:lnTo>
                  <a:pt x="2695" y="3014"/>
                </a:lnTo>
                <a:lnTo>
                  <a:pt x="2690" y="3023"/>
                </a:lnTo>
                <a:lnTo>
                  <a:pt x="2690" y="3026"/>
                </a:lnTo>
                <a:lnTo>
                  <a:pt x="2690" y="3030"/>
                </a:lnTo>
                <a:lnTo>
                  <a:pt x="2687" y="3030"/>
                </a:lnTo>
                <a:lnTo>
                  <a:pt x="2683" y="3030"/>
                </a:lnTo>
                <a:lnTo>
                  <a:pt x="2681" y="3037"/>
                </a:lnTo>
                <a:lnTo>
                  <a:pt x="2683" y="3043"/>
                </a:lnTo>
                <a:lnTo>
                  <a:pt x="2683" y="3050"/>
                </a:lnTo>
                <a:lnTo>
                  <a:pt x="2683" y="3057"/>
                </a:lnTo>
                <a:lnTo>
                  <a:pt x="2681" y="3060"/>
                </a:lnTo>
                <a:lnTo>
                  <a:pt x="2680" y="3062"/>
                </a:lnTo>
                <a:lnTo>
                  <a:pt x="2675" y="3067"/>
                </a:lnTo>
                <a:lnTo>
                  <a:pt x="2671" y="3072"/>
                </a:lnTo>
                <a:lnTo>
                  <a:pt x="2669" y="3078"/>
                </a:lnTo>
                <a:lnTo>
                  <a:pt x="2669" y="3084"/>
                </a:lnTo>
                <a:lnTo>
                  <a:pt x="2673" y="3090"/>
                </a:lnTo>
                <a:lnTo>
                  <a:pt x="2675" y="3096"/>
                </a:lnTo>
                <a:lnTo>
                  <a:pt x="2678" y="3101"/>
                </a:lnTo>
                <a:lnTo>
                  <a:pt x="2680" y="3105"/>
                </a:lnTo>
                <a:lnTo>
                  <a:pt x="2683" y="3105"/>
                </a:lnTo>
                <a:lnTo>
                  <a:pt x="2690" y="3107"/>
                </a:lnTo>
                <a:lnTo>
                  <a:pt x="2699" y="3110"/>
                </a:lnTo>
                <a:lnTo>
                  <a:pt x="2705" y="3117"/>
                </a:lnTo>
                <a:lnTo>
                  <a:pt x="2709" y="3120"/>
                </a:lnTo>
                <a:lnTo>
                  <a:pt x="2710" y="3125"/>
                </a:lnTo>
                <a:lnTo>
                  <a:pt x="2738" y="3125"/>
                </a:lnTo>
                <a:lnTo>
                  <a:pt x="2745" y="3125"/>
                </a:lnTo>
                <a:lnTo>
                  <a:pt x="2755" y="3125"/>
                </a:lnTo>
                <a:lnTo>
                  <a:pt x="2762" y="3131"/>
                </a:lnTo>
                <a:lnTo>
                  <a:pt x="2767" y="3136"/>
                </a:lnTo>
                <a:lnTo>
                  <a:pt x="2772" y="3146"/>
                </a:lnTo>
                <a:lnTo>
                  <a:pt x="2777" y="3149"/>
                </a:lnTo>
                <a:lnTo>
                  <a:pt x="2786" y="3156"/>
                </a:lnTo>
                <a:lnTo>
                  <a:pt x="2794" y="3163"/>
                </a:lnTo>
                <a:lnTo>
                  <a:pt x="2801" y="3171"/>
                </a:lnTo>
                <a:lnTo>
                  <a:pt x="2806" y="3180"/>
                </a:lnTo>
                <a:lnTo>
                  <a:pt x="2811" y="3182"/>
                </a:lnTo>
                <a:lnTo>
                  <a:pt x="2813" y="3183"/>
                </a:lnTo>
                <a:lnTo>
                  <a:pt x="2813" y="3187"/>
                </a:lnTo>
                <a:lnTo>
                  <a:pt x="2813" y="3194"/>
                </a:lnTo>
                <a:lnTo>
                  <a:pt x="2816" y="3197"/>
                </a:lnTo>
                <a:lnTo>
                  <a:pt x="2821" y="3199"/>
                </a:lnTo>
                <a:lnTo>
                  <a:pt x="2828" y="3199"/>
                </a:lnTo>
                <a:lnTo>
                  <a:pt x="2833" y="3200"/>
                </a:lnTo>
                <a:lnTo>
                  <a:pt x="2838" y="3202"/>
                </a:lnTo>
                <a:lnTo>
                  <a:pt x="2840" y="3207"/>
                </a:lnTo>
                <a:lnTo>
                  <a:pt x="2840" y="3214"/>
                </a:lnTo>
                <a:lnTo>
                  <a:pt x="2844" y="3212"/>
                </a:lnTo>
                <a:lnTo>
                  <a:pt x="2845" y="3209"/>
                </a:lnTo>
                <a:lnTo>
                  <a:pt x="2849" y="3202"/>
                </a:lnTo>
                <a:lnTo>
                  <a:pt x="2850" y="3199"/>
                </a:lnTo>
                <a:lnTo>
                  <a:pt x="2852" y="3195"/>
                </a:lnTo>
                <a:lnTo>
                  <a:pt x="2856" y="3192"/>
                </a:lnTo>
                <a:lnTo>
                  <a:pt x="2862" y="3189"/>
                </a:lnTo>
                <a:lnTo>
                  <a:pt x="2871" y="3185"/>
                </a:lnTo>
                <a:lnTo>
                  <a:pt x="2876" y="3182"/>
                </a:lnTo>
                <a:lnTo>
                  <a:pt x="2879" y="3177"/>
                </a:lnTo>
                <a:lnTo>
                  <a:pt x="2881" y="3175"/>
                </a:lnTo>
                <a:lnTo>
                  <a:pt x="2886" y="3171"/>
                </a:lnTo>
                <a:lnTo>
                  <a:pt x="2891" y="3168"/>
                </a:lnTo>
                <a:lnTo>
                  <a:pt x="2896" y="3166"/>
                </a:lnTo>
                <a:lnTo>
                  <a:pt x="2903" y="3166"/>
                </a:lnTo>
                <a:lnTo>
                  <a:pt x="2907" y="3166"/>
                </a:lnTo>
                <a:lnTo>
                  <a:pt x="2908" y="3166"/>
                </a:lnTo>
                <a:lnTo>
                  <a:pt x="2914" y="3166"/>
                </a:lnTo>
                <a:lnTo>
                  <a:pt x="2919" y="3166"/>
                </a:lnTo>
                <a:lnTo>
                  <a:pt x="2922" y="3168"/>
                </a:lnTo>
                <a:lnTo>
                  <a:pt x="2924" y="3171"/>
                </a:lnTo>
                <a:lnTo>
                  <a:pt x="2929" y="3177"/>
                </a:lnTo>
                <a:lnTo>
                  <a:pt x="2931" y="3180"/>
                </a:lnTo>
                <a:lnTo>
                  <a:pt x="2936" y="3180"/>
                </a:lnTo>
                <a:lnTo>
                  <a:pt x="2936" y="3187"/>
                </a:lnTo>
                <a:lnTo>
                  <a:pt x="2937" y="3192"/>
                </a:lnTo>
                <a:lnTo>
                  <a:pt x="2941" y="3195"/>
                </a:lnTo>
                <a:lnTo>
                  <a:pt x="2944" y="3199"/>
                </a:lnTo>
                <a:lnTo>
                  <a:pt x="2951" y="3206"/>
                </a:lnTo>
                <a:lnTo>
                  <a:pt x="2954" y="3209"/>
                </a:lnTo>
                <a:lnTo>
                  <a:pt x="2956" y="3214"/>
                </a:lnTo>
                <a:lnTo>
                  <a:pt x="2961" y="3216"/>
                </a:lnTo>
                <a:lnTo>
                  <a:pt x="2963" y="3217"/>
                </a:lnTo>
                <a:lnTo>
                  <a:pt x="2963" y="3221"/>
                </a:lnTo>
                <a:lnTo>
                  <a:pt x="2963" y="3224"/>
                </a:lnTo>
                <a:lnTo>
                  <a:pt x="2965" y="3226"/>
                </a:lnTo>
                <a:lnTo>
                  <a:pt x="2970" y="3228"/>
                </a:lnTo>
                <a:lnTo>
                  <a:pt x="2970" y="3233"/>
                </a:lnTo>
                <a:lnTo>
                  <a:pt x="2971" y="3236"/>
                </a:lnTo>
                <a:lnTo>
                  <a:pt x="2973" y="3240"/>
                </a:lnTo>
                <a:lnTo>
                  <a:pt x="2977" y="3241"/>
                </a:lnTo>
                <a:lnTo>
                  <a:pt x="2977" y="3269"/>
                </a:lnTo>
                <a:lnTo>
                  <a:pt x="2983" y="3282"/>
                </a:lnTo>
                <a:lnTo>
                  <a:pt x="2989" y="3298"/>
                </a:lnTo>
                <a:lnTo>
                  <a:pt x="2997" y="3330"/>
                </a:lnTo>
                <a:lnTo>
                  <a:pt x="3002" y="3332"/>
                </a:lnTo>
                <a:lnTo>
                  <a:pt x="3004" y="3333"/>
                </a:lnTo>
                <a:lnTo>
                  <a:pt x="3004" y="3337"/>
                </a:lnTo>
                <a:lnTo>
                  <a:pt x="3007" y="3344"/>
                </a:lnTo>
                <a:lnTo>
                  <a:pt x="3011" y="3350"/>
                </a:lnTo>
                <a:lnTo>
                  <a:pt x="3011" y="3361"/>
                </a:lnTo>
                <a:lnTo>
                  <a:pt x="3011" y="3371"/>
                </a:lnTo>
                <a:lnTo>
                  <a:pt x="3018" y="3383"/>
                </a:lnTo>
                <a:lnTo>
                  <a:pt x="3024" y="3395"/>
                </a:lnTo>
                <a:lnTo>
                  <a:pt x="3033" y="3405"/>
                </a:lnTo>
                <a:lnTo>
                  <a:pt x="3045" y="3412"/>
                </a:lnTo>
                <a:lnTo>
                  <a:pt x="3045" y="3414"/>
                </a:lnTo>
                <a:lnTo>
                  <a:pt x="3045" y="3417"/>
                </a:lnTo>
                <a:lnTo>
                  <a:pt x="3045" y="3422"/>
                </a:lnTo>
                <a:lnTo>
                  <a:pt x="3050" y="3429"/>
                </a:lnTo>
                <a:lnTo>
                  <a:pt x="3058" y="3436"/>
                </a:lnTo>
                <a:lnTo>
                  <a:pt x="3060" y="3441"/>
                </a:lnTo>
                <a:lnTo>
                  <a:pt x="3062" y="3446"/>
                </a:lnTo>
                <a:lnTo>
                  <a:pt x="3064" y="3448"/>
                </a:lnTo>
                <a:lnTo>
                  <a:pt x="3067" y="3451"/>
                </a:lnTo>
                <a:lnTo>
                  <a:pt x="3072" y="3453"/>
                </a:lnTo>
                <a:lnTo>
                  <a:pt x="3072" y="3460"/>
                </a:lnTo>
                <a:lnTo>
                  <a:pt x="3072" y="3466"/>
                </a:lnTo>
                <a:lnTo>
                  <a:pt x="3074" y="3472"/>
                </a:lnTo>
                <a:lnTo>
                  <a:pt x="3079" y="3473"/>
                </a:lnTo>
                <a:lnTo>
                  <a:pt x="3079" y="3514"/>
                </a:lnTo>
                <a:lnTo>
                  <a:pt x="3081" y="3523"/>
                </a:lnTo>
                <a:lnTo>
                  <a:pt x="3082" y="3530"/>
                </a:lnTo>
                <a:lnTo>
                  <a:pt x="3082" y="3538"/>
                </a:lnTo>
                <a:lnTo>
                  <a:pt x="3086" y="3548"/>
                </a:lnTo>
                <a:lnTo>
                  <a:pt x="3087" y="3550"/>
                </a:lnTo>
                <a:lnTo>
                  <a:pt x="3089" y="3550"/>
                </a:lnTo>
                <a:lnTo>
                  <a:pt x="3091" y="3552"/>
                </a:lnTo>
                <a:lnTo>
                  <a:pt x="3093" y="3555"/>
                </a:lnTo>
                <a:lnTo>
                  <a:pt x="3093" y="3564"/>
                </a:lnTo>
                <a:lnTo>
                  <a:pt x="3093" y="3572"/>
                </a:lnTo>
                <a:lnTo>
                  <a:pt x="3091" y="3581"/>
                </a:lnTo>
                <a:lnTo>
                  <a:pt x="3093" y="3589"/>
                </a:lnTo>
                <a:lnTo>
                  <a:pt x="3094" y="3596"/>
                </a:lnTo>
                <a:lnTo>
                  <a:pt x="3098" y="3601"/>
                </a:lnTo>
                <a:lnTo>
                  <a:pt x="3099" y="3603"/>
                </a:lnTo>
                <a:lnTo>
                  <a:pt x="3098" y="3608"/>
                </a:lnTo>
                <a:lnTo>
                  <a:pt x="3098" y="3611"/>
                </a:lnTo>
                <a:lnTo>
                  <a:pt x="3103" y="3618"/>
                </a:lnTo>
                <a:lnTo>
                  <a:pt x="3110" y="3627"/>
                </a:lnTo>
                <a:lnTo>
                  <a:pt x="3115" y="3635"/>
                </a:lnTo>
                <a:lnTo>
                  <a:pt x="3116" y="3637"/>
                </a:lnTo>
                <a:lnTo>
                  <a:pt x="3118" y="3641"/>
                </a:lnTo>
                <a:lnTo>
                  <a:pt x="3120" y="3644"/>
                </a:lnTo>
                <a:lnTo>
                  <a:pt x="3125" y="3646"/>
                </a:lnTo>
                <a:lnTo>
                  <a:pt x="3127" y="3647"/>
                </a:lnTo>
                <a:lnTo>
                  <a:pt x="3127" y="3651"/>
                </a:lnTo>
                <a:lnTo>
                  <a:pt x="3128" y="3656"/>
                </a:lnTo>
                <a:lnTo>
                  <a:pt x="3130" y="3659"/>
                </a:lnTo>
                <a:lnTo>
                  <a:pt x="3137" y="3664"/>
                </a:lnTo>
                <a:lnTo>
                  <a:pt x="3144" y="3670"/>
                </a:lnTo>
                <a:lnTo>
                  <a:pt x="3145" y="3673"/>
                </a:lnTo>
                <a:lnTo>
                  <a:pt x="3147" y="3678"/>
                </a:lnTo>
                <a:lnTo>
                  <a:pt x="3147" y="3719"/>
                </a:lnTo>
                <a:lnTo>
                  <a:pt x="3140" y="3722"/>
                </a:lnTo>
                <a:lnTo>
                  <a:pt x="3135" y="3728"/>
                </a:lnTo>
                <a:lnTo>
                  <a:pt x="3130" y="3733"/>
                </a:lnTo>
                <a:lnTo>
                  <a:pt x="3127" y="3739"/>
                </a:lnTo>
                <a:lnTo>
                  <a:pt x="3079" y="3739"/>
                </a:lnTo>
                <a:lnTo>
                  <a:pt x="3052" y="3753"/>
                </a:lnTo>
                <a:lnTo>
                  <a:pt x="3048" y="3755"/>
                </a:lnTo>
                <a:lnTo>
                  <a:pt x="3046" y="3758"/>
                </a:lnTo>
                <a:lnTo>
                  <a:pt x="3043" y="3760"/>
                </a:lnTo>
                <a:lnTo>
                  <a:pt x="3033" y="3763"/>
                </a:lnTo>
                <a:lnTo>
                  <a:pt x="3029" y="3765"/>
                </a:lnTo>
                <a:lnTo>
                  <a:pt x="3026" y="3768"/>
                </a:lnTo>
                <a:lnTo>
                  <a:pt x="3024" y="3774"/>
                </a:lnTo>
                <a:lnTo>
                  <a:pt x="3024" y="3780"/>
                </a:lnTo>
                <a:lnTo>
                  <a:pt x="3021" y="3780"/>
                </a:lnTo>
                <a:lnTo>
                  <a:pt x="3018" y="3784"/>
                </a:lnTo>
                <a:lnTo>
                  <a:pt x="3018" y="3787"/>
                </a:lnTo>
                <a:lnTo>
                  <a:pt x="3019" y="3796"/>
                </a:lnTo>
                <a:lnTo>
                  <a:pt x="3023" y="3803"/>
                </a:lnTo>
                <a:lnTo>
                  <a:pt x="3026" y="3808"/>
                </a:lnTo>
                <a:lnTo>
                  <a:pt x="3033" y="3813"/>
                </a:lnTo>
                <a:lnTo>
                  <a:pt x="3043" y="3823"/>
                </a:lnTo>
                <a:lnTo>
                  <a:pt x="3048" y="3828"/>
                </a:lnTo>
                <a:lnTo>
                  <a:pt x="3052" y="3835"/>
                </a:lnTo>
                <a:lnTo>
                  <a:pt x="3052" y="3842"/>
                </a:lnTo>
                <a:lnTo>
                  <a:pt x="3052" y="3849"/>
                </a:lnTo>
                <a:lnTo>
                  <a:pt x="3048" y="3859"/>
                </a:lnTo>
                <a:lnTo>
                  <a:pt x="3043" y="3867"/>
                </a:lnTo>
                <a:lnTo>
                  <a:pt x="3038" y="3876"/>
                </a:lnTo>
                <a:lnTo>
                  <a:pt x="3038" y="3879"/>
                </a:lnTo>
                <a:lnTo>
                  <a:pt x="3035" y="3883"/>
                </a:lnTo>
                <a:lnTo>
                  <a:pt x="3033" y="3886"/>
                </a:lnTo>
                <a:lnTo>
                  <a:pt x="3033" y="3895"/>
                </a:lnTo>
                <a:lnTo>
                  <a:pt x="3031" y="3903"/>
                </a:lnTo>
                <a:lnTo>
                  <a:pt x="3029" y="3908"/>
                </a:lnTo>
                <a:lnTo>
                  <a:pt x="3026" y="3912"/>
                </a:lnTo>
                <a:lnTo>
                  <a:pt x="3024" y="3913"/>
                </a:lnTo>
                <a:lnTo>
                  <a:pt x="3024" y="3917"/>
                </a:lnTo>
                <a:lnTo>
                  <a:pt x="3021" y="3922"/>
                </a:lnTo>
                <a:lnTo>
                  <a:pt x="3019" y="3925"/>
                </a:lnTo>
                <a:lnTo>
                  <a:pt x="3018" y="3932"/>
                </a:lnTo>
                <a:lnTo>
                  <a:pt x="3014" y="3939"/>
                </a:lnTo>
                <a:lnTo>
                  <a:pt x="3009" y="3946"/>
                </a:lnTo>
                <a:lnTo>
                  <a:pt x="3000" y="3951"/>
                </a:lnTo>
                <a:lnTo>
                  <a:pt x="2997" y="3953"/>
                </a:lnTo>
                <a:lnTo>
                  <a:pt x="2990" y="3954"/>
                </a:lnTo>
                <a:lnTo>
                  <a:pt x="2983" y="3958"/>
                </a:lnTo>
                <a:lnTo>
                  <a:pt x="2982" y="3963"/>
                </a:lnTo>
                <a:lnTo>
                  <a:pt x="2980" y="3966"/>
                </a:lnTo>
                <a:lnTo>
                  <a:pt x="2973" y="3971"/>
                </a:lnTo>
                <a:lnTo>
                  <a:pt x="2966" y="3976"/>
                </a:lnTo>
                <a:lnTo>
                  <a:pt x="2965" y="3980"/>
                </a:lnTo>
                <a:lnTo>
                  <a:pt x="2963" y="3985"/>
                </a:lnTo>
                <a:lnTo>
                  <a:pt x="2963" y="3999"/>
                </a:lnTo>
                <a:lnTo>
                  <a:pt x="2963" y="4005"/>
                </a:lnTo>
                <a:lnTo>
                  <a:pt x="2963" y="4053"/>
                </a:lnTo>
                <a:lnTo>
                  <a:pt x="2960" y="4062"/>
                </a:lnTo>
                <a:lnTo>
                  <a:pt x="2960" y="4069"/>
                </a:lnTo>
                <a:lnTo>
                  <a:pt x="2961" y="4077"/>
                </a:lnTo>
                <a:lnTo>
                  <a:pt x="2961" y="4081"/>
                </a:lnTo>
                <a:lnTo>
                  <a:pt x="2961" y="4089"/>
                </a:lnTo>
                <a:lnTo>
                  <a:pt x="2963" y="4096"/>
                </a:lnTo>
                <a:lnTo>
                  <a:pt x="2970" y="4103"/>
                </a:lnTo>
                <a:lnTo>
                  <a:pt x="2978" y="4110"/>
                </a:lnTo>
                <a:lnTo>
                  <a:pt x="2980" y="4113"/>
                </a:lnTo>
                <a:lnTo>
                  <a:pt x="2985" y="4115"/>
                </a:lnTo>
                <a:lnTo>
                  <a:pt x="2994" y="4115"/>
                </a:lnTo>
                <a:lnTo>
                  <a:pt x="2997" y="4115"/>
                </a:lnTo>
                <a:lnTo>
                  <a:pt x="3002" y="4116"/>
                </a:lnTo>
                <a:lnTo>
                  <a:pt x="3004" y="4121"/>
                </a:lnTo>
                <a:lnTo>
                  <a:pt x="3086" y="4121"/>
                </a:lnTo>
                <a:lnTo>
                  <a:pt x="3099" y="4115"/>
                </a:lnTo>
                <a:lnTo>
                  <a:pt x="3113" y="4108"/>
                </a:lnTo>
                <a:lnTo>
                  <a:pt x="3118" y="4110"/>
                </a:lnTo>
                <a:lnTo>
                  <a:pt x="3123" y="4108"/>
                </a:lnTo>
                <a:lnTo>
                  <a:pt x="3127" y="4106"/>
                </a:lnTo>
                <a:lnTo>
                  <a:pt x="3128" y="4103"/>
                </a:lnTo>
                <a:lnTo>
                  <a:pt x="3133" y="4098"/>
                </a:lnTo>
                <a:lnTo>
                  <a:pt x="3135" y="4096"/>
                </a:lnTo>
                <a:lnTo>
                  <a:pt x="3140" y="4094"/>
                </a:lnTo>
                <a:lnTo>
                  <a:pt x="3145" y="4072"/>
                </a:lnTo>
                <a:lnTo>
                  <a:pt x="3151" y="4050"/>
                </a:lnTo>
                <a:lnTo>
                  <a:pt x="3154" y="4026"/>
                </a:lnTo>
                <a:lnTo>
                  <a:pt x="3154" y="4014"/>
                </a:lnTo>
                <a:lnTo>
                  <a:pt x="3154" y="3999"/>
                </a:lnTo>
                <a:lnTo>
                  <a:pt x="3161" y="3995"/>
                </a:lnTo>
                <a:lnTo>
                  <a:pt x="3166" y="3990"/>
                </a:lnTo>
                <a:lnTo>
                  <a:pt x="3169" y="3988"/>
                </a:lnTo>
                <a:lnTo>
                  <a:pt x="3169" y="3985"/>
                </a:lnTo>
                <a:lnTo>
                  <a:pt x="3173" y="3982"/>
                </a:lnTo>
                <a:lnTo>
                  <a:pt x="3180" y="3978"/>
                </a:lnTo>
                <a:lnTo>
                  <a:pt x="3188" y="3975"/>
                </a:lnTo>
                <a:lnTo>
                  <a:pt x="3191" y="3971"/>
                </a:lnTo>
                <a:lnTo>
                  <a:pt x="3193" y="3970"/>
                </a:lnTo>
                <a:lnTo>
                  <a:pt x="3195" y="3966"/>
                </a:lnTo>
                <a:lnTo>
                  <a:pt x="3195" y="3958"/>
                </a:lnTo>
                <a:lnTo>
                  <a:pt x="3202" y="3956"/>
                </a:lnTo>
                <a:lnTo>
                  <a:pt x="3209" y="3954"/>
                </a:lnTo>
                <a:lnTo>
                  <a:pt x="3214" y="3951"/>
                </a:lnTo>
                <a:lnTo>
                  <a:pt x="3222" y="3951"/>
                </a:lnTo>
                <a:lnTo>
                  <a:pt x="3226" y="3948"/>
                </a:lnTo>
                <a:lnTo>
                  <a:pt x="3231" y="3946"/>
                </a:lnTo>
                <a:lnTo>
                  <a:pt x="3234" y="3946"/>
                </a:lnTo>
                <a:lnTo>
                  <a:pt x="3241" y="3942"/>
                </a:lnTo>
                <a:lnTo>
                  <a:pt x="3248" y="3936"/>
                </a:lnTo>
                <a:lnTo>
                  <a:pt x="3253" y="3930"/>
                </a:lnTo>
                <a:lnTo>
                  <a:pt x="3260" y="3925"/>
                </a:lnTo>
                <a:lnTo>
                  <a:pt x="3262" y="3922"/>
                </a:lnTo>
                <a:lnTo>
                  <a:pt x="3263" y="3920"/>
                </a:lnTo>
                <a:lnTo>
                  <a:pt x="3265" y="3919"/>
                </a:lnTo>
                <a:lnTo>
                  <a:pt x="3270" y="3917"/>
                </a:lnTo>
                <a:lnTo>
                  <a:pt x="3273" y="3913"/>
                </a:lnTo>
                <a:lnTo>
                  <a:pt x="3279" y="3907"/>
                </a:lnTo>
                <a:lnTo>
                  <a:pt x="3284" y="3900"/>
                </a:lnTo>
                <a:lnTo>
                  <a:pt x="3287" y="3896"/>
                </a:lnTo>
                <a:lnTo>
                  <a:pt x="3291" y="3896"/>
                </a:lnTo>
                <a:lnTo>
                  <a:pt x="3292" y="3895"/>
                </a:lnTo>
                <a:lnTo>
                  <a:pt x="3296" y="3883"/>
                </a:lnTo>
                <a:lnTo>
                  <a:pt x="3299" y="3879"/>
                </a:lnTo>
                <a:lnTo>
                  <a:pt x="3304" y="3876"/>
                </a:lnTo>
                <a:lnTo>
                  <a:pt x="3304" y="3864"/>
                </a:lnTo>
                <a:lnTo>
                  <a:pt x="3304" y="3854"/>
                </a:lnTo>
                <a:lnTo>
                  <a:pt x="3301" y="3835"/>
                </a:lnTo>
                <a:lnTo>
                  <a:pt x="3297" y="3816"/>
                </a:lnTo>
                <a:lnTo>
                  <a:pt x="3296" y="3806"/>
                </a:lnTo>
                <a:lnTo>
                  <a:pt x="3297" y="3794"/>
                </a:lnTo>
                <a:lnTo>
                  <a:pt x="3292" y="3792"/>
                </a:lnTo>
                <a:lnTo>
                  <a:pt x="3291" y="3791"/>
                </a:lnTo>
                <a:lnTo>
                  <a:pt x="3291" y="3787"/>
                </a:lnTo>
                <a:lnTo>
                  <a:pt x="3285" y="3775"/>
                </a:lnTo>
                <a:lnTo>
                  <a:pt x="3284" y="3763"/>
                </a:lnTo>
                <a:lnTo>
                  <a:pt x="3284" y="3750"/>
                </a:lnTo>
                <a:lnTo>
                  <a:pt x="3287" y="3738"/>
                </a:lnTo>
                <a:lnTo>
                  <a:pt x="3294" y="3728"/>
                </a:lnTo>
                <a:lnTo>
                  <a:pt x="3301" y="3717"/>
                </a:lnTo>
                <a:lnTo>
                  <a:pt x="3309" y="3711"/>
                </a:lnTo>
                <a:lnTo>
                  <a:pt x="3318" y="3705"/>
                </a:lnTo>
                <a:lnTo>
                  <a:pt x="3318" y="3700"/>
                </a:lnTo>
                <a:lnTo>
                  <a:pt x="3320" y="3697"/>
                </a:lnTo>
                <a:lnTo>
                  <a:pt x="3323" y="3695"/>
                </a:lnTo>
                <a:lnTo>
                  <a:pt x="3326" y="3693"/>
                </a:lnTo>
                <a:lnTo>
                  <a:pt x="3335" y="3692"/>
                </a:lnTo>
                <a:lnTo>
                  <a:pt x="3337" y="3688"/>
                </a:lnTo>
                <a:lnTo>
                  <a:pt x="3338" y="3685"/>
                </a:lnTo>
                <a:lnTo>
                  <a:pt x="3345" y="3682"/>
                </a:lnTo>
                <a:lnTo>
                  <a:pt x="3350" y="3676"/>
                </a:lnTo>
                <a:lnTo>
                  <a:pt x="3355" y="3671"/>
                </a:lnTo>
                <a:lnTo>
                  <a:pt x="3359" y="3664"/>
                </a:lnTo>
                <a:lnTo>
                  <a:pt x="3367" y="3666"/>
                </a:lnTo>
                <a:lnTo>
                  <a:pt x="3374" y="3664"/>
                </a:lnTo>
                <a:lnTo>
                  <a:pt x="3386" y="3661"/>
                </a:lnTo>
                <a:lnTo>
                  <a:pt x="3396" y="3656"/>
                </a:lnTo>
                <a:lnTo>
                  <a:pt x="3407" y="3651"/>
                </a:lnTo>
                <a:lnTo>
                  <a:pt x="3422" y="3654"/>
                </a:lnTo>
                <a:lnTo>
                  <a:pt x="3437" y="3658"/>
                </a:lnTo>
                <a:lnTo>
                  <a:pt x="3453" y="3661"/>
                </a:lnTo>
                <a:lnTo>
                  <a:pt x="3468" y="3664"/>
                </a:lnTo>
                <a:lnTo>
                  <a:pt x="3470" y="3659"/>
                </a:lnTo>
                <a:lnTo>
                  <a:pt x="3471" y="3658"/>
                </a:lnTo>
                <a:lnTo>
                  <a:pt x="3475" y="3658"/>
                </a:lnTo>
                <a:lnTo>
                  <a:pt x="3476" y="3656"/>
                </a:lnTo>
                <a:lnTo>
                  <a:pt x="3478" y="3654"/>
                </a:lnTo>
                <a:lnTo>
                  <a:pt x="3482" y="3651"/>
                </a:lnTo>
                <a:lnTo>
                  <a:pt x="3483" y="3646"/>
                </a:lnTo>
                <a:lnTo>
                  <a:pt x="3485" y="3644"/>
                </a:lnTo>
                <a:lnTo>
                  <a:pt x="3488" y="3644"/>
                </a:lnTo>
                <a:lnTo>
                  <a:pt x="3493" y="3632"/>
                </a:lnTo>
                <a:lnTo>
                  <a:pt x="3500" y="3622"/>
                </a:lnTo>
                <a:lnTo>
                  <a:pt x="3505" y="3610"/>
                </a:lnTo>
                <a:lnTo>
                  <a:pt x="3507" y="3603"/>
                </a:lnTo>
                <a:lnTo>
                  <a:pt x="3509" y="3596"/>
                </a:lnTo>
                <a:lnTo>
                  <a:pt x="3504" y="3594"/>
                </a:lnTo>
                <a:lnTo>
                  <a:pt x="3502" y="3593"/>
                </a:lnTo>
                <a:lnTo>
                  <a:pt x="3502" y="3589"/>
                </a:lnTo>
                <a:lnTo>
                  <a:pt x="3497" y="3586"/>
                </a:lnTo>
                <a:lnTo>
                  <a:pt x="3490" y="3584"/>
                </a:lnTo>
                <a:lnTo>
                  <a:pt x="3485" y="3581"/>
                </a:lnTo>
                <a:lnTo>
                  <a:pt x="3483" y="3579"/>
                </a:lnTo>
                <a:lnTo>
                  <a:pt x="3482" y="3576"/>
                </a:lnTo>
                <a:lnTo>
                  <a:pt x="3478" y="3562"/>
                </a:lnTo>
                <a:lnTo>
                  <a:pt x="3476" y="3552"/>
                </a:lnTo>
                <a:lnTo>
                  <a:pt x="3478" y="3541"/>
                </a:lnTo>
                <a:lnTo>
                  <a:pt x="3482" y="3528"/>
                </a:lnTo>
                <a:lnTo>
                  <a:pt x="3482" y="3521"/>
                </a:lnTo>
                <a:lnTo>
                  <a:pt x="3480" y="3514"/>
                </a:lnTo>
                <a:lnTo>
                  <a:pt x="3476" y="3511"/>
                </a:lnTo>
                <a:lnTo>
                  <a:pt x="3471" y="3507"/>
                </a:lnTo>
                <a:lnTo>
                  <a:pt x="3466" y="3504"/>
                </a:lnTo>
                <a:lnTo>
                  <a:pt x="3463" y="3501"/>
                </a:lnTo>
                <a:lnTo>
                  <a:pt x="3461" y="3495"/>
                </a:lnTo>
                <a:lnTo>
                  <a:pt x="3461" y="3487"/>
                </a:lnTo>
                <a:lnTo>
                  <a:pt x="3463" y="3487"/>
                </a:lnTo>
                <a:lnTo>
                  <a:pt x="3464" y="3485"/>
                </a:lnTo>
                <a:lnTo>
                  <a:pt x="3466" y="3480"/>
                </a:lnTo>
                <a:lnTo>
                  <a:pt x="3468" y="3466"/>
                </a:lnTo>
                <a:lnTo>
                  <a:pt x="3470" y="3461"/>
                </a:lnTo>
                <a:lnTo>
                  <a:pt x="3471" y="3460"/>
                </a:lnTo>
                <a:lnTo>
                  <a:pt x="3475" y="3460"/>
                </a:lnTo>
                <a:lnTo>
                  <a:pt x="3478" y="3454"/>
                </a:lnTo>
                <a:lnTo>
                  <a:pt x="3482" y="3449"/>
                </a:lnTo>
                <a:lnTo>
                  <a:pt x="3485" y="3446"/>
                </a:lnTo>
                <a:lnTo>
                  <a:pt x="3488" y="3439"/>
                </a:lnTo>
                <a:lnTo>
                  <a:pt x="3487" y="3436"/>
                </a:lnTo>
                <a:lnTo>
                  <a:pt x="3483" y="3434"/>
                </a:lnTo>
                <a:lnTo>
                  <a:pt x="3475" y="3432"/>
                </a:lnTo>
                <a:lnTo>
                  <a:pt x="3471" y="3431"/>
                </a:lnTo>
                <a:lnTo>
                  <a:pt x="3468" y="3429"/>
                </a:lnTo>
                <a:lnTo>
                  <a:pt x="3464" y="3427"/>
                </a:lnTo>
                <a:lnTo>
                  <a:pt x="3461" y="3426"/>
                </a:lnTo>
                <a:lnTo>
                  <a:pt x="3459" y="3420"/>
                </a:lnTo>
                <a:lnTo>
                  <a:pt x="3456" y="3417"/>
                </a:lnTo>
                <a:lnTo>
                  <a:pt x="3449" y="3410"/>
                </a:lnTo>
                <a:lnTo>
                  <a:pt x="3446" y="3407"/>
                </a:lnTo>
                <a:lnTo>
                  <a:pt x="3442" y="3403"/>
                </a:lnTo>
                <a:lnTo>
                  <a:pt x="3441" y="3398"/>
                </a:lnTo>
                <a:lnTo>
                  <a:pt x="3441" y="3391"/>
                </a:lnTo>
                <a:lnTo>
                  <a:pt x="3424" y="3391"/>
                </a:lnTo>
                <a:lnTo>
                  <a:pt x="3410" y="3391"/>
                </a:lnTo>
                <a:lnTo>
                  <a:pt x="3386" y="3385"/>
                </a:lnTo>
                <a:lnTo>
                  <a:pt x="3383" y="3379"/>
                </a:lnTo>
                <a:lnTo>
                  <a:pt x="3379" y="3374"/>
                </a:lnTo>
                <a:lnTo>
                  <a:pt x="3374" y="3371"/>
                </a:lnTo>
                <a:lnTo>
                  <a:pt x="3372" y="3364"/>
                </a:lnTo>
                <a:lnTo>
                  <a:pt x="3369" y="3359"/>
                </a:lnTo>
                <a:lnTo>
                  <a:pt x="3366" y="3354"/>
                </a:lnTo>
                <a:lnTo>
                  <a:pt x="3362" y="3352"/>
                </a:lnTo>
                <a:lnTo>
                  <a:pt x="3355" y="3344"/>
                </a:lnTo>
                <a:lnTo>
                  <a:pt x="3347" y="3339"/>
                </a:lnTo>
                <a:lnTo>
                  <a:pt x="3342" y="3335"/>
                </a:lnTo>
                <a:lnTo>
                  <a:pt x="3338" y="3335"/>
                </a:lnTo>
                <a:lnTo>
                  <a:pt x="3333" y="3335"/>
                </a:lnTo>
                <a:lnTo>
                  <a:pt x="3330" y="3337"/>
                </a:lnTo>
                <a:lnTo>
                  <a:pt x="3325" y="3337"/>
                </a:lnTo>
                <a:lnTo>
                  <a:pt x="3311" y="3340"/>
                </a:lnTo>
                <a:lnTo>
                  <a:pt x="3297" y="3344"/>
                </a:lnTo>
                <a:lnTo>
                  <a:pt x="3282" y="3345"/>
                </a:lnTo>
                <a:lnTo>
                  <a:pt x="3263" y="3344"/>
                </a:lnTo>
                <a:lnTo>
                  <a:pt x="3263" y="3335"/>
                </a:lnTo>
                <a:lnTo>
                  <a:pt x="3262" y="3328"/>
                </a:lnTo>
                <a:lnTo>
                  <a:pt x="3256" y="3325"/>
                </a:lnTo>
                <a:lnTo>
                  <a:pt x="3250" y="3323"/>
                </a:lnTo>
                <a:lnTo>
                  <a:pt x="3251" y="3315"/>
                </a:lnTo>
                <a:lnTo>
                  <a:pt x="3251" y="3306"/>
                </a:lnTo>
                <a:lnTo>
                  <a:pt x="3248" y="3301"/>
                </a:lnTo>
                <a:lnTo>
                  <a:pt x="3244" y="3296"/>
                </a:lnTo>
                <a:lnTo>
                  <a:pt x="3239" y="3287"/>
                </a:lnTo>
                <a:lnTo>
                  <a:pt x="3236" y="3282"/>
                </a:lnTo>
                <a:lnTo>
                  <a:pt x="3236" y="3275"/>
                </a:lnTo>
                <a:lnTo>
                  <a:pt x="3241" y="3272"/>
                </a:lnTo>
                <a:lnTo>
                  <a:pt x="3244" y="3269"/>
                </a:lnTo>
                <a:lnTo>
                  <a:pt x="3248" y="3257"/>
                </a:lnTo>
                <a:lnTo>
                  <a:pt x="3250" y="3252"/>
                </a:lnTo>
                <a:lnTo>
                  <a:pt x="3253" y="3246"/>
                </a:lnTo>
                <a:lnTo>
                  <a:pt x="3258" y="3243"/>
                </a:lnTo>
                <a:lnTo>
                  <a:pt x="3263" y="3241"/>
                </a:lnTo>
                <a:lnTo>
                  <a:pt x="3263" y="3235"/>
                </a:lnTo>
                <a:lnTo>
                  <a:pt x="3267" y="3228"/>
                </a:lnTo>
                <a:lnTo>
                  <a:pt x="3272" y="3224"/>
                </a:lnTo>
                <a:lnTo>
                  <a:pt x="3277" y="3221"/>
                </a:lnTo>
                <a:lnTo>
                  <a:pt x="3277" y="3214"/>
                </a:lnTo>
                <a:lnTo>
                  <a:pt x="3279" y="3211"/>
                </a:lnTo>
                <a:lnTo>
                  <a:pt x="3282" y="3206"/>
                </a:lnTo>
                <a:lnTo>
                  <a:pt x="3284" y="3200"/>
                </a:lnTo>
                <a:lnTo>
                  <a:pt x="3282" y="3190"/>
                </a:lnTo>
                <a:lnTo>
                  <a:pt x="3280" y="3182"/>
                </a:lnTo>
                <a:lnTo>
                  <a:pt x="3273" y="3166"/>
                </a:lnTo>
                <a:lnTo>
                  <a:pt x="3272" y="3158"/>
                </a:lnTo>
                <a:lnTo>
                  <a:pt x="3268" y="3149"/>
                </a:lnTo>
                <a:lnTo>
                  <a:pt x="3268" y="3137"/>
                </a:lnTo>
                <a:lnTo>
                  <a:pt x="3270" y="3125"/>
                </a:lnTo>
                <a:lnTo>
                  <a:pt x="3273" y="3125"/>
                </a:lnTo>
                <a:lnTo>
                  <a:pt x="3277" y="3125"/>
                </a:lnTo>
                <a:lnTo>
                  <a:pt x="3289" y="3113"/>
                </a:lnTo>
                <a:lnTo>
                  <a:pt x="3299" y="3101"/>
                </a:lnTo>
                <a:lnTo>
                  <a:pt x="3301" y="3100"/>
                </a:lnTo>
                <a:lnTo>
                  <a:pt x="3306" y="3084"/>
                </a:lnTo>
                <a:lnTo>
                  <a:pt x="3309" y="3078"/>
                </a:lnTo>
                <a:lnTo>
                  <a:pt x="3314" y="3072"/>
                </a:lnTo>
                <a:lnTo>
                  <a:pt x="3318" y="3071"/>
                </a:lnTo>
                <a:lnTo>
                  <a:pt x="3320" y="3066"/>
                </a:lnTo>
                <a:lnTo>
                  <a:pt x="3321" y="3064"/>
                </a:lnTo>
                <a:lnTo>
                  <a:pt x="3326" y="3059"/>
                </a:lnTo>
                <a:lnTo>
                  <a:pt x="3331" y="3055"/>
                </a:lnTo>
                <a:lnTo>
                  <a:pt x="3335" y="3054"/>
                </a:lnTo>
                <a:lnTo>
                  <a:pt x="3335" y="3049"/>
                </a:lnTo>
                <a:lnTo>
                  <a:pt x="3338" y="3045"/>
                </a:lnTo>
                <a:lnTo>
                  <a:pt x="3340" y="3042"/>
                </a:lnTo>
                <a:lnTo>
                  <a:pt x="3342" y="3038"/>
                </a:lnTo>
                <a:lnTo>
                  <a:pt x="3340" y="3035"/>
                </a:lnTo>
                <a:lnTo>
                  <a:pt x="3338" y="3030"/>
                </a:lnTo>
                <a:lnTo>
                  <a:pt x="3340" y="3026"/>
                </a:lnTo>
                <a:lnTo>
                  <a:pt x="3342" y="3019"/>
                </a:lnTo>
                <a:lnTo>
                  <a:pt x="3347" y="3013"/>
                </a:lnTo>
                <a:lnTo>
                  <a:pt x="3355" y="3002"/>
                </a:lnTo>
                <a:lnTo>
                  <a:pt x="3362" y="2990"/>
                </a:lnTo>
                <a:lnTo>
                  <a:pt x="3364" y="2984"/>
                </a:lnTo>
                <a:lnTo>
                  <a:pt x="3366" y="2975"/>
                </a:lnTo>
                <a:lnTo>
                  <a:pt x="3369" y="2973"/>
                </a:lnTo>
                <a:lnTo>
                  <a:pt x="3371" y="2970"/>
                </a:lnTo>
                <a:lnTo>
                  <a:pt x="3372" y="2961"/>
                </a:lnTo>
                <a:lnTo>
                  <a:pt x="3376" y="2961"/>
                </a:lnTo>
                <a:lnTo>
                  <a:pt x="3378" y="2960"/>
                </a:lnTo>
                <a:lnTo>
                  <a:pt x="3379" y="2955"/>
                </a:lnTo>
                <a:lnTo>
                  <a:pt x="3412" y="2950"/>
                </a:lnTo>
                <a:lnTo>
                  <a:pt x="3427" y="2946"/>
                </a:lnTo>
                <a:lnTo>
                  <a:pt x="3441" y="2941"/>
                </a:lnTo>
                <a:lnTo>
                  <a:pt x="3453" y="2944"/>
                </a:lnTo>
                <a:lnTo>
                  <a:pt x="3461" y="2946"/>
                </a:lnTo>
                <a:lnTo>
                  <a:pt x="3470" y="2944"/>
                </a:lnTo>
                <a:lnTo>
                  <a:pt x="3482" y="2941"/>
                </a:lnTo>
                <a:lnTo>
                  <a:pt x="3482" y="2946"/>
                </a:lnTo>
                <a:lnTo>
                  <a:pt x="3480" y="2950"/>
                </a:lnTo>
                <a:lnTo>
                  <a:pt x="3478" y="2953"/>
                </a:lnTo>
                <a:lnTo>
                  <a:pt x="3475" y="2955"/>
                </a:lnTo>
                <a:lnTo>
                  <a:pt x="3471" y="2955"/>
                </a:lnTo>
                <a:lnTo>
                  <a:pt x="3470" y="2956"/>
                </a:lnTo>
                <a:lnTo>
                  <a:pt x="3468" y="2961"/>
                </a:lnTo>
                <a:lnTo>
                  <a:pt x="3459" y="2967"/>
                </a:lnTo>
                <a:lnTo>
                  <a:pt x="3456" y="2970"/>
                </a:lnTo>
                <a:lnTo>
                  <a:pt x="3454" y="2975"/>
                </a:lnTo>
                <a:lnTo>
                  <a:pt x="3456" y="2980"/>
                </a:lnTo>
                <a:lnTo>
                  <a:pt x="3458" y="2985"/>
                </a:lnTo>
                <a:lnTo>
                  <a:pt x="3463" y="2987"/>
                </a:lnTo>
                <a:lnTo>
                  <a:pt x="3468" y="2989"/>
                </a:lnTo>
                <a:lnTo>
                  <a:pt x="3482" y="2989"/>
                </a:lnTo>
                <a:lnTo>
                  <a:pt x="3495" y="2989"/>
                </a:lnTo>
                <a:lnTo>
                  <a:pt x="3497" y="2994"/>
                </a:lnTo>
                <a:lnTo>
                  <a:pt x="3499" y="2997"/>
                </a:lnTo>
                <a:lnTo>
                  <a:pt x="3505" y="3002"/>
                </a:lnTo>
                <a:lnTo>
                  <a:pt x="3509" y="3004"/>
                </a:lnTo>
                <a:lnTo>
                  <a:pt x="3511" y="3009"/>
                </a:lnTo>
                <a:lnTo>
                  <a:pt x="3516" y="3011"/>
                </a:lnTo>
                <a:lnTo>
                  <a:pt x="3521" y="3011"/>
                </a:lnTo>
                <a:lnTo>
                  <a:pt x="3528" y="3009"/>
                </a:lnTo>
                <a:lnTo>
                  <a:pt x="3533" y="3008"/>
                </a:lnTo>
                <a:lnTo>
                  <a:pt x="3538" y="3009"/>
                </a:lnTo>
                <a:lnTo>
                  <a:pt x="3541" y="3013"/>
                </a:lnTo>
                <a:lnTo>
                  <a:pt x="3541" y="3019"/>
                </a:lnTo>
                <a:lnTo>
                  <a:pt x="3543" y="3021"/>
                </a:lnTo>
                <a:lnTo>
                  <a:pt x="3548" y="3026"/>
                </a:lnTo>
                <a:lnTo>
                  <a:pt x="3555" y="3030"/>
                </a:lnTo>
                <a:lnTo>
                  <a:pt x="3572" y="3035"/>
                </a:lnTo>
                <a:lnTo>
                  <a:pt x="3574" y="3037"/>
                </a:lnTo>
                <a:lnTo>
                  <a:pt x="3577" y="3037"/>
                </a:lnTo>
                <a:lnTo>
                  <a:pt x="3604" y="3035"/>
                </a:lnTo>
                <a:lnTo>
                  <a:pt x="3630" y="3031"/>
                </a:lnTo>
                <a:lnTo>
                  <a:pt x="3655" y="3030"/>
                </a:lnTo>
                <a:lnTo>
                  <a:pt x="3671" y="3028"/>
                </a:lnTo>
                <a:lnTo>
                  <a:pt x="3686" y="3030"/>
                </a:lnTo>
                <a:lnTo>
                  <a:pt x="3688" y="3033"/>
                </a:lnTo>
                <a:lnTo>
                  <a:pt x="3691" y="3035"/>
                </a:lnTo>
                <a:lnTo>
                  <a:pt x="3700" y="3037"/>
                </a:lnTo>
                <a:lnTo>
                  <a:pt x="3700" y="3050"/>
                </a:lnTo>
                <a:lnTo>
                  <a:pt x="3701" y="3052"/>
                </a:lnTo>
                <a:lnTo>
                  <a:pt x="3703" y="3054"/>
                </a:lnTo>
                <a:lnTo>
                  <a:pt x="3707" y="3057"/>
                </a:lnTo>
                <a:lnTo>
                  <a:pt x="3708" y="3062"/>
                </a:lnTo>
                <a:lnTo>
                  <a:pt x="3710" y="3064"/>
                </a:lnTo>
                <a:lnTo>
                  <a:pt x="3713" y="3064"/>
                </a:lnTo>
                <a:lnTo>
                  <a:pt x="3717" y="3069"/>
                </a:lnTo>
                <a:lnTo>
                  <a:pt x="3720" y="3074"/>
                </a:lnTo>
                <a:lnTo>
                  <a:pt x="3724" y="3078"/>
                </a:lnTo>
                <a:lnTo>
                  <a:pt x="3727" y="3084"/>
                </a:lnTo>
                <a:lnTo>
                  <a:pt x="3729" y="3086"/>
                </a:lnTo>
                <a:lnTo>
                  <a:pt x="3731" y="3088"/>
                </a:lnTo>
                <a:lnTo>
                  <a:pt x="3734" y="3091"/>
                </a:lnTo>
                <a:lnTo>
                  <a:pt x="3736" y="3096"/>
                </a:lnTo>
                <a:lnTo>
                  <a:pt x="3737" y="3098"/>
                </a:lnTo>
                <a:lnTo>
                  <a:pt x="3741" y="3098"/>
                </a:lnTo>
                <a:lnTo>
                  <a:pt x="3741" y="3122"/>
                </a:lnTo>
                <a:lnTo>
                  <a:pt x="3741" y="3134"/>
                </a:lnTo>
                <a:lnTo>
                  <a:pt x="3741" y="3144"/>
                </a:lnTo>
                <a:lnTo>
                  <a:pt x="3742" y="3148"/>
                </a:lnTo>
                <a:lnTo>
                  <a:pt x="3742" y="3153"/>
                </a:lnTo>
                <a:lnTo>
                  <a:pt x="3744" y="3156"/>
                </a:lnTo>
                <a:lnTo>
                  <a:pt x="3749" y="3163"/>
                </a:lnTo>
                <a:lnTo>
                  <a:pt x="3756" y="3170"/>
                </a:lnTo>
                <a:lnTo>
                  <a:pt x="3761" y="3180"/>
                </a:lnTo>
                <a:lnTo>
                  <a:pt x="3761" y="3183"/>
                </a:lnTo>
                <a:lnTo>
                  <a:pt x="3761" y="3187"/>
                </a:lnTo>
                <a:lnTo>
                  <a:pt x="3765" y="3189"/>
                </a:lnTo>
                <a:lnTo>
                  <a:pt x="3768" y="3190"/>
                </a:lnTo>
                <a:lnTo>
                  <a:pt x="3773" y="3195"/>
                </a:lnTo>
                <a:lnTo>
                  <a:pt x="3775" y="3199"/>
                </a:lnTo>
                <a:lnTo>
                  <a:pt x="3778" y="3200"/>
                </a:lnTo>
                <a:lnTo>
                  <a:pt x="3782" y="3202"/>
                </a:lnTo>
                <a:lnTo>
                  <a:pt x="3789" y="3200"/>
                </a:lnTo>
                <a:lnTo>
                  <a:pt x="3792" y="3206"/>
                </a:lnTo>
                <a:lnTo>
                  <a:pt x="3795" y="3211"/>
                </a:lnTo>
                <a:lnTo>
                  <a:pt x="3799" y="3214"/>
                </a:lnTo>
                <a:lnTo>
                  <a:pt x="3802" y="3221"/>
                </a:lnTo>
                <a:lnTo>
                  <a:pt x="3843" y="3221"/>
                </a:lnTo>
                <a:lnTo>
                  <a:pt x="3845" y="3224"/>
                </a:lnTo>
                <a:lnTo>
                  <a:pt x="3847" y="3224"/>
                </a:lnTo>
                <a:lnTo>
                  <a:pt x="3850" y="3224"/>
                </a:lnTo>
                <a:lnTo>
                  <a:pt x="3853" y="3223"/>
                </a:lnTo>
                <a:lnTo>
                  <a:pt x="3855" y="3224"/>
                </a:lnTo>
                <a:lnTo>
                  <a:pt x="3857" y="3228"/>
                </a:lnTo>
                <a:lnTo>
                  <a:pt x="3860" y="3231"/>
                </a:lnTo>
                <a:lnTo>
                  <a:pt x="3865" y="3233"/>
                </a:lnTo>
                <a:lnTo>
                  <a:pt x="3869" y="3233"/>
                </a:lnTo>
                <a:lnTo>
                  <a:pt x="3871" y="3231"/>
                </a:lnTo>
                <a:lnTo>
                  <a:pt x="3872" y="3233"/>
                </a:lnTo>
                <a:lnTo>
                  <a:pt x="3876" y="3236"/>
                </a:lnTo>
                <a:lnTo>
                  <a:pt x="3881" y="3241"/>
                </a:lnTo>
                <a:lnTo>
                  <a:pt x="3882" y="3241"/>
                </a:lnTo>
                <a:lnTo>
                  <a:pt x="3886" y="3240"/>
                </a:lnTo>
                <a:lnTo>
                  <a:pt x="3891" y="3235"/>
                </a:lnTo>
                <a:lnTo>
                  <a:pt x="3894" y="3229"/>
                </a:lnTo>
                <a:lnTo>
                  <a:pt x="3898" y="3223"/>
                </a:lnTo>
                <a:lnTo>
                  <a:pt x="3898" y="3214"/>
                </a:lnTo>
                <a:lnTo>
                  <a:pt x="3898" y="3209"/>
                </a:lnTo>
                <a:lnTo>
                  <a:pt x="3898" y="3168"/>
                </a:lnTo>
                <a:lnTo>
                  <a:pt x="3898" y="3165"/>
                </a:lnTo>
                <a:lnTo>
                  <a:pt x="3898" y="3160"/>
                </a:lnTo>
                <a:lnTo>
                  <a:pt x="3900" y="3156"/>
                </a:lnTo>
                <a:lnTo>
                  <a:pt x="3906" y="3148"/>
                </a:lnTo>
                <a:lnTo>
                  <a:pt x="3910" y="3144"/>
                </a:lnTo>
                <a:lnTo>
                  <a:pt x="3911" y="3141"/>
                </a:lnTo>
                <a:lnTo>
                  <a:pt x="3913" y="3136"/>
                </a:lnTo>
                <a:lnTo>
                  <a:pt x="3911" y="3131"/>
                </a:lnTo>
                <a:lnTo>
                  <a:pt x="3911" y="3127"/>
                </a:lnTo>
                <a:lnTo>
                  <a:pt x="3911" y="3119"/>
                </a:lnTo>
                <a:lnTo>
                  <a:pt x="3913" y="3113"/>
                </a:lnTo>
                <a:lnTo>
                  <a:pt x="3915" y="3112"/>
                </a:lnTo>
                <a:lnTo>
                  <a:pt x="3918" y="3112"/>
                </a:lnTo>
                <a:lnTo>
                  <a:pt x="3925" y="3101"/>
                </a:lnTo>
                <a:lnTo>
                  <a:pt x="3929" y="3096"/>
                </a:lnTo>
                <a:lnTo>
                  <a:pt x="3932" y="3090"/>
                </a:lnTo>
                <a:lnTo>
                  <a:pt x="3934" y="3086"/>
                </a:lnTo>
                <a:lnTo>
                  <a:pt x="3934" y="3076"/>
                </a:lnTo>
                <a:lnTo>
                  <a:pt x="3932" y="3069"/>
                </a:lnTo>
                <a:lnTo>
                  <a:pt x="3930" y="3066"/>
                </a:lnTo>
                <a:lnTo>
                  <a:pt x="3929" y="3064"/>
                </a:lnTo>
                <a:lnTo>
                  <a:pt x="3920" y="3062"/>
                </a:lnTo>
                <a:close/>
                <a:moveTo>
                  <a:pt x="2833" y="3712"/>
                </a:moveTo>
                <a:lnTo>
                  <a:pt x="2823" y="3712"/>
                </a:lnTo>
                <a:lnTo>
                  <a:pt x="2813" y="3712"/>
                </a:lnTo>
                <a:lnTo>
                  <a:pt x="2806" y="3716"/>
                </a:lnTo>
                <a:lnTo>
                  <a:pt x="2799" y="3719"/>
                </a:lnTo>
                <a:lnTo>
                  <a:pt x="2799" y="3728"/>
                </a:lnTo>
                <a:lnTo>
                  <a:pt x="2801" y="3734"/>
                </a:lnTo>
                <a:lnTo>
                  <a:pt x="2803" y="3741"/>
                </a:lnTo>
                <a:lnTo>
                  <a:pt x="2806" y="3746"/>
                </a:lnTo>
                <a:lnTo>
                  <a:pt x="2813" y="3746"/>
                </a:lnTo>
                <a:lnTo>
                  <a:pt x="2818" y="3745"/>
                </a:lnTo>
                <a:lnTo>
                  <a:pt x="2823" y="3741"/>
                </a:lnTo>
                <a:lnTo>
                  <a:pt x="2827" y="3736"/>
                </a:lnTo>
                <a:lnTo>
                  <a:pt x="2830" y="3724"/>
                </a:lnTo>
                <a:lnTo>
                  <a:pt x="2833" y="3712"/>
                </a:lnTo>
                <a:close/>
                <a:moveTo>
                  <a:pt x="2110" y="3774"/>
                </a:moveTo>
                <a:lnTo>
                  <a:pt x="2105" y="3772"/>
                </a:lnTo>
                <a:lnTo>
                  <a:pt x="2100" y="3770"/>
                </a:lnTo>
                <a:lnTo>
                  <a:pt x="2096" y="3767"/>
                </a:lnTo>
                <a:lnTo>
                  <a:pt x="2089" y="3767"/>
                </a:lnTo>
                <a:lnTo>
                  <a:pt x="2088" y="3774"/>
                </a:lnTo>
                <a:lnTo>
                  <a:pt x="2084" y="3779"/>
                </a:lnTo>
                <a:lnTo>
                  <a:pt x="2083" y="3786"/>
                </a:lnTo>
                <a:lnTo>
                  <a:pt x="2083" y="3794"/>
                </a:lnTo>
                <a:lnTo>
                  <a:pt x="2095" y="3794"/>
                </a:lnTo>
                <a:lnTo>
                  <a:pt x="2100" y="3794"/>
                </a:lnTo>
                <a:lnTo>
                  <a:pt x="2103" y="3791"/>
                </a:lnTo>
                <a:lnTo>
                  <a:pt x="2107" y="3789"/>
                </a:lnTo>
                <a:lnTo>
                  <a:pt x="2108" y="3786"/>
                </a:lnTo>
                <a:lnTo>
                  <a:pt x="2110" y="3780"/>
                </a:lnTo>
                <a:lnTo>
                  <a:pt x="2110" y="3774"/>
                </a:lnTo>
                <a:close/>
                <a:moveTo>
                  <a:pt x="2758" y="3787"/>
                </a:moveTo>
                <a:lnTo>
                  <a:pt x="2757" y="3794"/>
                </a:lnTo>
                <a:lnTo>
                  <a:pt x="2753" y="3799"/>
                </a:lnTo>
                <a:lnTo>
                  <a:pt x="2751" y="3806"/>
                </a:lnTo>
                <a:lnTo>
                  <a:pt x="2751" y="3815"/>
                </a:lnTo>
                <a:lnTo>
                  <a:pt x="2758" y="3815"/>
                </a:lnTo>
                <a:lnTo>
                  <a:pt x="2765" y="3813"/>
                </a:lnTo>
                <a:lnTo>
                  <a:pt x="2769" y="3808"/>
                </a:lnTo>
                <a:lnTo>
                  <a:pt x="2770" y="3803"/>
                </a:lnTo>
                <a:lnTo>
                  <a:pt x="2770" y="3797"/>
                </a:lnTo>
                <a:lnTo>
                  <a:pt x="2769" y="3792"/>
                </a:lnTo>
                <a:lnTo>
                  <a:pt x="2765" y="3789"/>
                </a:lnTo>
                <a:lnTo>
                  <a:pt x="2758" y="3787"/>
                </a:lnTo>
                <a:close/>
                <a:moveTo>
                  <a:pt x="2678" y="3816"/>
                </a:moveTo>
                <a:lnTo>
                  <a:pt x="2675" y="3818"/>
                </a:lnTo>
                <a:lnTo>
                  <a:pt x="2671" y="3820"/>
                </a:lnTo>
                <a:lnTo>
                  <a:pt x="2668" y="3821"/>
                </a:lnTo>
                <a:lnTo>
                  <a:pt x="2663" y="3828"/>
                </a:lnTo>
                <a:lnTo>
                  <a:pt x="2661" y="3833"/>
                </a:lnTo>
                <a:lnTo>
                  <a:pt x="2661" y="3838"/>
                </a:lnTo>
                <a:lnTo>
                  <a:pt x="2663" y="3842"/>
                </a:lnTo>
                <a:lnTo>
                  <a:pt x="2664" y="3847"/>
                </a:lnTo>
                <a:lnTo>
                  <a:pt x="2668" y="3845"/>
                </a:lnTo>
                <a:lnTo>
                  <a:pt x="2669" y="3845"/>
                </a:lnTo>
                <a:lnTo>
                  <a:pt x="2678" y="3844"/>
                </a:lnTo>
                <a:lnTo>
                  <a:pt x="2685" y="3842"/>
                </a:lnTo>
                <a:lnTo>
                  <a:pt x="2688" y="3838"/>
                </a:lnTo>
                <a:lnTo>
                  <a:pt x="2690" y="3835"/>
                </a:lnTo>
                <a:lnTo>
                  <a:pt x="2692" y="3833"/>
                </a:lnTo>
                <a:lnTo>
                  <a:pt x="2693" y="3826"/>
                </a:lnTo>
                <a:lnTo>
                  <a:pt x="2697" y="3821"/>
                </a:lnTo>
                <a:lnTo>
                  <a:pt x="2690" y="3818"/>
                </a:lnTo>
                <a:lnTo>
                  <a:pt x="2687" y="3815"/>
                </a:lnTo>
                <a:lnTo>
                  <a:pt x="2681" y="3815"/>
                </a:lnTo>
                <a:lnTo>
                  <a:pt x="2678" y="3816"/>
                </a:lnTo>
                <a:close/>
                <a:moveTo>
                  <a:pt x="2572" y="3826"/>
                </a:moveTo>
                <a:lnTo>
                  <a:pt x="2576" y="3833"/>
                </a:lnTo>
                <a:lnTo>
                  <a:pt x="2576" y="3840"/>
                </a:lnTo>
                <a:lnTo>
                  <a:pt x="2582" y="3842"/>
                </a:lnTo>
                <a:lnTo>
                  <a:pt x="2591" y="3842"/>
                </a:lnTo>
                <a:lnTo>
                  <a:pt x="2594" y="3840"/>
                </a:lnTo>
                <a:lnTo>
                  <a:pt x="2596" y="3837"/>
                </a:lnTo>
                <a:lnTo>
                  <a:pt x="2596" y="3832"/>
                </a:lnTo>
                <a:lnTo>
                  <a:pt x="2593" y="3825"/>
                </a:lnTo>
                <a:lnTo>
                  <a:pt x="2593" y="3821"/>
                </a:lnTo>
                <a:lnTo>
                  <a:pt x="2588" y="3816"/>
                </a:lnTo>
                <a:lnTo>
                  <a:pt x="2582" y="3815"/>
                </a:lnTo>
                <a:lnTo>
                  <a:pt x="2577" y="3815"/>
                </a:lnTo>
                <a:lnTo>
                  <a:pt x="2571" y="3816"/>
                </a:lnTo>
                <a:lnTo>
                  <a:pt x="2571" y="3820"/>
                </a:lnTo>
                <a:lnTo>
                  <a:pt x="2572" y="3823"/>
                </a:lnTo>
                <a:lnTo>
                  <a:pt x="2572" y="3826"/>
                </a:lnTo>
                <a:close/>
                <a:moveTo>
                  <a:pt x="2521" y="3847"/>
                </a:moveTo>
                <a:lnTo>
                  <a:pt x="2516" y="3845"/>
                </a:lnTo>
                <a:lnTo>
                  <a:pt x="2511" y="3842"/>
                </a:lnTo>
                <a:lnTo>
                  <a:pt x="2506" y="3840"/>
                </a:lnTo>
                <a:lnTo>
                  <a:pt x="2502" y="3840"/>
                </a:lnTo>
                <a:lnTo>
                  <a:pt x="2499" y="3842"/>
                </a:lnTo>
                <a:lnTo>
                  <a:pt x="2499" y="3845"/>
                </a:lnTo>
                <a:lnTo>
                  <a:pt x="2501" y="3855"/>
                </a:lnTo>
                <a:lnTo>
                  <a:pt x="2502" y="3859"/>
                </a:lnTo>
                <a:lnTo>
                  <a:pt x="2506" y="3861"/>
                </a:lnTo>
                <a:lnTo>
                  <a:pt x="2514" y="3861"/>
                </a:lnTo>
                <a:lnTo>
                  <a:pt x="2513" y="3859"/>
                </a:lnTo>
                <a:lnTo>
                  <a:pt x="2513" y="3857"/>
                </a:lnTo>
                <a:lnTo>
                  <a:pt x="2518" y="3854"/>
                </a:lnTo>
                <a:lnTo>
                  <a:pt x="2521" y="3852"/>
                </a:lnTo>
                <a:lnTo>
                  <a:pt x="2523" y="3850"/>
                </a:lnTo>
                <a:lnTo>
                  <a:pt x="2521" y="3847"/>
                </a:lnTo>
                <a:close/>
                <a:moveTo>
                  <a:pt x="2731" y="3849"/>
                </a:moveTo>
                <a:lnTo>
                  <a:pt x="2724" y="3847"/>
                </a:lnTo>
                <a:lnTo>
                  <a:pt x="2719" y="3844"/>
                </a:lnTo>
                <a:lnTo>
                  <a:pt x="2712" y="3842"/>
                </a:lnTo>
                <a:lnTo>
                  <a:pt x="2704" y="3842"/>
                </a:lnTo>
                <a:lnTo>
                  <a:pt x="2702" y="3849"/>
                </a:lnTo>
                <a:lnTo>
                  <a:pt x="2699" y="3854"/>
                </a:lnTo>
                <a:lnTo>
                  <a:pt x="2697" y="3861"/>
                </a:lnTo>
                <a:lnTo>
                  <a:pt x="2697" y="3869"/>
                </a:lnTo>
                <a:lnTo>
                  <a:pt x="2704" y="3879"/>
                </a:lnTo>
                <a:lnTo>
                  <a:pt x="2710" y="3890"/>
                </a:lnTo>
                <a:lnTo>
                  <a:pt x="2714" y="3896"/>
                </a:lnTo>
                <a:lnTo>
                  <a:pt x="2717" y="3905"/>
                </a:lnTo>
                <a:lnTo>
                  <a:pt x="2719" y="3908"/>
                </a:lnTo>
                <a:lnTo>
                  <a:pt x="2721" y="3910"/>
                </a:lnTo>
                <a:lnTo>
                  <a:pt x="2726" y="3910"/>
                </a:lnTo>
                <a:lnTo>
                  <a:pt x="2731" y="3910"/>
                </a:lnTo>
                <a:lnTo>
                  <a:pt x="2736" y="3908"/>
                </a:lnTo>
                <a:lnTo>
                  <a:pt x="2738" y="3905"/>
                </a:lnTo>
                <a:lnTo>
                  <a:pt x="2734" y="3903"/>
                </a:lnTo>
                <a:lnTo>
                  <a:pt x="2731" y="3900"/>
                </a:lnTo>
                <a:lnTo>
                  <a:pt x="2728" y="3898"/>
                </a:lnTo>
                <a:lnTo>
                  <a:pt x="2724" y="3893"/>
                </a:lnTo>
                <a:lnTo>
                  <a:pt x="2722" y="3888"/>
                </a:lnTo>
                <a:lnTo>
                  <a:pt x="2724" y="3883"/>
                </a:lnTo>
                <a:lnTo>
                  <a:pt x="2728" y="3876"/>
                </a:lnTo>
                <a:lnTo>
                  <a:pt x="2731" y="3869"/>
                </a:lnTo>
                <a:lnTo>
                  <a:pt x="2731" y="3859"/>
                </a:lnTo>
                <a:lnTo>
                  <a:pt x="2731" y="3849"/>
                </a:lnTo>
                <a:close/>
                <a:moveTo>
                  <a:pt x="2963" y="3965"/>
                </a:moveTo>
                <a:lnTo>
                  <a:pt x="2965" y="3963"/>
                </a:lnTo>
                <a:lnTo>
                  <a:pt x="2966" y="3961"/>
                </a:lnTo>
                <a:lnTo>
                  <a:pt x="2970" y="3958"/>
                </a:lnTo>
                <a:lnTo>
                  <a:pt x="2975" y="3956"/>
                </a:lnTo>
                <a:lnTo>
                  <a:pt x="2977" y="3954"/>
                </a:lnTo>
                <a:lnTo>
                  <a:pt x="2977" y="3951"/>
                </a:lnTo>
                <a:lnTo>
                  <a:pt x="2970" y="3951"/>
                </a:lnTo>
                <a:lnTo>
                  <a:pt x="2963" y="3949"/>
                </a:lnTo>
                <a:lnTo>
                  <a:pt x="2954" y="3942"/>
                </a:lnTo>
                <a:lnTo>
                  <a:pt x="2949" y="3941"/>
                </a:lnTo>
                <a:lnTo>
                  <a:pt x="2944" y="3937"/>
                </a:lnTo>
                <a:lnTo>
                  <a:pt x="2937" y="3937"/>
                </a:lnTo>
                <a:lnTo>
                  <a:pt x="2929" y="3937"/>
                </a:lnTo>
                <a:lnTo>
                  <a:pt x="2920" y="3939"/>
                </a:lnTo>
                <a:lnTo>
                  <a:pt x="2915" y="3941"/>
                </a:lnTo>
                <a:lnTo>
                  <a:pt x="2912" y="3946"/>
                </a:lnTo>
                <a:lnTo>
                  <a:pt x="2908" y="3951"/>
                </a:lnTo>
                <a:lnTo>
                  <a:pt x="2902" y="3951"/>
                </a:lnTo>
                <a:lnTo>
                  <a:pt x="2896" y="3954"/>
                </a:lnTo>
                <a:lnTo>
                  <a:pt x="2893" y="3956"/>
                </a:lnTo>
                <a:lnTo>
                  <a:pt x="2888" y="3958"/>
                </a:lnTo>
                <a:lnTo>
                  <a:pt x="2878" y="3963"/>
                </a:lnTo>
                <a:lnTo>
                  <a:pt x="2869" y="3970"/>
                </a:lnTo>
                <a:lnTo>
                  <a:pt x="2861" y="3976"/>
                </a:lnTo>
                <a:lnTo>
                  <a:pt x="2854" y="3978"/>
                </a:lnTo>
                <a:lnTo>
                  <a:pt x="2847" y="3978"/>
                </a:lnTo>
                <a:lnTo>
                  <a:pt x="2844" y="3975"/>
                </a:lnTo>
                <a:lnTo>
                  <a:pt x="2840" y="3971"/>
                </a:lnTo>
                <a:lnTo>
                  <a:pt x="2835" y="3963"/>
                </a:lnTo>
                <a:lnTo>
                  <a:pt x="2828" y="3956"/>
                </a:lnTo>
                <a:lnTo>
                  <a:pt x="2825" y="3953"/>
                </a:lnTo>
                <a:lnTo>
                  <a:pt x="2820" y="3951"/>
                </a:lnTo>
                <a:lnTo>
                  <a:pt x="2820" y="3958"/>
                </a:lnTo>
                <a:lnTo>
                  <a:pt x="2820" y="3965"/>
                </a:lnTo>
                <a:lnTo>
                  <a:pt x="2816" y="3975"/>
                </a:lnTo>
                <a:lnTo>
                  <a:pt x="2809" y="3983"/>
                </a:lnTo>
                <a:lnTo>
                  <a:pt x="2806" y="3992"/>
                </a:lnTo>
                <a:lnTo>
                  <a:pt x="2801" y="3999"/>
                </a:lnTo>
                <a:lnTo>
                  <a:pt x="2796" y="4005"/>
                </a:lnTo>
                <a:lnTo>
                  <a:pt x="2792" y="4009"/>
                </a:lnTo>
                <a:lnTo>
                  <a:pt x="2789" y="4011"/>
                </a:lnTo>
                <a:lnTo>
                  <a:pt x="2784" y="4012"/>
                </a:lnTo>
                <a:lnTo>
                  <a:pt x="2779" y="4012"/>
                </a:lnTo>
                <a:lnTo>
                  <a:pt x="2772" y="4012"/>
                </a:lnTo>
                <a:lnTo>
                  <a:pt x="2767" y="4012"/>
                </a:lnTo>
                <a:lnTo>
                  <a:pt x="2758" y="4007"/>
                </a:lnTo>
                <a:lnTo>
                  <a:pt x="2755" y="4007"/>
                </a:lnTo>
                <a:lnTo>
                  <a:pt x="2745" y="4004"/>
                </a:lnTo>
                <a:lnTo>
                  <a:pt x="2736" y="3999"/>
                </a:lnTo>
                <a:lnTo>
                  <a:pt x="2728" y="3997"/>
                </a:lnTo>
                <a:lnTo>
                  <a:pt x="2722" y="3997"/>
                </a:lnTo>
                <a:lnTo>
                  <a:pt x="2717" y="3999"/>
                </a:lnTo>
                <a:lnTo>
                  <a:pt x="2716" y="3997"/>
                </a:lnTo>
                <a:lnTo>
                  <a:pt x="2712" y="3995"/>
                </a:lnTo>
                <a:lnTo>
                  <a:pt x="2710" y="3992"/>
                </a:lnTo>
                <a:lnTo>
                  <a:pt x="2704" y="3992"/>
                </a:lnTo>
                <a:lnTo>
                  <a:pt x="2700" y="3992"/>
                </a:lnTo>
                <a:lnTo>
                  <a:pt x="2697" y="3994"/>
                </a:lnTo>
                <a:lnTo>
                  <a:pt x="2695" y="3997"/>
                </a:lnTo>
                <a:lnTo>
                  <a:pt x="2690" y="4002"/>
                </a:lnTo>
                <a:lnTo>
                  <a:pt x="2687" y="4005"/>
                </a:lnTo>
                <a:lnTo>
                  <a:pt x="2683" y="4005"/>
                </a:lnTo>
                <a:lnTo>
                  <a:pt x="2642" y="4005"/>
                </a:lnTo>
                <a:lnTo>
                  <a:pt x="2642" y="4011"/>
                </a:lnTo>
                <a:lnTo>
                  <a:pt x="2640" y="4014"/>
                </a:lnTo>
                <a:lnTo>
                  <a:pt x="2639" y="4017"/>
                </a:lnTo>
                <a:lnTo>
                  <a:pt x="2635" y="4019"/>
                </a:lnTo>
                <a:lnTo>
                  <a:pt x="2632" y="4021"/>
                </a:lnTo>
                <a:lnTo>
                  <a:pt x="2629" y="4023"/>
                </a:lnTo>
                <a:lnTo>
                  <a:pt x="2627" y="4031"/>
                </a:lnTo>
                <a:lnTo>
                  <a:pt x="2625" y="4034"/>
                </a:lnTo>
                <a:lnTo>
                  <a:pt x="2623" y="4038"/>
                </a:lnTo>
                <a:lnTo>
                  <a:pt x="2620" y="4040"/>
                </a:lnTo>
                <a:lnTo>
                  <a:pt x="2615" y="4040"/>
                </a:lnTo>
                <a:lnTo>
                  <a:pt x="2610" y="4043"/>
                </a:lnTo>
                <a:lnTo>
                  <a:pt x="2605" y="4046"/>
                </a:lnTo>
                <a:lnTo>
                  <a:pt x="2600" y="4052"/>
                </a:lnTo>
                <a:lnTo>
                  <a:pt x="2594" y="4053"/>
                </a:lnTo>
                <a:lnTo>
                  <a:pt x="2581" y="4055"/>
                </a:lnTo>
                <a:lnTo>
                  <a:pt x="2571" y="4058"/>
                </a:lnTo>
                <a:lnTo>
                  <a:pt x="2560" y="4062"/>
                </a:lnTo>
                <a:lnTo>
                  <a:pt x="2547" y="4067"/>
                </a:lnTo>
                <a:lnTo>
                  <a:pt x="2538" y="4067"/>
                </a:lnTo>
                <a:lnTo>
                  <a:pt x="2530" y="4067"/>
                </a:lnTo>
                <a:lnTo>
                  <a:pt x="2526" y="4067"/>
                </a:lnTo>
                <a:lnTo>
                  <a:pt x="2521" y="4065"/>
                </a:lnTo>
                <a:lnTo>
                  <a:pt x="2516" y="4065"/>
                </a:lnTo>
                <a:lnTo>
                  <a:pt x="2507" y="4067"/>
                </a:lnTo>
                <a:lnTo>
                  <a:pt x="2497" y="4070"/>
                </a:lnTo>
                <a:lnTo>
                  <a:pt x="2487" y="4074"/>
                </a:lnTo>
                <a:lnTo>
                  <a:pt x="2484" y="4075"/>
                </a:lnTo>
                <a:lnTo>
                  <a:pt x="2472" y="4081"/>
                </a:lnTo>
                <a:lnTo>
                  <a:pt x="2467" y="4082"/>
                </a:lnTo>
                <a:lnTo>
                  <a:pt x="2460" y="4082"/>
                </a:lnTo>
                <a:lnTo>
                  <a:pt x="2456" y="4082"/>
                </a:lnTo>
                <a:lnTo>
                  <a:pt x="2453" y="4079"/>
                </a:lnTo>
                <a:lnTo>
                  <a:pt x="2449" y="4077"/>
                </a:lnTo>
                <a:lnTo>
                  <a:pt x="2444" y="4070"/>
                </a:lnTo>
                <a:lnTo>
                  <a:pt x="2443" y="4069"/>
                </a:lnTo>
                <a:lnTo>
                  <a:pt x="2441" y="4067"/>
                </a:lnTo>
                <a:lnTo>
                  <a:pt x="2439" y="4069"/>
                </a:lnTo>
                <a:lnTo>
                  <a:pt x="2438" y="4074"/>
                </a:lnTo>
                <a:lnTo>
                  <a:pt x="2431" y="4075"/>
                </a:lnTo>
                <a:lnTo>
                  <a:pt x="2426" y="4074"/>
                </a:lnTo>
                <a:lnTo>
                  <a:pt x="2417" y="4070"/>
                </a:lnTo>
                <a:lnTo>
                  <a:pt x="2409" y="4067"/>
                </a:lnTo>
                <a:lnTo>
                  <a:pt x="2403" y="4065"/>
                </a:lnTo>
                <a:lnTo>
                  <a:pt x="2397" y="4067"/>
                </a:lnTo>
                <a:lnTo>
                  <a:pt x="2386" y="4072"/>
                </a:lnTo>
                <a:lnTo>
                  <a:pt x="2383" y="4074"/>
                </a:lnTo>
                <a:lnTo>
                  <a:pt x="2378" y="4072"/>
                </a:lnTo>
                <a:lnTo>
                  <a:pt x="2374" y="4072"/>
                </a:lnTo>
                <a:lnTo>
                  <a:pt x="2368" y="4074"/>
                </a:lnTo>
                <a:lnTo>
                  <a:pt x="2359" y="4079"/>
                </a:lnTo>
                <a:lnTo>
                  <a:pt x="2354" y="4081"/>
                </a:lnTo>
                <a:lnTo>
                  <a:pt x="2349" y="4081"/>
                </a:lnTo>
                <a:lnTo>
                  <a:pt x="2347" y="4082"/>
                </a:lnTo>
                <a:lnTo>
                  <a:pt x="2347" y="4084"/>
                </a:lnTo>
                <a:lnTo>
                  <a:pt x="2345" y="4086"/>
                </a:lnTo>
                <a:lnTo>
                  <a:pt x="2342" y="4087"/>
                </a:lnTo>
                <a:lnTo>
                  <a:pt x="2281" y="4087"/>
                </a:lnTo>
                <a:lnTo>
                  <a:pt x="2279" y="4086"/>
                </a:lnTo>
                <a:lnTo>
                  <a:pt x="2277" y="4084"/>
                </a:lnTo>
                <a:lnTo>
                  <a:pt x="2274" y="4081"/>
                </a:lnTo>
                <a:lnTo>
                  <a:pt x="2270" y="4079"/>
                </a:lnTo>
                <a:lnTo>
                  <a:pt x="2269" y="4074"/>
                </a:lnTo>
                <a:lnTo>
                  <a:pt x="2267" y="4067"/>
                </a:lnTo>
                <a:lnTo>
                  <a:pt x="2264" y="4063"/>
                </a:lnTo>
                <a:lnTo>
                  <a:pt x="2260" y="4060"/>
                </a:lnTo>
                <a:lnTo>
                  <a:pt x="2252" y="4055"/>
                </a:lnTo>
                <a:lnTo>
                  <a:pt x="2240" y="4050"/>
                </a:lnTo>
                <a:lnTo>
                  <a:pt x="2240" y="4046"/>
                </a:lnTo>
                <a:lnTo>
                  <a:pt x="2236" y="4040"/>
                </a:lnTo>
                <a:lnTo>
                  <a:pt x="2233" y="4033"/>
                </a:lnTo>
                <a:lnTo>
                  <a:pt x="2192" y="4033"/>
                </a:lnTo>
                <a:lnTo>
                  <a:pt x="2185" y="4031"/>
                </a:lnTo>
                <a:lnTo>
                  <a:pt x="2182" y="4028"/>
                </a:lnTo>
                <a:lnTo>
                  <a:pt x="2173" y="4017"/>
                </a:lnTo>
                <a:lnTo>
                  <a:pt x="2170" y="4014"/>
                </a:lnTo>
                <a:lnTo>
                  <a:pt x="2166" y="4009"/>
                </a:lnTo>
                <a:lnTo>
                  <a:pt x="2161" y="4007"/>
                </a:lnTo>
                <a:lnTo>
                  <a:pt x="2153" y="4005"/>
                </a:lnTo>
                <a:lnTo>
                  <a:pt x="2151" y="4005"/>
                </a:lnTo>
                <a:lnTo>
                  <a:pt x="2146" y="4007"/>
                </a:lnTo>
                <a:lnTo>
                  <a:pt x="2142" y="4005"/>
                </a:lnTo>
                <a:lnTo>
                  <a:pt x="2136" y="4000"/>
                </a:lnTo>
                <a:lnTo>
                  <a:pt x="2130" y="3997"/>
                </a:lnTo>
                <a:lnTo>
                  <a:pt x="2127" y="3997"/>
                </a:lnTo>
                <a:lnTo>
                  <a:pt x="2122" y="4000"/>
                </a:lnTo>
                <a:lnTo>
                  <a:pt x="2117" y="4005"/>
                </a:lnTo>
                <a:lnTo>
                  <a:pt x="2113" y="4005"/>
                </a:lnTo>
                <a:lnTo>
                  <a:pt x="2069" y="4005"/>
                </a:lnTo>
                <a:lnTo>
                  <a:pt x="2064" y="4016"/>
                </a:lnTo>
                <a:lnTo>
                  <a:pt x="2055" y="4023"/>
                </a:lnTo>
                <a:lnTo>
                  <a:pt x="2052" y="4024"/>
                </a:lnTo>
                <a:lnTo>
                  <a:pt x="2050" y="4034"/>
                </a:lnTo>
                <a:lnTo>
                  <a:pt x="2049" y="4045"/>
                </a:lnTo>
                <a:lnTo>
                  <a:pt x="2043" y="4052"/>
                </a:lnTo>
                <a:lnTo>
                  <a:pt x="2040" y="4053"/>
                </a:lnTo>
                <a:lnTo>
                  <a:pt x="2037" y="4055"/>
                </a:lnTo>
                <a:lnTo>
                  <a:pt x="2033" y="4057"/>
                </a:lnTo>
                <a:lnTo>
                  <a:pt x="2021" y="4063"/>
                </a:lnTo>
                <a:lnTo>
                  <a:pt x="2011" y="4069"/>
                </a:lnTo>
                <a:lnTo>
                  <a:pt x="2008" y="4070"/>
                </a:lnTo>
                <a:lnTo>
                  <a:pt x="1996" y="4063"/>
                </a:lnTo>
                <a:lnTo>
                  <a:pt x="1987" y="4060"/>
                </a:lnTo>
                <a:lnTo>
                  <a:pt x="1979" y="4057"/>
                </a:lnTo>
                <a:lnTo>
                  <a:pt x="1977" y="4055"/>
                </a:lnTo>
                <a:lnTo>
                  <a:pt x="1974" y="4050"/>
                </a:lnTo>
                <a:lnTo>
                  <a:pt x="1967" y="4046"/>
                </a:lnTo>
                <a:lnTo>
                  <a:pt x="1967" y="4038"/>
                </a:lnTo>
                <a:lnTo>
                  <a:pt x="1965" y="4031"/>
                </a:lnTo>
                <a:lnTo>
                  <a:pt x="1962" y="4026"/>
                </a:lnTo>
                <a:lnTo>
                  <a:pt x="1960" y="4019"/>
                </a:lnTo>
                <a:lnTo>
                  <a:pt x="1960" y="4012"/>
                </a:lnTo>
                <a:lnTo>
                  <a:pt x="1956" y="4009"/>
                </a:lnTo>
                <a:lnTo>
                  <a:pt x="1951" y="4007"/>
                </a:lnTo>
                <a:lnTo>
                  <a:pt x="1946" y="4005"/>
                </a:lnTo>
                <a:lnTo>
                  <a:pt x="1941" y="4005"/>
                </a:lnTo>
                <a:lnTo>
                  <a:pt x="1939" y="4009"/>
                </a:lnTo>
                <a:lnTo>
                  <a:pt x="1938" y="4014"/>
                </a:lnTo>
                <a:lnTo>
                  <a:pt x="1938" y="4019"/>
                </a:lnTo>
                <a:lnTo>
                  <a:pt x="1939" y="4029"/>
                </a:lnTo>
                <a:lnTo>
                  <a:pt x="1939" y="4034"/>
                </a:lnTo>
                <a:lnTo>
                  <a:pt x="1939" y="4040"/>
                </a:lnTo>
                <a:lnTo>
                  <a:pt x="1927" y="4038"/>
                </a:lnTo>
                <a:lnTo>
                  <a:pt x="1921" y="4040"/>
                </a:lnTo>
                <a:lnTo>
                  <a:pt x="1914" y="4043"/>
                </a:lnTo>
                <a:lnTo>
                  <a:pt x="1909" y="4046"/>
                </a:lnTo>
                <a:lnTo>
                  <a:pt x="1898" y="4057"/>
                </a:lnTo>
                <a:lnTo>
                  <a:pt x="1893" y="4058"/>
                </a:lnTo>
                <a:lnTo>
                  <a:pt x="1885" y="4060"/>
                </a:lnTo>
                <a:lnTo>
                  <a:pt x="1878" y="4070"/>
                </a:lnTo>
                <a:lnTo>
                  <a:pt x="1870" y="4079"/>
                </a:lnTo>
                <a:lnTo>
                  <a:pt x="1861" y="4087"/>
                </a:lnTo>
                <a:lnTo>
                  <a:pt x="1851" y="4094"/>
                </a:lnTo>
                <a:lnTo>
                  <a:pt x="1852" y="4104"/>
                </a:lnTo>
                <a:lnTo>
                  <a:pt x="1851" y="4111"/>
                </a:lnTo>
                <a:lnTo>
                  <a:pt x="1847" y="4116"/>
                </a:lnTo>
                <a:lnTo>
                  <a:pt x="1842" y="4120"/>
                </a:lnTo>
                <a:lnTo>
                  <a:pt x="1837" y="4123"/>
                </a:lnTo>
                <a:lnTo>
                  <a:pt x="1834" y="4128"/>
                </a:lnTo>
                <a:lnTo>
                  <a:pt x="1830" y="4133"/>
                </a:lnTo>
                <a:lnTo>
                  <a:pt x="1830" y="4142"/>
                </a:lnTo>
                <a:lnTo>
                  <a:pt x="1834" y="4151"/>
                </a:lnTo>
                <a:lnTo>
                  <a:pt x="1835" y="4159"/>
                </a:lnTo>
                <a:lnTo>
                  <a:pt x="1837" y="4180"/>
                </a:lnTo>
                <a:lnTo>
                  <a:pt x="1837" y="4231"/>
                </a:lnTo>
                <a:lnTo>
                  <a:pt x="1841" y="4233"/>
                </a:lnTo>
                <a:lnTo>
                  <a:pt x="1844" y="4236"/>
                </a:lnTo>
                <a:lnTo>
                  <a:pt x="1847" y="4244"/>
                </a:lnTo>
                <a:lnTo>
                  <a:pt x="1849" y="4248"/>
                </a:lnTo>
                <a:lnTo>
                  <a:pt x="1852" y="4251"/>
                </a:lnTo>
                <a:lnTo>
                  <a:pt x="1858" y="4253"/>
                </a:lnTo>
                <a:lnTo>
                  <a:pt x="1864" y="4251"/>
                </a:lnTo>
                <a:lnTo>
                  <a:pt x="1864" y="4256"/>
                </a:lnTo>
                <a:lnTo>
                  <a:pt x="1866" y="4260"/>
                </a:lnTo>
                <a:lnTo>
                  <a:pt x="1870" y="4261"/>
                </a:lnTo>
                <a:lnTo>
                  <a:pt x="1873" y="4263"/>
                </a:lnTo>
                <a:lnTo>
                  <a:pt x="1881" y="4265"/>
                </a:lnTo>
                <a:lnTo>
                  <a:pt x="1883" y="4268"/>
                </a:lnTo>
                <a:lnTo>
                  <a:pt x="1885" y="4272"/>
                </a:lnTo>
                <a:lnTo>
                  <a:pt x="1890" y="4273"/>
                </a:lnTo>
                <a:lnTo>
                  <a:pt x="1895" y="4279"/>
                </a:lnTo>
                <a:lnTo>
                  <a:pt x="1904" y="4287"/>
                </a:lnTo>
                <a:lnTo>
                  <a:pt x="1907" y="4292"/>
                </a:lnTo>
                <a:lnTo>
                  <a:pt x="1912" y="4296"/>
                </a:lnTo>
                <a:lnTo>
                  <a:pt x="1917" y="4299"/>
                </a:lnTo>
                <a:lnTo>
                  <a:pt x="1926" y="4299"/>
                </a:lnTo>
                <a:lnTo>
                  <a:pt x="1939" y="4296"/>
                </a:lnTo>
                <a:lnTo>
                  <a:pt x="1956" y="4292"/>
                </a:lnTo>
                <a:lnTo>
                  <a:pt x="1975" y="4292"/>
                </a:lnTo>
                <a:lnTo>
                  <a:pt x="1994" y="4292"/>
                </a:lnTo>
                <a:lnTo>
                  <a:pt x="2008" y="4299"/>
                </a:lnTo>
                <a:lnTo>
                  <a:pt x="2014" y="4302"/>
                </a:lnTo>
                <a:lnTo>
                  <a:pt x="2021" y="4306"/>
                </a:lnTo>
                <a:lnTo>
                  <a:pt x="2023" y="4309"/>
                </a:lnTo>
                <a:lnTo>
                  <a:pt x="2025" y="4313"/>
                </a:lnTo>
                <a:lnTo>
                  <a:pt x="2026" y="4316"/>
                </a:lnTo>
                <a:lnTo>
                  <a:pt x="2028" y="4319"/>
                </a:lnTo>
                <a:lnTo>
                  <a:pt x="2031" y="4321"/>
                </a:lnTo>
                <a:lnTo>
                  <a:pt x="2037" y="4321"/>
                </a:lnTo>
                <a:lnTo>
                  <a:pt x="2040" y="4321"/>
                </a:lnTo>
                <a:lnTo>
                  <a:pt x="2042" y="4323"/>
                </a:lnTo>
                <a:lnTo>
                  <a:pt x="2042" y="4326"/>
                </a:lnTo>
                <a:lnTo>
                  <a:pt x="2052" y="4326"/>
                </a:lnTo>
                <a:lnTo>
                  <a:pt x="2060" y="4328"/>
                </a:lnTo>
                <a:lnTo>
                  <a:pt x="2078" y="4331"/>
                </a:lnTo>
                <a:lnTo>
                  <a:pt x="2093" y="4337"/>
                </a:lnTo>
                <a:lnTo>
                  <a:pt x="2110" y="4340"/>
                </a:lnTo>
                <a:lnTo>
                  <a:pt x="2113" y="4350"/>
                </a:lnTo>
                <a:lnTo>
                  <a:pt x="2118" y="4359"/>
                </a:lnTo>
                <a:lnTo>
                  <a:pt x="2132" y="4372"/>
                </a:lnTo>
                <a:lnTo>
                  <a:pt x="2146" y="4386"/>
                </a:lnTo>
                <a:lnTo>
                  <a:pt x="2153" y="4393"/>
                </a:lnTo>
                <a:lnTo>
                  <a:pt x="2158" y="4401"/>
                </a:lnTo>
                <a:lnTo>
                  <a:pt x="2170" y="4403"/>
                </a:lnTo>
                <a:lnTo>
                  <a:pt x="2178" y="4408"/>
                </a:lnTo>
                <a:lnTo>
                  <a:pt x="2195" y="4418"/>
                </a:lnTo>
                <a:lnTo>
                  <a:pt x="2206" y="4422"/>
                </a:lnTo>
                <a:lnTo>
                  <a:pt x="2214" y="4427"/>
                </a:lnTo>
                <a:lnTo>
                  <a:pt x="2226" y="4429"/>
                </a:lnTo>
                <a:lnTo>
                  <a:pt x="2240" y="4429"/>
                </a:lnTo>
                <a:lnTo>
                  <a:pt x="2245" y="4437"/>
                </a:lnTo>
                <a:lnTo>
                  <a:pt x="2248" y="4441"/>
                </a:lnTo>
                <a:lnTo>
                  <a:pt x="2253" y="4442"/>
                </a:lnTo>
                <a:lnTo>
                  <a:pt x="2253" y="4449"/>
                </a:lnTo>
                <a:lnTo>
                  <a:pt x="2253" y="4456"/>
                </a:lnTo>
                <a:lnTo>
                  <a:pt x="2255" y="4461"/>
                </a:lnTo>
                <a:lnTo>
                  <a:pt x="2260" y="4463"/>
                </a:lnTo>
                <a:lnTo>
                  <a:pt x="2262" y="4459"/>
                </a:lnTo>
                <a:lnTo>
                  <a:pt x="2264" y="4458"/>
                </a:lnTo>
                <a:lnTo>
                  <a:pt x="2265" y="4459"/>
                </a:lnTo>
                <a:lnTo>
                  <a:pt x="2267" y="4463"/>
                </a:lnTo>
                <a:lnTo>
                  <a:pt x="2270" y="4464"/>
                </a:lnTo>
                <a:lnTo>
                  <a:pt x="2274" y="4466"/>
                </a:lnTo>
                <a:lnTo>
                  <a:pt x="2276" y="4470"/>
                </a:lnTo>
                <a:lnTo>
                  <a:pt x="2281" y="4470"/>
                </a:lnTo>
                <a:lnTo>
                  <a:pt x="2286" y="4473"/>
                </a:lnTo>
                <a:lnTo>
                  <a:pt x="2293" y="4475"/>
                </a:lnTo>
                <a:lnTo>
                  <a:pt x="2299" y="4476"/>
                </a:lnTo>
                <a:lnTo>
                  <a:pt x="2308" y="4476"/>
                </a:lnTo>
                <a:lnTo>
                  <a:pt x="2320" y="4481"/>
                </a:lnTo>
                <a:lnTo>
                  <a:pt x="2330" y="4488"/>
                </a:lnTo>
                <a:lnTo>
                  <a:pt x="2342" y="4493"/>
                </a:lnTo>
                <a:lnTo>
                  <a:pt x="2349" y="4495"/>
                </a:lnTo>
                <a:lnTo>
                  <a:pt x="2356" y="4497"/>
                </a:lnTo>
                <a:lnTo>
                  <a:pt x="2431" y="4497"/>
                </a:lnTo>
                <a:lnTo>
                  <a:pt x="2439" y="4502"/>
                </a:lnTo>
                <a:lnTo>
                  <a:pt x="2451" y="4504"/>
                </a:lnTo>
                <a:lnTo>
                  <a:pt x="2456" y="4504"/>
                </a:lnTo>
                <a:lnTo>
                  <a:pt x="2460" y="4505"/>
                </a:lnTo>
                <a:lnTo>
                  <a:pt x="2463" y="4507"/>
                </a:lnTo>
                <a:lnTo>
                  <a:pt x="2470" y="4514"/>
                </a:lnTo>
                <a:lnTo>
                  <a:pt x="2478" y="4521"/>
                </a:lnTo>
                <a:lnTo>
                  <a:pt x="2484" y="4522"/>
                </a:lnTo>
                <a:lnTo>
                  <a:pt x="2489" y="4524"/>
                </a:lnTo>
                <a:lnTo>
                  <a:pt x="2492" y="4524"/>
                </a:lnTo>
                <a:lnTo>
                  <a:pt x="2499" y="4527"/>
                </a:lnTo>
                <a:lnTo>
                  <a:pt x="2506" y="4531"/>
                </a:lnTo>
                <a:lnTo>
                  <a:pt x="2507" y="4538"/>
                </a:lnTo>
                <a:lnTo>
                  <a:pt x="2511" y="4545"/>
                </a:lnTo>
                <a:lnTo>
                  <a:pt x="2519" y="4555"/>
                </a:lnTo>
                <a:lnTo>
                  <a:pt x="2528" y="4567"/>
                </a:lnTo>
                <a:lnTo>
                  <a:pt x="2531" y="4574"/>
                </a:lnTo>
                <a:lnTo>
                  <a:pt x="2533" y="4580"/>
                </a:lnTo>
                <a:lnTo>
                  <a:pt x="2533" y="4584"/>
                </a:lnTo>
                <a:lnTo>
                  <a:pt x="2531" y="4589"/>
                </a:lnTo>
                <a:lnTo>
                  <a:pt x="2530" y="4594"/>
                </a:lnTo>
                <a:lnTo>
                  <a:pt x="2531" y="4597"/>
                </a:lnTo>
                <a:lnTo>
                  <a:pt x="2535" y="4601"/>
                </a:lnTo>
                <a:lnTo>
                  <a:pt x="2542" y="4606"/>
                </a:lnTo>
                <a:lnTo>
                  <a:pt x="2548" y="4609"/>
                </a:lnTo>
                <a:lnTo>
                  <a:pt x="2552" y="4611"/>
                </a:lnTo>
                <a:lnTo>
                  <a:pt x="2555" y="4613"/>
                </a:lnTo>
                <a:lnTo>
                  <a:pt x="2557" y="4616"/>
                </a:lnTo>
                <a:lnTo>
                  <a:pt x="2560" y="4625"/>
                </a:lnTo>
                <a:lnTo>
                  <a:pt x="2562" y="4630"/>
                </a:lnTo>
                <a:lnTo>
                  <a:pt x="2565" y="4633"/>
                </a:lnTo>
                <a:lnTo>
                  <a:pt x="2569" y="4635"/>
                </a:lnTo>
                <a:lnTo>
                  <a:pt x="2576" y="4633"/>
                </a:lnTo>
                <a:lnTo>
                  <a:pt x="2581" y="4633"/>
                </a:lnTo>
                <a:lnTo>
                  <a:pt x="2593" y="4638"/>
                </a:lnTo>
                <a:lnTo>
                  <a:pt x="2603" y="4642"/>
                </a:lnTo>
                <a:lnTo>
                  <a:pt x="2613" y="4647"/>
                </a:lnTo>
                <a:lnTo>
                  <a:pt x="2620" y="4647"/>
                </a:lnTo>
                <a:lnTo>
                  <a:pt x="2629" y="4647"/>
                </a:lnTo>
                <a:lnTo>
                  <a:pt x="2632" y="4654"/>
                </a:lnTo>
                <a:lnTo>
                  <a:pt x="2637" y="4661"/>
                </a:lnTo>
                <a:lnTo>
                  <a:pt x="2640" y="4664"/>
                </a:lnTo>
                <a:lnTo>
                  <a:pt x="2646" y="4666"/>
                </a:lnTo>
                <a:lnTo>
                  <a:pt x="2651" y="4667"/>
                </a:lnTo>
                <a:lnTo>
                  <a:pt x="2656" y="4667"/>
                </a:lnTo>
                <a:lnTo>
                  <a:pt x="2666" y="4669"/>
                </a:lnTo>
                <a:lnTo>
                  <a:pt x="2675" y="4669"/>
                </a:lnTo>
                <a:lnTo>
                  <a:pt x="2692" y="4666"/>
                </a:lnTo>
                <a:lnTo>
                  <a:pt x="2705" y="4662"/>
                </a:lnTo>
                <a:lnTo>
                  <a:pt x="2714" y="4661"/>
                </a:lnTo>
                <a:lnTo>
                  <a:pt x="2724" y="4661"/>
                </a:lnTo>
                <a:lnTo>
                  <a:pt x="2729" y="4664"/>
                </a:lnTo>
                <a:lnTo>
                  <a:pt x="2736" y="4666"/>
                </a:lnTo>
                <a:lnTo>
                  <a:pt x="2743" y="4667"/>
                </a:lnTo>
                <a:lnTo>
                  <a:pt x="2751" y="4667"/>
                </a:lnTo>
                <a:lnTo>
                  <a:pt x="2760" y="4673"/>
                </a:lnTo>
                <a:lnTo>
                  <a:pt x="2767" y="4679"/>
                </a:lnTo>
                <a:lnTo>
                  <a:pt x="2772" y="4684"/>
                </a:lnTo>
                <a:lnTo>
                  <a:pt x="2779" y="4688"/>
                </a:lnTo>
                <a:lnTo>
                  <a:pt x="2779" y="4690"/>
                </a:lnTo>
                <a:lnTo>
                  <a:pt x="2781" y="4691"/>
                </a:lnTo>
                <a:lnTo>
                  <a:pt x="2781" y="4693"/>
                </a:lnTo>
                <a:lnTo>
                  <a:pt x="2782" y="4695"/>
                </a:lnTo>
                <a:lnTo>
                  <a:pt x="2786" y="4695"/>
                </a:lnTo>
                <a:lnTo>
                  <a:pt x="2787" y="4690"/>
                </a:lnTo>
                <a:lnTo>
                  <a:pt x="2789" y="4688"/>
                </a:lnTo>
                <a:lnTo>
                  <a:pt x="2798" y="4683"/>
                </a:lnTo>
                <a:lnTo>
                  <a:pt x="2804" y="4679"/>
                </a:lnTo>
                <a:lnTo>
                  <a:pt x="2806" y="4678"/>
                </a:lnTo>
                <a:lnTo>
                  <a:pt x="2806" y="4673"/>
                </a:lnTo>
                <a:lnTo>
                  <a:pt x="2806" y="4669"/>
                </a:lnTo>
                <a:lnTo>
                  <a:pt x="2804" y="4654"/>
                </a:lnTo>
                <a:lnTo>
                  <a:pt x="2801" y="4638"/>
                </a:lnTo>
                <a:lnTo>
                  <a:pt x="2798" y="4625"/>
                </a:lnTo>
                <a:lnTo>
                  <a:pt x="2798" y="4616"/>
                </a:lnTo>
                <a:lnTo>
                  <a:pt x="2799" y="4606"/>
                </a:lnTo>
                <a:lnTo>
                  <a:pt x="2808" y="4587"/>
                </a:lnTo>
                <a:lnTo>
                  <a:pt x="2811" y="4577"/>
                </a:lnTo>
                <a:lnTo>
                  <a:pt x="2813" y="4565"/>
                </a:lnTo>
                <a:lnTo>
                  <a:pt x="2818" y="4563"/>
                </a:lnTo>
                <a:lnTo>
                  <a:pt x="2821" y="4560"/>
                </a:lnTo>
                <a:lnTo>
                  <a:pt x="2828" y="4553"/>
                </a:lnTo>
                <a:lnTo>
                  <a:pt x="2832" y="4550"/>
                </a:lnTo>
                <a:lnTo>
                  <a:pt x="2835" y="4546"/>
                </a:lnTo>
                <a:lnTo>
                  <a:pt x="2840" y="4545"/>
                </a:lnTo>
                <a:lnTo>
                  <a:pt x="2847" y="4545"/>
                </a:lnTo>
                <a:lnTo>
                  <a:pt x="2850" y="4543"/>
                </a:lnTo>
                <a:lnTo>
                  <a:pt x="2854" y="4539"/>
                </a:lnTo>
                <a:lnTo>
                  <a:pt x="2857" y="4531"/>
                </a:lnTo>
                <a:lnTo>
                  <a:pt x="2859" y="4527"/>
                </a:lnTo>
                <a:lnTo>
                  <a:pt x="2862" y="4524"/>
                </a:lnTo>
                <a:lnTo>
                  <a:pt x="2867" y="4522"/>
                </a:lnTo>
                <a:lnTo>
                  <a:pt x="2874" y="4524"/>
                </a:lnTo>
                <a:lnTo>
                  <a:pt x="2873" y="4516"/>
                </a:lnTo>
                <a:lnTo>
                  <a:pt x="2869" y="4507"/>
                </a:lnTo>
                <a:lnTo>
                  <a:pt x="2867" y="4500"/>
                </a:lnTo>
                <a:lnTo>
                  <a:pt x="2866" y="4490"/>
                </a:lnTo>
                <a:lnTo>
                  <a:pt x="2866" y="4488"/>
                </a:lnTo>
                <a:lnTo>
                  <a:pt x="2869" y="4485"/>
                </a:lnTo>
                <a:lnTo>
                  <a:pt x="2867" y="4483"/>
                </a:lnTo>
                <a:lnTo>
                  <a:pt x="2862" y="4481"/>
                </a:lnTo>
                <a:lnTo>
                  <a:pt x="2856" y="4481"/>
                </a:lnTo>
                <a:lnTo>
                  <a:pt x="2856" y="4480"/>
                </a:lnTo>
                <a:lnTo>
                  <a:pt x="2857" y="4476"/>
                </a:lnTo>
                <a:lnTo>
                  <a:pt x="2854" y="4475"/>
                </a:lnTo>
                <a:lnTo>
                  <a:pt x="2850" y="4476"/>
                </a:lnTo>
                <a:lnTo>
                  <a:pt x="2849" y="4475"/>
                </a:lnTo>
                <a:lnTo>
                  <a:pt x="2849" y="4468"/>
                </a:lnTo>
                <a:lnTo>
                  <a:pt x="2847" y="4464"/>
                </a:lnTo>
                <a:lnTo>
                  <a:pt x="2847" y="4463"/>
                </a:lnTo>
                <a:lnTo>
                  <a:pt x="2844" y="4461"/>
                </a:lnTo>
                <a:lnTo>
                  <a:pt x="2840" y="4463"/>
                </a:lnTo>
                <a:lnTo>
                  <a:pt x="2837" y="4461"/>
                </a:lnTo>
                <a:lnTo>
                  <a:pt x="2827" y="4458"/>
                </a:lnTo>
                <a:lnTo>
                  <a:pt x="2823" y="4454"/>
                </a:lnTo>
                <a:lnTo>
                  <a:pt x="2820" y="4449"/>
                </a:lnTo>
                <a:lnTo>
                  <a:pt x="2816" y="4441"/>
                </a:lnTo>
                <a:lnTo>
                  <a:pt x="2816" y="4437"/>
                </a:lnTo>
                <a:lnTo>
                  <a:pt x="2816" y="4434"/>
                </a:lnTo>
                <a:lnTo>
                  <a:pt x="2820" y="4430"/>
                </a:lnTo>
                <a:lnTo>
                  <a:pt x="2825" y="4427"/>
                </a:lnTo>
                <a:lnTo>
                  <a:pt x="2828" y="4425"/>
                </a:lnTo>
                <a:lnTo>
                  <a:pt x="2835" y="4422"/>
                </a:lnTo>
                <a:lnTo>
                  <a:pt x="2840" y="4415"/>
                </a:lnTo>
                <a:lnTo>
                  <a:pt x="2835" y="4413"/>
                </a:lnTo>
                <a:lnTo>
                  <a:pt x="2830" y="4412"/>
                </a:lnTo>
                <a:lnTo>
                  <a:pt x="2825" y="4403"/>
                </a:lnTo>
                <a:lnTo>
                  <a:pt x="2820" y="4394"/>
                </a:lnTo>
                <a:lnTo>
                  <a:pt x="2816" y="4391"/>
                </a:lnTo>
                <a:lnTo>
                  <a:pt x="2813" y="4388"/>
                </a:lnTo>
                <a:lnTo>
                  <a:pt x="2811" y="4384"/>
                </a:lnTo>
                <a:lnTo>
                  <a:pt x="2808" y="4381"/>
                </a:lnTo>
                <a:lnTo>
                  <a:pt x="2798" y="4379"/>
                </a:lnTo>
                <a:lnTo>
                  <a:pt x="2792" y="4379"/>
                </a:lnTo>
                <a:lnTo>
                  <a:pt x="2789" y="4376"/>
                </a:lnTo>
                <a:lnTo>
                  <a:pt x="2786" y="4372"/>
                </a:lnTo>
                <a:lnTo>
                  <a:pt x="2786" y="4367"/>
                </a:lnTo>
                <a:lnTo>
                  <a:pt x="2786" y="4362"/>
                </a:lnTo>
                <a:lnTo>
                  <a:pt x="2784" y="4357"/>
                </a:lnTo>
                <a:lnTo>
                  <a:pt x="2781" y="4348"/>
                </a:lnTo>
                <a:lnTo>
                  <a:pt x="2777" y="4340"/>
                </a:lnTo>
                <a:lnTo>
                  <a:pt x="2777" y="4333"/>
                </a:lnTo>
                <a:lnTo>
                  <a:pt x="2779" y="4326"/>
                </a:lnTo>
                <a:lnTo>
                  <a:pt x="2781" y="4314"/>
                </a:lnTo>
                <a:lnTo>
                  <a:pt x="2784" y="4306"/>
                </a:lnTo>
                <a:lnTo>
                  <a:pt x="2791" y="4297"/>
                </a:lnTo>
                <a:lnTo>
                  <a:pt x="2794" y="4294"/>
                </a:lnTo>
                <a:lnTo>
                  <a:pt x="2799" y="4292"/>
                </a:lnTo>
                <a:lnTo>
                  <a:pt x="2801" y="4277"/>
                </a:lnTo>
                <a:lnTo>
                  <a:pt x="2803" y="4263"/>
                </a:lnTo>
                <a:lnTo>
                  <a:pt x="2809" y="4238"/>
                </a:lnTo>
                <a:lnTo>
                  <a:pt x="2815" y="4212"/>
                </a:lnTo>
                <a:lnTo>
                  <a:pt x="2818" y="4198"/>
                </a:lnTo>
                <a:lnTo>
                  <a:pt x="2820" y="4183"/>
                </a:lnTo>
                <a:lnTo>
                  <a:pt x="2832" y="4174"/>
                </a:lnTo>
                <a:lnTo>
                  <a:pt x="2844" y="4166"/>
                </a:lnTo>
                <a:lnTo>
                  <a:pt x="2847" y="4166"/>
                </a:lnTo>
                <a:lnTo>
                  <a:pt x="2850" y="4163"/>
                </a:lnTo>
                <a:lnTo>
                  <a:pt x="2852" y="4159"/>
                </a:lnTo>
                <a:lnTo>
                  <a:pt x="2856" y="4152"/>
                </a:lnTo>
                <a:lnTo>
                  <a:pt x="2857" y="4149"/>
                </a:lnTo>
                <a:lnTo>
                  <a:pt x="2862" y="4147"/>
                </a:lnTo>
                <a:lnTo>
                  <a:pt x="2866" y="4145"/>
                </a:lnTo>
                <a:lnTo>
                  <a:pt x="2867" y="4140"/>
                </a:lnTo>
                <a:lnTo>
                  <a:pt x="2867" y="4137"/>
                </a:lnTo>
                <a:lnTo>
                  <a:pt x="2869" y="4127"/>
                </a:lnTo>
                <a:lnTo>
                  <a:pt x="2871" y="4121"/>
                </a:lnTo>
                <a:lnTo>
                  <a:pt x="2874" y="4118"/>
                </a:lnTo>
                <a:lnTo>
                  <a:pt x="2878" y="4116"/>
                </a:lnTo>
                <a:lnTo>
                  <a:pt x="2883" y="4115"/>
                </a:lnTo>
                <a:lnTo>
                  <a:pt x="2888" y="4111"/>
                </a:lnTo>
                <a:lnTo>
                  <a:pt x="2890" y="4106"/>
                </a:lnTo>
                <a:lnTo>
                  <a:pt x="2888" y="4098"/>
                </a:lnTo>
                <a:lnTo>
                  <a:pt x="2888" y="4094"/>
                </a:lnTo>
                <a:lnTo>
                  <a:pt x="2891" y="4094"/>
                </a:lnTo>
                <a:lnTo>
                  <a:pt x="2895" y="4094"/>
                </a:lnTo>
                <a:lnTo>
                  <a:pt x="2896" y="4089"/>
                </a:lnTo>
                <a:lnTo>
                  <a:pt x="2898" y="4087"/>
                </a:lnTo>
                <a:lnTo>
                  <a:pt x="2908" y="4079"/>
                </a:lnTo>
                <a:lnTo>
                  <a:pt x="2912" y="4075"/>
                </a:lnTo>
                <a:lnTo>
                  <a:pt x="2915" y="4070"/>
                </a:lnTo>
                <a:lnTo>
                  <a:pt x="2917" y="4067"/>
                </a:lnTo>
                <a:lnTo>
                  <a:pt x="2924" y="4060"/>
                </a:lnTo>
                <a:lnTo>
                  <a:pt x="2929" y="4052"/>
                </a:lnTo>
                <a:lnTo>
                  <a:pt x="2934" y="4041"/>
                </a:lnTo>
                <a:lnTo>
                  <a:pt x="2936" y="4036"/>
                </a:lnTo>
                <a:lnTo>
                  <a:pt x="2936" y="4031"/>
                </a:lnTo>
                <a:lnTo>
                  <a:pt x="2936" y="4028"/>
                </a:lnTo>
                <a:lnTo>
                  <a:pt x="2939" y="4016"/>
                </a:lnTo>
                <a:lnTo>
                  <a:pt x="2942" y="4007"/>
                </a:lnTo>
                <a:lnTo>
                  <a:pt x="2948" y="3997"/>
                </a:lnTo>
                <a:lnTo>
                  <a:pt x="2949" y="3985"/>
                </a:lnTo>
                <a:lnTo>
                  <a:pt x="2951" y="3985"/>
                </a:lnTo>
                <a:lnTo>
                  <a:pt x="2953" y="3983"/>
                </a:lnTo>
                <a:lnTo>
                  <a:pt x="2954" y="3980"/>
                </a:lnTo>
                <a:lnTo>
                  <a:pt x="2954" y="3975"/>
                </a:lnTo>
                <a:lnTo>
                  <a:pt x="2956" y="3971"/>
                </a:lnTo>
                <a:lnTo>
                  <a:pt x="2961" y="3970"/>
                </a:lnTo>
                <a:lnTo>
                  <a:pt x="2963" y="3968"/>
                </a:lnTo>
                <a:lnTo>
                  <a:pt x="2963" y="3965"/>
                </a:lnTo>
                <a:close/>
                <a:moveTo>
                  <a:pt x="1817" y="4087"/>
                </a:moveTo>
                <a:lnTo>
                  <a:pt x="1810" y="4082"/>
                </a:lnTo>
                <a:lnTo>
                  <a:pt x="1803" y="4082"/>
                </a:lnTo>
                <a:lnTo>
                  <a:pt x="1796" y="4082"/>
                </a:lnTo>
                <a:lnTo>
                  <a:pt x="1789" y="4087"/>
                </a:lnTo>
                <a:lnTo>
                  <a:pt x="1789" y="4101"/>
                </a:lnTo>
                <a:lnTo>
                  <a:pt x="1791" y="4106"/>
                </a:lnTo>
                <a:lnTo>
                  <a:pt x="1793" y="4108"/>
                </a:lnTo>
                <a:lnTo>
                  <a:pt x="1796" y="4108"/>
                </a:lnTo>
                <a:lnTo>
                  <a:pt x="1796" y="4103"/>
                </a:lnTo>
                <a:lnTo>
                  <a:pt x="1798" y="4099"/>
                </a:lnTo>
                <a:lnTo>
                  <a:pt x="1801" y="4098"/>
                </a:lnTo>
                <a:lnTo>
                  <a:pt x="1805" y="4096"/>
                </a:lnTo>
                <a:lnTo>
                  <a:pt x="1813" y="4094"/>
                </a:lnTo>
                <a:lnTo>
                  <a:pt x="1815" y="4091"/>
                </a:lnTo>
                <a:lnTo>
                  <a:pt x="1817" y="4087"/>
                </a:lnTo>
                <a:close/>
                <a:moveTo>
                  <a:pt x="1701" y="4094"/>
                </a:moveTo>
                <a:lnTo>
                  <a:pt x="1701" y="4103"/>
                </a:lnTo>
                <a:lnTo>
                  <a:pt x="1702" y="4110"/>
                </a:lnTo>
                <a:lnTo>
                  <a:pt x="1704" y="4116"/>
                </a:lnTo>
                <a:lnTo>
                  <a:pt x="1708" y="4121"/>
                </a:lnTo>
                <a:lnTo>
                  <a:pt x="1713" y="4125"/>
                </a:lnTo>
                <a:lnTo>
                  <a:pt x="1719" y="4127"/>
                </a:lnTo>
                <a:lnTo>
                  <a:pt x="1726" y="4128"/>
                </a:lnTo>
                <a:lnTo>
                  <a:pt x="1735" y="4128"/>
                </a:lnTo>
                <a:lnTo>
                  <a:pt x="1735" y="4120"/>
                </a:lnTo>
                <a:lnTo>
                  <a:pt x="1733" y="4113"/>
                </a:lnTo>
                <a:lnTo>
                  <a:pt x="1731" y="4106"/>
                </a:lnTo>
                <a:lnTo>
                  <a:pt x="1728" y="4101"/>
                </a:lnTo>
                <a:lnTo>
                  <a:pt x="1723" y="4098"/>
                </a:lnTo>
                <a:lnTo>
                  <a:pt x="1716" y="4096"/>
                </a:lnTo>
                <a:lnTo>
                  <a:pt x="1709" y="4094"/>
                </a:lnTo>
                <a:lnTo>
                  <a:pt x="1701" y="4094"/>
                </a:lnTo>
                <a:close/>
                <a:moveTo>
                  <a:pt x="1776" y="4108"/>
                </a:moveTo>
                <a:lnTo>
                  <a:pt x="1774" y="4116"/>
                </a:lnTo>
                <a:lnTo>
                  <a:pt x="1774" y="4121"/>
                </a:lnTo>
                <a:lnTo>
                  <a:pt x="1777" y="4125"/>
                </a:lnTo>
                <a:lnTo>
                  <a:pt x="1781" y="4127"/>
                </a:lnTo>
                <a:lnTo>
                  <a:pt x="1784" y="4128"/>
                </a:lnTo>
                <a:lnTo>
                  <a:pt x="1788" y="4132"/>
                </a:lnTo>
                <a:lnTo>
                  <a:pt x="1789" y="4135"/>
                </a:lnTo>
                <a:lnTo>
                  <a:pt x="1789" y="4142"/>
                </a:lnTo>
                <a:lnTo>
                  <a:pt x="1801" y="4142"/>
                </a:lnTo>
                <a:lnTo>
                  <a:pt x="1812" y="4142"/>
                </a:lnTo>
                <a:lnTo>
                  <a:pt x="1817" y="4140"/>
                </a:lnTo>
                <a:lnTo>
                  <a:pt x="1820" y="4137"/>
                </a:lnTo>
                <a:lnTo>
                  <a:pt x="1822" y="4133"/>
                </a:lnTo>
                <a:lnTo>
                  <a:pt x="1823" y="4128"/>
                </a:lnTo>
                <a:lnTo>
                  <a:pt x="1815" y="4128"/>
                </a:lnTo>
                <a:lnTo>
                  <a:pt x="1806" y="4127"/>
                </a:lnTo>
                <a:lnTo>
                  <a:pt x="1801" y="4125"/>
                </a:lnTo>
                <a:lnTo>
                  <a:pt x="1796" y="4121"/>
                </a:lnTo>
                <a:lnTo>
                  <a:pt x="1786" y="4115"/>
                </a:lnTo>
                <a:lnTo>
                  <a:pt x="1776" y="4108"/>
                </a:lnTo>
                <a:close/>
              </a:path>
            </a:pathLst>
          </a:custGeom>
          <a:solidFill>
            <a:srgbClr val="FFC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00" name="Freeform 29">
            <a:extLst>
              <a:ext uri="{FF2B5EF4-FFF2-40B4-BE49-F238E27FC236}">
                <a16:creationId xmlns:a16="http://schemas.microsoft.com/office/drawing/2014/main" id="{C3451F94-F337-49BF-97AD-8AF77522D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15" y="5411161"/>
            <a:ext cx="26205" cy="21438"/>
          </a:xfrm>
          <a:custGeom>
            <a:avLst/>
            <a:gdLst>
              <a:gd name="T0" fmla="*/ 15999 w 64"/>
              <a:gd name="T1" fmla="*/ 0 h 59"/>
              <a:gd name="T2" fmla="*/ 15999 w 64"/>
              <a:gd name="T3" fmla="*/ 0 h 59"/>
              <a:gd name="T4" fmla="*/ 13395 w 64"/>
              <a:gd name="T5" fmla="*/ 700 h 59"/>
              <a:gd name="T6" fmla="*/ 13395 w 64"/>
              <a:gd name="T7" fmla="*/ 700 h 59"/>
              <a:gd name="T8" fmla="*/ 10790 w 64"/>
              <a:gd name="T9" fmla="*/ 1749 h 59"/>
              <a:gd name="T10" fmla="*/ 8186 w 64"/>
              <a:gd name="T11" fmla="*/ 2798 h 59"/>
              <a:gd name="T12" fmla="*/ 8186 w 64"/>
              <a:gd name="T13" fmla="*/ 2798 h 59"/>
              <a:gd name="T14" fmla="*/ 5581 w 64"/>
              <a:gd name="T15" fmla="*/ 5247 h 59"/>
              <a:gd name="T16" fmla="*/ 5581 w 64"/>
              <a:gd name="T17" fmla="*/ 5247 h 59"/>
              <a:gd name="T18" fmla="*/ 3721 w 64"/>
              <a:gd name="T19" fmla="*/ 6996 h 59"/>
              <a:gd name="T20" fmla="*/ 3721 w 64"/>
              <a:gd name="T21" fmla="*/ 6996 h 59"/>
              <a:gd name="T22" fmla="*/ 1860 w 64"/>
              <a:gd name="T23" fmla="*/ 9445 h 59"/>
              <a:gd name="T24" fmla="*/ 1116 w 64"/>
              <a:gd name="T25" fmla="*/ 11193 h 59"/>
              <a:gd name="T26" fmla="*/ 1116 w 64"/>
              <a:gd name="T27" fmla="*/ 11193 h 59"/>
              <a:gd name="T28" fmla="*/ 0 w 64"/>
              <a:gd name="T29" fmla="*/ 14342 h 59"/>
              <a:gd name="T30" fmla="*/ 0 w 64"/>
              <a:gd name="T31" fmla="*/ 14342 h 59"/>
              <a:gd name="T32" fmla="*/ 0 w 64"/>
              <a:gd name="T33" fmla="*/ 16091 h 59"/>
              <a:gd name="T34" fmla="*/ 744 w 64"/>
              <a:gd name="T35" fmla="*/ 17140 h 59"/>
              <a:gd name="T36" fmla="*/ 744 w 64"/>
              <a:gd name="T37" fmla="*/ 17140 h 59"/>
              <a:gd name="T38" fmla="*/ 1116 w 64"/>
              <a:gd name="T39" fmla="*/ 18539 h 59"/>
              <a:gd name="T40" fmla="*/ 2605 w 64"/>
              <a:gd name="T41" fmla="*/ 19589 h 59"/>
              <a:gd name="T42" fmla="*/ 2605 w 64"/>
              <a:gd name="T43" fmla="*/ 19589 h 59"/>
              <a:gd name="T44" fmla="*/ 2977 w 64"/>
              <a:gd name="T45" fmla="*/ 20288 h 59"/>
              <a:gd name="T46" fmla="*/ 4465 w 64"/>
              <a:gd name="T47" fmla="*/ 20288 h 59"/>
              <a:gd name="T48" fmla="*/ 4465 w 64"/>
              <a:gd name="T49" fmla="*/ 20288 h 59"/>
              <a:gd name="T50" fmla="*/ 6325 w 64"/>
              <a:gd name="T51" fmla="*/ 20288 h 59"/>
              <a:gd name="T52" fmla="*/ 6325 w 64"/>
              <a:gd name="T53" fmla="*/ 20288 h 59"/>
              <a:gd name="T54" fmla="*/ 8930 w 64"/>
              <a:gd name="T55" fmla="*/ 19589 h 59"/>
              <a:gd name="T56" fmla="*/ 8930 w 64"/>
              <a:gd name="T57" fmla="*/ 19589 h 59"/>
              <a:gd name="T58" fmla="*/ 10790 w 64"/>
              <a:gd name="T59" fmla="*/ 19589 h 59"/>
              <a:gd name="T60" fmla="*/ 10790 w 64"/>
              <a:gd name="T61" fmla="*/ 19589 h 59"/>
              <a:gd name="T62" fmla="*/ 12651 w 64"/>
              <a:gd name="T63" fmla="*/ 19589 h 59"/>
              <a:gd name="T64" fmla="*/ 15255 w 64"/>
              <a:gd name="T65" fmla="*/ 18539 h 59"/>
              <a:gd name="T66" fmla="*/ 15255 w 64"/>
              <a:gd name="T67" fmla="*/ 18539 h 59"/>
              <a:gd name="T68" fmla="*/ 16371 w 64"/>
              <a:gd name="T69" fmla="*/ 17840 h 59"/>
              <a:gd name="T70" fmla="*/ 17860 w 64"/>
              <a:gd name="T71" fmla="*/ 16790 h 59"/>
              <a:gd name="T72" fmla="*/ 17860 w 64"/>
              <a:gd name="T73" fmla="*/ 16790 h 59"/>
              <a:gd name="T74" fmla="*/ 18976 w 64"/>
              <a:gd name="T75" fmla="*/ 15391 h 59"/>
              <a:gd name="T76" fmla="*/ 19720 w 64"/>
              <a:gd name="T77" fmla="*/ 13642 h 59"/>
              <a:gd name="T78" fmla="*/ 19720 w 64"/>
              <a:gd name="T79" fmla="*/ 13642 h 59"/>
              <a:gd name="T80" fmla="*/ 20836 w 64"/>
              <a:gd name="T81" fmla="*/ 11893 h 59"/>
              <a:gd name="T82" fmla="*/ 20836 w 64"/>
              <a:gd name="T83" fmla="*/ 11893 h 59"/>
              <a:gd name="T84" fmla="*/ 21581 w 64"/>
              <a:gd name="T85" fmla="*/ 11193 h 59"/>
              <a:gd name="T86" fmla="*/ 21581 w 64"/>
              <a:gd name="T87" fmla="*/ 11193 h 59"/>
              <a:gd name="T88" fmla="*/ 22325 w 64"/>
              <a:gd name="T89" fmla="*/ 10844 h 59"/>
              <a:gd name="T90" fmla="*/ 22325 w 64"/>
              <a:gd name="T91" fmla="*/ 10844 h 59"/>
              <a:gd name="T92" fmla="*/ 22697 w 64"/>
              <a:gd name="T93" fmla="*/ 9445 h 59"/>
              <a:gd name="T94" fmla="*/ 23441 w 64"/>
              <a:gd name="T95" fmla="*/ 8395 h 59"/>
              <a:gd name="T96" fmla="*/ 23441 w 64"/>
              <a:gd name="T97" fmla="*/ 8395 h 59"/>
              <a:gd name="T98" fmla="*/ 22697 w 64"/>
              <a:gd name="T99" fmla="*/ 6646 h 59"/>
              <a:gd name="T100" fmla="*/ 22697 w 64"/>
              <a:gd name="T101" fmla="*/ 6646 h 59"/>
              <a:gd name="T102" fmla="*/ 22697 w 64"/>
              <a:gd name="T103" fmla="*/ 4547 h 59"/>
              <a:gd name="T104" fmla="*/ 22697 w 64"/>
              <a:gd name="T105" fmla="*/ 4547 h 59"/>
              <a:gd name="T106" fmla="*/ 22325 w 64"/>
              <a:gd name="T107" fmla="*/ 3498 h 59"/>
              <a:gd name="T108" fmla="*/ 21581 w 64"/>
              <a:gd name="T109" fmla="*/ 2449 h 59"/>
              <a:gd name="T110" fmla="*/ 21581 w 64"/>
              <a:gd name="T111" fmla="*/ 2449 h 59"/>
              <a:gd name="T112" fmla="*/ 20836 w 64"/>
              <a:gd name="T113" fmla="*/ 1749 h 59"/>
              <a:gd name="T114" fmla="*/ 20092 w 64"/>
              <a:gd name="T115" fmla="*/ 1049 h 59"/>
              <a:gd name="T116" fmla="*/ 20092 w 64"/>
              <a:gd name="T117" fmla="*/ 1049 h 59"/>
              <a:gd name="T118" fmla="*/ 18232 w 64"/>
              <a:gd name="T119" fmla="*/ 0 h 59"/>
              <a:gd name="T120" fmla="*/ 15999 w 64"/>
              <a:gd name="T121" fmla="*/ 0 h 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4" h="59">
                <a:moveTo>
                  <a:pt x="43" y="0"/>
                </a:moveTo>
                <a:lnTo>
                  <a:pt x="43" y="0"/>
                </a:lnTo>
                <a:lnTo>
                  <a:pt x="36" y="2"/>
                </a:lnTo>
                <a:lnTo>
                  <a:pt x="29" y="5"/>
                </a:lnTo>
                <a:lnTo>
                  <a:pt x="22" y="8"/>
                </a:lnTo>
                <a:lnTo>
                  <a:pt x="15" y="15"/>
                </a:lnTo>
                <a:lnTo>
                  <a:pt x="10" y="20"/>
                </a:lnTo>
                <a:lnTo>
                  <a:pt x="5" y="27"/>
                </a:lnTo>
                <a:lnTo>
                  <a:pt x="3" y="32"/>
                </a:lnTo>
                <a:lnTo>
                  <a:pt x="0" y="41"/>
                </a:lnTo>
                <a:lnTo>
                  <a:pt x="0" y="46"/>
                </a:lnTo>
                <a:lnTo>
                  <a:pt x="2" y="49"/>
                </a:lnTo>
                <a:lnTo>
                  <a:pt x="3" y="53"/>
                </a:lnTo>
                <a:lnTo>
                  <a:pt x="7" y="56"/>
                </a:lnTo>
                <a:lnTo>
                  <a:pt x="8" y="58"/>
                </a:lnTo>
                <a:lnTo>
                  <a:pt x="12" y="58"/>
                </a:lnTo>
                <a:lnTo>
                  <a:pt x="17" y="58"/>
                </a:lnTo>
                <a:lnTo>
                  <a:pt x="24" y="56"/>
                </a:lnTo>
                <a:lnTo>
                  <a:pt x="29" y="56"/>
                </a:lnTo>
                <a:lnTo>
                  <a:pt x="34" y="56"/>
                </a:lnTo>
                <a:lnTo>
                  <a:pt x="41" y="53"/>
                </a:lnTo>
                <a:lnTo>
                  <a:pt x="44" y="51"/>
                </a:lnTo>
                <a:lnTo>
                  <a:pt x="48" y="48"/>
                </a:lnTo>
                <a:lnTo>
                  <a:pt x="51" y="44"/>
                </a:lnTo>
                <a:lnTo>
                  <a:pt x="53" y="39"/>
                </a:lnTo>
                <a:lnTo>
                  <a:pt x="56" y="34"/>
                </a:lnTo>
                <a:lnTo>
                  <a:pt x="58" y="32"/>
                </a:lnTo>
                <a:lnTo>
                  <a:pt x="60" y="31"/>
                </a:lnTo>
                <a:lnTo>
                  <a:pt x="61" y="27"/>
                </a:lnTo>
                <a:lnTo>
                  <a:pt x="63" y="24"/>
                </a:lnTo>
                <a:lnTo>
                  <a:pt x="61" y="19"/>
                </a:lnTo>
                <a:lnTo>
                  <a:pt x="61" y="13"/>
                </a:lnTo>
                <a:lnTo>
                  <a:pt x="60" y="10"/>
                </a:lnTo>
                <a:lnTo>
                  <a:pt x="58" y="7"/>
                </a:lnTo>
                <a:lnTo>
                  <a:pt x="56" y="5"/>
                </a:lnTo>
                <a:lnTo>
                  <a:pt x="54" y="3"/>
                </a:lnTo>
                <a:lnTo>
                  <a:pt x="49" y="0"/>
                </a:lnTo>
                <a:lnTo>
                  <a:pt x="43" y="0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02" name="Freeform 30">
            <a:extLst>
              <a:ext uri="{FF2B5EF4-FFF2-40B4-BE49-F238E27FC236}">
                <a16:creationId xmlns:a16="http://schemas.microsoft.com/office/drawing/2014/main" id="{3BC8B54F-B0FD-4B8B-BBF1-E6BE48B5F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611" y="3200321"/>
            <a:ext cx="635892" cy="608505"/>
          </a:xfrm>
          <a:custGeom>
            <a:avLst/>
            <a:gdLst>
              <a:gd name="T0" fmla="*/ 60125 w 1605"/>
              <a:gd name="T1" fmla="*/ 425372 h 1625"/>
              <a:gd name="T2" fmla="*/ 0 w 1605"/>
              <a:gd name="T3" fmla="*/ 440152 h 1625"/>
              <a:gd name="T4" fmla="*/ 76687 w 1605"/>
              <a:gd name="T5" fmla="*/ 573532 h 1625"/>
              <a:gd name="T6" fmla="*/ 363631 w 1605"/>
              <a:gd name="T7" fmla="*/ 7210 h 1625"/>
              <a:gd name="T8" fmla="*/ 542927 w 1605"/>
              <a:gd name="T9" fmla="*/ 170149 h 1625"/>
              <a:gd name="T10" fmla="*/ 557688 w 1605"/>
              <a:gd name="T11" fmla="*/ 135182 h 1625"/>
              <a:gd name="T12" fmla="*/ 487122 w 1605"/>
              <a:gd name="T13" fmla="*/ 63085 h 1625"/>
              <a:gd name="T14" fmla="*/ 459400 w 1605"/>
              <a:gd name="T15" fmla="*/ 63806 h 1625"/>
              <a:gd name="T16" fmla="*/ 454719 w 1605"/>
              <a:gd name="T17" fmla="*/ 30641 h 1625"/>
              <a:gd name="T18" fmla="*/ 426277 w 1605"/>
              <a:gd name="T19" fmla="*/ 56596 h 1625"/>
              <a:gd name="T20" fmla="*/ 421236 w 1605"/>
              <a:gd name="T21" fmla="*/ 56596 h 1625"/>
              <a:gd name="T22" fmla="*/ 415116 w 1605"/>
              <a:gd name="T23" fmla="*/ 46503 h 1625"/>
              <a:gd name="T24" fmla="*/ 393154 w 1605"/>
              <a:gd name="T25" fmla="*/ 29560 h 1625"/>
              <a:gd name="T26" fmla="*/ 367952 w 1605"/>
              <a:gd name="T27" fmla="*/ 28118 h 1625"/>
              <a:gd name="T28" fmla="*/ 329429 w 1605"/>
              <a:gd name="T29" fmla="*/ 69934 h 1625"/>
              <a:gd name="T30" fmla="*/ 312147 w 1605"/>
              <a:gd name="T31" fmla="*/ 108145 h 1625"/>
              <a:gd name="T32" fmla="*/ 319348 w 1605"/>
              <a:gd name="T33" fmla="*/ 130135 h 1625"/>
              <a:gd name="T34" fmla="*/ 295946 w 1605"/>
              <a:gd name="T35" fmla="*/ 157171 h 1625"/>
              <a:gd name="T36" fmla="*/ 248061 w 1605"/>
              <a:gd name="T37" fmla="*/ 146357 h 1625"/>
              <a:gd name="T38" fmla="*/ 192977 w 1605"/>
              <a:gd name="T39" fmla="*/ 115355 h 1625"/>
              <a:gd name="T40" fmla="*/ 162374 w 1605"/>
              <a:gd name="T41" fmla="*/ 167265 h 1625"/>
              <a:gd name="T42" fmla="*/ 179296 w 1605"/>
              <a:gd name="T43" fmla="*/ 192859 h 1625"/>
              <a:gd name="T44" fmla="*/ 140052 w 1605"/>
              <a:gd name="T45" fmla="*/ 211965 h 1625"/>
              <a:gd name="T46" fmla="*/ 118450 w 1605"/>
              <a:gd name="T47" fmla="*/ 222419 h 1625"/>
              <a:gd name="T48" fmla="*/ 113050 w 1605"/>
              <a:gd name="T49" fmla="*/ 243327 h 1625"/>
              <a:gd name="T50" fmla="*/ 127811 w 1605"/>
              <a:gd name="T51" fmla="*/ 265677 h 1625"/>
              <a:gd name="T52" fmla="*/ 149773 w 1605"/>
              <a:gd name="T53" fmla="*/ 290190 h 1625"/>
              <a:gd name="T54" fmla="*/ 194057 w 1605"/>
              <a:gd name="T55" fmla="*/ 317227 h 1625"/>
              <a:gd name="T56" fmla="*/ 150493 w 1605"/>
              <a:gd name="T57" fmla="*/ 346786 h 1625"/>
              <a:gd name="T58" fmla="*/ 76327 w 1605"/>
              <a:gd name="T59" fmla="*/ 386079 h 1625"/>
              <a:gd name="T60" fmla="*/ 141852 w 1605"/>
              <a:gd name="T61" fmla="*/ 395091 h 1625"/>
              <a:gd name="T62" fmla="*/ 184336 w 1605"/>
              <a:gd name="T63" fmla="*/ 386079 h 1625"/>
              <a:gd name="T64" fmla="*/ 168495 w 1605"/>
              <a:gd name="T65" fmla="*/ 404464 h 1625"/>
              <a:gd name="T66" fmla="*/ 77407 w 1605"/>
              <a:gd name="T67" fmla="*/ 406987 h 1625"/>
              <a:gd name="T68" fmla="*/ 36723 w 1605"/>
              <a:gd name="T69" fmla="*/ 464665 h 1625"/>
              <a:gd name="T70" fmla="*/ 17281 w 1605"/>
              <a:gd name="T71" fmla="*/ 496027 h 1625"/>
              <a:gd name="T72" fmla="*/ 38163 w 1605"/>
              <a:gd name="T73" fmla="*/ 514052 h 1625"/>
              <a:gd name="T74" fmla="*/ 38883 w 1605"/>
              <a:gd name="T75" fmla="*/ 532436 h 1625"/>
              <a:gd name="T76" fmla="*/ 61925 w 1605"/>
              <a:gd name="T77" fmla="*/ 539285 h 1625"/>
              <a:gd name="T78" fmla="*/ 65886 w 1605"/>
              <a:gd name="T79" fmla="*/ 552623 h 1625"/>
              <a:gd name="T80" fmla="*/ 74886 w 1605"/>
              <a:gd name="T81" fmla="*/ 564880 h 1625"/>
              <a:gd name="T82" fmla="*/ 136452 w 1605"/>
              <a:gd name="T83" fmla="*/ 575334 h 1625"/>
              <a:gd name="T84" fmla="*/ 196577 w 1605"/>
              <a:gd name="T85" fmla="*/ 558031 h 1625"/>
              <a:gd name="T86" fmla="*/ 202698 w 1605"/>
              <a:gd name="T87" fmla="*/ 558031 h 1625"/>
              <a:gd name="T88" fmla="*/ 259942 w 1605"/>
              <a:gd name="T89" fmla="*/ 545414 h 1625"/>
              <a:gd name="T90" fmla="*/ 308907 w 1605"/>
              <a:gd name="T91" fmla="*/ 529192 h 1625"/>
              <a:gd name="T92" fmla="*/ 343830 w 1605"/>
              <a:gd name="T93" fmla="*/ 538564 h 1625"/>
              <a:gd name="T94" fmla="*/ 393154 w 1605"/>
              <a:gd name="T95" fmla="*/ 542169 h 1625"/>
              <a:gd name="T96" fmla="*/ 423037 w 1605"/>
              <a:gd name="T97" fmla="*/ 496748 h 1625"/>
              <a:gd name="T98" fmla="*/ 452199 w 1605"/>
              <a:gd name="T99" fmla="*/ 449525 h 1625"/>
              <a:gd name="T100" fmla="*/ 471281 w 1605"/>
              <a:gd name="T101" fmla="*/ 367695 h 1625"/>
              <a:gd name="T102" fmla="*/ 479922 w 1605"/>
              <a:gd name="T103" fmla="*/ 328762 h 1625"/>
              <a:gd name="T104" fmla="*/ 475601 w 1605"/>
              <a:gd name="T105" fmla="*/ 277213 h 1625"/>
              <a:gd name="T106" fmla="*/ 523485 w 1605"/>
              <a:gd name="T107" fmla="*/ 246572 h 1625"/>
              <a:gd name="T108" fmla="*/ 553368 w 1605"/>
              <a:gd name="T109" fmla="*/ 219896 h 1625"/>
              <a:gd name="T110" fmla="*/ 567409 w 1605"/>
              <a:gd name="T111" fmla="*/ 221338 h 1625"/>
              <a:gd name="T112" fmla="*/ 146893 w 1605"/>
              <a:gd name="T113" fmla="*/ 317948 h 1625"/>
              <a:gd name="T114" fmla="*/ 168495 w 1605"/>
              <a:gd name="T115" fmla="*/ 117158 h 1625"/>
              <a:gd name="T116" fmla="*/ 151933 w 1605"/>
              <a:gd name="T117" fmla="*/ 293795 h 1625"/>
              <a:gd name="T118" fmla="*/ 105849 w 1605"/>
              <a:gd name="T119" fmla="*/ 215209 h 1625"/>
              <a:gd name="T120" fmla="*/ 132851 w 1605"/>
              <a:gd name="T121" fmla="*/ 186010 h 1625"/>
              <a:gd name="T122" fmla="*/ 135372 w 1605"/>
              <a:gd name="T123" fmla="*/ 157171 h 16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05" h="1625">
                <a:moveTo>
                  <a:pt x="89" y="1235"/>
                </a:moveTo>
                <a:lnTo>
                  <a:pt x="94" y="1235"/>
                </a:lnTo>
                <a:lnTo>
                  <a:pt x="99" y="1233"/>
                </a:lnTo>
                <a:lnTo>
                  <a:pt x="108" y="1230"/>
                </a:lnTo>
                <a:lnTo>
                  <a:pt x="116" y="1226"/>
                </a:lnTo>
                <a:lnTo>
                  <a:pt x="123" y="1226"/>
                </a:lnTo>
                <a:lnTo>
                  <a:pt x="130" y="1228"/>
                </a:lnTo>
                <a:lnTo>
                  <a:pt x="133" y="1230"/>
                </a:lnTo>
                <a:lnTo>
                  <a:pt x="135" y="1233"/>
                </a:lnTo>
                <a:lnTo>
                  <a:pt x="137" y="1242"/>
                </a:lnTo>
                <a:lnTo>
                  <a:pt x="140" y="1242"/>
                </a:lnTo>
                <a:lnTo>
                  <a:pt x="142" y="1243"/>
                </a:lnTo>
                <a:lnTo>
                  <a:pt x="143" y="1248"/>
                </a:lnTo>
                <a:lnTo>
                  <a:pt x="150" y="1248"/>
                </a:lnTo>
                <a:lnTo>
                  <a:pt x="154" y="1252"/>
                </a:lnTo>
                <a:lnTo>
                  <a:pt x="159" y="1254"/>
                </a:lnTo>
                <a:lnTo>
                  <a:pt x="164" y="1255"/>
                </a:lnTo>
                <a:lnTo>
                  <a:pt x="169" y="1245"/>
                </a:lnTo>
                <a:lnTo>
                  <a:pt x="176" y="1236"/>
                </a:lnTo>
                <a:lnTo>
                  <a:pt x="183" y="1228"/>
                </a:lnTo>
                <a:lnTo>
                  <a:pt x="184" y="1221"/>
                </a:lnTo>
                <a:lnTo>
                  <a:pt x="184" y="1214"/>
                </a:lnTo>
                <a:lnTo>
                  <a:pt x="186" y="1209"/>
                </a:lnTo>
                <a:lnTo>
                  <a:pt x="184" y="1204"/>
                </a:lnTo>
                <a:lnTo>
                  <a:pt x="183" y="1202"/>
                </a:lnTo>
                <a:lnTo>
                  <a:pt x="179" y="1199"/>
                </a:lnTo>
                <a:lnTo>
                  <a:pt x="174" y="1196"/>
                </a:lnTo>
                <a:lnTo>
                  <a:pt x="172" y="1192"/>
                </a:lnTo>
                <a:lnTo>
                  <a:pt x="171" y="1187"/>
                </a:lnTo>
                <a:lnTo>
                  <a:pt x="169" y="1184"/>
                </a:lnTo>
                <a:lnTo>
                  <a:pt x="167" y="1180"/>
                </a:lnTo>
                <a:lnTo>
                  <a:pt x="164" y="1178"/>
                </a:lnTo>
                <a:lnTo>
                  <a:pt x="164" y="1173"/>
                </a:lnTo>
                <a:lnTo>
                  <a:pt x="148" y="1177"/>
                </a:lnTo>
                <a:lnTo>
                  <a:pt x="138" y="1180"/>
                </a:lnTo>
                <a:lnTo>
                  <a:pt x="128" y="1182"/>
                </a:lnTo>
                <a:lnTo>
                  <a:pt x="119" y="1180"/>
                </a:lnTo>
                <a:lnTo>
                  <a:pt x="116" y="1180"/>
                </a:lnTo>
                <a:lnTo>
                  <a:pt x="113" y="1178"/>
                </a:lnTo>
                <a:lnTo>
                  <a:pt x="109" y="1175"/>
                </a:lnTo>
                <a:lnTo>
                  <a:pt x="109" y="1172"/>
                </a:lnTo>
                <a:lnTo>
                  <a:pt x="108" y="1166"/>
                </a:lnTo>
                <a:lnTo>
                  <a:pt x="109" y="1160"/>
                </a:lnTo>
                <a:lnTo>
                  <a:pt x="91" y="1165"/>
                </a:lnTo>
                <a:lnTo>
                  <a:pt x="75" y="1170"/>
                </a:lnTo>
                <a:lnTo>
                  <a:pt x="58" y="1175"/>
                </a:lnTo>
                <a:lnTo>
                  <a:pt x="41" y="1180"/>
                </a:lnTo>
                <a:lnTo>
                  <a:pt x="39" y="1185"/>
                </a:lnTo>
                <a:lnTo>
                  <a:pt x="38" y="1187"/>
                </a:lnTo>
                <a:lnTo>
                  <a:pt x="34" y="1187"/>
                </a:lnTo>
                <a:lnTo>
                  <a:pt x="34" y="1192"/>
                </a:lnTo>
                <a:lnTo>
                  <a:pt x="34" y="1196"/>
                </a:lnTo>
                <a:lnTo>
                  <a:pt x="33" y="1199"/>
                </a:lnTo>
                <a:lnTo>
                  <a:pt x="31" y="1201"/>
                </a:lnTo>
                <a:lnTo>
                  <a:pt x="24" y="1204"/>
                </a:lnTo>
                <a:lnTo>
                  <a:pt x="17" y="1204"/>
                </a:lnTo>
                <a:lnTo>
                  <a:pt x="10" y="1206"/>
                </a:lnTo>
                <a:lnTo>
                  <a:pt x="4" y="1209"/>
                </a:lnTo>
                <a:lnTo>
                  <a:pt x="2" y="1211"/>
                </a:lnTo>
                <a:lnTo>
                  <a:pt x="0" y="1213"/>
                </a:lnTo>
                <a:lnTo>
                  <a:pt x="0" y="1216"/>
                </a:lnTo>
                <a:lnTo>
                  <a:pt x="0" y="1221"/>
                </a:lnTo>
                <a:lnTo>
                  <a:pt x="68" y="1221"/>
                </a:lnTo>
                <a:lnTo>
                  <a:pt x="73" y="1225"/>
                </a:lnTo>
                <a:lnTo>
                  <a:pt x="80" y="1226"/>
                </a:lnTo>
                <a:lnTo>
                  <a:pt x="85" y="1230"/>
                </a:lnTo>
                <a:lnTo>
                  <a:pt x="87" y="1231"/>
                </a:lnTo>
                <a:lnTo>
                  <a:pt x="89" y="1235"/>
                </a:lnTo>
                <a:close/>
                <a:moveTo>
                  <a:pt x="164" y="1624"/>
                </a:moveTo>
                <a:lnTo>
                  <a:pt x="176" y="1624"/>
                </a:lnTo>
                <a:lnTo>
                  <a:pt x="181" y="1624"/>
                </a:lnTo>
                <a:lnTo>
                  <a:pt x="184" y="1620"/>
                </a:lnTo>
                <a:lnTo>
                  <a:pt x="188" y="1618"/>
                </a:lnTo>
                <a:lnTo>
                  <a:pt x="190" y="1615"/>
                </a:lnTo>
                <a:lnTo>
                  <a:pt x="191" y="1610"/>
                </a:lnTo>
                <a:lnTo>
                  <a:pt x="191" y="1603"/>
                </a:lnTo>
                <a:lnTo>
                  <a:pt x="179" y="1603"/>
                </a:lnTo>
                <a:lnTo>
                  <a:pt x="174" y="1605"/>
                </a:lnTo>
                <a:lnTo>
                  <a:pt x="171" y="1606"/>
                </a:lnTo>
                <a:lnTo>
                  <a:pt x="167" y="1608"/>
                </a:lnTo>
                <a:lnTo>
                  <a:pt x="164" y="1613"/>
                </a:lnTo>
                <a:lnTo>
                  <a:pt x="164" y="1617"/>
                </a:lnTo>
                <a:lnTo>
                  <a:pt x="164" y="1624"/>
                </a:lnTo>
                <a:close/>
                <a:moveTo>
                  <a:pt x="205" y="1583"/>
                </a:moveTo>
                <a:lnTo>
                  <a:pt x="203" y="1588"/>
                </a:lnTo>
                <a:lnTo>
                  <a:pt x="201" y="1589"/>
                </a:lnTo>
                <a:lnTo>
                  <a:pt x="198" y="1589"/>
                </a:lnTo>
                <a:lnTo>
                  <a:pt x="198" y="1603"/>
                </a:lnTo>
                <a:lnTo>
                  <a:pt x="203" y="1605"/>
                </a:lnTo>
                <a:lnTo>
                  <a:pt x="208" y="1605"/>
                </a:lnTo>
                <a:lnTo>
                  <a:pt x="212" y="1601"/>
                </a:lnTo>
                <a:lnTo>
                  <a:pt x="213" y="1596"/>
                </a:lnTo>
                <a:lnTo>
                  <a:pt x="213" y="1591"/>
                </a:lnTo>
                <a:lnTo>
                  <a:pt x="212" y="1586"/>
                </a:lnTo>
                <a:lnTo>
                  <a:pt x="208" y="1583"/>
                </a:lnTo>
                <a:lnTo>
                  <a:pt x="205" y="1583"/>
                </a:lnTo>
                <a:close/>
                <a:moveTo>
                  <a:pt x="1351" y="975"/>
                </a:moveTo>
                <a:lnTo>
                  <a:pt x="1353" y="970"/>
                </a:lnTo>
                <a:lnTo>
                  <a:pt x="1355" y="969"/>
                </a:lnTo>
                <a:lnTo>
                  <a:pt x="1358" y="969"/>
                </a:lnTo>
                <a:lnTo>
                  <a:pt x="1358" y="963"/>
                </a:lnTo>
                <a:lnTo>
                  <a:pt x="1358" y="960"/>
                </a:lnTo>
                <a:lnTo>
                  <a:pt x="1356" y="958"/>
                </a:lnTo>
                <a:lnTo>
                  <a:pt x="1353" y="957"/>
                </a:lnTo>
                <a:lnTo>
                  <a:pt x="1346" y="955"/>
                </a:lnTo>
                <a:lnTo>
                  <a:pt x="1338" y="955"/>
                </a:lnTo>
                <a:lnTo>
                  <a:pt x="1338" y="963"/>
                </a:lnTo>
                <a:lnTo>
                  <a:pt x="1339" y="970"/>
                </a:lnTo>
                <a:lnTo>
                  <a:pt x="1343" y="975"/>
                </a:lnTo>
                <a:lnTo>
                  <a:pt x="1351" y="975"/>
                </a:lnTo>
                <a:close/>
                <a:moveTo>
                  <a:pt x="1010" y="20"/>
                </a:moveTo>
                <a:lnTo>
                  <a:pt x="1027" y="20"/>
                </a:lnTo>
                <a:lnTo>
                  <a:pt x="1034" y="18"/>
                </a:lnTo>
                <a:lnTo>
                  <a:pt x="1036" y="17"/>
                </a:lnTo>
                <a:lnTo>
                  <a:pt x="1037" y="13"/>
                </a:lnTo>
                <a:lnTo>
                  <a:pt x="1024" y="6"/>
                </a:lnTo>
                <a:lnTo>
                  <a:pt x="1010" y="0"/>
                </a:lnTo>
                <a:lnTo>
                  <a:pt x="1010" y="3"/>
                </a:lnTo>
                <a:lnTo>
                  <a:pt x="1008" y="5"/>
                </a:lnTo>
                <a:lnTo>
                  <a:pt x="1003" y="6"/>
                </a:lnTo>
                <a:lnTo>
                  <a:pt x="1003" y="13"/>
                </a:lnTo>
                <a:lnTo>
                  <a:pt x="1008" y="15"/>
                </a:lnTo>
                <a:lnTo>
                  <a:pt x="1010" y="17"/>
                </a:lnTo>
                <a:lnTo>
                  <a:pt x="1010" y="20"/>
                </a:lnTo>
                <a:close/>
                <a:moveTo>
                  <a:pt x="921" y="136"/>
                </a:moveTo>
                <a:lnTo>
                  <a:pt x="921" y="129"/>
                </a:lnTo>
                <a:lnTo>
                  <a:pt x="923" y="124"/>
                </a:lnTo>
                <a:lnTo>
                  <a:pt x="928" y="116"/>
                </a:lnTo>
                <a:lnTo>
                  <a:pt x="921" y="112"/>
                </a:lnTo>
                <a:lnTo>
                  <a:pt x="918" y="112"/>
                </a:lnTo>
                <a:lnTo>
                  <a:pt x="913" y="112"/>
                </a:lnTo>
                <a:lnTo>
                  <a:pt x="908" y="116"/>
                </a:lnTo>
                <a:lnTo>
                  <a:pt x="904" y="116"/>
                </a:lnTo>
                <a:lnTo>
                  <a:pt x="901" y="116"/>
                </a:lnTo>
                <a:lnTo>
                  <a:pt x="901" y="123"/>
                </a:lnTo>
                <a:lnTo>
                  <a:pt x="903" y="128"/>
                </a:lnTo>
                <a:lnTo>
                  <a:pt x="908" y="136"/>
                </a:lnTo>
                <a:lnTo>
                  <a:pt x="921" y="136"/>
                </a:lnTo>
                <a:close/>
                <a:moveTo>
                  <a:pt x="1597" y="491"/>
                </a:moveTo>
                <a:lnTo>
                  <a:pt x="1588" y="486"/>
                </a:lnTo>
                <a:lnTo>
                  <a:pt x="1585" y="482"/>
                </a:lnTo>
                <a:lnTo>
                  <a:pt x="1583" y="477"/>
                </a:lnTo>
                <a:lnTo>
                  <a:pt x="1576" y="477"/>
                </a:lnTo>
                <a:lnTo>
                  <a:pt x="1570" y="477"/>
                </a:lnTo>
                <a:lnTo>
                  <a:pt x="1564" y="475"/>
                </a:lnTo>
                <a:lnTo>
                  <a:pt x="1563" y="470"/>
                </a:lnTo>
                <a:lnTo>
                  <a:pt x="1552" y="470"/>
                </a:lnTo>
                <a:lnTo>
                  <a:pt x="1544" y="472"/>
                </a:lnTo>
                <a:lnTo>
                  <a:pt x="1539" y="477"/>
                </a:lnTo>
                <a:lnTo>
                  <a:pt x="1535" y="484"/>
                </a:lnTo>
                <a:lnTo>
                  <a:pt x="1518" y="484"/>
                </a:lnTo>
                <a:lnTo>
                  <a:pt x="1512" y="482"/>
                </a:lnTo>
                <a:lnTo>
                  <a:pt x="1510" y="481"/>
                </a:lnTo>
                <a:lnTo>
                  <a:pt x="1508" y="477"/>
                </a:lnTo>
                <a:lnTo>
                  <a:pt x="1508" y="472"/>
                </a:lnTo>
                <a:lnTo>
                  <a:pt x="1510" y="469"/>
                </a:lnTo>
                <a:lnTo>
                  <a:pt x="1512" y="465"/>
                </a:lnTo>
                <a:lnTo>
                  <a:pt x="1515" y="464"/>
                </a:lnTo>
                <a:lnTo>
                  <a:pt x="1518" y="464"/>
                </a:lnTo>
                <a:lnTo>
                  <a:pt x="1520" y="462"/>
                </a:lnTo>
                <a:lnTo>
                  <a:pt x="1522" y="457"/>
                </a:lnTo>
                <a:lnTo>
                  <a:pt x="1527" y="457"/>
                </a:lnTo>
                <a:lnTo>
                  <a:pt x="1532" y="457"/>
                </a:lnTo>
                <a:lnTo>
                  <a:pt x="1537" y="458"/>
                </a:lnTo>
                <a:lnTo>
                  <a:pt x="1542" y="457"/>
                </a:lnTo>
                <a:lnTo>
                  <a:pt x="1544" y="455"/>
                </a:lnTo>
                <a:lnTo>
                  <a:pt x="1546" y="450"/>
                </a:lnTo>
                <a:lnTo>
                  <a:pt x="1547" y="447"/>
                </a:lnTo>
                <a:lnTo>
                  <a:pt x="1549" y="443"/>
                </a:lnTo>
                <a:lnTo>
                  <a:pt x="1563" y="436"/>
                </a:lnTo>
                <a:lnTo>
                  <a:pt x="1576" y="429"/>
                </a:lnTo>
                <a:lnTo>
                  <a:pt x="1578" y="423"/>
                </a:lnTo>
                <a:lnTo>
                  <a:pt x="1576" y="419"/>
                </a:lnTo>
                <a:lnTo>
                  <a:pt x="1573" y="418"/>
                </a:lnTo>
                <a:lnTo>
                  <a:pt x="1570" y="416"/>
                </a:lnTo>
                <a:lnTo>
                  <a:pt x="1566" y="414"/>
                </a:lnTo>
                <a:lnTo>
                  <a:pt x="1563" y="412"/>
                </a:lnTo>
                <a:lnTo>
                  <a:pt x="1561" y="409"/>
                </a:lnTo>
                <a:lnTo>
                  <a:pt x="1563" y="402"/>
                </a:lnTo>
                <a:lnTo>
                  <a:pt x="1559" y="400"/>
                </a:lnTo>
                <a:lnTo>
                  <a:pt x="1558" y="397"/>
                </a:lnTo>
                <a:lnTo>
                  <a:pt x="1556" y="389"/>
                </a:lnTo>
                <a:lnTo>
                  <a:pt x="1552" y="389"/>
                </a:lnTo>
                <a:lnTo>
                  <a:pt x="1551" y="387"/>
                </a:lnTo>
                <a:lnTo>
                  <a:pt x="1549" y="382"/>
                </a:lnTo>
                <a:lnTo>
                  <a:pt x="1549" y="375"/>
                </a:lnTo>
                <a:lnTo>
                  <a:pt x="1546" y="371"/>
                </a:lnTo>
                <a:lnTo>
                  <a:pt x="1544" y="366"/>
                </a:lnTo>
                <a:lnTo>
                  <a:pt x="1542" y="361"/>
                </a:lnTo>
                <a:lnTo>
                  <a:pt x="1542" y="259"/>
                </a:lnTo>
                <a:lnTo>
                  <a:pt x="1544" y="254"/>
                </a:lnTo>
                <a:lnTo>
                  <a:pt x="1546" y="252"/>
                </a:lnTo>
                <a:lnTo>
                  <a:pt x="1549" y="252"/>
                </a:lnTo>
                <a:lnTo>
                  <a:pt x="1549" y="237"/>
                </a:lnTo>
                <a:lnTo>
                  <a:pt x="1547" y="221"/>
                </a:lnTo>
                <a:lnTo>
                  <a:pt x="1542" y="198"/>
                </a:lnTo>
                <a:lnTo>
                  <a:pt x="1539" y="194"/>
                </a:lnTo>
                <a:lnTo>
                  <a:pt x="1534" y="192"/>
                </a:lnTo>
                <a:lnTo>
                  <a:pt x="1522" y="191"/>
                </a:lnTo>
                <a:lnTo>
                  <a:pt x="1495" y="191"/>
                </a:lnTo>
                <a:lnTo>
                  <a:pt x="1493" y="187"/>
                </a:lnTo>
                <a:lnTo>
                  <a:pt x="1491" y="184"/>
                </a:lnTo>
                <a:lnTo>
                  <a:pt x="1488" y="182"/>
                </a:lnTo>
                <a:lnTo>
                  <a:pt x="1488" y="177"/>
                </a:lnTo>
                <a:lnTo>
                  <a:pt x="1483" y="175"/>
                </a:lnTo>
                <a:lnTo>
                  <a:pt x="1481" y="174"/>
                </a:lnTo>
                <a:lnTo>
                  <a:pt x="1481" y="170"/>
                </a:lnTo>
                <a:lnTo>
                  <a:pt x="1462" y="162"/>
                </a:lnTo>
                <a:lnTo>
                  <a:pt x="1452" y="158"/>
                </a:lnTo>
                <a:lnTo>
                  <a:pt x="1440" y="157"/>
                </a:lnTo>
                <a:lnTo>
                  <a:pt x="1431" y="162"/>
                </a:lnTo>
                <a:lnTo>
                  <a:pt x="1421" y="163"/>
                </a:lnTo>
                <a:lnTo>
                  <a:pt x="1399" y="169"/>
                </a:lnTo>
                <a:lnTo>
                  <a:pt x="1377" y="170"/>
                </a:lnTo>
                <a:lnTo>
                  <a:pt x="1367" y="174"/>
                </a:lnTo>
                <a:lnTo>
                  <a:pt x="1358" y="177"/>
                </a:lnTo>
                <a:lnTo>
                  <a:pt x="1353" y="175"/>
                </a:lnTo>
                <a:lnTo>
                  <a:pt x="1350" y="172"/>
                </a:lnTo>
                <a:lnTo>
                  <a:pt x="1343" y="165"/>
                </a:lnTo>
                <a:lnTo>
                  <a:pt x="1339" y="162"/>
                </a:lnTo>
                <a:lnTo>
                  <a:pt x="1336" y="158"/>
                </a:lnTo>
                <a:lnTo>
                  <a:pt x="1331" y="157"/>
                </a:lnTo>
                <a:lnTo>
                  <a:pt x="1324" y="157"/>
                </a:lnTo>
                <a:lnTo>
                  <a:pt x="1321" y="160"/>
                </a:lnTo>
                <a:lnTo>
                  <a:pt x="1317" y="163"/>
                </a:lnTo>
                <a:lnTo>
                  <a:pt x="1312" y="172"/>
                </a:lnTo>
                <a:lnTo>
                  <a:pt x="1305" y="181"/>
                </a:lnTo>
                <a:lnTo>
                  <a:pt x="1302" y="182"/>
                </a:lnTo>
                <a:lnTo>
                  <a:pt x="1297" y="184"/>
                </a:lnTo>
                <a:lnTo>
                  <a:pt x="1292" y="191"/>
                </a:lnTo>
                <a:lnTo>
                  <a:pt x="1286" y="198"/>
                </a:lnTo>
                <a:lnTo>
                  <a:pt x="1283" y="201"/>
                </a:lnTo>
                <a:lnTo>
                  <a:pt x="1280" y="203"/>
                </a:lnTo>
                <a:lnTo>
                  <a:pt x="1274" y="204"/>
                </a:lnTo>
                <a:lnTo>
                  <a:pt x="1269" y="204"/>
                </a:lnTo>
                <a:lnTo>
                  <a:pt x="1242" y="204"/>
                </a:lnTo>
                <a:lnTo>
                  <a:pt x="1242" y="198"/>
                </a:lnTo>
                <a:lnTo>
                  <a:pt x="1239" y="198"/>
                </a:lnTo>
                <a:lnTo>
                  <a:pt x="1237" y="196"/>
                </a:lnTo>
                <a:lnTo>
                  <a:pt x="1235" y="191"/>
                </a:lnTo>
                <a:lnTo>
                  <a:pt x="1242" y="191"/>
                </a:lnTo>
                <a:lnTo>
                  <a:pt x="1247" y="189"/>
                </a:lnTo>
                <a:lnTo>
                  <a:pt x="1251" y="186"/>
                </a:lnTo>
                <a:lnTo>
                  <a:pt x="1254" y="182"/>
                </a:lnTo>
                <a:lnTo>
                  <a:pt x="1257" y="179"/>
                </a:lnTo>
                <a:lnTo>
                  <a:pt x="1263" y="177"/>
                </a:lnTo>
                <a:lnTo>
                  <a:pt x="1268" y="175"/>
                </a:lnTo>
                <a:lnTo>
                  <a:pt x="1276" y="177"/>
                </a:lnTo>
                <a:lnTo>
                  <a:pt x="1280" y="170"/>
                </a:lnTo>
                <a:lnTo>
                  <a:pt x="1285" y="165"/>
                </a:lnTo>
                <a:lnTo>
                  <a:pt x="1290" y="160"/>
                </a:lnTo>
                <a:lnTo>
                  <a:pt x="1297" y="157"/>
                </a:lnTo>
                <a:lnTo>
                  <a:pt x="1305" y="153"/>
                </a:lnTo>
                <a:lnTo>
                  <a:pt x="1314" y="150"/>
                </a:lnTo>
                <a:lnTo>
                  <a:pt x="1322" y="146"/>
                </a:lnTo>
                <a:lnTo>
                  <a:pt x="1331" y="143"/>
                </a:lnTo>
                <a:lnTo>
                  <a:pt x="1329" y="134"/>
                </a:lnTo>
                <a:lnTo>
                  <a:pt x="1326" y="128"/>
                </a:lnTo>
                <a:lnTo>
                  <a:pt x="1321" y="123"/>
                </a:lnTo>
                <a:lnTo>
                  <a:pt x="1315" y="117"/>
                </a:lnTo>
                <a:lnTo>
                  <a:pt x="1305" y="107"/>
                </a:lnTo>
                <a:lnTo>
                  <a:pt x="1300" y="102"/>
                </a:lnTo>
                <a:lnTo>
                  <a:pt x="1297" y="95"/>
                </a:lnTo>
                <a:lnTo>
                  <a:pt x="1276" y="54"/>
                </a:lnTo>
                <a:lnTo>
                  <a:pt x="1271" y="54"/>
                </a:lnTo>
                <a:lnTo>
                  <a:pt x="1266" y="54"/>
                </a:lnTo>
                <a:lnTo>
                  <a:pt x="1261" y="49"/>
                </a:lnTo>
                <a:lnTo>
                  <a:pt x="1252" y="46"/>
                </a:lnTo>
                <a:lnTo>
                  <a:pt x="1249" y="46"/>
                </a:lnTo>
                <a:lnTo>
                  <a:pt x="1242" y="47"/>
                </a:lnTo>
                <a:lnTo>
                  <a:pt x="1240" y="54"/>
                </a:lnTo>
                <a:lnTo>
                  <a:pt x="1240" y="59"/>
                </a:lnTo>
                <a:lnTo>
                  <a:pt x="1244" y="66"/>
                </a:lnTo>
                <a:lnTo>
                  <a:pt x="1249" y="71"/>
                </a:lnTo>
                <a:lnTo>
                  <a:pt x="1249" y="76"/>
                </a:lnTo>
                <a:lnTo>
                  <a:pt x="1249" y="82"/>
                </a:lnTo>
                <a:lnTo>
                  <a:pt x="1254" y="80"/>
                </a:lnTo>
                <a:lnTo>
                  <a:pt x="1259" y="82"/>
                </a:lnTo>
                <a:lnTo>
                  <a:pt x="1263" y="85"/>
                </a:lnTo>
                <a:lnTo>
                  <a:pt x="1264" y="88"/>
                </a:lnTo>
                <a:lnTo>
                  <a:pt x="1264" y="93"/>
                </a:lnTo>
                <a:lnTo>
                  <a:pt x="1263" y="99"/>
                </a:lnTo>
                <a:lnTo>
                  <a:pt x="1259" y="102"/>
                </a:lnTo>
                <a:lnTo>
                  <a:pt x="1256" y="102"/>
                </a:lnTo>
                <a:lnTo>
                  <a:pt x="1257" y="95"/>
                </a:lnTo>
                <a:lnTo>
                  <a:pt x="1256" y="92"/>
                </a:lnTo>
                <a:lnTo>
                  <a:pt x="1252" y="90"/>
                </a:lnTo>
                <a:lnTo>
                  <a:pt x="1249" y="88"/>
                </a:lnTo>
                <a:lnTo>
                  <a:pt x="1245" y="87"/>
                </a:lnTo>
                <a:lnTo>
                  <a:pt x="1242" y="85"/>
                </a:lnTo>
                <a:lnTo>
                  <a:pt x="1240" y="82"/>
                </a:lnTo>
                <a:lnTo>
                  <a:pt x="1242" y="75"/>
                </a:lnTo>
                <a:lnTo>
                  <a:pt x="1235" y="76"/>
                </a:lnTo>
                <a:lnTo>
                  <a:pt x="1230" y="76"/>
                </a:lnTo>
                <a:lnTo>
                  <a:pt x="1223" y="73"/>
                </a:lnTo>
                <a:lnTo>
                  <a:pt x="1218" y="68"/>
                </a:lnTo>
                <a:lnTo>
                  <a:pt x="1213" y="68"/>
                </a:lnTo>
                <a:lnTo>
                  <a:pt x="1208" y="68"/>
                </a:lnTo>
                <a:lnTo>
                  <a:pt x="1203" y="70"/>
                </a:lnTo>
                <a:lnTo>
                  <a:pt x="1199" y="71"/>
                </a:lnTo>
                <a:lnTo>
                  <a:pt x="1194" y="78"/>
                </a:lnTo>
                <a:lnTo>
                  <a:pt x="1189" y="85"/>
                </a:lnTo>
                <a:lnTo>
                  <a:pt x="1186" y="87"/>
                </a:lnTo>
                <a:lnTo>
                  <a:pt x="1181" y="88"/>
                </a:lnTo>
                <a:lnTo>
                  <a:pt x="1179" y="99"/>
                </a:lnTo>
                <a:lnTo>
                  <a:pt x="1179" y="107"/>
                </a:lnTo>
                <a:lnTo>
                  <a:pt x="1182" y="121"/>
                </a:lnTo>
                <a:lnTo>
                  <a:pt x="1186" y="134"/>
                </a:lnTo>
                <a:lnTo>
                  <a:pt x="1187" y="150"/>
                </a:lnTo>
                <a:lnTo>
                  <a:pt x="1184" y="157"/>
                </a:lnTo>
                <a:lnTo>
                  <a:pt x="1179" y="162"/>
                </a:lnTo>
                <a:lnTo>
                  <a:pt x="1174" y="167"/>
                </a:lnTo>
                <a:lnTo>
                  <a:pt x="1167" y="170"/>
                </a:lnTo>
                <a:lnTo>
                  <a:pt x="1167" y="177"/>
                </a:lnTo>
                <a:lnTo>
                  <a:pt x="1165" y="182"/>
                </a:lnTo>
                <a:lnTo>
                  <a:pt x="1162" y="187"/>
                </a:lnTo>
                <a:lnTo>
                  <a:pt x="1158" y="189"/>
                </a:lnTo>
                <a:lnTo>
                  <a:pt x="1157" y="191"/>
                </a:lnTo>
                <a:lnTo>
                  <a:pt x="1155" y="192"/>
                </a:lnTo>
                <a:lnTo>
                  <a:pt x="1153" y="194"/>
                </a:lnTo>
                <a:lnTo>
                  <a:pt x="1148" y="192"/>
                </a:lnTo>
                <a:lnTo>
                  <a:pt x="1145" y="192"/>
                </a:lnTo>
                <a:lnTo>
                  <a:pt x="1143" y="194"/>
                </a:lnTo>
                <a:lnTo>
                  <a:pt x="1143" y="198"/>
                </a:lnTo>
                <a:lnTo>
                  <a:pt x="1141" y="198"/>
                </a:lnTo>
                <a:lnTo>
                  <a:pt x="1138" y="199"/>
                </a:lnTo>
                <a:lnTo>
                  <a:pt x="1140" y="196"/>
                </a:lnTo>
                <a:lnTo>
                  <a:pt x="1140" y="194"/>
                </a:lnTo>
                <a:lnTo>
                  <a:pt x="1140" y="192"/>
                </a:lnTo>
                <a:lnTo>
                  <a:pt x="1141" y="191"/>
                </a:lnTo>
                <a:lnTo>
                  <a:pt x="1146" y="189"/>
                </a:lnTo>
                <a:lnTo>
                  <a:pt x="1150" y="187"/>
                </a:lnTo>
                <a:lnTo>
                  <a:pt x="1152" y="184"/>
                </a:lnTo>
                <a:lnTo>
                  <a:pt x="1152" y="181"/>
                </a:lnTo>
                <a:lnTo>
                  <a:pt x="1153" y="181"/>
                </a:lnTo>
                <a:lnTo>
                  <a:pt x="1157" y="179"/>
                </a:lnTo>
                <a:lnTo>
                  <a:pt x="1160" y="175"/>
                </a:lnTo>
                <a:lnTo>
                  <a:pt x="1160" y="170"/>
                </a:lnTo>
                <a:lnTo>
                  <a:pt x="1160" y="163"/>
                </a:lnTo>
                <a:lnTo>
                  <a:pt x="1165" y="160"/>
                </a:lnTo>
                <a:lnTo>
                  <a:pt x="1170" y="157"/>
                </a:lnTo>
                <a:lnTo>
                  <a:pt x="1174" y="152"/>
                </a:lnTo>
                <a:lnTo>
                  <a:pt x="1181" y="150"/>
                </a:lnTo>
                <a:lnTo>
                  <a:pt x="1181" y="145"/>
                </a:lnTo>
                <a:lnTo>
                  <a:pt x="1181" y="140"/>
                </a:lnTo>
                <a:lnTo>
                  <a:pt x="1175" y="134"/>
                </a:lnTo>
                <a:lnTo>
                  <a:pt x="1172" y="128"/>
                </a:lnTo>
                <a:lnTo>
                  <a:pt x="1172" y="123"/>
                </a:lnTo>
                <a:lnTo>
                  <a:pt x="1174" y="116"/>
                </a:lnTo>
                <a:lnTo>
                  <a:pt x="1172" y="107"/>
                </a:lnTo>
                <a:lnTo>
                  <a:pt x="1172" y="99"/>
                </a:lnTo>
                <a:lnTo>
                  <a:pt x="1175" y="87"/>
                </a:lnTo>
                <a:lnTo>
                  <a:pt x="1177" y="82"/>
                </a:lnTo>
                <a:lnTo>
                  <a:pt x="1177" y="76"/>
                </a:lnTo>
                <a:lnTo>
                  <a:pt x="1177" y="73"/>
                </a:lnTo>
                <a:lnTo>
                  <a:pt x="1174" y="68"/>
                </a:lnTo>
                <a:lnTo>
                  <a:pt x="1165" y="68"/>
                </a:lnTo>
                <a:lnTo>
                  <a:pt x="1157" y="68"/>
                </a:lnTo>
                <a:lnTo>
                  <a:pt x="1150" y="70"/>
                </a:lnTo>
                <a:lnTo>
                  <a:pt x="1145" y="73"/>
                </a:lnTo>
                <a:lnTo>
                  <a:pt x="1140" y="76"/>
                </a:lnTo>
                <a:lnTo>
                  <a:pt x="1136" y="82"/>
                </a:lnTo>
                <a:lnTo>
                  <a:pt x="1135" y="88"/>
                </a:lnTo>
                <a:lnTo>
                  <a:pt x="1133" y="95"/>
                </a:lnTo>
                <a:lnTo>
                  <a:pt x="1131" y="104"/>
                </a:lnTo>
                <a:lnTo>
                  <a:pt x="1133" y="109"/>
                </a:lnTo>
                <a:lnTo>
                  <a:pt x="1138" y="111"/>
                </a:lnTo>
                <a:lnTo>
                  <a:pt x="1141" y="114"/>
                </a:lnTo>
                <a:lnTo>
                  <a:pt x="1146" y="116"/>
                </a:lnTo>
                <a:lnTo>
                  <a:pt x="1152" y="117"/>
                </a:lnTo>
                <a:lnTo>
                  <a:pt x="1153" y="123"/>
                </a:lnTo>
                <a:lnTo>
                  <a:pt x="1153" y="129"/>
                </a:lnTo>
                <a:lnTo>
                  <a:pt x="1150" y="136"/>
                </a:lnTo>
                <a:lnTo>
                  <a:pt x="1145" y="141"/>
                </a:lnTo>
                <a:lnTo>
                  <a:pt x="1140" y="146"/>
                </a:lnTo>
                <a:lnTo>
                  <a:pt x="1133" y="150"/>
                </a:lnTo>
                <a:lnTo>
                  <a:pt x="1135" y="141"/>
                </a:lnTo>
                <a:lnTo>
                  <a:pt x="1135" y="134"/>
                </a:lnTo>
                <a:lnTo>
                  <a:pt x="1133" y="129"/>
                </a:lnTo>
                <a:lnTo>
                  <a:pt x="1129" y="126"/>
                </a:lnTo>
                <a:lnTo>
                  <a:pt x="1124" y="117"/>
                </a:lnTo>
                <a:lnTo>
                  <a:pt x="1119" y="109"/>
                </a:lnTo>
                <a:lnTo>
                  <a:pt x="1121" y="109"/>
                </a:lnTo>
                <a:lnTo>
                  <a:pt x="1123" y="107"/>
                </a:lnTo>
                <a:lnTo>
                  <a:pt x="1124" y="102"/>
                </a:lnTo>
                <a:lnTo>
                  <a:pt x="1126" y="88"/>
                </a:lnTo>
                <a:lnTo>
                  <a:pt x="1126" y="82"/>
                </a:lnTo>
                <a:lnTo>
                  <a:pt x="1126" y="75"/>
                </a:lnTo>
                <a:lnTo>
                  <a:pt x="1124" y="70"/>
                </a:lnTo>
                <a:lnTo>
                  <a:pt x="1119" y="68"/>
                </a:lnTo>
                <a:lnTo>
                  <a:pt x="1111" y="80"/>
                </a:lnTo>
                <a:lnTo>
                  <a:pt x="1107" y="87"/>
                </a:lnTo>
                <a:lnTo>
                  <a:pt x="1106" y="95"/>
                </a:lnTo>
                <a:lnTo>
                  <a:pt x="1107" y="100"/>
                </a:lnTo>
                <a:lnTo>
                  <a:pt x="1111" y="107"/>
                </a:lnTo>
                <a:lnTo>
                  <a:pt x="1112" y="111"/>
                </a:lnTo>
                <a:lnTo>
                  <a:pt x="1111" y="112"/>
                </a:lnTo>
                <a:lnTo>
                  <a:pt x="1109" y="114"/>
                </a:lnTo>
                <a:lnTo>
                  <a:pt x="1106" y="116"/>
                </a:lnTo>
                <a:lnTo>
                  <a:pt x="1102" y="107"/>
                </a:lnTo>
                <a:lnTo>
                  <a:pt x="1099" y="99"/>
                </a:lnTo>
                <a:lnTo>
                  <a:pt x="1095" y="90"/>
                </a:lnTo>
                <a:lnTo>
                  <a:pt x="1092" y="82"/>
                </a:lnTo>
                <a:lnTo>
                  <a:pt x="1085" y="76"/>
                </a:lnTo>
                <a:lnTo>
                  <a:pt x="1082" y="71"/>
                </a:lnTo>
                <a:lnTo>
                  <a:pt x="1080" y="63"/>
                </a:lnTo>
                <a:lnTo>
                  <a:pt x="1078" y="54"/>
                </a:lnTo>
                <a:lnTo>
                  <a:pt x="1077" y="54"/>
                </a:lnTo>
                <a:lnTo>
                  <a:pt x="1070" y="56"/>
                </a:lnTo>
                <a:lnTo>
                  <a:pt x="1063" y="54"/>
                </a:lnTo>
                <a:lnTo>
                  <a:pt x="1063" y="56"/>
                </a:lnTo>
                <a:lnTo>
                  <a:pt x="1063" y="59"/>
                </a:lnTo>
                <a:lnTo>
                  <a:pt x="1063" y="64"/>
                </a:lnTo>
                <a:lnTo>
                  <a:pt x="1061" y="66"/>
                </a:lnTo>
                <a:lnTo>
                  <a:pt x="1061" y="70"/>
                </a:lnTo>
                <a:lnTo>
                  <a:pt x="1059" y="70"/>
                </a:lnTo>
                <a:lnTo>
                  <a:pt x="1056" y="70"/>
                </a:lnTo>
                <a:lnTo>
                  <a:pt x="1053" y="70"/>
                </a:lnTo>
                <a:lnTo>
                  <a:pt x="1051" y="71"/>
                </a:lnTo>
                <a:lnTo>
                  <a:pt x="1051" y="73"/>
                </a:lnTo>
                <a:lnTo>
                  <a:pt x="1051" y="75"/>
                </a:lnTo>
                <a:lnTo>
                  <a:pt x="1046" y="76"/>
                </a:lnTo>
                <a:lnTo>
                  <a:pt x="1041" y="75"/>
                </a:lnTo>
                <a:lnTo>
                  <a:pt x="1037" y="75"/>
                </a:lnTo>
                <a:lnTo>
                  <a:pt x="1037" y="78"/>
                </a:lnTo>
                <a:lnTo>
                  <a:pt x="1037" y="80"/>
                </a:lnTo>
                <a:lnTo>
                  <a:pt x="1037" y="85"/>
                </a:lnTo>
                <a:lnTo>
                  <a:pt x="1034" y="83"/>
                </a:lnTo>
                <a:lnTo>
                  <a:pt x="1032" y="83"/>
                </a:lnTo>
                <a:lnTo>
                  <a:pt x="1030" y="82"/>
                </a:lnTo>
                <a:lnTo>
                  <a:pt x="1030" y="78"/>
                </a:lnTo>
                <a:lnTo>
                  <a:pt x="1029" y="76"/>
                </a:lnTo>
                <a:lnTo>
                  <a:pt x="1025" y="76"/>
                </a:lnTo>
                <a:lnTo>
                  <a:pt x="1022" y="78"/>
                </a:lnTo>
                <a:lnTo>
                  <a:pt x="1020" y="78"/>
                </a:lnTo>
                <a:lnTo>
                  <a:pt x="1019" y="76"/>
                </a:lnTo>
                <a:lnTo>
                  <a:pt x="1017" y="76"/>
                </a:lnTo>
                <a:lnTo>
                  <a:pt x="1005" y="75"/>
                </a:lnTo>
                <a:lnTo>
                  <a:pt x="998" y="73"/>
                </a:lnTo>
                <a:lnTo>
                  <a:pt x="990" y="75"/>
                </a:lnTo>
                <a:lnTo>
                  <a:pt x="984" y="83"/>
                </a:lnTo>
                <a:lnTo>
                  <a:pt x="981" y="87"/>
                </a:lnTo>
                <a:lnTo>
                  <a:pt x="976" y="88"/>
                </a:lnTo>
                <a:lnTo>
                  <a:pt x="976" y="93"/>
                </a:lnTo>
                <a:lnTo>
                  <a:pt x="974" y="97"/>
                </a:lnTo>
                <a:lnTo>
                  <a:pt x="973" y="100"/>
                </a:lnTo>
                <a:lnTo>
                  <a:pt x="969" y="102"/>
                </a:lnTo>
                <a:lnTo>
                  <a:pt x="964" y="105"/>
                </a:lnTo>
                <a:lnTo>
                  <a:pt x="959" y="109"/>
                </a:lnTo>
                <a:lnTo>
                  <a:pt x="954" y="114"/>
                </a:lnTo>
                <a:lnTo>
                  <a:pt x="949" y="116"/>
                </a:lnTo>
                <a:lnTo>
                  <a:pt x="947" y="121"/>
                </a:lnTo>
                <a:lnTo>
                  <a:pt x="945" y="123"/>
                </a:lnTo>
                <a:lnTo>
                  <a:pt x="942" y="123"/>
                </a:lnTo>
                <a:lnTo>
                  <a:pt x="935" y="131"/>
                </a:lnTo>
                <a:lnTo>
                  <a:pt x="930" y="138"/>
                </a:lnTo>
                <a:lnTo>
                  <a:pt x="925" y="146"/>
                </a:lnTo>
                <a:lnTo>
                  <a:pt x="921" y="157"/>
                </a:lnTo>
                <a:lnTo>
                  <a:pt x="921" y="169"/>
                </a:lnTo>
                <a:lnTo>
                  <a:pt x="923" y="179"/>
                </a:lnTo>
                <a:lnTo>
                  <a:pt x="926" y="189"/>
                </a:lnTo>
                <a:lnTo>
                  <a:pt x="928" y="198"/>
                </a:lnTo>
                <a:lnTo>
                  <a:pt x="921" y="198"/>
                </a:lnTo>
                <a:lnTo>
                  <a:pt x="916" y="196"/>
                </a:lnTo>
                <a:lnTo>
                  <a:pt x="915" y="194"/>
                </a:lnTo>
                <a:lnTo>
                  <a:pt x="915" y="191"/>
                </a:lnTo>
                <a:lnTo>
                  <a:pt x="880" y="191"/>
                </a:lnTo>
                <a:lnTo>
                  <a:pt x="880" y="208"/>
                </a:lnTo>
                <a:lnTo>
                  <a:pt x="879" y="215"/>
                </a:lnTo>
                <a:lnTo>
                  <a:pt x="877" y="216"/>
                </a:lnTo>
                <a:lnTo>
                  <a:pt x="874" y="218"/>
                </a:lnTo>
                <a:lnTo>
                  <a:pt x="863" y="218"/>
                </a:lnTo>
                <a:lnTo>
                  <a:pt x="851" y="218"/>
                </a:lnTo>
                <a:lnTo>
                  <a:pt x="843" y="218"/>
                </a:lnTo>
                <a:lnTo>
                  <a:pt x="833" y="218"/>
                </a:lnTo>
                <a:lnTo>
                  <a:pt x="831" y="221"/>
                </a:lnTo>
                <a:lnTo>
                  <a:pt x="829" y="223"/>
                </a:lnTo>
                <a:lnTo>
                  <a:pt x="826" y="225"/>
                </a:lnTo>
                <a:lnTo>
                  <a:pt x="817" y="227"/>
                </a:lnTo>
                <a:lnTo>
                  <a:pt x="812" y="228"/>
                </a:lnTo>
                <a:lnTo>
                  <a:pt x="809" y="233"/>
                </a:lnTo>
                <a:lnTo>
                  <a:pt x="805" y="238"/>
                </a:lnTo>
                <a:lnTo>
                  <a:pt x="805" y="245"/>
                </a:lnTo>
                <a:lnTo>
                  <a:pt x="804" y="254"/>
                </a:lnTo>
                <a:lnTo>
                  <a:pt x="805" y="259"/>
                </a:lnTo>
                <a:lnTo>
                  <a:pt x="807" y="264"/>
                </a:lnTo>
                <a:lnTo>
                  <a:pt x="811" y="267"/>
                </a:lnTo>
                <a:lnTo>
                  <a:pt x="814" y="271"/>
                </a:lnTo>
                <a:lnTo>
                  <a:pt x="817" y="274"/>
                </a:lnTo>
                <a:lnTo>
                  <a:pt x="819" y="279"/>
                </a:lnTo>
                <a:lnTo>
                  <a:pt x="819" y="286"/>
                </a:lnTo>
                <a:lnTo>
                  <a:pt x="826" y="286"/>
                </a:lnTo>
                <a:lnTo>
                  <a:pt x="829" y="290"/>
                </a:lnTo>
                <a:lnTo>
                  <a:pt x="831" y="295"/>
                </a:lnTo>
                <a:lnTo>
                  <a:pt x="833" y="300"/>
                </a:lnTo>
                <a:lnTo>
                  <a:pt x="867" y="300"/>
                </a:lnTo>
                <a:lnTo>
                  <a:pt x="869" y="302"/>
                </a:lnTo>
                <a:lnTo>
                  <a:pt x="870" y="303"/>
                </a:lnTo>
                <a:lnTo>
                  <a:pt x="874" y="307"/>
                </a:lnTo>
                <a:lnTo>
                  <a:pt x="879" y="308"/>
                </a:lnTo>
                <a:lnTo>
                  <a:pt x="880" y="310"/>
                </a:lnTo>
                <a:lnTo>
                  <a:pt x="880" y="314"/>
                </a:lnTo>
                <a:lnTo>
                  <a:pt x="877" y="319"/>
                </a:lnTo>
                <a:lnTo>
                  <a:pt x="875" y="325"/>
                </a:lnTo>
                <a:lnTo>
                  <a:pt x="874" y="332"/>
                </a:lnTo>
                <a:lnTo>
                  <a:pt x="874" y="341"/>
                </a:lnTo>
                <a:lnTo>
                  <a:pt x="880" y="341"/>
                </a:lnTo>
                <a:lnTo>
                  <a:pt x="884" y="337"/>
                </a:lnTo>
                <a:lnTo>
                  <a:pt x="886" y="334"/>
                </a:lnTo>
                <a:lnTo>
                  <a:pt x="887" y="327"/>
                </a:lnTo>
                <a:lnTo>
                  <a:pt x="892" y="327"/>
                </a:lnTo>
                <a:lnTo>
                  <a:pt x="896" y="325"/>
                </a:lnTo>
                <a:lnTo>
                  <a:pt x="899" y="324"/>
                </a:lnTo>
                <a:lnTo>
                  <a:pt x="901" y="320"/>
                </a:lnTo>
                <a:lnTo>
                  <a:pt x="904" y="320"/>
                </a:lnTo>
                <a:lnTo>
                  <a:pt x="911" y="320"/>
                </a:lnTo>
                <a:lnTo>
                  <a:pt x="921" y="320"/>
                </a:lnTo>
                <a:lnTo>
                  <a:pt x="926" y="320"/>
                </a:lnTo>
                <a:lnTo>
                  <a:pt x="932" y="320"/>
                </a:lnTo>
                <a:lnTo>
                  <a:pt x="935" y="322"/>
                </a:lnTo>
                <a:lnTo>
                  <a:pt x="935" y="327"/>
                </a:lnTo>
                <a:lnTo>
                  <a:pt x="930" y="336"/>
                </a:lnTo>
                <a:lnTo>
                  <a:pt x="926" y="346"/>
                </a:lnTo>
                <a:lnTo>
                  <a:pt x="921" y="354"/>
                </a:lnTo>
                <a:lnTo>
                  <a:pt x="918" y="358"/>
                </a:lnTo>
                <a:lnTo>
                  <a:pt x="915" y="361"/>
                </a:lnTo>
                <a:lnTo>
                  <a:pt x="887" y="361"/>
                </a:lnTo>
                <a:lnTo>
                  <a:pt x="882" y="361"/>
                </a:lnTo>
                <a:lnTo>
                  <a:pt x="877" y="363"/>
                </a:lnTo>
                <a:lnTo>
                  <a:pt x="869" y="366"/>
                </a:lnTo>
                <a:lnTo>
                  <a:pt x="860" y="370"/>
                </a:lnTo>
                <a:lnTo>
                  <a:pt x="853" y="370"/>
                </a:lnTo>
                <a:lnTo>
                  <a:pt x="846" y="368"/>
                </a:lnTo>
                <a:lnTo>
                  <a:pt x="845" y="370"/>
                </a:lnTo>
                <a:lnTo>
                  <a:pt x="843" y="371"/>
                </a:lnTo>
                <a:lnTo>
                  <a:pt x="840" y="375"/>
                </a:lnTo>
                <a:lnTo>
                  <a:pt x="834" y="377"/>
                </a:lnTo>
                <a:lnTo>
                  <a:pt x="833" y="378"/>
                </a:lnTo>
                <a:lnTo>
                  <a:pt x="833" y="382"/>
                </a:lnTo>
                <a:lnTo>
                  <a:pt x="816" y="383"/>
                </a:lnTo>
                <a:lnTo>
                  <a:pt x="800" y="387"/>
                </a:lnTo>
                <a:lnTo>
                  <a:pt x="793" y="390"/>
                </a:lnTo>
                <a:lnTo>
                  <a:pt x="788" y="395"/>
                </a:lnTo>
                <a:lnTo>
                  <a:pt x="787" y="400"/>
                </a:lnTo>
                <a:lnTo>
                  <a:pt x="785" y="409"/>
                </a:lnTo>
                <a:lnTo>
                  <a:pt x="785" y="414"/>
                </a:lnTo>
                <a:lnTo>
                  <a:pt x="787" y="416"/>
                </a:lnTo>
                <a:lnTo>
                  <a:pt x="788" y="419"/>
                </a:lnTo>
                <a:lnTo>
                  <a:pt x="792" y="421"/>
                </a:lnTo>
                <a:lnTo>
                  <a:pt x="800" y="423"/>
                </a:lnTo>
                <a:lnTo>
                  <a:pt x="809" y="423"/>
                </a:lnTo>
                <a:lnTo>
                  <a:pt x="817" y="423"/>
                </a:lnTo>
                <a:lnTo>
                  <a:pt x="826" y="424"/>
                </a:lnTo>
                <a:lnTo>
                  <a:pt x="828" y="426"/>
                </a:lnTo>
                <a:lnTo>
                  <a:pt x="831" y="429"/>
                </a:lnTo>
                <a:lnTo>
                  <a:pt x="833" y="433"/>
                </a:lnTo>
                <a:lnTo>
                  <a:pt x="833" y="436"/>
                </a:lnTo>
                <a:lnTo>
                  <a:pt x="822" y="436"/>
                </a:lnTo>
                <a:lnTo>
                  <a:pt x="812" y="436"/>
                </a:lnTo>
                <a:lnTo>
                  <a:pt x="805" y="440"/>
                </a:lnTo>
                <a:lnTo>
                  <a:pt x="799" y="443"/>
                </a:lnTo>
                <a:lnTo>
                  <a:pt x="797" y="450"/>
                </a:lnTo>
                <a:lnTo>
                  <a:pt x="797" y="455"/>
                </a:lnTo>
                <a:lnTo>
                  <a:pt x="802" y="464"/>
                </a:lnTo>
                <a:lnTo>
                  <a:pt x="805" y="469"/>
                </a:lnTo>
                <a:lnTo>
                  <a:pt x="805" y="472"/>
                </a:lnTo>
                <a:lnTo>
                  <a:pt x="804" y="475"/>
                </a:lnTo>
                <a:lnTo>
                  <a:pt x="799" y="477"/>
                </a:lnTo>
                <a:lnTo>
                  <a:pt x="792" y="477"/>
                </a:lnTo>
                <a:lnTo>
                  <a:pt x="788" y="474"/>
                </a:lnTo>
                <a:lnTo>
                  <a:pt x="785" y="470"/>
                </a:lnTo>
                <a:lnTo>
                  <a:pt x="785" y="464"/>
                </a:lnTo>
                <a:lnTo>
                  <a:pt x="782" y="464"/>
                </a:lnTo>
                <a:lnTo>
                  <a:pt x="780" y="462"/>
                </a:lnTo>
                <a:lnTo>
                  <a:pt x="778" y="457"/>
                </a:lnTo>
                <a:lnTo>
                  <a:pt x="778" y="443"/>
                </a:lnTo>
                <a:lnTo>
                  <a:pt x="773" y="440"/>
                </a:lnTo>
                <a:lnTo>
                  <a:pt x="766" y="438"/>
                </a:lnTo>
                <a:lnTo>
                  <a:pt x="759" y="436"/>
                </a:lnTo>
                <a:lnTo>
                  <a:pt x="751" y="436"/>
                </a:lnTo>
                <a:lnTo>
                  <a:pt x="741" y="423"/>
                </a:lnTo>
                <a:lnTo>
                  <a:pt x="735" y="418"/>
                </a:lnTo>
                <a:lnTo>
                  <a:pt x="730" y="412"/>
                </a:lnTo>
                <a:lnTo>
                  <a:pt x="723" y="407"/>
                </a:lnTo>
                <a:lnTo>
                  <a:pt x="715" y="406"/>
                </a:lnTo>
                <a:lnTo>
                  <a:pt x="706" y="402"/>
                </a:lnTo>
                <a:lnTo>
                  <a:pt x="696" y="402"/>
                </a:lnTo>
                <a:lnTo>
                  <a:pt x="693" y="404"/>
                </a:lnTo>
                <a:lnTo>
                  <a:pt x="689" y="406"/>
                </a:lnTo>
                <a:lnTo>
                  <a:pt x="681" y="409"/>
                </a:lnTo>
                <a:lnTo>
                  <a:pt x="679" y="411"/>
                </a:lnTo>
                <a:lnTo>
                  <a:pt x="676" y="412"/>
                </a:lnTo>
                <a:lnTo>
                  <a:pt x="676" y="418"/>
                </a:lnTo>
                <a:lnTo>
                  <a:pt x="676" y="423"/>
                </a:lnTo>
                <a:lnTo>
                  <a:pt x="672" y="423"/>
                </a:lnTo>
                <a:lnTo>
                  <a:pt x="669" y="424"/>
                </a:lnTo>
                <a:lnTo>
                  <a:pt x="664" y="433"/>
                </a:lnTo>
                <a:lnTo>
                  <a:pt x="660" y="435"/>
                </a:lnTo>
                <a:lnTo>
                  <a:pt x="659" y="436"/>
                </a:lnTo>
                <a:lnTo>
                  <a:pt x="657" y="435"/>
                </a:lnTo>
                <a:lnTo>
                  <a:pt x="655" y="429"/>
                </a:lnTo>
                <a:lnTo>
                  <a:pt x="655" y="375"/>
                </a:lnTo>
                <a:lnTo>
                  <a:pt x="648" y="371"/>
                </a:lnTo>
                <a:lnTo>
                  <a:pt x="643" y="366"/>
                </a:lnTo>
                <a:lnTo>
                  <a:pt x="638" y="361"/>
                </a:lnTo>
                <a:lnTo>
                  <a:pt x="635" y="354"/>
                </a:lnTo>
                <a:lnTo>
                  <a:pt x="621" y="356"/>
                </a:lnTo>
                <a:lnTo>
                  <a:pt x="611" y="354"/>
                </a:lnTo>
                <a:lnTo>
                  <a:pt x="594" y="349"/>
                </a:lnTo>
                <a:lnTo>
                  <a:pt x="590" y="348"/>
                </a:lnTo>
                <a:lnTo>
                  <a:pt x="585" y="342"/>
                </a:lnTo>
                <a:lnTo>
                  <a:pt x="582" y="341"/>
                </a:lnTo>
                <a:lnTo>
                  <a:pt x="578" y="341"/>
                </a:lnTo>
                <a:lnTo>
                  <a:pt x="566" y="336"/>
                </a:lnTo>
                <a:lnTo>
                  <a:pt x="556" y="334"/>
                </a:lnTo>
                <a:lnTo>
                  <a:pt x="548" y="332"/>
                </a:lnTo>
                <a:lnTo>
                  <a:pt x="544" y="329"/>
                </a:lnTo>
                <a:lnTo>
                  <a:pt x="543" y="327"/>
                </a:lnTo>
                <a:lnTo>
                  <a:pt x="539" y="324"/>
                </a:lnTo>
                <a:lnTo>
                  <a:pt x="536" y="320"/>
                </a:lnTo>
                <a:lnTo>
                  <a:pt x="532" y="320"/>
                </a:lnTo>
                <a:lnTo>
                  <a:pt x="526" y="320"/>
                </a:lnTo>
                <a:lnTo>
                  <a:pt x="491" y="320"/>
                </a:lnTo>
                <a:lnTo>
                  <a:pt x="491" y="327"/>
                </a:lnTo>
                <a:lnTo>
                  <a:pt x="491" y="341"/>
                </a:lnTo>
                <a:lnTo>
                  <a:pt x="486" y="349"/>
                </a:lnTo>
                <a:lnTo>
                  <a:pt x="480" y="356"/>
                </a:lnTo>
                <a:lnTo>
                  <a:pt x="473" y="363"/>
                </a:lnTo>
                <a:lnTo>
                  <a:pt x="464" y="368"/>
                </a:lnTo>
                <a:lnTo>
                  <a:pt x="459" y="377"/>
                </a:lnTo>
                <a:lnTo>
                  <a:pt x="457" y="382"/>
                </a:lnTo>
                <a:lnTo>
                  <a:pt x="457" y="389"/>
                </a:lnTo>
                <a:lnTo>
                  <a:pt x="451" y="389"/>
                </a:lnTo>
                <a:lnTo>
                  <a:pt x="445" y="392"/>
                </a:lnTo>
                <a:lnTo>
                  <a:pt x="442" y="394"/>
                </a:lnTo>
                <a:lnTo>
                  <a:pt x="437" y="395"/>
                </a:lnTo>
                <a:lnTo>
                  <a:pt x="437" y="404"/>
                </a:lnTo>
                <a:lnTo>
                  <a:pt x="439" y="409"/>
                </a:lnTo>
                <a:lnTo>
                  <a:pt x="442" y="412"/>
                </a:lnTo>
                <a:lnTo>
                  <a:pt x="447" y="416"/>
                </a:lnTo>
                <a:lnTo>
                  <a:pt x="452" y="419"/>
                </a:lnTo>
                <a:lnTo>
                  <a:pt x="456" y="423"/>
                </a:lnTo>
                <a:lnTo>
                  <a:pt x="457" y="429"/>
                </a:lnTo>
                <a:lnTo>
                  <a:pt x="457" y="436"/>
                </a:lnTo>
                <a:lnTo>
                  <a:pt x="451" y="436"/>
                </a:lnTo>
                <a:lnTo>
                  <a:pt x="447" y="440"/>
                </a:lnTo>
                <a:lnTo>
                  <a:pt x="444" y="445"/>
                </a:lnTo>
                <a:lnTo>
                  <a:pt x="444" y="450"/>
                </a:lnTo>
                <a:lnTo>
                  <a:pt x="447" y="452"/>
                </a:lnTo>
                <a:lnTo>
                  <a:pt x="449" y="455"/>
                </a:lnTo>
                <a:lnTo>
                  <a:pt x="451" y="464"/>
                </a:lnTo>
                <a:lnTo>
                  <a:pt x="456" y="464"/>
                </a:lnTo>
                <a:lnTo>
                  <a:pt x="459" y="465"/>
                </a:lnTo>
                <a:lnTo>
                  <a:pt x="462" y="467"/>
                </a:lnTo>
                <a:lnTo>
                  <a:pt x="464" y="470"/>
                </a:lnTo>
                <a:lnTo>
                  <a:pt x="469" y="474"/>
                </a:lnTo>
                <a:lnTo>
                  <a:pt x="474" y="477"/>
                </a:lnTo>
                <a:lnTo>
                  <a:pt x="476" y="479"/>
                </a:lnTo>
                <a:lnTo>
                  <a:pt x="476" y="482"/>
                </a:lnTo>
                <a:lnTo>
                  <a:pt x="474" y="482"/>
                </a:lnTo>
                <a:lnTo>
                  <a:pt x="471" y="484"/>
                </a:lnTo>
                <a:lnTo>
                  <a:pt x="462" y="479"/>
                </a:lnTo>
                <a:lnTo>
                  <a:pt x="457" y="477"/>
                </a:lnTo>
                <a:lnTo>
                  <a:pt x="451" y="477"/>
                </a:lnTo>
                <a:lnTo>
                  <a:pt x="449" y="474"/>
                </a:lnTo>
                <a:lnTo>
                  <a:pt x="445" y="474"/>
                </a:lnTo>
                <a:lnTo>
                  <a:pt x="442" y="475"/>
                </a:lnTo>
                <a:lnTo>
                  <a:pt x="437" y="477"/>
                </a:lnTo>
                <a:lnTo>
                  <a:pt x="437" y="487"/>
                </a:lnTo>
                <a:lnTo>
                  <a:pt x="437" y="498"/>
                </a:lnTo>
                <a:lnTo>
                  <a:pt x="440" y="504"/>
                </a:lnTo>
                <a:lnTo>
                  <a:pt x="444" y="510"/>
                </a:lnTo>
                <a:lnTo>
                  <a:pt x="447" y="511"/>
                </a:lnTo>
                <a:lnTo>
                  <a:pt x="456" y="513"/>
                </a:lnTo>
                <a:lnTo>
                  <a:pt x="466" y="516"/>
                </a:lnTo>
                <a:lnTo>
                  <a:pt x="474" y="520"/>
                </a:lnTo>
                <a:lnTo>
                  <a:pt x="480" y="520"/>
                </a:lnTo>
                <a:lnTo>
                  <a:pt x="485" y="518"/>
                </a:lnTo>
                <a:lnTo>
                  <a:pt x="485" y="522"/>
                </a:lnTo>
                <a:lnTo>
                  <a:pt x="490" y="528"/>
                </a:lnTo>
                <a:lnTo>
                  <a:pt x="497" y="532"/>
                </a:lnTo>
                <a:lnTo>
                  <a:pt x="498" y="535"/>
                </a:lnTo>
                <a:lnTo>
                  <a:pt x="500" y="537"/>
                </a:lnTo>
                <a:lnTo>
                  <a:pt x="500" y="540"/>
                </a:lnTo>
                <a:lnTo>
                  <a:pt x="498" y="545"/>
                </a:lnTo>
                <a:lnTo>
                  <a:pt x="498" y="549"/>
                </a:lnTo>
                <a:lnTo>
                  <a:pt x="493" y="556"/>
                </a:lnTo>
                <a:lnTo>
                  <a:pt x="490" y="557"/>
                </a:lnTo>
                <a:lnTo>
                  <a:pt x="485" y="559"/>
                </a:lnTo>
                <a:lnTo>
                  <a:pt x="483" y="556"/>
                </a:lnTo>
                <a:lnTo>
                  <a:pt x="481" y="556"/>
                </a:lnTo>
                <a:lnTo>
                  <a:pt x="478" y="556"/>
                </a:lnTo>
                <a:lnTo>
                  <a:pt x="471" y="559"/>
                </a:lnTo>
                <a:lnTo>
                  <a:pt x="468" y="559"/>
                </a:lnTo>
                <a:lnTo>
                  <a:pt x="464" y="559"/>
                </a:lnTo>
                <a:lnTo>
                  <a:pt x="456" y="556"/>
                </a:lnTo>
                <a:lnTo>
                  <a:pt x="449" y="551"/>
                </a:lnTo>
                <a:lnTo>
                  <a:pt x="440" y="547"/>
                </a:lnTo>
                <a:lnTo>
                  <a:pt x="435" y="545"/>
                </a:lnTo>
                <a:lnTo>
                  <a:pt x="430" y="545"/>
                </a:lnTo>
                <a:lnTo>
                  <a:pt x="427" y="549"/>
                </a:lnTo>
                <a:lnTo>
                  <a:pt x="422" y="551"/>
                </a:lnTo>
                <a:lnTo>
                  <a:pt x="410" y="552"/>
                </a:lnTo>
                <a:lnTo>
                  <a:pt x="404" y="554"/>
                </a:lnTo>
                <a:lnTo>
                  <a:pt x="401" y="557"/>
                </a:lnTo>
                <a:lnTo>
                  <a:pt x="398" y="561"/>
                </a:lnTo>
                <a:lnTo>
                  <a:pt x="396" y="566"/>
                </a:lnTo>
                <a:lnTo>
                  <a:pt x="394" y="571"/>
                </a:lnTo>
                <a:lnTo>
                  <a:pt x="393" y="573"/>
                </a:lnTo>
                <a:lnTo>
                  <a:pt x="389" y="573"/>
                </a:lnTo>
                <a:lnTo>
                  <a:pt x="387" y="580"/>
                </a:lnTo>
                <a:lnTo>
                  <a:pt x="387" y="583"/>
                </a:lnTo>
                <a:lnTo>
                  <a:pt x="389" y="588"/>
                </a:lnTo>
                <a:lnTo>
                  <a:pt x="391" y="592"/>
                </a:lnTo>
                <a:lnTo>
                  <a:pt x="401" y="602"/>
                </a:lnTo>
                <a:lnTo>
                  <a:pt x="401" y="604"/>
                </a:lnTo>
                <a:lnTo>
                  <a:pt x="404" y="610"/>
                </a:lnTo>
                <a:lnTo>
                  <a:pt x="410" y="617"/>
                </a:lnTo>
                <a:lnTo>
                  <a:pt x="411" y="621"/>
                </a:lnTo>
                <a:lnTo>
                  <a:pt x="413" y="624"/>
                </a:lnTo>
                <a:lnTo>
                  <a:pt x="411" y="627"/>
                </a:lnTo>
                <a:lnTo>
                  <a:pt x="410" y="631"/>
                </a:lnTo>
                <a:lnTo>
                  <a:pt x="410" y="634"/>
                </a:lnTo>
                <a:lnTo>
                  <a:pt x="401" y="631"/>
                </a:lnTo>
                <a:lnTo>
                  <a:pt x="393" y="627"/>
                </a:lnTo>
                <a:lnTo>
                  <a:pt x="386" y="622"/>
                </a:lnTo>
                <a:lnTo>
                  <a:pt x="384" y="619"/>
                </a:lnTo>
                <a:lnTo>
                  <a:pt x="382" y="614"/>
                </a:lnTo>
                <a:lnTo>
                  <a:pt x="377" y="614"/>
                </a:lnTo>
                <a:lnTo>
                  <a:pt x="376" y="610"/>
                </a:lnTo>
                <a:lnTo>
                  <a:pt x="370" y="605"/>
                </a:lnTo>
                <a:lnTo>
                  <a:pt x="369" y="602"/>
                </a:lnTo>
                <a:lnTo>
                  <a:pt x="365" y="600"/>
                </a:lnTo>
                <a:lnTo>
                  <a:pt x="360" y="600"/>
                </a:lnTo>
                <a:lnTo>
                  <a:pt x="355" y="600"/>
                </a:lnTo>
                <a:lnTo>
                  <a:pt x="355" y="607"/>
                </a:lnTo>
                <a:lnTo>
                  <a:pt x="355" y="614"/>
                </a:lnTo>
                <a:lnTo>
                  <a:pt x="353" y="619"/>
                </a:lnTo>
                <a:lnTo>
                  <a:pt x="348" y="621"/>
                </a:lnTo>
                <a:lnTo>
                  <a:pt x="343" y="617"/>
                </a:lnTo>
                <a:lnTo>
                  <a:pt x="336" y="615"/>
                </a:lnTo>
                <a:lnTo>
                  <a:pt x="333" y="615"/>
                </a:lnTo>
                <a:lnTo>
                  <a:pt x="331" y="615"/>
                </a:lnTo>
                <a:lnTo>
                  <a:pt x="329" y="617"/>
                </a:lnTo>
                <a:lnTo>
                  <a:pt x="328" y="621"/>
                </a:lnTo>
                <a:lnTo>
                  <a:pt x="331" y="622"/>
                </a:lnTo>
                <a:lnTo>
                  <a:pt x="331" y="624"/>
                </a:lnTo>
                <a:lnTo>
                  <a:pt x="331" y="627"/>
                </a:lnTo>
                <a:lnTo>
                  <a:pt x="328" y="627"/>
                </a:lnTo>
                <a:lnTo>
                  <a:pt x="326" y="626"/>
                </a:lnTo>
                <a:lnTo>
                  <a:pt x="324" y="624"/>
                </a:lnTo>
                <a:lnTo>
                  <a:pt x="321" y="621"/>
                </a:lnTo>
                <a:lnTo>
                  <a:pt x="319" y="615"/>
                </a:lnTo>
                <a:lnTo>
                  <a:pt x="318" y="614"/>
                </a:lnTo>
                <a:lnTo>
                  <a:pt x="314" y="614"/>
                </a:lnTo>
                <a:lnTo>
                  <a:pt x="307" y="614"/>
                </a:lnTo>
                <a:lnTo>
                  <a:pt x="300" y="614"/>
                </a:lnTo>
                <a:lnTo>
                  <a:pt x="295" y="615"/>
                </a:lnTo>
                <a:lnTo>
                  <a:pt x="294" y="621"/>
                </a:lnTo>
                <a:lnTo>
                  <a:pt x="300" y="626"/>
                </a:lnTo>
                <a:lnTo>
                  <a:pt x="307" y="631"/>
                </a:lnTo>
                <a:lnTo>
                  <a:pt x="311" y="633"/>
                </a:lnTo>
                <a:lnTo>
                  <a:pt x="312" y="638"/>
                </a:lnTo>
                <a:lnTo>
                  <a:pt x="314" y="643"/>
                </a:lnTo>
                <a:lnTo>
                  <a:pt x="314" y="648"/>
                </a:lnTo>
                <a:lnTo>
                  <a:pt x="323" y="653"/>
                </a:lnTo>
                <a:lnTo>
                  <a:pt x="328" y="655"/>
                </a:lnTo>
                <a:lnTo>
                  <a:pt x="335" y="655"/>
                </a:lnTo>
                <a:lnTo>
                  <a:pt x="338" y="656"/>
                </a:lnTo>
                <a:lnTo>
                  <a:pt x="340" y="660"/>
                </a:lnTo>
                <a:lnTo>
                  <a:pt x="341" y="668"/>
                </a:lnTo>
                <a:lnTo>
                  <a:pt x="333" y="668"/>
                </a:lnTo>
                <a:lnTo>
                  <a:pt x="326" y="670"/>
                </a:lnTo>
                <a:lnTo>
                  <a:pt x="321" y="674"/>
                </a:lnTo>
                <a:lnTo>
                  <a:pt x="314" y="675"/>
                </a:lnTo>
                <a:lnTo>
                  <a:pt x="309" y="675"/>
                </a:lnTo>
                <a:lnTo>
                  <a:pt x="306" y="677"/>
                </a:lnTo>
                <a:lnTo>
                  <a:pt x="302" y="679"/>
                </a:lnTo>
                <a:lnTo>
                  <a:pt x="300" y="682"/>
                </a:lnTo>
                <a:lnTo>
                  <a:pt x="297" y="682"/>
                </a:lnTo>
                <a:lnTo>
                  <a:pt x="295" y="680"/>
                </a:lnTo>
                <a:lnTo>
                  <a:pt x="294" y="675"/>
                </a:lnTo>
                <a:lnTo>
                  <a:pt x="287" y="675"/>
                </a:lnTo>
                <a:lnTo>
                  <a:pt x="283" y="679"/>
                </a:lnTo>
                <a:lnTo>
                  <a:pt x="280" y="684"/>
                </a:lnTo>
                <a:lnTo>
                  <a:pt x="280" y="689"/>
                </a:lnTo>
                <a:lnTo>
                  <a:pt x="282" y="692"/>
                </a:lnTo>
                <a:lnTo>
                  <a:pt x="283" y="694"/>
                </a:lnTo>
                <a:lnTo>
                  <a:pt x="290" y="696"/>
                </a:lnTo>
                <a:lnTo>
                  <a:pt x="307" y="696"/>
                </a:lnTo>
                <a:lnTo>
                  <a:pt x="314" y="709"/>
                </a:lnTo>
                <a:lnTo>
                  <a:pt x="321" y="723"/>
                </a:lnTo>
                <a:lnTo>
                  <a:pt x="328" y="725"/>
                </a:lnTo>
                <a:lnTo>
                  <a:pt x="331" y="725"/>
                </a:lnTo>
                <a:lnTo>
                  <a:pt x="340" y="721"/>
                </a:lnTo>
                <a:lnTo>
                  <a:pt x="345" y="716"/>
                </a:lnTo>
                <a:lnTo>
                  <a:pt x="350" y="716"/>
                </a:lnTo>
                <a:lnTo>
                  <a:pt x="355" y="716"/>
                </a:lnTo>
                <a:lnTo>
                  <a:pt x="372" y="716"/>
                </a:lnTo>
                <a:lnTo>
                  <a:pt x="379" y="718"/>
                </a:lnTo>
                <a:lnTo>
                  <a:pt x="381" y="720"/>
                </a:lnTo>
                <a:lnTo>
                  <a:pt x="382" y="723"/>
                </a:lnTo>
                <a:lnTo>
                  <a:pt x="374" y="725"/>
                </a:lnTo>
                <a:lnTo>
                  <a:pt x="365" y="726"/>
                </a:lnTo>
                <a:lnTo>
                  <a:pt x="358" y="732"/>
                </a:lnTo>
                <a:lnTo>
                  <a:pt x="355" y="737"/>
                </a:lnTo>
                <a:lnTo>
                  <a:pt x="347" y="738"/>
                </a:lnTo>
                <a:lnTo>
                  <a:pt x="341" y="740"/>
                </a:lnTo>
                <a:lnTo>
                  <a:pt x="338" y="745"/>
                </a:lnTo>
                <a:lnTo>
                  <a:pt x="335" y="750"/>
                </a:lnTo>
                <a:lnTo>
                  <a:pt x="336" y="752"/>
                </a:lnTo>
                <a:lnTo>
                  <a:pt x="338" y="754"/>
                </a:lnTo>
                <a:lnTo>
                  <a:pt x="340" y="759"/>
                </a:lnTo>
                <a:lnTo>
                  <a:pt x="341" y="771"/>
                </a:lnTo>
                <a:lnTo>
                  <a:pt x="362" y="771"/>
                </a:lnTo>
                <a:lnTo>
                  <a:pt x="369" y="771"/>
                </a:lnTo>
                <a:lnTo>
                  <a:pt x="377" y="767"/>
                </a:lnTo>
                <a:lnTo>
                  <a:pt x="384" y="762"/>
                </a:lnTo>
                <a:lnTo>
                  <a:pt x="393" y="759"/>
                </a:lnTo>
                <a:lnTo>
                  <a:pt x="398" y="757"/>
                </a:lnTo>
                <a:lnTo>
                  <a:pt x="403" y="757"/>
                </a:lnTo>
                <a:lnTo>
                  <a:pt x="410" y="757"/>
                </a:lnTo>
                <a:lnTo>
                  <a:pt x="413" y="760"/>
                </a:lnTo>
                <a:lnTo>
                  <a:pt x="418" y="762"/>
                </a:lnTo>
                <a:lnTo>
                  <a:pt x="423" y="764"/>
                </a:lnTo>
                <a:lnTo>
                  <a:pt x="422" y="767"/>
                </a:lnTo>
                <a:lnTo>
                  <a:pt x="420" y="769"/>
                </a:lnTo>
                <a:lnTo>
                  <a:pt x="413" y="771"/>
                </a:lnTo>
                <a:lnTo>
                  <a:pt x="396" y="771"/>
                </a:lnTo>
                <a:lnTo>
                  <a:pt x="396" y="778"/>
                </a:lnTo>
                <a:lnTo>
                  <a:pt x="399" y="781"/>
                </a:lnTo>
                <a:lnTo>
                  <a:pt x="403" y="784"/>
                </a:lnTo>
                <a:lnTo>
                  <a:pt x="410" y="784"/>
                </a:lnTo>
                <a:lnTo>
                  <a:pt x="410" y="791"/>
                </a:lnTo>
                <a:lnTo>
                  <a:pt x="411" y="796"/>
                </a:lnTo>
                <a:lnTo>
                  <a:pt x="415" y="800"/>
                </a:lnTo>
                <a:lnTo>
                  <a:pt x="416" y="805"/>
                </a:lnTo>
                <a:lnTo>
                  <a:pt x="420" y="805"/>
                </a:lnTo>
                <a:lnTo>
                  <a:pt x="423" y="805"/>
                </a:lnTo>
                <a:lnTo>
                  <a:pt x="427" y="805"/>
                </a:lnTo>
                <a:lnTo>
                  <a:pt x="430" y="805"/>
                </a:lnTo>
                <a:lnTo>
                  <a:pt x="430" y="808"/>
                </a:lnTo>
                <a:lnTo>
                  <a:pt x="430" y="812"/>
                </a:lnTo>
                <a:lnTo>
                  <a:pt x="432" y="822"/>
                </a:lnTo>
                <a:lnTo>
                  <a:pt x="432" y="825"/>
                </a:lnTo>
                <a:lnTo>
                  <a:pt x="435" y="830"/>
                </a:lnTo>
                <a:lnTo>
                  <a:pt x="440" y="834"/>
                </a:lnTo>
                <a:lnTo>
                  <a:pt x="445" y="834"/>
                </a:lnTo>
                <a:lnTo>
                  <a:pt x="452" y="834"/>
                </a:lnTo>
                <a:lnTo>
                  <a:pt x="466" y="832"/>
                </a:lnTo>
                <a:lnTo>
                  <a:pt x="471" y="834"/>
                </a:lnTo>
                <a:lnTo>
                  <a:pt x="476" y="837"/>
                </a:lnTo>
                <a:lnTo>
                  <a:pt x="478" y="837"/>
                </a:lnTo>
                <a:lnTo>
                  <a:pt x="491" y="842"/>
                </a:lnTo>
                <a:lnTo>
                  <a:pt x="498" y="844"/>
                </a:lnTo>
                <a:lnTo>
                  <a:pt x="505" y="846"/>
                </a:lnTo>
                <a:lnTo>
                  <a:pt x="539" y="846"/>
                </a:lnTo>
                <a:lnTo>
                  <a:pt x="556" y="846"/>
                </a:lnTo>
                <a:lnTo>
                  <a:pt x="563" y="847"/>
                </a:lnTo>
                <a:lnTo>
                  <a:pt x="565" y="849"/>
                </a:lnTo>
                <a:lnTo>
                  <a:pt x="566" y="853"/>
                </a:lnTo>
                <a:lnTo>
                  <a:pt x="563" y="859"/>
                </a:lnTo>
                <a:lnTo>
                  <a:pt x="560" y="866"/>
                </a:lnTo>
                <a:lnTo>
                  <a:pt x="560" y="876"/>
                </a:lnTo>
                <a:lnTo>
                  <a:pt x="560" y="887"/>
                </a:lnTo>
                <a:lnTo>
                  <a:pt x="551" y="882"/>
                </a:lnTo>
                <a:lnTo>
                  <a:pt x="546" y="880"/>
                </a:lnTo>
                <a:lnTo>
                  <a:pt x="539" y="880"/>
                </a:lnTo>
                <a:lnTo>
                  <a:pt x="537" y="883"/>
                </a:lnTo>
                <a:lnTo>
                  <a:pt x="536" y="885"/>
                </a:lnTo>
                <a:lnTo>
                  <a:pt x="531" y="887"/>
                </a:lnTo>
                <a:lnTo>
                  <a:pt x="519" y="887"/>
                </a:lnTo>
                <a:lnTo>
                  <a:pt x="514" y="885"/>
                </a:lnTo>
                <a:lnTo>
                  <a:pt x="512" y="883"/>
                </a:lnTo>
                <a:lnTo>
                  <a:pt x="512" y="880"/>
                </a:lnTo>
                <a:lnTo>
                  <a:pt x="498" y="878"/>
                </a:lnTo>
                <a:lnTo>
                  <a:pt x="488" y="873"/>
                </a:lnTo>
                <a:lnTo>
                  <a:pt x="476" y="868"/>
                </a:lnTo>
                <a:lnTo>
                  <a:pt x="464" y="866"/>
                </a:lnTo>
                <a:lnTo>
                  <a:pt x="459" y="875"/>
                </a:lnTo>
                <a:lnTo>
                  <a:pt x="457" y="880"/>
                </a:lnTo>
                <a:lnTo>
                  <a:pt x="457" y="887"/>
                </a:lnTo>
                <a:lnTo>
                  <a:pt x="451" y="887"/>
                </a:lnTo>
                <a:lnTo>
                  <a:pt x="445" y="890"/>
                </a:lnTo>
                <a:lnTo>
                  <a:pt x="442" y="892"/>
                </a:lnTo>
                <a:lnTo>
                  <a:pt x="437" y="893"/>
                </a:lnTo>
                <a:lnTo>
                  <a:pt x="437" y="899"/>
                </a:lnTo>
                <a:lnTo>
                  <a:pt x="437" y="904"/>
                </a:lnTo>
                <a:lnTo>
                  <a:pt x="432" y="909"/>
                </a:lnTo>
                <a:lnTo>
                  <a:pt x="428" y="916"/>
                </a:lnTo>
                <a:lnTo>
                  <a:pt x="428" y="921"/>
                </a:lnTo>
                <a:lnTo>
                  <a:pt x="430" y="928"/>
                </a:lnTo>
                <a:lnTo>
                  <a:pt x="422" y="933"/>
                </a:lnTo>
                <a:lnTo>
                  <a:pt x="415" y="940"/>
                </a:lnTo>
                <a:lnTo>
                  <a:pt x="408" y="946"/>
                </a:lnTo>
                <a:lnTo>
                  <a:pt x="403" y="955"/>
                </a:lnTo>
                <a:lnTo>
                  <a:pt x="408" y="958"/>
                </a:lnTo>
                <a:lnTo>
                  <a:pt x="413" y="960"/>
                </a:lnTo>
                <a:lnTo>
                  <a:pt x="418" y="962"/>
                </a:lnTo>
                <a:lnTo>
                  <a:pt x="422" y="965"/>
                </a:lnTo>
                <a:lnTo>
                  <a:pt x="423" y="969"/>
                </a:lnTo>
                <a:lnTo>
                  <a:pt x="420" y="969"/>
                </a:lnTo>
                <a:lnTo>
                  <a:pt x="416" y="970"/>
                </a:lnTo>
                <a:lnTo>
                  <a:pt x="411" y="975"/>
                </a:lnTo>
                <a:lnTo>
                  <a:pt x="406" y="980"/>
                </a:lnTo>
                <a:lnTo>
                  <a:pt x="403" y="982"/>
                </a:lnTo>
                <a:lnTo>
                  <a:pt x="398" y="984"/>
                </a:lnTo>
                <a:lnTo>
                  <a:pt x="398" y="987"/>
                </a:lnTo>
                <a:lnTo>
                  <a:pt x="396" y="989"/>
                </a:lnTo>
                <a:lnTo>
                  <a:pt x="391" y="991"/>
                </a:lnTo>
                <a:lnTo>
                  <a:pt x="387" y="992"/>
                </a:lnTo>
                <a:lnTo>
                  <a:pt x="382" y="999"/>
                </a:lnTo>
                <a:lnTo>
                  <a:pt x="377" y="1006"/>
                </a:lnTo>
                <a:lnTo>
                  <a:pt x="374" y="1008"/>
                </a:lnTo>
                <a:lnTo>
                  <a:pt x="369" y="1009"/>
                </a:lnTo>
                <a:lnTo>
                  <a:pt x="358" y="1015"/>
                </a:lnTo>
                <a:lnTo>
                  <a:pt x="352" y="1020"/>
                </a:lnTo>
                <a:lnTo>
                  <a:pt x="341" y="1023"/>
                </a:lnTo>
                <a:lnTo>
                  <a:pt x="335" y="1023"/>
                </a:lnTo>
                <a:lnTo>
                  <a:pt x="328" y="1023"/>
                </a:lnTo>
                <a:lnTo>
                  <a:pt x="326" y="1028"/>
                </a:lnTo>
                <a:lnTo>
                  <a:pt x="324" y="1030"/>
                </a:lnTo>
                <a:lnTo>
                  <a:pt x="321" y="1030"/>
                </a:lnTo>
                <a:lnTo>
                  <a:pt x="307" y="1035"/>
                </a:lnTo>
                <a:lnTo>
                  <a:pt x="295" y="1042"/>
                </a:lnTo>
                <a:lnTo>
                  <a:pt x="271" y="1055"/>
                </a:lnTo>
                <a:lnTo>
                  <a:pt x="258" y="1061"/>
                </a:lnTo>
                <a:lnTo>
                  <a:pt x="244" y="1066"/>
                </a:lnTo>
                <a:lnTo>
                  <a:pt x="229" y="1069"/>
                </a:lnTo>
                <a:lnTo>
                  <a:pt x="212" y="1071"/>
                </a:lnTo>
                <a:lnTo>
                  <a:pt x="212" y="1078"/>
                </a:lnTo>
                <a:lnTo>
                  <a:pt x="215" y="1081"/>
                </a:lnTo>
                <a:lnTo>
                  <a:pt x="219" y="1084"/>
                </a:lnTo>
                <a:lnTo>
                  <a:pt x="225" y="1084"/>
                </a:lnTo>
                <a:lnTo>
                  <a:pt x="225" y="1088"/>
                </a:lnTo>
                <a:lnTo>
                  <a:pt x="227" y="1090"/>
                </a:lnTo>
                <a:lnTo>
                  <a:pt x="232" y="1091"/>
                </a:lnTo>
                <a:lnTo>
                  <a:pt x="246" y="1091"/>
                </a:lnTo>
                <a:lnTo>
                  <a:pt x="294" y="1091"/>
                </a:lnTo>
                <a:lnTo>
                  <a:pt x="295" y="1088"/>
                </a:lnTo>
                <a:lnTo>
                  <a:pt x="299" y="1086"/>
                </a:lnTo>
                <a:lnTo>
                  <a:pt x="307" y="1084"/>
                </a:lnTo>
                <a:lnTo>
                  <a:pt x="307" y="1079"/>
                </a:lnTo>
                <a:lnTo>
                  <a:pt x="309" y="1076"/>
                </a:lnTo>
                <a:lnTo>
                  <a:pt x="312" y="1074"/>
                </a:lnTo>
                <a:lnTo>
                  <a:pt x="316" y="1073"/>
                </a:lnTo>
                <a:lnTo>
                  <a:pt x="324" y="1071"/>
                </a:lnTo>
                <a:lnTo>
                  <a:pt x="326" y="1067"/>
                </a:lnTo>
                <a:lnTo>
                  <a:pt x="328" y="1064"/>
                </a:lnTo>
                <a:lnTo>
                  <a:pt x="331" y="1062"/>
                </a:lnTo>
                <a:lnTo>
                  <a:pt x="333" y="1059"/>
                </a:lnTo>
                <a:lnTo>
                  <a:pt x="335" y="1050"/>
                </a:lnTo>
                <a:lnTo>
                  <a:pt x="348" y="1050"/>
                </a:lnTo>
                <a:lnTo>
                  <a:pt x="348" y="1084"/>
                </a:lnTo>
                <a:lnTo>
                  <a:pt x="357" y="1086"/>
                </a:lnTo>
                <a:lnTo>
                  <a:pt x="365" y="1088"/>
                </a:lnTo>
                <a:lnTo>
                  <a:pt x="370" y="1093"/>
                </a:lnTo>
                <a:lnTo>
                  <a:pt x="376" y="1098"/>
                </a:lnTo>
                <a:lnTo>
                  <a:pt x="382" y="1100"/>
                </a:lnTo>
                <a:lnTo>
                  <a:pt x="386" y="1100"/>
                </a:lnTo>
                <a:lnTo>
                  <a:pt x="394" y="1096"/>
                </a:lnTo>
                <a:lnTo>
                  <a:pt x="399" y="1091"/>
                </a:lnTo>
                <a:lnTo>
                  <a:pt x="404" y="1091"/>
                </a:lnTo>
                <a:lnTo>
                  <a:pt x="410" y="1091"/>
                </a:lnTo>
                <a:lnTo>
                  <a:pt x="410" y="1096"/>
                </a:lnTo>
                <a:lnTo>
                  <a:pt x="408" y="1100"/>
                </a:lnTo>
                <a:lnTo>
                  <a:pt x="404" y="1102"/>
                </a:lnTo>
                <a:lnTo>
                  <a:pt x="401" y="1103"/>
                </a:lnTo>
                <a:lnTo>
                  <a:pt x="393" y="1105"/>
                </a:lnTo>
                <a:lnTo>
                  <a:pt x="391" y="1108"/>
                </a:lnTo>
                <a:lnTo>
                  <a:pt x="389" y="1112"/>
                </a:lnTo>
                <a:lnTo>
                  <a:pt x="399" y="1114"/>
                </a:lnTo>
                <a:lnTo>
                  <a:pt x="406" y="1114"/>
                </a:lnTo>
                <a:lnTo>
                  <a:pt x="422" y="1110"/>
                </a:lnTo>
                <a:lnTo>
                  <a:pt x="435" y="1107"/>
                </a:lnTo>
                <a:lnTo>
                  <a:pt x="451" y="1105"/>
                </a:lnTo>
                <a:lnTo>
                  <a:pt x="454" y="1100"/>
                </a:lnTo>
                <a:lnTo>
                  <a:pt x="457" y="1095"/>
                </a:lnTo>
                <a:lnTo>
                  <a:pt x="461" y="1091"/>
                </a:lnTo>
                <a:lnTo>
                  <a:pt x="464" y="1084"/>
                </a:lnTo>
                <a:lnTo>
                  <a:pt x="464" y="1078"/>
                </a:lnTo>
                <a:lnTo>
                  <a:pt x="466" y="1074"/>
                </a:lnTo>
                <a:lnTo>
                  <a:pt x="469" y="1069"/>
                </a:lnTo>
                <a:lnTo>
                  <a:pt x="471" y="1064"/>
                </a:lnTo>
                <a:lnTo>
                  <a:pt x="474" y="1061"/>
                </a:lnTo>
                <a:lnTo>
                  <a:pt x="481" y="1059"/>
                </a:lnTo>
                <a:lnTo>
                  <a:pt x="488" y="1057"/>
                </a:lnTo>
                <a:lnTo>
                  <a:pt x="495" y="1057"/>
                </a:lnTo>
                <a:lnTo>
                  <a:pt x="502" y="1057"/>
                </a:lnTo>
                <a:lnTo>
                  <a:pt x="507" y="1061"/>
                </a:lnTo>
                <a:lnTo>
                  <a:pt x="510" y="1064"/>
                </a:lnTo>
                <a:lnTo>
                  <a:pt x="512" y="1071"/>
                </a:lnTo>
                <a:lnTo>
                  <a:pt x="510" y="1074"/>
                </a:lnTo>
                <a:lnTo>
                  <a:pt x="507" y="1076"/>
                </a:lnTo>
                <a:lnTo>
                  <a:pt x="498" y="1078"/>
                </a:lnTo>
                <a:lnTo>
                  <a:pt x="498" y="1091"/>
                </a:lnTo>
                <a:lnTo>
                  <a:pt x="508" y="1093"/>
                </a:lnTo>
                <a:lnTo>
                  <a:pt x="517" y="1096"/>
                </a:lnTo>
                <a:lnTo>
                  <a:pt x="520" y="1098"/>
                </a:lnTo>
                <a:lnTo>
                  <a:pt x="524" y="1102"/>
                </a:lnTo>
                <a:lnTo>
                  <a:pt x="526" y="1107"/>
                </a:lnTo>
                <a:lnTo>
                  <a:pt x="526" y="1112"/>
                </a:lnTo>
                <a:lnTo>
                  <a:pt x="532" y="1112"/>
                </a:lnTo>
                <a:lnTo>
                  <a:pt x="539" y="1112"/>
                </a:lnTo>
                <a:lnTo>
                  <a:pt x="544" y="1114"/>
                </a:lnTo>
                <a:lnTo>
                  <a:pt x="546" y="1119"/>
                </a:lnTo>
                <a:lnTo>
                  <a:pt x="555" y="1120"/>
                </a:lnTo>
                <a:lnTo>
                  <a:pt x="558" y="1122"/>
                </a:lnTo>
                <a:lnTo>
                  <a:pt x="560" y="1125"/>
                </a:lnTo>
                <a:lnTo>
                  <a:pt x="563" y="1127"/>
                </a:lnTo>
                <a:lnTo>
                  <a:pt x="565" y="1131"/>
                </a:lnTo>
                <a:lnTo>
                  <a:pt x="566" y="1134"/>
                </a:lnTo>
                <a:lnTo>
                  <a:pt x="566" y="1139"/>
                </a:lnTo>
                <a:lnTo>
                  <a:pt x="563" y="1137"/>
                </a:lnTo>
                <a:lnTo>
                  <a:pt x="561" y="1134"/>
                </a:lnTo>
                <a:lnTo>
                  <a:pt x="560" y="1131"/>
                </a:lnTo>
                <a:lnTo>
                  <a:pt x="560" y="1125"/>
                </a:lnTo>
                <a:lnTo>
                  <a:pt x="551" y="1124"/>
                </a:lnTo>
                <a:lnTo>
                  <a:pt x="548" y="1122"/>
                </a:lnTo>
                <a:lnTo>
                  <a:pt x="546" y="1119"/>
                </a:lnTo>
                <a:lnTo>
                  <a:pt x="526" y="1119"/>
                </a:lnTo>
                <a:lnTo>
                  <a:pt x="505" y="1119"/>
                </a:lnTo>
                <a:lnTo>
                  <a:pt x="468" y="1122"/>
                </a:lnTo>
                <a:lnTo>
                  <a:pt x="430" y="1125"/>
                </a:lnTo>
                <a:lnTo>
                  <a:pt x="411" y="1127"/>
                </a:lnTo>
                <a:lnTo>
                  <a:pt x="389" y="1125"/>
                </a:lnTo>
                <a:lnTo>
                  <a:pt x="382" y="1122"/>
                </a:lnTo>
                <a:lnTo>
                  <a:pt x="376" y="1119"/>
                </a:lnTo>
                <a:lnTo>
                  <a:pt x="365" y="1119"/>
                </a:lnTo>
                <a:lnTo>
                  <a:pt x="355" y="1119"/>
                </a:lnTo>
                <a:lnTo>
                  <a:pt x="353" y="1115"/>
                </a:lnTo>
                <a:lnTo>
                  <a:pt x="352" y="1112"/>
                </a:lnTo>
                <a:lnTo>
                  <a:pt x="348" y="1105"/>
                </a:lnTo>
                <a:lnTo>
                  <a:pt x="347" y="1102"/>
                </a:lnTo>
                <a:lnTo>
                  <a:pt x="345" y="1098"/>
                </a:lnTo>
                <a:lnTo>
                  <a:pt x="340" y="1098"/>
                </a:lnTo>
                <a:lnTo>
                  <a:pt x="335" y="1098"/>
                </a:lnTo>
                <a:lnTo>
                  <a:pt x="326" y="1096"/>
                </a:lnTo>
                <a:lnTo>
                  <a:pt x="319" y="1096"/>
                </a:lnTo>
                <a:lnTo>
                  <a:pt x="314" y="1098"/>
                </a:lnTo>
                <a:lnTo>
                  <a:pt x="309" y="1102"/>
                </a:lnTo>
                <a:lnTo>
                  <a:pt x="302" y="1107"/>
                </a:lnTo>
                <a:lnTo>
                  <a:pt x="294" y="1112"/>
                </a:lnTo>
                <a:lnTo>
                  <a:pt x="292" y="1117"/>
                </a:lnTo>
                <a:lnTo>
                  <a:pt x="290" y="1119"/>
                </a:lnTo>
                <a:lnTo>
                  <a:pt x="287" y="1119"/>
                </a:lnTo>
                <a:lnTo>
                  <a:pt x="273" y="1125"/>
                </a:lnTo>
                <a:lnTo>
                  <a:pt x="260" y="1132"/>
                </a:lnTo>
                <a:lnTo>
                  <a:pt x="251" y="1134"/>
                </a:lnTo>
                <a:lnTo>
                  <a:pt x="242" y="1134"/>
                </a:lnTo>
                <a:lnTo>
                  <a:pt x="231" y="1131"/>
                </a:lnTo>
                <a:lnTo>
                  <a:pt x="225" y="1129"/>
                </a:lnTo>
                <a:lnTo>
                  <a:pt x="220" y="1129"/>
                </a:lnTo>
                <a:lnTo>
                  <a:pt x="215" y="1129"/>
                </a:lnTo>
                <a:lnTo>
                  <a:pt x="212" y="1132"/>
                </a:lnTo>
                <a:lnTo>
                  <a:pt x="212" y="1141"/>
                </a:lnTo>
                <a:lnTo>
                  <a:pt x="215" y="1146"/>
                </a:lnTo>
                <a:lnTo>
                  <a:pt x="220" y="1149"/>
                </a:lnTo>
                <a:lnTo>
                  <a:pt x="225" y="1153"/>
                </a:lnTo>
                <a:lnTo>
                  <a:pt x="225" y="1180"/>
                </a:lnTo>
                <a:lnTo>
                  <a:pt x="224" y="1185"/>
                </a:lnTo>
                <a:lnTo>
                  <a:pt x="222" y="1189"/>
                </a:lnTo>
                <a:lnTo>
                  <a:pt x="215" y="1194"/>
                </a:lnTo>
                <a:lnTo>
                  <a:pt x="208" y="1199"/>
                </a:lnTo>
                <a:lnTo>
                  <a:pt x="207" y="1202"/>
                </a:lnTo>
                <a:lnTo>
                  <a:pt x="205" y="1207"/>
                </a:lnTo>
                <a:lnTo>
                  <a:pt x="198" y="1213"/>
                </a:lnTo>
                <a:lnTo>
                  <a:pt x="195" y="1218"/>
                </a:lnTo>
                <a:lnTo>
                  <a:pt x="193" y="1226"/>
                </a:lnTo>
                <a:lnTo>
                  <a:pt x="191" y="1235"/>
                </a:lnTo>
                <a:lnTo>
                  <a:pt x="191" y="1255"/>
                </a:lnTo>
                <a:lnTo>
                  <a:pt x="196" y="1255"/>
                </a:lnTo>
                <a:lnTo>
                  <a:pt x="200" y="1257"/>
                </a:lnTo>
                <a:lnTo>
                  <a:pt x="203" y="1259"/>
                </a:lnTo>
                <a:lnTo>
                  <a:pt x="205" y="1262"/>
                </a:lnTo>
                <a:lnTo>
                  <a:pt x="190" y="1265"/>
                </a:lnTo>
                <a:lnTo>
                  <a:pt x="176" y="1271"/>
                </a:lnTo>
                <a:lnTo>
                  <a:pt x="160" y="1276"/>
                </a:lnTo>
                <a:lnTo>
                  <a:pt x="152" y="1276"/>
                </a:lnTo>
                <a:lnTo>
                  <a:pt x="142" y="1276"/>
                </a:lnTo>
                <a:lnTo>
                  <a:pt x="138" y="1276"/>
                </a:lnTo>
                <a:lnTo>
                  <a:pt x="121" y="1284"/>
                </a:lnTo>
                <a:lnTo>
                  <a:pt x="114" y="1288"/>
                </a:lnTo>
                <a:lnTo>
                  <a:pt x="106" y="1289"/>
                </a:lnTo>
                <a:lnTo>
                  <a:pt x="102" y="1289"/>
                </a:lnTo>
                <a:lnTo>
                  <a:pt x="62" y="1289"/>
                </a:lnTo>
                <a:lnTo>
                  <a:pt x="60" y="1291"/>
                </a:lnTo>
                <a:lnTo>
                  <a:pt x="58" y="1293"/>
                </a:lnTo>
                <a:lnTo>
                  <a:pt x="55" y="1296"/>
                </a:lnTo>
                <a:lnTo>
                  <a:pt x="50" y="1298"/>
                </a:lnTo>
                <a:lnTo>
                  <a:pt x="48" y="1300"/>
                </a:lnTo>
                <a:lnTo>
                  <a:pt x="48" y="1303"/>
                </a:lnTo>
                <a:lnTo>
                  <a:pt x="51" y="1305"/>
                </a:lnTo>
                <a:lnTo>
                  <a:pt x="51" y="1306"/>
                </a:lnTo>
                <a:lnTo>
                  <a:pt x="51" y="1310"/>
                </a:lnTo>
                <a:lnTo>
                  <a:pt x="48" y="1310"/>
                </a:lnTo>
                <a:lnTo>
                  <a:pt x="39" y="1310"/>
                </a:lnTo>
                <a:lnTo>
                  <a:pt x="34" y="1311"/>
                </a:lnTo>
                <a:lnTo>
                  <a:pt x="31" y="1315"/>
                </a:lnTo>
                <a:lnTo>
                  <a:pt x="27" y="1320"/>
                </a:lnTo>
                <a:lnTo>
                  <a:pt x="24" y="1325"/>
                </a:lnTo>
                <a:lnTo>
                  <a:pt x="21" y="1329"/>
                </a:lnTo>
                <a:lnTo>
                  <a:pt x="14" y="1330"/>
                </a:lnTo>
                <a:lnTo>
                  <a:pt x="7" y="1330"/>
                </a:lnTo>
                <a:lnTo>
                  <a:pt x="7" y="1337"/>
                </a:lnTo>
                <a:lnTo>
                  <a:pt x="9" y="1342"/>
                </a:lnTo>
                <a:lnTo>
                  <a:pt x="14" y="1342"/>
                </a:lnTo>
                <a:lnTo>
                  <a:pt x="15" y="1346"/>
                </a:lnTo>
                <a:lnTo>
                  <a:pt x="19" y="1352"/>
                </a:lnTo>
                <a:lnTo>
                  <a:pt x="22" y="1359"/>
                </a:lnTo>
                <a:lnTo>
                  <a:pt x="24" y="1359"/>
                </a:lnTo>
                <a:lnTo>
                  <a:pt x="27" y="1359"/>
                </a:lnTo>
                <a:lnTo>
                  <a:pt x="36" y="1363"/>
                </a:lnTo>
                <a:lnTo>
                  <a:pt x="44" y="1368"/>
                </a:lnTo>
                <a:lnTo>
                  <a:pt x="46" y="1371"/>
                </a:lnTo>
                <a:lnTo>
                  <a:pt x="48" y="1376"/>
                </a:lnTo>
                <a:lnTo>
                  <a:pt x="50" y="1380"/>
                </a:lnTo>
                <a:lnTo>
                  <a:pt x="51" y="1383"/>
                </a:lnTo>
                <a:lnTo>
                  <a:pt x="55" y="1385"/>
                </a:lnTo>
                <a:lnTo>
                  <a:pt x="60" y="1385"/>
                </a:lnTo>
                <a:lnTo>
                  <a:pt x="65" y="1385"/>
                </a:lnTo>
                <a:lnTo>
                  <a:pt x="68" y="1387"/>
                </a:lnTo>
                <a:lnTo>
                  <a:pt x="75" y="1398"/>
                </a:lnTo>
                <a:lnTo>
                  <a:pt x="178" y="1398"/>
                </a:lnTo>
                <a:lnTo>
                  <a:pt x="183" y="1398"/>
                </a:lnTo>
                <a:lnTo>
                  <a:pt x="188" y="1397"/>
                </a:lnTo>
                <a:lnTo>
                  <a:pt x="196" y="1393"/>
                </a:lnTo>
                <a:lnTo>
                  <a:pt x="201" y="1392"/>
                </a:lnTo>
                <a:lnTo>
                  <a:pt x="205" y="1390"/>
                </a:lnTo>
                <a:lnTo>
                  <a:pt x="208" y="1393"/>
                </a:lnTo>
                <a:lnTo>
                  <a:pt x="212" y="1398"/>
                </a:lnTo>
                <a:lnTo>
                  <a:pt x="207" y="1402"/>
                </a:lnTo>
                <a:lnTo>
                  <a:pt x="201" y="1404"/>
                </a:lnTo>
                <a:lnTo>
                  <a:pt x="188" y="1405"/>
                </a:lnTo>
                <a:lnTo>
                  <a:pt x="157" y="1405"/>
                </a:lnTo>
                <a:lnTo>
                  <a:pt x="157" y="1409"/>
                </a:lnTo>
                <a:lnTo>
                  <a:pt x="155" y="1410"/>
                </a:lnTo>
                <a:lnTo>
                  <a:pt x="148" y="1409"/>
                </a:lnTo>
                <a:lnTo>
                  <a:pt x="143" y="1410"/>
                </a:lnTo>
                <a:lnTo>
                  <a:pt x="137" y="1417"/>
                </a:lnTo>
                <a:lnTo>
                  <a:pt x="133" y="1419"/>
                </a:lnTo>
                <a:lnTo>
                  <a:pt x="130" y="1419"/>
                </a:lnTo>
                <a:lnTo>
                  <a:pt x="126" y="1421"/>
                </a:lnTo>
                <a:lnTo>
                  <a:pt x="121" y="1424"/>
                </a:lnTo>
                <a:lnTo>
                  <a:pt x="114" y="1427"/>
                </a:lnTo>
                <a:lnTo>
                  <a:pt x="111" y="1427"/>
                </a:lnTo>
                <a:lnTo>
                  <a:pt x="106" y="1426"/>
                </a:lnTo>
                <a:lnTo>
                  <a:pt x="102" y="1426"/>
                </a:lnTo>
                <a:lnTo>
                  <a:pt x="97" y="1427"/>
                </a:lnTo>
                <a:lnTo>
                  <a:pt x="92" y="1431"/>
                </a:lnTo>
                <a:lnTo>
                  <a:pt x="84" y="1436"/>
                </a:lnTo>
                <a:lnTo>
                  <a:pt x="80" y="1438"/>
                </a:lnTo>
                <a:lnTo>
                  <a:pt x="75" y="1436"/>
                </a:lnTo>
                <a:lnTo>
                  <a:pt x="70" y="1438"/>
                </a:lnTo>
                <a:lnTo>
                  <a:pt x="67" y="1439"/>
                </a:lnTo>
                <a:lnTo>
                  <a:pt x="65" y="1444"/>
                </a:lnTo>
                <a:lnTo>
                  <a:pt x="62" y="1453"/>
                </a:lnTo>
                <a:lnTo>
                  <a:pt x="56" y="1463"/>
                </a:lnTo>
                <a:lnTo>
                  <a:pt x="55" y="1463"/>
                </a:lnTo>
                <a:lnTo>
                  <a:pt x="55" y="1465"/>
                </a:lnTo>
                <a:lnTo>
                  <a:pt x="53" y="1465"/>
                </a:lnTo>
                <a:lnTo>
                  <a:pt x="46" y="1467"/>
                </a:lnTo>
                <a:lnTo>
                  <a:pt x="44" y="1467"/>
                </a:lnTo>
                <a:lnTo>
                  <a:pt x="41" y="1467"/>
                </a:lnTo>
                <a:lnTo>
                  <a:pt x="36" y="1467"/>
                </a:lnTo>
                <a:lnTo>
                  <a:pt x="33" y="1468"/>
                </a:lnTo>
                <a:lnTo>
                  <a:pt x="29" y="1470"/>
                </a:lnTo>
                <a:lnTo>
                  <a:pt x="27" y="1473"/>
                </a:lnTo>
                <a:lnTo>
                  <a:pt x="34" y="1477"/>
                </a:lnTo>
                <a:lnTo>
                  <a:pt x="36" y="1479"/>
                </a:lnTo>
                <a:lnTo>
                  <a:pt x="41" y="1480"/>
                </a:lnTo>
                <a:lnTo>
                  <a:pt x="46" y="1482"/>
                </a:lnTo>
                <a:lnTo>
                  <a:pt x="56" y="1482"/>
                </a:lnTo>
                <a:lnTo>
                  <a:pt x="67" y="1480"/>
                </a:lnTo>
                <a:lnTo>
                  <a:pt x="75" y="1480"/>
                </a:lnTo>
                <a:lnTo>
                  <a:pt x="79" y="1480"/>
                </a:lnTo>
                <a:lnTo>
                  <a:pt x="97" y="1479"/>
                </a:lnTo>
                <a:lnTo>
                  <a:pt x="108" y="1477"/>
                </a:lnTo>
                <a:lnTo>
                  <a:pt x="116" y="1473"/>
                </a:lnTo>
                <a:lnTo>
                  <a:pt x="121" y="1477"/>
                </a:lnTo>
                <a:lnTo>
                  <a:pt x="128" y="1479"/>
                </a:lnTo>
                <a:lnTo>
                  <a:pt x="135" y="1480"/>
                </a:lnTo>
                <a:lnTo>
                  <a:pt x="143" y="1480"/>
                </a:lnTo>
                <a:lnTo>
                  <a:pt x="147" y="1479"/>
                </a:lnTo>
                <a:lnTo>
                  <a:pt x="148" y="1477"/>
                </a:lnTo>
                <a:lnTo>
                  <a:pt x="148" y="1475"/>
                </a:lnTo>
                <a:lnTo>
                  <a:pt x="150" y="1473"/>
                </a:lnTo>
                <a:lnTo>
                  <a:pt x="160" y="1472"/>
                </a:lnTo>
                <a:lnTo>
                  <a:pt x="174" y="1473"/>
                </a:lnTo>
                <a:lnTo>
                  <a:pt x="190" y="1473"/>
                </a:lnTo>
                <a:lnTo>
                  <a:pt x="205" y="1473"/>
                </a:lnTo>
                <a:lnTo>
                  <a:pt x="207" y="1472"/>
                </a:lnTo>
                <a:lnTo>
                  <a:pt x="208" y="1470"/>
                </a:lnTo>
                <a:lnTo>
                  <a:pt x="212" y="1467"/>
                </a:lnTo>
                <a:lnTo>
                  <a:pt x="217" y="1465"/>
                </a:lnTo>
                <a:lnTo>
                  <a:pt x="219" y="1463"/>
                </a:lnTo>
                <a:lnTo>
                  <a:pt x="219" y="1460"/>
                </a:lnTo>
                <a:lnTo>
                  <a:pt x="220" y="1456"/>
                </a:lnTo>
                <a:lnTo>
                  <a:pt x="224" y="1455"/>
                </a:lnTo>
                <a:lnTo>
                  <a:pt x="232" y="1453"/>
                </a:lnTo>
                <a:lnTo>
                  <a:pt x="234" y="1462"/>
                </a:lnTo>
                <a:lnTo>
                  <a:pt x="234" y="1468"/>
                </a:lnTo>
                <a:lnTo>
                  <a:pt x="232" y="1475"/>
                </a:lnTo>
                <a:lnTo>
                  <a:pt x="229" y="1479"/>
                </a:lnTo>
                <a:lnTo>
                  <a:pt x="225" y="1482"/>
                </a:lnTo>
                <a:lnTo>
                  <a:pt x="220" y="1485"/>
                </a:lnTo>
                <a:lnTo>
                  <a:pt x="210" y="1489"/>
                </a:lnTo>
                <a:lnTo>
                  <a:pt x="184" y="1492"/>
                </a:lnTo>
                <a:lnTo>
                  <a:pt x="172" y="1496"/>
                </a:lnTo>
                <a:lnTo>
                  <a:pt x="167" y="1497"/>
                </a:lnTo>
                <a:lnTo>
                  <a:pt x="164" y="1501"/>
                </a:lnTo>
                <a:lnTo>
                  <a:pt x="159" y="1501"/>
                </a:lnTo>
                <a:lnTo>
                  <a:pt x="155" y="1502"/>
                </a:lnTo>
                <a:lnTo>
                  <a:pt x="152" y="1504"/>
                </a:lnTo>
                <a:lnTo>
                  <a:pt x="150" y="1508"/>
                </a:lnTo>
                <a:lnTo>
                  <a:pt x="140" y="1508"/>
                </a:lnTo>
                <a:lnTo>
                  <a:pt x="137" y="1509"/>
                </a:lnTo>
                <a:lnTo>
                  <a:pt x="133" y="1511"/>
                </a:lnTo>
                <a:lnTo>
                  <a:pt x="131" y="1514"/>
                </a:lnTo>
                <a:lnTo>
                  <a:pt x="130" y="1518"/>
                </a:lnTo>
                <a:lnTo>
                  <a:pt x="130" y="1528"/>
                </a:lnTo>
                <a:lnTo>
                  <a:pt x="137" y="1530"/>
                </a:lnTo>
                <a:lnTo>
                  <a:pt x="142" y="1528"/>
                </a:lnTo>
                <a:lnTo>
                  <a:pt x="150" y="1525"/>
                </a:lnTo>
                <a:lnTo>
                  <a:pt x="159" y="1521"/>
                </a:lnTo>
                <a:lnTo>
                  <a:pt x="164" y="1519"/>
                </a:lnTo>
                <a:lnTo>
                  <a:pt x="171" y="1521"/>
                </a:lnTo>
                <a:lnTo>
                  <a:pt x="176" y="1523"/>
                </a:lnTo>
                <a:lnTo>
                  <a:pt x="181" y="1523"/>
                </a:lnTo>
                <a:lnTo>
                  <a:pt x="186" y="1521"/>
                </a:lnTo>
                <a:lnTo>
                  <a:pt x="190" y="1518"/>
                </a:lnTo>
                <a:lnTo>
                  <a:pt x="193" y="1516"/>
                </a:lnTo>
                <a:lnTo>
                  <a:pt x="195" y="1514"/>
                </a:lnTo>
                <a:lnTo>
                  <a:pt x="196" y="1516"/>
                </a:lnTo>
                <a:lnTo>
                  <a:pt x="198" y="1521"/>
                </a:lnTo>
                <a:lnTo>
                  <a:pt x="196" y="1525"/>
                </a:lnTo>
                <a:lnTo>
                  <a:pt x="193" y="1526"/>
                </a:lnTo>
                <a:lnTo>
                  <a:pt x="184" y="1528"/>
                </a:lnTo>
                <a:lnTo>
                  <a:pt x="184" y="1531"/>
                </a:lnTo>
                <a:lnTo>
                  <a:pt x="183" y="1533"/>
                </a:lnTo>
                <a:lnTo>
                  <a:pt x="178" y="1535"/>
                </a:lnTo>
                <a:lnTo>
                  <a:pt x="143" y="1535"/>
                </a:lnTo>
                <a:lnTo>
                  <a:pt x="137" y="1540"/>
                </a:lnTo>
                <a:lnTo>
                  <a:pt x="126" y="1542"/>
                </a:lnTo>
                <a:lnTo>
                  <a:pt x="114" y="1542"/>
                </a:lnTo>
                <a:lnTo>
                  <a:pt x="102" y="1542"/>
                </a:lnTo>
                <a:lnTo>
                  <a:pt x="102" y="1547"/>
                </a:lnTo>
                <a:lnTo>
                  <a:pt x="101" y="1550"/>
                </a:lnTo>
                <a:lnTo>
                  <a:pt x="99" y="1554"/>
                </a:lnTo>
                <a:lnTo>
                  <a:pt x="96" y="1555"/>
                </a:lnTo>
                <a:lnTo>
                  <a:pt x="94" y="1562"/>
                </a:lnTo>
                <a:lnTo>
                  <a:pt x="96" y="1566"/>
                </a:lnTo>
                <a:lnTo>
                  <a:pt x="97" y="1569"/>
                </a:lnTo>
                <a:lnTo>
                  <a:pt x="101" y="1571"/>
                </a:lnTo>
                <a:lnTo>
                  <a:pt x="106" y="1576"/>
                </a:lnTo>
                <a:lnTo>
                  <a:pt x="108" y="1579"/>
                </a:lnTo>
                <a:lnTo>
                  <a:pt x="109" y="1583"/>
                </a:lnTo>
                <a:lnTo>
                  <a:pt x="118" y="1583"/>
                </a:lnTo>
                <a:lnTo>
                  <a:pt x="125" y="1581"/>
                </a:lnTo>
                <a:lnTo>
                  <a:pt x="130" y="1577"/>
                </a:lnTo>
                <a:lnTo>
                  <a:pt x="137" y="1576"/>
                </a:lnTo>
                <a:lnTo>
                  <a:pt x="138" y="1571"/>
                </a:lnTo>
                <a:lnTo>
                  <a:pt x="140" y="1569"/>
                </a:lnTo>
                <a:lnTo>
                  <a:pt x="143" y="1569"/>
                </a:lnTo>
                <a:lnTo>
                  <a:pt x="159" y="1567"/>
                </a:lnTo>
                <a:lnTo>
                  <a:pt x="172" y="1564"/>
                </a:lnTo>
                <a:lnTo>
                  <a:pt x="186" y="1560"/>
                </a:lnTo>
                <a:lnTo>
                  <a:pt x="195" y="1560"/>
                </a:lnTo>
                <a:lnTo>
                  <a:pt x="205" y="1562"/>
                </a:lnTo>
                <a:lnTo>
                  <a:pt x="207" y="1566"/>
                </a:lnTo>
                <a:lnTo>
                  <a:pt x="208" y="1567"/>
                </a:lnTo>
                <a:lnTo>
                  <a:pt x="213" y="1567"/>
                </a:lnTo>
                <a:lnTo>
                  <a:pt x="219" y="1569"/>
                </a:lnTo>
                <a:lnTo>
                  <a:pt x="222" y="1572"/>
                </a:lnTo>
                <a:lnTo>
                  <a:pt x="224" y="1574"/>
                </a:lnTo>
                <a:lnTo>
                  <a:pt x="225" y="1577"/>
                </a:lnTo>
                <a:lnTo>
                  <a:pt x="225" y="1583"/>
                </a:lnTo>
                <a:lnTo>
                  <a:pt x="225" y="1586"/>
                </a:lnTo>
                <a:lnTo>
                  <a:pt x="225" y="1603"/>
                </a:lnTo>
                <a:lnTo>
                  <a:pt x="234" y="1603"/>
                </a:lnTo>
                <a:lnTo>
                  <a:pt x="241" y="1601"/>
                </a:lnTo>
                <a:lnTo>
                  <a:pt x="254" y="1598"/>
                </a:lnTo>
                <a:lnTo>
                  <a:pt x="266" y="1593"/>
                </a:lnTo>
                <a:lnTo>
                  <a:pt x="271" y="1591"/>
                </a:lnTo>
                <a:lnTo>
                  <a:pt x="280" y="1589"/>
                </a:lnTo>
                <a:lnTo>
                  <a:pt x="321" y="1589"/>
                </a:lnTo>
                <a:lnTo>
                  <a:pt x="326" y="1591"/>
                </a:lnTo>
                <a:lnTo>
                  <a:pt x="329" y="1595"/>
                </a:lnTo>
                <a:lnTo>
                  <a:pt x="336" y="1601"/>
                </a:lnTo>
                <a:lnTo>
                  <a:pt x="340" y="1605"/>
                </a:lnTo>
                <a:lnTo>
                  <a:pt x="343" y="1608"/>
                </a:lnTo>
                <a:lnTo>
                  <a:pt x="348" y="1610"/>
                </a:lnTo>
                <a:lnTo>
                  <a:pt x="355" y="1610"/>
                </a:lnTo>
                <a:lnTo>
                  <a:pt x="357" y="1606"/>
                </a:lnTo>
                <a:lnTo>
                  <a:pt x="360" y="1605"/>
                </a:lnTo>
                <a:lnTo>
                  <a:pt x="369" y="1603"/>
                </a:lnTo>
                <a:lnTo>
                  <a:pt x="369" y="1589"/>
                </a:lnTo>
                <a:lnTo>
                  <a:pt x="369" y="1586"/>
                </a:lnTo>
                <a:lnTo>
                  <a:pt x="372" y="1584"/>
                </a:lnTo>
                <a:lnTo>
                  <a:pt x="374" y="1586"/>
                </a:lnTo>
                <a:lnTo>
                  <a:pt x="376" y="1589"/>
                </a:lnTo>
                <a:lnTo>
                  <a:pt x="379" y="1596"/>
                </a:lnTo>
                <a:lnTo>
                  <a:pt x="384" y="1603"/>
                </a:lnTo>
                <a:lnTo>
                  <a:pt x="387" y="1606"/>
                </a:lnTo>
                <a:lnTo>
                  <a:pt x="393" y="1608"/>
                </a:lnTo>
                <a:lnTo>
                  <a:pt x="398" y="1610"/>
                </a:lnTo>
                <a:lnTo>
                  <a:pt x="403" y="1610"/>
                </a:lnTo>
                <a:lnTo>
                  <a:pt x="408" y="1608"/>
                </a:lnTo>
                <a:lnTo>
                  <a:pt x="411" y="1606"/>
                </a:lnTo>
                <a:lnTo>
                  <a:pt x="418" y="1598"/>
                </a:lnTo>
                <a:lnTo>
                  <a:pt x="423" y="1589"/>
                </a:lnTo>
                <a:lnTo>
                  <a:pt x="427" y="1586"/>
                </a:lnTo>
                <a:lnTo>
                  <a:pt x="430" y="1583"/>
                </a:lnTo>
                <a:lnTo>
                  <a:pt x="432" y="1588"/>
                </a:lnTo>
                <a:lnTo>
                  <a:pt x="435" y="1593"/>
                </a:lnTo>
                <a:lnTo>
                  <a:pt x="444" y="1600"/>
                </a:lnTo>
                <a:lnTo>
                  <a:pt x="454" y="1605"/>
                </a:lnTo>
                <a:lnTo>
                  <a:pt x="464" y="1610"/>
                </a:lnTo>
                <a:lnTo>
                  <a:pt x="469" y="1601"/>
                </a:lnTo>
                <a:lnTo>
                  <a:pt x="471" y="1596"/>
                </a:lnTo>
                <a:lnTo>
                  <a:pt x="471" y="1589"/>
                </a:lnTo>
                <a:lnTo>
                  <a:pt x="471" y="1584"/>
                </a:lnTo>
                <a:lnTo>
                  <a:pt x="473" y="1581"/>
                </a:lnTo>
                <a:lnTo>
                  <a:pt x="474" y="1577"/>
                </a:lnTo>
                <a:lnTo>
                  <a:pt x="478" y="1576"/>
                </a:lnTo>
                <a:lnTo>
                  <a:pt x="495" y="1574"/>
                </a:lnTo>
                <a:lnTo>
                  <a:pt x="508" y="1571"/>
                </a:lnTo>
                <a:lnTo>
                  <a:pt x="524" y="1566"/>
                </a:lnTo>
                <a:lnTo>
                  <a:pt x="539" y="1562"/>
                </a:lnTo>
                <a:lnTo>
                  <a:pt x="539" y="1557"/>
                </a:lnTo>
                <a:lnTo>
                  <a:pt x="541" y="1554"/>
                </a:lnTo>
                <a:lnTo>
                  <a:pt x="543" y="1550"/>
                </a:lnTo>
                <a:lnTo>
                  <a:pt x="546" y="1548"/>
                </a:lnTo>
                <a:lnTo>
                  <a:pt x="548" y="1537"/>
                </a:lnTo>
                <a:lnTo>
                  <a:pt x="546" y="1526"/>
                </a:lnTo>
                <a:lnTo>
                  <a:pt x="544" y="1519"/>
                </a:lnTo>
                <a:lnTo>
                  <a:pt x="541" y="1513"/>
                </a:lnTo>
                <a:lnTo>
                  <a:pt x="541" y="1511"/>
                </a:lnTo>
                <a:lnTo>
                  <a:pt x="539" y="1508"/>
                </a:lnTo>
                <a:lnTo>
                  <a:pt x="539" y="1506"/>
                </a:lnTo>
                <a:lnTo>
                  <a:pt x="534" y="1502"/>
                </a:lnTo>
                <a:lnTo>
                  <a:pt x="531" y="1499"/>
                </a:lnTo>
                <a:lnTo>
                  <a:pt x="529" y="1497"/>
                </a:lnTo>
                <a:lnTo>
                  <a:pt x="529" y="1492"/>
                </a:lnTo>
                <a:lnTo>
                  <a:pt x="531" y="1491"/>
                </a:lnTo>
                <a:lnTo>
                  <a:pt x="532" y="1487"/>
                </a:lnTo>
                <a:lnTo>
                  <a:pt x="532" y="1480"/>
                </a:lnTo>
                <a:lnTo>
                  <a:pt x="541" y="1485"/>
                </a:lnTo>
                <a:lnTo>
                  <a:pt x="548" y="1492"/>
                </a:lnTo>
                <a:lnTo>
                  <a:pt x="555" y="1499"/>
                </a:lnTo>
                <a:lnTo>
                  <a:pt x="560" y="1508"/>
                </a:lnTo>
                <a:lnTo>
                  <a:pt x="577" y="1508"/>
                </a:lnTo>
                <a:lnTo>
                  <a:pt x="584" y="1509"/>
                </a:lnTo>
                <a:lnTo>
                  <a:pt x="585" y="1511"/>
                </a:lnTo>
                <a:lnTo>
                  <a:pt x="587" y="1514"/>
                </a:lnTo>
                <a:lnTo>
                  <a:pt x="584" y="1519"/>
                </a:lnTo>
                <a:lnTo>
                  <a:pt x="580" y="1521"/>
                </a:lnTo>
                <a:lnTo>
                  <a:pt x="568" y="1523"/>
                </a:lnTo>
                <a:lnTo>
                  <a:pt x="561" y="1523"/>
                </a:lnTo>
                <a:lnTo>
                  <a:pt x="558" y="1526"/>
                </a:lnTo>
                <a:lnTo>
                  <a:pt x="556" y="1533"/>
                </a:lnTo>
                <a:lnTo>
                  <a:pt x="560" y="1542"/>
                </a:lnTo>
                <a:lnTo>
                  <a:pt x="560" y="1547"/>
                </a:lnTo>
                <a:lnTo>
                  <a:pt x="563" y="1548"/>
                </a:lnTo>
                <a:lnTo>
                  <a:pt x="566" y="1548"/>
                </a:lnTo>
                <a:lnTo>
                  <a:pt x="573" y="1548"/>
                </a:lnTo>
                <a:lnTo>
                  <a:pt x="578" y="1548"/>
                </a:lnTo>
                <a:lnTo>
                  <a:pt x="584" y="1548"/>
                </a:lnTo>
                <a:lnTo>
                  <a:pt x="587" y="1550"/>
                </a:lnTo>
                <a:lnTo>
                  <a:pt x="587" y="1555"/>
                </a:lnTo>
                <a:lnTo>
                  <a:pt x="601" y="1555"/>
                </a:lnTo>
                <a:lnTo>
                  <a:pt x="602" y="1550"/>
                </a:lnTo>
                <a:lnTo>
                  <a:pt x="604" y="1548"/>
                </a:lnTo>
                <a:lnTo>
                  <a:pt x="607" y="1548"/>
                </a:lnTo>
                <a:lnTo>
                  <a:pt x="616" y="1548"/>
                </a:lnTo>
                <a:lnTo>
                  <a:pt x="624" y="1547"/>
                </a:lnTo>
                <a:lnTo>
                  <a:pt x="638" y="1542"/>
                </a:lnTo>
                <a:lnTo>
                  <a:pt x="652" y="1537"/>
                </a:lnTo>
                <a:lnTo>
                  <a:pt x="659" y="1535"/>
                </a:lnTo>
                <a:lnTo>
                  <a:pt x="669" y="1535"/>
                </a:lnTo>
                <a:lnTo>
                  <a:pt x="676" y="1521"/>
                </a:lnTo>
                <a:lnTo>
                  <a:pt x="682" y="1508"/>
                </a:lnTo>
                <a:lnTo>
                  <a:pt x="686" y="1502"/>
                </a:lnTo>
                <a:lnTo>
                  <a:pt x="688" y="1496"/>
                </a:lnTo>
                <a:lnTo>
                  <a:pt x="691" y="1491"/>
                </a:lnTo>
                <a:lnTo>
                  <a:pt x="693" y="1489"/>
                </a:lnTo>
                <a:lnTo>
                  <a:pt x="696" y="1487"/>
                </a:lnTo>
                <a:lnTo>
                  <a:pt x="700" y="1489"/>
                </a:lnTo>
                <a:lnTo>
                  <a:pt x="701" y="1492"/>
                </a:lnTo>
                <a:lnTo>
                  <a:pt x="703" y="1501"/>
                </a:lnTo>
                <a:lnTo>
                  <a:pt x="706" y="1501"/>
                </a:lnTo>
                <a:lnTo>
                  <a:pt x="708" y="1502"/>
                </a:lnTo>
                <a:lnTo>
                  <a:pt x="710" y="1508"/>
                </a:lnTo>
                <a:lnTo>
                  <a:pt x="715" y="1511"/>
                </a:lnTo>
                <a:lnTo>
                  <a:pt x="722" y="1513"/>
                </a:lnTo>
                <a:lnTo>
                  <a:pt x="729" y="1514"/>
                </a:lnTo>
                <a:lnTo>
                  <a:pt x="737" y="1514"/>
                </a:lnTo>
                <a:lnTo>
                  <a:pt x="739" y="1513"/>
                </a:lnTo>
                <a:lnTo>
                  <a:pt x="741" y="1511"/>
                </a:lnTo>
                <a:lnTo>
                  <a:pt x="744" y="1508"/>
                </a:lnTo>
                <a:lnTo>
                  <a:pt x="746" y="1502"/>
                </a:lnTo>
                <a:lnTo>
                  <a:pt x="747" y="1501"/>
                </a:lnTo>
                <a:lnTo>
                  <a:pt x="751" y="1501"/>
                </a:lnTo>
                <a:lnTo>
                  <a:pt x="756" y="1497"/>
                </a:lnTo>
                <a:lnTo>
                  <a:pt x="761" y="1494"/>
                </a:lnTo>
                <a:lnTo>
                  <a:pt x="763" y="1491"/>
                </a:lnTo>
                <a:lnTo>
                  <a:pt x="770" y="1485"/>
                </a:lnTo>
                <a:lnTo>
                  <a:pt x="776" y="1479"/>
                </a:lnTo>
                <a:lnTo>
                  <a:pt x="783" y="1472"/>
                </a:lnTo>
                <a:lnTo>
                  <a:pt x="792" y="1467"/>
                </a:lnTo>
                <a:lnTo>
                  <a:pt x="795" y="1467"/>
                </a:lnTo>
                <a:lnTo>
                  <a:pt x="819" y="1467"/>
                </a:lnTo>
                <a:lnTo>
                  <a:pt x="819" y="1460"/>
                </a:lnTo>
                <a:lnTo>
                  <a:pt x="819" y="1453"/>
                </a:lnTo>
                <a:lnTo>
                  <a:pt x="821" y="1448"/>
                </a:lnTo>
                <a:lnTo>
                  <a:pt x="826" y="1446"/>
                </a:lnTo>
                <a:lnTo>
                  <a:pt x="828" y="1450"/>
                </a:lnTo>
                <a:lnTo>
                  <a:pt x="831" y="1451"/>
                </a:lnTo>
                <a:lnTo>
                  <a:pt x="840" y="1453"/>
                </a:lnTo>
                <a:lnTo>
                  <a:pt x="840" y="1456"/>
                </a:lnTo>
                <a:lnTo>
                  <a:pt x="841" y="1458"/>
                </a:lnTo>
                <a:lnTo>
                  <a:pt x="846" y="1460"/>
                </a:lnTo>
                <a:lnTo>
                  <a:pt x="848" y="1462"/>
                </a:lnTo>
                <a:lnTo>
                  <a:pt x="850" y="1463"/>
                </a:lnTo>
                <a:lnTo>
                  <a:pt x="853" y="1467"/>
                </a:lnTo>
                <a:lnTo>
                  <a:pt x="858" y="1468"/>
                </a:lnTo>
                <a:lnTo>
                  <a:pt x="860" y="1470"/>
                </a:lnTo>
                <a:lnTo>
                  <a:pt x="860" y="1473"/>
                </a:lnTo>
                <a:lnTo>
                  <a:pt x="872" y="1472"/>
                </a:lnTo>
                <a:lnTo>
                  <a:pt x="882" y="1472"/>
                </a:lnTo>
                <a:lnTo>
                  <a:pt x="891" y="1473"/>
                </a:lnTo>
                <a:lnTo>
                  <a:pt x="898" y="1477"/>
                </a:lnTo>
                <a:lnTo>
                  <a:pt x="913" y="1482"/>
                </a:lnTo>
                <a:lnTo>
                  <a:pt x="928" y="1487"/>
                </a:lnTo>
                <a:lnTo>
                  <a:pt x="932" y="1482"/>
                </a:lnTo>
                <a:lnTo>
                  <a:pt x="933" y="1475"/>
                </a:lnTo>
                <a:lnTo>
                  <a:pt x="937" y="1470"/>
                </a:lnTo>
                <a:lnTo>
                  <a:pt x="938" y="1468"/>
                </a:lnTo>
                <a:lnTo>
                  <a:pt x="942" y="1467"/>
                </a:lnTo>
                <a:lnTo>
                  <a:pt x="942" y="1460"/>
                </a:lnTo>
                <a:lnTo>
                  <a:pt x="942" y="1453"/>
                </a:lnTo>
                <a:lnTo>
                  <a:pt x="944" y="1448"/>
                </a:lnTo>
                <a:lnTo>
                  <a:pt x="949" y="1446"/>
                </a:lnTo>
                <a:lnTo>
                  <a:pt x="954" y="1446"/>
                </a:lnTo>
                <a:lnTo>
                  <a:pt x="957" y="1448"/>
                </a:lnTo>
                <a:lnTo>
                  <a:pt x="961" y="1450"/>
                </a:lnTo>
                <a:lnTo>
                  <a:pt x="962" y="1453"/>
                </a:lnTo>
                <a:lnTo>
                  <a:pt x="962" y="1460"/>
                </a:lnTo>
                <a:lnTo>
                  <a:pt x="962" y="1467"/>
                </a:lnTo>
                <a:lnTo>
                  <a:pt x="961" y="1472"/>
                </a:lnTo>
                <a:lnTo>
                  <a:pt x="955" y="1473"/>
                </a:lnTo>
                <a:lnTo>
                  <a:pt x="954" y="1479"/>
                </a:lnTo>
                <a:lnTo>
                  <a:pt x="952" y="1480"/>
                </a:lnTo>
                <a:lnTo>
                  <a:pt x="949" y="1480"/>
                </a:lnTo>
                <a:lnTo>
                  <a:pt x="949" y="1489"/>
                </a:lnTo>
                <a:lnTo>
                  <a:pt x="950" y="1494"/>
                </a:lnTo>
                <a:lnTo>
                  <a:pt x="955" y="1494"/>
                </a:lnTo>
                <a:lnTo>
                  <a:pt x="961" y="1494"/>
                </a:lnTo>
                <a:lnTo>
                  <a:pt x="973" y="1489"/>
                </a:lnTo>
                <a:lnTo>
                  <a:pt x="978" y="1487"/>
                </a:lnTo>
                <a:lnTo>
                  <a:pt x="983" y="1487"/>
                </a:lnTo>
                <a:lnTo>
                  <a:pt x="986" y="1482"/>
                </a:lnTo>
                <a:lnTo>
                  <a:pt x="988" y="1475"/>
                </a:lnTo>
                <a:lnTo>
                  <a:pt x="991" y="1470"/>
                </a:lnTo>
                <a:lnTo>
                  <a:pt x="993" y="1468"/>
                </a:lnTo>
                <a:lnTo>
                  <a:pt x="996" y="1467"/>
                </a:lnTo>
                <a:lnTo>
                  <a:pt x="1002" y="1468"/>
                </a:lnTo>
                <a:lnTo>
                  <a:pt x="1003" y="1470"/>
                </a:lnTo>
                <a:lnTo>
                  <a:pt x="1003" y="1473"/>
                </a:lnTo>
                <a:lnTo>
                  <a:pt x="1030" y="1473"/>
                </a:lnTo>
                <a:lnTo>
                  <a:pt x="1030" y="1480"/>
                </a:lnTo>
                <a:lnTo>
                  <a:pt x="1032" y="1485"/>
                </a:lnTo>
                <a:lnTo>
                  <a:pt x="1036" y="1489"/>
                </a:lnTo>
                <a:lnTo>
                  <a:pt x="1037" y="1494"/>
                </a:lnTo>
                <a:lnTo>
                  <a:pt x="1039" y="1496"/>
                </a:lnTo>
                <a:lnTo>
                  <a:pt x="1041" y="1497"/>
                </a:lnTo>
                <a:lnTo>
                  <a:pt x="1044" y="1501"/>
                </a:lnTo>
                <a:lnTo>
                  <a:pt x="1049" y="1502"/>
                </a:lnTo>
                <a:lnTo>
                  <a:pt x="1051" y="1504"/>
                </a:lnTo>
                <a:lnTo>
                  <a:pt x="1051" y="1508"/>
                </a:lnTo>
                <a:lnTo>
                  <a:pt x="1056" y="1508"/>
                </a:lnTo>
                <a:lnTo>
                  <a:pt x="1061" y="1508"/>
                </a:lnTo>
                <a:lnTo>
                  <a:pt x="1066" y="1502"/>
                </a:lnTo>
                <a:lnTo>
                  <a:pt x="1073" y="1499"/>
                </a:lnTo>
                <a:lnTo>
                  <a:pt x="1078" y="1499"/>
                </a:lnTo>
                <a:lnTo>
                  <a:pt x="1085" y="1501"/>
                </a:lnTo>
                <a:lnTo>
                  <a:pt x="1090" y="1502"/>
                </a:lnTo>
                <a:lnTo>
                  <a:pt x="1092" y="1504"/>
                </a:lnTo>
                <a:lnTo>
                  <a:pt x="1092" y="1508"/>
                </a:lnTo>
                <a:lnTo>
                  <a:pt x="1100" y="1508"/>
                </a:lnTo>
                <a:lnTo>
                  <a:pt x="1107" y="1506"/>
                </a:lnTo>
                <a:lnTo>
                  <a:pt x="1112" y="1502"/>
                </a:lnTo>
                <a:lnTo>
                  <a:pt x="1119" y="1501"/>
                </a:lnTo>
                <a:lnTo>
                  <a:pt x="1119" y="1485"/>
                </a:lnTo>
                <a:lnTo>
                  <a:pt x="1117" y="1475"/>
                </a:lnTo>
                <a:lnTo>
                  <a:pt x="1114" y="1465"/>
                </a:lnTo>
                <a:lnTo>
                  <a:pt x="1112" y="1453"/>
                </a:lnTo>
                <a:lnTo>
                  <a:pt x="1106" y="1453"/>
                </a:lnTo>
                <a:lnTo>
                  <a:pt x="1102" y="1451"/>
                </a:lnTo>
                <a:lnTo>
                  <a:pt x="1099" y="1450"/>
                </a:lnTo>
                <a:lnTo>
                  <a:pt x="1097" y="1444"/>
                </a:lnTo>
                <a:lnTo>
                  <a:pt x="1094" y="1436"/>
                </a:lnTo>
                <a:lnTo>
                  <a:pt x="1092" y="1426"/>
                </a:lnTo>
                <a:lnTo>
                  <a:pt x="1099" y="1427"/>
                </a:lnTo>
                <a:lnTo>
                  <a:pt x="1106" y="1429"/>
                </a:lnTo>
                <a:lnTo>
                  <a:pt x="1111" y="1433"/>
                </a:lnTo>
                <a:lnTo>
                  <a:pt x="1119" y="1433"/>
                </a:lnTo>
                <a:lnTo>
                  <a:pt x="1123" y="1426"/>
                </a:lnTo>
                <a:lnTo>
                  <a:pt x="1128" y="1419"/>
                </a:lnTo>
                <a:lnTo>
                  <a:pt x="1131" y="1415"/>
                </a:lnTo>
                <a:lnTo>
                  <a:pt x="1136" y="1414"/>
                </a:lnTo>
                <a:lnTo>
                  <a:pt x="1141" y="1412"/>
                </a:lnTo>
                <a:lnTo>
                  <a:pt x="1146" y="1412"/>
                </a:lnTo>
                <a:lnTo>
                  <a:pt x="1155" y="1395"/>
                </a:lnTo>
                <a:lnTo>
                  <a:pt x="1160" y="1388"/>
                </a:lnTo>
                <a:lnTo>
                  <a:pt x="1167" y="1381"/>
                </a:lnTo>
                <a:lnTo>
                  <a:pt x="1169" y="1378"/>
                </a:lnTo>
                <a:lnTo>
                  <a:pt x="1172" y="1378"/>
                </a:lnTo>
                <a:lnTo>
                  <a:pt x="1175" y="1378"/>
                </a:lnTo>
                <a:lnTo>
                  <a:pt x="1177" y="1378"/>
                </a:lnTo>
                <a:lnTo>
                  <a:pt x="1179" y="1369"/>
                </a:lnTo>
                <a:lnTo>
                  <a:pt x="1181" y="1368"/>
                </a:lnTo>
                <a:lnTo>
                  <a:pt x="1187" y="1361"/>
                </a:lnTo>
                <a:lnTo>
                  <a:pt x="1189" y="1359"/>
                </a:lnTo>
                <a:lnTo>
                  <a:pt x="1196" y="1354"/>
                </a:lnTo>
                <a:lnTo>
                  <a:pt x="1198" y="1347"/>
                </a:lnTo>
                <a:lnTo>
                  <a:pt x="1199" y="1340"/>
                </a:lnTo>
                <a:lnTo>
                  <a:pt x="1201" y="1329"/>
                </a:lnTo>
                <a:lnTo>
                  <a:pt x="1201" y="1327"/>
                </a:lnTo>
                <a:lnTo>
                  <a:pt x="1203" y="1317"/>
                </a:lnTo>
                <a:lnTo>
                  <a:pt x="1203" y="1313"/>
                </a:lnTo>
                <a:lnTo>
                  <a:pt x="1204" y="1310"/>
                </a:lnTo>
                <a:lnTo>
                  <a:pt x="1206" y="1306"/>
                </a:lnTo>
                <a:lnTo>
                  <a:pt x="1213" y="1300"/>
                </a:lnTo>
                <a:lnTo>
                  <a:pt x="1216" y="1298"/>
                </a:lnTo>
                <a:lnTo>
                  <a:pt x="1218" y="1298"/>
                </a:lnTo>
                <a:lnTo>
                  <a:pt x="1222" y="1296"/>
                </a:lnTo>
                <a:lnTo>
                  <a:pt x="1225" y="1293"/>
                </a:lnTo>
                <a:lnTo>
                  <a:pt x="1228" y="1289"/>
                </a:lnTo>
                <a:lnTo>
                  <a:pt x="1239" y="1286"/>
                </a:lnTo>
                <a:lnTo>
                  <a:pt x="1244" y="1284"/>
                </a:lnTo>
                <a:lnTo>
                  <a:pt x="1247" y="1281"/>
                </a:lnTo>
                <a:lnTo>
                  <a:pt x="1249" y="1274"/>
                </a:lnTo>
                <a:lnTo>
                  <a:pt x="1249" y="1267"/>
                </a:lnTo>
                <a:lnTo>
                  <a:pt x="1251" y="1264"/>
                </a:lnTo>
                <a:lnTo>
                  <a:pt x="1251" y="1262"/>
                </a:lnTo>
                <a:lnTo>
                  <a:pt x="1249" y="1260"/>
                </a:lnTo>
                <a:lnTo>
                  <a:pt x="1251" y="1257"/>
                </a:lnTo>
                <a:lnTo>
                  <a:pt x="1256" y="1252"/>
                </a:lnTo>
                <a:lnTo>
                  <a:pt x="1256" y="1247"/>
                </a:lnTo>
                <a:lnTo>
                  <a:pt x="1256" y="1242"/>
                </a:lnTo>
                <a:lnTo>
                  <a:pt x="1263" y="1238"/>
                </a:lnTo>
                <a:lnTo>
                  <a:pt x="1268" y="1233"/>
                </a:lnTo>
                <a:lnTo>
                  <a:pt x="1273" y="1228"/>
                </a:lnTo>
                <a:lnTo>
                  <a:pt x="1276" y="1221"/>
                </a:lnTo>
                <a:lnTo>
                  <a:pt x="1281" y="1218"/>
                </a:lnTo>
                <a:lnTo>
                  <a:pt x="1286" y="1214"/>
                </a:lnTo>
                <a:lnTo>
                  <a:pt x="1288" y="1209"/>
                </a:lnTo>
                <a:lnTo>
                  <a:pt x="1290" y="1201"/>
                </a:lnTo>
                <a:lnTo>
                  <a:pt x="1290" y="1160"/>
                </a:lnTo>
                <a:lnTo>
                  <a:pt x="1293" y="1155"/>
                </a:lnTo>
                <a:lnTo>
                  <a:pt x="1295" y="1148"/>
                </a:lnTo>
                <a:lnTo>
                  <a:pt x="1297" y="1141"/>
                </a:lnTo>
                <a:lnTo>
                  <a:pt x="1297" y="1132"/>
                </a:lnTo>
                <a:lnTo>
                  <a:pt x="1300" y="1131"/>
                </a:lnTo>
                <a:lnTo>
                  <a:pt x="1302" y="1129"/>
                </a:lnTo>
                <a:lnTo>
                  <a:pt x="1300" y="1124"/>
                </a:lnTo>
                <a:lnTo>
                  <a:pt x="1302" y="1119"/>
                </a:lnTo>
                <a:lnTo>
                  <a:pt x="1307" y="1110"/>
                </a:lnTo>
                <a:lnTo>
                  <a:pt x="1310" y="1107"/>
                </a:lnTo>
                <a:lnTo>
                  <a:pt x="1310" y="1102"/>
                </a:lnTo>
                <a:lnTo>
                  <a:pt x="1310" y="1098"/>
                </a:lnTo>
                <a:lnTo>
                  <a:pt x="1305" y="1093"/>
                </a:lnTo>
                <a:lnTo>
                  <a:pt x="1305" y="1090"/>
                </a:lnTo>
                <a:lnTo>
                  <a:pt x="1304" y="1064"/>
                </a:lnTo>
                <a:lnTo>
                  <a:pt x="1304" y="1037"/>
                </a:lnTo>
                <a:lnTo>
                  <a:pt x="1298" y="1035"/>
                </a:lnTo>
                <a:lnTo>
                  <a:pt x="1297" y="1033"/>
                </a:lnTo>
                <a:lnTo>
                  <a:pt x="1297" y="1030"/>
                </a:lnTo>
                <a:lnTo>
                  <a:pt x="1297" y="1016"/>
                </a:lnTo>
                <a:lnTo>
                  <a:pt x="1309" y="1020"/>
                </a:lnTo>
                <a:lnTo>
                  <a:pt x="1321" y="1023"/>
                </a:lnTo>
                <a:lnTo>
                  <a:pt x="1327" y="1023"/>
                </a:lnTo>
                <a:lnTo>
                  <a:pt x="1331" y="1020"/>
                </a:lnTo>
                <a:lnTo>
                  <a:pt x="1336" y="1016"/>
                </a:lnTo>
                <a:lnTo>
                  <a:pt x="1338" y="1009"/>
                </a:lnTo>
                <a:lnTo>
                  <a:pt x="1333" y="1008"/>
                </a:lnTo>
                <a:lnTo>
                  <a:pt x="1331" y="1006"/>
                </a:lnTo>
                <a:lnTo>
                  <a:pt x="1331" y="1003"/>
                </a:lnTo>
                <a:lnTo>
                  <a:pt x="1331" y="994"/>
                </a:lnTo>
                <a:lnTo>
                  <a:pt x="1329" y="987"/>
                </a:lnTo>
                <a:lnTo>
                  <a:pt x="1326" y="982"/>
                </a:lnTo>
                <a:lnTo>
                  <a:pt x="1324" y="975"/>
                </a:lnTo>
                <a:lnTo>
                  <a:pt x="1321" y="975"/>
                </a:lnTo>
                <a:lnTo>
                  <a:pt x="1319" y="972"/>
                </a:lnTo>
                <a:lnTo>
                  <a:pt x="1321" y="970"/>
                </a:lnTo>
                <a:lnTo>
                  <a:pt x="1324" y="969"/>
                </a:lnTo>
                <a:lnTo>
                  <a:pt x="1326" y="967"/>
                </a:lnTo>
                <a:lnTo>
                  <a:pt x="1327" y="965"/>
                </a:lnTo>
                <a:lnTo>
                  <a:pt x="1331" y="962"/>
                </a:lnTo>
                <a:lnTo>
                  <a:pt x="1333" y="957"/>
                </a:lnTo>
                <a:lnTo>
                  <a:pt x="1334" y="955"/>
                </a:lnTo>
                <a:lnTo>
                  <a:pt x="1338" y="955"/>
                </a:lnTo>
                <a:lnTo>
                  <a:pt x="1343" y="946"/>
                </a:lnTo>
                <a:lnTo>
                  <a:pt x="1344" y="941"/>
                </a:lnTo>
                <a:lnTo>
                  <a:pt x="1344" y="934"/>
                </a:lnTo>
                <a:lnTo>
                  <a:pt x="1344" y="928"/>
                </a:lnTo>
                <a:lnTo>
                  <a:pt x="1343" y="924"/>
                </a:lnTo>
                <a:lnTo>
                  <a:pt x="1341" y="921"/>
                </a:lnTo>
                <a:lnTo>
                  <a:pt x="1338" y="919"/>
                </a:lnTo>
                <a:lnTo>
                  <a:pt x="1338" y="914"/>
                </a:lnTo>
                <a:lnTo>
                  <a:pt x="1333" y="912"/>
                </a:lnTo>
                <a:lnTo>
                  <a:pt x="1331" y="911"/>
                </a:lnTo>
                <a:lnTo>
                  <a:pt x="1331" y="907"/>
                </a:lnTo>
                <a:lnTo>
                  <a:pt x="1327" y="893"/>
                </a:lnTo>
                <a:lnTo>
                  <a:pt x="1324" y="880"/>
                </a:lnTo>
                <a:lnTo>
                  <a:pt x="1324" y="863"/>
                </a:lnTo>
                <a:lnTo>
                  <a:pt x="1324" y="846"/>
                </a:lnTo>
                <a:lnTo>
                  <a:pt x="1326" y="841"/>
                </a:lnTo>
                <a:lnTo>
                  <a:pt x="1327" y="839"/>
                </a:lnTo>
                <a:lnTo>
                  <a:pt x="1331" y="839"/>
                </a:lnTo>
                <a:lnTo>
                  <a:pt x="1331" y="836"/>
                </a:lnTo>
                <a:lnTo>
                  <a:pt x="1331" y="832"/>
                </a:lnTo>
                <a:lnTo>
                  <a:pt x="1338" y="832"/>
                </a:lnTo>
                <a:lnTo>
                  <a:pt x="1338" y="825"/>
                </a:lnTo>
                <a:lnTo>
                  <a:pt x="1338" y="818"/>
                </a:lnTo>
                <a:lnTo>
                  <a:pt x="1333" y="817"/>
                </a:lnTo>
                <a:lnTo>
                  <a:pt x="1329" y="815"/>
                </a:lnTo>
                <a:lnTo>
                  <a:pt x="1329" y="813"/>
                </a:lnTo>
                <a:lnTo>
                  <a:pt x="1331" y="812"/>
                </a:lnTo>
                <a:lnTo>
                  <a:pt x="1338" y="812"/>
                </a:lnTo>
                <a:lnTo>
                  <a:pt x="1341" y="801"/>
                </a:lnTo>
                <a:lnTo>
                  <a:pt x="1344" y="791"/>
                </a:lnTo>
                <a:lnTo>
                  <a:pt x="1343" y="789"/>
                </a:lnTo>
                <a:lnTo>
                  <a:pt x="1341" y="788"/>
                </a:lnTo>
                <a:lnTo>
                  <a:pt x="1338" y="784"/>
                </a:lnTo>
                <a:lnTo>
                  <a:pt x="1336" y="779"/>
                </a:lnTo>
                <a:lnTo>
                  <a:pt x="1334" y="778"/>
                </a:lnTo>
                <a:lnTo>
                  <a:pt x="1331" y="778"/>
                </a:lnTo>
                <a:lnTo>
                  <a:pt x="1326" y="776"/>
                </a:lnTo>
                <a:lnTo>
                  <a:pt x="1324" y="774"/>
                </a:lnTo>
                <a:lnTo>
                  <a:pt x="1324" y="771"/>
                </a:lnTo>
                <a:lnTo>
                  <a:pt x="1321" y="769"/>
                </a:lnTo>
                <a:lnTo>
                  <a:pt x="1319" y="767"/>
                </a:lnTo>
                <a:lnTo>
                  <a:pt x="1317" y="760"/>
                </a:lnTo>
                <a:lnTo>
                  <a:pt x="1317" y="743"/>
                </a:lnTo>
                <a:lnTo>
                  <a:pt x="1319" y="742"/>
                </a:lnTo>
                <a:lnTo>
                  <a:pt x="1321" y="740"/>
                </a:lnTo>
                <a:lnTo>
                  <a:pt x="1324" y="737"/>
                </a:lnTo>
                <a:lnTo>
                  <a:pt x="1326" y="732"/>
                </a:lnTo>
                <a:lnTo>
                  <a:pt x="1327" y="730"/>
                </a:lnTo>
                <a:lnTo>
                  <a:pt x="1331" y="730"/>
                </a:lnTo>
                <a:lnTo>
                  <a:pt x="1336" y="732"/>
                </a:lnTo>
                <a:lnTo>
                  <a:pt x="1338" y="733"/>
                </a:lnTo>
                <a:lnTo>
                  <a:pt x="1338" y="737"/>
                </a:lnTo>
                <a:lnTo>
                  <a:pt x="1360" y="745"/>
                </a:lnTo>
                <a:lnTo>
                  <a:pt x="1372" y="749"/>
                </a:lnTo>
                <a:lnTo>
                  <a:pt x="1385" y="750"/>
                </a:lnTo>
                <a:lnTo>
                  <a:pt x="1389" y="743"/>
                </a:lnTo>
                <a:lnTo>
                  <a:pt x="1392" y="737"/>
                </a:lnTo>
                <a:lnTo>
                  <a:pt x="1392" y="726"/>
                </a:lnTo>
                <a:lnTo>
                  <a:pt x="1392" y="716"/>
                </a:lnTo>
                <a:lnTo>
                  <a:pt x="1399" y="721"/>
                </a:lnTo>
                <a:lnTo>
                  <a:pt x="1406" y="721"/>
                </a:lnTo>
                <a:lnTo>
                  <a:pt x="1413" y="720"/>
                </a:lnTo>
                <a:lnTo>
                  <a:pt x="1419" y="718"/>
                </a:lnTo>
                <a:lnTo>
                  <a:pt x="1433" y="709"/>
                </a:lnTo>
                <a:lnTo>
                  <a:pt x="1440" y="706"/>
                </a:lnTo>
                <a:lnTo>
                  <a:pt x="1447" y="703"/>
                </a:lnTo>
                <a:lnTo>
                  <a:pt x="1448" y="699"/>
                </a:lnTo>
                <a:lnTo>
                  <a:pt x="1450" y="696"/>
                </a:lnTo>
                <a:lnTo>
                  <a:pt x="1452" y="694"/>
                </a:lnTo>
                <a:lnTo>
                  <a:pt x="1454" y="689"/>
                </a:lnTo>
                <a:lnTo>
                  <a:pt x="1454" y="684"/>
                </a:lnTo>
                <a:lnTo>
                  <a:pt x="1455" y="680"/>
                </a:lnTo>
                <a:lnTo>
                  <a:pt x="1457" y="677"/>
                </a:lnTo>
                <a:lnTo>
                  <a:pt x="1460" y="675"/>
                </a:lnTo>
                <a:lnTo>
                  <a:pt x="1460" y="670"/>
                </a:lnTo>
                <a:lnTo>
                  <a:pt x="1462" y="667"/>
                </a:lnTo>
                <a:lnTo>
                  <a:pt x="1464" y="663"/>
                </a:lnTo>
                <a:lnTo>
                  <a:pt x="1467" y="662"/>
                </a:lnTo>
                <a:lnTo>
                  <a:pt x="1467" y="656"/>
                </a:lnTo>
                <a:lnTo>
                  <a:pt x="1469" y="653"/>
                </a:lnTo>
                <a:lnTo>
                  <a:pt x="1471" y="650"/>
                </a:lnTo>
                <a:lnTo>
                  <a:pt x="1474" y="648"/>
                </a:lnTo>
                <a:lnTo>
                  <a:pt x="1501" y="655"/>
                </a:lnTo>
                <a:lnTo>
                  <a:pt x="1529" y="662"/>
                </a:lnTo>
                <a:lnTo>
                  <a:pt x="1534" y="658"/>
                </a:lnTo>
                <a:lnTo>
                  <a:pt x="1539" y="655"/>
                </a:lnTo>
                <a:lnTo>
                  <a:pt x="1542" y="650"/>
                </a:lnTo>
                <a:lnTo>
                  <a:pt x="1549" y="648"/>
                </a:lnTo>
                <a:lnTo>
                  <a:pt x="1549" y="645"/>
                </a:lnTo>
                <a:lnTo>
                  <a:pt x="1552" y="641"/>
                </a:lnTo>
                <a:lnTo>
                  <a:pt x="1558" y="636"/>
                </a:lnTo>
                <a:lnTo>
                  <a:pt x="1561" y="634"/>
                </a:lnTo>
                <a:lnTo>
                  <a:pt x="1563" y="631"/>
                </a:lnTo>
                <a:lnTo>
                  <a:pt x="1563" y="627"/>
                </a:lnTo>
                <a:lnTo>
                  <a:pt x="1563" y="621"/>
                </a:lnTo>
                <a:lnTo>
                  <a:pt x="1559" y="619"/>
                </a:lnTo>
                <a:lnTo>
                  <a:pt x="1556" y="617"/>
                </a:lnTo>
                <a:lnTo>
                  <a:pt x="1552" y="615"/>
                </a:lnTo>
                <a:lnTo>
                  <a:pt x="1549" y="614"/>
                </a:lnTo>
                <a:lnTo>
                  <a:pt x="1544" y="614"/>
                </a:lnTo>
                <a:lnTo>
                  <a:pt x="1541" y="612"/>
                </a:lnTo>
                <a:lnTo>
                  <a:pt x="1537" y="610"/>
                </a:lnTo>
                <a:lnTo>
                  <a:pt x="1535" y="607"/>
                </a:lnTo>
                <a:lnTo>
                  <a:pt x="1537" y="604"/>
                </a:lnTo>
                <a:lnTo>
                  <a:pt x="1539" y="598"/>
                </a:lnTo>
                <a:lnTo>
                  <a:pt x="1546" y="593"/>
                </a:lnTo>
                <a:lnTo>
                  <a:pt x="1547" y="590"/>
                </a:lnTo>
                <a:lnTo>
                  <a:pt x="1549" y="585"/>
                </a:lnTo>
                <a:lnTo>
                  <a:pt x="1551" y="580"/>
                </a:lnTo>
                <a:lnTo>
                  <a:pt x="1549" y="573"/>
                </a:lnTo>
                <a:lnTo>
                  <a:pt x="1549" y="566"/>
                </a:lnTo>
                <a:lnTo>
                  <a:pt x="1549" y="557"/>
                </a:lnTo>
                <a:lnTo>
                  <a:pt x="1547" y="542"/>
                </a:lnTo>
                <a:lnTo>
                  <a:pt x="1547" y="533"/>
                </a:lnTo>
                <a:lnTo>
                  <a:pt x="1549" y="527"/>
                </a:lnTo>
                <a:lnTo>
                  <a:pt x="1551" y="522"/>
                </a:lnTo>
                <a:lnTo>
                  <a:pt x="1556" y="518"/>
                </a:lnTo>
                <a:lnTo>
                  <a:pt x="1563" y="516"/>
                </a:lnTo>
                <a:lnTo>
                  <a:pt x="1568" y="518"/>
                </a:lnTo>
                <a:lnTo>
                  <a:pt x="1571" y="522"/>
                </a:lnTo>
                <a:lnTo>
                  <a:pt x="1573" y="525"/>
                </a:lnTo>
                <a:lnTo>
                  <a:pt x="1576" y="533"/>
                </a:lnTo>
                <a:lnTo>
                  <a:pt x="1580" y="537"/>
                </a:lnTo>
                <a:lnTo>
                  <a:pt x="1583" y="539"/>
                </a:lnTo>
                <a:lnTo>
                  <a:pt x="1585" y="542"/>
                </a:lnTo>
                <a:lnTo>
                  <a:pt x="1587" y="545"/>
                </a:lnTo>
                <a:lnTo>
                  <a:pt x="1588" y="549"/>
                </a:lnTo>
                <a:lnTo>
                  <a:pt x="1590" y="552"/>
                </a:lnTo>
                <a:lnTo>
                  <a:pt x="1585" y="566"/>
                </a:lnTo>
                <a:lnTo>
                  <a:pt x="1580" y="580"/>
                </a:lnTo>
                <a:lnTo>
                  <a:pt x="1576" y="595"/>
                </a:lnTo>
                <a:lnTo>
                  <a:pt x="1576" y="604"/>
                </a:lnTo>
                <a:lnTo>
                  <a:pt x="1576" y="614"/>
                </a:lnTo>
                <a:lnTo>
                  <a:pt x="1581" y="614"/>
                </a:lnTo>
                <a:lnTo>
                  <a:pt x="1585" y="612"/>
                </a:lnTo>
                <a:lnTo>
                  <a:pt x="1588" y="610"/>
                </a:lnTo>
                <a:lnTo>
                  <a:pt x="1590" y="607"/>
                </a:lnTo>
                <a:lnTo>
                  <a:pt x="1590" y="604"/>
                </a:lnTo>
                <a:lnTo>
                  <a:pt x="1592" y="602"/>
                </a:lnTo>
                <a:lnTo>
                  <a:pt x="1597" y="600"/>
                </a:lnTo>
                <a:lnTo>
                  <a:pt x="1597" y="593"/>
                </a:lnTo>
                <a:lnTo>
                  <a:pt x="1597" y="586"/>
                </a:lnTo>
                <a:lnTo>
                  <a:pt x="1599" y="581"/>
                </a:lnTo>
                <a:lnTo>
                  <a:pt x="1604" y="580"/>
                </a:lnTo>
                <a:lnTo>
                  <a:pt x="1604" y="566"/>
                </a:lnTo>
                <a:lnTo>
                  <a:pt x="1604" y="556"/>
                </a:lnTo>
                <a:lnTo>
                  <a:pt x="1602" y="533"/>
                </a:lnTo>
                <a:lnTo>
                  <a:pt x="1599" y="513"/>
                </a:lnTo>
                <a:lnTo>
                  <a:pt x="1597" y="491"/>
                </a:lnTo>
                <a:close/>
                <a:moveTo>
                  <a:pt x="348" y="825"/>
                </a:moveTo>
                <a:lnTo>
                  <a:pt x="348" y="853"/>
                </a:lnTo>
                <a:lnTo>
                  <a:pt x="357" y="858"/>
                </a:lnTo>
                <a:lnTo>
                  <a:pt x="364" y="865"/>
                </a:lnTo>
                <a:lnTo>
                  <a:pt x="370" y="871"/>
                </a:lnTo>
                <a:lnTo>
                  <a:pt x="376" y="880"/>
                </a:lnTo>
                <a:lnTo>
                  <a:pt x="381" y="882"/>
                </a:lnTo>
                <a:lnTo>
                  <a:pt x="386" y="883"/>
                </a:lnTo>
                <a:lnTo>
                  <a:pt x="389" y="887"/>
                </a:lnTo>
                <a:lnTo>
                  <a:pt x="389" y="893"/>
                </a:lnTo>
                <a:lnTo>
                  <a:pt x="396" y="893"/>
                </a:lnTo>
                <a:lnTo>
                  <a:pt x="401" y="895"/>
                </a:lnTo>
                <a:lnTo>
                  <a:pt x="410" y="900"/>
                </a:lnTo>
                <a:lnTo>
                  <a:pt x="410" y="890"/>
                </a:lnTo>
                <a:lnTo>
                  <a:pt x="408" y="882"/>
                </a:lnTo>
                <a:lnTo>
                  <a:pt x="403" y="876"/>
                </a:lnTo>
                <a:lnTo>
                  <a:pt x="396" y="873"/>
                </a:lnTo>
                <a:lnTo>
                  <a:pt x="396" y="866"/>
                </a:lnTo>
                <a:lnTo>
                  <a:pt x="396" y="861"/>
                </a:lnTo>
                <a:lnTo>
                  <a:pt x="393" y="859"/>
                </a:lnTo>
                <a:lnTo>
                  <a:pt x="389" y="856"/>
                </a:lnTo>
                <a:lnTo>
                  <a:pt x="386" y="854"/>
                </a:lnTo>
                <a:lnTo>
                  <a:pt x="382" y="851"/>
                </a:lnTo>
                <a:lnTo>
                  <a:pt x="382" y="846"/>
                </a:lnTo>
                <a:lnTo>
                  <a:pt x="382" y="839"/>
                </a:lnTo>
                <a:lnTo>
                  <a:pt x="376" y="839"/>
                </a:lnTo>
                <a:lnTo>
                  <a:pt x="370" y="839"/>
                </a:lnTo>
                <a:lnTo>
                  <a:pt x="367" y="836"/>
                </a:lnTo>
                <a:lnTo>
                  <a:pt x="365" y="832"/>
                </a:lnTo>
                <a:lnTo>
                  <a:pt x="362" y="829"/>
                </a:lnTo>
                <a:lnTo>
                  <a:pt x="360" y="825"/>
                </a:lnTo>
                <a:lnTo>
                  <a:pt x="355" y="825"/>
                </a:lnTo>
                <a:lnTo>
                  <a:pt x="348" y="825"/>
                </a:lnTo>
                <a:close/>
                <a:moveTo>
                  <a:pt x="423" y="389"/>
                </a:moveTo>
                <a:lnTo>
                  <a:pt x="425" y="383"/>
                </a:lnTo>
                <a:lnTo>
                  <a:pt x="427" y="382"/>
                </a:lnTo>
                <a:lnTo>
                  <a:pt x="430" y="382"/>
                </a:lnTo>
                <a:lnTo>
                  <a:pt x="435" y="373"/>
                </a:lnTo>
                <a:lnTo>
                  <a:pt x="439" y="370"/>
                </a:lnTo>
                <a:lnTo>
                  <a:pt x="444" y="368"/>
                </a:lnTo>
                <a:lnTo>
                  <a:pt x="451" y="368"/>
                </a:lnTo>
                <a:lnTo>
                  <a:pt x="459" y="361"/>
                </a:lnTo>
                <a:lnTo>
                  <a:pt x="466" y="353"/>
                </a:lnTo>
                <a:lnTo>
                  <a:pt x="469" y="341"/>
                </a:lnTo>
                <a:lnTo>
                  <a:pt x="471" y="327"/>
                </a:lnTo>
                <a:lnTo>
                  <a:pt x="468" y="325"/>
                </a:lnTo>
                <a:lnTo>
                  <a:pt x="466" y="322"/>
                </a:lnTo>
                <a:lnTo>
                  <a:pt x="464" y="314"/>
                </a:lnTo>
                <a:lnTo>
                  <a:pt x="437" y="314"/>
                </a:lnTo>
                <a:lnTo>
                  <a:pt x="432" y="325"/>
                </a:lnTo>
                <a:lnTo>
                  <a:pt x="427" y="337"/>
                </a:lnTo>
                <a:lnTo>
                  <a:pt x="425" y="344"/>
                </a:lnTo>
                <a:lnTo>
                  <a:pt x="420" y="349"/>
                </a:lnTo>
                <a:lnTo>
                  <a:pt x="416" y="353"/>
                </a:lnTo>
                <a:lnTo>
                  <a:pt x="410" y="354"/>
                </a:lnTo>
                <a:lnTo>
                  <a:pt x="410" y="371"/>
                </a:lnTo>
                <a:lnTo>
                  <a:pt x="408" y="378"/>
                </a:lnTo>
                <a:lnTo>
                  <a:pt x="406" y="380"/>
                </a:lnTo>
                <a:lnTo>
                  <a:pt x="403" y="382"/>
                </a:lnTo>
                <a:lnTo>
                  <a:pt x="399" y="387"/>
                </a:lnTo>
                <a:lnTo>
                  <a:pt x="399" y="392"/>
                </a:lnTo>
                <a:lnTo>
                  <a:pt x="403" y="402"/>
                </a:lnTo>
                <a:lnTo>
                  <a:pt x="410" y="402"/>
                </a:lnTo>
                <a:lnTo>
                  <a:pt x="416" y="399"/>
                </a:lnTo>
                <a:lnTo>
                  <a:pt x="420" y="394"/>
                </a:lnTo>
                <a:lnTo>
                  <a:pt x="423" y="389"/>
                </a:lnTo>
                <a:close/>
                <a:moveTo>
                  <a:pt x="369" y="791"/>
                </a:moveTo>
                <a:lnTo>
                  <a:pt x="369" y="798"/>
                </a:lnTo>
                <a:lnTo>
                  <a:pt x="370" y="803"/>
                </a:lnTo>
                <a:lnTo>
                  <a:pt x="374" y="807"/>
                </a:lnTo>
                <a:lnTo>
                  <a:pt x="379" y="808"/>
                </a:lnTo>
                <a:lnTo>
                  <a:pt x="389" y="810"/>
                </a:lnTo>
                <a:lnTo>
                  <a:pt x="394" y="813"/>
                </a:lnTo>
                <a:lnTo>
                  <a:pt x="396" y="818"/>
                </a:lnTo>
                <a:lnTo>
                  <a:pt x="413" y="818"/>
                </a:lnTo>
                <a:lnTo>
                  <a:pt x="420" y="817"/>
                </a:lnTo>
                <a:lnTo>
                  <a:pt x="422" y="815"/>
                </a:lnTo>
                <a:lnTo>
                  <a:pt x="423" y="812"/>
                </a:lnTo>
                <a:lnTo>
                  <a:pt x="415" y="813"/>
                </a:lnTo>
                <a:lnTo>
                  <a:pt x="410" y="812"/>
                </a:lnTo>
                <a:lnTo>
                  <a:pt x="404" y="810"/>
                </a:lnTo>
                <a:lnTo>
                  <a:pt x="403" y="805"/>
                </a:lnTo>
                <a:lnTo>
                  <a:pt x="398" y="796"/>
                </a:lnTo>
                <a:lnTo>
                  <a:pt x="394" y="793"/>
                </a:lnTo>
                <a:lnTo>
                  <a:pt x="389" y="791"/>
                </a:lnTo>
                <a:lnTo>
                  <a:pt x="384" y="789"/>
                </a:lnTo>
                <a:lnTo>
                  <a:pt x="382" y="788"/>
                </a:lnTo>
                <a:lnTo>
                  <a:pt x="382" y="784"/>
                </a:lnTo>
                <a:lnTo>
                  <a:pt x="379" y="786"/>
                </a:lnTo>
                <a:lnTo>
                  <a:pt x="376" y="788"/>
                </a:lnTo>
                <a:lnTo>
                  <a:pt x="372" y="791"/>
                </a:lnTo>
                <a:lnTo>
                  <a:pt x="369" y="791"/>
                </a:lnTo>
                <a:close/>
                <a:moveTo>
                  <a:pt x="321" y="586"/>
                </a:moveTo>
                <a:lnTo>
                  <a:pt x="323" y="581"/>
                </a:lnTo>
                <a:lnTo>
                  <a:pt x="324" y="580"/>
                </a:lnTo>
                <a:lnTo>
                  <a:pt x="328" y="580"/>
                </a:lnTo>
                <a:lnTo>
                  <a:pt x="328" y="573"/>
                </a:lnTo>
                <a:lnTo>
                  <a:pt x="294" y="573"/>
                </a:lnTo>
                <a:lnTo>
                  <a:pt x="294" y="576"/>
                </a:lnTo>
                <a:lnTo>
                  <a:pt x="292" y="578"/>
                </a:lnTo>
                <a:lnTo>
                  <a:pt x="287" y="580"/>
                </a:lnTo>
                <a:lnTo>
                  <a:pt x="282" y="583"/>
                </a:lnTo>
                <a:lnTo>
                  <a:pt x="277" y="586"/>
                </a:lnTo>
                <a:lnTo>
                  <a:pt x="273" y="593"/>
                </a:lnTo>
                <a:lnTo>
                  <a:pt x="273" y="600"/>
                </a:lnTo>
                <a:lnTo>
                  <a:pt x="282" y="600"/>
                </a:lnTo>
                <a:lnTo>
                  <a:pt x="289" y="600"/>
                </a:lnTo>
                <a:lnTo>
                  <a:pt x="294" y="597"/>
                </a:lnTo>
                <a:lnTo>
                  <a:pt x="299" y="595"/>
                </a:lnTo>
                <a:lnTo>
                  <a:pt x="307" y="588"/>
                </a:lnTo>
                <a:lnTo>
                  <a:pt x="314" y="586"/>
                </a:lnTo>
                <a:lnTo>
                  <a:pt x="321" y="586"/>
                </a:lnTo>
                <a:close/>
                <a:moveTo>
                  <a:pt x="369" y="559"/>
                </a:moveTo>
                <a:lnTo>
                  <a:pt x="362" y="557"/>
                </a:lnTo>
                <a:lnTo>
                  <a:pt x="357" y="554"/>
                </a:lnTo>
                <a:lnTo>
                  <a:pt x="350" y="552"/>
                </a:lnTo>
                <a:lnTo>
                  <a:pt x="341" y="552"/>
                </a:lnTo>
                <a:lnTo>
                  <a:pt x="341" y="573"/>
                </a:lnTo>
                <a:lnTo>
                  <a:pt x="350" y="571"/>
                </a:lnTo>
                <a:lnTo>
                  <a:pt x="358" y="569"/>
                </a:lnTo>
                <a:lnTo>
                  <a:pt x="364" y="564"/>
                </a:lnTo>
                <a:lnTo>
                  <a:pt x="369" y="559"/>
                </a:lnTo>
                <a:close/>
                <a:moveTo>
                  <a:pt x="389" y="450"/>
                </a:moveTo>
                <a:lnTo>
                  <a:pt x="389" y="470"/>
                </a:lnTo>
                <a:lnTo>
                  <a:pt x="393" y="470"/>
                </a:lnTo>
                <a:lnTo>
                  <a:pt x="396" y="472"/>
                </a:lnTo>
                <a:lnTo>
                  <a:pt x="399" y="477"/>
                </a:lnTo>
                <a:lnTo>
                  <a:pt x="399" y="484"/>
                </a:lnTo>
                <a:lnTo>
                  <a:pt x="403" y="491"/>
                </a:lnTo>
                <a:lnTo>
                  <a:pt x="410" y="501"/>
                </a:lnTo>
                <a:lnTo>
                  <a:pt x="413" y="506"/>
                </a:lnTo>
                <a:lnTo>
                  <a:pt x="416" y="511"/>
                </a:lnTo>
                <a:lnTo>
                  <a:pt x="410" y="513"/>
                </a:lnTo>
                <a:lnTo>
                  <a:pt x="401" y="511"/>
                </a:lnTo>
                <a:lnTo>
                  <a:pt x="384" y="510"/>
                </a:lnTo>
                <a:lnTo>
                  <a:pt x="377" y="511"/>
                </a:lnTo>
                <a:lnTo>
                  <a:pt x="372" y="513"/>
                </a:lnTo>
                <a:lnTo>
                  <a:pt x="370" y="515"/>
                </a:lnTo>
                <a:lnTo>
                  <a:pt x="369" y="516"/>
                </a:lnTo>
                <a:lnTo>
                  <a:pt x="369" y="525"/>
                </a:lnTo>
                <a:lnTo>
                  <a:pt x="372" y="525"/>
                </a:lnTo>
                <a:lnTo>
                  <a:pt x="376" y="525"/>
                </a:lnTo>
                <a:lnTo>
                  <a:pt x="379" y="525"/>
                </a:lnTo>
                <a:lnTo>
                  <a:pt x="382" y="525"/>
                </a:lnTo>
                <a:lnTo>
                  <a:pt x="382" y="532"/>
                </a:lnTo>
                <a:lnTo>
                  <a:pt x="386" y="530"/>
                </a:lnTo>
                <a:lnTo>
                  <a:pt x="389" y="528"/>
                </a:lnTo>
                <a:lnTo>
                  <a:pt x="391" y="525"/>
                </a:lnTo>
                <a:lnTo>
                  <a:pt x="396" y="525"/>
                </a:lnTo>
                <a:lnTo>
                  <a:pt x="398" y="522"/>
                </a:lnTo>
                <a:lnTo>
                  <a:pt x="399" y="520"/>
                </a:lnTo>
                <a:lnTo>
                  <a:pt x="406" y="518"/>
                </a:lnTo>
                <a:lnTo>
                  <a:pt x="423" y="518"/>
                </a:lnTo>
                <a:lnTo>
                  <a:pt x="423" y="506"/>
                </a:lnTo>
                <a:lnTo>
                  <a:pt x="425" y="494"/>
                </a:lnTo>
                <a:lnTo>
                  <a:pt x="430" y="474"/>
                </a:lnTo>
                <a:lnTo>
                  <a:pt x="437" y="455"/>
                </a:lnTo>
                <a:lnTo>
                  <a:pt x="437" y="443"/>
                </a:lnTo>
                <a:lnTo>
                  <a:pt x="437" y="429"/>
                </a:lnTo>
                <a:lnTo>
                  <a:pt x="428" y="424"/>
                </a:lnTo>
                <a:lnTo>
                  <a:pt x="425" y="421"/>
                </a:lnTo>
                <a:lnTo>
                  <a:pt x="423" y="416"/>
                </a:lnTo>
                <a:lnTo>
                  <a:pt x="404" y="416"/>
                </a:lnTo>
                <a:lnTo>
                  <a:pt x="386" y="416"/>
                </a:lnTo>
                <a:lnTo>
                  <a:pt x="369" y="419"/>
                </a:lnTo>
                <a:lnTo>
                  <a:pt x="355" y="423"/>
                </a:lnTo>
                <a:lnTo>
                  <a:pt x="355" y="429"/>
                </a:lnTo>
                <a:lnTo>
                  <a:pt x="364" y="435"/>
                </a:lnTo>
                <a:lnTo>
                  <a:pt x="369" y="436"/>
                </a:lnTo>
                <a:lnTo>
                  <a:pt x="376" y="436"/>
                </a:lnTo>
                <a:lnTo>
                  <a:pt x="377" y="438"/>
                </a:lnTo>
                <a:lnTo>
                  <a:pt x="379" y="440"/>
                </a:lnTo>
                <a:lnTo>
                  <a:pt x="382" y="443"/>
                </a:lnTo>
                <a:lnTo>
                  <a:pt x="387" y="445"/>
                </a:lnTo>
                <a:lnTo>
                  <a:pt x="389" y="447"/>
                </a:lnTo>
                <a:lnTo>
                  <a:pt x="389" y="45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04" name="Freeform 31">
            <a:extLst>
              <a:ext uri="{FF2B5EF4-FFF2-40B4-BE49-F238E27FC236}">
                <a16:creationId xmlns:a16="http://schemas.microsoft.com/office/drawing/2014/main" id="{AAD0F2EE-6C39-4D55-BDFA-CB89A66B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865" y="4911495"/>
            <a:ext cx="1749" cy="1649"/>
          </a:xfrm>
          <a:custGeom>
            <a:avLst/>
            <a:gdLst>
              <a:gd name="T0" fmla="*/ 1270 w 5"/>
              <a:gd name="T1" fmla="*/ 0 h 1"/>
              <a:gd name="T2" fmla="*/ 1270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1270 w 5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06" name="Freeform 32">
            <a:extLst>
              <a:ext uri="{FF2B5EF4-FFF2-40B4-BE49-F238E27FC236}">
                <a16:creationId xmlns:a16="http://schemas.microsoft.com/office/drawing/2014/main" id="{7A723084-9233-47EC-B2C8-55E3C418A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1853" y="4909845"/>
            <a:ext cx="1749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1 w 4"/>
              <a:gd name="T5" fmla="*/ 0 h 1"/>
              <a:gd name="T6" fmla="*/ 1191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08" name="Freeform 33">
            <a:extLst>
              <a:ext uri="{FF2B5EF4-FFF2-40B4-BE49-F238E27FC236}">
                <a16:creationId xmlns:a16="http://schemas.microsoft.com/office/drawing/2014/main" id="{ED02165B-882D-411E-A4C2-3E2D044A1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734" y="4944476"/>
            <a:ext cx="1746" cy="1649"/>
          </a:xfrm>
          <a:custGeom>
            <a:avLst/>
            <a:gdLst>
              <a:gd name="T0" fmla="*/ 0 w 3"/>
              <a:gd name="T1" fmla="*/ 0 h 5"/>
              <a:gd name="T2" fmla="*/ 0 w 3"/>
              <a:gd name="T3" fmla="*/ 0 h 5"/>
              <a:gd name="T4" fmla="*/ 1058 w 3"/>
              <a:gd name="T5" fmla="*/ 1270 h 5"/>
              <a:gd name="T6" fmla="*/ 1058 w 3"/>
              <a:gd name="T7" fmla="*/ 1270 h 5"/>
              <a:gd name="T8" fmla="*/ 0 w 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0" name="Freeform 34">
            <a:extLst>
              <a:ext uri="{FF2B5EF4-FFF2-40B4-BE49-F238E27FC236}">
                <a16:creationId xmlns:a16="http://schemas.microsoft.com/office/drawing/2014/main" id="{60B9C717-69AB-41F4-8F1B-A0D191568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359" y="4909845"/>
            <a:ext cx="1749" cy="1650"/>
          </a:xfrm>
          <a:custGeom>
            <a:avLst/>
            <a:gdLst>
              <a:gd name="T0" fmla="*/ 1323 w 6"/>
              <a:gd name="T1" fmla="*/ 0 h 1"/>
              <a:gd name="T2" fmla="*/ 1323 w 6"/>
              <a:gd name="T3" fmla="*/ 0 h 1"/>
              <a:gd name="T4" fmla="*/ 0 w 6"/>
              <a:gd name="T5" fmla="*/ 0 h 1"/>
              <a:gd name="T6" fmla="*/ 0 w 6"/>
              <a:gd name="T7" fmla="*/ 0 h 1"/>
              <a:gd name="T8" fmla="*/ 1323 w 6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1">
                <a:moveTo>
                  <a:pt x="5" y="0"/>
                </a:moveTo>
                <a:lnTo>
                  <a:pt x="5" y="0"/>
                </a:lnTo>
                <a:lnTo>
                  <a:pt x="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2" name="Freeform 35">
            <a:extLst>
              <a:ext uri="{FF2B5EF4-FFF2-40B4-BE49-F238E27FC236}">
                <a16:creationId xmlns:a16="http://schemas.microsoft.com/office/drawing/2014/main" id="{9BC27BFB-9A2C-43AA-9DE6-216009AD1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625" y="4911495"/>
            <a:ext cx="1746" cy="1649"/>
          </a:xfrm>
          <a:custGeom>
            <a:avLst/>
            <a:gdLst>
              <a:gd name="T0" fmla="*/ 1323 w 6"/>
              <a:gd name="T1" fmla="*/ 0 h 2"/>
              <a:gd name="T2" fmla="*/ 1323 w 6"/>
              <a:gd name="T3" fmla="*/ 0 h 2"/>
              <a:gd name="T4" fmla="*/ 0 w 6"/>
              <a:gd name="T5" fmla="*/ 794 h 2"/>
              <a:gd name="T6" fmla="*/ 0 w 6"/>
              <a:gd name="T7" fmla="*/ 794 h 2"/>
              <a:gd name="T8" fmla="*/ 1323 w 6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2">
                <a:moveTo>
                  <a:pt x="5" y="0"/>
                </a:moveTo>
                <a:lnTo>
                  <a:pt x="5" y="0"/>
                </a:lnTo>
                <a:lnTo>
                  <a:pt x="0" y="1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4" name="Freeform 36">
            <a:extLst>
              <a:ext uri="{FF2B5EF4-FFF2-40B4-BE49-F238E27FC236}">
                <a16:creationId xmlns:a16="http://schemas.microsoft.com/office/drawing/2014/main" id="{C3B1F1CD-1BA9-4EB1-A014-781094618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734" y="4946125"/>
            <a:ext cx="1746" cy="1650"/>
          </a:xfrm>
          <a:custGeom>
            <a:avLst/>
            <a:gdLst>
              <a:gd name="T0" fmla="*/ 0 w 3"/>
              <a:gd name="T1" fmla="*/ 0 h 4"/>
              <a:gd name="T2" fmla="*/ 0 w 3"/>
              <a:gd name="T3" fmla="*/ 0 h 4"/>
              <a:gd name="T4" fmla="*/ 1058 w 3"/>
              <a:gd name="T5" fmla="*/ 1191 h 4"/>
              <a:gd name="T6" fmla="*/ 1058 w 3"/>
              <a:gd name="T7" fmla="*/ 1191 h 4"/>
              <a:gd name="T8" fmla="*/ 0 w 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0" y="0"/>
                </a:moveTo>
                <a:lnTo>
                  <a:pt x="0" y="0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6" name="Freeform 37">
            <a:extLst>
              <a:ext uri="{FF2B5EF4-FFF2-40B4-BE49-F238E27FC236}">
                <a16:creationId xmlns:a16="http://schemas.microsoft.com/office/drawing/2014/main" id="{9C0D38DC-FD93-49A4-889A-13D34F20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143" y="4913143"/>
            <a:ext cx="1746" cy="1650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8" name="Freeform 38">
            <a:extLst>
              <a:ext uri="{FF2B5EF4-FFF2-40B4-BE49-F238E27FC236}">
                <a16:creationId xmlns:a16="http://schemas.microsoft.com/office/drawing/2014/main" id="{C24CC7AF-F269-42DE-9C4F-C4AB2EA1B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999" y="4926336"/>
            <a:ext cx="8735" cy="18140"/>
          </a:xfrm>
          <a:custGeom>
            <a:avLst/>
            <a:gdLst>
              <a:gd name="T0" fmla="*/ 7560 w 21"/>
              <a:gd name="T1" fmla="*/ 17107 h 49"/>
              <a:gd name="T2" fmla="*/ 7560 w 21"/>
              <a:gd name="T3" fmla="*/ 17107 h 49"/>
              <a:gd name="T4" fmla="*/ 5292 w 21"/>
              <a:gd name="T5" fmla="*/ 14256 h 49"/>
              <a:gd name="T6" fmla="*/ 2646 w 21"/>
              <a:gd name="T7" fmla="*/ 11048 h 49"/>
              <a:gd name="T8" fmla="*/ 1134 w 21"/>
              <a:gd name="T9" fmla="*/ 9266 h 49"/>
              <a:gd name="T10" fmla="*/ 756 w 21"/>
              <a:gd name="T11" fmla="*/ 6771 h 49"/>
              <a:gd name="T12" fmla="*/ 0 w 21"/>
              <a:gd name="T13" fmla="*/ 4989 h 49"/>
              <a:gd name="T14" fmla="*/ 0 w 21"/>
              <a:gd name="T15" fmla="*/ 2138 h 49"/>
              <a:gd name="T16" fmla="*/ 0 w 21"/>
              <a:gd name="T17" fmla="*/ 2138 h 49"/>
              <a:gd name="T18" fmla="*/ 756 w 21"/>
              <a:gd name="T19" fmla="*/ 0 h 49"/>
              <a:gd name="T20" fmla="*/ 756 w 21"/>
              <a:gd name="T21" fmla="*/ 0 h 49"/>
              <a:gd name="T22" fmla="*/ 0 w 21"/>
              <a:gd name="T23" fmla="*/ 3920 h 49"/>
              <a:gd name="T24" fmla="*/ 756 w 21"/>
              <a:gd name="T25" fmla="*/ 6415 h 49"/>
              <a:gd name="T26" fmla="*/ 1134 w 21"/>
              <a:gd name="T27" fmla="*/ 8553 h 49"/>
              <a:gd name="T28" fmla="*/ 1890 w 21"/>
              <a:gd name="T29" fmla="*/ 10335 h 49"/>
              <a:gd name="T30" fmla="*/ 5292 w 21"/>
              <a:gd name="T31" fmla="*/ 14256 h 49"/>
              <a:gd name="T32" fmla="*/ 7560 w 21"/>
              <a:gd name="T33" fmla="*/ 17107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" h="49">
                <a:moveTo>
                  <a:pt x="20" y="48"/>
                </a:moveTo>
                <a:lnTo>
                  <a:pt x="20" y="48"/>
                </a:lnTo>
                <a:lnTo>
                  <a:pt x="14" y="40"/>
                </a:lnTo>
                <a:lnTo>
                  <a:pt x="7" y="31"/>
                </a:lnTo>
                <a:lnTo>
                  <a:pt x="3" y="26"/>
                </a:lnTo>
                <a:lnTo>
                  <a:pt x="2" y="19"/>
                </a:lnTo>
                <a:lnTo>
                  <a:pt x="0" y="14"/>
                </a:lnTo>
                <a:lnTo>
                  <a:pt x="0" y="6"/>
                </a:lnTo>
                <a:lnTo>
                  <a:pt x="2" y="0"/>
                </a:lnTo>
                <a:lnTo>
                  <a:pt x="0" y="11"/>
                </a:lnTo>
                <a:lnTo>
                  <a:pt x="2" y="18"/>
                </a:lnTo>
                <a:lnTo>
                  <a:pt x="3" y="24"/>
                </a:lnTo>
                <a:lnTo>
                  <a:pt x="5" y="29"/>
                </a:lnTo>
                <a:lnTo>
                  <a:pt x="14" y="40"/>
                </a:lnTo>
                <a:lnTo>
                  <a:pt x="20" y="4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20" name="Freeform 39">
            <a:extLst>
              <a:ext uri="{FF2B5EF4-FFF2-40B4-BE49-F238E27FC236}">
                <a16:creationId xmlns:a16="http://schemas.microsoft.com/office/drawing/2014/main" id="{9C2591E5-6513-4B24-BE49-08D456321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637" y="4913143"/>
            <a:ext cx="1746" cy="1650"/>
          </a:xfrm>
          <a:custGeom>
            <a:avLst/>
            <a:gdLst>
              <a:gd name="T0" fmla="*/ 1190 w 4"/>
              <a:gd name="T1" fmla="*/ 0 h 3"/>
              <a:gd name="T2" fmla="*/ 1190 w 4"/>
              <a:gd name="T3" fmla="*/ 0 h 3"/>
              <a:gd name="T4" fmla="*/ 0 w 4"/>
              <a:gd name="T5" fmla="*/ 1059 h 3"/>
              <a:gd name="T6" fmla="*/ 0 w 4"/>
              <a:gd name="T7" fmla="*/ 1059 h 3"/>
              <a:gd name="T8" fmla="*/ 1190 w 4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22" name="Freeform 40">
            <a:extLst>
              <a:ext uri="{FF2B5EF4-FFF2-40B4-BE49-F238E27FC236}">
                <a16:creationId xmlns:a16="http://schemas.microsoft.com/office/drawing/2014/main" id="{0D05C7C9-475D-4AFE-BBEE-4A22A7E27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6131" y="4911495"/>
            <a:ext cx="1746" cy="1649"/>
          </a:xfrm>
          <a:custGeom>
            <a:avLst/>
            <a:gdLst>
              <a:gd name="T0" fmla="*/ 1190 w 4"/>
              <a:gd name="T1" fmla="*/ 0 h 3"/>
              <a:gd name="T2" fmla="*/ 1190 w 4"/>
              <a:gd name="T3" fmla="*/ 0 h 3"/>
              <a:gd name="T4" fmla="*/ 0 w 4"/>
              <a:gd name="T5" fmla="*/ 1058 h 3"/>
              <a:gd name="T6" fmla="*/ 0 w 4"/>
              <a:gd name="T7" fmla="*/ 1058 h 3"/>
              <a:gd name="T8" fmla="*/ 1190 w 4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3">
                <a:moveTo>
                  <a:pt x="3" y="0"/>
                </a:moveTo>
                <a:lnTo>
                  <a:pt x="3" y="0"/>
                </a:lnTo>
                <a:lnTo>
                  <a:pt x="0" y="2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24" name="Freeform 41">
            <a:extLst>
              <a:ext uri="{FF2B5EF4-FFF2-40B4-BE49-F238E27FC236}">
                <a16:creationId xmlns:a16="http://schemas.microsoft.com/office/drawing/2014/main" id="{AAE59C69-CA73-4870-BDBB-CBC5C353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6734" y="4946125"/>
            <a:ext cx="1746" cy="1650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794 w 2"/>
              <a:gd name="T5" fmla="*/ 1191 h 4"/>
              <a:gd name="T6" fmla="*/ 794 w 2"/>
              <a:gd name="T7" fmla="*/ 1191 h 4"/>
              <a:gd name="T8" fmla="*/ 0 w 2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1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26" name="Freeform 42">
            <a:extLst>
              <a:ext uri="{FF2B5EF4-FFF2-40B4-BE49-F238E27FC236}">
                <a16:creationId xmlns:a16="http://schemas.microsoft.com/office/drawing/2014/main" id="{5909850F-2378-4778-9D7E-BF8FAE9A4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999" y="4906547"/>
            <a:ext cx="1032452" cy="346304"/>
          </a:xfrm>
          <a:custGeom>
            <a:avLst/>
            <a:gdLst>
              <a:gd name="T0" fmla="*/ 926684 w 2604"/>
              <a:gd name="T1" fmla="*/ 174950 h 928"/>
              <a:gd name="T2" fmla="*/ 889933 w 2604"/>
              <a:gd name="T3" fmla="*/ 165610 h 928"/>
              <a:gd name="T4" fmla="*/ 869036 w 2604"/>
              <a:gd name="T5" fmla="*/ 129327 h 928"/>
              <a:gd name="T6" fmla="*/ 871918 w 2604"/>
              <a:gd name="T7" fmla="*/ 99510 h 928"/>
              <a:gd name="T8" fmla="*/ 817874 w 2604"/>
              <a:gd name="T9" fmla="*/ 72567 h 928"/>
              <a:gd name="T10" fmla="*/ 760226 w 2604"/>
              <a:gd name="T11" fmla="*/ 62508 h 928"/>
              <a:gd name="T12" fmla="*/ 737528 w 2604"/>
              <a:gd name="T13" fmla="*/ 26584 h 928"/>
              <a:gd name="T14" fmla="*/ 692130 w 2604"/>
              <a:gd name="T15" fmla="*/ 4311 h 928"/>
              <a:gd name="T16" fmla="*/ 639167 w 2604"/>
              <a:gd name="T17" fmla="*/ 11855 h 928"/>
              <a:gd name="T18" fmla="*/ 578997 w 2604"/>
              <a:gd name="T19" fmla="*/ 28380 h 928"/>
              <a:gd name="T20" fmla="*/ 524232 w 2604"/>
              <a:gd name="T21" fmla="*/ 59634 h 928"/>
              <a:gd name="T22" fmla="*/ 477393 w 2604"/>
              <a:gd name="T23" fmla="*/ 37002 h 928"/>
              <a:gd name="T24" fmla="*/ 417224 w 2604"/>
              <a:gd name="T25" fmla="*/ 29458 h 928"/>
              <a:gd name="T26" fmla="*/ 370025 w 2604"/>
              <a:gd name="T27" fmla="*/ 6826 h 928"/>
              <a:gd name="T28" fmla="*/ 331833 w 2604"/>
              <a:gd name="T29" fmla="*/ 4311 h 928"/>
              <a:gd name="T30" fmla="*/ 253649 w 2604"/>
              <a:gd name="T31" fmla="*/ 22273 h 928"/>
              <a:gd name="T32" fmla="*/ 237796 w 2604"/>
              <a:gd name="T33" fmla="*/ 33050 h 928"/>
              <a:gd name="T34" fmla="*/ 190957 w 2604"/>
              <a:gd name="T35" fmla="*/ 19040 h 928"/>
              <a:gd name="T36" fmla="*/ 88993 w 2604"/>
              <a:gd name="T37" fmla="*/ 3952 h 928"/>
              <a:gd name="T38" fmla="*/ 71339 w 2604"/>
              <a:gd name="T39" fmla="*/ 3952 h 928"/>
              <a:gd name="T40" fmla="*/ 64493 w 2604"/>
              <a:gd name="T41" fmla="*/ 4311 h 928"/>
              <a:gd name="T42" fmla="*/ 56567 w 2604"/>
              <a:gd name="T43" fmla="*/ 6107 h 928"/>
              <a:gd name="T44" fmla="*/ 721 w 2604"/>
              <a:gd name="T45" fmla="*/ 16525 h 928"/>
              <a:gd name="T46" fmla="*/ 2522 w 2604"/>
              <a:gd name="T47" fmla="*/ 29458 h 928"/>
              <a:gd name="T48" fmla="*/ 8647 w 2604"/>
              <a:gd name="T49" fmla="*/ 37002 h 928"/>
              <a:gd name="T50" fmla="*/ 15853 w 2604"/>
              <a:gd name="T51" fmla="*/ 56401 h 928"/>
              <a:gd name="T52" fmla="*/ 25941 w 2604"/>
              <a:gd name="T53" fmla="*/ 82266 h 928"/>
              <a:gd name="T54" fmla="*/ 107368 w 2604"/>
              <a:gd name="T55" fmla="*/ 90169 h 928"/>
              <a:gd name="T56" fmla="*/ 202847 w 2604"/>
              <a:gd name="T57" fmla="*/ 108491 h 928"/>
              <a:gd name="T58" fmla="*/ 216178 w 2604"/>
              <a:gd name="T59" fmla="*/ 144055 h 928"/>
              <a:gd name="T60" fmla="*/ 251487 w 2604"/>
              <a:gd name="T61" fmla="*/ 173513 h 928"/>
              <a:gd name="T62" fmla="*/ 264098 w 2604"/>
              <a:gd name="T63" fmla="*/ 226321 h 928"/>
              <a:gd name="T64" fmla="*/ 288237 w 2604"/>
              <a:gd name="T65" fmla="*/ 244643 h 928"/>
              <a:gd name="T66" fmla="*/ 310936 w 2604"/>
              <a:gd name="T67" fmla="*/ 227399 h 928"/>
              <a:gd name="T68" fmla="*/ 332554 w 2604"/>
              <a:gd name="T69" fmla="*/ 215903 h 928"/>
              <a:gd name="T70" fmla="*/ 351650 w 2604"/>
              <a:gd name="T71" fmla="*/ 212311 h 928"/>
              <a:gd name="T72" fmla="*/ 382275 w 2604"/>
              <a:gd name="T73" fmla="*/ 212311 h 928"/>
              <a:gd name="T74" fmla="*/ 387679 w 2604"/>
              <a:gd name="T75" fmla="*/ 188242 h 928"/>
              <a:gd name="T76" fmla="*/ 397047 w 2604"/>
              <a:gd name="T77" fmla="*/ 172795 h 928"/>
              <a:gd name="T78" fmla="*/ 418665 w 2604"/>
              <a:gd name="T79" fmla="*/ 185368 h 928"/>
              <a:gd name="T80" fmla="*/ 440643 w 2604"/>
              <a:gd name="T81" fmla="*/ 197582 h 928"/>
              <a:gd name="T82" fmla="*/ 459739 w 2604"/>
              <a:gd name="T83" fmla="*/ 200456 h 928"/>
              <a:gd name="T84" fmla="*/ 470908 w 2604"/>
              <a:gd name="T85" fmla="*/ 209796 h 928"/>
              <a:gd name="T86" fmla="*/ 486761 w 2604"/>
              <a:gd name="T87" fmla="*/ 215903 h 928"/>
              <a:gd name="T88" fmla="*/ 506938 w 2604"/>
              <a:gd name="T89" fmla="*/ 210156 h 928"/>
              <a:gd name="T90" fmla="*/ 509460 w 2604"/>
              <a:gd name="T91" fmla="*/ 227399 h 928"/>
              <a:gd name="T92" fmla="*/ 536482 w 2604"/>
              <a:gd name="T93" fmla="*/ 240332 h 928"/>
              <a:gd name="T94" fmla="*/ 553056 w 2604"/>
              <a:gd name="T95" fmla="*/ 257935 h 928"/>
              <a:gd name="T96" fmla="*/ 560622 w 2604"/>
              <a:gd name="T97" fmla="*/ 282722 h 928"/>
              <a:gd name="T98" fmla="*/ 548012 w 2604"/>
              <a:gd name="T99" fmla="*/ 309665 h 928"/>
              <a:gd name="T100" fmla="*/ 564225 w 2604"/>
              <a:gd name="T101" fmla="*/ 327986 h 928"/>
              <a:gd name="T102" fmla="*/ 637365 w 2604"/>
              <a:gd name="T103" fmla="*/ 285596 h 928"/>
              <a:gd name="T104" fmla="*/ 702939 w 2604"/>
              <a:gd name="T105" fmla="*/ 259371 h 928"/>
              <a:gd name="T106" fmla="*/ 734285 w 2604"/>
              <a:gd name="T107" fmla="*/ 237817 h 928"/>
              <a:gd name="T108" fmla="*/ 762028 w 2604"/>
              <a:gd name="T109" fmla="*/ 202971 h 928"/>
              <a:gd name="T110" fmla="*/ 815712 w 2604"/>
              <a:gd name="T111" fmla="*/ 206563 h 928"/>
              <a:gd name="T112" fmla="*/ 910110 w 2604"/>
              <a:gd name="T113" fmla="*/ 222729 h 928"/>
              <a:gd name="T114" fmla="*/ 937132 w 2604"/>
              <a:gd name="T115" fmla="*/ 208359 h 9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604" h="928">
                <a:moveTo>
                  <a:pt x="2603" y="550"/>
                </a:moveTo>
                <a:lnTo>
                  <a:pt x="2603" y="550"/>
                </a:lnTo>
                <a:lnTo>
                  <a:pt x="2603" y="533"/>
                </a:lnTo>
                <a:lnTo>
                  <a:pt x="2600" y="517"/>
                </a:lnTo>
                <a:lnTo>
                  <a:pt x="2596" y="507"/>
                </a:lnTo>
                <a:lnTo>
                  <a:pt x="2591" y="498"/>
                </a:lnTo>
                <a:lnTo>
                  <a:pt x="2586" y="492"/>
                </a:lnTo>
                <a:lnTo>
                  <a:pt x="2579" y="488"/>
                </a:lnTo>
                <a:lnTo>
                  <a:pt x="2572" y="487"/>
                </a:lnTo>
                <a:lnTo>
                  <a:pt x="2564" y="485"/>
                </a:lnTo>
                <a:lnTo>
                  <a:pt x="2545" y="483"/>
                </a:lnTo>
                <a:lnTo>
                  <a:pt x="2524" y="483"/>
                </a:lnTo>
                <a:lnTo>
                  <a:pt x="2513" y="481"/>
                </a:lnTo>
                <a:lnTo>
                  <a:pt x="2501" y="478"/>
                </a:lnTo>
                <a:lnTo>
                  <a:pt x="2489" y="473"/>
                </a:lnTo>
                <a:lnTo>
                  <a:pt x="2477" y="466"/>
                </a:lnTo>
                <a:lnTo>
                  <a:pt x="2470" y="461"/>
                </a:lnTo>
                <a:lnTo>
                  <a:pt x="2460" y="452"/>
                </a:lnTo>
                <a:lnTo>
                  <a:pt x="2439" y="427"/>
                </a:lnTo>
                <a:lnTo>
                  <a:pt x="2419" y="401"/>
                </a:lnTo>
                <a:lnTo>
                  <a:pt x="2412" y="391"/>
                </a:lnTo>
                <a:lnTo>
                  <a:pt x="2408" y="382"/>
                </a:lnTo>
                <a:lnTo>
                  <a:pt x="2408" y="377"/>
                </a:lnTo>
                <a:lnTo>
                  <a:pt x="2408" y="370"/>
                </a:lnTo>
                <a:lnTo>
                  <a:pt x="2412" y="360"/>
                </a:lnTo>
                <a:lnTo>
                  <a:pt x="2417" y="347"/>
                </a:lnTo>
                <a:lnTo>
                  <a:pt x="2422" y="336"/>
                </a:lnTo>
                <a:lnTo>
                  <a:pt x="2436" y="316"/>
                </a:lnTo>
                <a:lnTo>
                  <a:pt x="2439" y="307"/>
                </a:lnTo>
                <a:lnTo>
                  <a:pt x="2441" y="300"/>
                </a:lnTo>
                <a:lnTo>
                  <a:pt x="2439" y="295"/>
                </a:lnTo>
                <a:lnTo>
                  <a:pt x="2434" y="288"/>
                </a:lnTo>
                <a:lnTo>
                  <a:pt x="2420" y="277"/>
                </a:lnTo>
                <a:lnTo>
                  <a:pt x="2407" y="266"/>
                </a:lnTo>
                <a:lnTo>
                  <a:pt x="2391" y="256"/>
                </a:lnTo>
                <a:lnTo>
                  <a:pt x="2356" y="236"/>
                </a:lnTo>
                <a:lnTo>
                  <a:pt x="2322" y="220"/>
                </a:lnTo>
                <a:lnTo>
                  <a:pt x="2293" y="207"/>
                </a:lnTo>
                <a:lnTo>
                  <a:pt x="2281" y="205"/>
                </a:lnTo>
                <a:lnTo>
                  <a:pt x="2270" y="202"/>
                </a:lnTo>
                <a:lnTo>
                  <a:pt x="2248" y="202"/>
                </a:lnTo>
                <a:lnTo>
                  <a:pt x="2226" y="202"/>
                </a:lnTo>
                <a:lnTo>
                  <a:pt x="2202" y="200"/>
                </a:lnTo>
                <a:lnTo>
                  <a:pt x="2189" y="196"/>
                </a:lnTo>
                <a:lnTo>
                  <a:pt x="2175" y="193"/>
                </a:lnTo>
                <a:lnTo>
                  <a:pt x="2149" y="184"/>
                </a:lnTo>
                <a:lnTo>
                  <a:pt x="2122" y="176"/>
                </a:lnTo>
                <a:lnTo>
                  <a:pt x="2110" y="174"/>
                </a:lnTo>
                <a:lnTo>
                  <a:pt x="2095" y="173"/>
                </a:lnTo>
                <a:lnTo>
                  <a:pt x="2091" y="157"/>
                </a:lnTo>
                <a:lnTo>
                  <a:pt x="2086" y="142"/>
                </a:lnTo>
                <a:lnTo>
                  <a:pt x="2081" y="126"/>
                </a:lnTo>
                <a:lnTo>
                  <a:pt x="2074" y="113"/>
                </a:lnTo>
                <a:lnTo>
                  <a:pt x="2066" y="99"/>
                </a:lnTo>
                <a:lnTo>
                  <a:pt x="2057" y="86"/>
                </a:lnTo>
                <a:lnTo>
                  <a:pt x="2047" y="74"/>
                </a:lnTo>
                <a:lnTo>
                  <a:pt x="2035" y="63"/>
                </a:lnTo>
                <a:lnTo>
                  <a:pt x="2023" y="51"/>
                </a:lnTo>
                <a:lnTo>
                  <a:pt x="2011" y="43"/>
                </a:lnTo>
                <a:lnTo>
                  <a:pt x="1997" y="34"/>
                </a:lnTo>
                <a:lnTo>
                  <a:pt x="1984" y="28"/>
                </a:lnTo>
                <a:lnTo>
                  <a:pt x="1968" y="21"/>
                </a:lnTo>
                <a:lnTo>
                  <a:pt x="1953" y="17"/>
                </a:lnTo>
                <a:lnTo>
                  <a:pt x="1936" y="14"/>
                </a:lnTo>
                <a:lnTo>
                  <a:pt x="1921" y="12"/>
                </a:lnTo>
                <a:lnTo>
                  <a:pt x="1905" y="12"/>
                </a:lnTo>
                <a:lnTo>
                  <a:pt x="1892" y="14"/>
                </a:lnTo>
                <a:lnTo>
                  <a:pt x="1864" y="19"/>
                </a:lnTo>
                <a:lnTo>
                  <a:pt x="1839" y="26"/>
                </a:lnTo>
                <a:lnTo>
                  <a:pt x="1811" y="31"/>
                </a:lnTo>
                <a:lnTo>
                  <a:pt x="1793" y="33"/>
                </a:lnTo>
                <a:lnTo>
                  <a:pt x="1774" y="33"/>
                </a:lnTo>
                <a:lnTo>
                  <a:pt x="1733" y="31"/>
                </a:lnTo>
                <a:lnTo>
                  <a:pt x="1714" y="31"/>
                </a:lnTo>
                <a:lnTo>
                  <a:pt x="1694" y="33"/>
                </a:lnTo>
                <a:lnTo>
                  <a:pt x="1677" y="36"/>
                </a:lnTo>
                <a:lnTo>
                  <a:pt x="1658" y="43"/>
                </a:lnTo>
                <a:lnTo>
                  <a:pt x="1646" y="50"/>
                </a:lnTo>
                <a:lnTo>
                  <a:pt x="1632" y="58"/>
                </a:lnTo>
                <a:lnTo>
                  <a:pt x="1607" y="79"/>
                </a:lnTo>
                <a:lnTo>
                  <a:pt x="1581" y="103"/>
                </a:lnTo>
                <a:lnTo>
                  <a:pt x="1554" y="125"/>
                </a:lnTo>
                <a:lnTo>
                  <a:pt x="1540" y="137"/>
                </a:lnTo>
                <a:lnTo>
                  <a:pt x="1527" y="145"/>
                </a:lnTo>
                <a:lnTo>
                  <a:pt x="1513" y="154"/>
                </a:lnTo>
                <a:lnTo>
                  <a:pt x="1499" y="161"/>
                </a:lnTo>
                <a:lnTo>
                  <a:pt x="1484" y="164"/>
                </a:lnTo>
                <a:lnTo>
                  <a:pt x="1470" y="166"/>
                </a:lnTo>
                <a:lnTo>
                  <a:pt x="1455" y="166"/>
                </a:lnTo>
                <a:lnTo>
                  <a:pt x="1438" y="161"/>
                </a:lnTo>
                <a:lnTo>
                  <a:pt x="1422" y="154"/>
                </a:lnTo>
                <a:lnTo>
                  <a:pt x="1409" y="145"/>
                </a:lnTo>
                <a:lnTo>
                  <a:pt x="1387" y="126"/>
                </a:lnTo>
                <a:lnTo>
                  <a:pt x="1375" y="118"/>
                </a:lnTo>
                <a:lnTo>
                  <a:pt x="1361" y="111"/>
                </a:lnTo>
                <a:lnTo>
                  <a:pt x="1346" y="106"/>
                </a:lnTo>
                <a:lnTo>
                  <a:pt x="1325" y="103"/>
                </a:lnTo>
                <a:lnTo>
                  <a:pt x="1284" y="103"/>
                </a:lnTo>
                <a:lnTo>
                  <a:pt x="1250" y="103"/>
                </a:lnTo>
                <a:lnTo>
                  <a:pt x="1235" y="101"/>
                </a:lnTo>
                <a:lnTo>
                  <a:pt x="1218" y="98"/>
                </a:lnTo>
                <a:lnTo>
                  <a:pt x="1201" y="94"/>
                </a:lnTo>
                <a:lnTo>
                  <a:pt x="1180" y="89"/>
                </a:lnTo>
                <a:lnTo>
                  <a:pt x="1158" y="82"/>
                </a:lnTo>
                <a:lnTo>
                  <a:pt x="1133" y="79"/>
                </a:lnTo>
                <a:lnTo>
                  <a:pt x="1107" y="74"/>
                </a:lnTo>
                <a:lnTo>
                  <a:pt x="1095" y="70"/>
                </a:lnTo>
                <a:lnTo>
                  <a:pt x="1085" y="67"/>
                </a:lnTo>
                <a:lnTo>
                  <a:pt x="1071" y="60"/>
                </a:lnTo>
                <a:lnTo>
                  <a:pt x="1059" y="50"/>
                </a:lnTo>
                <a:lnTo>
                  <a:pt x="1037" y="29"/>
                </a:lnTo>
                <a:lnTo>
                  <a:pt x="1027" y="19"/>
                </a:lnTo>
                <a:lnTo>
                  <a:pt x="1013" y="11"/>
                </a:lnTo>
                <a:lnTo>
                  <a:pt x="999" y="4"/>
                </a:lnTo>
                <a:lnTo>
                  <a:pt x="991" y="2"/>
                </a:lnTo>
                <a:lnTo>
                  <a:pt x="982" y="0"/>
                </a:lnTo>
                <a:lnTo>
                  <a:pt x="967" y="0"/>
                </a:lnTo>
                <a:lnTo>
                  <a:pt x="952" y="2"/>
                </a:lnTo>
                <a:lnTo>
                  <a:pt x="936" y="7"/>
                </a:lnTo>
                <a:lnTo>
                  <a:pt x="921" y="12"/>
                </a:lnTo>
                <a:lnTo>
                  <a:pt x="890" y="24"/>
                </a:lnTo>
                <a:lnTo>
                  <a:pt x="875" y="29"/>
                </a:lnTo>
                <a:lnTo>
                  <a:pt x="861" y="33"/>
                </a:lnTo>
                <a:lnTo>
                  <a:pt x="820" y="40"/>
                </a:lnTo>
                <a:lnTo>
                  <a:pt x="781" y="43"/>
                </a:lnTo>
                <a:lnTo>
                  <a:pt x="744" y="50"/>
                </a:lnTo>
                <a:lnTo>
                  <a:pt x="725" y="55"/>
                </a:lnTo>
                <a:lnTo>
                  <a:pt x="704" y="62"/>
                </a:lnTo>
                <a:lnTo>
                  <a:pt x="698" y="65"/>
                </a:lnTo>
                <a:lnTo>
                  <a:pt x="691" y="70"/>
                </a:lnTo>
                <a:lnTo>
                  <a:pt x="684" y="80"/>
                </a:lnTo>
                <a:lnTo>
                  <a:pt x="682" y="86"/>
                </a:lnTo>
                <a:lnTo>
                  <a:pt x="677" y="89"/>
                </a:lnTo>
                <a:lnTo>
                  <a:pt x="670" y="91"/>
                </a:lnTo>
                <a:lnTo>
                  <a:pt x="660" y="92"/>
                </a:lnTo>
                <a:lnTo>
                  <a:pt x="650" y="87"/>
                </a:lnTo>
                <a:lnTo>
                  <a:pt x="633" y="79"/>
                </a:lnTo>
                <a:lnTo>
                  <a:pt x="614" y="69"/>
                </a:lnTo>
                <a:lnTo>
                  <a:pt x="600" y="63"/>
                </a:lnTo>
                <a:lnTo>
                  <a:pt x="583" y="58"/>
                </a:lnTo>
                <a:lnTo>
                  <a:pt x="565" y="55"/>
                </a:lnTo>
                <a:lnTo>
                  <a:pt x="548" y="55"/>
                </a:lnTo>
                <a:lnTo>
                  <a:pt x="530" y="53"/>
                </a:lnTo>
                <a:lnTo>
                  <a:pt x="495" y="55"/>
                </a:lnTo>
                <a:lnTo>
                  <a:pt x="459" y="53"/>
                </a:lnTo>
                <a:lnTo>
                  <a:pt x="428" y="50"/>
                </a:lnTo>
                <a:lnTo>
                  <a:pt x="397" y="45"/>
                </a:lnTo>
                <a:lnTo>
                  <a:pt x="336" y="29"/>
                </a:lnTo>
                <a:lnTo>
                  <a:pt x="307" y="21"/>
                </a:lnTo>
                <a:lnTo>
                  <a:pt x="276" y="14"/>
                </a:lnTo>
                <a:lnTo>
                  <a:pt x="247" y="11"/>
                </a:lnTo>
                <a:lnTo>
                  <a:pt x="216" y="9"/>
                </a:lnTo>
                <a:lnTo>
                  <a:pt x="213" y="9"/>
                </a:lnTo>
                <a:lnTo>
                  <a:pt x="208" y="9"/>
                </a:lnTo>
                <a:lnTo>
                  <a:pt x="203" y="9"/>
                </a:lnTo>
                <a:lnTo>
                  <a:pt x="198" y="11"/>
                </a:lnTo>
                <a:lnTo>
                  <a:pt x="194" y="11"/>
                </a:lnTo>
                <a:lnTo>
                  <a:pt x="189" y="11"/>
                </a:lnTo>
                <a:lnTo>
                  <a:pt x="184" y="12"/>
                </a:lnTo>
                <a:lnTo>
                  <a:pt x="179" y="12"/>
                </a:lnTo>
                <a:lnTo>
                  <a:pt x="176" y="14"/>
                </a:lnTo>
                <a:lnTo>
                  <a:pt x="170" y="14"/>
                </a:lnTo>
                <a:lnTo>
                  <a:pt x="167" y="16"/>
                </a:lnTo>
                <a:lnTo>
                  <a:pt x="160" y="17"/>
                </a:lnTo>
                <a:lnTo>
                  <a:pt x="157" y="17"/>
                </a:lnTo>
                <a:lnTo>
                  <a:pt x="148" y="21"/>
                </a:lnTo>
                <a:lnTo>
                  <a:pt x="114" y="33"/>
                </a:lnTo>
                <a:lnTo>
                  <a:pt x="87" y="41"/>
                </a:lnTo>
                <a:lnTo>
                  <a:pt x="75" y="45"/>
                </a:lnTo>
                <a:lnTo>
                  <a:pt x="60" y="46"/>
                </a:lnTo>
                <a:lnTo>
                  <a:pt x="26" y="48"/>
                </a:lnTo>
                <a:lnTo>
                  <a:pt x="2" y="46"/>
                </a:lnTo>
                <a:lnTo>
                  <a:pt x="2" y="51"/>
                </a:lnTo>
                <a:lnTo>
                  <a:pt x="0" y="57"/>
                </a:lnTo>
                <a:lnTo>
                  <a:pt x="0" y="65"/>
                </a:lnTo>
                <a:lnTo>
                  <a:pt x="2" y="70"/>
                </a:lnTo>
                <a:lnTo>
                  <a:pt x="3" y="77"/>
                </a:lnTo>
                <a:lnTo>
                  <a:pt x="7" y="82"/>
                </a:lnTo>
                <a:lnTo>
                  <a:pt x="14" y="91"/>
                </a:lnTo>
                <a:lnTo>
                  <a:pt x="20" y="99"/>
                </a:lnTo>
                <a:lnTo>
                  <a:pt x="22" y="99"/>
                </a:lnTo>
                <a:lnTo>
                  <a:pt x="24" y="103"/>
                </a:lnTo>
                <a:lnTo>
                  <a:pt x="26" y="106"/>
                </a:lnTo>
                <a:lnTo>
                  <a:pt x="27" y="109"/>
                </a:lnTo>
                <a:lnTo>
                  <a:pt x="37" y="133"/>
                </a:lnTo>
                <a:lnTo>
                  <a:pt x="44" y="157"/>
                </a:lnTo>
                <a:lnTo>
                  <a:pt x="48" y="173"/>
                </a:lnTo>
                <a:lnTo>
                  <a:pt x="51" y="195"/>
                </a:lnTo>
                <a:lnTo>
                  <a:pt x="53" y="208"/>
                </a:lnTo>
                <a:lnTo>
                  <a:pt x="55" y="217"/>
                </a:lnTo>
                <a:lnTo>
                  <a:pt x="56" y="219"/>
                </a:lnTo>
                <a:lnTo>
                  <a:pt x="60" y="222"/>
                </a:lnTo>
                <a:lnTo>
                  <a:pt x="72" y="229"/>
                </a:lnTo>
                <a:lnTo>
                  <a:pt x="92" y="237"/>
                </a:lnTo>
                <a:lnTo>
                  <a:pt x="104" y="241"/>
                </a:lnTo>
                <a:lnTo>
                  <a:pt x="116" y="242"/>
                </a:lnTo>
                <a:lnTo>
                  <a:pt x="140" y="246"/>
                </a:lnTo>
                <a:lnTo>
                  <a:pt x="189" y="248"/>
                </a:lnTo>
                <a:lnTo>
                  <a:pt x="244" y="251"/>
                </a:lnTo>
                <a:lnTo>
                  <a:pt x="298" y="251"/>
                </a:lnTo>
                <a:lnTo>
                  <a:pt x="353" y="253"/>
                </a:lnTo>
                <a:lnTo>
                  <a:pt x="380" y="256"/>
                </a:lnTo>
                <a:lnTo>
                  <a:pt x="406" y="259"/>
                </a:lnTo>
                <a:lnTo>
                  <a:pt x="428" y="263"/>
                </a:lnTo>
                <a:lnTo>
                  <a:pt x="450" y="268"/>
                </a:lnTo>
                <a:lnTo>
                  <a:pt x="495" y="282"/>
                </a:lnTo>
                <a:lnTo>
                  <a:pt x="539" y="297"/>
                </a:lnTo>
                <a:lnTo>
                  <a:pt x="563" y="302"/>
                </a:lnTo>
                <a:lnTo>
                  <a:pt x="585" y="307"/>
                </a:lnTo>
                <a:lnTo>
                  <a:pt x="578" y="340"/>
                </a:lnTo>
                <a:lnTo>
                  <a:pt x="577" y="352"/>
                </a:lnTo>
                <a:lnTo>
                  <a:pt x="575" y="362"/>
                </a:lnTo>
                <a:lnTo>
                  <a:pt x="578" y="370"/>
                </a:lnTo>
                <a:lnTo>
                  <a:pt x="582" y="381"/>
                </a:lnTo>
                <a:lnTo>
                  <a:pt x="590" y="391"/>
                </a:lnTo>
                <a:lnTo>
                  <a:pt x="600" y="401"/>
                </a:lnTo>
                <a:lnTo>
                  <a:pt x="614" y="411"/>
                </a:lnTo>
                <a:lnTo>
                  <a:pt x="626" y="422"/>
                </a:lnTo>
                <a:lnTo>
                  <a:pt x="652" y="439"/>
                </a:lnTo>
                <a:lnTo>
                  <a:pt x="663" y="447"/>
                </a:lnTo>
                <a:lnTo>
                  <a:pt x="675" y="458"/>
                </a:lnTo>
                <a:lnTo>
                  <a:pt x="686" y="469"/>
                </a:lnTo>
                <a:lnTo>
                  <a:pt x="698" y="483"/>
                </a:lnTo>
                <a:lnTo>
                  <a:pt x="718" y="516"/>
                </a:lnTo>
                <a:lnTo>
                  <a:pt x="723" y="526"/>
                </a:lnTo>
                <a:lnTo>
                  <a:pt x="727" y="533"/>
                </a:lnTo>
                <a:lnTo>
                  <a:pt x="730" y="553"/>
                </a:lnTo>
                <a:lnTo>
                  <a:pt x="742" y="594"/>
                </a:lnTo>
                <a:lnTo>
                  <a:pt x="742" y="599"/>
                </a:lnTo>
                <a:lnTo>
                  <a:pt x="740" y="608"/>
                </a:lnTo>
                <a:lnTo>
                  <a:pt x="733" y="630"/>
                </a:lnTo>
                <a:lnTo>
                  <a:pt x="718" y="679"/>
                </a:lnTo>
                <a:lnTo>
                  <a:pt x="721" y="677"/>
                </a:lnTo>
                <a:lnTo>
                  <a:pt x="728" y="677"/>
                </a:lnTo>
                <a:lnTo>
                  <a:pt x="745" y="677"/>
                </a:lnTo>
                <a:lnTo>
                  <a:pt x="764" y="679"/>
                </a:lnTo>
                <a:lnTo>
                  <a:pt x="781" y="681"/>
                </a:lnTo>
                <a:lnTo>
                  <a:pt x="800" y="681"/>
                </a:lnTo>
                <a:lnTo>
                  <a:pt x="820" y="679"/>
                </a:lnTo>
                <a:lnTo>
                  <a:pt x="831" y="676"/>
                </a:lnTo>
                <a:lnTo>
                  <a:pt x="839" y="669"/>
                </a:lnTo>
                <a:lnTo>
                  <a:pt x="846" y="659"/>
                </a:lnTo>
                <a:lnTo>
                  <a:pt x="853" y="648"/>
                </a:lnTo>
                <a:lnTo>
                  <a:pt x="860" y="637"/>
                </a:lnTo>
                <a:lnTo>
                  <a:pt x="863" y="633"/>
                </a:lnTo>
                <a:lnTo>
                  <a:pt x="868" y="628"/>
                </a:lnTo>
                <a:lnTo>
                  <a:pt x="877" y="625"/>
                </a:lnTo>
                <a:lnTo>
                  <a:pt x="883" y="625"/>
                </a:lnTo>
                <a:lnTo>
                  <a:pt x="892" y="623"/>
                </a:lnTo>
                <a:lnTo>
                  <a:pt x="899" y="620"/>
                </a:lnTo>
                <a:lnTo>
                  <a:pt x="914" y="606"/>
                </a:lnTo>
                <a:lnTo>
                  <a:pt x="923" y="601"/>
                </a:lnTo>
                <a:lnTo>
                  <a:pt x="928" y="599"/>
                </a:lnTo>
                <a:lnTo>
                  <a:pt x="933" y="599"/>
                </a:lnTo>
                <a:lnTo>
                  <a:pt x="943" y="599"/>
                </a:lnTo>
                <a:lnTo>
                  <a:pt x="948" y="599"/>
                </a:lnTo>
                <a:lnTo>
                  <a:pt x="955" y="597"/>
                </a:lnTo>
                <a:lnTo>
                  <a:pt x="965" y="594"/>
                </a:lnTo>
                <a:lnTo>
                  <a:pt x="976" y="591"/>
                </a:lnTo>
                <a:lnTo>
                  <a:pt x="993" y="591"/>
                </a:lnTo>
                <a:lnTo>
                  <a:pt x="1011" y="592"/>
                </a:lnTo>
                <a:lnTo>
                  <a:pt x="1032" y="594"/>
                </a:lnTo>
                <a:lnTo>
                  <a:pt x="1044" y="594"/>
                </a:lnTo>
                <a:lnTo>
                  <a:pt x="1054" y="594"/>
                </a:lnTo>
                <a:lnTo>
                  <a:pt x="1061" y="591"/>
                </a:lnTo>
                <a:lnTo>
                  <a:pt x="1068" y="587"/>
                </a:lnTo>
                <a:lnTo>
                  <a:pt x="1066" y="579"/>
                </a:lnTo>
                <a:lnTo>
                  <a:pt x="1068" y="570"/>
                </a:lnTo>
                <a:lnTo>
                  <a:pt x="1075" y="551"/>
                </a:lnTo>
                <a:lnTo>
                  <a:pt x="1076" y="544"/>
                </a:lnTo>
                <a:lnTo>
                  <a:pt x="1076" y="538"/>
                </a:lnTo>
                <a:lnTo>
                  <a:pt x="1076" y="524"/>
                </a:lnTo>
                <a:lnTo>
                  <a:pt x="1076" y="509"/>
                </a:lnTo>
                <a:lnTo>
                  <a:pt x="1078" y="502"/>
                </a:lnTo>
                <a:lnTo>
                  <a:pt x="1081" y="497"/>
                </a:lnTo>
                <a:lnTo>
                  <a:pt x="1081" y="493"/>
                </a:lnTo>
                <a:lnTo>
                  <a:pt x="1085" y="487"/>
                </a:lnTo>
                <a:lnTo>
                  <a:pt x="1090" y="485"/>
                </a:lnTo>
                <a:lnTo>
                  <a:pt x="1095" y="485"/>
                </a:lnTo>
                <a:lnTo>
                  <a:pt x="1102" y="481"/>
                </a:lnTo>
                <a:lnTo>
                  <a:pt x="1112" y="488"/>
                </a:lnTo>
                <a:lnTo>
                  <a:pt x="1121" y="498"/>
                </a:lnTo>
                <a:lnTo>
                  <a:pt x="1131" y="509"/>
                </a:lnTo>
                <a:lnTo>
                  <a:pt x="1136" y="512"/>
                </a:lnTo>
                <a:lnTo>
                  <a:pt x="1141" y="514"/>
                </a:lnTo>
                <a:lnTo>
                  <a:pt x="1151" y="516"/>
                </a:lnTo>
                <a:lnTo>
                  <a:pt x="1162" y="516"/>
                </a:lnTo>
                <a:lnTo>
                  <a:pt x="1170" y="514"/>
                </a:lnTo>
                <a:lnTo>
                  <a:pt x="1180" y="516"/>
                </a:lnTo>
                <a:lnTo>
                  <a:pt x="1191" y="519"/>
                </a:lnTo>
                <a:lnTo>
                  <a:pt x="1201" y="524"/>
                </a:lnTo>
                <a:lnTo>
                  <a:pt x="1209" y="531"/>
                </a:lnTo>
                <a:lnTo>
                  <a:pt x="1216" y="539"/>
                </a:lnTo>
                <a:lnTo>
                  <a:pt x="1223" y="550"/>
                </a:lnTo>
                <a:lnTo>
                  <a:pt x="1228" y="551"/>
                </a:lnTo>
                <a:lnTo>
                  <a:pt x="1237" y="553"/>
                </a:lnTo>
                <a:lnTo>
                  <a:pt x="1243" y="551"/>
                </a:lnTo>
                <a:lnTo>
                  <a:pt x="1252" y="550"/>
                </a:lnTo>
                <a:lnTo>
                  <a:pt x="1262" y="550"/>
                </a:lnTo>
                <a:lnTo>
                  <a:pt x="1271" y="553"/>
                </a:lnTo>
                <a:lnTo>
                  <a:pt x="1276" y="558"/>
                </a:lnTo>
                <a:lnTo>
                  <a:pt x="1281" y="567"/>
                </a:lnTo>
                <a:lnTo>
                  <a:pt x="1286" y="575"/>
                </a:lnTo>
                <a:lnTo>
                  <a:pt x="1289" y="582"/>
                </a:lnTo>
                <a:lnTo>
                  <a:pt x="1293" y="585"/>
                </a:lnTo>
                <a:lnTo>
                  <a:pt x="1298" y="585"/>
                </a:lnTo>
                <a:lnTo>
                  <a:pt x="1303" y="585"/>
                </a:lnTo>
                <a:lnTo>
                  <a:pt x="1307" y="584"/>
                </a:lnTo>
                <a:lnTo>
                  <a:pt x="1313" y="582"/>
                </a:lnTo>
                <a:lnTo>
                  <a:pt x="1318" y="582"/>
                </a:lnTo>
                <a:lnTo>
                  <a:pt x="1324" y="584"/>
                </a:lnTo>
                <a:lnTo>
                  <a:pt x="1332" y="591"/>
                </a:lnTo>
                <a:lnTo>
                  <a:pt x="1341" y="597"/>
                </a:lnTo>
                <a:lnTo>
                  <a:pt x="1346" y="599"/>
                </a:lnTo>
                <a:lnTo>
                  <a:pt x="1351" y="601"/>
                </a:lnTo>
                <a:lnTo>
                  <a:pt x="1359" y="599"/>
                </a:lnTo>
                <a:lnTo>
                  <a:pt x="1366" y="596"/>
                </a:lnTo>
                <a:lnTo>
                  <a:pt x="1382" y="587"/>
                </a:lnTo>
                <a:lnTo>
                  <a:pt x="1388" y="584"/>
                </a:lnTo>
                <a:lnTo>
                  <a:pt x="1395" y="582"/>
                </a:lnTo>
                <a:lnTo>
                  <a:pt x="1402" y="582"/>
                </a:lnTo>
                <a:lnTo>
                  <a:pt x="1404" y="584"/>
                </a:lnTo>
                <a:lnTo>
                  <a:pt x="1407" y="585"/>
                </a:lnTo>
                <a:lnTo>
                  <a:pt x="1407" y="591"/>
                </a:lnTo>
                <a:lnTo>
                  <a:pt x="1405" y="596"/>
                </a:lnTo>
                <a:lnTo>
                  <a:pt x="1404" y="601"/>
                </a:lnTo>
                <a:lnTo>
                  <a:pt x="1402" y="606"/>
                </a:lnTo>
                <a:lnTo>
                  <a:pt x="1404" y="614"/>
                </a:lnTo>
                <a:lnTo>
                  <a:pt x="1405" y="621"/>
                </a:lnTo>
                <a:lnTo>
                  <a:pt x="1414" y="633"/>
                </a:lnTo>
                <a:lnTo>
                  <a:pt x="1424" y="645"/>
                </a:lnTo>
                <a:lnTo>
                  <a:pt x="1428" y="652"/>
                </a:lnTo>
                <a:lnTo>
                  <a:pt x="1431" y="659"/>
                </a:lnTo>
                <a:lnTo>
                  <a:pt x="1451" y="659"/>
                </a:lnTo>
                <a:lnTo>
                  <a:pt x="1462" y="660"/>
                </a:lnTo>
                <a:lnTo>
                  <a:pt x="1472" y="662"/>
                </a:lnTo>
                <a:lnTo>
                  <a:pt x="1482" y="666"/>
                </a:lnTo>
                <a:lnTo>
                  <a:pt x="1489" y="669"/>
                </a:lnTo>
                <a:lnTo>
                  <a:pt x="1496" y="676"/>
                </a:lnTo>
                <a:lnTo>
                  <a:pt x="1503" y="684"/>
                </a:lnTo>
                <a:lnTo>
                  <a:pt x="1509" y="700"/>
                </a:lnTo>
                <a:lnTo>
                  <a:pt x="1515" y="706"/>
                </a:lnTo>
                <a:lnTo>
                  <a:pt x="1521" y="713"/>
                </a:lnTo>
                <a:lnTo>
                  <a:pt x="1528" y="717"/>
                </a:lnTo>
                <a:lnTo>
                  <a:pt x="1535" y="718"/>
                </a:lnTo>
                <a:lnTo>
                  <a:pt x="1540" y="722"/>
                </a:lnTo>
                <a:lnTo>
                  <a:pt x="1547" y="727"/>
                </a:lnTo>
                <a:lnTo>
                  <a:pt x="1550" y="732"/>
                </a:lnTo>
                <a:lnTo>
                  <a:pt x="1554" y="739"/>
                </a:lnTo>
                <a:lnTo>
                  <a:pt x="1557" y="756"/>
                </a:lnTo>
                <a:lnTo>
                  <a:pt x="1557" y="773"/>
                </a:lnTo>
                <a:lnTo>
                  <a:pt x="1556" y="787"/>
                </a:lnTo>
                <a:lnTo>
                  <a:pt x="1554" y="795"/>
                </a:lnTo>
                <a:lnTo>
                  <a:pt x="1550" y="804"/>
                </a:lnTo>
                <a:lnTo>
                  <a:pt x="1539" y="817"/>
                </a:lnTo>
                <a:lnTo>
                  <a:pt x="1528" y="831"/>
                </a:lnTo>
                <a:lnTo>
                  <a:pt x="1523" y="838"/>
                </a:lnTo>
                <a:lnTo>
                  <a:pt x="1521" y="846"/>
                </a:lnTo>
                <a:lnTo>
                  <a:pt x="1520" y="855"/>
                </a:lnTo>
                <a:lnTo>
                  <a:pt x="1521" y="862"/>
                </a:lnTo>
                <a:lnTo>
                  <a:pt x="1523" y="869"/>
                </a:lnTo>
                <a:lnTo>
                  <a:pt x="1527" y="875"/>
                </a:lnTo>
                <a:lnTo>
                  <a:pt x="1537" y="886"/>
                </a:lnTo>
                <a:lnTo>
                  <a:pt x="1549" y="896"/>
                </a:lnTo>
                <a:lnTo>
                  <a:pt x="1556" y="899"/>
                </a:lnTo>
                <a:lnTo>
                  <a:pt x="1559" y="901"/>
                </a:lnTo>
                <a:lnTo>
                  <a:pt x="1562" y="904"/>
                </a:lnTo>
                <a:lnTo>
                  <a:pt x="1566" y="913"/>
                </a:lnTo>
                <a:lnTo>
                  <a:pt x="1569" y="927"/>
                </a:lnTo>
                <a:lnTo>
                  <a:pt x="1591" y="906"/>
                </a:lnTo>
                <a:lnTo>
                  <a:pt x="1615" y="887"/>
                </a:lnTo>
                <a:lnTo>
                  <a:pt x="1639" y="870"/>
                </a:lnTo>
                <a:lnTo>
                  <a:pt x="1665" y="853"/>
                </a:lnTo>
                <a:lnTo>
                  <a:pt x="1716" y="822"/>
                </a:lnTo>
                <a:lnTo>
                  <a:pt x="1769" y="795"/>
                </a:lnTo>
                <a:lnTo>
                  <a:pt x="1798" y="780"/>
                </a:lnTo>
                <a:lnTo>
                  <a:pt x="1827" y="763"/>
                </a:lnTo>
                <a:lnTo>
                  <a:pt x="1856" y="746"/>
                </a:lnTo>
                <a:lnTo>
                  <a:pt x="1886" y="730"/>
                </a:lnTo>
                <a:lnTo>
                  <a:pt x="1902" y="727"/>
                </a:lnTo>
                <a:lnTo>
                  <a:pt x="1917" y="724"/>
                </a:lnTo>
                <a:lnTo>
                  <a:pt x="1951" y="722"/>
                </a:lnTo>
                <a:lnTo>
                  <a:pt x="1984" y="720"/>
                </a:lnTo>
                <a:lnTo>
                  <a:pt x="1999" y="717"/>
                </a:lnTo>
                <a:lnTo>
                  <a:pt x="2013" y="712"/>
                </a:lnTo>
                <a:lnTo>
                  <a:pt x="2025" y="705"/>
                </a:lnTo>
                <a:lnTo>
                  <a:pt x="2031" y="698"/>
                </a:lnTo>
                <a:lnTo>
                  <a:pt x="2035" y="689"/>
                </a:lnTo>
                <a:lnTo>
                  <a:pt x="2037" y="683"/>
                </a:lnTo>
                <a:lnTo>
                  <a:pt x="2038" y="662"/>
                </a:lnTo>
                <a:lnTo>
                  <a:pt x="2040" y="652"/>
                </a:lnTo>
                <a:lnTo>
                  <a:pt x="2045" y="640"/>
                </a:lnTo>
                <a:lnTo>
                  <a:pt x="2052" y="626"/>
                </a:lnTo>
                <a:lnTo>
                  <a:pt x="2062" y="613"/>
                </a:lnTo>
                <a:lnTo>
                  <a:pt x="2072" y="599"/>
                </a:lnTo>
                <a:lnTo>
                  <a:pt x="2086" y="585"/>
                </a:lnTo>
                <a:lnTo>
                  <a:pt x="2100" y="575"/>
                </a:lnTo>
                <a:lnTo>
                  <a:pt x="2115" y="565"/>
                </a:lnTo>
                <a:lnTo>
                  <a:pt x="2131" y="556"/>
                </a:lnTo>
                <a:lnTo>
                  <a:pt x="2146" y="551"/>
                </a:lnTo>
                <a:lnTo>
                  <a:pt x="2161" y="550"/>
                </a:lnTo>
                <a:lnTo>
                  <a:pt x="2178" y="550"/>
                </a:lnTo>
                <a:lnTo>
                  <a:pt x="2195" y="553"/>
                </a:lnTo>
                <a:lnTo>
                  <a:pt x="2211" y="556"/>
                </a:lnTo>
                <a:lnTo>
                  <a:pt x="2245" y="570"/>
                </a:lnTo>
                <a:lnTo>
                  <a:pt x="2264" y="575"/>
                </a:lnTo>
                <a:lnTo>
                  <a:pt x="2282" y="582"/>
                </a:lnTo>
                <a:lnTo>
                  <a:pt x="2328" y="594"/>
                </a:lnTo>
                <a:lnTo>
                  <a:pt x="2374" y="604"/>
                </a:lnTo>
                <a:lnTo>
                  <a:pt x="2420" y="611"/>
                </a:lnTo>
                <a:lnTo>
                  <a:pt x="2470" y="616"/>
                </a:lnTo>
                <a:lnTo>
                  <a:pt x="2499" y="618"/>
                </a:lnTo>
                <a:lnTo>
                  <a:pt x="2526" y="620"/>
                </a:lnTo>
                <a:lnTo>
                  <a:pt x="2548" y="621"/>
                </a:lnTo>
                <a:lnTo>
                  <a:pt x="2559" y="621"/>
                </a:lnTo>
                <a:lnTo>
                  <a:pt x="2569" y="620"/>
                </a:lnTo>
                <a:lnTo>
                  <a:pt x="2576" y="618"/>
                </a:lnTo>
                <a:lnTo>
                  <a:pt x="2584" y="613"/>
                </a:lnTo>
                <a:lnTo>
                  <a:pt x="2589" y="608"/>
                </a:lnTo>
                <a:lnTo>
                  <a:pt x="2594" y="601"/>
                </a:lnTo>
                <a:lnTo>
                  <a:pt x="2600" y="591"/>
                </a:lnTo>
                <a:lnTo>
                  <a:pt x="2601" y="580"/>
                </a:lnTo>
                <a:lnTo>
                  <a:pt x="2603" y="567"/>
                </a:lnTo>
                <a:lnTo>
                  <a:pt x="2603" y="550"/>
                </a:ln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28" name="Freeform 43">
            <a:extLst>
              <a:ext uri="{FF2B5EF4-FFF2-40B4-BE49-F238E27FC236}">
                <a16:creationId xmlns:a16="http://schemas.microsoft.com/office/drawing/2014/main" id="{5AF9A014-0A09-4B8B-A571-DD13FF70B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589" y="1032895"/>
            <a:ext cx="756433" cy="595312"/>
          </a:xfrm>
          <a:custGeom>
            <a:avLst/>
            <a:gdLst>
              <a:gd name="T0" fmla="*/ 655734 w 1911"/>
              <a:gd name="T1" fmla="*/ 354854 h 1594"/>
              <a:gd name="T2" fmla="*/ 651058 w 1911"/>
              <a:gd name="T3" fmla="*/ 321777 h 1594"/>
              <a:gd name="T4" fmla="*/ 654655 w 1911"/>
              <a:gd name="T5" fmla="*/ 268927 h 1594"/>
              <a:gd name="T6" fmla="*/ 628397 w 1911"/>
              <a:gd name="T7" fmla="*/ 269646 h 1594"/>
              <a:gd name="T8" fmla="*/ 612930 w 1911"/>
              <a:gd name="T9" fmla="*/ 218233 h 1594"/>
              <a:gd name="T10" fmla="*/ 570126 w 1911"/>
              <a:gd name="T11" fmla="*/ 213919 h 1594"/>
              <a:gd name="T12" fmla="*/ 509336 w 1911"/>
              <a:gd name="T13" fmla="*/ 221829 h 1594"/>
              <a:gd name="T14" fmla="*/ 450345 w 1911"/>
              <a:gd name="T15" fmla="*/ 188752 h 1594"/>
              <a:gd name="T16" fmla="*/ 429483 w 1911"/>
              <a:gd name="T17" fmla="*/ 271084 h 1594"/>
              <a:gd name="T18" fmla="*/ 428763 w 1911"/>
              <a:gd name="T19" fmla="*/ 189471 h 1594"/>
              <a:gd name="T20" fmla="*/ 374808 w 1911"/>
              <a:gd name="T21" fmla="*/ 174730 h 1594"/>
              <a:gd name="T22" fmla="*/ 343514 w 1911"/>
              <a:gd name="T23" fmla="*/ 208526 h 1594"/>
              <a:gd name="T24" fmla="*/ 331284 w 1911"/>
              <a:gd name="T25" fmla="*/ 137340 h 1594"/>
              <a:gd name="T26" fmla="*/ 271214 w 1911"/>
              <a:gd name="T27" fmla="*/ 208886 h 1594"/>
              <a:gd name="T28" fmla="*/ 233086 w 1911"/>
              <a:gd name="T29" fmla="*/ 204571 h 1594"/>
              <a:gd name="T30" fmla="*/ 226252 w 1911"/>
              <a:gd name="T31" fmla="*/ 181921 h 1594"/>
              <a:gd name="T32" fmla="*/ 228050 w 1911"/>
              <a:gd name="T33" fmla="*/ 132306 h 1594"/>
              <a:gd name="T34" fmla="*/ 251431 w 1911"/>
              <a:gd name="T35" fmla="*/ 117566 h 1594"/>
              <a:gd name="T36" fmla="*/ 257546 w 1911"/>
              <a:gd name="T37" fmla="*/ 78377 h 1594"/>
              <a:gd name="T38" fmla="*/ 236323 w 1911"/>
              <a:gd name="T39" fmla="*/ 15819 h 1594"/>
              <a:gd name="T40" fmla="*/ 217619 w 1911"/>
              <a:gd name="T41" fmla="*/ 28043 h 1594"/>
              <a:gd name="T42" fmla="*/ 204310 w 1911"/>
              <a:gd name="T43" fmla="*/ 60041 h 1594"/>
              <a:gd name="T44" fmla="*/ 184526 w 1911"/>
              <a:gd name="T45" fmla="*/ 88084 h 1594"/>
              <a:gd name="T46" fmla="*/ 173376 w 1911"/>
              <a:gd name="T47" fmla="*/ 52491 h 1594"/>
              <a:gd name="T48" fmla="*/ 156829 w 1911"/>
              <a:gd name="T49" fmla="*/ 29481 h 1594"/>
              <a:gd name="T50" fmla="*/ 137406 w 1911"/>
              <a:gd name="T51" fmla="*/ 33077 h 1594"/>
              <a:gd name="T52" fmla="*/ 136686 w 1911"/>
              <a:gd name="T53" fmla="*/ 67232 h 1594"/>
              <a:gd name="T54" fmla="*/ 123377 w 1911"/>
              <a:gd name="T55" fmla="*/ 75141 h 1594"/>
              <a:gd name="T56" fmla="*/ 112946 w 1911"/>
              <a:gd name="T57" fmla="*/ 80894 h 1594"/>
              <a:gd name="T58" fmla="*/ 80933 w 1911"/>
              <a:gd name="T59" fmla="*/ 70827 h 1594"/>
              <a:gd name="T60" fmla="*/ 66904 w 1911"/>
              <a:gd name="T61" fmla="*/ 67951 h 1594"/>
              <a:gd name="T62" fmla="*/ 91364 w 1911"/>
              <a:gd name="T63" fmla="*/ 113970 h 1594"/>
              <a:gd name="T64" fmla="*/ 138485 w 1911"/>
              <a:gd name="T65" fmla="*/ 127273 h 1594"/>
              <a:gd name="T66" fmla="*/ 152153 w 1911"/>
              <a:gd name="T67" fmla="*/ 137340 h 1594"/>
              <a:gd name="T68" fmla="*/ 193879 w 1911"/>
              <a:gd name="T69" fmla="*/ 179045 h 1594"/>
              <a:gd name="T70" fmla="*/ 133089 w 1911"/>
              <a:gd name="T71" fmla="*/ 186235 h 1594"/>
              <a:gd name="T72" fmla="*/ 158988 w 1911"/>
              <a:gd name="T73" fmla="*/ 234772 h 1594"/>
              <a:gd name="T74" fmla="*/ 102874 w 1911"/>
              <a:gd name="T75" fmla="*/ 208526 h 1594"/>
              <a:gd name="T76" fmla="*/ 60070 w 1911"/>
              <a:gd name="T77" fmla="*/ 189831 h 1594"/>
              <a:gd name="T78" fmla="*/ 12230 w 1911"/>
              <a:gd name="T79" fmla="*/ 202055 h 1594"/>
              <a:gd name="T80" fmla="*/ 74818 w 1911"/>
              <a:gd name="T81" fmla="*/ 230457 h 1594"/>
              <a:gd name="T82" fmla="*/ 85249 w 1911"/>
              <a:gd name="T83" fmla="*/ 281870 h 1594"/>
              <a:gd name="T84" fmla="*/ 101795 w 1911"/>
              <a:gd name="T85" fmla="*/ 307037 h 1594"/>
              <a:gd name="T86" fmla="*/ 95680 w 1911"/>
              <a:gd name="T87" fmla="*/ 331125 h 1594"/>
              <a:gd name="T88" fmla="*/ 70501 w 1911"/>
              <a:gd name="T89" fmla="*/ 358449 h 1594"/>
              <a:gd name="T90" fmla="*/ 4676 w 1911"/>
              <a:gd name="T91" fmla="*/ 373909 h 1594"/>
              <a:gd name="T92" fmla="*/ 80933 w 1911"/>
              <a:gd name="T93" fmla="*/ 409502 h 1594"/>
              <a:gd name="T94" fmla="*/ 104313 w 1911"/>
              <a:gd name="T95" fmla="*/ 419209 h 1594"/>
              <a:gd name="T96" fmla="*/ 121939 w 1911"/>
              <a:gd name="T97" fmla="*/ 453724 h 1594"/>
              <a:gd name="T98" fmla="*/ 174095 w 1911"/>
              <a:gd name="T99" fmla="*/ 525270 h 1594"/>
              <a:gd name="T100" fmla="*/ 279128 w 1911"/>
              <a:gd name="T101" fmla="*/ 572008 h 1594"/>
              <a:gd name="T102" fmla="*/ 375528 w 1911"/>
              <a:gd name="T103" fmla="*/ 562301 h 1594"/>
              <a:gd name="T104" fmla="*/ 451424 w 1911"/>
              <a:gd name="T105" fmla="*/ 544325 h 1594"/>
              <a:gd name="T106" fmla="*/ 528400 w 1911"/>
              <a:gd name="T107" fmla="*/ 551156 h 1594"/>
              <a:gd name="T108" fmla="*/ 576600 w 1911"/>
              <a:gd name="T109" fmla="*/ 517001 h 1594"/>
              <a:gd name="T110" fmla="*/ 610052 w 1911"/>
              <a:gd name="T111" fmla="*/ 510170 h 1594"/>
              <a:gd name="T112" fmla="*/ 643505 w 1911"/>
              <a:gd name="T113" fmla="*/ 488598 h 1594"/>
              <a:gd name="T114" fmla="*/ 660770 w 1911"/>
              <a:gd name="T115" fmla="*/ 473857 h 1594"/>
              <a:gd name="T116" fmla="*/ 668684 w 1911"/>
              <a:gd name="T117" fmla="*/ 444376 h 1594"/>
              <a:gd name="T118" fmla="*/ 687028 w 1911"/>
              <a:gd name="T119" fmla="*/ 406985 h 1594"/>
              <a:gd name="T120" fmla="*/ 348910 w 1911"/>
              <a:gd name="T121" fmla="*/ 208886 h 1594"/>
              <a:gd name="T122" fmla="*/ 122658 w 1911"/>
              <a:gd name="T123" fmla="*/ 198459 h 159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11" h="1594">
                <a:moveTo>
                  <a:pt x="320" y="1412"/>
                </a:moveTo>
                <a:lnTo>
                  <a:pt x="320" y="1421"/>
                </a:lnTo>
                <a:lnTo>
                  <a:pt x="319" y="1427"/>
                </a:lnTo>
                <a:lnTo>
                  <a:pt x="317" y="1434"/>
                </a:lnTo>
                <a:lnTo>
                  <a:pt x="314" y="1439"/>
                </a:lnTo>
                <a:lnTo>
                  <a:pt x="327" y="1439"/>
                </a:lnTo>
                <a:lnTo>
                  <a:pt x="329" y="1444"/>
                </a:lnTo>
                <a:lnTo>
                  <a:pt x="331" y="1446"/>
                </a:lnTo>
                <a:lnTo>
                  <a:pt x="334" y="1446"/>
                </a:lnTo>
                <a:lnTo>
                  <a:pt x="334" y="1439"/>
                </a:lnTo>
                <a:lnTo>
                  <a:pt x="336" y="1436"/>
                </a:lnTo>
                <a:lnTo>
                  <a:pt x="339" y="1432"/>
                </a:lnTo>
                <a:lnTo>
                  <a:pt x="343" y="1431"/>
                </a:lnTo>
                <a:lnTo>
                  <a:pt x="346" y="1429"/>
                </a:lnTo>
                <a:lnTo>
                  <a:pt x="349" y="1426"/>
                </a:lnTo>
                <a:lnTo>
                  <a:pt x="349" y="1421"/>
                </a:lnTo>
                <a:lnTo>
                  <a:pt x="348" y="1412"/>
                </a:lnTo>
                <a:lnTo>
                  <a:pt x="320" y="1412"/>
                </a:lnTo>
                <a:close/>
                <a:moveTo>
                  <a:pt x="1883" y="1112"/>
                </a:moveTo>
                <a:lnTo>
                  <a:pt x="1883" y="1084"/>
                </a:lnTo>
                <a:lnTo>
                  <a:pt x="1873" y="1079"/>
                </a:lnTo>
                <a:lnTo>
                  <a:pt x="1863" y="1074"/>
                </a:lnTo>
                <a:lnTo>
                  <a:pt x="1854" y="1067"/>
                </a:lnTo>
                <a:lnTo>
                  <a:pt x="1851" y="1062"/>
                </a:lnTo>
                <a:lnTo>
                  <a:pt x="1849" y="1057"/>
                </a:lnTo>
                <a:lnTo>
                  <a:pt x="1840" y="1052"/>
                </a:lnTo>
                <a:lnTo>
                  <a:pt x="1834" y="1045"/>
                </a:lnTo>
                <a:lnTo>
                  <a:pt x="1827" y="1038"/>
                </a:lnTo>
                <a:lnTo>
                  <a:pt x="1822" y="1030"/>
                </a:lnTo>
                <a:lnTo>
                  <a:pt x="1820" y="1023"/>
                </a:lnTo>
                <a:lnTo>
                  <a:pt x="1818" y="1016"/>
                </a:lnTo>
                <a:lnTo>
                  <a:pt x="1815" y="1011"/>
                </a:lnTo>
                <a:lnTo>
                  <a:pt x="1815" y="1003"/>
                </a:lnTo>
                <a:lnTo>
                  <a:pt x="1818" y="994"/>
                </a:lnTo>
                <a:lnTo>
                  <a:pt x="1823" y="987"/>
                </a:lnTo>
                <a:lnTo>
                  <a:pt x="1827" y="979"/>
                </a:lnTo>
                <a:lnTo>
                  <a:pt x="1829" y="974"/>
                </a:lnTo>
                <a:lnTo>
                  <a:pt x="1829" y="968"/>
                </a:lnTo>
                <a:lnTo>
                  <a:pt x="1815" y="967"/>
                </a:lnTo>
                <a:lnTo>
                  <a:pt x="1801" y="967"/>
                </a:lnTo>
                <a:lnTo>
                  <a:pt x="1776" y="972"/>
                </a:lnTo>
                <a:lnTo>
                  <a:pt x="1764" y="974"/>
                </a:lnTo>
                <a:lnTo>
                  <a:pt x="1755" y="972"/>
                </a:lnTo>
                <a:lnTo>
                  <a:pt x="1747" y="968"/>
                </a:lnTo>
                <a:lnTo>
                  <a:pt x="1743" y="965"/>
                </a:lnTo>
                <a:lnTo>
                  <a:pt x="1740" y="962"/>
                </a:lnTo>
                <a:lnTo>
                  <a:pt x="1740" y="958"/>
                </a:lnTo>
                <a:lnTo>
                  <a:pt x="1740" y="955"/>
                </a:lnTo>
                <a:lnTo>
                  <a:pt x="1740" y="951"/>
                </a:lnTo>
                <a:lnTo>
                  <a:pt x="1740" y="948"/>
                </a:lnTo>
                <a:lnTo>
                  <a:pt x="1743" y="948"/>
                </a:lnTo>
                <a:lnTo>
                  <a:pt x="1747" y="948"/>
                </a:lnTo>
                <a:lnTo>
                  <a:pt x="1752" y="948"/>
                </a:lnTo>
                <a:lnTo>
                  <a:pt x="1753" y="948"/>
                </a:lnTo>
                <a:lnTo>
                  <a:pt x="1755" y="945"/>
                </a:lnTo>
                <a:lnTo>
                  <a:pt x="1755" y="941"/>
                </a:lnTo>
                <a:lnTo>
                  <a:pt x="1753" y="934"/>
                </a:lnTo>
                <a:lnTo>
                  <a:pt x="1755" y="929"/>
                </a:lnTo>
                <a:lnTo>
                  <a:pt x="1757" y="928"/>
                </a:lnTo>
                <a:lnTo>
                  <a:pt x="1760" y="928"/>
                </a:lnTo>
                <a:lnTo>
                  <a:pt x="1760" y="922"/>
                </a:lnTo>
                <a:lnTo>
                  <a:pt x="1762" y="919"/>
                </a:lnTo>
                <a:lnTo>
                  <a:pt x="1764" y="916"/>
                </a:lnTo>
                <a:lnTo>
                  <a:pt x="1767" y="914"/>
                </a:lnTo>
                <a:lnTo>
                  <a:pt x="1774" y="910"/>
                </a:lnTo>
                <a:lnTo>
                  <a:pt x="1781" y="907"/>
                </a:lnTo>
                <a:lnTo>
                  <a:pt x="1791" y="907"/>
                </a:lnTo>
                <a:lnTo>
                  <a:pt x="1801" y="907"/>
                </a:lnTo>
                <a:lnTo>
                  <a:pt x="1805" y="900"/>
                </a:lnTo>
                <a:lnTo>
                  <a:pt x="1810" y="895"/>
                </a:lnTo>
                <a:lnTo>
                  <a:pt x="1822" y="883"/>
                </a:lnTo>
                <a:lnTo>
                  <a:pt x="1825" y="876"/>
                </a:lnTo>
                <a:lnTo>
                  <a:pt x="1829" y="868"/>
                </a:lnTo>
                <a:lnTo>
                  <a:pt x="1830" y="858"/>
                </a:lnTo>
                <a:lnTo>
                  <a:pt x="1829" y="846"/>
                </a:lnTo>
                <a:lnTo>
                  <a:pt x="1820" y="846"/>
                </a:lnTo>
                <a:lnTo>
                  <a:pt x="1813" y="847"/>
                </a:lnTo>
                <a:lnTo>
                  <a:pt x="1808" y="851"/>
                </a:lnTo>
                <a:lnTo>
                  <a:pt x="1801" y="852"/>
                </a:lnTo>
                <a:lnTo>
                  <a:pt x="1798" y="846"/>
                </a:lnTo>
                <a:lnTo>
                  <a:pt x="1793" y="839"/>
                </a:lnTo>
                <a:lnTo>
                  <a:pt x="1781" y="829"/>
                </a:lnTo>
                <a:lnTo>
                  <a:pt x="1769" y="818"/>
                </a:lnTo>
                <a:lnTo>
                  <a:pt x="1764" y="812"/>
                </a:lnTo>
                <a:lnTo>
                  <a:pt x="1760" y="805"/>
                </a:lnTo>
                <a:lnTo>
                  <a:pt x="1759" y="803"/>
                </a:lnTo>
                <a:lnTo>
                  <a:pt x="1759" y="801"/>
                </a:lnTo>
                <a:lnTo>
                  <a:pt x="1762" y="800"/>
                </a:lnTo>
                <a:lnTo>
                  <a:pt x="1767" y="798"/>
                </a:lnTo>
                <a:lnTo>
                  <a:pt x="1765" y="793"/>
                </a:lnTo>
                <a:lnTo>
                  <a:pt x="1762" y="786"/>
                </a:lnTo>
                <a:lnTo>
                  <a:pt x="1759" y="779"/>
                </a:lnTo>
                <a:lnTo>
                  <a:pt x="1759" y="774"/>
                </a:lnTo>
                <a:lnTo>
                  <a:pt x="1760" y="771"/>
                </a:lnTo>
                <a:lnTo>
                  <a:pt x="1774" y="771"/>
                </a:lnTo>
                <a:lnTo>
                  <a:pt x="1781" y="771"/>
                </a:lnTo>
                <a:lnTo>
                  <a:pt x="1786" y="769"/>
                </a:lnTo>
                <a:lnTo>
                  <a:pt x="1789" y="767"/>
                </a:lnTo>
                <a:lnTo>
                  <a:pt x="1793" y="762"/>
                </a:lnTo>
                <a:lnTo>
                  <a:pt x="1794" y="757"/>
                </a:lnTo>
                <a:lnTo>
                  <a:pt x="1794" y="750"/>
                </a:lnTo>
                <a:lnTo>
                  <a:pt x="1803" y="755"/>
                </a:lnTo>
                <a:lnTo>
                  <a:pt x="1808" y="757"/>
                </a:lnTo>
                <a:lnTo>
                  <a:pt x="1815" y="757"/>
                </a:lnTo>
                <a:lnTo>
                  <a:pt x="1820" y="748"/>
                </a:lnTo>
                <a:lnTo>
                  <a:pt x="1822" y="743"/>
                </a:lnTo>
                <a:lnTo>
                  <a:pt x="1822" y="737"/>
                </a:lnTo>
                <a:lnTo>
                  <a:pt x="1822" y="731"/>
                </a:lnTo>
                <a:lnTo>
                  <a:pt x="1823" y="728"/>
                </a:lnTo>
                <a:lnTo>
                  <a:pt x="1825" y="725"/>
                </a:lnTo>
                <a:lnTo>
                  <a:pt x="1829" y="723"/>
                </a:lnTo>
                <a:lnTo>
                  <a:pt x="1842" y="723"/>
                </a:lnTo>
                <a:lnTo>
                  <a:pt x="1856" y="723"/>
                </a:lnTo>
                <a:lnTo>
                  <a:pt x="1861" y="721"/>
                </a:lnTo>
                <a:lnTo>
                  <a:pt x="1864" y="719"/>
                </a:lnTo>
                <a:lnTo>
                  <a:pt x="1868" y="714"/>
                </a:lnTo>
                <a:lnTo>
                  <a:pt x="1869" y="709"/>
                </a:lnTo>
                <a:lnTo>
                  <a:pt x="1866" y="708"/>
                </a:lnTo>
                <a:lnTo>
                  <a:pt x="1861" y="706"/>
                </a:lnTo>
                <a:lnTo>
                  <a:pt x="1851" y="699"/>
                </a:lnTo>
                <a:lnTo>
                  <a:pt x="1846" y="697"/>
                </a:lnTo>
                <a:lnTo>
                  <a:pt x="1842" y="696"/>
                </a:lnTo>
                <a:lnTo>
                  <a:pt x="1839" y="697"/>
                </a:lnTo>
                <a:lnTo>
                  <a:pt x="1835" y="702"/>
                </a:lnTo>
                <a:lnTo>
                  <a:pt x="1827" y="708"/>
                </a:lnTo>
                <a:lnTo>
                  <a:pt x="1822" y="709"/>
                </a:lnTo>
                <a:lnTo>
                  <a:pt x="1815" y="709"/>
                </a:lnTo>
                <a:lnTo>
                  <a:pt x="1813" y="711"/>
                </a:lnTo>
                <a:lnTo>
                  <a:pt x="1811" y="713"/>
                </a:lnTo>
                <a:lnTo>
                  <a:pt x="1808" y="716"/>
                </a:lnTo>
                <a:lnTo>
                  <a:pt x="1806" y="721"/>
                </a:lnTo>
                <a:lnTo>
                  <a:pt x="1805" y="723"/>
                </a:lnTo>
                <a:lnTo>
                  <a:pt x="1801" y="723"/>
                </a:lnTo>
                <a:lnTo>
                  <a:pt x="1760" y="723"/>
                </a:lnTo>
                <a:lnTo>
                  <a:pt x="1760" y="730"/>
                </a:lnTo>
                <a:lnTo>
                  <a:pt x="1760" y="737"/>
                </a:lnTo>
                <a:lnTo>
                  <a:pt x="1759" y="742"/>
                </a:lnTo>
                <a:lnTo>
                  <a:pt x="1755" y="745"/>
                </a:lnTo>
                <a:lnTo>
                  <a:pt x="1752" y="748"/>
                </a:lnTo>
                <a:lnTo>
                  <a:pt x="1747" y="750"/>
                </a:lnTo>
                <a:lnTo>
                  <a:pt x="1740" y="750"/>
                </a:lnTo>
                <a:lnTo>
                  <a:pt x="1733" y="750"/>
                </a:lnTo>
                <a:lnTo>
                  <a:pt x="1733" y="723"/>
                </a:lnTo>
                <a:lnTo>
                  <a:pt x="1725" y="718"/>
                </a:lnTo>
                <a:lnTo>
                  <a:pt x="1718" y="713"/>
                </a:lnTo>
                <a:lnTo>
                  <a:pt x="1716" y="711"/>
                </a:lnTo>
                <a:lnTo>
                  <a:pt x="1714" y="706"/>
                </a:lnTo>
                <a:lnTo>
                  <a:pt x="1713" y="701"/>
                </a:lnTo>
                <a:lnTo>
                  <a:pt x="1713" y="696"/>
                </a:lnTo>
                <a:lnTo>
                  <a:pt x="1711" y="692"/>
                </a:lnTo>
                <a:lnTo>
                  <a:pt x="1709" y="689"/>
                </a:lnTo>
                <a:lnTo>
                  <a:pt x="1701" y="687"/>
                </a:lnTo>
                <a:lnTo>
                  <a:pt x="1697" y="685"/>
                </a:lnTo>
                <a:lnTo>
                  <a:pt x="1694" y="684"/>
                </a:lnTo>
                <a:lnTo>
                  <a:pt x="1692" y="680"/>
                </a:lnTo>
                <a:lnTo>
                  <a:pt x="1692" y="675"/>
                </a:lnTo>
                <a:lnTo>
                  <a:pt x="1706" y="668"/>
                </a:lnTo>
                <a:lnTo>
                  <a:pt x="1719" y="662"/>
                </a:lnTo>
                <a:lnTo>
                  <a:pt x="1726" y="662"/>
                </a:lnTo>
                <a:lnTo>
                  <a:pt x="1731" y="653"/>
                </a:lnTo>
                <a:lnTo>
                  <a:pt x="1735" y="646"/>
                </a:lnTo>
                <a:lnTo>
                  <a:pt x="1735" y="643"/>
                </a:lnTo>
                <a:lnTo>
                  <a:pt x="1733" y="641"/>
                </a:lnTo>
                <a:lnTo>
                  <a:pt x="1730" y="641"/>
                </a:lnTo>
                <a:lnTo>
                  <a:pt x="1726" y="641"/>
                </a:lnTo>
                <a:lnTo>
                  <a:pt x="1725" y="636"/>
                </a:lnTo>
                <a:lnTo>
                  <a:pt x="1725" y="633"/>
                </a:lnTo>
                <a:lnTo>
                  <a:pt x="1723" y="629"/>
                </a:lnTo>
                <a:lnTo>
                  <a:pt x="1719" y="627"/>
                </a:lnTo>
                <a:lnTo>
                  <a:pt x="1718" y="624"/>
                </a:lnTo>
                <a:lnTo>
                  <a:pt x="1716" y="621"/>
                </a:lnTo>
                <a:lnTo>
                  <a:pt x="1711" y="615"/>
                </a:lnTo>
                <a:lnTo>
                  <a:pt x="1707" y="614"/>
                </a:lnTo>
                <a:lnTo>
                  <a:pt x="1706" y="610"/>
                </a:lnTo>
                <a:lnTo>
                  <a:pt x="1704" y="607"/>
                </a:lnTo>
                <a:lnTo>
                  <a:pt x="1706" y="600"/>
                </a:lnTo>
                <a:lnTo>
                  <a:pt x="1704" y="597"/>
                </a:lnTo>
                <a:lnTo>
                  <a:pt x="1702" y="593"/>
                </a:lnTo>
                <a:lnTo>
                  <a:pt x="1699" y="592"/>
                </a:lnTo>
                <a:lnTo>
                  <a:pt x="1699" y="586"/>
                </a:lnTo>
                <a:lnTo>
                  <a:pt x="1702" y="581"/>
                </a:lnTo>
                <a:lnTo>
                  <a:pt x="1704" y="574"/>
                </a:lnTo>
                <a:lnTo>
                  <a:pt x="1706" y="568"/>
                </a:lnTo>
                <a:lnTo>
                  <a:pt x="1706" y="559"/>
                </a:lnTo>
                <a:lnTo>
                  <a:pt x="1701" y="556"/>
                </a:lnTo>
                <a:lnTo>
                  <a:pt x="1696" y="552"/>
                </a:lnTo>
                <a:lnTo>
                  <a:pt x="1690" y="547"/>
                </a:lnTo>
                <a:lnTo>
                  <a:pt x="1685" y="545"/>
                </a:lnTo>
                <a:lnTo>
                  <a:pt x="1667" y="545"/>
                </a:lnTo>
                <a:lnTo>
                  <a:pt x="1665" y="545"/>
                </a:lnTo>
                <a:lnTo>
                  <a:pt x="1661" y="542"/>
                </a:lnTo>
                <a:lnTo>
                  <a:pt x="1656" y="540"/>
                </a:lnTo>
                <a:lnTo>
                  <a:pt x="1646" y="540"/>
                </a:lnTo>
                <a:lnTo>
                  <a:pt x="1643" y="539"/>
                </a:lnTo>
                <a:lnTo>
                  <a:pt x="1638" y="537"/>
                </a:lnTo>
                <a:lnTo>
                  <a:pt x="1634" y="535"/>
                </a:lnTo>
                <a:lnTo>
                  <a:pt x="1632" y="530"/>
                </a:lnTo>
                <a:lnTo>
                  <a:pt x="1631" y="528"/>
                </a:lnTo>
                <a:lnTo>
                  <a:pt x="1626" y="525"/>
                </a:lnTo>
                <a:lnTo>
                  <a:pt x="1617" y="525"/>
                </a:lnTo>
                <a:lnTo>
                  <a:pt x="1615" y="530"/>
                </a:lnTo>
                <a:lnTo>
                  <a:pt x="1612" y="533"/>
                </a:lnTo>
                <a:lnTo>
                  <a:pt x="1605" y="540"/>
                </a:lnTo>
                <a:lnTo>
                  <a:pt x="1602" y="542"/>
                </a:lnTo>
                <a:lnTo>
                  <a:pt x="1593" y="557"/>
                </a:lnTo>
                <a:lnTo>
                  <a:pt x="1590" y="564"/>
                </a:lnTo>
                <a:lnTo>
                  <a:pt x="1588" y="571"/>
                </a:lnTo>
                <a:lnTo>
                  <a:pt x="1588" y="574"/>
                </a:lnTo>
                <a:lnTo>
                  <a:pt x="1586" y="592"/>
                </a:lnTo>
                <a:lnTo>
                  <a:pt x="1585" y="595"/>
                </a:lnTo>
                <a:lnTo>
                  <a:pt x="1581" y="598"/>
                </a:lnTo>
                <a:lnTo>
                  <a:pt x="1579" y="602"/>
                </a:lnTo>
                <a:lnTo>
                  <a:pt x="1579" y="610"/>
                </a:lnTo>
                <a:lnTo>
                  <a:pt x="1579" y="619"/>
                </a:lnTo>
                <a:lnTo>
                  <a:pt x="1581" y="629"/>
                </a:lnTo>
                <a:lnTo>
                  <a:pt x="1578" y="626"/>
                </a:lnTo>
                <a:lnTo>
                  <a:pt x="1576" y="624"/>
                </a:lnTo>
                <a:lnTo>
                  <a:pt x="1576" y="626"/>
                </a:lnTo>
                <a:lnTo>
                  <a:pt x="1573" y="626"/>
                </a:lnTo>
                <a:lnTo>
                  <a:pt x="1571" y="627"/>
                </a:lnTo>
                <a:lnTo>
                  <a:pt x="1569" y="631"/>
                </a:lnTo>
                <a:lnTo>
                  <a:pt x="1569" y="639"/>
                </a:lnTo>
                <a:lnTo>
                  <a:pt x="1569" y="643"/>
                </a:lnTo>
                <a:lnTo>
                  <a:pt x="1567" y="646"/>
                </a:lnTo>
                <a:lnTo>
                  <a:pt x="1566" y="648"/>
                </a:lnTo>
                <a:lnTo>
                  <a:pt x="1562" y="648"/>
                </a:lnTo>
                <a:lnTo>
                  <a:pt x="1559" y="650"/>
                </a:lnTo>
                <a:lnTo>
                  <a:pt x="1556" y="651"/>
                </a:lnTo>
                <a:lnTo>
                  <a:pt x="1552" y="655"/>
                </a:lnTo>
                <a:lnTo>
                  <a:pt x="1549" y="655"/>
                </a:lnTo>
                <a:lnTo>
                  <a:pt x="1537" y="653"/>
                </a:lnTo>
                <a:lnTo>
                  <a:pt x="1523" y="655"/>
                </a:lnTo>
                <a:lnTo>
                  <a:pt x="1509" y="656"/>
                </a:lnTo>
                <a:lnTo>
                  <a:pt x="1497" y="656"/>
                </a:lnTo>
                <a:lnTo>
                  <a:pt x="1494" y="656"/>
                </a:lnTo>
                <a:lnTo>
                  <a:pt x="1479" y="646"/>
                </a:lnTo>
                <a:lnTo>
                  <a:pt x="1472" y="639"/>
                </a:lnTo>
                <a:lnTo>
                  <a:pt x="1467" y="633"/>
                </a:lnTo>
                <a:lnTo>
                  <a:pt x="1467" y="629"/>
                </a:lnTo>
                <a:lnTo>
                  <a:pt x="1465" y="612"/>
                </a:lnTo>
                <a:lnTo>
                  <a:pt x="1463" y="605"/>
                </a:lnTo>
                <a:lnTo>
                  <a:pt x="1460" y="600"/>
                </a:lnTo>
                <a:lnTo>
                  <a:pt x="1419" y="600"/>
                </a:lnTo>
                <a:lnTo>
                  <a:pt x="1417" y="609"/>
                </a:lnTo>
                <a:lnTo>
                  <a:pt x="1416" y="617"/>
                </a:lnTo>
                <a:lnTo>
                  <a:pt x="1414" y="619"/>
                </a:lnTo>
                <a:lnTo>
                  <a:pt x="1409" y="624"/>
                </a:lnTo>
                <a:lnTo>
                  <a:pt x="1405" y="629"/>
                </a:lnTo>
                <a:lnTo>
                  <a:pt x="1400" y="638"/>
                </a:lnTo>
                <a:lnTo>
                  <a:pt x="1399" y="646"/>
                </a:lnTo>
                <a:lnTo>
                  <a:pt x="1395" y="648"/>
                </a:lnTo>
                <a:lnTo>
                  <a:pt x="1392" y="648"/>
                </a:lnTo>
                <a:lnTo>
                  <a:pt x="1390" y="650"/>
                </a:lnTo>
                <a:lnTo>
                  <a:pt x="1385" y="651"/>
                </a:lnTo>
                <a:lnTo>
                  <a:pt x="1382" y="653"/>
                </a:lnTo>
                <a:lnTo>
                  <a:pt x="1370" y="655"/>
                </a:lnTo>
                <a:lnTo>
                  <a:pt x="1344" y="655"/>
                </a:lnTo>
                <a:lnTo>
                  <a:pt x="1341" y="650"/>
                </a:lnTo>
                <a:lnTo>
                  <a:pt x="1337" y="644"/>
                </a:lnTo>
                <a:lnTo>
                  <a:pt x="1332" y="641"/>
                </a:lnTo>
                <a:lnTo>
                  <a:pt x="1330" y="634"/>
                </a:lnTo>
                <a:lnTo>
                  <a:pt x="1330" y="597"/>
                </a:lnTo>
                <a:lnTo>
                  <a:pt x="1330" y="592"/>
                </a:lnTo>
                <a:lnTo>
                  <a:pt x="1332" y="588"/>
                </a:lnTo>
                <a:lnTo>
                  <a:pt x="1330" y="585"/>
                </a:lnTo>
                <a:lnTo>
                  <a:pt x="1327" y="578"/>
                </a:lnTo>
                <a:lnTo>
                  <a:pt x="1325" y="574"/>
                </a:lnTo>
                <a:lnTo>
                  <a:pt x="1322" y="566"/>
                </a:lnTo>
                <a:lnTo>
                  <a:pt x="1318" y="557"/>
                </a:lnTo>
                <a:lnTo>
                  <a:pt x="1308" y="547"/>
                </a:lnTo>
                <a:lnTo>
                  <a:pt x="1305" y="544"/>
                </a:lnTo>
                <a:lnTo>
                  <a:pt x="1298" y="537"/>
                </a:lnTo>
                <a:lnTo>
                  <a:pt x="1289" y="530"/>
                </a:lnTo>
                <a:lnTo>
                  <a:pt x="1284" y="527"/>
                </a:lnTo>
                <a:lnTo>
                  <a:pt x="1279" y="525"/>
                </a:lnTo>
                <a:lnTo>
                  <a:pt x="1272" y="523"/>
                </a:lnTo>
                <a:lnTo>
                  <a:pt x="1266" y="523"/>
                </a:lnTo>
                <a:lnTo>
                  <a:pt x="1262" y="523"/>
                </a:lnTo>
                <a:lnTo>
                  <a:pt x="1255" y="523"/>
                </a:lnTo>
                <a:lnTo>
                  <a:pt x="1252" y="525"/>
                </a:lnTo>
                <a:lnTo>
                  <a:pt x="1249" y="530"/>
                </a:lnTo>
                <a:lnTo>
                  <a:pt x="1249" y="533"/>
                </a:lnTo>
                <a:lnTo>
                  <a:pt x="1247" y="544"/>
                </a:lnTo>
                <a:lnTo>
                  <a:pt x="1243" y="547"/>
                </a:lnTo>
                <a:lnTo>
                  <a:pt x="1240" y="547"/>
                </a:lnTo>
                <a:lnTo>
                  <a:pt x="1238" y="551"/>
                </a:lnTo>
                <a:lnTo>
                  <a:pt x="1235" y="554"/>
                </a:lnTo>
                <a:lnTo>
                  <a:pt x="1233" y="557"/>
                </a:lnTo>
                <a:lnTo>
                  <a:pt x="1233" y="561"/>
                </a:lnTo>
                <a:lnTo>
                  <a:pt x="1235" y="566"/>
                </a:lnTo>
                <a:lnTo>
                  <a:pt x="1235" y="569"/>
                </a:lnTo>
                <a:lnTo>
                  <a:pt x="1233" y="595"/>
                </a:lnTo>
                <a:lnTo>
                  <a:pt x="1230" y="617"/>
                </a:lnTo>
                <a:lnTo>
                  <a:pt x="1230" y="621"/>
                </a:lnTo>
                <a:lnTo>
                  <a:pt x="1230" y="631"/>
                </a:lnTo>
                <a:lnTo>
                  <a:pt x="1230" y="639"/>
                </a:lnTo>
                <a:lnTo>
                  <a:pt x="1228" y="646"/>
                </a:lnTo>
                <a:lnTo>
                  <a:pt x="1228" y="656"/>
                </a:lnTo>
                <a:lnTo>
                  <a:pt x="1228" y="658"/>
                </a:lnTo>
                <a:lnTo>
                  <a:pt x="1228" y="667"/>
                </a:lnTo>
                <a:lnTo>
                  <a:pt x="1228" y="672"/>
                </a:lnTo>
                <a:lnTo>
                  <a:pt x="1225" y="680"/>
                </a:lnTo>
                <a:lnTo>
                  <a:pt x="1221" y="687"/>
                </a:lnTo>
                <a:lnTo>
                  <a:pt x="1218" y="696"/>
                </a:lnTo>
                <a:lnTo>
                  <a:pt x="1218" y="699"/>
                </a:lnTo>
                <a:lnTo>
                  <a:pt x="1220" y="704"/>
                </a:lnTo>
                <a:lnTo>
                  <a:pt x="1218" y="708"/>
                </a:lnTo>
                <a:lnTo>
                  <a:pt x="1213" y="713"/>
                </a:lnTo>
                <a:lnTo>
                  <a:pt x="1208" y="719"/>
                </a:lnTo>
                <a:lnTo>
                  <a:pt x="1208" y="721"/>
                </a:lnTo>
                <a:lnTo>
                  <a:pt x="1206" y="737"/>
                </a:lnTo>
                <a:lnTo>
                  <a:pt x="1204" y="742"/>
                </a:lnTo>
                <a:lnTo>
                  <a:pt x="1203" y="747"/>
                </a:lnTo>
                <a:lnTo>
                  <a:pt x="1197" y="752"/>
                </a:lnTo>
                <a:lnTo>
                  <a:pt x="1194" y="754"/>
                </a:lnTo>
                <a:lnTo>
                  <a:pt x="1187" y="757"/>
                </a:lnTo>
                <a:lnTo>
                  <a:pt x="1180" y="757"/>
                </a:lnTo>
                <a:lnTo>
                  <a:pt x="1180" y="750"/>
                </a:lnTo>
                <a:lnTo>
                  <a:pt x="1177" y="747"/>
                </a:lnTo>
                <a:lnTo>
                  <a:pt x="1175" y="742"/>
                </a:lnTo>
                <a:lnTo>
                  <a:pt x="1174" y="737"/>
                </a:lnTo>
                <a:lnTo>
                  <a:pt x="1174" y="730"/>
                </a:lnTo>
                <a:lnTo>
                  <a:pt x="1175" y="726"/>
                </a:lnTo>
                <a:lnTo>
                  <a:pt x="1179" y="721"/>
                </a:lnTo>
                <a:lnTo>
                  <a:pt x="1180" y="716"/>
                </a:lnTo>
                <a:lnTo>
                  <a:pt x="1182" y="711"/>
                </a:lnTo>
                <a:lnTo>
                  <a:pt x="1185" y="708"/>
                </a:lnTo>
                <a:lnTo>
                  <a:pt x="1187" y="704"/>
                </a:lnTo>
                <a:lnTo>
                  <a:pt x="1192" y="704"/>
                </a:lnTo>
                <a:lnTo>
                  <a:pt x="1196" y="701"/>
                </a:lnTo>
                <a:lnTo>
                  <a:pt x="1197" y="696"/>
                </a:lnTo>
                <a:lnTo>
                  <a:pt x="1197" y="691"/>
                </a:lnTo>
                <a:lnTo>
                  <a:pt x="1199" y="680"/>
                </a:lnTo>
                <a:lnTo>
                  <a:pt x="1201" y="675"/>
                </a:lnTo>
                <a:lnTo>
                  <a:pt x="1204" y="673"/>
                </a:lnTo>
                <a:lnTo>
                  <a:pt x="1206" y="670"/>
                </a:lnTo>
                <a:lnTo>
                  <a:pt x="1208" y="662"/>
                </a:lnTo>
                <a:lnTo>
                  <a:pt x="1208" y="660"/>
                </a:lnTo>
                <a:lnTo>
                  <a:pt x="1208" y="597"/>
                </a:lnTo>
                <a:lnTo>
                  <a:pt x="1208" y="595"/>
                </a:lnTo>
                <a:lnTo>
                  <a:pt x="1206" y="578"/>
                </a:lnTo>
                <a:lnTo>
                  <a:pt x="1204" y="569"/>
                </a:lnTo>
                <a:lnTo>
                  <a:pt x="1201" y="561"/>
                </a:lnTo>
                <a:lnTo>
                  <a:pt x="1201" y="559"/>
                </a:lnTo>
                <a:lnTo>
                  <a:pt x="1201" y="549"/>
                </a:lnTo>
                <a:lnTo>
                  <a:pt x="1201" y="545"/>
                </a:lnTo>
                <a:lnTo>
                  <a:pt x="1201" y="540"/>
                </a:lnTo>
                <a:lnTo>
                  <a:pt x="1199" y="537"/>
                </a:lnTo>
                <a:lnTo>
                  <a:pt x="1194" y="530"/>
                </a:lnTo>
                <a:lnTo>
                  <a:pt x="1192" y="527"/>
                </a:lnTo>
                <a:lnTo>
                  <a:pt x="1192" y="523"/>
                </a:lnTo>
                <a:lnTo>
                  <a:pt x="1194" y="520"/>
                </a:lnTo>
                <a:lnTo>
                  <a:pt x="1201" y="515"/>
                </a:lnTo>
                <a:lnTo>
                  <a:pt x="1203" y="511"/>
                </a:lnTo>
                <a:lnTo>
                  <a:pt x="1203" y="506"/>
                </a:lnTo>
                <a:lnTo>
                  <a:pt x="1201" y="501"/>
                </a:lnTo>
                <a:lnTo>
                  <a:pt x="1197" y="498"/>
                </a:lnTo>
                <a:lnTo>
                  <a:pt x="1194" y="498"/>
                </a:lnTo>
                <a:lnTo>
                  <a:pt x="1192" y="489"/>
                </a:lnTo>
                <a:lnTo>
                  <a:pt x="1189" y="482"/>
                </a:lnTo>
                <a:lnTo>
                  <a:pt x="1184" y="477"/>
                </a:lnTo>
                <a:lnTo>
                  <a:pt x="1179" y="472"/>
                </a:lnTo>
                <a:lnTo>
                  <a:pt x="1167" y="463"/>
                </a:lnTo>
                <a:lnTo>
                  <a:pt x="1153" y="457"/>
                </a:lnTo>
                <a:lnTo>
                  <a:pt x="1153" y="458"/>
                </a:lnTo>
                <a:lnTo>
                  <a:pt x="1151" y="460"/>
                </a:lnTo>
                <a:lnTo>
                  <a:pt x="1148" y="462"/>
                </a:lnTo>
                <a:lnTo>
                  <a:pt x="1143" y="462"/>
                </a:lnTo>
                <a:lnTo>
                  <a:pt x="1139" y="463"/>
                </a:lnTo>
                <a:lnTo>
                  <a:pt x="1138" y="469"/>
                </a:lnTo>
                <a:lnTo>
                  <a:pt x="1136" y="470"/>
                </a:lnTo>
                <a:lnTo>
                  <a:pt x="1133" y="470"/>
                </a:lnTo>
                <a:lnTo>
                  <a:pt x="1127" y="474"/>
                </a:lnTo>
                <a:lnTo>
                  <a:pt x="1121" y="475"/>
                </a:lnTo>
                <a:lnTo>
                  <a:pt x="1114" y="477"/>
                </a:lnTo>
                <a:lnTo>
                  <a:pt x="1105" y="477"/>
                </a:lnTo>
                <a:lnTo>
                  <a:pt x="1098" y="477"/>
                </a:lnTo>
                <a:lnTo>
                  <a:pt x="1092" y="477"/>
                </a:lnTo>
                <a:lnTo>
                  <a:pt x="1081" y="474"/>
                </a:lnTo>
                <a:lnTo>
                  <a:pt x="1071" y="470"/>
                </a:lnTo>
                <a:lnTo>
                  <a:pt x="1066" y="469"/>
                </a:lnTo>
                <a:lnTo>
                  <a:pt x="1057" y="470"/>
                </a:lnTo>
                <a:lnTo>
                  <a:pt x="1051" y="472"/>
                </a:lnTo>
                <a:lnTo>
                  <a:pt x="1047" y="475"/>
                </a:lnTo>
                <a:lnTo>
                  <a:pt x="1042" y="486"/>
                </a:lnTo>
                <a:lnTo>
                  <a:pt x="1040" y="491"/>
                </a:lnTo>
                <a:lnTo>
                  <a:pt x="1037" y="496"/>
                </a:lnTo>
                <a:lnTo>
                  <a:pt x="1032" y="498"/>
                </a:lnTo>
                <a:lnTo>
                  <a:pt x="1023" y="498"/>
                </a:lnTo>
                <a:lnTo>
                  <a:pt x="1022" y="513"/>
                </a:lnTo>
                <a:lnTo>
                  <a:pt x="1018" y="527"/>
                </a:lnTo>
                <a:lnTo>
                  <a:pt x="1015" y="540"/>
                </a:lnTo>
                <a:lnTo>
                  <a:pt x="1015" y="549"/>
                </a:lnTo>
                <a:lnTo>
                  <a:pt x="1016" y="559"/>
                </a:lnTo>
                <a:lnTo>
                  <a:pt x="1011" y="568"/>
                </a:lnTo>
                <a:lnTo>
                  <a:pt x="1008" y="571"/>
                </a:lnTo>
                <a:lnTo>
                  <a:pt x="1003" y="573"/>
                </a:lnTo>
                <a:lnTo>
                  <a:pt x="1003" y="580"/>
                </a:lnTo>
                <a:lnTo>
                  <a:pt x="999" y="593"/>
                </a:lnTo>
                <a:lnTo>
                  <a:pt x="996" y="607"/>
                </a:lnTo>
                <a:lnTo>
                  <a:pt x="993" y="614"/>
                </a:lnTo>
                <a:lnTo>
                  <a:pt x="989" y="617"/>
                </a:lnTo>
                <a:lnTo>
                  <a:pt x="984" y="621"/>
                </a:lnTo>
                <a:lnTo>
                  <a:pt x="975" y="621"/>
                </a:lnTo>
                <a:lnTo>
                  <a:pt x="974" y="622"/>
                </a:lnTo>
                <a:lnTo>
                  <a:pt x="972" y="624"/>
                </a:lnTo>
                <a:lnTo>
                  <a:pt x="969" y="627"/>
                </a:lnTo>
                <a:lnTo>
                  <a:pt x="964" y="629"/>
                </a:lnTo>
                <a:lnTo>
                  <a:pt x="962" y="631"/>
                </a:lnTo>
                <a:lnTo>
                  <a:pt x="962" y="634"/>
                </a:lnTo>
                <a:lnTo>
                  <a:pt x="957" y="638"/>
                </a:lnTo>
                <a:lnTo>
                  <a:pt x="953" y="639"/>
                </a:lnTo>
                <a:lnTo>
                  <a:pt x="950" y="638"/>
                </a:lnTo>
                <a:lnTo>
                  <a:pt x="948" y="634"/>
                </a:lnTo>
                <a:lnTo>
                  <a:pt x="952" y="627"/>
                </a:lnTo>
                <a:lnTo>
                  <a:pt x="955" y="621"/>
                </a:lnTo>
                <a:lnTo>
                  <a:pt x="955" y="612"/>
                </a:lnTo>
                <a:lnTo>
                  <a:pt x="955" y="602"/>
                </a:lnTo>
                <a:lnTo>
                  <a:pt x="953" y="592"/>
                </a:lnTo>
                <a:lnTo>
                  <a:pt x="955" y="580"/>
                </a:lnTo>
                <a:lnTo>
                  <a:pt x="957" y="576"/>
                </a:lnTo>
                <a:lnTo>
                  <a:pt x="958" y="573"/>
                </a:lnTo>
                <a:lnTo>
                  <a:pt x="960" y="571"/>
                </a:lnTo>
                <a:lnTo>
                  <a:pt x="962" y="566"/>
                </a:lnTo>
                <a:lnTo>
                  <a:pt x="957" y="566"/>
                </a:lnTo>
                <a:lnTo>
                  <a:pt x="955" y="562"/>
                </a:lnTo>
                <a:lnTo>
                  <a:pt x="953" y="559"/>
                </a:lnTo>
                <a:lnTo>
                  <a:pt x="953" y="552"/>
                </a:lnTo>
                <a:lnTo>
                  <a:pt x="955" y="542"/>
                </a:lnTo>
                <a:lnTo>
                  <a:pt x="955" y="537"/>
                </a:lnTo>
                <a:lnTo>
                  <a:pt x="955" y="532"/>
                </a:lnTo>
                <a:lnTo>
                  <a:pt x="953" y="525"/>
                </a:lnTo>
                <a:lnTo>
                  <a:pt x="952" y="518"/>
                </a:lnTo>
                <a:lnTo>
                  <a:pt x="948" y="513"/>
                </a:lnTo>
                <a:lnTo>
                  <a:pt x="948" y="504"/>
                </a:lnTo>
                <a:lnTo>
                  <a:pt x="953" y="481"/>
                </a:lnTo>
                <a:lnTo>
                  <a:pt x="955" y="470"/>
                </a:lnTo>
                <a:lnTo>
                  <a:pt x="955" y="457"/>
                </a:lnTo>
                <a:lnTo>
                  <a:pt x="953" y="446"/>
                </a:lnTo>
                <a:lnTo>
                  <a:pt x="950" y="434"/>
                </a:lnTo>
                <a:lnTo>
                  <a:pt x="947" y="423"/>
                </a:lnTo>
                <a:lnTo>
                  <a:pt x="947" y="416"/>
                </a:lnTo>
                <a:lnTo>
                  <a:pt x="948" y="409"/>
                </a:lnTo>
                <a:lnTo>
                  <a:pt x="943" y="409"/>
                </a:lnTo>
                <a:lnTo>
                  <a:pt x="940" y="407"/>
                </a:lnTo>
                <a:lnTo>
                  <a:pt x="936" y="406"/>
                </a:lnTo>
                <a:lnTo>
                  <a:pt x="935" y="402"/>
                </a:lnTo>
                <a:lnTo>
                  <a:pt x="935" y="399"/>
                </a:lnTo>
                <a:lnTo>
                  <a:pt x="933" y="397"/>
                </a:lnTo>
                <a:lnTo>
                  <a:pt x="928" y="395"/>
                </a:lnTo>
                <a:lnTo>
                  <a:pt x="929" y="392"/>
                </a:lnTo>
                <a:lnTo>
                  <a:pt x="931" y="388"/>
                </a:lnTo>
                <a:lnTo>
                  <a:pt x="933" y="387"/>
                </a:lnTo>
                <a:lnTo>
                  <a:pt x="935" y="382"/>
                </a:lnTo>
                <a:lnTo>
                  <a:pt x="921" y="382"/>
                </a:lnTo>
                <a:lnTo>
                  <a:pt x="914" y="382"/>
                </a:lnTo>
                <a:lnTo>
                  <a:pt x="907" y="382"/>
                </a:lnTo>
                <a:lnTo>
                  <a:pt x="902" y="383"/>
                </a:lnTo>
                <a:lnTo>
                  <a:pt x="899" y="387"/>
                </a:lnTo>
                <a:lnTo>
                  <a:pt x="895" y="390"/>
                </a:lnTo>
                <a:lnTo>
                  <a:pt x="894" y="395"/>
                </a:lnTo>
                <a:lnTo>
                  <a:pt x="894" y="402"/>
                </a:lnTo>
                <a:lnTo>
                  <a:pt x="894" y="409"/>
                </a:lnTo>
                <a:lnTo>
                  <a:pt x="889" y="417"/>
                </a:lnTo>
                <a:lnTo>
                  <a:pt x="885" y="421"/>
                </a:lnTo>
                <a:lnTo>
                  <a:pt x="880" y="423"/>
                </a:lnTo>
                <a:lnTo>
                  <a:pt x="875" y="452"/>
                </a:lnTo>
                <a:lnTo>
                  <a:pt x="868" y="479"/>
                </a:lnTo>
                <a:lnTo>
                  <a:pt x="853" y="532"/>
                </a:lnTo>
                <a:lnTo>
                  <a:pt x="844" y="532"/>
                </a:lnTo>
                <a:lnTo>
                  <a:pt x="839" y="535"/>
                </a:lnTo>
                <a:lnTo>
                  <a:pt x="834" y="539"/>
                </a:lnTo>
                <a:lnTo>
                  <a:pt x="831" y="544"/>
                </a:lnTo>
                <a:lnTo>
                  <a:pt x="822" y="552"/>
                </a:lnTo>
                <a:lnTo>
                  <a:pt x="817" y="557"/>
                </a:lnTo>
                <a:lnTo>
                  <a:pt x="812" y="559"/>
                </a:lnTo>
                <a:lnTo>
                  <a:pt x="807" y="559"/>
                </a:lnTo>
                <a:lnTo>
                  <a:pt x="802" y="559"/>
                </a:lnTo>
                <a:lnTo>
                  <a:pt x="796" y="564"/>
                </a:lnTo>
                <a:lnTo>
                  <a:pt x="788" y="568"/>
                </a:lnTo>
                <a:lnTo>
                  <a:pt x="785" y="568"/>
                </a:lnTo>
                <a:lnTo>
                  <a:pt x="778" y="566"/>
                </a:lnTo>
                <a:lnTo>
                  <a:pt x="778" y="573"/>
                </a:lnTo>
                <a:lnTo>
                  <a:pt x="778" y="580"/>
                </a:lnTo>
                <a:lnTo>
                  <a:pt x="774" y="585"/>
                </a:lnTo>
                <a:lnTo>
                  <a:pt x="769" y="588"/>
                </a:lnTo>
                <a:lnTo>
                  <a:pt x="761" y="592"/>
                </a:lnTo>
                <a:lnTo>
                  <a:pt x="750" y="593"/>
                </a:lnTo>
                <a:lnTo>
                  <a:pt x="752" y="586"/>
                </a:lnTo>
                <a:lnTo>
                  <a:pt x="754" y="581"/>
                </a:lnTo>
                <a:lnTo>
                  <a:pt x="757" y="574"/>
                </a:lnTo>
                <a:lnTo>
                  <a:pt x="762" y="568"/>
                </a:lnTo>
                <a:lnTo>
                  <a:pt x="764" y="564"/>
                </a:lnTo>
                <a:lnTo>
                  <a:pt x="764" y="559"/>
                </a:lnTo>
                <a:lnTo>
                  <a:pt x="762" y="559"/>
                </a:lnTo>
                <a:lnTo>
                  <a:pt x="761" y="557"/>
                </a:lnTo>
                <a:lnTo>
                  <a:pt x="759" y="556"/>
                </a:lnTo>
                <a:lnTo>
                  <a:pt x="757" y="552"/>
                </a:lnTo>
                <a:lnTo>
                  <a:pt x="757" y="532"/>
                </a:lnTo>
                <a:lnTo>
                  <a:pt x="761" y="527"/>
                </a:lnTo>
                <a:lnTo>
                  <a:pt x="762" y="520"/>
                </a:lnTo>
                <a:lnTo>
                  <a:pt x="762" y="516"/>
                </a:lnTo>
                <a:lnTo>
                  <a:pt x="762" y="515"/>
                </a:lnTo>
                <a:lnTo>
                  <a:pt x="761" y="513"/>
                </a:lnTo>
                <a:lnTo>
                  <a:pt x="757" y="511"/>
                </a:lnTo>
                <a:lnTo>
                  <a:pt x="756" y="515"/>
                </a:lnTo>
                <a:lnTo>
                  <a:pt x="754" y="516"/>
                </a:lnTo>
                <a:lnTo>
                  <a:pt x="747" y="518"/>
                </a:lnTo>
                <a:lnTo>
                  <a:pt x="738" y="518"/>
                </a:lnTo>
                <a:lnTo>
                  <a:pt x="730" y="518"/>
                </a:lnTo>
                <a:lnTo>
                  <a:pt x="725" y="520"/>
                </a:lnTo>
                <a:lnTo>
                  <a:pt x="721" y="523"/>
                </a:lnTo>
                <a:lnTo>
                  <a:pt x="716" y="525"/>
                </a:lnTo>
                <a:lnTo>
                  <a:pt x="710" y="525"/>
                </a:lnTo>
                <a:lnTo>
                  <a:pt x="710" y="528"/>
                </a:lnTo>
                <a:lnTo>
                  <a:pt x="708" y="530"/>
                </a:lnTo>
                <a:lnTo>
                  <a:pt x="703" y="532"/>
                </a:lnTo>
                <a:lnTo>
                  <a:pt x="696" y="535"/>
                </a:lnTo>
                <a:lnTo>
                  <a:pt x="691" y="539"/>
                </a:lnTo>
                <a:lnTo>
                  <a:pt x="682" y="549"/>
                </a:lnTo>
                <a:lnTo>
                  <a:pt x="674" y="559"/>
                </a:lnTo>
                <a:lnTo>
                  <a:pt x="669" y="562"/>
                </a:lnTo>
                <a:lnTo>
                  <a:pt x="662" y="566"/>
                </a:lnTo>
                <a:lnTo>
                  <a:pt x="653" y="566"/>
                </a:lnTo>
                <a:lnTo>
                  <a:pt x="648" y="569"/>
                </a:lnTo>
                <a:lnTo>
                  <a:pt x="643" y="573"/>
                </a:lnTo>
                <a:lnTo>
                  <a:pt x="640" y="578"/>
                </a:lnTo>
                <a:lnTo>
                  <a:pt x="631" y="586"/>
                </a:lnTo>
                <a:lnTo>
                  <a:pt x="626" y="592"/>
                </a:lnTo>
                <a:lnTo>
                  <a:pt x="621" y="593"/>
                </a:lnTo>
                <a:lnTo>
                  <a:pt x="619" y="602"/>
                </a:lnTo>
                <a:lnTo>
                  <a:pt x="617" y="609"/>
                </a:lnTo>
                <a:lnTo>
                  <a:pt x="611" y="621"/>
                </a:lnTo>
                <a:lnTo>
                  <a:pt x="604" y="633"/>
                </a:lnTo>
                <a:lnTo>
                  <a:pt x="602" y="639"/>
                </a:lnTo>
                <a:lnTo>
                  <a:pt x="600" y="648"/>
                </a:lnTo>
                <a:lnTo>
                  <a:pt x="597" y="646"/>
                </a:lnTo>
                <a:lnTo>
                  <a:pt x="595" y="643"/>
                </a:lnTo>
                <a:lnTo>
                  <a:pt x="594" y="634"/>
                </a:lnTo>
                <a:lnTo>
                  <a:pt x="597" y="627"/>
                </a:lnTo>
                <a:lnTo>
                  <a:pt x="599" y="621"/>
                </a:lnTo>
                <a:lnTo>
                  <a:pt x="602" y="605"/>
                </a:lnTo>
                <a:lnTo>
                  <a:pt x="605" y="598"/>
                </a:lnTo>
                <a:lnTo>
                  <a:pt x="609" y="593"/>
                </a:lnTo>
                <a:lnTo>
                  <a:pt x="614" y="588"/>
                </a:lnTo>
                <a:lnTo>
                  <a:pt x="621" y="586"/>
                </a:lnTo>
                <a:lnTo>
                  <a:pt x="621" y="532"/>
                </a:lnTo>
                <a:lnTo>
                  <a:pt x="616" y="532"/>
                </a:lnTo>
                <a:lnTo>
                  <a:pt x="609" y="532"/>
                </a:lnTo>
                <a:lnTo>
                  <a:pt x="595" y="532"/>
                </a:lnTo>
                <a:lnTo>
                  <a:pt x="590" y="533"/>
                </a:lnTo>
                <a:lnTo>
                  <a:pt x="585" y="532"/>
                </a:lnTo>
                <a:lnTo>
                  <a:pt x="582" y="530"/>
                </a:lnTo>
                <a:lnTo>
                  <a:pt x="580" y="525"/>
                </a:lnTo>
                <a:lnTo>
                  <a:pt x="587" y="520"/>
                </a:lnTo>
                <a:lnTo>
                  <a:pt x="597" y="518"/>
                </a:lnTo>
                <a:lnTo>
                  <a:pt x="609" y="518"/>
                </a:lnTo>
                <a:lnTo>
                  <a:pt x="621" y="518"/>
                </a:lnTo>
                <a:lnTo>
                  <a:pt x="626" y="510"/>
                </a:lnTo>
                <a:lnTo>
                  <a:pt x="629" y="506"/>
                </a:lnTo>
                <a:lnTo>
                  <a:pt x="634" y="504"/>
                </a:lnTo>
                <a:lnTo>
                  <a:pt x="638" y="503"/>
                </a:lnTo>
                <a:lnTo>
                  <a:pt x="640" y="499"/>
                </a:lnTo>
                <a:lnTo>
                  <a:pt x="641" y="491"/>
                </a:lnTo>
                <a:lnTo>
                  <a:pt x="645" y="491"/>
                </a:lnTo>
                <a:lnTo>
                  <a:pt x="646" y="489"/>
                </a:lnTo>
                <a:lnTo>
                  <a:pt x="648" y="484"/>
                </a:lnTo>
                <a:lnTo>
                  <a:pt x="636" y="484"/>
                </a:lnTo>
                <a:lnTo>
                  <a:pt x="624" y="484"/>
                </a:lnTo>
                <a:lnTo>
                  <a:pt x="621" y="482"/>
                </a:lnTo>
                <a:lnTo>
                  <a:pt x="617" y="479"/>
                </a:lnTo>
                <a:lnTo>
                  <a:pt x="616" y="475"/>
                </a:lnTo>
                <a:lnTo>
                  <a:pt x="614" y="470"/>
                </a:lnTo>
                <a:lnTo>
                  <a:pt x="623" y="470"/>
                </a:lnTo>
                <a:lnTo>
                  <a:pt x="629" y="469"/>
                </a:lnTo>
                <a:lnTo>
                  <a:pt x="633" y="465"/>
                </a:lnTo>
                <a:lnTo>
                  <a:pt x="634" y="457"/>
                </a:lnTo>
                <a:lnTo>
                  <a:pt x="636" y="448"/>
                </a:lnTo>
                <a:lnTo>
                  <a:pt x="633" y="445"/>
                </a:lnTo>
                <a:lnTo>
                  <a:pt x="629" y="441"/>
                </a:lnTo>
                <a:lnTo>
                  <a:pt x="624" y="440"/>
                </a:lnTo>
                <a:lnTo>
                  <a:pt x="621" y="436"/>
                </a:lnTo>
                <a:lnTo>
                  <a:pt x="616" y="434"/>
                </a:lnTo>
                <a:lnTo>
                  <a:pt x="614" y="429"/>
                </a:lnTo>
                <a:lnTo>
                  <a:pt x="614" y="423"/>
                </a:lnTo>
                <a:lnTo>
                  <a:pt x="614" y="417"/>
                </a:lnTo>
                <a:lnTo>
                  <a:pt x="614" y="412"/>
                </a:lnTo>
                <a:lnTo>
                  <a:pt x="619" y="407"/>
                </a:lnTo>
                <a:lnTo>
                  <a:pt x="621" y="400"/>
                </a:lnTo>
                <a:lnTo>
                  <a:pt x="623" y="395"/>
                </a:lnTo>
                <a:lnTo>
                  <a:pt x="621" y="388"/>
                </a:lnTo>
                <a:lnTo>
                  <a:pt x="621" y="382"/>
                </a:lnTo>
                <a:lnTo>
                  <a:pt x="624" y="375"/>
                </a:lnTo>
                <a:lnTo>
                  <a:pt x="629" y="371"/>
                </a:lnTo>
                <a:lnTo>
                  <a:pt x="634" y="368"/>
                </a:lnTo>
                <a:lnTo>
                  <a:pt x="634" y="375"/>
                </a:lnTo>
                <a:lnTo>
                  <a:pt x="634" y="380"/>
                </a:lnTo>
                <a:lnTo>
                  <a:pt x="631" y="388"/>
                </a:lnTo>
                <a:lnTo>
                  <a:pt x="628" y="397"/>
                </a:lnTo>
                <a:lnTo>
                  <a:pt x="626" y="402"/>
                </a:lnTo>
                <a:lnTo>
                  <a:pt x="628" y="409"/>
                </a:lnTo>
                <a:lnTo>
                  <a:pt x="636" y="412"/>
                </a:lnTo>
                <a:lnTo>
                  <a:pt x="643" y="417"/>
                </a:lnTo>
                <a:lnTo>
                  <a:pt x="652" y="421"/>
                </a:lnTo>
                <a:lnTo>
                  <a:pt x="657" y="423"/>
                </a:lnTo>
                <a:lnTo>
                  <a:pt x="662" y="423"/>
                </a:lnTo>
                <a:lnTo>
                  <a:pt x="667" y="419"/>
                </a:lnTo>
                <a:lnTo>
                  <a:pt x="674" y="417"/>
                </a:lnTo>
                <a:lnTo>
                  <a:pt x="679" y="414"/>
                </a:lnTo>
                <a:lnTo>
                  <a:pt x="681" y="412"/>
                </a:lnTo>
                <a:lnTo>
                  <a:pt x="682" y="409"/>
                </a:lnTo>
                <a:lnTo>
                  <a:pt x="687" y="400"/>
                </a:lnTo>
                <a:lnTo>
                  <a:pt x="691" y="397"/>
                </a:lnTo>
                <a:lnTo>
                  <a:pt x="696" y="395"/>
                </a:lnTo>
                <a:lnTo>
                  <a:pt x="703" y="395"/>
                </a:lnTo>
                <a:lnTo>
                  <a:pt x="708" y="394"/>
                </a:lnTo>
                <a:lnTo>
                  <a:pt x="710" y="390"/>
                </a:lnTo>
                <a:lnTo>
                  <a:pt x="713" y="385"/>
                </a:lnTo>
                <a:lnTo>
                  <a:pt x="715" y="373"/>
                </a:lnTo>
                <a:lnTo>
                  <a:pt x="718" y="370"/>
                </a:lnTo>
                <a:lnTo>
                  <a:pt x="723" y="368"/>
                </a:lnTo>
                <a:lnTo>
                  <a:pt x="727" y="363"/>
                </a:lnTo>
                <a:lnTo>
                  <a:pt x="728" y="356"/>
                </a:lnTo>
                <a:lnTo>
                  <a:pt x="730" y="349"/>
                </a:lnTo>
                <a:lnTo>
                  <a:pt x="730" y="341"/>
                </a:lnTo>
                <a:lnTo>
                  <a:pt x="721" y="339"/>
                </a:lnTo>
                <a:lnTo>
                  <a:pt x="713" y="337"/>
                </a:lnTo>
                <a:lnTo>
                  <a:pt x="706" y="332"/>
                </a:lnTo>
                <a:lnTo>
                  <a:pt x="703" y="327"/>
                </a:lnTo>
                <a:lnTo>
                  <a:pt x="699" y="327"/>
                </a:lnTo>
                <a:lnTo>
                  <a:pt x="699" y="325"/>
                </a:lnTo>
                <a:lnTo>
                  <a:pt x="698" y="324"/>
                </a:lnTo>
                <a:lnTo>
                  <a:pt x="699" y="324"/>
                </a:lnTo>
                <a:lnTo>
                  <a:pt x="703" y="327"/>
                </a:lnTo>
                <a:lnTo>
                  <a:pt x="710" y="325"/>
                </a:lnTo>
                <a:lnTo>
                  <a:pt x="713" y="325"/>
                </a:lnTo>
                <a:lnTo>
                  <a:pt x="721" y="329"/>
                </a:lnTo>
                <a:lnTo>
                  <a:pt x="727" y="334"/>
                </a:lnTo>
                <a:lnTo>
                  <a:pt x="732" y="334"/>
                </a:lnTo>
                <a:lnTo>
                  <a:pt x="737" y="334"/>
                </a:lnTo>
                <a:lnTo>
                  <a:pt x="737" y="325"/>
                </a:lnTo>
                <a:lnTo>
                  <a:pt x="735" y="320"/>
                </a:lnTo>
                <a:lnTo>
                  <a:pt x="730" y="317"/>
                </a:lnTo>
                <a:lnTo>
                  <a:pt x="725" y="315"/>
                </a:lnTo>
                <a:lnTo>
                  <a:pt x="715" y="310"/>
                </a:lnTo>
                <a:lnTo>
                  <a:pt x="711" y="307"/>
                </a:lnTo>
                <a:lnTo>
                  <a:pt x="710" y="300"/>
                </a:lnTo>
                <a:lnTo>
                  <a:pt x="710" y="296"/>
                </a:lnTo>
                <a:lnTo>
                  <a:pt x="713" y="293"/>
                </a:lnTo>
                <a:lnTo>
                  <a:pt x="718" y="288"/>
                </a:lnTo>
                <a:lnTo>
                  <a:pt x="721" y="286"/>
                </a:lnTo>
                <a:lnTo>
                  <a:pt x="723" y="283"/>
                </a:lnTo>
                <a:lnTo>
                  <a:pt x="723" y="279"/>
                </a:lnTo>
                <a:lnTo>
                  <a:pt x="723" y="273"/>
                </a:lnTo>
                <a:lnTo>
                  <a:pt x="706" y="273"/>
                </a:lnTo>
                <a:lnTo>
                  <a:pt x="699" y="271"/>
                </a:lnTo>
                <a:lnTo>
                  <a:pt x="698" y="269"/>
                </a:lnTo>
                <a:lnTo>
                  <a:pt x="696" y="266"/>
                </a:lnTo>
                <a:lnTo>
                  <a:pt x="696" y="259"/>
                </a:lnTo>
                <a:lnTo>
                  <a:pt x="696" y="252"/>
                </a:lnTo>
                <a:lnTo>
                  <a:pt x="698" y="247"/>
                </a:lnTo>
                <a:lnTo>
                  <a:pt x="701" y="244"/>
                </a:lnTo>
                <a:lnTo>
                  <a:pt x="708" y="237"/>
                </a:lnTo>
                <a:lnTo>
                  <a:pt x="716" y="232"/>
                </a:lnTo>
                <a:lnTo>
                  <a:pt x="716" y="218"/>
                </a:lnTo>
                <a:lnTo>
                  <a:pt x="713" y="216"/>
                </a:lnTo>
                <a:lnTo>
                  <a:pt x="711" y="213"/>
                </a:lnTo>
                <a:lnTo>
                  <a:pt x="710" y="204"/>
                </a:lnTo>
                <a:lnTo>
                  <a:pt x="704" y="204"/>
                </a:lnTo>
                <a:lnTo>
                  <a:pt x="701" y="203"/>
                </a:lnTo>
                <a:lnTo>
                  <a:pt x="698" y="201"/>
                </a:lnTo>
                <a:lnTo>
                  <a:pt x="696" y="197"/>
                </a:lnTo>
                <a:lnTo>
                  <a:pt x="701" y="192"/>
                </a:lnTo>
                <a:lnTo>
                  <a:pt x="706" y="187"/>
                </a:lnTo>
                <a:lnTo>
                  <a:pt x="708" y="179"/>
                </a:lnTo>
                <a:lnTo>
                  <a:pt x="710" y="170"/>
                </a:lnTo>
                <a:lnTo>
                  <a:pt x="703" y="165"/>
                </a:lnTo>
                <a:lnTo>
                  <a:pt x="699" y="160"/>
                </a:lnTo>
                <a:lnTo>
                  <a:pt x="698" y="151"/>
                </a:lnTo>
                <a:lnTo>
                  <a:pt x="696" y="143"/>
                </a:lnTo>
                <a:lnTo>
                  <a:pt x="689" y="143"/>
                </a:lnTo>
                <a:lnTo>
                  <a:pt x="681" y="141"/>
                </a:lnTo>
                <a:lnTo>
                  <a:pt x="672" y="140"/>
                </a:lnTo>
                <a:lnTo>
                  <a:pt x="665" y="134"/>
                </a:lnTo>
                <a:lnTo>
                  <a:pt x="662" y="129"/>
                </a:lnTo>
                <a:lnTo>
                  <a:pt x="662" y="126"/>
                </a:lnTo>
                <a:lnTo>
                  <a:pt x="665" y="122"/>
                </a:lnTo>
                <a:lnTo>
                  <a:pt x="670" y="117"/>
                </a:lnTo>
                <a:lnTo>
                  <a:pt x="674" y="116"/>
                </a:lnTo>
                <a:lnTo>
                  <a:pt x="675" y="112"/>
                </a:lnTo>
                <a:lnTo>
                  <a:pt x="675" y="109"/>
                </a:lnTo>
                <a:lnTo>
                  <a:pt x="675" y="102"/>
                </a:lnTo>
                <a:lnTo>
                  <a:pt x="675" y="68"/>
                </a:lnTo>
                <a:lnTo>
                  <a:pt x="672" y="66"/>
                </a:lnTo>
                <a:lnTo>
                  <a:pt x="670" y="63"/>
                </a:lnTo>
                <a:lnTo>
                  <a:pt x="669" y="54"/>
                </a:lnTo>
                <a:lnTo>
                  <a:pt x="665" y="54"/>
                </a:lnTo>
                <a:lnTo>
                  <a:pt x="663" y="52"/>
                </a:lnTo>
                <a:lnTo>
                  <a:pt x="662" y="47"/>
                </a:lnTo>
                <a:lnTo>
                  <a:pt x="657" y="44"/>
                </a:lnTo>
                <a:lnTo>
                  <a:pt x="652" y="41"/>
                </a:lnTo>
                <a:lnTo>
                  <a:pt x="646" y="35"/>
                </a:lnTo>
                <a:lnTo>
                  <a:pt x="641" y="34"/>
                </a:lnTo>
                <a:lnTo>
                  <a:pt x="640" y="37"/>
                </a:lnTo>
                <a:lnTo>
                  <a:pt x="638" y="39"/>
                </a:lnTo>
                <a:lnTo>
                  <a:pt x="633" y="41"/>
                </a:lnTo>
                <a:lnTo>
                  <a:pt x="621" y="41"/>
                </a:lnTo>
                <a:lnTo>
                  <a:pt x="617" y="30"/>
                </a:lnTo>
                <a:lnTo>
                  <a:pt x="611" y="23"/>
                </a:lnTo>
                <a:lnTo>
                  <a:pt x="605" y="15"/>
                </a:lnTo>
                <a:lnTo>
                  <a:pt x="600" y="6"/>
                </a:lnTo>
                <a:lnTo>
                  <a:pt x="590" y="6"/>
                </a:lnTo>
                <a:lnTo>
                  <a:pt x="580" y="6"/>
                </a:lnTo>
                <a:lnTo>
                  <a:pt x="573" y="3"/>
                </a:lnTo>
                <a:lnTo>
                  <a:pt x="566" y="0"/>
                </a:lnTo>
                <a:lnTo>
                  <a:pt x="566" y="6"/>
                </a:lnTo>
                <a:lnTo>
                  <a:pt x="563" y="10"/>
                </a:lnTo>
                <a:lnTo>
                  <a:pt x="558" y="13"/>
                </a:lnTo>
                <a:lnTo>
                  <a:pt x="553" y="13"/>
                </a:lnTo>
                <a:lnTo>
                  <a:pt x="553" y="20"/>
                </a:lnTo>
                <a:lnTo>
                  <a:pt x="549" y="23"/>
                </a:lnTo>
                <a:lnTo>
                  <a:pt x="544" y="27"/>
                </a:lnTo>
                <a:lnTo>
                  <a:pt x="539" y="27"/>
                </a:lnTo>
                <a:lnTo>
                  <a:pt x="541" y="35"/>
                </a:lnTo>
                <a:lnTo>
                  <a:pt x="542" y="42"/>
                </a:lnTo>
                <a:lnTo>
                  <a:pt x="547" y="47"/>
                </a:lnTo>
                <a:lnTo>
                  <a:pt x="553" y="51"/>
                </a:lnTo>
                <a:lnTo>
                  <a:pt x="559" y="52"/>
                </a:lnTo>
                <a:lnTo>
                  <a:pt x="568" y="54"/>
                </a:lnTo>
                <a:lnTo>
                  <a:pt x="587" y="54"/>
                </a:lnTo>
                <a:lnTo>
                  <a:pt x="590" y="59"/>
                </a:lnTo>
                <a:lnTo>
                  <a:pt x="594" y="64"/>
                </a:lnTo>
                <a:lnTo>
                  <a:pt x="599" y="68"/>
                </a:lnTo>
                <a:lnTo>
                  <a:pt x="607" y="68"/>
                </a:lnTo>
                <a:lnTo>
                  <a:pt x="605" y="78"/>
                </a:lnTo>
                <a:lnTo>
                  <a:pt x="609" y="85"/>
                </a:lnTo>
                <a:lnTo>
                  <a:pt x="612" y="90"/>
                </a:lnTo>
                <a:lnTo>
                  <a:pt x="617" y="95"/>
                </a:lnTo>
                <a:lnTo>
                  <a:pt x="623" y="100"/>
                </a:lnTo>
                <a:lnTo>
                  <a:pt x="626" y="105"/>
                </a:lnTo>
                <a:lnTo>
                  <a:pt x="628" y="112"/>
                </a:lnTo>
                <a:lnTo>
                  <a:pt x="628" y="122"/>
                </a:lnTo>
                <a:lnTo>
                  <a:pt x="600" y="122"/>
                </a:lnTo>
                <a:lnTo>
                  <a:pt x="597" y="121"/>
                </a:lnTo>
                <a:lnTo>
                  <a:pt x="594" y="119"/>
                </a:lnTo>
                <a:lnTo>
                  <a:pt x="590" y="117"/>
                </a:lnTo>
                <a:lnTo>
                  <a:pt x="587" y="116"/>
                </a:lnTo>
                <a:lnTo>
                  <a:pt x="587" y="112"/>
                </a:lnTo>
                <a:lnTo>
                  <a:pt x="587" y="109"/>
                </a:lnTo>
                <a:lnTo>
                  <a:pt x="580" y="105"/>
                </a:lnTo>
                <a:lnTo>
                  <a:pt x="576" y="104"/>
                </a:lnTo>
                <a:lnTo>
                  <a:pt x="573" y="102"/>
                </a:lnTo>
                <a:lnTo>
                  <a:pt x="571" y="99"/>
                </a:lnTo>
                <a:lnTo>
                  <a:pt x="570" y="95"/>
                </a:lnTo>
                <a:lnTo>
                  <a:pt x="568" y="87"/>
                </a:lnTo>
                <a:lnTo>
                  <a:pt x="566" y="83"/>
                </a:lnTo>
                <a:lnTo>
                  <a:pt x="563" y="80"/>
                </a:lnTo>
                <a:lnTo>
                  <a:pt x="559" y="80"/>
                </a:lnTo>
                <a:lnTo>
                  <a:pt x="553" y="82"/>
                </a:lnTo>
                <a:lnTo>
                  <a:pt x="551" y="85"/>
                </a:lnTo>
                <a:lnTo>
                  <a:pt x="547" y="87"/>
                </a:lnTo>
                <a:lnTo>
                  <a:pt x="539" y="88"/>
                </a:lnTo>
                <a:lnTo>
                  <a:pt x="539" y="100"/>
                </a:lnTo>
                <a:lnTo>
                  <a:pt x="541" y="111"/>
                </a:lnTo>
                <a:lnTo>
                  <a:pt x="544" y="119"/>
                </a:lnTo>
                <a:lnTo>
                  <a:pt x="547" y="128"/>
                </a:lnTo>
                <a:lnTo>
                  <a:pt x="556" y="143"/>
                </a:lnTo>
                <a:lnTo>
                  <a:pt x="566" y="157"/>
                </a:lnTo>
                <a:lnTo>
                  <a:pt x="566" y="162"/>
                </a:lnTo>
                <a:lnTo>
                  <a:pt x="568" y="167"/>
                </a:lnTo>
                <a:lnTo>
                  <a:pt x="571" y="175"/>
                </a:lnTo>
                <a:lnTo>
                  <a:pt x="576" y="182"/>
                </a:lnTo>
                <a:lnTo>
                  <a:pt x="580" y="191"/>
                </a:lnTo>
                <a:lnTo>
                  <a:pt x="576" y="197"/>
                </a:lnTo>
                <a:lnTo>
                  <a:pt x="573" y="204"/>
                </a:lnTo>
                <a:lnTo>
                  <a:pt x="573" y="215"/>
                </a:lnTo>
                <a:lnTo>
                  <a:pt x="573" y="225"/>
                </a:lnTo>
                <a:lnTo>
                  <a:pt x="573" y="245"/>
                </a:lnTo>
                <a:lnTo>
                  <a:pt x="573" y="266"/>
                </a:lnTo>
                <a:lnTo>
                  <a:pt x="565" y="266"/>
                </a:lnTo>
                <a:lnTo>
                  <a:pt x="558" y="267"/>
                </a:lnTo>
                <a:lnTo>
                  <a:pt x="553" y="271"/>
                </a:lnTo>
                <a:lnTo>
                  <a:pt x="546" y="273"/>
                </a:lnTo>
                <a:lnTo>
                  <a:pt x="544" y="278"/>
                </a:lnTo>
                <a:lnTo>
                  <a:pt x="541" y="281"/>
                </a:lnTo>
                <a:lnTo>
                  <a:pt x="537" y="279"/>
                </a:lnTo>
                <a:lnTo>
                  <a:pt x="534" y="278"/>
                </a:lnTo>
                <a:lnTo>
                  <a:pt x="532" y="276"/>
                </a:lnTo>
                <a:lnTo>
                  <a:pt x="534" y="273"/>
                </a:lnTo>
                <a:lnTo>
                  <a:pt x="537" y="271"/>
                </a:lnTo>
                <a:lnTo>
                  <a:pt x="546" y="273"/>
                </a:lnTo>
                <a:lnTo>
                  <a:pt x="546" y="238"/>
                </a:lnTo>
                <a:lnTo>
                  <a:pt x="537" y="240"/>
                </a:lnTo>
                <a:lnTo>
                  <a:pt x="532" y="242"/>
                </a:lnTo>
                <a:lnTo>
                  <a:pt x="527" y="245"/>
                </a:lnTo>
                <a:lnTo>
                  <a:pt x="518" y="245"/>
                </a:lnTo>
                <a:lnTo>
                  <a:pt x="515" y="250"/>
                </a:lnTo>
                <a:lnTo>
                  <a:pt x="512" y="255"/>
                </a:lnTo>
                <a:lnTo>
                  <a:pt x="510" y="255"/>
                </a:lnTo>
                <a:lnTo>
                  <a:pt x="508" y="255"/>
                </a:lnTo>
                <a:lnTo>
                  <a:pt x="506" y="255"/>
                </a:lnTo>
                <a:lnTo>
                  <a:pt x="505" y="252"/>
                </a:lnTo>
                <a:lnTo>
                  <a:pt x="506" y="249"/>
                </a:lnTo>
                <a:lnTo>
                  <a:pt x="510" y="247"/>
                </a:lnTo>
                <a:lnTo>
                  <a:pt x="513" y="245"/>
                </a:lnTo>
                <a:lnTo>
                  <a:pt x="518" y="245"/>
                </a:lnTo>
                <a:lnTo>
                  <a:pt x="520" y="237"/>
                </a:lnTo>
                <a:lnTo>
                  <a:pt x="522" y="228"/>
                </a:lnTo>
                <a:lnTo>
                  <a:pt x="525" y="223"/>
                </a:lnTo>
                <a:lnTo>
                  <a:pt x="532" y="218"/>
                </a:lnTo>
                <a:lnTo>
                  <a:pt x="530" y="213"/>
                </a:lnTo>
                <a:lnTo>
                  <a:pt x="532" y="208"/>
                </a:lnTo>
                <a:lnTo>
                  <a:pt x="532" y="197"/>
                </a:lnTo>
                <a:lnTo>
                  <a:pt x="532" y="192"/>
                </a:lnTo>
                <a:lnTo>
                  <a:pt x="532" y="187"/>
                </a:lnTo>
                <a:lnTo>
                  <a:pt x="530" y="184"/>
                </a:lnTo>
                <a:lnTo>
                  <a:pt x="525" y="184"/>
                </a:lnTo>
                <a:lnTo>
                  <a:pt x="524" y="187"/>
                </a:lnTo>
                <a:lnTo>
                  <a:pt x="520" y="189"/>
                </a:lnTo>
                <a:lnTo>
                  <a:pt x="512" y="191"/>
                </a:lnTo>
                <a:lnTo>
                  <a:pt x="512" y="204"/>
                </a:lnTo>
                <a:lnTo>
                  <a:pt x="503" y="209"/>
                </a:lnTo>
                <a:lnTo>
                  <a:pt x="498" y="211"/>
                </a:lnTo>
                <a:lnTo>
                  <a:pt x="491" y="211"/>
                </a:lnTo>
                <a:lnTo>
                  <a:pt x="489" y="206"/>
                </a:lnTo>
                <a:lnTo>
                  <a:pt x="491" y="199"/>
                </a:lnTo>
                <a:lnTo>
                  <a:pt x="491" y="187"/>
                </a:lnTo>
                <a:lnTo>
                  <a:pt x="491" y="180"/>
                </a:lnTo>
                <a:lnTo>
                  <a:pt x="491" y="175"/>
                </a:lnTo>
                <a:lnTo>
                  <a:pt x="489" y="172"/>
                </a:lnTo>
                <a:lnTo>
                  <a:pt x="484" y="170"/>
                </a:lnTo>
                <a:lnTo>
                  <a:pt x="482" y="174"/>
                </a:lnTo>
                <a:lnTo>
                  <a:pt x="481" y="175"/>
                </a:lnTo>
                <a:lnTo>
                  <a:pt x="477" y="175"/>
                </a:lnTo>
                <a:lnTo>
                  <a:pt x="472" y="174"/>
                </a:lnTo>
                <a:lnTo>
                  <a:pt x="471" y="172"/>
                </a:lnTo>
                <a:lnTo>
                  <a:pt x="471" y="170"/>
                </a:lnTo>
                <a:lnTo>
                  <a:pt x="474" y="162"/>
                </a:lnTo>
                <a:lnTo>
                  <a:pt x="479" y="155"/>
                </a:lnTo>
                <a:lnTo>
                  <a:pt x="482" y="146"/>
                </a:lnTo>
                <a:lnTo>
                  <a:pt x="484" y="141"/>
                </a:lnTo>
                <a:lnTo>
                  <a:pt x="484" y="136"/>
                </a:lnTo>
                <a:lnTo>
                  <a:pt x="479" y="136"/>
                </a:lnTo>
                <a:lnTo>
                  <a:pt x="476" y="134"/>
                </a:lnTo>
                <a:lnTo>
                  <a:pt x="472" y="133"/>
                </a:lnTo>
                <a:lnTo>
                  <a:pt x="471" y="129"/>
                </a:lnTo>
                <a:lnTo>
                  <a:pt x="474" y="129"/>
                </a:lnTo>
                <a:lnTo>
                  <a:pt x="476" y="128"/>
                </a:lnTo>
                <a:lnTo>
                  <a:pt x="476" y="122"/>
                </a:lnTo>
                <a:lnTo>
                  <a:pt x="476" y="116"/>
                </a:lnTo>
                <a:lnTo>
                  <a:pt x="477" y="109"/>
                </a:lnTo>
                <a:lnTo>
                  <a:pt x="479" y="107"/>
                </a:lnTo>
                <a:lnTo>
                  <a:pt x="481" y="107"/>
                </a:lnTo>
                <a:lnTo>
                  <a:pt x="482" y="105"/>
                </a:lnTo>
                <a:lnTo>
                  <a:pt x="484" y="102"/>
                </a:lnTo>
                <a:lnTo>
                  <a:pt x="484" y="95"/>
                </a:lnTo>
                <a:lnTo>
                  <a:pt x="481" y="90"/>
                </a:lnTo>
                <a:lnTo>
                  <a:pt x="479" y="83"/>
                </a:lnTo>
                <a:lnTo>
                  <a:pt x="477" y="76"/>
                </a:lnTo>
                <a:lnTo>
                  <a:pt x="477" y="68"/>
                </a:lnTo>
                <a:lnTo>
                  <a:pt x="469" y="63"/>
                </a:lnTo>
                <a:lnTo>
                  <a:pt x="464" y="61"/>
                </a:lnTo>
                <a:lnTo>
                  <a:pt x="457" y="61"/>
                </a:lnTo>
                <a:lnTo>
                  <a:pt x="457" y="58"/>
                </a:lnTo>
                <a:lnTo>
                  <a:pt x="453" y="54"/>
                </a:lnTo>
                <a:lnTo>
                  <a:pt x="448" y="52"/>
                </a:lnTo>
                <a:lnTo>
                  <a:pt x="443" y="52"/>
                </a:lnTo>
                <a:lnTo>
                  <a:pt x="436" y="52"/>
                </a:lnTo>
                <a:lnTo>
                  <a:pt x="433" y="54"/>
                </a:lnTo>
                <a:lnTo>
                  <a:pt x="430" y="58"/>
                </a:lnTo>
                <a:lnTo>
                  <a:pt x="430" y="61"/>
                </a:lnTo>
                <a:lnTo>
                  <a:pt x="431" y="63"/>
                </a:lnTo>
                <a:lnTo>
                  <a:pt x="433" y="64"/>
                </a:lnTo>
                <a:lnTo>
                  <a:pt x="435" y="70"/>
                </a:lnTo>
                <a:lnTo>
                  <a:pt x="436" y="82"/>
                </a:lnTo>
                <a:lnTo>
                  <a:pt x="431" y="80"/>
                </a:lnTo>
                <a:lnTo>
                  <a:pt x="428" y="76"/>
                </a:lnTo>
                <a:lnTo>
                  <a:pt x="421" y="70"/>
                </a:lnTo>
                <a:lnTo>
                  <a:pt x="418" y="66"/>
                </a:lnTo>
                <a:lnTo>
                  <a:pt x="414" y="63"/>
                </a:lnTo>
                <a:lnTo>
                  <a:pt x="409" y="61"/>
                </a:lnTo>
                <a:lnTo>
                  <a:pt x="402" y="61"/>
                </a:lnTo>
                <a:lnTo>
                  <a:pt x="401" y="68"/>
                </a:lnTo>
                <a:lnTo>
                  <a:pt x="401" y="75"/>
                </a:lnTo>
                <a:lnTo>
                  <a:pt x="404" y="83"/>
                </a:lnTo>
                <a:lnTo>
                  <a:pt x="407" y="92"/>
                </a:lnTo>
                <a:lnTo>
                  <a:pt x="409" y="97"/>
                </a:lnTo>
                <a:lnTo>
                  <a:pt x="409" y="102"/>
                </a:lnTo>
                <a:lnTo>
                  <a:pt x="411" y="104"/>
                </a:lnTo>
                <a:lnTo>
                  <a:pt x="413" y="105"/>
                </a:lnTo>
                <a:lnTo>
                  <a:pt x="416" y="109"/>
                </a:lnTo>
                <a:lnTo>
                  <a:pt x="418" y="114"/>
                </a:lnTo>
                <a:lnTo>
                  <a:pt x="419" y="116"/>
                </a:lnTo>
                <a:lnTo>
                  <a:pt x="423" y="116"/>
                </a:lnTo>
                <a:lnTo>
                  <a:pt x="423" y="121"/>
                </a:lnTo>
                <a:lnTo>
                  <a:pt x="421" y="124"/>
                </a:lnTo>
                <a:lnTo>
                  <a:pt x="419" y="128"/>
                </a:lnTo>
                <a:lnTo>
                  <a:pt x="416" y="129"/>
                </a:lnTo>
                <a:lnTo>
                  <a:pt x="409" y="129"/>
                </a:lnTo>
                <a:lnTo>
                  <a:pt x="404" y="129"/>
                </a:lnTo>
                <a:lnTo>
                  <a:pt x="401" y="126"/>
                </a:lnTo>
                <a:lnTo>
                  <a:pt x="399" y="122"/>
                </a:lnTo>
                <a:lnTo>
                  <a:pt x="396" y="119"/>
                </a:lnTo>
                <a:lnTo>
                  <a:pt x="396" y="114"/>
                </a:lnTo>
                <a:lnTo>
                  <a:pt x="396" y="102"/>
                </a:lnTo>
                <a:lnTo>
                  <a:pt x="387" y="104"/>
                </a:lnTo>
                <a:lnTo>
                  <a:pt x="385" y="104"/>
                </a:lnTo>
                <a:lnTo>
                  <a:pt x="384" y="102"/>
                </a:lnTo>
                <a:lnTo>
                  <a:pt x="382" y="97"/>
                </a:lnTo>
                <a:lnTo>
                  <a:pt x="382" y="92"/>
                </a:lnTo>
                <a:lnTo>
                  <a:pt x="382" y="87"/>
                </a:lnTo>
                <a:lnTo>
                  <a:pt x="380" y="82"/>
                </a:lnTo>
                <a:lnTo>
                  <a:pt x="378" y="80"/>
                </a:lnTo>
                <a:lnTo>
                  <a:pt x="375" y="80"/>
                </a:lnTo>
                <a:lnTo>
                  <a:pt x="368" y="82"/>
                </a:lnTo>
                <a:lnTo>
                  <a:pt x="367" y="83"/>
                </a:lnTo>
                <a:lnTo>
                  <a:pt x="365" y="85"/>
                </a:lnTo>
                <a:lnTo>
                  <a:pt x="361" y="88"/>
                </a:lnTo>
                <a:lnTo>
                  <a:pt x="360" y="93"/>
                </a:lnTo>
                <a:lnTo>
                  <a:pt x="358" y="95"/>
                </a:lnTo>
                <a:lnTo>
                  <a:pt x="355" y="95"/>
                </a:lnTo>
                <a:lnTo>
                  <a:pt x="358" y="100"/>
                </a:lnTo>
                <a:lnTo>
                  <a:pt x="360" y="104"/>
                </a:lnTo>
                <a:lnTo>
                  <a:pt x="358" y="107"/>
                </a:lnTo>
                <a:lnTo>
                  <a:pt x="355" y="109"/>
                </a:lnTo>
                <a:lnTo>
                  <a:pt x="355" y="116"/>
                </a:lnTo>
                <a:lnTo>
                  <a:pt x="358" y="121"/>
                </a:lnTo>
                <a:lnTo>
                  <a:pt x="363" y="129"/>
                </a:lnTo>
                <a:lnTo>
                  <a:pt x="367" y="134"/>
                </a:lnTo>
                <a:lnTo>
                  <a:pt x="370" y="140"/>
                </a:lnTo>
                <a:lnTo>
                  <a:pt x="370" y="148"/>
                </a:lnTo>
                <a:lnTo>
                  <a:pt x="368" y="157"/>
                </a:lnTo>
                <a:lnTo>
                  <a:pt x="373" y="160"/>
                </a:lnTo>
                <a:lnTo>
                  <a:pt x="378" y="163"/>
                </a:lnTo>
                <a:lnTo>
                  <a:pt x="380" y="170"/>
                </a:lnTo>
                <a:lnTo>
                  <a:pt x="382" y="177"/>
                </a:lnTo>
                <a:lnTo>
                  <a:pt x="387" y="180"/>
                </a:lnTo>
                <a:lnTo>
                  <a:pt x="392" y="184"/>
                </a:lnTo>
                <a:lnTo>
                  <a:pt x="394" y="191"/>
                </a:lnTo>
                <a:lnTo>
                  <a:pt x="396" y="197"/>
                </a:lnTo>
                <a:lnTo>
                  <a:pt x="392" y="196"/>
                </a:lnTo>
                <a:lnTo>
                  <a:pt x="389" y="194"/>
                </a:lnTo>
                <a:lnTo>
                  <a:pt x="385" y="192"/>
                </a:lnTo>
                <a:lnTo>
                  <a:pt x="382" y="191"/>
                </a:lnTo>
                <a:lnTo>
                  <a:pt x="380" y="187"/>
                </a:lnTo>
                <a:lnTo>
                  <a:pt x="378" y="184"/>
                </a:lnTo>
                <a:lnTo>
                  <a:pt x="377" y="180"/>
                </a:lnTo>
                <a:lnTo>
                  <a:pt x="375" y="177"/>
                </a:lnTo>
                <a:lnTo>
                  <a:pt x="372" y="175"/>
                </a:lnTo>
                <a:lnTo>
                  <a:pt x="368" y="174"/>
                </a:lnTo>
                <a:lnTo>
                  <a:pt x="361" y="170"/>
                </a:lnTo>
                <a:lnTo>
                  <a:pt x="361" y="167"/>
                </a:lnTo>
                <a:lnTo>
                  <a:pt x="361" y="163"/>
                </a:lnTo>
                <a:lnTo>
                  <a:pt x="358" y="163"/>
                </a:lnTo>
                <a:lnTo>
                  <a:pt x="355" y="163"/>
                </a:lnTo>
                <a:lnTo>
                  <a:pt x="353" y="160"/>
                </a:lnTo>
                <a:lnTo>
                  <a:pt x="351" y="157"/>
                </a:lnTo>
                <a:lnTo>
                  <a:pt x="349" y="153"/>
                </a:lnTo>
                <a:lnTo>
                  <a:pt x="348" y="150"/>
                </a:lnTo>
                <a:lnTo>
                  <a:pt x="344" y="150"/>
                </a:lnTo>
                <a:lnTo>
                  <a:pt x="341" y="150"/>
                </a:lnTo>
                <a:lnTo>
                  <a:pt x="339" y="146"/>
                </a:lnTo>
                <a:lnTo>
                  <a:pt x="334" y="140"/>
                </a:lnTo>
                <a:lnTo>
                  <a:pt x="331" y="138"/>
                </a:lnTo>
                <a:lnTo>
                  <a:pt x="326" y="134"/>
                </a:lnTo>
                <a:lnTo>
                  <a:pt x="320" y="134"/>
                </a:lnTo>
                <a:lnTo>
                  <a:pt x="314" y="136"/>
                </a:lnTo>
                <a:lnTo>
                  <a:pt x="309" y="145"/>
                </a:lnTo>
                <a:lnTo>
                  <a:pt x="307" y="150"/>
                </a:lnTo>
                <a:lnTo>
                  <a:pt x="307" y="157"/>
                </a:lnTo>
                <a:lnTo>
                  <a:pt x="309" y="160"/>
                </a:lnTo>
                <a:lnTo>
                  <a:pt x="310" y="163"/>
                </a:lnTo>
                <a:lnTo>
                  <a:pt x="312" y="167"/>
                </a:lnTo>
                <a:lnTo>
                  <a:pt x="314" y="170"/>
                </a:lnTo>
                <a:lnTo>
                  <a:pt x="317" y="189"/>
                </a:lnTo>
                <a:lnTo>
                  <a:pt x="320" y="204"/>
                </a:lnTo>
                <a:lnTo>
                  <a:pt x="329" y="203"/>
                </a:lnTo>
                <a:lnTo>
                  <a:pt x="334" y="204"/>
                </a:lnTo>
                <a:lnTo>
                  <a:pt x="339" y="206"/>
                </a:lnTo>
                <a:lnTo>
                  <a:pt x="343" y="209"/>
                </a:lnTo>
                <a:lnTo>
                  <a:pt x="346" y="213"/>
                </a:lnTo>
                <a:lnTo>
                  <a:pt x="349" y="216"/>
                </a:lnTo>
                <a:lnTo>
                  <a:pt x="355" y="218"/>
                </a:lnTo>
                <a:lnTo>
                  <a:pt x="361" y="218"/>
                </a:lnTo>
                <a:lnTo>
                  <a:pt x="363" y="223"/>
                </a:lnTo>
                <a:lnTo>
                  <a:pt x="367" y="225"/>
                </a:lnTo>
                <a:lnTo>
                  <a:pt x="375" y="228"/>
                </a:lnTo>
                <a:lnTo>
                  <a:pt x="384" y="232"/>
                </a:lnTo>
                <a:lnTo>
                  <a:pt x="387" y="233"/>
                </a:lnTo>
                <a:lnTo>
                  <a:pt x="389" y="238"/>
                </a:lnTo>
                <a:lnTo>
                  <a:pt x="378" y="238"/>
                </a:lnTo>
                <a:lnTo>
                  <a:pt x="372" y="237"/>
                </a:lnTo>
                <a:lnTo>
                  <a:pt x="358" y="232"/>
                </a:lnTo>
                <a:lnTo>
                  <a:pt x="344" y="226"/>
                </a:lnTo>
                <a:lnTo>
                  <a:pt x="336" y="225"/>
                </a:lnTo>
                <a:lnTo>
                  <a:pt x="327" y="225"/>
                </a:lnTo>
                <a:lnTo>
                  <a:pt x="327" y="232"/>
                </a:lnTo>
                <a:lnTo>
                  <a:pt x="329" y="238"/>
                </a:lnTo>
                <a:lnTo>
                  <a:pt x="336" y="247"/>
                </a:lnTo>
                <a:lnTo>
                  <a:pt x="338" y="252"/>
                </a:lnTo>
                <a:lnTo>
                  <a:pt x="341" y="257"/>
                </a:lnTo>
                <a:lnTo>
                  <a:pt x="341" y="264"/>
                </a:lnTo>
                <a:lnTo>
                  <a:pt x="341" y="273"/>
                </a:lnTo>
                <a:lnTo>
                  <a:pt x="336" y="273"/>
                </a:lnTo>
                <a:lnTo>
                  <a:pt x="331" y="273"/>
                </a:lnTo>
                <a:lnTo>
                  <a:pt x="319" y="273"/>
                </a:lnTo>
                <a:lnTo>
                  <a:pt x="314" y="274"/>
                </a:lnTo>
                <a:lnTo>
                  <a:pt x="310" y="273"/>
                </a:lnTo>
                <a:lnTo>
                  <a:pt x="307" y="271"/>
                </a:lnTo>
                <a:lnTo>
                  <a:pt x="307" y="266"/>
                </a:lnTo>
                <a:lnTo>
                  <a:pt x="305" y="257"/>
                </a:lnTo>
                <a:lnTo>
                  <a:pt x="305" y="252"/>
                </a:lnTo>
                <a:lnTo>
                  <a:pt x="309" y="242"/>
                </a:lnTo>
                <a:lnTo>
                  <a:pt x="314" y="232"/>
                </a:lnTo>
                <a:lnTo>
                  <a:pt x="314" y="225"/>
                </a:lnTo>
                <a:lnTo>
                  <a:pt x="314" y="218"/>
                </a:lnTo>
                <a:lnTo>
                  <a:pt x="309" y="218"/>
                </a:lnTo>
                <a:lnTo>
                  <a:pt x="305" y="216"/>
                </a:lnTo>
                <a:lnTo>
                  <a:pt x="302" y="215"/>
                </a:lnTo>
                <a:lnTo>
                  <a:pt x="300" y="211"/>
                </a:lnTo>
                <a:lnTo>
                  <a:pt x="298" y="204"/>
                </a:lnTo>
                <a:lnTo>
                  <a:pt x="297" y="197"/>
                </a:lnTo>
                <a:lnTo>
                  <a:pt x="292" y="194"/>
                </a:lnTo>
                <a:lnTo>
                  <a:pt x="286" y="191"/>
                </a:lnTo>
                <a:lnTo>
                  <a:pt x="285" y="179"/>
                </a:lnTo>
                <a:lnTo>
                  <a:pt x="280" y="170"/>
                </a:lnTo>
                <a:lnTo>
                  <a:pt x="276" y="170"/>
                </a:lnTo>
                <a:lnTo>
                  <a:pt x="273" y="170"/>
                </a:lnTo>
                <a:lnTo>
                  <a:pt x="271" y="167"/>
                </a:lnTo>
                <a:lnTo>
                  <a:pt x="271" y="162"/>
                </a:lnTo>
                <a:lnTo>
                  <a:pt x="269" y="157"/>
                </a:lnTo>
                <a:lnTo>
                  <a:pt x="266" y="157"/>
                </a:lnTo>
                <a:lnTo>
                  <a:pt x="264" y="155"/>
                </a:lnTo>
                <a:lnTo>
                  <a:pt x="263" y="153"/>
                </a:lnTo>
                <a:lnTo>
                  <a:pt x="257" y="151"/>
                </a:lnTo>
                <a:lnTo>
                  <a:pt x="245" y="150"/>
                </a:lnTo>
                <a:lnTo>
                  <a:pt x="245" y="157"/>
                </a:lnTo>
                <a:lnTo>
                  <a:pt x="244" y="163"/>
                </a:lnTo>
                <a:lnTo>
                  <a:pt x="240" y="175"/>
                </a:lnTo>
                <a:lnTo>
                  <a:pt x="237" y="187"/>
                </a:lnTo>
                <a:lnTo>
                  <a:pt x="237" y="196"/>
                </a:lnTo>
                <a:lnTo>
                  <a:pt x="239" y="204"/>
                </a:lnTo>
                <a:lnTo>
                  <a:pt x="242" y="206"/>
                </a:lnTo>
                <a:lnTo>
                  <a:pt x="242" y="208"/>
                </a:lnTo>
                <a:lnTo>
                  <a:pt x="242" y="209"/>
                </a:lnTo>
                <a:lnTo>
                  <a:pt x="239" y="211"/>
                </a:lnTo>
                <a:lnTo>
                  <a:pt x="239" y="204"/>
                </a:lnTo>
                <a:lnTo>
                  <a:pt x="232" y="204"/>
                </a:lnTo>
                <a:lnTo>
                  <a:pt x="228" y="201"/>
                </a:lnTo>
                <a:lnTo>
                  <a:pt x="225" y="197"/>
                </a:lnTo>
                <a:lnTo>
                  <a:pt x="225" y="191"/>
                </a:lnTo>
                <a:lnTo>
                  <a:pt x="220" y="191"/>
                </a:lnTo>
                <a:lnTo>
                  <a:pt x="216" y="192"/>
                </a:lnTo>
                <a:lnTo>
                  <a:pt x="213" y="194"/>
                </a:lnTo>
                <a:lnTo>
                  <a:pt x="211" y="197"/>
                </a:lnTo>
                <a:lnTo>
                  <a:pt x="215" y="199"/>
                </a:lnTo>
                <a:lnTo>
                  <a:pt x="216" y="201"/>
                </a:lnTo>
                <a:lnTo>
                  <a:pt x="218" y="208"/>
                </a:lnTo>
                <a:lnTo>
                  <a:pt x="218" y="216"/>
                </a:lnTo>
                <a:lnTo>
                  <a:pt x="218" y="225"/>
                </a:lnTo>
                <a:lnTo>
                  <a:pt x="222" y="226"/>
                </a:lnTo>
                <a:lnTo>
                  <a:pt x="223" y="228"/>
                </a:lnTo>
                <a:lnTo>
                  <a:pt x="225" y="232"/>
                </a:lnTo>
                <a:lnTo>
                  <a:pt x="225" y="238"/>
                </a:lnTo>
                <a:lnTo>
                  <a:pt x="225" y="245"/>
                </a:lnTo>
                <a:lnTo>
                  <a:pt x="230" y="249"/>
                </a:lnTo>
                <a:lnTo>
                  <a:pt x="235" y="252"/>
                </a:lnTo>
                <a:lnTo>
                  <a:pt x="237" y="259"/>
                </a:lnTo>
                <a:lnTo>
                  <a:pt x="239" y="266"/>
                </a:lnTo>
                <a:lnTo>
                  <a:pt x="234" y="266"/>
                </a:lnTo>
                <a:lnTo>
                  <a:pt x="232" y="262"/>
                </a:lnTo>
                <a:lnTo>
                  <a:pt x="228" y="261"/>
                </a:lnTo>
                <a:lnTo>
                  <a:pt x="225" y="259"/>
                </a:lnTo>
                <a:lnTo>
                  <a:pt x="218" y="259"/>
                </a:lnTo>
                <a:lnTo>
                  <a:pt x="211" y="259"/>
                </a:lnTo>
                <a:lnTo>
                  <a:pt x="211" y="232"/>
                </a:lnTo>
                <a:lnTo>
                  <a:pt x="205" y="228"/>
                </a:lnTo>
                <a:lnTo>
                  <a:pt x="199" y="223"/>
                </a:lnTo>
                <a:lnTo>
                  <a:pt x="198" y="215"/>
                </a:lnTo>
                <a:lnTo>
                  <a:pt x="198" y="204"/>
                </a:lnTo>
                <a:lnTo>
                  <a:pt x="194" y="203"/>
                </a:lnTo>
                <a:lnTo>
                  <a:pt x="193" y="199"/>
                </a:lnTo>
                <a:lnTo>
                  <a:pt x="191" y="191"/>
                </a:lnTo>
                <a:lnTo>
                  <a:pt x="188" y="191"/>
                </a:lnTo>
                <a:lnTo>
                  <a:pt x="186" y="189"/>
                </a:lnTo>
                <a:lnTo>
                  <a:pt x="184" y="184"/>
                </a:lnTo>
                <a:lnTo>
                  <a:pt x="174" y="184"/>
                </a:lnTo>
                <a:lnTo>
                  <a:pt x="165" y="186"/>
                </a:lnTo>
                <a:lnTo>
                  <a:pt x="160" y="191"/>
                </a:lnTo>
                <a:lnTo>
                  <a:pt x="157" y="197"/>
                </a:lnTo>
                <a:lnTo>
                  <a:pt x="152" y="197"/>
                </a:lnTo>
                <a:lnTo>
                  <a:pt x="147" y="197"/>
                </a:lnTo>
                <a:lnTo>
                  <a:pt x="141" y="203"/>
                </a:lnTo>
                <a:lnTo>
                  <a:pt x="133" y="206"/>
                </a:lnTo>
                <a:lnTo>
                  <a:pt x="130" y="206"/>
                </a:lnTo>
                <a:lnTo>
                  <a:pt x="123" y="204"/>
                </a:lnTo>
                <a:lnTo>
                  <a:pt x="123" y="209"/>
                </a:lnTo>
                <a:lnTo>
                  <a:pt x="123" y="215"/>
                </a:lnTo>
                <a:lnTo>
                  <a:pt x="126" y="216"/>
                </a:lnTo>
                <a:lnTo>
                  <a:pt x="128" y="218"/>
                </a:lnTo>
                <a:lnTo>
                  <a:pt x="136" y="221"/>
                </a:lnTo>
                <a:lnTo>
                  <a:pt x="140" y="223"/>
                </a:lnTo>
                <a:lnTo>
                  <a:pt x="143" y="225"/>
                </a:lnTo>
                <a:lnTo>
                  <a:pt x="157" y="232"/>
                </a:lnTo>
                <a:lnTo>
                  <a:pt x="170" y="238"/>
                </a:lnTo>
                <a:lnTo>
                  <a:pt x="170" y="245"/>
                </a:lnTo>
                <a:lnTo>
                  <a:pt x="172" y="250"/>
                </a:lnTo>
                <a:lnTo>
                  <a:pt x="176" y="254"/>
                </a:lnTo>
                <a:lnTo>
                  <a:pt x="177" y="259"/>
                </a:lnTo>
                <a:lnTo>
                  <a:pt x="181" y="259"/>
                </a:lnTo>
                <a:lnTo>
                  <a:pt x="182" y="261"/>
                </a:lnTo>
                <a:lnTo>
                  <a:pt x="184" y="266"/>
                </a:lnTo>
                <a:lnTo>
                  <a:pt x="186" y="279"/>
                </a:lnTo>
                <a:lnTo>
                  <a:pt x="191" y="290"/>
                </a:lnTo>
                <a:lnTo>
                  <a:pt x="194" y="300"/>
                </a:lnTo>
                <a:lnTo>
                  <a:pt x="198" y="313"/>
                </a:lnTo>
                <a:lnTo>
                  <a:pt x="215" y="313"/>
                </a:lnTo>
                <a:lnTo>
                  <a:pt x="232" y="313"/>
                </a:lnTo>
                <a:lnTo>
                  <a:pt x="247" y="315"/>
                </a:lnTo>
                <a:lnTo>
                  <a:pt x="254" y="317"/>
                </a:lnTo>
                <a:lnTo>
                  <a:pt x="259" y="320"/>
                </a:lnTo>
                <a:lnTo>
                  <a:pt x="264" y="322"/>
                </a:lnTo>
                <a:lnTo>
                  <a:pt x="266" y="324"/>
                </a:lnTo>
                <a:lnTo>
                  <a:pt x="266" y="327"/>
                </a:lnTo>
                <a:lnTo>
                  <a:pt x="271" y="327"/>
                </a:lnTo>
                <a:lnTo>
                  <a:pt x="276" y="327"/>
                </a:lnTo>
                <a:lnTo>
                  <a:pt x="281" y="327"/>
                </a:lnTo>
                <a:lnTo>
                  <a:pt x="286" y="327"/>
                </a:lnTo>
                <a:lnTo>
                  <a:pt x="288" y="329"/>
                </a:lnTo>
                <a:lnTo>
                  <a:pt x="288" y="330"/>
                </a:lnTo>
                <a:lnTo>
                  <a:pt x="290" y="334"/>
                </a:lnTo>
                <a:lnTo>
                  <a:pt x="293" y="334"/>
                </a:lnTo>
                <a:lnTo>
                  <a:pt x="295" y="330"/>
                </a:lnTo>
                <a:lnTo>
                  <a:pt x="297" y="329"/>
                </a:lnTo>
                <a:lnTo>
                  <a:pt x="300" y="327"/>
                </a:lnTo>
                <a:lnTo>
                  <a:pt x="303" y="327"/>
                </a:lnTo>
                <a:lnTo>
                  <a:pt x="305" y="329"/>
                </a:lnTo>
                <a:lnTo>
                  <a:pt x="310" y="334"/>
                </a:lnTo>
                <a:lnTo>
                  <a:pt x="314" y="339"/>
                </a:lnTo>
                <a:lnTo>
                  <a:pt x="317" y="341"/>
                </a:lnTo>
                <a:lnTo>
                  <a:pt x="320" y="341"/>
                </a:lnTo>
                <a:lnTo>
                  <a:pt x="324" y="336"/>
                </a:lnTo>
                <a:lnTo>
                  <a:pt x="327" y="330"/>
                </a:lnTo>
                <a:lnTo>
                  <a:pt x="332" y="327"/>
                </a:lnTo>
                <a:lnTo>
                  <a:pt x="341" y="327"/>
                </a:lnTo>
                <a:lnTo>
                  <a:pt x="344" y="329"/>
                </a:lnTo>
                <a:lnTo>
                  <a:pt x="348" y="330"/>
                </a:lnTo>
                <a:lnTo>
                  <a:pt x="355" y="337"/>
                </a:lnTo>
                <a:lnTo>
                  <a:pt x="358" y="339"/>
                </a:lnTo>
                <a:lnTo>
                  <a:pt x="361" y="341"/>
                </a:lnTo>
                <a:lnTo>
                  <a:pt x="368" y="342"/>
                </a:lnTo>
                <a:lnTo>
                  <a:pt x="375" y="341"/>
                </a:lnTo>
                <a:lnTo>
                  <a:pt x="378" y="346"/>
                </a:lnTo>
                <a:lnTo>
                  <a:pt x="382" y="351"/>
                </a:lnTo>
                <a:lnTo>
                  <a:pt x="385" y="354"/>
                </a:lnTo>
                <a:lnTo>
                  <a:pt x="389" y="361"/>
                </a:lnTo>
                <a:lnTo>
                  <a:pt x="389" y="368"/>
                </a:lnTo>
                <a:lnTo>
                  <a:pt x="392" y="368"/>
                </a:lnTo>
                <a:lnTo>
                  <a:pt x="394" y="370"/>
                </a:lnTo>
                <a:lnTo>
                  <a:pt x="396" y="375"/>
                </a:lnTo>
                <a:lnTo>
                  <a:pt x="396" y="377"/>
                </a:lnTo>
                <a:lnTo>
                  <a:pt x="396" y="378"/>
                </a:lnTo>
                <a:lnTo>
                  <a:pt x="394" y="380"/>
                </a:lnTo>
                <a:lnTo>
                  <a:pt x="389" y="382"/>
                </a:lnTo>
                <a:lnTo>
                  <a:pt x="389" y="385"/>
                </a:lnTo>
                <a:lnTo>
                  <a:pt x="390" y="387"/>
                </a:lnTo>
                <a:lnTo>
                  <a:pt x="396" y="392"/>
                </a:lnTo>
                <a:lnTo>
                  <a:pt x="402" y="397"/>
                </a:lnTo>
                <a:lnTo>
                  <a:pt x="409" y="402"/>
                </a:lnTo>
                <a:lnTo>
                  <a:pt x="409" y="395"/>
                </a:lnTo>
                <a:lnTo>
                  <a:pt x="406" y="392"/>
                </a:lnTo>
                <a:lnTo>
                  <a:pt x="404" y="387"/>
                </a:lnTo>
                <a:lnTo>
                  <a:pt x="402" y="382"/>
                </a:lnTo>
                <a:lnTo>
                  <a:pt x="404" y="382"/>
                </a:lnTo>
                <a:lnTo>
                  <a:pt x="406" y="380"/>
                </a:lnTo>
                <a:lnTo>
                  <a:pt x="407" y="375"/>
                </a:lnTo>
                <a:lnTo>
                  <a:pt x="409" y="361"/>
                </a:lnTo>
                <a:lnTo>
                  <a:pt x="414" y="361"/>
                </a:lnTo>
                <a:lnTo>
                  <a:pt x="418" y="359"/>
                </a:lnTo>
                <a:lnTo>
                  <a:pt x="419" y="356"/>
                </a:lnTo>
                <a:lnTo>
                  <a:pt x="421" y="353"/>
                </a:lnTo>
                <a:lnTo>
                  <a:pt x="423" y="344"/>
                </a:lnTo>
                <a:lnTo>
                  <a:pt x="426" y="342"/>
                </a:lnTo>
                <a:lnTo>
                  <a:pt x="430" y="341"/>
                </a:lnTo>
                <a:lnTo>
                  <a:pt x="430" y="348"/>
                </a:lnTo>
                <a:lnTo>
                  <a:pt x="430" y="353"/>
                </a:lnTo>
                <a:lnTo>
                  <a:pt x="426" y="361"/>
                </a:lnTo>
                <a:lnTo>
                  <a:pt x="423" y="370"/>
                </a:lnTo>
                <a:lnTo>
                  <a:pt x="421" y="375"/>
                </a:lnTo>
                <a:lnTo>
                  <a:pt x="423" y="382"/>
                </a:lnTo>
                <a:lnTo>
                  <a:pt x="428" y="385"/>
                </a:lnTo>
                <a:lnTo>
                  <a:pt x="435" y="387"/>
                </a:lnTo>
                <a:lnTo>
                  <a:pt x="442" y="388"/>
                </a:lnTo>
                <a:lnTo>
                  <a:pt x="450" y="388"/>
                </a:lnTo>
                <a:lnTo>
                  <a:pt x="455" y="397"/>
                </a:lnTo>
                <a:lnTo>
                  <a:pt x="457" y="402"/>
                </a:lnTo>
                <a:lnTo>
                  <a:pt x="457" y="409"/>
                </a:lnTo>
                <a:lnTo>
                  <a:pt x="469" y="406"/>
                </a:lnTo>
                <a:lnTo>
                  <a:pt x="477" y="406"/>
                </a:lnTo>
                <a:lnTo>
                  <a:pt x="479" y="406"/>
                </a:lnTo>
                <a:lnTo>
                  <a:pt x="482" y="409"/>
                </a:lnTo>
                <a:lnTo>
                  <a:pt x="484" y="414"/>
                </a:lnTo>
                <a:lnTo>
                  <a:pt x="484" y="423"/>
                </a:lnTo>
                <a:lnTo>
                  <a:pt x="457" y="423"/>
                </a:lnTo>
                <a:lnTo>
                  <a:pt x="459" y="431"/>
                </a:lnTo>
                <a:lnTo>
                  <a:pt x="460" y="440"/>
                </a:lnTo>
                <a:lnTo>
                  <a:pt x="464" y="445"/>
                </a:lnTo>
                <a:lnTo>
                  <a:pt x="471" y="450"/>
                </a:lnTo>
                <a:lnTo>
                  <a:pt x="476" y="450"/>
                </a:lnTo>
                <a:lnTo>
                  <a:pt x="481" y="450"/>
                </a:lnTo>
                <a:lnTo>
                  <a:pt x="486" y="455"/>
                </a:lnTo>
                <a:lnTo>
                  <a:pt x="493" y="458"/>
                </a:lnTo>
                <a:lnTo>
                  <a:pt x="498" y="458"/>
                </a:lnTo>
                <a:lnTo>
                  <a:pt x="505" y="457"/>
                </a:lnTo>
                <a:lnTo>
                  <a:pt x="506" y="460"/>
                </a:lnTo>
                <a:lnTo>
                  <a:pt x="508" y="463"/>
                </a:lnTo>
                <a:lnTo>
                  <a:pt x="510" y="470"/>
                </a:lnTo>
                <a:lnTo>
                  <a:pt x="513" y="474"/>
                </a:lnTo>
                <a:lnTo>
                  <a:pt x="515" y="477"/>
                </a:lnTo>
                <a:lnTo>
                  <a:pt x="520" y="477"/>
                </a:lnTo>
                <a:lnTo>
                  <a:pt x="525" y="477"/>
                </a:lnTo>
                <a:lnTo>
                  <a:pt x="529" y="482"/>
                </a:lnTo>
                <a:lnTo>
                  <a:pt x="532" y="487"/>
                </a:lnTo>
                <a:lnTo>
                  <a:pt x="535" y="491"/>
                </a:lnTo>
                <a:lnTo>
                  <a:pt x="539" y="498"/>
                </a:lnTo>
                <a:lnTo>
                  <a:pt x="535" y="499"/>
                </a:lnTo>
                <a:lnTo>
                  <a:pt x="532" y="501"/>
                </a:lnTo>
                <a:lnTo>
                  <a:pt x="529" y="504"/>
                </a:lnTo>
                <a:lnTo>
                  <a:pt x="525" y="504"/>
                </a:lnTo>
                <a:lnTo>
                  <a:pt x="524" y="501"/>
                </a:lnTo>
                <a:lnTo>
                  <a:pt x="522" y="499"/>
                </a:lnTo>
                <a:lnTo>
                  <a:pt x="518" y="498"/>
                </a:lnTo>
                <a:lnTo>
                  <a:pt x="512" y="498"/>
                </a:lnTo>
                <a:lnTo>
                  <a:pt x="508" y="501"/>
                </a:lnTo>
                <a:lnTo>
                  <a:pt x="503" y="503"/>
                </a:lnTo>
                <a:lnTo>
                  <a:pt x="491" y="504"/>
                </a:lnTo>
                <a:lnTo>
                  <a:pt x="484" y="504"/>
                </a:lnTo>
                <a:lnTo>
                  <a:pt x="477" y="504"/>
                </a:lnTo>
                <a:lnTo>
                  <a:pt x="471" y="504"/>
                </a:lnTo>
                <a:lnTo>
                  <a:pt x="464" y="504"/>
                </a:lnTo>
                <a:lnTo>
                  <a:pt x="460" y="506"/>
                </a:lnTo>
                <a:lnTo>
                  <a:pt x="457" y="508"/>
                </a:lnTo>
                <a:lnTo>
                  <a:pt x="453" y="511"/>
                </a:lnTo>
                <a:lnTo>
                  <a:pt x="450" y="511"/>
                </a:lnTo>
                <a:lnTo>
                  <a:pt x="443" y="508"/>
                </a:lnTo>
                <a:lnTo>
                  <a:pt x="436" y="504"/>
                </a:lnTo>
                <a:lnTo>
                  <a:pt x="426" y="504"/>
                </a:lnTo>
                <a:lnTo>
                  <a:pt x="416" y="504"/>
                </a:lnTo>
                <a:lnTo>
                  <a:pt x="413" y="504"/>
                </a:lnTo>
                <a:lnTo>
                  <a:pt x="411" y="506"/>
                </a:lnTo>
                <a:lnTo>
                  <a:pt x="409" y="510"/>
                </a:lnTo>
                <a:lnTo>
                  <a:pt x="409" y="511"/>
                </a:lnTo>
                <a:lnTo>
                  <a:pt x="406" y="513"/>
                </a:lnTo>
                <a:lnTo>
                  <a:pt x="401" y="513"/>
                </a:lnTo>
                <a:lnTo>
                  <a:pt x="392" y="511"/>
                </a:lnTo>
                <a:lnTo>
                  <a:pt x="389" y="511"/>
                </a:lnTo>
                <a:lnTo>
                  <a:pt x="385" y="513"/>
                </a:lnTo>
                <a:lnTo>
                  <a:pt x="382" y="515"/>
                </a:lnTo>
                <a:lnTo>
                  <a:pt x="382" y="518"/>
                </a:lnTo>
                <a:lnTo>
                  <a:pt x="370" y="518"/>
                </a:lnTo>
                <a:lnTo>
                  <a:pt x="358" y="520"/>
                </a:lnTo>
                <a:lnTo>
                  <a:pt x="355" y="521"/>
                </a:lnTo>
                <a:lnTo>
                  <a:pt x="351" y="523"/>
                </a:lnTo>
                <a:lnTo>
                  <a:pt x="349" y="527"/>
                </a:lnTo>
                <a:lnTo>
                  <a:pt x="348" y="532"/>
                </a:lnTo>
                <a:lnTo>
                  <a:pt x="365" y="542"/>
                </a:lnTo>
                <a:lnTo>
                  <a:pt x="372" y="549"/>
                </a:lnTo>
                <a:lnTo>
                  <a:pt x="380" y="554"/>
                </a:lnTo>
                <a:lnTo>
                  <a:pt x="387" y="561"/>
                </a:lnTo>
                <a:lnTo>
                  <a:pt x="392" y="569"/>
                </a:lnTo>
                <a:lnTo>
                  <a:pt x="396" y="580"/>
                </a:lnTo>
                <a:lnTo>
                  <a:pt x="396" y="593"/>
                </a:lnTo>
                <a:lnTo>
                  <a:pt x="419" y="600"/>
                </a:lnTo>
                <a:lnTo>
                  <a:pt x="433" y="600"/>
                </a:lnTo>
                <a:lnTo>
                  <a:pt x="450" y="600"/>
                </a:lnTo>
                <a:lnTo>
                  <a:pt x="455" y="600"/>
                </a:lnTo>
                <a:lnTo>
                  <a:pt x="460" y="598"/>
                </a:lnTo>
                <a:lnTo>
                  <a:pt x="469" y="595"/>
                </a:lnTo>
                <a:lnTo>
                  <a:pt x="474" y="593"/>
                </a:lnTo>
                <a:lnTo>
                  <a:pt x="477" y="592"/>
                </a:lnTo>
                <a:lnTo>
                  <a:pt x="481" y="595"/>
                </a:lnTo>
                <a:lnTo>
                  <a:pt x="484" y="600"/>
                </a:lnTo>
                <a:lnTo>
                  <a:pt x="484" y="610"/>
                </a:lnTo>
                <a:lnTo>
                  <a:pt x="482" y="614"/>
                </a:lnTo>
                <a:lnTo>
                  <a:pt x="479" y="617"/>
                </a:lnTo>
                <a:lnTo>
                  <a:pt x="477" y="619"/>
                </a:lnTo>
                <a:lnTo>
                  <a:pt x="474" y="621"/>
                </a:lnTo>
                <a:lnTo>
                  <a:pt x="464" y="621"/>
                </a:lnTo>
                <a:lnTo>
                  <a:pt x="460" y="626"/>
                </a:lnTo>
                <a:lnTo>
                  <a:pt x="457" y="631"/>
                </a:lnTo>
                <a:lnTo>
                  <a:pt x="450" y="634"/>
                </a:lnTo>
                <a:lnTo>
                  <a:pt x="443" y="634"/>
                </a:lnTo>
                <a:lnTo>
                  <a:pt x="443" y="641"/>
                </a:lnTo>
                <a:lnTo>
                  <a:pt x="443" y="648"/>
                </a:lnTo>
                <a:lnTo>
                  <a:pt x="442" y="653"/>
                </a:lnTo>
                <a:lnTo>
                  <a:pt x="436" y="655"/>
                </a:lnTo>
                <a:lnTo>
                  <a:pt x="430" y="656"/>
                </a:lnTo>
                <a:lnTo>
                  <a:pt x="423" y="655"/>
                </a:lnTo>
                <a:lnTo>
                  <a:pt x="419" y="653"/>
                </a:lnTo>
                <a:lnTo>
                  <a:pt x="416" y="651"/>
                </a:lnTo>
                <a:lnTo>
                  <a:pt x="409" y="644"/>
                </a:lnTo>
                <a:lnTo>
                  <a:pt x="406" y="643"/>
                </a:lnTo>
                <a:lnTo>
                  <a:pt x="402" y="641"/>
                </a:lnTo>
                <a:lnTo>
                  <a:pt x="397" y="641"/>
                </a:lnTo>
                <a:lnTo>
                  <a:pt x="396" y="638"/>
                </a:lnTo>
                <a:lnTo>
                  <a:pt x="390" y="633"/>
                </a:lnTo>
                <a:lnTo>
                  <a:pt x="389" y="629"/>
                </a:lnTo>
                <a:lnTo>
                  <a:pt x="385" y="627"/>
                </a:lnTo>
                <a:lnTo>
                  <a:pt x="380" y="627"/>
                </a:lnTo>
                <a:lnTo>
                  <a:pt x="375" y="627"/>
                </a:lnTo>
                <a:lnTo>
                  <a:pt x="372" y="621"/>
                </a:lnTo>
                <a:lnTo>
                  <a:pt x="368" y="617"/>
                </a:lnTo>
                <a:lnTo>
                  <a:pt x="360" y="609"/>
                </a:lnTo>
                <a:lnTo>
                  <a:pt x="355" y="605"/>
                </a:lnTo>
                <a:lnTo>
                  <a:pt x="351" y="600"/>
                </a:lnTo>
                <a:lnTo>
                  <a:pt x="348" y="595"/>
                </a:lnTo>
                <a:lnTo>
                  <a:pt x="348" y="586"/>
                </a:lnTo>
                <a:lnTo>
                  <a:pt x="331" y="586"/>
                </a:lnTo>
                <a:lnTo>
                  <a:pt x="324" y="585"/>
                </a:lnTo>
                <a:lnTo>
                  <a:pt x="322" y="583"/>
                </a:lnTo>
                <a:lnTo>
                  <a:pt x="320" y="580"/>
                </a:lnTo>
                <a:lnTo>
                  <a:pt x="314" y="580"/>
                </a:lnTo>
                <a:lnTo>
                  <a:pt x="307" y="580"/>
                </a:lnTo>
                <a:lnTo>
                  <a:pt x="302" y="583"/>
                </a:lnTo>
                <a:lnTo>
                  <a:pt x="300" y="585"/>
                </a:lnTo>
                <a:lnTo>
                  <a:pt x="300" y="586"/>
                </a:lnTo>
                <a:lnTo>
                  <a:pt x="297" y="585"/>
                </a:lnTo>
                <a:lnTo>
                  <a:pt x="293" y="583"/>
                </a:lnTo>
                <a:lnTo>
                  <a:pt x="290" y="580"/>
                </a:lnTo>
                <a:lnTo>
                  <a:pt x="286" y="580"/>
                </a:lnTo>
                <a:lnTo>
                  <a:pt x="290" y="573"/>
                </a:lnTo>
                <a:lnTo>
                  <a:pt x="293" y="566"/>
                </a:lnTo>
                <a:lnTo>
                  <a:pt x="293" y="556"/>
                </a:lnTo>
                <a:lnTo>
                  <a:pt x="293" y="545"/>
                </a:lnTo>
                <a:lnTo>
                  <a:pt x="286" y="545"/>
                </a:lnTo>
                <a:lnTo>
                  <a:pt x="281" y="547"/>
                </a:lnTo>
                <a:lnTo>
                  <a:pt x="273" y="552"/>
                </a:lnTo>
                <a:lnTo>
                  <a:pt x="264" y="557"/>
                </a:lnTo>
                <a:lnTo>
                  <a:pt x="259" y="559"/>
                </a:lnTo>
                <a:lnTo>
                  <a:pt x="252" y="559"/>
                </a:lnTo>
                <a:lnTo>
                  <a:pt x="244" y="554"/>
                </a:lnTo>
                <a:lnTo>
                  <a:pt x="240" y="551"/>
                </a:lnTo>
                <a:lnTo>
                  <a:pt x="239" y="545"/>
                </a:lnTo>
                <a:lnTo>
                  <a:pt x="230" y="547"/>
                </a:lnTo>
                <a:lnTo>
                  <a:pt x="225" y="549"/>
                </a:lnTo>
                <a:lnTo>
                  <a:pt x="220" y="552"/>
                </a:lnTo>
                <a:lnTo>
                  <a:pt x="211" y="552"/>
                </a:lnTo>
                <a:lnTo>
                  <a:pt x="216" y="544"/>
                </a:lnTo>
                <a:lnTo>
                  <a:pt x="218" y="539"/>
                </a:lnTo>
                <a:lnTo>
                  <a:pt x="218" y="532"/>
                </a:lnTo>
                <a:lnTo>
                  <a:pt x="210" y="530"/>
                </a:lnTo>
                <a:lnTo>
                  <a:pt x="205" y="528"/>
                </a:lnTo>
                <a:lnTo>
                  <a:pt x="199" y="525"/>
                </a:lnTo>
                <a:lnTo>
                  <a:pt x="191" y="525"/>
                </a:lnTo>
                <a:lnTo>
                  <a:pt x="186" y="525"/>
                </a:lnTo>
                <a:lnTo>
                  <a:pt x="184" y="528"/>
                </a:lnTo>
                <a:lnTo>
                  <a:pt x="182" y="533"/>
                </a:lnTo>
                <a:lnTo>
                  <a:pt x="184" y="539"/>
                </a:lnTo>
                <a:lnTo>
                  <a:pt x="184" y="544"/>
                </a:lnTo>
                <a:lnTo>
                  <a:pt x="184" y="549"/>
                </a:lnTo>
                <a:lnTo>
                  <a:pt x="182" y="552"/>
                </a:lnTo>
                <a:lnTo>
                  <a:pt x="177" y="552"/>
                </a:lnTo>
                <a:lnTo>
                  <a:pt x="174" y="539"/>
                </a:lnTo>
                <a:lnTo>
                  <a:pt x="170" y="533"/>
                </a:lnTo>
                <a:lnTo>
                  <a:pt x="167" y="528"/>
                </a:lnTo>
                <a:lnTo>
                  <a:pt x="162" y="525"/>
                </a:lnTo>
                <a:lnTo>
                  <a:pt x="157" y="521"/>
                </a:lnTo>
                <a:lnTo>
                  <a:pt x="143" y="518"/>
                </a:lnTo>
                <a:lnTo>
                  <a:pt x="95" y="518"/>
                </a:lnTo>
                <a:lnTo>
                  <a:pt x="90" y="510"/>
                </a:lnTo>
                <a:lnTo>
                  <a:pt x="89" y="504"/>
                </a:lnTo>
                <a:lnTo>
                  <a:pt x="89" y="498"/>
                </a:lnTo>
                <a:lnTo>
                  <a:pt x="75" y="496"/>
                </a:lnTo>
                <a:lnTo>
                  <a:pt x="60" y="492"/>
                </a:lnTo>
                <a:lnTo>
                  <a:pt x="48" y="491"/>
                </a:lnTo>
                <a:lnTo>
                  <a:pt x="41" y="489"/>
                </a:lnTo>
                <a:lnTo>
                  <a:pt x="34" y="491"/>
                </a:lnTo>
                <a:lnTo>
                  <a:pt x="32" y="496"/>
                </a:lnTo>
                <a:lnTo>
                  <a:pt x="31" y="498"/>
                </a:lnTo>
                <a:lnTo>
                  <a:pt x="29" y="499"/>
                </a:lnTo>
                <a:lnTo>
                  <a:pt x="27" y="498"/>
                </a:lnTo>
                <a:lnTo>
                  <a:pt x="27" y="504"/>
                </a:lnTo>
                <a:lnTo>
                  <a:pt x="29" y="504"/>
                </a:lnTo>
                <a:lnTo>
                  <a:pt x="31" y="506"/>
                </a:lnTo>
                <a:lnTo>
                  <a:pt x="32" y="508"/>
                </a:lnTo>
                <a:lnTo>
                  <a:pt x="31" y="508"/>
                </a:lnTo>
                <a:lnTo>
                  <a:pt x="27" y="504"/>
                </a:lnTo>
                <a:lnTo>
                  <a:pt x="22" y="506"/>
                </a:lnTo>
                <a:lnTo>
                  <a:pt x="19" y="510"/>
                </a:lnTo>
                <a:lnTo>
                  <a:pt x="20" y="511"/>
                </a:lnTo>
                <a:lnTo>
                  <a:pt x="22" y="515"/>
                </a:lnTo>
                <a:lnTo>
                  <a:pt x="27" y="523"/>
                </a:lnTo>
                <a:lnTo>
                  <a:pt x="29" y="527"/>
                </a:lnTo>
                <a:lnTo>
                  <a:pt x="27" y="532"/>
                </a:lnTo>
                <a:lnTo>
                  <a:pt x="24" y="537"/>
                </a:lnTo>
                <a:lnTo>
                  <a:pt x="22" y="544"/>
                </a:lnTo>
                <a:lnTo>
                  <a:pt x="20" y="551"/>
                </a:lnTo>
                <a:lnTo>
                  <a:pt x="20" y="559"/>
                </a:lnTo>
                <a:lnTo>
                  <a:pt x="27" y="561"/>
                </a:lnTo>
                <a:lnTo>
                  <a:pt x="34" y="562"/>
                </a:lnTo>
                <a:lnTo>
                  <a:pt x="37" y="568"/>
                </a:lnTo>
                <a:lnTo>
                  <a:pt x="41" y="573"/>
                </a:lnTo>
                <a:lnTo>
                  <a:pt x="75" y="573"/>
                </a:lnTo>
                <a:lnTo>
                  <a:pt x="82" y="573"/>
                </a:lnTo>
                <a:lnTo>
                  <a:pt x="89" y="569"/>
                </a:lnTo>
                <a:lnTo>
                  <a:pt x="94" y="568"/>
                </a:lnTo>
                <a:lnTo>
                  <a:pt x="97" y="569"/>
                </a:lnTo>
                <a:lnTo>
                  <a:pt x="99" y="571"/>
                </a:lnTo>
                <a:lnTo>
                  <a:pt x="102" y="580"/>
                </a:lnTo>
                <a:lnTo>
                  <a:pt x="107" y="581"/>
                </a:lnTo>
                <a:lnTo>
                  <a:pt x="109" y="583"/>
                </a:lnTo>
                <a:lnTo>
                  <a:pt x="109" y="586"/>
                </a:lnTo>
                <a:lnTo>
                  <a:pt x="111" y="585"/>
                </a:lnTo>
                <a:lnTo>
                  <a:pt x="112" y="583"/>
                </a:lnTo>
                <a:lnTo>
                  <a:pt x="116" y="580"/>
                </a:lnTo>
                <a:lnTo>
                  <a:pt x="118" y="574"/>
                </a:lnTo>
                <a:lnTo>
                  <a:pt x="119" y="573"/>
                </a:lnTo>
                <a:lnTo>
                  <a:pt x="123" y="573"/>
                </a:lnTo>
                <a:lnTo>
                  <a:pt x="123" y="578"/>
                </a:lnTo>
                <a:lnTo>
                  <a:pt x="124" y="581"/>
                </a:lnTo>
                <a:lnTo>
                  <a:pt x="128" y="583"/>
                </a:lnTo>
                <a:lnTo>
                  <a:pt x="131" y="585"/>
                </a:lnTo>
                <a:lnTo>
                  <a:pt x="140" y="586"/>
                </a:lnTo>
                <a:lnTo>
                  <a:pt x="141" y="590"/>
                </a:lnTo>
                <a:lnTo>
                  <a:pt x="143" y="593"/>
                </a:lnTo>
                <a:lnTo>
                  <a:pt x="157" y="600"/>
                </a:lnTo>
                <a:lnTo>
                  <a:pt x="170" y="607"/>
                </a:lnTo>
                <a:lnTo>
                  <a:pt x="172" y="612"/>
                </a:lnTo>
                <a:lnTo>
                  <a:pt x="176" y="617"/>
                </a:lnTo>
                <a:lnTo>
                  <a:pt x="184" y="624"/>
                </a:lnTo>
                <a:lnTo>
                  <a:pt x="194" y="629"/>
                </a:lnTo>
                <a:lnTo>
                  <a:pt x="205" y="634"/>
                </a:lnTo>
                <a:lnTo>
                  <a:pt x="206" y="636"/>
                </a:lnTo>
                <a:lnTo>
                  <a:pt x="206" y="638"/>
                </a:lnTo>
                <a:lnTo>
                  <a:pt x="208" y="641"/>
                </a:lnTo>
                <a:lnTo>
                  <a:pt x="211" y="641"/>
                </a:lnTo>
                <a:lnTo>
                  <a:pt x="218" y="641"/>
                </a:lnTo>
                <a:lnTo>
                  <a:pt x="216" y="648"/>
                </a:lnTo>
                <a:lnTo>
                  <a:pt x="218" y="651"/>
                </a:lnTo>
                <a:lnTo>
                  <a:pt x="220" y="655"/>
                </a:lnTo>
                <a:lnTo>
                  <a:pt x="223" y="656"/>
                </a:lnTo>
                <a:lnTo>
                  <a:pt x="228" y="662"/>
                </a:lnTo>
                <a:lnTo>
                  <a:pt x="230" y="665"/>
                </a:lnTo>
                <a:lnTo>
                  <a:pt x="232" y="668"/>
                </a:lnTo>
                <a:lnTo>
                  <a:pt x="244" y="672"/>
                </a:lnTo>
                <a:lnTo>
                  <a:pt x="252" y="673"/>
                </a:lnTo>
                <a:lnTo>
                  <a:pt x="261" y="672"/>
                </a:lnTo>
                <a:lnTo>
                  <a:pt x="273" y="668"/>
                </a:lnTo>
                <a:lnTo>
                  <a:pt x="273" y="672"/>
                </a:lnTo>
                <a:lnTo>
                  <a:pt x="271" y="677"/>
                </a:lnTo>
                <a:lnTo>
                  <a:pt x="269" y="682"/>
                </a:lnTo>
                <a:lnTo>
                  <a:pt x="268" y="685"/>
                </a:lnTo>
                <a:lnTo>
                  <a:pt x="269" y="687"/>
                </a:lnTo>
                <a:lnTo>
                  <a:pt x="273" y="689"/>
                </a:lnTo>
                <a:lnTo>
                  <a:pt x="278" y="697"/>
                </a:lnTo>
                <a:lnTo>
                  <a:pt x="280" y="702"/>
                </a:lnTo>
                <a:lnTo>
                  <a:pt x="280" y="709"/>
                </a:lnTo>
                <a:lnTo>
                  <a:pt x="274" y="711"/>
                </a:lnTo>
                <a:lnTo>
                  <a:pt x="269" y="714"/>
                </a:lnTo>
                <a:lnTo>
                  <a:pt x="263" y="723"/>
                </a:lnTo>
                <a:lnTo>
                  <a:pt x="256" y="731"/>
                </a:lnTo>
                <a:lnTo>
                  <a:pt x="251" y="735"/>
                </a:lnTo>
                <a:lnTo>
                  <a:pt x="245" y="737"/>
                </a:lnTo>
                <a:lnTo>
                  <a:pt x="245" y="742"/>
                </a:lnTo>
                <a:lnTo>
                  <a:pt x="244" y="745"/>
                </a:lnTo>
                <a:lnTo>
                  <a:pt x="242" y="748"/>
                </a:lnTo>
                <a:lnTo>
                  <a:pt x="239" y="750"/>
                </a:lnTo>
                <a:lnTo>
                  <a:pt x="239" y="762"/>
                </a:lnTo>
                <a:lnTo>
                  <a:pt x="239" y="774"/>
                </a:lnTo>
                <a:lnTo>
                  <a:pt x="237" y="784"/>
                </a:lnTo>
                <a:lnTo>
                  <a:pt x="232" y="791"/>
                </a:lnTo>
                <a:lnTo>
                  <a:pt x="239" y="793"/>
                </a:lnTo>
                <a:lnTo>
                  <a:pt x="242" y="796"/>
                </a:lnTo>
                <a:lnTo>
                  <a:pt x="244" y="800"/>
                </a:lnTo>
                <a:lnTo>
                  <a:pt x="242" y="803"/>
                </a:lnTo>
                <a:lnTo>
                  <a:pt x="239" y="812"/>
                </a:lnTo>
                <a:lnTo>
                  <a:pt x="239" y="818"/>
                </a:lnTo>
                <a:lnTo>
                  <a:pt x="239" y="825"/>
                </a:lnTo>
                <a:lnTo>
                  <a:pt x="269" y="825"/>
                </a:lnTo>
                <a:lnTo>
                  <a:pt x="283" y="824"/>
                </a:lnTo>
                <a:lnTo>
                  <a:pt x="288" y="822"/>
                </a:lnTo>
                <a:lnTo>
                  <a:pt x="293" y="818"/>
                </a:lnTo>
                <a:lnTo>
                  <a:pt x="292" y="824"/>
                </a:lnTo>
                <a:lnTo>
                  <a:pt x="293" y="827"/>
                </a:lnTo>
                <a:lnTo>
                  <a:pt x="295" y="830"/>
                </a:lnTo>
                <a:lnTo>
                  <a:pt x="297" y="832"/>
                </a:lnTo>
                <a:lnTo>
                  <a:pt x="305" y="832"/>
                </a:lnTo>
                <a:lnTo>
                  <a:pt x="314" y="832"/>
                </a:lnTo>
                <a:lnTo>
                  <a:pt x="322" y="832"/>
                </a:lnTo>
                <a:lnTo>
                  <a:pt x="331" y="832"/>
                </a:lnTo>
                <a:lnTo>
                  <a:pt x="332" y="834"/>
                </a:lnTo>
                <a:lnTo>
                  <a:pt x="334" y="837"/>
                </a:lnTo>
                <a:lnTo>
                  <a:pt x="336" y="841"/>
                </a:lnTo>
                <a:lnTo>
                  <a:pt x="334" y="846"/>
                </a:lnTo>
                <a:lnTo>
                  <a:pt x="300" y="846"/>
                </a:lnTo>
                <a:lnTo>
                  <a:pt x="295" y="842"/>
                </a:lnTo>
                <a:lnTo>
                  <a:pt x="288" y="841"/>
                </a:lnTo>
                <a:lnTo>
                  <a:pt x="285" y="841"/>
                </a:lnTo>
                <a:lnTo>
                  <a:pt x="283" y="841"/>
                </a:lnTo>
                <a:lnTo>
                  <a:pt x="281" y="842"/>
                </a:lnTo>
                <a:lnTo>
                  <a:pt x="280" y="846"/>
                </a:lnTo>
                <a:lnTo>
                  <a:pt x="285" y="847"/>
                </a:lnTo>
                <a:lnTo>
                  <a:pt x="286" y="849"/>
                </a:lnTo>
                <a:lnTo>
                  <a:pt x="285" y="851"/>
                </a:lnTo>
                <a:lnTo>
                  <a:pt x="283" y="854"/>
                </a:lnTo>
                <a:lnTo>
                  <a:pt x="280" y="858"/>
                </a:lnTo>
                <a:lnTo>
                  <a:pt x="274" y="859"/>
                </a:lnTo>
                <a:lnTo>
                  <a:pt x="271" y="861"/>
                </a:lnTo>
                <a:lnTo>
                  <a:pt x="266" y="859"/>
                </a:lnTo>
                <a:lnTo>
                  <a:pt x="263" y="864"/>
                </a:lnTo>
                <a:lnTo>
                  <a:pt x="261" y="871"/>
                </a:lnTo>
                <a:lnTo>
                  <a:pt x="257" y="876"/>
                </a:lnTo>
                <a:lnTo>
                  <a:pt x="256" y="878"/>
                </a:lnTo>
                <a:lnTo>
                  <a:pt x="252" y="880"/>
                </a:lnTo>
                <a:lnTo>
                  <a:pt x="245" y="880"/>
                </a:lnTo>
                <a:lnTo>
                  <a:pt x="244" y="885"/>
                </a:lnTo>
                <a:lnTo>
                  <a:pt x="242" y="887"/>
                </a:lnTo>
                <a:lnTo>
                  <a:pt x="239" y="887"/>
                </a:lnTo>
                <a:lnTo>
                  <a:pt x="237" y="893"/>
                </a:lnTo>
                <a:lnTo>
                  <a:pt x="234" y="897"/>
                </a:lnTo>
                <a:lnTo>
                  <a:pt x="232" y="899"/>
                </a:lnTo>
                <a:lnTo>
                  <a:pt x="228" y="899"/>
                </a:lnTo>
                <a:lnTo>
                  <a:pt x="222" y="895"/>
                </a:lnTo>
                <a:lnTo>
                  <a:pt x="211" y="893"/>
                </a:lnTo>
                <a:lnTo>
                  <a:pt x="210" y="900"/>
                </a:lnTo>
                <a:lnTo>
                  <a:pt x="210" y="905"/>
                </a:lnTo>
                <a:lnTo>
                  <a:pt x="213" y="907"/>
                </a:lnTo>
                <a:lnTo>
                  <a:pt x="218" y="907"/>
                </a:lnTo>
                <a:lnTo>
                  <a:pt x="228" y="907"/>
                </a:lnTo>
                <a:lnTo>
                  <a:pt x="232" y="909"/>
                </a:lnTo>
                <a:lnTo>
                  <a:pt x="232" y="914"/>
                </a:lnTo>
                <a:lnTo>
                  <a:pt x="232" y="921"/>
                </a:lnTo>
                <a:lnTo>
                  <a:pt x="239" y="919"/>
                </a:lnTo>
                <a:lnTo>
                  <a:pt x="245" y="917"/>
                </a:lnTo>
                <a:lnTo>
                  <a:pt x="251" y="914"/>
                </a:lnTo>
                <a:lnTo>
                  <a:pt x="259" y="914"/>
                </a:lnTo>
                <a:lnTo>
                  <a:pt x="263" y="916"/>
                </a:lnTo>
                <a:lnTo>
                  <a:pt x="264" y="917"/>
                </a:lnTo>
                <a:lnTo>
                  <a:pt x="264" y="919"/>
                </a:lnTo>
                <a:lnTo>
                  <a:pt x="266" y="921"/>
                </a:lnTo>
                <a:lnTo>
                  <a:pt x="271" y="921"/>
                </a:lnTo>
                <a:lnTo>
                  <a:pt x="276" y="921"/>
                </a:lnTo>
                <a:lnTo>
                  <a:pt x="281" y="921"/>
                </a:lnTo>
                <a:lnTo>
                  <a:pt x="286" y="921"/>
                </a:lnTo>
                <a:lnTo>
                  <a:pt x="288" y="916"/>
                </a:lnTo>
                <a:lnTo>
                  <a:pt x="290" y="914"/>
                </a:lnTo>
                <a:lnTo>
                  <a:pt x="293" y="914"/>
                </a:lnTo>
                <a:lnTo>
                  <a:pt x="302" y="909"/>
                </a:lnTo>
                <a:lnTo>
                  <a:pt x="307" y="907"/>
                </a:lnTo>
                <a:lnTo>
                  <a:pt x="314" y="907"/>
                </a:lnTo>
                <a:lnTo>
                  <a:pt x="315" y="910"/>
                </a:lnTo>
                <a:lnTo>
                  <a:pt x="319" y="914"/>
                </a:lnTo>
                <a:lnTo>
                  <a:pt x="327" y="917"/>
                </a:lnTo>
                <a:lnTo>
                  <a:pt x="331" y="919"/>
                </a:lnTo>
                <a:lnTo>
                  <a:pt x="334" y="922"/>
                </a:lnTo>
                <a:lnTo>
                  <a:pt x="334" y="928"/>
                </a:lnTo>
                <a:lnTo>
                  <a:pt x="334" y="934"/>
                </a:lnTo>
                <a:lnTo>
                  <a:pt x="326" y="929"/>
                </a:lnTo>
                <a:lnTo>
                  <a:pt x="322" y="926"/>
                </a:lnTo>
                <a:lnTo>
                  <a:pt x="320" y="921"/>
                </a:lnTo>
                <a:lnTo>
                  <a:pt x="273" y="928"/>
                </a:lnTo>
                <a:lnTo>
                  <a:pt x="251" y="933"/>
                </a:lnTo>
                <a:lnTo>
                  <a:pt x="240" y="936"/>
                </a:lnTo>
                <a:lnTo>
                  <a:pt x="232" y="941"/>
                </a:lnTo>
                <a:lnTo>
                  <a:pt x="230" y="948"/>
                </a:lnTo>
                <a:lnTo>
                  <a:pt x="230" y="953"/>
                </a:lnTo>
                <a:lnTo>
                  <a:pt x="234" y="960"/>
                </a:lnTo>
                <a:lnTo>
                  <a:pt x="239" y="965"/>
                </a:lnTo>
                <a:lnTo>
                  <a:pt x="239" y="970"/>
                </a:lnTo>
                <a:lnTo>
                  <a:pt x="239" y="975"/>
                </a:lnTo>
                <a:lnTo>
                  <a:pt x="222" y="972"/>
                </a:lnTo>
                <a:lnTo>
                  <a:pt x="205" y="975"/>
                </a:lnTo>
                <a:lnTo>
                  <a:pt x="203" y="984"/>
                </a:lnTo>
                <a:lnTo>
                  <a:pt x="201" y="992"/>
                </a:lnTo>
                <a:lnTo>
                  <a:pt x="196" y="997"/>
                </a:lnTo>
                <a:lnTo>
                  <a:pt x="191" y="1003"/>
                </a:lnTo>
                <a:lnTo>
                  <a:pt x="170" y="1003"/>
                </a:lnTo>
                <a:lnTo>
                  <a:pt x="152" y="1001"/>
                </a:lnTo>
                <a:lnTo>
                  <a:pt x="136" y="996"/>
                </a:lnTo>
                <a:lnTo>
                  <a:pt x="123" y="989"/>
                </a:lnTo>
                <a:lnTo>
                  <a:pt x="118" y="987"/>
                </a:lnTo>
                <a:lnTo>
                  <a:pt x="116" y="985"/>
                </a:lnTo>
                <a:lnTo>
                  <a:pt x="116" y="982"/>
                </a:lnTo>
                <a:lnTo>
                  <a:pt x="104" y="985"/>
                </a:lnTo>
                <a:lnTo>
                  <a:pt x="95" y="987"/>
                </a:lnTo>
                <a:lnTo>
                  <a:pt x="87" y="985"/>
                </a:lnTo>
                <a:lnTo>
                  <a:pt x="75" y="982"/>
                </a:lnTo>
                <a:lnTo>
                  <a:pt x="75" y="974"/>
                </a:lnTo>
                <a:lnTo>
                  <a:pt x="73" y="967"/>
                </a:lnTo>
                <a:lnTo>
                  <a:pt x="70" y="962"/>
                </a:lnTo>
                <a:lnTo>
                  <a:pt x="68" y="955"/>
                </a:lnTo>
                <a:lnTo>
                  <a:pt x="68" y="938"/>
                </a:lnTo>
                <a:lnTo>
                  <a:pt x="66" y="931"/>
                </a:lnTo>
                <a:lnTo>
                  <a:pt x="65" y="929"/>
                </a:lnTo>
                <a:lnTo>
                  <a:pt x="61" y="928"/>
                </a:lnTo>
                <a:lnTo>
                  <a:pt x="53" y="939"/>
                </a:lnTo>
                <a:lnTo>
                  <a:pt x="43" y="950"/>
                </a:lnTo>
                <a:lnTo>
                  <a:pt x="32" y="960"/>
                </a:lnTo>
                <a:lnTo>
                  <a:pt x="20" y="968"/>
                </a:lnTo>
                <a:lnTo>
                  <a:pt x="20" y="977"/>
                </a:lnTo>
                <a:lnTo>
                  <a:pt x="20" y="984"/>
                </a:lnTo>
                <a:lnTo>
                  <a:pt x="19" y="991"/>
                </a:lnTo>
                <a:lnTo>
                  <a:pt x="17" y="996"/>
                </a:lnTo>
                <a:lnTo>
                  <a:pt x="13" y="1001"/>
                </a:lnTo>
                <a:lnTo>
                  <a:pt x="10" y="1004"/>
                </a:lnTo>
                <a:lnTo>
                  <a:pt x="0" y="1009"/>
                </a:lnTo>
                <a:lnTo>
                  <a:pt x="0" y="1037"/>
                </a:lnTo>
                <a:lnTo>
                  <a:pt x="7" y="1037"/>
                </a:lnTo>
                <a:lnTo>
                  <a:pt x="12" y="1038"/>
                </a:lnTo>
                <a:lnTo>
                  <a:pt x="13" y="1040"/>
                </a:lnTo>
                <a:lnTo>
                  <a:pt x="13" y="1043"/>
                </a:lnTo>
                <a:lnTo>
                  <a:pt x="19" y="1045"/>
                </a:lnTo>
                <a:lnTo>
                  <a:pt x="20" y="1047"/>
                </a:lnTo>
                <a:lnTo>
                  <a:pt x="20" y="1050"/>
                </a:lnTo>
                <a:lnTo>
                  <a:pt x="36" y="1050"/>
                </a:lnTo>
                <a:lnTo>
                  <a:pt x="51" y="1052"/>
                </a:lnTo>
                <a:lnTo>
                  <a:pt x="54" y="1052"/>
                </a:lnTo>
                <a:lnTo>
                  <a:pt x="60" y="1054"/>
                </a:lnTo>
                <a:lnTo>
                  <a:pt x="63" y="1054"/>
                </a:lnTo>
                <a:lnTo>
                  <a:pt x="72" y="1059"/>
                </a:lnTo>
                <a:lnTo>
                  <a:pt x="78" y="1066"/>
                </a:lnTo>
                <a:lnTo>
                  <a:pt x="83" y="1073"/>
                </a:lnTo>
                <a:lnTo>
                  <a:pt x="87" y="1074"/>
                </a:lnTo>
                <a:lnTo>
                  <a:pt x="92" y="1083"/>
                </a:lnTo>
                <a:lnTo>
                  <a:pt x="101" y="1088"/>
                </a:lnTo>
                <a:lnTo>
                  <a:pt x="111" y="1091"/>
                </a:lnTo>
                <a:lnTo>
                  <a:pt x="119" y="1091"/>
                </a:lnTo>
                <a:lnTo>
                  <a:pt x="123" y="1091"/>
                </a:lnTo>
                <a:lnTo>
                  <a:pt x="136" y="1091"/>
                </a:lnTo>
                <a:lnTo>
                  <a:pt x="141" y="1095"/>
                </a:lnTo>
                <a:lnTo>
                  <a:pt x="145" y="1096"/>
                </a:lnTo>
                <a:lnTo>
                  <a:pt x="148" y="1095"/>
                </a:lnTo>
                <a:lnTo>
                  <a:pt x="150" y="1091"/>
                </a:lnTo>
                <a:lnTo>
                  <a:pt x="170" y="1091"/>
                </a:lnTo>
                <a:lnTo>
                  <a:pt x="174" y="1095"/>
                </a:lnTo>
                <a:lnTo>
                  <a:pt x="176" y="1100"/>
                </a:lnTo>
                <a:lnTo>
                  <a:pt x="177" y="1112"/>
                </a:lnTo>
                <a:lnTo>
                  <a:pt x="179" y="1124"/>
                </a:lnTo>
                <a:lnTo>
                  <a:pt x="181" y="1129"/>
                </a:lnTo>
                <a:lnTo>
                  <a:pt x="184" y="1132"/>
                </a:lnTo>
                <a:lnTo>
                  <a:pt x="193" y="1131"/>
                </a:lnTo>
                <a:lnTo>
                  <a:pt x="198" y="1132"/>
                </a:lnTo>
                <a:lnTo>
                  <a:pt x="208" y="1136"/>
                </a:lnTo>
                <a:lnTo>
                  <a:pt x="218" y="1139"/>
                </a:lnTo>
                <a:lnTo>
                  <a:pt x="225" y="1139"/>
                </a:lnTo>
                <a:lnTo>
                  <a:pt x="232" y="1139"/>
                </a:lnTo>
                <a:lnTo>
                  <a:pt x="239" y="1139"/>
                </a:lnTo>
                <a:lnTo>
                  <a:pt x="245" y="1136"/>
                </a:lnTo>
                <a:lnTo>
                  <a:pt x="249" y="1131"/>
                </a:lnTo>
                <a:lnTo>
                  <a:pt x="252" y="1125"/>
                </a:lnTo>
                <a:lnTo>
                  <a:pt x="286" y="1125"/>
                </a:lnTo>
                <a:lnTo>
                  <a:pt x="292" y="1127"/>
                </a:lnTo>
                <a:lnTo>
                  <a:pt x="293" y="1129"/>
                </a:lnTo>
                <a:lnTo>
                  <a:pt x="293" y="1132"/>
                </a:lnTo>
                <a:lnTo>
                  <a:pt x="300" y="1134"/>
                </a:lnTo>
                <a:lnTo>
                  <a:pt x="307" y="1136"/>
                </a:lnTo>
                <a:lnTo>
                  <a:pt x="312" y="1139"/>
                </a:lnTo>
                <a:lnTo>
                  <a:pt x="320" y="1139"/>
                </a:lnTo>
                <a:lnTo>
                  <a:pt x="322" y="1141"/>
                </a:lnTo>
                <a:lnTo>
                  <a:pt x="324" y="1143"/>
                </a:lnTo>
                <a:lnTo>
                  <a:pt x="327" y="1146"/>
                </a:lnTo>
                <a:lnTo>
                  <a:pt x="332" y="1148"/>
                </a:lnTo>
                <a:lnTo>
                  <a:pt x="334" y="1149"/>
                </a:lnTo>
                <a:lnTo>
                  <a:pt x="334" y="1153"/>
                </a:lnTo>
                <a:lnTo>
                  <a:pt x="327" y="1153"/>
                </a:lnTo>
                <a:lnTo>
                  <a:pt x="322" y="1156"/>
                </a:lnTo>
                <a:lnTo>
                  <a:pt x="319" y="1158"/>
                </a:lnTo>
                <a:lnTo>
                  <a:pt x="314" y="1160"/>
                </a:lnTo>
                <a:lnTo>
                  <a:pt x="310" y="1158"/>
                </a:lnTo>
                <a:lnTo>
                  <a:pt x="307" y="1156"/>
                </a:lnTo>
                <a:lnTo>
                  <a:pt x="303" y="1155"/>
                </a:lnTo>
                <a:lnTo>
                  <a:pt x="300" y="1153"/>
                </a:lnTo>
                <a:lnTo>
                  <a:pt x="293" y="1149"/>
                </a:lnTo>
                <a:lnTo>
                  <a:pt x="288" y="1148"/>
                </a:lnTo>
                <a:lnTo>
                  <a:pt x="285" y="1149"/>
                </a:lnTo>
                <a:lnTo>
                  <a:pt x="283" y="1151"/>
                </a:lnTo>
                <a:lnTo>
                  <a:pt x="280" y="1160"/>
                </a:lnTo>
                <a:lnTo>
                  <a:pt x="285" y="1160"/>
                </a:lnTo>
                <a:lnTo>
                  <a:pt x="288" y="1163"/>
                </a:lnTo>
                <a:lnTo>
                  <a:pt x="290" y="1166"/>
                </a:lnTo>
                <a:lnTo>
                  <a:pt x="292" y="1172"/>
                </a:lnTo>
                <a:lnTo>
                  <a:pt x="293" y="1182"/>
                </a:lnTo>
                <a:lnTo>
                  <a:pt x="297" y="1185"/>
                </a:lnTo>
                <a:lnTo>
                  <a:pt x="300" y="1187"/>
                </a:lnTo>
                <a:lnTo>
                  <a:pt x="303" y="1195"/>
                </a:lnTo>
                <a:lnTo>
                  <a:pt x="309" y="1202"/>
                </a:lnTo>
                <a:lnTo>
                  <a:pt x="312" y="1211"/>
                </a:lnTo>
                <a:lnTo>
                  <a:pt x="314" y="1216"/>
                </a:lnTo>
                <a:lnTo>
                  <a:pt x="314" y="1221"/>
                </a:lnTo>
                <a:lnTo>
                  <a:pt x="319" y="1221"/>
                </a:lnTo>
                <a:lnTo>
                  <a:pt x="324" y="1219"/>
                </a:lnTo>
                <a:lnTo>
                  <a:pt x="327" y="1218"/>
                </a:lnTo>
                <a:lnTo>
                  <a:pt x="331" y="1214"/>
                </a:lnTo>
                <a:lnTo>
                  <a:pt x="336" y="1207"/>
                </a:lnTo>
                <a:lnTo>
                  <a:pt x="341" y="1201"/>
                </a:lnTo>
                <a:lnTo>
                  <a:pt x="346" y="1197"/>
                </a:lnTo>
                <a:lnTo>
                  <a:pt x="356" y="1194"/>
                </a:lnTo>
                <a:lnTo>
                  <a:pt x="360" y="1192"/>
                </a:lnTo>
                <a:lnTo>
                  <a:pt x="365" y="1194"/>
                </a:lnTo>
                <a:lnTo>
                  <a:pt x="367" y="1195"/>
                </a:lnTo>
                <a:lnTo>
                  <a:pt x="368" y="1201"/>
                </a:lnTo>
                <a:lnTo>
                  <a:pt x="368" y="1206"/>
                </a:lnTo>
                <a:lnTo>
                  <a:pt x="367" y="1211"/>
                </a:lnTo>
                <a:lnTo>
                  <a:pt x="363" y="1219"/>
                </a:lnTo>
                <a:lnTo>
                  <a:pt x="358" y="1226"/>
                </a:lnTo>
                <a:lnTo>
                  <a:pt x="355" y="1235"/>
                </a:lnTo>
                <a:lnTo>
                  <a:pt x="351" y="1236"/>
                </a:lnTo>
                <a:lnTo>
                  <a:pt x="348" y="1238"/>
                </a:lnTo>
                <a:lnTo>
                  <a:pt x="339" y="1241"/>
                </a:lnTo>
                <a:lnTo>
                  <a:pt x="338" y="1243"/>
                </a:lnTo>
                <a:lnTo>
                  <a:pt x="334" y="1245"/>
                </a:lnTo>
                <a:lnTo>
                  <a:pt x="334" y="1250"/>
                </a:lnTo>
                <a:lnTo>
                  <a:pt x="334" y="1255"/>
                </a:lnTo>
                <a:lnTo>
                  <a:pt x="338" y="1257"/>
                </a:lnTo>
                <a:lnTo>
                  <a:pt x="339" y="1262"/>
                </a:lnTo>
                <a:lnTo>
                  <a:pt x="341" y="1267"/>
                </a:lnTo>
                <a:lnTo>
                  <a:pt x="343" y="1270"/>
                </a:lnTo>
                <a:lnTo>
                  <a:pt x="346" y="1279"/>
                </a:lnTo>
                <a:lnTo>
                  <a:pt x="349" y="1288"/>
                </a:lnTo>
                <a:lnTo>
                  <a:pt x="353" y="1296"/>
                </a:lnTo>
                <a:lnTo>
                  <a:pt x="355" y="1306"/>
                </a:lnTo>
                <a:lnTo>
                  <a:pt x="355" y="1310"/>
                </a:lnTo>
                <a:lnTo>
                  <a:pt x="355" y="1315"/>
                </a:lnTo>
                <a:lnTo>
                  <a:pt x="355" y="1320"/>
                </a:lnTo>
                <a:lnTo>
                  <a:pt x="356" y="1327"/>
                </a:lnTo>
                <a:lnTo>
                  <a:pt x="360" y="1340"/>
                </a:lnTo>
                <a:lnTo>
                  <a:pt x="361" y="1344"/>
                </a:lnTo>
                <a:lnTo>
                  <a:pt x="367" y="1351"/>
                </a:lnTo>
                <a:lnTo>
                  <a:pt x="373" y="1356"/>
                </a:lnTo>
                <a:lnTo>
                  <a:pt x="375" y="1359"/>
                </a:lnTo>
                <a:lnTo>
                  <a:pt x="384" y="1373"/>
                </a:lnTo>
                <a:lnTo>
                  <a:pt x="390" y="1380"/>
                </a:lnTo>
                <a:lnTo>
                  <a:pt x="397" y="1385"/>
                </a:lnTo>
                <a:lnTo>
                  <a:pt x="401" y="1386"/>
                </a:lnTo>
                <a:lnTo>
                  <a:pt x="411" y="1390"/>
                </a:lnTo>
                <a:lnTo>
                  <a:pt x="423" y="1392"/>
                </a:lnTo>
                <a:lnTo>
                  <a:pt x="425" y="1395"/>
                </a:lnTo>
                <a:lnTo>
                  <a:pt x="426" y="1398"/>
                </a:lnTo>
                <a:lnTo>
                  <a:pt x="430" y="1407"/>
                </a:lnTo>
                <a:lnTo>
                  <a:pt x="431" y="1409"/>
                </a:lnTo>
                <a:lnTo>
                  <a:pt x="438" y="1414"/>
                </a:lnTo>
                <a:lnTo>
                  <a:pt x="445" y="1421"/>
                </a:lnTo>
                <a:lnTo>
                  <a:pt x="452" y="1426"/>
                </a:lnTo>
                <a:lnTo>
                  <a:pt x="459" y="1431"/>
                </a:lnTo>
                <a:lnTo>
                  <a:pt x="462" y="1432"/>
                </a:lnTo>
                <a:lnTo>
                  <a:pt x="465" y="1439"/>
                </a:lnTo>
                <a:lnTo>
                  <a:pt x="467" y="1441"/>
                </a:lnTo>
                <a:lnTo>
                  <a:pt x="476" y="1448"/>
                </a:lnTo>
                <a:lnTo>
                  <a:pt x="482" y="1458"/>
                </a:lnTo>
                <a:lnTo>
                  <a:pt x="484" y="1461"/>
                </a:lnTo>
                <a:lnTo>
                  <a:pt x="486" y="1465"/>
                </a:lnTo>
                <a:lnTo>
                  <a:pt x="488" y="1468"/>
                </a:lnTo>
                <a:lnTo>
                  <a:pt x="496" y="1472"/>
                </a:lnTo>
                <a:lnTo>
                  <a:pt x="500" y="1473"/>
                </a:lnTo>
                <a:lnTo>
                  <a:pt x="505" y="1477"/>
                </a:lnTo>
                <a:lnTo>
                  <a:pt x="506" y="1480"/>
                </a:lnTo>
                <a:lnTo>
                  <a:pt x="506" y="1485"/>
                </a:lnTo>
                <a:lnTo>
                  <a:pt x="508" y="1489"/>
                </a:lnTo>
                <a:lnTo>
                  <a:pt x="529" y="1518"/>
                </a:lnTo>
                <a:lnTo>
                  <a:pt x="530" y="1521"/>
                </a:lnTo>
                <a:lnTo>
                  <a:pt x="541" y="1535"/>
                </a:lnTo>
                <a:lnTo>
                  <a:pt x="549" y="1542"/>
                </a:lnTo>
                <a:lnTo>
                  <a:pt x="553" y="1543"/>
                </a:lnTo>
                <a:lnTo>
                  <a:pt x="558" y="1543"/>
                </a:lnTo>
                <a:lnTo>
                  <a:pt x="561" y="1545"/>
                </a:lnTo>
                <a:lnTo>
                  <a:pt x="563" y="1547"/>
                </a:lnTo>
                <a:lnTo>
                  <a:pt x="565" y="1550"/>
                </a:lnTo>
                <a:lnTo>
                  <a:pt x="568" y="1552"/>
                </a:lnTo>
                <a:lnTo>
                  <a:pt x="575" y="1557"/>
                </a:lnTo>
                <a:lnTo>
                  <a:pt x="583" y="1559"/>
                </a:lnTo>
                <a:lnTo>
                  <a:pt x="590" y="1562"/>
                </a:lnTo>
                <a:lnTo>
                  <a:pt x="594" y="1565"/>
                </a:lnTo>
                <a:lnTo>
                  <a:pt x="600" y="1571"/>
                </a:lnTo>
                <a:lnTo>
                  <a:pt x="609" y="1576"/>
                </a:lnTo>
                <a:lnTo>
                  <a:pt x="612" y="1576"/>
                </a:lnTo>
                <a:lnTo>
                  <a:pt x="621" y="1574"/>
                </a:lnTo>
                <a:lnTo>
                  <a:pt x="628" y="1576"/>
                </a:lnTo>
                <a:lnTo>
                  <a:pt x="638" y="1581"/>
                </a:lnTo>
                <a:lnTo>
                  <a:pt x="648" y="1586"/>
                </a:lnTo>
                <a:lnTo>
                  <a:pt x="655" y="1589"/>
                </a:lnTo>
                <a:lnTo>
                  <a:pt x="662" y="1589"/>
                </a:lnTo>
                <a:lnTo>
                  <a:pt x="764" y="1589"/>
                </a:lnTo>
                <a:lnTo>
                  <a:pt x="767" y="1591"/>
                </a:lnTo>
                <a:lnTo>
                  <a:pt x="773" y="1593"/>
                </a:lnTo>
                <a:lnTo>
                  <a:pt x="776" y="1591"/>
                </a:lnTo>
                <a:lnTo>
                  <a:pt x="779" y="1589"/>
                </a:lnTo>
                <a:lnTo>
                  <a:pt x="788" y="1583"/>
                </a:lnTo>
                <a:lnTo>
                  <a:pt x="796" y="1577"/>
                </a:lnTo>
                <a:lnTo>
                  <a:pt x="798" y="1574"/>
                </a:lnTo>
                <a:lnTo>
                  <a:pt x="812" y="1562"/>
                </a:lnTo>
                <a:lnTo>
                  <a:pt x="827" y="1550"/>
                </a:lnTo>
                <a:lnTo>
                  <a:pt x="834" y="1545"/>
                </a:lnTo>
                <a:lnTo>
                  <a:pt x="842" y="1542"/>
                </a:lnTo>
                <a:lnTo>
                  <a:pt x="853" y="1542"/>
                </a:lnTo>
                <a:lnTo>
                  <a:pt x="863" y="1542"/>
                </a:lnTo>
                <a:lnTo>
                  <a:pt x="866" y="1542"/>
                </a:lnTo>
                <a:lnTo>
                  <a:pt x="899" y="1542"/>
                </a:lnTo>
                <a:lnTo>
                  <a:pt x="928" y="1545"/>
                </a:lnTo>
                <a:lnTo>
                  <a:pt x="931" y="1545"/>
                </a:lnTo>
                <a:lnTo>
                  <a:pt x="938" y="1548"/>
                </a:lnTo>
                <a:lnTo>
                  <a:pt x="945" y="1552"/>
                </a:lnTo>
                <a:lnTo>
                  <a:pt x="953" y="1554"/>
                </a:lnTo>
                <a:lnTo>
                  <a:pt x="957" y="1552"/>
                </a:lnTo>
                <a:lnTo>
                  <a:pt x="958" y="1552"/>
                </a:lnTo>
                <a:lnTo>
                  <a:pt x="969" y="1555"/>
                </a:lnTo>
                <a:lnTo>
                  <a:pt x="972" y="1555"/>
                </a:lnTo>
                <a:lnTo>
                  <a:pt x="975" y="1555"/>
                </a:lnTo>
                <a:lnTo>
                  <a:pt x="975" y="1559"/>
                </a:lnTo>
                <a:lnTo>
                  <a:pt x="975" y="1562"/>
                </a:lnTo>
                <a:lnTo>
                  <a:pt x="984" y="1567"/>
                </a:lnTo>
                <a:lnTo>
                  <a:pt x="989" y="1569"/>
                </a:lnTo>
                <a:lnTo>
                  <a:pt x="996" y="1569"/>
                </a:lnTo>
                <a:lnTo>
                  <a:pt x="1013" y="1569"/>
                </a:lnTo>
                <a:lnTo>
                  <a:pt x="1020" y="1567"/>
                </a:lnTo>
                <a:lnTo>
                  <a:pt x="1022" y="1565"/>
                </a:lnTo>
                <a:lnTo>
                  <a:pt x="1023" y="1562"/>
                </a:lnTo>
                <a:lnTo>
                  <a:pt x="1032" y="1557"/>
                </a:lnTo>
                <a:lnTo>
                  <a:pt x="1037" y="1555"/>
                </a:lnTo>
                <a:lnTo>
                  <a:pt x="1044" y="1555"/>
                </a:lnTo>
                <a:lnTo>
                  <a:pt x="1044" y="1564"/>
                </a:lnTo>
                <a:lnTo>
                  <a:pt x="1045" y="1567"/>
                </a:lnTo>
                <a:lnTo>
                  <a:pt x="1049" y="1569"/>
                </a:lnTo>
                <a:lnTo>
                  <a:pt x="1054" y="1567"/>
                </a:lnTo>
                <a:lnTo>
                  <a:pt x="1064" y="1562"/>
                </a:lnTo>
                <a:lnTo>
                  <a:pt x="1071" y="1560"/>
                </a:lnTo>
                <a:lnTo>
                  <a:pt x="1078" y="1562"/>
                </a:lnTo>
                <a:lnTo>
                  <a:pt x="1085" y="1564"/>
                </a:lnTo>
                <a:lnTo>
                  <a:pt x="1092" y="1565"/>
                </a:lnTo>
                <a:lnTo>
                  <a:pt x="1097" y="1569"/>
                </a:lnTo>
                <a:lnTo>
                  <a:pt x="1105" y="1569"/>
                </a:lnTo>
                <a:lnTo>
                  <a:pt x="1107" y="1567"/>
                </a:lnTo>
                <a:lnTo>
                  <a:pt x="1109" y="1565"/>
                </a:lnTo>
                <a:lnTo>
                  <a:pt x="1112" y="1562"/>
                </a:lnTo>
                <a:lnTo>
                  <a:pt x="1117" y="1560"/>
                </a:lnTo>
                <a:lnTo>
                  <a:pt x="1119" y="1559"/>
                </a:lnTo>
                <a:lnTo>
                  <a:pt x="1119" y="1555"/>
                </a:lnTo>
                <a:lnTo>
                  <a:pt x="1126" y="1555"/>
                </a:lnTo>
                <a:lnTo>
                  <a:pt x="1129" y="1554"/>
                </a:lnTo>
                <a:lnTo>
                  <a:pt x="1134" y="1550"/>
                </a:lnTo>
                <a:lnTo>
                  <a:pt x="1139" y="1548"/>
                </a:lnTo>
                <a:lnTo>
                  <a:pt x="1146" y="1548"/>
                </a:lnTo>
                <a:lnTo>
                  <a:pt x="1151" y="1548"/>
                </a:lnTo>
                <a:lnTo>
                  <a:pt x="1153" y="1545"/>
                </a:lnTo>
                <a:lnTo>
                  <a:pt x="1156" y="1542"/>
                </a:lnTo>
                <a:lnTo>
                  <a:pt x="1158" y="1538"/>
                </a:lnTo>
                <a:lnTo>
                  <a:pt x="1162" y="1535"/>
                </a:lnTo>
                <a:lnTo>
                  <a:pt x="1167" y="1535"/>
                </a:lnTo>
                <a:lnTo>
                  <a:pt x="1174" y="1535"/>
                </a:lnTo>
                <a:lnTo>
                  <a:pt x="1187" y="1535"/>
                </a:lnTo>
                <a:lnTo>
                  <a:pt x="1199" y="1535"/>
                </a:lnTo>
                <a:lnTo>
                  <a:pt x="1209" y="1531"/>
                </a:lnTo>
                <a:lnTo>
                  <a:pt x="1218" y="1528"/>
                </a:lnTo>
                <a:lnTo>
                  <a:pt x="1235" y="1521"/>
                </a:lnTo>
                <a:lnTo>
                  <a:pt x="1245" y="1518"/>
                </a:lnTo>
                <a:lnTo>
                  <a:pt x="1255" y="1514"/>
                </a:lnTo>
                <a:lnTo>
                  <a:pt x="1296" y="1514"/>
                </a:lnTo>
                <a:lnTo>
                  <a:pt x="1300" y="1514"/>
                </a:lnTo>
                <a:lnTo>
                  <a:pt x="1303" y="1511"/>
                </a:lnTo>
                <a:lnTo>
                  <a:pt x="1308" y="1506"/>
                </a:lnTo>
                <a:lnTo>
                  <a:pt x="1310" y="1502"/>
                </a:lnTo>
                <a:lnTo>
                  <a:pt x="1313" y="1501"/>
                </a:lnTo>
                <a:lnTo>
                  <a:pt x="1317" y="1501"/>
                </a:lnTo>
                <a:lnTo>
                  <a:pt x="1324" y="1501"/>
                </a:lnTo>
                <a:lnTo>
                  <a:pt x="1330" y="1499"/>
                </a:lnTo>
                <a:lnTo>
                  <a:pt x="1334" y="1499"/>
                </a:lnTo>
                <a:lnTo>
                  <a:pt x="1342" y="1502"/>
                </a:lnTo>
                <a:lnTo>
                  <a:pt x="1347" y="1507"/>
                </a:lnTo>
                <a:lnTo>
                  <a:pt x="1353" y="1507"/>
                </a:lnTo>
                <a:lnTo>
                  <a:pt x="1358" y="1507"/>
                </a:lnTo>
                <a:lnTo>
                  <a:pt x="1358" y="1506"/>
                </a:lnTo>
                <a:lnTo>
                  <a:pt x="1359" y="1504"/>
                </a:lnTo>
                <a:lnTo>
                  <a:pt x="1364" y="1502"/>
                </a:lnTo>
                <a:lnTo>
                  <a:pt x="1378" y="1501"/>
                </a:lnTo>
                <a:lnTo>
                  <a:pt x="1383" y="1499"/>
                </a:lnTo>
                <a:lnTo>
                  <a:pt x="1387" y="1497"/>
                </a:lnTo>
                <a:lnTo>
                  <a:pt x="1392" y="1490"/>
                </a:lnTo>
                <a:lnTo>
                  <a:pt x="1397" y="1484"/>
                </a:lnTo>
                <a:lnTo>
                  <a:pt x="1400" y="1482"/>
                </a:lnTo>
                <a:lnTo>
                  <a:pt x="1405" y="1480"/>
                </a:lnTo>
                <a:lnTo>
                  <a:pt x="1426" y="1521"/>
                </a:lnTo>
                <a:lnTo>
                  <a:pt x="1460" y="1521"/>
                </a:lnTo>
                <a:lnTo>
                  <a:pt x="1458" y="1525"/>
                </a:lnTo>
                <a:lnTo>
                  <a:pt x="1457" y="1528"/>
                </a:lnTo>
                <a:lnTo>
                  <a:pt x="1453" y="1531"/>
                </a:lnTo>
                <a:lnTo>
                  <a:pt x="1453" y="1535"/>
                </a:lnTo>
                <a:lnTo>
                  <a:pt x="1457" y="1536"/>
                </a:lnTo>
                <a:lnTo>
                  <a:pt x="1460" y="1538"/>
                </a:lnTo>
                <a:lnTo>
                  <a:pt x="1462" y="1542"/>
                </a:lnTo>
                <a:lnTo>
                  <a:pt x="1467" y="1542"/>
                </a:lnTo>
                <a:lnTo>
                  <a:pt x="1469" y="1533"/>
                </a:lnTo>
                <a:lnTo>
                  <a:pt x="1470" y="1525"/>
                </a:lnTo>
                <a:lnTo>
                  <a:pt x="1474" y="1519"/>
                </a:lnTo>
                <a:lnTo>
                  <a:pt x="1480" y="1514"/>
                </a:lnTo>
                <a:lnTo>
                  <a:pt x="1486" y="1511"/>
                </a:lnTo>
                <a:lnTo>
                  <a:pt x="1492" y="1509"/>
                </a:lnTo>
                <a:lnTo>
                  <a:pt x="1506" y="1507"/>
                </a:lnTo>
                <a:lnTo>
                  <a:pt x="1521" y="1504"/>
                </a:lnTo>
                <a:lnTo>
                  <a:pt x="1535" y="1501"/>
                </a:lnTo>
                <a:lnTo>
                  <a:pt x="1542" y="1499"/>
                </a:lnTo>
                <a:lnTo>
                  <a:pt x="1545" y="1499"/>
                </a:lnTo>
                <a:lnTo>
                  <a:pt x="1554" y="1502"/>
                </a:lnTo>
                <a:lnTo>
                  <a:pt x="1559" y="1507"/>
                </a:lnTo>
                <a:lnTo>
                  <a:pt x="1564" y="1507"/>
                </a:lnTo>
                <a:lnTo>
                  <a:pt x="1569" y="1507"/>
                </a:lnTo>
                <a:lnTo>
                  <a:pt x="1573" y="1502"/>
                </a:lnTo>
                <a:lnTo>
                  <a:pt x="1576" y="1497"/>
                </a:lnTo>
                <a:lnTo>
                  <a:pt x="1579" y="1494"/>
                </a:lnTo>
                <a:lnTo>
                  <a:pt x="1583" y="1487"/>
                </a:lnTo>
                <a:lnTo>
                  <a:pt x="1583" y="1482"/>
                </a:lnTo>
                <a:lnTo>
                  <a:pt x="1585" y="1478"/>
                </a:lnTo>
                <a:lnTo>
                  <a:pt x="1586" y="1475"/>
                </a:lnTo>
                <a:lnTo>
                  <a:pt x="1590" y="1473"/>
                </a:lnTo>
                <a:lnTo>
                  <a:pt x="1593" y="1473"/>
                </a:lnTo>
                <a:lnTo>
                  <a:pt x="1595" y="1472"/>
                </a:lnTo>
                <a:lnTo>
                  <a:pt x="1597" y="1467"/>
                </a:lnTo>
                <a:lnTo>
                  <a:pt x="1586" y="1467"/>
                </a:lnTo>
                <a:lnTo>
                  <a:pt x="1583" y="1465"/>
                </a:lnTo>
                <a:lnTo>
                  <a:pt x="1579" y="1463"/>
                </a:lnTo>
                <a:lnTo>
                  <a:pt x="1578" y="1460"/>
                </a:lnTo>
                <a:lnTo>
                  <a:pt x="1576" y="1456"/>
                </a:lnTo>
                <a:lnTo>
                  <a:pt x="1576" y="1446"/>
                </a:lnTo>
                <a:lnTo>
                  <a:pt x="1581" y="1446"/>
                </a:lnTo>
                <a:lnTo>
                  <a:pt x="1586" y="1444"/>
                </a:lnTo>
                <a:lnTo>
                  <a:pt x="1595" y="1441"/>
                </a:lnTo>
                <a:lnTo>
                  <a:pt x="1603" y="1438"/>
                </a:lnTo>
                <a:lnTo>
                  <a:pt x="1610" y="1438"/>
                </a:lnTo>
                <a:lnTo>
                  <a:pt x="1617" y="1439"/>
                </a:lnTo>
                <a:lnTo>
                  <a:pt x="1615" y="1432"/>
                </a:lnTo>
                <a:lnTo>
                  <a:pt x="1617" y="1429"/>
                </a:lnTo>
                <a:lnTo>
                  <a:pt x="1619" y="1426"/>
                </a:lnTo>
                <a:lnTo>
                  <a:pt x="1624" y="1426"/>
                </a:lnTo>
                <a:lnTo>
                  <a:pt x="1634" y="1426"/>
                </a:lnTo>
                <a:lnTo>
                  <a:pt x="1644" y="1426"/>
                </a:lnTo>
                <a:lnTo>
                  <a:pt x="1641" y="1414"/>
                </a:lnTo>
                <a:lnTo>
                  <a:pt x="1638" y="1400"/>
                </a:lnTo>
                <a:lnTo>
                  <a:pt x="1636" y="1393"/>
                </a:lnTo>
                <a:lnTo>
                  <a:pt x="1636" y="1386"/>
                </a:lnTo>
                <a:lnTo>
                  <a:pt x="1639" y="1381"/>
                </a:lnTo>
                <a:lnTo>
                  <a:pt x="1644" y="1378"/>
                </a:lnTo>
                <a:lnTo>
                  <a:pt x="1651" y="1380"/>
                </a:lnTo>
                <a:lnTo>
                  <a:pt x="1658" y="1381"/>
                </a:lnTo>
                <a:lnTo>
                  <a:pt x="1661" y="1386"/>
                </a:lnTo>
                <a:lnTo>
                  <a:pt x="1665" y="1392"/>
                </a:lnTo>
                <a:lnTo>
                  <a:pt x="1661" y="1393"/>
                </a:lnTo>
                <a:lnTo>
                  <a:pt x="1661" y="1395"/>
                </a:lnTo>
                <a:lnTo>
                  <a:pt x="1661" y="1398"/>
                </a:lnTo>
                <a:lnTo>
                  <a:pt x="1665" y="1405"/>
                </a:lnTo>
                <a:lnTo>
                  <a:pt x="1665" y="1409"/>
                </a:lnTo>
                <a:lnTo>
                  <a:pt x="1665" y="1412"/>
                </a:lnTo>
                <a:lnTo>
                  <a:pt x="1672" y="1412"/>
                </a:lnTo>
                <a:lnTo>
                  <a:pt x="1675" y="1415"/>
                </a:lnTo>
                <a:lnTo>
                  <a:pt x="1677" y="1421"/>
                </a:lnTo>
                <a:lnTo>
                  <a:pt x="1678" y="1426"/>
                </a:lnTo>
                <a:lnTo>
                  <a:pt x="1682" y="1426"/>
                </a:lnTo>
                <a:lnTo>
                  <a:pt x="1685" y="1426"/>
                </a:lnTo>
                <a:lnTo>
                  <a:pt x="1689" y="1426"/>
                </a:lnTo>
                <a:lnTo>
                  <a:pt x="1692" y="1426"/>
                </a:lnTo>
                <a:lnTo>
                  <a:pt x="1692" y="1422"/>
                </a:lnTo>
                <a:lnTo>
                  <a:pt x="1692" y="1419"/>
                </a:lnTo>
                <a:lnTo>
                  <a:pt x="1696" y="1419"/>
                </a:lnTo>
                <a:lnTo>
                  <a:pt x="1699" y="1419"/>
                </a:lnTo>
                <a:lnTo>
                  <a:pt x="1699" y="1412"/>
                </a:lnTo>
                <a:lnTo>
                  <a:pt x="1706" y="1412"/>
                </a:lnTo>
                <a:lnTo>
                  <a:pt x="1709" y="1415"/>
                </a:lnTo>
                <a:lnTo>
                  <a:pt x="1714" y="1417"/>
                </a:lnTo>
                <a:lnTo>
                  <a:pt x="1719" y="1419"/>
                </a:lnTo>
                <a:lnTo>
                  <a:pt x="1719" y="1412"/>
                </a:lnTo>
                <a:lnTo>
                  <a:pt x="1719" y="1405"/>
                </a:lnTo>
                <a:lnTo>
                  <a:pt x="1721" y="1400"/>
                </a:lnTo>
                <a:lnTo>
                  <a:pt x="1726" y="1398"/>
                </a:lnTo>
                <a:lnTo>
                  <a:pt x="1735" y="1398"/>
                </a:lnTo>
                <a:lnTo>
                  <a:pt x="1742" y="1397"/>
                </a:lnTo>
                <a:lnTo>
                  <a:pt x="1747" y="1393"/>
                </a:lnTo>
                <a:lnTo>
                  <a:pt x="1753" y="1392"/>
                </a:lnTo>
                <a:lnTo>
                  <a:pt x="1760" y="1392"/>
                </a:lnTo>
                <a:lnTo>
                  <a:pt x="1767" y="1388"/>
                </a:lnTo>
                <a:lnTo>
                  <a:pt x="1771" y="1383"/>
                </a:lnTo>
                <a:lnTo>
                  <a:pt x="1774" y="1378"/>
                </a:lnTo>
                <a:lnTo>
                  <a:pt x="1769" y="1374"/>
                </a:lnTo>
                <a:lnTo>
                  <a:pt x="1764" y="1371"/>
                </a:lnTo>
                <a:lnTo>
                  <a:pt x="1759" y="1366"/>
                </a:lnTo>
                <a:lnTo>
                  <a:pt x="1753" y="1364"/>
                </a:lnTo>
                <a:lnTo>
                  <a:pt x="1750" y="1364"/>
                </a:lnTo>
                <a:lnTo>
                  <a:pt x="1748" y="1363"/>
                </a:lnTo>
                <a:lnTo>
                  <a:pt x="1747" y="1357"/>
                </a:lnTo>
                <a:lnTo>
                  <a:pt x="1747" y="1344"/>
                </a:lnTo>
                <a:lnTo>
                  <a:pt x="1752" y="1346"/>
                </a:lnTo>
                <a:lnTo>
                  <a:pt x="1760" y="1344"/>
                </a:lnTo>
                <a:lnTo>
                  <a:pt x="1767" y="1342"/>
                </a:lnTo>
                <a:lnTo>
                  <a:pt x="1771" y="1342"/>
                </a:lnTo>
                <a:lnTo>
                  <a:pt x="1774" y="1344"/>
                </a:lnTo>
                <a:lnTo>
                  <a:pt x="1776" y="1349"/>
                </a:lnTo>
                <a:lnTo>
                  <a:pt x="1782" y="1356"/>
                </a:lnTo>
                <a:lnTo>
                  <a:pt x="1786" y="1357"/>
                </a:lnTo>
                <a:lnTo>
                  <a:pt x="1789" y="1359"/>
                </a:lnTo>
                <a:lnTo>
                  <a:pt x="1793" y="1356"/>
                </a:lnTo>
                <a:lnTo>
                  <a:pt x="1794" y="1351"/>
                </a:lnTo>
                <a:lnTo>
                  <a:pt x="1786" y="1344"/>
                </a:lnTo>
                <a:lnTo>
                  <a:pt x="1776" y="1339"/>
                </a:lnTo>
                <a:lnTo>
                  <a:pt x="1772" y="1334"/>
                </a:lnTo>
                <a:lnTo>
                  <a:pt x="1771" y="1328"/>
                </a:lnTo>
                <a:lnTo>
                  <a:pt x="1767" y="1323"/>
                </a:lnTo>
                <a:lnTo>
                  <a:pt x="1767" y="1317"/>
                </a:lnTo>
                <a:lnTo>
                  <a:pt x="1759" y="1317"/>
                </a:lnTo>
                <a:lnTo>
                  <a:pt x="1753" y="1313"/>
                </a:lnTo>
                <a:lnTo>
                  <a:pt x="1750" y="1308"/>
                </a:lnTo>
                <a:lnTo>
                  <a:pt x="1747" y="1303"/>
                </a:lnTo>
                <a:lnTo>
                  <a:pt x="1740" y="1303"/>
                </a:lnTo>
                <a:lnTo>
                  <a:pt x="1736" y="1299"/>
                </a:lnTo>
                <a:lnTo>
                  <a:pt x="1733" y="1296"/>
                </a:lnTo>
                <a:lnTo>
                  <a:pt x="1733" y="1289"/>
                </a:lnTo>
                <a:lnTo>
                  <a:pt x="1742" y="1289"/>
                </a:lnTo>
                <a:lnTo>
                  <a:pt x="1748" y="1291"/>
                </a:lnTo>
                <a:lnTo>
                  <a:pt x="1753" y="1294"/>
                </a:lnTo>
                <a:lnTo>
                  <a:pt x="1760" y="1296"/>
                </a:lnTo>
                <a:lnTo>
                  <a:pt x="1764" y="1291"/>
                </a:lnTo>
                <a:lnTo>
                  <a:pt x="1765" y="1284"/>
                </a:lnTo>
                <a:lnTo>
                  <a:pt x="1769" y="1279"/>
                </a:lnTo>
                <a:lnTo>
                  <a:pt x="1771" y="1277"/>
                </a:lnTo>
                <a:lnTo>
                  <a:pt x="1774" y="1276"/>
                </a:lnTo>
                <a:lnTo>
                  <a:pt x="1782" y="1289"/>
                </a:lnTo>
                <a:lnTo>
                  <a:pt x="1791" y="1303"/>
                </a:lnTo>
                <a:lnTo>
                  <a:pt x="1801" y="1315"/>
                </a:lnTo>
                <a:lnTo>
                  <a:pt x="1808" y="1330"/>
                </a:lnTo>
                <a:lnTo>
                  <a:pt x="1817" y="1332"/>
                </a:lnTo>
                <a:lnTo>
                  <a:pt x="1822" y="1330"/>
                </a:lnTo>
                <a:lnTo>
                  <a:pt x="1827" y="1328"/>
                </a:lnTo>
                <a:lnTo>
                  <a:pt x="1830" y="1325"/>
                </a:lnTo>
                <a:lnTo>
                  <a:pt x="1834" y="1322"/>
                </a:lnTo>
                <a:lnTo>
                  <a:pt x="1837" y="1318"/>
                </a:lnTo>
                <a:lnTo>
                  <a:pt x="1842" y="1317"/>
                </a:lnTo>
                <a:lnTo>
                  <a:pt x="1849" y="1317"/>
                </a:lnTo>
                <a:lnTo>
                  <a:pt x="1851" y="1310"/>
                </a:lnTo>
                <a:lnTo>
                  <a:pt x="1849" y="1306"/>
                </a:lnTo>
                <a:lnTo>
                  <a:pt x="1846" y="1305"/>
                </a:lnTo>
                <a:lnTo>
                  <a:pt x="1842" y="1303"/>
                </a:lnTo>
                <a:lnTo>
                  <a:pt x="1839" y="1301"/>
                </a:lnTo>
                <a:lnTo>
                  <a:pt x="1835" y="1299"/>
                </a:lnTo>
                <a:lnTo>
                  <a:pt x="1834" y="1296"/>
                </a:lnTo>
                <a:lnTo>
                  <a:pt x="1835" y="1289"/>
                </a:lnTo>
                <a:lnTo>
                  <a:pt x="1835" y="1284"/>
                </a:lnTo>
                <a:lnTo>
                  <a:pt x="1837" y="1281"/>
                </a:lnTo>
                <a:lnTo>
                  <a:pt x="1839" y="1277"/>
                </a:lnTo>
                <a:lnTo>
                  <a:pt x="1842" y="1276"/>
                </a:lnTo>
                <a:lnTo>
                  <a:pt x="1846" y="1276"/>
                </a:lnTo>
                <a:lnTo>
                  <a:pt x="1847" y="1274"/>
                </a:lnTo>
                <a:lnTo>
                  <a:pt x="1849" y="1269"/>
                </a:lnTo>
                <a:lnTo>
                  <a:pt x="1842" y="1265"/>
                </a:lnTo>
                <a:lnTo>
                  <a:pt x="1835" y="1262"/>
                </a:lnTo>
                <a:lnTo>
                  <a:pt x="1818" y="1259"/>
                </a:lnTo>
                <a:lnTo>
                  <a:pt x="1810" y="1257"/>
                </a:lnTo>
                <a:lnTo>
                  <a:pt x="1803" y="1253"/>
                </a:lnTo>
                <a:lnTo>
                  <a:pt x="1798" y="1248"/>
                </a:lnTo>
                <a:lnTo>
                  <a:pt x="1794" y="1241"/>
                </a:lnTo>
                <a:lnTo>
                  <a:pt x="1800" y="1241"/>
                </a:lnTo>
                <a:lnTo>
                  <a:pt x="1805" y="1240"/>
                </a:lnTo>
                <a:lnTo>
                  <a:pt x="1813" y="1236"/>
                </a:lnTo>
                <a:lnTo>
                  <a:pt x="1818" y="1235"/>
                </a:lnTo>
                <a:lnTo>
                  <a:pt x="1822" y="1233"/>
                </a:lnTo>
                <a:lnTo>
                  <a:pt x="1825" y="1236"/>
                </a:lnTo>
                <a:lnTo>
                  <a:pt x="1829" y="1241"/>
                </a:lnTo>
                <a:lnTo>
                  <a:pt x="1840" y="1241"/>
                </a:lnTo>
                <a:lnTo>
                  <a:pt x="1851" y="1241"/>
                </a:lnTo>
                <a:lnTo>
                  <a:pt x="1856" y="1240"/>
                </a:lnTo>
                <a:lnTo>
                  <a:pt x="1859" y="1236"/>
                </a:lnTo>
                <a:lnTo>
                  <a:pt x="1861" y="1233"/>
                </a:lnTo>
                <a:lnTo>
                  <a:pt x="1863" y="1228"/>
                </a:lnTo>
                <a:lnTo>
                  <a:pt x="1858" y="1224"/>
                </a:lnTo>
                <a:lnTo>
                  <a:pt x="1851" y="1223"/>
                </a:lnTo>
                <a:lnTo>
                  <a:pt x="1846" y="1219"/>
                </a:lnTo>
                <a:lnTo>
                  <a:pt x="1844" y="1218"/>
                </a:lnTo>
                <a:lnTo>
                  <a:pt x="1842" y="1214"/>
                </a:lnTo>
                <a:lnTo>
                  <a:pt x="1825" y="1214"/>
                </a:lnTo>
                <a:lnTo>
                  <a:pt x="1818" y="1213"/>
                </a:lnTo>
                <a:lnTo>
                  <a:pt x="1817" y="1211"/>
                </a:lnTo>
                <a:lnTo>
                  <a:pt x="1815" y="1207"/>
                </a:lnTo>
                <a:lnTo>
                  <a:pt x="1817" y="1204"/>
                </a:lnTo>
                <a:lnTo>
                  <a:pt x="1818" y="1202"/>
                </a:lnTo>
                <a:lnTo>
                  <a:pt x="1825" y="1201"/>
                </a:lnTo>
                <a:lnTo>
                  <a:pt x="1842" y="1201"/>
                </a:lnTo>
                <a:lnTo>
                  <a:pt x="1844" y="1199"/>
                </a:lnTo>
                <a:lnTo>
                  <a:pt x="1846" y="1197"/>
                </a:lnTo>
                <a:lnTo>
                  <a:pt x="1849" y="1194"/>
                </a:lnTo>
                <a:lnTo>
                  <a:pt x="1854" y="1192"/>
                </a:lnTo>
                <a:lnTo>
                  <a:pt x="1856" y="1190"/>
                </a:lnTo>
                <a:lnTo>
                  <a:pt x="1856" y="1187"/>
                </a:lnTo>
                <a:lnTo>
                  <a:pt x="1852" y="1185"/>
                </a:lnTo>
                <a:lnTo>
                  <a:pt x="1851" y="1184"/>
                </a:lnTo>
                <a:lnTo>
                  <a:pt x="1851" y="1180"/>
                </a:lnTo>
                <a:lnTo>
                  <a:pt x="1852" y="1175"/>
                </a:lnTo>
                <a:lnTo>
                  <a:pt x="1854" y="1173"/>
                </a:lnTo>
                <a:lnTo>
                  <a:pt x="1856" y="1173"/>
                </a:lnTo>
                <a:lnTo>
                  <a:pt x="1869" y="1175"/>
                </a:lnTo>
                <a:lnTo>
                  <a:pt x="1880" y="1173"/>
                </a:lnTo>
                <a:lnTo>
                  <a:pt x="1888" y="1170"/>
                </a:lnTo>
                <a:lnTo>
                  <a:pt x="1895" y="1165"/>
                </a:lnTo>
                <a:lnTo>
                  <a:pt x="1900" y="1160"/>
                </a:lnTo>
                <a:lnTo>
                  <a:pt x="1905" y="1151"/>
                </a:lnTo>
                <a:lnTo>
                  <a:pt x="1909" y="1143"/>
                </a:lnTo>
                <a:lnTo>
                  <a:pt x="1910" y="1132"/>
                </a:lnTo>
                <a:lnTo>
                  <a:pt x="1902" y="1129"/>
                </a:lnTo>
                <a:lnTo>
                  <a:pt x="1893" y="1125"/>
                </a:lnTo>
                <a:lnTo>
                  <a:pt x="1886" y="1120"/>
                </a:lnTo>
                <a:lnTo>
                  <a:pt x="1885" y="1117"/>
                </a:lnTo>
                <a:lnTo>
                  <a:pt x="1883" y="1112"/>
                </a:lnTo>
                <a:close/>
                <a:moveTo>
                  <a:pt x="245" y="218"/>
                </a:moveTo>
                <a:lnTo>
                  <a:pt x="247" y="220"/>
                </a:lnTo>
                <a:lnTo>
                  <a:pt x="249" y="221"/>
                </a:lnTo>
                <a:lnTo>
                  <a:pt x="252" y="225"/>
                </a:lnTo>
                <a:lnTo>
                  <a:pt x="254" y="230"/>
                </a:lnTo>
                <a:lnTo>
                  <a:pt x="256" y="232"/>
                </a:lnTo>
                <a:lnTo>
                  <a:pt x="259" y="232"/>
                </a:lnTo>
                <a:lnTo>
                  <a:pt x="257" y="237"/>
                </a:lnTo>
                <a:lnTo>
                  <a:pt x="254" y="240"/>
                </a:lnTo>
                <a:lnTo>
                  <a:pt x="251" y="240"/>
                </a:lnTo>
                <a:lnTo>
                  <a:pt x="249" y="237"/>
                </a:lnTo>
                <a:lnTo>
                  <a:pt x="245" y="233"/>
                </a:lnTo>
                <a:lnTo>
                  <a:pt x="244" y="228"/>
                </a:lnTo>
                <a:lnTo>
                  <a:pt x="244" y="223"/>
                </a:lnTo>
                <a:lnTo>
                  <a:pt x="245" y="218"/>
                </a:lnTo>
                <a:close/>
                <a:moveTo>
                  <a:pt x="254" y="1052"/>
                </a:moveTo>
                <a:lnTo>
                  <a:pt x="252" y="1052"/>
                </a:lnTo>
                <a:lnTo>
                  <a:pt x="254" y="1052"/>
                </a:lnTo>
                <a:close/>
                <a:moveTo>
                  <a:pt x="257" y="1052"/>
                </a:moveTo>
                <a:lnTo>
                  <a:pt x="256" y="1052"/>
                </a:lnTo>
                <a:lnTo>
                  <a:pt x="257" y="1052"/>
                </a:lnTo>
                <a:close/>
                <a:moveTo>
                  <a:pt x="989" y="607"/>
                </a:moveTo>
                <a:lnTo>
                  <a:pt x="989" y="595"/>
                </a:lnTo>
                <a:lnTo>
                  <a:pt x="987" y="585"/>
                </a:lnTo>
                <a:lnTo>
                  <a:pt x="986" y="580"/>
                </a:lnTo>
                <a:lnTo>
                  <a:pt x="984" y="576"/>
                </a:lnTo>
                <a:lnTo>
                  <a:pt x="981" y="574"/>
                </a:lnTo>
                <a:lnTo>
                  <a:pt x="975" y="573"/>
                </a:lnTo>
                <a:lnTo>
                  <a:pt x="974" y="578"/>
                </a:lnTo>
                <a:lnTo>
                  <a:pt x="970" y="581"/>
                </a:lnTo>
                <a:lnTo>
                  <a:pt x="965" y="586"/>
                </a:lnTo>
                <a:lnTo>
                  <a:pt x="964" y="590"/>
                </a:lnTo>
                <a:lnTo>
                  <a:pt x="960" y="595"/>
                </a:lnTo>
                <a:lnTo>
                  <a:pt x="960" y="600"/>
                </a:lnTo>
                <a:lnTo>
                  <a:pt x="962" y="607"/>
                </a:lnTo>
                <a:lnTo>
                  <a:pt x="962" y="614"/>
                </a:lnTo>
                <a:lnTo>
                  <a:pt x="965" y="617"/>
                </a:lnTo>
                <a:lnTo>
                  <a:pt x="969" y="621"/>
                </a:lnTo>
                <a:lnTo>
                  <a:pt x="975" y="621"/>
                </a:lnTo>
                <a:lnTo>
                  <a:pt x="981" y="612"/>
                </a:lnTo>
                <a:lnTo>
                  <a:pt x="984" y="609"/>
                </a:lnTo>
                <a:lnTo>
                  <a:pt x="989" y="607"/>
                </a:lnTo>
                <a:close/>
                <a:moveTo>
                  <a:pt x="948" y="395"/>
                </a:moveTo>
                <a:lnTo>
                  <a:pt x="947" y="392"/>
                </a:lnTo>
                <a:lnTo>
                  <a:pt x="945" y="390"/>
                </a:lnTo>
                <a:lnTo>
                  <a:pt x="943" y="392"/>
                </a:lnTo>
                <a:lnTo>
                  <a:pt x="941" y="395"/>
                </a:lnTo>
                <a:lnTo>
                  <a:pt x="941" y="399"/>
                </a:lnTo>
                <a:lnTo>
                  <a:pt x="945" y="400"/>
                </a:lnTo>
                <a:lnTo>
                  <a:pt x="947" y="399"/>
                </a:lnTo>
                <a:lnTo>
                  <a:pt x="948" y="395"/>
                </a:lnTo>
                <a:close/>
                <a:moveTo>
                  <a:pt x="334" y="525"/>
                </a:moveTo>
                <a:lnTo>
                  <a:pt x="332" y="528"/>
                </a:lnTo>
                <a:lnTo>
                  <a:pt x="329" y="530"/>
                </a:lnTo>
                <a:lnTo>
                  <a:pt x="320" y="532"/>
                </a:lnTo>
                <a:lnTo>
                  <a:pt x="320" y="540"/>
                </a:lnTo>
                <a:lnTo>
                  <a:pt x="322" y="547"/>
                </a:lnTo>
                <a:lnTo>
                  <a:pt x="326" y="552"/>
                </a:lnTo>
                <a:lnTo>
                  <a:pt x="327" y="559"/>
                </a:lnTo>
                <a:lnTo>
                  <a:pt x="336" y="564"/>
                </a:lnTo>
                <a:lnTo>
                  <a:pt x="343" y="566"/>
                </a:lnTo>
                <a:lnTo>
                  <a:pt x="346" y="564"/>
                </a:lnTo>
                <a:lnTo>
                  <a:pt x="346" y="562"/>
                </a:lnTo>
                <a:lnTo>
                  <a:pt x="344" y="557"/>
                </a:lnTo>
                <a:lnTo>
                  <a:pt x="341" y="552"/>
                </a:lnTo>
                <a:lnTo>
                  <a:pt x="341" y="545"/>
                </a:lnTo>
                <a:lnTo>
                  <a:pt x="341" y="539"/>
                </a:lnTo>
                <a:lnTo>
                  <a:pt x="341" y="532"/>
                </a:lnTo>
                <a:lnTo>
                  <a:pt x="339" y="527"/>
                </a:lnTo>
                <a:lnTo>
                  <a:pt x="334" y="525"/>
                </a:lnTo>
                <a:close/>
                <a:moveTo>
                  <a:pt x="382" y="416"/>
                </a:moveTo>
                <a:lnTo>
                  <a:pt x="375" y="416"/>
                </a:lnTo>
                <a:lnTo>
                  <a:pt x="368" y="416"/>
                </a:lnTo>
                <a:lnTo>
                  <a:pt x="368" y="423"/>
                </a:lnTo>
                <a:lnTo>
                  <a:pt x="373" y="426"/>
                </a:lnTo>
                <a:lnTo>
                  <a:pt x="378" y="426"/>
                </a:lnTo>
                <a:lnTo>
                  <a:pt x="389" y="423"/>
                </a:lnTo>
                <a:lnTo>
                  <a:pt x="389" y="419"/>
                </a:lnTo>
                <a:lnTo>
                  <a:pt x="387" y="417"/>
                </a:lnTo>
                <a:lnTo>
                  <a:pt x="382" y="416"/>
                </a:lnTo>
                <a:close/>
                <a:moveTo>
                  <a:pt x="396" y="436"/>
                </a:moveTo>
                <a:lnTo>
                  <a:pt x="399" y="436"/>
                </a:lnTo>
                <a:lnTo>
                  <a:pt x="401" y="438"/>
                </a:lnTo>
                <a:lnTo>
                  <a:pt x="402" y="443"/>
                </a:lnTo>
                <a:lnTo>
                  <a:pt x="411" y="438"/>
                </a:lnTo>
                <a:lnTo>
                  <a:pt x="414" y="434"/>
                </a:lnTo>
                <a:lnTo>
                  <a:pt x="416" y="429"/>
                </a:lnTo>
                <a:lnTo>
                  <a:pt x="411" y="428"/>
                </a:lnTo>
                <a:lnTo>
                  <a:pt x="409" y="426"/>
                </a:lnTo>
                <a:lnTo>
                  <a:pt x="409" y="423"/>
                </a:lnTo>
                <a:lnTo>
                  <a:pt x="389" y="423"/>
                </a:lnTo>
                <a:lnTo>
                  <a:pt x="389" y="428"/>
                </a:lnTo>
                <a:lnTo>
                  <a:pt x="390" y="431"/>
                </a:lnTo>
                <a:lnTo>
                  <a:pt x="392" y="434"/>
                </a:lnTo>
                <a:lnTo>
                  <a:pt x="396" y="4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30" name="Freeform 44">
            <a:extLst>
              <a:ext uri="{FF2B5EF4-FFF2-40B4-BE49-F238E27FC236}">
                <a16:creationId xmlns:a16="http://schemas.microsoft.com/office/drawing/2014/main" id="{9962C763-0A5F-433B-BD2F-9638C91FC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923" y="4590388"/>
            <a:ext cx="768661" cy="488123"/>
          </a:xfrm>
          <a:custGeom>
            <a:avLst/>
            <a:gdLst>
              <a:gd name="T0" fmla="*/ 665718 w 1939"/>
              <a:gd name="T1" fmla="*/ 48648 h 1304"/>
              <a:gd name="T2" fmla="*/ 626813 w 1939"/>
              <a:gd name="T3" fmla="*/ 15856 h 1304"/>
              <a:gd name="T4" fmla="*/ 598714 w 1939"/>
              <a:gd name="T5" fmla="*/ 27026 h 1304"/>
              <a:gd name="T6" fmla="*/ 556927 w 1939"/>
              <a:gd name="T7" fmla="*/ 9730 h 1304"/>
              <a:gd name="T8" fmla="*/ 491724 w 1939"/>
              <a:gd name="T9" fmla="*/ 9730 h 1304"/>
              <a:gd name="T10" fmla="*/ 445613 w 1939"/>
              <a:gd name="T11" fmla="*/ 15135 h 1304"/>
              <a:gd name="T12" fmla="*/ 430844 w 1939"/>
              <a:gd name="T13" fmla="*/ 52251 h 1304"/>
              <a:gd name="T14" fmla="*/ 404546 w 1939"/>
              <a:gd name="T15" fmla="*/ 71350 h 1304"/>
              <a:gd name="T16" fmla="*/ 381131 w 1939"/>
              <a:gd name="T17" fmla="*/ 83602 h 1304"/>
              <a:gd name="T18" fmla="*/ 368883 w 1939"/>
              <a:gd name="T19" fmla="*/ 78557 h 1304"/>
              <a:gd name="T20" fmla="*/ 344387 w 1939"/>
              <a:gd name="T21" fmla="*/ 78557 h 1304"/>
              <a:gd name="T22" fmla="*/ 319530 w 1939"/>
              <a:gd name="T23" fmla="*/ 95854 h 1304"/>
              <a:gd name="T24" fmla="*/ 288190 w 1939"/>
              <a:gd name="T25" fmla="*/ 100178 h 1304"/>
              <a:gd name="T26" fmla="*/ 267296 w 1939"/>
              <a:gd name="T27" fmla="*/ 135132 h 1304"/>
              <a:gd name="T28" fmla="*/ 253247 w 1939"/>
              <a:gd name="T29" fmla="*/ 149907 h 1304"/>
              <a:gd name="T30" fmla="*/ 230552 w 1939"/>
              <a:gd name="T31" fmla="*/ 154952 h 1304"/>
              <a:gd name="T32" fmla="*/ 168951 w 1939"/>
              <a:gd name="T33" fmla="*/ 157835 h 1304"/>
              <a:gd name="T34" fmla="*/ 130406 w 1939"/>
              <a:gd name="T35" fmla="*/ 147384 h 1304"/>
              <a:gd name="T36" fmla="*/ 109512 w 1939"/>
              <a:gd name="T37" fmla="*/ 132610 h 1304"/>
              <a:gd name="T38" fmla="*/ 92941 w 1939"/>
              <a:gd name="T39" fmla="*/ 151709 h 1304"/>
              <a:gd name="T40" fmla="*/ 57278 w 1939"/>
              <a:gd name="T41" fmla="*/ 176933 h 1304"/>
              <a:gd name="T42" fmla="*/ 34583 w 1939"/>
              <a:gd name="T43" fmla="*/ 176933 h 1304"/>
              <a:gd name="T44" fmla="*/ 49713 w 1939"/>
              <a:gd name="T45" fmla="*/ 188825 h 1304"/>
              <a:gd name="T46" fmla="*/ 44309 w 1939"/>
              <a:gd name="T47" fmla="*/ 218734 h 1304"/>
              <a:gd name="T48" fmla="*/ 27018 w 1939"/>
              <a:gd name="T49" fmla="*/ 258013 h 1304"/>
              <a:gd name="T50" fmla="*/ 33142 w 1939"/>
              <a:gd name="T51" fmla="*/ 281075 h 1304"/>
              <a:gd name="T52" fmla="*/ 720 w 1939"/>
              <a:gd name="T53" fmla="*/ 298012 h 1304"/>
              <a:gd name="T54" fmla="*/ 5043 w 1939"/>
              <a:gd name="T55" fmla="*/ 314588 h 1304"/>
              <a:gd name="T56" fmla="*/ 16571 w 1939"/>
              <a:gd name="T57" fmla="*/ 325038 h 1304"/>
              <a:gd name="T58" fmla="*/ 34583 w 1939"/>
              <a:gd name="T59" fmla="*/ 351704 h 1304"/>
              <a:gd name="T60" fmla="*/ 57278 w 1939"/>
              <a:gd name="T61" fmla="*/ 378010 h 1304"/>
              <a:gd name="T62" fmla="*/ 81053 w 1939"/>
              <a:gd name="T63" fmla="*/ 398190 h 1304"/>
              <a:gd name="T64" fmla="*/ 97264 w 1939"/>
              <a:gd name="T65" fmla="*/ 418730 h 1304"/>
              <a:gd name="T66" fmla="*/ 104469 w 1939"/>
              <a:gd name="T67" fmla="*/ 422333 h 1304"/>
              <a:gd name="T68" fmla="*/ 116357 w 1939"/>
              <a:gd name="T69" fmla="*/ 429540 h 1304"/>
              <a:gd name="T70" fmla="*/ 130406 w 1939"/>
              <a:gd name="T71" fmla="*/ 450081 h 1304"/>
              <a:gd name="T72" fmla="*/ 165349 w 1939"/>
              <a:gd name="T73" fmla="*/ 455486 h 1304"/>
              <a:gd name="T74" fmla="*/ 168951 w 1939"/>
              <a:gd name="T75" fmla="*/ 457288 h 1304"/>
              <a:gd name="T76" fmla="*/ 193087 w 1939"/>
              <a:gd name="T77" fmla="*/ 465215 h 1304"/>
              <a:gd name="T78" fmla="*/ 227310 w 1939"/>
              <a:gd name="T79" fmla="*/ 464855 h 1304"/>
              <a:gd name="T80" fmla="*/ 256849 w 1939"/>
              <a:gd name="T81" fmla="*/ 463414 h 1304"/>
              <a:gd name="T82" fmla="*/ 274141 w 1939"/>
              <a:gd name="T83" fmla="*/ 447558 h 1304"/>
              <a:gd name="T84" fmla="*/ 280985 w 1939"/>
              <a:gd name="T85" fmla="*/ 442513 h 1304"/>
              <a:gd name="T86" fmla="*/ 289991 w 1939"/>
              <a:gd name="T87" fmla="*/ 439991 h 1304"/>
              <a:gd name="T88" fmla="*/ 300078 w 1939"/>
              <a:gd name="T89" fmla="*/ 437829 h 1304"/>
              <a:gd name="T90" fmla="*/ 327095 w 1939"/>
              <a:gd name="T91" fmla="*/ 420532 h 1304"/>
              <a:gd name="T92" fmla="*/ 373206 w 1939"/>
              <a:gd name="T93" fmla="*/ 396388 h 1304"/>
              <a:gd name="T94" fmla="*/ 408149 w 1939"/>
              <a:gd name="T95" fmla="*/ 395667 h 1304"/>
              <a:gd name="T96" fmla="*/ 457862 w 1939"/>
              <a:gd name="T97" fmla="*/ 389181 h 1304"/>
              <a:gd name="T98" fmla="*/ 485600 w 1939"/>
              <a:gd name="T99" fmla="*/ 378010 h 1304"/>
              <a:gd name="T100" fmla="*/ 526667 w 1939"/>
              <a:gd name="T101" fmla="*/ 372965 h 1304"/>
              <a:gd name="T102" fmla="*/ 550803 w 1939"/>
              <a:gd name="T103" fmla="*/ 363956 h 1304"/>
              <a:gd name="T104" fmla="*/ 567374 w 1939"/>
              <a:gd name="T105" fmla="*/ 316390 h 1304"/>
              <a:gd name="T106" fmla="*/ 587547 w 1939"/>
              <a:gd name="T107" fmla="*/ 292606 h 1304"/>
              <a:gd name="T108" fmla="*/ 592590 w 1939"/>
              <a:gd name="T109" fmla="*/ 260535 h 1304"/>
              <a:gd name="T110" fmla="*/ 595472 w 1939"/>
              <a:gd name="T111" fmla="*/ 231707 h 1304"/>
              <a:gd name="T112" fmla="*/ 605919 w 1939"/>
              <a:gd name="T113" fmla="*/ 201077 h 1304"/>
              <a:gd name="T114" fmla="*/ 624291 w 1939"/>
              <a:gd name="T115" fmla="*/ 169726 h 1304"/>
              <a:gd name="T116" fmla="*/ 634378 w 1939"/>
              <a:gd name="T117" fmla="*/ 135132 h 1304"/>
              <a:gd name="T118" fmla="*/ 655272 w 1939"/>
              <a:gd name="T119" fmla="*/ 105223 h 1304"/>
              <a:gd name="T120" fmla="*/ 689494 w 1939"/>
              <a:gd name="T121" fmla="*/ 90809 h 130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939" h="1304">
                <a:moveTo>
                  <a:pt x="1938" y="191"/>
                </a:moveTo>
                <a:lnTo>
                  <a:pt x="1938" y="191"/>
                </a:lnTo>
                <a:lnTo>
                  <a:pt x="1936" y="186"/>
                </a:lnTo>
                <a:lnTo>
                  <a:pt x="1935" y="183"/>
                </a:lnTo>
                <a:lnTo>
                  <a:pt x="1928" y="177"/>
                </a:lnTo>
                <a:lnTo>
                  <a:pt x="1921" y="172"/>
                </a:lnTo>
                <a:lnTo>
                  <a:pt x="1919" y="169"/>
                </a:lnTo>
                <a:lnTo>
                  <a:pt x="1918" y="164"/>
                </a:lnTo>
                <a:lnTo>
                  <a:pt x="1909" y="166"/>
                </a:lnTo>
                <a:lnTo>
                  <a:pt x="1901" y="166"/>
                </a:lnTo>
                <a:lnTo>
                  <a:pt x="1889" y="162"/>
                </a:lnTo>
                <a:lnTo>
                  <a:pt x="1877" y="159"/>
                </a:lnTo>
                <a:lnTo>
                  <a:pt x="1870" y="157"/>
                </a:lnTo>
                <a:lnTo>
                  <a:pt x="1863" y="157"/>
                </a:lnTo>
                <a:lnTo>
                  <a:pt x="1848" y="135"/>
                </a:lnTo>
                <a:lnTo>
                  <a:pt x="1836" y="109"/>
                </a:lnTo>
                <a:lnTo>
                  <a:pt x="1820" y="102"/>
                </a:lnTo>
                <a:lnTo>
                  <a:pt x="1807" y="94"/>
                </a:lnTo>
                <a:lnTo>
                  <a:pt x="1791" y="87"/>
                </a:lnTo>
                <a:lnTo>
                  <a:pt x="1783" y="83"/>
                </a:lnTo>
                <a:lnTo>
                  <a:pt x="1774" y="82"/>
                </a:lnTo>
                <a:lnTo>
                  <a:pt x="1771" y="66"/>
                </a:lnTo>
                <a:lnTo>
                  <a:pt x="1767" y="60"/>
                </a:lnTo>
                <a:lnTo>
                  <a:pt x="1764" y="54"/>
                </a:lnTo>
                <a:lnTo>
                  <a:pt x="1761" y="49"/>
                </a:lnTo>
                <a:lnTo>
                  <a:pt x="1754" y="44"/>
                </a:lnTo>
                <a:lnTo>
                  <a:pt x="1749" y="42"/>
                </a:lnTo>
                <a:lnTo>
                  <a:pt x="1740" y="41"/>
                </a:lnTo>
                <a:lnTo>
                  <a:pt x="1740" y="44"/>
                </a:lnTo>
                <a:lnTo>
                  <a:pt x="1738" y="46"/>
                </a:lnTo>
                <a:lnTo>
                  <a:pt x="1733" y="48"/>
                </a:lnTo>
                <a:lnTo>
                  <a:pt x="1728" y="51"/>
                </a:lnTo>
                <a:lnTo>
                  <a:pt x="1721" y="53"/>
                </a:lnTo>
                <a:lnTo>
                  <a:pt x="1716" y="56"/>
                </a:lnTo>
                <a:lnTo>
                  <a:pt x="1715" y="58"/>
                </a:lnTo>
                <a:lnTo>
                  <a:pt x="1713" y="61"/>
                </a:lnTo>
                <a:lnTo>
                  <a:pt x="1692" y="61"/>
                </a:lnTo>
                <a:lnTo>
                  <a:pt x="1691" y="66"/>
                </a:lnTo>
                <a:lnTo>
                  <a:pt x="1689" y="68"/>
                </a:lnTo>
                <a:lnTo>
                  <a:pt x="1686" y="68"/>
                </a:lnTo>
                <a:lnTo>
                  <a:pt x="1672" y="70"/>
                </a:lnTo>
                <a:lnTo>
                  <a:pt x="1662" y="75"/>
                </a:lnTo>
                <a:lnTo>
                  <a:pt x="1650" y="80"/>
                </a:lnTo>
                <a:lnTo>
                  <a:pt x="1638" y="82"/>
                </a:lnTo>
                <a:lnTo>
                  <a:pt x="1628" y="80"/>
                </a:lnTo>
                <a:lnTo>
                  <a:pt x="1617" y="78"/>
                </a:lnTo>
                <a:lnTo>
                  <a:pt x="1599" y="73"/>
                </a:lnTo>
                <a:lnTo>
                  <a:pt x="1582" y="66"/>
                </a:lnTo>
                <a:lnTo>
                  <a:pt x="1573" y="63"/>
                </a:lnTo>
                <a:lnTo>
                  <a:pt x="1563" y="61"/>
                </a:lnTo>
                <a:lnTo>
                  <a:pt x="1561" y="54"/>
                </a:lnTo>
                <a:lnTo>
                  <a:pt x="1559" y="48"/>
                </a:lnTo>
                <a:lnTo>
                  <a:pt x="1554" y="44"/>
                </a:lnTo>
                <a:lnTo>
                  <a:pt x="1549" y="41"/>
                </a:lnTo>
                <a:lnTo>
                  <a:pt x="1547" y="34"/>
                </a:lnTo>
                <a:lnTo>
                  <a:pt x="1546" y="27"/>
                </a:lnTo>
                <a:lnTo>
                  <a:pt x="1542" y="22"/>
                </a:lnTo>
                <a:lnTo>
                  <a:pt x="1542" y="14"/>
                </a:lnTo>
                <a:lnTo>
                  <a:pt x="1534" y="14"/>
                </a:lnTo>
                <a:lnTo>
                  <a:pt x="1529" y="10"/>
                </a:lnTo>
                <a:lnTo>
                  <a:pt x="1525" y="5"/>
                </a:lnTo>
                <a:lnTo>
                  <a:pt x="1522" y="0"/>
                </a:lnTo>
                <a:lnTo>
                  <a:pt x="1496" y="5"/>
                </a:lnTo>
                <a:lnTo>
                  <a:pt x="1471" y="10"/>
                </a:lnTo>
                <a:lnTo>
                  <a:pt x="1447" y="17"/>
                </a:lnTo>
                <a:lnTo>
                  <a:pt x="1426" y="27"/>
                </a:lnTo>
                <a:lnTo>
                  <a:pt x="1411" y="27"/>
                </a:lnTo>
                <a:lnTo>
                  <a:pt x="1396" y="27"/>
                </a:lnTo>
                <a:lnTo>
                  <a:pt x="1380" y="29"/>
                </a:lnTo>
                <a:lnTo>
                  <a:pt x="1365" y="27"/>
                </a:lnTo>
                <a:lnTo>
                  <a:pt x="1355" y="25"/>
                </a:lnTo>
                <a:lnTo>
                  <a:pt x="1346" y="22"/>
                </a:lnTo>
                <a:lnTo>
                  <a:pt x="1331" y="14"/>
                </a:lnTo>
                <a:lnTo>
                  <a:pt x="1305" y="19"/>
                </a:lnTo>
                <a:lnTo>
                  <a:pt x="1293" y="22"/>
                </a:lnTo>
                <a:lnTo>
                  <a:pt x="1283" y="27"/>
                </a:lnTo>
                <a:lnTo>
                  <a:pt x="1276" y="27"/>
                </a:lnTo>
                <a:lnTo>
                  <a:pt x="1271" y="29"/>
                </a:lnTo>
                <a:lnTo>
                  <a:pt x="1263" y="34"/>
                </a:lnTo>
                <a:lnTo>
                  <a:pt x="1254" y="39"/>
                </a:lnTo>
                <a:lnTo>
                  <a:pt x="1249" y="41"/>
                </a:lnTo>
                <a:lnTo>
                  <a:pt x="1242" y="41"/>
                </a:lnTo>
                <a:lnTo>
                  <a:pt x="1237" y="42"/>
                </a:lnTo>
                <a:lnTo>
                  <a:pt x="1233" y="44"/>
                </a:lnTo>
                <a:lnTo>
                  <a:pt x="1228" y="51"/>
                </a:lnTo>
                <a:lnTo>
                  <a:pt x="1225" y="60"/>
                </a:lnTo>
                <a:lnTo>
                  <a:pt x="1222" y="68"/>
                </a:lnTo>
                <a:lnTo>
                  <a:pt x="1222" y="77"/>
                </a:lnTo>
                <a:lnTo>
                  <a:pt x="1222" y="83"/>
                </a:lnTo>
                <a:lnTo>
                  <a:pt x="1218" y="89"/>
                </a:lnTo>
                <a:lnTo>
                  <a:pt x="1216" y="94"/>
                </a:lnTo>
                <a:lnTo>
                  <a:pt x="1210" y="102"/>
                </a:lnTo>
                <a:lnTo>
                  <a:pt x="1208" y="109"/>
                </a:lnTo>
                <a:lnTo>
                  <a:pt x="1208" y="116"/>
                </a:lnTo>
                <a:lnTo>
                  <a:pt x="1208" y="123"/>
                </a:lnTo>
                <a:lnTo>
                  <a:pt x="1206" y="128"/>
                </a:lnTo>
                <a:lnTo>
                  <a:pt x="1201" y="136"/>
                </a:lnTo>
                <a:lnTo>
                  <a:pt x="1196" y="145"/>
                </a:lnTo>
                <a:lnTo>
                  <a:pt x="1194" y="150"/>
                </a:lnTo>
                <a:lnTo>
                  <a:pt x="1194" y="157"/>
                </a:lnTo>
                <a:lnTo>
                  <a:pt x="1182" y="159"/>
                </a:lnTo>
                <a:lnTo>
                  <a:pt x="1172" y="162"/>
                </a:lnTo>
                <a:lnTo>
                  <a:pt x="1153" y="171"/>
                </a:lnTo>
                <a:lnTo>
                  <a:pt x="1148" y="174"/>
                </a:lnTo>
                <a:lnTo>
                  <a:pt x="1143" y="177"/>
                </a:lnTo>
                <a:lnTo>
                  <a:pt x="1138" y="183"/>
                </a:lnTo>
                <a:lnTo>
                  <a:pt x="1133" y="184"/>
                </a:lnTo>
                <a:lnTo>
                  <a:pt x="1129" y="186"/>
                </a:lnTo>
                <a:lnTo>
                  <a:pt x="1128" y="189"/>
                </a:lnTo>
                <a:lnTo>
                  <a:pt x="1126" y="198"/>
                </a:lnTo>
                <a:lnTo>
                  <a:pt x="1123" y="198"/>
                </a:lnTo>
                <a:lnTo>
                  <a:pt x="1121" y="200"/>
                </a:lnTo>
                <a:lnTo>
                  <a:pt x="1119" y="205"/>
                </a:lnTo>
                <a:lnTo>
                  <a:pt x="1118" y="210"/>
                </a:lnTo>
                <a:lnTo>
                  <a:pt x="1114" y="212"/>
                </a:lnTo>
                <a:lnTo>
                  <a:pt x="1106" y="215"/>
                </a:lnTo>
                <a:lnTo>
                  <a:pt x="1097" y="218"/>
                </a:lnTo>
                <a:lnTo>
                  <a:pt x="1094" y="220"/>
                </a:lnTo>
                <a:lnTo>
                  <a:pt x="1092" y="225"/>
                </a:lnTo>
                <a:lnTo>
                  <a:pt x="1089" y="223"/>
                </a:lnTo>
                <a:lnTo>
                  <a:pt x="1085" y="223"/>
                </a:lnTo>
                <a:lnTo>
                  <a:pt x="1077" y="230"/>
                </a:lnTo>
                <a:lnTo>
                  <a:pt x="1072" y="234"/>
                </a:lnTo>
                <a:lnTo>
                  <a:pt x="1066" y="235"/>
                </a:lnTo>
                <a:lnTo>
                  <a:pt x="1063" y="235"/>
                </a:lnTo>
                <a:lnTo>
                  <a:pt x="1058" y="232"/>
                </a:lnTo>
                <a:lnTo>
                  <a:pt x="1058" y="229"/>
                </a:lnTo>
                <a:lnTo>
                  <a:pt x="1058" y="225"/>
                </a:lnTo>
                <a:lnTo>
                  <a:pt x="1053" y="225"/>
                </a:lnTo>
                <a:lnTo>
                  <a:pt x="1048" y="225"/>
                </a:lnTo>
                <a:lnTo>
                  <a:pt x="1041" y="227"/>
                </a:lnTo>
                <a:lnTo>
                  <a:pt x="1037" y="225"/>
                </a:lnTo>
                <a:lnTo>
                  <a:pt x="1037" y="222"/>
                </a:lnTo>
                <a:lnTo>
                  <a:pt x="1037" y="218"/>
                </a:lnTo>
                <a:lnTo>
                  <a:pt x="1034" y="218"/>
                </a:lnTo>
                <a:lnTo>
                  <a:pt x="1031" y="218"/>
                </a:lnTo>
                <a:lnTo>
                  <a:pt x="1027" y="218"/>
                </a:lnTo>
                <a:lnTo>
                  <a:pt x="1024" y="218"/>
                </a:lnTo>
                <a:lnTo>
                  <a:pt x="1015" y="213"/>
                </a:lnTo>
                <a:lnTo>
                  <a:pt x="1005" y="208"/>
                </a:lnTo>
                <a:lnTo>
                  <a:pt x="995" y="205"/>
                </a:lnTo>
                <a:lnTo>
                  <a:pt x="988" y="205"/>
                </a:lnTo>
                <a:lnTo>
                  <a:pt x="983" y="205"/>
                </a:lnTo>
                <a:lnTo>
                  <a:pt x="979" y="205"/>
                </a:lnTo>
                <a:lnTo>
                  <a:pt x="976" y="205"/>
                </a:lnTo>
                <a:lnTo>
                  <a:pt x="971" y="205"/>
                </a:lnTo>
                <a:lnTo>
                  <a:pt x="969" y="205"/>
                </a:lnTo>
                <a:lnTo>
                  <a:pt x="969" y="208"/>
                </a:lnTo>
                <a:lnTo>
                  <a:pt x="969" y="212"/>
                </a:lnTo>
                <a:lnTo>
                  <a:pt x="962" y="215"/>
                </a:lnTo>
                <a:lnTo>
                  <a:pt x="956" y="218"/>
                </a:lnTo>
                <a:lnTo>
                  <a:pt x="954" y="225"/>
                </a:lnTo>
                <a:lnTo>
                  <a:pt x="952" y="234"/>
                </a:lnTo>
                <a:lnTo>
                  <a:pt x="950" y="239"/>
                </a:lnTo>
                <a:lnTo>
                  <a:pt x="949" y="242"/>
                </a:lnTo>
                <a:lnTo>
                  <a:pt x="945" y="244"/>
                </a:lnTo>
                <a:lnTo>
                  <a:pt x="942" y="246"/>
                </a:lnTo>
                <a:lnTo>
                  <a:pt x="940" y="249"/>
                </a:lnTo>
                <a:lnTo>
                  <a:pt x="939" y="252"/>
                </a:lnTo>
                <a:lnTo>
                  <a:pt x="935" y="256"/>
                </a:lnTo>
                <a:lnTo>
                  <a:pt x="935" y="259"/>
                </a:lnTo>
                <a:lnTo>
                  <a:pt x="927" y="258"/>
                </a:lnTo>
                <a:lnTo>
                  <a:pt x="918" y="258"/>
                </a:lnTo>
                <a:lnTo>
                  <a:pt x="906" y="261"/>
                </a:lnTo>
                <a:lnTo>
                  <a:pt x="894" y="264"/>
                </a:lnTo>
                <a:lnTo>
                  <a:pt x="887" y="266"/>
                </a:lnTo>
                <a:lnTo>
                  <a:pt x="881" y="266"/>
                </a:lnTo>
                <a:lnTo>
                  <a:pt x="874" y="266"/>
                </a:lnTo>
                <a:lnTo>
                  <a:pt x="869" y="266"/>
                </a:lnTo>
                <a:lnTo>
                  <a:pt x="865" y="270"/>
                </a:lnTo>
                <a:lnTo>
                  <a:pt x="863" y="273"/>
                </a:lnTo>
                <a:lnTo>
                  <a:pt x="860" y="276"/>
                </a:lnTo>
                <a:lnTo>
                  <a:pt x="858" y="280"/>
                </a:lnTo>
                <a:lnTo>
                  <a:pt x="853" y="280"/>
                </a:lnTo>
                <a:lnTo>
                  <a:pt x="846" y="280"/>
                </a:lnTo>
                <a:lnTo>
                  <a:pt x="833" y="280"/>
                </a:lnTo>
                <a:lnTo>
                  <a:pt x="812" y="280"/>
                </a:lnTo>
                <a:lnTo>
                  <a:pt x="805" y="278"/>
                </a:lnTo>
                <a:lnTo>
                  <a:pt x="800" y="278"/>
                </a:lnTo>
                <a:lnTo>
                  <a:pt x="794" y="281"/>
                </a:lnTo>
                <a:lnTo>
                  <a:pt x="788" y="287"/>
                </a:lnTo>
                <a:lnTo>
                  <a:pt x="783" y="287"/>
                </a:lnTo>
                <a:lnTo>
                  <a:pt x="778" y="287"/>
                </a:lnTo>
                <a:lnTo>
                  <a:pt x="773" y="288"/>
                </a:lnTo>
                <a:lnTo>
                  <a:pt x="768" y="292"/>
                </a:lnTo>
                <a:lnTo>
                  <a:pt x="761" y="300"/>
                </a:lnTo>
                <a:lnTo>
                  <a:pt x="754" y="309"/>
                </a:lnTo>
                <a:lnTo>
                  <a:pt x="749" y="312"/>
                </a:lnTo>
                <a:lnTo>
                  <a:pt x="744" y="314"/>
                </a:lnTo>
                <a:lnTo>
                  <a:pt x="744" y="375"/>
                </a:lnTo>
                <a:lnTo>
                  <a:pt x="742" y="375"/>
                </a:lnTo>
                <a:lnTo>
                  <a:pt x="746" y="385"/>
                </a:lnTo>
                <a:lnTo>
                  <a:pt x="746" y="389"/>
                </a:lnTo>
                <a:lnTo>
                  <a:pt x="739" y="392"/>
                </a:lnTo>
                <a:lnTo>
                  <a:pt x="732" y="396"/>
                </a:lnTo>
                <a:lnTo>
                  <a:pt x="729" y="396"/>
                </a:lnTo>
                <a:lnTo>
                  <a:pt x="723" y="396"/>
                </a:lnTo>
                <a:lnTo>
                  <a:pt x="723" y="401"/>
                </a:lnTo>
                <a:lnTo>
                  <a:pt x="722" y="404"/>
                </a:lnTo>
                <a:lnTo>
                  <a:pt x="718" y="406"/>
                </a:lnTo>
                <a:lnTo>
                  <a:pt x="715" y="408"/>
                </a:lnTo>
                <a:lnTo>
                  <a:pt x="706" y="409"/>
                </a:lnTo>
                <a:lnTo>
                  <a:pt x="705" y="413"/>
                </a:lnTo>
                <a:lnTo>
                  <a:pt x="703" y="416"/>
                </a:lnTo>
                <a:lnTo>
                  <a:pt x="696" y="418"/>
                </a:lnTo>
                <a:lnTo>
                  <a:pt x="689" y="416"/>
                </a:lnTo>
                <a:lnTo>
                  <a:pt x="681" y="414"/>
                </a:lnTo>
                <a:lnTo>
                  <a:pt x="677" y="414"/>
                </a:lnTo>
                <a:lnTo>
                  <a:pt x="676" y="416"/>
                </a:lnTo>
                <a:lnTo>
                  <a:pt x="676" y="423"/>
                </a:lnTo>
                <a:lnTo>
                  <a:pt x="669" y="423"/>
                </a:lnTo>
                <a:lnTo>
                  <a:pt x="662" y="423"/>
                </a:lnTo>
                <a:lnTo>
                  <a:pt x="654" y="421"/>
                </a:lnTo>
                <a:lnTo>
                  <a:pt x="648" y="423"/>
                </a:lnTo>
                <a:lnTo>
                  <a:pt x="648" y="430"/>
                </a:lnTo>
                <a:lnTo>
                  <a:pt x="640" y="430"/>
                </a:lnTo>
                <a:lnTo>
                  <a:pt x="631" y="430"/>
                </a:lnTo>
                <a:lnTo>
                  <a:pt x="623" y="430"/>
                </a:lnTo>
                <a:lnTo>
                  <a:pt x="614" y="430"/>
                </a:lnTo>
                <a:lnTo>
                  <a:pt x="607" y="431"/>
                </a:lnTo>
                <a:lnTo>
                  <a:pt x="601" y="433"/>
                </a:lnTo>
                <a:lnTo>
                  <a:pt x="596" y="435"/>
                </a:lnTo>
                <a:lnTo>
                  <a:pt x="587" y="437"/>
                </a:lnTo>
                <a:lnTo>
                  <a:pt x="565" y="437"/>
                </a:lnTo>
                <a:lnTo>
                  <a:pt x="541" y="437"/>
                </a:lnTo>
                <a:lnTo>
                  <a:pt x="517" y="437"/>
                </a:lnTo>
                <a:lnTo>
                  <a:pt x="492" y="437"/>
                </a:lnTo>
                <a:lnTo>
                  <a:pt x="485" y="437"/>
                </a:lnTo>
                <a:lnTo>
                  <a:pt x="469" y="438"/>
                </a:lnTo>
                <a:lnTo>
                  <a:pt x="454" y="437"/>
                </a:lnTo>
                <a:lnTo>
                  <a:pt x="423" y="430"/>
                </a:lnTo>
                <a:lnTo>
                  <a:pt x="411" y="428"/>
                </a:lnTo>
                <a:lnTo>
                  <a:pt x="403" y="426"/>
                </a:lnTo>
                <a:lnTo>
                  <a:pt x="396" y="423"/>
                </a:lnTo>
                <a:lnTo>
                  <a:pt x="382" y="423"/>
                </a:lnTo>
                <a:lnTo>
                  <a:pt x="382" y="420"/>
                </a:lnTo>
                <a:lnTo>
                  <a:pt x="381" y="418"/>
                </a:lnTo>
                <a:lnTo>
                  <a:pt x="376" y="416"/>
                </a:lnTo>
                <a:lnTo>
                  <a:pt x="369" y="413"/>
                </a:lnTo>
                <a:lnTo>
                  <a:pt x="365" y="411"/>
                </a:lnTo>
                <a:lnTo>
                  <a:pt x="362" y="409"/>
                </a:lnTo>
                <a:lnTo>
                  <a:pt x="353" y="408"/>
                </a:lnTo>
                <a:lnTo>
                  <a:pt x="350" y="406"/>
                </a:lnTo>
                <a:lnTo>
                  <a:pt x="348" y="403"/>
                </a:lnTo>
                <a:lnTo>
                  <a:pt x="348" y="399"/>
                </a:lnTo>
                <a:lnTo>
                  <a:pt x="347" y="397"/>
                </a:lnTo>
                <a:lnTo>
                  <a:pt x="341" y="396"/>
                </a:lnTo>
                <a:lnTo>
                  <a:pt x="336" y="396"/>
                </a:lnTo>
                <a:lnTo>
                  <a:pt x="335" y="392"/>
                </a:lnTo>
                <a:lnTo>
                  <a:pt x="330" y="387"/>
                </a:lnTo>
                <a:lnTo>
                  <a:pt x="328" y="384"/>
                </a:lnTo>
                <a:lnTo>
                  <a:pt x="324" y="382"/>
                </a:lnTo>
                <a:lnTo>
                  <a:pt x="319" y="382"/>
                </a:lnTo>
                <a:lnTo>
                  <a:pt x="314" y="382"/>
                </a:lnTo>
                <a:lnTo>
                  <a:pt x="304" y="368"/>
                </a:lnTo>
                <a:lnTo>
                  <a:pt x="292" y="356"/>
                </a:lnTo>
                <a:lnTo>
                  <a:pt x="280" y="345"/>
                </a:lnTo>
                <a:lnTo>
                  <a:pt x="266" y="334"/>
                </a:lnTo>
                <a:lnTo>
                  <a:pt x="263" y="338"/>
                </a:lnTo>
                <a:lnTo>
                  <a:pt x="261" y="343"/>
                </a:lnTo>
                <a:lnTo>
                  <a:pt x="260" y="351"/>
                </a:lnTo>
                <a:lnTo>
                  <a:pt x="260" y="360"/>
                </a:lnTo>
                <a:lnTo>
                  <a:pt x="260" y="382"/>
                </a:lnTo>
                <a:lnTo>
                  <a:pt x="260" y="392"/>
                </a:lnTo>
                <a:lnTo>
                  <a:pt x="260" y="403"/>
                </a:lnTo>
                <a:lnTo>
                  <a:pt x="256" y="409"/>
                </a:lnTo>
                <a:lnTo>
                  <a:pt x="253" y="416"/>
                </a:lnTo>
                <a:lnTo>
                  <a:pt x="254" y="420"/>
                </a:lnTo>
                <a:lnTo>
                  <a:pt x="258" y="421"/>
                </a:lnTo>
                <a:lnTo>
                  <a:pt x="266" y="423"/>
                </a:lnTo>
                <a:lnTo>
                  <a:pt x="266" y="437"/>
                </a:lnTo>
                <a:lnTo>
                  <a:pt x="266" y="443"/>
                </a:lnTo>
                <a:lnTo>
                  <a:pt x="270" y="450"/>
                </a:lnTo>
                <a:lnTo>
                  <a:pt x="273" y="455"/>
                </a:lnTo>
                <a:lnTo>
                  <a:pt x="273" y="464"/>
                </a:lnTo>
                <a:lnTo>
                  <a:pt x="270" y="466"/>
                </a:lnTo>
                <a:lnTo>
                  <a:pt x="268" y="469"/>
                </a:lnTo>
                <a:lnTo>
                  <a:pt x="266" y="478"/>
                </a:lnTo>
                <a:lnTo>
                  <a:pt x="219" y="488"/>
                </a:lnTo>
                <a:lnTo>
                  <a:pt x="193" y="491"/>
                </a:lnTo>
                <a:lnTo>
                  <a:pt x="164" y="491"/>
                </a:lnTo>
                <a:lnTo>
                  <a:pt x="159" y="491"/>
                </a:lnTo>
                <a:lnTo>
                  <a:pt x="154" y="489"/>
                </a:lnTo>
                <a:lnTo>
                  <a:pt x="145" y="486"/>
                </a:lnTo>
                <a:lnTo>
                  <a:pt x="137" y="483"/>
                </a:lnTo>
                <a:lnTo>
                  <a:pt x="130" y="483"/>
                </a:lnTo>
                <a:lnTo>
                  <a:pt x="123" y="484"/>
                </a:lnTo>
                <a:lnTo>
                  <a:pt x="114" y="481"/>
                </a:lnTo>
                <a:lnTo>
                  <a:pt x="108" y="476"/>
                </a:lnTo>
                <a:lnTo>
                  <a:pt x="99" y="472"/>
                </a:lnTo>
                <a:lnTo>
                  <a:pt x="94" y="471"/>
                </a:lnTo>
                <a:lnTo>
                  <a:pt x="89" y="471"/>
                </a:lnTo>
                <a:lnTo>
                  <a:pt x="89" y="478"/>
                </a:lnTo>
                <a:lnTo>
                  <a:pt x="89" y="484"/>
                </a:lnTo>
                <a:lnTo>
                  <a:pt x="91" y="489"/>
                </a:lnTo>
                <a:lnTo>
                  <a:pt x="96" y="491"/>
                </a:lnTo>
                <a:lnTo>
                  <a:pt x="96" y="495"/>
                </a:lnTo>
                <a:lnTo>
                  <a:pt x="97" y="496"/>
                </a:lnTo>
                <a:lnTo>
                  <a:pt x="103" y="498"/>
                </a:lnTo>
                <a:lnTo>
                  <a:pt x="108" y="501"/>
                </a:lnTo>
                <a:lnTo>
                  <a:pt x="113" y="505"/>
                </a:lnTo>
                <a:lnTo>
                  <a:pt x="116" y="510"/>
                </a:lnTo>
                <a:lnTo>
                  <a:pt x="123" y="512"/>
                </a:lnTo>
                <a:lnTo>
                  <a:pt x="123" y="515"/>
                </a:lnTo>
                <a:lnTo>
                  <a:pt x="125" y="517"/>
                </a:lnTo>
                <a:lnTo>
                  <a:pt x="130" y="518"/>
                </a:lnTo>
                <a:lnTo>
                  <a:pt x="137" y="518"/>
                </a:lnTo>
                <a:lnTo>
                  <a:pt x="137" y="522"/>
                </a:lnTo>
                <a:lnTo>
                  <a:pt x="138" y="524"/>
                </a:lnTo>
                <a:lnTo>
                  <a:pt x="143" y="525"/>
                </a:lnTo>
                <a:lnTo>
                  <a:pt x="150" y="525"/>
                </a:lnTo>
                <a:lnTo>
                  <a:pt x="150" y="542"/>
                </a:lnTo>
                <a:lnTo>
                  <a:pt x="150" y="559"/>
                </a:lnTo>
                <a:lnTo>
                  <a:pt x="149" y="575"/>
                </a:lnTo>
                <a:lnTo>
                  <a:pt x="147" y="582"/>
                </a:lnTo>
                <a:lnTo>
                  <a:pt x="143" y="587"/>
                </a:lnTo>
                <a:lnTo>
                  <a:pt x="138" y="587"/>
                </a:lnTo>
                <a:lnTo>
                  <a:pt x="135" y="588"/>
                </a:lnTo>
                <a:lnTo>
                  <a:pt x="133" y="592"/>
                </a:lnTo>
                <a:lnTo>
                  <a:pt x="132" y="595"/>
                </a:lnTo>
                <a:lnTo>
                  <a:pt x="130" y="604"/>
                </a:lnTo>
                <a:lnTo>
                  <a:pt x="126" y="605"/>
                </a:lnTo>
                <a:lnTo>
                  <a:pt x="123" y="607"/>
                </a:lnTo>
                <a:lnTo>
                  <a:pt x="116" y="621"/>
                </a:lnTo>
                <a:lnTo>
                  <a:pt x="109" y="635"/>
                </a:lnTo>
                <a:lnTo>
                  <a:pt x="75" y="635"/>
                </a:lnTo>
                <a:lnTo>
                  <a:pt x="75" y="640"/>
                </a:lnTo>
                <a:lnTo>
                  <a:pt x="77" y="645"/>
                </a:lnTo>
                <a:lnTo>
                  <a:pt x="80" y="653"/>
                </a:lnTo>
                <a:lnTo>
                  <a:pt x="84" y="662"/>
                </a:lnTo>
                <a:lnTo>
                  <a:pt x="84" y="669"/>
                </a:lnTo>
                <a:lnTo>
                  <a:pt x="82" y="676"/>
                </a:lnTo>
                <a:lnTo>
                  <a:pt x="82" y="681"/>
                </a:lnTo>
                <a:lnTo>
                  <a:pt x="80" y="686"/>
                </a:lnTo>
                <a:lnTo>
                  <a:pt x="77" y="694"/>
                </a:lnTo>
                <a:lnTo>
                  <a:pt x="74" y="703"/>
                </a:lnTo>
                <a:lnTo>
                  <a:pt x="74" y="710"/>
                </a:lnTo>
                <a:lnTo>
                  <a:pt x="75" y="716"/>
                </a:lnTo>
                <a:lnTo>
                  <a:pt x="75" y="722"/>
                </a:lnTo>
                <a:lnTo>
                  <a:pt x="75" y="727"/>
                </a:lnTo>
                <a:lnTo>
                  <a:pt x="80" y="732"/>
                </a:lnTo>
                <a:lnTo>
                  <a:pt x="82" y="739"/>
                </a:lnTo>
                <a:lnTo>
                  <a:pt x="84" y="744"/>
                </a:lnTo>
                <a:lnTo>
                  <a:pt x="82" y="751"/>
                </a:lnTo>
                <a:lnTo>
                  <a:pt x="82" y="756"/>
                </a:lnTo>
                <a:lnTo>
                  <a:pt x="85" y="757"/>
                </a:lnTo>
                <a:lnTo>
                  <a:pt x="91" y="763"/>
                </a:lnTo>
                <a:lnTo>
                  <a:pt x="94" y="764"/>
                </a:lnTo>
                <a:lnTo>
                  <a:pt x="96" y="768"/>
                </a:lnTo>
                <a:lnTo>
                  <a:pt x="96" y="773"/>
                </a:lnTo>
                <a:lnTo>
                  <a:pt x="96" y="778"/>
                </a:lnTo>
                <a:lnTo>
                  <a:pt x="92" y="780"/>
                </a:lnTo>
                <a:lnTo>
                  <a:pt x="91" y="781"/>
                </a:lnTo>
                <a:lnTo>
                  <a:pt x="89" y="786"/>
                </a:lnTo>
                <a:lnTo>
                  <a:pt x="89" y="798"/>
                </a:lnTo>
                <a:lnTo>
                  <a:pt x="79" y="803"/>
                </a:lnTo>
                <a:lnTo>
                  <a:pt x="67" y="807"/>
                </a:lnTo>
                <a:lnTo>
                  <a:pt x="41" y="812"/>
                </a:lnTo>
                <a:lnTo>
                  <a:pt x="34" y="815"/>
                </a:lnTo>
                <a:lnTo>
                  <a:pt x="31" y="817"/>
                </a:lnTo>
                <a:lnTo>
                  <a:pt x="28" y="819"/>
                </a:lnTo>
                <a:lnTo>
                  <a:pt x="21" y="819"/>
                </a:lnTo>
                <a:lnTo>
                  <a:pt x="10" y="821"/>
                </a:lnTo>
                <a:lnTo>
                  <a:pt x="7" y="821"/>
                </a:lnTo>
                <a:lnTo>
                  <a:pt x="4" y="824"/>
                </a:lnTo>
                <a:lnTo>
                  <a:pt x="2" y="827"/>
                </a:lnTo>
                <a:lnTo>
                  <a:pt x="0" y="832"/>
                </a:lnTo>
                <a:lnTo>
                  <a:pt x="2" y="836"/>
                </a:lnTo>
                <a:lnTo>
                  <a:pt x="4" y="838"/>
                </a:lnTo>
                <a:lnTo>
                  <a:pt x="10" y="839"/>
                </a:lnTo>
                <a:lnTo>
                  <a:pt x="28" y="839"/>
                </a:lnTo>
                <a:lnTo>
                  <a:pt x="31" y="844"/>
                </a:lnTo>
                <a:lnTo>
                  <a:pt x="33" y="851"/>
                </a:lnTo>
                <a:lnTo>
                  <a:pt x="36" y="856"/>
                </a:lnTo>
                <a:lnTo>
                  <a:pt x="38" y="858"/>
                </a:lnTo>
                <a:lnTo>
                  <a:pt x="41" y="860"/>
                </a:lnTo>
                <a:lnTo>
                  <a:pt x="36" y="865"/>
                </a:lnTo>
                <a:lnTo>
                  <a:pt x="31" y="870"/>
                </a:lnTo>
                <a:lnTo>
                  <a:pt x="22" y="872"/>
                </a:lnTo>
                <a:lnTo>
                  <a:pt x="14" y="873"/>
                </a:lnTo>
                <a:lnTo>
                  <a:pt x="16" y="878"/>
                </a:lnTo>
                <a:lnTo>
                  <a:pt x="17" y="880"/>
                </a:lnTo>
                <a:lnTo>
                  <a:pt x="21" y="880"/>
                </a:lnTo>
                <a:lnTo>
                  <a:pt x="26" y="882"/>
                </a:lnTo>
                <a:lnTo>
                  <a:pt x="26" y="885"/>
                </a:lnTo>
                <a:lnTo>
                  <a:pt x="26" y="889"/>
                </a:lnTo>
                <a:lnTo>
                  <a:pt x="28" y="894"/>
                </a:lnTo>
                <a:lnTo>
                  <a:pt x="29" y="894"/>
                </a:lnTo>
                <a:lnTo>
                  <a:pt x="34" y="894"/>
                </a:lnTo>
                <a:lnTo>
                  <a:pt x="38" y="894"/>
                </a:lnTo>
                <a:lnTo>
                  <a:pt x="41" y="894"/>
                </a:lnTo>
                <a:lnTo>
                  <a:pt x="43" y="899"/>
                </a:lnTo>
                <a:lnTo>
                  <a:pt x="46" y="902"/>
                </a:lnTo>
                <a:lnTo>
                  <a:pt x="55" y="907"/>
                </a:lnTo>
                <a:lnTo>
                  <a:pt x="55" y="921"/>
                </a:lnTo>
                <a:lnTo>
                  <a:pt x="58" y="925"/>
                </a:lnTo>
                <a:lnTo>
                  <a:pt x="62" y="928"/>
                </a:lnTo>
                <a:lnTo>
                  <a:pt x="67" y="936"/>
                </a:lnTo>
                <a:lnTo>
                  <a:pt x="72" y="945"/>
                </a:lnTo>
                <a:lnTo>
                  <a:pt x="77" y="947"/>
                </a:lnTo>
                <a:lnTo>
                  <a:pt x="82" y="948"/>
                </a:lnTo>
                <a:lnTo>
                  <a:pt x="82" y="955"/>
                </a:lnTo>
                <a:lnTo>
                  <a:pt x="84" y="960"/>
                </a:lnTo>
                <a:lnTo>
                  <a:pt x="89" y="969"/>
                </a:lnTo>
                <a:lnTo>
                  <a:pt x="89" y="972"/>
                </a:lnTo>
                <a:lnTo>
                  <a:pt x="91" y="974"/>
                </a:lnTo>
                <a:lnTo>
                  <a:pt x="96" y="976"/>
                </a:lnTo>
                <a:lnTo>
                  <a:pt x="99" y="979"/>
                </a:lnTo>
                <a:lnTo>
                  <a:pt x="101" y="981"/>
                </a:lnTo>
                <a:lnTo>
                  <a:pt x="103" y="982"/>
                </a:lnTo>
                <a:lnTo>
                  <a:pt x="103" y="1017"/>
                </a:lnTo>
                <a:lnTo>
                  <a:pt x="108" y="1018"/>
                </a:lnTo>
                <a:lnTo>
                  <a:pt x="111" y="1022"/>
                </a:lnTo>
                <a:lnTo>
                  <a:pt x="116" y="1030"/>
                </a:lnTo>
                <a:lnTo>
                  <a:pt x="121" y="1032"/>
                </a:lnTo>
                <a:lnTo>
                  <a:pt x="126" y="1034"/>
                </a:lnTo>
                <a:lnTo>
                  <a:pt x="130" y="1037"/>
                </a:lnTo>
                <a:lnTo>
                  <a:pt x="130" y="1044"/>
                </a:lnTo>
                <a:lnTo>
                  <a:pt x="157" y="1044"/>
                </a:lnTo>
                <a:lnTo>
                  <a:pt x="157" y="1047"/>
                </a:lnTo>
                <a:lnTo>
                  <a:pt x="159" y="1049"/>
                </a:lnTo>
                <a:lnTo>
                  <a:pt x="164" y="1051"/>
                </a:lnTo>
                <a:lnTo>
                  <a:pt x="174" y="1051"/>
                </a:lnTo>
                <a:lnTo>
                  <a:pt x="183" y="1051"/>
                </a:lnTo>
                <a:lnTo>
                  <a:pt x="190" y="1054"/>
                </a:lnTo>
                <a:lnTo>
                  <a:pt x="195" y="1058"/>
                </a:lnTo>
                <a:lnTo>
                  <a:pt x="200" y="1061"/>
                </a:lnTo>
                <a:lnTo>
                  <a:pt x="205" y="1066"/>
                </a:lnTo>
                <a:lnTo>
                  <a:pt x="212" y="1078"/>
                </a:lnTo>
                <a:lnTo>
                  <a:pt x="212" y="1092"/>
                </a:lnTo>
                <a:lnTo>
                  <a:pt x="212" y="1095"/>
                </a:lnTo>
                <a:lnTo>
                  <a:pt x="213" y="1097"/>
                </a:lnTo>
                <a:lnTo>
                  <a:pt x="219" y="1098"/>
                </a:lnTo>
                <a:lnTo>
                  <a:pt x="222" y="1102"/>
                </a:lnTo>
                <a:lnTo>
                  <a:pt x="224" y="1104"/>
                </a:lnTo>
                <a:lnTo>
                  <a:pt x="225" y="1105"/>
                </a:lnTo>
                <a:lnTo>
                  <a:pt x="225" y="1112"/>
                </a:lnTo>
                <a:lnTo>
                  <a:pt x="227" y="1117"/>
                </a:lnTo>
                <a:lnTo>
                  <a:pt x="232" y="1126"/>
                </a:lnTo>
                <a:lnTo>
                  <a:pt x="237" y="1127"/>
                </a:lnTo>
                <a:lnTo>
                  <a:pt x="241" y="1131"/>
                </a:lnTo>
                <a:lnTo>
                  <a:pt x="246" y="1139"/>
                </a:lnTo>
                <a:lnTo>
                  <a:pt x="260" y="1160"/>
                </a:lnTo>
                <a:lnTo>
                  <a:pt x="265" y="1160"/>
                </a:lnTo>
                <a:lnTo>
                  <a:pt x="266" y="1160"/>
                </a:lnTo>
                <a:lnTo>
                  <a:pt x="270" y="1162"/>
                </a:lnTo>
                <a:lnTo>
                  <a:pt x="275" y="1163"/>
                </a:lnTo>
                <a:lnTo>
                  <a:pt x="278" y="1165"/>
                </a:lnTo>
                <a:lnTo>
                  <a:pt x="278" y="1167"/>
                </a:lnTo>
                <a:lnTo>
                  <a:pt x="283" y="1168"/>
                </a:lnTo>
                <a:lnTo>
                  <a:pt x="287" y="1170"/>
                </a:lnTo>
                <a:lnTo>
                  <a:pt x="290" y="1172"/>
                </a:lnTo>
                <a:lnTo>
                  <a:pt x="292" y="1172"/>
                </a:lnTo>
                <a:lnTo>
                  <a:pt x="295" y="1174"/>
                </a:lnTo>
                <a:lnTo>
                  <a:pt x="297" y="1174"/>
                </a:lnTo>
                <a:lnTo>
                  <a:pt x="301" y="1175"/>
                </a:lnTo>
                <a:lnTo>
                  <a:pt x="306" y="1175"/>
                </a:lnTo>
                <a:lnTo>
                  <a:pt x="313" y="1177"/>
                </a:lnTo>
                <a:lnTo>
                  <a:pt x="316" y="1182"/>
                </a:lnTo>
                <a:lnTo>
                  <a:pt x="319" y="1187"/>
                </a:lnTo>
                <a:lnTo>
                  <a:pt x="323" y="1192"/>
                </a:lnTo>
                <a:lnTo>
                  <a:pt x="324" y="1192"/>
                </a:lnTo>
                <a:lnTo>
                  <a:pt x="324" y="1194"/>
                </a:lnTo>
                <a:lnTo>
                  <a:pt x="328" y="1194"/>
                </a:lnTo>
                <a:lnTo>
                  <a:pt x="335" y="1197"/>
                </a:lnTo>
                <a:lnTo>
                  <a:pt x="340" y="1203"/>
                </a:lnTo>
                <a:lnTo>
                  <a:pt x="345" y="1208"/>
                </a:lnTo>
                <a:lnTo>
                  <a:pt x="348" y="1215"/>
                </a:lnTo>
                <a:lnTo>
                  <a:pt x="348" y="1242"/>
                </a:lnTo>
                <a:lnTo>
                  <a:pt x="355" y="1247"/>
                </a:lnTo>
                <a:lnTo>
                  <a:pt x="362" y="1249"/>
                </a:lnTo>
                <a:lnTo>
                  <a:pt x="369" y="1247"/>
                </a:lnTo>
                <a:lnTo>
                  <a:pt x="376" y="1242"/>
                </a:lnTo>
                <a:lnTo>
                  <a:pt x="381" y="1240"/>
                </a:lnTo>
                <a:lnTo>
                  <a:pt x="382" y="1238"/>
                </a:lnTo>
                <a:lnTo>
                  <a:pt x="382" y="1235"/>
                </a:lnTo>
                <a:lnTo>
                  <a:pt x="434" y="1235"/>
                </a:lnTo>
                <a:lnTo>
                  <a:pt x="435" y="1235"/>
                </a:lnTo>
                <a:lnTo>
                  <a:pt x="442" y="1240"/>
                </a:lnTo>
                <a:lnTo>
                  <a:pt x="449" y="1249"/>
                </a:lnTo>
                <a:lnTo>
                  <a:pt x="457" y="1262"/>
                </a:lnTo>
                <a:lnTo>
                  <a:pt x="459" y="1264"/>
                </a:lnTo>
                <a:lnTo>
                  <a:pt x="464" y="1266"/>
                </a:lnTo>
                <a:lnTo>
                  <a:pt x="466" y="1266"/>
                </a:lnTo>
                <a:lnTo>
                  <a:pt x="466" y="1267"/>
                </a:lnTo>
                <a:lnTo>
                  <a:pt x="468" y="1267"/>
                </a:lnTo>
                <a:lnTo>
                  <a:pt x="469" y="1267"/>
                </a:lnTo>
                <a:lnTo>
                  <a:pt x="469" y="1269"/>
                </a:lnTo>
                <a:lnTo>
                  <a:pt x="471" y="1269"/>
                </a:lnTo>
                <a:lnTo>
                  <a:pt x="473" y="1273"/>
                </a:lnTo>
                <a:lnTo>
                  <a:pt x="474" y="1276"/>
                </a:lnTo>
                <a:lnTo>
                  <a:pt x="476" y="1279"/>
                </a:lnTo>
                <a:lnTo>
                  <a:pt x="478" y="1283"/>
                </a:lnTo>
                <a:lnTo>
                  <a:pt x="485" y="1281"/>
                </a:lnTo>
                <a:lnTo>
                  <a:pt x="492" y="1281"/>
                </a:lnTo>
                <a:lnTo>
                  <a:pt x="505" y="1285"/>
                </a:lnTo>
                <a:lnTo>
                  <a:pt x="514" y="1288"/>
                </a:lnTo>
                <a:lnTo>
                  <a:pt x="517" y="1286"/>
                </a:lnTo>
                <a:lnTo>
                  <a:pt x="519" y="1283"/>
                </a:lnTo>
                <a:lnTo>
                  <a:pt x="526" y="1283"/>
                </a:lnTo>
                <a:lnTo>
                  <a:pt x="532" y="1286"/>
                </a:lnTo>
                <a:lnTo>
                  <a:pt x="536" y="1291"/>
                </a:lnTo>
                <a:lnTo>
                  <a:pt x="539" y="1296"/>
                </a:lnTo>
                <a:lnTo>
                  <a:pt x="556" y="1296"/>
                </a:lnTo>
                <a:lnTo>
                  <a:pt x="563" y="1298"/>
                </a:lnTo>
                <a:lnTo>
                  <a:pt x="565" y="1300"/>
                </a:lnTo>
                <a:lnTo>
                  <a:pt x="567" y="1303"/>
                </a:lnTo>
                <a:lnTo>
                  <a:pt x="580" y="1303"/>
                </a:lnTo>
                <a:lnTo>
                  <a:pt x="582" y="1298"/>
                </a:lnTo>
                <a:lnTo>
                  <a:pt x="587" y="1296"/>
                </a:lnTo>
                <a:lnTo>
                  <a:pt x="594" y="1296"/>
                </a:lnTo>
                <a:lnTo>
                  <a:pt x="601" y="1296"/>
                </a:lnTo>
                <a:lnTo>
                  <a:pt x="606" y="1293"/>
                </a:lnTo>
                <a:lnTo>
                  <a:pt x="613" y="1291"/>
                </a:lnTo>
                <a:lnTo>
                  <a:pt x="621" y="1290"/>
                </a:lnTo>
                <a:lnTo>
                  <a:pt x="631" y="1290"/>
                </a:lnTo>
                <a:lnTo>
                  <a:pt x="640" y="1290"/>
                </a:lnTo>
                <a:lnTo>
                  <a:pt x="648" y="1291"/>
                </a:lnTo>
                <a:lnTo>
                  <a:pt x="657" y="1293"/>
                </a:lnTo>
                <a:lnTo>
                  <a:pt x="662" y="1296"/>
                </a:lnTo>
                <a:lnTo>
                  <a:pt x="665" y="1291"/>
                </a:lnTo>
                <a:lnTo>
                  <a:pt x="669" y="1288"/>
                </a:lnTo>
                <a:lnTo>
                  <a:pt x="674" y="1288"/>
                </a:lnTo>
                <a:lnTo>
                  <a:pt x="681" y="1290"/>
                </a:lnTo>
                <a:lnTo>
                  <a:pt x="693" y="1295"/>
                </a:lnTo>
                <a:lnTo>
                  <a:pt x="698" y="1296"/>
                </a:lnTo>
                <a:lnTo>
                  <a:pt x="703" y="1296"/>
                </a:lnTo>
                <a:lnTo>
                  <a:pt x="703" y="1293"/>
                </a:lnTo>
                <a:lnTo>
                  <a:pt x="705" y="1291"/>
                </a:lnTo>
                <a:lnTo>
                  <a:pt x="710" y="1290"/>
                </a:lnTo>
                <a:lnTo>
                  <a:pt x="713" y="1286"/>
                </a:lnTo>
                <a:lnTo>
                  <a:pt x="715" y="1285"/>
                </a:lnTo>
                <a:lnTo>
                  <a:pt x="717" y="1283"/>
                </a:lnTo>
                <a:lnTo>
                  <a:pt x="722" y="1281"/>
                </a:lnTo>
                <a:lnTo>
                  <a:pt x="725" y="1278"/>
                </a:lnTo>
                <a:lnTo>
                  <a:pt x="730" y="1269"/>
                </a:lnTo>
                <a:lnTo>
                  <a:pt x="735" y="1267"/>
                </a:lnTo>
                <a:lnTo>
                  <a:pt x="739" y="1264"/>
                </a:lnTo>
                <a:lnTo>
                  <a:pt x="742" y="1261"/>
                </a:lnTo>
                <a:lnTo>
                  <a:pt x="744" y="1256"/>
                </a:lnTo>
                <a:lnTo>
                  <a:pt x="746" y="1250"/>
                </a:lnTo>
                <a:lnTo>
                  <a:pt x="749" y="1247"/>
                </a:lnTo>
                <a:lnTo>
                  <a:pt x="752" y="1244"/>
                </a:lnTo>
                <a:lnTo>
                  <a:pt x="758" y="1242"/>
                </a:lnTo>
                <a:lnTo>
                  <a:pt x="761" y="1242"/>
                </a:lnTo>
                <a:lnTo>
                  <a:pt x="763" y="1240"/>
                </a:lnTo>
                <a:lnTo>
                  <a:pt x="763" y="1237"/>
                </a:lnTo>
                <a:lnTo>
                  <a:pt x="764" y="1235"/>
                </a:lnTo>
                <a:lnTo>
                  <a:pt x="768" y="1235"/>
                </a:lnTo>
                <a:lnTo>
                  <a:pt x="771" y="1235"/>
                </a:lnTo>
                <a:lnTo>
                  <a:pt x="771" y="1232"/>
                </a:lnTo>
                <a:lnTo>
                  <a:pt x="771" y="1228"/>
                </a:lnTo>
                <a:lnTo>
                  <a:pt x="775" y="1228"/>
                </a:lnTo>
                <a:lnTo>
                  <a:pt x="776" y="1227"/>
                </a:lnTo>
                <a:lnTo>
                  <a:pt x="778" y="1227"/>
                </a:lnTo>
                <a:lnTo>
                  <a:pt x="780" y="1228"/>
                </a:lnTo>
                <a:lnTo>
                  <a:pt x="783" y="1228"/>
                </a:lnTo>
                <a:lnTo>
                  <a:pt x="788" y="1228"/>
                </a:lnTo>
                <a:lnTo>
                  <a:pt x="794" y="1228"/>
                </a:lnTo>
                <a:lnTo>
                  <a:pt x="799" y="1228"/>
                </a:lnTo>
                <a:lnTo>
                  <a:pt x="800" y="1223"/>
                </a:lnTo>
                <a:lnTo>
                  <a:pt x="802" y="1221"/>
                </a:lnTo>
                <a:lnTo>
                  <a:pt x="804" y="1220"/>
                </a:lnTo>
                <a:lnTo>
                  <a:pt x="805" y="1221"/>
                </a:lnTo>
                <a:lnTo>
                  <a:pt x="807" y="1221"/>
                </a:lnTo>
                <a:lnTo>
                  <a:pt x="809" y="1223"/>
                </a:lnTo>
                <a:lnTo>
                  <a:pt x="814" y="1223"/>
                </a:lnTo>
                <a:lnTo>
                  <a:pt x="817" y="1223"/>
                </a:lnTo>
                <a:lnTo>
                  <a:pt x="823" y="1223"/>
                </a:lnTo>
                <a:lnTo>
                  <a:pt x="828" y="1223"/>
                </a:lnTo>
                <a:lnTo>
                  <a:pt x="831" y="1221"/>
                </a:lnTo>
                <a:lnTo>
                  <a:pt x="833" y="1221"/>
                </a:lnTo>
                <a:lnTo>
                  <a:pt x="833" y="1215"/>
                </a:lnTo>
                <a:lnTo>
                  <a:pt x="840" y="1215"/>
                </a:lnTo>
                <a:lnTo>
                  <a:pt x="852" y="1213"/>
                </a:lnTo>
                <a:lnTo>
                  <a:pt x="862" y="1209"/>
                </a:lnTo>
                <a:lnTo>
                  <a:pt x="881" y="1201"/>
                </a:lnTo>
                <a:lnTo>
                  <a:pt x="882" y="1196"/>
                </a:lnTo>
                <a:lnTo>
                  <a:pt x="886" y="1192"/>
                </a:lnTo>
                <a:lnTo>
                  <a:pt x="894" y="1187"/>
                </a:lnTo>
                <a:lnTo>
                  <a:pt x="896" y="1182"/>
                </a:lnTo>
                <a:lnTo>
                  <a:pt x="898" y="1180"/>
                </a:lnTo>
                <a:lnTo>
                  <a:pt x="901" y="1180"/>
                </a:lnTo>
                <a:lnTo>
                  <a:pt x="903" y="1172"/>
                </a:lnTo>
                <a:lnTo>
                  <a:pt x="904" y="1168"/>
                </a:lnTo>
                <a:lnTo>
                  <a:pt x="908" y="1167"/>
                </a:lnTo>
                <a:lnTo>
                  <a:pt x="956" y="1167"/>
                </a:lnTo>
                <a:lnTo>
                  <a:pt x="956" y="1163"/>
                </a:lnTo>
                <a:lnTo>
                  <a:pt x="957" y="1162"/>
                </a:lnTo>
                <a:lnTo>
                  <a:pt x="962" y="1160"/>
                </a:lnTo>
                <a:lnTo>
                  <a:pt x="966" y="1156"/>
                </a:lnTo>
                <a:lnTo>
                  <a:pt x="968" y="1155"/>
                </a:lnTo>
                <a:lnTo>
                  <a:pt x="969" y="1153"/>
                </a:lnTo>
                <a:lnTo>
                  <a:pt x="978" y="1148"/>
                </a:lnTo>
                <a:lnTo>
                  <a:pt x="985" y="1143"/>
                </a:lnTo>
                <a:lnTo>
                  <a:pt x="996" y="1129"/>
                </a:lnTo>
                <a:lnTo>
                  <a:pt x="1008" y="1115"/>
                </a:lnTo>
                <a:lnTo>
                  <a:pt x="1015" y="1110"/>
                </a:lnTo>
                <a:lnTo>
                  <a:pt x="1024" y="1105"/>
                </a:lnTo>
                <a:lnTo>
                  <a:pt x="1036" y="1100"/>
                </a:lnTo>
                <a:lnTo>
                  <a:pt x="1046" y="1093"/>
                </a:lnTo>
                <a:lnTo>
                  <a:pt x="1058" y="1088"/>
                </a:lnTo>
                <a:lnTo>
                  <a:pt x="1065" y="1086"/>
                </a:lnTo>
                <a:lnTo>
                  <a:pt x="1072" y="1085"/>
                </a:lnTo>
                <a:lnTo>
                  <a:pt x="1078" y="1085"/>
                </a:lnTo>
                <a:lnTo>
                  <a:pt x="1083" y="1086"/>
                </a:lnTo>
                <a:lnTo>
                  <a:pt x="1092" y="1092"/>
                </a:lnTo>
                <a:lnTo>
                  <a:pt x="1100" y="1097"/>
                </a:lnTo>
                <a:lnTo>
                  <a:pt x="1106" y="1098"/>
                </a:lnTo>
                <a:lnTo>
                  <a:pt x="1112" y="1098"/>
                </a:lnTo>
                <a:lnTo>
                  <a:pt x="1118" y="1098"/>
                </a:lnTo>
                <a:lnTo>
                  <a:pt x="1123" y="1098"/>
                </a:lnTo>
                <a:lnTo>
                  <a:pt x="1128" y="1098"/>
                </a:lnTo>
                <a:lnTo>
                  <a:pt x="1133" y="1098"/>
                </a:lnTo>
                <a:lnTo>
                  <a:pt x="1133" y="1092"/>
                </a:lnTo>
                <a:lnTo>
                  <a:pt x="1135" y="1092"/>
                </a:lnTo>
                <a:lnTo>
                  <a:pt x="1140" y="1092"/>
                </a:lnTo>
                <a:lnTo>
                  <a:pt x="1147" y="1092"/>
                </a:lnTo>
                <a:lnTo>
                  <a:pt x="1155" y="1088"/>
                </a:lnTo>
                <a:lnTo>
                  <a:pt x="1162" y="1083"/>
                </a:lnTo>
                <a:lnTo>
                  <a:pt x="1170" y="1080"/>
                </a:lnTo>
                <a:lnTo>
                  <a:pt x="1181" y="1078"/>
                </a:lnTo>
                <a:lnTo>
                  <a:pt x="1230" y="1078"/>
                </a:lnTo>
                <a:lnTo>
                  <a:pt x="1252" y="1080"/>
                </a:lnTo>
                <a:lnTo>
                  <a:pt x="1261" y="1081"/>
                </a:lnTo>
                <a:lnTo>
                  <a:pt x="1269" y="1085"/>
                </a:lnTo>
                <a:lnTo>
                  <a:pt x="1271" y="1080"/>
                </a:lnTo>
                <a:lnTo>
                  <a:pt x="1274" y="1078"/>
                </a:lnTo>
                <a:lnTo>
                  <a:pt x="1283" y="1075"/>
                </a:lnTo>
                <a:lnTo>
                  <a:pt x="1292" y="1071"/>
                </a:lnTo>
                <a:lnTo>
                  <a:pt x="1295" y="1069"/>
                </a:lnTo>
                <a:lnTo>
                  <a:pt x="1297" y="1064"/>
                </a:lnTo>
                <a:lnTo>
                  <a:pt x="1304" y="1064"/>
                </a:lnTo>
                <a:lnTo>
                  <a:pt x="1309" y="1064"/>
                </a:lnTo>
                <a:lnTo>
                  <a:pt x="1310" y="1061"/>
                </a:lnTo>
                <a:lnTo>
                  <a:pt x="1314" y="1058"/>
                </a:lnTo>
                <a:lnTo>
                  <a:pt x="1315" y="1054"/>
                </a:lnTo>
                <a:lnTo>
                  <a:pt x="1319" y="1051"/>
                </a:lnTo>
                <a:lnTo>
                  <a:pt x="1324" y="1051"/>
                </a:lnTo>
                <a:lnTo>
                  <a:pt x="1331" y="1051"/>
                </a:lnTo>
                <a:lnTo>
                  <a:pt x="1341" y="1049"/>
                </a:lnTo>
                <a:lnTo>
                  <a:pt x="1348" y="1049"/>
                </a:lnTo>
                <a:lnTo>
                  <a:pt x="1363" y="1052"/>
                </a:lnTo>
                <a:lnTo>
                  <a:pt x="1377" y="1056"/>
                </a:lnTo>
                <a:lnTo>
                  <a:pt x="1392" y="1058"/>
                </a:lnTo>
                <a:lnTo>
                  <a:pt x="1392" y="1051"/>
                </a:lnTo>
                <a:lnTo>
                  <a:pt x="1392" y="1044"/>
                </a:lnTo>
                <a:lnTo>
                  <a:pt x="1394" y="1039"/>
                </a:lnTo>
                <a:lnTo>
                  <a:pt x="1399" y="1037"/>
                </a:lnTo>
                <a:lnTo>
                  <a:pt x="1403" y="1039"/>
                </a:lnTo>
                <a:lnTo>
                  <a:pt x="1409" y="1040"/>
                </a:lnTo>
                <a:lnTo>
                  <a:pt x="1425" y="1039"/>
                </a:lnTo>
                <a:lnTo>
                  <a:pt x="1440" y="1035"/>
                </a:lnTo>
                <a:lnTo>
                  <a:pt x="1454" y="1030"/>
                </a:lnTo>
                <a:lnTo>
                  <a:pt x="1459" y="1032"/>
                </a:lnTo>
                <a:lnTo>
                  <a:pt x="1462" y="1035"/>
                </a:lnTo>
                <a:lnTo>
                  <a:pt x="1467" y="1037"/>
                </a:lnTo>
                <a:lnTo>
                  <a:pt x="1474" y="1037"/>
                </a:lnTo>
                <a:lnTo>
                  <a:pt x="1476" y="1034"/>
                </a:lnTo>
                <a:lnTo>
                  <a:pt x="1479" y="1032"/>
                </a:lnTo>
                <a:lnTo>
                  <a:pt x="1483" y="1030"/>
                </a:lnTo>
                <a:lnTo>
                  <a:pt x="1488" y="1030"/>
                </a:lnTo>
                <a:lnTo>
                  <a:pt x="1490" y="1025"/>
                </a:lnTo>
                <a:lnTo>
                  <a:pt x="1491" y="1023"/>
                </a:lnTo>
                <a:lnTo>
                  <a:pt x="1495" y="1023"/>
                </a:lnTo>
                <a:lnTo>
                  <a:pt x="1508" y="1023"/>
                </a:lnTo>
                <a:lnTo>
                  <a:pt x="1512" y="1018"/>
                </a:lnTo>
                <a:lnTo>
                  <a:pt x="1515" y="1013"/>
                </a:lnTo>
                <a:lnTo>
                  <a:pt x="1520" y="1011"/>
                </a:lnTo>
                <a:lnTo>
                  <a:pt x="1529" y="1010"/>
                </a:lnTo>
                <a:lnTo>
                  <a:pt x="1532" y="1003"/>
                </a:lnTo>
                <a:lnTo>
                  <a:pt x="1537" y="998"/>
                </a:lnTo>
                <a:lnTo>
                  <a:pt x="1542" y="993"/>
                </a:lnTo>
                <a:lnTo>
                  <a:pt x="1549" y="989"/>
                </a:lnTo>
                <a:lnTo>
                  <a:pt x="1551" y="981"/>
                </a:lnTo>
                <a:lnTo>
                  <a:pt x="1553" y="972"/>
                </a:lnTo>
                <a:lnTo>
                  <a:pt x="1556" y="967"/>
                </a:lnTo>
                <a:lnTo>
                  <a:pt x="1563" y="962"/>
                </a:lnTo>
                <a:lnTo>
                  <a:pt x="1565" y="953"/>
                </a:lnTo>
                <a:lnTo>
                  <a:pt x="1566" y="950"/>
                </a:lnTo>
                <a:lnTo>
                  <a:pt x="1570" y="948"/>
                </a:lnTo>
                <a:lnTo>
                  <a:pt x="1570" y="880"/>
                </a:lnTo>
                <a:lnTo>
                  <a:pt x="1575" y="878"/>
                </a:lnTo>
                <a:lnTo>
                  <a:pt x="1576" y="873"/>
                </a:lnTo>
                <a:lnTo>
                  <a:pt x="1576" y="867"/>
                </a:lnTo>
                <a:lnTo>
                  <a:pt x="1576" y="860"/>
                </a:lnTo>
                <a:lnTo>
                  <a:pt x="1582" y="858"/>
                </a:lnTo>
                <a:lnTo>
                  <a:pt x="1585" y="856"/>
                </a:lnTo>
                <a:lnTo>
                  <a:pt x="1590" y="849"/>
                </a:lnTo>
                <a:lnTo>
                  <a:pt x="1595" y="843"/>
                </a:lnTo>
                <a:lnTo>
                  <a:pt x="1599" y="841"/>
                </a:lnTo>
                <a:lnTo>
                  <a:pt x="1604" y="839"/>
                </a:lnTo>
                <a:lnTo>
                  <a:pt x="1604" y="832"/>
                </a:lnTo>
                <a:lnTo>
                  <a:pt x="1605" y="827"/>
                </a:lnTo>
                <a:lnTo>
                  <a:pt x="1609" y="824"/>
                </a:lnTo>
                <a:lnTo>
                  <a:pt x="1612" y="821"/>
                </a:lnTo>
                <a:lnTo>
                  <a:pt x="1622" y="817"/>
                </a:lnTo>
                <a:lnTo>
                  <a:pt x="1631" y="812"/>
                </a:lnTo>
                <a:lnTo>
                  <a:pt x="1631" y="778"/>
                </a:lnTo>
                <a:lnTo>
                  <a:pt x="1631" y="771"/>
                </a:lnTo>
                <a:lnTo>
                  <a:pt x="1633" y="766"/>
                </a:lnTo>
                <a:lnTo>
                  <a:pt x="1638" y="757"/>
                </a:lnTo>
                <a:lnTo>
                  <a:pt x="1638" y="754"/>
                </a:lnTo>
                <a:lnTo>
                  <a:pt x="1638" y="751"/>
                </a:lnTo>
                <a:lnTo>
                  <a:pt x="1641" y="751"/>
                </a:lnTo>
                <a:lnTo>
                  <a:pt x="1645" y="751"/>
                </a:lnTo>
                <a:lnTo>
                  <a:pt x="1645" y="744"/>
                </a:lnTo>
                <a:lnTo>
                  <a:pt x="1645" y="737"/>
                </a:lnTo>
                <a:lnTo>
                  <a:pt x="1643" y="730"/>
                </a:lnTo>
                <a:lnTo>
                  <a:pt x="1645" y="723"/>
                </a:lnTo>
                <a:lnTo>
                  <a:pt x="1648" y="723"/>
                </a:lnTo>
                <a:lnTo>
                  <a:pt x="1651" y="723"/>
                </a:lnTo>
                <a:lnTo>
                  <a:pt x="1651" y="720"/>
                </a:lnTo>
                <a:lnTo>
                  <a:pt x="1651" y="716"/>
                </a:lnTo>
                <a:lnTo>
                  <a:pt x="1655" y="710"/>
                </a:lnTo>
                <a:lnTo>
                  <a:pt x="1657" y="706"/>
                </a:lnTo>
                <a:lnTo>
                  <a:pt x="1658" y="703"/>
                </a:lnTo>
                <a:lnTo>
                  <a:pt x="1658" y="669"/>
                </a:lnTo>
                <a:lnTo>
                  <a:pt x="1658" y="662"/>
                </a:lnTo>
                <a:lnTo>
                  <a:pt x="1658" y="655"/>
                </a:lnTo>
                <a:lnTo>
                  <a:pt x="1657" y="650"/>
                </a:lnTo>
                <a:lnTo>
                  <a:pt x="1651" y="648"/>
                </a:lnTo>
                <a:lnTo>
                  <a:pt x="1653" y="643"/>
                </a:lnTo>
                <a:lnTo>
                  <a:pt x="1655" y="641"/>
                </a:lnTo>
                <a:lnTo>
                  <a:pt x="1658" y="641"/>
                </a:lnTo>
                <a:lnTo>
                  <a:pt x="1657" y="631"/>
                </a:lnTo>
                <a:lnTo>
                  <a:pt x="1657" y="623"/>
                </a:lnTo>
                <a:lnTo>
                  <a:pt x="1660" y="614"/>
                </a:lnTo>
                <a:lnTo>
                  <a:pt x="1662" y="607"/>
                </a:lnTo>
                <a:lnTo>
                  <a:pt x="1669" y="595"/>
                </a:lnTo>
                <a:lnTo>
                  <a:pt x="1670" y="588"/>
                </a:lnTo>
                <a:lnTo>
                  <a:pt x="1672" y="580"/>
                </a:lnTo>
                <a:lnTo>
                  <a:pt x="1675" y="580"/>
                </a:lnTo>
                <a:lnTo>
                  <a:pt x="1677" y="578"/>
                </a:lnTo>
                <a:lnTo>
                  <a:pt x="1679" y="573"/>
                </a:lnTo>
                <a:lnTo>
                  <a:pt x="1680" y="564"/>
                </a:lnTo>
                <a:lnTo>
                  <a:pt x="1682" y="558"/>
                </a:lnTo>
                <a:lnTo>
                  <a:pt x="1689" y="546"/>
                </a:lnTo>
                <a:lnTo>
                  <a:pt x="1696" y="534"/>
                </a:lnTo>
                <a:lnTo>
                  <a:pt x="1698" y="527"/>
                </a:lnTo>
                <a:lnTo>
                  <a:pt x="1699" y="518"/>
                </a:lnTo>
                <a:lnTo>
                  <a:pt x="1704" y="518"/>
                </a:lnTo>
                <a:lnTo>
                  <a:pt x="1708" y="517"/>
                </a:lnTo>
                <a:lnTo>
                  <a:pt x="1709" y="513"/>
                </a:lnTo>
                <a:lnTo>
                  <a:pt x="1711" y="510"/>
                </a:lnTo>
                <a:lnTo>
                  <a:pt x="1713" y="501"/>
                </a:lnTo>
                <a:lnTo>
                  <a:pt x="1716" y="500"/>
                </a:lnTo>
                <a:lnTo>
                  <a:pt x="1720" y="498"/>
                </a:lnTo>
                <a:lnTo>
                  <a:pt x="1721" y="489"/>
                </a:lnTo>
                <a:lnTo>
                  <a:pt x="1723" y="481"/>
                </a:lnTo>
                <a:lnTo>
                  <a:pt x="1727" y="476"/>
                </a:lnTo>
                <a:lnTo>
                  <a:pt x="1733" y="471"/>
                </a:lnTo>
                <a:lnTo>
                  <a:pt x="1733" y="440"/>
                </a:lnTo>
                <a:lnTo>
                  <a:pt x="1732" y="426"/>
                </a:lnTo>
                <a:lnTo>
                  <a:pt x="1730" y="421"/>
                </a:lnTo>
                <a:lnTo>
                  <a:pt x="1727" y="416"/>
                </a:lnTo>
                <a:lnTo>
                  <a:pt x="1733" y="416"/>
                </a:lnTo>
                <a:lnTo>
                  <a:pt x="1740" y="414"/>
                </a:lnTo>
                <a:lnTo>
                  <a:pt x="1749" y="408"/>
                </a:lnTo>
                <a:lnTo>
                  <a:pt x="1757" y="401"/>
                </a:lnTo>
                <a:lnTo>
                  <a:pt x="1767" y="396"/>
                </a:lnTo>
                <a:lnTo>
                  <a:pt x="1767" y="382"/>
                </a:lnTo>
                <a:lnTo>
                  <a:pt x="1764" y="382"/>
                </a:lnTo>
                <a:lnTo>
                  <a:pt x="1762" y="380"/>
                </a:lnTo>
                <a:lnTo>
                  <a:pt x="1761" y="375"/>
                </a:lnTo>
                <a:lnTo>
                  <a:pt x="1761" y="370"/>
                </a:lnTo>
                <a:lnTo>
                  <a:pt x="1762" y="365"/>
                </a:lnTo>
                <a:lnTo>
                  <a:pt x="1764" y="360"/>
                </a:lnTo>
                <a:lnTo>
                  <a:pt x="1766" y="358"/>
                </a:lnTo>
                <a:lnTo>
                  <a:pt x="1773" y="353"/>
                </a:lnTo>
                <a:lnTo>
                  <a:pt x="1781" y="348"/>
                </a:lnTo>
                <a:lnTo>
                  <a:pt x="1781" y="343"/>
                </a:lnTo>
                <a:lnTo>
                  <a:pt x="1783" y="338"/>
                </a:lnTo>
                <a:lnTo>
                  <a:pt x="1786" y="329"/>
                </a:lnTo>
                <a:lnTo>
                  <a:pt x="1791" y="322"/>
                </a:lnTo>
                <a:lnTo>
                  <a:pt x="1795" y="314"/>
                </a:lnTo>
                <a:lnTo>
                  <a:pt x="1800" y="312"/>
                </a:lnTo>
                <a:lnTo>
                  <a:pt x="1805" y="309"/>
                </a:lnTo>
                <a:lnTo>
                  <a:pt x="1812" y="300"/>
                </a:lnTo>
                <a:lnTo>
                  <a:pt x="1819" y="292"/>
                </a:lnTo>
                <a:lnTo>
                  <a:pt x="1824" y="288"/>
                </a:lnTo>
                <a:lnTo>
                  <a:pt x="1829" y="287"/>
                </a:lnTo>
                <a:lnTo>
                  <a:pt x="1841" y="281"/>
                </a:lnTo>
                <a:lnTo>
                  <a:pt x="1853" y="273"/>
                </a:lnTo>
                <a:lnTo>
                  <a:pt x="1860" y="271"/>
                </a:lnTo>
                <a:lnTo>
                  <a:pt x="1867" y="268"/>
                </a:lnTo>
                <a:lnTo>
                  <a:pt x="1875" y="266"/>
                </a:lnTo>
                <a:lnTo>
                  <a:pt x="1884" y="266"/>
                </a:lnTo>
                <a:lnTo>
                  <a:pt x="1885" y="263"/>
                </a:lnTo>
                <a:lnTo>
                  <a:pt x="1889" y="259"/>
                </a:lnTo>
                <a:lnTo>
                  <a:pt x="1897" y="256"/>
                </a:lnTo>
                <a:lnTo>
                  <a:pt x="1906" y="252"/>
                </a:lnTo>
                <a:lnTo>
                  <a:pt x="1911" y="252"/>
                </a:lnTo>
                <a:lnTo>
                  <a:pt x="1914" y="252"/>
                </a:lnTo>
                <a:lnTo>
                  <a:pt x="1916" y="251"/>
                </a:lnTo>
                <a:lnTo>
                  <a:pt x="1921" y="246"/>
                </a:lnTo>
                <a:lnTo>
                  <a:pt x="1926" y="242"/>
                </a:lnTo>
                <a:lnTo>
                  <a:pt x="1931" y="239"/>
                </a:lnTo>
                <a:lnTo>
                  <a:pt x="1931" y="234"/>
                </a:lnTo>
                <a:lnTo>
                  <a:pt x="1931" y="225"/>
                </a:lnTo>
                <a:lnTo>
                  <a:pt x="1930" y="212"/>
                </a:lnTo>
                <a:lnTo>
                  <a:pt x="1930" y="203"/>
                </a:lnTo>
                <a:lnTo>
                  <a:pt x="1931" y="198"/>
                </a:lnTo>
                <a:lnTo>
                  <a:pt x="1933" y="193"/>
                </a:lnTo>
                <a:lnTo>
                  <a:pt x="1938" y="191"/>
                </a:lnTo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32" name="Freeform 45">
            <a:extLst>
              <a:ext uri="{FF2B5EF4-FFF2-40B4-BE49-F238E27FC236}">
                <a16:creationId xmlns:a16="http://schemas.microsoft.com/office/drawing/2014/main" id="{01E19D32-A54D-463E-BE51-1BCEA1C6C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01" y="5643679"/>
            <a:ext cx="1322446" cy="1190625"/>
          </a:xfrm>
          <a:custGeom>
            <a:avLst/>
            <a:gdLst>
              <a:gd name="T0" fmla="*/ 713768 w 3337"/>
              <a:gd name="T1" fmla="*/ 830833 h 3184"/>
              <a:gd name="T2" fmla="*/ 687839 w 3337"/>
              <a:gd name="T3" fmla="*/ 625645 h 3184"/>
              <a:gd name="T4" fmla="*/ 519660 w 3337"/>
              <a:gd name="T5" fmla="*/ 488852 h 3184"/>
              <a:gd name="T6" fmla="*/ 613653 w 3337"/>
              <a:gd name="T7" fmla="*/ 582807 h 3184"/>
              <a:gd name="T8" fmla="*/ 675594 w 3337"/>
              <a:gd name="T9" fmla="*/ 687201 h 3184"/>
              <a:gd name="T10" fmla="*/ 710166 w 3337"/>
              <a:gd name="T11" fmla="*/ 693681 h 3184"/>
              <a:gd name="T12" fmla="*/ 685318 w 3337"/>
              <a:gd name="T13" fmla="*/ 503971 h 3184"/>
              <a:gd name="T14" fmla="*/ 741857 w 3337"/>
              <a:gd name="T15" fmla="*/ 328301 h 3184"/>
              <a:gd name="T16" fmla="*/ 614373 w 3337"/>
              <a:gd name="T17" fmla="*/ 204468 h 3184"/>
              <a:gd name="T18" fmla="*/ 702604 w 3337"/>
              <a:gd name="T19" fmla="*/ 639324 h 3184"/>
              <a:gd name="T20" fmla="*/ 982781 w 3337"/>
              <a:gd name="T21" fmla="*/ 694401 h 3184"/>
              <a:gd name="T22" fmla="*/ 950730 w 3337"/>
              <a:gd name="T23" fmla="*/ 688281 h 3184"/>
              <a:gd name="T24" fmla="*/ 977739 w 3337"/>
              <a:gd name="T25" fmla="*/ 902109 h 3184"/>
              <a:gd name="T26" fmla="*/ 783632 w 3337"/>
              <a:gd name="T27" fmla="*/ 747318 h 3184"/>
              <a:gd name="T28" fmla="*/ 725292 w 3337"/>
              <a:gd name="T29" fmla="*/ 795195 h 3184"/>
              <a:gd name="T30" fmla="*/ 734655 w 3337"/>
              <a:gd name="T31" fmla="*/ 695841 h 3184"/>
              <a:gd name="T32" fmla="*/ 881946 w 3337"/>
              <a:gd name="T33" fmla="*/ 656243 h 3184"/>
              <a:gd name="T34" fmla="*/ 901753 w 3337"/>
              <a:gd name="T35" fmla="*/ 764957 h 3184"/>
              <a:gd name="T36" fmla="*/ 614373 w 3337"/>
              <a:gd name="T37" fmla="*/ 718519 h 3184"/>
              <a:gd name="T38" fmla="*/ 901753 w 3337"/>
              <a:gd name="T39" fmla="*/ 1049340 h 3184"/>
              <a:gd name="T40" fmla="*/ 695401 w 3337"/>
              <a:gd name="T41" fmla="*/ 1022342 h 3184"/>
              <a:gd name="T42" fmla="*/ 621576 w 3337"/>
              <a:gd name="T43" fmla="*/ 1088578 h 3184"/>
              <a:gd name="T44" fmla="*/ 880866 w 3337"/>
              <a:gd name="T45" fmla="*/ 1086058 h 3184"/>
              <a:gd name="T46" fmla="*/ 565036 w 3337"/>
              <a:gd name="T47" fmla="*/ 690801 h 3184"/>
              <a:gd name="T48" fmla="*/ 624097 w 3337"/>
              <a:gd name="T49" fmla="*/ 614485 h 3184"/>
              <a:gd name="T50" fmla="*/ 445835 w 3337"/>
              <a:gd name="T51" fmla="*/ 518731 h 3184"/>
              <a:gd name="T52" fmla="*/ 509937 w 3337"/>
              <a:gd name="T53" fmla="*/ 454294 h 3184"/>
              <a:gd name="T54" fmla="*/ 426388 w 3337"/>
              <a:gd name="T55" fmla="*/ 243706 h 3184"/>
              <a:gd name="T56" fmla="*/ 532625 w 3337"/>
              <a:gd name="T57" fmla="*/ 326501 h 3184"/>
              <a:gd name="T58" fmla="*/ 540908 w 3337"/>
              <a:gd name="T59" fmla="*/ 292303 h 3184"/>
              <a:gd name="T60" fmla="*/ 549191 w 3337"/>
              <a:gd name="T61" fmla="*/ 253426 h 3184"/>
              <a:gd name="T62" fmla="*/ 684958 w 3337"/>
              <a:gd name="T63" fmla="*/ 133912 h 3184"/>
              <a:gd name="T64" fmla="*/ 842692 w 3337"/>
              <a:gd name="T65" fmla="*/ 61916 h 3184"/>
              <a:gd name="T66" fmla="*/ 738976 w 3337"/>
              <a:gd name="T67" fmla="*/ 73076 h 3184"/>
              <a:gd name="T68" fmla="*/ 434671 w 3337"/>
              <a:gd name="T69" fmla="*/ 118433 h 3184"/>
              <a:gd name="T70" fmla="*/ 265772 w 3337"/>
              <a:gd name="T71" fmla="*/ 222107 h 3184"/>
              <a:gd name="T72" fmla="*/ 167098 w 3337"/>
              <a:gd name="T73" fmla="*/ 327221 h 3184"/>
              <a:gd name="T74" fmla="*/ 176821 w 3337"/>
              <a:gd name="T75" fmla="*/ 528810 h 3184"/>
              <a:gd name="T76" fmla="*/ 177542 w 3337"/>
              <a:gd name="T77" fmla="*/ 596846 h 3184"/>
              <a:gd name="T78" fmla="*/ 251727 w 3337"/>
              <a:gd name="T79" fmla="*/ 639324 h 3184"/>
              <a:gd name="T80" fmla="*/ 451957 w 3337"/>
              <a:gd name="T81" fmla="*/ 620245 h 3184"/>
              <a:gd name="T82" fmla="*/ 369848 w 3337"/>
              <a:gd name="T83" fmla="*/ 627084 h 3184"/>
              <a:gd name="T84" fmla="*/ 302865 w 3337"/>
              <a:gd name="T85" fmla="*/ 744798 h 3184"/>
              <a:gd name="T86" fmla="*/ 413784 w 3337"/>
              <a:gd name="T87" fmla="*/ 858911 h 3184"/>
              <a:gd name="T88" fmla="*/ 513538 w 3337"/>
              <a:gd name="T89" fmla="*/ 883750 h 3184"/>
              <a:gd name="T90" fmla="*/ 480407 w 3337"/>
              <a:gd name="T91" fmla="*/ 764597 h 3184"/>
              <a:gd name="T92" fmla="*/ 547750 w 3337"/>
              <a:gd name="T93" fmla="*/ 720679 h 3184"/>
              <a:gd name="T94" fmla="*/ 576200 w 3337"/>
              <a:gd name="T95" fmla="*/ 659483 h 3184"/>
              <a:gd name="T96" fmla="*/ 1024556 w 3337"/>
              <a:gd name="T97" fmla="*/ 779716 h 3184"/>
              <a:gd name="T98" fmla="*/ 1094420 w 3337"/>
              <a:gd name="T99" fmla="*/ 807434 h 3184"/>
              <a:gd name="T100" fmla="*/ 1196695 w 3337"/>
              <a:gd name="T101" fmla="*/ 823273 h 3184"/>
              <a:gd name="T102" fmla="*/ 1013392 w 3337"/>
              <a:gd name="T103" fmla="*/ 744798 h 3184"/>
              <a:gd name="T104" fmla="*/ 1077854 w 3337"/>
              <a:gd name="T105" fmla="*/ 910028 h 3184"/>
              <a:gd name="T106" fmla="*/ 824326 w 3337"/>
              <a:gd name="T107" fmla="*/ 798795 h 3184"/>
              <a:gd name="T108" fmla="*/ 64462 w 3337"/>
              <a:gd name="T109" fmla="*/ 466534 h 3184"/>
              <a:gd name="T110" fmla="*/ 874744 w 3337"/>
              <a:gd name="T111" fmla="*/ 431616 h 3184"/>
              <a:gd name="T112" fmla="*/ 96513 w 3337"/>
              <a:gd name="T113" fmla="*/ 502172 h 3184"/>
              <a:gd name="T114" fmla="*/ 841972 w 3337"/>
              <a:gd name="T115" fmla="*/ 526650 h 3184"/>
              <a:gd name="T116" fmla="*/ 831168 w 3337"/>
              <a:gd name="T117" fmla="*/ 514051 h 3184"/>
              <a:gd name="T118" fmla="*/ 179342 w 3337"/>
              <a:gd name="T119" fmla="*/ 644003 h 3184"/>
              <a:gd name="T120" fmla="*/ 516059 w 3337"/>
              <a:gd name="T121" fmla="*/ 894549 h 3184"/>
              <a:gd name="T122" fmla="*/ 535506 w 3337"/>
              <a:gd name="T123" fmla="*/ 942067 h 3184"/>
              <a:gd name="T124" fmla="*/ 219316 w 3337"/>
              <a:gd name="T125" fmla="*/ 711680 h 31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3337" h="3184">
                <a:moveTo>
                  <a:pt x="1487" y="1257"/>
                </a:moveTo>
                <a:lnTo>
                  <a:pt x="1492" y="1259"/>
                </a:lnTo>
                <a:lnTo>
                  <a:pt x="1497" y="1264"/>
                </a:lnTo>
                <a:lnTo>
                  <a:pt x="1502" y="1267"/>
                </a:lnTo>
                <a:lnTo>
                  <a:pt x="1508" y="1271"/>
                </a:lnTo>
                <a:lnTo>
                  <a:pt x="1508" y="1264"/>
                </a:lnTo>
                <a:lnTo>
                  <a:pt x="1509" y="1259"/>
                </a:lnTo>
                <a:lnTo>
                  <a:pt x="1514" y="1250"/>
                </a:lnTo>
                <a:lnTo>
                  <a:pt x="1497" y="1250"/>
                </a:lnTo>
                <a:lnTo>
                  <a:pt x="1491" y="1252"/>
                </a:lnTo>
                <a:lnTo>
                  <a:pt x="1489" y="1254"/>
                </a:lnTo>
                <a:lnTo>
                  <a:pt x="1487" y="1257"/>
                </a:lnTo>
                <a:close/>
                <a:moveTo>
                  <a:pt x="1658" y="1168"/>
                </a:moveTo>
                <a:lnTo>
                  <a:pt x="1637" y="1168"/>
                </a:lnTo>
                <a:lnTo>
                  <a:pt x="1641" y="1185"/>
                </a:lnTo>
                <a:lnTo>
                  <a:pt x="1637" y="1203"/>
                </a:lnTo>
                <a:lnTo>
                  <a:pt x="1644" y="1203"/>
                </a:lnTo>
                <a:lnTo>
                  <a:pt x="1649" y="1201"/>
                </a:lnTo>
                <a:lnTo>
                  <a:pt x="1653" y="1199"/>
                </a:lnTo>
                <a:lnTo>
                  <a:pt x="1656" y="1194"/>
                </a:lnTo>
                <a:lnTo>
                  <a:pt x="1658" y="1189"/>
                </a:lnTo>
                <a:lnTo>
                  <a:pt x="1658" y="1182"/>
                </a:lnTo>
                <a:lnTo>
                  <a:pt x="1658" y="1168"/>
                </a:lnTo>
                <a:close/>
                <a:moveTo>
                  <a:pt x="1589" y="1278"/>
                </a:moveTo>
                <a:lnTo>
                  <a:pt x="1596" y="1278"/>
                </a:lnTo>
                <a:lnTo>
                  <a:pt x="1600" y="1276"/>
                </a:lnTo>
                <a:lnTo>
                  <a:pt x="1605" y="1272"/>
                </a:lnTo>
                <a:lnTo>
                  <a:pt x="1610" y="1271"/>
                </a:lnTo>
                <a:lnTo>
                  <a:pt x="1610" y="1264"/>
                </a:lnTo>
                <a:lnTo>
                  <a:pt x="1610" y="1257"/>
                </a:lnTo>
                <a:lnTo>
                  <a:pt x="1612" y="1252"/>
                </a:lnTo>
                <a:lnTo>
                  <a:pt x="1617" y="1250"/>
                </a:lnTo>
                <a:lnTo>
                  <a:pt x="1617" y="1243"/>
                </a:lnTo>
                <a:lnTo>
                  <a:pt x="1618" y="1240"/>
                </a:lnTo>
                <a:lnTo>
                  <a:pt x="1622" y="1235"/>
                </a:lnTo>
                <a:lnTo>
                  <a:pt x="1624" y="1230"/>
                </a:lnTo>
                <a:lnTo>
                  <a:pt x="1622" y="1226"/>
                </a:lnTo>
                <a:lnTo>
                  <a:pt x="1620" y="1223"/>
                </a:lnTo>
                <a:lnTo>
                  <a:pt x="1617" y="1221"/>
                </a:lnTo>
                <a:lnTo>
                  <a:pt x="1617" y="1216"/>
                </a:lnTo>
                <a:lnTo>
                  <a:pt x="1610" y="1216"/>
                </a:lnTo>
                <a:lnTo>
                  <a:pt x="1605" y="1218"/>
                </a:lnTo>
                <a:lnTo>
                  <a:pt x="1603" y="1221"/>
                </a:lnTo>
                <a:lnTo>
                  <a:pt x="1601" y="1225"/>
                </a:lnTo>
                <a:lnTo>
                  <a:pt x="1600" y="1230"/>
                </a:lnTo>
                <a:lnTo>
                  <a:pt x="1598" y="1233"/>
                </a:lnTo>
                <a:lnTo>
                  <a:pt x="1595" y="1237"/>
                </a:lnTo>
                <a:lnTo>
                  <a:pt x="1589" y="1237"/>
                </a:lnTo>
                <a:lnTo>
                  <a:pt x="1589" y="1249"/>
                </a:lnTo>
                <a:lnTo>
                  <a:pt x="1589" y="1261"/>
                </a:lnTo>
                <a:lnTo>
                  <a:pt x="1588" y="1271"/>
                </a:lnTo>
                <a:lnTo>
                  <a:pt x="1583" y="1278"/>
                </a:lnTo>
                <a:lnTo>
                  <a:pt x="1589" y="1278"/>
                </a:lnTo>
                <a:close/>
                <a:moveTo>
                  <a:pt x="1637" y="1243"/>
                </a:moveTo>
                <a:lnTo>
                  <a:pt x="1630" y="1243"/>
                </a:lnTo>
                <a:lnTo>
                  <a:pt x="1627" y="1245"/>
                </a:lnTo>
                <a:lnTo>
                  <a:pt x="1624" y="1249"/>
                </a:lnTo>
                <a:lnTo>
                  <a:pt x="1622" y="1252"/>
                </a:lnTo>
                <a:lnTo>
                  <a:pt x="1618" y="1261"/>
                </a:lnTo>
                <a:lnTo>
                  <a:pt x="1617" y="1271"/>
                </a:lnTo>
                <a:lnTo>
                  <a:pt x="1622" y="1271"/>
                </a:lnTo>
                <a:lnTo>
                  <a:pt x="1627" y="1269"/>
                </a:lnTo>
                <a:lnTo>
                  <a:pt x="1630" y="1267"/>
                </a:lnTo>
                <a:lnTo>
                  <a:pt x="1632" y="1262"/>
                </a:lnTo>
                <a:lnTo>
                  <a:pt x="1636" y="1254"/>
                </a:lnTo>
                <a:lnTo>
                  <a:pt x="1637" y="1243"/>
                </a:lnTo>
                <a:close/>
                <a:moveTo>
                  <a:pt x="1562" y="1305"/>
                </a:moveTo>
                <a:lnTo>
                  <a:pt x="1564" y="1300"/>
                </a:lnTo>
                <a:lnTo>
                  <a:pt x="1566" y="1298"/>
                </a:lnTo>
                <a:lnTo>
                  <a:pt x="1569" y="1298"/>
                </a:lnTo>
                <a:lnTo>
                  <a:pt x="1572" y="1296"/>
                </a:lnTo>
                <a:lnTo>
                  <a:pt x="1574" y="1293"/>
                </a:lnTo>
                <a:lnTo>
                  <a:pt x="1576" y="1290"/>
                </a:lnTo>
                <a:lnTo>
                  <a:pt x="1576" y="1284"/>
                </a:lnTo>
                <a:lnTo>
                  <a:pt x="1564" y="1279"/>
                </a:lnTo>
                <a:lnTo>
                  <a:pt x="1550" y="1276"/>
                </a:lnTo>
                <a:lnTo>
                  <a:pt x="1537" y="1272"/>
                </a:lnTo>
                <a:lnTo>
                  <a:pt x="1521" y="1271"/>
                </a:lnTo>
                <a:lnTo>
                  <a:pt x="1520" y="1276"/>
                </a:lnTo>
                <a:lnTo>
                  <a:pt x="1516" y="1281"/>
                </a:lnTo>
                <a:lnTo>
                  <a:pt x="1514" y="1284"/>
                </a:lnTo>
                <a:lnTo>
                  <a:pt x="1514" y="1291"/>
                </a:lnTo>
                <a:lnTo>
                  <a:pt x="1516" y="1296"/>
                </a:lnTo>
                <a:lnTo>
                  <a:pt x="1518" y="1301"/>
                </a:lnTo>
                <a:lnTo>
                  <a:pt x="1521" y="1305"/>
                </a:lnTo>
                <a:lnTo>
                  <a:pt x="1521" y="1312"/>
                </a:lnTo>
                <a:lnTo>
                  <a:pt x="1533" y="1312"/>
                </a:lnTo>
                <a:lnTo>
                  <a:pt x="1545" y="1312"/>
                </a:lnTo>
                <a:lnTo>
                  <a:pt x="1555" y="1310"/>
                </a:lnTo>
                <a:lnTo>
                  <a:pt x="1562" y="1305"/>
                </a:lnTo>
                <a:close/>
                <a:moveTo>
                  <a:pt x="1965" y="2349"/>
                </a:moveTo>
                <a:lnTo>
                  <a:pt x="1968" y="2344"/>
                </a:lnTo>
                <a:lnTo>
                  <a:pt x="1972" y="2339"/>
                </a:lnTo>
                <a:lnTo>
                  <a:pt x="1982" y="2332"/>
                </a:lnTo>
                <a:lnTo>
                  <a:pt x="1989" y="2330"/>
                </a:lnTo>
                <a:lnTo>
                  <a:pt x="1992" y="2327"/>
                </a:lnTo>
                <a:lnTo>
                  <a:pt x="1997" y="2322"/>
                </a:lnTo>
                <a:lnTo>
                  <a:pt x="1999" y="2315"/>
                </a:lnTo>
                <a:lnTo>
                  <a:pt x="1992" y="2316"/>
                </a:lnTo>
                <a:lnTo>
                  <a:pt x="1987" y="2315"/>
                </a:lnTo>
                <a:lnTo>
                  <a:pt x="1984" y="2311"/>
                </a:lnTo>
                <a:lnTo>
                  <a:pt x="1982" y="2308"/>
                </a:lnTo>
                <a:lnTo>
                  <a:pt x="1978" y="2299"/>
                </a:lnTo>
                <a:lnTo>
                  <a:pt x="1975" y="2296"/>
                </a:lnTo>
                <a:lnTo>
                  <a:pt x="1972" y="2294"/>
                </a:lnTo>
                <a:lnTo>
                  <a:pt x="1970" y="2299"/>
                </a:lnTo>
                <a:lnTo>
                  <a:pt x="1965" y="2301"/>
                </a:lnTo>
                <a:lnTo>
                  <a:pt x="1958" y="2301"/>
                </a:lnTo>
                <a:lnTo>
                  <a:pt x="1951" y="2301"/>
                </a:lnTo>
                <a:lnTo>
                  <a:pt x="1946" y="2303"/>
                </a:lnTo>
                <a:lnTo>
                  <a:pt x="1944" y="2305"/>
                </a:lnTo>
                <a:lnTo>
                  <a:pt x="1941" y="2306"/>
                </a:lnTo>
                <a:lnTo>
                  <a:pt x="1938" y="2308"/>
                </a:lnTo>
                <a:lnTo>
                  <a:pt x="1931" y="2306"/>
                </a:lnTo>
                <a:lnTo>
                  <a:pt x="1926" y="2306"/>
                </a:lnTo>
                <a:lnTo>
                  <a:pt x="1919" y="2310"/>
                </a:lnTo>
                <a:lnTo>
                  <a:pt x="1914" y="2315"/>
                </a:lnTo>
                <a:lnTo>
                  <a:pt x="1909" y="2315"/>
                </a:lnTo>
                <a:lnTo>
                  <a:pt x="1903" y="2315"/>
                </a:lnTo>
                <a:lnTo>
                  <a:pt x="1903" y="2323"/>
                </a:lnTo>
                <a:lnTo>
                  <a:pt x="1902" y="2330"/>
                </a:lnTo>
                <a:lnTo>
                  <a:pt x="1900" y="2337"/>
                </a:lnTo>
                <a:lnTo>
                  <a:pt x="1897" y="2342"/>
                </a:lnTo>
                <a:lnTo>
                  <a:pt x="1902" y="2344"/>
                </a:lnTo>
                <a:lnTo>
                  <a:pt x="1907" y="2345"/>
                </a:lnTo>
                <a:lnTo>
                  <a:pt x="1910" y="2349"/>
                </a:lnTo>
                <a:lnTo>
                  <a:pt x="1910" y="2356"/>
                </a:lnTo>
                <a:lnTo>
                  <a:pt x="1934" y="2349"/>
                </a:lnTo>
                <a:lnTo>
                  <a:pt x="1948" y="2349"/>
                </a:lnTo>
                <a:lnTo>
                  <a:pt x="1965" y="2349"/>
                </a:lnTo>
                <a:close/>
                <a:moveTo>
                  <a:pt x="1924" y="2144"/>
                </a:moveTo>
                <a:lnTo>
                  <a:pt x="1924" y="2149"/>
                </a:lnTo>
                <a:lnTo>
                  <a:pt x="1924" y="2154"/>
                </a:lnTo>
                <a:lnTo>
                  <a:pt x="1927" y="2156"/>
                </a:lnTo>
                <a:lnTo>
                  <a:pt x="1929" y="2158"/>
                </a:lnTo>
                <a:lnTo>
                  <a:pt x="1938" y="2161"/>
                </a:lnTo>
                <a:lnTo>
                  <a:pt x="1941" y="2163"/>
                </a:lnTo>
                <a:lnTo>
                  <a:pt x="1944" y="2165"/>
                </a:lnTo>
                <a:lnTo>
                  <a:pt x="1943" y="2154"/>
                </a:lnTo>
                <a:lnTo>
                  <a:pt x="1944" y="2148"/>
                </a:lnTo>
                <a:lnTo>
                  <a:pt x="1948" y="2142"/>
                </a:lnTo>
                <a:lnTo>
                  <a:pt x="1953" y="2139"/>
                </a:lnTo>
                <a:lnTo>
                  <a:pt x="1958" y="2136"/>
                </a:lnTo>
                <a:lnTo>
                  <a:pt x="1961" y="2131"/>
                </a:lnTo>
                <a:lnTo>
                  <a:pt x="1965" y="2125"/>
                </a:lnTo>
                <a:lnTo>
                  <a:pt x="1965" y="2117"/>
                </a:lnTo>
                <a:lnTo>
                  <a:pt x="1970" y="2115"/>
                </a:lnTo>
                <a:lnTo>
                  <a:pt x="1972" y="2110"/>
                </a:lnTo>
                <a:lnTo>
                  <a:pt x="1972" y="2103"/>
                </a:lnTo>
                <a:lnTo>
                  <a:pt x="1972" y="2096"/>
                </a:lnTo>
                <a:lnTo>
                  <a:pt x="1961" y="2093"/>
                </a:lnTo>
                <a:lnTo>
                  <a:pt x="1955" y="2086"/>
                </a:lnTo>
                <a:lnTo>
                  <a:pt x="1944" y="2083"/>
                </a:lnTo>
                <a:lnTo>
                  <a:pt x="1938" y="2083"/>
                </a:lnTo>
                <a:lnTo>
                  <a:pt x="1931" y="2083"/>
                </a:lnTo>
                <a:lnTo>
                  <a:pt x="1919" y="2089"/>
                </a:lnTo>
                <a:lnTo>
                  <a:pt x="1914" y="2095"/>
                </a:lnTo>
                <a:lnTo>
                  <a:pt x="1910" y="2100"/>
                </a:lnTo>
                <a:lnTo>
                  <a:pt x="1905" y="2105"/>
                </a:lnTo>
                <a:lnTo>
                  <a:pt x="1903" y="2112"/>
                </a:lnTo>
                <a:lnTo>
                  <a:pt x="1902" y="2120"/>
                </a:lnTo>
                <a:lnTo>
                  <a:pt x="1903" y="2131"/>
                </a:lnTo>
                <a:lnTo>
                  <a:pt x="1897" y="2132"/>
                </a:lnTo>
                <a:lnTo>
                  <a:pt x="1893" y="2134"/>
                </a:lnTo>
                <a:lnTo>
                  <a:pt x="1890" y="2137"/>
                </a:lnTo>
                <a:lnTo>
                  <a:pt x="1890" y="2144"/>
                </a:lnTo>
                <a:lnTo>
                  <a:pt x="1924" y="2144"/>
                </a:lnTo>
                <a:close/>
                <a:moveTo>
                  <a:pt x="1787" y="1748"/>
                </a:moveTo>
                <a:lnTo>
                  <a:pt x="1781" y="1754"/>
                </a:lnTo>
                <a:lnTo>
                  <a:pt x="1777" y="1759"/>
                </a:lnTo>
                <a:lnTo>
                  <a:pt x="1776" y="1767"/>
                </a:lnTo>
                <a:lnTo>
                  <a:pt x="1774" y="1776"/>
                </a:lnTo>
                <a:lnTo>
                  <a:pt x="1794" y="1776"/>
                </a:lnTo>
                <a:lnTo>
                  <a:pt x="1796" y="1771"/>
                </a:lnTo>
                <a:lnTo>
                  <a:pt x="1798" y="1769"/>
                </a:lnTo>
                <a:lnTo>
                  <a:pt x="1801" y="1769"/>
                </a:lnTo>
                <a:lnTo>
                  <a:pt x="1810" y="1769"/>
                </a:lnTo>
                <a:lnTo>
                  <a:pt x="1811" y="1767"/>
                </a:lnTo>
                <a:lnTo>
                  <a:pt x="1811" y="1765"/>
                </a:lnTo>
                <a:lnTo>
                  <a:pt x="1810" y="1760"/>
                </a:lnTo>
                <a:lnTo>
                  <a:pt x="1808" y="1755"/>
                </a:lnTo>
                <a:lnTo>
                  <a:pt x="1803" y="1754"/>
                </a:lnTo>
                <a:lnTo>
                  <a:pt x="1801" y="1752"/>
                </a:lnTo>
                <a:lnTo>
                  <a:pt x="1801" y="1748"/>
                </a:lnTo>
                <a:lnTo>
                  <a:pt x="1787" y="1748"/>
                </a:lnTo>
                <a:close/>
                <a:moveTo>
                  <a:pt x="1849" y="1783"/>
                </a:moveTo>
                <a:lnTo>
                  <a:pt x="1849" y="1765"/>
                </a:lnTo>
                <a:lnTo>
                  <a:pt x="1851" y="1759"/>
                </a:lnTo>
                <a:lnTo>
                  <a:pt x="1852" y="1757"/>
                </a:lnTo>
                <a:lnTo>
                  <a:pt x="1856" y="1755"/>
                </a:lnTo>
                <a:lnTo>
                  <a:pt x="1857" y="1757"/>
                </a:lnTo>
                <a:lnTo>
                  <a:pt x="1859" y="1759"/>
                </a:lnTo>
                <a:lnTo>
                  <a:pt x="1862" y="1762"/>
                </a:lnTo>
                <a:lnTo>
                  <a:pt x="1868" y="1764"/>
                </a:lnTo>
                <a:lnTo>
                  <a:pt x="1869" y="1765"/>
                </a:lnTo>
                <a:lnTo>
                  <a:pt x="1869" y="1769"/>
                </a:lnTo>
                <a:lnTo>
                  <a:pt x="1890" y="1769"/>
                </a:lnTo>
                <a:lnTo>
                  <a:pt x="1893" y="1764"/>
                </a:lnTo>
                <a:lnTo>
                  <a:pt x="1897" y="1759"/>
                </a:lnTo>
                <a:lnTo>
                  <a:pt x="1900" y="1755"/>
                </a:lnTo>
                <a:lnTo>
                  <a:pt x="1903" y="1748"/>
                </a:lnTo>
                <a:lnTo>
                  <a:pt x="1907" y="1747"/>
                </a:lnTo>
                <a:lnTo>
                  <a:pt x="1909" y="1745"/>
                </a:lnTo>
                <a:lnTo>
                  <a:pt x="1910" y="1738"/>
                </a:lnTo>
                <a:lnTo>
                  <a:pt x="1912" y="1731"/>
                </a:lnTo>
                <a:lnTo>
                  <a:pt x="1914" y="1730"/>
                </a:lnTo>
                <a:lnTo>
                  <a:pt x="1917" y="1728"/>
                </a:lnTo>
                <a:lnTo>
                  <a:pt x="1917" y="1707"/>
                </a:lnTo>
                <a:lnTo>
                  <a:pt x="1915" y="1707"/>
                </a:lnTo>
                <a:lnTo>
                  <a:pt x="1914" y="1706"/>
                </a:lnTo>
                <a:lnTo>
                  <a:pt x="1912" y="1701"/>
                </a:lnTo>
                <a:lnTo>
                  <a:pt x="1912" y="1697"/>
                </a:lnTo>
                <a:lnTo>
                  <a:pt x="1914" y="1696"/>
                </a:lnTo>
                <a:lnTo>
                  <a:pt x="1917" y="1694"/>
                </a:lnTo>
                <a:lnTo>
                  <a:pt x="1922" y="1685"/>
                </a:lnTo>
                <a:lnTo>
                  <a:pt x="1924" y="1680"/>
                </a:lnTo>
                <a:lnTo>
                  <a:pt x="1924" y="1673"/>
                </a:lnTo>
                <a:lnTo>
                  <a:pt x="1915" y="1672"/>
                </a:lnTo>
                <a:lnTo>
                  <a:pt x="1910" y="1670"/>
                </a:lnTo>
                <a:lnTo>
                  <a:pt x="1905" y="1667"/>
                </a:lnTo>
                <a:lnTo>
                  <a:pt x="1897" y="1667"/>
                </a:lnTo>
                <a:lnTo>
                  <a:pt x="1895" y="1670"/>
                </a:lnTo>
                <a:lnTo>
                  <a:pt x="1893" y="1672"/>
                </a:lnTo>
                <a:lnTo>
                  <a:pt x="1888" y="1673"/>
                </a:lnTo>
                <a:lnTo>
                  <a:pt x="1876" y="1673"/>
                </a:lnTo>
                <a:lnTo>
                  <a:pt x="1874" y="1679"/>
                </a:lnTo>
                <a:lnTo>
                  <a:pt x="1873" y="1680"/>
                </a:lnTo>
                <a:lnTo>
                  <a:pt x="1869" y="1680"/>
                </a:lnTo>
                <a:lnTo>
                  <a:pt x="1842" y="1680"/>
                </a:lnTo>
                <a:lnTo>
                  <a:pt x="1830" y="1679"/>
                </a:lnTo>
                <a:lnTo>
                  <a:pt x="1825" y="1677"/>
                </a:lnTo>
                <a:lnTo>
                  <a:pt x="1822" y="1673"/>
                </a:lnTo>
                <a:lnTo>
                  <a:pt x="1816" y="1672"/>
                </a:lnTo>
                <a:lnTo>
                  <a:pt x="1815" y="1670"/>
                </a:lnTo>
                <a:lnTo>
                  <a:pt x="1815" y="1667"/>
                </a:lnTo>
                <a:lnTo>
                  <a:pt x="1811" y="1660"/>
                </a:lnTo>
                <a:lnTo>
                  <a:pt x="1806" y="1655"/>
                </a:lnTo>
                <a:lnTo>
                  <a:pt x="1801" y="1650"/>
                </a:lnTo>
                <a:lnTo>
                  <a:pt x="1794" y="1646"/>
                </a:lnTo>
                <a:lnTo>
                  <a:pt x="1793" y="1639"/>
                </a:lnTo>
                <a:lnTo>
                  <a:pt x="1791" y="1632"/>
                </a:lnTo>
                <a:lnTo>
                  <a:pt x="1787" y="1627"/>
                </a:lnTo>
                <a:lnTo>
                  <a:pt x="1787" y="1619"/>
                </a:lnTo>
                <a:lnTo>
                  <a:pt x="1784" y="1617"/>
                </a:lnTo>
                <a:lnTo>
                  <a:pt x="1781" y="1615"/>
                </a:lnTo>
                <a:lnTo>
                  <a:pt x="1777" y="1614"/>
                </a:lnTo>
                <a:lnTo>
                  <a:pt x="1774" y="1612"/>
                </a:lnTo>
                <a:lnTo>
                  <a:pt x="1772" y="1615"/>
                </a:lnTo>
                <a:lnTo>
                  <a:pt x="1770" y="1617"/>
                </a:lnTo>
                <a:lnTo>
                  <a:pt x="1767" y="1615"/>
                </a:lnTo>
                <a:lnTo>
                  <a:pt x="1767" y="1612"/>
                </a:lnTo>
                <a:lnTo>
                  <a:pt x="1765" y="1590"/>
                </a:lnTo>
                <a:lnTo>
                  <a:pt x="1762" y="1569"/>
                </a:lnTo>
                <a:lnTo>
                  <a:pt x="1758" y="1549"/>
                </a:lnTo>
                <a:lnTo>
                  <a:pt x="1758" y="1537"/>
                </a:lnTo>
                <a:lnTo>
                  <a:pt x="1760" y="1523"/>
                </a:lnTo>
                <a:lnTo>
                  <a:pt x="1755" y="1521"/>
                </a:lnTo>
                <a:lnTo>
                  <a:pt x="1753" y="1520"/>
                </a:lnTo>
                <a:lnTo>
                  <a:pt x="1753" y="1516"/>
                </a:lnTo>
                <a:lnTo>
                  <a:pt x="1741" y="1509"/>
                </a:lnTo>
                <a:lnTo>
                  <a:pt x="1738" y="1504"/>
                </a:lnTo>
                <a:lnTo>
                  <a:pt x="1733" y="1499"/>
                </a:lnTo>
                <a:lnTo>
                  <a:pt x="1729" y="1492"/>
                </a:lnTo>
                <a:lnTo>
                  <a:pt x="1728" y="1486"/>
                </a:lnTo>
                <a:lnTo>
                  <a:pt x="1726" y="1477"/>
                </a:lnTo>
                <a:lnTo>
                  <a:pt x="1726" y="1469"/>
                </a:lnTo>
                <a:lnTo>
                  <a:pt x="1685" y="1469"/>
                </a:lnTo>
                <a:lnTo>
                  <a:pt x="1680" y="1467"/>
                </a:lnTo>
                <a:lnTo>
                  <a:pt x="1678" y="1465"/>
                </a:lnTo>
                <a:lnTo>
                  <a:pt x="1678" y="1462"/>
                </a:lnTo>
                <a:lnTo>
                  <a:pt x="1673" y="1458"/>
                </a:lnTo>
                <a:lnTo>
                  <a:pt x="1670" y="1457"/>
                </a:lnTo>
                <a:lnTo>
                  <a:pt x="1666" y="1458"/>
                </a:lnTo>
                <a:lnTo>
                  <a:pt x="1665" y="1462"/>
                </a:lnTo>
                <a:lnTo>
                  <a:pt x="1663" y="1467"/>
                </a:lnTo>
                <a:lnTo>
                  <a:pt x="1661" y="1469"/>
                </a:lnTo>
                <a:lnTo>
                  <a:pt x="1658" y="1469"/>
                </a:lnTo>
                <a:lnTo>
                  <a:pt x="1646" y="1474"/>
                </a:lnTo>
                <a:lnTo>
                  <a:pt x="1634" y="1475"/>
                </a:lnTo>
                <a:lnTo>
                  <a:pt x="1622" y="1475"/>
                </a:lnTo>
                <a:lnTo>
                  <a:pt x="1610" y="1472"/>
                </a:lnTo>
                <a:lnTo>
                  <a:pt x="1598" y="1469"/>
                </a:lnTo>
                <a:lnTo>
                  <a:pt x="1588" y="1465"/>
                </a:lnTo>
                <a:lnTo>
                  <a:pt x="1569" y="1455"/>
                </a:lnTo>
                <a:lnTo>
                  <a:pt x="1564" y="1453"/>
                </a:lnTo>
                <a:lnTo>
                  <a:pt x="1562" y="1451"/>
                </a:lnTo>
                <a:lnTo>
                  <a:pt x="1562" y="1448"/>
                </a:lnTo>
                <a:lnTo>
                  <a:pt x="1521" y="1448"/>
                </a:lnTo>
                <a:lnTo>
                  <a:pt x="1521" y="1443"/>
                </a:lnTo>
                <a:lnTo>
                  <a:pt x="1520" y="1440"/>
                </a:lnTo>
                <a:lnTo>
                  <a:pt x="1516" y="1438"/>
                </a:lnTo>
                <a:lnTo>
                  <a:pt x="1513" y="1436"/>
                </a:lnTo>
                <a:lnTo>
                  <a:pt x="1504" y="1434"/>
                </a:lnTo>
                <a:lnTo>
                  <a:pt x="1502" y="1431"/>
                </a:lnTo>
                <a:lnTo>
                  <a:pt x="1501" y="1428"/>
                </a:lnTo>
                <a:lnTo>
                  <a:pt x="1487" y="1421"/>
                </a:lnTo>
                <a:lnTo>
                  <a:pt x="1473" y="1414"/>
                </a:lnTo>
                <a:lnTo>
                  <a:pt x="1468" y="1405"/>
                </a:lnTo>
                <a:lnTo>
                  <a:pt x="1462" y="1399"/>
                </a:lnTo>
                <a:lnTo>
                  <a:pt x="1456" y="1390"/>
                </a:lnTo>
                <a:lnTo>
                  <a:pt x="1453" y="1380"/>
                </a:lnTo>
                <a:lnTo>
                  <a:pt x="1448" y="1378"/>
                </a:lnTo>
                <a:lnTo>
                  <a:pt x="1446" y="1376"/>
                </a:lnTo>
                <a:lnTo>
                  <a:pt x="1446" y="1373"/>
                </a:lnTo>
                <a:lnTo>
                  <a:pt x="1446" y="1359"/>
                </a:lnTo>
                <a:lnTo>
                  <a:pt x="1443" y="1358"/>
                </a:lnTo>
                <a:lnTo>
                  <a:pt x="1441" y="1354"/>
                </a:lnTo>
                <a:lnTo>
                  <a:pt x="1439" y="1346"/>
                </a:lnTo>
                <a:lnTo>
                  <a:pt x="1434" y="1346"/>
                </a:lnTo>
                <a:lnTo>
                  <a:pt x="1431" y="1344"/>
                </a:lnTo>
                <a:lnTo>
                  <a:pt x="1427" y="1342"/>
                </a:lnTo>
                <a:lnTo>
                  <a:pt x="1426" y="1339"/>
                </a:lnTo>
                <a:lnTo>
                  <a:pt x="1412" y="1339"/>
                </a:lnTo>
                <a:lnTo>
                  <a:pt x="1400" y="1341"/>
                </a:lnTo>
                <a:lnTo>
                  <a:pt x="1388" y="1344"/>
                </a:lnTo>
                <a:lnTo>
                  <a:pt x="1380" y="1347"/>
                </a:lnTo>
                <a:lnTo>
                  <a:pt x="1363" y="1358"/>
                </a:lnTo>
                <a:lnTo>
                  <a:pt x="1354" y="1363"/>
                </a:lnTo>
                <a:lnTo>
                  <a:pt x="1344" y="1366"/>
                </a:lnTo>
                <a:lnTo>
                  <a:pt x="1340" y="1375"/>
                </a:lnTo>
                <a:lnTo>
                  <a:pt x="1337" y="1383"/>
                </a:lnTo>
                <a:lnTo>
                  <a:pt x="1334" y="1392"/>
                </a:lnTo>
                <a:lnTo>
                  <a:pt x="1330" y="1400"/>
                </a:lnTo>
                <a:lnTo>
                  <a:pt x="1269" y="1441"/>
                </a:lnTo>
                <a:lnTo>
                  <a:pt x="1260" y="1446"/>
                </a:lnTo>
                <a:lnTo>
                  <a:pt x="1257" y="1450"/>
                </a:lnTo>
                <a:lnTo>
                  <a:pt x="1255" y="1455"/>
                </a:lnTo>
                <a:lnTo>
                  <a:pt x="1260" y="1455"/>
                </a:lnTo>
                <a:lnTo>
                  <a:pt x="1265" y="1457"/>
                </a:lnTo>
                <a:lnTo>
                  <a:pt x="1274" y="1460"/>
                </a:lnTo>
                <a:lnTo>
                  <a:pt x="1283" y="1463"/>
                </a:lnTo>
                <a:lnTo>
                  <a:pt x="1289" y="1463"/>
                </a:lnTo>
                <a:lnTo>
                  <a:pt x="1296" y="1462"/>
                </a:lnTo>
                <a:lnTo>
                  <a:pt x="1296" y="1457"/>
                </a:lnTo>
                <a:lnTo>
                  <a:pt x="1298" y="1451"/>
                </a:lnTo>
                <a:lnTo>
                  <a:pt x="1300" y="1446"/>
                </a:lnTo>
                <a:lnTo>
                  <a:pt x="1301" y="1445"/>
                </a:lnTo>
                <a:lnTo>
                  <a:pt x="1308" y="1440"/>
                </a:lnTo>
                <a:lnTo>
                  <a:pt x="1317" y="1434"/>
                </a:lnTo>
                <a:lnTo>
                  <a:pt x="1317" y="1438"/>
                </a:lnTo>
                <a:lnTo>
                  <a:pt x="1318" y="1440"/>
                </a:lnTo>
                <a:lnTo>
                  <a:pt x="1323" y="1441"/>
                </a:lnTo>
                <a:lnTo>
                  <a:pt x="1337" y="1441"/>
                </a:lnTo>
                <a:lnTo>
                  <a:pt x="1364" y="1441"/>
                </a:lnTo>
                <a:lnTo>
                  <a:pt x="1368" y="1445"/>
                </a:lnTo>
                <a:lnTo>
                  <a:pt x="1371" y="1448"/>
                </a:lnTo>
                <a:lnTo>
                  <a:pt x="1380" y="1453"/>
                </a:lnTo>
                <a:lnTo>
                  <a:pt x="1387" y="1460"/>
                </a:lnTo>
                <a:lnTo>
                  <a:pt x="1390" y="1463"/>
                </a:lnTo>
                <a:lnTo>
                  <a:pt x="1392" y="1469"/>
                </a:lnTo>
                <a:lnTo>
                  <a:pt x="1397" y="1469"/>
                </a:lnTo>
                <a:lnTo>
                  <a:pt x="1404" y="1469"/>
                </a:lnTo>
                <a:lnTo>
                  <a:pt x="1412" y="1472"/>
                </a:lnTo>
                <a:lnTo>
                  <a:pt x="1419" y="1477"/>
                </a:lnTo>
                <a:lnTo>
                  <a:pt x="1426" y="1482"/>
                </a:lnTo>
                <a:lnTo>
                  <a:pt x="1453" y="1496"/>
                </a:lnTo>
                <a:lnTo>
                  <a:pt x="1458" y="1498"/>
                </a:lnTo>
                <a:lnTo>
                  <a:pt x="1460" y="1499"/>
                </a:lnTo>
                <a:lnTo>
                  <a:pt x="1460" y="1503"/>
                </a:lnTo>
                <a:lnTo>
                  <a:pt x="1465" y="1504"/>
                </a:lnTo>
                <a:lnTo>
                  <a:pt x="1467" y="1506"/>
                </a:lnTo>
                <a:lnTo>
                  <a:pt x="1467" y="1509"/>
                </a:lnTo>
                <a:lnTo>
                  <a:pt x="1470" y="1516"/>
                </a:lnTo>
                <a:lnTo>
                  <a:pt x="1475" y="1521"/>
                </a:lnTo>
                <a:lnTo>
                  <a:pt x="1480" y="1527"/>
                </a:lnTo>
                <a:lnTo>
                  <a:pt x="1487" y="1530"/>
                </a:lnTo>
                <a:lnTo>
                  <a:pt x="1492" y="1532"/>
                </a:lnTo>
                <a:lnTo>
                  <a:pt x="1494" y="1533"/>
                </a:lnTo>
                <a:lnTo>
                  <a:pt x="1494" y="1537"/>
                </a:lnTo>
                <a:lnTo>
                  <a:pt x="1528" y="1537"/>
                </a:lnTo>
                <a:lnTo>
                  <a:pt x="1526" y="1544"/>
                </a:lnTo>
                <a:lnTo>
                  <a:pt x="1528" y="1549"/>
                </a:lnTo>
                <a:lnTo>
                  <a:pt x="1531" y="1552"/>
                </a:lnTo>
                <a:lnTo>
                  <a:pt x="1535" y="1554"/>
                </a:lnTo>
                <a:lnTo>
                  <a:pt x="1543" y="1557"/>
                </a:lnTo>
                <a:lnTo>
                  <a:pt x="1547" y="1561"/>
                </a:lnTo>
                <a:lnTo>
                  <a:pt x="1549" y="1564"/>
                </a:lnTo>
                <a:lnTo>
                  <a:pt x="1549" y="1571"/>
                </a:lnTo>
                <a:lnTo>
                  <a:pt x="1549" y="1578"/>
                </a:lnTo>
                <a:lnTo>
                  <a:pt x="1545" y="1583"/>
                </a:lnTo>
                <a:lnTo>
                  <a:pt x="1543" y="1585"/>
                </a:lnTo>
                <a:lnTo>
                  <a:pt x="1542" y="1585"/>
                </a:lnTo>
                <a:lnTo>
                  <a:pt x="1543" y="1588"/>
                </a:lnTo>
                <a:lnTo>
                  <a:pt x="1545" y="1591"/>
                </a:lnTo>
                <a:lnTo>
                  <a:pt x="1549" y="1595"/>
                </a:lnTo>
                <a:lnTo>
                  <a:pt x="1549" y="1598"/>
                </a:lnTo>
                <a:lnTo>
                  <a:pt x="1557" y="1603"/>
                </a:lnTo>
                <a:lnTo>
                  <a:pt x="1560" y="1607"/>
                </a:lnTo>
                <a:lnTo>
                  <a:pt x="1562" y="1612"/>
                </a:lnTo>
                <a:lnTo>
                  <a:pt x="1579" y="1612"/>
                </a:lnTo>
                <a:lnTo>
                  <a:pt x="1596" y="1612"/>
                </a:lnTo>
                <a:lnTo>
                  <a:pt x="1610" y="1609"/>
                </a:lnTo>
                <a:lnTo>
                  <a:pt x="1624" y="1605"/>
                </a:lnTo>
                <a:lnTo>
                  <a:pt x="1651" y="1605"/>
                </a:lnTo>
                <a:lnTo>
                  <a:pt x="1656" y="1605"/>
                </a:lnTo>
                <a:lnTo>
                  <a:pt x="1659" y="1607"/>
                </a:lnTo>
                <a:lnTo>
                  <a:pt x="1663" y="1609"/>
                </a:lnTo>
                <a:lnTo>
                  <a:pt x="1665" y="1612"/>
                </a:lnTo>
                <a:lnTo>
                  <a:pt x="1671" y="1614"/>
                </a:lnTo>
                <a:lnTo>
                  <a:pt x="1675" y="1614"/>
                </a:lnTo>
                <a:lnTo>
                  <a:pt x="1683" y="1610"/>
                </a:lnTo>
                <a:lnTo>
                  <a:pt x="1689" y="1605"/>
                </a:lnTo>
                <a:lnTo>
                  <a:pt x="1694" y="1605"/>
                </a:lnTo>
                <a:lnTo>
                  <a:pt x="1699" y="1605"/>
                </a:lnTo>
                <a:lnTo>
                  <a:pt x="1699" y="1610"/>
                </a:lnTo>
                <a:lnTo>
                  <a:pt x="1699" y="1615"/>
                </a:lnTo>
                <a:lnTo>
                  <a:pt x="1702" y="1617"/>
                </a:lnTo>
                <a:lnTo>
                  <a:pt x="1704" y="1619"/>
                </a:lnTo>
                <a:lnTo>
                  <a:pt x="1712" y="1622"/>
                </a:lnTo>
                <a:lnTo>
                  <a:pt x="1716" y="1624"/>
                </a:lnTo>
                <a:lnTo>
                  <a:pt x="1719" y="1626"/>
                </a:lnTo>
                <a:lnTo>
                  <a:pt x="1719" y="1631"/>
                </a:lnTo>
                <a:lnTo>
                  <a:pt x="1719" y="1636"/>
                </a:lnTo>
                <a:lnTo>
                  <a:pt x="1723" y="1638"/>
                </a:lnTo>
                <a:lnTo>
                  <a:pt x="1724" y="1639"/>
                </a:lnTo>
                <a:lnTo>
                  <a:pt x="1733" y="1643"/>
                </a:lnTo>
                <a:lnTo>
                  <a:pt x="1736" y="1644"/>
                </a:lnTo>
                <a:lnTo>
                  <a:pt x="1740" y="1646"/>
                </a:lnTo>
                <a:lnTo>
                  <a:pt x="1740" y="1651"/>
                </a:lnTo>
                <a:lnTo>
                  <a:pt x="1740" y="1656"/>
                </a:lnTo>
                <a:lnTo>
                  <a:pt x="1743" y="1658"/>
                </a:lnTo>
                <a:lnTo>
                  <a:pt x="1745" y="1660"/>
                </a:lnTo>
                <a:lnTo>
                  <a:pt x="1753" y="1663"/>
                </a:lnTo>
                <a:lnTo>
                  <a:pt x="1757" y="1665"/>
                </a:lnTo>
                <a:lnTo>
                  <a:pt x="1760" y="1667"/>
                </a:lnTo>
                <a:lnTo>
                  <a:pt x="1764" y="1672"/>
                </a:lnTo>
                <a:lnTo>
                  <a:pt x="1767" y="1677"/>
                </a:lnTo>
                <a:lnTo>
                  <a:pt x="1770" y="1680"/>
                </a:lnTo>
                <a:lnTo>
                  <a:pt x="1774" y="1687"/>
                </a:lnTo>
                <a:lnTo>
                  <a:pt x="1774" y="1714"/>
                </a:lnTo>
                <a:lnTo>
                  <a:pt x="1781" y="1716"/>
                </a:lnTo>
                <a:lnTo>
                  <a:pt x="1787" y="1718"/>
                </a:lnTo>
                <a:lnTo>
                  <a:pt x="1791" y="1723"/>
                </a:lnTo>
                <a:lnTo>
                  <a:pt x="1794" y="1728"/>
                </a:lnTo>
                <a:lnTo>
                  <a:pt x="1803" y="1728"/>
                </a:lnTo>
                <a:lnTo>
                  <a:pt x="1810" y="1730"/>
                </a:lnTo>
                <a:lnTo>
                  <a:pt x="1815" y="1733"/>
                </a:lnTo>
                <a:lnTo>
                  <a:pt x="1822" y="1735"/>
                </a:lnTo>
                <a:lnTo>
                  <a:pt x="1823" y="1752"/>
                </a:lnTo>
                <a:lnTo>
                  <a:pt x="1827" y="1767"/>
                </a:lnTo>
                <a:lnTo>
                  <a:pt x="1830" y="1774"/>
                </a:lnTo>
                <a:lnTo>
                  <a:pt x="1834" y="1779"/>
                </a:lnTo>
                <a:lnTo>
                  <a:pt x="1840" y="1781"/>
                </a:lnTo>
                <a:lnTo>
                  <a:pt x="1849" y="1783"/>
                </a:lnTo>
                <a:close/>
                <a:moveTo>
                  <a:pt x="1344" y="1312"/>
                </a:moveTo>
                <a:lnTo>
                  <a:pt x="1339" y="1310"/>
                </a:lnTo>
                <a:lnTo>
                  <a:pt x="1337" y="1305"/>
                </a:lnTo>
                <a:lnTo>
                  <a:pt x="1337" y="1298"/>
                </a:lnTo>
                <a:lnTo>
                  <a:pt x="1337" y="1291"/>
                </a:lnTo>
                <a:lnTo>
                  <a:pt x="1310" y="1291"/>
                </a:lnTo>
                <a:lnTo>
                  <a:pt x="1310" y="1298"/>
                </a:lnTo>
                <a:lnTo>
                  <a:pt x="1312" y="1303"/>
                </a:lnTo>
                <a:lnTo>
                  <a:pt x="1317" y="1312"/>
                </a:lnTo>
                <a:lnTo>
                  <a:pt x="1317" y="1313"/>
                </a:lnTo>
                <a:lnTo>
                  <a:pt x="1317" y="1315"/>
                </a:lnTo>
                <a:lnTo>
                  <a:pt x="1315" y="1317"/>
                </a:lnTo>
                <a:lnTo>
                  <a:pt x="1310" y="1318"/>
                </a:lnTo>
                <a:lnTo>
                  <a:pt x="1310" y="1322"/>
                </a:lnTo>
                <a:lnTo>
                  <a:pt x="1312" y="1324"/>
                </a:lnTo>
                <a:lnTo>
                  <a:pt x="1315" y="1324"/>
                </a:lnTo>
                <a:lnTo>
                  <a:pt x="1317" y="1325"/>
                </a:lnTo>
                <a:lnTo>
                  <a:pt x="1322" y="1334"/>
                </a:lnTo>
                <a:lnTo>
                  <a:pt x="1325" y="1337"/>
                </a:lnTo>
                <a:lnTo>
                  <a:pt x="1330" y="1339"/>
                </a:lnTo>
                <a:lnTo>
                  <a:pt x="1329" y="1334"/>
                </a:lnTo>
                <a:lnTo>
                  <a:pt x="1330" y="1329"/>
                </a:lnTo>
                <a:lnTo>
                  <a:pt x="1332" y="1325"/>
                </a:lnTo>
                <a:lnTo>
                  <a:pt x="1335" y="1324"/>
                </a:lnTo>
                <a:lnTo>
                  <a:pt x="1340" y="1318"/>
                </a:lnTo>
                <a:lnTo>
                  <a:pt x="1342" y="1317"/>
                </a:lnTo>
                <a:lnTo>
                  <a:pt x="1344" y="1312"/>
                </a:lnTo>
                <a:close/>
                <a:moveTo>
                  <a:pt x="1446" y="1264"/>
                </a:moveTo>
                <a:lnTo>
                  <a:pt x="1438" y="1269"/>
                </a:lnTo>
                <a:lnTo>
                  <a:pt x="1431" y="1274"/>
                </a:lnTo>
                <a:lnTo>
                  <a:pt x="1429" y="1276"/>
                </a:lnTo>
                <a:lnTo>
                  <a:pt x="1427" y="1281"/>
                </a:lnTo>
                <a:lnTo>
                  <a:pt x="1426" y="1286"/>
                </a:lnTo>
                <a:lnTo>
                  <a:pt x="1426" y="1291"/>
                </a:lnTo>
                <a:lnTo>
                  <a:pt x="1433" y="1291"/>
                </a:lnTo>
                <a:lnTo>
                  <a:pt x="1436" y="1295"/>
                </a:lnTo>
                <a:lnTo>
                  <a:pt x="1441" y="1296"/>
                </a:lnTo>
                <a:lnTo>
                  <a:pt x="1446" y="1298"/>
                </a:lnTo>
                <a:lnTo>
                  <a:pt x="1453" y="1298"/>
                </a:lnTo>
                <a:lnTo>
                  <a:pt x="1456" y="1295"/>
                </a:lnTo>
                <a:lnTo>
                  <a:pt x="1462" y="1293"/>
                </a:lnTo>
                <a:lnTo>
                  <a:pt x="1467" y="1291"/>
                </a:lnTo>
                <a:lnTo>
                  <a:pt x="1470" y="1286"/>
                </a:lnTo>
                <a:lnTo>
                  <a:pt x="1472" y="1279"/>
                </a:lnTo>
                <a:lnTo>
                  <a:pt x="1473" y="1272"/>
                </a:lnTo>
                <a:lnTo>
                  <a:pt x="1473" y="1264"/>
                </a:lnTo>
                <a:lnTo>
                  <a:pt x="1468" y="1262"/>
                </a:lnTo>
                <a:lnTo>
                  <a:pt x="1467" y="1261"/>
                </a:lnTo>
                <a:lnTo>
                  <a:pt x="1467" y="1257"/>
                </a:lnTo>
                <a:lnTo>
                  <a:pt x="1453" y="1257"/>
                </a:lnTo>
                <a:lnTo>
                  <a:pt x="1453" y="1261"/>
                </a:lnTo>
                <a:lnTo>
                  <a:pt x="1451" y="1262"/>
                </a:lnTo>
                <a:lnTo>
                  <a:pt x="1446" y="1264"/>
                </a:lnTo>
                <a:close/>
                <a:moveTo>
                  <a:pt x="1835" y="1973"/>
                </a:moveTo>
                <a:lnTo>
                  <a:pt x="1840" y="1965"/>
                </a:lnTo>
                <a:lnTo>
                  <a:pt x="1847" y="1958"/>
                </a:lnTo>
                <a:lnTo>
                  <a:pt x="1854" y="1951"/>
                </a:lnTo>
                <a:lnTo>
                  <a:pt x="1862" y="1946"/>
                </a:lnTo>
                <a:lnTo>
                  <a:pt x="1869" y="1946"/>
                </a:lnTo>
                <a:lnTo>
                  <a:pt x="1874" y="1944"/>
                </a:lnTo>
                <a:lnTo>
                  <a:pt x="1883" y="1939"/>
                </a:lnTo>
                <a:lnTo>
                  <a:pt x="1883" y="1931"/>
                </a:lnTo>
                <a:lnTo>
                  <a:pt x="1880" y="1926"/>
                </a:lnTo>
                <a:lnTo>
                  <a:pt x="1876" y="1919"/>
                </a:lnTo>
                <a:lnTo>
                  <a:pt x="1876" y="1912"/>
                </a:lnTo>
                <a:lnTo>
                  <a:pt x="1876" y="1909"/>
                </a:lnTo>
                <a:lnTo>
                  <a:pt x="1880" y="1905"/>
                </a:lnTo>
                <a:lnTo>
                  <a:pt x="1881" y="1902"/>
                </a:lnTo>
                <a:lnTo>
                  <a:pt x="1883" y="1898"/>
                </a:lnTo>
                <a:lnTo>
                  <a:pt x="1878" y="1898"/>
                </a:lnTo>
                <a:lnTo>
                  <a:pt x="1876" y="1895"/>
                </a:lnTo>
                <a:lnTo>
                  <a:pt x="1871" y="1890"/>
                </a:lnTo>
                <a:lnTo>
                  <a:pt x="1869" y="1887"/>
                </a:lnTo>
                <a:lnTo>
                  <a:pt x="1866" y="1885"/>
                </a:lnTo>
                <a:lnTo>
                  <a:pt x="1861" y="1885"/>
                </a:lnTo>
                <a:lnTo>
                  <a:pt x="1856" y="1885"/>
                </a:lnTo>
                <a:lnTo>
                  <a:pt x="1854" y="1890"/>
                </a:lnTo>
                <a:lnTo>
                  <a:pt x="1849" y="1892"/>
                </a:lnTo>
                <a:lnTo>
                  <a:pt x="1842" y="1892"/>
                </a:lnTo>
                <a:lnTo>
                  <a:pt x="1835" y="1892"/>
                </a:lnTo>
                <a:lnTo>
                  <a:pt x="1834" y="1897"/>
                </a:lnTo>
                <a:lnTo>
                  <a:pt x="1830" y="1900"/>
                </a:lnTo>
                <a:lnTo>
                  <a:pt x="1822" y="1905"/>
                </a:lnTo>
                <a:lnTo>
                  <a:pt x="1822" y="1916"/>
                </a:lnTo>
                <a:lnTo>
                  <a:pt x="1822" y="1926"/>
                </a:lnTo>
                <a:lnTo>
                  <a:pt x="1822" y="1946"/>
                </a:lnTo>
                <a:lnTo>
                  <a:pt x="1822" y="1956"/>
                </a:lnTo>
                <a:lnTo>
                  <a:pt x="1823" y="1965"/>
                </a:lnTo>
                <a:lnTo>
                  <a:pt x="1828" y="1970"/>
                </a:lnTo>
                <a:lnTo>
                  <a:pt x="1832" y="1972"/>
                </a:lnTo>
                <a:lnTo>
                  <a:pt x="1835" y="1973"/>
                </a:lnTo>
                <a:close/>
                <a:moveTo>
                  <a:pt x="2033" y="588"/>
                </a:moveTo>
                <a:lnTo>
                  <a:pt x="2031" y="592"/>
                </a:lnTo>
                <a:lnTo>
                  <a:pt x="2031" y="595"/>
                </a:lnTo>
                <a:lnTo>
                  <a:pt x="2033" y="599"/>
                </a:lnTo>
                <a:lnTo>
                  <a:pt x="2036" y="600"/>
                </a:lnTo>
                <a:lnTo>
                  <a:pt x="2045" y="604"/>
                </a:lnTo>
                <a:lnTo>
                  <a:pt x="2053" y="609"/>
                </a:lnTo>
                <a:lnTo>
                  <a:pt x="2055" y="612"/>
                </a:lnTo>
                <a:lnTo>
                  <a:pt x="2057" y="616"/>
                </a:lnTo>
                <a:lnTo>
                  <a:pt x="2059" y="619"/>
                </a:lnTo>
                <a:lnTo>
                  <a:pt x="2060" y="623"/>
                </a:lnTo>
                <a:lnTo>
                  <a:pt x="2069" y="628"/>
                </a:lnTo>
                <a:lnTo>
                  <a:pt x="2079" y="631"/>
                </a:lnTo>
                <a:lnTo>
                  <a:pt x="2091" y="633"/>
                </a:lnTo>
                <a:lnTo>
                  <a:pt x="2105" y="631"/>
                </a:lnTo>
                <a:lnTo>
                  <a:pt x="2115" y="626"/>
                </a:lnTo>
                <a:lnTo>
                  <a:pt x="2120" y="623"/>
                </a:lnTo>
                <a:lnTo>
                  <a:pt x="2123" y="619"/>
                </a:lnTo>
                <a:lnTo>
                  <a:pt x="2127" y="614"/>
                </a:lnTo>
                <a:lnTo>
                  <a:pt x="2128" y="609"/>
                </a:lnTo>
                <a:lnTo>
                  <a:pt x="2128" y="602"/>
                </a:lnTo>
                <a:lnTo>
                  <a:pt x="2128" y="595"/>
                </a:lnTo>
                <a:lnTo>
                  <a:pt x="2127" y="590"/>
                </a:lnTo>
                <a:lnTo>
                  <a:pt x="2123" y="585"/>
                </a:lnTo>
                <a:lnTo>
                  <a:pt x="2118" y="582"/>
                </a:lnTo>
                <a:lnTo>
                  <a:pt x="2113" y="578"/>
                </a:lnTo>
                <a:lnTo>
                  <a:pt x="2099" y="575"/>
                </a:lnTo>
                <a:lnTo>
                  <a:pt x="2086" y="575"/>
                </a:lnTo>
                <a:lnTo>
                  <a:pt x="2071" y="577"/>
                </a:lnTo>
                <a:lnTo>
                  <a:pt x="2055" y="580"/>
                </a:lnTo>
                <a:lnTo>
                  <a:pt x="2043" y="583"/>
                </a:lnTo>
                <a:lnTo>
                  <a:pt x="2033" y="588"/>
                </a:lnTo>
                <a:close/>
                <a:moveTo>
                  <a:pt x="1931" y="1066"/>
                </a:moveTo>
                <a:lnTo>
                  <a:pt x="1932" y="1069"/>
                </a:lnTo>
                <a:lnTo>
                  <a:pt x="1934" y="1073"/>
                </a:lnTo>
                <a:lnTo>
                  <a:pt x="1936" y="1076"/>
                </a:lnTo>
                <a:lnTo>
                  <a:pt x="1938" y="1080"/>
                </a:lnTo>
                <a:lnTo>
                  <a:pt x="1944" y="1080"/>
                </a:lnTo>
                <a:lnTo>
                  <a:pt x="1948" y="1078"/>
                </a:lnTo>
                <a:lnTo>
                  <a:pt x="1951" y="1075"/>
                </a:lnTo>
                <a:lnTo>
                  <a:pt x="1953" y="1071"/>
                </a:lnTo>
                <a:lnTo>
                  <a:pt x="1955" y="1066"/>
                </a:lnTo>
                <a:lnTo>
                  <a:pt x="1956" y="1063"/>
                </a:lnTo>
                <a:lnTo>
                  <a:pt x="1960" y="1059"/>
                </a:lnTo>
                <a:lnTo>
                  <a:pt x="1965" y="1059"/>
                </a:lnTo>
                <a:lnTo>
                  <a:pt x="1966" y="1054"/>
                </a:lnTo>
                <a:lnTo>
                  <a:pt x="1968" y="1052"/>
                </a:lnTo>
                <a:lnTo>
                  <a:pt x="1972" y="1052"/>
                </a:lnTo>
                <a:lnTo>
                  <a:pt x="1977" y="1044"/>
                </a:lnTo>
                <a:lnTo>
                  <a:pt x="1978" y="1039"/>
                </a:lnTo>
                <a:lnTo>
                  <a:pt x="1978" y="1032"/>
                </a:lnTo>
                <a:lnTo>
                  <a:pt x="1972" y="1032"/>
                </a:lnTo>
                <a:lnTo>
                  <a:pt x="1966" y="1030"/>
                </a:lnTo>
                <a:lnTo>
                  <a:pt x="1965" y="1028"/>
                </a:lnTo>
                <a:lnTo>
                  <a:pt x="1965" y="1025"/>
                </a:lnTo>
                <a:lnTo>
                  <a:pt x="1960" y="1022"/>
                </a:lnTo>
                <a:lnTo>
                  <a:pt x="1953" y="1020"/>
                </a:lnTo>
                <a:lnTo>
                  <a:pt x="1946" y="1018"/>
                </a:lnTo>
                <a:lnTo>
                  <a:pt x="1938" y="1018"/>
                </a:lnTo>
                <a:lnTo>
                  <a:pt x="1934" y="1022"/>
                </a:lnTo>
                <a:lnTo>
                  <a:pt x="1934" y="1023"/>
                </a:lnTo>
                <a:lnTo>
                  <a:pt x="1934" y="1030"/>
                </a:lnTo>
                <a:lnTo>
                  <a:pt x="1936" y="1037"/>
                </a:lnTo>
                <a:lnTo>
                  <a:pt x="1938" y="1046"/>
                </a:lnTo>
                <a:lnTo>
                  <a:pt x="1936" y="1051"/>
                </a:lnTo>
                <a:lnTo>
                  <a:pt x="1934" y="1054"/>
                </a:lnTo>
                <a:lnTo>
                  <a:pt x="1931" y="1059"/>
                </a:lnTo>
                <a:lnTo>
                  <a:pt x="1931" y="1066"/>
                </a:lnTo>
                <a:close/>
                <a:moveTo>
                  <a:pt x="1999" y="1898"/>
                </a:moveTo>
                <a:lnTo>
                  <a:pt x="1978" y="1898"/>
                </a:lnTo>
                <a:lnTo>
                  <a:pt x="1978" y="1912"/>
                </a:lnTo>
                <a:lnTo>
                  <a:pt x="1970" y="1914"/>
                </a:lnTo>
                <a:lnTo>
                  <a:pt x="1966" y="1916"/>
                </a:lnTo>
                <a:lnTo>
                  <a:pt x="1965" y="1919"/>
                </a:lnTo>
                <a:lnTo>
                  <a:pt x="1968" y="1921"/>
                </a:lnTo>
                <a:lnTo>
                  <a:pt x="1970" y="1924"/>
                </a:lnTo>
                <a:lnTo>
                  <a:pt x="1972" y="1927"/>
                </a:lnTo>
                <a:lnTo>
                  <a:pt x="1972" y="1933"/>
                </a:lnTo>
                <a:lnTo>
                  <a:pt x="1980" y="1934"/>
                </a:lnTo>
                <a:lnTo>
                  <a:pt x="1987" y="1933"/>
                </a:lnTo>
                <a:lnTo>
                  <a:pt x="1992" y="1931"/>
                </a:lnTo>
                <a:lnTo>
                  <a:pt x="1995" y="1926"/>
                </a:lnTo>
                <a:lnTo>
                  <a:pt x="1999" y="1921"/>
                </a:lnTo>
                <a:lnTo>
                  <a:pt x="1999" y="1914"/>
                </a:lnTo>
                <a:lnTo>
                  <a:pt x="1999" y="1898"/>
                </a:lnTo>
                <a:close/>
                <a:moveTo>
                  <a:pt x="1685" y="1134"/>
                </a:moveTo>
                <a:lnTo>
                  <a:pt x="1678" y="1134"/>
                </a:lnTo>
                <a:lnTo>
                  <a:pt x="1673" y="1136"/>
                </a:lnTo>
                <a:lnTo>
                  <a:pt x="1670" y="1138"/>
                </a:lnTo>
                <a:lnTo>
                  <a:pt x="1668" y="1141"/>
                </a:lnTo>
                <a:lnTo>
                  <a:pt x="1665" y="1145"/>
                </a:lnTo>
                <a:lnTo>
                  <a:pt x="1665" y="1150"/>
                </a:lnTo>
                <a:lnTo>
                  <a:pt x="1665" y="1162"/>
                </a:lnTo>
                <a:lnTo>
                  <a:pt x="1670" y="1162"/>
                </a:lnTo>
                <a:lnTo>
                  <a:pt x="1675" y="1160"/>
                </a:lnTo>
                <a:lnTo>
                  <a:pt x="1678" y="1158"/>
                </a:lnTo>
                <a:lnTo>
                  <a:pt x="1680" y="1153"/>
                </a:lnTo>
                <a:lnTo>
                  <a:pt x="1683" y="1145"/>
                </a:lnTo>
                <a:lnTo>
                  <a:pt x="1685" y="1134"/>
                </a:lnTo>
                <a:close/>
                <a:moveTo>
                  <a:pt x="1876" y="2417"/>
                </a:moveTo>
                <a:lnTo>
                  <a:pt x="1869" y="2415"/>
                </a:lnTo>
                <a:lnTo>
                  <a:pt x="1866" y="2410"/>
                </a:lnTo>
                <a:lnTo>
                  <a:pt x="1861" y="2407"/>
                </a:lnTo>
                <a:lnTo>
                  <a:pt x="1856" y="2403"/>
                </a:lnTo>
                <a:lnTo>
                  <a:pt x="1856" y="2424"/>
                </a:lnTo>
                <a:lnTo>
                  <a:pt x="1869" y="2424"/>
                </a:lnTo>
                <a:lnTo>
                  <a:pt x="1874" y="2422"/>
                </a:lnTo>
                <a:lnTo>
                  <a:pt x="1876" y="2420"/>
                </a:lnTo>
                <a:lnTo>
                  <a:pt x="1876" y="2417"/>
                </a:lnTo>
                <a:close/>
                <a:moveTo>
                  <a:pt x="1910" y="2055"/>
                </a:moveTo>
                <a:lnTo>
                  <a:pt x="1910" y="2045"/>
                </a:lnTo>
                <a:lnTo>
                  <a:pt x="1910" y="2037"/>
                </a:lnTo>
                <a:lnTo>
                  <a:pt x="1914" y="2021"/>
                </a:lnTo>
                <a:lnTo>
                  <a:pt x="1919" y="2008"/>
                </a:lnTo>
                <a:lnTo>
                  <a:pt x="1924" y="1994"/>
                </a:lnTo>
                <a:lnTo>
                  <a:pt x="1919" y="1992"/>
                </a:lnTo>
                <a:lnTo>
                  <a:pt x="1914" y="1989"/>
                </a:lnTo>
                <a:lnTo>
                  <a:pt x="1907" y="1980"/>
                </a:lnTo>
                <a:lnTo>
                  <a:pt x="1903" y="1977"/>
                </a:lnTo>
                <a:lnTo>
                  <a:pt x="1898" y="1973"/>
                </a:lnTo>
                <a:lnTo>
                  <a:pt x="1891" y="1972"/>
                </a:lnTo>
                <a:lnTo>
                  <a:pt x="1883" y="1973"/>
                </a:lnTo>
                <a:lnTo>
                  <a:pt x="1880" y="1980"/>
                </a:lnTo>
                <a:lnTo>
                  <a:pt x="1876" y="1987"/>
                </a:lnTo>
                <a:lnTo>
                  <a:pt x="1876" y="1997"/>
                </a:lnTo>
                <a:lnTo>
                  <a:pt x="1876" y="2008"/>
                </a:lnTo>
                <a:lnTo>
                  <a:pt x="1869" y="2008"/>
                </a:lnTo>
                <a:lnTo>
                  <a:pt x="1869" y="2049"/>
                </a:lnTo>
                <a:lnTo>
                  <a:pt x="1878" y="2049"/>
                </a:lnTo>
                <a:lnTo>
                  <a:pt x="1885" y="2050"/>
                </a:lnTo>
                <a:lnTo>
                  <a:pt x="1890" y="2054"/>
                </a:lnTo>
                <a:lnTo>
                  <a:pt x="1897" y="2055"/>
                </a:lnTo>
                <a:lnTo>
                  <a:pt x="1898" y="2052"/>
                </a:lnTo>
                <a:lnTo>
                  <a:pt x="1902" y="2052"/>
                </a:lnTo>
                <a:lnTo>
                  <a:pt x="1905" y="2054"/>
                </a:lnTo>
                <a:lnTo>
                  <a:pt x="1910" y="2055"/>
                </a:lnTo>
                <a:close/>
                <a:moveTo>
                  <a:pt x="1822" y="1312"/>
                </a:moveTo>
                <a:lnTo>
                  <a:pt x="1808" y="1312"/>
                </a:lnTo>
                <a:lnTo>
                  <a:pt x="1806" y="1307"/>
                </a:lnTo>
                <a:lnTo>
                  <a:pt x="1805" y="1305"/>
                </a:lnTo>
                <a:lnTo>
                  <a:pt x="1803" y="1307"/>
                </a:lnTo>
                <a:lnTo>
                  <a:pt x="1799" y="1308"/>
                </a:lnTo>
                <a:lnTo>
                  <a:pt x="1796" y="1312"/>
                </a:lnTo>
                <a:lnTo>
                  <a:pt x="1794" y="1317"/>
                </a:lnTo>
                <a:lnTo>
                  <a:pt x="1793" y="1320"/>
                </a:lnTo>
                <a:lnTo>
                  <a:pt x="1794" y="1325"/>
                </a:lnTo>
                <a:lnTo>
                  <a:pt x="1801" y="1325"/>
                </a:lnTo>
                <a:lnTo>
                  <a:pt x="1801" y="1330"/>
                </a:lnTo>
                <a:lnTo>
                  <a:pt x="1803" y="1336"/>
                </a:lnTo>
                <a:lnTo>
                  <a:pt x="1806" y="1344"/>
                </a:lnTo>
                <a:lnTo>
                  <a:pt x="1810" y="1353"/>
                </a:lnTo>
                <a:lnTo>
                  <a:pt x="1810" y="1359"/>
                </a:lnTo>
                <a:lnTo>
                  <a:pt x="1808" y="1366"/>
                </a:lnTo>
                <a:lnTo>
                  <a:pt x="1805" y="1365"/>
                </a:lnTo>
                <a:lnTo>
                  <a:pt x="1801" y="1363"/>
                </a:lnTo>
                <a:lnTo>
                  <a:pt x="1798" y="1361"/>
                </a:lnTo>
                <a:lnTo>
                  <a:pt x="1794" y="1359"/>
                </a:lnTo>
                <a:lnTo>
                  <a:pt x="1794" y="1363"/>
                </a:lnTo>
                <a:lnTo>
                  <a:pt x="1794" y="1366"/>
                </a:lnTo>
                <a:lnTo>
                  <a:pt x="1794" y="1370"/>
                </a:lnTo>
                <a:lnTo>
                  <a:pt x="1794" y="1373"/>
                </a:lnTo>
                <a:lnTo>
                  <a:pt x="1796" y="1373"/>
                </a:lnTo>
                <a:lnTo>
                  <a:pt x="1801" y="1373"/>
                </a:lnTo>
                <a:lnTo>
                  <a:pt x="1805" y="1373"/>
                </a:lnTo>
                <a:lnTo>
                  <a:pt x="1808" y="1373"/>
                </a:lnTo>
                <a:lnTo>
                  <a:pt x="1816" y="1378"/>
                </a:lnTo>
                <a:lnTo>
                  <a:pt x="1820" y="1378"/>
                </a:lnTo>
                <a:lnTo>
                  <a:pt x="1822" y="1373"/>
                </a:lnTo>
                <a:lnTo>
                  <a:pt x="1849" y="1373"/>
                </a:lnTo>
                <a:lnTo>
                  <a:pt x="1844" y="1382"/>
                </a:lnTo>
                <a:lnTo>
                  <a:pt x="1842" y="1387"/>
                </a:lnTo>
                <a:lnTo>
                  <a:pt x="1842" y="1394"/>
                </a:lnTo>
                <a:lnTo>
                  <a:pt x="1851" y="1399"/>
                </a:lnTo>
                <a:lnTo>
                  <a:pt x="1854" y="1402"/>
                </a:lnTo>
                <a:lnTo>
                  <a:pt x="1856" y="1407"/>
                </a:lnTo>
                <a:lnTo>
                  <a:pt x="1869" y="1409"/>
                </a:lnTo>
                <a:lnTo>
                  <a:pt x="1881" y="1405"/>
                </a:lnTo>
                <a:lnTo>
                  <a:pt x="1891" y="1404"/>
                </a:lnTo>
                <a:lnTo>
                  <a:pt x="1903" y="1400"/>
                </a:lnTo>
                <a:lnTo>
                  <a:pt x="1903" y="1380"/>
                </a:lnTo>
                <a:lnTo>
                  <a:pt x="1907" y="1380"/>
                </a:lnTo>
                <a:lnTo>
                  <a:pt x="1909" y="1378"/>
                </a:lnTo>
                <a:lnTo>
                  <a:pt x="1910" y="1373"/>
                </a:lnTo>
                <a:lnTo>
                  <a:pt x="1907" y="1373"/>
                </a:lnTo>
                <a:lnTo>
                  <a:pt x="1905" y="1371"/>
                </a:lnTo>
                <a:lnTo>
                  <a:pt x="1905" y="1365"/>
                </a:lnTo>
                <a:lnTo>
                  <a:pt x="1905" y="1358"/>
                </a:lnTo>
                <a:lnTo>
                  <a:pt x="1905" y="1354"/>
                </a:lnTo>
                <a:lnTo>
                  <a:pt x="1903" y="1353"/>
                </a:lnTo>
                <a:lnTo>
                  <a:pt x="1900" y="1354"/>
                </a:lnTo>
                <a:lnTo>
                  <a:pt x="1897" y="1356"/>
                </a:lnTo>
                <a:lnTo>
                  <a:pt x="1893" y="1359"/>
                </a:lnTo>
                <a:lnTo>
                  <a:pt x="1891" y="1359"/>
                </a:lnTo>
                <a:lnTo>
                  <a:pt x="1890" y="1359"/>
                </a:lnTo>
                <a:lnTo>
                  <a:pt x="1886" y="1353"/>
                </a:lnTo>
                <a:lnTo>
                  <a:pt x="1883" y="1346"/>
                </a:lnTo>
                <a:lnTo>
                  <a:pt x="1888" y="1346"/>
                </a:lnTo>
                <a:lnTo>
                  <a:pt x="1891" y="1344"/>
                </a:lnTo>
                <a:lnTo>
                  <a:pt x="1895" y="1342"/>
                </a:lnTo>
                <a:lnTo>
                  <a:pt x="1897" y="1339"/>
                </a:lnTo>
                <a:lnTo>
                  <a:pt x="1891" y="1336"/>
                </a:lnTo>
                <a:lnTo>
                  <a:pt x="1888" y="1330"/>
                </a:lnTo>
                <a:lnTo>
                  <a:pt x="1883" y="1318"/>
                </a:lnTo>
                <a:lnTo>
                  <a:pt x="1881" y="1312"/>
                </a:lnTo>
                <a:lnTo>
                  <a:pt x="1876" y="1308"/>
                </a:lnTo>
                <a:lnTo>
                  <a:pt x="1871" y="1305"/>
                </a:lnTo>
                <a:lnTo>
                  <a:pt x="1862" y="1305"/>
                </a:lnTo>
                <a:lnTo>
                  <a:pt x="1862" y="1317"/>
                </a:lnTo>
                <a:lnTo>
                  <a:pt x="1861" y="1329"/>
                </a:lnTo>
                <a:lnTo>
                  <a:pt x="1859" y="1332"/>
                </a:lnTo>
                <a:lnTo>
                  <a:pt x="1857" y="1336"/>
                </a:lnTo>
                <a:lnTo>
                  <a:pt x="1854" y="1337"/>
                </a:lnTo>
                <a:lnTo>
                  <a:pt x="1849" y="1339"/>
                </a:lnTo>
                <a:lnTo>
                  <a:pt x="1849" y="1325"/>
                </a:lnTo>
                <a:lnTo>
                  <a:pt x="1844" y="1324"/>
                </a:lnTo>
                <a:lnTo>
                  <a:pt x="1842" y="1322"/>
                </a:lnTo>
                <a:lnTo>
                  <a:pt x="1842" y="1318"/>
                </a:lnTo>
                <a:lnTo>
                  <a:pt x="1835" y="1318"/>
                </a:lnTo>
                <a:lnTo>
                  <a:pt x="1835" y="1312"/>
                </a:lnTo>
                <a:lnTo>
                  <a:pt x="1837" y="1308"/>
                </a:lnTo>
                <a:lnTo>
                  <a:pt x="1840" y="1303"/>
                </a:lnTo>
                <a:lnTo>
                  <a:pt x="1842" y="1298"/>
                </a:lnTo>
                <a:lnTo>
                  <a:pt x="1834" y="1300"/>
                </a:lnTo>
                <a:lnTo>
                  <a:pt x="1828" y="1301"/>
                </a:lnTo>
                <a:lnTo>
                  <a:pt x="1825" y="1307"/>
                </a:lnTo>
                <a:lnTo>
                  <a:pt x="1822" y="1312"/>
                </a:lnTo>
                <a:close/>
                <a:moveTo>
                  <a:pt x="1924" y="834"/>
                </a:moveTo>
                <a:lnTo>
                  <a:pt x="1924" y="839"/>
                </a:lnTo>
                <a:lnTo>
                  <a:pt x="1926" y="843"/>
                </a:lnTo>
                <a:lnTo>
                  <a:pt x="1927" y="846"/>
                </a:lnTo>
                <a:lnTo>
                  <a:pt x="1931" y="848"/>
                </a:lnTo>
                <a:lnTo>
                  <a:pt x="1934" y="848"/>
                </a:lnTo>
                <a:lnTo>
                  <a:pt x="1936" y="849"/>
                </a:lnTo>
                <a:lnTo>
                  <a:pt x="1938" y="854"/>
                </a:lnTo>
                <a:lnTo>
                  <a:pt x="1936" y="861"/>
                </a:lnTo>
                <a:lnTo>
                  <a:pt x="1936" y="868"/>
                </a:lnTo>
                <a:lnTo>
                  <a:pt x="1939" y="877"/>
                </a:lnTo>
                <a:lnTo>
                  <a:pt x="1943" y="885"/>
                </a:lnTo>
                <a:lnTo>
                  <a:pt x="1944" y="890"/>
                </a:lnTo>
                <a:lnTo>
                  <a:pt x="1944" y="895"/>
                </a:lnTo>
                <a:lnTo>
                  <a:pt x="1972" y="895"/>
                </a:lnTo>
                <a:lnTo>
                  <a:pt x="1975" y="904"/>
                </a:lnTo>
                <a:lnTo>
                  <a:pt x="1978" y="912"/>
                </a:lnTo>
                <a:lnTo>
                  <a:pt x="1984" y="919"/>
                </a:lnTo>
                <a:lnTo>
                  <a:pt x="1987" y="921"/>
                </a:lnTo>
                <a:lnTo>
                  <a:pt x="1992" y="923"/>
                </a:lnTo>
                <a:lnTo>
                  <a:pt x="1992" y="926"/>
                </a:lnTo>
                <a:lnTo>
                  <a:pt x="1994" y="929"/>
                </a:lnTo>
                <a:lnTo>
                  <a:pt x="2001" y="936"/>
                </a:lnTo>
                <a:lnTo>
                  <a:pt x="2006" y="936"/>
                </a:lnTo>
                <a:lnTo>
                  <a:pt x="2009" y="936"/>
                </a:lnTo>
                <a:lnTo>
                  <a:pt x="2011" y="935"/>
                </a:lnTo>
                <a:lnTo>
                  <a:pt x="2013" y="929"/>
                </a:lnTo>
                <a:lnTo>
                  <a:pt x="2007" y="926"/>
                </a:lnTo>
                <a:lnTo>
                  <a:pt x="2009" y="924"/>
                </a:lnTo>
                <a:lnTo>
                  <a:pt x="2014" y="923"/>
                </a:lnTo>
                <a:lnTo>
                  <a:pt x="2019" y="923"/>
                </a:lnTo>
                <a:lnTo>
                  <a:pt x="2019" y="914"/>
                </a:lnTo>
                <a:lnTo>
                  <a:pt x="2018" y="907"/>
                </a:lnTo>
                <a:lnTo>
                  <a:pt x="2014" y="902"/>
                </a:lnTo>
                <a:lnTo>
                  <a:pt x="2013" y="895"/>
                </a:lnTo>
                <a:lnTo>
                  <a:pt x="2013" y="878"/>
                </a:lnTo>
                <a:lnTo>
                  <a:pt x="2014" y="872"/>
                </a:lnTo>
                <a:lnTo>
                  <a:pt x="2016" y="870"/>
                </a:lnTo>
                <a:lnTo>
                  <a:pt x="2019" y="868"/>
                </a:lnTo>
                <a:lnTo>
                  <a:pt x="2018" y="875"/>
                </a:lnTo>
                <a:lnTo>
                  <a:pt x="2019" y="880"/>
                </a:lnTo>
                <a:lnTo>
                  <a:pt x="2023" y="889"/>
                </a:lnTo>
                <a:lnTo>
                  <a:pt x="2026" y="897"/>
                </a:lnTo>
                <a:lnTo>
                  <a:pt x="2026" y="902"/>
                </a:lnTo>
                <a:lnTo>
                  <a:pt x="2026" y="909"/>
                </a:lnTo>
                <a:lnTo>
                  <a:pt x="2033" y="909"/>
                </a:lnTo>
                <a:lnTo>
                  <a:pt x="2036" y="912"/>
                </a:lnTo>
                <a:lnTo>
                  <a:pt x="2042" y="914"/>
                </a:lnTo>
                <a:lnTo>
                  <a:pt x="2047" y="916"/>
                </a:lnTo>
                <a:lnTo>
                  <a:pt x="2047" y="912"/>
                </a:lnTo>
                <a:lnTo>
                  <a:pt x="2050" y="911"/>
                </a:lnTo>
                <a:lnTo>
                  <a:pt x="2052" y="912"/>
                </a:lnTo>
                <a:lnTo>
                  <a:pt x="2053" y="916"/>
                </a:lnTo>
                <a:lnTo>
                  <a:pt x="2057" y="914"/>
                </a:lnTo>
                <a:lnTo>
                  <a:pt x="2060" y="912"/>
                </a:lnTo>
                <a:lnTo>
                  <a:pt x="2062" y="911"/>
                </a:lnTo>
                <a:lnTo>
                  <a:pt x="2067" y="909"/>
                </a:lnTo>
                <a:lnTo>
                  <a:pt x="2067" y="894"/>
                </a:lnTo>
                <a:lnTo>
                  <a:pt x="2065" y="878"/>
                </a:lnTo>
                <a:lnTo>
                  <a:pt x="2060" y="854"/>
                </a:lnTo>
                <a:lnTo>
                  <a:pt x="2060" y="851"/>
                </a:lnTo>
                <a:lnTo>
                  <a:pt x="2064" y="848"/>
                </a:lnTo>
                <a:lnTo>
                  <a:pt x="2069" y="843"/>
                </a:lnTo>
                <a:lnTo>
                  <a:pt x="2072" y="841"/>
                </a:lnTo>
                <a:lnTo>
                  <a:pt x="2074" y="837"/>
                </a:lnTo>
                <a:lnTo>
                  <a:pt x="2074" y="834"/>
                </a:lnTo>
                <a:lnTo>
                  <a:pt x="2074" y="827"/>
                </a:lnTo>
                <a:lnTo>
                  <a:pt x="2074" y="793"/>
                </a:lnTo>
                <a:lnTo>
                  <a:pt x="2067" y="793"/>
                </a:lnTo>
                <a:lnTo>
                  <a:pt x="2062" y="793"/>
                </a:lnTo>
                <a:lnTo>
                  <a:pt x="2059" y="796"/>
                </a:lnTo>
                <a:lnTo>
                  <a:pt x="2057" y="800"/>
                </a:lnTo>
                <a:lnTo>
                  <a:pt x="2053" y="803"/>
                </a:lnTo>
                <a:lnTo>
                  <a:pt x="2052" y="807"/>
                </a:lnTo>
                <a:lnTo>
                  <a:pt x="2047" y="807"/>
                </a:lnTo>
                <a:lnTo>
                  <a:pt x="2040" y="807"/>
                </a:lnTo>
                <a:lnTo>
                  <a:pt x="2036" y="812"/>
                </a:lnTo>
                <a:lnTo>
                  <a:pt x="2035" y="819"/>
                </a:lnTo>
                <a:lnTo>
                  <a:pt x="2031" y="824"/>
                </a:lnTo>
                <a:lnTo>
                  <a:pt x="2030" y="825"/>
                </a:lnTo>
                <a:lnTo>
                  <a:pt x="2026" y="827"/>
                </a:lnTo>
                <a:lnTo>
                  <a:pt x="2014" y="825"/>
                </a:lnTo>
                <a:lnTo>
                  <a:pt x="2004" y="822"/>
                </a:lnTo>
                <a:lnTo>
                  <a:pt x="1985" y="814"/>
                </a:lnTo>
                <a:lnTo>
                  <a:pt x="1985" y="819"/>
                </a:lnTo>
                <a:lnTo>
                  <a:pt x="1982" y="820"/>
                </a:lnTo>
                <a:lnTo>
                  <a:pt x="1977" y="820"/>
                </a:lnTo>
                <a:lnTo>
                  <a:pt x="1972" y="820"/>
                </a:lnTo>
                <a:lnTo>
                  <a:pt x="1965" y="820"/>
                </a:lnTo>
                <a:lnTo>
                  <a:pt x="1961" y="820"/>
                </a:lnTo>
                <a:lnTo>
                  <a:pt x="1958" y="822"/>
                </a:lnTo>
                <a:lnTo>
                  <a:pt x="1958" y="827"/>
                </a:lnTo>
                <a:lnTo>
                  <a:pt x="1948" y="827"/>
                </a:lnTo>
                <a:lnTo>
                  <a:pt x="1938" y="827"/>
                </a:lnTo>
                <a:lnTo>
                  <a:pt x="1931" y="831"/>
                </a:lnTo>
                <a:lnTo>
                  <a:pt x="1924" y="834"/>
                </a:lnTo>
                <a:close/>
                <a:moveTo>
                  <a:pt x="1726" y="588"/>
                </a:moveTo>
                <a:lnTo>
                  <a:pt x="1733" y="588"/>
                </a:lnTo>
                <a:lnTo>
                  <a:pt x="1736" y="592"/>
                </a:lnTo>
                <a:lnTo>
                  <a:pt x="1741" y="594"/>
                </a:lnTo>
                <a:lnTo>
                  <a:pt x="1747" y="595"/>
                </a:lnTo>
                <a:lnTo>
                  <a:pt x="1748" y="597"/>
                </a:lnTo>
                <a:lnTo>
                  <a:pt x="1750" y="599"/>
                </a:lnTo>
                <a:lnTo>
                  <a:pt x="1753" y="602"/>
                </a:lnTo>
                <a:lnTo>
                  <a:pt x="1758" y="604"/>
                </a:lnTo>
                <a:lnTo>
                  <a:pt x="1760" y="606"/>
                </a:lnTo>
                <a:lnTo>
                  <a:pt x="1760" y="609"/>
                </a:lnTo>
                <a:lnTo>
                  <a:pt x="1764" y="609"/>
                </a:lnTo>
                <a:lnTo>
                  <a:pt x="1767" y="606"/>
                </a:lnTo>
                <a:lnTo>
                  <a:pt x="1772" y="600"/>
                </a:lnTo>
                <a:lnTo>
                  <a:pt x="1774" y="597"/>
                </a:lnTo>
                <a:lnTo>
                  <a:pt x="1777" y="595"/>
                </a:lnTo>
                <a:lnTo>
                  <a:pt x="1781" y="595"/>
                </a:lnTo>
                <a:lnTo>
                  <a:pt x="1787" y="595"/>
                </a:lnTo>
                <a:lnTo>
                  <a:pt x="1791" y="590"/>
                </a:lnTo>
                <a:lnTo>
                  <a:pt x="1794" y="585"/>
                </a:lnTo>
                <a:lnTo>
                  <a:pt x="1799" y="582"/>
                </a:lnTo>
                <a:lnTo>
                  <a:pt x="1808" y="582"/>
                </a:lnTo>
                <a:lnTo>
                  <a:pt x="1808" y="571"/>
                </a:lnTo>
                <a:lnTo>
                  <a:pt x="1808" y="561"/>
                </a:lnTo>
                <a:lnTo>
                  <a:pt x="1805" y="554"/>
                </a:lnTo>
                <a:lnTo>
                  <a:pt x="1801" y="547"/>
                </a:lnTo>
                <a:lnTo>
                  <a:pt x="1805" y="546"/>
                </a:lnTo>
                <a:lnTo>
                  <a:pt x="1805" y="544"/>
                </a:lnTo>
                <a:lnTo>
                  <a:pt x="1805" y="542"/>
                </a:lnTo>
                <a:lnTo>
                  <a:pt x="1801" y="541"/>
                </a:lnTo>
                <a:lnTo>
                  <a:pt x="1801" y="520"/>
                </a:lnTo>
                <a:lnTo>
                  <a:pt x="1796" y="512"/>
                </a:lnTo>
                <a:lnTo>
                  <a:pt x="1793" y="508"/>
                </a:lnTo>
                <a:lnTo>
                  <a:pt x="1787" y="506"/>
                </a:lnTo>
                <a:lnTo>
                  <a:pt x="1781" y="506"/>
                </a:lnTo>
                <a:lnTo>
                  <a:pt x="1776" y="505"/>
                </a:lnTo>
                <a:lnTo>
                  <a:pt x="1774" y="503"/>
                </a:lnTo>
                <a:lnTo>
                  <a:pt x="1774" y="500"/>
                </a:lnTo>
                <a:lnTo>
                  <a:pt x="1769" y="498"/>
                </a:lnTo>
                <a:lnTo>
                  <a:pt x="1767" y="496"/>
                </a:lnTo>
                <a:lnTo>
                  <a:pt x="1767" y="493"/>
                </a:lnTo>
                <a:lnTo>
                  <a:pt x="1760" y="493"/>
                </a:lnTo>
                <a:lnTo>
                  <a:pt x="1760" y="500"/>
                </a:lnTo>
                <a:lnTo>
                  <a:pt x="1752" y="500"/>
                </a:lnTo>
                <a:lnTo>
                  <a:pt x="1743" y="500"/>
                </a:lnTo>
                <a:lnTo>
                  <a:pt x="1735" y="503"/>
                </a:lnTo>
                <a:lnTo>
                  <a:pt x="1726" y="506"/>
                </a:lnTo>
                <a:lnTo>
                  <a:pt x="1724" y="510"/>
                </a:lnTo>
                <a:lnTo>
                  <a:pt x="1723" y="513"/>
                </a:lnTo>
                <a:lnTo>
                  <a:pt x="1721" y="517"/>
                </a:lnTo>
                <a:lnTo>
                  <a:pt x="1719" y="520"/>
                </a:lnTo>
                <a:lnTo>
                  <a:pt x="1706" y="527"/>
                </a:lnTo>
                <a:lnTo>
                  <a:pt x="1706" y="530"/>
                </a:lnTo>
                <a:lnTo>
                  <a:pt x="1709" y="534"/>
                </a:lnTo>
                <a:lnTo>
                  <a:pt x="1712" y="537"/>
                </a:lnTo>
                <a:lnTo>
                  <a:pt x="1712" y="541"/>
                </a:lnTo>
                <a:lnTo>
                  <a:pt x="1711" y="546"/>
                </a:lnTo>
                <a:lnTo>
                  <a:pt x="1709" y="547"/>
                </a:lnTo>
                <a:lnTo>
                  <a:pt x="1706" y="547"/>
                </a:lnTo>
                <a:lnTo>
                  <a:pt x="1706" y="558"/>
                </a:lnTo>
                <a:lnTo>
                  <a:pt x="1706" y="568"/>
                </a:lnTo>
                <a:lnTo>
                  <a:pt x="1702" y="575"/>
                </a:lnTo>
                <a:lnTo>
                  <a:pt x="1699" y="582"/>
                </a:lnTo>
                <a:lnTo>
                  <a:pt x="1700" y="585"/>
                </a:lnTo>
                <a:lnTo>
                  <a:pt x="1702" y="587"/>
                </a:lnTo>
                <a:lnTo>
                  <a:pt x="1709" y="588"/>
                </a:lnTo>
                <a:lnTo>
                  <a:pt x="1726" y="588"/>
                </a:lnTo>
                <a:close/>
                <a:moveTo>
                  <a:pt x="2204" y="2008"/>
                </a:moveTo>
                <a:lnTo>
                  <a:pt x="2202" y="2001"/>
                </a:lnTo>
                <a:lnTo>
                  <a:pt x="2200" y="1994"/>
                </a:lnTo>
                <a:lnTo>
                  <a:pt x="2195" y="1982"/>
                </a:lnTo>
                <a:lnTo>
                  <a:pt x="2188" y="1972"/>
                </a:lnTo>
                <a:lnTo>
                  <a:pt x="2183" y="1960"/>
                </a:lnTo>
                <a:lnTo>
                  <a:pt x="2178" y="1958"/>
                </a:lnTo>
                <a:lnTo>
                  <a:pt x="2176" y="1956"/>
                </a:lnTo>
                <a:lnTo>
                  <a:pt x="2176" y="1953"/>
                </a:lnTo>
                <a:lnTo>
                  <a:pt x="2168" y="1955"/>
                </a:lnTo>
                <a:lnTo>
                  <a:pt x="2163" y="1956"/>
                </a:lnTo>
                <a:lnTo>
                  <a:pt x="2159" y="1962"/>
                </a:lnTo>
                <a:lnTo>
                  <a:pt x="2156" y="1967"/>
                </a:lnTo>
                <a:lnTo>
                  <a:pt x="2161" y="1968"/>
                </a:lnTo>
                <a:lnTo>
                  <a:pt x="2163" y="1970"/>
                </a:lnTo>
                <a:lnTo>
                  <a:pt x="2163" y="1973"/>
                </a:lnTo>
                <a:lnTo>
                  <a:pt x="2168" y="1975"/>
                </a:lnTo>
                <a:lnTo>
                  <a:pt x="2169" y="1977"/>
                </a:lnTo>
                <a:lnTo>
                  <a:pt x="2169" y="1980"/>
                </a:lnTo>
                <a:lnTo>
                  <a:pt x="2169" y="1994"/>
                </a:lnTo>
                <a:lnTo>
                  <a:pt x="2175" y="1997"/>
                </a:lnTo>
                <a:lnTo>
                  <a:pt x="2180" y="1997"/>
                </a:lnTo>
                <a:lnTo>
                  <a:pt x="2190" y="1994"/>
                </a:lnTo>
                <a:lnTo>
                  <a:pt x="2190" y="2001"/>
                </a:lnTo>
                <a:lnTo>
                  <a:pt x="2193" y="2004"/>
                </a:lnTo>
                <a:lnTo>
                  <a:pt x="2197" y="2008"/>
                </a:lnTo>
                <a:lnTo>
                  <a:pt x="2204" y="2008"/>
                </a:lnTo>
                <a:close/>
                <a:moveTo>
                  <a:pt x="2210" y="1448"/>
                </a:moveTo>
                <a:lnTo>
                  <a:pt x="2214" y="1453"/>
                </a:lnTo>
                <a:lnTo>
                  <a:pt x="2221" y="1458"/>
                </a:lnTo>
                <a:lnTo>
                  <a:pt x="2229" y="1460"/>
                </a:lnTo>
                <a:lnTo>
                  <a:pt x="2238" y="1462"/>
                </a:lnTo>
                <a:lnTo>
                  <a:pt x="2238" y="1414"/>
                </a:lnTo>
                <a:lnTo>
                  <a:pt x="2238" y="1407"/>
                </a:lnTo>
                <a:lnTo>
                  <a:pt x="2226" y="1407"/>
                </a:lnTo>
                <a:lnTo>
                  <a:pt x="2214" y="1407"/>
                </a:lnTo>
                <a:lnTo>
                  <a:pt x="2204" y="1409"/>
                </a:lnTo>
                <a:lnTo>
                  <a:pt x="2197" y="1414"/>
                </a:lnTo>
                <a:lnTo>
                  <a:pt x="2195" y="1421"/>
                </a:lnTo>
                <a:lnTo>
                  <a:pt x="2197" y="1424"/>
                </a:lnTo>
                <a:lnTo>
                  <a:pt x="2199" y="1428"/>
                </a:lnTo>
                <a:lnTo>
                  <a:pt x="2202" y="1429"/>
                </a:lnTo>
                <a:lnTo>
                  <a:pt x="2207" y="1434"/>
                </a:lnTo>
                <a:lnTo>
                  <a:pt x="2209" y="1438"/>
                </a:lnTo>
                <a:lnTo>
                  <a:pt x="2210" y="1441"/>
                </a:lnTo>
                <a:lnTo>
                  <a:pt x="2214" y="1443"/>
                </a:lnTo>
                <a:lnTo>
                  <a:pt x="2214" y="1445"/>
                </a:lnTo>
                <a:lnTo>
                  <a:pt x="2214" y="1446"/>
                </a:lnTo>
                <a:lnTo>
                  <a:pt x="2210" y="1448"/>
                </a:lnTo>
                <a:close/>
                <a:moveTo>
                  <a:pt x="2176" y="1858"/>
                </a:moveTo>
                <a:lnTo>
                  <a:pt x="2161" y="1863"/>
                </a:lnTo>
                <a:lnTo>
                  <a:pt x="2142" y="1864"/>
                </a:lnTo>
                <a:lnTo>
                  <a:pt x="2132" y="1864"/>
                </a:lnTo>
                <a:lnTo>
                  <a:pt x="2123" y="1864"/>
                </a:lnTo>
                <a:lnTo>
                  <a:pt x="2115" y="1861"/>
                </a:lnTo>
                <a:lnTo>
                  <a:pt x="2108" y="1858"/>
                </a:lnTo>
                <a:lnTo>
                  <a:pt x="2103" y="1856"/>
                </a:lnTo>
                <a:lnTo>
                  <a:pt x="2101" y="1854"/>
                </a:lnTo>
                <a:lnTo>
                  <a:pt x="2101" y="1851"/>
                </a:lnTo>
                <a:lnTo>
                  <a:pt x="2096" y="1851"/>
                </a:lnTo>
                <a:lnTo>
                  <a:pt x="2091" y="1852"/>
                </a:lnTo>
                <a:lnTo>
                  <a:pt x="2079" y="1858"/>
                </a:lnTo>
                <a:lnTo>
                  <a:pt x="2072" y="1859"/>
                </a:lnTo>
                <a:lnTo>
                  <a:pt x="2067" y="1859"/>
                </a:lnTo>
                <a:lnTo>
                  <a:pt x="2064" y="1856"/>
                </a:lnTo>
                <a:lnTo>
                  <a:pt x="2060" y="1851"/>
                </a:lnTo>
                <a:lnTo>
                  <a:pt x="2060" y="1844"/>
                </a:lnTo>
                <a:lnTo>
                  <a:pt x="2062" y="1839"/>
                </a:lnTo>
                <a:lnTo>
                  <a:pt x="2065" y="1835"/>
                </a:lnTo>
                <a:lnTo>
                  <a:pt x="2069" y="1832"/>
                </a:lnTo>
                <a:lnTo>
                  <a:pt x="2076" y="1825"/>
                </a:lnTo>
                <a:lnTo>
                  <a:pt x="2079" y="1822"/>
                </a:lnTo>
                <a:lnTo>
                  <a:pt x="2081" y="1817"/>
                </a:lnTo>
                <a:lnTo>
                  <a:pt x="2072" y="1817"/>
                </a:lnTo>
                <a:lnTo>
                  <a:pt x="2067" y="1813"/>
                </a:lnTo>
                <a:lnTo>
                  <a:pt x="2064" y="1808"/>
                </a:lnTo>
                <a:lnTo>
                  <a:pt x="2060" y="1803"/>
                </a:lnTo>
                <a:lnTo>
                  <a:pt x="2060" y="1798"/>
                </a:lnTo>
                <a:lnTo>
                  <a:pt x="2059" y="1793"/>
                </a:lnTo>
                <a:lnTo>
                  <a:pt x="2055" y="1784"/>
                </a:lnTo>
                <a:lnTo>
                  <a:pt x="2052" y="1776"/>
                </a:lnTo>
                <a:lnTo>
                  <a:pt x="2052" y="1769"/>
                </a:lnTo>
                <a:lnTo>
                  <a:pt x="2053" y="1762"/>
                </a:lnTo>
                <a:lnTo>
                  <a:pt x="2019" y="1762"/>
                </a:lnTo>
                <a:lnTo>
                  <a:pt x="2016" y="1755"/>
                </a:lnTo>
                <a:lnTo>
                  <a:pt x="2011" y="1750"/>
                </a:lnTo>
                <a:lnTo>
                  <a:pt x="2006" y="1745"/>
                </a:lnTo>
                <a:lnTo>
                  <a:pt x="1999" y="1742"/>
                </a:lnTo>
                <a:lnTo>
                  <a:pt x="1984" y="1736"/>
                </a:lnTo>
                <a:lnTo>
                  <a:pt x="1965" y="1735"/>
                </a:lnTo>
                <a:lnTo>
                  <a:pt x="1960" y="1743"/>
                </a:lnTo>
                <a:lnTo>
                  <a:pt x="1953" y="1752"/>
                </a:lnTo>
                <a:lnTo>
                  <a:pt x="1951" y="1755"/>
                </a:lnTo>
                <a:lnTo>
                  <a:pt x="1949" y="1760"/>
                </a:lnTo>
                <a:lnTo>
                  <a:pt x="1949" y="1767"/>
                </a:lnTo>
                <a:lnTo>
                  <a:pt x="1951" y="1776"/>
                </a:lnTo>
                <a:lnTo>
                  <a:pt x="1956" y="1777"/>
                </a:lnTo>
                <a:lnTo>
                  <a:pt x="1958" y="1779"/>
                </a:lnTo>
                <a:lnTo>
                  <a:pt x="1958" y="1783"/>
                </a:lnTo>
                <a:lnTo>
                  <a:pt x="1958" y="1789"/>
                </a:lnTo>
                <a:lnTo>
                  <a:pt x="1961" y="1793"/>
                </a:lnTo>
                <a:lnTo>
                  <a:pt x="1965" y="1794"/>
                </a:lnTo>
                <a:lnTo>
                  <a:pt x="1972" y="1796"/>
                </a:lnTo>
                <a:lnTo>
                  <a:pt x="1975" y="1798"/>
                </a:lnTo>
                <a:lnTo>
                  <a:pt x="1977" y="1800"/>
                </a:lnTo>
                <a:lnTo>
                  <a:pt x="1982" y="1805"/>
                </a:lnTo>
                <a:lnTo>
                  <a:pt x="1987" y="1808"/>
                </a:lnTo>
                <a:lnTo>
                  <a:pt x="1992" y="1810"/>
                </a:lnTo>
                <a:lnTo>
                  <a:pt x="1999" y="1810"/>
                </a:lnTo>
                <a:lnTo>
                  <a:pt x="2006" y="1820"/>
                </a:lnTo>
                <a:lnTo>
                  <a:pt x="2014" y="1829"/>
                </a:lnTo>
                <a:lnTo>
                  <a:pt x="2021" y="1839"/>
                </a:lnTo>
                <a:lnTo>
                  <a:pt x="2024" y="1844"/>
                </a:lnTo>
                <a:lnTo>
                  <a:pt x="2026" y="1851"/>
                </a:lnTo>
                <a:lnTo>
                  <a:pt x="2033" y="1851"/>
                </a:lnTo>
                <a:lnTo>
                  <a:pt x="2038" y="1851"/>
                </a:lnTo>
                <a:lnTo>
                  <a:pt x="2040" y="1854"/>
                </a:lnTo>
                <a:lnTo>
                  <a:pt x="2043" y="1858"/>
                </a:lnTo>
                <a:lnTo>
                  <a:pt x="2045" y="1861"/>
                </a:lnTo>
                <a:lnTo>
                  <a:pt x="2048" y="1864"/>
                </a:lnTo>
                <a:lnTo>
                  <a:pt x="2053" y="1864"/>
                </a:lnTo>
                <a:lnTo>
                  <a:pt x="2060" y="1864"/>
                </a:lnTo>
                <a:lnTo>
                  <a:pt x="2067" y="1878"/>
                </a:lnTo>
                <a:lnTo>
                  <a:pt x="2074" y="1892"/>
                </a:lnTo>
                <a:lnTo>
                  <a:pt x="2084" y="1892"/>
                </a:lnTo>
                <a:lnTo>
                  <a:pt x="2093" y="1893"/>
                </a:lnTo>
                <a:lnTo>
                  <a:pt x="2098" y="1898"/>
                </a:lnTo>
                <a:lnTo>
                  <a:pt x="2103" y="1904"/>
                </a:lnTo>
                <a:lnTo>
                  <a:pt x="2110" y="1917"/>
                </a:lnTo>
                <a:lnTo>
                  <a:pt x="2115" y="1922"/>
                </a:lnTo>
                <a:lnTo>
                  <a:pt x="2122" y="1926"/>
                </a:lnTo>
                <a:lnTo>
                  <a:pt x="2122" y="1922"/>
                </a:lnTo>
                <a:lnTo>
                  <a:pt x="2123" y="1921"/>
                </a:lnTo>
                <a:lnTo>
                  <a:pt x="2128" y="1921"/>
                </a:lnTo>
                <a:lnTo>
                  <a:pt x="2135" y="1921"/>
                </a:lnTo>
                <a:lnTo>
                  <a:pt x="2142" y="1919"/>
                </a:lnTo>
                <a:lnTo>
                  <a:pt x="2144" y="1917"/>
                </a:lnTo>
                <a:lnTo>
                  <a:pt x="2144" y="1916"/>
                </a:lnTo>
                <a:lnTo>
                  <a:pt x="2146" y="1914"/>
                </a:lnTo>
                <a:lnTo>
                  <a:pt x="2149" y="1912"/>
                </a:lnTo>
                <a:lnTo>
                  <a:pt x="2156" y="1912"/>
                </a:lnTo>
                <a:lnTo>
                  <a:pt x="2183" y="1912"/>
                </a:lnTo>
                <a:lnTo>
                  <a:pt x="2183" y="1881"/>
                </a:lnTo>
                <a:lnTo>
                  <a:pt x="2181" y="1868"/>
                </a:lnTo>
                <a:lnTo>
                  <a:pt x="2180" y="1863"/>
                </a:lnTo>
                <a:lnTo>
                  <a:pt x="2176" y="1858"/>
                </a:lnTo>
                <a:close/>
                <a:moveTo>
                  <a:pt x="1869" y="2301"/>
                </a:moveTo>
                <a:lnTo>
                  <a:pt x="1871" y="2296"/>
                </a:lnTo>
                <a:lnTo>
                  <a:pt x="1873" y="2294"/>
                </a:lnTo>
                <a:lnTo>
                  <a:pt x="1876" y="2294"/>
                </a:lnTo>
                <a:lnTo>
                  <a:pt x="1874" y="2293"/>
                </a:lnTo>
                <a:lnTo>
                  <a:pt x="1873" y="2291"/>
                </a:lnTo>
                <a:lnTo>
                  <a:pt x="1868" y="2289"/>
                </a:lnTo>
                <a:lnTo>
                  <a:pt x="1856" y="2287"/>
                </a:lnTo>
                <a:lnTo>
                  <a:pt x="1856" y="2291"/>
                </a:lnTo>
                <a:lnTo>
                  <a:pt x="1854" y="2293"/>
                </a:lnTo>
                <a:lnTo>
                  <a:pt x="1849" y="2294"/>
                </a:lnTo>
                <a:lnTo>
                  <a:pt x="1845" y="2296"/>
                </a:lnTo>
                <a:lnTo>
                  <a:pt x="1845" y="2298"/>
                </a:lnTo>
                <a:lnTo>
                  <a:pt x="1845" y="2301"/>
                </a:lnTo>
                <a:lnTo>
                  <a:pt x="1849" y="2308"/>
                </a:lnTo>
                <a:lnTo>
                  <a:pt x="1849" y="2311"/>
                </a:lnTo>
                <a:lnTo>
                  <a:pt x="1849" y="2315"/>
                </a:lnTo>
                <a:lnTo>
                  <a:pt x="1856" y="2315"/>
                </a:lnTo>
                <a:lnTo>
                  <a:pt x="1862" y="2311"/>
                </a:lnTo>
                <a:lnTo>
                  <a:pt x="1866" y="2306"/>
                </a:lnTo>
                <a:lnTo>
                  <a:pt x="1869" y="2301"/>
                </a:lnTo>
                <a:close/>
                <a:moveTo>
                  <a:pt x="2709" y="1878"/>
                </a:moveTo>
                <a:lnTo>
                  <a:pt x="2714" y="1880"/>
                </a:lnTo>
                <a:lnTo>
                  <a:pt x="2715" y="1881"/>
                </a:lnTo>
                <a:lnTo>
                  <a:pt x="2715" y="1885"/>
                </a:lnTo>
                <a:lnTo>
                  <a:pt x="2722" y="1885"/>
                </a:lnTo>
                <a:lnTo>
                  <a:pt x="2722" y="1858"/>
                </a:lnTo>
                <a:lnTo>
                  <a:pt x="2702" y="1858"/>
                </a:lnTo>
                <a:lnTo>
                  <a:pt x="2702" y="1864"/>
                </a:lnTo>
                <a:lnTo>
                  <a:pt x="2698" y="1869"/>
                </a:lnTo>
                <a:lnTo>
                  <a:pt x="2697" y="1873"/>
                </a:lnTo>
                <a:lnTo>
                  <a:pt x="2695" y="1878"/>
                </a:lnTo>
                <a:lnTo>
                  <a:pt x="2709" y="1878"/>
                </a:lnTo>
                <a:close/>
                <a:moveTo>
                  <a:pt x="2750" y="1933"/>
                </a:moveTo>
                <a:lnTo>
                  <a:pt x="2750" y="1924"/>
                </a:lnTo>
                <a:lnTo>
                  <a:pt x="2746" y="1919"/>
                </a:lnTo>
                <a:lnTo>
                  <a:pt x="2743" y="1912"/>
                </a:lnTo>
                <a:lnTo>
                  <a:pt x="2743" y="1905"/>
                </a:lnTo>
                <a:lnTo>
                  <a:pt x="2736" y="1905"/>
                </a:lnTo>
                <a:lnTo>
                  <a:pt x="2729" y="1905"/>
                </a:lnTo>
                <a:lnTo>
                  <a:pt x="2719" y="1902"/>
                </a:lnTo>
                <a:lnTo>
                  <a:pt x="2710" y="1897"/>
                </a:lnTo>
                <a:lnTo>
                  <a:pt x="2702" y="1892"/>
                </a:lnTo>
                <a:lnTo>
                  <a:pt x="2702" y="1897"/>
                </a:lnTo>
                <a:lnTo>
                  <a:pt x="2702" y="1902"/>
                </a:lnTo>
                <a:lnTo>
                  <a:pt x="2707" y="1907"/>
                </a:lnTo>
                <a:lnTo>
                  <a:pt x="2709" y="1914"/>
                </a:lnTo>
                <a:lnTo>
                  <a:pt x="2710" y="1919"/>
                </a:lnTo>
                <a:lnTo>
                  <a:pt x="2709" y="1926"/>
                </a:lnTo>
                <a:lnTo>
                  <a:pt x="2715" y="1924"/>
                </a:lnTo>
                <a:lnTo>
                  <a:pt x="2721" y="1926"/>
                </a:lnTo>
                <a:lnTo>
                  <a:pt x="2729" y="1929"/>
                </a:lnTo>
                <a:lnTo>
                  <a:pt x="2738" y="1933"/>
                </a:lnTo>
                <a:lnTo>
                  <a:pt x="2743" y="1934"/>
                </a:lnTo>
                <a:lnTo>
                  <a:pt x="2750" y="1933"/>
                </a:lnTo>
                <a:close/>
                <a:moveTo>
                  <a:pt x="2620" y="2069"/>
                </a:moveTo>
                <a:lnTo>
                  <a:pt x="2625" y="2071"/>
                </a:lnTo>
                <a:lnTo>
                  <a:pt x="2627" y="2072"/>
                </a:lnTo>
                <a:lnTo>
                  <a:pt x="2627" y="2076"/>
                </a:lnTo>
                <a:lnTo>
                  <a:pt x="2654" y="2076"/>
                </a:lnTo>
                <a:lnTo>
                  <a:pt x="2654" y="2072"/>
                </a:lnTo>
                <a:lnTo>
                  <a:pt x="2656" y="2071"/>
                </a:lnTo>
                <a:lnTo>
                  <a:pt x="2661" y="2069"/>
                </a:lnTo>
                <a:lnTo>
                  <a:pt x="2666" y="2066"/>
                </a:lnTo>
                <a:lnTo>
                  <a:pt x="2671" y="2062"/>
                </a:lnTo>
                <a:lnTo>
                  <a:pt x="2673" y="2057"/>
                </a:lnTo>
                <a:lnTo>
                  <a:pt x="2674" y="2049"/>
                </a:lnTo>
                <a:lnTo>
                  <a:pt x="2656" y="2049"/>
                </a:lnTo>
                <a:lnTo>
                  <a:pt x="2645" y="2049"/>
                </a:lnTo>
                <a:lnTo>
                  <a:pt x="2639" y="2050"/>
                </a:lnTo>
                <a:lnTo>
                  <a:pt x="2632" y="2054"/>
                </a:lnTo>
                <a:lnTo>
                  <a:pt x="2627" y="2057"/>
                </a:lnTo>
                <a:lnTo>
                  <a:pt x="2621" y="2062"/>
                </a:lnTo>
                <a:lnTo>
                  <a:pt x="2620" y="2069"/>
                </a:lnTo>
                <a:close/>
                <a:moveTo>
                  <a:pt x="2606" y="1823"/>
                </a:moveTo>
                <a:lnTo>
                  <a:pt x="2611" y="1825"/>
                </a:lnTo>
                <a:lnTo>
                  <a:pt x="2613" y="1827"/>
                </a:lnTo>
                <a:lnTo>
                  <a:pt x="2613" y="1830"/>
                </a:lnTo>
                <a:lnTo>
                  <a:pt x="2615" y="1834"/>
                </a:lnTo>
                <a:lnTo>
                  <a:pt x="2618" y="1835"/>
                </a:lnTo>
                <a:lnTo>
                  <a:pt x="2627" y="1837"/>
                </a:lnTo>
                <a:lnTo>
                  <a:pt x="2627" y="1783"/>
                </a:lnTo>
                <a:lnTo>
                  <a:pt x="2621" y="1781"/>
                </a:lnTo>
                <a:lnTo>
                  <a:pt x="2620" y="1779"/>
                </a:lnTo>
                <a:lnTo>
                  <a:pt x="2620" y="1776"/>
                </a:lnTo>
                <a:lnTo>
                  <a:pt x="2618" y="1771"/>
                </a:lnTo>
                <a:lnTo>
                  <a:pt x="2616" y="1769"/>
                </a:lnTo>
                <a:lnTo>
                  <a:pt x="2615" y="1771"/>
                </a:lnTo>
                <a:lnTo>
                  <a:pt x="2611" y="1772"/>
                </a:lnTo>
                <a:lnTo>
                  <a:pt x="2606" y="1781"/>
                </a:lnTo>
                <a:lnTo>
                  <a:pt x="2603" y="1783"/>
                </a:lnTo>
                <a:lnTo>
                  <a:pt x="2599" y="1783"/>
                </a:lnTo>
                <a:lnTo>
                  <a:pt x="2599" y="1786"/>
                </a:lnTo>
                <a:lnTo>
                  <a:pt x="2601" y="1791"/>
                </a:lnTo>
                <a:lnTo>
                  <a:pt x="2603" y="1796"/>
                </a:lnTo>
                <a:lnTo>
                  <a:pt x="2604" y="1800"/>
                </a:lnTo>
                <a:lnTo>
                  <a:pt x="2603" y="1801"/>
                </a:lnTo>
                <a:lnTo>
                  <a:pt x="2599" y="1803"/>
                </a:lnTo>
                <a:lnTo>
                  <a:pt x="2599" y="1810"/>
                </a:lnTo>
                <a:lnTo>
                  <a:pt x="2603" y="1812"/>
                </a:lnTo>
                <a:lnTo>
                  <a:pt x="2604" y="1815"/>
                </a:lnTo>
                <a:lnTo>
                  <a:pt x="2606" y="1818"/>
                </a:lnTo>
                <a:lnTo>
                  <a:pt x="2606" y="1823"/>
                </a:lnTo>
                <a:close/>
                <a:moveTo>
                  <a:pt x="2579" y="1823"/>
                </a:moveTo>
                <a:lnTo>
                  <a:pt x="2584" y="1825"/>
                </a:lnTo>
                <a:lnTo>
                  <a:pt x="2586" y="1827"/>
                </a:lnTo>
                <a:lnTo>
                  <a:pt x="2586" y="1830"/>
                </a:lnTo>
                <a:lnTo>
                  <a:pt x="2606" y="1830"/>
                </a:lnTo>
                <a:lnTo>
                  <a:pt x="2606" y="1823"/>
                </a:lnTo>
                <a:lnTo>
                  <a:pt x="2603" y="1822"/>
                </a:lnTo>
                <a:lnTo>
                  <a:pt x="2601" y="1818"/>
                </a:lnTo>
                <a:lnTo>
                  <a:pt x="2599" y="1815"/>
                </a:lnTo>
                <a:lnTo>
                  <a:pt x="2599" y="1810"/>
                </a:lnTo>
                <a:lnTo>
                  <a:pt x="2586" y="1810"/>
                </a:lnTo>
                <a:lnTo>
                  <a:pt x="2581" y="1810"/>
                </a:lnTo>
                <a:lnTo>
                  <a:pt x="2577" y="1810"/>
                </a:lnTo>
                <a:lnTo>
                  <a:pt x="2575" y="1813"/>
                </a:lnTo>
                <a:lnTo>
                  <a:pt x="2574" y="1815"/>
                </a:lnTo>
                <a:lnTo>
                  <a:pt x="2574" y="1818"/>
                </a:lnTo>
                <a:lnTo>
                  <a:pt x="2574" y="1820"/>
                </a:lnTo>
                <a:lnTo>
                  <a:pt x="2575" y="1822"/>
                </a:lnTo>
                <a:lnTo>
                  <a:pt x="2579" y="1823"/>
                </a:lnTo>
                <a:close/>
                <a:moveTo>
                  <a:pt x="2674" y="2478"/>
                </a:moveTo>
                <a:lnTo>
                  <a:pt x="2680" y="2478"/>
                </a:lnTo>
                <a:lnTo>
                  <a:pt x="2685" y="2478"/>
                </a:lnTo>
                <a:lnTo>
                  <a:pt x="2688" y="2480"/>
                </a:lnTo>
                <a:lnTo>
                  <a:pt x="2690" y="2484"/>
                </a:lnTo>
                <a:lnTo>
                  <a:pt x="2695" y="2489"/>
                </a:lnTo>
                <a:lnTo>
                  <a:pt x="2697" y="2492"/>
                </a:lnTo>
                <a:lnTo>
                  <a:pt x="2702" y="2492"/>
                </a:lnTo>
                <a:lnTo>
                  <a:pt x="2702" y="2465"/>
                </a:lnTo>
                <a:lnTo>
                  <a:pt x="2691" y="2465"/>
                </a:lnTo>
                <a:lnTo>
                  <a:pt x="2683" y="2466"/>
                </a:lnTo>
                <a:lnTo>
                  <a:pt x="2678" y="2472"/>
                </a:lnTo>
                <a:lnTo>
                  <a:pt x="2674" y="2478"/>
                </a:lnTo>
                <a:close/>
                <a:moveTo>
                  <a:pt x="2668" y="1912"/>
                </a:moveTo>
                <a:lnTo>
                  <a:pt x="2671" y="1912"/>
                </a:lnTo>
                <a:lnTo>
                  <a:pt x="2673" y="1910"/>
                </a:lnTo>
                <a:lnTo>
                  <a:pt x="2674" y="1905"/>
                </a:lnTo>
                <a:lnTo>
                  <a:pt x="2674" y="1898"/>
                </a:lnTo>
                <a:lnTo>
                  <a:pt x="2674" y="1890"/>
                </a:lnTo>
                <a:lnTo>
                  <a:pt x="2671" y="1885"/>
                </a:lnTo>
                <a:lnTo>
                  <a:pt x="2668" y="1885"/>
                </a:lnTo>
                <a:lnTo>
                  <a:pt x="2662" y="1885"/>
                </a:lnTo>
                <a:lnTo>
                  <a:pt x="2650" y="1890"/>
                </a:lnTo>
                <a:lnTo>
                  <a:pt x="2645" y="1892"/>
                </a:lnTo>
                <a:lnTo>
                  <a:pt x="2640" y="1892"/>
                </a:lnTo>
                <a:lnTo>
                  <a:pt x="2639" y="1897"/>
                </a:lnTo>
                <a:lnTo>
                  <a:pt x="2637" y="1898"/>
                </a:lnTo>
                <a:lnTo>
                  <a:pt x="2633" y="1898"/>
                </a:lnTo>
                <a:lnTo>
                  <a:pt x="2633" y="1905"/>
                </a:lnTo>
                <a:lnTo>
                  <a:pt x="2639" y="1907"/>
                </a:lnTo>
                <a:lnTo>
                  <a:pt x="2640" y="1909"/>
                </a:lnTo>
                <a:lnTo>
                  <a:pt x="2640" y="1912"/>
                </a:lnTo>
                <a:lnTo>
                  <a:pt x="2644" y="1914"/>
                </a:lnTo>
                <a:lnTo>
                  <a:pt x="2645" y="1916"/>
                </a:lnTo>
                <a:lnTo>
                  <a:pt x="2647" y="1922"/>
                </a:lnTo>
                <a:lnTo>
                  <a:pt x="2647" y="1939"/>
                </a:lnTo>
                <a:lnTo>
                  <a:pt x="2656" y="1944"/>
                </a:lnTo>
                <a:lnTo>
                  <a:pt x="2662" y="1951"/>
                </a:lnTo>
                <a:lnTo>
                  <a:pt x="2671" y="1956"/>
                </a:lnTo>
                <a:lnTo>
                  <a:pt x="2681" y="1960"/>
                </a:lnTo>
                <a:lnTo>
                  <a:pt x="2683" y="1951"/>
                </a:lnTo>
                <a:lnTo>
                  <a:pt x="2683" y="1944"/>
                </a:lnTo>
                <a:lnTo>
                  <a:pt x="2681" y="1939"/>
                </a:lnTo>
                <a:lnTo>
                  <a:pt x="2678" y="1936"/>
                </a:lnTo>
                <a:lnTo>
                  <a:pt x="2673" y="1927"/>
                </a:lnTo>
                <a:lnTo>
                  <a:pt x="2668" y="1919"/>
                </a:lnTo>
                <a:lnTo>
                  <a:pt x="2664" y="1919"/>
                </a:lnTo>
                <a:lnTo>
                  <a:pt x="2662" y="1916"/>
                </a:lnTo>
                <a:lnTo>
                  <a:pt x="2664" y="1914"/>
                </a:lnTo>
                <a:lnTo>
                  <a:pt x="2668" y="1912"/>
                </a:lnTo>
                <a:close/>
                <a:moveTo>
                  <a:pt x="2681" y="1742"/>
                </a:moveTo>
                <a:lnTo>
                  <a:pt x="2683" y="1747"/>
                </a:lnTo>
                <a:lnTo>
                  <a:pt x="2686" y="1748"/>
                </a:lnTo>
                <a:lnTo>
                  <a:pt x="2695" y="1752"/>
                </a:lnTo>
                <a:lnTo>
                  <a:pt x="2703" y="1755"/>
                </a:lnTo>
                <a:lnTo>
                  <a:pt x="2707" y="1757"/>
                </a:lnTo>
                <a:lnTo>
                  <a:pt x="2709" y="1762"/>
                </a:lnTo>
                <a:lnTo>
                  <a:pt x="2715" y="1765"/>
                </a:lnTo>
                <a:lnTo>
                  <a:pt x="2722" y="1769"/>
                </a:lnTo>
                <a:lnTo>
                  <a:pt x="2732" y="1769"/>
                </a:lnTo>
                <a:lnTo>
                  <a:pt x="2743" y="1769"/>
                </a:lnTo>
                <a:lnTo>
                  <a:pt x="2748" y="1757"/>
                </a:lnTo>
                <a:lnTo>
                  <a:pt x="2753" y="1745"/>
                </a:lnTo>
                <a:lnTo>
                  <a:pt x="2755" y="1738"/>
                </a:lnTo>
                <a:lnTo>
                  <a:pt x="2758" y="1735"/>
                </a:lnTo>
                <a:lnTo>
                  <a:pt x="2763" y="1730"/>
                </a:lnTo>
                <a:lnTo>
                  <a:pt x="2770" y="1728"/>
                </a:lnTo>
                <a:lnTo>
                  <a:pt x="2775" y="1725"/>
                </a:lnTo>
                <a:lnTo>
                  <a:pt x="2782" y="1723"/>
                </a:lnTo>
                <a:lnTo>
                  <a:pt x="2789" y="1721"/>
                </a:lnTo>
                <a:lnTo>
                  <a:pt x="2797" y="1721"/>
                </a:lnTo>
                <a:lnTo>
                  <a:pt x="2797" y="1716"/>
                </a:lnTo>
                <a:lnTo>
                  <a:pt x="2797" y="1711"/>
                </a:lnTo>
                <a:lnTo>
                  <a:pt x="2796" y="1707"/>
                </a:lnTo>
                <a:lnTo>
                  <a:pt x="2792" y="1706"/>
                </a:lnTo>
                <a:lnTo>
                  <a:pt x="2787" y="1701"/>
                </a:lnTo>
                <a:lnTo>
                  <a:pt x="2784" y="1699"/>
                </a:lnTo>
                <a:lnTo>
                  <a:pt x="2784" y="1694"/>
                </a:lnTo>
                <a:lnTo>
                  <a:pt x="2780" y="1687"/>
                </a:lnTo>
                <a:lnTo>
                  <a:pt x="2775" y="1682"/>
                </a:lnTo>
                <a:lnTo>
                  <a:pt x="2767" y="1680"/>
                </a:lnTo>
                <a:lnTo>
                  <a:pt x="2756" y="1680"/>
                </a:lnTo>
                <a:lnTo>
                  <a:pt x="2755" y="1685"/>
                </a:lnTo>
                <a:lnTo>
                  <a:pt x="2755" y="1690"/>
                </a:lnTo>
                <a:lnTo>
                  <a:pt x="2756" y="1696"/>
                </a:lnTo>
                <a:lnTo>
                  <a:pt x="2760" y="1699"/>
                </a:lnTo>
                <a:lnTo>
                  <a:pt x="2762" y="1702"/>
                </a:lnTo>
                <a:lnTo>
                  <a:pt x="2763" y="1704"/>
                </a:lnTo>
                <a:lnTo>
                  <a:pt x="2762" y="1706"/>
                </a:lnTo>
                <a:lnTo>
                  <a:pt x="2756" y="1707"/>
                </a:lnTo>
                <a:lnTo>
                  <a:pt x="2751" y="1704"/>
                </a:lnTo>
                <a:lnTo>
                  <a:pt x="2744" y="1702"/>
                </a:lnTo>
                <a:lnTo>
                  <a:pt x="2739" y="1699"/>
                </a:lnTo>
                <a:lnTo>
                  <a:pt x="2738" y="1697"/>
                </a:lnTo>
                <a:lnTo>
                  <a:pt x="2736" y="1694"/>
                </a:lnTo>
                <a:lnTo>
                  <a:pt x="2727" y="1689"/>
                </a:lnTo>
                <a:lnTo>
                  <a:pt x="2722" y="1687"/>
                </a:lnTo>
                <a:lnTo>
                  <a:pt x="2715" y="1687"/>
                </a:lnTo>
                <a:lnTo>
                  <a:pt x="2674" y="1687"/>
                </a:lnTo>
                <a:lnTo>
                  <a:pt x="2673" y="1692"/>
                </a:lnTo>
                <a:lnTo>
                  <a:pt x="2671" y="1694"/>
                </a:lnTo>
                <a:lnTo>
                  <a:pt x="2668" y="1694"/>
                </a:lnTo>
                <a:lnTo>
                  <a:pt x="2661" y="1694"/>
                </a:lnTo>
                <a:lnTo>
                  <a:pt x="2661" y="1707"/>
                </a:lnTo>
                <a:lnTo>
                  <a:pt x="2656" y="1709"/>
                </a:lnTo>
                <a:lnTo>
                  <a:pt x="2654" y="1711"/>
                </a:lnTo>
                <a:lnTo>
                  <a:pt x="2649" y="1716"/>
                </a:lnTo>
                <a:lnTo>
                  <a:pt x="2647" y="1719"/>
                </a:lnTo>
                <a:lnTo>
                  <a:pt x="2644" y="1721"/>
                </a:lnTo>
                <a:lnTo>
                  <a:pt x="2639" y="1723"/>
                </a:lnTo>
                <a:lnTo>
                  <a:pt x="2633" y="1721"/>
                </a:lnTo>
                <a:lnTo>
                  <a:pt x="2633" y="1731"/>
                </a:lnTo>
                <a:lnTo>
                  <a:pt x="2633" y="1742"/>
                </a:lnTo>
                <a:lnTo>
                  <a:pt x="2637" y="1748"/>
                </a:lnTo>
                <a:lnTo>
                  <a:pt x="2640" y="1755"/>
                </a:lnTo>
                <a:lnTo>
                  <a:pt x="2649" y="1757"/>
                </a:lnTo>
                <a:lnTo>
                  <a:pt x="2654" y="1755"/>
                </a:lnTo>
                <a:lnTo>
                  <a:pt x="2659" y="1754"/>
                </a:lnTo>
                <a:lnTo>
                  <a:pt x="2662" y="1750"/>
                </a:lnTo>
                <a:lnTo>
                  <a:pt x="2666" y="1747"/>
                </a:lnTo>
                <a:lnTo>
                  <a:pt x="2669" y="1743"/>
                </a:lnTo>
                <a:lnTo>
                  <a:pt x="2674" y="1742"/>
                </a:lnTo>
                <a:lnTo>
                  <a:pt x="2681" y="1742"/>
                </a:lnTo>
                <a:close/>
                <a:moveTo>
                  <a:pt x="2572" y="2083"/>
                </a:moveTo>
                <a:lnTo>
                  <a:pt x="2572" y="2096"/>
                </a:lnTo>
                <a:lnTo>
                  <a:pt x="2593" y="2096"/>
                </a:lnTo>
                <a:lnTo>
                  <a:pt x="2591" y="2089"/>
                </a:lnTo>
                <a:lnTo>
                  <a:pt x="2587" y="2084"/>
                </a:lnTo>
                <a:lnTo>
                  <a:pt x="2581" y="2083"/>
                </a:lnTo>
                <a:lnTo>
                  <a:pt x="2572" y="2083"/>
                </a:lnTo>
                <a:close/>
                <a:moveTo>
                  <a:pt x="2715" y="2526"/>
                </a:moveTo>
                <a:lnTo>
                  <a:pt x="2719" y="2521"/>
                </a:lnTo>
                <a:lnTo>
                  <a:pt x="2719" y="2516"/>
                </a:lnTo>
                <a:lnTo>
                  <a:pt x="2715" y="2506"/>
                </a:lnTo>
                <a:lnTo>
                  <a:pt x="2715" y="2499"/>
                </a:lnTo>
                <a:lnTo>
                  <a:pt x="2712" y="2495"/>
                </a:lnTo>
                <a:lnTo>
                  <a:pt x="2707" y="2494"/>
                </a:lnTo>
                <a:lnTo>
                  <a:pt x="2702" y="2492"/>
                </a:lnTo>
                <a:lnTo>
                  <a:pt x="2702" y="2499"/>
                </a:lnTo>
                <a:lnTo>
                  <a:pt x="2698" y="2504"/>
                </a:lnTo>
                <a:lnTo>
                  <a:pt x="2697" y="2507"/>
                </a:lnTo>
                <a:lnTo>
                  <a:pt x="2695" y="2513"/>
                </a:lnTo>
                <a:lnTo>
                  <a:pt x="2700" y="2514"/>
                </a:lnTo>
                <a:lnTo>
                  <a:pt x="2702" y="2516"/>
                </a:lnTo>
                <a:lnTo>
                  <a:pt x="2702" y="2519"/>
                </a:lnTo>
                <a:lnTo>
                  <a:pt x="2705" y="2521"/>
                </a:lnTo>
                <a:lnTo>
                  <a:pt x="2709" y="2523"/>
                </a:lnTo>
                <a:lnTo>
                  <a:pt x="2710" y="2526"/>
                </a:lnTo>
                <a:lnTo>
                  <a:pt x="2715" y="2526"/>
                </a:lnTo>
                <a:close/>
                <a:moveTo>
                  <a:pt x="2688" y="2253"/>
                </a:moveTo>
                <a:lnTo>
                  <a:pt x="2683" y="2243"/>
                </a:lnTo>
                <a:lnTo>
                  <a:pt x="2680" y="2240"/>
                </a:lnTo>
                <a:lnTo>
                  <a:pt x="2674" y="2236"/>
                </a:lnTo>
                <a:lnTo>
                  <a:pt x="2669" y="2235"/>
                </a:lnTo>
                <a:lnTo>
                  <a:pt x="2662" y="2233"/>
                </a:lnTo>
                <a:lnTo>
                  <a:pt x="2656" y="2233"/>
                </a:lnTo>
                <a:lnTo>
                  <a:pt x="2647" y="2233"/>
                </a:lnTo>
                <a:lnTo>
                  <a:pt x="2647" y="2236"/>
                </a:lnTo>
                <a:lnTo>
                  <a:pt x="2647" y="2241"/>
                </a:lnTo>
                <a:lnTo>
                  <a:pt x="2650" y="2247"/>
                </a:lnTo>
                <a:lnTo>
                  <a:pt x="2650" y="2250"/>
                </a:lnTo>
                <a:lnTo>
                  <a:pt x="2650" y="2252"/>
                </a:lnTo>
                <a:lnTo>
                  <a:pt x="2647" y="2253"/>
                </a:lnTo>
                <a:lnTo>
                  <a:pt x="2606" y="2253"/>
                </a:lnTo>
                <a:lnTo>
                  <a:pt x="2606" y="2265"/>
                </a:lnTo>
                <a:lnTo>
                  <a:pt x="2606" y="2276"/>
                </a:lnTo>
                <a:lnTo>
                  <a:pt x="2610" y="2282"/>
                </a:lnTo>
                <a:lnTo>
                  <a:pt x="2615" y="2289"/>
                </a:lnTo>
                <a:lnTo>
                  <a:pt x="2620" y="2296"/>
                </a:lnTo>
                <a:lnTo>
                  <a:pt x="2627" y="2299"/>
                </a:lnTo>
                <a:lnTo>
                  <a:pt x="2637" y="2301"/>
                </a:lnTo>
                <a:lnTo>
                  <a:pt x="2647" y="2301"/>
                </a:lnTo>
                <a:lnTo>
                  <a:pt x="2652" y="2301"/>
                </a:lnTo>
                <a:lnTo>
                  <a:pt x="2656" y="2299"/>
                </a:lnTo>
                <a:lnTo>
                  <a:pt x="2657" y="2296"/>
                </a:lnTo>
                <a:lnTo>
                  <a:pt x="2659" y="2293"/>
                </a:lnTo>
                <a:lnTo>
                  <a:pt x="2661" y="2284"/>
                </a:lnTo>
                <a:lnTo>
                  <a:pt x="2664" y="2282"/>
                </a:lnTo>
                <a:lnTo>
                  <a:pt x="2668" y="2281"/>
                </a:lnTo>
                <a:lnTo>
                  <a:pt x="2668" y="2276"/>
                </a:lnTo>
                <a:lnTo>
                  <a:pt x="2671" y="2272"/>
                </a:lnTo>
                <a:lnTo>
                  <a:pt x="2674" y="2270"/>
                </a:lnTo>
                <a:lnTo>
                  <a:pt x="2680" y="2269"/>
                </a:lnTo>
                <a:lnTo>
                  <a:pt x="2683" y="2267"/>
                </a:lnTo>
                <a:lnTo>
                  <a:pt x="2686" y="2264"/>
                </a:lnTo>
                <a:lnTo>
                  <a:pt x="2688" y="2260"/>
                </a:lnTo>
                <a:lnTo>
                  <a:pt x="2688" y="2253"/>
                </a:lnTo>
                <a:close/>
                <a:moveTo>
                  <a:pt x="2470" y="2403"/>
                </a:moveTo>
                <a:lnTo>
                  <a:pt x="2475" y="2400"/>
                </a:lnTo>
                <a:lnTo>
                  <a:pt x="2480" y="2397"/>
                </a:lnTo>
                <a:lnTo>
                  <a:pt x="2482" y="2391"/>
                </a:lnTo>
                <a:lnTo>
                  <a:pt x="2483" y="2383"/>
                </a:lnTo>
                <a:lnTo>
                  <a:pt x="2477" y="2383"/>
                </a:lnTo>
                <a:lnTo>
                  <a:pt x="2471" y="2381"/>
                </a:lnTo>
                <a:lnTo>
                  <a:pt x="2468" y="2378"/>
                </a:lnTo>
                <a:lnTo>
                  <a:pt x="2463" y="2376"/>
                </a:lnTo>
                <a:lnTo>
                  <a:pt x="2458" y="2374"/>
                </a:lnTo>
                <a:lnTo>
                  <a:pt x="2456" y="2373"/>
                </a:lnTo>
                <a:lnTo>
                  <a:pt x="2456" y="2369"/>
                </a:lnTo>
                <a:lnTo>
                  <a:pt x="2451" y="2366"/>
                </a:lnTo>
                <a:lnTo>
                  <a:pt x="2444" y="2364"/>
                </a:lnTo>
                <a:lnTo>
                  <a:pt x="2441" y="2364"/>
                </a:lnTo>
                <a:lnTo>
                  <a:pt x="2439" y="2364"/>
                </a:lnTo>
                <a:lnTo>
                  <a:pt x="2437" y="2366"/>
                </a:lnTo>
                <a:lnTo>
                  <a:pt x="2436" y="2369"/>
                </a:lnTo>
                <a:lnTo>
                  <a:pt x="2434" y="2374"/>
                </a:lnTo>
                <a:lnTo>
                  <a:pt x="2432" y="2376"/>
                </a:lnTo>
                <a:lnTo>
                  <a:pt x="2429" y="2376"/>
                </a:lnTo>
                <a:lnTo>
                  <a:pt x="2427" y="2380"/>
                </a:lnTo>
                <a:lnTo>
                  <a:pt x="2425" y="2383"/>
                </a:lnTo>
                <a:lnTo>
                  <a:pt x="2422" y="2386"/>
                </a:lnTo>
                <a:lnTo>
                  <a:pt x="2422" y="2390"/>
                </a:lnTo>
                <a:lnTo>
                  <a:pt x="2424" y="2391"/>
                </a:lnTo>
                <a:lnTo>
                  <a:pt x="2425" y="2393"/>
                </a:lnTo>
                <a:lnTo>
                  <a:pt x="2427" y="2398"/>
                </a:lnTo>
                <a:lnTo>
                  <a:pt x="2429" y="2410"/>
                </a:lnTo>
                <a:lnTo>
                  <a:pt x="2463" y="2410"/>
                </a:lnTo>
                <a:lnTo>
                  <a:pt x="2463" y="2407"/>
                </a:lnTo>
                <a:lnTo>
                  <a:pt x="2465" y="2405"/>
                </a:lnTo>
                <a:lnTo>
                  <a:pt x="2470" y="2403"/>
                </a:lnTo>
                <a:close/>
                <a:moveTo>
                  <a:pt x="2197" y="2165"/>
                </a:moveTo>
                <a:lnTo>
                  <a:pt x="2197" y="2161"/>
                </a:lnTo>
                <a:lnTo>
                  <a:pt x="2200" y="2158"/>
                </a:lnTo>
                <a:lnTo>
                  <a:pt x="2205" y="2153"/>
                </a:lnTo>
                <a:lnTo>
                  <a:pt x="2209" y="2151"/>
                </a:lnTo>
                <a:lnTo>
                  <a:pt x="2210" y="2148"/>
                </a:lnTo>
                <a:lnTo>
                  <a:pt x="2210" y="2144"/>
                </a:lnTo>
                <a:lnTo>
                  <a:pt x="2210" y="2137"/>
                </a:lnTo>
                <a:lnTo>
                  <a:pt x="2212" y="2137"/>
                </a:lnTo>
                <a:lnTo>
                  <a:pt x="2214" y="2136"/>
                </a:lnTo>
                <a:lnTo>
                  <a:pt x="2217" y="2132"/>
                </a:lnTo>
                <a:lnTo>
                  <a:pt x="2217" y="2124"/>
                </a:lnTo>
                <a:lnTo>
                  <a:pt x="2217" y="2115"/>
                </a:lnTo>
                <a:lnTo>
                  <a:pt x="2217" y="2095"/>
                </a:lnTo>
                <a:lnTo>
                  <a:pt x="2217" y="2076"/>
                </a:lnTo>
                <a:lnTo>
                  <a:pt x="2176" y="2076"/>
                </a:lnTo>
                <a:lnTo>
                  <a:pt x="2173" y="2083"/>
                </a:lnTo>
                <a:lnTo>
                  <a:pt x="2168" y="2088"/>
                </a:lnTo>
                <a:lnTo>
                  <a:pt x="2163" y="2093"/>
                </a:lnTo>
                <a:lnTo>
                  <a:pt x="2156" y="2096"/>
                </a:lnTo>
                <a:lnTo>
                  <a:pt x="2154" y="2103"/>
                </a:lnTo>
                <a:lnTo>
                  <a:pt x="2152" y="2110"/>
                </a:lnTo>
                <a:lnTo>
                  <a:pt x="2149" y="2115"/>
                </a:lnTo>
                <a:lnTo>
                  <a:pt x="2149" y="2124"/>
                </a:lnTo>
                <a:lnTo>
                  <a:pt x="2140" y="2125"/>
                </a:lnTo>
                <a:lnTo>
                  <a:pt x="2135" y="2127"/>
                </a:lnTo>
                <a:lnTo>
                  <a:pt x="2132" y="2132"/>
                </a:lnTo>
                <a:lnTo>
                  <a:pt x="2128" y="2137"/>
                </a:lnTo>
                <a:lnTo>
                  <a:pt x="2127" y="2142"/>
                </a:lnTo>
                <a:lnTo>
                  <a:pt x="2125" y="2144"/>
                </a:lnTo>
                <a:lnTo>
                  <a:pt x="2122" y="2144"/>
                </a:lnTo>
                <a:lnTo>
                  <a:pt x="2122" y="2165"/>
                </a:lnTo>
                <a:lnTo>
                  <a:pt x="2120" y="2168"/>
                </a:lnTo>
                <a:lnTo>
                  <a:pt x="2118" y="2172"/>
                </a:lnTo>
                <a:lnTo>
                  <a:pt x="2110" y="2173"/>
                </a:lnTo>
                <a:lnTo>
                  <a:pt x="2106" y="2175"/>
                </a:lnTo>
                <a:lnTo>
                  <a:pt x="2103" y="2177"/>
                </a:lnTo>
                <a:lnTo>
                  <a:pt x="2101" y="2180"/>
                </a:lnTo>
                <a:lnTo>
                  <a:pt x="2101" y="2185"/>
                </a:lnTo>
                <a:lnTo>
                  <a:pt x="2096" y="2185"/>
                </a:lnTo>
                <a:lnTo>
                  <a:pt x="2093" y="2185"/>
                </a:lnTo>
                <a:lnTo>
                  <a:pt x="2091" y="2187"/>
                </a:lnTo>
                <a:lnTo>
                  <a:pt x="2089" y="2190"/>
                </a:lnTo>
                <a:lnTo>
                  <a:pt x="2088" y="2197"/>
                </a:lnTo>
                <a:lnTo>
                  <a:pt x="2088" y="2206"/>
                </a:lnTo>
                <a:lnTo>
                  <a:pt x="2096" y="2211"/>
                </a:lnTo>
                <a:lnTo>
                  <a:pt x="2101" y="2212"/>
                </a:lnTo>
                <a:lnTo>
                  <a:pt x="2108" y="2212"/>
                </a:lnTo>
                <a:lnTo>
                  <a:pt x="2110" y="2207"/>
                </a:lnTo>
                <a:lnTo>
                  <a:pt x="2111" y="2204"/>
                </a:lnTo>
                <a:lnTo>
                  <a:pt x="2120" y="2197"/>
                </a:lnTo>
                <a:lnTo>
                  <a:pt x="2128" y="2192"/>
                </a:lnTo>
                <a:lnTo>
                  <a:pt x="2132" y="2189"/>
                </a:lnTo>
                <a:lnTo>
                  <a:pt x="2135" y="2185"/>
                </a:lnTo>
                <a:lnTo>
                  <a:pt x="2156" y="2185"/>
                </a:lnTo>
                <a:lnTo>
                  <a:pt x="2158" y="2178"/>
                </a:lnTo>
                <a:lnTo>
                  <a:pt x="2156" y="2173"/>
                </a:lnTo>
                <a:lnTo>
                  <a:pt x="2154" y="2166"/>
                </a:lnTo>
                <a:lnTo>
                  <a:pt x="2149" y="2161"/>
                </a:lnTo>
                <a:lnTo>
                  <a:pt x="2149" y="2156"/>
                </a:lnTo>
                <a:lnTo>
                  <a:pt x="2149" y="2151"/>
                </a:lnTo>
                <a:lnTo>
                  <a:pt x="2158" y="2156"/>
                </a:lnTo>
                <a:lnTo>
                  <a:pt x="2166" y="2163"/>
                </a:lnTo>
                <a:lnTo>
                  <a:pt x="2171" y="2165"/>
                </a:lnTo>
                <a:lnTo>
                  <a:pt x="2178" y="2166"/>
                </a:lnTo>
                <a:lnTo>
                  <a:pt x="2187" y="2166"/>
                </a:lnTo>
                <a:lnTo>
                  <a:pt x="2197" y="2165"/>
                </a:lnTo>
                <a:close/>
                <a:moveTo>
                  <a:pt x="2286" y="2308"/>
                </a:moveTo>
                <a:lnTo>
                  <a:pt x="2289" y="2301"/>
                </a:lnTo>
                <a:lnTo>
                  <a:pt x="2291" y="2298"/>
                </a:lnTo>
                <a:lnTo>
                  <a:pt x="2292" y="2294"/>
                </a:lnTo>
                <a:lnTo>
                  <a:pt x="2292" y="2287"/>
                </a:lnTo>
                <a:lnTo>
                  <a:pt x="2292" y="2281"/>
                </a:lnTo>
                <a:lnTo>
                  <a:pt x="2296" y="2270"/>
                </a:lnTo>
                <a:lnTo>
                  <a:pt x="2299" y="2260"/>
                </a:lnTo>
                <a:lnTo>
                  <a:pt x="2291" y="2257"/>
                </a:lnTo>
                <a:lnTo>
                  <a:pt x="2284" y="2252"/>
                </a:lnTo>
                <a:lnTo>
                  <a:pt x="2270" y="2241"/>
                </a:lnTo>
                <a:lnTo>
                  <a:pt x="2263" y="2236"/>
                </a:lnTo>
                <a:lnTo>
                  <a:pt x="2255" y="2233"/>
                </a:lnTo>
                <a:lnTo>
                  <a:pt x="2245" y="2231"/>
                </a:lnTo>
                <a:lnTo>
                  <a:pt x="2231" y="2233"/>
                </a:lnTo>
                <a:lnTo>
                  <a:pt x="2231" y="2274"/>
                </a:lnTo>
                <a:lnTo>
                  <a:pt x="2240" y="2276"/>
                </a:lnTo>
                <a:lnTo>
                  <a:pt x="2248" y="2277"/>
                </a:lnTo>
                <a:lnTo>
                  <a:pt x="2253" y="2282"/>
                </a:lnTo>
                <a:lnTo>
                  <a:pt x="2258" y="2287"/>
                </a:lnTo>
                <a:lnTo>
                  <a:pt x="2263" y="2289"/>
                </a:lnTo>
                <a:lnTo>
                  <a:pt x="2265" y="2291"/>
                </a:lnTo>
                <a:lnTo>
                  <a:pt x="2265" y="2294"/>
                </a:lnTo>
                <a:lnTo>
                  <a:pt x="2269" y="2299"/>
                </a:lnTo>
                <a:lnTo>
                  <a:pt x="2272" y="2305"/>
                </a:lnTo>
                <a:lnTo>
                  <a:pt x="2277" y="2308"/>
                </a:lnTo>
                <a:lnTo>
                  <a:pt x="2286" y="2308"/>
                </a:lnTo>
                <a:close/>
                <a:moveTo>
                  <a:pt x="2047" y="2199"/>
                </a:moveTo>
                <a:lnTo>
                  <a:pt x="2045" y="2189"/>
                </a:lnTo>
                <a:lnTo>
                  <a:pt x="2042" y="2180"/>
                </a:lnTo>
                <a:lnTo>
                  <a:pt x="2036" y="2173"/>
                </a:lnTo>
                <a:lnTo>
                  <a:pt x="2031" y="2166"/>
                </a:lnTo>
                <a:lnTo>
                  <a:pt x="2024" y="2161"/>
                </a:lnTo>
                <a:lnTo>
                  <a:pt x="2018" y="2156"/>
                </a:lnTo>
                <a:lnTo>
                  <a:pt x="2009" y="2153"/>
                </a:lnTo>
                <a:lnTo>
                  <a:pt x="1999" y="2151"/>
                </a:lnTo>
                <a:lnTo>
                  <a:pt x="1999" y="2158"/>
                </a:lnTo>
                <a:lnTo>
                  <a:pt x="1997" y="2163"/>
                </a:lnTo>
                <a:lnTo>
                  <a:pt x="1994" y="2168"/>
                </a:lnTo>
                <a:lnTo>
                  <a:pt x="1992" y="2172"/>
                </a:lnTo>
                <a:lnTo>
                  <a:pt x="1992" y="2175"/>
                </a:lnTo>
                <a:lnTo>
                  <a:pt x="1995" y="2177"/>
                </a:lnTo>
                <a:lnTo>
                  <a:pt x="1997" y="2177"/>
                </a:lnTo>
                <a:lnTo>
                  <a:pt x="1999" y="2178"/>
                </a:lnTo>
                <a:lnTo>
                  <a:pt x="1999" y="2183"/>
                </a:lnTo>
                <a:lnTo>
                  <a:pt x="1999" y="2189"/>
                </a:lnTo>
                <a:lnTo>
                  <a:pt x="1999" y="2194"/>
                </a:lnTo>
                <a:lnTo>
                  <a:pt x="1999" y="2199"/>
                </a:lnTo>
                <a:lnTo>
                  <a:pt x="2004" y="2201"/>
                </a:lnTo>
                <a:lnTo>
                  <a:pt x="2009" y="2206"/>
                </a:lnTo>
                <a:lnTo>
                  <a:pt x="2014" y="2209"/>
                </a:lnTo>
                <a:lnTo>
                  <a:pt x="2019" y="2212"/>
                </a:lnTo>
                <a:lnTo>
                  <a:pt x="2021" y="2218"/>
                </a:lnTo>
                <a:lnTo>
                  <a:pt x="2023" y="2219"/>
                </a:lnTo>
                <a:lnTo>
                  <a:pt x="2026" y="2219"/>
                </a:lnTo>
                <a:lnTo>
                  <a:pt x="2028" y="2228"/>
                </a:lnTo>
                <a:lnTo>
                  <a:pt x="2030" y="2231"/>
                </a:lnTo>
                <a:lnTo>
                  <a:pt x="2033" y="2233"/>
                </a:lnTo>
                <a:lnTo>
                  <a:pt x="2031" y="2224"/>
                </a:lnTo>
                <a:lnTo>
                  <a:pt x="2031" y="2219"/>
                </a:lnTo>
                <a:lnTo>
                  <a:pt x="2035" y="2216"/>
                </a:lnTo>
                <a:lnTo>
                  <a:pt x="2038" y="2214"/>
                </a:lnTo>
                <a:lnTo>
                  <a:pt x="2042" y="2212"/>
                </a:lnTo>
                <a:lnTo>
                  <a:pt x="2045" y="2209"/>
                </a:lnTo>
                <a:lnTo>
                  <a:pt x="2047" y="2206"/>
                </a:lnTo>
                <a:lnTo>
                  <a:pt x="2047" y="2199"/>
                </a:lnTo>
                <a:close/>
                <a:moveTo>
                  <a:pt x="2354" y="2417"/>
                </a:moveTo>
                <a:lnTo>
                  <a:pt x="2354" y="2412"/>
                </a:lnTo>
                <a:lnTo>
                  <a:pt x="2354" y="2407"/>
                </a:lnTo>
                <a:lnTo>
                  <a:pt x="2349" y="2402"/>
                </a:lnTo>
                <a:lnTo>
                  <a:pt x="2345" y="2395"/>
                </a:lnTo>
                <a:lnTo>
                  <a:pt x="2345" y="2390"/>
                </a:lnTo>
                <a:lnTo>
                  <a:pt x="2347" y="2383"/>
                </a:lnTo>
                <a:lnTo>
                  <a:pt x="2340" y="2380"/>
                </a:lnTo>
                <a:lnTo>
                  <a:pt x="2335" y="2374"/>
                </a:lnTo>
                <a:lnTo>
                  <a:pt x="2330" y="2369"/>
                </a:lnTo>
                <a:lnTo>
                  <a:pt x="2327" y="2362"/>
                </a:lnTo>
                <a:lnTo>
                  <a:pt x="2299" y="2362"/>
                </a:lnTo>
                <a:lnTo>
                  <a:pt x="2298" y="2368"/>
                </a:lnTo>
                <a:lnTo>
                  <a:pt x="2296" y="2369"/>
                </a:lnTo>
                <a:lnTo>
                  <a:pt x="2292" y="2369"/>
                </a:lnTo>
                <a:lnTo>
                  <a:pt x="2286" y="2371"/>
                </a:lnTo>
                <a:lnTo>
                  <a:pt x="2282" y="2374"/>
                </a:lnTo>
                <a:lnTo>
                  <a:pt x="2279" y="2380"/>
                </a:lnTo>
                <a:lnTo>
                  <a:pt x="2279" y="2386"/>
                </a:lnTo>
                <a:lnTo>
                  <a:pt x="2279" y="2393"/>
                </a:lnTo>
                <a:lnTo>
                  <a:pt x="2282" y="2398"/>
                </a:lnTo>
                <a:lnTo>
                  <a:pt x="2286" y="2402"/>
                </a:lnTo>
                <a:lnTo>
                  <a:pt x="2292" y="2403"/>
                </a:lnTo>
                <a:lnTo>
                  <a:pt x="2292" y="2400"/>
                </a:lnTo>
                <a:lnTo>
                  <a:pt x="2296" y="2397"/>
                </a:lnTo>
                <a:lnTo>
                  <a:pt x="2298" y="2393"/>
                </a:lnTo>
                <a:lnTo>
                  <a:pt x="2299" y="2390"/>
                </a:lnTo>
                <a:lnTo>
                  <a:pt x="2299" y="2385"/>
                </a:lnTo>
                <a:lnTo>
                  <a:pt x="2303" y="2380"/>
                </a:lnTo>
                <a:lnTo>
                  <a:pt x="2306" y="2376"/>
                </a:lnTo>
                <a:lnTo>
                  <a:pt x="2313" y="2376"/>
                </a:lnTo>
                <a:lnTo>
                  <a:pt x="2313" y="2410"/>
                </a:lnTo>
                <a:lnTo>
                  <a:pt x="2303" y="2410"/>
                </a:lnTo>
                <a:lnTo>
                  <a:pt x="2299" y="2412"/>
                </a:lnTo>
                <a:lnTo>
                  <a:pt x="2296" y="2414"/>
                </a:lnTo>
                <a:lnTo>
                  <a:pt x="2294" y="2417"/>
                </a:lnTo>
                <a:lnTo>
                  <a:pt x="2292" y="2420"/>
                </a:lnTo>
                <a:lnTo>
                  <a:pt x="2292" y="2431"/>
                </a:lnTo>
                <a:lnTo>
                  <a:pt x="2347" y="2431"/>
                </a:lnTo>
                <a:lnTo>
                  <a:pt x="2349" y="2422"/>
                </a:lnTo>
                <a:lnTo>
                  <a:pt x="2350" y="2419"/>
                </a:lnTo>
                <a:lnTo>
                  <a:pt x="2354" y="2417"/>
                </a:lnTo>
                <a:close/>
                <a:moveTo>
                  <a:pt x="2565" y="2267"/>
                </a:moveTo>
                <a:lnTo>
                  <a:pt x="2564" y="2272"/>
                </a:lnTo>
                <a:lnTo>
                  <a:pt x="2562" y="2274"/>
                </a:lnTo>
                <a:lnTo>
                  <a:pt x="2557" y="2279"/>
                </a:lnTo>
                <a:lnTo>
                  <a:pt x="2553" y="2281"/>
                </a:lnTo>
                <a:lnTo>
                  <a:pt x="2552" y="2284"/>
                </a:lnTo>
                <a:lnTo>
                  <a:pt x="2550" y="2289"/>
                </a:lnTo>
                <a:lnTo>
                  <a:pt x="2552" y="2294"/>
                </a:lnTo>
                <a:lnTo>
                  <a:pt x="2557" y="2294"/>
                </a:lnTo>
                <a:lnTo>
                  <a:pt x="2562" y="2296"/>
                </a:lnTo>
                <a:lnTo>
                  <a:pt x="2570" y="2301"/>
                </a:lnTo>
                <a:lnTo>
                  <a:pt x="2575" y="2303"/>
                </a:lnTo>
                <a:lnTo>
                  <a:pt x="2579" y="2303"/>
                </a:lnTo>
                <a:lnTo>
                  <a:pt x="2582" y="2299"/>
                </a:lnTo>
                <a:lnTo>
                  <a:pt x="2586" y="2294"/>
                </a:lnTo>
                <a:lnTo>
                  <a:pt x="2581" y="2294"/>
                </a:lnTo>
                <a:lnTo>
                  <a:pt x="2577" y="2291"/>
                </a:lnTo>
                <a:lnTo>
                  <a:pt x="2574" y="2287"/>
                </a:lnTo>
                <a:lnTo>
                  <a:pt x="2574" y="2282"/>
                </a:lnTo>
                <a:lnTo>
                  <a:pt x="2572" y="2272"/>
                </a:lnTo>
                <a:lnTo>
                  <a:pt x="2569" y="2269"/>
                </a:lnTo>
                <a:lnTo>
                  <a:pt x="2565" y="2267"/>
                </a:lnTo>
                <a:close/>
                <a:moveTo>
                  <a:pt x="2060" y="2042"/>
                </a:moveTo>
                <a:lnTo>
                  <a:pt x="2060" y="2021"/>
                </a:lnTo>
                <a:lnTo>
                  <a:pt x="2065" y="2021"/>
                </a:lnTo>
                <a:lnTo>
                  <a:pt x="2069" y="2020"/>
                </a:lnTo>
                <a:lnTo>
                  <a:pt x="2072" y="2018"/>
                </a:lnTo>
                <a:lnTo>
                  <a:pt x="2074" y="2014"/>
                </a:lnTo>
                <a:lnTo>
                  <a:pt x="2074" y="2011"/>
                </a:lnTo>
                <a:lnTo>
                  <a:pt x="2076" y="2009"/>
                </a:lnTo>
                <a:lnTo>
                  <a:pt x="2081" y="2008"/>
                </a:lnTo>
                <a:lnTo>
                  <a:pt x="2082" y="2002"/>
                </a:lnTo>
                <a:lnTo>
                  <a:pt x="2084" y="2001"/>
                </a:lnTo>
                <a:lnTo>
                  <a:pt x="2088" y="2001"/>
                </a:lnTo>
                <a:lnTo>
                  <a:pt x="2088" y="1980"/>
                </a:lnTo>
                <a:lnTo>
                  <a:pt x="2082" y="1979"/>
                </a:lnTo>
                <a:lnTo>
                  <a:pt x="2081" y="1977"/>
                </a:lnTo>
                <a:lnTo>
                  <a:pt x="2081" y="1973"/>
                </a:lnTo>
                <a:lnTo>
                  <a:pt x="2081" y="1939"/>
                </a:lnTo>
                <a:lnTo>
                  <a:pt x="2076" y="1939"/>
                </a:lnTo>
                <a:lnTo>
                  <a:pt x="2071" y="1938"/>
                </a:lnTo>
                <a:lnTo>
                  <a:pt x="2062" y="1934"/>
                </a:lnTo>
                <a:lnTo>
                  <a:pt x="2053" y="1931"/>
                </a:lnTo>
                <a:lnTo>
                  <a:pt x="2047" y="1931"/>
                </a:lnTo>
                <a:lnTo>
                  <a:pt x="2040" y="1933"/>
                </a:lnTo>
                <a:lnTo>
                  <a:pt x="2040" y="1939"/>
                </a:lnTo>
                <a:lnTo>
                  <a:pt x="2040" y="1946"/>
                </a:lnTo>
                <a:lnTo>
                  <a:pt x="2042" y="1951"/>
                </a:lnTo>
                <a:lnTo>
                  <a:pt x="2047" y="1953"/>
                </a:lnTo>
                <a:lnTo>
                  <a:pt x="2050" y="1955"/>
                </a:lnTo>
                <a:lnTo>
                  <a:pt x="2052" y="1958"/>
                </a:lnTo>
                <a:lnTo>
                  <a:pt x="2053" y="1967"/>
                </a:lnTo>
                <a:lnTo>
                  <a:pt x="2052" y="1972"/>
                </a:lnTo>
                <a:lnTo>
                  <a:pt x="2050" y="1973"/>
                </a:lnTo>
                <a:lnTo>
                  <a:pt x="2045" y="1979"/>
                </a:lnTo>
                <a:lnTo>
                  <a:pt x="2042" y="1980"/>
                </a:lnTo>
                <a:lnTo>
                  <a:pt x="2040" y="1984"/>
                </a:lnTo>
                <a:lnTo>
                  <a:pt x="2038" y="1989"/>
                </a:lnTo>
                <a:lnTo>
                  <a:pt x="2040" y="1994"/>
                </a:lnTo>
                <a:lnTo>
                  <a:pt x="2043" y="1994"/>
                </a:lnTo>
                <a:lnTo>
                  <a:pt x="2045" y="1996"/>
                </a:lnTo>
                <a:lnTo>
                  <a:pt x="2045" y="2002"/>
                </a:lnTo>
                <a:lnTo>
                  <a:pt x="2045" y="2008"/>
                </a:lnTo>
                <a:lnTo>
                  <a:pt x="2047" y="2014"/>
                </a:lnTo>
                <a:lnTo>
                  <a:pt x="2048" y="2016"/>
                </a:lnTo>
                <a:lnTo>
                  <a:pt x="2050" y="2016"/>
                </a:lnTo>
                <a:lnTo>
                  <a:pt x="2052" y="2018"/>
                </a:lnTo>
                <a:lnTo>
                  <a:pt x="2053" y="2021"/>
                </a:lnTo>
                <a:lnTo>
                  <a:pt x="2053" y="2028"/>
                </a:lnTo>
                <a:lnTo>
                  <a:pt x="2053" y="2033"/>
                </a:lnTo>
                <a:lnTo>
                  <a:pt x="2055" y="2037"/>
                </a:lnTo>
                <a:lnTo>
                  <a:pt x="2057" y="2040"/>
                </a:lnTo>
                <a:lnTo>
                  <a:pt x="2060" y="2042"/>
                </a:lnTo>
                <a:close/>
                <a:moveTo>
                  <a:pt x="1992" y="2260"/>
                </a:moveTo>
                <a:lnTo>
                  <a:pt x="1995" y="2258"/>
                </a:lnTo>
                <a:lnTo>
                  <a:pt x="1995" y="2257"/>
                </a:lnTo>
                <a:lnTo>
                  <a:pt x="1994" y="2253"/>
                </a:lnTo>
                <a:lnTo>
                  <a:pt x="1989" y="2252"/>
                </a:lnTo>
                <a:lnTo>
                  <a:pt x="1965" y="2247"/>
                </a:lnTo>
                <a:lnTo>
                  <a:pt x="1965" y="2253"/>
                </a:lnTo>
                <a:lnTo>
                  <a:pt x="1963" y="2258"/>
                </a:lnTo>
                <a:lnTo>
                  <a:pt x="1958" y="2267"/>
                </a:lnTo>
                <a:lnTo>
                  <a:pt x="1963" y="2267"/>
                </a:lnTo>
                <a:lnTo>
                  <a:pt x="1968" y="2267"/>
                </a:lnTo>
                <a:lnTo>
                  <a:pt x="1970" y="2270"/>
                </a:lnTo>
                <a:lnTo>
                  <a:pt x="1972" y="2274"/>
                </a:lnTo>
                <a:lnTo>
                  <a:pt x="1975" y="2281"/>
                </a:lnTo>
                <a:lnTo>
                  <a:pt x="1977" y="2284"/>
                </a:lnTo>
                <a:lnTo>
                  <a:pt x="1978" y="2287"/>
                </a:lnTo>
                <a:lnTo>
                  <a:pt x="1987" y="2286"/>
                </a:lnTo>
                <a:lnTo>
                  <a:pt x="1992" y="2287"/>
                </a:lnTo>
                <a:lnTo>
                  <a:pt x="1997" y="2289"/>
                </a:lnTo>
                <a:lnTo>
                  <a:pt x="2001" y="2293"/>
                </a:lnTo>
                <a:lnTo>
                  <a:pt x="2004" y="2296"/>
                </a:lnTo>
                <a:lnTo>
                  <a:pt x="2007" y="2299"/>
                </a:lnTo>
                <a:lnTo>
                  <a:pt x="2013" y="2301"/>
                </a:lnTo>
                <a:lnTo>
                  <a:pt x="2019" y="2301"/>
                </a:lnTo>
                <a:lnTo>
                  <a:pt x="2019" y="2293"/>
                </a:lnTo>
                <a:lnTo>
                  <a:pt x="2023" y="2287"/>
                </a:lnTo>
                <a:lnTo>
                  <a:pt x="2024" y="2281"/>
                </a:lnTo>
                <a:lnTo>
                  <a:pt x="2026" y="2274"/>
                </a:lnTo>
                <a:lnTo>
                  <a:pt x="2021" y="2270"/>
                </a:lnTo>
                <a:lnTo>
                  <a:pt x="2018" y="2270"/>
                </a:lnTo>
                <a:lnTo>
                  <a:pt x="2009" y="2270"/>
                </a:lnTo>
                <a:lnTo>
                  <a:pt x="2004" y="2270"/>
                </a:lnTo>
                <a:lnTo>
                  <a:pt x="2001" y="2269"/>
                </a:lnTo>
                <a:lnTo>
                  <a:pt x="1995" y="2265"/>
                </a:lnTo>
                <a:lnTo>
                  <a:pt x="1992" y="2260"/>
                </a:lnTo>
                <a:close/>
                <a:moveTo>
                  <a:pt x="2313" y="2833"/>
                </a:moveTo>
                <a:lnTo>
                  <a:pt x="2315" y="2828"/>
                </a:lnTo>
                <a:lnTo>
                  <a:pt x="2316" y="2825"/>
                </a:lnTo>
                <a:lnTo>
                  <a:pt x="2320" y="2820"/>
                </a:lnTo>
                <a:lnTo>
                  <a:pt x="2320" y="2813"/>
                </a:lnTo>
                <a:lnTo>
                  <a:pt x="2303" y="2813"/>
                </a:lnTo>
                <a:lnTo>
                  <a:pt x="2296" y="2815"/>
                </a:lnTo>
                <a:lnTo>
                  <a:pt x="2294" y="2816"/>
                </a:lnTo>
                <a:lnTo>
                  <a:pt x="2292" y="2820"/>
                </a:lnTo>
                <a:lnTo>
                  <a:pt x="2296" y="2821"/>
                </a:lnTo>
                <a:lnTo>
                  <a:pt x="2298" y="2825"/>
                </a:lnTo>
                <a:lnTo>
                  <a:pt x="2299" y="2828"/>
                </a:lnTo>
                <a:lnTo>
                  <a:pt x="2299" y="2833"/>
                </a:lnTo>
                <a:lnTo>
                  <a:pt x="2313" y="2833"/>
                </a:lnTo>
                <a:close/>
                <a:moveTo>
                  <a:pt x="2538" y="1769"/>
                </a:moveTo>
                <a:lnTo>
                  <a:pt x="2536" y="1774"/>
                </a:lnTo>
                <a:lnTo>
                  <a:pt x="2535" y="1776"/>
                </a:lnTo>
                <a:lnTo>
                  <a:pt x="2531" y="1776"/>
                </a:lnTo>
                <a:lnTo>
                  <a:pt x="2524" y="1776"/>
                </a:lnTo>
                <a:lnTo>
                  <a:pt x="2521" y="1781"/>
                </a:lnTo>
                <a:lnTo>
                  <a:pt x="2517" y="1786"/>
                </a:lnTo>
                <a:lnTo>
                  <a:pt x="2512" y="1789"/>
                </a:lnTo>
                <a:lnTo>
                  <a:pt x="2511" y="1796"/>
                </a:lnTo>
                <a:lnTo>
                  <a:pt x="2509" y="1798"/>
                </a:lnTo>
                <a:lnTo>
                  <a:pt x="2507" y="1800"/>
                </a:lnTo>
                <a:lnTo>
                  <a:pt x="2504" y="1803"/>
                </a:lnTo>
                <a:lnTo>
                  <a:pt x="2502" y="1808"/>
                </a:lnTo>
                <a:lnTo>
                  <a:pt x="2500" y="1810"/>
                </a:lnTo>
                <a:lnTo>
                  <a:pt x="2497" y="1810"/>
                </a:lnTo>
                <a:lnTo>
                  <a:pt x="2490" y="1810"/>
                </a:lnTo>
                <a:lnTo>
                  <a:pt x="2485" y="1808"/>
                </a:lnTo>
                <a:lnTo>
                  <a:pt x="2477" y="1803"/>
                </a:lnTo>
                <a:lnTo>
                  <a:pt x="2468" y="1798"/>
                </a:lnTo>
                <a:lnTo>
                  <a:pt x="2463" y="1796"/>
                </a:lnTo>
                <a:lnTo>
                  <a:pt x="2456" y="1796"/>
                </a:lnTo>
                <a:lnTo>
                  <a:pt x="2456" y="1805"/>
                </a:lnTo>
                <a:lnTo>
                  <a:pt x="2454" y="1812"/>
                </a:lnTo>
                <a:lnTo>
                  <a:pt x="2451" y="1817"/>
                </a:lnTo>
                <a:lnTo>
                  <a:pt x="2449" y="1823"/>
                </a:lnTo>
                <a:lnTo>
                  <a:pt x="2448" y="1823"/>
                </a:lnTo>
                <a:lnTo>
                  <a:pt x="2446" y="1825"/>
                </a:lnTo>
                <a:lnTo>
                  <a:pt x="2444" y="1829"/>
                </a:lnTo>
                <a:lnTo>
                  <a:pt x="2444" y="1834"/>
                </a:lnTo>
                <a:lnTo>
                  <a:pt x="2442" y="1837"/>
                </a:lnTo>
                <a:lnTo>
                  <a:pt x="2436" y="1840"/>
                </a:lnTo>
                <a:lnTo>
                  <a:pt x="2429" y="1844"/>
                </a:lnTo>
                <a:lnTo>
                  <a:pt x="2427" y="1852"/>
                </a:lnTo>
                <a:lnTo>
                  <a:pt x="2429" y="1861"/>
                </a:lnTo>
                <a:lnTo>
                  <a:pt x="2431" y="1869"/>
                </a:lnTo>
                <a:lnTo>
                  <a:pt x="2436" y="1878"/>
                </a:lnTo>
                <a:lnTo>
                  <a:pt x="2439" y="1878"/>
                </a:lnTo>
                <a:lnTo>
                  <a:pt x="2442" y="1878"/>
                </a:lnTo>
                <a:lnTo>
                  <a:pt x="2446" y="1878"/>
                </a:lnTo>
                <a:lnTo>
                  <a:pt x="2449" y="1878"/>
                </a:lnTo>
                <a:lnTo>
                  <a:pt x="2449" y="1875"/>
                </a:lnTo>
                <a:lnTo>
                  <a:pt x="2449" y="1871"/>
                </a:lnTo>
                <a:lnTo>
                  <a:pt x="2453" y="1871"/>
                </a:lnTo>
                <a:lnTo>
                  <a:pt x="2456" y="1871"/>
                </a:lnTo>
                <a:lnTo>
                  <a:pt x="2456" y="1868"/>
                </a:lnTo>
                <a:lnTo>
                  <a:pt x="2456" y="1864"/>
                </a:lnTo>
                <a:lnTo>
                  <a:pt x="2463" y="1864"/>
                </a:lnTo>
                <a:lnTo>
                  <a:pt x="2470" y="1864"/>
                </a:lnTo>
                <a:lnTo>
                  <a:pt x="2477" y="1866"/>
                </a:lnTo>
                <a:lnTo>
                  <a:pt x="2483" y="1864"/>
                </a:lnTo>
                <a:lnTo>
                  <a:pt x="2483" y="1861"/>
                </a:lnTo>
                <a:lnTo>
                  <a:pt x="2483" y="1858"/>
                </a:lnTo>
                <a:lnTo>
                  <a:pt x="2487" y="1858"/>
                </a:lnTo>
                <a:lnTo>
                  <a:pt x="2490" y="1858"/>
                </a:lnTo>
                <a:lnTo>
                  <a:pt x="2495" y="1849"/>
                </a:lnTo>
                <a:lnTo>
                  <a:pt x="2504" y="1842"/>
                </a:lnTo>
                <a:lnTo>
                  <a:pt x="2509" y="1840"/>
                </a:lnTo>
                <a:lnTo>
                  <a:pt x="2514" y="1839"/>
                </a:lnTo>
                <a:lnTo>
                  <a:pt x="2523" y="1837"/>
                </a:lnTo>
                <a:lnTo>
                  <a:pt x="2531" y="1837"/>
                </a:lnTo>
                <a:lnTo>
                  <a:pt x="2535" y="1830"/>
                </a:lnTo>
                <a:lnTo>
                  <a:pt x="2538" y="1823"/>
                </a:lnTo>
                <a:lnTo>
                  <a:pt x="2538" y="1820"/>
                </a:lnTo>
                <a:lnTo>
                  <a:pt x="2538" y="1817"/>
                </a:lnTo>
                <a:lnTo>
                  <a:pt x="2541" y="1817"/>
                </a:lnTo>
                <a:lnTo>
                  <a:pt x="2545" y="1817"/>
                </a:lnTo>
                <a:lnTo>
                  <a:pt x="2550" y="1808"/>
                </a:lnTo>
                <a:lnTo>
                  <a:pt x="2552" y="1803"/>
                </a:lnTo>
                <a:lnTo>
                  <a:pt x="2552" y="1796"/>
                </a:lnTo>
                <a:lnTo>
                  <a:pt x="2553" y="1794"/>
                </a:lnTo>
                <a:lnTo>
                  <a:pt x="2555" y="1793"/>
                </a:lnTo>
                <a:lnTo>
                  <a:pt x="2558" y="1789"/>
                </a:lnTo>
                <a:lnTo>
                  <a:pt x="2560" y="1784"/>
                </a:lnTo>
                <a:lnTo>
                  <a:pt x="2562" y="1783"/>
                </a:lnTo>
                <a:lnTo>
                  <a:pt x="2565" y="1783"/>
                </a:lnTo>
                <a:lnTo>
                  <a:pt x="2565" y="1776"/>
                </a:lnTo>
                <a:lnTo>
                  <a:pt x="2567" y="1772"/>
                </a:lnTo>
                <a:lnTo>
                  <a:pt x="2570" y="1767"/>
                </a:lnTo>
                <a:lnTo>
                  <a:pt x="2572" y="1762"/>
                </a:lnTo>
                <a:lnTo>
                  <a:pt x="2565" y="1760"/>
                </a:lnTo>
                <a:lnTo>
                  <a:pt x="2560" y="1760"/>
                </a:lnTo>
                <a:lnTo>
                  <a:pt x="2553" y="1764"/>
                </a:lnTo>
                <a:lnTo>
                  <a:pt x="2548" y="1769"/>
                </a:lnTo>
                <a:lnTo>
                  <a:pt x="2543" y="1769"/>
                </a:lnTo>
                <a:lnTo>
                  <a:pt x="2538" y="1769"/>
                </a:lnTo>
                <a:close/>
                <a:moveTo>
                  <a:pt x="2408" y="2076"/>
                </a:moveTo>
                <a:lnTo>
                  <a:pt x="2412" y="2078"/>
                </a:lnTo>
                <a:lnTo>
                  <a:pt x="2415" y="2079"/>
                </a:lnTo>
                <a:lnTo>
                  <a:pt x="2417" y="2083"/>
                </a:lnTo>
                <a:lnTo>
                  <a:pt x="2422" y="2083"/>
                </a:lnTo>
                <a:lnTo>
                  <a:pt x="2422" y="2072"/>
                </a:lnTo>
                <a:lnTo>
                  <a:pt x="2422" y="2062"/>
                </a:lnTo>
                <a:lnTo>
                  <a:pt x="2419" y="2055"/>
                </a:lnTo>
                <a:lnTo>
                  <a:pt x="2415" y="2049"/>
                </a:lnTo>
                <a:lnTo>
                  <a:pt x="2413" y="2043"/>
                </a:lnTo>
                <a:lnTo>
                  <a:pt x="2412" y="2042"/>
                </a:lnTo>
                <a:lnTo>
                  <a:pt x="2408" y="2042"/>
                </a:lnTo>
                <a:lnTo>
                  <a:pt x="2402" y="2042"/>
                </a:lnTo>
                <a:lnTo>
                  <a:pt x="2402" y="2045"/>
                </a:lnTo>
                <a:lnTo>
                  <a:pt x="2400" y="2047"/>
                </a:lnTo>
                <a:lnTo>
                  <a:pt x="2395" y="2049"/>
                </a:lnTo>
                <a:lnTo>
                  <a:pt x="2374" y="2049"/>
                </a:lnTo>
                <a:lnTo>
                  <a:pt x="2374" y="2054"/>
                </a:lnTo>
                <a:lnTo>
                  <a:pt x="2376" y="2057"/>
                </a:lnTo>
                <a:lnTo>
                  <a:pt x="2378" y="2060"/>
                </a:lnTo>
                <a:lnTo>
                  <a:pt x="2381" y="2062"/>
                </a:lnTo>
                <a:lnTo>
                  <a:pt x="2386" y="2064"/>
                </a:lnTo>
                <a:lnTo>
                  <a:pt x="2388" y="2066"/>
                </a:lnTo>
                <a:lnTo>
                  <a:pt x="2388" y="2069"/>
                </a:lnTo>
                <a:lnTo>
                  <a:pt x="2388" y="2072"/>
                </a:lnTo>
                <a:lnTo>
                  <a:pt x="2390" y="2074"/>
                </a:lnTo>
                <a:lnTo>
                  <a:pt x="2395" y="2076"/>
                </a:lnTo>
                <a:lnTo>
                  <a:pt x="2408" y="2076"/>
                </a:lnTo>
                <a:close/>
                <a:moveTo>
                  <a:pt x="2490" y="2165"/>
                </a:moveTo>
                <a:lnTo>
                  <a:pt x="2495" y="2161"/>
                </a:lnTo>
                <a:lnTo>
                  <a:pt x="2500" y="2158"/>
                </a:lnTo>
                <a:lnTo>
                  <a:pt x="2504" y="2153"/>
                </a:lnTo>
                <a:lnTo>
                  <a:pt x="2511" y="2151"/>
                </a:lnTo>
                <a:lnTo>
                  <a:pt x="2517" y="2151"/>
                </a:lnTo>
                <a:lnTo>
                  <a:pt x="2524" y="2151"/>
                </a:lnTo>
                <a:lnTo>
                  <a:pt x="2529" y="2149"/>
                </a:lnTo>
                <a:lnTo>
                  <a:pt x="2531" y="2144"/>
                </a:lnTo>
                <a:lnTo>
                  <a:pt x="2528" y="2142"/>
                </a:lnTo>
                <a:lnTo>
                  <a:pt x="2526" y="2139"/>
                </a:lnTo>
                <a:lnTo>
                  <a:pt x="2524" y="2131"/>
                </a:lnTo>
                <a:lnTo>
                  <a:pt x="2504" y="2131"/>
                </a:lnTo>
                <a:lnTo>
                  <a:pt x="2504" y="2125"/>
                </a:lnTo>
                <a:lnTo>
                  <a:pt x="2500" y="2124"/>
                </a:lnTo>
                <a:lnTo>
                  <a:pt x="2495" y="2124"/>
                </a:lnTo>
                <a:lnTo>
                  <a:pt x="2490" y="2124"/>
                </a:lnTo>
                <a:lnTo>
                  <a:pt x="2480" y="2124"/>
                </a:lnTo>
                <a:lnTo>
                  <a:pt x="2473" y="2124"/>
                </a:lnTo>
                <a:lnTo>
                  <a:pt x="2470" y="2124"/>
                </a:lnTo>
                <a:lnTo>
                  <a:pt x="2470" y="2132"/>
                </a:lnTo>
                <a:lnTo>
                  <a:pt x="2468" y="2139"/>
                </a:lnTo>
                <a:lnTo>
                  <a:pt x="2466" y="2146"/>
                </a:lnTo>
                <a:lnTo>
                  <a:pt x="2463" y="2151"/>
                </a:lnTo>
                <a:lnTo>
                  <a:pt x="2460" y="2153"/>
                </a:lnTo>
                <a:lnTo>
                  <a:pt x="2456" y="2154"/>
                </a:lnTo>
                <a:lnTo>
                  <a:pt x="2453" y="2156"/>
                </a:lnTo>
                <a:lnTo>
                  <a:pt x="2449" y="2158"/>
                </a:lnTo>
                <a:lnTo>
                  <a:pt x="2449" y="2161"/>
                </a:lnTo>
                <a:lnTo>
                  <a:pt x="2449" y="2165"/>
                </a:lnTo>
                <a:lnTo>
                  <a:pt x="2446" y="2165"/>
                </a:lnTo>
                <a:lnTo>
                  <a:pt x="2442" y="2165"/>
                </a:lnTo>
                <a:lnTo>
                  <a:pt x="2442" y="2168"/>
                </a:lnTo>
                <a:lnTo>
                  <a:pt x="2442" y="2172"/>
                </a:lnTo>
                <a:lnTo>
                  <a:pt x="2442" y="2177"/>
                </a:lnTo>
                <a:lnTo>
                  <a:pt x="2442" y="2178"/>
                </a:lnTo>
                <a:lnTo>
                  <a:pt x="2439" y="2178"/>
                </a:lnTo>
                <a:lnTo>
                  <a:pt x="2436" y="2178"/>
                </a:lnTo>
                <a:lnTo>
                  <a:pt x="2436" y="2182"/>
                </a:lnTo>
                <a:lnTo>
                  <a:pt x="2436" y="2185"/>
                </a:lnTo>
                <a:lnTo>
                  <a:pt x="2432" y="2185"/>
                </a:lnTo>
                <a:lnTo>
                  <a:pt x="2429" y="2185"/>
                </a:lnTo>
                <a:lnTo>
                  <a:pt x="2424" y="2194"/>
                </a:lnTo>
                <a:lnTo>
                  <a:pt x="2420" y="2197"/>
                </a:lnTo>
                <a:lnTo>
                  <a:pt x="2415" y="2199"/>
                </a:lnTo>
                <a:lnTo>
                  <a:pt x="2413" y="2204"/>
                </a:lnTo>
                <a:lnTo>
                  <a:pt x="2412" y="2206"/>
                </a:lnTo>
                <a:lnTo>
                  <a:pt x="2408" y="2206"/>
                </a:lnTo>
                <a:lnTo>
                  <a:pt x="2408" y="2212"/>
                </a:lnTo>
                <a:lnTo>
                  <a:pt x="2410" y="2218"/>
                </a:lnTo>
                <a:lnTo>
                  <a:pt x="2415" y="2219"/>
                </a:lnTo>
                <a:lnTo>
                  <a:pt x="2420" y="2221"/>
                </a:lnTo>
                <a:lnTo>
                  <a:pt x="2436" y="2219"/>
                </a:lnTo>
                <a:lnTo>
                  <a:pt x="2442" y="2219"/>
                </a:lnTo>
                <a:lnTo>
                  <a:pt x="2449" y="2219"/>
                </a:lnTo>
                <a:lnTo>
                  <a:pt x="2451" y="2214"/>
                </a:lnTo>
                <a:lnTo>
                  <a:pt x="2453" y="2211"/>
                </a:lnTo>
                <a:lnTo>
                  <a:pt x="2460" y="2206"/>
                </a:lnTo>
                <a:lnTo>
                  <a:pt x="2466" y="2201"/>
                </a:lnTo>
                <a:lnTo>
                  <a:pt x="2468" y="2197"/>
                </a:lnTo>
                <a:lnTo>
                  <a:pt x="2470" y="2192"/>
                </a:lnTo>
                <a:lnTo>
                  <a:pt x="2473" y="2190"/>
                </a:lnTo>
                <a:lnTo>
                  <a:pt x="2477" y="2187"/>
                </a:lnTo>
                <a:lnTo>
                  <a:pt x="2480" y="2178"/>
                </a:lnTo>
                <a:lnTo>
                  <a:pt x="2483" y="2170"/>
                </a:lnTo>
                <a:lnTo>
                  <a:pt x="2485" y="2166"/>
                </a:lnTo>
                <a:lnTo>
                  <a:pt x="2490" y="2165"/>
                </a:lnTo>
                <a:close/>
                <a:moveTo>
                  <a:pt x="2797" y="1823"/>
                </a:moveTo>
                <a:lnTo>
                  <a:pt x="2792" y="1822"/>
                </a:lnTo>
                <a:lnTo>
                  <a:pt x="2791" y="1820"/>
                </a:lnTo>
                <a:lnTo>
                  <a:pt x="2791" y="1817"/>
                </a:lnTo>
                <a:lnTo>
                  <a:pt x="2773" y="1813"/>
                </a:lnTo>
                <a:lnTo>
                  <a:pt x="2756" y="1817"/>
                </a:lnTo>
                <a:lnTo>
                  <a:pt x="2756" y="1825"/>
                </a:lnTo>
                <a:lnTo>
                  <a:pt x="2760" y="1830"/>
                </a:lnTo>
                <a:lnTo>
                  <a:pt x="2765" y="1834"/>
                </a:lnTo>
                <a:lnTo>
                  <a:pt x="2770" y="1837"/>
                </a:lnTo>
                <a:lnTo>
                  <a:pt x="2773" y="1842"/>
                </a:lnTo>
                <a:lnTo>
                  <a:pt x="2775" y="1849"/>
                </a:lnTo>
                <a:lnTo>
                  <a:pt x="2779" y="1854"/>
                </a:lnTo>
                <a:lnTo>
                  <a:pt x="2780" y="1856"/>
                </a:lnTo>
                <a:lnTo>
                  <a:pt x="2784" y="1858"/>
                </a:lnTo>
                <a:lnTo>
                  <a:pt x="2782" y="1851"/>
                </a:lnTo>
                <a:lnTo>
                  <a:pt x="2784" y="1847"/>
                </a:lnTo>
                <a:lnTo>
                  <a:pt x="2787" y="1844"/>
                </a:lnTo>
                <a:lnTo>
                  <a:pt x="2792" y="1842"/>
                </a:lnTo>
                <a:lnTo>
                  <a:pt x="2797" y="1840"/>
                </a:lnTo>
                <a:lnTo>
                  <a:pt x="2801" y="1839"/>
                </a:lnTo>
                <a:lnTo>
                  <a:pt x="2804" y="1835"/>
                </a:lnTo>
                <a:lnTo>
                  <a:pt x="2804" y="1830"/>
                </a:lnTo>
                <a:lnTo>
                  <a:pt x="2799" y="1829"/>
                </a:lnTo>
                <a:lnTo>
                  <a:pt x="2797" y="1827"/>
                </a:lnTo>
                <a:lnTo>
                  <a:pt x="2797" y="1823"/>
                </a:lnTo>
                <a:close/>
                <a:moveTo>
                  <a:pt x="2674" y="2990"/>
                </a:moveTo>
                <a:lnTo>
                  <a:pt x="2674" y="2994"/>
                </a:lnTo>
                <a:lnTo>
                  <a:pt x="2673" y="2995"/>
                </a:lnTo>
                <a:lnTo>
                  <a:pt x="2668" y="2997"/>
                </a:lnTo>
                <a:lnTo>
                  <a:pt x="2668" y="3004"/>
                </a:lnTo>
                <a:lnTo>
                  <a:pt x="2673" y="3007"/>
                </a:lnTo>
                <a:lnTo>
                  <a:pt x="2680" y="3009"/>
                </a:lnTo>
                <a:lnTo>
                  <a:pt x="2686" y="3011"/>
                </a:lnTo>
                <a:lnTo>
                  <a:pt x="2695" y="3011"/>
                </a:lnTo>
                <a:lnTo>
                  <a:pt x="2695" y="3006"/>
                </a:lnTo>
                <a:lnTo>
                  <a:pt x="2695" y="3000"/>
                </a:lnTo>
                <a:lnTo>
                  <a:pt x="2691" y="2999"/>
                </a:lnTo>
                <a:lnTo>
                  <a:pt x="2688" y="2997"/>
                </a:lnTo>
                <a:lnTo>
                  <a:pt x="2681" y="2994"/>
                </a:lnTo>
                <a:lnTo>
                  <a:pt x="2678" y="2992"/>
                </a:lnTo>
                <a:lnTo>
                  <a:pt x="2674" y="2990"/>
                </a:lnTo>
                <a:close/>
                <a:moveTo>
                  <a:pt x="1733" y="2021"/>
                </a:moveTo>
                <a:lnTo>
                  <a:pt x="1733" y="1994"/>
                </a:lnTo>
                <a:lnTo>
                  <a:pt x="1724" y="1994"/>
                </a:lnTo>
                <a:lnTo>
                  <a:pt x="1719" y="1991"/>
                </a:lnTo>
                <a:lnTo>
                  <a:pt x="1712" y="1989"/>
                </a:lnTo>
                <a:lnTo>
                  <a:pt x="1706" y="1987"/>
                </a:lnTo>
                <a:lnTo>
                  <a:pt x="1706" y="1996"/>
                </a:lnTo>
                <a:lnTo>
                  <a:pt x="1702" y="2001"/>
                </a:lnTo>
                <a:lnTo>
                  <a:pt x="1699" y="2008"/>
                </a:lnTo>
                <a:lnTo>
                  <a:pt x="1699" y="2014"/>
                </a:lnTo>
                <a:lnTo>
                  <a:pt x="1706" y="2018"/>
                </a:lnTo>
                <a:lnTo>
                  <a:pt x="1712" y="2021"/>
                </a:lnTo>
                <a:lnTo>
                  <a:pt x="1723" y="2021"/>
                </a:lnTo>
                <a:lnTo>
                  <a:pt x="1733" y="2021"/>
                </a:lnTo>
                <a:close/>
                <a:moveTo>
                  <a:pt x="1924" y="3161"/>
                </a:moveTo>
                <a:lnTo>
                  <a:pt x="1922" y="3164"/>
                </a:lnTo>
                <a:lnTo>
                  <a:pt x="1922" y="3168"/>
                </a:lnTo>
                <a:lnTo>
                  <a:pt x="1926" y="3174"/>
                </a:lnTo>
                <a:lnTo>
                  <a:pt x="1931" y="3180"/>
                </a:lnTo>
                <a:lnTo>
                  <a:pt x="1939" y="3181"/>
                </a:lnTo>
                <a:lnTo>
                  <a:pt x="1946" y="3183"/>
                </a:lnTo>
                <a:lnTo>
                  <a:pt x="1953" y="3181"/>
                </a:lnTo>
                <a:lnTo>
                  <a:pt x="1956" y="3178"/>
                </a:lnTo>
                <a:lnTo>
                  <a:pt x="1958" y="3176"/>
                </a:lnTo>
                <a:lnTo>
                  <a:pt x="1958" y="3173"/>
                </a:lnTo>
                <a:lnTo>
                  <a:pt x="1958" y="3168"/>
                </a:lnTo>
                <a:lnTo>
                  <a:pt x="1958" y="3162"/>
                </a:lnTo>
                <a:lnTo>
                  <a:pt x="1955" y="3161"/>
                </a:lnTo>
                <a:lnTo>
                  <a:pt x="1949" y="3161"/>
                </a:lnTo>
                <a:lnTo>
                  <a:pt x="1944" y="3161"/>
                </a:lnTo>
                <a:lnTo>
                  <a:pt x="1934" y="3161"/>
                </a:lnTo>
                <a:lnTo>
                  <a:pt x="1927" y="3161"/>
                </a:lnTo>
                <a:lnTo>
                  <a:pt x="1924" y="3161"/>
                </a:lnTo>
                <a:close/>
                <a:moveTo>
                  <a:pt x="2517" y="3065"/>
                </a:moveTo>
                <a:lnTo>
                  <a:pt x="2517" y="3072"/>
                </a:lnTo>
                <a:lnTo>
                  <a:pt x="2523" y="3072"/>
                </a:lnTo>
                <a:lnTo>
                  <a:pt x="2529" y="3072"/>
                </a:lnTo>
                <a:lnTo>
                  <a:pt x="2541" y="3072"/>
                </a:lnTo>
                <a:lnTo>
                  <a:pt x="2546" y="3072"/>
                </a:lnTo>
                <a:lnTo>
                  <a:pt x="2552" y="3070"/>
                </a:lnTo>
                <a:lnTo>
                  <a:pt x="2553" y="3065"/>
                </a:lnTo>
                <a:lnTo>
                  <a:pt x="2552" y="3058"/>
                </a:lnTo>
                <a:lnTo>
                  <a:pt x="2541" y="3058"/>
                </a:lnTo>
                <a:lnTo>
                  <a:pt x="2531" y="3058"/>
                </a:lnTo>
                <a:lnTo>
                  <a:pt x="2524" y="3062"/>
                </a:lnTo>
                <a:lnTo>
                  <a:pt x="2517" y="3065"/>
                </a:lnTo>
                <a:close/>
                <a:moveTo>
                  <a:pt x="2770" y="2322"/>
                </a:moveTo>
                <a:lnTo>
                  <a:pt x="2765" y="2330"/>
                </a:lnTo>
                <a:lnTo>
                  <a:pt x="2763" y="2335"/>
                </a:lnTo>
                <a:lnTo>
                  <a:pt x="2767" y="2342"/>
                </a:lnTo>
                <a:lnTo>
                  <a:pt x="2770" y="2349"/>
                </a:lnTo>
                <a:lnTo>
                  <a:pt x="2770" y="2352"/>
                </a:lnTo>
                <a:lnTo>
                  <a:pt x="2770" y="2356"/>
                </a:lnTo>
                <a:lnTo>
                  <a:pt x="2775" y="2356"/>
                </a:lnTo>
                <a:lnTo>
                  <a:pt x="2780" y="2354"/>
                </a:lnTo>
                <a:lnTo>
                  <a:pt x="2784" y="2352"/>
                </a:lnTo>
                <a:lnTo>
                  <a:pt x="2787" y="2349"/>
                </a:lnTo>
                <a:lnTo>
                  <a:pt x="2792" y="2342"/>
                </a:lnTo>
                <a:lnTo>
                  <a:pt x="2797" y="2335"/>
                </a:lnTo>
                <a:lnTo>
                  <a:pt x="2784" y="2328"/>
                </a:lnTo>
                <a:lnTo>
                  <a:pt x="2770" y="2322"/>
                </a:lnTo>
                <a:close/>
                <a:moveTo>
                  <a:pt x="2722" y="2820"/>
                </a:moveTo>
                <a:lnTo>
                  <a:pt x="2717" y="2820"/>
                </a:lnTo>
                <a:lnTo>
                  <a:pt x="2714" y="2821"/>
                </a:lnTo>
                <a:lnTo>
                  <a:pt x="2710" y="2823"/>
                </a:lnTo>
                <a:lnTo>
                  <a:pt x="2709" y="2827"/>
                </a:lnTo>
                <a:lnTo>
                  <a:pt x="2709" y="2830"/>
                </a:lnTo>
                <a:lnTo>
                  <a:pt x="2707" y="2832"/>
                </a:lnTo>
                <a:lnTo>
                  <a:pt x="2702" y="2833"/>
                </a:lnTo>
                <a:lnTo>
                  <a:pt x="2697" y="2837"/>
                </a:lnTo>
                <a:lnTo>
                  <a:pt x="2691" y="2840"/>
                </a:lnTo>
                <a:lnTo>
                  <a:pt x="2690" y="2844"/>
                </a:lnTo>
                <a:lnTo>
                  <a:pt x="2686" y="2850"/>
                </a:lnTo>
                <a:lnTo>
                  <a:pt x="2683" y="2859"/>
                </a:lnTo>
                <a:lnTo>
                  <a:pt x="2678" y="2866"/>
                </a:lnTo>
                <a:lnTo>
                  <a:pt x="2674" y="2867"/>
                </a:lnTo>
                <a:lnTo>
                  <a:pt x="2671" y="2869"/>
                </a:lnTo>
                <a:lnTo>
                  <a:pt x="2669" y="2871"/>
                </a:lnTo>
                <a:lnTo>
                  <a:pt x="2662" y="2876"/>
                </a:lnTo>
                <a:lnTo>
                  <a:pt x="2659" y="2879"/>
                </a:lnTo>
                <a:lnTo>
                  <a:pt x="2654" y="2881"/>
                </a:lnTo>
                <a:lnTo>
                  <a:pt x="2647" y="2883"/>
                </a:lnTo>
                <a:lnTo>
                  <a:pt x="2640" y="2881"/>
                </a:lnTo>
                <a:lnTo>
                  <a:pt x="2633" y="2878"/>
                </a:lnTo>
                <a:lnTo>
                  <a:pt x="2630" y="2876"/>
                </a:lnTo>
                <a:lnTo>
                  <a:pt x="2620" y="2874"/>
                </a:lnTo>
                <a:lnTo>
                  <a:pt x="2611" y="2876"/>
                </a:lnTo>
                <a:lnTo>
                  <a:pt x="2606" y="2879"/>
                </a:lnTo>
                <a:lnTo>
                  <a:pt x="2599" y="2888"/>
                </a:lnTo>
                <a:lnTo>
                  <a:pt x="2596" y="2890"/>
                </a:lnTo>
                <a:lnTo>
                  <a:pt x="2594" y="2891"/>
                </a:lnTo>
                <a:lnTo>
                  <a:pt x="2591" y="2893"/>
                </a:lnTo>
                <a:lnTo>
                  <a:pt x="2587" y="2895"/>
                </a:lnTo>
                <a:lnTo>
                  <a:pt x="2584" y="2896"/>
                </a:lnTo>
                <a:lnTo>
                  <a:pt x="2577" y="2903"/>
                </a:lnTo>
                <a:lnTo>
                  <a:pt x="2570" y="2912"/>
                </a:lnTo>
                <a:lnTo>
                  <a:pt x="2567" y="2913"/>
                </a:lnTo>
                <a:lnTo>
                  <a:pt x="2562" y="2915"/>
                </a:lnTo>
                <a:lnTo>
                  <a:pt x="2560" y="2917"/>
                </a:lnTo>
                <a:lnTo>
                  <a:pt x="2552" y="2924"/>
                </a:lnTo>
                <a:lnTo>
                  <a:pt x="2543" y="2931"/>
                </a:lnTo>
                <a:lnTo>
                  <a:pt x="2538" y="2934"/>
                </a:lnTo>
                <a:lnTo>
                  <a:pt x="2533" y="2936"/>
                </a:lnTo>
                <a:lnTo>
                  <a:pt x="2526" y="2936"/>
                </a:lnTo>
                <a:lnTo>
                  <a:pt x="2517" y="2936"/>
                </a:lnTo>
                <a:lnTo>
                  <a:pt x="2514" y="2931"/>
                </a:lnTo>
                <a:lnTo>
                  <a:pt x="2511" y="2925"/>
                </a:lnTo>
                <a:lnTo>
                  <a:pt x="2506" y="2922"/>
                </a:lnTo>
                <a:lnTo>
                  <a:pt x="2504" y="2915"/>
                </a:lnTo>
                <a:lnTo>
                  <a:pt x="2509" y="2907"/>
                </a:lnTo>
                <a:lnTo>
                  <a:pt x="2512" y="2896"/>
                </a:lnTo>
                <a:lnTo>
                  <a:pt x="2514" y="2888"/>
                </a:lnTo>
                <a:lnTo>
                  <a:pt x="2514" y="2878"/>
                </a:lnTo>
                <a:lnTo>
                  <a:pt x="2514" y="2859"/>
                </a:lnTo>
                <a:lnTo>
                  <a:pt x="2516" y="2850"/>
                </a:lnTo>
                <a:lnTo>
                  <a:pt x="2517" y="2840"/>
                </a:lnTo>
                <a:lnTo>
                  <a:pt x="2504" y="2840"/>
                </a:lnTo>
                <a:lnTo>
                  <a:pt x="2492" y="2842"/>
                </a:lnTo>
                <a:lnTo>
                  <a:pt x="2471" y="2849"/>
                </a:lnTo>
                <a:lnTo>
                  <a:pt x="2451" y="2856"/>
                </a:lnTo>
                <a:lnTo>
                  <a:pt x="2429" y="2861"/>
                </a:lnTo>
                <a:lnTo>
                  <a:pt x="2427" y="2866"/>
                </a:lnTo>
                <a:lnTo>
                  <a:pt x="2425" y="2867"/>
                </a:lnTo>
                <a:lnTo>
                  <a:pt x="2422" y="2867"/>
                </a:lnTo>
                <a:lnTo>
                  <a:pt x="2408" y="2874"/>
                </a:lnTo>
                <a:lnTo>
                  <a:pt x="2395" y="2881"/>
                </a:lnTo>
                <a:lnTo>
                  <a:pt x="2390" y="2881"/>
                </a:lnTo>
                <a:lnTo>
                  <a:pt x="2388" y="2878"/>
                </a:lnTo>
                <a:lnTo>
                  <a:pt x="2383" y="2873"/>
                </a:lnTo>
                <a:lnTo>
                  <a:pt x="2381" y="2869"/>
                </a:lnTo>
                <a:lnTo>
                  <a:pt x="2378" y="2867"/>
                </a:lnTo>
                <a:lnTo>
                  <a:pt x="2373" y="2867"/>
                </a:lnTo>
                <a:lnTo>
                  <a:pt x="2367" y="2867"/>
                </a:lnTo>
                <a:lnTo>
                  <a:pt x="2349" y="2876"/>
                </a:lnTo>
                <a:lnTo>
                  <a:pt x="2338" y="2879"/>
                </a:lnTo>
                <a:lnTo>
                  <a:pt x="2327" y="2881"/>
                </a:lnTo>
                <a:lnTo>
                  <a:pt x="2318" y="2876"/>
                </a:lnTo>
                <a:lnTo>
                  <a:pt x="2308" y="2874"/>
                </a:lnTo>
                <a:lnTo>
                  <a:pt x="2298" y="2874"/>
                </a:lnTo>
                <a:lnTo>
                  <a:pt x="2287" y="2876"/>
                </a:lnTo>
                <a:lnTo>
                  <a:pt x="2267" y="2881"/>
                </a:lnTo>
                <a:lnTo>
                  <a:pt x="2257" y="2881"/>
                </a:lnTo>
                <a:lnTo>
                  <a:pt x="2245" y="2881"/>
                </a:lnTo>
                <a:lnTo>
                  <a:pt x="2248" y="2869"/>
                </a:lnTo>
                <a:lnTo>
                  <a:pt x="2248" y="2861"/>
                </a:lnTo>
                <a:lnTo>
                  <a:pt x="2248" y="2859"/>
                </a:lnTo>
                <a:lnTo>
                  <a:pt x="2245" y="2856"/>
                </a:lnTo>
                <a:lnTo>
                  <a:pt x="2240" y="2854"/>
                </a:lnTo>
                <a:lnTo>
                  <a:pt x="2231" y="2854"/>
                </a:lnTo>
                <a:lnTo>
                  <a:pt x="2229" y="2850"/>
                </a:lnTo>
                <a:lnTo>
                  <a:pt x="2228" y="2849"/>
                </a:lnTo>
                <a:lnTo>
                  <a:pt x="2224" y="2850"/>
                </a:lnTo>
                <a:lnTo>
                  <a:pt x="2224" y="2854"/>
                </a:lnTo>
                <a:lnTo>
                  <a:pt x="2219" y="2854"/>
                </a:lnTo>
                <a:lnTo>
                  <a:pt x="2216" y="2856"/>
                </a:lnTo>
                <a:lnTo>
                  <a:pt x="2212" y="2857"/>
                </a:lnTo>
                <a:lnTo>
                  <a:pt x="2210" y="2861"/>
                </a:lnTo>
                <a:lnTo>
                  <a:pt x="2202" y="2862"/>
                </a:lnTo>
                <a:lnTo>
                  <a:pt x="2197" y="2864"/>
                </a:lnTo>
                <a:lnTo>
                  <a:pt x="2192" y="2867"/>
                </a:lnTo>
                <a:lnTo>
                  <a:pt x="2183" y="2867"/>
                </a:lnTo>
                <a:lnTo>
                  <a:pt x="2108" y="2867"/>
                </a:lnTo>
                <a:lnTo>
                  <a:pt x="2098" y="2874"/>
                </a:lnTo>
                <a:lnTo>
                  <a:pt x="2089" y="2883"/>
                </a:lnTo>
                <a:lnTo>
                  <a:pt x="2079" y="2890"/>
                </a:lnTo>
                <a:lnTo>
                  <a:pt x="2074" y="2893"/>
                </a:lnTo>
                <a:lnTo>
                  <a:pt x="2067" y="2895"/>
                </a:lnTo>
                <a:lnTo>
                  <a:pt x="2065" y="2900"/>
                </a:lnTo>
                <a:lnTo>
                  <a:pt x="2064" y="2902"/>
                </a:lnTo>
                <a:lnTo>
                  <a:pt x="2060" y="2902"/>
                </a:lnTo>
                <a:lnTo>
                  <a:pt x="2055" y="2902"/>
                </a:lnTo>
                <a:lnTo>
                  <a:pt x="2050" y="2903"/>
                </a:lnTo>
                <a:lnTo>
                  <a:pt x="2042" y="2907"/>
                </a:lnTo>
                <a:lnTo>
                  <a:pt x="2033" y="2910"/>
                </a:lnTo>
                <a:lnTo>
                  <a:pt x="2026" y="2910"/>
                </a:lnTo>
                <a:lnTo>
                  <a:pt x="2019" y="2908"/>
                </a:lnTo>
                <a:lnTo>
                  <a:pt x="2009" y="2913"/>
                </a:lnTo>
                <a:lnTo>
                  <a:pt x="2002" y="2919"/>
                </a:lnTo>
                <a:lnTo>
                  <a:pt x="1992" y="2922"/>
                </a:lnTo>
                <a:lnTo>
                  <a:pt x="1985" y="2922"/>
                </a:lnTo>
                <a:lnTo>
                  <a:pt x="1978" y="2922"/>
                </a:lnTo>
                <a:lnTo>
                  <a:pt x="1978" y="2907"/>
                </a:lnTo>
                <a:lnTo>
                  <a:pt x="1977" y="2896"/>
                </a:lnTo>
                <a:lnTo>
                  <a:pt x="1975" y="2893"/>
                </a:lnTo>
                <a:lnTo>
                  <a:pt x="1968" y="2883"/>
                </a:lnTo>
                <a:lnTo>
                  <a:pt x="1961" y="2876"/>
                </a:lnTo>
                <a:lnTo>
                  <a:pt x="1958" y="2873"/>
                </a:lnTo>
                <a:lnTo>
                  <a:pt x="1955" y="2873"/>
                </a:lnTo>
                <a:lnTo>
                  <a:pt x="1949" y="2873"/>
                </a:lnTo>
                <a:lnTo>
                  <a:pt x="1944" y="2874"/>
                </a:lnTo>
                <a:lnTo>
                  <a:pt x="1941" y="2874"/>
                </a:lnTo>
                <a:lnTo>
                  <a:pt x="1938" y="2874"/>
                </a:lnTo>
                <a:lnTo>
                  <a:pt x="1936" y="2876"/>
                </a:lnTo>
                <a:lnTo>
                  <a:pt x="1934" y="2878"/>
                </a:lnTo>
                <a:lnTo>
                  <a:pt x="1932" y="2878"/>
                </a:lnTo>
                <a:lnTo>
                  <a:pt x="1931" y="2879"/>
                </a:lnTo>
                <a:lnTo>
                  <a:pt x="1931" y="2881"/>
                </a:lnTo>
                <a:lnTo>
                  <a:pt x="1926" y="2884"/>
                </a:lnTo>
                <a:lnTo>
                  <a:pt x="1920" y="2884"/>
                </a:lnTo>
                <a:lnTo>
                  <a:pt x="1910" y="2881"/>
                </a:lnTo>
                <a:lnTo>
                  <a:pt x="1912" y="2876"/>
                </a:lnTo>
                <a:lnTo>
                  <a:pt x="1914" y="2873"/>
                </a:lnTo>
                <a:lnTo>
                  <a:pt x="1917" y="2871"/>
                </a:lnTo>
                <a:lnTo>
                  <a:pt x="1922" y="2864"/>
                </a:lnTo>
                <a:lnTo>
                  <a:pt x="1927" y="2859"/>
                </a:lnTo>
                <a:lnTo>
                  <a:pt x="1932" y="2857"/>
                </a:lnTo>
                <a:lnTo>
                  <a:pt x="1932" y="2856"/>
                </a:lnTo>
                <a:lnTo>
                  <a:pt x="1934" y="2850"/>
                </a:lnTo>
                <a:lnTo>
                  <a:pt x="1934" y="2845"/>
                </a:lnTo>
                <a:lnTo>
                  <a:pt x="1932" y="2844"/>
                </a:lnTo>
                <a:lnTo>
                  <a:pt x="1931" y="2840"/>
                </a:lnTo>
                <a:lnTo>
                  <a:pt x="1926" y="2837"/>
                </a:lnTo>
                <a:lnTo>
                  <a:pt x="1920" y="2833"/>
                </a:lnTo>
                <a:lnTo>
                  <a:pt x="1919" y="2832"/>
                </a:lnTo>
                <a:lnTo>
                  <a:pt x="1917" y="2828"/>
                </a:lnTo>
                <a:lnTo>
                  <a:pt x="1914" y="2827"/>
                </a:lnTo>
                <a:lnTo>
                  <a:pt x="1909" y="2827"/>
                </a:lnTo>
                <a:lnTo>
                  <a:pt x="1903" y="2827"/>
                </a:lnTo>
                <a:lnTo>
                  <a:pt x="1902" y="2830"/>
                </a:lnTo>
                <a:lnTo>
                  <a:pt x="1898" y="2832"/>
                </a:lnTo>
                <a:lnTo>
                  <a:pt x="1890" y="2833"/>
                </a:lnTo>
                <a:lnTo>
                  <a:pt x="1890" y="2838"/>
                </a:lnTo>
                <a:lnTo>
                  <a:pt x="1888" y="2842"/>
                </a:lnTo>
                <a:lnTo>
                  <a:pt x="1886" y="2845"/>
                </a:lnTo>
                <a:lnTo>
                  <a:pt x="1883" y="2847"/>
                </a:lnTo>
                <a:lnTo>
                  <a:pt x="1880" y="2854"/>
                </a:lnTo>
                <a:lnTo>
                  <a:pt x="1874" y="2859"/>
                </a:lnTo>
                <a:lnTo>
                  <a:pt x="1869" y="2864"/>
                </a:lnTo>
                <a:lnTo>
                  <a:pt x="1862" y="2867"/>
                </a:lnTo>
                <a:lnTo>
                  <a:pt x="1854" y="2869"/>
                </a:lnTo>
                <a:lnTo>
                  <a:pt x="1845" y="2873"/>
                </a:lnTo>
                <a:lnTo>
                  <a:pt x="1837" y="2874"/>
                </a:lnTo>
                <a:lnTo>
                  <a:pt x="1828" y="2874"/>
                </a:lnTo>
                <a:lnTo>
                  <a:pt x="1816" y="2873"/>
                </a:lnTo>
                <a:lnTo>
                  <a:pt x="1808" y="2867"/>
                </a:lnTo>
                <a:lnTo>
                  <a:pt x="1806" y="2866"/>
                </a:lnTo>
                <a:lnTo>
                  <a:pt x="1806" y="2864"/>
                </a:lnTo>
                <a:lnTo>
                  <a:pt x="1805" y="2862"/>
                </a:lnTo>
                <a:lnTo>
                  <a:pt x="1801" y="2861"/>
                </a:lnTo>
                <a:lnTo>
                  <a:pt x="1798" y="2859"/>
                </a:lnTo>
                <a:lnTo>
                  <a:pt x="1794" y="2857"/>
                </a:lnTo>
                <a:lnTo>
                  <a:pt x="1791" y="2856"/>
                </a:lnTo>
                <a:lnTo>
                  <a:pt x="1787" y="2854"/>
                </a:lnTo>
                <a:lnTo>
                  <a:pt x="1782" y="2852"/>
                </a:lnTo>
                <a:lnTo>
                  <a:pt x="1779" y="2849"/>
                </a:lnTo>
                <a:lnTo>
                  <a:pt x="1776" y="2845"/>
                </a:lnTo>
                <a:lnTo>
                  <a:pt x="1774" y="2840"/>
                </a:lnTo>
                <a:lnTo>
                  <a:pt x="1772" y="2823"/>
                </a:lnTo>
                <a:lnTo>
                  <a:pt x="1769" y="2808"/>
                </a:lnTo>
                <a:lnTo>
                  <a:pt x="1765" y="2803"/>
                </a:lnTo>
                <a:lnTo>
                  <a:pt x="1760" y="2798"/>
                </a:lnTo>
                <a:lnTo>
                  <a:pt x="1755" y="2794"/>
                </a:lnTo>
                <a:lnTo>
                  <a:pt x="1747" y="2792"/>
                </a:lnTo>
                <a:lnTo>
                  <a:pt x="1747" y="2806"/>
                </a:lnTo>
                <a:lnTo>
                  <a:pt x="1745" y="2811"/>
                </a:lnTo>
                <a:lnTo>
                  <a:pt x="1743" y="2813"/>
                </a:lnTo>
                <a:lnTo>
                  <a:pt x="1740" y="2813"/>
                </a:lnTo>
                <a:lnTo>
                  <a:pt x="1738" y="2821"/>
                </a:lnTo>
                <a:lnTo>
                  <a:pt x="1738" y="2827"/>
                </a:lnTo>
                <a:lnTo>
                  <a:pt x="1741" y="2838"/>
                </a:lnTo>
                <a:lnTo>
                  <a:pt x="1747" y="2847"/>
                </a:lnTo>
                <a:lnTo>
                  <a:pt x="1747" y="2854"/>
                </a:lnTo>
                <a:lnTo>
                  <a:pt x="1747" y="2861"/>
                </a:lnTo>
                <a:lnTo>
                  <a:pt x="1748" y="2862"/>
                </a:lnTo>
                <a:lnTo>
                  <a:pt x="1750" y="2864"/>
                </a:lnTo>
                <a:lnTo>
                  <a:pt x="1752" y="2869"/>
                </a:lnTo>
                <a:lnTo>
                  <a:pt x="1753" y="2881"/>
                </a:lnTo>
                <a:lnTo>
                  <a:pt x="1753" y="2886"/>
                </a:lnTo>
                <a:lnTo>
                  <a:pt x="1752" y="2890"/>
                </a:lnTo>
                <a:lnTo>
                  <a:pt x="1750" y="2893"/>
                </a:lnTo>
                <a:lnTo>
                  <a:pt x="1747" y="2895"/>
                </a:lnTo>
                <a:lnTo>
                  <a:pt x="1738" y="2896"/>
                </a:lnTo>
                <a:lnTo>
                  <a:pt x="1731" y="2896"/>
                </a:lnTo>
                <a:lnTo>
                  <a:pt x="1726" y="2895"/>
                </a:lnTo>
                <a:lnTo>
                  <a:pt x="1723" y="2891"/>
                </a:lnTo>
                <a:lnTo>
                  <a:pt x="1721" y="2886"/>
                </a:lnTo>
                <a:lnTo>
                  <a:pt x="1721" y="2879"/>
                </a:lnTo>
                <a:lnTo>
                  <a:pt x="1719" y="2867"/>
                </a:lnTo>
                <a:lnTo>
                  <a:pt x="1719" y="2854"/>
                </a:lnTo>
                <a:lnTo>
                  <a:pt x="1718" y="2842"/>
                </a:lnTo>
                <a:lnTo>
                  <a:pt x="1714" y="2838"/>
                </a:lnTo>
                <a:lnTo>
                  <a:pt x="1711" y="2835"/>
                </a:lnTo>
                <a:lnTo>
                  <a:pt x="1706" y="2833"/>
                </a:lnTo>
                <a:lnTo>
                  <a:pt x="1699" y="2833"/>
                </a:lnTo>
                <a:lnTo>
                  <a:pt x="1699" y="2840"/>
                </a:lnTo>
                <a:lnTo>
                  <a:pt x="1700" y="2845"/>
                </a:lnTo>
                <a:lnTo>
                  <a:pt x="1704" y="2849"/>
                </a:lnTo>
                <a:lnTo>
                  <a:pt x="1706" y="2854"/>
                </a:lnTo>
                <a:lnTo>
                  <a:pt x="1704" y="2859"/>
                </a:lnTo>
                <a:lnTo>
                  <a:pt x="1702" y="2861"/>
                </a:lnTo>
                <a:lnTo>
                  <a:pt x="1699" y="2861"/>
                </a:lnTo>
                <a:lnTo>
                  <a:pt x="1699" y="2874"/>
                </a:lnTo>
                <a:lnTo>
                  <a:pt x="1699" y="2878"/>
                </a:lnTo>
                <a:lnTo>
                  <a:pt x="1700" y="2879"/>
                </a:lnTo>
                <a:lnTo>
                  <a:pt x="1704" y="2879"/>
                </a:lnTo>
                <a:lnTo>
                  <a:pt x="1707" y="2879"/>
                </a:lnTo>
                <a:lnTo>
                  <a:pt x="1699" y="2890"/>
                </a:lnTo>
                <a:lnTo>
                  <a:pt x="1695" y="2900"/>
                </a:lnTo>
                <a:lnTo>
                  <a:pt x="1697" y="2910"/>
                </a:lnTo>
                <a:lnTo>
                  <a:pt x="1700" y="2919"/>
                </a:lnTo>
                <a:lnTo>
                  <a:pt x="1699" y="2922"/>
                </a:lnTo>
                <a:lnTo>
                  <a:pt x="1697" y="2937"/>
                </a:lnTo>
                <a:lnTo>
                  <a:pt x="1694" y="2951"/>
                </a:lnTo>
                <a:lnTo>
                  <a:pt x="1692" y="2966"/>
                </a:lnTo>
                <a:lnTo>
                  <a:pt x="1692" y="2983"/>
                </a:lnTo>
                <a:lnTo>
                  <a:pt x="1694" y="2987"/>
                </a:lnTo>
                <a:lnTo>
                  <a:pt x="1694" y="2992"/>
                </a:lnTo>
                <a:lnTo>
                  <a:pt x="1695" y="2997"/>
                </a:lnTo>
                <a:lnTo>
                  <a:pt x="1700" y="3006"/>
                </a:lnTo>
                <a:lnTo>
                  <a:pt x="1714" y="3017"/>
                </a:lnTo>
                <a:lnTo>
                  <a:pt x="1716" y="3019"/>
                </a:lnTo>
                <a:lnTo>
                  <a:pt x="1721" y="3023"/>
                </a:lnTo>
                <a:lnTo>
                  <a:pt x="1726" y="3024"/>
                </a:lnTo>
                <a:lnTo>
                  <a:pt x="1731" y="3026"/>
                </a:lnTo>
                <a:lnTo>
                  <a:pt x="1733" y="3028"/>
                </a:lnTo>
                <a:lnTo>
                  <a:pt x="1733" y="3031"/>
                </a:lnTo>
                <a:lnTo>
                  <a:pt x="1752" y="3029"/>
                </a:lnTo>
                <a:lnTo>
                  <a:pt x="1769" y="3026"/>
                </a:lnTo>
                <a:lnTo>
                  <a:pt x="1801" y="3017"/>
                </a:lnTo>
                <a:lnTo>
                  <a:pt x="1818" y="3014"/>
                </a:lnTo>
                <a:lnTo>
                  <a:pt x="1835" y="3011"/>
                </a:lnTo>
                <a:lnTo>
                  <a:pt x="1856" y="3011"/>
                </a:lnTo>
                <a:lnTo>
                  <a:pt x="1876" y="3011"/>
                </a:lnTo>
                <a:lnTo>
                  <a:pt x="1880" y="3012"/>
                </a:lnTo>
                <a:lnTo>
                  <a:pt x="1883" y="3014"/>
                </a:lnTo>
                <a:lnTo>
                  <a:pt x="1890" y="3021"/>
                </a:lnTo>
                <a:lnTo>
                  <a:pt x="1893" y="3023"/>
                </a:lnTo>
                <a:lnTo>
                  <a:pt x="1897" y="3024"/>
                </a:lnTo>
                <a:lnTo>
                  <a:pt x="1903" y="3026"/>
                </a:lnTo>
                <a:lnTo>
                  <a:pt x="1910" y="3024"/>
                </a:lnTo>
                <a:lnTo>
                  <a:pt x="1917" y="3024"/>
                </a:lnTo>
                <a:lnTo>
                  <a:pt x="1922" y="3024"/>
                </a:lnTo>
                <a:lnTo>
                  <a:pt x="1924" y="3021"/>
                </a:lnTo>
                <a:lnTo>
                  <a:pt x="1927" y="3017"/>
                </a:lnTo>
                <a:lnTo>
                  <a:pt x="1929" y="3014"/>
                </a:lnTo>
                <a:lnTo>
                  <a:pt x="1932" y="3011"/>
                </a:lnTo>
                <a:lnTo>
                  <a:pt x="1938" y="3011"/>
                </a:lnTo>
                <a:lnTo>
                  <a:pt x="1944" y="3011"/>
                </a:lnTo>
                <a:lnTo>
                  <a:pt x="1997" y="3011"/>
                </a:lnTo>
                <a:lnTo>
                  <a:pt x="2001" y="3011"/>
                </a:lnTo>
                <a:lnTo>
                  <a:pt x="2006" y="3011"/>
                </a:lnTo>
                <a:lnTo>
                  <a:pt x="2011" y="3012"/>
                </a:lnTo>
                <a:lnTo>
                  <a:pt x="2021" y="3016"/>
                </a:lnTo>
                <a:lnTo>
                  <a:pt x="2031" y="3019"/>
                </a:lnTo>
                <a:lnTo>
                  <a:pt x="2038" y="3019"/>
                </a:lnTo>
                <a:lnTo>
                  <a:pt x="2043" y="3017"/>
                </a:lnTo>
                <a:lnTo>
                  <a:pt x="2047" y="3017"/>
                </a:lnTo>
                <a:lnTo>
                  <a:pt x="2074" y="3017"/>
                </a:lnTo>
                <a:lnTo>
                  <a:pt x="2077" y="3019"/>
                </a:lnTo>
                <a:lnTo>
                  <a:pt x="2081" y="3021"/>
                </a:lnTo>
                <a:lnTo>
                  <a:pt x="2086" y="3026"/>
                </a:lnTo>
                <a:lnTo>
                  <a:pt x="2088" y="3029"/>
                </a:lnTo>
                <a:lnTo>
                  <a:pt x="2091" y="3031"/>
                </a:lnTo>
                <a:lnTo>
                  <a:pt x="2094" y="3033"/>
                </a:lnTo>
                <a:lnTo>
                  <a:pt x="2101" y="3031"/>
                </a:lnTo>
                <a:lnTo>
                  <a:pt x="2110" y="3031"/>
                </a:lnTo>
                <a:lnTo>
                  <a:pt x="2113" y="3031"/>
                </a:lnTo>
                <a:lnTo>
                  <a:pt x="2127" y="3029"/>
                </a:lnTo>
                <a:lnTo>
                  <a:pt x="2142" y="3029"/>
                </a:lnTo>
                <a:lnTo>
                  <a:pt x="2149" y="3031"/>
                </a:lnTo>
                <a:lnTo>
                  <a:pt x="2156" y="3035"/>
                </a:lnTo>
                <a:lnTo>
                  <a:pt x="2161" y="3040"/>
                </a:lnTo>
                <a:lnTo>
                  <a:pt x="2164" y="3048"/>
                </a:lnTo>
                <a:lnTo>
                  <a:pt x="2166" y="3050"/>
                </a:lnTo>
                <a:lnTo>
                  <a:pt x="2169" y="3058"/>
                </a:lnTo>
                <a:lnTo>
                  <a:pt x="2168" y="3065"/>
                </a:lnTo>
                <a:lnTo>
                  <a:pt x="2166" y="3070"/>
                </a:lnTo>
                <a:lnTo>
                  <a:pt x="2163" y="3077"/>
                </a:lnTo>
                <a:lnTo>
                  <a:pt x="2163" y="3084"/>
                </a:lnTo>
                <a:lnTo>
                  <a:pt x="2163" y="3086"/>
                </a:lnTo>
                <a:lnTo>
                  <a:pt x="2173" y="3089"/>
                </a:lnTo>
                <a:lnTo>
                  <a:pt x="2185" y="3091"/>
                </a:lnTo>
                <a:lnTo>
                  <a:pt x="2193" y="3091"/>
                </a:lnTo>
                <a:lnTo>
                  <a:pt x="2202" y="3091"/>
                </a:lnTo>
                <a:lnTo>
                  <a:pt x="2205" y="3091"/>
                </a:lnTo>
                <a:lnTo>
                  <a:pt x="2212" y="3089"/>
                </a:lnTo>
                <a:lnTo>
                  <a:pt x="2219" y="3086"/>
                </a:lnTo>
                <a:lnTo>
                  <a:pt x="2224" y="3086"/>
                </a:lnTo>
                <a:lnTo>
                  <a:pt x="2246" y="3086"/>
                </a:lnTo>
                <a:lnTo>
                  <a:pt x="2250" y="3086"/>
                </a:lnTo>
                <a:lnTo>
                  <a:pt x="2258" y="3087"/>
                </a:lnTo>
                <a:lnTo>
                  <a:pt x="2265" y="3087"/>
                </a:lnTo>
                <a:lnTo>
                  <a:pt x="2270" y="3086"/>
                </a:lnTo>
                <a:lnTo>
                  <a:pt x="2275" y="3084"/>
                </a:lnTo>
                <a:lnTo>
                  <a:pt x="2284" y="3077"/>
                </a:lnTo>
                <a:lnTo>
                  <a:pt x="2294" y="3072"/>
                </a:lnTo>
                <a:lnTo>
                  <a:pt x="2296" y="3070"/>
                </a:lnTo>
                <a:lnTo>
                  <a:pt x="2313" y="3067"/>
                </a:lnTo>
                <a:lnTo>
                  <a:pt x="2323" y="3065"/>
                </a:lnTo>
                <a:lnTo>
                  <a:pt x="2333" y="3065"/>
                </a:lnTo>
                <a:lnTo>
                  <a:pt x="2335" y="3062"/>
                </a:lnTo>
                <a:lnTo>
                  <a:pt x="2338" y="3060"/>
                </a:lnTo>
                <a:lnTo>
                  <a:pt x="2347" y="3058"/>
                </a:lnTo>
                <a:lnTo>
                  <a:pt x="2349" y="3057"/>
                </a:lnTo>
                <a:lnTo>
                  <a:pt x="2350" y="3053"/>
                </a:lnTo>
                <a:lnTo>
                  <a:pt x="2354" y="3055"/>
                </a:lnTo>
                <a:lnTo>
                  <a:pt x="2359" y="3053"/>
                </a:lnTo>
                <a:lnTo>
                  <a:pt x="2366" y="3050"/>
                </a:lnTo>
                <a:lnTo>
                  <a:pt x="2373" y="3045"/>
                </a:lnTo>
                <a:lnTo>
                  <a:pt x="2378" y="3043"/>
                </a:lnTo>
                <a:lnTo>
                  <a:pt x="2381" y="3043"/>
                </a:lnTo>
                <a:lnTo>
                  <a:pt x="2384" y="3041"/>
                </a:lnTo>
                <a:lnTo>
                  <a:pt x="2395" y="3036"/>
                </a:lnTo>
                <a:lnTo>
                  <a:pt x="2402" y="3031"/>
                </a:lnTo>
                <a:lnTo>
                  <a:pt x="2405" y="3031"/>
                </a:lnTo>
                <a:lnTo>
                  <a:pt x="2408" y="3033"/>
                </a:lnTo>
                <a:lnTo>
                  <a:pt x="2413" y="3033"/>
                </a:lnTo>
                <a:lnTo>
                  <a:pt x="2420" y="3029"/>
                </a:lnTo>
                <a:lnTo>
                  <a:pt x="2427" y="3026"/>
                </a:lnTo>
                <a:lnTo>
                  <a:pt x="2432" y="3024"/>
                </a:lnTo>
                <a:lnTo>
                  <a:pt x="2436" y="3024"/>
                </a:lnTo>
                <a:lnTo>
                  <a:pt x="2439" y="3024"/>
                </a:lnTo>
                <a:lnTo>
                  <a:pt x="2442" y="3024"/>
                </a:lnTo>
                <a:lnTo>
                  <a:pt x="2444" y="3021"/>
                </a:lnTo>
                <a:lnTo>
                  <a:pt x="2446" y="3017"/>
                </a:lnTo>
                <a:lnTo>
                  <a:pt x="2453" y="3014"/>
                </a:lnTo>
                <a:lnTo>
                  <a:pt x="2470" y="3011"/>
                </a:lnTo>
                <a:lnTo>
                  <a:pt x="2478" y="3007"/>
                </a:lnTo>
                <a:lnTo>
                  <a:pt x="2482" y="3007"/>
                </a:lnTo>
                <a:lnTo>
                  <a:pt x="2488" y="3004"/>
                </a:lnTo>
                <a:lnTo>
                  <a:pt x="2494" y="3002"/>
                </a:lnTo>
                <a:lnTo>
                  <a:pt x="2506" y="3000"/>
                </a:lnTo>
                <a:lnTo>
                  <a:pt x="2516" y="2999"/>
                </a:lnTo>
                <a:lnTo>
                  <a:pt x="2528" y="2997"/>
                </a:lnTo>
                <a:lnTo>
                  <a:pt x="2531" y="2997"/>
                </a:lnTo>
                <a:lnTo>
                  <a:pt x="2558" y="2997"/>
                </a:lnTo>
                <a:lnTo>
                  <a:pt x="2560" y="2994"/>
                </a:lnTo>
                <a:lnTo>
                  <a:pt x="2564" y="2992"/>
                </a:lnTo>
                <a:lnTo>
                  <a:pt x="2567" y="2992"/>
                </a:lnTo>
                <a:lnTo>
                  <a:pt x="2570" y="2992"/>
                </a:lnTo>
                <a:lnTo>
                  <a:pt x="2575" y="2992"/>
                </a:lnTo>
                <a:lnTo>
                  <a:pt x="2584" y="2988"/>
                </a:lnTo>
                <a:lnTo>
                  <a:pt x="2591" y="2982"/>
                </a:lnTo>
                <a:lnTo>
                  <a:pt x="2598" y="2977"/>
                </a:lnTo>
                <a:lnTo>
                  <a:pt x="2599" y="2977"/>
                </a:lnTo>
                <a:lnTo>
                  <a:pt x="2610" y="2975"/>
                </a:lnTo>
                <a:lnTo>
                  <a:pt x="2618" y="2977"/>
                </a:lnTo>
                <a:lnTo>
                  <a:pt x="2633" y="2978"/>
                </a:lnTo>
                <a:lnTo>
                  <a:pt x="2650" y="2982"/>
                </a:lnTo>
                <a:lnTo>
                  <a:pt x="2668" y="2983"/>
                </a:lnTo>
                <a:lnTo>
                  <a:pt x="2681" y="2977"/>
                </a:lnTo>
                <a:lnTo>
                  <a:pt x="2688" y="2973"/>
                </a:lnTo>
                <a:lnTo>
                  <a:pt x="2695" y="2970"/>
                </a:lnTo>
                <a:lnTo>
                  <a:pt x="2698" y="2966"/>
                </a:lnTo>
                <a:lnTo>
                  <a:pt x="2698" y="2963"/>
                </a:lnTo>
                <a:lnTo>
                  <a:pt x="2705" y="2963"/>
                </a:lnTo>
                <a:lnTo>
                  <a:pt x="2709" y="2960"/>
                </a:lnTo>
                <a:lnTo>
                  <a:pt x="2712" y="2958"/>
                </a:lnTo>
                <a:lnTo>
                  <a:pt x="2714" y="2953"/>
                </a:lnTo>
                <a:lnTo>
                  <a:pt x="2715" y="2944"/>
                </a:lnTo>
                <a:lnTo>
                  <a:pt x="2715" y="2932"/>
                </a:lnTo>
                <a:lnTo>
                  <a:pt x="2715" y="2929"/>
                </a:lnTo>
                <a:lnTo>
                  <a:pt x="2717" y="2917"/>
                </a:lnTo>
                <a:lnTo>
                  <a:pt x="2719" y="2912"/>
                </a:lnTo>
                <a:lnTo>
                  <a:pt x="2722" y="2908"/>
                </a:lnTo>
                <a:lnTo>
                  <a:pt x="2717" y="2907"/>
                </a:lnTo>
                <a:lnTo>
                  <a:pt x="2715" y="2905"/>
                </a:lnTo>
                <a:lnTo>
                  <a:pt x="2715" y="2902"/>
                </a:lnTo>
                <a:lnTo>
                  <a:pt x="2715" y="2896"/>
                </a:lnTo>
                <a:lnTo>
                  <a:pt x="2722" y="2890"/>
                </a:lnTo>
                <a:lnTo>
                  <a:pt x="2726" y="2888"/>
                </a:lnTo>
                <a:lnTo>
                  <a:pt x="2729" y="2888"/>
                </a:lnTo>
                <a:lnTo>
                  <a:pt x="2729" y="2876"/>
                </a:lnTo>
                <a:lnTo>
                  <a:pt x="2729" y="2874"/>
                </a:lnTo>
                <a:lnTo>
                  <a:pt x="2721" y="2869"/>
                </a:lnTo>
                <a:lnTo>
                  <a:pt x="2715" y="2862"/>
                </a:lnTo>
                <a:lnTo>
                  <a:pt x="2714" y="2856"/>
                </a:lnTo>
                <a:lnTo>
                  <a:pt x="2714" y="2845"/>
                </a:lnTo>
                <a:lnTo>
                  <a:pt x="2715" y="2844"/>
                </a:lnTo>
                <a:lnTo>
                  <a:pt x="2715" y="2840"/>
                </a:lnTo>
                <a:lnTo>
                  <a:pt x="2715" y="2837"/>
                </a:lnTo>
                <a:lnTo>
                  <a:pt x="2719" y="2835"/>
                </a:lnTo>
                <a:lnTo>
                  <a:pt x="2721" y="2837"/>
                </a:lnTo>
                <a:lnTo>
                  <a:pt x="2722" y="2840"/>
                </a:lnTo>
                <a:lnTo>
                  <a:pt x="2724" y="2845"/>
                </a:lnTo>
                <a:lnTo>
                  <a:pt x="2726" y="2847"/>
                </a:lnTo>
                <a:lnTo>
                  <a:pt x="2729" y="2847"/>
                </a:lnTo>
                <a:lnTo>
                  <a:pt x="2734" y="2847"/>
                </a:lnTo>
                <a:lnTo>
                  <a:pt x="2741" y="2840"/>
                </a:lnTo>
                <a:lnTo>
                  <a:pt x="2743" y="2837"/>
                </a:lnTo>
                <a:lnTo>
                  <a:pt x="2743" y="2833"/>
                </a:lnTo>
                <a:lnTo>
                  <a:pt x="2738" y="2830"/>
                </a:lnTo>
                <a:lnTo>
                  <a:pt x="2731" y="2828"/>
                </a:lnTo>
                <a:lnTo>
                  <a:pt x="2726" y="2825"/>
                </a:lnTo>
                <a:lnTo>
                  <a:pt x="2724" y="2823"/>
                </a:lnTo>
                <a:lnTo>
                  <a:pt x="2722" y="2820"/>
                </a:lnTo>
                <a:close/>
                <a:moveTo>
                  <a:pt x="1494" y="1933"/>
                </a:moveTo>
                <a:lnTo>
                  <a:pt x="1494" y="1939"/>
                </a:lnTo>
                <a:lnTo>
                  <a:pt x="1496" y="1943"/>
                </a:lnTo>
                <a:lnTo>
                  <a:pt x="1499" y="1944"/>
                </a:lnTo>
                <a:lnTo>
                  <a:pt x="1508" y="1946"/>
                </a:lnTo>
                <a:lnTo>
                  <a:pt x="1506" y="1939"/>
                </a:lnTo>
                <a:lnTo>
                  <a:pt x="1504" y="1933"/>
                </a:lnTo>
                <a:lnTo>
                  <a:pt x="1499" y="1929"/>
                </a:lnTo>
                <a:lnTo>
                  <a:pt x="1494" y="1926"/>
                </a:lnTo>
                <a:lnTo>
                  <a:pt x="1494" y="1933"/>
                </a:lnTo>
                <a:close/>
                <a:moveTo>
                  <a:pt x="1460" y="1892"/>
                </a:moveTo>
                <a:lnTo>
                  <a:pt x="1451" y="1897"/>
                </a:lnTo>
                <a:lnTo>
                  <a:pt x="1448" y="1900"/>
                </a:lnTo>
                <a:lnTo>
                  <a:pt x="1446" y="1905"/>
                </a:lnTo>
                <a:lnTo>
                  <a:pt x="1451" y="1905"/>
                </a:lnTo>
                <a:lnTo>
                  <a:pt x="1455" y="1907"/>
                </a:lnTo>
                <a:lnTo>
                  <a:pt x="1458" y="1909"/>
                </a:lnTo>
                <a:lnTo>
                  <a:pt x="1460" y="1912"/>
                </a:lnTo>
                <a:lnTo>
                  <a:pt x="1468" y="1912"/>
                </a:lnTo>
                <a:lnTo>
                  <a:pt x="1475" y="1910"/>
                </a:lnTo>
                <a:lnTo>
                  <a:pt x="1480" y="1907"/>
                </a:lnTo>
                <a:lnTo>
                  <a:pt x="1487" y="1905"/>
                </a:lnTo>
                <a:lnTo>
                  <a:pt x="1485" y="1898"/>
                </a:lnTo>
                <a:lnTo>
                  <a:pt x="1484" y="1892"/>
                </a:lnTo>
                <a:lnTo>
                  <a:pt x="1479" y="1888"/>
                </a:lnTo>
                <a:lnTo>
                  <a:pt x="1473" y="1885"/>
                </a:lnTo>
                <a:lnTo>
                  <a:pt x="1472" y="1888"/>
                </a:lnTo>
                <a:lnTo>
                  <a:pt x="1468" y="1890"/>
                </a:lnTo>
                <a:lnTo>
                  <a:pt x="1460" y="1892"/>
                </a:lnTo>
                <a:close/>
                <a:moveTo>
                  <a:pt x="1569" y="1926"/>
                </a:moveTo>
                <a:lnTo>
                  <a:pt x="1569" y="1919"/>
                </a:lnTo>
                <a:lnTo>
                  <a:pt x="1572" y="1912"/>
                </a:lnTo>
                <a:lnTo>
                  <a:pt x="1576" y="1907"/>
                </a:lnTo>
                <a:lnTo>
                  <a:pt x="1576" y="1898"/>
                </a:lnTo>
                <a:lnTo>
                  <a:pt x="1571" y="1897"/>
                </a:lnTo>
                <a:lnTo>
                  <a:pt x="1569" y="1895"/>
                </a:lnTo>
                <a:lnTo>
                  <a:pt x="1569" y="1892"/>
                </a:lnTo>
                <a:lnTo>
                  <a:pt x="1562" y="1893"/>
                </a:lnTo>
                <a:lnTo>
                  <a:pt x="1557" y="1893"/>
                </a:lnTo>
                <a:lnTo>
                  <a:pt x="1554" y="1892"/>
                </a:lnTo>
                <a:lnTo>
                  <a:pt x="1552" y="1888"/>
                </a:lnTo>
                <a:lnTo>
                  <a:pt x="1547" y="1883"/>
                </a:lnTo>
                <a:lnTo>
                  <a:pt x="1545" y="1880"/>
                </a:lnTo>
                <a:lnTo>
                  <a:pt x="1542" y="1878"/>
                </a:lnTo>
                <a:lnTo>
                  <a:pt x="1542" y="1883"/>
                </a:lnTo>
                <a:lnTo>
                  <a:pt x="1542" y="1887"/>
                </a:lnTo>
                <a:lnTo>
                  <a:pt x="1540" y="1888"/>
                </a:lnTo>
                <a:lnTo>
                  <a:pt x="1537" y="1890"/>
                </a:lnTo>
                <a:lnTo>
                  <a:pt x="1530" y="1892"/>
                </a:lnTo>
                <a:lnTo>
                  <a:pt x="1521" y="1892"/>
                </a:lnTo>
                <a:lnTo>
                  <a:pt x="1521" y="1898"/>
                </a:lnTo>
                <a:lnTo>
                  <a:pt x="1521" y="1902"/>
                </a:lnTo>
                <a:lnTo>
                  <a:pt x="1521" y="1905"/>
                </a:lnTo>
                <a:lnTo>
                  <a:pt x="1514" y="1905"/>
                </a:lnTo>
                <a:lnTo>
                  <a:pt x="1514" y="1909"/>
                </a:lnTo>
                <a:lnTo>
                  <a:pt x="1516" y="1914"/>
                </a:lnTo>
                <a:lnTo>
                  <a:pt x="1520" y="1922"/>
                </a:lnTo>
                <a:lnTo>
                  <a:pt x="1521" y="1933"/>
                </a:lnTo>
                <a:lnTo>
                  <a:pt x="1523" y="1939"/>
                </a:lnTo>
                <a:lnTo>
                  <a:pt x="1521" y="1946"/>
                </a:lnTo>
                <a:lnTo>
                  <a:pt x="1526" y="1946"/>
                </a:lnTo>
                <a:lnTo>
                  <a:pt x="1531" y="1946"/>
                </a:lnTo>
                <a:lnTo>
                  <a:pt x="1537" y="1941"/>
                </a:lnTo>
                <a:lnTo>
                  <a:pt x="1543" y="1938"/>
                </a:lnTo>
                <a:lnTo>
                  <a:pt x="1549" y="1938"/>
                </a:lnTo>
                <a:lnTo>
                  <a:pt x="1555" y="1939"/>
                </a:lnTo>
                <a:lnTo>
                  <a:pt x="1555" y="1933"/>
                </a:lnTo>
                <a:lnTo>
                  <a:pt x="1559" y="1929"/>
                </a:lnTo>
                <a:lnTo>
                  <a:pt x="1562" y="1927"/>
                </a:lnTo>
                <a:lnTo>
                  <a:pt x="1569" y="1926"/>
                </a:lnTo>
                <a:close/>
                <a:moveTo>
                  <a:pt x="1700" y="1921"/>
                </a:moveTo>
                <a:lnTo>
                  <a:pt x="1704" y="1921"/>
                </a:lnTo>
                <a:lnTo>
                  <a:pt x="1706" y="1922"/>
                </a:lnTo>
                <a:lnTo>
                  <a:pt x="1706" y="1926"/>
                </a:lnTo>
                <a:lnTo>
                  <a:pt x="1711" y="1929"/>
                </a:lnTo>
                <a:lnTo>
                  <a:pt x="1716" y="1933"/>
                </a:lnTo>
                <a:lnTo>
                  <a:pt x="1719" y="1938"/>
                </a:lnTo>
                <a:lnTo>
                  <a:pt x="1726" y="1939"/>
                </a:lnTo>
                <a:lnTo>
                  <a:pt x="1731" y="1939"/>
                </a:lnTo>
                <a:lnTo>
                  <a:pt x="1736" y="1938"/>
                </a:lnTo>
                <a:lnTo>
                  <a:pt x="1745" y="1934"/>
                </a:lnTo>
                <a:lnTo>
                  <a:pt x="1753" y="1931"/>
                </a:lnTo>
                <a:lnTo>
                  <a:pt x="1760" y="1931"/>
                </a:lnTo>
                <a:lnTo>
                  <a:pt x="1767" y="1933"/>
                </a:lnTo>
                <a:lnTo>
                  <a:pt x="1772" y="1929"/>
                </a:lnTo>
                <a:lnTo>
                  <a:pt x="1776" y="1926"/>
                </a:lnTo>
                <a:lnTo>
                  <a:pt x="1779" y="1914"/>
                </a:lnTo>
                <a:lnTo>
                  <a:pt x="1782" y="1902"/>
                </a:lnTo>
                <a:lnTo>
                  <a:pt x="1784" y="1897"/>
                </a:lnTo>
                <a:lnTo>
                  <a:pt x="1787" y="1892"/>
                </a:lnTo>
                <a:lnTo>
                  <a:pt x="1787" y="1887"/>
                </a:lnTo>
                <a:lnTo>
                  <a:pt x="1786" y="1883"/>
                </a:lnTo>
                <a:lnTo>
                  <a:pt x="1784" y="1880"/>
                </a:lnTo>
                <a:lnTo>
                  <a:pt x="1781" y="1878"/>
                </a:lnTo>
                <a:lnTo>
                  <a:pt x="1776" y="1878"/>
                </a:lnTo>
                <a:lnTo>
                  <a:pt x="1774" y="1875"/>
                </a:lnTo>
                <a:lnTo>
                  <a:pt x="1769" y="1869"/>
                </a:lnTo>
                <a:lnTo>
                  <a:pt x="1767" y="1866"/>
                </a:lnTo>
                <a:lnTo>
                  <a:pt x="1764" y="1864"/>
                </a:lnTo>
                <a:lnTo>
                  <a:pt x="1758" y="1864"/>
                </a:lnTo>
                <a:lnTo>
                  <a:pt x="1753" y="1864"/>
                </a:lnTo>
                <a:lnTo>
                  <a:pt x="1755" y="1854"/>
                </a:lnTo>
                <a:lnTo>
                  <a:pt x="1753" y="1847"/>
                </a:lnTo>
                <a:lnTo>
                  <a:pt x="1752" y="1840"/>
                </a:lnTo>
                <a:lnTo>
                  <a:pt x="1748" y="1835"/>
                </a:lnTo>
                <a:lnTo>
                  <a:pt x="1740" y="1827"/>
                </a:lnTo>
                <a:lnTo>
                  <a:pt x="1736" y="1822"/>
                </a:lnTo>
                <a:lnTo>
                  <a:pt x="1733" y="1817"/>
                </a:lnTo>
                <a:lnTo>
                  <a:pt x="1733" y="1812"/>
                </a:lnTo>
                <a:lnTo>
                  <a:pt x="1731" y="1808"/>
                </a:lnTo>
                <a:lnTo>
                  <a:pt x="1729" y="1805"/>
                </a:lnTo>
                <a:lnTo>
                  <a:pt x="1726" y="1803"/>
                </a:lnTo>
                <a:lnTo>
                  <a:pt x="1726" y="1794"/>
                </a:lnTo>
                <a:lnTo>
                  <a:pt x="1728" y="1788"/>
                </a:lnTo>
                <a:lnTo>
                  <a:pt x="1731" y="1783"/>
                </a:lnTo>
                <a:lnTo>
                  <a:pt x="1733" y="1776"/>
                </a:lnTo>
                <a:lnTo>
                  <a:pt x="1728" y="1767"/>
                </a:lnTo>
                <a:lnTo>
                  <a:pt x="1724" y="1764"/>
                </a:lnTo>
                <a:lnTo>
                  <a:pt x="1719" y="1762"/>
                </a:lnTo>
                <a:lnTo>
                  <a:pt x="1724" y="1754"/>
                </a:lnTo>
                <a:lnTo>
                  <a:pt x="1728" y="1747"/>
                </a:lnTo>
                <a:lnTo>
                  <a:pt x="1728" y="1743"/>
                </a:lnTo>
                <a:lnTo>
                  <a:pt x="1726" y="1742"/>
                </a:lnTo>
                <a:lnTo>
                  <a:pt x="1723" y="1742"/>
                </a:lnTo>
                <a:lnTo>
                  <a:pt x="1719" y="1742"/>
                </a:lnTo>
                <a:lnTo>
                  <a:pt x="1714" y="1733"/>
                </a:lnTo>
                <a:lnTo>
                  <a:pt x="1712" y="1728"/>
                </a:lnTo>
                <a:lnTo>
                  <a:pt x="1712" y="1721"/>
                </a:lnTo>
                <a:lnTo>
                  <a:pt x="1718" y="1718"/>
                </a:lnTo>
                <a:lnTo>
                  <a:pt x="1724" y="1716"/>
                </a:lnTo>
                <a:lnTo>
                  <a:pt x="1729" y="1713"/>
                </a:lnTo>
                <a:lnTo>
                  <a:pt x="1731" y="1711"/>
                </a:lnTo>
                <a:lnTo>
                  <a:pt x="1733" y="1707"/>
                </a:lnTo>
                <a:lnTo>
                  <a:pt x="1729" y="1701"/>
                </a:lnTo>
                <a:lnTo>
                  <a:pt x="1726" y="1694"/>
                </a:lnTo>
                <a:lnTo>
                  <a:pt x="1726" y="1684"/>
                </a:lnTo>
                <a:lnTo>
                  <a:pt x="1726" y="1673"/>
                </a:lnTo>
                <a:lnTo>
                  <a:pt x="1724" y="1670"/>
                </a:lnTo>
                <a:lnTo>
                  <a:pt x="1723" y="1668"/>
                </a:lnTo>
                <a:lnTo>
                  <a:pt x="1716" y="1667"/>
                </a:lnTo>
                <a:lnTo>
                  <a:pt x="1709" y="1665"/>
                </a:lnTo>
                <a:lnTo>
                  <a:pt x="1706" y="1663"/>
                </a:lnTo>
                <a:lnTo>
                  <a:pt x="1706" y="1660"/>
                </a:lnTo>
                <a:lnTo>
                  <a:pt x="1699" y="1656"/>
                </a:lnTo>
                <a:lnTo>
                  <a:pt x="1692" y="1653"/>
                </a:lnTo>
                <a:lnTo>
                  <a:pt x="1689" y="1653"/>
                </a:lnTo>
                <a:lnTo>
                  <a:pt x="1685" y="1653"/>
                </a:lnTo>
                <a:lnTo>
                  <a:pt x="1685" y="1650"/>
                </a:lnTo>
                <a:lnTo>
                  <a:pt x="1685" y="1646"/>
                </a:lnTo>
                <a:lnTo>
                  <a:pt x="1680" y="1646"/>
                </a:lnTo>
                <a:lnTo>
                  <a:pt x="1675" y="1646"/>
                </a:lnTo>
                <a:lnTo>
                  <a:pt x="1671" y="1646"/>
                </a:lnTo>
                <a:lnTo>
                  <a:pt x="1661" y="1644"/>
                </a:lnTo>
                <a:lnTo>
                  <a:pt x="1653" y="1639"/>
                </a:lnTo>
                <a:lnTo>
                  <a:pt x="1649" y="1638"/>
                </a:lnTo>
                <a:lnTo>
                  <a:pt x="1644" y="1639"/>
                </a:lnTo>
                <a:lnTo>
                  <a:pt x="1639" y="1639"/>
                </a:lnTo>
                <a:lnTo>
                  <a:pt x="1636" y="1638"/>
                </a:lnTo>
                <a:lnTo>
                  <a:pt x="1632" y="1634"/>
                </a:lnTo>
                <a:lnTo>
                  <a:pt x="1627" y="1631"/>
                </a:lnTo>
                <a:lnTo>
                  <a:pt x="1624" y="1631"/>
                </a:lnTo>
                <a:lnTo>
                  <a:pt x="1620" y="1632"/>
                </a:lnTo>
                <a:lnTo>
                  <a:pt x="1617" y="1632"/>
                </a:lnTo>
                <a:lnTo>
                  <a:pt x="1606" y="1632"/>
                </a:lnTo>
                <a:lnTo>
                  <a:pt x="1596" y="1632"/>
                </a:lnTo>
                <a:lnTo>
                  <a:pt x="1591" y="1629"/>
                </a:lnTo>
                <a:lnTo>
                  <a:pt x="1584" y="1627"/>
                </a:lnTo>
                <a:lnTo>
                  <a:pt x="1577" y="1626"/>
                </a:lnTo>
                <a:lnTo>
                  <a:pt x="1569" y="1626"/>
                </a:lnTo>
                <a:lnTo>
                  <a:pt x="1564" y="1624"/>
                </a:lnTo>
                <a:lnTo>
                  <a:pt x="1562" y="1622"/>
                </a:lnTo>
                <a:lnTo>
                  <a:pt x="1562" y="1619"/>
                </a:lnTo>
                <a:lnTo>
                  <a:pt x="1549" y="1619"/>
                </a:lnTo>
                <a:lnTo>
                  <a:pt x="1549" y="1610"/>
                </a:lnTo>
                <a:lnTo>
                  <a:pt x="1545" y="1603"/>
                </a:lnTo>
                <a:lnTo>
                  <a:pt x="1540" y="1598"/>
                </a:lnTo>
                <a:lnTo>
                  <a:pt x="1535" y="1595"/>
                </a:lnTo>
                <a:lnTo>
                  <a:pt x="1530" y="1591"/>
                </a:lnTo>
                <a:lnTo>
                  <a:pt x="1525" y="1586"/>
                </a:lnTo>
                <a:lnTo>
                  <a:pt x="1521" y="1579"/>
                </a:lnTo>
                <a:lnTo>
                  <a:pt x="1521" y="1571"/>
                </a:lnTo>
                <a:lnTo>
                  <a:pt x="1453" y="1571"/>
                </a:lnTo>
                <a:lnTo>
                  <a:pt x="1450" y="1564"/>
                </a:lnTo>
                <a:lnTo>
                  <a:pt x="1444" y="1559"/>
                </a:lnTo>
                <a:lnTo>
                  <a:pt x="1439" y="1554"/>
                </a:lnTo>
                <a:lnTo>
                  <a:pt x="1433" y="1550"/>
                </a:lnTo>
                <a:lnTo>
                  <a:pt x="1433" y="1542"/>
                </a:lnTo>
                <a:lnTo>
                  <a:pt x="1431" y="1535"/>
                </a:lnTo>
                <a:lnTo>
                  <a:pt x="1427" y="1530"/>
                </a:lnTo>
                <a:lnTo>
                  <a:pt x="1426" y="1523"/>
                </a:lnTo>
                <a:lnTo>
                  <a:pt x="1412" y="1521"/>
                </a:lnTo>
                <a:lnTo>
                  <a:pt x="1400" y="1518"/>
                </a:lnTo>
                <a:lnTo>
                  <a:pt x="1390" y="1511"/>
                </a:lnTo>
                <a:lnTo>
                  <a:pt x="1385" y="1503"/>
                </a:lnTo>
                <a:lnTo>
                  <a:pt x="1378" y="1508"/>
                </a:lnTo>
                <a:lnTo>
                  <a:pt x="1375" y="1513"/>
                </a:lnTo>
                <a:lnTo>
                  <a:pt x="1373" y="1521"/>
                </a:lnTo>
                <a:lnTo>
                  <a:pt x="1371" y="1530"/>
                </a:lnTo>
                <a:lnTo>
                  <a:pt x="1363" y="1528"/>
                </a:lnTo>
                <a:lnTo>
                  <a:pt x="1354" y="1525"/>
                </a:lnTo>
                <a:lnTo>
                  <a:pt x="1349" y="1520"/>
                </a:lnTo>
                <a:lnTo>
                  <a:pt x="1344" y="1513"/>
                </a:lnTo>
                <a:lnTo>
                  <a:pt x="1339" y="1506"/>
                </a:lnTo>
                <a:lnTo>
                  <a:pt x="1335" y="1499"/>
                </a:lnTo>
                <a:lnTo>
                  <a:pt x="1330" y="1482"/>
                </a:lnTo>
                <a:lnTo>
                  <a:pt x="1318" y="1484"/>
                </a:lnTo>
                <a:lnTo>
                  <a:pt x="1310" y="1482"/>
                </a:lnTo>
                <a:lnTo>
                  <a:pt x="1293" y="1479"/>
                </a:lnTo>
                <a:lnTo>
                  <a:pt x="1276" y="1475"/>
                </a:lnTo>
                <a:lnTo>
                  <a:pt x="1265" y="1475"/>
                </a:lnTo>
                <a:lnTo>
                  <a:pt x="1255" y="1475"/>
                </a:lnTo>
                <a:lnTo>
                  <a:pt x="1248" y="1475"/>
                </a:lnTo>
                <a:lnTo>
                  <a:pt x="1243" y="1474"/>
                </a:lnTo>
                <a:lnTo>
                  <a:pt x="1240" y="1470"/>
                </a:lnTo>
                <a:lnTo>
                  <a:pt x="1235" y="1469"/>
                </a:lnTo>
                <a:lnTo>
                  <a:pt x="1233" y="1467"/>
                </a:lnTo>
                <a:lnTo>
                  <a:pt x="1231" y="1465"/>
                </a:lnTo>
                <a:lnTo>
                  <a:pt x="1228" y="1462"/>
                </a:lnTo>
                <a:lnTo>
                  <a:pt x="1223" y="1460"/>
                </a:lnTo>
                <a:lnTo>
                  <a:pt x="1221" y="1458"/>
                </a:lnTo>
                <a:lnTo>
                  <a:pt x="1221" y="1455"/>
                </a:lnTo>
                <a:lnTo>
                  <a:pt x="1213" y="1455"/>
                </a:lnTo>
                <a:lnTo>
                  <a:pt x="1206" y="1457"/>
                </a:lnTo>
                <a:lnTo>
                  <a:pt x="1201" y="1460"/>
                </a:lnTo>
                <a:lnTo>
                  <a:pt x="1194" y="1462"/>
                </a:lnTo>
                <a:lnTo>
                  <a:pt x="1160" y="1462"/>
                </a:lnTo>
                <a:lnTo>
                  <a:pt x="1160" y="1455"/>
                </a:lnTo>
                <a:lnTo>
                  <a:pt x="1160" y="1451"/>
                </a:lnTo>
                <a:lnTo>
                  <a:pt x="1163" y="1446"/>
                </a:lnTo>
                <a:lnTo>
                  <a:pt x="1167" y="1445"/>
                </a:lnTo>
                <a:lnTo>
                  <a:pt x="1170" y="1443"/>
                </a:lnTo>
                <a:lnTo>
                  <a:pt x="1175" y="1441"/>
                </a:lnTo>
                <a:lnTo>
                  <a:pt x="1187" y="1441"/>
                </a:lnTo>
                <a:lnTo>
                  <a:pt x="1235" y="1441"/>
                </a:lnTo>
                <a:lnTo>
                  <a:pt x="1238" y="1441"/>
                </a:lnTo>
                <a:lnTo>
                  <a:pt x="1247" y="1441"/>
                </a:lnTo>
                <a:lnTo>
                  <a:pt x="1254" y="1438"/>
                </a:lnTo>
                <a:lnTo>
                  <a:pt x="1259" y="1434"/>
                </a:lnTo>
                <a:lnTo>
                  <a:pt x="1265" y="1426"/>
                </a:lnTo>
                <a:lnTo>
                  <a:pt x="1271" y="1422"/>
                </a:lnTo>
                <a:lnTo>
                  <a:pt x="1276" y="1421"/>
                </a:lnTo>
                <a:lnTo>
                  <a:pt x="1279" y="1421"/>
                </a:lnTo>
                <a:lnTo>
                  <a:pt x="1283" y="1419"/>
                </a:lnTo>
                <a:lnTo>
                  <a:pt x="1288" y="1412"/>
                </a:lnTo>
                <a:lnTo>
                  <a:pt x="1293" y="1407"/>
                </a:lnTo>
                <a:lnTo>
                  <a:pt x="1293" y="1402"/>
                </a:lnTo>
                <a:lnTo>
                  <a:pt x="1296" y="1400"/>
                </a:lnTo>
                <a:lnTo>
                  <a:pt x="1305" y="1399"/>
                </a:lnTo>
                <a:lnTo>
                  <a:pt x="1308" y="1399"/>
                </a:lnTo>
                <a:lnTo>
                  <a:pt x="1312" y="1397"/>
                </a:lnTo>
                <a:lnTo>
                  <a:pt x="1313" y="1394"/>
                </a:lnTo>
                <a:lnTo>
                  <a:pt x="1312" y="1387"/>
                </a:lnTo>
                <a:lnTo>
                  <a:pt x="1317" y="1383"/>
                </a:lnTo>
                <a:lnTo>
                  <a:pt x="1320" y="1382"/>
                </a:lnTo>
                <a:lnTo>
                  <a:pt x="1323" y="1378"/>
                </a:lnTo>
                <a:lnTo>
                  <a:pt x="1323" y="1373"/>
                </a:lnTo>
                <a:lnTo>
                  <a:pt x="1323" y="1366"/>
                </a:lnTo>
                <a:lnTo>
                  <a:pt x="1332" y="1361"/>
                </a:lnTo>
                <a:lnTo>
                  <a:pt x="1335" y="1358"/>
                </a:lnTo>
                <a:lnTo>
                  <a:pt x="1337" y="1353"/>
                </a:lnTo>
                <a:lnTo>
                  <a:pt x="1332" y="1349"/>
                </a:lnTo>
                <a:lnTo>
                  <a:pt x="1325" y="1347"/>
                </a:lnTo>
                <a:lnTo>
                  <a:pt x="1322" y="1347"/>
                </a:lnTo>
                <a:lnTo>
                  <a:pt x="1320" y="1347"/>
                </a:lnTo>
                <a:lnTo>
                  <a:pt x="1318" y="1349"/>
                </a:lnTo>
                <a:lnTo>
                  <a:pt x="1317" y="1353"/>
                </a:lnTo>
                <a:lnTo>
                  <a:pt x="1310" y="1353"/>
                </a:lnTo>
                <a:lnTo>
                  <a:pt x="1305" y="1351"/>
                </a:lnTo>
                <a:lnTo>
                  <a:pt x="1301" y="1347"/>
                </a:lnTo>
                <a:lnTo>
                  <a:pt x="1296" y="1346"/>
                </a:lnTo>
                <a:lnTo>
                  <a:pt x="1296" y="1336"/>
                </a:lnTo>
                <a:lnTo>
                  <a:pt x="1296" y="1332"/>
                </a:lnTo>
                <a:lnTo>
                  <a:pt x="1291" y="1322"/>
                </a:lnTo>
                <a:lnTo>
                  <a:pt x="1286" y="1317"/>
                </a:lnTo>
                <a:lnTo>
                  <a:pt x="1279" y="1312"/>
                </a:lnTo>
                <a:lnTo>
                  <a:pt x="1271" y="1310"/>
                </a:lnTo>
                <a:lnTo>
                  <a:pt x="1269" y="1308"/>
                </a:lnTo>
                <a:lnTo>
                  <a:pt x="1269" y="1305"/>
                </a:lnTo>
                <a:lnTo>
                  <a:pt x="1269" y="1284"/>
                </a:lnTo>
                <a:lnTo>
                  <a:pt x="1262" y="1284"/>
                </a:lnTo>
                <a:lnTo>
                  <a:pt x="1257" y="1288"/>
                </a:lnTo>
                <a:lnTo>
                  <a:pt x="1254" y="1290"/>
                </a:lnTo>
                <a:lnTo>
                  <a:pt x="1248" y="1291"/>
                </a:lnTo>
                <a:lnTo>
                  <a:pt x="1245" y="1290"/>
                </a:lnTo>
                <a:lnTo>
                  <a:pt x="1242" y="1288"/>
                </a:lnTo>
                <a:lnTo>
                  <a:pt x="1238" y="1286"/>
                </a:lnTo>
                <a:lnTo>
                  <a:pt x="1235" y="1284"/>
                </a:lnTo>
                <a:lnTo>
                  <a:pt x="1235" y="1278"/>
                </a:lnTo>
                <a:lnTo>
                  <a:pt x="1236" y="1272"/>
                </a:lnTo>
                <a:lnTo>
                  <a:pt x="1240" y="1267"/>
                </a:lnTo>
                <a:lnTo>
                  <a:pt x="1245" y="1264"/>
                </a:lnTo>
                <a:lnTo>
                  <a:pt x="1257" y="1261"/>
                </a:lnTo>
                <a:lnTo>
                  <a:pt x="1269" y="1257"/>
                </a:lnTo>
                <a:lnTo>
                  <a:pt x="1271" y="1252"/>
                </a:lnTo>
                <a:lnTo>
                  <a:pt x="1272" y="1250"/>
                </a:lnTo>
                <a:lnTo>
                  <a:pt x="1276" y="1250"/>
                </a:lnTo>
                <a:lnTo>
                  <a:pt x="1272" y="1245"/>
                </a:lnTo>
                <a:lnTo>
                  <a:pt x="1271" y="1242"/>
                </a:lnTo>
                <a:lnTo>
                  <a:pt x="1272" y="1238"/>
                </a:lnTo>
                <a:lnTo>
                  <a:pt x="1276" y="1237"/>
                </a:lnTo>
                <a:lnTo>
                  <a:pt x="1313" y="1237"/>
                </a:lnTo>
                <a:lnTo>
                  <a:pt x="1317" y="1237"/>
                </a:lnTo>
                <a:lnTo>
                  <a:pt x="1323" y="1238"/>
                </a:lnTo>
                <a:lnTo>
                  <a:pt x="1329" y="1242"/>
                </a:lnTo>
                <a:lnTo>
                  <a:pt x="1337" y="1252"/>
                </a:lnTo>
                <a:lnTo>
                  <a:pt x="1339" y="1255"/>
                </a:lnTo>
                <a:lnTo>
                  <a:pt x="1346" y="1266"/>
                </a:lnTo>
                <a:lnTo>
                  <a:pt x="1352" y="1272"/>
                </a:lnTo>
                <a:lnTo>
                  <a:pt x="1366" y="1283"/>
                </a:lnTo>
                <a:lnTo>
                  <a:pt x="1368" y="1284"/>
                </a:lnTo>
                <a:lnTo>
                  <a:pt x="1371" y="1284"/>
                </a:lnTo>
                <a:lnTo>
                  <a:pt x="1369" y="1286"/>
                </a:lnTo>
                <a:lnTo>
                  <a:pt x="1368" y="1288"/>
                </a:lnTo>
                <a:lnTo>
                  <a:pt x="1364" y="1291"/>
                </a:lnTo>
                <a:lnTo>
                  <a:pt x="1359" y="1293"/>
                </a:lnTo>
                <a:lnTo>
                  <a:pt x="1358" y="1295"/>
                </a:lnTo>
                <a:lnTo>
                  <a:pt x="1358" y="1298"/>
                </a:lnTo>
                <a:lnTo>
                  <a:pt x="1354" y="1300"/>
                </a:lnTo>
                <a:lnTo>
                  <a:pt x="1352" y="1301"/>
                </a:lnTo>
                <a:lnTo>
                  <a:pt x="1351" y="1307"/>
                </a:lnTo>
                <a:lnTo>
                  <a:pt x="1351" y="1318"/>
                </a:lnTo>
                <a:lnTo>
                  <a:pt x="1352" y="1322"/>
                </a:lnTo>
                <a:lnTo>
                  <a:pt x="1354" y="1324"/>
                </a:lnTo>
                <a:lnTo>
                  <a:pt x="1361" y="1325"/>
                </a:lnTo>
                <a:lnTo>
                  <a:pt x="1378" y="1325"/>
                </a:lnTo>
                <a:lnTo>
                  <a:pt x="1378" y="1317"/>
                </a:lnTo>
                <a:lnTo>
                  <a:pt x="1380" y="1312"/>
                </a:lnTo>
                <a:lnTo>
                  <a:pt x="1385" y="1308"/>
                </a:lnTo>
                <a:lnTo>
                  <a:pt x="1390" y="1305"/>
                </a:lnTo>
                <a:lnTo>
                  <a:pt x="1393" y="1305"/>
                </a:lnTo>
                <a:lnTo>
                  <a:pt x="1402" y="1303"/>
                </a:lnTo>
                <a:lnTo>
                  <a:pt x="1409" y="1298"/>
                </a:lnTo>
                <a:lnTo>
                  <a:pt x="1414" y="1291"/>
                </a:lnTo>
                <a:lnTo>
                  <a:pt x="1419" y="1283"/>
                </a:lnTo>
                <a:lnTo>
                  <a:pt x="1419" y="1279"/>
                </a:lnTo>
                <a:lnTo>
                  <a:pt x="1417" y="1271"/>
                </a:lnTo>
                <a:lnTo>
                  <a:pt x="1416" y="1262"/>
                </a:lnTo>
                <a:lnTo>
                  <a:pt x="1414" y="1259"/>
                </a:lnTo>
                <a:lnTo>
                  <a:pt x="1414" y="1254"/>
                </a:lnTo>
                <a:lnTo>
                  <a:pt x="1412" y="1250"/>
                </a:lnTo>
                <a:lnTo>
                  <a:pt x="1405" y="1243"/>
                </a:lnTo>
                <a:lnTo>
                  <a:pt x="1404" y="1242"/>
                </a:lnTo>
                <a:lnTo>
                  <a:pt x="1400" y="1238"/>
                </a:lnTo>
                <a:lnTo>
                  <a:pt x="1398" y="1235"/>
                </a:lnTo>
                <a:lnTo>
                  <a:pt x="1395" y="1233"/>
                </a:lnTo>
                <a:lnTo>
                  <a:pt x="1392" y="1230"/>
                </a:lnTo>
                <a:lnTo>
                  <a:pt x="1387" y="1221"/>
                </a:lnTo>
                <a:lnTo>
                  <a:pt x="1383" y="1213"/>
                </a:lnTo>
                <a:lnTo>
                  <a:pt x="1380" y="1203"/>
                </a:lnTo>
                <a:lnTo>
                  <a:pt x="1378" y="1199"/>
                </a:lnTo>
                <a:lnTo>
                  <a:pt x="1369" y="1192"/>
                </a:lnTo>
                <a:lnTo>
                  <a:pt x="1364" y="1187"/>
                </a:lnTo>
                <a:lnTo>
                  <a:pt x="1363" y="1182"/>
                </a:lnTo>
                <a:lnTo>
                  <a:pt x="1359" y="1180"/>
                </a:lnTo>
                <a:lnTo>
                  <a:pt x="1352" y="1177"/>
                </a:lnTo>
                <a:lnTo>
                  <a:pt x="1344" y="1175"/>
                </a:lnTo>
                <a:lnTo>
                  <a:pt x="1339" y="1167"/>
                </a:lnTo>
                <a:lnTo>
                  <a:pt x="1332" y="1160"/>
                </a:lnTo>
                <a:lnTo>
                  <a:pt x="1325" y="1153"/>
                </a:lnTo>
                <a:lnTo>
                  <a:pt x="1317" y="1148"/>
                </a:lnTo>
                <a:lnTo>
                  <a:pt x="1315" y="1146"/>
                </a:lnTo>
                <a:lnTo>
                  <a:pt x="1313" y="1145"/>
                </a:lnTo>
                <a:lnTo>
                  <a:pt x="1310" y="1141"/>
                </a:lnTo>
                <a:lnTo>
                  <a:pt x="1305" y="1139"/>
                </a:lnTo>
                <a:lnTo>
                  <a:pt x="1303" y="1138"/>
                </a:lnTo>
                <a:lnTo>
                  <a:pt x="1303" y="1134"/>
                </a:lnTo>
                <a:lnTo>
                  <a:pt x="1298" y="1131"/>
                </a:lnTo>
                <a:lnTo>
                  <a:pt x="1296" y="1131"/>
                </a:lnTo>
                <a:lnTo>
                  <a:pt x="1294" y="1128"/>
                </a:lnTo>
                <a:lnTo>
                  <a:pt x="1291" y="1126"/>
                </a:lnTo>
                <a:lnTo>
                  <a:pt x="1284" y="1122"/>
                </a:lnTo>
                <a:lnTo>
                  <a:pt x="1281" y="1122"/>
                </a:lnTo>
                <a:lnTo>
                  <a:pt x="1269" y="1112"/>
                </a:lnTo>
                <a:lnTo>
                  <a:pt x="1267" y="1110"/>
                </a:lnTo>
                <a:lnTo>
                  <a:pt x="1260" y="1107"/>
                </a:lnTo>
                <a:lnTo>
                  <a:pt x="1254" y="1102"/>
                </a:lnTo>
                <a:lnTo>
                  <a:pt x="1248" y="1095"/>
                </a:lnTo>
                <a:lnTo>
                  <a:pt x="1243" y="1085"/>
                </a:lnTo>
                <a:lnTo>
                  <a:pt x="1242" y="1083"/>
                </a:lnTo>
                <a:lnTo>
                  <a:pt x="1242" y="1080"/>
                </a:lnTo>
                <a:lnTo>
                  <a:pt x="1236" y="1078"/>
                </a:lnTo>
                <a:lnTo>
                  <a:pt x="1235" y="1076"/>
                </a:lnTo>
                <a:lnTo>
                  <a:pt x="1235" y="1073"/>
                </a:lnTo>
                <a:lnTo>
                  <a:pt x="1231" y="1058"/>
                </a:lnTo>
                <a:lnTo>
                  <a:pt x="1225" y="1044"/>
                </a:lnTo>
                <a:lnTo>
                  <a:pt x="1216" y="1032"/>
                </a:lnTo>
                <a:lnTo>
                  <a:pt x="1207" y="1022"/>
                </a:lnTo>
                <a:lnTo>
                  <a:pt x="1189" y="1001"/>
                </a:lnTo>
                <a:lnTo>
                  <a:pt x="1180" y="991"/>
                </a:lnTo>
                <a:lnTo>
                  <a:pt x="1173" y="977"/>
                </a:lnTo>
                <a:lnTo>
                  <a:pt x="1172" y="974"/>
                </a:lnTo>
                <a:lnTo>
                  <a:pt x="1168" y="972"/>
                </a:lnTo>
                <a:lnTo>
                  <a:pt x="1160" y="970"/>
                </a:lnTo>
                <a:lnTo>
                  <a:pt x="1160" y="967"/>
                </a:lnTo>
                <a:lnTo>
                  <a:pt x="1158" y="965"/>
                </a:lnTo>
                <a:lnTo>
                  <a:pt x="1153" y="964"/>
                </a:lnTo>
                <a:lnTo>
                  <a:pt x="1149" y="958"/>
                </a:lnTo>
                <a:lnTo>
                  <a:pt x="1146" y="953"/>
                </a:lnTo>
                <a:lnTo>
                  <a:pt x="1139" y="952"/>
                </a:lnTo>
                <a:lnTo>
                  <a:pt x="1132" y="950"/>
                </a:lnTo>
                <a:lnTo>
                  <a:pt x="1129" y="943"/>
                </a:lnTo>
                <a:lnTo>
                  <a:pt x="1124" y="938"/>
                </a:lnTo>
                <a:lnTo>
                  <a:pt x="1119" y="933"/>
                </a:lnTo>
                <a:lnTo>
                  <a:pt x="1112" y="929"/>
                </a:lnTo>
                <a:lnTo>
                  <a:pt x="1112" y="909"/>
                </a:lnTo>
                <a:lnTo>
                  <a:pt x="1110" y="906"/>
                </a:lnTo>
                <a:lnTo>
                  <a:pt x="1108" y="902"/>
                </a:lnTo>
                <a:lnTo>
                  <a:pt x="1105" y="895"/>
                </a:lnTo>
                <a:lnTo>
                  <a:pt x="1103" y="892"/>
                </a:lnTo>
                <a:lnTo>
                  <a:pt x="1102" y="889"/>
                </a:lnTo>
                <a:lnTo>
                  <a:pt x="1096" y="889"/>
                </a:lnTo>
                <a:lnTo>
                  <a:pt x="1091" y="889"/>
                </a:lnTo>
                <a:lnTo>
                  <a:pt x="1098" y="866"/>
                </a:lnTo>
                <a:lnTo>
                  <a:pt x="1102" y="841"/>
                </a:lnTo>
                <a:lnTo>
                  <a:pt x="1107" y="817"/>
                </a:lnTo>
                <a:lnTo>
                  <a:pt x="1112" y="793"/>
                </a:lnTo>
                <a:lnTo>
                  <a:pt x="1110" y="785"/>
                </a:lnTo>
                <a:lnTo>
                  <a:pt x="1108" y="778"/>
                </a:lnTo>
                <a:lnTo>
                  <a:pt x="1103" y="764"/>
                </a:lnTo>
                <a:lnTo>
                  <a:pt x="1098" y="750"/>
                </a:lnTo>
                <a:lnTo>
                  <a:pt x="1098" y="742"/>
                </a:lnTo>
                <a:lnTo>
                  <a:pt x="1098" y="732"/>
                </a:lnTo>
                <a:lnTo>
                  <a:pt x="1103" y="728"/>
                </a:lnTo>
                <a:lnTo>
                  <a:pt x="1108" y="725"/>
                </a:lnTo>
                <a:lnTo>
                  <a:pt x="1110" y="720"/>
                </a:lnTo>
                <a:lnTo>
                  <a:pt x="1112" y="711"/>
                </a:lnTo>
                <a:lnTo>
                  <a:pt x="1124" y="710"/>
                </a:lnTo>
                <a:lnTo>
                  <a:pt x="1134" y="706"/>
                </a:lnTo>
                <a:lnTo>
                  <a:pt x="1153" y="698"/>
                </a:lnTo>
                <a:lnTo>
                  <a:pt x="1160" y="698"/>
                </a:lnTo>
                <a:lnTo>
                  <a:pt x="1163" y="694"/>
                </a:lnTo>
                <a:lnTo>
                  <a:pt x="1165" y="689"/>
                </a:lnTo>
                <a:lnTo>
                  <a:pt x="1165" y="682"/>
                </a:lnTo>
                <a:lnTo>
                  <a:pt x="1167" y="677"/>
                </a:lnTo>
                <a:lnTo>
                  <a:pt x="1168" y="672"/>
                </a:lnTo>
                <a:lnTo>
                  <a:pt x="1173" y="670"/>
                </a:lnTo>
                <a:lnTo>
                  <a:pt x="1180" y="670"/>
                </a:lnTo>
                <a:lnTo>
                  <a:pt x="1182" y="674"/>
                </a:lnTo>
                <a:lnTo>
                  <a:pt x="1184" y="677"/>
                </a:lnTo>
                <a:lnTo>
                  <a:pt x="1185" y="681"/>
                </a:lnTo>
                <a:lnTo>
                  <a:pt x="1187" y="684"/>
                </a:lnTo>
                <a:lnTo>
                  <a:pt x="1190" y="686"/>
                </a:lnTo>
                <a:lnTo>
                  <a:pt x="1190" y="687"/>
                </a:lnTo>
                <a:lnTo>
                  <a:pt x="1190" y="689"/>
                </a:lnTo>
                <a:lnTo>
                  <a:pt x="1187" y="691"/>
                </a:lnTo>
                <a:lnTo>
                  <a:pt x="1185" y="696"/>
                </a:lnTo>
                <a:lnTo>
                  <a:pt x="1184" y="698"/>
                </a:lnTo>
                <a:lnTo>
                  <a:pt x="1180" y="698"/>
                </a:lnTo>
                <a:lnTo>
                  <a:pt x="1175" y="698"/>
                </a:lnTo>
                <a:lnTo>
                  <a:pt x="1172" y="699"/>
                </a:lnTo>
                <a:lnTo>
                  <a:pt x="1168" y="701"/>
                </a:lnTo>
                <a:lnTo>
                  <a:pt x="1167" y="704"/>
                </a:lnTo>
                <a:lnTo>
                  <a:pt x="1160" y="718"/>
                </a:lnTo>
                <a:lnTo>
                  <a:pt x="1153" y="732"/>
                </a:lnTo>
                <a:lnTo>
                  <a:pt x="1153" y="735"/>
                </a:lnTo>
                <a:lnTo>
                  <a:pt x="1155" y="737"/>
                </a:lnTo>
                <a:lnTo>
                  <a:pt x="1161" y="737"/>
                </a:lnTo>
                <a:lnTo>
                  <a:pt x="1167" y="739"/>
                </a:lnTo>
                <a:lnTo>
                  <a:pt x="1170" y="742"/>
                </a:lnTo>
                <a:lnTo>
                  <a:pt x="1172" y="745"/>
                </a:lnTo>
                <a:lnTo>
                  <a:pt x="1173" y="754"/>
                </a:lnTo>
                <a:lnTo>
                  <a:pt x="1173" y="762"/>
                </a:lnTo>
                <a:lnTo>
                  <a:pt x="1173" y="766"/>
                </a:lnTo>
                <a:lnTo>
                  <a:pt x="1173" y="773"/>
                </a:lnTo>
                <a:lnTo>
                  <a:pt x="1180" y="771"/>
                </a:lnTo>
                <a:lnTo>
                  <a:pt x="1187" y="771"/>
                </a:lnTo>
                <a:lnTo>
                  <a:pt x="1194" y="773"/>
                </a:lnTo>
                <a:lnTo>
                  <a:pt x="1199" y="776"/>
                </a:lnTo>
                <a:lnTo>
                  <a:pt x="1204" y="778"/>
                </a:lnTo>
                <a:lnTo>
                  <a:pt x="1207" y="779"/>
                </a:lnTo>
                <a:lnTo>
                  <a:pt x="1211" y="778"/>
                </a:lnTo>
                <a:lnTo>
                  <a:pt x="1214" y="773"/>
                </a:lnTo>
                <a:lnTo>
                  <a:pt x="1219" y="774"/>
                </a:lnTo>
                <a:lnTo>
                  <a:pt x="1223" y="776"/>
                </a:lnTo>
                <a:lnTo>
                  <a:pt x="1228" y="783"/>
                </a:lnTo>
                <a:lnTo>
                  <a:pt x="1233" y="790"/>
                </a:lnTo>
                <a:lnTo>
                  <a:pt x="1236" y="791"/>
                </a:lnTo>
                <a:lnTo>
                  <a:pt x="1242" y="793"/>
                </a:lnTo>
                <a:lnTo>
                  <a:pt x="1247" y="795"/>
                </a:lnTo>
                <a:lnTo>
                  <a:pt x="1248" y="796"/>
                </a:lnTo>
                <a:lnTo>
                  <a:pt x="1248" y="800"/>
                </a:lnTo>
                <a:lnTo>
                  <a:pt x="1260" y="802"/>
                </a:lnTo>
                <a:lnTo>
                  <a:pt x="1271" y="805"/>
                </a:lnTo>
                <a:lnTo>
                  <a:pt x="1289" y="814"/>
                </a:lnTo>
                <a:lnTo>
                  <a:pt x="1294" y="815"/>
                </a:lnTo>
                <a:lnTo>
                  <a:pt x="1296" y="817"/>
                </a:lnTo>
                <a:lnTo>
                  <a:pt x="1296" y="820"/>
                </a:lnTo>
                <a:lnTo>
                  <a:pt x="1300" y="824"/>
                </a:lnTo>
                <a:lnTo>
                  <a:pt x="1305" y="825"/>
                </a:lnTo>
                <a:lnTo>
                  <a:pt x="1317" y="827"/>
                </a:lnTo>
                <a:lnTo>
                  <a:pt x="1329" y="829"/>
                </a:lnTo>
                <a:lnTo>
                  <a:pt x="1334" y="831"/>
                </a:lnTo>
                <a:lnTo>
                  <a:pt x="1337" y="834"/>
                </a:lnTo>
                <a:lnTo>
                  <a:pt x="1337" y="841"/>
                </a:lnTo>
                <a:lnTo>
                  <a:pt x="1340" y="848"/>
                </a:lnTo>
                <a:lnTo>
                  <a:pt x="1342" y="851"/>
                </a:lnTo>
                <a:lnTo>
                  <a:pt x="1339" y="858"/>
                </a:lnTo>
                <a:lnTo>
                  <a:pt x="1337" y="866"/>
                </a:lnTo>
                <a:lnTo>
                  <a:pt x="1337" y="872"/>
                </a:lnTo>
                <a:lnTo>
                  <a:pt x="1339" y="875"/>
                </a:lnTo>
                <a:lnTo>
                  <a:pt x="1340" y="878"/>
                </a:lnTo>
                <a:lnTo>
                  <a:pt x="1344" y="883"/>
                </a:lnTo>
                <a:lnTo>
                  <a:pt x="1344" y="887"/>
                </a:lnTo>
                <a:lnTo>
                  <a:pt x="1344" y="894"/>
                </a:lnTo>
                <a:lnTo>
                  <a:pt x="1346" y="899"/>
                </a:lnTo>
                <a:lnTo>
                  <a:pt x="1349" y="904"/>
                </a:lnTo>
                <a:lnTo>
                  <a:pt x="1356" y="907"/>
                </a:lnTo>
                <a:lnTo>
                  <a:pt x="1359" y="911"/>
                </a:lnTo>
                <a:lnTo>
                  <a:pt x="1363" y="916"/>
                </a:lnTo>
                <a:lnTo>
                  <a:pt x="1364" y="919"/>
                </a:lnTo>
                <a:lnTo>
                  <a:pt x="1364" y="923"/>
                </a:lnTo>
                <a:lnTo>
                  <a:pt x="1364" y="926"/>
                </a:lnTo>
                <a:lnTo>
                  <a:pt x="1364" y="943"/>
                </a:lnTo>
                <a:lnTo>
                  <a:pt x="1369" y="943"/>
                </a:lnTo>
                <a:lnTo>
                  <a:pt x="1375" y="943"/>
                </a:lnTo>
                <a:lnTo>
                  <a:pt x="1380" y="938"/>
                </a:lnTo>
                <a:lnTo>
                  <a:pt x="1387" y="935"/>
                </a:lnTo>
                <a:lnTo>
                  <a:pt x="1392" y="935"/>
                </a:lnTo>
                <a:lnTo>
                  <a:pt x="1398" y="936"/>
                </a:lnTo>
                <a:lnTo>
                  <a:pt x="1400" y="940"/>
                </a:lnTo>
                <a:lnTo>
                  <a:pt x="1402" y="941"/>
                </a:lnTo>
                <a:lnTo>
                  <a:pt x="1409" y="943"/>
                </a:lnTo>
                <a:lnTo>
                  <a:pt x="1416" y="945"/>
                </a:lnTo>
                <a:lnTo>
                  <a:pt x="1417" y="947"/>
                </a:lnTo>
                <a:lnTo>
                  <a:pt x="1419" y="950"/>
                </a:lnTo>
                <a:lnTo>
                  <a:pt x="1426" y="952"/>
                </a:lnTo>
                <a:lnTo>
                  <a:pt x="1433" y="953"/>
                </a:lnTo>
                <a:lnTo>
                  <a:pt x="1438" y="957"/>
                </a:lnTo>
                <a:lnTo>
                  <a:pt x="1446" y="957"/>
                </a:lnTo>
                <a:lnTo>
                  <a:pt x="1456" y="957"/>
                </a:lnTo>
                <a:lnTo>
                  <a:pt x="1465" y="953"/>
                </a:lnTo>
                <a:lnTo>
                  <a:pt x="1473" y="952"/>
                </a:lnTo>
                <a:lnTo>
                  <a:pt x="1480" y="947"/>
                </a:lnTo>
                <a:lnTo>
                  <a:pt x="1494" y="938"/>
                </a:lnTo>
                <a:lnTo>
                  <a:pt x="1508" y="929"/>
                </a:lnTo>
                <a:lnTo>
                  <a:pt x="1506" y="924"/>
                </a:lnTo>
                <a:lnTo>
                  <a:pt x="1504" y="921"/>
                </a:lnTo>
                <a:lnTo>
                  <a:pt x="1497" y="916"/>
                </a:lnTo>
                <a:lnTo>
                  <a:pt x="1489" y="914"/>
                </a:lnTo>
                <a:lnTo>
                  <a:pt x="1480" y="909"/>
                </a:lnTo>
                <a:lnTo>
                  <a:pt x="1479" y="907"/>
                </a:lnTo>
                <a:lnTo>
                  <a:pt x="1479" y="906"/>
                </a:lnTo>
                <a:lnTo>
                  <a:pt x="1477" y="904"/>
                </a:lnTo>
                <a:lnTo>
                  <a:pt x="1473" y="902"/>
                </a:lnTo>
                <a:lnTo>
                  <a:pt x="1468" y="900"/>
                </a:lnTo>
                <a:lnTo>
                  <a:pt x="1465" y="897"/>
                </a:lnTo>
                <a:lnTo>
                  <a:pt x="1462" y="894"/>
                </a:lnTo>
                <a:lnTo>
                  <a:pt x="1460" y="889"/>
                </a:lnTo>
                <a:lnTo>
                  <a:pt x="1451" y="890"/>
                </a:lnTo>
                <a:lnTo>
                  <a:pt x="1444" y="889"/>
                </a:lnTo>
                <a:lnTo>
                  <a:pt x="1434" y="885"/>
                </a:lnTo>
                <a:lnTo>
                  <a:pt x="1433" y="885"/>
                </a:lnTo>
                <a:lnTo>
                  <a:pt x="1421" y="877"/>
                </a:lnTo>
                <a:lnTo>
                  <a:pt x="1417" y="875"/>
                </a:lnTo>
                <a:lnTo>
                  <a:pt x="1410" y="873"/>
                </a:lnTo>
                <a:lnTo>
                  <a:pt x="1404" y="870"/>
                </a:lnTo>
                <a:lnTo>
                  <a:pt x="1397" y="863"/>
                </a:lnTo>
                <a:lnTo>
                  <a:pt x="1392" y="853"/>
                </a:lnTo>
                <a:lnTo>
                  <a:pt x="1388" y="851"/>
                </a:lnTo>
                <a:lnTo>
                  <a:pt x="1383" y="843"/>
                </a:lnTo>
                <a:lnTo>
                  <a:pt x="1378" y="834"/>
                </a:lnTo>
                <a:lnTo>
                  <a:pt x="1376" y="831"/>
                </a:lnTo>
                <a:lnTo>
                  <a:pt x="1375" y="829"/>
                </a:lnTo>
                <a:lnTo>
                  <a:pt x="1368" y="827"/>
                </a:lnTo>
                <a:lnTo>
                  <a:pt x="1361" y="825"/>
                </a:lnTo>
                <a:lnTo>
                  <a:pt x="1358" y="824"/>
                </a:lnTo>
                <a:lnTo>
                  <a:pt x="1358" y="820"/>
                </a:lnTo>
                <a:lnTo>
                  <a:pt x="1358" y="814"/>
                </a:lnTo>
                <a:lnTo>
                  <a:pt x="1358" y="810"/>
                </a:lnTo>
                <a:lnTo>
                  <a:pt x="1361" y="807"/>
                </a:lnTo>
                <a:lnTo>
                  <a:pt x="1364" y="807"/>
                </a:lnTo>
                <a:lnTo>
                  <a:pt x="1375" y="807"/>
                </a:lnTo>
                <a:lnTo>
                  <a:pt x="1385" y="807"/>
                </a:lnTo>
                <a:lnTo>
                  <a:pt x="1390" y="807"/>
                </a:lnTo>
                <a:lnTo>
                  <a:pt x="1395" y="808"/>
                </a:lnTo>
                <a:lnTo>
                  <a:pt x="1404" y="814"/>
                </a:lnTo>
                <a:lnTo>
                  <a:pt x="1407" y="814"/>
                </a:lnTo>
                <a:lnTo>
                  <a:pt x="1410" y="814"/>
                </a:lnTo>
                <a:lnTo>
                  <a:pt x="1412" y="812"/>
                </a:lnTo>
                <a:lnTo>
                  <a:pt x="1412" y="807"/>
                </a:lnTo>
                <a:lnTo>
                  <a:pt x="1417" y="808"/>
                </a:lnTo>
                <a:lnTo>
                  <a:pt x="1421" y="812"/>
                </a:lnTo>
                <a:lnTo>
                  <a:pt x="1427" y="819"/>
                </a:lnTo>
                <a:lnTo>
                  <a:pt x="1431" y="820"/>
                </a:lnTo>
                <a:lnTo>
                  <a:pt x="1434" y="820"/>
                </a:lnTo>
                <a:lnTo>
                  <a:pt x="1438" y="822"/>
                </a:lnTo>
                <a:lnTo>
                  <a:pt x="1444" y="825"/>
                </a:lnTo>
                <a:lnTo>
                  <a:pt x="1448" y="827"/>
                </a:lnTo>
                <a:lnTo>
                  <a:pt x="1458" y="827"/>
                </a:lnTo>
                <a:lnTo>
                  <a:pt x="1467" y="827"/>
                </a:lnTo>
                <a:lnTo>
                  <a:pt x="1475" y="831"/>
                </a:lnTo>
                <a:lnTo>
                  <a:pt x="1477" y="832"/>
                </a:lnTo>
                <a:lnTo>
                  <a:pt x="1480" y="836"/>
                </a:lnTo>
                <a:lnTo>
                  <a:pt x="1480" y="839"/>
                </a:lnTo>
                <a:lnTo>
                  <a:pt x="1480" y="844"/>
                </a:lnTo>
                <a:lnTo>
                  <a:pt x="1484" y="849"/>
                </a:lnTo>
                <a:lnTo>
                  <a:pt x="1492" y="856"/>
                </a:lnTo>
                <a:lnTo>
                  <a:pt x="1496" y="858"/>
                </a:lnTo>
                <a:lnTo>
                  <a:pt x="1499" y="863"/>
                </a:lnTo>
                <a:lnTo>
                  <a:pt x="1501" y="868"/>
                </a:lnTo>
                <a:lnTo>
                  <a:pt x="1501" y="875"/>
                </a:lnTo>
                <a:lnTo>
                  <a:pt x="1508" y="878"/>
                </a:lnTo>
                <a:lnTo>
                  <a:pt x="1513" y="883"/>
                </a:lnTo>
                <a:lnTo>
                  <a:pt x="1523" y="894"/>
                </a:lnTo>
                <a:lnTo>
                  <a:pt x="1526" y="899"/>
                </a:lnTo>
                <a:lnTo>
                  <a:pt x="1533" y="904"/>
                </a:lnTo>
                <a:lnTo>
                  <a:pt x="1540" y="907"/>
                </a:lnTo>
                <a:lnTo>
                  <a:pt x="1549" y="909"/>
                </a:lnTo>
                <a:lnTo>
                  <a:pt x="1547" y="918"/>
                </a:lnTo>
                <a:lnTo>
                  <a:pt x="1549" y="924"/>
                </a:lnTo>
                <a:lnTo>
                  <a:pt x="1552" y="929"/>
                </a:lnTo>
                <a:lnTo>
                  <a:pt x="1555" y="933"/>
                </a:lnTo>
                <a:lnTo>
                  <a:pt x="1566" y="938"/>
                </a:lnTo>
                <a:lnTo>
                  <a:pt x="1576" y="943"/>
                </a:lnTo>
                <a:lnTo>
                  <a:pt x="1579" y="941"/>
                </a:lnTo>
                <a:lnTo>
                  <a:pt x="1581" y="940"/>
                </a:lnTo>
                <a:lnTo>
                  <a:pt x="1583" y="933"/>
                </a:lnTo>
                <a:lnTo>
                  <a:pt x="1583" y="916"/>
                </a:lnTo>
                <a:lnTo>
                  <a:pt x="1584" y="911"/>
                </a:lnTo>
                <a:lnTo>
                  <a:pt x="1586" y="909"/>
                </a:lnTo>
                <a:lnTo>
                  <a:pt x="1589" y="909"/>
                </a:lnTo>
                <a:lnTo>
                  <a:pt x="1589" y="904"/>
                </a:lnTo>
                <a:lnTo>
                  <a:pt x="1591" y="900"/>
                </a:lnTo>
                <a:lnTo>
                  <a:pt x="1593" y="897"/>
                </a:lnTo>
                <a:lnTo>
                  <a:pt x="1596" y="895"/>
                </a:lnTo>
                <a:lnTo>
                  <a:pt x="1598" y="890"/>
                </a:lnTo>
                <a:lnTo>
                  <a:pt x="1600" y="889"/>
                </a:lnTo>
                <a:lnTo>
                  <a:pt x="1603" y="889"/>
                </a:lnTo>
                <a:lnTo>
                  <a:pt x="1601" y="882"/>
                </a:lnTo>
                <a:lnTo>
                  <a:pt x="1600" y="875"/>
                </a:lnTo>
                <a:lnTo>
                  <a:pt x="1595" y="863"/>
                </a:lnTo>
                <a:lnTo>
                  <a:pt x="1588" y="853"/>
                </a:lnTo>
                <a:lnTo>
                  <a:pt x="1583" y="841"/>
                </a:lnTo>
                <a:lnTo>
                  <a:pt x="1577" y="839"/>
                </a:lnTo>
                <a:lnTo>
                  <a:pt x="1576" y="837"/>
                </a:lnTo>
                <a:lnTo>
                  <a:pt x="1576" y="834"/>
                </a:lnTo>
                <a:lnTo>
                  <a:pt x="1576" y="827"/>
                </a:lnTo>
                <a:lnTo>
                  <a:pt x="1559" y="824"/>
                </a:lnTo>
                <a:lnTo>
                  <a:pt x="1543" y="819"/>
                </a:lnTo>
                <a:lnTo>
                  <a:pt x="1526" y="815"/>
                </a:lnTo>
                <a:lnTo>
                  <a:pt x="1518" y="814"/>
                </a:lnTo>
                <a:lnTo>
                  <a:pt x="1508" y="814"/>
                </a:lnTo>
                <a:lnTo>
                  <a:pt x="1502" y="812"/>
                </a:lnTo>
                <a:lnTo>
                  <a:pt x="1501" y="810"/>
                </a:lnTo>
                <a:lnTo>
                  <a:pt x="1501" y="807"/>
                </a:lnTo>
                <a:lnTo>
                  <a:pt x="1497" y="803"/>
                </a:lnTo>
                <a:lnTo>
                  <a:pt x="1494" y="800"/>
                </a:lnTo>
                <a:lnTo>
                  <a:pt x="1489" y="791"/>
                </a:lnTo>
                <a:lnTo>
                  <a:pt x="1482" y="785"/>
                </a:lnTo>
                <a:lnTo>
                  <a:pt x="1479" y="781"/>
                </a:lnTo>
                <a:lnTo>
                  <a:pt x="1473" y="779"/>
                </a:lnTo>
                <a:lnTo>
                  <a:pt x="1479" y="771"/>
                </a:lnTo>
                <a:lnTo>
                  <a:pt x="1482" y="768"/>
                </a:lnTo>
                <a:lnTo>
                  <a:pt x="1487" y="766"/>
                </a:lnTo>
                <a:lnTo>
                  <a:pt x="1489" y="761"/>
                </a:lnTo>
                <a:lnTo>
                  <a:pt x="1491" y="759"/>
                </a:lnTo>
                <a:lnTo>
                  <a:pt x="1494" y="759"/>
                </a:lnTo>
                <a:lnTo>
                  <a:pt x="1501" y="759"/>
                </a:lnTo>
                <a:lnTo>
                  <a:pt x="1504" y="762"/>
                </a:lnTo>
                <a:lnTo>
                  <a:pt x="1509" y="764"/>
                </a:lnTo>
                <a:lnTo>
                  <a:pt x="1514" y="766"/>
                </a:lnTo>
                <a:lnTo>
                  <a:pt x="1514" y="761"/>
                </a:lnTo>
                <a:lnTo>
                  <a:pt x="1516" y="757"/>
                </a:lnTo>
                <a:lnTo>
                  <a:pt x="1518" y="754"/>
                </a:lnTo>
                <a:lnTo>
                  <a:pt x="1521" y="752"/>
                </a:lnTo>
                <a:lnTo>
                  <a:pt x="1531" y="752"/>
                </a:lnTo>
                <a:lnTo>
                  <a:pt x="1542" y="752"/>
                </a:lnTo>
                <a:lnTo>
                  <a:pt x="1549" y="749"/>
                </a:lnTo>
                <a:lnTo>
                  <a:pt x="1555" y="745"/>
                </a:lnTo>
                <a:lnTo>
                  <a:pt x="1555" y="750"/>
                </a:lnTo>
                <a:lnTo>
                  <a:pt x="1557" y="754"/>
                </a:lnTo>
                <a:lnTo>
                  <a:pt x="1559" y="757"/>
                </a:lnTo>
                <a:lnTo>
                  <a:pt x="1562" y="759"/>
                </a:lnTo>
                <a:lnTo>
                  <a:pt x="1610" y="759"/>
                </a:lnTo>
                <a:lnTo>
                  <a:pt x="1612" y="762"/>
                </a:lnTo>
                <a:lnTo>
                  <a:pt x="1615" y="764"/>
                </a:lnTo>
                <a:lnTo>
                  <a:pt x="1624" y="766"/>
                </a:lnTo>
                <a:lnTo>
                  <a:pt x="1625" y="768"/>
                </a:lnTo>
                <a:lnTo>
                  <a:pt x="1627" y="771"/>
                </a:lnTo>
                <a:lnTo>
                  <a:pt x="1629" y="778"/>
                </a:lnTo>
                <a:lnTo>
                  <a:pt x="1630" y="779"/>
                </a:lnTo>
                <a:lnTo>
                  <a:pt x="1636" y="783"/>
                </a:lnTo>
                <a:lnTo>
                  <a:pt x="1639" y="785"/>
                </a:lnTo>
                <a:lnTo>
                  <a:pt x="1644" y="793"/>
                </a:lnTo>
                <a:lnTo>
                  <a:pt x="1651" y="810"/>
                </a:lnTo>
                <a:lnTo>
                  <a:pt x="1653" y="814"/>
                </a:lnTo>
                <a:lnTo>
                  <a:pt x="1659" y="824"/>
                </a:lnTo>
                <a:lnTo>
                  <a:pt x="1665" y="834"/>
                </a:lnTo>
                <a:lnTo>
                  <a:pt x="1673" y="834"/>
                </a:lnTo>
                <a:lnTo>
                  <a:pt x="1680" y="831"/>
                </a:lnTo>
                <a:lnTo>
                  <a:pt x="1683" y="825"/>
                </a:lnTo>
                <a:lnTo>
                  <a:pt x="1687" y="820"/>
                </a:lnTo>
                <a:lnTo>
                  <a:pt x="1692" y="817"/>
                </a:lnTo>
                <a:lnTo>
                  <a:pt x="1697" y="814"/>
                </a:lnTo>
                <a:lnTo>
                  <a:pt x="1702" y="808"/>
                </a:lnTo>
                <a:lnTo>
                  <a:pt x="1706" y="802"/>
                </a:lnTo>
                <a:lnTo>
                  <a:pt x="1706" y="793"/>
                </a:lnTo>
                <a:lnTo>
                  <a:pt x="1704" y="788"/>
                </a:lnTo>
                <a:lnTo>
                  <a:pt x="1700" y="785"/>
                </a:lnTo>
                <a:lnTo>
                  <a:pt x="1699" y="779"/>
                </a:lnTo>
                <a:lnTo>
                  <a:pt x="1694" y="778"/>
                </a:lnTo>
                <a:lnTo>
                  <a:pt x="1692" y="776"/>
                </a:lnTo>
                <a:lnTo>
                  <a:pt x="1692" y="773"/>
                </a:lnTo>
                <a:lnTo>
                  <a:pt x="1692" y="759"/>
                </a:lnTo>
                <a:lnTo>
                  <a:pt x="1670" y="754"/>
                </a:lnTo>
                <a:lnTo>
                  <a:pt x="1659" y="750"/>
                </a:lnTo>
                <a:lnTo>
                  <a:pt x="1649" y="747"/>
                </a:lnTo>
                <a:lnTo>
                  <a:pt x="1644" y="744"/>
                </a:lnTo>
                <a:lnTo>
                  <a:pt x="1641" y="739"/>
                </a:lnTo>
                <a:lnTo>
                  <a:pt x="1637" y="732"/>
                </a:lnTo>
                <a:lnTo>
                  <a:pt x="1632" y="725"/>
                </a:lnTo>
                <a:lnTo>
                  <a:pt x="1629" y="723"/>
                </a:lnTo>
                <a:lnTo>
                  <a:pt x="1624" y="723"/>
                </a:lnTo>
                <a:lnTo>
                  <a:pt x="1615" y="721"/>
                </a:lnTo>
                <a:lnTo>
                  <a:pt x="1605" y="720"/>
                </a:lnTo>
                <a:lnTo>
                  <a:pt x="1595" y="716"/>
                </a:lnTo>
                <a:lnTo>
                  <a:pt x="1589" y="715"/>
                </a:lnTo>
                <a:lnTo>
                  <a:pt x="1586" y="713"/>
                </a:lnTo>
                <a:lnTo>
                  <a:pt x="1584" y="710"/>
                </a:lnTo>
                <a:lnTo>
                  <a:pt x="1583" y="704"/>
                </a:lnTo>
                <a:lnTo>
                  <a:pt x="1579" y="704"/>
                </a:lnTo>
                <a:lnTo>
                  <a:pt x="1577" y="703"/>
                </a:lnTo>
                <a:lnTo>
                  <a:pt x="1576" y="699"/>
                </a:lnTo>
                <a:lnTo>
                  <a:pt x="1574" y="696"/>
                </a:lnTo>
                <a:lnTo>
                  <a:pt x="1567" y="691"/>
                </a:lnTo>
                <a:lnTo>
                  <a:pt x="1559" y="684"/>
                </a:lnTo>
                <a:lnTo>
                  <a:pt x="1557" y="682"/>
                </a:lnTo>
                <a:lnTo>
                  <a:pt x="1555" y="677"/>
                </a:lnTo>
                <a:lnTo>
                  <a:pt x="1552" y="677"/>
                </a:lnTo>
                <a:lnTo>
                  <a:pt x="1549" y="677"/>
                </a:lnTo>
                <a:lnTo>
                  <a:pt x="1547" y="684"/>
                </a:lnTo>
                <a:lnTo>
                  <a:pt x="1549" y="689"/>
                </a:lnTo>
                <a:lnTo>
                  <a:pt x="1552" y="698"/>
                </a:lnTo>
                <a:lnTo>
                  <a:pt x="1555" y="706"/>
                </a:lnTo>
                <a:lnTo>
                  <a:pt x="1555" y="711"/>
                </a:lnTo>
                <a:lnTo>
                  <a:pt x="1555" y="718"/>
                </a:lnTo>
                <a:lnTo>
                  <a:pt x="1550" y="718"/>
                </a:lnTo>
                <a:lnTo>
                  <a:pt x="1545" y="718"/>
                </a:lnTo>
                <a:lnTo>
                  <a:pt x="1540" y="720"/>
                </a:lnTo>
                <a:lnTo>
                  <a:pt x="1535" y="718"/>
                </a:lnTo>
                <a:lnTo>
                  <a:pt x="1533" y="716"/>
                </a:lnTo>
                <a:lnTo>
                  <a:pt x="1531" y="711"/>
                </a:lnTo>
                <a:lnTo>
                  <a:pt x="1530" y="708"/>
                </a:lnTo>
                <a:lnTo>
                  <a:pt x="1528" y="704"/>
                </a:lnTo>
                <a:lnTo>
                  <a:pt x="1525" y="704"/>
                </a:lnTo>
                <a:lnTo>
                  <a:pt x="1521" y="704"/>
                </a:lnTo>
                <a:lnTo>
                  <a:pt x="1518" y="704"/>
                </a:lnTo>
                <a:lnTo>
                  <a:pt x="1514" y="704"/>
                </a:lnTo>
                <a:lnTo>
                  <a:pt x="1513" y="699"/>
                </a:lnTo>
                <a:lnTo>
                  <a:pt x="1511" y="698"/>
                </a:lnTo>
                <a:lnTo>
                  <a:pt x="1508" y="698"/>
                </a:lnTo>
                <a:lnTo>
                  <a:pt x="1508" y="687"/>
                </a:lnTo>
                <a:lnTo>
                  <a:pt x="1508" y="677"/>
                </a:lnTo>
                <a:lnTo>
                  <a:pt x="1511" y="670"/>
                </a:lnTo>
                <a:lnTo>
                  <a:pt x="1514" y="663"/>
                </a:lnTo>
                <a:lnTo>
                  <a:pt x="1508" y="650"/>
                </a:lnTo>
                <a:lnTo>
                  <a:pt x="1501" y="636"/>
                </a:lnTo>
                <a:lnTo>
                  <a:pt x="1497" y="629"/>
                </a:lnTo>
                <a:lnTo>
                  <a:pt x="1491" y="624"/>
                </a:lnTo>
                <a:lnTo>
                  <a:pt x="1475" y="617"/>
                </a:lnTo>
                <a:lnTo>
                  <a:pt x="1468" y="612"/>
                </a:lnTo>
                <a:lnTo>
                  <a:pt x="1462" y="609"/>
                </a:lnTo>
                <a:lnTo>
                  <a:pt x="1456" y="604"/>
                </a:lnTo>
                <a:lnTo>
                  <a:pt x="1453" y="595"/>
                </a:lnTo>
                <a:lnTo>
                  <a:pt x="1453" y="588"/>
                </a:lnTo>
                <a:lnTo>
                  <a:pt x="1455" y="583"/>
                </a:lnTo>
                <a:lnTo>
                  <a:pt x="1458" y="578"/>
                </a:lnTo>
                <a:lnTo>
                  <a:pt x="1463" y="575"/>
                </a:lnTo>
                <a:lnTo>
                  <a:pt x="1475" y="571"/>
                </a:lnTo>
                <a:lnTo>
                  <a:pt x="1487" y="568"/>
                </a:lnTo>
                <a:lnTo>
                  <a:pt x="1496" y="566"/>
                </a:lnTo>
                <a:lnTo>
                  <a:pt x="1502" y="566"/>
                </a:lnTo>
                <a:lnTo>
                  <a:pt x="1508" y="568"/>
                </a:lnTo>
                <a:lnTo>
                  <a:pt x="1511" y="571"/>
                </a:lnTo>
                <a:lnTo>
                  <a:pt x="1520" y="577"/>
                </a:lnTo>
                <a:lnTo>
                  <a:pt x="1528" y="582"/>
                </a:lnTo>
                <a:lnTo>
                  <a:pt x="1535" y="577"/>
                </a:lnTo>
                <a:lnTo>
                  <a:pt x="1542" y="577"/>
                </a:lnTo>
                <a:lnTo>
                  <a:pt x="1549" y="577"/>
                </a:lnTo>
                <a:lnTo>
                  <a:pt x="1555" y="582"/>
                </a:lnTo>
                <a:lnTo>
                  <a:pt x="1562" y="578"/>
                </a:lnTo>
                <a:lnTo>
                  <a:pt x="1569" y="575"/>
                </a:lnTo>
                <a:lnTo>
                  <a:pt x="1572" y="575"/>
                </a:lnTo>
                <a:lnTo>
                  <a:pt x="1576" y="575"/>
                </a:lnTo>
                <a:lnTo>
                  <a:pt x="1576" y="571"/>
                </a:lnTo>
                <a:lnTo>
                  <a:pt x="1576" y="568"/>
                </a:lnTo>
                <a:lnTo>
                  <a:pt x="1584" y="563"/>
                </a:lnTo>
                <a:lnTo>
                  <a:pt x="1589" y="561"/>
                </a:lnTo>
                <a:lnTo>
                  <a:pt x="1596" y="561"/>
                </a:lnTo>
                <a:lnTo>
                  <a:pt x="1598" y="561"/>
                </a:lnTo>
                <a:lnTo>
                  <a:pt x="1600" y="559"/>
                </a:lnTo>
                <a:lnTo>
                  <a:pt x="1601" y="554"/>
                </a:lnTo>
                <a:lnTo>
                  <a:pt x="1603" y="541"/>
                </a:lnTo>
                <a:lnTo>
                  <a:pt x="1610" y="541"/>
                </a:lnTo>
                <a:lnTo>
                  <a:pt x="1617" y="539"/>
                </a:lnTo>
                <a:lnTo>
                  <a:pt x="1625" y="532"/>
                </a:lnTo>
                <a:lnTo>
                  <a:pt x="1634" y="525"/>
                </a:lnTo>
                <a:lnTo>
                  <a:pt x="1644" y="520"/>
                </a:lnTo>
                <a:lnTo>
                  <a:pt x="1642" y="505"/>
                </a:lnTo>
                <a:lnTo>
                  <a:pt x="1646" y="495"/>
                </a:lnTo>
                <a:lnTo>
                  <a:pt x="1647" y="484"/>
                </a:lnTo>
                <a:lnTo>
                  <a:pt x="1651" y="472"/>
                </a:lnTo>
                <a:lnTo>
                  <a:pt x="1656" y="472"/>
                </a:lnTo>
                <a:lnTo>
                  <a:pt x="1661" y="471"/>
                </a:lnTo>
                <a:lnTo>
                  <a:pt x="1670" y="467"/>
                </a:lnTo>
                <a:lnTo>
                  <a:pt x="1677" y="462"/>
                </a:lnTo>
                <a:lnTo>
                  <a:pt x="1685" y="459"/>
                </a:lnTo>
                <a:lnTo>
                  <a:pt x="1697" y="459"/>
                </a:lnTo>
                <a:lnTo>
                  <a:pt x="1709" y="460"/>
                </a:lnTo>
                <a:lnTo>
                  <a:pt x="1718" y="464"/>
                </a:lnTo>
                <a:lnTo>
                  <a:pt x="1726" y="469"/>
                </a:lnTo>
                <a:lnTo>
                  <a:pt x="1743" y="477"/>
                </a:lnTo>
                <a:lnTo>
                  <a:pt x="1752" y="483"/>
                </a:lnTo>
                <a:lnTo>
                  <a:pt x="1760" y="486"/>
                </a:lnTo>
                <a:lnTo>
                  <a:pt x="1774" y="486"/>
                </a:lnTo>
                <a:lnTo>
                  <a:pt x="1776" y="481"/>
                </a:lnTo>
                <a:lnTo>
                  <a:pt x="1777" y="479"/>
                </a:lnTo>
                <a:lnTo>
                  <a:pt x="1781" y="479"/>
                </a:lnTo>
                <a:lnTo>
                  <a:pt x="1786" y="479"/>
                </a:lnTo>
                <a:lnTo>
                  <a:pt x="1791" y="477"/>
                </a:lnTo>
                <a:lnTo>
                  <a:pt x="1794" y="476"/>
                </a:lnTo>
                <a:lnTo>
                  <a:pt x="1798" y="472"/>
                </a:lnTo>
                <a:lnTo>
                  <a:pt x="1803" y="465"/>
                </a:lnTo>
                <a:lnTo>
                  <a:pt x="1808" y="459"/>
                </a:lnTo>
                <a:lnTo>
                  <a:pt x="1815" y="454"/>
                </a:lnTo>
                <a:lnTo>
                  <a:pt x="1822" y="448"/>
                </a:lnTo>
                <a:lnTo>
                  <a:pt x="1825" y="447"/>
                </a:lnTo>
                <a:lnTo>
                  <a:pt x="1827" y="442"/>
                </a:lnTo>
                <a:lnTo>
                  <a:pt x="1828" y="436"/>
                </a:lnTo>
                <a:lnTo>
                  <a:pt x="1828" y="431"/>
                </a:lnTo>
                <a:lnTo>
                  <a:pt x="1849" y="431"/>
                </a:lnTo>
                <a:lnTo>
                  <a:pt x="1851" y="426"/>
                </a:lnTo>
                <a:lnTo>
                  <a:pt x="1854" y="423"/>
                </a:lnTo>
                <a:lnTo>
                  <a:pt x="1861" y="416"/>
                </a:lnTo>
                <a:lnTo>
                  <a:pt x="1864" y="413"/>
                </a:lnTo>
                <a:lnTo>
                  <a:pt x="1868" y="409"/>
                </a:lnTo>
                <a:lnTo>
                  <a:pt x="1869" y="404"/>
                </a:lnTo>
                <a:lnTo>
                  <a:pt x="1869" y="397"/>
                </a:lnTo>
                <a:lnTo>
                  <a:pt x="1878" y="392"/>
                </a:lnTo>
                <a:lnTo>
                  <a:pt x="1881" y="389"/>
                </a:lnTo>
                <a:lnTo>
                  <a:pt x="1883" y="384"/>
                </a:lnTo>
                <a:lnTo>
                  <a:pt x="1883" y="378"/>
                </a:lnTo>
                <a:lnTo>
                  <a:pt x="1885" y="375"/>
                </a:lnTo>
                <a:lnTo>
                  <a:pt x="1886" y="372"/>
                </a:lnTo>
                <a:lnTo>
                  <a:pt x="1890" y="370"/>
                </a:lnTo>
                <a:lnTo>
                  <a:pt x="1898" y="370"/>
                </a:lnTo>
                <a:lnTo>
                  <a:pt x="1902" y="372"/>
                </a:lnTo>
                <a:lnTo>
                  <a:pt x="1902" y="373"/>
                </a:lnTo>
                <a:lnTo>
                  <a:pt x="1900" y="377"/>
                </a:lnTo>
                <a:lnTo>
                  <a:pt x="1897" y="385"/>
                </a:lnTo>
                <a:lnTo>
                  <a:pt x="1895" y="390"/>
                </a:lnTo>
                <a:lnTo>
                  <a:pt x="1897" y="397"/>
                </a:lnTo>
                <a:lnTo>
                  <a:pt x="1900" y="399"/>
                </a:lnTo>
                <a:lnTo>
                  <a:pt x="1902" y="402"/>
                </a:lnTo>
                <a:lnTo>
                  <a:pt x="1903" y="411"/>
                </a:lnTo>
                <a:lnTo>
                  <a:pt x="1905" y="414"/>
                </a:lnTo>
                <a:lnTo>
                  <a:pt x="1907" y="418"/>
                </a:lnTo>
                <a:lnTo>
                  <a:pt x="1909" y="421"/>
                </a:lnTo>
                <a:lnTo>
                  <a:pt x="1910" y="425"/>
                </a:lnTo>
                <a:lnTo>
                  <a:pt x="1919" y="421"/>
                </a:lnTo>
                <a:lnTo>
                  <a:pt x="1926" y="416"/>
                </a:lnTo>
                <a:lnTo>
                  <a:pt x="1934" y="413"/>
                </a:lnTo>
                <a:lnTo>
                  <a:pt x="1939" y="411"/>
                </a:lnTo>
                <a:lnTo>
                  <a:pt x="1944" y="411"/>
                </a:lnTo>
                <a:lnTo>
                  <a:pt x="1943" y="414"/>
                </a:lnTo>
                <a:lnTo>
                  <a:pt x="1943" y="418"/>
                </a:lnTo>
                <a:lnTo>
                  <a:pt x="1944" y="419"/>
                </a:lnTo>
                <a:lnTo>
                  <a:pt x="1948" y="423"/>
                </a:lnTo>
                <a:lnTo>
                  <a:pt x="1953" y="425"/>
                </a:lnTo>
                <a:lnTo>
                  <a:pt x="1956" y="425"/>
                </a:lnTo>
                <a:lnTo>
                  <a:pt x="1958" y="425"/>
                </a:lnTo>
                <a:lnTo>
                  <a:pt x="1958" y="421"/>
                </a:lnTo>
                <a:lnTo>
                  <a:pt x="1958" y="418"/>
                </a:lnTo>
                <a:lnTo>
                  <a:pt x="1966" y="418"/>
                </a:lnTo>
                <a:lnTo>
                  <a:pt x="1978" y="418"/>
                </a:lnTo>
                <a:lnTo>
                  <a:pt x="1992" y="418"/>
                </a:lnTo>
                <a:lnTo>
                  <a:pt x="2006" y="418"/>
                </a:lnTo>
                <a:lnTo>
                  <a:pt x="2019" y="414"/>
                </a:lnTo>
                <a:lnTo>
                  <a:pt x="2033" y="411"/>
                </a:lnTo>
                <a:lnTo>
                  <a:pt x="2050" y="411"/>
                </a:lnTo>
                <a:lnTo>
                  <a:pt x="2067" y="411"/>
                </a:lnTo>
                <a:lnTo>
                  <a:pt x="2079" y="413"/>
                </a:lnTo>
                <a:lnTo>
                  <a:pt x="2091" y="418"/>
                </a:lnTo>
                <a:lnTo>
                  <a:pt x="2101" y="423"/>
                </a:lnTo>
                <a:lnTo>
                  <a:pt x="2115" y="425"/>
                </a:lnTo>
                <a:lnTo>
                  <a:pt x="2125" y="425"/>
                </a:lnTo>
                <a:lnTo>
                  <a:pt x="2132" y="425"/>
                </a:lnTo>
                <a:lnTo>
                  <a:pt x="2147" y="419"/>
                </a:lnTo>
                <a:lnTo>
                  <a:pt x="2163" y="418"/>
                </a:lnTo>
                <a:lnTo>
                  <a:pt x="2173" y="416"/>
                </a:lnTo>
                <a:lnTo>
                  <a:pt x="2183" y="418"/>
                </a:lnTo>
                <a:lnTo>
                  <a:pt x="2187" y="423"/>
                </a:lnTo>
                <a:lnTo>
                  <a:pt x="2190" y="428"/>
                </a:lnTo>
                <a:lnTo>
                  <a:pt x="2193" y="431"/>
                </a:lnTo>
                <a:lnTo>
                  <a:pt x="2197" y="438"/>
                </a:lnTo>
                <a:lnTo>
                  <a:pt x="2202" y="440"/>
                </a:lnTo>
                <a:lnTo>
                  <a:pt x="2204" y="442"/>
                </a:lnTo>
                <a:lnTo>
                  <a:pt x="2204" y="445"/>
                </a:lnTo>
                <a:lnTo>
                  <a:pt x="2204" y="450"/>
                </a:lnTo>
                <a:lnTo>
                  <a:pt x="2205" y="454"/>
                </a:lnTo>
                <a:lnTo>
                  <a:pt x="2207" y="457"/>
                </a:lnTo>
                <a:lnTo>
                  <a:pt x="2210" y="459"/>
                </a:lnTo>
                <a:lnTo>
                  <a:pt x="2217" y="455"/>
                </a:lnTo>
                <a:lnTo>
                  <a:pt x="2222" y="450"/>
                </a:lnTo>
                <a:lnTo>
                  <a:pt x="2231" y="438"/>
                </a:lnTo>
                <a:lnTo>
                  <a:pt x="2236" y="426"/>
                </a:lnTo>
                <a:lnTo>
                  <a:pt x="2240" y="421"/>
                </a:lnTo>
                <a:lnTo>
                  <a:pt x="2245" y="418"/>
                </a:lnTo>
                <a:lnTo>
                  <a:pt x="2250" y="407"/>
                </a:lnTo>
                <a:lnTo>
                  <a:pt x="2255" y="394"/>
                </a:lnTo>
                <a:lnTo>
                  <a:pt x="2258" y="389"/>
                </a:lnTo>
                <a:lnTo>
                  <a:pt x="2262" y="384"/>
                </a:lnTo>
                <a:lnTo>
                  <a:pt x="2267" y="380"/>
                </a:lnTo>
                <a:lnTo>
                  <a:pt x="2272" y="377"/>
                </a:lnTo>
                <a:lnTo>
                  <a:pt x="2274" y="372"/>
                </a:lnTo>
                <a:lnTo>
                  <a:pt x="2275" y="368"/>
                </a:lnTo>
                <a:lnTo>
                  <a:pt x="2282" y="363"/>
                </a:lnTo>
                <a:lnTo>
                  <a:pt x="2289" y="358"/>
                </a:lnTo>
                <a:lnTo>
                  <a:pt x="2291" y="355"/>
                </a:lnTo>
                <a:lnTo>
                  <a:pt x="2292" y="350"/>
                </a:lnTo>
                <a:lnTo>
                  <a:pt x="2292" y="295"/>
                </a:lnTo>
                <a:lnTo>
                  <a:pt x="2296" y="293"/>
                </a:lnTo>
                <a:lnTo>
                  <a:pt x="2296" y="292"/>
                </a:lnTo>
                <a:lnTo>
                  <a:pt x="2296" y="290"/>
                </a:lnTo>
                <a:lnTo>
                  <a:pt x="2292" y="288"/>
                </a:lnTo>
                <a:lnTo>
                  <a:pt x="2292" y="278"/>
                </a:lnTo>
                <a:lnTo>
                  <a:pt x="2289" y="269"/>
                </a:lnTo>
                <a:lnTo>
                  <a:pt x="2284" y="252"/>
                </a:lnTo>
                <a:lnTo>
                  <a:pt x="2280" y="244"/>
                </a:lnTo>
                <a:lnTo>
                  <a:pt x="2279" y="235"/>
                </a:lnTo>
                <a:lnTo>
                  <a:pt x="2277" y="225"/>
                </a:lnTo>
                <a:lnTo>
                  <a:pt x="2279" y="213"/>
                </a:lnTo>
                <a:lnTo>
                  <a:pt x="2280" y="211"/>
                </a:lnTo>
                <a:lnTo>
                  <a:pt x="2282" y="210"/>
                </a:lnTo>
                <a:lnTo>
                  <a:pt x="2286" y="206"/>
                </a:lnTo>
                <a:lnTo>
                  <a:pt x="2287" y="201"/>
                </a:lnTo>
                <a:lnTo>
                  <a:pt x="2289" y="199"/>
                </a:lnTo>
                <a:lnTo>
                  <a:pt x="2292" y="199"/>
                </a:lnTo>
                <a:lnTo>
                  <a:pt x="2298" y="191"/>
                </a:lnTo>
                <a:lnTo>
                  <a:pt x="2301" y="188"/>
                </a:lnTo>
                <a:lnTo>
                  <a:pt x="2306" y="186"/>
                </a:lnTo>
                <a:lnTo>
                  <a:pt x="2313" y="186"/>
                </a:lnTo>
                <a:lnTo>
                  <a:pt x="2318" y="186"/>
                </a:lnTo>
                <a:lnTo>
                  <a:pt x="2320" y="182"/>
                </a:lnTo>
                <a:lnTo>
                  <a:pt x="2323" y="179"/>
                </a:lnTo>
                <a:lnTo>
                  <a:pt x="2325" y="176"/>
                </a:lnTo>
                <a:lnTo>
                  <a:pt x="2328" y="172"/>
                </a:lnTo>
                <a:lnTo>
                  <a:pt x="2333" y="172"/>
                </a:lnTo>
                <a:lnTo>
                  <a:pt x="2340" y="172"/>
                </a:lnTo>
                <a:lnTo>
                  <a:pt x="2338" y="167"/>
                </a:lnTo>
                <a:lnTo>
                  <a:pt x="2340" y="162"/>
                </a:lnTo>
                <a:lnTo>
                  <a:pt x="2342" y="159"/>
                </a:lnTo>
                <a:lnTo>
                  <a:pt x="2345" y="157"/>
                </a:lnTo>
                <a:lnTo>
                  <a:pt x="2350" y="152"/>
                </a:lnTo>
                <a:lnTo>
                  <a:pt x="2352" y="150"/>
                </a:lnTo>
                <a:lnTo>
                  <a:pt x="2354" y="145"/>
                </a:lnTo>
                <a:lnTo>
                  <a:pt x="2357" y="145"/>
                </a:lnTo>
                <a:lnTo>
                  <a:pt x="2359" y="143"/>
                </a:lnTo>
                <a:lnTo>
                  <a:pt x="2361" y="138"/>
                </a:lnTo>
                <a:lnTo>
                  <a:pt x="2361" y="131"/>
                </a:lnTo>
                <a:lnTo>
                  <a:pt x="2361" y="124"/>
                </a:lnTo>
                <a:lnTo>
                  <a:pt x="2355" y="113"/>
                </a:lnTo>
                <a:lnTo>
                  <a:pt x="2352" y="107"/>
                </a:lnTo>
                <a:lnTo>
                  <a:pt x="2347" y="104"/>
                </a:lnTo>
                <a:lnTo>
                  <a:pt x="2347" y="94"/>
                </a:lnTo>
                <a:lnTo>
                  <a:pt x="2345" y="85"/>
                </a:lnTo>
                <a:lnTo>
                  <a:pt x="2340" y="80"/>
                </a:lnTo>
                <a:lnTo>
                  <a:pt x="2333" y="77"/>
                </a:lnTo>
                <a:lnTo>
                  <a:pt x="2338" y="68"/>
                </a:lnTo>
                <a:lnTo>
                  <a:pt x="2340" y="63"/>
                </a:lnTo>
                <a:lnTo>
                  <a:pt x="2340" y="56"/>
                </a:lnTo>
                <a:lnTo>
                  <a:pt x="2337" y="55"/>
                </a:lnTo>
                <a:lnTo>
                  <a:pt x="2335" y="51"/>
                </a:lnTo>
                <a:lnTo>
                  <a:pt x="2333" y="43"/>
                </a:lnTo>
                <a:lnTo>
                  <a:pt x="2328" y="34"/>
                </a:lnTo>
                <a:lnTo>
                  <a:pt x="2325" y="24"/>
                </a:lnTo>
                <a:lnTo>
                  <a:pt x="2320" y="15"/>
                </a:lnTo>
                <a:lnTo>
                  <a:pt x="2316" y="12"/>
                </a:lnTo>
                <a:lnTo>
                  <a:pt x="2313" y="8"/>
                </a:lnTo>
                <a:lnTo>
                  <a:pt x="2313" y="5"/>
                </a:lnTo>
                <a:lnTo>
                  <a:pt x="2311" y="3"/>
                </a:lnTo>
                <a:lnTo>
                  <a:pt x="2306" y="2"/>
                </a:lnTo>
                <a:lnTo>
                  <a:pt x="2279" y="2"/>
                </a:lnTo>
                <a:lnTo>
                  <a:pt x="2263" y="2"/>
                </a:lnTo>
                <a:lnTo>
                  <a:pt x="2246" y="2"/>
                </a:lnTo>
                <a:lnTo>
                  <a:pt x="2231" y="0"/>
                </a:lnTo>
                <a:lnTo>
                  <a:pt x="2217" y="2"/>
                </a:lnTo>
                <a:lnTo>
                  <a:pt x="2209" y="5"/>
                </a:lnTo>
                <a:lnTo>
                  <a:pt x="2202" y="8"/>
                </a:lnTo>
                <a:lnTo>
                  <a:pt x="2197" y="14"/>
                </a:lnTo>
                <a:lnTo>
                  <a:pt x="2190" y="15"/>
                </a:lnTo>
                <a:lnTo>
                  <a:pt x="2190" y="22"/>
                </a:lnTo>
                <a:lnTo>
                  <a:pt x="2193" y="29"/>
                </a:lnTo>
                <a:lnTo>
                  <a:pt x="2197" y="34"/>
                </a:lnTo>
                <a:lnTo>
                  <a:pt x="2197" y="43"/>
                </a:lnTo>
                <a:lnTo>
                  <a:pt x="2197" y="46"/>
                </a:lnTo>
                <a:lnTo>
                  <a:pt x="2199" y="48"/>
                </a:lnTo>
                <a:lnTo>
                  <a:pt x="2204" y="49"/>
                </a:lnTo>
                <a:lnTo>
                  <a:pt x="2204" y="63"/>
                </a:lnTo>
                <a:lnTo>
                  <a:pt x="2204" y="66"/>
                </a:lnTo>
                <a:lnTo>
                  <a:pt x="2205" y="68"/>
                </a:lnTo>
                <a:lnTo>
                  <a:pt x="2210" y="70"/>
                </a:lnTo>
                <a:lnTo>
                  <a:pt x="2210" y="77"/>
                </a:lnTo>
                <a:lnTo>
                  <a:pt x="2210" y="80"/>
                </a:lnTo>
                <a:lnTo>
                  <a:pt x="2212" y="82"/>
                </a:lnTo>
                <a:lnTo>
                  <a:pt x="2217" y="84"/>
                </a:lnTo>
                <a:lnTo>
                  <a:pt x="2221" y="89"/>
                </a:lnTo>
                <a:lnTo>
                  <a:pt x="2224" y="94"/>
                </a:lnTo>
                <a:lnTo>
                  <a:pt x="2228" y="97"/>
                </a:lnTo>
                <a:lnTo>
                  <a:pt x="2231" y="104"/>
                </a:lnTo>
                <a:lnTo>
                  <a:pt x="2231" y="159"/>
                </a:lnTo>
                <a:lnTo>
                  <a:pt x="2226" y="162"/>
                </a:lnTo>
                <a:lnTo>
                  <a:pt x="2221" y="165"/>
                </a:lnTo>
                <a:lnTo>
                  <a:pt x="2216" y="170"/>
                </a:lnTo>
                <a:lnTo>
                  <a:pt x="2210" y="172"/>
                </a:lnTo>
                <a:lnTo>
                  <a:pt x="2207" y="172"/>
                </a:lnTo>
                <a:lnTo>
                  <a:pt x="2205" y="174"/>
                </a:lnTo>
                <a:lnTo>
                  <a:pt x="2204" y="179"/>
                </a:lnTo>
                <a:lnTo>
                  <a:pt x="2197" y="179"/>
                </a:lnTo>
                <a:lnTo>
                  <a:pt x="2193" y="179"/>
                </a:lnTo>
                <a:lnTo>
                  <a:pt x="2192" y="181"/>
                </a:lnTo>
                <a:lnTo>
                  <a:pt x="2190" y="186"/>
                </a:lnTo>
                <a:lnTo>
                  <a:pt x="2168" y="194"/>
                </a:lnTo>
                <a:lnTo>
                  <a:pt x="2156" y="198"/>
                </a:lnTo>
                <a:lnTo>
                  <a:pt x="2142" y="199"/>
                </a:lnTo>
                <a:lnTo>
                  <a:pt x="2142" y="198"/>
                </a:lnTo>
                <a:lnTo>
                  <a:pt x="2140" y="196"/>
                </a:lnTo>
                <a:lnTo>
                  <a:pt x="2137" y="194"/>
                </a:lnTo>
                <a:lnTo>
                  <a:pt x="2132" y="194"/>
                </a:lnTo>
                <a:lnTo>
                  <a:pt x="2128" y="193"/>
                </a:lnTo>
                <a:lnTo>
                  <a:pt x="2127" y="188"/>
                </a:lnTo>
                <a:lnTo>
                  <a:pt x="2127" y="184"/>
                </a:lnTo>
                <a:lnTo>
                  <a:pt x="2127" y="181"/>
                </a:lnTo>
                <a:lnTo>
                  <a:pt x="2122" y="179"/>
                </a:lnTo>
                <a:lnTo>
                  <a:pt x="2115" y="179"/>
                </a:lnTo>
                <a:lnTo>
                  <a:pt x="2115" y="172"/>
                </a:lnTo>
                <a:lnTo>
                  <a:pt x="2108" y="172"/>
                </a:lnTo>
                <a:lnTo>
                  <a:pt x="2105" y="174"/>
                </a:lnTo>
                <a:lnTo>
                  <a:pt x="2103" y="177"/>
                </a:lnTo>
                <a:lnTo>
                  <a:pt x="2101" y="186"/>
                </a:lnTo>
                <a:lnTo>
                  <a:pt x="2098" y="186"/>
                </a:lnTo>
                <a:lnTo>
                  <a:pt x="2096" y="188"/>
                </a:lnTo>
                <a:lnTo>
                  <a:pt x="2094" y="193"/>
                </a:lnTo>
                <a:lnTo>
                  <a:pt x="2084" y="194"/>
                </a:lnTo>
                <a:lnTo>
                  <a:pt x="2081" y="194"/>
                </a:lnTo>
                <a:lnTo>
                  <a:pt x="2074" y="196"/>
                </a:lnTo>
                <a:lnTo>
                  <a:pt x="2072" y="196"/>
                </a:lnTo>
                <a:lnTo>
                  <a:pt x="2062" y="199"/>
                </a:lnTo>
                <a:lnTo>
                  <a:pt x="2060" y="199"/>
                </a:lnTo>
                <a:lnTo>
                  <a:pt x="2055" y="203"/>
                </a:lnTo>
                <a:lnTo>
                  <a:pt x="2052" y="203"/>
                </a:lnTo>
                <a:lnTo>
                  <a:pt x="2045" y="206"/>
                </a:lnTo>
                <a:lnTo>
                  <a:pt x="2045" y="208"/>
                </a:lnTo>
                <a:lnTo>
                  <a:pt x="2038" y="210"/>
                </a:lnTo>
                <a:lnTo>
                  <a:pt x="2036" y="211"/>
                </a:lnTo>
                <a:lnTo>
                  <a:pt x="2030" y="215"/>
                </a:lnTo>
                <a:lnTo>
                  <a:pt x="2018" y="217"/>
                </a:lnTo>
                <a:lnTo>
                  <a:pt x="2011" y="218"/>
                </a:lnTo>
                <a:lnTo>
                  <a:pt x="2004" y="223"/>
                </a:lnTo>
                <a:lnTo>
                  <a:pt x="2001" y="225"/>
                </a:lnTo>
                <a:lnTo>
                  <a:pt x="1997" y="227"/>
                </a:lnTo>
                <a:lnTo>
                  <a:pt x="1995" y="230"/>
                </a:lnTo>
                <a:lnTo>
                  <a:pt x="1994" y="232"/>
                </a:lnTo>
                <a:lnTo>
                  <a:pt x="1984" y="234"/>
                </a:lnTo>
                <a:lnTo>
                  <a:pt x="1977" y="237"/>
                </a:lnTo>
                <a:lnTo>
                  <a:pt x="1972" y="244"/>
                </a:lnTo>
                <a:lnTo>
                  <a:pt x="1965" y="251"/>
                </a:lnTo>
                <a:lnTo>
                  <a:pt x="1963" y="252"/>
                </a:lnTo>
                <a:lnTo>
                  <a:pt x="1961" y="252"/>
                </a:lnTo>
                <a:lnTo>
                  <a:pt x="1958" y="254"/>
                </a:lnTo>
                <a:lnTo>
                  <a:pt x="1944" y="256"/>
                </a:lnTo>
                <a:lnTo>
                  <a:pt x="1934" y="254"/>
                </a:lnTo>
                <a:lnTo>
                  <a:pt x="1924" y="252"/>
                </a:lnTo>
                <a:lnTo>
                  <a:pt x="1915" y="249"/>
                </a:lnTo>
                <a:lnTo>
                  <a:pt x="1898" y="242"/>
                </a:lnTo>
                <a:lnTo>
                  <a:pt x="1883" y="234"/>
                </a:lnTo>
                <a:lnTo>
                  <a:pt x="1871" y="234"/>
                </a:lnTo>
                <a:lnTo>
                  <a:pt x="1861" y="232"/>
                </a:lnTo>
                <a:lnTo>
                  <a:pt x="1842" y="227"/>
                </a:lnTo>
                <a:lnTo>
                  <a:pt x="1823" y="222"/>
                </a:lnTo>
                <a:lnTo>
                  <a:pt x="1813" y="220"/>
                </a:lnTo>
                <a:lnTo>
                  <a:pt x="1801" y="220"/>
                </a:lnTo>
                <a:lnTo>
                  <a:pt x="1793" y="220"/>
                </a:lnTo>
                <a:lnTo>
                  <a:pt x="1787" y="223"/>
                </a:lnTo>
                <a:lnTo>
                  <a:pt x="1782" y="227"/>
                </a:lnTo>
                <a:lnTo>
                  <a:pt x="1779" y="232"/>
                </a:lnTo>
                <a:lnTo>
                  <a:pt x="1770" y="240"/>
                </a:lnTo>
                <a:lnTo>
                  <a:pt x="1765" y="246"/>
                </a:lnTo>
                <a:lnTo>
                  <a:pt x="1760" y="247"/>
                </a:lnTo>
                <a:lnTo>
                  <a:pt x="1748" y="249"/>
                </a:lnTo>
                <a:lnTo>
                  <a:pt x="1738" y="249"/>
                </a:lnTo>
                <a:lnTo>
                  <a:pt x="1729" y="247"/>
                </a:lnTo>
                <a:lnTo>
                  <a:pt x="1723" y="244"/>
                </a:lnTo>
                <a:lnTo>
                  <a:pt x="1707" y="239"/>
                </a:lnTo>
                <a:lnTo>
                  <a:pt x="1692" y="234"/>
                </a:lnTo>
                <a:lnTo>
                  <a:pt x="1689" y="227"/>
                </a:lnTo>
                <a:lnTo>
                  <a:pt x="1685" y="223"/>
                </a:lnTo>
                <a:lnTo>
                  <a:pt x="1677" y="215"/>
                </a:lnTo>
                <a:lnTo>
                  <a:pt x="1671" y="211"/>
                </a:lnTo>
                <a:lnTo>
                  <a:pt x="1668" y="206"/>
                </a:lnTo>
                <a:lnTo>
                  <a:pt x="1665" y="201"/>
                </a:lnTo>
                <a:lnTo>
                  <a:pt x="1665" y="193"/>
                </a:lnTo>
                <a:lnTo>
                  <a:pt x="1636" y="193"/>
                </a:lnTo>
                <a:lnTo>
                  <a:pt x="1606" y="193"/>
                </a:lnTo>
                <a:lnTo>
                  <a:pt x="1579" y="194"/>
                </a:lnTo>
                <a:lnTo>
                  <a:pt x="1555" y="199"/>
                </a:lnTo>
                <a:lnTo>
                  <a:pt x="1549" y="201"/>
                </a:lnTo>
                <a:lnTo>
                  <a:pt x="1543" y="205"/>
                </a:lnTo>
                <a:lnTo>
                  <a:pt x="1533" y="211"/>
                </a:lnTo>
                <a:lnTo>
                  <a:pt x="1525" y="220"/>
                </a:lnTo>
                <a:lnTo>
                  <a:pt x="1514" y="227"/>
                </a:lnTo>
                <a:lnTo>
                  <a:pt x="1513" y="232"/>
                </a:lnTo>
                <a:lnTo>
                  <a:pt x="1511" y="234"/>
                </a:lnTo>
                <a:lnTo>
                  <a:pt x="1508" y="234"/>
                </a:lnTo>
                <a:lnTo>
                  <a:pt x="1506" y="239"/>
                </a:lnTo>
                <a:lnTo>
                  <a:pt x="1504" y="240"/>
                </a:lnTo>
                <a:lnTo>
                  <a:pt x="1501" y="240"/>
                </a:lnTo>
                <a:lnTo>
                  <a:pt x="1499" y="246"/>
                </a:lnTo>
                <a:lnTo>
                  <a:pt x="1497" y="247"/>
                </a:lnTo>
                <a:lnTo>
                  <a:pt x="1494" y="247"/>
                </a:lnTo>
                <a:lnTo>
                  <a:pt x="1473" y="247"/>
                </a:lnTo>
                <a:lnTo>
                  <a:pt x="1463" y="247"/>
                </a:lnTo>
                <a:lnTo>
                  <a:pt x="1455" y="247"/>
                </a:lnTo>
                <a:lnTo>
                  <a:pt x="1441" y="252"/>
                </a:lnTo>
                <a:lnTo>
                  <a:pt x="1427" y="257"/>
                </a:lnTo>
                <a:lnTo>
                  <a:pt x="1421" y="259"/>
                </a:lnTo>
                <a:lnTo>
                  <a:pt x="1412" y="261"/>
                </a:lnTo>
                <a:lnTo>
                  <a:pt x="1409" y="261"/>
                </a:lnTo>
                <a:lnTo>
                  <a:pt x="1407" y="263"/>
                </a:lnTo>
                <a:lnTo>
                  <a:pt x="1405" y="268"/>
                </a:lnTo>
                <a:lnTo>
                  <a:pt x="1400" y="268"/>
                </a:lnTo>
                <a:lnTo>
                  <a:pt x="1395" y="269"/>
                </a:lnTo>
                <a:lnTo>
                  <a:pt x="1387" y="273"/>
                </a:lnTo>
                <a:lnTo>
                  <a:pt x="1380" y="278"/>
                </a:lnTo>
                <a:lnTo>
                  <a:pt x="1371" y="281"/>
                </a:lnTo>
                <a:lnTo>
                  <a:pt x="1354" y="280"/>
                </a:lnTo>
                <a:lnTo>
                  <a:pt x="1339" y="281"/>
                </a:lnTo>
                <a:lnTo>
                  <a:pt x="1325" y="285"/>
                </a:lnTo>
                <a:lnTo>
                  <a:pt x="1313" y="288"/>
                </a:lnTo>
                <a:lnTo>
                  <a:pt x="1289" y="297"/>
                </a:lnTo>
                <a:lnTo>
                  <a:pt x="1276" y="300"/>
                </a:lnTo>
                <a:lnTo>
                  <a:pt x="1262" y="302"/>
                </a:lnTo>
                <a:lnTo>
                  <a:pt x="1255" y="302"/>
                </a:lnTo>
                <a:lnTo>
                  <a:pt x="1250" y="303"/>
                </a:lnTo>
                <a:lnTo>
                  <a:pt x="1247" y="307"/>
                </a:lnTo>
                <a:lnTo>
                  <a:pt x="1243" y="310"/>
                </a:lnTo>
                <a:lnTo>
                  <a:pt x="1236" y="317"/>
                </a:lnTo>
                <a:lnTo>
                  <a:pt x="1233" y="321"/>
                </a:lnTo>
                <a:lnTo>
                  <a:pt x="1228" y="322"/>
                </a:lnTo>
                <a:lnTo>
                  <a:pt x="1226" y="326"/>
                </a:lnTo>
                <a:lnTo>
                  <a:pt x="1225" y="327"/>
                </a:lnTo>
                <a:lnTo>
                  <a:pt x="1219" y="329"/>
                </a:lnTo>
                <a:lnTo>
                  <a:pt x="1207" y="329"/>
                </a:lnTo>
                <a:lnTo>
                  <a:pt x="1180" y="329"/>
                </a:lnTo>
                <a:lnTo>
                  <a:pt x="1173" y="329"/>
                </a:lnTo>
                <a:lnTo>
                  <a:pt x="1168" y="329"/>
                </a:lnTo>
                <a:lnTo>
                  <a:pt x="1165" y="332"/>
                </a:lnTo>
                <a:lnTo>
                  <a:pt x="1163" y="336"/>
                </a:lnTo>
                <a:lnTo>
                  <a:pt x="1160" y="339"/>
                </a:lnTo>
                <a:lnTo>
                  <a:pt x="1158" y="343"/>
                </a:lnTo>
                <a:lnTo>
                  <a:pt x="1153" y="343"/>
                </a:lnTo>
                <a:lnTo>
                  <a:pt x="1146" y="343"/>
                </a:lnTo>
                <a:lnTo>
                  <a:pt x="1141" y="344"/>
                </a:lnTo>
                <a:lnTo>
                  <a:pt x="1139" y="346"/>
                </a:lnTo>
                <a:lnTo>
                  <a:pt x="1134" y="351"/>
                </a:lnTo>
                <a:lnTo>
                  <a:pt x="1132" y="355"/>
                </a:lnTo>
                <a:lnTo>
                  <a:pt x="1129" y="356"/>
                </a:lnTo>
                <a:lnTo>
                  <a:pt x="1124" y="358"/>
                </a:lnTo>
                <a:lnTo>
                  <a:pt x="1119" y="356"/>
                </a:lnTo>
                <a:lnTo>
                  <a:pt x="1119" y="361"/>
                </a:lnTo>
                <a:lnTo>
                  <a:pt x="1117" y="365"/>
                </a:lnTo>
                <a:lnTo>
                  <a:pt x="1115" y="368"/>
                </a:lnTo>
                <a:lnTo>
                  <a:pt x="1112" y="370"/>
                </a:lnTo>
                <a:lnTo>
                  <a:pt x="1112" y="390"/>
                </a:lnTo>
                <a:lnTo>
                  <a:pt x="1112" y="411"/>
                </a:lnTo>
                <a:lnTo>
                  <a:pt x="1110" y="430"/>
                </a:lnTo>
                <a:lnTo>
                  <a:pt x="1105" y="445"/>
                </a:lnTo>
                <a:lnTo>
                  <a:pt x="1096" y="443"/>
                </a:lnTo>
                <a:lnTo>
                  <a:pt x="1088" y="442"/>
                </a:lnTo>
                <a:lnTo>
                  <a:pt x="1081" y="436"/>
                </a:lnTo>
                <a:lnTo>
                  <a:pt x="1078" y="431"/>
                </a:lnTo>
                <a:lnTo>
                  <a:pt x="1074" y="433"/>
                </a:lnTo>
                <a:lnTo>
                  <a:pt x="1073" y="436"/>
                </a:lnTo>
                <a:lnTo>
                  <a:pt x="1071" y="445"/>
                </a:lnTo>
                <a:lnTo>
                  <a:pt x="1067" y="445"/>
                </a:lnTo>
                <a:lnTo>
                  <a:pt x="1066" y="447"/>
                </a:lnTo>
                <a:lnTo>
                  <a:pt x="1064" y="452"/>
                </a:lnTo>
                <a:lnTo>
                  <a:pt x="1055" y="457"/>
                </a:lnTo>
                <a:lnTo>
                  <a:pt x="1052" y="460"/>
                </a:lnTo>
                <a:lnTo>
                  <a:pt x="1050" y="465"/>
                </a:lnTo>
                <a:lnTo>
                  <a:pt x="1033" y="465"/>
                </a:lnTo>
                <a:lnTo>
                  <a:pt x="1027" y="467"/>
                </a:lnTo>
                <a:lnTo>
                  <a:pt x="1025" y="469"/>
                </a:lnTo>
                <a:lnTo>
                  <a:pt x="1023" y="472"/>
                </a:lnTo>
                <a:lnTo>
                  <a:pt x="1016" y="472"/>
                </a:lnTo>
                <a:lnTo>
                  <a:pt x="1011" y="471"/>
                </a:lnTo>
                <a:lnTo>
                  <a:pt x="1008" y="467"/>
                </a:lnTo>
                <a:lnTo>
                  <a:pt x="1003" y="465"/>
                </a:lnTo>
                <a:lnTo>
                  <a:pt x="999" y="465"/>
                </a:lnTo>
                <a:lnTo>
                  <a:pt x="998" y="469"/>
                </a:lnTo>
                <a:lnTo>
                  <a:pt x="998" y="471"/>
                </a:lnTo>
                <a:lnTo>
                  <a:pt x="996" y="472"/>
                </a:lnTo>
                <a:lnTo>
                  <a:pt x="989" y="474"/>
                </a:lnTo>
                <a:lnTo>
                  <a:pt x="979" y="472"/>
                </a:lnTo>
                <a:lnTo>
                  <a:pt x="967" y="472"/>
                </a:lnTo>
                <a:lnTo>
                  <a:pt x="955" y="472"/>
                </a:lnTo>
                <a:lnTo>
                  <a:pt x="945" y="472"/>
                </a:lnTo>
                <a:lnTo>
                  <a:pt x="936" y="471"/>
                </a:lnTo>
                <a:lnTo>
                  <a:pt x="931" y="465"/>
                </a:lnTo>
                <a:lnTo>
                  <a:pt x="928" y="459"/>
                </a:lnTo>
                <a:lnTo>
                  <a:pt x="924" y="460"/>
                </a:lnTo>
                <a:lnTo>
                  <a:pt x="921" y="462"/>
                </a:lnTo>
                <a:lnTo>
                  <a:pt x="919" y="471"/>
                </a:lnTo>
                <a:lnTo>
                  <a:pt x="917" y="474"/>
                </a:lnTo>
                <a:lnTo>
                  <a:pt x="916" y="477"/>
                </a:lnTo>
                <a:lnTo>
                  <a:pt x="912" y="479"/>
                </a:lnTo>
                <a:lnTo>
                  <a:pt x="907" y="479"/>
                </a:lnTo>
                <a:lnTo>
                  <a:pt x="895" y="479"/>
                </a:lnTo>
                <a:lnTo>
                  <a:pt x="883" y="479"/>
                </a:lnTo>
                <a:lnTo>
                  <a:pt x="873" y="481"/>
                </a:lnTo>
                <a:lnTo>
                  <a:pt x="866" y="486"/>
                </a:lnTo>
                <a:lnTo>
                  <a:pt x="859" y="489"/>
                </a:lnTo>
                <a:lnTo>
                  <a:pt x="854" y="495"/>
                </a:lnTo>
                <a:lnTo>
                  <a:pt x="849" y="500"/>
                </a:lnTo>
                <a:lnTo>
                  <a:pt x="846" y="506"/>
                </a:lnTo>
                <a:lnTo>
                  <a:pt x="842" y="513"/>
                </a:lnTo>
                <a:lnTo>
                  <a:pt x="839" y="520"/>
                </a:lnTo>
                <a:lnTo>
                  <a:pt x="837" y="525"/>
                </a:lnTo>
                <a:lnTo>
                  <a:pt x="837" y="529"/>
                </a:lnTo>
                <a:lnTo>
                  <a:pt x="836" y="532"/>
                </a:lnTo>
                <a:lnTo>
                  <a:pt x="832" y="534"/>
                </a:lnTo>
                <a:lnTo>
                  <a:pt x="832" y="537"/>
                </a:lnTo>
                <a:lnTo>
                  <a:pt x="832" y="542"/>
                </a:lnTo>
                <a:lnTo>
                  <a:pt x="829" y="547"/>
                </a:lnTo>
                <a:lnTo>
                  <a:pt x="824" y="554"/>
                </a:lnTo>
                <a:lnTo>
                  <a:pt x="818" y="561"/>
                </a:lnTo>
                <a:lnTo>
                  <a:pt x="815" y="568"/>
                </a:lnTo>
                <a:lnTo>
                  <a:pt x="812" y="575"/>
                </a:lnTo>
                <a:lnTo>
                  <a:pt x="812" y="582"/>
                </a:lnTo>
                <a:lnTo>
                  <a:pt x="812" y="585"/>
                </a:lnTo>
                <a:lnTo>
                  <a:pt x="812" y="588"/>
                </a:lnTo>
                <a:lnTo>
                  <a:pt x="810" y="588"/>
                </a:lnTo>
                <a:lnTo>
                  <a:pt x="805" y="588"/>
                </a:lnTo>
                <a:lnTo>
                  <a:pt x="801" y="588"/>
                </a:lnTo>
                <a:lnTo>
                  <a:pt x="798" y="588"/>
                </a:lnTo>
                <a:lnTo>
                  <a:pt x="778" y="588"/>
                </a:lnTo>
                <a:lnTo>
                  <a:pt x="772" y="590"/>
                </a:lnTo>
                <a:lnTo>
                  <a:pt x="769" y="592"/>
                </a:lnTo>
                <a:lnTo>
                  <a:pt x="764" y="599"/>
                </a:lnTo>
                <a:lnTo>
                  <a:pt x="759" y="606"/>
                </a:lnTo>
                <a:lnTo>
                  <a:pt x="755" y="607"/>
                </a:lnTo>
                <a:lnTo>
                  <a:pt x="750" y="609"/>
                </a:lnTo>
                <a:lnTo>
                  <a:pt x="745" y="611"/>
                </a:lnTo>
                <a:lnTo>
                  <a:pt x="743" y="612"/>
                </a:lnTo>
                <a:lnTo>
                  <a:pt x="738" y="617"/>
                </a:lnTo>
                <a:lnTo>
                  <a:pt x="737" y="621"/>
                </a:lnTo>
                <a:lnTo>
                  <a:pt x="733" y="623"/>
                </a:lnTo>
                <a:lnTo>
                  <a:pt x="728" y="624"/>
                </a:lnTo>
                <a:lnTo>
                  <a:pt x="723" y="623"/>
                </a:lnTo>
                <a:lnTo>
                  <a:pt x="718" y="623"/>
                </a:lnTo>
                <a:lnTo>
                  <a:pt x="714" y="621"/>
                </a:lnTo>
                <a:lnTo>
                  <a:pt x="711" y="619"/>
                </a:lnTo>
                <a:lnTo>
                  <a:pt x="709" y="616"/>
                </a:lnTo>
                <a:lnTo>
                  <a:pt x="709" y="612"/>
                </a:lnTo>
                <a:lnTo>
                  <a:pt x="708" y="611"/>
                </a:lnTo>
                <a:lnTo>
                  <a:pt x="703" y="609"/>
                </a:lnTo>
                <a:lnTo>
                  <a:pt x="696" y="609"/>
                </a:lnTo>
                <a:lnTo>
                  <a:pt x="689" y="609"/>
                </a:lnTo>
                <a:lnTo>
                  <a:pt x="684" y="611"/>
                </a:lnTo>
                <a:lnTo>
                  <a:pt x="682" y="616"/>
                </a:lnTo>
                <a:lnTo>
                  <a:pt x="677" y="616"/>
                </a:lnTo>
                <a:lnTo>
                  <a:pt x="674" y="617"/>
                </a:lnTo>
                <a:lnTo>
                  <a:pt x="670" y="619"/>
                </a:lnTo>
                <a:lnTo>
                  <a:pt x="668" y="623"/>
                </a:lnTo>
                <a:lnTo>
                  <a:pt x="660" y="624"/>
                </a:lnTo>
                <a:lnTo>
                  <a:pt x="651" y="626"/>
                </a:lnTo>
                <a:lnTo>
                  <a:pt x="645" y="631"/>
                </a:lnTo>
                <a:lnTo>
                  <a:pt x="641" y="636"/>
                </a:lnTo>
                <a:lnTo>
                  <a:pt x="636" y="636"/>
                </a:lnTo>
                <a:lnTo>
                  <a:pt x="633" y="635"/>
                </a:lnTo>
                <a:lnTo>
                  <a:pt x="629" y="635"/>
                </a:lnTo>
                <a:lnTo>
                  <a:pt x="627" y="635"/>
                </a:lnTo>
                <a:lnTo>
                  <a:pt x="626" y="635"/>
                </a:lnTo>
                <a:lnTo>
                  <a:pt x="622" y="635"/>
                </a:lnTo>
                <a:lnTo>
                  <a:pt x="621" y="636"/>
                </a:lnTo>
                <a:lnTo>
                  <a:pt x="619" y="636"/>
                </a:lnTo>
                <a:lnTo>
                  <a:pt x="615" y="636"/>
                </a:lnTo>
                <a:lnTo>
                  <a:pt x="614" y="636"/>
                </a:lnTo>
                <a:lnTo>
                  <a:pt x="612" y="636"/>
                </a:lnTo>
                <a:lnTo>
                  <a:pt x="610" y="638"/>
                </a:lnTo>
                <a:lnTo>
                  <a:pt x="607" y="638"/>
                </a:lnTo>
                <a:lnTo>
                  <a:pt x="605" y="638"/>
                </a:lnTo>
                <a:lnTo>
                  <a:pt x="602" y="640"/>
                </a:lnTo>
                <a:lnTo>
                  <a:pt x="588" y="643"/>
                </a:lnTo>
                <a:lnTo>
                  <a:pt x="581" y="643"/>
                </a:lnTo>
                <a:lnTo>
                  <a:pt x="573" y="643"/>
                </a:lnTo>
                <a:lnTo>
                  <a:pt x="573" y="650"/>
                </a:lnTo>
                <a:lnTo>
                  <a:pt x="564" y="655"/>
                </a:lnTo>
                <a:lnTo>
                  <a:pt x="556" y="662"/>
                </a:lnTo>
                <a:lnTo>
                  <a:pt x="551" y="663"/>
                </a:lnTo>
                <a:lnTo>
                  <a:pt x="545" y="665"/>
                </a:lnTo>
                <a:lnTo>
                  <a:pt x="542" y="662"/>
                </a:lnTo>
                <a:lnTo>
                  <a:pt x="539" y="657"/>
                </a:lnTo>
                <a:lnTo>
                  <a:pt x="535" y="658"/>
                </a:lnTo>
                <a:lnTo>
                  <a:pt x="533" y="660"/>
                </a:lnTo>
                <a:lnTo>
                  <a:pt x="532" y="667"/>
                </a:lnTo>
                <a:lnTo>
                  <a:pt x="530" y="674"/>
                </a:lnTo>
                <a:lnTo>
                  <a:pt x="528" y="675"/>
                </a:lnTo>
                <a:lnTo>
                  <a:pt x="525" y="677"/>
                </a:lnTo>
                <a:lnTo>
                  <a:pt x="525" y="679"/>
                </a:lnTo>
                <a:lnTo>
                  <a:pt x="527" y="682"/>
                </a:lnTo>
                <a:lnTo>
                  <a:pt x="530" y="682"/>
                </a:lnTo>
                <a:lnTo>
                  <a:pt x="537" y="684"/>
                </a:lnTo>
                <a:lnTo>
                  <a:pt x="539" y="684"/>
                </a:lnTo>
                <a:lnTo>
                  <a:pt x="544" y="692"/>
                </a:lnTo>
                <a:lnTo>
                  <a:pt x="547" y="703"/>
                </a:lnTo>
                <a:lnTo>
                  <a:pt x="552" y="711"/>
                </a:lnTo>
                <a:lnTo>
                  <a:pt x="556" y="715"/>
                </a:lnTo>
                <a:lnTo>
                  <a:pt x="559" y="718"/>
                </a:lnTo>
                <a:lnTo>
                  <a:pt x="559" y="744"/>
                </a:lnTo>
                <a:lnTo>
                  <a:pt x="559" y="769"/>
                </a:lnTo>
                <a:lnTo>
                  <a:pt x="557" y="781"/>
                </a:lnTo>
                <a:lnTo>
                  <a:pt x="554" y="790"/>
                </a:lnTo>
                <a:lnTo>
                  <a:pt x="547" y="796"/>
                </a:lnTo>
                <a:lnTo>
                  <a:pt x="544" y="798"/>
                </a:lnTo>
                <a:lnTo>
                  <a:pt x="539" y="800"/>
                </a:lnTo>
                <a:lnTo>
                  <a:pt x="539" y="807"/>
                </a:lnTo>
                <a:lnTo>
                  <a:pt x="539" y="810"/>
                </a:lnTo>
                <a:lnTo>
                  <a:pt x="537" y="814"/>
                </a:lnTo>
                <a:lnTo>
                  <a:pt x="533" y="815"/>
                </a:lnTo>
                <a:lnTo>
                  <a:pt x="528" y="820"/>
                </a:lnTo>
                <a:lnTo>
                  <a:pt x="525" y="824"/>
                </a:lnTo>
                <a:lnTo>
                  <a:pt x="525" y="827"/>
                </a:lnTo>
                <a:lnTo>
                  <a:pt x="491" y="827"/>
                </a:lnTo>
                <a:lnTo>
                  <a:pt x="491" y="834"/>
                </a:lnTo>
                <a:lnTo>
                  <a:pt x="491" y="841"/>
                </a:lnTo>
                <a:lnTo>
                  <a:pt x="489" y="846"/>
                </a:lnTo>
                <a:lnTo>
                  <a:pt x="484" y="848"/>
                </a:lnTo>
                <a:lnTo>
                  <a:pt x="484" y="854"/>
                </a:lnTo>
                <a:lnTo>
                  <a:pt x="486" y="860"/>
                </a:lnTo>
                <a:lnTo>
                  <a:pt x="489" y="863"/>
                </a:lnTo>
                <a:lnTo>
                  <a:pt x="491" y="868"/>
                </a:lnTo>
                <a:lnTo>
                  <a:pt x="489" y="870"/>
                </a:lnTo>
                <a:lnTo>
                  <a:pt x="489" y="872"/>
                </a:lnTo>
                <a:lnTo>
                  <a:pt x="493" y="873"/>
                </a:lnTo>
                <a:lnTo>
                  <a:pt x="498" y="875"/>
                </a:lnTo>
                <a:lnTo>
                  <a:pt x="498" y="877"/>
                </a:lnTo>
                <a:lnTo>
                  <a:pt x="496" y="878"/>
                </a:lnTo>
                <a:lnTo>
                  <a:pt x="493" y="880"/>
                </a:lnTo>
                <a:lnTo>
                  <a:pt x="484" y="882"/>
                </a:lnTo>
                <a:lnTo>
                  <a:pt x="484" y="885"/>
                </a:lnTo>
                <a:lnTo>
                  <a:pt x="482" y="887"/>
                </a:lnTo>
                <a:lnTo>
                  <a:pt x="477" y="889"/>
                </a:lnTo>
                <a:lnTo>
                  <a:pt x="476" y="897"/>
                </a:lnTo>
                <a:lnTo>
                  <a:pt x="474" y="902"/>
                </a:lnTo>
                <a:lnTo>
                  <a:pt x="469" y="906"/>
                </a:lnTo>
                <a:lnTo>
                  <a:pt x="464" y="909"/>
                </a:lnTo>
                <a:lnTo>
                  <a:pt x="464" y="924"/>
                </a:lnTo>
                <a:lnTo>
                  <a:pt x="464" y="940"/>
                </a:lnTo>
                <a:lnTo>
                  <a:pt x="462" y="947"/>
                </a:lnTo>
                <a:lnTo>
                  <a:pt x="460" y="952"/>
                </a:lnTo>
                <a:lnTo>
                  <a:pt x="457" y="955"/>
                </a:lnTo>
                <a:lnTo>
                  <a:pt x="450" y="957"/>
                </a:lnTo>
                <a:lnTo>
                  <a:pt x="455" y="964"/>
                </a:lnTo>
                <a:lnTo>
                  <a:pt x="457" y="974"/>
                </a:lnTo>
                <a:lnTo>
                  <a:pt x="457" y="986"/>
                </a:lnTo>
                <a:lnTo>
                  <a:pt x="457" y="998"/>
                </a:lnTo>
                <a:lnTo>
                  <a:pt x="431" y="1015"/>
                </a:lnTo>
                <a:lnTo>
                  <a:pt x="418" y="1022"/>
                </a:lnTo>
                <a:lnTo>
                  <a:pt x="411" y="1023"/>
                </a:lnTo>
                <a:lnTo>
                  <a:pt x="402" y="1025"/>
                </a:lnTo>
                <a:lnTo>
                  <a:pt x="399" y="1027"/>
                </a:lnTo>
                <a:lnTo>
                  <a:pt x="397" y="1028"/>
                </a:lnTo>
                <a:lnTo>
                  <a:pt x="395" y="1034"/>
                </a:lnTo>
                <a:lnTo>
                  <a:pt x="395" y="1046"/>
                </a:lnTo>
                <a:lnTo>
                  <a:pt x="387" y="1047"/>
                </a:lnTo>
                <a:lnTo>
                  <a:pt x="382" y="1049"/>
                </a:lnTo>
                <a:lnTo>
                  <a:pt x="378" y="1054"/>
                </a:lnTo>
                <a:lnTo>
                  <a:pt x="375" y="1059"/>
                </a:lnTo>
                <a:lnTo>
                  <a:pt x="366" y="1061"/>
                </a:lnTo>
                <a:lnTo>
                  <a:pt x="361" y="1063"/>
                </a:lnTo>
                <a:lnTo>
                  <a:pt x="356" y="1066"/>
                </a:lnTo>
                <a:lnTo>
                  <a:pt x="348" y="1066"/>
                </a:lnTo>
                <a:lnTo>
                  <a:pt x="349" y="1078"/>
                </a:lnTo>
                <a:lnTo>
                  <a:pt x="354" y="1087"/>
                </a:lnTo>
                <a:lnTo>
                  <a:pt x="365" y="1104"/>
                </a:lnTo>
                <a:lnTo>
                  <a:pt x="370" y="1112"/>
                </a:lnTo>
                <a:lnTo>
                  <a:pt x="375" y="1121"/>
                </a:lnTo>
                <a:lnTo>
                  <a:pt x="377" y="1133"/>
                </a:lnTo>
                <a:lnTo>
                  <a:pt x="375" y="1148"/>
                </a:lnTo>
                <a:lnTo>
                  <a:pt x="368" y="1151"/>
                </a:lnTo>
                <a:lnTo>
                  <a:pt x="361" y="1155"/>
                </a:lnTo>
                <a:lnTo>
                  <a:pt x="351" y="1155"/>
                </a:lnTo>
                <a:lnTo>
                  <a:pt x="341" y="1155"/>
                </a:lnTo>
                <a:lnTo>
                  <a:pt x="341" y="1196"/>
                </a:lnTo>
                <a:lnTo>
                  <a:pt x="332" y="1201"/>
                </a:lnTo>
                <a:lnTo>
                  <a:pt x="325" y="1206"/>
                </a:lnTo>
                <a:lnTo>
                  <a:pt x="324" y="1208"/>
                </a:lnTo>
                <a:lnTo>
                  <a:pt x="322" y="1213"/>
                </a:lnTo>
                <a:lnTo>
                  <a:pt x="320" y="1218"/>
                </a:lnTo>
                <a:lnTo>
                  <a:pt x="320" y="1223"/>
                </a:lnTo>
                <a:lnTo>
                  <a:pt x="315" y="1223"/>
                </a:lnTo>
                <a:lnTo>
                  <a:pt x="310" y="1225"/>
                </a:lnTo>
                <a:lnTo>
                  <a:pt x="302" y="1228"/>
                </a:lnTo>
                <a:lnTo>
                  <a:pt x="295" y="1233"/>
                </a:lnTo>
                <a:lnTo>
                  <a:pt x="286" y="1237"/>
                </a:lnTo>
                <a:lnTo>
                  <a:pt x="273" y="1237"/>
                </a:lnTo>
                <a:lnTo>
                  <a:pt x="273" y="1257"/>
                </a:lnTo>
                <a:lnTo>
                  <a:pt x="273" y="1261"/>
                </a:lnTo>
                <a:lnTo>
                  <a:pt x="274" y="1262"/>
                </a:lnTo>
                <a:lnTo>
                  <a:pt x="278" y="1262"/>
                </a:lnTo>
                <a:lnTo>
                  <a:pt x="285" y="1264"/>
                </a:lnTo>
                <a:lnTo>
                  <a:pt x="291" y="1267"/>
                </a:lnTo>
                <a:lnTo>
                  <a:pt x="298" y="1274"/>
                </a:lnTo>
                <a:lnTo>
                  <a:pt x="305" y="1284"/>
                </a:lnTo>
                <a:lnTo>
                  <a:pt x="305" y="1288"/>
                </a:lnTo>
                <a:lnTo>
                  <a:pt x="307" y="1291"/>
                </a:lnTo>
                <a:lnTo>
                  <a:pt x="307" y="1312"/>
                </a:lnTo>
                <a:lnTo>
                  <a:pt x="308" y="1315"/>
                </a:lnTo>
                <a:lnTo>
                  <a:pt x="310" y="1318"/>
                </a:lnTo>
                <a:lnTo>
                  <a:pt x="315" y="1324"/>
                </a:lnTo>
                <a:lnTo>
                  <a:pt x="322" y="1329"/>
                </a:lnTo>
                <a:lnTo>
                  <a:pt x="325" y="1336"/>
                </a:lnTo>
                <a:lnTo>
                  <a:pt x="327" y="1339"/>
                </a:lnTo>
                <a:lnTo>
                  <a:pt x="327" y="1344"/>
                </a:lnTo>
                <a:lnTo>
                  <a:pt x="329" y="1349"/>
                </a:lnTo>
                <a:lnTo>
                  <a:pt x="334" y="1351"/>
                </a:lnTo>
                <a:lnTo>
                  <a:pt x="339" y="1353"/>
                </a:lnTo>
                <a:lnTo>
                  <a:pt x="343" y="1353"/>
                </a:lnTo>
                <a:lnTo>
                  <a:pt x="348" y="1356"/>
                </a:lnTo>
                <a:lnTo>
                  <a:pt x="349" y="1359"/>
                </a:lnTo>
                <a:lnTo>
                  <a:pt x="348" y="1366"/>
                </a:lnTo>
                <a:lnTo>
                  <a:pt x="349" y="1366"/>
                </a:lnTo>
                <a:lnTo>
                  <a:pt x="360" y="1365"/>
                </a:lnTo>
                <a:lnTo>
                  <a:pt x="368" y="1366"/>
                </a:lnTo>
                <a:lnTo>
                  <a:pt x="372" y="1366"/>
                </a:lnTo>
                <a:lnTo>
                  <a:pt x="380" y="1371"/>
                </a:lnTo>
                <a:lnTo>
                  <a:pt x="389" y="1376"/>
                </a:lnTo>
                <a:lnTo>
                  <a:pt x="394" y="1383"/>
                </a:lnTo>
                <a:lnTo>
                  <a:pt x="395" y="1387"/>
                </a:lnTo>
                <a:lnTo>
                  <a:pt x="395" y="1390"/>
                </a:lnTo>
                <a:lnTo>
                  <a:pt x="395" y="1394"/>
                </a:lnTo>
                <a:lnTo>
                  <a:pt x="411" y="1395"/>
                </a:lnTo>
                <a:lnTo>
                  <a:pt x="421" y="1399"/>
                </a:lnTo>
                <a:lnTo>
                  <a:pt x="431" y="1405"/>
                </a:lnTo>
                <a:lnTo>
                  <a:pt x="440" y="1414"/>
                </a:lnTo>
                <a:lnTo>
                  <a:pt x="441" y="1416"/>
                </a:lnTo>
                <a:lnTo>
                  <a:pt x="445" y="1426"/>
                </a:lnTo>
                <a:lnTo>
                  <a:pt x="452" y="1436"/>
                </a:lnTo>
                <a:lnTo>
                  <a:pt x="453" y="1438"/>
                </a:lnTo>
                <a:lnTo>
                  <a:pt x="457" y="1440"/>
                </a:lnTo>
                <a:lnTo>
                  <a:pt x="460" y="1441"/>
                </a:lnTo>
                <a:lnTo>
                  <a:pt x="465" y="1446"/>
                </a:lnTo>
                <a:lnTo>
                  <a:pt x="470" y="1453"/>
                </a:lnTo>
                <a:lnTo>
                  <a:pt x="476" y="1455"/>
                </a:lnTo>
                <a:lnTo>
                  <a:pt x="481" y="1457"/>
                </a:lnTo>
                <a:lnTo>
                  <a:pt x="482" y="1458"/>
                </a:lnTo>
                <a:lnTo>
                  <a:pt x="487" y="1462"/>
                </a:lnTo>
                <a:lnTo>
                  <a:pt x="491" y="1469"/>
                </a:lnTo>
                <a:lnTo>
                  <a:pt x="493" y="1470"/>
                </a:lnTo>
                <a:lnTo>
                  <a:pt x="494" y="1472"/>
                </a:lnTo>
                <a:lnTo>
                  <a:pt x="498" y="1475"/>
                </a:lnTo>
                <a:lnTo>
                  <a:pt x="499" y="1480"/>
                </a:lnTo>
                <a:lnTo>
                  <a:pt x="501" y="1482"/>
                </a:lnTo>
                <a:lnTo>
                  <a:pt x="505" y="1482"/>
                </a:lnTo>
                <a:lnTo>
                  <a:pt x="513" y="1487"/>
                </a:lnTo>
                <a:lnTo>
                  <a:pt x="518" y="1489"/>
                </a:lnTo>
                <a:lnTo>
                  <a:pt x="525" y="1489"/>
                </a:lnTo>
                <a:lnTo>
                  <a:pt x="528" y="1487"/>
                </a:lnTo>
                <a:lnTo>
                  <a:pt x="530" y="1486"/>
                </a:lnTo>
                <a:lnTo>
                  <a:pt x="532" y="1479"/>
                </a:lnTo>
                <a:lnTo>
                  <a:pt x="532" y="1462"/>
                </a:lnTo>
                <a:lnTo>
                  <a:pt x="528" y="1460"/>
                </a:lnTo>
                <a:lnTo>
                  <a:pt x="527" y="1458"/>
                </a:lnTo>
                <a:lnTo>
                  <a:pt x="527" y="1455"/>
                </a:lnTo>
                <a:lnTo>
                  <a:pt x="527" y="1453"/>
                </a:lnTo>
                <a:lnTo>
                  <a:pt x="530" y="1446"/>
                </a:lnTo>
                <a:lnTo>
                  <a:pt x="532" y="1441"/>
                </a:lnTo>
                <a:lnTo>
                  <a:pt x="537" y="1445"/>
                </a:lnTo>
                <a:lnTo>
                  <a:pt x="544" y="1446"/>
                </a:lnTo>
                <a:lnTo>
                  <a:pt x="551" y="1448"/>
                </a:lnTo>
                <a:lnTo>
                  <a:pt x="559" y="1448"/>
                </a:lnTo>
                <a:lnTo>
                  <a:pt x="566" y="1448"/>
                </a:lnTo>
                <a:lnTo>
                  <a:pt x="569" y="1451"/>
                </a:lnTo>
                <a:lnTo>
                  <a:pt x="571" y="1457"/>
                </a:lnTo>
                <a:lnTo>
                  <a:pt x="573" y="1462"/>
                </a:lnTo>
                <a:lnTo>
                  <a:pt x="580" y="1457"/>
                </a:lnTo>
                <a:lnTo>
                  <a:pt x="590" y="1455"/>
                </a:lnTo>
                <a:lnTo>
                  <a:pt x="602" y="1455"/>
                </a:lnTo>
                <a:lnTo>
                  <a:pt x="614" y="1455"/>
                </a:lnTo>
                <a:lnTo>
                  <a:pt x="617" y="1448"/>
                </a:lnTo>
                <a:lnTo>
                  <a:pt x="622" y="1443"/>
                </a:lnTo>
                <a:lnTo>
                  <a:pt x="627" y="1438"/>
                </a:lnTo>
                <a:lnTo>
                  <a:pt x="634" y="1434"/>
                </a:lnTo>
                <a:lnTo>
                  <a:pt x="641" y="1434"/>
                </a:lnTo>
                <a:lnTo>
                  <a:pt x="648" y="1445"/>
                </a:lnTo>
                <a:lnTo>
                  <a:pt x="650" y="1446"/>
                </a:lnTo>
                <a:lnTo>
                  <a:pt x="653" y="1457"/>
                </a:lnTo>
                <a:lnTo>
                  <a:pt x="655" y="1463"/>
                </a:lnTo>
                <a:lnTo>
                  <a:pt x="656" y="1480"/>
                </a:lnTo>
                <a:lnTo>
                  <a:pt x="656" y="1482"/>
                </a:lnTo>
                <a:lnTo>
                  <a:pt x="655" y="1487"/>
                </a:lnTo>
                <a:lnTo>
                  <a:pt x="653" y="1492"/>
                </a:lnTo>
                <a:lnTo>
                  <a:pt x="646" y="1501"/>
                </a:lnTo>
                <a:lnTo>
                  <a:pt x="639" y="1508"/>
                </a:lnTo>
                <a:lnTo>
                  <a:pt x="636" y="1511"/>
                </a:lnTo>
                <a:lnTo>
                  <a:pt x="634" y="1516"/>
                </a:lnTo>
                <a:lnTo>
                  <a:pt x="627" y="1515"/>
                </a:lnTo>
                <a:lnTo>
                  <a:pt x="624" y="1509"/>
                </a:lnTo>
                <a:lnTo>
                  <a:pt x="615" y="1501"/>
                </a:lnTo>
                <a:lnTo>
                  <a:pt x="612" y="1496"/>
                </a:lnTo>
                <a:lnTo>
                  <a:pt x="607" y="1492"/>
                </a:lnTo>
                <a:lnTo>
                  <a:pt x="602" y="1489"/>
                </a:lnTo>
                <a:lnTo>
                  <a:pt x="593" y="1489"/>
                </a:lnTo>
                <a:lnTo>
                  <a:pt x="566" y="1489"/>
                </a:lnTo>
                <a:lnTo>
                  <a:pt x="556" y="1491"/>
                </a:lnTo>
                <a:lnTo>
                  <a:pt x="549" y="1494"/>
                </a:lnTo>
                <a:lnTo>
                  <a:pt x="544" y="1499"/>
                </a:lnTo>
                <a:lnTo>
                  <a:pt x="539" y="1506"/>
                </a:lnTo>
                <a:lnTo>
                  <a:pt x="530" y="1521"/>
                </a:lnTo>
                <a:lnTo>
                  <a:pt x="525" y="1537"/>
                </a:lnTo>
                <a:lnTo>
                  <a:pt x="520" y="1538"/>
                </a:lnTo>
                <a:lnTo>
                  <a:pt x="518" y="1540"/>
                </a:lnTo>
                <a:lnTo>
                  <a:pt x="516" y="1542"/>
                </a:lnTo>
                <a:lnTo>
                  <a:pt x="518" y="1544"/>
                </a:lnTo>
                <a:lnTo>
                  <a:pt x="515" y="1544"/>
                </a:lnTo>
                <a:lnTo>
                  <a:pt x="513" y="1542"/>
                </a:lnTo>
                <a:lnTo>
                  <a:pt x="508" y="1537"/>
                </a:lnTo>
                <a:lnTo>
                  <a:pt x="503" y="1532"/>
                </a:lnTo>
                <a:lnTo>
                  <a:pt x="501" y="1530"/>
                </a:lnTo>
                <a:lnTo>
                  <a:pt x="498" y="1530"/>
                </a:lnTo>
                <a:lnTo>
                  <a:pt x="494" y="1532"/>
                </a:lnTo>
                <a:lnTo>
                  <a:pt x="491" y="1533"/>
                </a:lnTo>
                <a:lnTo>
                  <a:pt x="487" y="1537"/>
                </a:lnTo>
                <a:lnTo>
                  <a:pt x="484" y="1537"/>
                </a:lnTo>
                <a:lnTo>
                  <a:pt x="481" y="1537"/>
                </a:lnTo>
                <a:lnTo>
                  <a:pt x="479" y="1538"/>
                </a:lnTo>
                <a:lnTo>
                  <a:pt x="477" y="1544"/>
                </a:lnTo>
                <a:lnTo>
                  <a:pt x="476" y="1549"/>
                </a:lnTo>
                <a:lnTo>
                  <a:pt x="474" y="1550"/>
                </a:lnTo>
                <a:lnTo>
                  <a:pt x="470" y="1550"/>
                </a:lnTo>
                <a:lnTo>
                  <a:pt x="465" y="1561"/>
                </a:lnTo>
                <a:lnTo>
                  <a:pt x="460" y="1571"/>
                </a:lnTo>
                <a:lnTo>
                  <a:pt x="458" y="1585"/>
                </a:lnTo>
                <a:lnTo>
                  <a:pt x="457" y="1598"/>
                </a:lnTo>
                <a:lnTo>
                  <a:pt x="453" y="1626"/>
                </a:lnTo>
                <a:lnTo>
                  <a:pt x="450" y="1653"/>
                </a:lnTo>
                <a:lnTo>
                  <a:pt x="453" y="1660"/>
                </a:lnTo>
                <a:lnTo>
                  <a:pt x="457" y="1667"/>
                </a:lnTo>
                <a:lnTo>
                  <a:pt x="458" y="1675"/>
                </a:lnTo>
                <a:lnTo>
                  <a:pt x="460" y="1679"/>
                </a:lnTo>
                <a:lnTo>
                  <a:pt x="464" y="1680"/>
                </a:lnTo>
                <a:lnTo>
                  <a:pt x="465" y="1675"/>
                </a:lnTo>
                <a:lnTo>
                  <a:pt x="467" y="1673"/>
                </a:lnTo>
                <a:lnTo>
                  <a:pt x="470" y="1673"/>
                </a:lnTo>
                <a:lnTo>
                  <a:pt x="470" y="1667"/>
                </a:lnTo>
                <a:lnTo>
                  <a:pt x="472" y="1661"/>
                </a:lnTo>
                <a:lnTo>
                  <a:pt x="474" y="1660"/>
                </a:lnTo>
                <a:lnTo>
                  <a:pt x="477" y="1660"/>
                </a:lnTo>
                <a:lnTo>
                  <a:pt x="486" y="1660"/>
                </a:lnTo>
                <a:lnTo>
                  <a:pt x="493" y="1658"/>
                </a:lnTo>
                <a:lnTo>
                  <a:pt x="498" y="1655"/>
                </a:lnTo>
                <a:lnTo>
                  <a:pt x="505" y="1653"/>
                </a:lnTo>
                <a:lnTo>
                  <a:pt x="506" y="1648"/>
                </a:lnTo>
                <a:lnTo>
                  <a:pt x="508" y="1646"/>
                </a:lnTo>
                <a:lnTo>
                  <a:pt x="511" y="1646"/>
                </a:lnTo>
                <a:lnTo>
                  <a:pt x="513" y="1641"/>
                </a:lnTo>
                <a:lnTo>
                  <a:pt x="515" y="1639"/>
                </a:lnTo>
                <a:lnTo>
                  <a:pt x="518" y="1639"/>
                </a:lnTo>
                <a:lnTo>
                  <a:pt x="522" y="1639"/>
                </a:lnTo>
                <a:lnTo>
                  <a:pt x="523" y="1641"/>
                </a:lnTo>
                <a:lnTo>
                  <a:pt x="525" y="1646"/>
                </a:lnTo>
                <a:lnTo>
                  <a:pt x="530" y="1648"/>
                </a:lnTo>
                <a:lnTo>
                  <a:pt x="532" y="1650"/>
                </a:lnTo>
                <a:lnTo>
                  <a:pt x="532" y="1653"/>
                </a:lnTo>
                <a:lnTo>
                  <a:pt x="537" y="1648"/>
                </a:lnTo>
                <a:lnTo>
                  <a:pt x="542" y="1643"/>
                </a:lnTo>
                <a:lnTo>
                  <a:pt x="544" y="1634"/>
                </a:lnTo>
                <a:lnTo>
                  <a:pt x="545" y="1626"/>
                </a:lnTo>
                <a:lnTo>
                  <a:pt x="540" y="1624"/>
                </a:lnTo>
                <a:lnTo>
                  <a:pt x="539" y="1622"/>
                </a:lnTo>
                <a:lnTo>
                  <a:pt x="539" y="1619"/>
                </a:lnTo>
                <a:lnTo>
                  <a:pt x="537" y="1615"/>
                </a:lnTo>
                <a:lnTo>
                  <a:pt x="533" y="1615"/>
                </a:lnTo>
                <a:lnTo>
                  <a:pt x="530" y="1617"/>
                </a:lnTo>
                <a:lnTo>
                  <a:pt x="525" y="1619"/>
                </a:lnTo>
                <a:lnTo>
                  <a:pt x="523" y="1622"/>
                </a:lnTo>
                <a:lnTo>
                  <a:pt x="522" y="1624"/>
                </a:lnTo>
                <a:lnTo>
                  <a:pt x="520" y="1622"/>
                </a:lnTo>
                <a:lnTo>
                  <a:pt x="518" y="1619"/>
                </a:lnTo>
                <a:lnTo>
                  <a:pt x="518" y="1605"/>
                </a:lnTo>
                <a:lnTo>
                  <a:pt x="518" y="1591"/>
                </a:lnTo>
                <a:lnTo>
                  <a:pt x="520" y="1586"/>
                </a:lnTo>
                <a:lnTo>
                  <a:pt x="522" y="1581"/>
                </a:lnTo>
                <a:lnTo>
                  <a:pt x="527" y="1579"/>
                </a:lnTo>
                <a:lnTo>
                  <a:pt x="532" y="1578"/>
                </a:lnTo>
                <a:lnTo>
                  <a:pt x="545" y="1578"/>
                </a:lnTo>
                <a:lnTo>
                  <a:pt x="547" y="1573"/>
                </a:lnTo>
                <a:lnTo>
                  <a:pt x="549" y="1571"/>
                </a:lnTo>
                <a:lnTo>
                  <a:pt x="552" y="1571"/>
                </a:lnTo>
                <a:lnTo>
                  <a:pt x="552" y="1568"/>
                </a:lnTo>
                <a:lnTo>
                  <a:pt x="556" y="1566"/>
                </a:lnTo>
                <a:lnTo>
                  <a:pt x="563" y="1566"/>
                </a:lnTo>
                <a:lnTo>
                  <a:pt x="569" y="1568"/>
                </a:lnTo>
                <a:lnTo>
                  <a:pt x="573" y="1571"/>
                </a:lnTo>
                <a:lnTo>
                  <a:pt x="573" y="1574"/>
                </a:lnTo>
                <a:lnTo>
                  <a:pt x="573" y="1578"/>
                </a:lnTo>
                <a:lnTo>
                  <a:pt x="573" y="1581"/>
                </a:lnTo>
                <a:lnTo>
                  <a:pt x="573" y="1585"/>
                </a:lnTo>
                <a:lnTo>
                  <a:pt x="576" y="1586"/>
                </a:lnTo>
                <a:lnTo>
                  <a:pt x="578" y="1588"/>
                </a:lnTo>
                <a:lnTo>
                  <a:pt x="580" y="1591"/>
                </a:lnTo>
                <a:lnTo>
                  <a:pt x="580" y="1593"/>
                </a:lnTo>
                <a:lnTo>
                  <a:pt x="581" y="1612"/>
                </a:lnTo>
                <a:lnTo>
                  <a:pt x="580" y="1620"/>
                </a:lnTo>
                <a:lnTo>
                  <a:pt x="578" y="1629"/>
                </a:lnTo>
                <a:lnTo>
                  <a:pt x="576" y="1632"/>
                </a:lnTo>
                <a:lnTo>
                  <a:pt x="571" y="1643"/>
                </a:lnTo>
                <a:lnTo>
                  <a:pt x="568" y="1648"/>
                </a:lnTo>
                <a:lnTo>
                  <a:pt x="566" y="1653"/>
                </a:lnTo>
                <a:lnTo>
                  <a:pt x="573" y="1651"/>
                </a:lnTo>
                <a:lnTo>
                  <a:pt x="580" y="1650"/>
                </a:lnTo>
                <a:lnTo>
                  <a:pt x="585" y="1646"/>
                </a:lnTo>
                <a:lnTo>
                  <a:pt x="593" y="1646"/>
                </a:lnTo>
                <a:lnTo>
                  <a:pt x="597" y="1641"/>
                </a:lnTo>
                <a:lnTo>
                  <a:pt x="600" y="1636"/>
                </a:lnTo>
                <a:lnTo>
                  <a:pt x="605" y="1632"/>
                </a:lnTo>
                <a:lnTo>
                  <a:pt x="614" y="1632"/>
                </a:lnTo>
                <a:lnTo>
                  <a:pt x="614" y="1638"/>
                </a:lnTo>
                <a:lnTo>
                  <a:pt x="614" y="1643"/>
                </a:lnTo>
                <a:lnTo>
                  <a:pt x="619" y="1648"/>
                </a:lnTo>
                <a:lnTo>
                  <a:pt x="621" y="1655"/>
                </a:lnTo>
                <a:lnTo>
                  <a:pt x="622" y="1660"/>
                </a:lnTo>
                <a:lnTo>
                  <a:pt x="621" y="1667"/>
                </a:lnTo>
                <a:lnTo>
                  <a:pt x="621" y="1672"/>
                </a:lnTo>
                <a:lnTo>
                  <a:pt x="622" y="1675"/>
                </a:lnTo>
                <a:lnTo>
                  <a:pt x="626" y="1677"/>
                </a:lnTo>
                <a:lnTo>
                  <a:pt x="629" y="1679"/>
                </a:lnTo>
                <a:lnTo>
                  <a:pt x="638" y="1680"/>
                </a:lnTo>
                <a:lnTo>
                  <a:pt x="639" y="1684"/>
                </a:lnTo>
                <a:lnTo>
                  <a:pt x="641" y="1687"/>
                </a:lnTo>
                <a:lnTo>
                  <a:pt x="646" y="1687"/>
                </a:lnTo>
                <a:lnTo>
                  <a:pt x="650" y="1690"/>
                </a:lnTo>
                <a:lnTo>
                  <a:pt x="651" y="1694"/>
                </a:lnTo>
                <a:lnTo>
                  <a:pt x="651" y="1697"/>
                </a:lnTo>
                <a:lnTo>
                  <a:pt x="653" y="1702"/>
                </a:lnTo>
                <a:lnTo>
                  <a:pt x="655" y="1711"/>
                </a:lnTo>
                <a:lnTo>
                  <a:pt x="658" y="1718"/>
                </a:lnTo>
                <a:lnTo>
                  <a:pt x="656" y="1723"/>
                </a:lnTo>
                <a:lnTo>
                  <a:pt x="655" y="1728"/>
                </a:lnTo>
                <a:lnTo>
                  <a:pt x="655" y="1731"/>
                </a:lnTo>
                <a:lnTo>
                  <a:pt x="655" y="1742"/>
                </a:lnTo>
                <a:lnTo>
                  <a:pt x="656" y="1745"/>
                </a:lnTo>
                <a:lnTo>
                  <a:pt x="658" y="1748"/>
                </a:lnTo>
                <a:lnTo>
                  <a:pt x="660" y="1752"/>
                </a:lnTo>
                <a:lnTo>
                  <a:pt x="662" y="1755"/>
                </a:lnTo>
                <a:lnTo>
                  <a:pt x="662" y="1759"/>
                </a:lnTo>
                <a:lnTo>
                  <a:pt x="663" y="1760"/>
                </a:lnTo>
                <a:lnTo>
                  <a:pt x="668" y="1762"/>
                </a:lnTo>
                <a:lnTo>
                  <a:pt x="679" y="1769"/>
                </a:lnTo>
                <a:lnTo>
                  <a:pt x="689" y="1776"/>
                </a:lnTo>
                <a:lnTo>
                  <a:pt x="692" y="1776"/>
                </a:lnTo>
                <a:lnTo>
                  <a:pt x="699" y="1776"/>
                </a:lnTo>
                <a:lnTo>
                  <a:pt x="704" y="1771"/>
                </a:lnTo>
                <a:lnTo>
                  <a:pt x="711" y="1765"/>
                </a:lnTo>
                <a:lnTo>
                  <a:pt x="725" y="1757"/>
                </a:lnTo>
                <a:lnTo>
                  <a:pt x="726" y="1755"/>
                </a:lnTo>
                <a:lnTo>
                  <a:pt x="730" y="1755"/>
                </a:lnTo>
                <a:lnTo>
                  <a:pt x="732" y="1755"/>
                </a:lnTo>
                <a:lnTo>
                  <a:pt x="733" y="1754"/>
                </a:lnTo>
                <a:lnTo>
                  <a:pt x="735" y="1748"/>
                </a:lnTo>
                <a:lnTo>
                  <a:pt x="737" y="1735"/>
                </a:lnTo>
                <a:lnTo>
                  <a:pt x="738" y="1730"/>
                </a:lnTo>
                <a:lnTo>
                  <a:pt x="740" y="1728"/>
                </a:lnTo>
                <a:lnTo>
                  <a:pt x="743" y="1728"/>
                </a:lnTo>
                <a:lnTo>
                  <a:pt x="750" y="1725"/>
                </a:lnTo>
                <a:lnTo>
                  <a:pt x="755" y="1723"/>
                </a:lnTo>
                <a:lnTo>
                  <a:pt x="759" y="1725"/>
                </a:lnTo>
                <a:lnTo>
                  <a:pt x="761" y="1726"/>
                </a:lnTo>
                <a:lnTo>
                  <a:pt x="764" y="1735"/>
                </a:lnTo>
                <a:lnTo>
                  <a:pt x="771" y="1735"/>
                </a:lnTo>
                <a:lnTo>
                  <a:pt x="774" y="1738"/>
                </a:lnTo>
                <a:lnTo>
                  <a:pt x="776" y="1743"/>
                </a:lnTo>
                <a:lnTo>
                  <a:pt x="778" y="1748"/>
                </a:lnTo>
                <a:lnTo>
                  <a:pt x="779" y="1754"/>
                </a:lnTo>
                <a:lnTo>
                  <a:pt x="781" y="1757"/>
                </a:lnTo>
                <a:lnTo>
                  <a:pt x="788" y="1762"/>
                </a:lnTo>
                <a:lnTo>
                  <a:pt x="795" y="1767"/>
                </a:lnTo>
                <a:lnTo>
                  <a:pt x="796" y="1771"/>
                </a:lnTo>
                <a:lnTo>
                  <a:pt x="798" y="1776"/>
                </a:lnTo>
                <a:lnTo>
                  <a:pt x="803" y="1772"/>
                </a:lnTo>
                <a:lnTo>
                  <a:pt x="808" y="1769"/>
                </a:lnTo>
                <a:lnTo>
                  <a:pt x="812" y="1764"/>
                </a:lnTo>
                <a:lnTo>
                  <a:pt x="818" y="1762"/>
                </a:lnTo>
                <a:lnTo>
                  <a:pt x="820" y="1760"/>
                </a:lnTo>
                <a:lnTo>
                  <a:pt x="822" y="1759"/>
                </a:lnTo>
                <a:lnTo>
                  <a:pt x="825" y="1755"/>
                </a:lnTo>
                <a:lnTo>
                  <a:pt x="830" y="1754"/>
                </a:lnTo>
                <a:lnTo>
                  <a:pt x="832" y="1752"/>
                </a:lnTo>
                <a:lnTo>
                  <a:pt x="832" y="1748"/>
                </a:lnTo>
                <a:lnTo>
                  <a:pt x="834" y="1743"/>
                </a:lnTo>
                <a:lnTo>
                  <a:pt x="836" y="1742"/>
                </a:lnTo>
                <a:lnTo>
                  <a:pt x="839" y="1742"/>
                </a:lnTo>
                <a:lnTo>
                  <a:pt x="854" y="1736"/>
                </a:lnTo>
                <a:lnTo>
                  <a:pt x="873" y="1731"/>
                </a:lnTo>
                <a:lnTo>
                  <a:pt x="892" y="1728"/>
                </a:lnTo>
                <a:lnTo>
                  <a:pt x="914" y="1728"/>
                </a:lnTo>
                <a:lnTo>
                  <a:pt x="916" y="1723"/>
                </a:lnTo>
                <a:lnTo>
                  <a:pt x="917" y="1721"/>
                </a:lnTo>
                <a:lnTo>
                  <a:pt x="921" y="1721"/>
                </a:lnTo>
                <a:lnTo>
                  <a:pt x="921" y="1716"/>
                </a:lnTo>
                <a:lnTo>
                  <a:pt x="921" y="1711"/>
                </a:lnTo>
                <a:lnTo>
                  <a:pt x="924" y="1709"/>
                </a:lnTo>
                <a:lnTo>
                  <a:pt x="926" y="1707"/>
                </a:lnTo>
                <a:lnTo>
                  <a:pt x="934" y="1704"/>
                </a:lnTo>
                <a:lnTo>
                  <a:pt x="938" y="1702"/>
                </a:lnTo>
                <a:lnTo>
                  <a:pt x="941" y="1701"/>
                </a:lnTo>
                <a:lnTo>
                  <a:pt x="955" y="1701"/>
                </a:lnTo>
                <a:lnTo>
                  <a:pt x="957" y="1696"/>
                </a:lnTo>
                <a:lnTo>
                  <a:pt x="958" y="1694"/>
                </a:lnTo>
                <a:lnTo>
                  <a:pt x="962" y="1694"/>
                </a:lnTo>
                <a:lnTo>
                  <a:pt x="975" y="1692"/>
                </a:lnTo>
                <a:lnTo>
                  <a:pt x="987" y="1694"/>
                </a:lnTo>
                <a:lnTo>
                  <a:pt x="1011" y="1696"/>
                </a:lnTo>
                <a:lnTo>
                  <a:pt x="1030" y="1702"/>
                </a:lnTo>
                <a:lnTo>
                  <a:pt x="1050" y="1707"/>
                </a:lnTo>
                <a:lnTo>
                  <a:pt x="1061" y="1709"/>
                </a:lnTo>
                <a:lnTo>
                  <a:pt x="1069" y="1707"/>
                </a:lnTo>
                <a:lnTo>
                  <a:pt x="1084" y="1704"/>
                </a:lnTo>
                <a:lnTo>
                  <a:pt x="1100" y="1701"/>
                </a:lnTo>
                <a:lnTo>
                  <a:pt x="1108" y="1701"/>
                </a:lnTo>
                <a:lnTo>
                  <a:pt x="1119" y="1701"/>
                </a:lnTo>
                <a:lnTo>
                  <a:pt x="1120" y="1694"/>
                </a:lnTo>
                <a:lnTo>
                  <a:pt x="1124" y="1689"/>
                </a:lnTo>
                <a:lnTo>
                  <a:pt x="1126" y="1682"/>
                </a:lnTo>
                <a:lnTo>
                  <a:pt x="1126" y="1673"/>
                </a:lnTo>
                <a:lnTo>
                  <a:pt x="1122" y="1673"/>
                </a:lnTo>
                <a:lnTo>
                  <a:pt x="1120" y="1670"/>
                </a:lnTo>
                <a:lnTo>
                  <a:pt x="1122" y="1668"/>
                </a:lnTo>
                <a:lnTo>
                  <a:pt x="1126" y="1667"/>
                </a:lnTo>
                <a:lnTo>
                  <a:pt x="1132" y="1667"/>
                </a:lnTo>
                <a:lnTo>
                  <a:pt x="1132" y="1663"/>
                </a:lnTo>
                <a:lnTo>
                  <a:pt x="1136" y="1661"/>
                </a:lnTo>
                <a:lnTo>
                  <a:pt x="1137" y="1663"/>
                </a:lnTo>
                <a:lnTo>
                  <a:pt x="1139" y="1667"/>
                </a:lnTo>
                <a:lnTo>
                  <a:pt x="1148" y="1672"/>
                </a:lnTo>
                <a:lnTo>
                  <a:pt x="1156" y="1679"/>
                </a:lnTo>
                <a:lnTo>
                  <a:pt x="1170" y="1694"/>
                </a:lnTo>
                <a:lnTo>
                  <a:pt x="1177" y="1702"/>
                </a:lnTo>
                <a:lnTo>
                  <a:pt x="1184" y="1709"/>
                </a:lnTo>
                <a:lnTo>
                  <a:pt x="1194" y="1713"/>
                </a:lnTo>
                <a:lnTo>
                  <a:pt x="1207" y="1714"/>
                </a:lnTo>
                <a:lnTo>
                  <a:pt x="1207" y="1701"/>
                </a:lnTo>
                <a:lnTo>
                  <a:pt x="1207" y="1687"/>
                </a:lnTo>
                <a:lnTo>
                  <a:pt x="1209" y="1682"/>
                </a:lnTo>
                <a:lnTo>
                  <a:pt x="1211" y="1677"/>
                </a:lnTo>
                <a:lnTo>
                  <a:pt x="1216" y="1675"/>
                </a:lnTo>
                <a:lnTo>
                  <a:pt x="1221" y="1673"/>
                </a:lnTo>
                <a:lnTo>
                  <a:pt x="1233" y="1682"/>
                </a:lnTo>
                <a:lnTo>
                  <a:pt x="1243" y="1692"/>
                </a:lnTo>
                <a:lnTo>
                  <a:pt x="1254" y="1702"/>
                </a:lnTo>
                <a:lnTo>
                  <a:pt x="1262" y="1714"/>
                </a:lnTo>
                <a:lnTo>
                  <a:pt x="1259" y="1716"/>
                </a:lnTo>
                <a:lnTo>
                  <a:pt x="1257" y="1719"/>
                </a:lnTo>
                <a:lnTo>
                  <a:pt x="1255" y="1723"/>
                </a:lnTo>
                <a:lnTo>
                  <a:pt x="1255" y="1728"/>
                </a:lnTo>
                <a:lnTo>
                  <a:pt x="1264" y="1728"/>
                </a:lnTo>
                <a:lnTo>
                  <a:pt x="1272" y="1728"/>
                </a:lnTo>
                <a:lnTo>
                  <a:pt x="1276" y="1728"/>
                </a:lnTo>
                <a:lnTo>
                  <a:pt x="1281" y="1728"/>
                </a:lnTo>
                <a:lnTo>
                  <a:pt x="1286" y="1730"/>
                </a:lnTo>
                <a:lnTo>
                  <a:pt x="1294" y="1733"/>
                </a:lnTo>
                <a:lnTo>
                  <a:pt x="1301" y="1736"/>
                </a:lnTo>
                <a:lnTo>
                  <a:pt x="1305" y="1736"/>
                </a:lnTo>
                <a:lnTo>
                  <a:pt x="1310" y="1735"/>
                </a:lnTo>
                <a:lnTo>
                  <a:pt x="1312" y="1736"/>
                </a:lnTo>
                <a:lnTo>
                  <a:pt x="1320" y="1742"/>
                </a:lnTo>
                <a:lnTo>
                  <a:pt x="1323" y="1742"/>
                </a:lnTo>
                <a:lnTo>
                  <a:pt x="1330" y="1738"/>
                </a:lnTo>
                <a:lnTo>
                  <a:pt x="1332" y="1738"/>
                </a:lnTo>
                <a:lnTo>
                  <a:pt x="1335" y="1733"/>
                </a:lnTo>
                <a:lnTo>
                  <a:pt x="1339" y="1733"/>
                </a:lnTo>
                <a:lnTo>
                  <a:pt x="1342" y="1733"/>
                </a:lnTo>
                <a:lnTo>
                  <a:pt x="1347" y="1736"/>
                </a:lnTo>
                <a:lnTo>
                  <a:pt x="1354" y="1740"/>
                </a:lnTo>
                <a:lnTo>
                  <a:pt x="1359" y="1742"/>
                </a:lnTo>
                <a:lnTo>
                  <a:pt x="1361" y="1740"/>
                </a:lnTo>
                <a:lnTo>
                  <a:pt x="1363" y="1738"/>
                </a:lnTo>
                <a:lnTo>
                  <a:pt x="1364" y="1735"/>
                </a:lnTo>
                <a:lnTo>
                  <a:pt x="1366" y="1731"/>
                </a:lnTo>
                <a:lnTo>
                  <a:pt x="1369" y="1730"/>
                </a:lnTo>
                <a:lnTo>
                  <a:pt x="1373" y="1730"/>
                </a:lnTo>
                <a:lnTo>
                  <a:pt x="1376" y="1731"/>
                </a:lnTo>
                <a:lnTo>
                  <a:pt x="1380" y="1733"/>
                </a:lnTo>
                <a:lnTo>
                  <a:pt x="1383" y="1735"/>
                </a:lnTo>
                <a:lnTo>
                  <a:pt x="1387" y="1740"/>
                </a:lnTo>
                <a:lnTo>
                  <a:pt x="1388" y="1740"/>
                </a:lnTo>
                <a:lnTo>
                  <a:pt x="1398" y="1742"/>
                </a:lnTo>
                <a:lnTo>
                  <a:pt x="1412" y="1742"/>
                </a:lnTo>
                <a:lnTo>
                  <a:pt x="1412" y="1750"/>
                </a:lnTo>
                <a:lnTo>
                  <a:pt x="1414" y="1757"/>
                </a:lnTo>
                <a:lnTo>
                  <a:pt x="1416" y="1764"/>
                </a:lnTo>
                <a:lnTo>
                  <a:pt x="1419" y="1769"/>
                </a:lnTo>
                <a:lnTo>
                  <a:pt x="1412" y="1769"/>
                </a:lnTo>
                <a:lnTo>
                  <a:pt x="1405" y="1769"/>
                </a:lnTo>
                <a:lnTo>
                  <a:pt x="1395" y="1772"/>
                </a:lnTo>
                <a:lnTo>
                  <a:pt x="1387" y="1779"/>
                </a:lnTo>
                <a:lnTo>
                  <a:pt x="1378" y="1783"/>
                </a:lnTo>
                <a:lnTo>
                  <a:pt x="1303" y="1783"/>
                </a:lnTo>
                <a:lnTo>
                  <a:pt x="1305" y="1791"/>
                </a:lnTo>
                <a:lnTo>
                  <a:pt x="1306" y="1800"/>
                </a:lnTo>
                <a:lnTo>
                  <a:pt x="1310" y="1805"/>
                </a:lnTo>
                <a:lnTo>
                  <a:pt x="1317" y="1810"/>
                </a:lnTo>
                <a:lnTo>
                  <a:pt x="1317" y="1815"/>
                </a:lnTo>
                <a:lnTo>
                  <a:pt x="1320" y="1817"/>
                </a:lnTo>
                <a:lnTo>
                  <a:pt x="1325" y="1822"/>
                </a:lnTo>
                <a:lnTo>
                  <a:pt x="1329" y="1823"/>
                </a:lnTo>
                <a:lnTo>
                  <a:pt x="1330" y="1827"/>
                </a:lnTo>
                <a:lnTo>
                  <a:pt x="1330" y="1832"/>
                </a:lnTo>
                <a:lnTo>
                  <a:pt x="1330" y="1837"/>
                </a:lnTo>
                <a:lnTo>
                  <a:pt x="1310" y="1837"/>
                </a:lnTo>
                <a:lnTo>
                  <a:pt x="1308" y="1840"/>
                </a:lnTo>
                <a:lnTo>
                  <a:pt x="1306" y="1842"/>
                </a:lnTo>
                <a:lnTo>
                  <a:pt x="1303" y="1840"/>
                </a:lnTo>
                <a:lnTo>
                  <a:pt x="1303" y="1837"/>
                </a:lnTo>
                <a:lnTo>
                  <a:pt x="1294" y="1835"/>
                </a:lnTo>
                <a:lnTo>
                  <a:pt x="1289" y="1834"/>
                </a:lnTo>
                <a:lnTo>
                  <a:pt x="1284" y="1830"/>
                </a:lnTo>
                <a:lnTo>
                  <a:pt x="1276" y="1830"/>
                </a:lnTo>
                <a:lnTo>
                  <a:pt x="1272" y="1823"/>
                </a:lnTo>
                <a:lnTo>
                  <a:pt x="1269" y="1818"/>
                </a:lnTo>
                <a:lnTo>
                  <a:pt x="1259" y="1810"/>
                </a:lnTo>
                <a:lnTo>
                  <a:pt x="1248" y="1801"/>
                </a:lnTo>
                <a:lnTo>
                  <a:pt x="1245" y="1796"/>
                </a:lnTo>
                <a:lnTo>
                  <a:pt x="1242" y="1789"/>
                </a:lnTo>
                <a:lnTo>
                  <a:pt x="1228" y="1789"/>
                </a:lnTo>
                <a:lnTo>
                  <a:pt x="1216" y="1786"/>
                </a:lnTo>
                <a:lnTo>
                  <a:pt x="1192" y="1781"/>
                </a:lnTo>
                <a:lnTo>
                  <a:pt x="1180" y="1777"/>
                </a:lnTo>
                <a:lnTo>
                  <a:pt x="1168" y="1776"/>
                </a:lnTo>
                <a:lnTo>
                  <a:pt x="1155" y="1774"/>
                </a:lnTo>
                <a:lnTo>
                  <a:pt x="1139" y="1776"/>
                </a:lnTo>
                <a:lnTo>
                  <a:pt x="1139" y="1772"/>
                </a:lnTo>
                <a:lnTo>
                  <a:pt x="1137" y="1771"/>
                </a:lnTo>
                <a:lnTo>
                  <a:pt x="1132" y="1769"/>
                </a:lnTo>
                <a:lnTo>
                  <a:pt x="1131" y="1772"/>
                </a:lnTo>
                <a:lnTo>
                  <a:pt x="1129" y="1774"/>
                </a:lnTo>
                <a:lnTo>
                  <a:pt x="1127" y="1772"/>
                </a:lnTo>
                <a:lnTo>
                  <a:pt x="1126" y="1769"/>
                </a:lnTo>
                <a:lnTo>
                  <a:pt x="1124" y="1767"/>
                </a:lnTo>
                <a:lnTo>
                  <a:pt x="1120" y="1765"/>
                </a:lnTo>
                <a:lnTo>
                  <a:pt x="1110" y="1765"/>
                </a:lnTo>
                <a:lnTo>
                  <a:pt x="1100" y="1765"/>
                </a:lnTo>
                <a:lnTo>
                  <a:pt x="1091" y="1765"/>
                </a:lnTo>
                <a:lnTo>
                  <a:pt x="1088" y="1764"/>
                </a:lnTo>
                <a:lnTo>
                  <a:pt x="1084" y="1759"/>
                </a:lnTo>
                <a:lnTo>
                  <a:pt x="1081" y="1755"/>
                </a:lnTo>
                <a:lnTo>
                  <a:pt x="1073" y="1752"/>
                </a:lnTo>
                <a:lnTo>
                  <a:pt x="1066" y="1750"/>
                </a:lnTo>
                <a:lnTo>
                  <a:pt x="1062" y="1750"/>
                </a:lnTo>
                <a:lnTo>
                  <a:pt x="1061" y="1748"/>
                </a:lnTo>
                <a:lnTo>
                  <a:pt x="1057" y="1748"/>
                </a:lnTo>
                <a:lnTo>
                  <a:pt x="1047" y="1748"/>
                </a:lnTo>
                <a:lnTo>
                  <a:pt x="1037" y="1748"/>
                </a:lnTo>
                <a:lnTo>
                  <a:pt x="1037" y="1745"/>
                </a:lnTo>
                <a:lnTo>
                  <a:pt x="1033" y="1743"/>
                </a:lnTo>
                <a:lnTo>
                  <a:pt x="1027" y="1742"/>
                </a:lnTo>
                <a:lnTo>
                  <a:pt x="1021" y="1738"/>
                </a:lnTo>
                <a:lnTo>
                  <a:pt x="1013" y="1730"/>
                </a:lnTo>
                <a:lnTo>
                  <a:pt x="1009" y="1730"/>
                </a:lnTo>
                <a:lnTo>
                  <a:pt x="1006" y="1730"/>
                </a:lnTo>
                <a:lnTo>
                  <a:pt x="1001" y="1730"/>
                </a:lnTo>
                <a:lnTo>
                  <a:pt x="994" y="1726"/>
                </a:lnTo>
                <a:lnTo>
                  <a:pt x="984" y="1723"/>
                </a:lnTo>
                <a:lnTo>
                  <a:pt x="980" y="1721"/>
                </a:lnTo>
                <a:lnTo>
                  <a:pt x="974" y="1721"/>
                </a:lnTo>
                <a:lnTo>
                  <a:pt x="970" y="1721"/>
                </a:lnTo>
                <a:lnTo>
                  <a:pt x="957" y="1718"/>
                </a:lnTo>
                <a:lnTo>
                  <a:pt x="943" y="1714"/>
                </a:lnTo>
                <a:lnTo>
                  <a:pt x="938" y="1714"/>
                </a:lnTo>
                <a:lnTo>
                  <a:pt x="936" y="1716"/>
                </a:lnTo>
                <a:lnTo>
                  <a:pt x="934" y="1718"/>
                </a:lnTo>
                <a:lnTo>
                  <a:pt x="926" y="1730"/>
                </a:lnTo>
                <a:lnTo>
                  <a:pt x="917" y="1740"/>
                </a:lnTo>
                <a:lnTo>
                  <a:pt x="916" y="1742"/>
                </a:lnTo>
                <a:lnTo>
                  <a:pt x="911" y="1747"/>
                </a:lnTo>
                <a:lnTo>
                  <a:pt x="905" y="1750"/>
                </a:lnTo>
                <a:lnTo>
                  <a:pt x="900" y="1752"/>
                </a:lnTo>
                <a:lnTo>
                  <a:pt x="895" y="1757"/>
                </a:lnTo>
                <a:lnTo>
                  <a:pt x="894" y="1760"/>
                </a:lnTo>
                <a:lnTo>
                  <a:pt x="890" y="1767"/>
                </a:lnTo>
                <a:lnTo>
                  <a:pt x="888" y="1769"/>
                </a:lnTo>
                <a:lnTo>
                  <a:pt x="885" y="1771"/>
                </a:lnTo>
                <a:lnTo>
                  <a:pt x="878" y="1772"/>
                </a:lnTo>
                <a:lnTo>
                  <a:pt x="875" y="1774"/>
                </a:lnTo>
                <a:lnTo>
                  <a:pt x="871" y="1788"/>
                </a:lnTo>
                <a:lnTo>
                  <a:pt x="871" y="1796"/>
                </a:lnTo>
                <a:lnTo>
                  <a:pt x="873" y="1800"/>
                </a:lnTo>
                <a:lnTo>
                  <a:pt x="875" y="1801"/>
                </a:lnTo>
                <a:lnTo>
                  <a:pt x="871" y="1801"/>
                </a:lnTo>
                <a:lnTo>
                  <a:pt x="868" y="1803"/>
                </a:lnTo>
                <a:lnTo>
                  <a:pt x="858" y="1803"/>
                </a:lnTo>
                <a:lnTo>
                  <a:pt x="847" y="1805"/>
                </a:lnTo>
                <a:lnTo>
                  <a:pt x="841" y="1803"/>
                </a:lnTo>
                <a:lnTo>
                  <a:pt x="837" y="1801"/>
                </a:lnTo>
                <a:lnTo>
                  <a:pt x="834" y="1798"/>
                </a:lnTo>
                <a:lnTo>
                  <a:pt x="832" y="1796"/>
                </a:lnTo>
                <a:lnTo>
                  <a:pt x="818" y="1789"/>
                </a:lnTo>
                <a:lnTo>
                  <a:pt x="817" y="1794"/>
                </a:lnTo>
                <a:lnTo>
                  <a:pt x="815" y="1796"/>
                </a:lnTo>
                <a:lnTo>
                  <a:pt x="813" y="1794"/>
                </a:lnTo>
                <a:lnTo>
                  <a:pt x="810" y="1793"/>
                </a:lnTo>
                <a:lnTo>
                  <a:pt x="807" y="1789"/>
                </a:lnTo>
                <a:lnTo>
                  <a:pt x="801" y="1788"/>
                </a:lnTo>
                <a:lnTo>
                  <a:pt x="796" y="1788"/>
                </a:lnTo>
                <a:lnTo>
                  <a:pt x="791" y="1789"/>
                </a:lnTo>
                <a:lnTo>
                  <a:pt x="786" y="1786"/>
                </a:lnTo>
                <a:lnTo>
                  <a:pt x="781" y="1786"/>
                </a:lnTo>
                <a:lnTo>
                  <a:pt x="771" y="1789"/>
                </a:lnTo>
                <a:lnTo>
                  <a:pt x="767" y="1789"/>
                </a:lnTo>
                <a:lnTo>
                  <a:pt x="764" y="1791"/>
                </a:lnTo>
                <a:lnTo>
                  <a:pt x="759" y="1796"/>
                </a:lnTo>
                <a:lnTo>
                  <a:pt x="757" y="1803"/>
                </a:lnTo>
                <a:lnTo>
                  <a:pt x="757" y="1812"/>
                </a:lnTo>
                <a:lnTo>
                  <a:pt x="757" y="1829"/>
                </a:lnTo>
                <a:lnTo>
                  <a:pt x="754" y="1837"/>
                </a:lnTo>
                <a:lnTo>
                  <a:pt x="750" y="1844"/>
                </a:lnTo>
                <a:lnTo>
                  <a:pt x="749" y="1851"/>
                </a:lnTo>
                <a:lnTo>
                  <a:pt x="747" y="1858"/>
                </a:lnTo>
                <a:lnTo>
                  <a:pt x="742" y="1869"/>
                </a:lnTo>
                <a:lnTo>
                  <a:pt x="738" y="1883"/>
                </a:lnTo>
                <a:lnTo>
                  <a:pt x="737" y="1890"/>
                </a:lnTo>
                <a:lnTo>
                  <a:pt x="737" y="1898"/>
                </a:lnTo>
                <a:lnTo>
                  <a:pt x="721" y="1909"/>
                </a:lnTo>
                <a:lnTo>
                  <a:pt x="709" y="1922"/>
                </a:lnTo>
                <a:lnTo>
                  <a:pt x="697" y="1936"/>
                </a:lnTo>
                <a:lnTo>
                  <a:pt x="689" y="1953"/>
                </a:lnTo>
                <a:lnTo>
                  <a:pt x="692" y="1958"/>
                </a:lnTo>
                <a:lnTo>
                  <a:pt x="694" y="1965"/>
                </a:lnTo>
                <a:lnTo>
                  <a:pt x="696" y="1967"/>
                </a:lnTo>
                <a:lnTo>
                  <a:pt x="697" y="1975"/>
                </a:lnTo>
                <a:lnTo>
                  <a:pt x="699" y="1980"/>
                </a:lnTo>
                <a:lnTo>
                  <a:pt x="704" y="1982"/>
                </a:lnTo>
                <a:lnTo>
                  <a:pt x="708" y="1984"/>
                </a:lnTo>
                <a:lnTo>
                  <a:pt x="718" y="1982"/>
                </a:lnTo>
                <a:lnTo>
                  <a:pt x="723" y="1982"/>
                </a:lnTo>
                <a:lnTo>
                  <a:pt x="726" y="1982"/>
                </a:lnTo>
                <a:lnTo>
                  <a:pt x="730" y="1984"/>
                </a:lnTo>
                <a:lnTo>
                  <a:pt x="738" y="1987"/>
                </a:lnTo>
                <a:lnTo>
                  <a:pt x="743" y="1989"/>
                </a:lnTo>
                <a:lnTo>
                  <a:pt x="750" y="1987"/>
                </a:lnTo>
                <a:lnTo>
                  <a:pt x="754" y="1994"/>
                </a:lnTo>
                <a:lnTo>
                  <a:pt x="759" y="1999"/>
                </a:lnTo>
                <a:lnTo>
                  <a:pt x="769" y="2009"/>
                </a:lnTo>
                <a:lnTo>
                  <a:pt x="772" y="2016"/>
                </a:lnTo>
                <a:lnTo>
                  <a:pt x="776" y="2023"/>
                </a:lnTo>
                <a:lnTo>
                  <a:pt x="778" y="2031"/>
                </a:lnTo>
                <a:lnTo>
                  <a:pt x="778" y="2042"/>
                </a:lnTo>
                <a:lnTo>
                  <a:pt x="784" y="2040"/>
                </a:lnTo>
                <a:lnTo>
                  <a:pt x="791" y="2040"/>
                </a:lnTo>
                <a:lnTo>
                  <a:pt x="800" y="2043"/>
                </a:lnTo>
                <a:lnTo>
                  <a:pt x="808" y="2047"/>
                </a:lnTo>
                <a:lnTo>
                  <a:pt x="813" y="2049"/>
                </a:lnTo>
                <a:lnTo>
                  <a:pt x="818" y="2049"/>
                </a:lnTo>
                <a:lnTo>
                  <a:pt x="820" y="2052"/>
                </a:lnTo>
                <a:lnTo>
                  <a:pt x="824" y="2054"/>
                </a:lnTo>
                <a:lnTo>
                  <a:pt x="832" y="2055"/>
                </a:lnTo>
                <a:lnTo>
                  <a:pt x="836" y="2062"/>
                </a:lnTo>
                <a:lnTo>
                  <a:pt x="841" y="2069"/>
                </a:lnTo>
                <a:lnTo>
                  <a:pt x="853" y="2079"/>
                </a:lnTo>
                <a:lnTo>
                  <a:pt x="880" y="2096"/>
                </a:lnTo>
                <a:lnTo>
                  <a:pt x="887" y="2110"/>
                </a:lnTo>
                <a:lnTo>
                  <a:pt x="894" y="2124"/>
                </a:lnTo>
                <a:lnTo>
                  <a:pt x="897" y="2129"/>
                </a:lnTo>
                <a:lnTo>
                  <a:pt x="900" y="2134"/>
                </a:lnTo>
                <a:lnTo>
                  <a:pt x="904" y="2137"/>
                </a:lnTo>
                <a:lnTo>
                  <a:pt x="907" y="2144"/>
                </a:lnTo>
                <a:lnTo>
                  <a:pt x="912" y="2146"/>
                </a:lnTo>
                <a:lnTo>
                  <a:pt x="914" y="2148"/>
                </a:lnTo>
                <a:lnTo>
                  <a:pt x="914" y="2151"/>
                </a:lnTo>
                <a:lnTo>
                  <a:pt x="916" y="2154"/>
                </a:lnTo>
                <a:lnTo>
                  <a:pt x="917" y="2158"/>
                </a:lnTo>
                <a:lnTo>
                  <a:pt x="919" y="2161"/>
                </a:lnTo>
                <a:lnTo>
                  <a:pt x="921" y="2165"/>
                </a:lnTo>
                <a:lnTo>
                  <a:pt x="926" y="2166"/>
                </a:lnTo>
                <a:lnTo>
                  <a:pt x="928" y="2168"/>
                </a:lnTo>
                <a:lnTo>
                  <a:pt x="928" y="2172"/>
                </a:lnTo>
                <a:lnTo>
                  <a:pt x="928" y="2178"/>
                </a:lnTo>
                <a:lnTo>
                  <a:pt x="931" y="2180"/>
                </a:lnTo>
                <a:lnTo>
                  <a:pt x="931" y="2182"/>
                </a:lnTo>
                <a:lnTo>
                  <a:pt x="931" y="2183"/>
                </a:lnTo>
                <a:lnTo>
                  <a:pt x="928" y="2185"/>
                </a:lnTo>
                <a:lnTo>
                  <a:pt x="926" y="2194"/>
                </a:lnTo>
                <a:lnTo>
                  <a:pt x="926" y="2197"/>
                </a:lnTo>
                <a:lnTo>
                  <a:pt x="921" y="2214"/>
                </a:lnTo>
                <a:lnTo>
                  <a:pt x="917" y="2221"/>
                </a:lnTo>
                <a:lnTo>
                  <a:pt x="912" y="2226"/>
                </a:lnTo>
                <a:lnTo>
                  <a:pt x="911" y="2229"/>
                </a:lnTo>
                <a:lnTo>
                  <a:pt x="899" y="2247"/>
                </a:lnTo>
                <a:lnTo>
                  <a:pt x="899" y="2250"/>
                </a:lnTo>
                <a:lnTo>
                  <a:pt x="899" y="2257"/>
                </a:lnTo>
                <a:lnTo>
                  <a:pt x="897" y="2260"/>
                </a:lnTo>
                <a:lnTo>
                  <a:pt x="894" y="2260"/>
                </a:lnTo>
                <a:lnTo>
                  <a:pt x="897" y="2265"/>
                </a:lnTo>
                <a:lnTo>
                  <a:pt x="899" y="2270"/>
                </a:lnTo>
                <a:lnTo>
                  <a:pt x="900" y="2276"/>
                </a:lnTo>
                <a:lnTo>
                  <a:pt x="904" y="2279"/>
                </a:lnTo>
                <a:lnTo>
                  <a:pt x="907" y="2281"/>
                </a:lnTo>
                <a:lnTo>
                  <a:pt x="909" y="2289"/>
                </a:lnTo>
                <a:lnTo>
                  <a:pt x="911" y="2296"/>
                </a:lnTo>
                <a:lnTo>
                  <a:pt x="916" y="2303"/>
                </a:lnTo>
                <a:lnTo>
                  <a:pt x="924" y="2310"/>
                </a:lnTo>
                <a:lnTo>
                  <a:pt x="926" y="2313"/>
                </a:lnTo>
                <a:lnTo>
                  <a:pt x="926" y="2320"/>
                </a:lnTo>
                <a:lnTo>
                  <a:pt x="928" y="2325"/>
                </a:lnTo>
                <a:lnTo>
                  <a:pt x="929" y="2330"/>
                </a:lnTo>
                <a:lnTo>
                  <a:pt x="934" y="2334"/>
                </a:lnTo>
                <a:lnTo>
                  <a:pt x="941" y="2339"/>
                </a:lnTo>
                <a:lnTo>
                  <a:pt x="945" y="2342"/>
                </a:lnTo>
                <a:lnTo>
                  <a:pt x="948" y="2347"/>
                </a:lnTo>
                <a:lnTo>
                  <a:pt x="948" y="2351"/>
                </a:lnTo>
                <a:lnTo>
                  <a:pt x="950" y="2362"/>
                </a:lnTo>
                <a:lnTo>
                  <a:pt x="955" y="2373"/>
                </a:lnTo>
                <a:lnTo>
                  <a:pt x="960" y="2385"/>
                </a:lnTo>
                <a:lnTo>
                  <a:pt x="962" y="2397"/>
                </a:lnTo>
                <a:lnTo>
                  <a:pt x="963" y="2400"/>
                </a:lnTo>
                <a:lnTo>
                  <a:pt x="965" y="2402"/>
                </a:lnTo>
                <a:lnTo>
                  <a:pt x="972" y="2403"/>
                </a:lnTo>
                <a:lnTo>
                  <a:pt x="979" y="2405"/>
                </a:lnTo>
                <a:lnTo>
                  <a:pt x="980" y="2407"/>
                </a:lnTo>
                <a:lnTo>
                  <a:pt x="982" y="2410"/>
                </a:lnTo>
                <a:lnTo>
                  <a:pt x="989" y="2410"/>
                </a:lnTo>
                <a:lnTo>
                  <a:pt x="992" y="2414"/>
                </a:lnTo>
                <a:lnTo>
                  <a:pt x="998" y="2415"/>
                </a:lnTo>
                <a:lnTo>
                  <a:pt x="1003" y="2417"/>
                </a:lnTo>
                <a:lnTo>
                  <a:pt x="1006" y="2422"/>
                </a:lnTo>
                <a:lnTo>
                  <a:pt x="1009" y="2426"/>
                </a:lnTo>
                <a:lnTo>
                  <a:pt x="1021" y="2429"/>
                </a:lnTo>
                <a:lnTo>
                  <a:pt x="1033" y="2432"/>
                </a:lnTo>
                <a:lnTo>
                  <a:pt x="1038" y="2434"/>
                </a:lnTo>
                <a:lnTo>
                  <a:pt x="1044" y="2438"/>
                </a:lnTo>
                <a:lnTo>
                  <a:pt x="1045" y="2438"/>
                </a:lnTo>
                <a:lnTo>
                  <a:pt x="1047" y="2436"/>
                </a:lnTo>
                <a:lnTo>
                  <a:pt x="1049" y="2431"/>
                </a:lnTo>
                <a:lnTo>
                  <a:pt x="1050" y="2417"/>
                </a:lnTo>
                <a:lnTo>
                  <a:pt x="1052" y="2414"/>
                </a:lnTo>
                <a:lnTo>
                  <a:pt x="1054" y="2410"/>
                </a:lnTo>
                <a:lnTo>
                  <a:pt x="1055" y="2409"/>
                </a:lnTo>
                <a:lnTo>
                  <a:pt x="1057" y="2403"/>
                </a:lnTo>
                <a:lnTo>
                  <a:pt x="1054" y="2381"/>
                </a:lnTo>
                <a:lnTo>
                  <a:pt x="1050" y="2359"/>
                </a:lnTo>
                <a:lnTo>
                  <a:pt x="1050" y="2334"/>
                </a:lnTo>
                <a:lnTo>
                  <a:pt x="1050" y="2308"/>
                </a:lnTo>
                <a:lnTo>
                  <a:pt x="1057" y="2308"/>
                </a:lnTo>
                <a:lnTo>
                  <a:pt x="1064" y="2308"/>
                </a:lnTo>
                <a:lnTo>
                  <a:pt x="1069" y="2306"/>
                </a:lnTo>
                <a:lnTo>
                  <a:pt x="1071" y="2301"/>
                </a:lnTo>
                <a:lnTo>
                  <a:pt x="1079" y="2306"/>
                </a:lnTo>
                <a:lnTo>
                  <a:pt x="1086" y="2313"/>
                </a:lnTo>
                <a:lnTo>
                  <a:pt x="1090" y="2316"/>
                </a:lnTo>
                <a:lnTo>
                  <a:pt x="1091" y="2322"/>
                </a:lnTo>
                <a:lnTo>
                  <a:pt x="1091" y="2328"/>
                </a:lnTo>
                <a:lnTo>
                  <a:pt x="1091" y="2335"/>
                </a:lnTo>
                <a:lnTo>
                  <a:pt x="1096" y="2337"/>
                </a:lnTo>
                <a:lnTo>
                  <a:pt x="1098" y="2339"/>
                </a:lnTo>
                <a:lnTo>
                  <a:pt x="1098" y="2342"/>
                </a:lnTo>
                <a:lnTo>
                  <a:pt x="1112" y="2349"/>
                </a:lnTo>
                <a:lnTo>
                  <a:pt x="1126" y="2356"/>
                </a:lnTo>
                <a:lnTo>
                  <a:pt x="1132" y="2369"/>
                </a:lnTo>
                <a:lnTo>
                  <a:pt x="1139" y="2383"/>
                </a:lnTo>
                <a:lnTo>
                  <a:pt x="1149" y="2386"/>
                </a:lnTo>
                <a:lnTo>
                  <a:pt x="1156" y="2393"/>
                </a:lnTo>
                <a:lnTo>
                  <a:pt x="1165" y="2398"/>
                </a:lnTo>
                <a:lnTo>
                  <a:pt x="1173" y="2403"/>
                </a:lnTo>
                <a:lnTo>
                  <a:pt x="1177" y="2412"/>
                </a:lnTo>
                <a:lnTo>
                  <a:pt x="1180" y="2420"/>
                </a:lnTo>
                <a:lnTo>
                  <a:pt x="1185" y="2427"/>
                </a:lnTo>
                <a:lnTo>
                  <a:pt x="1189" y="2429"/>
                </a:lnTo>
                <a:lnTo>
                  <a:pt x="1194" y="2431"/>
                </a:lnTo>
                <a:lnTo>
                  <a:pt x="1196" y="2436"/>
                </a:lnTo>
                <a:lnTo>
                  <a:pt x="1197" y="2439"/>
                </a:lnTo>
                <a:lnTo>
                  <a:pt x="1204" y="2444"/>
                </a:lnTo>
                <a:lnTo>
                  <a:pt x="1211" y="2449"/>
                </a:lnTo>
                <a:lnTo>
                  <a:pt x="1213" y="2453"/>
                </a:lnTo>
                <a:lnTo>
                  <a:pt x="1214" y="2458"/>
                </a:lnTo>
                <a:lnTo>
                  <a:pt x="1214" y="2492"/>
                </a:lnTo>
                <a:lnTo>
                  <a:pt x="1209" y="2495"/>
                </a:lnTo>
                <a:lnTo>
                  <a:pt x="1204" y="2499"/>
                </a:lnTo>
                <a:lnTo>
                  <a:pt x="1201" y="2506"/>
                </a:lnTo>
                <a:lnTo>
                  <a:pt x="1201" y="2513"/>
                </a:lnTo>
                <a:lnTo>
                  <a:pt x="1201" y="2521"/>
                </a:lnTo>
                <a:lnTo>
                  <a:pt x="1204" y="2526"/>
                </a:lnTo>
                <a:lnTo>
                  <a:pt x="1209" y="2530"/>
                </a:lnTo>
                <a:lnTo>
                  <a:pt x="1214" y="2533"/>
                </a:lnTo>
                <a:lnTo>
                  <a:pt x="1216" y="2535"/>
                </a:lnTo>
                <a:lnTo>
                  <a:pt x="1218" y="2536"/>
                </a:lnTo>
                <a:lnTo>
                  <a:pt x="1221" y="2540"/>
                </a:lnTo>
                <a:lnTo>
                  <a:pt x="1226" y="2542"/>
                </a:lnTo>
                <a:lnTo>
                  <a:pt x="1228" y="2543"/>
                </a:lnTo>
                <a:lnTo>
                  <a:pt x="1228" y="2547"/>
                </a:lnTo>
                <a:lnTo>
                  <a:pt x="1233" y="2548"/>
                </a:lnTo>
                <a:lnTo>
                  <a:pt x="1238" y="2552"/>
                </a:lnTo>
                <a:lnTo>
                  <a:pt x="1245" y="2560"/>
                </a:lnTo>
                <a:lnTo>
                  <a:pt x="1252" y="2569"/>
                </a:lnTo>
                <a:lnTo>
                  <a:pt x="1257" y="2572"/>
                </a:lnTo>
                <a:lnTo>
                  <a:pt x="1262" y="2574"/>
                </a:lnTo>
                <a:lnTo>
                  <a:pt x="1264" y="2569"/>
                </a:lnTo>
                <a:lnTo>
                  <a:pt x="1265" y="2567"/>
                </a:lnTo>
                <a:lnTo>
                  <a:pt x="1269" y="2567"/>
                </a:lnTo>
                <a:lnTo>
                  <a:pt x="1272" y="2562"/>
                </a:lnTo>
                <a:lnTo>
                  <a:pt x="1276" y="2555"/>
                </a:lnTo>
                <a:lnTo>
                  <a:pt x="1276" y="2547"/>
                </a:lnTo>
                <a:lnTo>
                  <a:pt x="1276" y="2538"/>
                </a:lnTo>
                <a:lnTo>
                  <a:pt x="1274" y="2535"/>
                </a:lnTo>
                <a:lnTo>
                  <a:pt x="1271" y="2523"/>
                </a:lnTo>
                <a:lnTo>
                  <a:pt x="1265" y="2514"/>
                </a:lnTo>
                <a:lnTo>
                  <a:pt x="1259" y="2507"/>
                </a:lnTo>
                <a:lnTo>
                  <a:pt x="1255" y="2506"/>
                </a:lnTo>
                <a:lnTo>
                  <a:pt x="1252" y="2506"/>
                </a:lnTo>
                <a:lnTo>
                  <a:pt x="1250" y="2502"/>
                </a:lnTo>
                <a:lnTo>
                  <a:pt x="1248" y="2499"/>
                </a:lnTo>
                <a:lnTo>
                  <a:pt x="1247" y="2492"/>
                </a:lnTo>
                <a:lnTo>
                  <a:pt x="1248" y="2489"/>
                </a:lnTo>
                <a:lnTo>
                  <a:pt x="1252" y="2487"/>
                </a:lnTo>
                <a:lnTo>
                  <a:pt x="1255" y="2485"/>
                </a:lnTo>
                <a:lnTo>
                  <a:pt x="1259" y="2484"/>
                </a:lnTo>
                <a:lnTo>
                  <a:pt x="1262" y="2482"/>
                </a:lnTo>
                <a:lnTo>
                  <a:pt x="1264" y="2478"/>
                </a:lnTo>
                <a:lnTo>
                  <a:pt x="1262" y="2472"/>
                </a:lnTo>
                <a:lnTo>
                  <a:pt x="1262" y="2465"/>
                </a:lnTo>
                <a:lnTo>
                  <a:pt x="1262" y="2403"/>
                </a:lnTo>
                <a:lnTo>
                  <a:pt x="1267" y="2400"/>
                </a:lnTo>
                <a:lnTo>
                  <a:pt x="1272" y="2397"/>
                </a:lnTo>
                <a:lnTo>
                  <a:pt x="1276" y="2391"/>
                </a:lnTo>
                <a:lnTo>
                  <a:pt x="1283" y="2390"/>
                </a:lnTo>
                <a:lnTo>
                  <a:pt x="1286" y="2388"/>
                </a:lnTo>
                <a:lnTo>
                  <a:pt x="1288" y="2385"/>
                </a:lnTo>
                <a:lnTo>
                  <a:pt x="1289" y="2376"/>
                </a:lnTo>
                <a:lnTo>
                  <a:pt x="1293" y="2376"/>
                </a:lnTo>
                <a:lnTo>
                  <a:pt x="1294" y="2374"/>
                </a:lnTo>
                <a:lnTo>
                  <a:pt x="1296" y="2369"/>
                </a:lnTo>
                <a:lnTo>
                  <a:pt x="1303" y="2369"/>
                </a:lnTo>
                <a:lnTo>
                  <a:pt x="1310" y="2368"/>
                </a:lnTo>
                <a:lnTo>
                  <a:pt x="1322" y="2364"/>
                </a:lnTo>
                <a:lnTo>
                  <a:pt x="1334" y="2361"/>
                </a:lnTo>
                <a:lnTo>
                  <a:pt x="1342" y="2361"/>
                </a:lnTo>
                <a:lnTo>
                  <a:pt x="1351" y="2362"/>
                </a:lnTo>
                <a:lnTo>
                  <a:pt x="1349" y="2373"/>
                </a:lnTo>
                <a:lnTo>
                  <a:pt x="1351" y="2380"/>
                </a:lnTo>
                <a:lnTo>
                  <a:pt x="1354" y="2393"/>
                </a:lnTo>
                <a:lnTo>
                  <a:pt x="1358" y="2407"/>
                </a:lnTo>
                <a:lnTo>
                  <a:pt x="1358" y="2415"/>
                </a:lnTo>
                <a:lnTo>
                  <a:pt x="1358" y="2424"/>
                </a:lnTo>
                <a:lnTo>
                  <a:pt x="1366" y="2426"/>
                </a:lnTo>
                <a:lnTo>
                  <a:pt x="1371" y="2426"/>
                </a:lnTo>
                <a:lnTo>
                  <a:pt x="1375" y="2422"/>
                </a:lnTo>
                <a:lnTo>
                  <a:pt x="1376" y="2419"/>
                </a:lnTo>
                <a:lnTo>
                  <a:pt x="1378" y="2415"/>
                </a:lnTo>
                <a:lnTo>
                  <a:pt x="1381" y="2412"/>
                </a:lnTo>
                <a:lnTo>
                  <a:pt x="1385" y="2410"/>
                </a:lnTo>
                <a:lnTo>
                  <a:pt x="1392" y="2410"/>
                </a:lnTo>
                <a:lnTo>
                  <a:pt x="1393" y="2412"/>
                </a:lnTo>
                <a:lnTo>
                  <a:pt x="1395" y="2414"/>
                </a:lnTo>
                <a:lnTo>
                  <a:pt x="1393" y="2422"/>
                </a:lnTo>
                <a:lnTo>
                  <a:pt x="1393" y="2426"/>
                </a:lnTo>
                <a:lnTo>
                  <a:pt x="1397" y="2429"/>
                </a:lnTo>
                <a:lnTo>
                  <a:pt x="1400" y="2432"/>
                </a:lnTo>
                <a:lnTo>
                  <a:pt x="1409" y="2436"/>
                </a:lnTo>
                <a:lnTo>
                  <a:pt x="1412" y="2438"/>
                </a:lnTo>
                <a:lnTo>
                  <a:pt x="1414" y="2443"/>
                </a:lnTo>
                <a:lnTo>
                  <a:pt x="1416" y="2444"/>
                </a:lnTo>
                <a:lnTo>
                  <a:pt x="1426" y="2451"/>
                </a:lnTo>
                <a:lnTo>
                  <a:pt x="1426" y="2455"/>
                </a:lnTo>
                <a:lnTo>
                  <a:pt x="1426" y="2458"/>
                </a:lnTo>
                <a:lnTo>
                  <a:pt x="1431" y="2466"/>
                </a:lnTo>
                <a:lnTo>
                  <a:pt x="1433" y="2472"/>
                </a:lnTo>
                <a:lnTo>
                  <a:pt x="1433" y="2478"/>
                </a:lnTo>
                <a:lnTo>
                  <a:pt x="1438" y="2478"/>
                </a:lnTo>
                <a:lnTo>
                  <a:pt x="1443" y="2478"/>
                </a:lnTo>
                <a:lnTo>
                  <a:pt x="1448" y="2484"/>
                </a:lnTo>
                <a:lnTo>
                  <a:pt x="1455" y="2487"/>
                </a:lnTo>
                <a:lnTo>
                  <a:pt x="1460" y="2487"/>
                </a:lnTo>
                <a:lnTo>
                  <a:pt x="1467" y="2485"/>
                </a:lnTo>
                <a:lnTo>
                  <a:pt x="1467" y="2492"/>
                </a:lnTo>
                <a:lnTo>
                  <a:pt x="1470" y="2495"/>
                </a:lnTo>
                <a:lnTo>
                  <a:pt x="1473" y="2499"/>
                </a:lnTo>
                <a:lnTo>
                  <a:pt x="1480" y="2499"/>
                </a:lnTo>
                <a:lnTo>
                  <a:pt x="1485" y="2507"/>
                </a:lnTo>
                <a:lnTo>
                  <a:pt x="1489" y="2511"/>
                </a:lnTo>
                <a:lnTo>
                  <a:pt x="1494" y="2513"/>
                </a:lnTo>
                <a:lnTo>
                  <a:pt x="1499" y="2509"/>
                </a:lnTo>
                <a:lnTo>
                  <a:pt x="1504" y="2506"/>
                </a:lnTo>
                <a:lnTo>
                  <a:pt x="1508" y="2501"/>
                </a:lnTo>
                <a:lnTo>
                  <a:pt x="1514" y="2499"/>
                </a:lnTo>
                <a:lnTo>
                  <a:pt x="1514" y="2492"/>
                </a:lnTo>
                <a:lnTo>
                  <a:pt x="1513" y="2485"/>
                </a:lnTo>
                <a:lnTo>
                  <a:pt x="1509" y="2482"/>
                </a:lnTo>
                <a:lnTo>
                  <a:pt x="1504" y="2478"/>
                </a:lnTo>
                <a:lnTo>
                  <a:pt x="1499" y="2475"/>
                </a:lnTo>
                <a:lnTo>
                  <a:pt x="1496" y="2472"/>
                </a:lnTo>
                <a:lnTo>
                  <a:pt x="1494" y="2466"/>
                </a:lnTo>
                <a:lnTo>
                  <a:pt x="1494" y="2458"/>
                </a:lnTo>
                <a:lnTo>
                  <a:pt x="1494" y="2456"/>
                </a:lnTo>
                <a:lnTo>
                  <a:pt x="1492" y="2455"/>
                </a:lnTo>
                <a:lnTo>
                  <a:pt x="1489" y="2453"/>
                </a:lnTo>
                <a:lnTo>
                  <a:pt x="1484" y="2453"/>
                </a:lnTo>
                <a:lnTo>
                  <a:pt x="1480" y="2451"/>
                </a:lnTo>
                <a:lnTo>
                  <a:pt x="1480" y="2448"/>
                </a:lnTo>
                <a:lnTo>
                  <a:pt x="1480" y="2444"/>
                </a:lnTo>
                <a:lnTo>
                  <a:pt x="1480" y="2441"/>
                </a:lnTo>
                <a:lnTo>
                  <a:pt x="1480" y="2438"/>
                </a:lnTo>
                <a:lnTo>
                  <a:pt x="1479" y="2436"/>
                </a:lnTo>
                <a:lnTo>
                  <a:pt x="1475" y="2436"/>
                </a:lnTo>
                <a:lnTo>
                  <a:pt x="1472" y="2434"/>
                </a:lnTo>
                <a:lnTo>
                  <a:pt x="1468" y="2426"/>
                </a:lnTo>
                <a:lnTo>
                  <a:pt x="1462" y="2417"/>
                </a:lnTo>
                <a:lnTo>
                  <a:pt x="1458" y="2415"/>
                </a:lnTo>
                <a:lnTo>
                  <a:pt x="1455" y="2412"/>
                </a:lnTo>
                <a:lnTo>
                  <a:pt x="1453" y="2410"/>
                </a:lnTo>
                <a:lnTo>
                  <a:pt x="1453" y="2402"/>
                </a:lnTo>
                <a:lnTo>
                  <a:pt x="1455" y="2395"/>
                </a:lnTo>
                <a:lnTo>
                  <a:pt x="1458" y="2390"/>
                </a:lnTo>
                <a:lnTo>
                  <a:pt x="1460" y="2383"/>
                </a:lnTo>
                <a:lnTo>
                  <a:pt x="1465" y="2383"/>
                </a:lnTo>
                <a:lnTo>
                  <a:pt x="1468" y="2381"/>
                </a:lnTo>
                <a:lnTo>
                  <a:pt x="1472" y="2380"/>
                </a:lnTo>
                <a:lnTo>
                  <a:pt x="1473" y="2376"/>
                </a:lnTo>
                <a:lnTo>
                  <a:pt x="1473" y="2373"/>
                </a:lnTo>
                <a:lnTo>
                  <a:pt x="1475" y="2371"/>
                </a:lnTo>
                <a:lnTo>
                  <a:pt x="1480" y="2369"/>
                </a:lnTo>
                <a:lnTo>
                  <a:pt x="1477" y="2356"/>
                </a:lnTo>
                <a:lnTo>
                  <a:pt x="1472" y="2340"/>
                </a:lnTo>
                <a:lnTo>
                  <a:pt x="1470" y="2335"/>
                </a:lnTo>
                <a:lnTo>
                  <a:pt x="1468" y="2330"/>
                </a:lnTo>
                <a:lnTo>
                  <a:pt x="1465" y="2327"/>
                </a:lnTo>
                <a:lnTo>
                  <a:pt x="1458" y="2322"/>
                </a:lnTo>
                <a:lnTo>
                  <a:pt x="1451" y="2316"/>
                </a:lnTo>
                <a:lnTo>
                  <a:pt x="1450" y="2313"/>
                </a:lnTo>
                <a:lnTo>
                  <a:pt x="1450" y="2308"/>
                </a:lnTo>
                <a:lnTo>
                  <a:pt x="1448" y="2305"/>
                </a:lnTo>
                <a:lnTo>
                  <a:pt x="1446" y="2303"/>
                </a:lnTo>
                <a:lnTo>
                  <a:pt x="1443" y="2301"/>
                </a:lnTo>
                <a:lnTo>
                  <a:pt x="1439" y="2301"/>
                </a:lnTo>
                <a:lnTo>
                  <a:pt x="1441" y="2291"/>
                </a:lnTo>
                <a:lnTo>
                  <a:pt x="1439" y="2284"/>
                </a:lnTo>
                <a:lnTo>
                  <a:pt x="1438" y="2277"/>
                </a:lnTo>
                <a:lnTo>
                  <a:pt x="1434" y="2272"/>
                </a:lnTo>
                <a:lnTo>
                  <a:pt x="1429" y="2260"/>
                </a:lnTo>
                <a:lnTo>
                  <a:pt x="1426" y="2253"/>
                </a:lnTo>
                <a:lnTo>
                  <a:pt x="1426" y="2247"/>
                </a:lnTo>
                <a:lnTo>
                  <a:pt x="1421" y="2236"/>
                </a:lnTo>
                <a:lnTo>
                  <a:pt x="1414" y="2228"/>
                </a:lnTo>
                <a:lnTo>
                  <a:pt x="1407" y="2219"/>
                </a:lnTo>
                <a:lnTo>
                  <a:pt x="1405" y="2212"/>
                </a:lnTo>
                <a:lnTo>
                  <a:pt x="1405" y="2206"/>
                </a:lnTo>
                <a:lnTo>
                  <a:pt x="1397" y="2199"/>
                </a:lnTo>
                <a:lnTo>
                  <a:pt x="1387" y="2194"/>
                </a:lnTo>
                <a:lnTo>
                  <a:pt x="1383" y="2189"/>
                </a:lnTo>
                <a:lnTo>
                  <a:pt x="1381" y="2183"/>
                </a:lnTo>
                <a:lnTo>
                  <a:pt x="1378" y="2178"/>
                </a:lnTo>
                <a:lnTo>
                  <a:pt x="1378" y="2172"/>
                </a:lnTo>
                <a:lnTo>
                  <a:pt x="1378" y="2170"/>
                </a:lnTo>
                <a:lnTo>
                  <a:pt x="1376" y="2168"/>
                </a:lnTo>
                <a:lnTo>
                  <a:pt x="1373" y="2166"/>
                </a:lnTo>
                <a:lnTo>
                  <a:pt x="1368" y="2166"/>
                </a:lnTo>
                <a:lnTo>
                  <a:pt x="1364" y="2165"/>
                </a:lnTo>
                <a:lnTo>
                  <a:pt x="1363" y="2160"/>
                </a:lnTo>
                <a:lnTo>
                  <a:pt x="1361" y="2158"/>
                </a:lnTo>
                <a:lnTo>
                  <a:pt x="1358" y="2158"/>
                </a:lnTo>
                <a:lnTo>
                  <a:pt x="1352" y="2149"/>
                </a:lnTo>
                <a:lnTo>
                  <a:pt x="1351" y="2144"/>
                </a:lnTo>
                <a:lnTo>
                  <a:pt x="1351" y="2137"/>
                </a:lnTo>
                <a:lnTo>
                  <a:pt x="1346" y="2136"/>
                </a:lnTo>
                <a:lnTo>
                  <a:pt x="1340" y="2132"/>
                </a:lnTo>
                <a:lnTo>
                  <a:pt x="1334" y="2124"/>
                </a:lnTo>
                <a:lnTo>
                  <a:pt x="1327" y="2115"/>
                </a:lnTo>
                <a:lnTo>
                  <a:pt x="1322" y="2112"/>
                </a:lnTo>
                <a:lnTo>
                  <a:pt x="1317" y="2110"/>
                </a:lnTo>
                <a:lnTo>
                  <a:pt x="1315" y="2100"/>
                </a:lnTo>
                <a:lnTo>
                  <a:pt x="1313" y="2089"/>
                </a:lnTo>
                <a:lnTo>
                  <a:pt x="1305" y="2072"/>
                </a:lnTo>
                <a:lnTo>
                  <a:pt x="1301" y="2064"/>
                </a:lnTo>
                <a:lnTo>
                  <a:pt x="1298" y="2054"/>
                </a:lnTo>
                <a:lnTo>
                  <a:pt x="1296" y="2042"/>
                </a:lnTo>
                <a:lnTo>
                  <a:pt x="1296" y="2028"/>
                </a:lnTo>
                <a:lnTo>
                  <a:pt x="1303" y="2028"/>
                </a:lnTo>
                <a:lnTo>
                  <a:pt x="1310" y="2028"/>
                </a:lnTo>
                <a:lnTo>
                  <a:pt x="1320" y="2031"/>
                </a:lnTo>
                <a:lnTo>
                  <a:pt x="1327" y="2038"/>
                </a:lnTo>
                <a:lnTo>
                  <a:pt x="1337" y="2042"/>
                </a:lnTo>
                <a:lnTo>
                  <a:pt x="1371" y="2042"/>
                </a:lnTo>
                <a:lnTo>
                  <a:pt x="1373" y="2045"/>
                </a:lnTo>
                <a:lnTo>
                  <a:pt x="1376" y="2047"/>
                </a:lnTo>
                <a:lnTo>
                  <a:pt x="1385" y="2049"/>
                </a:lnTo>
                <a:lnTo>
                  <a:pt x="1385" y="2062"/>
                </a:lnTo>
                <a:lnTo>
                  <a:pt x="1393" y="2067"/>
                </a:lnTo>
                <a:lnTo>
                  <a:pt x="1397" y="2071"/>
                </a:lnTo>
                <a:lnTo>
                  <a:pt x="1398" y="2076"/>
                </a:lnTo>
                <a:lnTo>
                  <a:pt x="1439" y="2076"/>
                </a:lnTo>
                <a:lnTo>
                  <a:pt x="1439" y="2083"/>
                </a:lnTo>
                <a:lnTo>
                  <a:pt x="1436" y="2086"/>
                </a:lnTo>
                <a:lnTo>
                  <a:pt x="1431" y="2089"/>
                </a:lnTo>
                <a:lnTo>
                  <a:pt x="1426" y="2089"/>
                </a:lnTo>
                <a:lnTo>
                  <a:pt x="1422" y="2091"/>
                </a:lnTo>
                <a:lnTo>
                  <a:pt x="1419" y="2093"/>
                </a:lnTo>
                <a:lnTo>
                  <a:pt x="1416" y="2096"/>
                </a:lnTo>
                <a:lnTo>
                  <a:pt x="1412" y="2096"/>
                </a:lnTo>
                <a:lnTo>
                  <a:pt x="1414" y="2101"/>
                </a:lnTo>
                <a:lnTo>
                  <a:pt x="1416" y="2105"/>
                </a:lnTo>
                <a:lnTo>
                  <a:pt x="1422" y="2110"/>
                </a:lnTo>
                <a:lnTo>
                  <a:pt x="1431" y="2113"/>
                </a:lnTo>
                <a:lnTo>
                  <a:pt x="1439" y="2117"/>
                </a:lnTo>
                <a:lnTo>
                  <a:pt x="1439" y="2158"/>
                </a:lnTo>
                <a:lnTo>
                  <a:pt x="1444" y="2161"/>
                </a:lnTo>
                <a:lnTo>
                  <a:pt x="1450" y="2165"/>
                </a:lnTo>
                <a:lnTo>
                  <a:pt x="1451" y="2172"/>
                </a:lnTo>
                <a:lnTo>
                  <a:pt x="1453" y="2178"/>
                </a:lnTo>
                <a:lnTo>
                  <a:pt x="1458" y="2175"/>
                </a:lnTo>
                <a:lnTo>
                  <a:pt x="1463" y="2172"/>
                </a:lnTo>
                <a:lnTo>
                  <a:pt x="1467" y="2166"/>
                </a:lnTo>
                <a:lnTo>
                  <a:pt x="1473" y="2165"/>
                </a:lnTo>
                <a:lnTo>
                  <a:pt x="1473" y="2158"/>
                </a:lnTo>
                <a:lnTo>
                  <a:pt x="1473" y="2151"/>
                </a:lnTo>
                <a:lnTo>
                  <a:pt x="1475" y="2146"/>
                </a:lnTo>
                <a:lnTo>
                  <a:pt x="1480" y="2144"/>
                </a:lnTo>
                <a:lnTo>
                  <a:pt x="1480" y="2137"/>
                </a:lnTo>
                <a:lnTo>
                  <a:pt x="1480" y="2131"/>
                </a:lnTo>
                <a:lnTo>
                  <a:pt x="1479" y="2117"/>
                </a:lnTo>
                <a:lnTo>
                  <a:pt x="1480" y="2110"/>
                </a:lnTo>
                <a:lnTo>
                  <a:pt x="1482" y="2105"/>
                </a:lnTo>
                <a:lnTo>
                  <a:pt x="1487" y="2103"/>
                </a:lnTo>
                <a:lnTo>
                  <a:pt x="1494" y="2103"/>
                </a:lnTo>
                <a:lnTo>
                  <a:pt x="1499" y="2112"/>
                </a:lnTo>
                <a:lnTo>
                  <a:pt x="1502" y="2115"/>
                </a:lnTo>
                <a:lnTo>
                  <a:pt x="1508" y="2117"/>
                </a:lnTo>
                <a:lnTo>
                  <a:pt x="1514" y="2117"/>
                </a:lnTo>
                <a:lnTo>
                  <a:pt x="1518" y="2115"/>
                </a:lnTo>
                <a:lnTo>
                  <a:pt x="1523" y="2112"/>
                </a:lnTo>
                <a:lnTo>
                  <a:pt x="1528" y="2110"/>
                </a:lnTo>
                <a:lnTo>
                  <a:pt x="1530" y="2103"/>
                </a:lnTo>
                <a:lnTo>
                  <a:pt x="1528" y="2100"/>
                </a:lnTo>
                <a:lnTo>
                  <a:pt x="1526" y="2096"/>
                </a:lnTo>
                <a:lnTo>
                  <a:pt x="1521" y="2096"/>
                </a:lnTo>
                <a:lnTo>
                  <a:pt x="1511" y="2096"/>
                </a:lnTo>
                <a:lnTo>
                  <a:pt x="1501" y="2096"/>
                </a:lnTo>
                <a:lnTo>
                  <a:pt x="1499" y="2086"/>
                </a:lnTo>
                <a:lnTo>
                  <a:pt x="1501" y="2083"/>
                </a:lnTo>
                <a:lnTo>
                  <a:pt x="1501" y="2081"/>
                </a:lnTo>
                <a:lnTo>
                  <a:pt x="1506" y="2076"/>
                </a:lnTo>
                <a:lnTo>
                  <a:pt x="1513" y="2074"/>
                </a:lnTo>
                <a:lnTo>
                  <a:pt x="1526" y="2071"/>
                </a:lnTo>
                <a:lnTo>
                  <a:pt x="1531" y="2067"/>
                </a:lnTo>
                <a:lnTo>
                  <a:pt x="1533" y="2066"/>
                </a:lnTo>
                <a:lnTo>
                  <a:pt x="1535" y="2062"/>
                </a:lnTo>
                <a:lnTo>
                  <a:pt x="1540" y="2066"/>
                </a:lnTo>
                <a:lnTo>
                  <a:pt x="1547" y="2067"/>
                </a:lnTo>
                <a:lnTo>
                  <a:pt x="1550" y="2067"/>
                </a:lnTo>
                <a:lnTo>
                  <a:pt x="1552" y="2067"/>
                </a:lnTo>
                <a:lnTo>
                  <a:pt x="1554" y="2066"/>
                </a:lnTo>
                <a:lnTo>
                  <a:pt x="1555" y="2062"/>
                </a:lnTo>
                <a:lnTo>
                  <a:pt x="1564" y="2062"/>
                </a:lnTo>
                <a:lnTo>
                  <a:pt x="1571" y="2060"/>
                </a:lnTo>
                <a:lnTo>
                  <a:pt x="1576" y="2057"/>
                </a:lnTo>
                <a:lnTo>
                  <a:pt x="1583" y="2055"/>
                </a:lnTo>
                <a:lnTo>
                  <a:pt x="1579" y="2049"/>
                </a:lnTo>
                <a:lnTo>
                  <a:pt x="1576" y="2043"/>
                </a:lnTo>
                <a:lnTo>
                  <a:pt x="1571" y="2040"/>
                </a:lnTo>
                <a:lnTo>
                  <a:pt x="1564" y="2037"/>
                </a:lnTo>
                <a:lnTo>
                  <a:pt x="1550" y="2031"/>
                </a:lnTo>
                <a:lnTo>
                  <a:pt x="1535" y="2028"/>
                </a:lnTo>
                <a:lnTo>
                  <a:pt x="1535" y="2021"/>
                </a:lnTo>
                <a:lnTo>
                  <a:pt x="1531" y="2020"/>
                </a:lnTo>
                <a:lnTo>
                  <a:pt x="1528" y="2018"/>
                </a:lnTo>
                <a:lnTo>
                  <a:pt x="1525" y="2016"/>
                </a:lnTo>
                <a:lnTo>
                  <a:pt x="1521" y="2014"/>
                </a:lnTo>
                <a:lnTo>
                  <a:pt x="1520" y="2008"/>
                </a:lnTo>
                <a:lnTo>
                  <a:pt x="1521" y="2002"/>
                </a:lnTo>
                <a:lnTo>
                  <a:pt x="1525" y="1994"/>
                </a:lnTo>
                <a:lnTo>
                  <a:pt x="1528" y="1985"/>
                </a:lnTo>
                <a:lnTo>
                  <a:pt x="1528" y="1980"/>
                </a:lnTo>
                <a:lnTo>
                  <a:pt x="1528" y="1973"/>
                </a:lnTo>
                <a:lnTo>
                  <a:pt x="1523" y="1973"/>
                </a:lnTo>
                <a:lnTo>
                  <a:pt x="1518" y="1973"/>
                </a:lnTo>
                <a:lnTo>
                  <a:pt x="1506" y="1973"/>
                </a:lnTo>
                <a:lnTo>
                  <a:pt x="1501" y="1973"/>
                </a:lnTo>
                <a:lnTo>
                  <a:pt x="1497" y="1973"/>
                </a:lnTo>
                <a:lnTo>
                  <a:pt x="1494" y="1975"/>
                </a:lnTo>
                <a:lnTo>
                  <a:pt x="1494" y="1980"/>
                </a:lnTo>
                <a:lnTo>
                  <a:pt x="1485" y="1982"/>
                </a:lnTo>
                <a:lnTo>
                  <a:pt x="1484" y="1982"/>
                </a:lnTo>
                <a:lnTo>
                  <a:pt x="1484" y="1984"/>
                </a:lnTo>
                <a:lnTo>
                  <a:pt x="1485" y="1989"/>
                </a:lnTo>
                <a:lnTo>
                  <a:pt x="1487" y="1994"/>
                </a:lnTo>
                <a:lnTo>
                  <a:pt x="1492" y="1996"/>
                </a:lnTo>
                <a:lnTo>
                  <a:pt x="1494" y="1997"/>
                </a:lnTo>
                <a:lnTo>
                  <a:pt x="1494" y="2001"/>
                </a:lnTo>
                <a:lnTo>
                  <a:pt x="1496" y="2001"/>
                </a:lnTo>
                <a:lnTo>
                  <a:pt x="1497" y="2002"/>
                </a:lnTo>
                <a:lnTo>
                  <a:pt x="1499" y="2004"/>
                </a:lnTo>
                <a:lnTo>
                  <a:pt x="1497" y="2004"/>
                </a:lnTo>
                <a:lnTo>
                  <a:pt x="1494" y="2001"/>
                </a:lnTo>
                <a:lnTo>
                  <a:pt x="1489" y="1999"/>
                </a:lnTo>
                <a:lnTo>
                  <a:pt x="1487" y="1997"/>
                </a:lnTo>
                <a:lnTo>
                  <a:pt x="1487" y="1994"/>
                </a:lnTo>
                <a:lnTo>
                  <a:pt x="1479" y="1996"/>
                </a:lnTo>
                <a:lnTo>
                  <a:pt x="1473" y="1996"/>
                </a:lnTo>
                <a:lnTo>
                  <a:pt x="1470" y="1992"/>
                </a:lnTo>
                <a:lnTo>
                  <a:pt x="1468" y="1989"/>
                </a:lnTo>
                <a:lnTo>
                  <a:pt x="1467" y="1985"/>
                </a:lnTo>
                <a:lnTo>
                  <a:pt x="1463" y="1982"/>
                </a:lnTo>
                <a:lnTo>
                  <a:pt x="1460" y="1980"/>
                </a:lnTo>
                <a:lnTo>
                  <a:pt x="1453" y="1980"/>
                </a:lnTo>
                <a:lnTo>
                  <a:pt x="1448" y="1977"/>
                </a:lnTo>
                <a:lnTo>
                  <a:pt x="1443" y="1973"/>
                </a:lnTo>
                <a:lnTo>
                  <a:pt x="1438" y="1968"/>
                </a:lnTo>
                <a:lnTo>
                  <a:pt x="1433" y="1967"/>
                </a:lnTo>
                <a:lnTo>
                  <a:pt x="1433" y="1955"/>
                </a:lnTo>
                <a:lnTo>
                  <a:pt x="1431" y="1944"/>
                </a:lnTo>
                <a:lnTo>
                  <a:pt x="1429" y="1939"/>
                </a:lnTo>
                <a:lnTo>
                  <a:pt x="1427" y="1936"/>
                </a:lnTo>
                <a:lnTo>
                  <a:pt x="1424" y="1934"/>
                </a:lnTo>
                <a:lnTo>
                  <a:pt x="1419" y="1933"/>
                </a:lnTo>
                <a:lnTo>
                  <a:pt x="1419" y="1929"/>
                </a:lnTo>
                <a:lnTo>
                  <a:pt x="1422" y="1926"/>
                </a:lnTo>
                <a:lnTo>
                  <a:pt x="1427" y="1921"/>
                </a:lnTo>
                <a:lnTo>
                  <a:pt x="1431" y="1919"/>
                </a:lnTo>
                <a:lnTo>
                  <a:pt x="1433" y="1916"/>
                </a:lnTo>
                <a:lnTo>
                  <a:pt x="1433" y="1912"/>
                </a:lnTo>
                <a:lnTo>
                  <a:pt x="1433" y="1905"/>
                </a:lnTo>
                <a:lnTo>
                  <a:pt x="1427" y="1897"/>
                </a:lnTo>
                <a:lnTo>
                  <a:pt x="1421" y="1890"/>
                </a:lnTo>
                <a:lnTo>
                  <a:pt x="1414" y="1883"/>
                </a:lnTo>
                <a:lnTo>
                  <a:pt x="1405" y="1878"/>
                </a:lnTo>
                <a:lnTo>
                  <a:pt x="1393" y="1878"/>
                </a:lnTo>
                <a:lnTo>
                  <a:pt x="1388" y="1878"/>
                </a:lnTo>
                <a:lnTo>
                  <a:pt x="1385" y="1875"/>
                </a:lnTo>
                <a:lnTo>
                  <a:pt x="1381" y="1873"/>
                </a:lnTo>
                <a:lnTo>
                  <a:pt x="1378" y="1869"/>
                </a:lnTo>
                <a:lnTo>
                  <a:pt x="1378" y="1864"/>
                </a:lnTo>
                <a:lnTo>
                  <a:pt x="1378" y="1858"/>
                </a:lnTo>
                <a:lnTo>
                  <a:pt x="1385" y="1852"/>
                </a:lnTo>
                <a:lnTo>
                  <a:pt x="1395" y="1851"/>
                </a:lnTo>
                <a:lnTo>
                  <a:pt x="1407" y="1851"/>
                </a:lnTo>
                <a:lnTo>
                  <a:pt x="1419" y="1851"/>
                </a:lnTo>
                <a:lnTo>
                  <a:pt x="1422" y="1851"/>
                </a:lnTo>
                <a:lnTo>
                  <a:pt x="1424" y="1849"/>
                </a:lnTo>
                <a:lnTo>
                  <a:pt x="1426" y="1844"/>
                </a:lnTo>
                <a:lnTo>
                  <a:pt x="1441" y="1837"/>
                </a:lnTo>
                <a:lnTo>
                  <a:pt x="1456" y="1830"/>
                </a:lnTo>
                <a:lnTo>
                  <a:pt x="1473" y="1825"/>
                </a:lnTo>
                <a:lnTo>
                  <a:pt x="1482" y="1823"/>
                </a:lnTo>
                <a:lnTo>
                  <a:pt x="1494" y="1823"/>
                </a:lnTo>
                <a:lnTo>
                  <a:pt x="1496" y="1822"/>
                </a:lnTo>
                <a:lnTo>
                  <a:pt x="1499" y="1820"/>
                </a:lnTo>
                <a:lnTo>
                  <a:pt x="1504" y="1815"/>
                </a:lnTo>
                <a:lnTo>
                  <a:pt x="1509" y="1808"/>
                </a:lnTo>
                <a:lnTo>
                  <a:pt x="1511" y="1805"/>
                </a:lnTo>
                <a:lnTo>
                  <a:pt x="1513" y="1801"/>
                </a:lnTo>
                <a:lnTo>
                  <a:pt x="1516" y="1796"/>
                </a:lnTo>
                <a:lnTo>
                  <a:pt x="1520" y="1791"/>
                </a:lnTo>
                <a:lnTo>
                  <a:pt x="1523" y="1789"/>
                </a:lnTo>
                <a:lnTo>
                  <a:pt x="1528" y="1786"/>
                </a:lnTo>
                <a:lnTo>
                  <a:pt x="1533" y="1786"/>
                </a:lnTo>
                <a:lnTo>
                  <a:pt x="1535" y="1786"/>
                </a:lnTo>
                <a:lnTo>
                  <a:pt x="1540" y="1786"/>
                </a:lnTo>
                <a:lnTo>
                  <a:pt x="1545" y="1788"/>
                </a:lnTo>
                <a:lnTo>
                  <a:pt x="1550" y="1789"/>
                </a:lnTo>
                <a:lnTo>
                  <a:pt x="1555" y="1793"/>
                </a:lnTo>
                <a:lnTo>
                  <a:pt x="1560" y="1796"/>
                </a:lnTo>
                <a:lnTo>
                  <a:pt x="1562" y="1800"/>
                </a:lnTo>
                <a:lnTo>
                  <a:pt x="1562" y="1803"/>
                </a:lnTo>
                <a:lnTo>
                  <a:pt x="1566" y="1810"/>
                </a:lnTo>
                <a:lnTo>
                  <a:pt x="1567" y="1817"/>
                </a:lnTo>
                <a:lnTo>
                  <a:pt x="1569" y="1817"/>
                </a:lnTo>
                <a:lnTo>
                  <a:pt x="1577" y="1815"/>
                </a:lnTo>
                <a:lnTo>
                  <a:pt x="1584" y="1817"/>
                </a:lnTo>
                <a:lnTo>
                  <a:pt x="1589" y="1820"/>
                </a:lnTo>
                <a:lnTo>
                  <a:pt x="1593" y="1823"/>
                </a:lnTo>
                <a:lnTo>
                  <a:pt x="1600" y="1832"/>
                </a:lnTo>
                <a:lnTo>
                  <a:pt x="1605" y="1835"/>
                </a:lnTo>
                <a:lnTo>
                  <a:pt x="1610" y="1837"/>
                </a:lnTo>
                <a:lnTo>
                  <a:pt x="1615" y="1839"/>
                </a:lnTo>
                <a:lnTo>
                  <a:pt x="1617" y="1840"/>
                </a:lnTo>
                <a:lnTo>
                  <a:pt x="1617" y="1844"/>
                </a:lnTo>
                <a:lnTo>
                  <a:pt x="1620" y="1849"/>
                </a:lnTo>
                <a:lnTo>
                  <a:pt x="1622" y="1856"/>
                </a:lnTo>
                <a:lnTo>
                  <a:pt x="1624" y="1863"/>
                </a:lnTo>
                <a:lnTo>
                  <a:pt x="1624" y="1871"/>
                </a:lnTo>
                <a:lnTo>
                  <a:pt x="1636" y="1875"/>
                </a:lnTo>
                <a:lnTo>
                  <a:pt x="1644" y="1876"/>
                </a:lnTo>
                <a:lnTo>
                  <a:pt x="1653" y="1875"/>
                </a:lnTo>
                <a:lnTo>
                  <a:pt x="1665" y="1871"/>
                </a:lnTo>
                <a:lnTo>
                  <a:pt x="1670" y="1880"/>
                </a:lnTo>
                <a:lnTo>
                  <a:pt x="1671" y="1885"/>
                </a:lnTo>
                <a:lnTo>
                  <a:pt x="1671" y="1892"/>
                </a:lnTo>
                <a:lnTo>
                  <a:pt x="1675" y="1892"/>
                </a:lnTo>
                <a:lnTo>
                  <a:pt x="1678" y="1892"/>
                </a:lnTo>
                <a:lnTo>
                  <a:pt x="1680" y="1897"/>
                </a:lnTo>
                <a:lnTo>
                  <a:pt x="1682" y="1900"/>
                </a:lnTo>
                <a:lnTo>
                  <a:pt x="1687" y="1907"/>
                </a:lnTo>
                <a:lnTo>
                  <a:pt x="1694" y="1914"/>
                </a:lnTo>
                <a:lnTo>
                  <a:pt x="1700" y="1921"/>
                </a:lnTo>
                <a:close/>
                <a:moveTo>
                  <a:pt x="2818" y="2356"/>
                </a:moveTo>
                <a:lnTo>
                  <a:pt x="2804" y="2356"/>
                </a:lnTo>
                <a:lnTo>
                  <a:pt x="2804" y="2359"/>
                </a:lnTo>
                <a:lnTo>
                  <a:pt x="2802" y="2361"/>
                </a:lnTo>
                <a:lnTo>
                  <a:pt x="2797" y="2362"/>
                </a:lnTo>
                <a:lnTo>
                  <a:pt x="2799" y="2366"/>
                </a:lnTo>
                <a:lnTo>
                  <a:pt x="2801" y="2369"/>
                </a:lnTo>
                <a:lnTo>
                  <a:pt x="2802" y="2373"/>
                </a:lnTo>
                <a:lnTo>
                  <a:pt x="2804" y="2376"/>
                </a:lnTo>
                <a:lnTo>
                  <a:pt x="2804" y="2381"/>
                </a:lnTo>
                <a:lnTo>
                  <a:pt x="2806" y="2385"/>
                </a:lnTo>
                <a:lnTo>
                  <a:pt x="2808" y="2388"/>
                </a:lnTo>
                <a:lnTo>
                  <a:pt x="2811" y="2390"/>
                </a:lnTo>
                <a:lnTo>
                  <a:pt x="2811" y="2385"/>
                </a:lnTo>
                <a:lnTo>
                  <a:pt x="2811" y="2380"/>
                </a:lnTo>
                <a:lnTo>
                  <a:pt x="2816" y="2374"/>
                </a:lnTo>
                <a:lnTo>
                  <a:pt x="2818" y="2368"/>
                </a:lnTo>
                <a:lnTo>
                  <a:pt x="2820" y="2362"/>
                </a:lnTo>
                <a:lnTo>
                  <a:pt x="2818" y="2356"/>
                </a:lnTo>
                <a:close/>
                <a:moveTo>
                  <a:pt x="1542" y="1844"/>
                </a:moveTo>
                <a:lnTo>
                  <a:pt x="1550" y="1832"/>
                </a:lnTo>
                <a:lnTo>
                  <a:pt x="1560" y="1822"/>
                </a:lnTo>
                <a:lnTo>
                  <a:pt x="1557" y="1817"/>
                </a:lnTo>
                <a:lnTo>
                  <a:pt x="1552" y="1813"/>
                </a:lnTo>
                <a:lnTo>
                  <a:pt x="1547" y="1808"/>
                </a:lnTo>
                <a:lnTo>
                  <a:pt x="1540" y="1803"/>
                </a:lnTo>
                <a:lnTo>
                  <a:pt x="1533" y="1801"/>
                </a:lnTo>
                <a:lnTo>
                  <a:pt x="1530" y="1803"/>
                </a:lnTo>
                <a:lnTo>
                  <a:pt x="1526" y="1803"/>
                </a:lnTo>
                <a:lnTo>
                  <a:pt x="1521" y="1806"/>
                </a:lnTo>
                <a:lnTo>
                  <a:pt x="1514" y="1813"/>
                </a:lnTo>
                <a:lnTo>
                  <a:pt x="1511" y="1817"/>
                </a:lnTo>
                <a:lnTo>
                  <a:pt x="1509" y="1820"/>
                </a:lnTo>
                <a:lnTo>
                  <a:pt x="1509" y="1823"/>
                </a:lnTo>
                <a:lnTo>
                  <a:pt x="1511" y="1825"/>
                </a:lnTo>
                <a:lnTo>
                  <a:pt x="1513" y="1827"/>
                </a:lnTo>
                <a:lnTo>
                  <a:pt x="1511" y="1829"/>
                </a:lnTo>
                <a:lnTo>
                  <a:pt x="1508" y="1830"/>
                </a:lnTo>
                <a:lnTo>
                  <a:pt x="1502" y="1832"/>
                </a:lnTo>
                <a:lnTo>
                  <a:pt x="1501" y="1835"/>
                </a:lnTo>
                <a:lnTo>
                  <a:pt x="1499" y="1840"/>
                </a:lnTo>
                <a:lnTo>
                  <a:pt x="1501" y="1847"/>
                </a:lnTo>
                <a:lnTo>
                  <a:pt x="1504" y="1858"/>
                </a:lnTo>
                <a:lnTo>
                  <a:pt x="1508" y="1864"/>
                </a:lnTo>
                <a:lnTo>
                  <a:pt x="1520" y="1863"/>
                </a:lnTo>
                <a:lnTo>
                  <a:pt x="1528" y="1858"/>
                </a:lnTo>
                <a:lnTo>
                  <a:pt x="1537" y="1852"/>
                </a:lnTo>
                <a:lnTo>
                  <a:pt x="1540" y="1849"/>
                </a:lnTo>
                <a:lnTo>
                  <a:pt x="1542" y="1844"/>
                </a:lnTo>
                <a:close/>
                <a:moveTo>
                  <a:pt x="2917" y="2110"/>
                </a:moveTo>
                <a:lnTo>
                  <a:pt x="2922" y="2103"/>
                </a:lnTo>
                <a:lnTo>
                  <a:pt x="2930" y="2096"/>
                </a:lnTo>
                <a:lnTo>
                  <a:pt x="2941" y="2089"/>
                </a:lnTo>
                <a:lnTo>
                  <a:pt x="2951" y="2086"/>
                </a:lnTo>
                <a:lnTo>
                  <a:pt x="2956" y="2083"/>
                </a:lnTo>
                <a:lnTo>
                  <a:pt x="2959" y="2079"/>
                </a:lnTo>
                <a:lnTo>
                  <a:pt x="2964" y="2072"/>
                </a:lnTo>
                <a:lnTo>
                  <a:pt x="2966" y="2069"/>
                </a:lnTo>
                <a:lnTo>
                  <a:pt x="2966" y="2066"/>
                </a:lnTo>
                <a:lnTo>
                  <a:pt x="2964" y="2064"/>
                </a:lnTo>
                <a:lnTo>
                  <a:pt x="2961" y="2062"/>
                </a:lnTo>
                <a:lnTo>
                  <a:pt x="2906" y="2066"/>
                </a:lnTo>
                <a:lnTo>
                  <a:pt x="2896" y="2078"/>
                </a:lnTo>
                <a:lnTo>
                  <a:pt x="2884" y="2091"/>
                </a:lnTo>
                <a:lnTo>
                  <a:pt x="2872" y="2108"/>
                </a:lnTo>
                <a:lnTo>
                  <a:pt x="2862" y="2119"/>
                </a:lnTo>
                <a:lnTo>
                  <a:pt x="2855" y="2124"/>
                </a:lnTo>
                <a:lnTo>
                  <a:pt x="2840" y="2134"/>
                </a:lnTo>
                <a:lnTo>
                  <a:pt x="2831" y="2139"/>
                </a:lnTo>
                <a:lnTo>
                  <a:pt x="2826" y="2144"/>
                </a:lnTo>
                <a:lnTo>
                  <a:pt x="2825" y="2148"/>
                </a:lnTo>
                <a:lnTo>
                  <a:pt x="2825" y="2151"/>
                </a:lnTo>
                <a:lnTo>
                  <a:pt x="2826" y="2156"/>
                </a:lnTo>
                <a:lnTo>
                  <a:pt x="2828" y="2161"/>
                </a:lnTo>
                <a:lnTo>
                  <a:pt x="2840" y="2180"/>
                </a:lnTo>
                <a:lnTo>
                  <a:pt x="2842" y="2183"/>
                </a:lnTo>
                <a:lnTo>
                  <a:pt x="2843" y="2182"/>
                </a:lnTo>
                <a:lnTo>
                  <a:pt x="2843" y="2178"/>
                </a:lnTo>
                <a:lnTo>
                  <a:pt x="2845" y="2166"/>
                </a:lnTo>
                <a:lnTo>
                  <a:pt x="2847" y="2161"/>
                </a:lnTo>
                <a:lnTo>
                  <a:pt x="2850" y="2154"/>
                </a:lnTo>
                <a:lnTo>
                  <a:pt x="2855" y="2148"/>
                </a:lnTo>
                <a:lnTo>
                  <a:pt x="2860" y="2142"/>
                </a:lnTo>
                <a:lnTo>
                  <a:pt x="2867" y="2139"/>
                </a:lnTo>
                <a:lnTo>
                  <a:pt x="2876" y="2137"/>
                </a:lnTo>
                <a:lnTo>
                  <a:pt x="2886" y="2137"/>
                </a:lnTo>
                <a:lnTo>
                  <a:pt x="2893" y="2134"/>
                </a:lnTo>
                <a:lnTo>
                  <a:pt x="2900" y="2131"/>
                </a:lnTo>
                <a:lnTo>
                  <a:pt x="2905" y="2127"/>
                </a:lnTo>
                <a:lnTo>
                  <a:pt x="2913" y="2117"/>
                </a:lnTo>
                <a:lnTo>
                  <a:pt x="2917" y="2110"/>
                </a:lnTo>
                <a:close/>
                <a:moveTo>
                  <a:pt x="3077" y="2322"/>
                </a:moveTo>
                <a:lnTo>
                  <a:pt x="3075" y="2328"/>
                </a:lnTo>
                <a:lnTo>
                  <a:pt x="3077" y="2332"/>
                </a:lnTo>
                <a:lnTo>
                  <a:pt x="3079" y="2335"/>
                </a:lnTo>
                <a:lnTo>
                  <a:pt x="3082" y="2337"/>
                </a:lnTo>
                <a:lnTo>
                  <a:pt x="3087" y="2342"/>
                </a:lnTo>
                <a:lnTo>
                  <a:pt x="3089" y="2345"/>
                </a:lnTo>
                <a:lnTo>
                  <a:pt x="3091" y="2349"/>
                </a:lnTo>
                <a:lnTo>
                  <a:pt x="3097" y="2347"/>
                </a:lnTo>
                <a:lnTo>
                  <a:pt x="3104" y="2345"/>
                </a:lnTo>
                <a:lnTo>
                  <a:pt x="3109" y="2342"/>
                </a:lnTo>
                <a:lnTo>
                  <a:pt x="3118" y="2342"/>
                </a:lnTo>
                <a:lnTo>
                  <a:pt x="3120" y="2337"/>
                </a:lnTo>
                <a:lnTo>
                  <a:pt x="3121" y="2335"/>
                </a:lnTo>
                <a:lnTo>
                  <a:pt x="3125" y="2335"/>
                </a:lnTo>
                <a:lnTo>
                  <a:pt x="3126" y="2330"/>
                </a:lnTo>
                <a:lnTo>
                  <a:pt x="3128" y="2328"/>
                </a:lnTo>
                <a:lnTo>
                  <a:pt x="3132" y="2328"/>
                </a:lnTo>
                <a:lnTo>
                  <a:pt x="3133" y="2320"/>
                </a:lnTo>
                <a:lnTo>
                  <a:pt x="3132" y="2318"/>
                </a:lnTo>
                <a:lnTo>
                  <a:pt x="3130" y="2316"/>
                </a:lnTo>
                <a:lnTo>
                  <a:pt x="3125" y="2315"/>
                </a:lnTo>
                <a:lnTo>
                  <a:pt x="3116" y="2316"/>
                </a:lnTo>
                <a:lnTo>
                  <a:pt x="3097" y="2322"/>
                </a:lnTo>
                <a:lnTo>
                  <a:pt x="3087" y="2323"/>
                </a:lnTo>
                <a:lnTo>
                  <a:pt x="3077" y="2322"/>
                </a:lnTo>
                <a:close/>
                <a:moveTo>
                  <a:pt x="3159" y="2178"/>
                </a:moveTo>
                <a:lnTo>
                  <a:pt x="3161" y="2178"/>
                </a:lnTo>
                <a:lnTo>
                  <a:pt x="3161" y="2161"/>
                </a:lnTo>
                <a:lnTo>
                  <a:pt x="3161" y="2158"/>
                </a:lnTo>
                <a:lnTo>
                  <a:pt x="3161" y="2154"/>
                </a:lnTo>
                <a:lnTo>
                  <a:pt x="3161" y="2151"/>
                </a:lnTo>
                <a:lnTo>
                  <a:pt x="3155" y="2151"/>
                </a:lnTo>
                <a:lnTo>
                  <a:pt x="3152" y="2151"/>
                </a:lnTo>
                <a:lnTo>
                  <a:pt x="3137" y="2153"/>
                </a:lnTo>
                <a:lnTo>
                  <a:pt x="3135" y="2158"/>
                </a:lnTo>
                <a:lnTo>
                  <a:pt x="3135" y="2161"/>
                </a:lnTo>
                <a:lnTo>
                  <a:pt x="3137" y="2165"/>
                </a:lnTo>
                <a:lnTo>
                  <a:pt x="3138" y="2168"/>
                </a:lnTo>
                <a:lnTo>
                  <a:pt x="3147" y="2173"/>
                </a:lnTo>
                <a:lnTo>
                  <a:pt x="3155" y="2178"/>
                </a:lnTo>
                <a:lnTo>
                  <a:pt x="3159" y="2178"/>
                </a:lnTo>
                <a:close/>
                <a:moveTo>
                  <a:pt x="3172" y="2294"/>
                </a:moveTo>
                <a:lnTo>
                  <a:pt x="3172" y="2289"/>
                </a:lnTo>
                <a:lnTo>
                  <a:pt x="3172" y="2286"/>
                </a:lnTo>
                <a:lnTo>
                  <a:pt x="3171" y="2284"/>
                </a:lnTo>
                <a:lnTo>
                  <a:pt x="3167" y="2282"/>
                </a:lnTo>
                <a:lnTo>
                  <a:pt x="3161" y="2281"/>
                </a:lnTo>
                <a:lnTo>
                  <a:pt x="3152" y="2281"/>
                </a:lnTo>
                <a:lnTo>
                  <a:pt x="3152" y="2301"/>
                </a:lnTo>
                <a:lnTo>
                  <a:pt x="3166" y="2301"/>
                </a:lnTo>
                <a:lnTo>
                  <a:pt x="3167" y="2296"/>
                </a:lnTo>
                <a:lnTo>
                  <a:pt x="3169" y="2294"/>
                </a:lnTo>
                <a:lnTo>
                  <a:pt x="3172" y="2294"/>
                </a:lnTo>
                <a:close/>
                <a:moveTo>
                  <a:pt x="3031" y="2238"/>
                </a:moveTo>
                <a:lnTo>
                  <a:pt x="3031" y="2235"/>
                </a:lnTo>
                <a:lnTo>
                  <a:pt x="3029" y="2233"/>
                </a:lnTo>
                <a:lnTo>
                  <a:pt x="3026" y="2229"/>
                </a:lnTo>
                <a:lnTo>
                  <a:pt x="3021" y="2228"/>
                </a:lnTo>
                <a:lnTo>
                  <a:pt x="3009" y="2226"/>
                </a:lnTo>
                <a:lnTo>
                  <a:pt x="3007" y="2231"/>
                </a:lnTo>
                <a:lnTo>
                  <a:pt x="3004" y="2236"/>
                </a:lnTo>
                <a:lnTo>
                  <a:pt x="3002" y="2240"/>
                </a:lnTo>
                <a:lnTo>
                  <a:pt x="3002" y="2247"/>
                </a:lnTo>
                <a:lnTo>
                  <a:pt x="2995" y="2247"/>
                </a:lnTo>
                <a:lnTo>
                  <a:pt x="2990" y="2248"/>
                </a:lnTo>
                <a:lnTo>
                  <a:pt x="2982" y="2253"/>
                </a:lnTo>
                <a:lnTo>
                  <a:pt x="2985" y="2270"/>
                </a:lnTo>
                <a:lnTo>
                  <a:pt x="2982" y="2287"/>
                </a:lnTo>
                <a:lnTo>
                  <a:pt x="2990" y="2289"/>
                </a:lnTo>
                <a:lnTo>
                  <a:pt x="2995" y="2289"/>
                </a:lnTo>
                <a:lnTo>
                  <a:pt x="2999" y="2286"/>
                </a:lnTo>
                <a:lnTo>
                  <a:pt x="3000" y="2282"/>
                </a:lnTo>
                <a:lnTo>
                  <a:pt x="3002" y="2279"/>
                </a:lnTo>
                <a:lnTo>
                  <a:pt x="3005" y="2276"/>
                </a:lnTo>
                <a:lnTo>
                  <a:pt x="3009" y="2274"/>
                </a:lnTo>
                <a:lnTo>
                  <a:pt x="3016" y="2274"/>
                </a:lnTo>
                <a:lnTo>
                  <a:pt x="3016" y="2294"/>
                </a:lnTo>
                <a:lnTo>
                  <a:pt x="3024" y="2296"/>
                </a:lnTo>
                <a:lnTo>
                  <a:pt x="3031" y="2294"/>
                </a:lnTo>
                <a:lnTo>
                  <a:pt x="3036" y="2291"/>
                </a:lnTo>
                <a:lnTo>
                  <a:pt x="3039" y="2287"/>
                </a:lnTo>
                <a:lnTo>
                  <a:pt x="3046" y="2279"/>
                </a:lnTo>
                <a:lnTo>
                  <a:pt x="3051" y="2276"/>
                </a:lnTo>
                <a:lnTo>
                  <a:pt x="3057" y="2274"/>
                </a:lnTo>
                <a:lnTo>
                  <a:pt x="3057" y="2270"/>
                </a:lnTo>
                <a:lnTo>
                  <a:pt x="3057" y="2267"/>
                </a:lnTo>
                <a:lnTo>
                  <a:pt x="3051" y="2257"/>
                </a:lnTo>
                <a:lnTo>
                  <a:pt x="3046" y="2250"/>
                </a:lnTo>
                <a:lnTo>
                  <a:pt x="3039" y="2243"/>
                </a:lnTo>
                <a:lnTo>
                  <a:pt x="3031" y="2238"/>
                </a:lnTo>
                <a:close/>
                <a:moveTo>
                  <a:pt x="3336" y="2219"/>
                </a:moveTo>
                <a:lnTo>
                  <a:pt x="3330" y="2216"/>
                </a:lnTo>
                <a:lnTo>
                  <a:pt x="3324" y="2211"/>
                </a:lnTo>
                <a:lnTo>
                  <a:pt x="3323" y="2202"/>
                </a:lnTo>
                <a:lnTo>
                  <a:pt x="3323" y="2192"/>
                </a:lnTo>
                <a:lnTo>
                  <a:pt x="3302" y="2192"/>
                </a:lnTo>
                <a:lnTo>
                  <a:pt x="3301" y="2197"/>
                </a:lnTo>
                <a:lnTo>
                  <a:pt x="3297" y="2201"/>
                </a:lnTo>
                <a:lnTo>
                  <a:pt x="3289" y="2206"/>
                </a:lnTo>
                <a:lnTo>
                  <a:pt x="3282" y="2207"/>
                </a:lnTo>
                <a:lnTo>
                  <a:pt x="3278" y="2212"/>
                </a:lnTo>
                <a:lnTo>
                  <a:pt x="3273" y="2216"/>
                </a:lnTo>
                <a:lnTo>
                  <a:pt x="3268" y="2219"/>
                </a:lnTo>
                <a:lnTo>
                  <a:pt x="3265" y="2219"/>
                </a:lnTo>
                <a:lnTo>
                  <a:pt x="3263" y="2221"/>
                </a:lnTo>
                <a:lnTo>
                  <a:pt x="3258" y="2226"/>
                </a:lnTo>
                <a:lnTo>
                  <a:pt x="3253" y="2228"/>
                </a:lnTo>
                <a:lnTo>
                  <a:pt x="3249" y="2229"/>
                </a:lnTo>
                <a:lnTo>
                  <a:pt x="3241" y="2231"/>
                </a:lnTo>
                <a:lnTo>
                  <a:pt x="3232" y="2233"/>
                </a:lnTo>
                <a:lnTo>
                  <a:pt x="3227" y="2240"/>
                </a:lnTo>
                <a:lnTo>
                  <a:pt x="3220" y="2248"/>
                </a:lnTo>
                <a:lnTo>
                  <a:pt x="3219" y="2252"/>
                </a:lnTo>
                <a:lnTo>
                  <a:pt x="3200" y="2270"/>
                </a:lnTo>
                <a:lnTo>
                  <a:pt x="3179" y="2287"/>
                </a:lnTo>
                <a:lnTo>
                  <a:pt x="3179" y="2322"/>
                </a:lnTo>
                <a:lnTo>
                  <a:pt x="3171" y="2327"/>
                </a:lnTo>
                <a:lnTo>
                  <a:pt x="3164" y="2334"/>
                </a:lnTo>
                <a:lnTo>
                  <a:pt x="3161" y="2337"/>
                </a:lnTo>
                <a:lnTo>
                  <a:pt x="3159" y="2342"/>
                </a:lnTo>
                <a:lnTo>
                  <a:pt x="3159" y="2349"/>
                </a:lnTo>
                <a:lnTo>
                  <a:pt x="3159" y="2356"/>
                </a:lnTo>
                <a:lnTo>
                  <a:pt x="3157" y="2364"/>
                </a:lnTo>
                <a:lnTo>
                  <a:pt x="3159" y="2369"/>
                </a:lnTo>
                <a:lnTo>
                  <a:pt x="3161" y="2374"/>
                </a:lnTo>
                <a:lnTo>
                  <a:pt x="3164" y="2378"/>
                </a:lnTo>
                <a:lnTo>
                  <a:pt x="3171" y="2383"/>
                </a:lnTo>
                <a:lnTo>
                  <a:pt x="3172" y="2388"/>
                </a:lnTo>
                <a:lnTo>
                  <a:pt x="3172" y="2395"/>
                </a:lnTo>
                <a:lnTo>
                  <a:pt x="3172" y="2397"/>
                </a:lnTo>
                <a:lnTo>
                  <a:pt x="3172" y="2402"/>
                </a:lnTo>
                <a:lnTo>
                  <a:pt x="3171" y="2405"/>
                </a:lnTo>
                <a:lnTo>
                  <a:pt x="3169" y="2414"/>
                </a:lnTo>
                <a:lnTo>
                  <a:pt x="3167" y="2417"/>
                </a:lnTo>
                <a:lnTo>
                  <a:pt x="3167" y="2420"/>
                </a:lnTo>
                <a:lnTo>
                  <a:pt x="3169" y="2426"/>
                </a:lnTo>
                <a:lnTo>
                  <a:pt x="3172" y="2431"/>
                </a:lnTo>
                <a:lnTo>
                  <a:pt x="3172" y="2434"/>
                </a:lnTo>
                <a:lnTo>
                  <a:pt x="3172" y="2444"/>
                </a:lnTo>
                <a:lnTo>
                  <a:pt x="3176" y="2451"/>
                </a:lnTo>
                <a:lnTo>
                  <a:pt x="3181" y="2456"/>
                </a:lnTo>
                <a:lnTo>
                  <a:pt x="3188" y="2463"/>
                </a:lnTo>
                <a:lnTo>
                  <a:pt x="3191" y="2470"/>
                </a:lnTo>
                <a:lnTo>
                  <a:pt x="3193" y="2473"/>
                </a:lnTo>
                <a:lnTo>
                  <a:pt x="3195" y="2477"/>
                </a:lnTo>
                <a:lnTo>
                  <a:pt x="3195" y="2480"/>
                </a:lnTo>
                <a:lnTo>
                  <a:pt x="3195" y="2484"/>
                </a:lnTo>
                <a:lnTo>
                  <a:pt x="3193" y="2492"/>
                </a:lnTo>
                <a:lnTo>
                  <a:pt x="3198" y="2492"/>
                </a:lnTo>
                <a:lnTo>
                  <a:pt x="3201" y="2492"/>
                </a:lnTo>
                <a:lnTo>
                  <a:pt x="3203" y="2490"/>
                </a:lnTo>
                <a:lnTo>
                  <a:pt x="3208" y="2490"/>
                </a:lnTo>
                <a:lnTo>
                  <a:pt x="3210" y="2487"/>
                </a:lnTo>
                <a:lnTo>
                  <a:pt x="3215" y="2478"/>
                </a:lnTo>
                <a:lnTo>
                  <a:pt x="3220" y="2468"/>
                </a:lnTo>
                <a:lnTo>
                  <a:pt x="3224" y="2466"/>
                </a:lnTo>
                <a:lnTo>
                  <a:pt x="3227" y="2465"/>
                </a:lnTo>
                <a:lnTo>
                  <a:pt x="3229" y="2463"/>
                </a:lnTo>
                <a:lnTo>
                  <a:pt x="3241" y="2458"/>
                </a:lnTo>
                <a:lnTo>
                  <a:pt x="3241" y="2451"/>
                </a:lnTo>
                <a:lnTo>
                  <a:pt x="3243" y="2446"/>
                </a:lnTo>
                <a:lnTo>
                  <a:pt x="3246" y="2443"/>
                </a:lnTo>
                <a:lnTo>
                  <a:pt x="3249" y="2439"/>
                </a:lnTo>
                <a:lnTo>
                  <a:pt x="3251" y="2438"/>
                </a:lnTo>
                <a:lnTo>
                  <a:pt x="3260" y="2431"/>
                </a:lnTo>
                <a:lnTo>
                  <a:pt x="3265" y="2422"/>
                </a:lnTo>
                <a:lnTo>
                  <a:pt x="3268" y="2414"/>
                </a:lnTo>
                <a:lnTo>
                  <a:pt x="3270" y="2403"/>
                </a:lnTo>
                <a:lnTo>
                  <a:pt x="3272" y="2402"/>
                </a:lnTo>
                <a:lnTo>
                  <a:pt x="3277" y="2398"/>
                </a:lnTo>
                <a:lnTo>
                  <a:pt x="3282" y="2397"/>
                </a:lnTo>
                <a:lnTo>
                  <a:pt x="3284" y="2391"/>
                </a:lnTo>
                <a:lnTo>
                  <a:pt x="3285" y="2388"/>
                </a:lnTo>
                <a:lnTo>
                  <a:pt x="3292" y="2383"/>
                </a:lnTo>
                <a:lnTo>
                  <a:pt x="3301" y="2380"/>
                </a:lnTo>
                <a:lnTo>
                  <a:pt x="3309" y="2376"/>
                </a:lnTo>
                <a:lnTo>
                  <a:pt x="3309" y="2369"/>
                </a:lnTo>
                <a:lnTo>
                  <a:pt x="3309" y="2362"/>
                </a:lnTo>
                <a:lnTo>
                  <a:pt x="3304" y="2354"/>
                </a:lnTo>
                <a:lnTo>
                  <a:pt x="3301" y="2342"/>
                </a:lnTo>
                <a:lnTo>
                  <a:pt x="3301" y="2337"/>
                </a:lnTo>
                <a:lnTo>
                  <a:pt x="3302" y="2328"/>
                </a:lnTo>
                <a:lnTo>
                  <a:pt x="3302" y="2325"/>
                </a:lnTo>
                <a:lnTo>
                  <a:pt x="3304" y="2323"/>
                </a:lnTo>
                <a:lnTo>
                  <a:pt x="3309" y="2322"/>
                </a:lnTo>
                <a:lnTo>
                  <a:pt x="3313" y="2318"/>
                </a:lnTo>
                <a:lnTo>
                  <a:pt x="3316" y="2310"/>
                </a:lnTo>
                <a:lnTo>
                  <a:pt x="3319" y="2299"/>
                </a:lnTo>
                <a:lnTo>
                  <a:pt x="3323" y="2293"/>
                </a:lnTo>
                <a:lnTo>
                  <a:pt x="3323" y="2289"/>
                </a:lnTo>
                <a:lnTo>
                  <a:pt x="3323" y="2287"/>
                </a:lnTo>
                <a:lnTo>
                  <a:pt x="3321" y="2277"/>
                </a:lnTo>
                <a:lnTo>
                  <a:pt x="3323" y="2267"/>
                </a:lnTo>
                <a:lnTo>
                  <a:pt x="3324" y="2258"/>
                </a:lnTo>
                <a:lnTo>
                  <a:pt x="3326" y="2250"/>
                </a:lnTo>
                <a:lnTo>
                  <a:pt x="3333" y="2236"/>
                </a:lnTo>
                <a:lnTo>
                  <a:pt x="3335" y="2228"/>
                </a:lnTo>
                <a:lnTo>
                  <a:pt x="3336" y="2219"/>
                </a:lnTo>
                <a:close/>
                <a:moveTo>
                  <a:pt x="525" y="679"/>
                </a:moveTo>
                <a:lnTo>
                  <a:pt x="527" y="682"/>
                </a:lnTo>
                <a:lnTo>
                  <a:pt x="530" y="682"/>
                </a:lnTo>
                <a:lnTo>
                  <a:pt x="527" y="682"/>
                </a:lnTo>
                <a:lnTo>
                  <a:pt x="525" y="679"/>
                </a:lnTo>
                <a:close/>
                <a:moveTo>
                  <a:pt x="2939" y="2194"/>
                </a:moveTo>
                <a:lnTo>
                  <a:pt x="2932" y="2194"/>
                </a:lnTo>
                <a:lnTo>
                  <a:pt x="2929" y="2194"/>
                </a:lnTo>
                <a:lnTo>
                  <a:pt x="2924" y="2192"/>
                </a:lnTo>
                <a:lnTo>
                  <a:pt x="2920" y="2194"/>
                </a:lnTo>
                <a:lnTo>
                  <a:pt x="2918" y="2195"/>
                </a:lnTo>
                <a:lnTo>
                  <a:pt x="2917" y="2199"/>
                </a:lnTo>
                <a:lnTo>
                  <a:pt x="2918" y="2207"/>
                </a:lnTo>
                <a:lnTo>
                  <a:pt x="2918" y="2214"/>
                </a:lnTo>
                <a:lnTo>
                  <a:pt x="2918" y="2216"/>
                </a:lnTo>
                <a:lnTo>
                  <a:pt x="2920" y="2218"/>
                </a:lnTo>
                <a:lnTo>
                  <a:pt x="2927" y="2219"/>
                </a:lnTo>
                <a:lnTo>
                  <a:pt x="2939" y="2221"/>
                </a:lnTo>
                <a:lnTo>
                  <a:pt x="2939" y="2204"/>
                </a:lnTo>
                <a:lnTo>
                  <a:pt x="2937" y="2201"/>
                </a:lnTo>
                <a:lnTo>
                  <a:pt x="2939" y="2197"/>
                </a:lnTo>
                <a:lnTo>
                  <a:pt x="2939" y="2194"/>
                </a:lnTo>
                <a:close/>
                <a:moveTo>
                  <a:pt x="2094" y="2342"/>
                </a:moveTo>
                <a:lnTo>
                  <a:pt x="2101" y="2342"/>
                </a:lnTo>
                <a:lnTo>
                  <a:pt x="2108" y="2342"/>
                </a:lnTo>
                <a:lnTo>
                  <a:pt x="2108" y="2351"/>
                </a:lnTo>
                <a:lnTo>
                  <a:pt x="2113" y="2354"/>
                </a:lnTo>
                <a:lnTo>
                  <a:pt x="2120" y="2356"/>
                </a:lnTo>
                <a:lnTo>
                  <a:pt x="2128" y="2356"/>
                </a:lnTo>
                <a:lnTo>
                  <a:pt x="2127" y="2337"/>
                </a:lnTo>
                <a:lnTo>
                  <a:pt x="2123" y="2330"/>
                </a:lnTo>
                <a:lnTo>
                  <a:pt x="2120" y="2323"/>
                </a:lnTo>
                <a:lnTo>
                  <a:pt x="2115" y="2318"/>
                </a:lnTo>
                <a:lnTo>
                  <a:pt x="2110" y="2313"/>
                </a:lnTo>
                <a:lnTo>
                  <a:pt x="2103" y="2310"/>
                </a:lnTo>
                <a:lnTo>
                  <a:pt x="2094" y="2308"/>
                </a:lnTo>
                <a:lnTo>
                  <a:pt x="2094" y="2313"/>
                </a:lnTo>
                <a:lnTo>
                  <a:pt x="2091" y="2315"/>
                </a:lnTo>
                <a:lnTo>
                  <a:pt x="2081" y="2315"/>
                </a:lnTo>
                <a:lnTo>
                  <a:pt x="2076" y="2316"/>
                </a:lnTo>
                <a:lnTo>
                  <a:pt x="2072" y="2318"/>
                </a:lnTo>
                <a:lnTo>
                  <a:pt x="2072" y="2322"/>
                </a:lnTo>
                <a:lnTo>
                  <a:pt x="2074" y="2328"/>
                </a:lnTo>
                <a:lnTo>
                  <a:pt x="2077" y="2334"/>
                </a:lnTo>
                <a:lnTo>
                  <a:pt x="2082" y="2337"/>
                </a:lnTo>
                <a:lnTo>
                  <a:pt x="2094" y="2342"/>
                </a:lnTo>
                <a:close/>
                <a:moveTo>
                  <a:pt x="2859" y="2021"/>
                </a:moveTo>
                <a:lnTo>
                  <a:pt x="2847" y="2013"/>
                </a:lnTo>
                <a:lnTo>
                  <a:pt x="2833" y="2006"/>
                </a:lnTo>
                <a:lnTo>
                  <a:pt x="2826" y="2002"/>
                </a:lnTo>
                <a:lnTo>
                  <a:pt x="2818" y="2001"/>
                </a:lnTo>
                <a:lnTo>
                  <a:pt x="2809" y="1999"/>
                </a:lnTo>
                <a:lnTo>
                  <a:pt x="2797" y="2001"/>
                </a:lnTo>
                <a:lnTo>
                  <a:pt x="2796" y="1996"/>
                </a:lnTo>
                <a:lnTo>
                  <a:pt x="2794" y="1994"/>
                </a:lnTo>
                <a:lnTo>
                  <a:pt x="2791" y="1994"/>
                </a:lnTo>
                <a:lnTo>
                  <a:pt x="2789" y="1985"/>
                </a:lnTo>
                <a:lnTo>
                  <a:pt x="2787" y="1982"/>
                </a:lnTo>
                <a:lnTo>
                  <a:pt x="2784" y="1980"/>
                </a:lnTo>
                <a:lnTo>
                  <a:pt x="2782" y="1973"/>
                </a:lnTo>
                <a:lnTo>
                  <a:pt x="2779" y="1968"/>
                </a:lnTo>
                <a:lnTo>
                  <a:pt x="2777" y="1962"/>
                </a:lnTo>
                <a:lnTo>
                  <a:pt x="2777" y="1953"/>
                </a:lnTo>
                <a:lnTo>
                  <a:pt x="2765" y="1953"/>
                </a:lnTo>
                <a:lnTo>
                  <a:pt x="2753" y="1953"/>
                </a:lnTo>
                <a:lnTo>
                  <a:pt x="2743" y="1955"/>
                </a:lnTo>
                <a:lnTo>
                  <a:pt x="2736" y="1960"/>
                </a:lnTo>
                <a:lnTo>
                  <a:pt x="2731" y="1967"/>
                </a:lnTo>
                <a:lnTo>
                  <a:pt x="2731" y="1970"/>
                </a:lnTo>
                <a:lnTo>
                  <a:pt x="2731" y="1972"/>
                </a:lnTo>
                <a:lnTo>
                  <a:pt x="2736" y="1977"/>
                </a:lnTo>
                <a:lnTo>
                  <a:pt x="2741" y="1980"/>
                </a:lnTo>
                <a:lnTo>
                  <a:pt x="2755" y="1989"/>
                </a:lnTo>
                <a:lnTo>
                  <a:pt x="2762" y="1994"/>
                </a:lnTo>
                <a:lnTo>
                  <a:pt x="2762" y="1997"/>
                </a:lnTo>
                <a:lnTo>
                  <a:pt x="2763" y="2001"/>
                </a:lnTo>
                <a:lnTo>
                  <a:pt x="2772" y="2002"/>
                </a:lnTo>
                <a:lnTo>
                  <a:pt x="2779" y="2004"/>
                </a:lnTo>
                <a:lnTo>
                  <a:pt x="2785" y="2008"/>
                </a:lnTo>
                <a:lnTo>
                  <a:pt x="2792" y="2013"/>
                </a:lnTo>
                <a:lnTo>
                  <a:pt x="2802" y="2023"/>
                </a:lnTo>
                <a:lnTo>
                  <a:pt x="2811" y="2035"/>
                </a:lnTo>
                <a:lnTo>
                  <a:pt x="2808" y="2037"/>
                </a:lnTo>
                <a:lnTo>
                  <a:pt x="2806" y="2040"/>
                </a:lnTo>
                <a:lnTo>
                  <a:pt x="2804" y="2043"/>
                </a:lnTo>
                <a:lnTo>
                  <a:pt x="2804" y="2049"/>
                </a:lnTo>
                <a:lnTo>
                  <a:pt x="2802" y="2054"/>
                </a:lnTo>
                <a:lnTo>
                  <a:pt x="2801" y="2055"/>
                </a:lnTo>
                <a:lnTo>
                  <a:pt x="2799" y="2059"/>
                </a:lnTo>
                <a:lnTo>
                  <a:pt x="2797" y="2062"/>
                </a:lnTo>
                <a:lnTo>
                  <a:pt x="2801" y="2062"/>
                </a:lnTo>
                <a:lnTo>
                  <a:pt x="2802" y="2064"/>
                </a:lnTo>
                <a:lnTo>
                  <a:pt x="2804" y="2069"/>
                </a:lnTo>
                <a:lnTo>
                  <a:pt x="2811" y="2069"/>
                </a:lnTo>
                <a:lnTo>
                  <a:pt x="2814" y="2069"/>
                </a:lnTo>
                <a:lnTo>
                  <a:pt x="2818" y="2069"/>
                </a:lnTo>
                <a:lnTo>
                  <a:pt x="2820" y="2071"/>
                </a:lnTo>
                <a:lnTo>
                  <a:pt x="2820" y="2074"/>
                </a:lnTo>
                <a:lnTo>
                  <a:pt x="2820" y="2081"/>
                </a:lnTo>
                <a:lnTo>
                  <a:pt x="2820" y="2088"/>
                </a:lnTo>
                <a:lnTo>
                  <a:pt x="2821" y="2089"/>
                </a:lnTo>
                <a:lnTo>
                  <a:pt x="2825" y="2089"/>
                </a:lnTo>
                <a:lnTo>
                  <a:pt x="2830" y="2081"/>
                </a:lnTo>
                <a:lnTo>
                  <a:pt x="2835" y="2074"/>
                </a:lnTo>
                <a:lnTo>
                  <a:pt x="2849" y="2062"/>
                </a:lnTo>
                <a:lnTo>
                  <a:pt x="2854" y="2055"/>
                </a:lnTo>
                <a:lnTo>
                  <a:pt x="2859" y="2047"/>
                </a:lnTo>
                <a:lnTo>
                  <a:pt x="2860" y="2035"/>
                </a:lnTo>
                <a:lnTo>
                  <a:pt x="2859" y="2021"/>
                </a:lnTo>
                <a:close/>
                <a:moveTo>
                  <a:pt x="2968" y="2724"/>
                </a:moveTo>
                <a:lnTo>
                  <a:pt x="2961" y="2724"/>
                </a:lnTo>
                <a:lnTo>
                  <a:pt x="2956" y="2726"/>
                </a:lnTo>
                <a:lnTo>
                  <a:pt x="2947" y="2731"/>
                </a:lnTo>
                <a:lnTo>
                  <a:pt x="2939" y="2736"/>
                </a:lnTo>
                <a:lnTo>
                  <a:pt x="2934" y="2738"/>
                </a:lnTo>
                <a:lnTo>
                  <a:pt x="2927" y="2738"/>
                </a:lnTo>
                <a:lnTo>
                  <a:pt x="2925" y="2743"/>
                </a:lnTo>
                <a:lnTo>
                  <a:pt x="2924" y="2745"/>
                </a:lnTo>
                <a:lnTo>
                  <a:pt x="2920" y="2745"/>
                </a:lnTo>
                <a:lnTo>
                  <a:pt x="2917" y="2750"/>
                </a:lnTo>
                <a:lnTo>
                  <a:pt x="2913" y="2755"/>
                </a:lnTo>
                <a:lnTo>
                  <a:pt x="2908" y="2758"/>
                </a:lnTo>
                <a:lnTo>
                  <a:pt x="2906" y="2765"/>
                </a:lnTo>
                <a:lnTo>
                  <a:pt x="2910" y="2769"/>
                </a:lnTo>
                <a:lnTo>
                  <a:pt x="2915" y="2770"/>
                </a:lnTo>
                <a:lnTo>
                  <a:pt x="2927" y="2772"/>
                </a:lnTo>
                <a:lnTo>
                  <a:pt x="2939" y="2770"/>
                </a:lnTo>
                <a:lnTo>
                  <a:pt x="2944" y="2769"/>
                </a:lnTo>
                <a:lnTo>
                  <a:pt x="2947" y="2765"/>
                </a:lnTo>
                <a:lnTo>
                  <a:pt x="2949" y="2760"/>
                </a:lnTo>
                <a:lnTo>
                  <a:pt x="2951" y="2758"/>
                </a:lnTo>
                <a:lnTo>
                  <a:pt x="2954" y="2758"/>
                </a:lnTo>
                <a:lnTo>
                  <a:pt x="2956" y="2753"/>
                </a:lnTo>
                <a:lnTo>
                  <a:pt x="2958" y="2751"/>
                </a:lnTo>
                <a:lnTo>
                  <a:pt x="2961" y="2751"/>
                </a:lnTo>
                <a:lnTo>
                  <a:pt x="2970" y="2751"/>
                </a:lnTo>
                <a:lnTo>
                  <a:pt x="2973" y="2750"/>
                </a:lnTo>
                <a:lnTo>
                  <a:pt x="2975" y="2748"/>
                </a:lnTo>
                <a:lnTo>
                  <a:pt x="2973" y="2743"/>
                </a:lnTo>
                <a:lnTo>
                  <a:pt x="2970" y="2734"/>
                </a:lnTo>
                <a:lnTo>
                  <a:pt x="2968" y="2729"/>
                </a:lnTo>
                <a:lnTo>
                  <a:pt x="2968" y="2724"/>
                </a:lnTo>
                <a:close/>
                <a:moveTo>
                  <a:pt x="2910" y="2175"/>
                </a:moveTo>
                <a:lnTo>
                  <a:pt x="2910" y="2172"/>
                </a:lnTo>
                <a:lnTo>
                  <a:pt x="2912" y="2168"/>
                </a:lnTo>
                <a:lnTo>
                  <a:pt x="2910" y="2163"/>
                </a:lnTo>
                <a:lnTo>
                  <a:pt x="2908" y="2161"/>
                </a:lnTo>
                <a:lnTo>
                  <a:pt x="2905" y="2160"/>
                </a:lnTo>
                <a:lnTo>
                  <a:pt x="2901" y="2165"/>
                </a:lnTo>
                <a:lnTo>
                  <a:pt x="2898" y="2170"/>
                </a:lnTo>
                <a:lnTo>
                  <a:pt x="2898" y="2187"/>
                </a:lnTo>
                <a:lnTo>
                  <a:pt x="2901" y="2189"/>
                </a:lnTo>
                <a:lnTo>
                  <a:pt x="2905" y="2187"/>
                </a:lnTo>
                <a:lnTo>
                  <a:pt x="2905" y="2178"/>
                </a:lnTo>
                <a:lnTo>
                  <a:pt x="2906" y="2175"/>
                </a:lnTo>
                <a:lnTo>
                  <a:pt x="2910" y="2175"/>
                </a:lnTo>
                <a:close/>
                <a:moveTo>
                  <a:pt x="3036" y="2649"/>
                </a:moveTo>
                <a:lnTo>
                  <a:pt x="3031" y="2646"/>
                </a:lnTo>
                <a:lnTo>
                  <a:pt x="3028" y="2644"/>
                </a:lnTo>
                <a:lnTo>
                  <a:pt x="3021" y="2637"/>
                </a:lnTo>
                <a:lnTo>
                  <a:pt x="3016" y="2630"/>
                </a:lnTo>
                <a:lnTo>
                  <a:pt x="3010" y="2623"/>
                </a:lnTo>
                <a:lnTo>
                  <a:pt x="3009" y="2615"/>
                </a:lnTo>
                <a:lnTo>
                  <a:pt x="3009" y="2611"/>
                </a:lnTo>
                <a:lnTo>
                  <a:pt x="3009" y="2594"/>
                </a:lnTo>
                <a:lnTo>
                  <a:pt x="3010" y="2589"/>
                </a:lnTo>
                <a:lnTo>
                  <a:pt x="3012" y="2588"/>
                </a:lnTo>
                <a:lnTo>
                  <a:pt x="3016" y="2588"/>
                </a:lnTo>
                <a:lnTo>
                  <a:pt x="3016" y="2576"/>
                </a:lnTo>
                <a:lnTo>
                  <a:pt x="3016" y="2572"/>
                </a:lnTo>
                <a:lnTo>
                  <a:pt x="3022" y="2560"/>
                </a:lnTo>
                <a:lnTo>
                  <a:pt x="3024" y="2553"/>
                </a:lnTo>
                <a:lnTo>
                  <a:pt x="3022" y="2548"/>
                </a:lnTo>
                <a:lnTo>
                  <a:pt x="3021" y="2545"/>
                </a:lnTo>
                <a:lnTo>
                  <a:pt x="3016" y="2538"/>
                </a:lnTo>
                <a:lnTo>
                  <a:pt x="3014" y="2531"/>
                </a:lnTo>
                <a:lnTo>
                  <a:pt x="3014" y="2528"/>
                </a:lnTo>
                <a:lnTo>
                  <a:pt x="3017" y="2523"/>
                </a:lnTo>
                <a:lnTo>
                  <a:pt x="3024" y="2516"/>
                </a:lnTo>
                <a:lnTo>
                  <a:pt x="3029" y="2507"/>
                </a:lnTo>
                <a:lnTo>
                  <a:pt x="3029" y="2504"/>
                </a:lnTo>
                <a:lnTo>
                  <a:pt x="3029" y="2499"/>
                </a:lnTo>
                <a:lnTo>
                  <a:pt x="3022" y="2499"/>
                </a:lnTo>
                <a:lnTo>
                  <a:pt x="3017" y="2499"/>
                </a:lnTo>
                <a:lnTo>
                  <a:pt x="3014" y="2495"/>
                </a:lnTo>
                <a:lnTo>
                  <a:pt x="3012" y="2492"/>
                </a:lnTo>
                <a:lnTo>
                  <a:pt x="3009" y="2489"/>
                </a:lnTo>
                <a:lnTo>
                  <a:pt x="3007" y="2485"/>
                </a:lnTo>
                <a:lnTo>
                  <a:pt x="3002" y="2485"/>
                </a:lnTo>
                <a:lnTo>
                  <a:pt x="2995" y="2485"/>
                </a:lnTo>
                <a:lnTo>
                  <a:pt x="2995" y="2492"/>
                </a:lnTo>
                <a:lnTo>
                  <a:pt x="2995" y="2497"/>
                </a:lnTo>
                <a:lnTo>
                  <a:pt x="2992" y="2506"/>
                </a:lnTo>
                <a:lnTo>
                  <a:pt x="2988" y="2514"/>
                </a:lnTo>
                <a:lnTo>
                  <a:pt x="2987" y="2519"/>
                </a:lnTo>
                <a:lnTo>
                  <a:pt x="2988" y="2526"/>
                </a:lnTo>
                <a:lnTo>
                  <a:pt x="2993" y="2528"/>
                </a:lnTo>
                <a:lnTo>
                  <a:pt x="2995" y="2530"/>
                </a:lnTo>
                <a:lnTo>
                  <a:pt x="2995" y="2533"/>
                </a:lnTo>
                <a:lnTo>
                  <a:pt x="2992" y="2545"/>
                </a:lnTo>
                <a:lnTo>
                  <a:pt x="2990" y="2555"/>
                </a:lnTo>
                <a:lnTo>
                  <a:pt x="2987" y="2565"/>
                </a:lnTo>
                <a:lnTo>
                  <a:pt x="2988" y="2581"/>
                </a:lnTo>
                <a:lnTo>
                  <a:pt x="2985" y="2582"/>
                </a:lnTo>
                <a:lnTo>
                  <a:pt x="2982" y="2584"/>
                </a:lnTo>
                <a:lnTo>
                  <a:pt x="2980" y="2593"/>
                </a:lnTo>
                <a:lnTo>
                  <a:pt x="2978" y="2596"/>
                </a:lnTo>
                <a:lnTo>
                  <a:pt x="2976" y="2600"/>
                </a:lnTo>
                <a:lnTo>
                  <a:pt x="2973" y="2601"/>
                </a:lnTo>
                <a:lnTo>
                  <a:pt x="2968" y="2601"/>
                </a:lnTo>
                <a:lnTo>
                  <a:pt x="2968" y="2611"/>
                </a:lnTo>
                <a:lnTo>
                  <a:pt x="2968" y="2615"/>
                </a:lnTo>
                <a:lnTo>
                  <a:pt x="2961" y="2632"/>
                </a:lnTo>
                <a:lnTo>
                  <a:pt x="2959" y="2639"/>
                </a:lnTo>
                <a:lnTo>
                  <a:pt x="2961" y="2649"/>
                </a:lnTo>
                <a:lnTo>
                  <a:pt x="2961" y="2652"/>
                </a:lnTo>
                <a:lnTo>
                  <a:pt x="2961" y="2656"/>
                </a:lnTo>
                <a:lnTo>
                  <a:pt x="2963" y="2661"/>
                </a:lnTo>
                <a:lnTo>
                  <a:pt x="2966" y="2664"/>
                </a:lnTo>
                <a:lnTo>
                  <a:pt x="2973" y="2671"/>
                </a:lnTo>
                <a:lnTo>
                  <a:pt x="2976" y="2675"/>
                </a:lnTo>
                <a:lnTo>
                  <a:pt x="2980" y="2678"/>
                </a:lnTo>
                <a:lnTo>
                  <a:pt x="2982" y="2683"/>
                </a:lnTo>
                <a:lnTo>
                  <a:pt x="2982" y="2690"/>
                </a:lnTo>
                <a:lnTo>
                  <a:pt x="2983" y="2693"/>
                </a:lnTo>
                <a:lnTo>
                  <a:pt x="2985" y="2697"/>
                </a:lnTo>
                <a:lnTo>
                  <a:pt x="2987" y="2700"/>
                </a:lnTo>
                <a:lnTo>
                  <a:pt x="2988" y="2704"/>
                </a:lnTo>
                <a:lnTo>
                  <a:pt x="2985" y="2705"/>
                </a:lnTo>
                <a:lnTo>
                  <a:pt x="2983" y="2707"/>
                </a:lnTo>
                <a:lnTo>
                  <a:pt x="2982" y="2711"/>
                </a:lnTo>
                <a:lnTo>
                  <a:pt x="2982" y="2717"/>
                </a:lnTo>
                <a:lnTo>
                  <a:pt x="2987" y="2719"/>
                </a:lnTo>
                <a:lnTo>
                  <a:pt x="2992" y="2723"/>
                </a:lnTo>
                <a:lnTo>
                  <a:pt x="3000" y="2734"/>
                </a:lnTo>
                <a:lnTo>
                  <a:pt x="3005" y="2740"/>
                </a:lnTo>
                <a:lnTo>
                  <a:pt x="3009" y="2743"/>
                </a:lnTo>
                <a:lnTo>
                  <a:pt x="3012" y="2743"/>
                </a:lnTo>
                <a:lnTo>
                  <a:pt x="3016" y="2738"/>
                </a:lnTo>
                <a:lnTo>
                  <a:pt x="3017" y="2733"/>
                </a:lnTo>
                <a:lnTo>
                  <a:pt x="3019" y="2731"/>
                </a:lnTo>
                <a:lnTo>
                  <a:pt x="3022" y="2731"/>
                </a:lnTo>
                <a:lnTo>
                  <a:pt x="3028" y="2731"/>
                </a:lnTo>
                <a:lnTo>
                  <a:pt x="3029" y="2728"/>
                </a:lnTo>
                <a:lnTo>
                  <a:pt x="3029" y="2724"/>
                </a:lnTo>
                <a:lnTo>
                  <a:pt x="3029" y="2717"/>
                </a:lnTo>
                <a:lnTo>
                  <a:pt x="3029" y="2707"/>
                </a:lnTo>
                <a:lnTo>
                  <a:pt x="3028" y="2702"/>
                </a:lnTo>
                <a:lnTo>
                  <a:pt x="3029" y="2697"/>
                </a:lnTo>
                <a:lnTo>
                  <a:pt x="3031" y="2692"/>
                </a:lnTo>
                <a:lnTo>
                  <a:pt x="3033" y="2690"/>
                </a:lnTo>
                <a:lnTo>
                  <a:pt x="3036" y="2690"/>
                </a:lnTo>
                <a:lnTo>
                  <a:pt x="3041" y="2687"/>
                </a:lnTo>
                <a:lnTo>
                  <a:pt x="3046" y="2683"/>
                </a:lnTo>
                <a:lnTo>
                  <a:pt x="3048" y="2678"/>
                </a:lnTo>
                <a:lnTo>
                  <a:pt x="3050" y="2670"/>
                </a:lnTo>
                <a:lnTo>
                  <a:pt x="3045" y="2670"/>
                </a:lnTo>
                <a:lnTo>
                  <a:pt x="3041" y="2670"/>
                </a:lnTo>
                <a:lnTo>
                  <a:pt x="3039" y="2668"/>
                </a:lnTo>
                <a:lnTo>
                  <a:pt x="3038" y="2664"/>
                </a:lnTo>
                <a:lnTo>
                  <a:pt x="3036" y="2658"/>
                </a:lnTo>
                <a:lnTo>
                  <a:pt x="3036" y="2649"/>
                </a:lnTo>
                <a:close/>
                <a:moveTo>
                  <a:pt x="2381" y="2185"/>
                </a:moveTo>
                <a:lnTo>
                  <a:pt x="2383" y="2178"/>
                </a:lnTo>
                <a:lnTo>
                  <a:pt x="2381" y="2173"/>
                </a:lnTo>
                <a:lnTo>
                  <a:pt x="2379" y="2168"/>
                </a:lnTo>
                <a:lnTo>
                  <a:pt x="2378" y="2165"/>
                </a:lnTo>
                <a:lnTo>
                  <a:pt x="2371" y="2160"/>
                </a:lnTo>
                <a:lnTo>
                  <a:pt x="2369" y="2156"/>
                </a:lnTo>
                <a:lnTo>
                  <a:pt x="2367" y="2151"/>
                </a:lnTo>
                <a:lnTo>
                  <a:pt x="2361" y="2151"/>
                </a:lnTo>
                <a:lnTo>
                  <a:pt x="2355" y="2154"/>
                </a:lnTo>
                <a:lnTo>
                  <a:pt x="2352" y="2156"/>
                </a:lnTo>
                <a:lnTo>
                  <a:pt x="2347" y="2158"/>
                </a:lnTo>
                <a:lnTo>
                  <a:pt x="2345" y="2154"/>
                </a:lnTo>
                <a:lnTo>
                  <a:pt x="2342" y="2153"/>
                </a:lnTo>
                <a:lnTo>
                  <a:pt x="2333" y="2151"/>
                </a:lnTo>
                <a:lnTo>
                  <a:pt x="2332" y="2156"/>
                </a:lnTo>
                <a:lnTo>
                  <a:pt x="2328" y="2161"/>
                </a:lnTo>
                <a:lnTo>
                  <a:pt x="2320" y="2168"/>
                </a:lnTo>
                <a:lnTo>
                  <a:pt x="2311" y="2175"/>
                </a:lnTo>
                <a:lnTo>
                  <a:pt x="2308" y="2180"/>
                </a:lnTo>
                <a:lnTo>
                  <a:pt x="2306" y="2185"/>
                </a:lnTo>
                <a:lnTo>
                  <a:pt x="2311" y="2187"/>
                </a:lnTo>
                <a:lnTo>
                  <a:pt x="2313" y="2189"/>
                </a:lnTo>
                <a:lnTo>
                  <a:pt x="2313" y="2192"/>
                </a:lnTo>
                <a:lnTo>
                  <a:pt x="2306" y="2192"/>
                </a:lnTo>
                <a:lnTo>
                  <a:pt x="2299" y="2192"/>
                </a:lnTo>
                <a:lnTo>
                  <a:pt x="2292" y="2192"/>
                </a:lnTo>
                <a:lnTo>
                  <a:pt x="2289" y="2192"/>
                </a:lnTo>
                <a:lnTo>
                  <a:pt x="2287" y="2194"/>
                </a:lnTo>
                <a:lnTo>
                  <a:pt x="2286" y="2199"/>
                </a:lnTo>
                <a:lnTo>
                  <a:pt x="2284" y="2204"/>
                </a:lnTo>
                <a:lnTo>
                  <a:pt x="2282" y="2206"/>
                </a:lnTo>
                <a:lnTo>
                  <a:pt x="2279" y="2206"/>
                </a:lnTo>
                <a:lnTo>
                  <a:pt x="2280" y="2214"/>
                </a:lnTo>
                <a:lnTo>
                  <a:pt x="2282" y="2218"/>
                </a:lnTo>
                <a:lnTo>
                  <a:pt x="2284" y="2219"/>
                </a:lnTo>
                <a:lnTo>
                  <a:pt x="2289" y="2219"/>
                </a:lnTo>
                <a:lnTo>
                  <a:pt x="2296" y="2218"/>
                </a:lnTo>
                <a:lnTo>
                  <a:pt x="2303" y="2214"/>
                </a:lnTo>
                <a:lnTo>
                  <a:pt x="2308" y="2209"/>
                </a:lnTo>
                <a:lnTo>
                  <a:pt x="2311" y="2204"/>
                </a:lnTo>
                <a:lnTo>
                  <a:pt x="2313" y="2199"/>
                </a:lnTo>
                <a:lnTo>
                  <a:pt x="2316" y="2201"/>
                </a:lnTo>
                <a:lnTo>
                  <a:pt x="2320" y="2202"/>
                </a:lnTo>
                <a:lnTo>
                  <a:pt x="2321" y="2206"/>
                </a:lnTo>
                <a:lnTo>
                  <a:pt x="2327" y="2206"/>
                </a:lnTo>
                <a:lnTo>
                  <a:pt x="2327" y="2199"/>
                </a:lnTo>
                <a:lnTo>
                  <a:pt x="2328" y="2195"/>
                </a:lnTo>
                <a:lnTo>
                  <a:pt x="2332" y="2190"/>
                </a:lnTo>
                <a:lnTo>
                  <a:pt x="2333" y="2185"/>
                </a:lnTo>
                <a:lnTo>
                  <a:pt x="2330" y="2185"/>
                </a:lnTo>
                <a:lnTo>
                  <a:pt x="2328" y="2182"/>
                </a:lnTo>
                <a:lnTo>
                  <a:pt x="2330" y="2180"/>
                </a:lnTo>
                <a:lnTo>
                  <a:pt x="2333" y="2178"/>
                </a:lnTo>
                <a:lnTo>
                  <a:pt x="2347" y="2178"/>
                </a:lnTo>
                <a:lnTo>
                  <a:pt x="2352" y="2180"/>
                </a:lnTo>
                <a:lnTo>
                  <a:pt x="2354" y="2182"/>
                </a:lnTo>
                <a:lnTo>
                  <a:pt x="2354" y="2185"/>
                </a:lnTo>
                <a:lnTo>
                  <a:pt x="2355" y="2190"/>
                </a:lnTo>
                <a:lnTo>
                  <a:pt x="2357" y="2192"/>
                </a:lnTo>
                <a:lnTo>
                  <a:pt x="2359" y="2190"/>
                </a:lnTo>
                <a:lnTo>
                  <a:pt x="2362" y="2189"/>
                </a:lnTo>
                <a:lnTo>
                  <a:pt x="2366" y="2185"/>
                </a:lnTo>
                <a:lnTo>
                  <a:pt x="2371" y="2183"/>
                </a:lnTo>
                <a:lnTo>
                  <a:pt x="2376" y="2183"/>
                </a:lnTo>
                <a:lnTo>
                  <a:pt x="2381" y="2185"/>
                </a:lnTo>
                <a:close/>
                <a:moveTo>
                  <a:pt x="266" y="1305"/>
                </a:moveTo>
                <a:lnTo>
                  <a:pt x="252" y="1300"/>
                </a:lnTo>
                <a:lnTo>
                  <a:pt x="237" y="1296"/>
                </a:lnTo>
                <a:lnTo>
                  <a:pt x="223" y="1291"/>
                </a:lnTo>
                <a:lnTo>
                  <a:pt x="216" y="1288"/>
                </a:lnTo>
                <a:lnTo>
                  <a:pt x="211" y="1284"/>
                </a:lnTo>
                <a:lnTo>
                  <a:pt x="210" y="1278"/>
                </a:lnTo>
                <a:lnTo>
                  <a:pt x="208" y="1271"/>
                </a:lnTo>
                <a:lnTo>
                  <a:pt x="204" y="1266"/>
                </a:lnTo>
                <a:lnTo>
                  <a:pt x="204" y="1257"/>
                </a:lnTo>
                <a:lnTo>
                  <a:pt x="201" y="1252"/>
                </a:lnTo>
                <a:lnTo>
                  <a:pt x="199" y="1245"/>
                </a:lnTo>
                <a:lnTo>
                  <a:pt x="196" y="1240"/>
                </a:lnTo>
                <a:lnTo>
                  <a:pt x="194" y="1238"/>
                </a:lnTo>
                <a:lnTo>
                  <a:pt x="191" y="1237"/>
                </a:lnTo>
                <a:lnTo>
                  <a:pt x="186" y="1225"/>
                </a:lnTo>
                <a:lnTo>
                  <a:pt x="179" y="1214"/>
                </a:lnTo>
                <a:lnTo>
                  <a:pt x="177" y="1211"/>
                </a:lnTo>
                <a:lnTo>
                  <a:pt x="172" y="1204"/>
                </a:lnTo>
                <a:lnTo>
                  <a:pt x="169" y="1199"/>
                </a:lnTo>
                <a:lnTo>
                  <a:pt x="170" y="1194"/>
                </a:lnTo>
                <a:lnTo>
                  <a:pt x="174" y="1191"/>
                </a:lnTo>
                <a:lnTo>
                  <a:pt x="177" y="1189"/>
                </a:lnTo>
                <a:lnTo>
                  <a:pt x="179" y="1184"/>
                </a:lnTo>
                <a:lnTo>
                  <a:pt x="182" y="1182"/>
                </a:lnTo>
                <a:lnTo>
                  <a:pt x="192" y="1179"/>
                </a:lnTo>
                <a:lnTo>
                  <a:pt x="192" y="1177"/>
                </a:lnTo>
                <a:lnTo>
                  <a:pt x="199" y="1174"/>
                </a:lnTo>
                <a:lnTo>
                  <a:pt x="201" y="1168"/>
                </a:lnTo>
                <a:lnTo>
                  <a:pt x="201" y="1165"/>
                </a:lnTo>
                <a:lnTo>
                  <a:pt x="201" y="1162"/>
                </a:lnTo>
                <a:lnTo>
                  <a:pt x="196" y="1155"/>
                </a:lnTo>
                <a:lnTo>
                  <a:pt x="194" y="1151"/>
                </a:lnTo>
                <a:lnTo>
                  <a:pt x="194" y="1150"/>
                </a:lnTo>
                <a:lnTo>
                  <a:pt x="192" y="1146"/>
                </a:lnTo>
                <a:lnTo>
                  <a:pt x="191" y="1141"/>
                </a:lnTo>
                <a:lnTo>
                  <a:pt x="177" y="1141"/>
                </a:lnTo>
                <a:lnTo>
                  <a:pt x="162" y="1141"/>
                </a:lnTo>
                <a:lnTo>
                  <a:pt x="148" y="1139"/>
                </a:lnTo>
                <a:lnTo>
                  <a:pt x="136" y="1141"/>
                </a:lnTo>
                <a:lnTo>
                  <a:pt x="133" y="1143"/>
                </a:lnTo>
                <a:lnTo>
                  <a:pt x="119" y="1150"/>
                </a:lnTo>
                <a:lnTo>
                  <a:pt x="112" y="1153"/>
                </a:lnTo>
                <a:lnTo>
                  <a:pt x="102" y="1155"/>
                </a:lnTo>
                <a:lnTo>
                  <a:pt x="99" y="1157"/>
                </a:lnTo>
                <a:lnTo>
                  <a:pt x="95" y="1158"/>
                </a:lnTo>
                <a:lnTo>
                  <a:pt x="92" y="1162"/>
                </a:lnTo>
                <a:lnTo>
                  <a:pt x="90" y="1167"/>
                </a:lnTo>
                <a:lnTo>
                  <a:pt x="90" y="1174"/>
                </a:lnTo>
                <a:lnTo>
                  <a:pt x="88" y="1175"/>
                </a:lnTo>
                <a:lnTo>
                  <a:pt x="88" y="1182"/>
                </a:lnTo>
                <a:lnTo>
                  <a:pt x="90" y="1187"/>
                </a:lnTo>
                <a:lnTo>
                  <a:pt x="92" y="1191"/>
                </a:lnTo>
                <a:lnTo>
                  <a:pt x="99" y="1196"/>
                </a:lnTo>
                <a:lnTo>
                  <a:pt x="107" y="1197"/>
                </a:lnTo>
                <a:lnTo>
                  <a:pt x="116" y="1201"/>
                </a:lnTo>
                <a:lnTo>
                  <a:pt x="117" y="1204"/>
                </a:lnTo>
                <a:lnTo>
                  <a:pt x="119" y="1208"/>
                </a:lnTo>
                <a:lnTo>
                  <a:pt x="121" y="1211"/>
                </a:lnTo>
                <a:lnTo>
                  <a:pt x="128" y="1216"/>
                </a:lnTo>
                <a:lnTo>
                  <a:pt x="134" y="1221"/>
                </a:lnTo>
                <a:lnTo>
                  <a:pt x="138" y="1226"/>
                </a:lnTo>
                <a:lnTo>
                  <a:pt x="140" y="1232"/>
                </a:lnTo>
                <a:lnTo>
                  <a:pt x="141" y="1235"/>
                </a:lnTo>
                <a:lnTo>
                  <a:pt x="141" y="1237"/>
                </a:lnTo>
                <a:lnTo>
                  <a:pt x="145" y="1245"/>
                </a:lnTo>
                <a:lnTo>
                  <a:pt x="148" y="1252"/>
                </a:lnTo>
                <a:lnTo>
                  <a:pt x="158" y="1267"/>
                </a:lnTo>
                <a:lnTo>
                  <a:pt x="160" y="1271"/>
                </a:lnTo>
                <a:lnTo>
                  <a:pt x="167" y="1278"/>
                </a:lnTo>
                <a:lnTo>
                  <a:pt x="170" y="1283"/>
                </a:lnTo>
                <a:lnTo>
                  <a:pt x="170" y="1291"/>
                </a:lnTo>
                <a:lnTo>
                  <a:pt x="179" y="1296"/>
                </a:lnTo>
                <a:lnTo>
                  <a:pt x="187" y="1303"/>
                </a:lnTo>
                <a:lnTo>
                  <a:pt x="189" y="1307"/>
                </a:lnTo>
                <a:lnTo>
                  <a:pt x="192" y="1313"/>
                </a:lnTo>
                <a:lnTo>
                  <a:pt x="198" y="1320"/>
                </a:lnTo>
                <a:lnTo>
                  <a:pt x="204" y="1325"/>
                </a:lnTo>
                <a:lnTo>
                  <a:pt x="216" y="1327"/>
                </a:lnTo>
                <a:lnTo>
                  <a:pt x="220" y="1329"/>
                </a:lnTo>
                <a:lnTo>
                  <a:pt x="244" y="1336"/>
                </a:lnTo>
                <a:lnTo>
                  <a:pt x="257" y="1339"/>
                </a:lnTo>
                <a:lnTo>
                  <a:pt x="273" y="1339"/>
                </a:lnTo>
                <a:lnTo>
                  <a:pt x="274" y="1332"/>
                </a:lnTo>
                <a:lnTo>
                  <a:pt x="273" y="1327"/>
                </a:lnTo>
                <a:lnTo>
                  <a:pt x="271" y="1320"/>
                </a:lnTo>
                <a:lnTo>
                  <a:pt x="266" y="1315"/>
                </a:lnTo>
                <a:lnTo>
                  <a:pt x="266" y="1310"/>
                </a:lnTo>
                <a:lnTo>
                  <a:pt x="266" y="1305"/>
                </a:lnTo>
                <a:close/>
                <a:moveTo>
                  <a:pt x="2349" y="1059"/>
                </a:moveTo>
                <a:lnTo>
                  <a:pt x="2345" y="1066"/>
                </a:lnTo>
                <a:lnTo>
                  <a:pt x="2344" y="1069"/>
                </a:lnTo>
                <a:lnTo>
                  <a:pt x="2340" y="1073"/>
                </a:lnTo>
                <a:lnTo>
                  <a:pt x="2332" y="1076"/>
                </a:lnTo>
                <a:lnTo>
                  <a:pt x="2323" y="1080"/>
                </a:lnTo>
                <a:lnTo>
                  <a:pt x="2321" y="1081"/>
                </a:lnTo>
                <a:lnTo>
                  <a:pt x="2320" y="1087"/>
                </a:lnTo>
                <a:lnTo>
                  <a:pt x="2316" y="1092"/>
                </a:lnTo>
                <a:lnTo>
                  <a:pt x="2313" y="1093"/>
                </a:lnTo>
                <a:lnTo>
                  <a:pt x="2304" y="1088"/>
                </a:lnTo>
                <a:lnTo>
                  <a:pt x="2299" y="1087"/>
                </a:lnTo>
                <a:lnTo>
                  <a:pt x="2292" y="1087"/>
                </a:lnTo>
                <a:lnTo>
                  <a:pt x="2289" y="1093"/>
                </a:lnTo>
                <a:lnTo>
                  <a:pt x="2286" y="1097"/>
                </a:lnTo>
                <a:lnTo>
                  <a:pt x="2277" y="1105"/>
                </a:lnTo>
                <a:lnTo>
                  <a:pt x="2272" y="1109"/>
                </a:lnTo>
                <a:lnTo>
                  <a:pt x="2269" y="1114"/>
                </a:lnTo>
                <a:lnTo>
                  <a:pt x="2265" y="1119"/>
                </a:lnTo>
                <a:lnTo>
                  <a:pt x="2265" y="1128"/>
                </a:lnTo>
                <a:lnTo>
                  <a:pt x="2267" y="1131"/>
                </a:lnTo>
                <a:lnTo>
                  <a:pt x="2269" y="1134"/>
                </a:lnTo>
                <a:lnTo>
                  <a:pt x="2270" y="1138"/>
                </a:lnTo>
                <a:lnTo>
                  <a:pt x="2272" y="1141"/>
                </a:lnTo>
                <a:lnTo>
                  <a:pt x="2272" y="1146"/>
                </a:lnTo>
                <a:lnTo>
                  <a:pt x="2274" y="1150"/>
                </a:lnTo>
                <a:lnTo>
                  <a:pt x="2275" y="1153"/>
                </a:lnTo>
                <a:lnTo>
                  <a:pt x="2279" y="1155"/>
                </a:lnTo>
                <a:lnTo>
                  <a:pt x="2280" y="1151"/>
                </a:lnTo>
                <a:lnTo>
                  <a:pt x="2282" y="1151"/>
                </a:lnTo>
                <a:lnTo>
                  <a:pt x="2284" y="1151"/>
                </a:lnTo>
                <a:lnTo>
                  <a:pt x="2286" y="1151"/>
                </a:lnTo>
                <a:lnTo>
                  <a:pt x="2289" y="1157"/>
                </a:lnTo>
                <a:lnTo>
                  <a:pt x="2292" y="1162"/>
                </a:lnTo>
                <a:lnTo>
                  <a:pt x="2301" y="1167"/>
                </a:lnTo>
                <a:lnTo>
                  <a:pt x="2306" y="1168"/>
                </a:lnTo>
                <a:lnTo>
                  <a:pt x="2313" y="1168"/>
                </a:lnTo>
                <a:lnTo>
                  <a:pt x="2340" y="1168"/>
                </a:lnTo>
                <a:lnTo>
                  <a:pt x="2342" y="1165"/>
                </a:lnTo>
                <a:lnTo>
                  <a:pt x="2345" y="1163"/>
                </a:lnTo>
                <a:lnTo>
                  <a:pt x="2354" y="1162"/>
                </a:lnTo>
                <a:lnTo>
                  <a:pt x="2355" y="1157"/>
                </a:lnTo>
                <a:lnTo>
                  <a:pt x="2359" y="1153"/>
                </a:lnTo>
                <a:lnTo>
                  <a:pt x="2367" y="1148"/>
                </a:lnTo>
                <a:lnTo>
                  <a:pt x="2367" y="1145"/>
                </a:lnTo>
                <a:lnTo>
                  <a:pt x="2367" y="1141"/>
                </a:lnTo>
                <a:lnTo>
                  <a:pt x="2367" y="1138"/>
                </a:lnTo>
                <a:lnTo>
                  <a:pt x="2367" y="1134"/>
                </a:lnTo>
                <a:lnTo>
                  <a:pt x="2371" y="1133"/>
                </a:lnTo>
                <a:lnTo>
                  <a:pt x="2376" y="1133"/>
                </a:lnTo>
                <a:lnTo>
                  <a:pt x="2379" y="1133"/>
                </a:lnTo>
                <a:lnTo>
                  <a:pt x="2381" y="1131"/>
                </a:lnTo>
                <a:lnTo>
                  <a:pt x="2381" y="1128"/>
                </a:lnTo>
                <a:lnTo>
                  <a:pt x="2384" y="1122"/>
                </a:lnTo>
                <a:lnTo>
                  <a:pt x="2386" y="1116"/>
                </a:lnTo>
                <a:lnTo>
                  <a:pt x="2390" y="1110"/>
                </a:lnTo>
                <a:lnTo>
                  <a:pt x="2391" y="1109"/>
                </a:lnTo>
                <a:lnTo>
                  <a:pt x="2395" y="1107"/>
                </a:lnTo>
                <a:lnTo>
                  <a:pt x="2402" y="1107"/>
                </a:lnTo>
                <a:lnTo>
                  <a:pt x="2408" y="1107"/>
                </a:lnTo>
                <a:lnTo>
                  <a:pt x="2413" y="1109"/>
                </a:lnTo>
                <a:lnTo>
                  <a:pt x="2415" y="1114"/>
                </a:lnTo>
                <a:lnTo>
                  <a:pt x="2413" y="1119"/>
                </a:lnTo>
                <a:lnTo>
                  <a:pt x="2410" y="1124"/>
                </a:lnTo>
                <a:lnTo>
                  <a:pt x="2402" y="1131"/>
                </a:lnTo>
                <a:lnTo>
                  <a:pt x="2393" y="1138"/>
                </a:lnTo>
                <a:lnTo>
                  <a:pt x="2390" y="1143"/>
                </a:lnTo>
                <a:lnTo>
                  <a:pt x="2388" y="1148"/>
                </a:lnTo>
                <a:lnTo>
                  <a:pt x="2379" y="1153"/>
                </a:lnTo>
                <a:lnTo>
                  <a:pt x="2376" y="1157"/>
                </a:lnTo>
                <a:lnTo>
                  <a:pt x="2374" y="1162"/>
                </a:lnTo>
                <a:lnTo>
                  <a:pt x="2367" y="1162"/>
                </a:lnTo>
                <a:lnTo>
                  <a:pt x="2364" y="1165"/>
                </a:lnTo>
                <a:lnTo>
                  <a:pt x="2361" y="1170"/>
                </a:lnTo>
                <a:lnTo>
                  <a:pt x="2361" y="1175"/>
                </a:lnTo>
                <a:lnTo>
                  <a:pt x="2362" y="1180"/>
                </a:lnTo>
                <a:lnTo>
                  <a:pt x="2364" y="1184"/>
                </a:lnTo>
                <a:lnTo>
                  <a:pt x="2371" y="1189"/>
                </a:lnTo>
                <a:lnTo>
                  <a:pt x="2378" y="1194"/>
                </a:lnTo>
                <a:lnTo>
                  <a:pt x="2379" y="1197"/>
                </a:lnTo>
                <a:lnTo>
                  <a:pt x="2381" y="1203"/>
                </a:lnTo>
                <a:lnTo>
                  <a:pt x="2395" y="1204"/>
                </a:lnTo>
                <a:lnTo>
                  <a:pt x="2407" y="1201"/>
                </a:lnTo>
                <a:lnTo>
                  <a:pt x="2417" y="1199"/>
                </a:lnTo>
                <a:lnTo>
                  <a:pt x="2429" y="1196"/>
                </a:lnTo>
                <a:lnTo>
                  <a:pt x="2429" y="1199"/>
                </a:lnTo>
                <a:lnTo>
                  <a:pt x="2431" y="1201"/>
                </a:lnTo>
                <a:lnTo>
                  <a:pt x="2436" y="1203"/>
                </a:lnTo>
                <a:lnTo>
                  <a:pt x="2449" y="1203"/>
                </a:lnTo>
                <a:lnTo>
                  <a:pt x="2449" y="1204"/>
                </a:lnTo>
                <a:lnTo>
                  <a:pt x="2449" y="1206"/>
                </a:lnTo>
                <a:lnTo>
                  <a:pt x="2454" y="1208"/>
                </a:lnTo>
                <a:lnTo>
                  <a:pt x="2470" y="1211"/>
                </a:lnTo>
                <a:lnTo>
                  <a:pt x="2487" y="1211"/>
                </a:lnTo>
                <a:lnTo>
                  <a:pt x="2494" y="1211"/>
                </a:lnTo>
                <a:lnTo>
                  <a:pt x="2497" y="1209"/>
                </a:lnTo>
                <a:lnTo>
                  <a:pt x="2502" y="1201"/>
                </a:lnTo>
                <a:lnTo>
                  <a:pt x="2506" y="1197"/>
                </a:lnTo>
                <a:lnTo>
                  <a:pt x="2511" y="1196"/>
                </a:lnTo>
                <a:lnTo>
                  <a:pt x="2511" y="1185"/>
                </a:lnTo>
                <a:lnTo>
                  <a:pt x="2509" y="1177"/>
                </a:lnTo>
                <a:lnTo>
                  <a:pt x="2504" y="1172"/>
                </a:lnTo>
                <a:lnTo>
                  <a:pt x="2497" y="1168"/>
                </a:lnTo>
                <a:lnTo>
                  <a:pt x="2497" y="1165"/>
                </a:lnTo>
                <a:lnTo>
                  <a:pt x="2495" y="1162"/>
                </a:lnTo>
                <a:lnTo>
                  <a:pt x="2487" y="1157"/>
                </a:lnTo>
                <a:lnTo>
                  <a:pt x="2485" y="1153"/>
                </a:lnTo>
                <a:lnTo>
                  <a:pt x="2483" y="1151"/>
                </a:lnTo>
                <a:lnTo>
                  <a:pt x="2485" y="1150"/>
                </a:lnTo>
                <a:lnTo>
                  <a:pt x="2490" y="1148"/>
                </a:lnTo>
                <a:lnTo>
                  <a:pt x="2499" y="1153"/>
                </a:lnTo>
                <a:lnTo>
                  <a:pt x="2506" y="1160"/>
                </a:lnTo>
                <a:lnTo>
                  <a:pt x="2512" y="1167"/>
                </a:lnTo>
                <a:lnTo>
                  <a:pt x="2517" y="1175"/>
                </a:lnTo>
                <a:lnTo>
                  <a:pt x="2535" y="1179"/>
                </a:lnTo>
                <a:lnTo>
                  <a:pt x="2552" y="1175"/>
                </a:lnTo>
                <a:lnTo>
                  <a:pt x="2552" y="1170"/>
                </a:lnTo>
                <a:lnTo>
                  <a:pt x="2552" y="1165"/>
                </a:lnTo>
                <a:lnTo>
                  <a:pt x="2548" y="1157"/>
                </a:lnTo>
                <a:lnTo>
                  <a:pt x="2546" y="1155"/>
                </a:lnTo>
                <a:lnTo>
                  <a:pt x="2543" y="1148"/>
                </a:lnTo>
                <a:lnTo>
                  <a:pt x="2540" y="1139"/>
                </a:lnTo>
                <a:lnTo>
                  <a:pt x="2535" y="1131"/>
                </a:lnTo>
                <a:lnTo>
                  <a:pt x="2528" y="1124"/>
                </a:lnTo>
                <a:lnTo>
                  <a:pt x="2526" y="1122"/>
                </a:lnTo>
                <a:lnTo>
                  <a:pt x="2517" y="1117"/>
                </a:lnTo>
                <a:lnTo>
                  <a:pt x="2512" y="1110"/>
                </a:lnTo>
                <a:lnTo>
                  <a:pt x="2509" y="1105"/>
                </a:lnTo>
                <a:lnTo>
                  <a:pt x="2506" y="1104"/>
                </a:lnTo>
                <a:lnTo>
                  <a:pt x="2502" y="1102"/>
                </a:lnTo>
                <a:lnTo>
                  <a:pt x="2499" y="1099"/>
                </a:lnTo>
                <a:lnTo>
                  <a:pt x="2497" y="1093"/>
                </a:lnTo>
                <a:lnTo>
                  <a:pt x="2494" y="1095"/>
                </a:lnTo>
                <a:lnTo>
                  <a:pt x="2483" y="1092"/>
                </a:lnTo>
                <a:lnTo>
                  <a:pt x="2480" y="1090"/>
                </a:lnTo>
                <a:lnTo>
                  <a:pt x="2480" y="1087"/>
                </a:lnTo>
                <a:lnTo>
                  <a:pt x="2475" y="1081"/>
                </a:lnTo>
                <a:lnTo>
                  <a:pt x="2468" y="1075"/>
                </a:lnTo>
                <a:lnTo>
                  <a:pt x="2461" y="1071"/>
                </a:lnTo>
                <a:lnTo>
                  <a:pt x="2454" y="1069"/>
                </a:lnTo>
                <a:lnTo>
                  <a:pt x="2451" y="1066"/>
                </a:lnTo>
                <a:lnTo>
                  <a:pt x="2449" y="1063"/>
                </a:lnTo>
                <a:lnTo>
                  <a:pt x="2449" y="1059"/>
                </a:lnTo>
                <a:lnTo>
                  <a:pt x="2451" y="1052"/>
                </a:lnTo>
                <a:lnTo>
                  <a:pt x="2449" y="1047"/>
                </a:lnTo>
                <a:lnTo>
                  <a:pt x="2448" y="1042"/>
                </a:lnTo>
                <a:lnTo>
                  <a:pt x="2446" y="1039"/>
                </a:lnTo>
                <a:lnTo>
                  <a:pt x="2439" y="1034"/>
                </a:lnTo>
                <a:lnTo>
                  <a:pt x="2437" y="1030"/>
                </a:lnTo>
                <a:lnTo>
                  <a:pt x="2436" y="1025"/>
                </a:lnTo>
                <a:lnTo>
                  <a:pt x="2415" y="1025"/>
                </a:lnTo>
                <a:lnTo>
                  <a:pt x="2400" y="1027"/>
                </a:lnTo>
                <a:lnTo>
                  <a:pt x="2383" y="1030"/>
                </a:lnTo>
                <a:lnTo>
                  <a:pt x="2367" y="1032"/>
                </a:lnTo>
                <a:lnTo>
                  <a:pt x="2367" y="1046"/>
                </a:lnTo>
                <a:lnTo>
                  <a:pt x="2366" y="1051"/>
                </a:lnTo>
                <a:lnTo>
                  <a:pt x="2364" y="1052"/>
                </a:lnTo>
                <a:lnTo>
                  <a:pt x="2361" y="1052"/>
                </a:lnTo>
                <a:lnTo>
                  <a:pt x="2354" y="1056"/>
                </a:lnTo>
                <a:lnTo>
                  <a:pt x="2349" y="1059"/>
                </a:lnTo>
                <a:close/>
                <a:moveTo>
                  <a:pt x="20" y="1128"/>
                </a:moveTo>
                <a:lnTo>
                  <a:pt x="18" y="1131"/>
                </a:lnTo>
                <a:lnTo>
                  <a:pt x="15" y="1133"/>
                </a:lnTo>
                <a:lnTo>
                  <a:pt x="11" y="1134"/>
                </a:lnTo>
                <a:lnTo>
                  <a:pt x="6" y="1134"/>
                </a:lnTo>
                <a:lnTo>
                  <a:pt x="6" y="1141"/>
                </a:lnTo>
                <a:lnTo>
                  <a:pt x="5" y="1146"/>
                </a:lnTo>
                <a:lnTo>
                  <a:pt x="0" y="1155"/>
                </a:lnTo>
                <a:lnTo>
                  <a:pt x="6" y="1157"/>
                </a:lnTo>
                <a:lnTo>
                  <a:pt x="15" y="1155"/>
                </a:lnTo>
                <a:lnTo>
                  <a:pt x="20" y="1151"/>
                </a:lnTo>
                <a:lnTo>
                  <a:pt x="25" y="1148"/>
                </a:lnTo>
                <a:lnTo>
                  <a:pt x="27" y="1143"/>
                </a:lnTo>
                <a:lnTo>
                  <a:pt x="27" y="1136"/>
                </a:lnTo>
                <a:lnTo>
                  <a:pt x="25" y="1131"/>
                </a:lnTo>
                <a:lnTo>
                  <a:pt x="20" y="1128"/>
                </a:lnTo>
                <a:close/>
                <a:moveTo>
                  <a:pt x="314" y="1407"/>
                </a:moveTo>
                <a:lnTo>
                  <a:pt x="308" y="1405"/>
                </a:lnTo>
                <a:lnTo>
                  <a:pt x="307" y="1404"/>
                </a:lnTo>
                <a:lnTo>
                  <a:pt x="307" y="1400"/>
                </a:lnTo>
                <a:lnTo>
                  <a:pt x="298" y="1395"/>
                </a:lnTo>
                <a:lnTo>
                  <a:pt x="290" y="1390"/>
                </a:lnTo>
                <a:lnTo>
                  <a:pt x="286" y="1387"/>
                </a:lnTo>
                <a:lnTo>
                  <a:pt x="281" y="1385"/>
                </a:lnTo>
                <a:lnTo>
                  <a:pt x="274" y="1385"/>
                </a:lnTo>
                <a:lnTo>
                  <a:pt x="266" y="1387"/>
                </a:lnTo>
                <a:lnTo>
                  <a:pt x="266" y="1392"/>
                </a:lnTo>
                <a:lnTo>
                  <a:pt x="268" y="1395"/>
                </a:lnTo>
                <a:lnTo>
                  <a:pt x="269" y="1399"/>
                </a:lnTo>
                <a:lnTo>
                  <a:pt x="273" y="1400"/>
                </a:lnTo>
                <a:lnTo>
                  <a:pt x="278" y="1402"/>
                </a:lnTo>
                <a:lnTo>
                  <a:pt x="279" y="1404"/>
                </a:lnTo>
                <a:lnTo>
                  <a:pt x="279" y="1407"/>
                </a:lnTo>
                <a:lnTo>
                  <a:pt x="281" y="1411"/>
                </a:lnTo>
                <a:lnTo>
                  <a:pt x="283" y="1412"/>
                </a:lnTo>
                <a:lnTo>
                  <a:pt x="290" y="1414"/>
                </a:lnTo>
                <a:lnTo>
                  <a:pt x="307" y="1414"/>
                </a:lnTo>
                <a:lnTo>
                  <a:pt x="314" y="1414"/>
                </a:lnTo>
                <a:lnTo>
                  <a:pt x="314" y="1407"/>
                </a:lnTo>
                <a:close/>
                <a:moveTo>
                  <a:pt x="334" y="1421"/>
                </a:moveTo>
                <a:lnTo>
                  <a:pt x="314" y="1421"/>
                </a:lnTo>
                <a:lnTo>
                  <a:pt x="314" y="1428"/>
                </a:lnTo>
                <a:lnTo>
                  <a:pt x="317" y="1431"/>
                </a:lnTo>
                <a:lnTo>
                  <a:pt x="320" y="1434"/>
                </a:lnTo>
                <a:lnTo>
                  <a:pt x="327" y="1434"/>
                </a:lnTo>
                <a:lnTo>
                  <a:pt x="332" y="1443"/>
                </a:lnTo>
                <a:lnTo>
                  <a:pt x="336" y="1446"/>
                </a:lnTo>
                <a:lnTo>
                  <a:pt x="341" y="1448"/>
                </a:lnTo>
                <a:lnTo>
                  <a:pt x="341" y="1428"/>
                </a:lnTo>
                <a:lnTo>
                  <a:pt x="336" y="1426"/>
                </a:lnTo>
                <a:lnTo>
                  <a:pt x="334" y="1424"/>
                </a:lnTo>
                <a:lnTo>
                  <a:pt x="334" y="1421"/>
                </a:lnTo>
                <a:close/>
                <a:moveTo>
                  <a:pt x="2436" y="1400"/>
                </a:moveTo>
                <a:lnTo>
                  <a:pt x="2436" y="1409"/>
                </a:lnTo>
                <a:lnTo>
                  <a:pt x="2437" y="1416"/>
                </a:lnTo>
                <a:lnTo>
                  <a:pt x="2439" y="1419"/>
                </a:lnTo>
                <a:lnTo>
                  <a:pt x="2441" y="1421"/>
                </a:lnTo>
                <a:lnTo>
                  <a:pt x="2444" y="1421"/>
                </a:lnTo>
                <a:lnTo>
                  <a:pt x="2449" y="1421"/>
                </a:lnTo>
                <a:lnTo>
                  <a:pt x="2454" y="1422"/>
                </a:lnTo>
                <a:lnTo>
                  <a:pt x="2461" y="1426"/>
                </a:lnTo>
                <a:lnTo>
                  <a:pt x="2463" y="1426"/>
                </a:lnTo>
                <a:lnTo>
                  <a:pt x="2465" y="1426"/>
                </a:lnTo>
                <a:lnTo>
                  <a:pt x="2468" y="1424"/>
                </a:lnTo>
                <a:lnTo>
                  <a:pt x="2470" y="1421"/>
                </a:lnTo>
                <a:lnTo>
                  <a:pt x="2466" y="1419"/>
                </a:lnTo>
                <a:lnTo>
                  <a:pt x="2465" y="1416"/>
                </a:lnTo>
                <a:lnTo>
                  <a:pt x="2463" y="1412"/>
                </a:lnTo>
                <a:lnTo>
                  <a:pt x="2463" y="1407"/>
                </a:lnTo>
                <a:lnTo>
                  <a:pt x="2454" y="1407"/>
                </a:lnTo>
                <a:lnTo>
                  <a:pt x="2449" y="1404"/>
                </a:lnTo>
                <a:lnTo>
                  <a:pt x="2442" y="1402"/>
                </a:lnTo>
                <a:lnTo>
                  <a:pt x="2436" y="1400"/>
                </a:lnTo>
                <a:close/>
                <a:moveTo>
                  <a:pt x="2197" y="2308"/>
                </a:moveTo>
                <a:lnTo>
                  <a:pt x="2199" y="2301"/>
                </a:lnTo>
                <a:lnTo>
                  <a:pt x="2202" y="2296"/>
                </a:lnTo>
                <a:lnTo>
                  <a:pt x="2209" y="2286"/>
                </a:lnTo>
                <a:lnTo>
                  <a:pt x="2217" y="2277"/>
                </a:lnTo>
                <a:lnTo>
                  <a:pt x="2224" y="2267"/>
                </a:lnTo>
                <a:lnTo>
                  <a:pt x="2209" y="2265"/>
                </a:lnTo>
                <a:lnTo>
                  <a:pt x="2197" y="2267"/>
                </a:lnTo>
                <a:lnTo>
                  <a:pt x="2187" y="2270"/>
                </a:lnTo>
                <a:lnTo>
                  <a:pt x="2178" y="2276"/>
                </a:lnTo>
                <a:lnTo>
                  <a:pt x="2171" y="2282"/>
                </a:lnTo>
                <a:lnTo>
                  <a:pt x="2166" y="2291"/>
                </a:lnTo>
                <a:lnTo>
                  <a:pt x="2164" y="2303"/>
                </a:lnTo>
                <a:lnTo>
                  <a:pt x="2163" y="2315"/>
                </a:lnTo>
                <a:lnTo>
                  <a:pt x="2169" y="2316"/>
                </a:lnTo>
                <a:lnTo>
                  <a:pt x="2173" y="2316"/>
                </a:lnTo>
                <a:lnTo>
                  <a:pt x="2181" y="2313"/>
                </a:lnTo>
                <a:lnTo>
                  <a:pt x="2187" y="2308"/>
                </a:lnTo>
                <a:lnTo>
                  <a:pt x="2192" y="2308"/>
                </a:lnTo>
                <a:lnTo>
                  <a:pt x="2197" y="2308"/>
                </a:lnTo>
                <a:close/>
                <a:moveTo>
                  <a:pt x="2265" y="1939"/>
                </a:moveTo>
                <a:lnTo>
                  <a:pt x="2265" y="1933"/>
                </a:lnTo>
                <a:lnTo>
                  <a:pt x="2260" y="1931"/>
                </a:lnTo>
                <a:lnTo>
                  <a:pt x="2258" y="1929"/>
                </a:lnTo>
                <a:lnTo>
                  <a:pt x="2258" y="1926"/>
                </a:lnTo>
                <a:lnTo>
                  <a:pt x="2251" y="1926"/>
                </a:lnTo>
                <a:lnTo>
                  <a:pt x="2246" y="1924"/>
                </a:lnTo>
                <a:lnTo>
                  <a:pt x="2245" y="1922"/>
                </a:lnTo>
                <a:lnTo>
                  <a:pt x="2245" y="1919"/>
                </a:lnTo>
                <a:lnTo>
                  <a:pt x="2234" y="1916"/>
                </a:lnTo>
                <a:lnTo>
                  <a:pt x="2228" y="1909"/>
                </a:lnTo>
                <a:lnTo>
                  <a:pt x="2217" y="1905"/>
                </a:lnTo>
                <a:lnTo>
                  <a:pt x="2210" y="1905"/>
                </a:lnTo>
                <a:lnTo>
                  <a:pt x="2204" y="1905"/>
                </a:lnTo>
                <a:lnTo>
                  <a:pt x="2200" y="1910"/>
                </a:lnTo>
                <a:lnTo>
                  <a:pt x="2199" y="1917"/>
                </a:lnTo>
                <a:lnTo>
                  <a:pt x="2197" y="1933"/>
                </a:lnTo>
                <a:lnTo>
                  <a:pt x="2197" y="1950"/>
                </a:lnTo>
                <a:lnTo>
                  <a:pt x="2197" y="1967"/>
                </a:lnTo>
                <a:lnTo>
                  <a:pt x="2209" y="1968"/>
                </a:lnTo>
                <a:lnTo>
                  <a:pt x="2217" y="1967"/>
                </a:lnTo>
                <a:lnTo>
                  <a:pt x="2226" y="1965"/>
                </a:lnTo>
                <a:lnTo>
                  <a:pt x="2233" y="1962"/>
                </a:lnTo>
                <a:lnTo>
                  <a:pt x="2245" y="1953"/>
                </a:lnTo>
                <a:lnTo>
                  <a:pt x="2251" y="1950"/>
                </a:lnTo>
                <a:lnTo>
                  <a:pt x="2258" y="1946"/>
                </a:lnTo>
                <a:lnTo>
                  <a:pt x="2260" y="1941"/>
                </a:lnTo>
                <a:lnTo>
                  <a:pt x="2262" y="1939"/>
                </a:lnTo>
                <a:lnTo>
                  <a:pt x="2265" y="1939"/>
                </a:lnTo>
                <a:close/>
                <a:moveTo>
                  <a:pt x="2313" y="1441"/>
                </a:moveTo>
                <a:lnTo>
                  <a:pt x="2318" y="1443"/>
                </a:lnTo>
                <a:lnTo>
                  <a:pt x="2320" y="1445"/>
                </a:lnTo>
                <a:lnTo>
                  <a:pt x="2320" y="1448"/>
                </a:lnTo>
                <a:lnTo>
                  <a:pt x="2325" y="1450"/>
                </a:lnTo>
                <a:lnTo>
                  <a:pt x="2328" y="1453"/>
                </a:lnTo>
                <a:lnTo>
                  <a:pt x="2335" y="1460"/>
                </a:lnTo>
                <a:lnTo>
                  <a:pt x="2338" y="1463"/>
                </a:lnTo>
                <a:lnTo>
                  <a:pt x="2342" y="1467"/>
                </a:lnTo>
                <a:lnTo>
                  <a:pt x="2347" y="1469"/>
                </a:lnTo>
                <a:lnTo>
                  <a:pt x="2354" y="1469"/>
                </a:lnTo>
                <a:lnTo>
                  <a:pt x="2355" y="1480"/>
                </a:lnTo>
                <a:lnTo>
                  <a:pt x="2357" y="1486"/>
                </a:lnTo>
                <a:lnTo>
                  <a:pt x="2361" y="1489"/>
                </a:lnTo>
                <a:lnTo>
                  <a:pt x="2362" y="1489"/>
                </a:lnTo>
                <a:lnTo>
                  <a:pt x="2367" y="1489"/>
                </a:lnTo>
                <a:lnTo>
                  <a:pt x="2371" y="1489"/>
                </a:lnTo>
                <a:lnTo>
                  <a:pt x="2374" y="1489"/>
                </a:lnTo>
                <a:lnTo>
                  <a:pt x="2376" y="1491"/>
                </a:lnTo>
                <a:lnTo>
                  <a:pt x="2376" y="1494"/>
                </a:lnTo>
                <a:lnTo>
                  <a:pt x="2374" y="1503"/>
                </a:lnTo>
                <a:lnTo>
                  <a:pt x="2373" y="1511"/>
                </a:lnTo>
                <a:lnTo>
                  <a:pt x="2374" y="1516"/>
                </a:lnTo>
                <a:lnTo>
                  <a:pt x="2373" y="1520"/>
                </a:lnTo>
                <a:lnTo>
                  <a:pt x="2369" y="1521"/>
                </a:lnTo>
                <a:lnTo>
                  <a:pt x="2361" y="1523"/>
                </a:lnTo>
                <a:lnTo>
                  <a:pt x="2359" y="1528"/>
                </a:lnTo>
                <a:lnTo>
                  <a:pt x="2357" y="1530"/>
                </a:lnTo>
                <a:lnTo>
                  <a:pt x="2354" y="1530"/>
                </a:lnTo>
                <a:lnTo>
                  <a:pt x="2352" y="1535"/>
                </a:lnTo>
                <a:lnTo>
                  <a:pt x="2350" y="1537"/>
                </a:lnTo>
                <a:lnTo>
                  <a:pt x="2345" y="1542"/>
                </a:lnTo>
                <a:lnTo>
                  <a:pt x="2342" y="1544"/>
                </a:lnTo>
                <a:lnTo>
                  <a:pt x="2340" y="1547"/>
                </a:lnTo>
                <a:lnTo>
                  <a:pt x="2338" y="1552"/>
                </a:lnTo>
                <a:lnTo>
                  <a:pt x="2340" y="1557"/>
                </a:lnTo>
                <a:lnTo>
                  <a:pt x="2345" y="1566"/>
                </a:lnTo>
                <a:lnTo>
                  <a:pt x="2347" y="1571"/>
                </a:lnTo>
                <a:lnTo>
                  <a:pt x="2347" y="1578"/>
                </a:lnTo>
                <a:lnTo>
                  <a:pt x="2355" y="1581"/>
                </a:lnTo>
                <a:lnTo>
                  <a:pt x="2364" y="1585"/>
                </a:lnTo>
                <a:lnTo>
                  <a:pt x="2373" y="1588"/>
                </a:lnTo>
                <a:lnTo>
                  <a:pt x="2381" y="1591"/>
                </a:lnTo>
                <a:lnTo>
                  <a:pt x="2384" y="1593"/>
                </a:lnTo>
                <a:lnTo>
                  <a:pt x="2388" y="1595"/>
                </a:lnTo>
                <a:lnTo>
                  <a:pt x="2393" y="1600"/>
                </a:lnTo>
                <a:lnTo>
                  <a:pt x="2395" y="1603"/>
                </a:lnTo>
                <a:lnTo>
                  <a:pt x="2398" y="1605"/>
                </a:lnTo>
                <a:lnTo>
                  <a:pt x="2402" y="1607"/>
                </a:lnTo>
                <a:lnTo>
                  <a:pt x="2408" y="1605"/>
                </a:lnTo>
                <a:lnTo>
                  <a:pt x="2408" y="1597"/>
                </a:lnTo>
                <a:lnTo>
                  <a:pt x="2408" y="1588"/>
                </a:lnTo>
                <a:lnTo>
                  <a:pt x="2407" y="1579"/>
                </a:lnTo>
                <a:lnTo>
                  <a:pt x="2408" y="1571"/>
                </a:lnTo>
                <a:lnTo>
                  <a:pt x="2412" y="1568"/>
                </a:lnTo>
                <a:lnTo>
                  <a:pt x="2415" y="1564"/>
                </a:lnTo>
                <a:lnTo>
                  <a:pt x="2419" y="1564"/>
                </a:lnTo>
                <a:lnTo>
                  <a:pt x="2422" y="1564"/>
                </a:lnTo>
                <a:lnTo>
                  <a:pt x="2422" y="1561"/>
                </a:lnTo>
                <a:lnTo>
                  <a:pt x="2422" y="1557"/>
                </a:lnTo>
                <a:lnTo>
                  <a:pt x="2425" y="1557"/>
                </a:lnTo>
                <a:lnTo>
                  <a:pt x="2429" y="1557"/>
                </a:lnTo>
                <a:lnTo>
                  <a:pt x="2431" y="1549"/>
                </a:lnTo>
                <a:lnTo>
                  <a:pt x="2429" y="1540"/>
                </a:lnTo>
                <a:lnTo>
                  <a:pt x="2429" y="1532"/>
                </a:lnTo>
                <a:lnTo>
                  <a:pt x="2429" y="1523"/>
                </a:lnTo>
                <a:lnTo>
                  <a:pt x="2429" y="1520"/>
                </a:lnTo>
                <a:lnTo>
                  <a:pt x="2432" y="1516"/>
                </a:lnTo>
                <a:lnTo>
                  <a:pt x="2437" y="1511"/>
                </a:lnTo>
                <a:lnTo>
                  <a:pt x="2441" y="1509"/>
                </a:lnTo>
                <a:lnTo>
                  <a:pt x="2442" y="1506"/>
                </a:lnTo>
                <a:lnTo>
                  <a:pt x="2442" y="1503"/>
                </a:lnTo>
                <a:lnTo>
                  <a:pt x="2442" y="1496"/>
                </a:lnTo>
                <a:lnTo>
                  <a:pt x="2439" y="1496"/>
                </a:lnTo>
                <a:lnTo>
                  <a:pt x="2437" y="1494"/>
                </a:lnTo>
                <a:lnTo>
                  <a:pt x="2436" y="1489"/>
                </a:lnTo>
                <a:lnTo>
                  <a:pt x="2436" y="1475"/>
                </a:lnTo>
                <a:lnTo>
                  <a:pt x="2432" y="1474"/>
                </a:lnTo>
                <a:lnTo>
                  <a:pt x="2431" y="1470"/>
                </a:lnTo>
                <a:lnTo>
                  <a:pt x="2429" y="1462"/>
                </a:lnTo>
                <a:lnTo>
                  <a:pt x="2425" y="1460"/>
                </a:lnTo>
                <a:lnTo>
                  <a:pt x="2424" y="1457"/>
                </a:lnTo>
                <a:lnTo>
                  <a:pt x="2422" y="1448"/>
                </a:lnTo>
                <a:lnTo>
                  <a:pt x="2420" y="1445"/>
                </a:lnTo>
                <a:lnTo>
                  <a:pt x="2419" y="1441"/>
                </a:lnTo>
                <a:lnTo>
                  <a:pt x="2415" y="1440"/>
                </a:lnTo>
                <a:lnTo>
                  <a:pt x="2415" y="1434"/>
                </a:lnTo>
                <a:lnTo>
                  <a:pt x="2419" y="1429"/>
                </a:lnTo>
                <a:lnTo>
                  <a:pt x="2420" y="1422"/>
                </a:lnTo>
                <a:lnTo>
                  <a:pt x="2422" y="1416"/>
                </a:lnTo>
                <a:lnTo>
                  <a:pt x="2422" y="1407"/>
                </a:lnTo>
                <a:lnTo>
                  <a:pt x="2413" y="1409"/>
                </a:lnTo>
                <a:lnTo>
                  <a:pt x="2408" y="1407"/>
                </a:lnTo>
                <a:lnTo>
                  <a:pt x="2403" y="1405"/>
                </a:lnTo>
                <a:lnTo>
                  <a:pt x="2400" y="1402"/>
                </a:lnTo>
                <a:lnTo>
                  <a:pt x="2396" y="1399"/>
                </a:lnTo>
                <a:lnTo>
                  <a:pt x="2393" y="1395"/>
                </a:lnTo>
                <a:lnTo>
                  <a:pt x="2388" y="1394"/>
                </a:lnTo>
                <a:lnTo>
                  <a:pt x="2381" y="1394"/>
                </a:lnTo>
                <a:lnTo>
                  <a:pt x="2369" y="1394"/>
                </a:lnTo>
                <a:lnTo>
                  <a:pt x="2361" y="1394"/>
                </a:lnTo>
                <a:lnTo>
                  <a:pt x="2354" y="1397"/>
                </a:lnTo>
                <a:lnTo>
                  <a:pt x="2347" y="1400"/>
                </a:lnTo>
                <a:lnTo>
                  <a:pt x="2340" y="1404"/>
                </a:lnTo>
                <a:lnTo>
                  <a:pt x="2333" y="1407"/>
                </a:lnTo>
                <a:lnTo>
                  <a:pt x="2323" y="1409"/>
                </a:lnTo>
                <a:lnTo>
                  <a:pt x="2313" y="1407"/>
                </a:lnTo>
                <a:lnTo>
                  <a:pt x="2313" y="1416"/>
                </a:lnTo>
                <a:lnTo>
                  <a:pt x="2311" y="1422"/>
                </a:lnTo>
                <a:lnTo>
                  <a:pt x="2308" y="1428"/>
                </a:lnTo>
                <a:lnTo>
                  <a:pt x="2306" y="1434"/>
                </a:lnTo>
                <a:lnTo>
                  <a:pt x="2311" y="1436"/>
                </a:lnTo>
                <a:lnTo>
                  <a:pt x="2313" y="1438"/>
                </a:lnTo>
                <a:lnTo>
                  <a:pt x="2313" y="1441"/>
                </a:lnTo>
                <a:close/>
                <a:moveTo>
                  <a:pt x="2265" y="2042"/>
                </a:moveTo>
                <a:lnTo>
                  <a:pt x="2265" y="2049"/>
                </a:lnTo>
                <a:lnTo>
                  <a:pt x="2267" y="2054"/>
                </a:lnTo>
                <a:lnTo>
                  <a:pt x="2270" y="2057"/>
                </a:lnTo>
                <a:lnTo>
                  <a:pt x="2272" y="2062"/>
                </a:lnTo>
                <a:lnTo>
                  <a:pt x="2270" y="2067"/>
                </a:lnTo>
                <a:lnTo>
                  <a:pt x="2269" y="2069"/>
                </a:lnTo>
                <a:lnTo>
                  <a:pt x="2265" y="2069"/>
                </a:lnTo>
                <a:lnTo>
                  <a:pt x="2263" y="2074"/>
                </a:lnTo>
                <a:lnTo>
                  <a:pt x="2260" y="2078"/>
                </a:lnTo>
                <a:lnTo>
                  <a:pt x="2253" y="2084"/>
                </a:lnTo>
                <a:lnTo>
                  <a:pt x="2250" y="2088"/>
                </a:lnTo>
                <a:lnTo>
                  <a:pt x="2246" y="2091"/>
                </a:lnTo>
                <a:lnTo>
                  <a:pt x="2245" y="2096"/>
                </a:lnTo>
                <a:lnTo>
                  <a:pt x="2245" y="2103"/>
                </a:lnTo>
                <a:lnTo>
                  <a:pt x="2245" y="2110"/>
                </a:lnTo>
                <a:lnTo>
                  <a:pt x="2246" y="2115"/>
                </a:lnTo>
                <a:lnTo>
                  <a:pt x="2250" y="2119"/>
                </a:lnTo>
                <a:lnTo>
                  <a:pt x="2251" y="2124"/>
                </a:lnTo>
                <a:lnTo>
                  <a:pt x="2257" y="2125"/>
                </a:lnTo>
                <a:lnTo>
                  <a:pt x="2258" y="2127"/>
                </a:lnTo>
                <a:lnTo>
                  <a:pt x="2258" y="2131"/>
                </a:lnTo>
                <a:lnTo>
                  <a:pt x="2258" y="2137"/>
                </a:lnTo>
                <a:lnTo>
                  <a:pt x="2263" y="2139"/>
                </a:lnTo>
                <a:lnTo>
                  <a:pt x="2265" y="2141"/>
                </a:lnTo>
                <a:lnTo>
                  <a:pt x="2265" y="2144"/>
                </a:lnTo>
                <a:lnTo>
                  <a:pt x="2269" y="2156"/>
                </a:lnTo>
                <a:lnTo>
                  <a:pt x="2270" y="2170"/>
                </a:lnTo>
                <a:lnTo>
                  <a:pt x="2274" y="2175"/>
                </a:lnTo>
                <a:lnTo>
                  <a:pt x="2275" y="2180"/>
                </a:lnTo>
                <a:lnTo>
                  <a:pt x="2280" y="2183"/>
                </a:lnTo>
                <a:lnTo>
                  <a:pt x="2286" y="2185"/>
                </a:lnTo>
                <a:lnTo>
                  <a:pt x="2286" y="2177"/>
                </a:lnTo>
                <a:lnTo>
                  <a:pt x="2289" y="2170"/>
                </a:lnTo>
                <a:lnTo>
                  <a:pt x="2294" y="2165"/>
                </a:lnTo>
                <a:lnTo>
                  <a:pt x="2299" y="2161"/>
                </a:lnTo>
                <a:lnTo>
                  <a:pt x="2313" y="2156"/>
                </a:lnTo>
                <a:lnTo>
                  <a:pt x="2327" y="2151"/>
                </a:lnTo>
                <a:lnTo>
                  <a:pt x="2328" y="2146"/>
                </a:lnTo>
                <a:lnTo>
                  <a:pt x="2330" y="2144"/>
                </a:lnTo>
                <a:lnTo>
                  <a:pt x="2333" y="2144"/>
                </a:lnTo>
                <a:lnTo>
                  <a:pt x="2333" y="2117"/>
                </a:lnTo>
                <a:lnTo>
                  <a:pt x="2335" y="2112"/>
                </a:lnTo>
                <a:lnTo>
                  <a:pt x="2337" y="2110"/>
                </a:lnTo>
                <a:lnTo>
                  <a:pt x="2340" y="2110"/>
                </a:lnTo>
                <a:lnTo>
                  <a:pt x="2340" y="2083"/>
                </a:lnTo>
                <a:lnTo>
                  <a:pt x="2335" y="2081"/>
                </a:lnTo>
                <a:lnTo>
                  <a:pt x="2333" y="2079"/>
                </a:lnTo>
                <a:lnTo>
                  <a:pt x="2333" y="2076"/>
                </a:lnTo>
                <a:lnTo>
                  <a:pt x="2333" y="2062"/>
                </a:lnTo>
                <a:lnTo>
                  <a:pt x="2328" y="2060"/>
                </a:lnTo>
                <a:lnTo>
                  <a:pt x="2327" y="2059"/>
                </a:lnTo>
                <a:lnTo>
                  <a:pt x="2327" y="2055"/>
                </a:lnTo>
                <a:lnTo>
                  <a:pt x="2323" y="2050"/>
                </a:lnTo>
                <a:lnTo>
                  <a:pt x="2320" y="2045"/>
                </a:lnTo>
                <a:lnTo>
                  <a:pt x="2315" y="2042"/>
                </a:lnTo>
                <a:lnTo>
                  <a:pt x="2313" y="2035"/>
                </a:lnTo>
                <a:lnTo>
                  <a:pt x="2304" y="2033"/>
                </a:lnTo>
                <a:lnTo>
                  <a:pt x="2298" y="2035"/>
                </a:lnTo>
                <a:lnTo>
                  <a:pt x="2292" y="2038"/>
                </a:lnTo>
                <a:lnTo>
                  <a:pt x="2287" y="2042"/>
                </a:lnTo>
                <a:lnTo>
                  <a:pt x="2282" y="2045"/>
                </a:lnTo>
                <a:lnTo>
                  <a:pt x="2277" y="2047"/>
                </a:lnTo>
                <a:lnTo>
                  <a:pt x="2272" y="2045"/>
                </a:lnTo>
                <a:lnTo>
                  <a:pt x="2265" y="2042"/>
                </a:lnTo>
                <a:close/>
                <a:moveTo>
                  <a:pt x="532" y="1878"/>
                </a:moveTo>
                <a:lnTo>
                  <a:pt x="533" y="1875"/>
                </a:lnTo>
                <a:lnTo>
                  <a:pt x="535" y="1873"/>
                </a:lnTo>
                <a:lnTo>
                  <a:pt x="539" y="1871"/>
                </a:lnTo>
                <a:lnTo>
                  <a:pt x="545" y="1871"/>
                </a:lnTo>
                <a:lnTo>
                  <a:pt x="549" y="1876"/>
                </a:lnTo>
                <a:lnTo>
                  <a:pt x="556" y="1881"/>
                </a:lnTo>
                <a:lnTo>
                  <a:pt x="564" y="1883"/>
                </a:lnTo>
                <a:lnTo>
                  <a:pt x="573" y="1885"/>
                </a:lnTo>
                <a:lnTo>
                  <a:pt x="574" y="1881"/>
                </a:lnTo>
                <a:lnTo>
                  <a:pt x="576" y="1878"/>
                </a:lnTo>
                <a:lnTo>
                  <a:pt x="578" y="1876"/>
                </a:lnTo>
                <a:lnTo>
                  <a:pt x="580" y="1871"/>
                </a:lnTo>
                <a:lnTo>
                  <a:pt x="578" y="1866"/>
                </a:lnTo>
                <a:lnTo>
                  <a:pt x="574" y="1859"/>
                </a:lnTo>
                <a:lnTo>
                  <a:pt x="571" y="1852"/>
                </a:lnTo>
                <a:lnTo>
                  <a:pt x="571" y="1849"/>
                </a:lnTo>
                <a:lnTo>
                  <a:pt x="573" y="1844"/>
                </a:lnTo>
                <a:lnTo>
                  <a:pt x="566" y="1844"/>
                </a:lnTo>
                <a:lnTo>
                  <a:pt x="559" y="1844"/>
                </a:lnTo>
                <a:lnTo>
                  <a:pt x="554" y="1842"/>
                </a:lnTo>
                <a:lnTo>
                  <a:pt x="552" y="1837"/>
                </a:lnTo>
                <a:lnTo>
                  <a:pt x="547" y="1829"/>
                </a:lnTo>
                <a:lnTo>
                  <a:pt x="545" y="1823"/>
                </a:lnTo>
                <a:lnTo>
                  <a:pt x="545" y="1817"/>
                </a:lnTo>
                <a:lnTo>
                  <a:pt x="539" y="1817"/>
                </a:lnTo>
                <a:lnTo>
                  <a:pt x="532" y="1815"/>
                </a:lnTo>
                <a:lnTo>
                  <a:pt x="523" y="1808"/>
                </a:lnTo>
                <a:lnTo>
                  <a:pt x="515" y="1801"/>
                </a:lnTo>
                <a:lnTo>
                  <a:pt x="505" y="1796"/>
                </a:lnTo>
                <a:lnTo>
                  <a:pt x="499" y="1794"/>
                </a:lnTo>
                <a:lnTo>
                  <a:pt x="498" y="1793"/>
                </a:lnTo>
                <a:lnTo>
                  <a:pt x="498" y="1789"/>
                </a:lnTo>
                <a:lnTo>
                  <a:pt x="498" y="1762"/>
                </a:lnTo>
                <a:lnTo>
                  <a:pt x="493" y="1760"/>
                </a:lnTo>
                <a:lnTo>
                  <a:pt x="491" y="1759"/>
                </a:lnTo>
                <a:lnTo>
                  <a:pt x="491" y="1755"/>
                </a:lnTo>
                <a:lnTo>
                  <a:pt x="491" y="1742"/>
                </a:lnTo>
                <a:lnTo>
                  <a:pt x="484" y="1742"/>
                </a:lnTo>
                <a:lnTo>
                  <a:pt x="481" y="1738"/>
                </a:lnTo>
                <a:lnTo>
                  <a:pt x="479" y="1733"/>
                </a:lnTo>
                <a:lnTo>
                  <a:pt x="479" y="1726"/>
                </a:lnTo>
                <a:lnTo>
                  <a:pt x="477" y="1721"/>
                </a:lnTo>
                <a:lnTo>
                  <a:pt x="476" y="1716"/>
                </a:lnTo>
                <a:lnTo>
                  <a:pt x="470" y="1714"/>
                </a:lnTo>
                <a:lnTo>
                  <a:pt x="464" y="1714"/>
                </a:lnTo>
                <a:lnTo>
                  <a:pt x="460" y="1721"/>
                </a:lnTo>
                <a:lnTo>
                  <a:pt x="457" y="1728"/>
                </a:lnTo>
                <a:lnTo>
                  <a:pt x="457" y="1738"/>
                </a:lnTo>
                <a:lnTo>
                  <a:pt x="457" y="1748"/>
                </a:lnTo>
                <a:lnTo>
                  <a:pt x="455" y="1755"/>
                </a:lnTo>
                <a:lnTo>
                  <a:pt x="453" y="1762"/>
                </a:lnTo>
                <a:lnTo>
                  <a:pt x="450" y="1767"/>
                </a:lnTo>
                <a:lnTo>
                  <a:pt x="450" y="1776"/>
                </a:lnTo>
                <a:lnTo>
                  <a:pt x="445" y="1774"/>
                </a:lnTo>
                <a:lnTo>
                  <a:pt x="441" y="1772"/>
                </a:lnTo>
                <a:lnTo>
                  <a:pt x="436" y="1765"/>
                </a:lnTo>
                <a:lnTo>
                  <a:pt x="433" y="1764"/>
                </a:lnTo>
                <a:lnTo>
                  <a:pt x="428" y="1762"/>
                </a:lnTo>
                <a:lnTo>
                  <a:pt x="423" y="1760"/>
                </a:lnTo>
                <a:lnTo>
                  <a:pt x="416" y="1762"/>
                </a:lnTo>
                <a:lnTo>
                  <a:pt x="411" y="1779"/>
                </a:lnTo>
                <a:lnTo>
                  <a:pt x="406" y="1796"/>
                </a:lnTo>
                <a:lnTo>
                  <a:pt x="404" y="1805"/>
                </a:lnTo>
                <a:lnTo>
                  <a:pt x="402" y="1815"/>
                </a:lnTo>
                <a:lnTo>
                  <a:pt x="400" y="1825"/>
                </a:lnTo>
                <a:lnTo>
                  <a:pt x="402" y="1837"/>
                </a:lnTo>
                <a:lnTo>
                  <a:pt x="407" y="1840"/>
                </a:lnTo>
                <a:lnTo>
                  <a:pt x="412" y="1842"/>
                </a:lnTo>
                <a:lnTo>
                  <a:pt x="426" y="1844"/>
                </a:lnTo>
                <a:lnTo>
                  <a:pt x="457" y="1844"/>
                </a:lnTo>
                <a:lnTo>
                  <a:pt x="457" y="1878"/>
                </a:lnTo>
                <a:lnTo>
                  <a:pt x="464" y="1880"/>
                </a:lnTo>
                <a:lnTo>
                  <a:pt x="467" y="1880"/>
                </a:lnTo>
                <a:lnTo>
                  <a:pt x="476" y="1876"/>
                </a:lnTo>
                <a:lnTo>
                  <a:pt x="481" y="1871"/>
                </a:lnTo>
                <a:lnTo>
                  <a:pt x="486" y="1871"/>
                </a:lnTo>
                <a:lnTo>
                  <a:pt x="491" y="1871"/>
                </a:lnTo>
                <a:lnTo>
                  <a:pt x="493" y="1875"/>
                </a:lnTo>
                <a:lnTo>
                  <a:pt x="494" y="1876"/>
                </a:lnTo>
                <a:lnTo>
                  <a:pt x="496" y="1875"/>
                </a:lnTo>
                <a:lnTo>
                  <a:pt x="498" y="1871"/>
                </a:lnTo>
                <a:lnTo>
                  <a:pt x="518" y="1871"/>
                </a:lnTo>
                <a:lnTo>
                  <a:pt x="522" y="1873"/>
                </a:lnTo>
                <a:lnTo>
                  <a:pt x="525" y="1875"/>
                </a:lnTo>
                <a:lnTo>
                  <a:pt x="527" y="1878"/>
                </a:lnTo>
                <a:lnTo>
                  <a:pt x="532" y="1878"/>
                </a:lnTo>
                <a:close/>
                <a:moveTo>
                  <a:pt x="1603" y="2069"/>
                </a:moveTo>
                <a:lnTo>
                  <a:pt x="1598" y="2067"/>
                </a:lnTo>
                <a:lnTo>
                  <a:pt x="1596" y="2066"/>
                </a:lnTo>
                <a:lnTo>
                  <a:pt x="1596" y="2062"/>
                </a:lnTo>
                <a:lnTo>
                  <a:pt x="1589" y="2062"/>
                </a:lnTo>
                <a:lnTo>
                  <a:pt x="1584" y="2071"/>
                </a:lnTo>
                <a:lnTo>
                  <a:pt x="1581" y="2074"/>
                </a:lnTo>
                <a:lnTo>
                  <a:pt x="1576" y="2076"/>
                </a:lnTo>
                <a:lnTo>
                  <a:pt x="1571" y="2078"/>
                </a:lnTo>
                <a:lnTo>
                  <a:pt x="1567" y="2081"/>
                </a:lnTo>
                <a:lnTo>
                  <a:pt x="1560" y="2088"/>
                </a:lnTo>
                <a:lnTo>
                  <a:pt x="1557" y="2091"/>
                </a:lnTo>
                <a:lnTo>
                  <a:pt x="1554" y="2095"/>
                </a:lnTo>
                <a:lnTo>
                  <a:pt x="1549" y="2096"/>
                </a:lnTo>
                <a:lnTo>
                  <a:pt x="1542" y="2096"/>
                </a:lnTo>
                <a:lnTo>
                  <a:pt x="1542" y="2103"/>
                </a:lnTo>
                <a:lnTo>
                  <a:pt x="1540" y="2108"/>
                </a:lnTo>
                <a:lnTo>
                  <a:pt x="1537" y="2112"/>
                </a:lnTo>
                <a:lnTo>
                  <a:pt x="1533" y="2115"/>
                </a:lnTo>
                <a:lnTo>
                  <a:pt x="1526" y="2122"/>
                </a:lnTo>
                <a:lnTo>
                  <a:pt x="1523" y="2125"/>
                </a:lnTo>
                <a:lnTo>
                  <a:pt x="1521" y="2131"/>
                </a:lnTo>
                <a:lnTo>
                  <a:pt x="1537" y="2132"/>
                </a:lnTo>
                <a:lnTo>
                  <a:pt x="1549" y="2131"/>
                </a:lnTo>
                <a:lnTo>
                  <a:pt x="1557" y="2125"/>
                </a:lnTo>
                <a:lnTo>
                  <a:pt x="1564" y="2119"/>
                </a:lnTo>
                <a:lnTo>
                  <a:pt x="1571" y="2112"/>
                </a:lnTo>
                <a:lnTo>
                  <a:pt x="1577" y="2105"/>
                </a:lnTo>
                <a:lnTo>
                  <a:pt x="1586" y="2100"/>
                </a:lnTo>
                <a:lnTo>
                  <a:pt x="1596" y="2096"/>
                </a:lnTo>
                <a:lnTo>
                  <a:pt x="1598" y="2091"/>
                </a:lnTo>
                <a:lnTo>
                  <a:pt x="1600" y="2089"/>
                </a:lnTo>
                <a:lnTo>
                  <a:pt x="1603" y="2089"/>
                </a:lnTo>
                <a:lnTo>
                  <a:pt x="1605" y="2086"/>
                </a:lnTo>
                <a:lnTo>
                  <a:pt x="1606" y="2083"/>
                </a:lnTo>
                <a:lnTo>
                  <a:pt x="1608" y="2081"/>
                </a:lnTo>
                <a:lnTo>
                  <a:pt x="1610" y="2076"/>
                </a:lnTo>
                <a:lnTo>
                  <a:pt x="1605" y="2074"/>
                </a:lnTo>
                <a:lnTo>
                  <a:pt x="1603" y="2072"/>
                </a:lnTo>
                <a:lnTo>
                  <a:pt x="1603" y="2069"/>
                </a:lnTo>
                <a:close/>
                <a:moveTo>
                  <a:pt x="1426" y="2506"/>
                </a:moveTo>
                <a:lnTo>
                  <a:pt x="1431" y="2507"/>
                </a:lnTo>
                <a:lnTo>
                  <a:pt x="1436" y="2513"/>
                </a:lnTo>
                <a:lnTo>
                  <a:pt x="1441" y="2516"/>
                </a:lnTo>
                <a:lnTo>
                  <a:pt x="1446" y="2519"/>
                </a:lnTo>
                <a:lnTo>
                  <a:pt x="1446" y="2492"/>
                </a:lnTo>
                <a:lnTo>
                  <a:pt x="1439" y="2489"/>
                </a:lnTo>
                <a:lnTo>
                  <a:pt x="1433" y="2485"/>
                </a:lnTo>
                <a:lnTo>
                  <a:pt x="1422" y="2485"/>
                </a:lnTo>
                <a:lnTo>
                  <a:pt x="1412" y="2485"/>
                </a:lnTo>
                <a:lnTo>
                  <a:pt x="1412" y="2494"/>
                </a:lnTo>
                <a:lnTo>
                  <a:pt x="1414" y="2501"/>
                </a:lnTo>
                <a:lnTo>
                  <a:pt x="1416" y="2504"/>
                </a:lnTo>
                <a:lnTo>
                  <a:pt x="1417" y="2506"/>
                </a:lnTo>
                <a:lnTo>
                  <a:pt x="1421" y="2506"/>
                </a:lnTo>
                <a:lnTo>
                  <a:pt x="1426" y="2506"/>
                </a:lnTo>
                <a:close/>
                <a:moveTo>
                  <a:pt x="1583" y="2738"/>
                </a:moveTo>
                <a:lnTo>
                  <a:pt x="1577" y="2736"/>
                </a:lnTo>
                <a:lnTo>
                  <a:pt x="1576" y="2734"/>
                </a:lnTo>
                <a:lnTo>
                  <a:pt x="1576" y="2731"/>
                </a:lnTo>
                <a:lnTo>
                  <a:pt x="1569" y="2731"/>
                </a:lnTo>
                <a:lnTo>
                  <a:pt x="1567" y="2741"/>
                </a:lnTo>
                <a:lnTo>
                  <a:pt x="1569" y="2750"/>
                </a:lnTo>
                <a:lnTo>
                  <a:pt x="1571" y="2757"/>
                </a:lnTo>
                <a:lnTo>
                  <a:pt x="1576" y="2762"/>
                </a:lnTo>
                <a:lnTo>
                  <a:pt x="1579" y="2767"/>
                </a:lnTo>
                <a:lnTo>
                  <a:pt x="1584" y="2772"/>
                </a:lnTo>
                <a:lnTo>
                  <a:pt x="1596" y="2779"/>
                </a:lnTo>
                <a:lnTo>
                  <a:pt x="1598" y="2775"/>
                </a:lnTo>
                <a:lnTo>
                  <a:pt x="1600" y="2769"/>
                </a:lnTo>
                <a:lnTo>
                  <a:pt x="1600" y="2763"/>
                </a:lnTo>
                <a:lnTo>
                  <a:pt x="1598" y="2757"/>
                </a:lnTo>
                <a:lnTo>
                  <a:pt x="1596" y="2750"/>
                </a:lnTo>
                <a:lnTo>
                  <a:pt x="1593" y="2745"/>
                </a:lnTo>
                <a:lnTo>
                  <a:pt x="1588" y="2741"/>
                </a:lnTo>
                <a:lnTo>
                  <a:pt x="1583" y="2738"/>
                </a:lnTo>
                <a:close/>
                <a:moveTo>
                  <a:pt x="1576" y="2028"/>
                </a:moveTo>
                <a:lnTo>
                  <a:pt x="1576" y="2021"/>
                </a:lnTo>
                <a:lnTo>
                  <a:pt x="1576" y="2016"/>
                </a:lnTo>
                <a:lnTo>
                  <a:pt x="1576" y="2011"/>
                </a:lnTo>
                <a:lnTo>
                  <a:pt x="1572" y="2008"/>
                </a:lnTo>
                <a:lnTo>
                  <a:pt x="1571" y="2004"/>
                </a:lnTo>
                <a:lnTo>
                  <a:pt x="1567" y="2002"/>
                </a:lnTo>
                <a:lnTo>
                  <a:pt x="1559" y="2001"/>
                </a:lnTo>
                <a:lnTo>
                  <a:pt x="1550" y="2002"/>
                </a:lnTo>
                <a:lnTo>
                  <a:pt x="1543" y="2008"/>
                </a:lnTo>
                <a:lnTo>
                  <a:pt x="1538" y="2013"/>
                </a:lnTo>
                <a:lnTo>
                  <a:pt x="1535" y="2018"/>
                </a:lnTo>
                <a:lnTo>
                  <a:pt x="1535" y="2021"/>
                </a:lnTo>
                <a:lnTo>
                  <a:pt x="1542" y="2020"/>
                </a:lnTo>
                <a:lnTo>
                  <a:pt x="1547" y="2021"/>
                </a:lnTo>
                <a:lnTo>
                  <a:pt x="1555" y="2025"/>
                </a:lnTo>
                <a:lnTo>
                  <a:pt x="1564" y="2028"/>
                </a:lnTo>
                <a:lnTo>
                  <a:pt x="1569" y="2030"/>
                </a:lnTo>
                <a:lnTo>
                  <a:pt x="1576" y="2028"/>
                </a:lnTo>
                <a:close/>
                <a:moveTo>
                  <a:pt x="1589" y="2274"/>
                </a:moveTo>
                <a:lnTo>
                  <a:pt x="1588" y="2269"/>
                </a:lnTo>
                <a:lnTo>
                  <a:pt x="1586" y="2267"/>
                </a:lnTo>
                <a:lnTo>
                  <a:pt x="1583" y="2267"/>
                </a:lnTo>
                <a:lnTo>
                  <a:pt x="1577" y="2269"/>
                </a:lnTo>
                <a:lnTo>
                  <a:pt x="1571" y="2274"/>
                </a:lnTo>
                <a:lnTo>
                  <a:pt x="1569" y="2277"/>
                </a:lnTo>
                <a:lnTo>
                  <a:pt x="1569" y="2281"/>
                </a:lnTo>
                <a:lnTo>
                  <a:pt x="1574" y="2282"/>
                </a:lnTo>
                <a:lnTo>
                  <a:pt x="1577" y="2286"/>
                </a:lnTo>
                <a:lnTo>
                  <a:pt x="1583" y="2287"/>
                </a:lnTo>
                <a:lnTo>
                  <a:pt x="1589" y="2287"/>
                </a:lnTo>
                <a:lnTo>
                  <a:pt x="1589" y="2294"/>
                </a:lnTo>
                <a:lnTo>
                  <a:pt x="1593" y="2298"/>
                </a:lnTo>
                <a:lnTo>
                  <a:pt x="1596" y="2301"/>
                </a:lnTo>
                <a:lnTo>
                  <a:pt x="1603" y="2301"/>
                </a:lnTo>
                <a:lnTo>
                  <a:pt x="1601" y="2293"/>
                </a:lnTo>
                <a:lnTo>
                  <a:pt x="1600" y="2284"/>
                </a:lnTo>
                <a:lnTo>
                  <a:pt x="1595" y="2279"/>
                </a:lnTo>
                <a:lnTo>
                  <a:pt x="1589" y="2274"/>
                </a:lnTo>
                <a:close/>
                <a:moveTo>
                  <a:pt x="1453" y="2553"/>
                </a:moveTo>
                <a:lnTo>
                  <a:pt x="1448" y="2552"/>
                </a:lnTo>
                <a:lnTo>
                  <a:pt x="1446" y="2550"/>
                </a:lnTo>
                <a:lnTo>
                  <a:pt x="1446" y="2547"/>
                </a:lnTo>
                <a:lnTo>
                  <a:pt x="1444" y="2543"/>
                </a:lnTo>
                <a:lnTo>
                  <a:pt x="1443" y="2542"/>
                </a:lnTo>
                <a:lnTo>
                  <a:pt x="1436" y="2540"/>
                </a:lnTo>
                <a:lnTo>
                  <a:pt x="1419" y="2540"/>
                </a:lnTo>
                <a:lnTo>
                  <a:pt x="1417" y="2547"/>
                </a:lnTo>
                <a:lnTo>
                  <a:pt x="1416" y="2553"/>
                </a:lnTo>
                <a:lnTo>
                  <a:pt x="1412" y="2559"/>
                </a:lnTo>
                <a:lnTo>
                  <a:pt x="1412" y="2567"/>
                </a:lnTo>
                <a:lnTo>
                  <a:pt x="1416" y="2569"/>
                </a:lnTo>
                <a:lnTo>
                  <a:pt x="1417" y="2571"/>
                </a:lnTo>
                <a:lnTo>
                  <a:pt x="1419" y="2574"/>
                </a:lnTo>
                <a:lnTo>
                  <a:pt x="1421" y="2577"/>
                </a:lnTo>
                <a:lnTo>
                  <a:pt x="1422" y="2581"/>
                </a:lnTo>
                <a:lnTo>
                  <a:pt x="1426" y="2584"/>
                </a:lnTo>
                <a:lnTo>
                  <a:pt x="1426" y="2588"/>
                </a:lnTo>
                <a:lnTo>
                  <a:pt x="1421" y="2594"/>
                </a:lnTo>
                <a:lnTo>
                  <a:pt x="1419" y="2605"/>
                </a:lnTo>
                <a:lnTo>
                  <a:pt x="1419" y="2617"/>
                </a:lnTo>
                <a:lnTo>
                  <a:pt x="1419" y="2629"/>
                </a:lnTo>
                <a:lnTo>
                  <a:pt x="1424" y="2632"/>
                </a:lnTo>
                <a:lnTo>
                  <a:pt x="1429" y="2635"/>
                </a:lnTo>
                <a:lnTo>
                  <a:pt x="1433" y="2641"/>
                </a:lnTo>
                <a:lnTo>
                  <a:pt x="1436" y="2642"/>
                </a:lnTo>
                <a:lnTo>
                  <a:pt x="1439" y="2642"/>
                </a:lnTo>
                <a:lnTo>
                  <a:pt x="1456" y="2646"/>
                </a:lnTo>
                <a:lnTo>
                  <a:pt x="1480" y="2649"/>
                </a:lnTo>
                <a:lnTo>
                  <a:pt x="1480" y="2642"/>
                </a:lnTo>
                <a:lnTo>
                  <a:pt x="1484" y="2635"/>
                </a:lnTo>
                <a:lnTo>
                  <a:pt x="1487" y="2630"/>
                </a:lnTo>
                <a:lnTo>
                  <a:pt x="1487" y="2622"/>
                </a:lnTo>
                <a:lnTo>
                  <a:pt x="1487" y="2617"/>
                </a:lnTo>
                <a:lnTo>
                  <a:pt x="1489" y="2613"/>
                </a:lnTo>
                <a:lnTo>
                  <a:pt x="1491" y="2610"/>
                </a:lnTo>
                <a:lnTo>
                  <a:pt x="1494" y="2608"/>
                </a:lnTo>
                <a:lnTo>
                  <a:pt x="1497" y="2608"/>
                </a:lnTo>
                <a:lnTo>
                  <a:pt x="1499" y="2606"/>
                </a:lnTo>
                <a:lnTo>
                  <a:pt x="1501" y="2601"/>
                </a:lnTo>
                <a:lnTo>
                  <a:pt x="1487" y="2591"/>
                </a:lnTo>
                <a:lnTo>
                  <a:pt x="1475" y="2579"/>
                </a:lnTo>
                <a:lnTo>
                  <a:pt x="1463" y="2567"/>
                </a:lnTo>
                <a:lnTo>
                  <a:pt x="1453" y="2553"/>
                </a:lnTo>
                <a:close/>
                <a:moveTo>
                  <a:pt x="552" y="1714"/>
                </a:moveTo>
                <a:lnTo>
                  <a:pt x="556" y="1709"/>
                </a:lnTo>
                <a:lnTo>
                  <a:pt x="559" y="1699"/>
                </a:lnTo>
                <a:lnTo>
                  <a:pt x="561" y="1696"/>
                </a:lnTo>
                <a:lnTo>
                  <a:pt x="559" y="1690"/>
                </a:lnTo>
                <a:lnTo>
                  <a:pt x="557" y="1689"/>
                </a:lnTo>
                <a:lnTo>
                  <a:pt x="552" y="1687"/>
                </a:lnTo>
                <a:lnTo>
                  <a:pt x="549" y="1692"/>
                </a:lnTo>
                <a:lnTo>
                  <a:pt x="545" y="1702"/>
                </a:lnTo>
                <a:lnTo>
                  <a:pt x="544" y="1706"/>
                </a:lnTo>
                <a:lnTo>
                  <a:pt x="545" y="1711"/>
                </a:lnTo>
                <a:lnTo>
                  <a:pt x="547" y="1713"/>
                </a:lnTo>
                <a:lnTo>
                  <a:pt x="552" y="1714"/>
                </a:lnTo>
                <a:close/>
                <a:moveTo>
                  <a:pt x="525" y="1667"/>
                </a:moveTo>
                <a:lnTo>
                  <a:pt x="498" y="1667"/>
                </a:lnTo>
                <a:lnTo>
                  <a:pt x="498" y="1672"/>
                </a:lnTo>
                <a:lnTo>
                  <a:pt x="499" y="1677"/>
                </a:lnTo>
                <a:lnTo>
                  <a:pt x="501" y="1682"/>
                </a:lnTo>
                <a:lnTo>
                  <a:pt x="503" y="1684"/>
                </a:lnTo>
                <a:lnTo>
                  <a:pt x="510" y="1689"/>
                </a:lnTo>
                <a:lnTo>
                  <a:pt x="518" y="1694"/>
                </a:lnTo>
                <a:lnTo>
                  <a:pt x="520" y="1687"/>
                </a:lnTo>
                <a:lnTo>
                  <a:pt x="523" y="1682"/>
                </a:lnTo>
                <a:lnTo>
                  <a:pt x="525" y="1675"/>
                </a:lnTo>
                <a:lnTo>
                  <a:pt x="525" y="1667"/>
                </a:lnTo>
                <a:close/>
                <a:moveTo>
                  <a:pt x="989" y="2431"/>
                </a:moveTo>
                <a:lnTo>
                  <a:pt x="986" y="2431"/>
                </a:lnTo>
                <a:lnTo>
                  <a:pt x="982" y="2432"/>
                </a:lnTo>
                <a:lnTo>
                  <a:pt x="975" y="2439"/>
                </a:lnTo>
                <a:lnTo>
                  <a:pt x="975" y="2444"/>
                </a:lnTo>
                <a:lnTo>
                  <a:pt x="975" y="2448"/>
                </a:lnTo>
                <a:lnTo>
                  <a:pt x="977" y="2449"/>
                </a:lnTo>
                <a:lnTo>
                  <a:pt x="982" y="2451"/>
                </a:lnTo>
                <a:lnTo>
                  <a:pt x="984" y="2446"/>
                </a:lnTo>
                <a:lnTo>
                  <a:pt x="986" y="2444"/>
                </a:lnTo>
                <a:lnTo>
                  <a:pt x="989" y="2444"/>
                </a:lnTo>
                <a:lnTo>
                  <a:pt x="991" y="2449"/>
                </a:lnTo>
                <a:lnTo>
                  <a:pt x="992" y="2451"/>
                </a:lnTo>
                <a:lnTo>
                  <a:pt x="996" y="2451"/>
                </a:lnTo>
                <a:lnTo>
                  <a:pt x="998" y="2460"/>
                </a:lnTo>
                <a:lnTo>
                  <a:pt x="999" y="2463"/>
                </a:lnTo>
                <a:lnTo>
                  <a:pt x="1003" y="2465"/>
                </a:lnTo>
                <a:lnTo>
                  <a:pt x="1006" y="2460"/>
                </a:lnTo>
                <a:lnTo>
                  <a:pt x="1008" y="2456"/>
                </a:lnTo>
                <a:lnTo>
                  <a:pt x="1006" y="2451"/>
                </a:lnTo>
                <a:lnTo>
                  <a:pt x="1004" y="2446"/>
                </a:lnTo>
                <a:lnTo>
                  <a:pt x="1006" y="2443"/>
                </a:lnTo>
                <a:lnTo>
                  <a:pt x="1009" y="2438"/>
                </a:lnTo>
                <a:lnTo>
                  <a:pt x="1004" y="2436"/>
                </a:lnTo>
                <a:lnTo>
                  <a:pt x="999" y="2434"/>
                </a:lnTo>
                <a:lnTo>
                  <a:pt x="996" y="2431"/>
                </a:lnTo>
                <a:lnTo>
                  <a:pt x="989" y="2431"/>
                </a:lnTo>
                <a:close/>
                <a:moveTo>
                  <a:pt x="484" y="1701"/>
                </a:moveTo>
                <a:lnTo>
                  <a:pt x="484" y="1728"/>
                </a:lnTo>
                <a:lnTo>
                  <a:pt x="489" y="1728"/>
                </a:lnTo>
                <a:lnTo>
                  <a:pt x="493" y="1730"/>
                </a:lnTo>
                <a:lnTo>
                  <a:pt x="496" y="1731"/>
                </a:lnTo>
                <a:lnTo>
                  <a:pt x="498" y="1735"/>
                </a:lnTo>
                <a:lnTo>
                  <a:pt x="498" y="1755"/>
                </a:lnTo>
                <a:lnTo>
                  <a:pt x="501" y="1757"/>
                </a:lnTo>
                <a:lnTo>
                  <a:pt x="503" y="1760"/>
                </a:lnTo>
                <a:lnTo>
                  <a:pt x="505" y="1769"/>
                </a:lnTo>
                <a:lnTo>
                  <a:pt x="515" y="1776"/>
                </a:lnTo>
                <a:lnTo>
                  <a:pt x="528" y="1779"/>
                </a:lnTo>
                <a:lnTo>
                  <a:pt x="540" y="1784"/>
                </a:lnTo>
                <a:lnTo>
                  <a:pt x="552" y="1789"/>
                </a:lnTo>
                <a:lnTo>
                  <a:pt x="552" y="1777"/>
                </a:lnTo>
                <a:lnTo>
                  <a:pt x="552" y="1765"/>
                </a:lnTo>
                <a:lnTo>
                  <a:pt x="551" y="1755"/>
                </a:lnTo>
                <a:lnTo>
                  <a:pt x="545" y="1748"/>
                </a:lnTo>
                <a:lnTo>
                  <a:pt x="537" y="1745"/>
                </a:lnTo>
                <a:lnTo>
                  <a:pt x="528" y="1742"/>
                </a:lnTo>
                <a:lnTo>
                  <a:pt x="522" y="1736"/>
                </a:lnTo>
                <a:lnTo>
                  <a:pt x="520" y="1733"/>
                </a:lnTo>
                <a:lnTo>
                  <a:pt x="518" y="1728"/>
                </a:lnTo>
                <a:lnTo>
                  <a:pt x="516" y="1716"/>
                </a:lnTo>
                <a:lnTo>
                  <a:pt x="511" y="1707"/>
                </a:lnTo>
                <a:lnTo>
                  <a:pt x="506" y="1699"/>
                </a:lnTo>
                <a:lnTo>
                  <a:pt x="503" y="1696"/>
                </a:lnTo>
                <a:lnTo>
                  <a:pt x="498" y="1694"/>
                </a:lnTo>
                <a:lnTo>
                  <a:pt x="491" y="1694"/>
                </a:lnTo>
                <a:lnTo>
                  <a:pt x="491" y="1697"/>
                </a:lnTo>
                <a:lnTo>
                  <a:pt x="489" y="1699"/>
                </a:lnTo>
                <a:lnTo>
                  <a:pt x="484" y="1701"/>
                </a:lnTo>
                <a:close/>
                <a:moveTo>
                  <a:pt x="641" y="2018"/>
                </a:moveTo>
                <a:lnTo>
                  <a:pt x="638" y="2009"/>
                </a:lnTo>
                <a:lnTo>
                  <a:pt x="633" y="2001"/>
                </a:lnTo>
                <a:lnTo>
                  <a:pt x="626" y="1994"/>
                </a:lnTo>
                <a:lnTo>
                  <a:pt x="619" y="1991"/>
                </a:lnTo>
                <a:lnTo>
                  <a:pt x="617" y="1987"/>
                </a:lnTo>
                <a:lnTo>
                  <a:pt x="612" y="1980"/>
                </a:lnTo>
                <a:lnTo>
                  <a:pt x="609" y="1977"/>
                </a:lnTo>
                <a:lnTo>
                  <a:pt x="605" y="1973"/>
                </a:lnTo>
                <a:lnTo>
                  <a:pt x="602" y="1970"/>
                </a:lnTo>
                <a:lnTo>
                  <a:pt x="595" y="1967"/>
                </a:lnTo>
                <a:lnTo>
                  <a:pt x="586" y="1963"/>
                </a:lnTo>
                <a:lnTo>
                  <a:pt x="578" y="1962"/>
                </a:lnTo>
                <a:lnTo>
                  <a:pt x="576" y="1962"/>
                </a:lnTo>
                <a:lnTo>
                  <a:pt x="571" y="1960"/>
                </a:lnTo>
                <a:lnTo>
                  <a:pt x="568" y="1956"/>
                </a:lnTo>
                <a:lnTo>
                  <a:pt x="561" y="1951"/>
                </a:lnTo>
                <a:lnTo>
                  <a:pt x="556" y="1948"/>
                </a:lnTo>
                <a:lnTo>
                  <a:pt x="552" y="1946"/>
                </a:lnTo>
                <a:lnTo>
                  <a:pt x="545" y="1944"/>
                </a:lnTo>
                <a:lnTo>
                  <a:pt x="539" y="1946"/>
                </a:lnTo>
                <a:lnTo>
                  <a:pt x="537" y="1946"/>
                </a:lnTo>
                <a:lnTo>
                  <a:pt x="535" y="1948"/>
                </a:lnTo>
                <a:lnTo>
                  <a:pt x="533" y="1951"/>
                </a:lnTo>
                <a:lnTo>
                  <a:pt x="533" y="1956"/>
                </a:lnTo>
                <a:lnTo>
                  <a:pt x="532" y="1960"/>
                </a:lnTo>
                <a:lnTo>
                  <a:pt x="527" y="1962"/>
                </a:lnTo>
                <a:lnTo>
                  <a:pt x="525" y="1963"/>
                </a:lnTo>
                <a:lnTo>
                  <a:pt x="525" y="1967"/>
                </a:lnTo>
                <a:lnTo>
                  <a:pt x="520" y="1970"/>
                </a:lnTo>
                <a:lnTo>
                  <a:pt x="513" y="1972"/>
                </a:lnTo>
                <a:lnTo>
                  <a:pt x="508" y="1975"/>
                </a:lnTo>
                <a:lnTo>
                  <a:pt x="506" y="1977"/>
                </a:lnTo>
                <a:lnTo>
                  <a:pt x="505" y="1980"/>
                </a:lnTo>
                <a:lnTo>
                  <a:pt x="506" y="1982"/>
                </a:lnTo>
                <a:lnTo>
                  <a:pt x="508" y="1984"/>
                </a:lnTo>
                <a:lnTo>
                  <a:pt x="510" y="1989"/>
                </a:lnTo>
                <a:lnTo>
                  <a:pt x="511" y="2001"/>
                </a:lnTo>
                <a:lnTo>
                  <a:pt x="516" y="2004"/>
                </a:lnTo>
                <a:lnTo>
                  <a:pt x="522" y="2008"/>
                </a:lnTo>
                <a:lnTo>
                  <a:pt x="525" y="2013"/>
                </a:lnTo>
                <a:lnTo>
                  <a:pt x="532" y="2014"/>
                </a:lnTo>
                <a:lnTo>
                  <a:pt x="537" y="2016"/>
                </a:lnTo>
                <a:lnTo>
                  <a:pt x="539" y="2018"/>
                </a:lnTo>
                <a:lnTo>
                  <a:pt x="539" y="2021"/>
                </a:lnTo>
                <a:lnTo>
                  <a:pt x="542" y="2028"/>
                </a:lnTo>
                <a:lnTo>
                  <a:pt x="547" y="2035"/>
                </a:lnTo>
                <a:lnTo>
                  <a:pt x="559" y="2045"/>
                </a:lnTo>
                <a:lnTo>
                  <a:pt x="586" y="2062"/>
                </a:lnTo>
                <a:lnTo>
                  <a:pt x="592" y="2064"/>
                </a:lnTo>
                <a:lnTo>
                  <a:pt x="593" y="2066"/>
                </a:lnTo>
                <a:lnTo>
                  <a:pt x="593" y="2069"/>
                </a:lnTo>
                <a:lnTo>
                  <a:pt x="598" y="2072"/>
                </a:lnTo>
                <a:lnTo>
                  <a:pt x="602" y="2074"/>
                </a:lnTo>
                <a:lnTo>
                  <a:pt x="605" y="2072"/>
                </a:lnTo>
                <a:lnTo>
                  <a:pt x="607" y="2069"/>
                </a:lnTo>
                <a:lnTo>
                  <a:pt x="609" y="2064"/>
                </a:lnTo>
                <a:lnTo>
                  <a:pt x="610" y="2062"/>
                </a:lnTo>
                <a:lnTo>
                  <a:pt x="614" y="2062"/>
                </a:lnTo>
                <a:lnTo>
                  <a:pt x="619" y="2060"/>
                </a:lnTo>
                <a:lnTo>
                  <a:pt x="621" y="2059"/>
                </a:lnTo>
                <a:lnTo>
                  <a:pt x="622" y="2054"/>
                </a:lnTo>
                <a:lnTo>
                  <a:pt x="621" y="2050"/>
                </a:lnTo>
                <a:lnTo>
                  <a:pt x="617" y="2040"/>
                </a:lnTo>
                <a:lnTo>
                  <a:pt x="614" y="2035"/>
                </a:lnTo>
                <a:lnTo>
                  <a:pt x="622" y="2030"/>
                </a:lnTo>
                <a:lnTo>
                  <a:pt x="627" y="2028"/>
                </a:lnTo>
                <a:lnTo>
                  <a:pt x="634" y="2028"/>
                </a:lnTo>
                <a:lnTo>
                  <a:pt x="639" y="2028"/>
                </a:lnTo>
                <a:lnTo>
                  <a:pt x="643" y="2026"/>
                </a:lnTo>
                <a:lnTo>
                  <a:pt x="646" y="2025"/>
                </a:lnTo>
                <a:lnTo>
                  <a:pt x="648" y="2021"/>
                </a:lnTo>
                <a:lnTo>
                  <a:pt x="645" y="2020"/>
                </a:lnTo>
                <a:lnTo>
                  <a:pt x="641" y="2018"/>
                </a:lnTo>
                <a:close/>
                <a:moveTo>
                  <a:pt x="982" y="2417"/>
                </a:moveTo>
                <a:lnTo>
                  <a:pt x="975" y="2419"/>
                </a:lnTo>
                <a:lnTo>
                  <a:pt x="970" y="2419"/>
                </a:lnTo>
                <a:lnTo>
                  <a:pt x="963" y="2415"/>
                </a:lnTo>
                <a:lnTo>
                  <a:pt x="958" y="2410"/>
                </a:lnTo>
                <a:lnTo>
                  <a:pt x="953" y="2410"/>
                </a:lnTo>
                <a:lnTo>
                  <a:pt x="948" y="2410"/>
                </a:lnTo>
                <a:lnTo>
                  <a:pt x="950" y="2422"/>
                </a:lnTo>
                <a:lnTo>
                  <a:pt x="953" y="2431"/>
                </a:lnTo>
                <a:lnTo>
                  <a:pt x="960" y="2439"/>
                </a:lnTo>
                <a:lnTo>
                  <a:pt x="963" y="2443"/>
                </a:lnTo>
                <a:lnTo>
                  <a:pt x="969" y="2444"/>
                </a:lnTo>
                <a:lnTo>
                  <a:pt x="967" y="2439"/>
                </a:lnTo>
                <a:lnTo>
                  <a:pt x="969" y="2434"/>
                </a:lnTo>
                <a:lnTo>
                  <a:pt x="970" y="2431"/>
                </a:lnTo>
                <a:lnTo>
                  <a:pt x="974" y="2429"/>
                </a:lnTo>
                <a:lnTo>
                  <a:pt x="979" y="2424"/>
                </a:lnTo>
                <a:lnTo>
                  <a:pt x="980" y="2422"/>
                </a:lnTo>
                <a:lnTo>
                  <a:pt x="982" y="2417"/>
                </a:lnTo>
                <a:close/>
              </a:path>
            </a:pathLst>
          </a:custGeom>
          <a:solidFill>
            <a:srgbClr val="FFC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34" name="Freeform 46">
            <a:extLst>
              <a:ext uri="{FF2B5EF4-FFF2-40B4-BE49-F238E27FC236}">
                <a16:creationId xmlns:a16="http://schemas.microsoft.com/office/drawing/2014/main" id="{F8A45A4E-02F8-481B-A72F-2826E9302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048" y="3542562"/>
            <a:ext cx="999261" cy="1314304"/>
          </a:xfrm>
          <a:custGeom>
            <a:avLst/>
            <a:gdLst>
              <a:gd name="T0" fmla="*/ 527986 w 2523"/>
              <a:gd name="T1" fmla="*/ 107596 h 3516"/>
              <a:gd name="T2" fmla="*/ 746811 w 2523"/>
              <a:gd name="T3" fmla="*/ 84925 h 3516"/>
              <a:gd name="T4" fmla="*/ 717298 w 2523"/>
              <a:gd name="T5" fmla="*/ 103997 h 3516"/>
              <a:gd name="T6" fmla="*/ 808715 w 2523"/>
              <a:gd name="T7" fmla="*/ 179566 h 3516"/>
              <a:gd name="T8" fmla="*/ 821672 w 2523"/>
              <a:gd name="T9" fmla="*/ 169130 h 3516"/>
              <a:gd name="T10" fmla="*/ 724496 w 2523"/>
              <a:gd name="T11" fmla="*/ 121270 h 3516"/>
              <a:gd name="T12" fmla="*/ 772004 w 2523"/>
              <a:gd name="T13" fmla="*/ 78807 h 3516"/>
              <a:gd name="T14" fmla="*/ 158720 w 2523"/>
              <a:gd name="T15" fmla="*/ 198998 h 3516"/>
              <a:gd name="T16" fmla="*/ 904451 w 2523"/>
              <a:gd name="T17" fmla="*/ 596993 h 3516"/>
              <a:gd name="T18" fmla="*/ 868460 w 2523"/>
              <a:gd name="T19" fmla="*/ 519985 h 3516"/>
              <a:gd name="T20" fmla="*/ 849385 w 2523"/>
              <a:gd name="T21" fmla="*/ 381442 h 3516"/>
              <a:gd name="T22" fmla="*/ 845786 w 2523"/>
              <a:gd name="T23" fmla="*/ 292559 h 3516"/>
              <a:gd name="T24" fmla="*/ 810515 w 2523"/>
              <a:gd name="T25" fmla="*/ 214471 h 3516"/>
              <a:gd name="T26" fmla="*/ 754729 w 2523"/>
              <a:gd name="T27" fmla="*/ 164812 h 3516"/>
              <a:gd name="T28" fmla="*/ 691385 w 2523"/>
              <a:gd name="T29" fmla="*/ 119830 h 3516"/>
              <a:gd name="T30" fmla="*/ 656474 w 2523"/>
              <a:gd name="T31" fmla="*/ 110834 h 3516"/>
              <a:gd name="T32" fmla="*/ 561818 w 2523"/>
              <a:gd name="T33" fmla="*/ 179926 h 3516"/>
              <a:gd name="T34" fmla="*/ 511430 w 2523"/>
              <a:gd name="T35" fmla="*/ 169490 h 3516"/>
              <a:gd name="T36" fmla="*/ 526187 w 2523"/>
              <a:gd name="T37" fmla="*/ 112993 h 3516"/>
              <a:gd name="T38" fmla="*/ 419654 w 2523"/>
              <a:gd name="T39" fmla="*/ 98239 h 3516"/>
              <a:gd name="T40" fmla="*/ 391221 w 2523"/>
              <a:gd name="T41" fmla="*/ 34546 h 3516"/>
              <a:gd name="T42" fmla="*/ 288287 w 2523"/>
              <a:gd name="T43" fmla="*/ 8636 h 3516"/>
              <a:gd name="T44" fmla="*/ 294405 w 2523"/>
              <a:gd name="T45" fmla="*/ 30228 h 3516"/>
              <a:gd name="T46" fmla="*/ 324278 w 2523"/>
              <a:gd name="T47" fmla="*/ 65133 h 3516"/>
              <a:gd name="T48" fmla="*/ 324278 w 2523"/>
              <a:gd name="T49" fmla="*/ 101478 h 3516"/>
              <a:gd name="T50" fmla="*/ 329317 w 2523"/>
              <a:gd name="T51" fmla="*/ 156175 h 3516"/>
              <a:gd name="T52" fmla="*/ 289367 w 2523"/>
              <a:gd name="T53" fmla="*/ 191801 h 3516"/>
              <a:gd name="T54" fmla="*/ 261654 w 2523"/>
              <a:gd name="T55" fmla="*/ 241460 h 3516"/>
              <a:gd name="T56" fmla="*/ 151882 w 2523"/>
              <a:gd name="T57" fmla="*/ 218790 h 3516"/>
              <a:gd name="T58" fmla="*/ 145043 w 2523"/>
              <a:gd name="T59" fmla="*/ 348696 h 3516"/>
              <a:gd name="T60" fmla="*/ 137845 w 2523"/>
              <a:gd name="T61" fmla="*/ 403033 h 3516"/>
              <a:gd name="T62" fmla="*/ 62264 w 2523"/>
              <a:gd name="T63" fmla="*/ 484000 h 3516"/>
              <a:gd name="T64" fmla="*/ 32752 w 2523"/>
              <a:gd name="T65" fmla="*/ 538697 h 3516"/>
              <a:gd name="T66" fmla="*/ 5759 w 2523"/>
              <a:gd name="T67" fmla="*/ 633698 h 3516"/>
              <a:gd name="T68" fmla="*/ 27353 w 2523"/>
              <a:gd name="T69" fmla="*/ 697032 h 3516"/>
              <a:gd name="T70" fmla="*/ 12957 w 2523"/>
              <a:gd name="T71" fmla="*/ 763964 h 3516"/>
              <a:gd name="T72" fmla="*/ 32752 w 2523"/>
              <a:gd name="T73" fmla="*/ 825139 h 3516"/>
              <a:gd name="T74" fmla="*/ 37071 w 2523"/>
              <a:gd name="T75" fmla="*/ 903227 h 3516"/>
              <a:gd name="T76" fmla="*/ 137125 w 2523"/>
              <a:gd name="T77" fmla="*/ 945689 h 3516"/>
              <a:gd name="T78" fmla="*/ 214506 w 2523"/>
              <a:gd name="T79" fmla="*/ 973038 h 3516"/>
              <a:gd name="T80" fmla="*/ 172756 w 2523"/>
              <a:gd name="T81" fmla="*/ 1028815 h 3516"/>
              <a:gd name="T82" fmla="*/ 133886 w 2523"/>
              <a:gd name="T83" fmla="*/ 1108342 h 3516"/>
              <a:gd name="T84" fmla="*/ 185713 w 2523"/>
              <a:gd name="T85" fmla="*/ 1192907 h 3516"/>
              <a:gd name="T86" fmla="*/ 227822 w 2523"/>
              <a:gd name="T87" fmla="*/ 1173115 h 3516"/>
              <a:gd name="T88" fmla="*/ 265973 w 2523"/>
              <a:gd name="T89" fmla="*/ 1184990 h 3516"/>
              <a:gd name="T90" fmla="*/ 327517 w 2523"/>
              <a:gd name="T91" fmla="*/ 1215578 h 3516"/>
              <a:gd name="T92" fmla="*/ 398059 w 2523"/>
              <a:gd name="T93" fmla="*/ 1250483 h 3516"/>
              <a:gd name="T94" fmla="*/ 479039 w 2523"/>
              <a:gd name="T95" fmla="*/ 1218096 h 3516"/>
              <a:gd name="T96" fmla="*/ 570456 w 2523"/>
              <a:gd name="T97" fmla="*/ 1208381 h 3516"/>
              <a:gd name="T98" fmla="*/ 677348 w 2523"/>
              <a:gd name="T99" fmla="*/ 1191827 h 3516"/>
              <a:gd name="T100" fmla="*/ 700743 w 2523"/>
              <a:gd name="T101" fmla="*/ 1171316 h 3516"/>
              <a:gd name="T102" fmla="*/ 730255 w 2523"/>
              <a:gd name="T103" fmla="*/ 1100065 h 3516"/>
              <a:gd name="T104" fmla="*/ 788560 w 2523"/>
              <a:gd name="T105" fmla="*/ 1058323 h 3516"/>
              <a:gd name="T106" fmla="*/ 749690 w 2523"/>
              <a:gd name="T107" fmla="*/ 968360 h 3516"/>
              <a:gd name="T108" fmla="*/ 671230 w 2523"/>
              <a:gd name="T109" fmla="*/ 891352 h 3516"/>
              <a:gd name="T110" fmla="*/ 649276 w 2523"/>
              <a:gd name="T111" fmla="*/ 822620 h 3516"/>
              <a:gd name="T112" fmla="*/ 650355 w 2523"/>
              <a:gd name="T113" fmla="*/ 768282 h 3516"/>
              <a:gd name="T114" fmla="*/ 732774 w 2523"/>
              <a:gd name="T115" fmla="*/ 734456 h 3516"/>
              <a:gd name="T116" fmla="*/ 804036 w 2523"/>
              <a:gd name="T117" fmla="*/ 693793 h 3516"/>
              <a:gd name="T118" fmla="*/ 841467 w 2523"/>
              <a:gd name="T119" fmla="*/ 652770 h 3516"/>
              <a:gd name="T120" fmla="*/ 904451 w 2523"/>
              <a:gd name="T121" fmla="*/ 596993 h 3516"/>
              <a:gd name="T122" fmla="*/ 114811 w 2523"/>
              <a:gd name="T123" fmla="*/ 221309 h 3516"/>
              <a:gd name="T124" fmla="*/ 315280 w 2523"/>
              <a:gd name="T125" fmla="*/ 88523 h 351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523" h="3516">
                <a:moveTo>
                  <a:pt x="698" y="574"/>
                </a:moveTo>
                <a:lnTo>
                  <a:pt x="710" y="574"/>
                </a:lnTo>
                <a:lnTo>
                  <a:pt x="715" y="572"/>
                </a:lnTo>
                <a:lnTo>
                  <a:pt x="717" y="570"/>
                </a:lnTo>
                <a:lnTo>
                  <a:pt x="719" y="567"/>
                </a:lnTo>
                <a:lnTo>
                  <a:pt x="714" y="565"/>
                </a:lnTo>
                <a:lnTo>
                  <a:pt x="708" y="563"/>
                </a:lnTo>
                <a:lnTo>
                  <a:pt x="705" y="560"/>
                </a:lnTo>
                <a:lnTo>
                  <a:pt x="698" y="560"/>
                </a:lnTo>
                <a:lnTo>
                  <a:pt x="693" y="562"/>
                </a:lnTo>
                <a:lnTo>
                  <a:pt x="690" y="565"/>
                </a:lnTo>
                <a:lnTo>
                  <a:pt x="685" y="574"/>
                </a:lnTo>
                <a:lnTo>
                  <a:pt x="690" y="575"/>
                </a:lnTo>
                <a:lnTo>
                  <a:pt x="693" y="577"/>
                </a:lnTo>
                <a:lnTo>
                  <a:pt x="697" y="577"/>
                </a:lnTo>
                <a:lnTo>
                  <a:pt x="698" y="574"/>
                </a:lnTo>
                <a:close/>
                <a:moveTo>
                  <a:pt x="1483" y="301"/>
                </a:moveTo>
                <a:lnTo>
                  <a:pt x="1486" y="306"/>
                </a:lnTo>
                <a:lnTo>
                  <a:pt x="1493" y="311"/>
                </a:lnTo>
                <a:lnTo>
                  <a:pt x="1502" y="313"/>
                </a:lnTo>
                <a:lnTo>
                  <a:pt x="1510" y="314"/>
                </a:lnTo>
                <a:lnTo>
                  <a:pt x="1544" y="314"/>
                </a:lnTo>
                <a:lnTo>
                  <a:pt x="1544" y="306"/>
                </a:lnTo>
                <a:lnTo>
                  <a:pt x="1544" y="299"/>
                </a:lnTo>
                <a:lnTo>
                  <a:pt x="1541" y="294"/>
                </a:lnTo>
                <a:lnTo>
                  <a:pt x="1539" y="289"/>
                </a:lnTo>
                <a:lnTo>
                  <a:pt x="1532" y="280"/>
                </a:lnTo>
                <a:lnTo>
                  <a:pt x="1531" y="273"/>
                </a:lnTo>
                <a:lnTo>
                  <a:pt x="1531" y="267"/>
                </a:lnTo>
                <a:lnTo>
                  <a:pt x="1510" y="267"/>
                </a:lnTo>
                <a:lnTo>
                  <a:pt x="1508" y="262"/>
                </a:lnTo>
                <a:lnTo>
                  <a:pt x="1507" y="256"/>
                </a:lnTo>
                <a:lnTo>
                  <a:pt x="1503" y="253"/>
                </a:lnTo>
                <a:lnTo>
                  <a:pt x="1496" y="253"/>
                </a:lnTo>
                <a:lnTo>
                  <a:pt x="1469" y="253"/>
                </a:lnTo>
                <a:lnTo>
                  <a:pt x="1471" y="262"/>
                </a:lnTo>
                <a:lnTo>
                  <a:pt x="1469" y="267"/>
                </a:lnTo>
                <a:lnTo>
                  <a:pt x="1467" y="272"/>
                </a:lnTo>
                <a:lnTo>
                  <a:pt x="1464" y="275"/>
                </a:lnTo>
                <a:lnTo>
                  <a:pt x="1461" y="279"/>
                </a:lnTo>
                <a:lnTo>
                  <a:pt x="1457" y="282"/>
                </a:lnTo>
                <a:lnTo>
                  <a:pt x="1456" y="287"/>
                </a:lnTo>
                <a:lnTo>
                  <a:pt x="1456" y="294"/>
                </a:lnTo>
                <a:lnTo>
                  <a:pt x="1462" y="296"/>
                </a:lnTo>
                <a:lnTo>
                  <a:pt x="1467" y="299"/>
                </a:lnTo>
                <a:lnTo>
                  <a:pt x="1474" y="301"/>
                </a:lnTo>
                <a:lnTo>
                  <a:pt x="1483" y="301"/>
                </a:lnTo>
                <a:close/>
                <a:moveTo>
                  <a:pt x="610" y="553"/>
                </a:moveTo>
                <a:lnTo>
                  <a:pt x="611" y="548"/>
                </a:lnTo>
                <a:lnTo>
                  <a:pt x="613" y="546"/>
                </a:lnTo>
                <a:lnTo>
                  <a:pt x="616" y="546"/>
                </a:lnTo>
                <a:lnTo>
                  <a:pt x="616" y="543"/>
                </a:lnTo>
                <a:lnTo>
                  <a:pt x="618" y="541"/>
                </a:lnTo>
                <a:lnTo>
                  <a:pt x="623" y="540"/>
                </a:lnTo>
                <a:lnTo>
                  <a:pt x="632" y="545"/>
                </a:lnTo>
                <a:lnTo>
                  <a:pt x="640" y="550"/>
                </a:lnTo>
                <a:lnTo>
                  <a:pt x="651" y="553"/>
                </a:lnTo>
                <a:lnTo>
                  <a:pt x="657" y="553"/>
                </a:lnTo>
                <a:lnTo>
                  <a:pt x="664" y="553"/>
                </a:lnTo>
                <a:lnTo>
                  <a:pt x="664" y="546"/>
                </a:lnTo>
                <a:lnTo>
                  <a:pt x="664" y="543"/>
                </a:lnTo>
                <a:lnTo>
                  <a:pt x="664" y="540"/>
                </a:lnTo>
                <a:lnTo>
                  <a:pt x="662" y="540"/>
                </a:lnTo>
                <a:lnTo>
                  <a:pt x="659" y="538"/>
                </a:lnTo>
                <a:lnTo>
                  <a:pt x="657" y="534"/>
                </a:lnTo>
                <a:lnTo>
                  <a:pt x="657" y="533"/>
                </a:lnTo>
                <a:lnTo>
                  <a:pt x="654" y="533"/>
                </a:lnTo>
                <a:lnTo>
                  <a:pt x="651" y="533"/>
                </a:lnTo>
                <a:lnTo>
                  <a:pt x="645" y="534"/>
                </a:lnTo>
                <a:lnTo>
                  <a:pt x="642" y="538"/>
                </a:lnTo>
                <a:lnTo>
                  <a:pt x="640" y="540"/>
                </a:lnTo>
                <a:lnTo>
                  <a:pt x="637" y="540"/>
                </a:lnTo>
                <a:lnTo>
                  <a:pt x="637" y="534"/>
                </a:lnTo>
                <a:lnTo>
                  <a:pt x="635" y="531"/>
                </a:lnTo>
                <a:lnTo>
                  <a:pt x="633" y="528"/>
                </a:lnTo>
                <a:lnTo>
                  <a:pt x="630" y="526"/>
                </a:lnTo>
                <a:lnTo>
                  <a:pt x="628" y="529"/>
                </a:lnTo>
                <a:lnTo>
                  <a:pt x="627" y="531"/>
                </a:lnTo>
                <a:lnTo>
                  <a:pt x="620" y="533"/>
                </a:lnTo>
                <a:lnTo>
                  <a:pt x="603" y="533"/>
                </a:lnTo>
                <a:lnTo>
                  <a:pt x="599" y="538"/>
                </a:lnTo>
                <a:lnTo>
                  <a:pt x="596" y="543"/>
                </a:lnTo>
                <a:lnTo>
                  <a:pt x="591" y="546"/>
                </a:lnTo>
                <a:lnTo>
                  <a:pt x="589" y="553"/>
                </a:lnTo>
                <a:lnTo>
                  <a:pt x="596" y="553"/>
                </a:lnTo>
                <a:lnTo>
                  <a:pt x="610" y="553"/>
                </a:lnTo>
                <a:close/>
                <a:moveTo>
                  <a:pt x="2070" y="232"/>
                </a:moveTo>
                <a:lnTo>
                  <a:pt x="2070" y="236"/>
                </a:lnTo>
                <a:lnTo>
                  <a:pt x="2073" y="238"/>
                </a:lnTo>
                <a:lnTo>
                  <a:pt x="2075" y="236"/>
                </a:lnTo>
                <a:lnTo>
                  <a:pt x="2076" y="232"/>
                </a:lnTo>
                <a:lnTo>
                  <a:pt x="2080" y="232"/>
                </a:lnTo>
                <a:lnTo>
                  <a:pt x="2083" y="229"/>
                </a:lnTo>
                <a:lnTo>
                  <a:pt x="2087" y="227"/>
                </a:lnTo>
                <a:lnTo>
                  <a:pt x="2090" y="226"/>
                </a:lnTo>
                <a:lnTo>
                  <a:pt x="2090" y="191"/>
                </a:lnTo>
                <a:lnTo>
                  <a:pt x="2085" y="191"/>
                </a:lnTo>
                <a:lnTo>
                  <a:pt x="2080" y="190"/>
                </a:lnTo>
                <a:lnTo>
                  <a:pt x="2071" y="186"/>
                </a:lnTo>
                <a:lnTo>
                  <a:pt x="2063" y="183"/>
                </a:lnTo>
                <a:lnTo>
                  <a:pt x="2056" y="183"/>
                </a:lnTo>
                <a:lnTo>
                  <a:pt x="2049" y="185"/>
                </a:lnTo>
                <a:lnTo>
                  <a:pt x="2049" y="190"/>
                </a:lnTo>
                <a:lnTo>
                  <a:pt x="2046" y="191"/>
                </a:lnTo>
                <a:lnTo>
                  <a:pt x="2044" y="195"/>
                </a:lnTo>
                <a:lnTo>
                  <a:pt x="2042" y="198"/>
                </a:lnTo>
                <a:lnTo>
                  <a:pt x="2041" y="202"/>
                </a:lnTo>
                <a:lnTo>
                  <a:pt x="2039" y="203"/>
                </a:lnTo>
                <a:lnTo>
                  <a:pt x="2036" y="205"/>
                </a:lnTo>
                <a:lnTo>
                  <a:pt x="2034" y="215"/>
                </a:lnTo>
                <a:lnTo>
                  <a:pt x="2036" y="224"/>
                </a:lnTo>
                <a:lnTo>
                  <a:pt x="2037" y="231"/>
                </a:lnTo>
                <a:lnTo>
                  <a:pt x="2042" y="239"/>
                </a:lnTo>
                <a:lnTo>
                  <a:pt x="2051" y="239"/>
                </a:lnTo>
                <a:lnTo>
                  <a:pt x="2058" y="238"/>
                </a:lnTo>
                <a:lnTo>
                  <a:pt x="2065" y="236"/>
                </a:lnTo>
                <a:lnTo>
                  <a:pt x="2070" y="232"/>
                </a:lnTo>
                <a:close/>
                <a:moveTo>
                  <a:pt x="569" y="560"/>
                </a:moveTo>
                <a:lnTo>
                  <a:pt x="569" y="553"/>
                </a:lnTo>
                <a:lnTo>
                  <a:pt x="565" y="548"/>
                </a:lnTo>
                <a:lnTo>
                  <a:pt x="560" y="546"/>
                </a:lnTo>
                <a:lnTo>
                  <a:pt x="553" y="545"/>
                </a:lnTo>
                <a:lnTo>
                  <a:pt x="539" y="543"/>
                </a:lnTo>
                <a:lnTo>
                  <a:pt x="533" y="543"/>
                </a:lnTo>
                <a:lnTo>
                  <a:pt x="528" y="540"/>
                </a:lnTo>
                <a:lnTo>
                  <a:pt x="519" y="541"/>
                </a:lnTo>
                <a:lnTo>
                  <a:pt x="514" y="543"/>
                </a:lnTo>
                <a:lnTo>
                  <a:pt x="510" y="548"/>
                </a:lnTo>
                <a:lnTo>
                  <a:pt x="507" y="553"/>
                </a:lnTo>
                <a:lnTo>
                  <a:pt x="521" y="557"/>
                </a:lnTo>
                <a:lnTo>
                  <a:pt x="534" y="560"/>
                </a:lnTo>
                <a:lnTo>
                  <a:pt x="551" y="560"/>
                </a:lnTo>
                <a:lnTo>
                  <a:pt x="569" y="560"/>
                </a:lnTo>
                <a:close/>
                <a:moveTo>
                  <a:pt x="1988" y="287"/>
                </a:moveTo>
                <a:lnTo>
                  <a:pt x="1993" y="289"/>
                </a:lnTo>
                <a:lnTo>
                  <a:pt x="1995" y="291"/>
                </a:lnTo>
                <a:lnTo>
                  <a:pt x="1995" y="294"/>
                </a:lnTo>
                <a:lnTo>
                  <a:pt x="2001" y="296"/>
                </a:lnTo>
                <a:lnTo>
                  <a:pt x="2005" y="296"/>
                </a:lnTo>
                <a:lnTo>
                  <a:pt x="2007" y="292"/>
                </a:lnTo>
                <a:lnTo>
                  <a:pt x="2008" y="287"/>
                </a:lnTo>
                <a:lnTo>
                  <a:pt x="2008" y="277"/>
                </a:lnTo>
                <a:lnTo>
                  <a:pt x="2010" y="273"/>
                </a:lnTo>
                <a:lnTo>
                  <a:pt x="2015" y="273"/>
                </a:lnTo>
                <a:lnTo>
                  <a:pt x="2015" y="256"/>
                </a:lnTo>
                <a:lnTo>
                  <a:pt x="2015" y="239"/>
                </a:lnTo>
                <a:lnTo>
                  <a:pt x="2018" y="238"/>
                </a:lnTo>
                <a:lnTo>
                  <a:pt x="2020" y="236"/>
                </a:lnTo>
                <a:lnTo>
                  <a:pt x="2022" y="232"/>
                </a:lnTo>
                <a:lnTo>
                  <a:pt x="2020" y="229"/>
                </a:lnTo>
                <a:lnTo>
                  <a:pt x="2018" y="226"/>
                </a:lnTo>
                <a:lnTo>
                  <a:pt x="2015" y="224"/>
                </a:lnTo>
                <a:lnTo>
                  <a:pt x="2015" y="219"/>
                </a:lnTo>
                <a:lnTo>
                  <a:pt x="2010" y="219"/>
                </a:lnTo>
                <a:lnTo>
                  <a:pt x="2007" y="221"/>
                </a:lnTo>
                <a:lnTo>
                  <a:pt x="2003" y="222"/>
                </a:lnTo>
                <a:lnTo>
                  <a:pt x="2001" y="226"/>
                </a:lnTo>
                <a:lnTo>
                  <a:pt x="2001" y="229"/>
                </a:lnTo>
                <a:lnTo>
                  <a:pt x="2000" y="231"/>
                </a:lnTo>
                <a:lnTo>
                  <a:pt x="1995" y="232"/>
                </a:lnTo>
                <a:lnTo>
                  <a:pt x="1993" y="236"/>
                </a:lnTo>
                <a:lnTo>
                  <a:pt x="1991" y="239"/>
                </a:lnTo>
                <a:lnTo>
                  <a:pt x="1988" y="243"/>
                </a:lnTo>
                <a:lnTo>
                  <a:pt x="1988" y="246"/>
                </a:lnTo>
                <a:lnTo>
                  <a:pt x="1993" y="250"/>
                </a:lnTo>
                <a:lnTo>
                  <a:pt x="1996" y="255"/>
                </a:lnTo>
                <a:lnTo>
                  <a:pt x="1996" y="260"/>
                </a:lnTo>
                <a:lnTo>
                  <a:pt x="1995" y="265"/>
                </a:lnTo>
                <a:lnTo>
                  <a:pt x="1989" y="277"/>
                </a:lnTo>
                <a:lnTo>
                  <a:pt x="1988" y="282"/>
                </a:lnTo>
                <a:lnTo>
                  <a:pt x="1988" y="287"/>
                </a:lnTo>
                <a:close/>
                <a:moveTo>
                  <a:pt x="2234" y="471"/>
                </a:moveTo>
                <a:lnTo>
                  <a:pt x="2234" y="475"/>
                </a:lnTo>
                <a:lnTo>
                  <a:pt x="2235" y="476"/>
                </a:lnTo>
                <a:lnTo>
                  <a:pt x="2240" y="478"/>
                </a:lnTo>
                <a:lnTo>
                  <a:pt x="2246" y="482"/>
                </a:lnTo>
                <a:lnTo>
                  <a:pt x="2251" y="485"/>
                </a:lnTo>
                <a:lnTo>
                  <a:pt x="2252" y="492"/>
                </a:lnTo>
                <a:lnTo>
                  <a:pt x="2254" y="499"/>
                </a:lnTo>
                <a:lnTo>
                  <a:pt x="2247" y="499"/>
                </a:lnTo>
                <a:lnTo>
                  <a:pt x="2240" y="499"/>
                </a:lnTo>
                <a:lnTo>
                  <a:pt x="2227" y="494"/>
                </a:lnTo>
                <a:lnTo>
                  <a:pt x="2222" y="492"/>
                </a:lnTo>
                <a:lnTo>
                  <a:pt x="2215" y="490"/>
                </a:lnTo>
                <a:lnTo>
                  <a:pt x="2210" y="494"/>
                </a:lnTo>
                <a:lnTo>
                  <a:pt x="2206" y="499"/>
                </a:lnTo>
                <a:lnTo>
                  <a:pt x="2215" y="502"/>
                </a:lnTo>
                <a:lnTo>
                  <a:pt x="2218" y="507"/>
                </a:lnTo>
                <a:lnTo>
                  <a:pt x="2220" y="514"/>
                </a:lnTo>
                <a:lnTo>
                  <a:pt x="2220" y="521"/>
                </a:lnTo>
                <a:lnTo>
                  <a:pt x="2215" y="538"/>
                </a:lnTo>
                <a:lnTo>
                  <a:pt x="2213" y="545"/>
                </a:lnTo>
                <a:lnTo>
                  <a:pt x="2213" y="553"/>
                </a:lnTo>
                <a:lnTo>
                  <a:pt x="2223" y="555"/>
                </a:lnTo>
                <a:lnTo>
                  <a:pt x="2230" y="553"/>
                </a:lnTo>
                <a:lnTo>
                  <a:pt x="2237" y="551"/>
                </a:lnTo>
                <a:lnTo>
                  <a:pt x="2242" y="548"/>
                </a:lnTo>
                <a:lnTo>
                  <a:pt x="2254" y="543"/>
                </a:lnTo>
                <a:lnTo>
                  <a:pt x="2259" y="541"/>
                </a:lnTo>
                <a:lnTo>
                  <a:pt x="2268" y="540"/>
                </a:lnTo>
                <a:lnTo>
                  <a:pt x="2315" y="540"/>
                </a:lnTo>
                <a:lnTo>
                  <a:pt x="2315" y="533"/>
                </a:lnTo>
                <a:lnTo>
                  <a:pt x="2315" y="526"/>
                </a:lnTo>
                <a:lnTo>
                  <a:pt x="2309" y="526"/>
                </a:lnTo>
                <a:lnTo>
                  <a:pt x="2307" y="524"/>
                </a:lnTo>
                <a:lnTo>
                  <a:pt x="2307" y="522"/>
                </a:lnTo>
                <a:lnTo>
                  <a:pt x="2310" y="521"/>
                </a:lnTo>
                <a:lnTo>
                  <a:pt x="2315" y="519"/>
                </a:lnTo>
                <a:lnTo>
                  <a:pt x="2319" y="516"/>
                </a:lnTo>
                <a:lnTo>
                  <a:pt x="2324" y="514"/>
                </a:lnTo>
                <a:lnTo>
                  <a:pt x="2336" y="512"/>
                </a:lnTo>
                <a:lnTo>
                  <a:pt x="2336" y="505"/>
                </a:lnTo>
                <a:lnTo>
                  <a:pt x="2329" y="505"/>
                </a:lnTo>
                <a:lnTo>
                  <a:pt x="2326" y="502"/>
                </a:lnTo>
                <a:lnTo>
                  <a:pt x="2322" y="499"/>
                </a:lnTo>
                <a:lnTo>
                  <a:pt x="2322" y="492"/>
                </a:lnTo>
                <a:lnTo>
                  <a:pt x="2315" y="492"/>
                </a:lnTo>
                <a:lnTo>
                  <a:pt x="2310" y="490"/>
                </a:lnTo>
                <a:lnTo>
                  <a:pt x="2307" y="487"/>
                </a:lnTo>
                <a:lnTo>
                  <a:pt x="2302" y="485"/>
                </a:lnTo>
                <a:lnTo>
                  <a:pt x="2300" y="480"/>
                </a:lnTo>
                <a:lnTo>
                  <a:pt x="2297" y="476"/>
                </a:lnTo>
                <a:lnTo>
                  <a:pt x="2293" y="473"/>
                </a:lnTo>
                <a:lnTo>
                  <a:pt x="2288" y="471"/>
                </a:lnTo>
                <a:lnTo>
                  <a:pt x="2283" y="470"/>
                </a:lnTo>
                <a:lnTo>
                  <a:pt x="2280" y="466"/>
                </a:lnTo>
                <a:lnTo>
                  <a:pt x="2276" y="463"/>
                </a:lnTo>
                <a:lnTo>
                  <a:pt x="2274" y="458"/>
                </a:lnTo>
                <a:lnTo>
                  <a:pt x="2269" y="458"/>
                </a:lnTo>
                <a:lnTo>
                  <a:pt x="2264" y="456"/>
                </a:lnTo>
                <a:lnTo>
                  <a:pt x="2256" y="453"/>
                </a:lnTo>
                <a:lnTo>
                  <a:pt x="2247" y="449"/>
                </a:lnTo>
                <a:lnTo>
                  <a:pt x="2240" y="449"/>
                </a:lnTo>
                <a:lnTo>
                  <a:pt x="2234" y="451"/>
                </a:lnTo>
                <a:lnTo>
                  <a:pt x="2232" y="444"/>
                </a:lnTo>
                <a:lnTo>
                  <a:pt x="2227" y="441"/>
                </a:lnTo>
                <a:lnTo>
                  <a:pt x="2223" y="436"/>
                </a:lnTo>
                <a:lnTo>
                  <a:pt x="2217" y="434"/>
                </a:lnTo>
                <a:lnTo>
                  <a:pt x="2205" y="429"/>
                </a:lnTo>
                <a:lnTo>
                  <a:pt x="2193" y="424"/>
                </a:lnTo>
                <a:lnTo>
                  <a:pt x="2189" y="430"/>
                </a:lnTo>
                <a:lnTo>
                  <a:pt x="2186" y="437"/>
                </a:lnTo>
                <a:lnTo>
                  <a:pt x="2186" y="446"/>
                </a:lnTo>
                <a:lnTo>
                  <a:pt x="2186" y="454"/>
                </a:lnTo>
                <a:lnTo>
                  <a:pt x="2189" y="471"/>
                </a:lnTo>
                <a:lnTo>
                  <a:pt x="2193" y="485"/>
                </a:lnTo>
                <a:lnTo>
                  <a:pt x="2201" y="487"/>
                </a:lnTo>
                <a:lnTo>
                  <a:pt x="2206" y="485"/>
                </a:lnTo>
                <a:lnTo>
                  <a:pt x="2211" y="483"/>
                </a:lnTo>
                <a:lnTo>
                  <a:pt x="2215" y="480"/>
                </a:lnTo>
                <a:lnTo>
                  <a:pt x="2218" y="476"/>
                </a:lnTo>
                <a:lnTo>
                  <a:pt x="2222" y="473"/>
                </a:lnTo>
                <a:lnTo>
                  <a:pt x="2227" y="471"/>
                </a:lnTo>
                <a:lnTo>
                  <a:pt x="2234" y="471"/>
                </a:lnTo>
                <a:close/>
                <a:moveTo>
                  <a:pt x="2042" y="273"/>
                </a:moveTo>
                <a:lnTo>
                  <a:pt x="2042" y="282"/>
                </a:lnTo>
                <a:lnTo>
                  <a:pt x="2039" y="287"/>
                </a:lnTo>
                <a:lnTo>
                  <a:pt x="2036" y="294"/>
                </a:lnTo>
                <a:lnTo>
                  <a:pt x="2036" y="301"/>
                </a:lnTo>
                <a:lnTo>
                  <a:pt x="2037" y="304"/>
                </a:lnTo>
                <a:lnTo>
                  <a:pt x="2041" y="306"/>
                </a:lnTo>
                <a:lnTo>
                  <a:pt x="2044" y="308"/>
                </a:lnTo>
                <a:lnTo>
                  <a:pt x="2049" y="308"/>
                </a:lnTo>
                <a:lnTo>
                  <a:pt x="2049" y="328"/>
                </a:lnTo>
                <a:lnTo>
                  <a:pt x="2041" y="328"/>
                </a:lnTo>
                <a:lnTo>
                  <a:pt x="2036" y="325"/>
                </a:lnTo>
                <a:lnTo>
                  <a:pt x="2029" y="323"/>
                </a:lnTo>
                <a:lnTo>
                  <a:pt x="2022" y="321"/>
                </a:lnTo>
                <a:lnTo>
                  <a:pt x="2022" y="335"/>
                </a:lnTo>
                <a:lnTo>
                  <a:pt x="2013" y="337"/>
                </a:lnTo>
                <a:lnTo>
                  <a:pt x="2010" y="338"/>
                </a:lnTo>
                <a:lnTo>
                  <a:pt x="2008" y="342"/>
                </a:lnTo>
                <a:lnTo>
                  <a:pt x="2012" y="343"/>
                </a:lnTo>
                <a:lnTo>
                  <a:pt x="2013" y="345"/>
                </a:lnTo>
                <a:lnTo>
                  <a:pt x="2017" y="350"/>
                </a:lnTo>
                <a:lnTo>
                  <a:pt x="2018" y="357"/>
                </a:lnTo>
                <a:lnTo>
                  <a:pt x="2022" y="362"/>
                </a:lnTo>
                <a:lnTo>
                  <a:pt x="2027" y="364"/>
                </a:lnTo>
                <a:lnTo>
                  <a:pt x="2029" y="366"/>
                </a:lnTo>
                <a:lnTo>
                  <a:pt x="2029" y="369"/>
                </a:lnTo>
                <a:lnTo>
                  <a:pt x="2039" y="371"/>
                </a:lnTo>
                <a:lnTo>
                  <a:pt x="2046" y="371"/>
                </a:lnTo>
                <a:lnTo>
                  <a:pt x="2061" y="367"/>
                </a:lnTo>
                <a:lnTo>
                  <a:pt x="2075" y="364"/>
                </a:lnTo>
                <a:lnTo>
                  <a:pt x="2090" y="362"/>
                </a:lnTo>
                <a:lnTo>
                  <a:pt x="2097" y="352"/>
                </a:lnTo>
                <a:lnTo>
                  <a:pt x="2105" y="343"/>
                </a:lnTo>
                <a:lnTo>
                  <a:pt x="2117" y="338"/>
                </a:lnTo>
                <a:lnTo>
                  <a:pt x="2131" y="335"/>
                </a:lnTo>
                <a:lnTo>
                  <a:pt x="2138" y="337"/>
                </a:lnTo>
                <a:lnTo>
                  <a:pt x="2141" y="342"/>
                </a:lnTo>
                <a:lnTo>
                  <a:pt x="2145" y="347"/>
                </a:lnTo>
                <a:lnTo>
                  <a:pt x="2146" y="354"/>
                </a:lnTo>
                <a:lnTo>
                  <a:pt x="2150" y="367"/>
                </a:lnTo>
                <a:lnTo>
                  <a:pt x="2153" y="372"/>
                </a:lnTo>
                <a:lnTo>
                  <a:pt x="2158" y="376"/>
                </a:lnTo>
                <a:lnTo>
                  <a:pt x="2162" y="371"/>
                </a:lnTo>
                <a:lnTo>
                  <a:pt x="2165" y="366"/>
                </a:lnTo>
                <a:lnTo>
                  <a:pt x="2170" y="364"/>
                </a:lnTo>
                <a:lnTo>
                  <a:pt x="2179" y="362"/>
                </a:lnTo>
                <a:lnTo>
                  <a:pt x="2179" y="328"/>
                </a:lnTo>
                <a:lnTo>
                  <a:pt x="2175" y="320"/>
                </a:lnTo>
                <a:lnTo>
                  <a:pt x="2169" y="314"/>
                </a:lnTo>
                <a:lnTo>
                  <a:pt x="2157" y="303"/>
                </a:lnTo>
                <a:lnTo>
                  <a:pt x="2150" y="297"/>
                </a:lnTo>
                <a:lnTo>
                  <a:pt x="2145" y="291"/>
                </a:lnTo>
                <a:lnTo>
                  <a:pt x="2140" y="284"/>
                </a:lnTo>
                <a:lnTo>
                  <a:pt x="2138" y="273"/>
                </a:lnTo>
                <a:lnTo>
                  <a:pt x="2146" y="262"/>
                </a:lnTo>
                <a:lnTo>
                  <a:pt x="2155" y="248"/>
                </a:lnTo>
                <a:lnTo>
                  <a:pt x="2157" y="241"/>
                </a:lnTo>
                <a:lnTo>
                  <a:pt x="2158" y="234"/>
                </a:lnTo>
                <a:lnTo>
                  <a:pt x="2157" y="226"/>
                </a:lnTo>
                <a:lnTo>
                  <a:pt x="2152" y="219"/>
                </a:lnTo>
                <a:lnTo>
                  <a:pt x="2145" y="219"/>
                </a:lnTo>
                <a:lnTo>
                  <a:pt x="2141" y="221"/>
                </a:lnTo>
                <a:lnTo>
                  <a:pt x="2138" y="224"/>
                </a:lnTo>
                <a:lnTo>
                  <a:pt x="2136" y="227"/>
                </a:lnTo>
                <a:lnTo>
                  <a:pt x="2134" y="231"/>
                </a:lnTo>
                <a:lnTo>
                  <a:pt x="2131" y="234"/>
                </a:lnTo>
                <a:lnTo>
                  <a:pt x="2126" y="234"/>
                </a:lnTo>
                <a:lnTo>
                  <a:pt x="2117" y="232"/>
                </a:lnTo>
                <a:lnTo>
                  <a:pt x="2112" y="231"/>
                </a:lnTo>
                <a:lnTo>
                  <a:pt x="2111" y="229"/>
                </a:lnTo>
                <a:lnTo>
                  <a:pt x="2111" y="226"/>
                </a:lnTo>
                <a:lnTo>
                  <a:pt x="2109" y="222"/>
                </a:lnTo>
                <a:lnTo>
                  <a:pt x="2105" y="221"/>
                </a:lnTo>
                <a:lnTo>
                  <a:pt x="2102" y="219"/>
                </a:lnTo>
                <a:lnTo>
                  <a:pt x="2097" y="219"/>
                </a:lnTo>
                <a:lnTo>
                  <a:pt x="2097" y="246"/>
                </a:lnTo>
                <a:lnTo>
                  <a:pt x="2099" y="251"/>
                </a:lnTo>
                <a:lnTo>
                  <a:pt x="2102" y="258"/>
                </a:lnTo>
                <a:lnTo>
                  <a:pt x="2102" y="260"/>
                </a:lnTo>
                <a:lnTo>
                  <a:pt x="2102" y="263"/>
                </a:lnTo>
                <a:lnTo>
                  <a:pt x="2100" y="265"/>
                </a:lnTo>
                <a:lnTo>
                  <a:pt x="2097" y="267"/>
                </a:lnTo>
                <a:lnTo>
                  <a:pt x="2092" y="267"/>
                </a:lnTo>
                <a:lnTo>
                  <a:pt x="2088" y="263"/>
                </a:lnTo>
                <a:lnTo>
                  <a:pt x="2087" y="260"/>
                </a:lnTo>
                <a:lnTo>
                  <a:pt x="2085" y="255"/>
                </a:lnTo>
                <a:lnTo>
                  <a:pt x="2083" y="251"/>
                </a:lnTo>
                <a:lnTo>
                  <a:pt x="2080" y="248"/>
                </a:lnTo>
                <a:lnTo>
                  <a:pt x="2076" y="246"/>
                </a:lnTo>
                <a:lnTo>
                  <a:pt x="2070" y="246"/>
                </a:lnTo>
                <a:lnTo>
                  <a:pt x="2029" y="246"/>
                </a:lnTo>
                <a:lnTo>
                  <a:pt x="2029" y="267"/>
                </a:lnTo>
                <a:lnTo>
                  <a:pt x="2037" y="268"/>
                </a:lnTo>
                <a:lnTo>
                  <a:pt x="2041" y="270"/>
                </a:lnTo>
                <a:lnTo>
                  <a:pt x="2042" y="273"/>
                </a:lnTo>
                <a:close/>
                <a:moveTo>
                  <a:pt x="459" y="567"/>
                </a:moveTo>
                <a:lnTo>
                  <a:pt x="464" y="565"/>
                </a:lnTo>
                <a:lnTo>
                  <a:pt x="466" y="563"/>
                </a:lnTo>
                <a:lnTo>
                  <a:pt x="466" y="560"/>
                </a:lnTo>
                <a:lnTo>
                  <a:pt x="475" y="558"/>
                </a:lnTo>
                <a:lnTo>
                  <a:pt x="478" y="557"/>
                </a:lnTo>
                <a:lnTo>
                  <a:pt x="480" y="553"/>
                </a:lnTo>
                <a:lnTo>
                  <a:pt x="473" y="555"/>
                </a:lnTo>
                <a:lnTo>
                  <a:pt x="464" y="553"/>
                </a:lnTo>
                <a:lnTo>
                  <a:pt x="447" y="551"/>
                </a:lnTo>
                <a:lnTo>
                  <a:pt x="441" y="553"/>
                </a:lnTo>
                <a:lnTo>
                  <a:pt x="435" y="555"/>
                </a:lnTo>
                <a:lnTo>
                  <a:pt x="434" y="557"/>
                </a:lnTo>
                <a:lnTo>
                  <a:pt x="432" y="558"/>
                </a:lnTo>
                <a:lnTo>
                  <a:pt x="432" y="567"/>
                </a:lnTo>
                <a:lnTo>
                  <a:pt x="459" y="567"/>
                </a:lnTo>
                <a:close/>
                <a:moveTo>
                  <a:pt x="384" y="580"/>
                </a:moveTo>
                <a:lnTo>
                  <a:pt x="377" y="579"/>
                </a:lnTo>
                <a:lnTo>
                  <a:pt x="377" y="577"/>
                </a:lnTo>
                <a:lnTo>
                  <a:pt x="383" y="574"/>
                </a:lnTo>
                <a:lnTo>
                  <a:pt x="388" y="572"/>
                </a:lnTo>
                <a:lnTo>
                  <a:pt x="391" y="570"/>
                </a:lnTo>
                <a:lnTo>
                  <a:pt x="393" y="565"/>
                </a:lnTo>
                <a:lnTo>
                  <a:pt x="391" y="560"/>
                </a:lnTo>
                <a:lnTo>
                  <a:pt x="381" y="558"/>
                </a:lnTo>
                <a:lnTo>
                  <a:pt x="374" y="560"/>
                </a:lnTo>
                <a:lnTo>
                  <a:pt x="367" y="562"/>
                </a:lnTo>
                <a:lnTo>
                  <a:pt x="362" y="565"/>
                </a:lnTo>
                <a:lnTo>
                  <a:pt x="359" y="570"/>
                </a:lnTo>
                <a:lnTo>
                  <a:pt x="355" y="575"/>
                </a:lnTo>
                <a:lnTo>
                  <a:pt x="350" y="587"/>
                </a:lnTo>
                <a:lnTo>
                  <a:pt x="354" y="587"/>
                </a:lnTo>
                <a:lnTo>
                  <a:pt x="360" y="587"/>
                </a:lnTo>
                <a:lnTo>
                  <a:pt x="371" y="587"/>
                </a:lnTo>
                <a:lnTo>
                  <a:pt x="376" y="589"/>
                </a:lnTo>
                <a:lnTo>
                  <a:pt x="381" y="587"/>
                </a:lnTo>
                <a:lnTo>
                  <a:pt x="384" y="586"/>
                </a:lnTo>
                <a:lnTo>
                  <a:pt x="384" y="580"/>
                </a:lnTo>
                <a:close/>
                <a:moveTo>
                  <a:pt x="801" y="246"/>
                </a:moveTo>
                <a:lnTo>
                  <a:pt x="801" y="253"/>
                </a:lnTo>
                <a:lnTo>
                  <a:pt x="801" y="260"/>
                </a:lnTo>
                <a:lnTo>
                  <a:pt x="802" y="265"/>
                </a:lnTo>
                <a:lnTo>
                  <a:pt x="806" y="268"/>
                </a:lnTo>
                <a:lnTo>
                  <a:pt x="809" y="272"/>
                </a:lnTo>
                <a:lnTo>
                  <a:pt x="814" y="273"/>
                </a:lnTo>
                <a:lnTo>
                  <a:pt x="821" y="273"/>
                </a:lnTo>
                <a:lnTo>
                  <a:pt x="828" y="273"/>
                </a:lnTo>
                <a:lnTo>
                  <a:pt x="826" y="267"/>
                </a:lnTo>
                <a:lnTo>
                  <a:pt x="824" y="260"/>
                </a:lnTo>
                <a:lnTo>
                  <a:pt x="819" y="256"/>
                </a:lnTo>
                <a:lnTo>
                  <a:pt x="814" y="253"/>
                </a:lnTo>
                <a:lnTo>
                  <a:pt x="809" y="251"/>
                </a:lnTo>
                <a:lnTo>
                  <a:pt x="807" y="250"/>
                </a:lnTo>
                <a:lnTo>
                  <a:pt x="807" y="246"/>
                </a:lnTo>
                <a:lnTo>
                  <a:pt x="801" y="246"/>
                </a:lnTo>
                <a:close/>
                <a:moveTo>
                  <a:pt x="2513" y="1659"/>
                </a:moveTo>
                <a:lnTo>
                  <a:pt x="2508" y="1650"/>
                </a:lnTo>
                <a:lnTo>
                  <a:pt x="2501" y="1643"/>
                </a:lnTo>
                <a:lnTo>
                  <a:pt x="2500" y="1638"/>
                </a:lnTo>
                <a:lnTo>
                  <a:pt x="2498" y="1633"/>
                </a:lnTo>
                <a:lnTo>
                  <a:pt x="2498" y="1626"/>
                </a:lnTo>
                <a:lnTo>
                  <a:pt x="2500" y="1618"/>
                </a:lnTo>
                <a:lnTo>
                  <a:pt x="2494" y="1614"/>
                </a:lnTo>
                <a:lnTo>
                  <a:pt x="2489" y="1611"/>
                </a:lnTo>
                <a:lnTo>
                  <a:pt x="2484" y="1606"/>
                </a:lnTo>
                <a:lnTo>
                  <a:pt x="2483" y="1604"/>
                </a:lnTo>
                <a:lnTo>
                  <a:pt x="2479" y="1604"/>
                </a:lnTo>
                <a:lnTo>
                  <a:pt x="2476" y="1602"/>
                </a:lnTo>
                <a:lnTo>
                  <a:pt x="2472" y="1601"/>
                </a:lnTo>
                <a:lnTo>
                  <a:pt x="2469" y="1599"/>
                </a:lnTo>
                <a:lnTo>
                  <a:pt x="2465" y="1597"/>
                </a:lnTo>
                <a:lnTo>
                  <a:pt x="2462" y="1595"/>
                </a:lnTo>
                <a:lnTo>
                  <a:pt x="2459" y="1594"/>
                </a:lnTo>
                <a:lnTo>
                  <a:pt x="2455" y="1592"/>
                </a:lnTo>
                <a:lnTo>
                  <a:pt x="2452" y="1590"/>
                </a:lnTo>
                <a:lnTo>
                  <a:pt x="2448" y="1589"/>
                </a:lnTo>
                <a:lnTo>
                  <a:pt x="2447" y="1585"/>
                </a:lnTo>
                <a:lnTo>
                  <a:pt x="2445" y="1577"/>
                </a:lnTo>
                <a:lnTo>
                  <a:pt x="2445" y="1566"/>
                </a:lnTo>
                <a:lnTo>
                  <a:pt x="2445" y="1558"/>
                </a:lnTo>
                <a:lnTo>
                  <a:pt x="2442" y="1544"/>
                </a:lnTo>
                <a:lnTo>
                  <a:pt x="2438" y="1531"/>
                </a:lnTo>
                <a:lnTo>
                  <a:pt x="2436" y="1522"/>
                </a:lnTo>
                <a:lnTo>
                  <a:pt x="2438" y="1514"/>
                </a:lnTo>
                <a:lnTo>
                  <a:pt x="2438" y="1509"/>
                </a:lnTo>
                <a:lnTo>
                  <a:pt x="2433" y="1505"/>
                </a:lnTo>
                <a:lnTo>
                  <a:pt x="2430" y="1500"/>
                </a:lnTo>
                <a:lnTo>
                  <a:pt x="2425" y="1488"/>
                </a:lnTo>
                <a:lnTo>
                  <a:pt x="2421" y="1488"/>
                </a:lnTo>
                <a:lnTo>
                  <a:pt x="2418" y="1488"/>
                </a:lnTo>
                <a:lnTo>
                  <a:pt x="2418" y="1486"/>
                </a:lnTo>
                <a:lnTo>
                  <a:pt x="2418" y="1481"/>
                </a:lnTo>
                <a:lnTo>
                  <a:pt x="2418" y="1474"/>
                </a:lnTo>
                <a:lnTo>
                  <a:pt x="2414" y="1474"/>
                </a:lnTo>
                <a:lnTo>
                  <a:pt x="2411" y="1474"/>
                </a:lnTo>
                <a:lnTo>
                  <a:pt x="2411" y="1473"/>
                </a:lnTo>
                <a:lnTo>
                  <a:pt x="2411" y="1468"/>
                </a:lnTo>
                <a:lnTo>
                  <a:pt x="2411" y="1464"/>
                </a:lnTo>
                <a:lnTo>
                  <a:pt x="2411" y="1461"/>
                </a:lnTo>
                <a:lnTo>
                  <a:pt x="2411" y="1452"/>
                </a:lnTo>
                <a:lnTo>
                  <a:pt x="2413" y="1445"/>
                </a:lnTo>
                <a:lnTo>
                  <a:pt x="2416" y="1432"/>
                </a:lnTo>
                <a:lnTo>
                  <a:pt x="2421" y="1420"/>
                </a:lnTo>
                <a:lnTo>
                  <a:pt x="2423" y="1413"/>
                </a:lnTo>
                <a:lnTo>
                  <a:pt x="2425" y="1406"/>
                </a:lnTo>
                <a:lnTo>
                  <a:pt x="2423" y="1387"/>
                </a:lnTo>
                <a:lnTo>
                  <a:pt x="2426" y="1370"/>
                </a:lnTo>
                <a:lnTo>
                  <a:pt x="2428" y="1355"/>
                </a:lnTo>
                <a:lnTo>
                  <a:pt x="2431" y="1338"/>
                </a:lnTo>
                <a:lnTo>
                  <a:pt x="2431" y="1331"/>
                </a:lnTo>
                <a:lnTo>
                  <a:pt x="2430" y="1326"/>
                </a:lnTo>
                <a:lnTo>
                  <a:pt x="2425" y="1317"/>
                </a:lnTo>
                <a:lnTo>
                  <a:pt x="2419" y="1309"/>
                </a:lnTo>
                <a:lnTo>
                  <a:pt x="2418" y="1304"/>
                </a:lnTo>
                <a:lnTo>
                  <a:pt x="2418" y="1297"/>
                </a:lnTo>
                <a:lnTo>
                  <a:pt x="2418" y="1263"/>
                </a:lnTo>
                <a:lnTo>
                  <a:pt x="2416" y="1258"/>
                </a:lnTo>
                <a:lnTo>
                  <a:pt x="2413" y="1254"/>
                </a:lnTo>
                <a:lnTo>
                  <a:pt x="2406" y="1247"/>
                </a:lnTo>
                <a:lnTo>
                  <a:pt x="2402" y="1244"/>
                </a:lnTo>
                <a:lnTo>
                  <a:pt x="2399" y="1241"/>
                </a:lnTo>
                <a:lnTo>
                  <a:pt x="2397" y="1235"/>
                </a:lnTo>
                <a:lnTo>
                  <a:pt x="2397" y="1229"/>
                </a:lnTo>
                <a:lnTo>
                  <a:pt x="2397" y="1181"/>
                </a:lnTo>
                <a:lnTo>
                  <a:pt x="2402" y="1167"/>
                </a:lnTo>
                <a:lnTo>
                  <a:pt x="2407" y="1154"/>
                </a:lnTo>
                <a:lnTo>
                  <a:pt x="2411" y="1138"/>
                </a:lnTo>
                <a:lnTo>
                  <a:pt x="2411" y="1130"/>
                </a:lnTo>
                <a:lnTo>
                  <a:pt x="2411" y="1120"/>
                </a:lnTo>
                <a:lnTo>
                  <a:pt x="2409" y="1114"/>
                </a:lnTo>
                <a:lnTo>
                  <a:pt x="2406" y="1111"/>
                </a:lnTo>
                <a:lnTo>
                  <a:pt x="2399" y="1104"/>
                </a:lnTo>
                <a:lnTo>
                  <a:pt x="2396" y="1101"/>
                </a:lnTo>
                <a:lnTo>
                  <a:pt x="2392" y="1097"/>
                </a:lnTo>
                <a:lnTo>
                  <a:pt x="2390" y="1092"/>
                </a:lnTo>
                <a:lnTo>
                  <a:pt x="2390" y="1085"/>
                </a:lnTo>
                <a:lnTo>
                  <a:pt x="2385" y="1084"/>
                </a:lnTo>
                <a:lnTo>
                  <a:pt x="2384" y="1082"/>
                </a:lnTo>
                <a:lnTo>
                  <a:pt x="2384" y="1079"/>
                </a:lnTo>
                <a:lnTo>
                  <a:pt x="2377" y="1079"/>
                </a:lnTo>
                <a:lnTo>
                  <a:pt x="2375" y="1075"/>
                </a:lnTo>
                <a:lnTo>
                  <a:pt x="2372" y="1073"/>
                </a:lnTo>
                <a:lnTo>
                  <a:pt x="2363" y="1072"/>
                </a:lnTo>
                <a:lnTo>
                  <a:pt x="2363" y="1067"/>
                </a:lnTo>
                <a:lnTo>
                  <a:pt x="2361" y="1063"/>
                </a:lnTo>
                <a:lnTo>
                  <a:pt x="2360" y="1060"/>
                </a:lnTo>
                <a:lnTo>
                  <a:pt x="2356" y="1058"/>
                </a:lnTo>
                <a:lnTo>
                  <a:pt x="2355" y="1055"/>
                </a:lnTo>
                <a:lnTo>
                  <a:pt x="2351" y="1053"/>
                </a:lnTo>
                <a:lnTo>
                  <a:pt x="2343" y="1051"/>
                </a:lnTo>
                <a:lnTo>
                  <a:pt x="2343" y="1048"/>
                </a:lnTo>
                <a:lnTo>
                  <a:pt x="2341" y="1046"/>
                </a:lnTo>
                <a:lnTo>
                  <a:pt x="2336" y="1044"/>
                </a:lnTo>
                <a:lnTo>
                  <a:pt x="2331" y="1039"/>
                </a:lnTo>
                <a:lnTo>
                  <a:pt x="2326" y="1034"/>
                </a:lnTo>
                <a:lnTo>
                  <a:pt x="2317" y="1033"/>
                </a:lnTo>
                <a:lnTo>
                  <a:pt x="2309" y="1031"/>
                </a:lnTo>
                <a:lnTo>
                  <a:pt x="2307" y="1027"/>
                </a:lnTo>
                <a:lnTo>
                  <a:pt x="2303" y="1026"/>
                </a:lnTo>
                <a:lnTo>
                  <a:pt x="2295" y="1024"/>
                </a:lnTo>
                <a:lnTo>
                  <a:pt x="2295" y="1021"/>
                </a:lnTo>
                <a:lnTo>
                  <a:pt x="2293" y="1019"/>
                </a:lnTo>
                <a:lnTo>
                  <a:pt x="2288" y="1017"/>
                </a:lnTo>
                <a:lnTo>
                  <a:pt x="2288" y="998"/>
                </a:lnTo>
                <a:lnTo>
                  <a:pt x="2288" y="980"/>
                </a:lnTo>
                <a:lnTo>
                  <a:pt x="2285" y="964"/>
                </a:lnTo>
                <a:lnTo>
                  <a:pt x="2281" y="949"/>
                </a:lnTo>
                <a:lnTo>
                  <a:pt x="2285" y="935"/>
                </a:lnTo>
                <a:lnTo>
                  <a:pt x="2290" y="923"/>
                </a:lnTo>
                <a:lnTo>
                  <a:pt x="2298" y="915"/>
                </a:lnTo>
                <a:lnTo>
                  <a:pt x="2309" y="908"/>
                </a:lnTo>
                <a:lnTo>
                  <a:pt x="2312" y="903"/>
                </a:lnTo>
                <a:lnTo>
                  <a:pt x="2314" y="896"/>
                </a:lnTo>
                <a:lnTo>
                  <a:pt x="2317" y="891"/>
                </a:lnTo>
                <a:lnTo>
                  <a:pt x="2319" y="889"/>
                </a:lnTo>
                <a:lnTo>
                  <a:pt x="2322" y="888"/>
                </a:lnTo>
                <a:lnTo>
                  <a:pt x="2327" y="879"/>
                </a:lnTo>
                <a:lnTo>
                  <a:pt x="2329" y="874"/>
                </a:lnTo>
                <a:lnTo>
                  <a:pt x="2329" y="867"/>
                </a:lnTo>
                <a:lnTo>
                  <a:pt x="2331" y="862"/>
                </a:lnTo>
                <a:lnTo>
                  <a:pt x="2332" y="860"/>
                </a:lnTo>
                <a:lnTo>
                  <a:pt x="2336" y="860"/>
                </a:lnTo>
                <a:lnTo>
                  <a:pt x="2334" y="854"/>
                </a:lnTo>
                <a:lnTo>
                  <a:pt x="2334" y="847"/>
                </a:lnTo>
                <a:lnTo>
                  <a:pt x="2338" y="838"/>
                </a:lnTo>
                <a:lnTo>
                  <a:pt x="2341" y="830"/>
                </a:lnTo>
                <a:lnTo>
                  <a:pt x="2343" y="825"/>
                </a:lnTo>
                <a:lnTo>
                  <a:pt x="2343" y="819"/>
                </a:lnTo>
                <a:lnTo>
                  <a:pt x="2344" y="814"/>
                </a:lnTo>
                <a:lnTo>
                  <a:pt x="2346" y="813"/>
                </a:lnTo>
                <a:lnTo>
                  <a:pt x="2350" y="813"/>
                </a:lnTo>
                <a:lnTo>
                  <a:pt x="2350" y="792"/>
                </a:lnTo>
                <a:lnTo>
                  <a:pt x="2351" y="789"/>
                </a:lnTo>
                <a:lnTo>
                  <a:pt x="2353" y="785"/>
                </a:lnTo>
                <a:lnTo>
                  <a:pt x="2355" y="783"/>
                </a:lnTo>
                <a:lnTo>
                  <a:pt x="2356" y="778"/>
                </a:lnTo>
                <a:lnTo>
                  <a:pt x="2358" y="775"/>
                </a:lnTo>
                <a:lnTo>
                  <a:pt x="2360" y="772"/>
                </a:lnTo>
                <a:lnTo>
                  <a:pt x="2361" y="770"/>
                </a:lnTo>
                <a:lnTo>
                  <a:pt x="2363" y="765"/>
                </a:lnTo>
                <a:lnTo>
                  <a:pt x="2363" y="754"/>
                </a:lnTo>
                <a:lnTo>
                  <a:pt x="2363" y="748"/>
                </a:lnTo>
                <a:lnTo>
                  <a:pt x="2363" y="744"/>
                </a:lnTo>
                <a:lnTo>
                  <a:pt x="2367" y="744"/>
                </a:lnTo>
                <a:lnTo>
                  <a:pt x="2370" y="744"/>
                </a:lnTo>
                <a:lnTo>
                  <a:pt x="2372" y="724"/>
                </a:lnTo>
                <a:lnTo>
                  <a:pt x="2372" y="710"/>
                </a:lnTo>
                <a:lnTo>
                  <a:pt x="2370" y="703"/>
                </a:lnTo>
                <a:lnTo>
                  <a:pt x="2363" y="703"/>
                </a:lnTo>
                <a:lnTo>
                  <a:pt x="2363" y="696"/>
                </a:lnTo>
                <a:lnTo>
                  <a:pt x="2363" y="690"/>
                </a:lnTo>
                <a:lnTo>
                  <a:pt x="2363" y="683"/>
                </a:lnTo>
                <a:lnTo>
                  <a:pt x="2363" y="676"/>
                </a:lnTo>
                <a:lnTo>
                  <a:pt x="2360" y="667"/>
                </a:lnTo>
                <a:lnTo>
                  <a:pt x="2355" y="659"/>
                </a:lnTo>
                <a:lnTo>
                  <a:pt x="2350" y="650"/>
                </a:lnTo>
                <a:lnTo>
                  <a:pt x="2350" y="647"/>
                </a:lnTo>
                <a:lnTo>
                  <a:pt x="2350" y="642"/>
                </a:lnTo>
                <a:lnTo>
                  <a:pt x="2348" y="638"/>
                </a:lnTo>
                <a:lnTo>
                  <a:pt x="2346" y="635"/>
                </a:lnTo>
                <a:lnTo>
                  <a:pt x="2343" y="628"/>
                </a:lnTo>
                <a:lnTo>
                  <a:pt x="2341" y="625"/>
                </a:lnTo>
                <a:lnTo>
                  <a:pt x="2339" y="621"/>
                </a:lnTo>
                <a:lnTo>
                  <a:pt x="2334" y="621"/>
                </a:lnTo>
                <a:lnTo>
                  <a:pt x="2329" y="621"/>
                </a:lnTo>
                <a:lnTo>
                  <a:pt x="2329" y="616"/>
                </a:lnTo>
                <a:lnTo>
                  <a:pt x="2329" y="611"/>
                </a:lnTo>
                <a:lnTo>
                  <a:pt x="2324" y="606"/>
                </a:lnTo>
                <a:lnTo>
                  <a:pt x="2321" y="599"/>
                </a:lnTo>
                <a:lnTo>
                  <a:pt x="2321" y="594"/>
                </a:lnTo>
                <a:lnTo>
                  <a:pt x="2322" y="587"/>
                </a:lnTo>
                <a:lnTo>
                  <a:pt x="2309" y="594"/>
                </a:lnTo>
                <a:lnTo>
                  <a:pt x="2295" y="601"/>
                </a:lnTo>
                <a:lnTo>
                  <a:pt x="2281" y="598"/>
                </a:lnTo>
                <a:lnTo>
                  <a:pt x="2268" y="598"/>
                </a:lnTo>
                <a:lnTo>
                  <a:pt x="2252" y="596"/>
                </a:lnTo>
                <a:lnTo>
                  <a:pt x="2240" y="594"/>
                </a:lnTo>
                <a:lnTo>
                  <a:pt x="2240" y="591"/>
                </a:lnTo>
                <a:lnTo>
                  <a:pt x="2240" y="587"/>
                </a:lnTo>
                <a:lnTo>
                  <a:pt x="2237" y="586"/>
                </a:lnTo>
                <a:lnTo>
                  <a:pt x="2232" y="586"/>
                </a:lnTo>
                <a:lnTo>
                  <a:pt x="2227" y="586"/>
                </a:lnTo>
                <a:lnTo>
                  <a:pt x="2227" y="584"/>
                </a:lnTo>
                <a:lnTo>
                  <a:pt x="2227" y="580"/>
                </a:lnTo>
                <a:lnTo>
                  <a:pt x="2223" y="579"/>
                </a:lnTo>
                <a:lnTo>
                  <a:pt x="2220" y="577"/>
                </a:lnTo>
                <a:lnTo>
                  <a:pt x="2217" y="575"/>
                </a:lnTo>
                <a:lnTo>
                  <a:pt x="2213" y="574"/>
                </a:lnTo>
                <a:lnTo>
                  <a:pt x="2210" y="567"/>
                </a:lnTo>
                <a:lnTo>
                  <a:pt x="2205" y="562"/>
                </a:lnTo>
                <a:lnTo>
                  <a:pt x="2199" y="557"/>
                </a:lnTo>
                <a:lnTo>
                  <a:pt x="2193" y="553"/>
                </a:lnTo>
                <a:lnTo>
                  <a:pt x="2193" y="546"/>
                </a:lnTo>
                <a:lnTo>
                  <a:pt x="2193" y="541"/>
                </a:lnTo>
                <a:lnTo>
                  <a:pt x="2196" y="540"/>
                </a:lnTo>
                <a:lnTo>
                  <a:pt x="2199" y="536"/>
                </a:lnTo>
                <a:lnTo>
                  <a:pt x="2203" y="534"/>
                </a:lnTo>
                <a:lnTo>
                  <a:pt x="2206" y="531"/>
                </a:lnTo>
                <a:lnTo>
                  <a:pt x="2206" y="526"/>
                </a:lnTo>
                <a:lnTo>
                  <a:pt x="2206" y="519"/>
                </a:lnTo>
                <a:lnTo>
                  <a:pt x="2205" y="514"/>
                </a:lnTo>
                <a:lnTo>
                  <a:pt x="2201" y="511"/>
                </a:lnTo>
                <a:lnTo>
                  <a:pt x="2194" y="504"/>
                </a:lnTo>
                <a:lnTo>
                  <a:pt x="2186" y="499"/>
                </a:lnTo>
                <a:lnTo>
                  <a:pt x="2182" y="495"/>
                </a:lnTo>
                <a:lnTo>
                  <a:pt x="2179" y="492"/>
                </a:lnTo>
                <a:lnTo>
                  <a:pt x="2179" y="488"/>
                </a:lnTo>
                <a:lnTo>
                  <a:pt x="2177" y="487"/>
                </a:lnTo>
                <a:lnTo>
                  <a:pt x="2172" y="485"/>
                </a:lnTo>
                <a:lnTo>
                  <a:pt x="2172" y="437"/>
                </a:lnTo>
                <a:lnTo>
                  <a:pt x="2160" y="434"/>
                </a:lnTo>
                <a:lnTo>
                  <a:pt x="2152" y="432"/>
                </a:lnTo>
                <a:lnTo>
                  <a:pt x="2143" y="434"/>
                </a:lnTo>
                <a:lnTo>
                  <a:pt x="2131" y="437"/>
                </a:lnTo>
                <a:lnTo>
                  <a:pt x="2123" y="442"/>
                </a:lnTo>
                <a:lnTo>
                  <a:pt x="2117" y="444"/>
                </a:lnTo>
                <a:lnTo>
                  <a:pt x="2111" y="444"/>
                </a:lnTo>
                <a:lnTo>
                  <a:pt x="2111" y="451"/>
                </a:lnTo>
                <a:lnTo>
                  <a:pt x="2107" y="454"/>
                </a:lnTo>
                <a:lnTo>
                  <a:pt x="2102" y="458"/>
                </a:lnTo>
                <a:lnTo>
                  <a:pt x="2097" y="458"/>
                </a:lnTo>
                <a:lnTo>
                  <a:pt x="2097" y="454"/>
                </a:lnTo>
                <a:lnTo>
                  <a:pt x="2095" y="453"/>
                </a:lnTo>
                <a:lnTo>
                  <a:pt x="2092" y="453"/>
                </a:lnTo>
                <a:lnTo>
                  <a:pt x="2090" y="451"/>
                </a:lnTo>
                <a:lnTo>
                  <a:pt x="2090" y="447"/>
                </a:lnTo>
                <a:lnTo>
                  <a:pt x="2090" y="444"/>
                </a:lnTo>
                <a:lnTo>
                  <a:pt x="2090" y="441"/>
                </a:lnTo>
                <a:lnTo>
                  <a:pt x="2090" y="437"/>
                </a:lnTo>
                <a:lnTo>
                  <a:pt x="2087" y="436"/>
                </a:lnTo>
                <a:lnTo>
                  <a:pt x="2083" y="434"/>
                </a:lnTo>
                <a:lnTo>
                  <a:pt x="2078" y="432"/>
                </a:lnTo>
                <a:lnTo>
                  <a:pt x="2076" y="430"/>
                </a:lnTo>
                <a:lnTo>
                  <a:pt x="2076" y="427"/>
                </a:lnTo>
                <a:lnTo>
                  <a:pt x="2076" y="424"/>
                </a:lnTo>
                <a:lnTo>
                  <a:pt x="2076" y="420"/>
                </a:lnTo>
                <a:lnTo>
                  <a:pt x="2076" y="417"/>
                </a:lnTo>
                <a:lnTo>
                  <a:pt x="2073" y="417"/>
                </a:lnTo>
                <a:lnTo>
                  <a:pt x="2070" y="417"/>
                </a:lnTo>
                <a:lnTo>
                  <a:pt x="2070" y="413"/>
                </a:lnTo>
                <a:lnTo>
                  <a:pt x="2070" y="410"/>
                </a:lnTo>
                <a:lnTo>
                  <a:pt x="2066" y="403"/>
                </a:lnTo>
                <a:lnTo>
                  <a:pt x="2065" y="400"/>
                </a:lnTo>
                <a:lnTo>
                  <a:pt x="2063" y="396"/>
                </a:lnTo>
                <a:lnTo>
                  <a:pt x="2008" y="369"/>
                </a:lnTo>
                <a:lnTo>
                  <a:pt x="2008" y="362"/>
                </a:lnTo>
                <a:lnTo>
                  <a:pt x="2008" y="355"/>
                </a:lnTo>
                <a:lnTo>
                  <a:pt x="2003" y="343"/>
                </a:lnTo>
                <a:lnTo>
                  <a:pt x="2000" y="338"/>
                </a:lnTo>
                <a:lnTo>
                  <a:pt x="1995" y="335"/>
                </a:lnTo>
                <a:lnTo>
                  <a:pt x="1993" y="332"/>
                </a:lnTo>
                <a:lnTo>
                  <a:pt x="1989" y="326"/>
                </a:lnTo>
                <a:lnTo>
                  <a:pt x="1984" y="321"/>
                </a:lnTo>
                <a:lnTo>
                  <a:pt x="1983" y="318"/>
                </a:lnTo>
                <a:lnTo>
                  <a:pt x="1979" y="313"/>
                </a:lnTo>
                <a:lnTo>
                  <a:pt x="1979" y="308"/>
                </a:lnTo>
                <a:lnTo>
                  <a:pt x="1981" y="301"/>
                </a:lnTo>
                <a:lnTo>
                  <a:pt x="1971" y="304"/>
                </a:lnTo>
                <a:lnTo>
                  <a:pt x="1962" y="311"/>
                </a:lnTo>
                <a:lnTo>
                  <a:pt x="1955" y="316"/>
                </a:lnTo>
                <a:lnTo>
                  <a:pt x="1947" y="321"/>
                </a:lnTo>
                <a:lnTo>
                  <a:pt x="1938" y="326"/>
                </a:lnTo>
                <a:lnTo>
                  <a:pt x="1933" y="328"/>
                </a:lnTo>
                <a:lnTo>
                  <a:pt x="1926" y="328"/>
                </a:lnTo>
                <a:lnTo>
                  <a:pt x="1923" y="330"/>
                </a:lnTo>
                <a:lnTo>
                  <a:pt x="1921" y="333"/>
                </a:lnTo>
                <a:lnTo>
                  <a:pt x="1920" y="342"/>
                </a:lnTo>
                <a:lnTo>
                  <a:pt x="1916" y="340"/>
                </a:lnTo>
                <a:lnTo>
                  <a:pt x="1914" y="337"/>
                </a:lnTo>
                <a:lnTo>
                  <a:pt x="1913" y="328"/>
                </a:lnTo>
                <a:lnTo>
                  <a:pt x="1908" y="328"/>
                </a:lnTo>
                <a:lnTo>
                  <a:pt x="1903" y="328"/>
                </a:lnTo>
                <a:lnTo>
                  <a:pt x="1897" y="323"/>
                </a:lnTo>
                <a:lnTo>
                  <a:pt x="1889" y="320"/>
                </a:lnTo>
                <a:lnTo>
                  <a:pt x="1885" y="320"/>
                </a:lnTo>
                <a:lnTo>
                  <a:pt x="1879" y="321"/>
                </a:lnTo>
                <a:lnTo>
                  <a:pt x="1879" y="316"/>
                </a:lnTo>
                <a:lnTo>
                  <a:pt x="1882" y="314"/>
                </a:lnTo>
                <a:lnTo>
                  <a:pt x="1885" y="314"/>
                </a:lnTo>
                <a:lnTo>
                  <a:pt x="1891" y="314"/>
                </a:lnTo>
                <a:lnTo>
                  <a:pt x="1903" y="314"/>
                </a:lnTo>
                <a:lnTo>
                  <a:pt x="1908" y="314"/>
                </a:lnTo>
                <a:lnTo>
                  <a:pt x="1913" y="314"/>
                </a:lnTo>
                <a:lnTo>
                  <a:pt x="1918" y="316"/>
                </a:lnTo>
                <a:lnTo>
                  <a:pt x="1923" y="314"/>
                </a:lnTo>
                <a:lnTo>
                  <a:pt x="1926" y="313"/>
                </a:lnTo>
                <a:lnTo>
                  <a:pt x="1928" y="309"/>
                </a:lnTo>
                <a:lnTo>
                  <a:pt x="1933" y="304"/>
                </a:lnTo>
                <a:lnTo>
                  <a:pt x="1935" y="303"/>
                </a:lnTo>
                <a:lnTo>
                  <a:pt x="1940" y="301"/>
                </a:lnTo>
                <a:lnTo>
                  <a:pt x="1938" y="299"/>
                </a:lnTo>
                <a:lnTo>
                  <a:pt x="1937" y="297"/>
                </a:lnTo>
                <a:lnTo>
                  <a:pt x="1932" y="296"/>
                </a:lnTo>
                <a:lnTo>
                  <a:pt x="1920" y="294"/>
                </a:lnTo>
                <a:lnTo>
                  <a:pt x="1913" y="294"/>
                </a:lnTo>
                <a:lnTo>
                  <a:pt x="1908" y="292"/>
                </a:lnTo>
                <a:lnTo>
                  <a:pt x="1904" y="289"/>
                </a:lnTo>
                <a:lnTo>
                  <a:pt x="1899" y="287"/>
                </a:lnTo>
                <a:lnTo>
                  <a:pt x="1884" y="289"/>
                </a:lnTo>
                <a:lnTo>
                  <a:pt x="1874" y="285"/>
                </a:lnTo>
                <a:lnTo>
                  <a:pt x="1862" y="284"/>
                </a:lnTo>
                <a:lnTo>
                  <a:pt x="1851" y="280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7"/>
                </a:lnTo>
                <a:lnTo>
                  <a:pt x="1839" y="294"/>
                </a:lnTo>
                <a:lnTo>
                  <a:pt x="1838" y="301"/>
                </a:lnTo>
                <a:lnTo>
                  <a:pt x="1834" y="303"/>
                </a:lnTo>
                <a:lnTo>
                  <a:pt x="1831" y="304"/>
                </a:lnTo>
                <a:lnTo>
                  <a:pt x="1826" y="306"/>
                </a:lnTo>
                <a:lnTo>
                  <a:pt x="1824" y="308"/>
                </a:lnTo>
                <a:lnTo>
                  <a:pt x="1824" y="311"/>
                </a:lnTo>
                <a:lnTo>
                  <a:pt x="1824" y="314"/>
                </a:lnTo>
                <a:lnTo>
                  <a:pt x="1824" y="318"/>
                </a:lnTo>
                <a:lnTo>
                  <a:pt x="1824" y="321"/>
                </a:lnTo>
                <a:lnTo>
                  <a:pt x="1814" y="328"/>
                </a:lnTo>
                <a:lnTo>
                  <a:pt x="1804" y="337"/>
                </a:lnTo>
                <a:lnTo>
                  <a:pt x="1800" y="340"/>
                </a:lnTo>
                <a:lnTo>
                  <a:pt x="1799" y="347"/>
                </a:lnTo>
                <a:lnTo>
                  <a:pt x="1797" y="354"/>
                </a:lnTo>
                <a:lnTo>
                  <a:pt x="1797" y="362"/>
                </a:lnTo>
                <a:lnTo>
                  <a:pt x="1781" y="369"/>
                </a:lnTo>
                <a:lnTo>
                  <a:pt x="1770" y="379"/>
                </a:lnTo>
                <a:lnTo>
                  <a:pt x="1758" y="389"/>
                </a:lnTo>
                <a:lnTo>
                  <a:pt x="1749" y="403"/>
                </a:lnTo>
                <a:lnTo>
                  <a:pt x="1715" y="403"/>
                </a:lnTo>
                <a:lnTo>
                  <a:pt x="1710" y="407"/>
                </a:lnTo>
                <a:lnTo>
                  <a:pt x="1705" y="410"/>
                </a:lnTo>
                <a:lnTo>
                  <a:pt x="1700" y="415"/>
                </a:lnTo>
                <a:lnTo>
                  <a:pt x="1695" y="417"/>
                </a:lnTo>
                <a:lnTo>
                  <a:pt x="1674" y="417"/>
                </a:lnTo>
                <a:lnTo>
                  <a:pt x="1655" y="418"/>
                </a:lnTo>
                <a:lnTo>
                  <a:pt x="1640" y="424"/>
                </a:lnTo>
                <a:lnTo>
                  <a:pt x="1626" y="430"/>
                </a:lnTo>
                <a:lnTo>
                  <a:pt x="1621" y="432"/>
                </a:lnTo>
                <a:lnTo>
                  <a:pt x="1618" y="434"/>
                </a:lnTo>
                <a:lnTo>
                  <a:pt x="1613" y="441"/>
                </a:lnTo>
                <a:lnTo>
                  <a:pt x="1609" y="449"/>
                </a:lnTo>
                <a:lnTo>
                  <a:pt x="1606" y="458"/>
                </a:lnTo>
                <a:lnTo>
                  <a:pt x="1602" y="459"/>
                </a:lnTo>
                <a:lnTo>
                  <a:pt x="1601" y="461"/>
                </a:lnTo>
                <a:lnTo>
                  <a:pt x="1602" y="465"/>
                </a:lnTo>
                <a:lnTo>
                  <a:pt x="1606" y="465"/>
                </a:lnTo>
                <a:lnTo>
                  <a:pt x="1604" y="468"/>
                </a:lnTo>
                <a:lnTo>
                  <a:pt x="1602" y="471"/>
                </a:lnTo>
                <a:lnTo>
                  <a:pt x="1599" y="475"/>
                </a:lnTo>
                <a:lnTo>
                  <a:pt x="1599" y="478"/>
                </a:lnTo>
                <a:lnTo>
                  <a:pt x="1592" y="476"/>
                </a:lnTo>
                <a:lnTo>
                  <a:pt x="1585" y="476"/>
                </a:lnTo>
                <a:lnTo>
                  <a:pt x="1577" y="480"/>
                </a:lnTo>
                <a:lnTo>
                  <a:pt x="1568" y="483"/>
                </a:lnTo>
                <a:lnTo>
                  <a:pt x="1563" y="485"/>
                </a:lnTo>
                <a:lnTo>
                  <a:pt x="1558" y="485"/>
                </a:lnTo>
                <a:lnTo>
                  <a:pt x="1556" y="492"/>
                </a:lnTo>
                <a:lnTo>
                  <a:pt x="1558" y="497"/>
                </a:lnTo>
                <a:lnTo>
                  <a:pt x="1561" y="500"/>
                </a:lnTo>
                <a:lnTo>
                  <a:pt x="1565" y="502"/>
                </a:lnTo>
                <a:lnTo>
                  <a:pt x="1573" y="505"/>
                </a:lnTo>
                <a:lnTo>
                  <a:pt x="1577" y="509"/>
                </a:lnTo>
                <a:lnTo>
                  <a:pt x="1578" y="512"/>
                </a:lnTo>
                <a:lnTo>
                  <a:pt x="1577" y="517"/>
                </a:lnTo>
                <a:lnTo>
                  <a:pt x="1575" y="519"/>
                </a:lnTo>
                <a:lnTo>
                  <a:pt x="1572" y="519"/>
                </a:lnTo>
                <a:lnTo>
                  <a:pt x="1568" y="519"/>
                </a:lnTo>
                <a:lnTo>
                  <a:pt x="1565" y="519"/>
                </a:lnTo>
                <a:lnTo>
                  <a:pt x="1560" y="519"/>
                </a:lnTo>
                <a:lnTo>
                  <a:pt x="1558" y="519"/>
                </a:lnTo>
                <a:lnTo>
                  <a:pt x="1558" y="516"/>
                </a:lnTo>
                <a:lnTo>
                  <a:pt x="1558" y="512"/>
                </a:lnTo>
                <a:lnTo>
                  <a:pt x="1554" y="512"/>
                </a:lnTo>
                <a:lnTo>
                  <a:pt x="1551" y="512"/>
                </a:lnTo>
                <a:lnTo>
                  <a:pt x="1551" y="509"/>
                </a:lnTo>
                <a:lnTo>
                  <a:pt x="1551" y="505"/>
                </a:lnTo>
                <a:lnTo>
                  <a:pt x="1548" y="505"/>
                </a:lnTo>
                <a:lnTo>
                  <a:pt x="1544" y="505"/>
                </a:lnTo>
                <a:lnTo>
                  <a:pt x="1541" y="505"/>
                </a:lnTo>
                <a:lnTo>
                  <a:pt x="1537" y="505"/>
                </a:lnTo>
                <a:lnTo>
                  <a:pt x="1536" y="500"/>
                </a:lnTo>
                <a:lnTo>
                  <a:pt x="1534" y="499"/>
                </a:lnTo>
                <a:lnTo>
                  <a:pt x="1531" y="499"/>
                </a:lnTo>
                <a:lnTo>
                  <a:pt x="1529" y="495"/>
                </a:lnTo>
                <a:lnTo>
                  <a:pt x="1525" y="494"/>
                </a:lnTo>
                <a:lnTo>
                  <a:pt x="1517" y="492"/>
                </a:lnTo>
                <a:lnTo>
                  <a:pt x="1517" y="488"/>
                </a:lnTo>
                <a:lnTo>
                  <a:pt x="1515" y="487"/>
                </a:lnTo>
                <a:lnTo>
                  <a:pt x="1510" y="485"/>
                </a:lnTo>
                <a:lnTo>
                  <a:pt x="1502" y="480"/>
                </a:lnTo>
                <a:lnTo>
                  <a:pt x="1496" y="478"/>
                </a:lnTo>
                <a:lnTo>
                  <a:pt x="1490" y="478"/>
                </a:lnTo>
                <a:lnTo>
                  <a:pt x="1478" y="476"/>
                </a:lnTo>
                <a:lnTo>
                  <a:pt x="1467" y="480"/>
                </a:lnTo>
                <a:lnTo>
                  <a:pt x="1461" y="483"/>
                </a:lnTo>
                <a:lnTo>
                  <a:pt x="1454" y="488"/>
                </a:lnTo>
                <a:lnTo>
                  <a:pt x="1449" y="492"/>
                </a:lnTo>
                <a:lnTo>
                  <a:pt x="1442" y="497"/>
                </a:lnTo>
                <a:lnTo>
                  <a:pt x="1433" y="499"/>
                </a:lnTo>
                <a:lnTo>
                  <a:pt x="1421" y="499"/>
                </a:lnTo>
                <a:lnTo>
                  <a:pt x="1427" y="492"/>
                </a:lnTo>
                <a:lnTo>
                  <a:pt x="1427" y="485"/>
                </a:lnTo>
                <a:lnTo>
                  <a:pt x="1427" y="478"/>
                </a:lnTo>
                <a:lnTo>
                  <a:pt x="1421" y="471"/>
                </a:lnTo>
                <a:lnTo>
                  <a:pt x="1416" y="468"/>
                </a:lnTo>
                <a:lnTo>
                  <a:pt x="1411" y="465"/>
                </a:lnTo>
                <a:lnTo>
                  <a:pt x="1408" y="459"/>
                </a:lnTo>
                <a:lnTo>
                  <a:pt x="1408" y="451"/>
                </a:lnTo>
                <a:lnTo>
                  <a:pt x="1415" y="451"/>
                </a:lnTo>
                <a:lnTo>
                  <a:pt x="1418" y="449"/>
                </a:lnTo>
                <a:lnTo>
                  <a:pt x="1423" y="446"/>
                </a:lnTo>
                <a:lnTo>
                  <a:pt x="1428" y="444"/>
                </a:lnTo>
                <a:lnTo>
                  <a:pt x="1428" y="447"/>
                </a:lnTo>
                <a:lnTo>
                  <a:pt x="1430" y="449"/>
                </a:lnTo>
                <a:lnTo>
                  <a:pt x="1433" y="451"/>
                </a:lnTo>
                <a:lnTo>
                  <a:pt x="1435" y="451"/>
                </a:lnTo>
                <a:lnTo>
                  <a:pt x="1435" y="447"/>
                </a:lnTo>
                <a:lnTo>
                  <a:pt x="1435" y="444"/>
                </a:lnTo>
                <a:lnTo>
                  <a:pt x="1439" y="444"/>
                </a:lnTo>
                <a:lnTo>
                  <a:pt x="1442" y="444"/>
                </a:lnTo>
                <a:lnTo>
                  <a:pt x="1442" y="441"/>
                </a:lnTo>
                <a:lnTo>
                  <a:pt x="1442" y="437"/>
                </a:lnTo>
                <a:lnTo>
                  <a:pt x="1450" y="436"/>
                </a:lnTo>
                <a:lnTo>
                  <a:pt x="1457" y="436"/>
                </a:lnTo>
                <a:lnTo>
                  <a:pt x="1464" y="434"/>
                </a:lnTo>
                <a:lnTo>
                  <a:pt x="1466" y="432"/>
                </a:lnTo>
                <a:lnTo>
                  <a:pt x="1469" y="430"/>
                </a:lnTo>
                <a:lnTo>
                  <a:pt x="1473" y="429"/>
                </a:lnTo>
                <a:lnTo>
                  <a:pt x="1474" y="425"/>
                </a:lnTo>
                <a:lnTo>
                  <a:pt x="1476" y="417"/>
                </a:lnTo>
                <a:lnTo>
                  <a:pt x="1479" y="417"/>
                </a:lnTo>
                <a:lnTo>
                  <a:pt x="1481" y="415"/>
                </a:lnTo>
                <a:lnTo>
                  <a:pt x="1483" y="410"/>
                </a:lnTo>
                <a:lnTo>
                  <a:pt x="1486" y="405"/>
                </a:lnTo>
                <a:lnTo>
                  <a:pt x="1490" y="400"/>
                </a:lnTo>
                <a:lnTo>
                  <a:pt x="1493" y="396"/>
                </a:lnTo>
                <a:lnTo>
                  <a:pt x="1496" y="389"/>
                </a:lnTo>
                <a:lnTo>
                  <a:pt x="1498" y="378"/>
                </a:lnTo>
                <a:lnTo>
                  <a:pt x="1496" y="364"/>
                </a:lnTo>
                <a:lnTo>
                  <a:pt x="1496" y="349"/>
                </a:lnTo>
                <a:lnTo>
                  <a:pt x="1496" y="335"/>
                </a:lnTo>
                <a:lnTo>
                  <a:pt x="1496" y="330"/>
                </a:lnTo>
                <a:lnTo>
                  <a:pt x="1495" y="326"/>
                </a:lnTo>
                <a:lnTo>
                  <a:pt x="1491" y="325"/>
                </a:lnTo>
                <a:lnTo>
                  <a:pt x="1488" y="323"/>
                </a:lnTo>
                <a:lnTo>
                  <a:pt x="1479" y="321"/>
                </a:lnTo>
                <a:lnTo>
                  <a:pt x="1478" y="318"/>
                </a:lnTo>
                <a:lnTo>
                  <a:pt x="1476" y="314"/>
                </a:lnTo>
                <a:lnTo>
                  <a:pt x="1462" y="314"/>
                </a:lnTo>
                <a:lnTo>
                  <a:pt x="1452" y="316"/>
                </a:lnTo>
                <a:lnTo>
                  <a:pt x="1430" y="320"/>
                </a:lnTo>
                <a:lnTo>
                  <a:pt x="1410" y="325"/>
                </a:lnTo>
                <a:lnTo>
                  <a:pt x="1399" y="326"/>
                </a:lnTo>
                <a:lnTo>
                  <a:pt x="1387" y="328"/>
                </a:lnTo>
                <a:lnTo>
                  <a:pt x="1381" y="326"/>
                </a:lnTo>
                <a:lnTo>
                  <a:pt x="1374" y="325"/>
                </a:lnTo>
                <a:lnTo>
                  <a:pt x="1362" y="320"/>
                </a:lnTo>
                <a:lnTo>
                  <a:pt x="1352" y="313"/>
                </a:lnTo>
                <a:lnTo>
                  <a:pt x="1340" y="308"/>
                </a:lnTo>
                <a:lnTo>
                  <a:pt x="1335" y="304"/>
                </a:lnTo>
                <a:lnTo>
                  <a:pt x="1329" y="301"/>
                </a:lnTo>
                <a:lnTo>
                  <a:pt x="1324" y="296"/>
                </a:lnTo>
                <a:lnTo>
                  <a:pt x="1319" y="294"/>
                </a:lnTo>
                <a:lnTo>
                  <a:pt x="1312" y="294"/>
                </a:lnTo>
                <a:lnTo>
                  <a:pt x="1307" y="292"/>
                </a:lnTo>
                <a:lnTo>
                  <a:pt x="1304" y="289"/>
                </a:lnTo>
                <a:lnTo>
                  <a:pt x="1299" y="287"/>
                </a:lnTo>
                <a:lnTo>
                  <a:pt x="1271" y="287"/>
                </a:lnTo>
                <a:lnTo>
                  <a:pt x="1270" y="289"/>
                </a:lnTo>
                <a:lnTo>
                  <a:pt x="1268" y="291"/>
                </a:lnTo>
                <a:lnTo>
                  <a:pt x="1265" y="294"/>
                </a:lnTo>
                <a:lnTo>
                  <a:pt x="1259" y="296"/>
                </a:lnTo>
                <a:lnTo>
                  <a:pt x="1258" y="297"/>
                </a:lnTo>
                <a:lnTo>
                  <a:pt x="1258" y="301"/>
                </a:lnTo>
                <a:lnTo>
                  <a:pt x="1254" y="299"/>
                </a:lnTo>
                <a:lnTo>
                  <a:pt x="1253" y="297"/>
                </a:lnTo>
                <a:lnTo>
                  <a:pt x="1253" y="294"/>
                </a:lnTo>
                <a:lnTo>
                  <a:pt x="1253" y="292"/>
                </a:lnTo>
                <a:lnTo>
                  <a:pt x="1256" y="285"/>
                </a:lnTo>
                <a:lnTo>
                  <a:pt x="1258" y="280"/>
                </a:lnTo>
                <a:lnTo>
                  <a:pt x="1254" y="279"/>
                </a:lnTo>
                <a:lnTo>
                  <a:pt x="1253" y="275"/>
                </a:lnTo>
                <a:lnTo>
                  <a:pt x="1251" y="267"/>
                </a:lnTo>
                <a:lnTo>
                  <a:pt x="1248" y="267"/>
                </a:lnTo>
                <a:lnTo>
                  <a:pt x="1246" y="265"/>
                </a:lnTo>
                <a:lnTo>
                  <a:pt x="1244" y="260"/>
                </a:lnTo>
                <a:lnTo>
                  <a:pt x="1190" y="260"/>
                </a:lnTo>
                <a:lnTo>
                  <a:pt x="1184" y="267"/>
                </a:lnTo>
                <a:lnTo>
                  <a:pt x="1179" y="273"/>
                </a:lnTo>
                <a:lnTo>
                  <a:pt x="1176" y="277"/>
                </a:lnTo>
                <a:lnTo>
                  <a:pt x="1173" y="279"/>
                </a:lnTo>
                <a:lnTo>
                  <a:pt x="1167" y="280"/>
                </a:lnTo>
                <a:lnTo>
                  <a:pt x="1162" y="280"/>
                </a:lnTo>
                <a:lnTo>
                  <a:pt x="1166" y="273"/>
                </a:lnTo>
                <a:lnTo>
                  <a:pt x="1171" y="267"/>
                </a:lnTo>
                <a:lnTo>
                  <a:pt x="1174" y="263"/>
                </a:lnTo>
                <a:lnTo>
                  <a:pt x="1179" y="262"/>
                </a:lnTo>
                <a:lnTo>
                  <a:pt x="1184" y="260"/>
                </a:lnTo>
                <a:lnTo>
                  <a:pt x="1190" y="260"/>
                </a:lnTo>
                <a:lnTo>
                  <a:pt x="1191" y="255"/>
                </a:lnTo>
                <a:lnTo>
                  <a:pt x="1193" y="251"/>
                </a:lnTo>
                <a:lnTo>
                  <a:pt x="1200" y="246"/>
                </a:lnTo>
                <a:lnTo>
                  <a:pt x="1208" y="243"/>
                </a:lnTo>
                <a:lnTo>
                  <a:pt x="1217" y="239"/>
                </a:lnTo>
                <a:lnTo>
                  <a:pt x="1217" y="212"/>
                </a:lnTo>
                <a:lnTo>
                  <a:pt x="1217" y="205"/>
                </a:lnTo>
                <a:lnTo>
                  <a:pt x="1217" y="198"/>
                </a:lnTo>
                <a:lnTo>
                  <a:pt x="1219" y="193"/>
                </a:lnTo>
                <a:lnTo>
                  <a:pt x="1224" y="191"/>
                </a:lnTo>
                <a:lnTo>
                  <a:pt x="1219" y="181"/>
                </a:lnTo>
                <a:lnTo>
                  <a:pt x="1215" y="169"/>
                </a:lnTo>
                <a:lnTo>
                  <a:pt x="1210" y="144"/>
                </a:lnTo>
                <a:lnTo>
                  <a:pt x="1208" y="142"/>
                </a:lnTo>
                <a:lnTo>
                  <a:pt x="1207" y="140"/>
                </a:lnTo>
                <a:lnTo>
                  <a:pt x="1203" y="137"/>
                </a:lnTo>
                <a:lnTo>
                  <a:pt x="1198" y="135"/>
                </a:lnTo>
                <a:lnTo>
                  <a:pt x="1196" y="133"/>
                </a:lnTo>
                <a:lnTo>
                  <a:pt x="1196" y="130"/>
                </a:lnTo>
                <a:lnTo>
                  <a:pt x="1188" y="130"/>
                </a:lnTo>
                <a:lnTo>
                  <a:pt x="1181" y="128"/>
                </a:lnTo>
                <a:lnTo>
                  <a:pt x="1174" y="127"/>
                </a:lnTo>
                <a:lnTo>
                  <a:pt x="1171" y="122"/>
                </a:lnTo>
                <a:lnTo>
                  <a:pt x="1166" y="118"/>
                </a:lnTo>
                <a:lnTo>
                  <a:pt x="1159" y="116"/>
                </a:lnTo>
                <a:lnTo>
                  <a:pt x="1152" y="115"/>
                </a:lnTo>
                <a:lnTo>
                  <a:pt x="1142" y="116"/>
                </a:lnTo>
                <a:lnTo>
                  <a:pt x="1138" y="110"/>
                </a:lnTo>
                <a:lnTo>
                  <a:pt x="1133" y="104"/>
                </a:lnTo>
                <a:lnTo>
                  <a:pt x="1128" y="99"/>
                </a:lnTo>
                <a:lnTo>
                  <a:pt x="1121" y="96"/>
                </a:lnTo>
                <a:lnTo>
                  <a:pt x="1121" y="89"/>
                </a:lnTo>
                <a:lnTo>
                  <a:pt x="1121" y="82"/>
                </a:lnTo>
                <a:lnTo>
                  <a:pt x="1120" y="77"/>
                </a:lnTo>
                <a:lnTo>
                  <a:pt x="1114" y="76"/>
                </a:lnTo>
                <a:lnTo>
                  <a:pt x="1106" y="79"/>
                </a:lnTo>
                <a:lnTo>
                  <a:pt x="1097" y="82"/>
                </a:lnTo>
                <a:lnTo>
                  <a:pt x="1091" y="87"/>
                </a:lnTo>
                <a:lnTo>
                  <a:pt x="1089" y="91"/>
                </a:lnTo>
                <a:lnTo>
                  <a:pt x="1087" y="96"/>
                </a:lnTo>
                <a:lnTo>
                  <a:pt x="1073" y="91"/>
                </a:lnTo>
                <a:lnTo>
                  <a:pt x="1058" y="87"/>
                </a:lnTo>
                <a:lnTo>
                  <a:pt x="1044" y="82"/>
                </a:lnTo>
                <a:lnTo>
                  <a:pt x="1038" y="79"/>
                </a:lnTo>
                <a:lnTo>
                  <a:pt x="1032" y="76"/>
                </a:lnTo>
                <a:lnTo>
                  <a:pt x="985" y="76"/>
                </a:lnTo>
                <a:lnTo>
                  <a:pt x="981" y="76"/>
                </a:lnTo>
                <a:lnTo>
                  <a:pt x="978" y="76"/>
                </a:lnTo>
                <a:lnTo>
                  <a:pt x="973" y="76"/>
                </a:lnTo>
                <a:lnTo>
                  <a:pt x="971" y="76"/>
                </a:lnTo>
                <a:lnTo>
                  <a:pt x="971" y="72"/>
                </a:lnTo>
                <a:lnTo>
                  <a:pt x="971" y="69"/>
                </a:lnTo>
                <a:lnTo>
                  <a:pt x="968" y="69"/>
                </a:lnTo>
                <a:lnTo>
                  <a:pt x="964" y="69"/>
                </a:lnTo>
                <a:lnTo>
                  <a:pt x="964" y="65"/>
                </a:lnTo>
                <a:lnTo>
                  <a:pt x="964" y="62"/>
                </a:lnTo>
                <a:lnTo>
                  <a:pt x="957" y="60"/>
                </a:lnTo>
                <a:lnTo>
                  <a:pt x="951" y="62"/>
                </a:lnTo>
                <a:lnTo>
                  <a:pt x="946" y="60"/>
                </a:lnTo>
                <a:lnTo>
                  <a:pt x="944" y="58"/>
                </a:lnTo>
                <a:lnTo>
                  <a:pt x="944" y="55"/>
                </a:lnTo>
                <a:lnTo>
                  <a:pt x="876" y="55"/>
                </a:lnTo>
                <a:lnTo>
                  <a:pt x="874" y="60"/>
                </a:lnTo>
                <a:lnTo>
                  <a:pt x="872" y="62"/>
                </a:lnTo>
                <a:lnTo>
                  <a:pt x="869" y="62"/>
                </a:lnTo>
                <a:lnTo>
                  <a:pt x="807" y="62"/>
                </a:lnTo>
                <a:lnTo>
                  <a:pt x="807" y="57"/>
                </a:lnTo>
                <a:lnTo>
                  <a:pt x="809" y="52"/>
                </a:lnTo>
                <a:lnTo>
                  <a:pt x="813" y="43"/>
                </a:lnTo>
                <a:lnTo>
                  <a:pt x="818" y="36"/>
                </a:lnTo>
                <a:lnTo>
                  <a:pt x="821" y="28"/>
                </a:lnTo>
                <a:lnTo>
                  <a:pt x="823" y="24"/>
                </a:lnTo>
                <a:lnTo>
                  <a:pt x="824" y="21"/>
                </a:lnTo>
                <a:lnTo>
                  <a:pt x="826" y="19"/>
                </a:lnTo>
                <a:lnTo>
                  <a:pt x="828" y="14"/>
                </a:lnTo>
                <a:lnTo>
                  <a:pt x="824" y="12"/>
                </a:lnTo>
                <a:lnTo>
                  <a:pt x="823" y="11"/>
                </a:lnTo>
                <a:lnTo>
                  <a:pt x="821" y="7"/>
                </a:lnTo>
                <a:lnTo>
                  <a:pt x="821" y="0"/>
                </a:lnTo>
                <a:lnTo>
                  <a:pt x="816" y="0"/>
                </a:lnTo>
                <a:lnTo>
                  <a:pt x="811" y="2"/>
                </a:lnTo>
                <a:lnTo>
                  <a:pt x="807" y="4"/>
                </a:lnTo>
                <a:lnTo>
                  <a:pt x="806" y="7"/>
                </a:lnTo>
                <a:lnTo>
                  <a:pt x="802" y="16"/>
                </a:lnTo>
                <a:lnTo>
                  <a:pt x="801" y="24"/>
                </a:lnTo>
                <a:lnTo>
                  <a:pt x="801" y="28"/>
                </a:lnTo>
                <a:lnTo>
                  <a:pt x="795" y="31"/>
                </a:lnTo>
                <a:lnTo>
                  <a:pt x="794" y="35"/>
                </a:lnTo>
                <a:lnTo>
                  <a:pt x="792" y="38"/>
                </a:lnTo>
                <a:lnTo>
                  <a:pt x="782" y="45"/>
                </a:lnTo>
                <a:lnTo>
                  <a:pt x="780" y="48"/>
                </a:lnTo>
                <a:lnTo>
                  <a:pt x="778" y="52"/>
                </a:lnTo>
                <a:lnTo>
                  <a:pt x="777" y="60"/>
                </a:lnTo>
                <a:lnTo>
                  <a:pt x="780" y="72"/>
                </a:lnTo>
                <a:lnTo>
                  <a:pt x="780" y="77"/>
                </a:lnTo>
                <a:lnTo>
                  <a:pt x="780" y="79"/>
                </a:lnTo>
                <a:lnTo>
                  <a:pt x="780" y="86"/>
                </a:lnTo>
                <a:lnTo>
                  <a:pt x="778" y="89"/>
                </a:lnTo>
                <a:lnTo>
                  <a:pt x="775" y="98"/>
                </a:lnTo>
                <a:lnTo>
                  <a:pt x="773" y="104"/>
                </a:lnTo>
                <a:lnTo>
                  <a:pt x="772" y="110"/>
                </a:lnTo>
                <a:lnTo>
                  <a:pt x="773" y="113"/>
                </a:lnTo>
                <a:lnTo>
                  <a:pt x="773" y="116"/>
                </a:lnTo>
                <a:lnTo>
                  <a:pt x="773" y="123"/>
                </a:lnTo>
                <a:lnTo>
                  <a:pt x="770" y="125"/>
                </a:lnTo>
                <a:lnTo>
                  <a:pt x="768" y="127"/>
                </a:lnTo>
                <a:lnTo>
                  <a:pt x="766" y="130"/>
                </a:lnTo>
                <a:lnTo>
                  <a:pt x="766" y="137"/>
                </a:lnTo>
                <a:lnTo>
                  <a:pt x="766" y="144"/>
                </a:lnTo>
                <a:lnTo>
                  <a:pt x="773" y="145"/>
                </a:lnTo>
                <a:lnTo>
                  <a:pt x="778" y="144"/>
                </a:lnTo>
                <a:lnTo>
                  <a:pt x="784" y="144"/>
                </a:lnTo>
                <a:lnTo>
                  <a:pt x="787" y="140"/>
                </a:lnTo>
                <a:lnTo>
                  <a:pt x="790" y="137"/>
                </a:lnTo>
                <a:lnTo>
                  <a:pt x="792" y="133"/>
                </a:lnTo>
                <a:lnTo>
                  <a:pt x="794" y="123"/>
                </a:lnTo>
                <a:lnTo>
                  <a:pt x="794" y="122"/>
                </a:lnTo>
                <a:lnTo>
                  <a:pt x="794" y="118"/>
                </a:lnTo>
                <a:lnTo>
                  <a:pt x="794" y="113"/>
                </a:lnTo>
                <a:lnTo>
                  <a:pt x="795" y="111"/>
                </a:lnTo>
                <a:lnTo>
                  <a:pt x="797" y="110"/>
                </a:lnTo>
                <a:lnTo>
                  <a:pt x="795" y="104"/>
                </a:lnTo>
                <a:lnTo>
                  <a:pt x="795" y="99"/>
                </a:lnTo>
                <a:lnTo>
                  <a:pt x="795" y="98"/>
                </a:lnTo>
                <a:lnTo>
                  <a:pt x="795" y="96"/>
                </a:lnTo>
                <a:lnTo>
                  <a:pt x="799" y="96"/>
                </a:lnTo>
                <a:lnTo>
                  <a:pt x="804" y="94"/>
                </a:lnTo>
                <a:lnTo>
                  <a:pt x="809" y="93"/>
                </a:lnTo>
                <a:lnTo>
                  <a:pt x="816" y="86"/>
                </a:lnTo>
                <a:lnTo>
                  <a:pt x="818" y="84"/>
                </a:lnTo>
                <a:lnTo>
                  <a:pt x="821" y="81"/>
                </a:lnTo>
                <a:lnTo>
                  <a:pt x="824" y="81"/>
                </a:lnTo>
                <a:lnTo>
                  <a:pt x="830" y="84"/>
                </a:lnTo>
                <a:lnTo>
                  <a:pt x="833" y="82"/>
                </a:lnTo>
                <a:lnTo>
                  <a:pt x="847" y="79"/>
                </a:lnTo>
                <a:lnTo>
                  <a:pt x="850" y="79"/>
                </a:lnTo>
                <a:lnTo>
                  <a:pt x="853" y="77"/>
                </a:lnTo>
                <a:lnTo>
                  <a:pt x="857" y="77"/>
                </a:lnTo>
                <a:lnTo>
                  <a:pt x="860" y="81"/>
                </a:lnTo>
                <a:lnTo>
                  <a:pt x="864" y="86"/>
                </a:lnTo>
                <a:lnTo>
                  <a:pt x="869" y="94"/>
                </a:lnTo>
                <a:lnTo>
                  <a:pt x="872" y="96"/>
                </a:lnTo>
                <a:lnTo>
                  <a:pt x="877" y="94"/>
                </a:lnTo>
                <a:lnTo>
                  <a:pt x="879" y="96"/>
                </a:lnTo>
                <a:lnTo>
                  <a:pt x="882" y="96"/>
                </a:lnTo>
                <a:lnTo>
                  <a:pt x="882" y="144"/>
                </a:lnTo>
                <a:lnTo>
                  <a:pt x="874" y="157"/>
                </a:lnTo>
                <a:lnTo>
                  <a:pt x="867" y="164"/>
                </a:lnTo>
                <a:lnTo>
                  <a:pt x="862" y="171"/>
                </a:lnTo>
                <a:lnTo>
                  <a:pt x="859" y="173"/>
                </a:lnTo>
                <a:lnTo>
                  <a:pt x="850" y="176"/>
                </a:lnTo>
                <a:lnTo>
                  <a:pt x="840" y="180"/>
                </a:lnTo>
                <a:lnTo>
                  <a:pt x="838" y="183"/>
                </a:lnTo>
                <a:lnTo>
                  <a:pt x="835" y="186"/>
                </a:lnTo>
                <a:lnTo>
                  <a:pt x="835" y="191"/>
                </a:lnTo>
                <a:lnTo>
                  <a:pt x="836" y="197"/>
                </a:lnTo>
                <a:lnTo>
                  <a:pt x="838" y="198"/>
                </a:lnTo>
                <a:lnTo>
                  <a:pt x="841" y="198"/>
                </a:lnTo>
                <a:lnTo>
                  <a:pt x="847" y="195"/>
                </a:lnTo>
                <a:lnTo>
                  <a:pt x="850" y="191"/>
                </a:lnTo>
                <a:lnTo>
                  <a:pt x="855" y="190"/>
                </a:lnTo>
                <a:lnTo>
                  <a:pt x="859" y="190"/>
                </a:lnTo>
                <a:lnTo>
                  <a:pt x="864" y="191"/>
                </a:lnTo>
                <a:lnTo>
                  <a:pt x="867" y="191"/>
                </a:lnTo>
                <a:lnTo>
                  <a:pt x="872" y="190"/>
                </a:lnTo>
                <a:lnTo>
                  <a:pt x="877" y="188"/>
                </a:lnTo>
                <a:lnTo>
                  <a:pt x="886" y="183"/>
                </a:lnTo>
                <a:lnTo>
                  <a:pt x="888" y="181"/>
                </a:lnTo>
                <a:lnTo>
                  <a:pt x="889" y="178"/>
                </a:lnTo>
                <a:lnTo>
                  <a:pt x="891" y="176"/>
                </a:lnTo>
                <a:lnTo>
                  <a:pt x="894" y="178"/>
                </a:lnTo>
                <a:lnTo>
                  <a:pt x="899" y="180"/>
                </a:lnTo>
                <a:lnTo>
                  <a:pt x="901" y="178"/>
                </a:lnTo>
                <a:lnTo>
                  <a:pt x="905" y="176"/>
                </a:lnTo>
                <a:lnTo>
                  <a:pt x="901" y="181"/>
                </a:lnTo>
                <a:lnTo>
                  <a:pt x="901" y="185"/>
                </a:lnTo>
                <a:lnTo>
                  <a:pt x="903" y="188"/>
                </a:lnTo>
                <a:lnTo>
                  <a:pt x="905" y="190"/>
                </a:lnTo>
                <a:lnTo>
                  <a:pt x="911" y="195"/>
                </a:lnTo>
                <a:lnTo>
                  <a:pt x="913" y="198"/>
                </a:lnTo>
                <a:lnTo>
                  <a:pt x="911" y="202"/>
                </a:lnTo>
                <a:lnTo>
                  <a:pt x="913" y="205"/>
                </a:lnTo>
                <a:lnTo>
                  <a:pt x="915" y="209"/>
                </a:lnTo>
                <a:lnTo>
                  <a:pt x="913" y="210"/>
                </a:lnTo>
                <a:lnTo>
                  <a:pt x="910" y="212"/>
                </a:lnTo>
                <a:lnTo>
                  <a:pt x="908" y="217"/>
                </a:lnTo>
                <a:lnTo>
                  <a:pt x="906" y="219"/>
                </a:lnTo>
                <a:lnTo>
                  <a:pt x="903" y="219"/>
                </a:lnTo>
                <a:lnTo>
                  <a:pt x="903" y="226"/>
                </a:lnTo>
                <a:lnTo>
                  <a:pt x="906" y="229"/>
                </a:lnTo>
                <a:lnTo>
                  <a:pt x="910" y="232"/>
                </a:lnTo>
                <a:lnTo>
                  <a:pt x="917" y="232"/>
                </a:lnTo>
                <a:lnTo>
                  <a:pt x="917" y="236"/>
                </a:lnTo>
                <a:lnTo>
                  <a:pt x="915" y="238"/>
                </a:lnTo>
                <a:lnTo>
                  <a:pt x="906" y="241"/>
                </a:lnTo>
                <a:lnTo>
                  <a:pt x="903" y="243"/>
                </a:lnTo>
                <a:lnTo>
                  <a:pt x="901" y="246"/>
                </a:lnTo>
                <a:lnTo>
                  <a:pt x="899" y="253"/>
                </a:lnTo>
                <a:lnTo>
                  <a:pt x="903" y="260"/>
                </a:lnTo>
                <a:lnTo>
                  <a:pt x="905" y="263"/>
                </a:lnTo>
                <a:lnTo>
                  <a:pt x="906" y="265"/>
                </a:lnTo>
                <a:lnTo>
                  <a:pt x="927" y="267"/>
                </a:lnTo>
                <a:lnTo>
                  <a:pt x="930" y="267"/>
                </a:lnTo>
                <a:lnTo>
                  <a:pt x="944" y="267"/>
                </a:lnTo>
                <a:lnTo>
                  <a:pt x="944" y="265"/>
                </a:lnTo>
                <a:lnTo>
                  <a:pt x="946" y="263"/>
                </a:lnTo>
                <a:lnTo>
                  <a:pt x="951" y="262"/>
                </a:lnTo>
                <a:lnTo>
                  <a:pt x="954" y="262"/>
                </a:lnTo>
                <a:lnTo>
                  <a:pt x="956" y="263"/>
                </a:lnTo>
                <a:lnTo>
                  <a:pt x="957" y="267"/>
                </a:lnTo>
                <a:lnTo>
                  <a:pt x="944" y="267"/>
                </a:lnTo>
                <a:lnTo>
                  <a:pt x="944" y="270"/>
                </a:lnTo>
                <a:lnTo>
                  <a:pt x="942" y="272"/>
                </a:lnTo>
                <a:lnTo>
                  <a:pt x="937" y="273"/>
                </a:lnTo>
                <a:lnTo>
                  <a:pt x="932" y="273"/>
                </a:lnTo>
                <a:lnTo>
                  <a:pt x="927" y="272"/>
                </a:lnTo>
                <a:lnTo>
                  <a:pt x="923" y="272"/>
                </a:lnTo>
                <a:lnTo>
                  <a:pt x="915" y="277"/>
                </a:lnTo>
                <a:lnTo>
                  <a:pt x="906" y="280"/>
                </a:lnTo>
                <a:lnTo>
                  <a:pt x="901" y="282"/>
                </a:lnTo>
                <a:lnTo>
                  <a:pt x="896" y="280"/>
                </a:lnTo>
                <a:lnTo>
                  <a:pt x="893" y="282"/>
                </a:lnTo>
                <a:lnTo>
                  <a:pt x="889" y="285"/>
                </a:lnTo>
                <a:lnTo>
                  <a:pt x="886" y="287"/>
                </a:lnTo>
                <a:lnTo>
                  <a:pt x="882" y="287"/>
                </a:lnTo>
                <a:lnTo>
                  <a:pt x="848" y="287"/>
                </a:lnTo>
                <a:lnTo>
                  <a:pt x="843" y="291"/>
                </a:lnTo>
                <a:lnTo>
                  <a:pt x="838" y="294"/>
                </a:lnTo>
                <a:lnTo>
                  <a:pt x="835" y="299"/>
                </a:lnTo>
                <a:lnTo>
                  <a:pt x="835" y="308"/>
                </a:lnTo>
                <a:lnTo>
                  <a:pt x="833" y="313"/>
                </a:lnTo>
                <a:lnTo>
                  <a:pt x="831" y="314"/>
                </a:lnTo>
                <a:lnTo>
                  <a:pt x="828" y="314"/>
                </a:lnTo>
                <a:lnTo>
                  <a:pt x="826" y="325"/>
                </a:lnTo>
                <a:lnTo>
                  <a:pt x="828" y="333"/>
                </a:lnTo>
                <a:lnTo>
                  <a:pt x="830" y="340"/>
                </a:lnTo>
                <a:lnTo>
                  <a:pt x="835" y="345"/>
                </a:lnTo>
                <a:lnTo>
                  <a:pt x="841" y="349"/>
                </a:lnTo>
                <a:lnTo>
                  <a:pt x="848" y="350"/>
                </a:lnTo>
                <a:lnTo>
                  <a:pt x="859" y="350"/>
                </a:lnTo>
                <a:lnTo>
                  <a:pt x="869" y="349"/>
                </a:lnTo>
                <a:lnTo>
                  <a:pt x="870" y="343"/>
                </a:lnTo>
                <a:lnTo>
                  <a:pt x="872" y="342"/>
                </a:lnTo>
                <a:lnTo>
                  <a:pt x="876" y="342"/>
                </a:lnTo>
                <a:lnTo>
                  <a:pt x="879" y="343"/>
                </a:lnTo>
                <a:lnTo>
                  <a:pt x="882" y="345"/>
                </a:lnTo>
                <a:lnTo>
                  <a:pt x="884" y="349"/>
                </a:lnTo>
                <a:lnTo>
                  <a:pt x="889" y="349"/>
                </a:lnTo>
                <a:lnTo>
                  <a:pt x="889" y="355"/>
                </a:lnTo>
                <a:lnTo>
                  <a:pt x="889" y="362"/>
                </a:lnTo>
                <a:lnTo>
                  <a:pt x="884" y="372"/>
                </a:lnTo>
                <a:lnTo>
                  <a:pt x="881" y="383"/>
                </a:lnTo>
                <a:lnTo>
                  <a:pt x="881" y="388"/>
                </a:lnTo>
                <a:lnTo>
                  <a:pt x="882" y="396"/>
                </a:lnTo>
                <a:lnTo>
                  <a:pt x="884" y="403"/>
                </a:lnTo>
                <a:lnTo>
                  <a:pt x="888" y="407"/>
                </a:lnTo>
                <a:lnTo>
                  <a:pt x="893" y="408"/>
                </a:lnTo>
                <a:lnTo>
                  <a:pt x="899" y="410"/>
                </a:lnTo>
                <a:lnTo>
                  <a:pt x="906" y="412"/>
                </a:lnTo>
                <a:lnTo>
                  <a:pt x="911" y="413"/>
                </a:lnTo>
                <a:lnTo>
                  <a:pt x="915" y="417"/>
                </a:lnTo>
                <a:lnTo>
                  <a:pt x="917" y="424"/>
                </a:lnTo>
                <a:lnTo>
                  <a:pt x="917" y="429"/>
                </a:lnTo>
                <a:lnTo>
                  <a:pt x="917" y="432"/>
                </a:lnTo>
                <a:lnTo>
                  <a:pt x="915" y="434"/>
                </a:lnTo>
                <a:lnTo>
                  <a:pt x="911" y="436"/>
                </a:lnTo>
                <a:lnTo>
                  <a:pt x="905" y="437"/>
                </a:lnTo>
                <a:lnTo>
                  <a:pt x="896" y="437"/>
                </a:lnTo>
                <a:lnTo>
                  <a:pt x="889" y="437"/>
                </a:lnTo>
                <a:lnTo>
                  <a:pt x="884" y="441"/>
                </a:lnTo>
                <a:lnTo>
                  <a:pt x="881" y="442"/>
                </a:lnTo>
                <a:lnTo>
                  <a:pt x="876" y="444"/>
                </a:lnTo>
                <a:lnTo>
                  <a:pt x="876" y="451"/>
                </a:lnTo>
                <a:lnTo>
                  <a:pt x="877" y="456"/>
                </a:lnTo>
                <a:lnTo>
                  <a:pt x="879" y="458"/>
                </a:lnTo>
                <a:lnTo>
                  <a:pt x="881" y="459"/>
                </a:lnTo>
                <a:lnTo>
                  <a:pt x="881" y="465"/>
                </a:lnTo>
                <a:lnTo>
                  <a:pt x="881" y="473"/>
                </a:lnTo>
                <a:lnTo>
                  <a:pt x="884" y="483"/>
                </a:lnTo>
                <a:lnTo>
                  <a:pt x="886" y="487"/>
                </a:lnTo>
                <a:lnTo>
                  <a:pt x="889" y="490"/>
                </a:lnTo>
                <a:lnTo>
                  <a:pt x="891" y="492"/>
                </a:lnTo>
                <a:lnTo>
                  <a:pt x="901" y="504"/>
                </a:lnTo>
                <a:lnTo>
                  <a:pt x="910" y="509"/>
                </a:lnTo>
                <a:lnTo>
                  <a:pt x="913" y="511"/>
                </a:lnTo>
                <a:lnTo>
                  <a:pt x="918" y="512"/>
                </a:lnTo>
                <a:lnTo>
                  <a:pt x="922" y="512"/>
                </a:lnTo>
                <a:lnTo>
                  <a:pt x="934" y="514"/>
                </a:lnTo>
                <a:lnTo>
                  <a:pt x="944" y="519"/>
                </a:lnTo>
                <a:lnTo>
                  <a:pt x="963" y="519"/>
                </a:lnTo>
                <a:lnTo>
                  <a:pt x="952" y="526"/>
                </a:lnTo>
                <a:lnTo>
                  <a:pt x="944" y="533"/>
                </a:lnTo>
                <a:lnTo>
                  <a:pt x="937" y="538"/>
                </a:lnTo>
                <a:lnTo>
                  <a:pt x="928" y="540"/>
                </a:lnTo>
                <a:lnTo>
                  <a:pt x="920" y="540"/>
                </a:lnTo>
                <a:lnTo>
                  <a:pt x="911" y="540"/>
                </a:lnTo>
                <a:lnTo>
                  <a:pt x="893" y="536"/>
                </a:lnTo>
                <a:lnTo>
                  <a:pt x="876" y="533"/>
                </a:lnTo>
                <a:lnTo>
                  <a:pt x="855" y="533"/>
                </a:lnTo>
                <a:lnTo>
                  <a:pt x="847" y="531"/>
                </a:lnTo>
                <a:lnTo>
                  <a:pt x="838" y="529"/>
                </a:lnTo>
                <a:lnTo>
                  <a:pt x="831" y="524"/>
                </a:lnTo>
                <a:lnTo>
                  <a:pt x="828" y="519"/>
                </a:lnTo>
                <a:lnTo>
                  <a:pt x="826" y="516"/>
                </a:lnTo>
                <a:lnTo>
                  <a:pt x="824" y="514"/>
                </a:lnTo>
                <a:lnTo>
                  <a:pt x="821" y="516"/>
                </a:lnTo>
                <a:lnTo>
                  <a:pt x="821" y="519"/>
                </a:lnTo>
                <a:lnTo>
                  <a:pt x="814" y="522"/>
                </a:lnTo>
                <a:lnTo>
                  <a:pt x="809" y="528"/>
                </a:lnTo>
                <a:lnTo>
                  <a:pt x="804" y="533"/>
                </a:lnTo>
                <a:lnTo>
                  <a:pt x="801" y="540"/>
                </a:lnTo>
                <a:lnTo>
                  <a:pt x="799" y="541"/>
                </a:lnTo>
                <a:lnTo>
                  <a:pt x="797" y="543"/>
                </a:lnTo>
                <a:lnTo>
                  <a:pt x="794" y="546"/>
                </a:lnTo>
                <a:lnTo>
                  <a:pt x="792" y="551"/>
                </a:lnTo>
                <a:lnTo>
                  <a:pt x="790" y="553"/>
                </a:lnTo>
                <a:lnTo>
                  <a:pt x="787" y="553"/>
                </a:lnTo>
                <a:lnTo>
                  <a:pt x="785" y="557"/>
                </a:lnTo>
                <a:lnTo>
                  <a:pt x="784" y="560"/>
                </a:lnTo>
                <a:lnTo>
                  <a:pt x="780" y="563"/>
                </a:lnTo>
                <a:lnTo>
                  <a:pt x="780" y="567"/>
                </a:lnTo>
                <a:lnTo>
                  <a:pt x="785" y="599"/>
                </a:lnTo>
                <a:lnTo>
                  <a:pt x="789" y="615"/>
                </a:lnTo>
                <a:lnTo>
                  <a:pt x="794" y="628"/>
                </a:lnTo>
                <a:lnTo>
                  <a:pt x="794" y="635"/>
                </a:lnTo>
                <a:lnTo>
                  <a:pt x="795" y="640"/>
                </a:lnTo>
                <a:lnTo>
                  <a:pt x="799" y="644"/>
                </a:lnTo>
                <a:lnTo>
                  <a:pt x="801" y="649"/>
                </a:lnTo>
                <a:lnTo>
                  <a:pt x="795" y="649"/>
                </a:lnTo>
                <a:lnTo>
                  <a:pt x="790" y="647"/>
                </a:lnTo>
                <a:lnTo>
                  <a:pt x="782" y="644"/>
                </a:lnTo>
                <a:lnTo>
                  <a:pt x="775" y="638"/>
                </a:lnTo>
                <a:lnTo>
                  <a:pt x="766" y="635"/>
                </a:lnTo>
                <a:lnTo>
                  <a:pt x="765" y="633"/>
                </a:lnTo>
                <a:lnTo>
                  <a:pt x="763" y="632"/>
                </a:lnTo>
                <a:lnTo>
                  <a:pt x="760" y="628"/>
                </a:lnTo>
                <a:lnTo>
                  <a:pt x="758" y="623"/>
                </a:lnTo>
                <a:lnTo>
                  <a:pt x="756" y="621"/>
                </a:lnTo>
                <a:lnTo>
                  <a:pt x="753" y="621"/>
                </a:lnTo>
                <a:lnTo>
                  <a:pt x="732" y="621"/>
                </a:lnTo>
                <a:lnTo>
                  <a:pt x="729" y="621"/>
                </a:lnTo>
                <a:lnTo>
                  <a:pt x="726" y="621"/>
                </a:lnTo>
                <a:lnTo>
                  <a:pt x="722" y="626"/>
                </a:lnTo>
                <a:lnTo>
                  <a:pt x="720" y="630"/>
                </a:lnTo>
                <a:lnTo>
                  <a:pt x="722" y="633"/>
                </a:lnTo>
                <a:lnTo>
                  <a:pt x="720" y="637"/>
                </a:lnTo>
                <a:lnTo>
                  <a:pt x="715" y="645"/>
                </a:lnTo>
                <a:lnTo>
                  <a:pt x="712" y="649"/>
                </a:lnTo>
                <a:lnTo>
                  <a:pt x="712" y="654"/>
                </a:lnTo>
                <a:lnTo>
                  <a:pt x="714" y="657"/>
                </a:lnTo>
                <a:lnTo>
                  <a:pt x="719" y="664"/>
                </a:lnTo>
                <a:lnTo>
                  <a:pt x="720" y="666"/>
                </a:lnTo>
                <a:lnTo>
                  <a:pt x="722" y="667"/>
                </a:lnTo>
                <a:lnTo>
                  <a:pt x="726" y="669"/>
                </a:lnTo>
                <a:lnTo>
                  <a:pt x="727" y="671"/>
                </a:lnTo>
                <a:lnTo>
                  <a:pt x="729" y="673"/>
                </a:lnTo>
                <a:lnTo>
                  <a:pt x="731" y="678"/>
                </a:lnTo>
                <a:lnTo>
                  <a:pt x="732" y="690"/>
                </a:lnTo>
                <a:lnTo>
                  <a:pt x="724" y="695"/>
                </a:lnTo>
                <a:lnTo>
                  <a:pt x="720" y="698"/>
                </a:lnTo>
                <a:lnTo>
                  <a:pt x="719" y="703"/>
                </a:lnTo>
                <a:lnTo>
                  <a:pt x="712" y="702"/>
                </a:lnTo>
                <a:lnTo>
                  <a:pt x="707" y="700"/>
                </a:lnTo>
                <a:lnTo>
                  <a:pt x="702" y="698"/>
                </a:lnTo>
                <a:lnTo>
                  <a:pt x="697" y="695"/>
                </a:lnTo>
                <a:lnTo>
                  <a:pt x="695" y="690"/>
                </a:lnTo>
                <a:lnTo>
                  <a:pt x="691" y="684"/>
                </a:lnTo>
                <a:lnTo>
                  <a:pt x="691" y="678"/>
                </a:lnTo>
                <a:lnTo>
                  <a:pt x="691" y="669"/>
                </a:lnTo>
                <a:lnTo>
                  <a:pt x="691" y="615"/>
                </a:lnTo>
                <a:lnTo>
                  <a:pt x="683" y="596"/>
                </a:lnTo>
                <a:lnTo>
                  <a:pt x="680" y="586"/>
                </a:lnTo>
                <a:lnTo>
                  <a:pt x="678" y="574"/>
                </a:lnTo>
                <a:lnTo>
                  <a:pt x="669" y="574"/>
                </a:lnTo>
                <a:lnTo>
                  <a:pt x="664" y="570"/>
                </a:lnTo>
                <a:lnTo>
                  <a:pt x="661" y="565"/>
                </a:lnTo>
                <a:lnTo>
                  <a:pt x="657" y="560"/>
                </a:lnTo>
                <a:lnTo>
                  <a:pt x="652" y="563"/>
                </a:lnTo>
                <a:lnTo>
                  <a:pt x="644" y="565"/>
                </a:lnTo>
                <a:lnTo>
                  <a:pt x="627" y="567"/>
                </a:lnTo>
                <a:lnTo>
                  <a:pt x="608" y="567"/>
                </a:lnTo>
                <a:lnTo>
                  <a:pt x="589" y="567"/>
                </a:lnTo>
                <a:lnTo>
                  <a:pt x="580" y="569"/>
                </a:lnTo>
                <a:lnTo>
                  <a:pt x="575" y="570"/>
                </a:lnTo>
                <a:lnTo>
                  <a:pt x="570" y="574"/>
                </a:lnTo>
                <a:lnTo>
                  <a:pt x="562" y="574"/>
                </a:lnTo>
                <a:lnTo>
                  <a:pt x="555" y="574"/>
                </a:lnTo>
                <a:lnTo>
                  <a:pt x="548" y="574"/>
                </a:lnTo>
                <a:lnTo>
                  <a:pt x="543" y="575"/>
                </a:lnTo>
                <a:lnTo>
                  <a:pt x="541" y="580"/>
                </a:lnTo>
                <a:lnTo>
                  <a:pt x="528" y="580"/>
                </a:lnTo>
                <a:lnTo>
                  <a:pt x="522" y="579"/>
                </a:lnTo>
                <a:lnTo>
                  <a:pt x="521" y="577"/>
                </a:lnTo>
                <a:lnTo>
                  <a:pt x="521" y="574"/>
                </a:lnTo>
                <a:lnTo>
                  <a:pt x="473" y="574"/>
                </a:lnTo>
                <a:lnTo>
                  <a:pt x="459" y="580"/>
                </a:lnTo>
                <a:lnTo>
                  <a:pt x="449" y="587"/>
                </a:lnTo>
                <a:lnTo>
                  <a:pt x="437" y="594"/>
                </a:lnTo>
                <a:lnTo>
                  <a:pt x="425" y="601"/>
                </a:lnTo>
                <a:lnTo>
                  <a:pt x="422" y="608"/>
                </a:lnTo>
                <a:lnTo>
                  <a:pt x="418" y="615"/>
                </a:lnTo>
                <a:lnTo>
                  <a:pt x="418" y="625"/>
                </a:lnTo>
                <a:lnTo>
                  <a:pt x="418" y="635"/>
                </a:lnTo>
                <a:lnTo>
                  <a:pt x="413" y="638"/>
                </a:lnTo>
                <a:lnTo>
                  <a:pt x="408" y="642"/>
                </a:lnTo>
                <a:lnTo>
                  <a:pt x="403" y="647"/>
                </a:lnTo>
                <a:lnTo>
                  <a:pt x="398" y="649"/>
                </a:lnTo>
                <a:lnTo>
                  <a:pt x="389" y="654"/>
                </a:lnTo>
                <a:lnTo>
                  <a:pt x="386" y="657"/>
                </a:lnTo>
                <a:lnTo>
                  <a:pt x="384" y="662"/>
                </a:lnTo>
                <a:lnTo>
                  <a:pt x="383" y="676"/>
                </a:lnTo>
                <a:lnTo>
                  <a:pt x="384" y="688"/>
                </a:lnTo>
                <a:lnTo>
                  <a:pt x="389" y="696"/>
                </a:lnTo>
                <a:lnTo>
                  <a:pt x="395" y="703"/>
                </a:lnTo>
                <a:lnTo>
                  <a:pt x="396" y="707"/>
                </a:lnTo>
                <a:lnTo>
                  <a:pt x="412" y="712"/>
                </a:lnTo>
                <a:lnTo>
                  <a:pt x="424" y="720"/>
                </a:lnTo>
                <a:lnTo>
                  <a:pt x="427" y="724"/>
                </a:lnTo>
                <a:lnTo>
                  <a:pt x="427" y="727"/>
                </a:lnTo>
                <a:lnTo>
                  <a:pt x="430" y="731"/>
                </a:lnTo>
                <a:lnTo>
                  <a:pt x="439" y="734"/>
                </a:lnTo>
                <a:lnTo>
                  <a:pt x="444" y="736"/>
                </a:lnTo>
                <a:lnTo>
                  <a:pt x="446" y="739"/>
                </a:lnTo>
                <a:lnTo>
                  <a:pt x="447" y="744"/>
                </a:lnTo>
                <a:lnTo>
                  <a:pt x="446" y="751"/>
                </a:lnTo>
                <a:lnTo>
                  <a:pt x="446" y="754"/>
                </a:lnTo>
                <a:lnTo>
                  <a:pt x="449" y="760"/>
                </a:lnTo>
                <a:lnTo>
                  <a:pt x="451" y="761"/>
                </a:lnTo>
                <a:lnTo>
                  <a:pt x="452" y="765"/>
                </a:lnTo>
                <a:lnTo>
                  <a:pt x="452" y="881"/>
                </a:lnTo>
                <a:lnTo>
                  <a:pt x="449" y="883"/>
                </a:lnTo>
                <a:lnTo>
                  <a:pt x="446" y="884"/>
                </a:lnTo>
                <a:lnTo>
                  <a:pt x="444" y="893"/>
                </a:lnTo>
                <a:lnTo>
                  <a:pt x="442" y="896"/>
                </a:lnTo>
                <a:lnTo>
                  <a:pt x="441" y="900"/>
                </a:lnTo>
                <a:lnTo>
                  <a:pt x="437" y="901"/>
                </a:lnTo>
                <a:lnTo>
                  <a:pt x="432" y="901"/>
                </a:lnTo>
                <a:lnTo>
                  <a:pt x="429" y="910"/>
                </a:lnTo>
                <a:lnTo>
                  <a:pt x="425" y="918"/>
                </a:lnTo>
                <a:lnTo>
                  <a:pt x="420" y="925"/>
                </a:lnTo>
                <a:lnTo>
                  <a:pt x="417" y="927"/>
                </a:lnTo>
                <a:lnTo>
                  <a:pt x="412" y="929"/>
                </a:lnTo>
                <a:lnTo>
                  <a:pt x="412" y="940"/>
                </a:lnTo>
                <a:lnTo>
                  <a:pt x="410" y="951"/>
                </a:lnTo>
                <a:lnTo>
                  <a:pt x="403" y="969"/>
                </a:lnTo>
                <a:lnTo>
                  <a:pt x="401" y="978"/>
                </a:lnTo>
                <a:lnTo>
                  <a:pt x="398" y="987"/>
                </a:lnTo>
                <a:lnTo>
                  <a:pt x="396" y="998"/>
                </a:lnTo>
                <a:lnTo>
                  <a:pt x="398" y="1010"/>
                </a:lnTo>
                <a:lnTo>
                  <a:pt x="395" y="1012"/>
                </a:lnTo>
                <a:lnTo>
                  <a:pt x="391" y="1016"/>
                </a:lnTo>
                <a:lnTo>
                  <a:pt x="389" y="1026"/>
                </a:lnTo>
                <a:lnTo>
                  <a:pt x="388" y="1031"/>
                </a:lnTo>
                <a:lnTo>
                  <a:pt x="386" y="1034"/>
                </a:lnTo>
                <a:lnTo>
                  <a:pt x="383" y="1038"/>
                </a:lnTo>
                <a:lnTo>
                  <a:pt x="377" y="1038"/>
                </a:lnTo>
                <a:lnTo>
                  <a:pt x="355" y="1038"/>
                </a:lnTo>
                <a:lnTo>
                  <a:pt x="333" y="1038"/>
                </a:lnTo>
                <a:lnTo>
                  <a:pt x="321" y="1038"/>
                </a:lnTo>
                <a:lnTo>
                  <a:pt x="311" y="1038"/>
                </a:lnTo>
                <a:lnTo>
                  <a:pt x="302" y="1034"/>
                </a:lnTo>
                <a:lnTo>
                  <a:pt x="296" y="1031"/>
                </a:lnTo>
                <a:lnTo>
                  <a:pt x="294" y="1036"/>
                </a:lnTo>
                <a:lnTo>
                  <a:pt x="292" y="1043"/>
                </a:lnTo>
                <a:lnTo>
                  <a:pt x="292" y="1044"/>
                </a:lnTo>
                <a:lnTo>
                  <a:pt x="292" y="1050"/>
                </a:lnTo>
                <a:lnTo>
                  <a:pt x="292" y="1053"/>
                </a:lnTo>
                <a:lnTo>
                  <a:pt x="294" y="1053"/>
                </a:lnTo>
                <a:lnTo>
                  <a:pt x="294" y="1055"/>
                </a:lnTo>
                <a:lnTo>
                  <a:pt x="294" y="1058"/>
                </a:lnTo>
                <a:lnTo>
                  <a:pt x="294" y="1062"/>
                </a:lnTo>
                <a:lnTo>
                  <a:pt x="301" y="1070"/>
                </a:lnTo>
                <a:lnTo>
                  <a:pt x="306" y="1079"/>
                </a:lnTo>
                <a:lnTo>
                  <a:pt x="308" y="1082"/>
                </a:lnTo>
                <a:lnTo>
                  <a:pt x="313" y="1084"/>
                </a:lnTo>
                <a:lnTo>
                  <a:pt x="318" y="1082"/>
                </a:lnTo>
                <a:lnTo>
                  <a:pt x="323" y="1080"/>
                </a:lnTo>
                <a:lnTo>
                  <a:pt x="326" y="1080"/>
                </a:lnTo>
                <a:lnTo>
                  <a:pt x="335" y="1082"/>
                </a:lnTo>
                <a:lnTo>
                  <a:pt x="342" y="1085"/>
                </a:lnTo>
                <a:lnTo>
                  <a:pt x="345" y="1087"/>
                </a:lnTo>
                <a:lnTo>
                  <a:pt x="350" y="1087"/>
                </a:lnTo>
                <a:lnTo>
                  <a:pt x="354" y="1089"/>
                </a:lnTo>
                <a:lnTo>
                  <a:pt x="359" y="1096"/>
                </a:lnTo>
                <a:lnTo>
                  <a:pt x="360" y="1099"/>
                </a:lnTo>
                <a:lnTo>
                  <a:pt x="366" y="1102"/>
                </a:lnTo>
                <a:lnTo>
                  <a:pt x="374" y="1108"/>
                </a:lnTo>
                <a:lnTo>
                  <a:pt x="377" y="1109"/>
                </a:lnTo>
                <a:lnTo>
                  <a:pt x="381" y="1114"/>
                </a:lnTo>
                <a:lnTo>
                  <a:pt x="383" y="1120"/>
                </a:lnTo>
                <a:lnTo>
                  <a:pt x="381" y="1126"/>
                </a:lnTo>
                <a:lnTo>
                  <a:pt x="381" y="1128"/>
                </a:lnTo>
                <a:lnTo>
                  <a:pt x="383" y="1130"/>
                </a:lnTo>
                <a:lnTo>
                  <a:pt x="384" y="1133"/>
                </a:lnTo>
                <a:lnTo>
                  <a:pt x="384" y="1164"/>
                </a:lnTo>
                <a:lnTo>
                  <a:pt x="383" y="1177"/>
                </a:lnTo>
                <a:lnTo>
                  <a:pt x="381" y="1183"/>
                </a:lnTo>
                <a:lnTo>
                  <a:pt x="377" y="1188"/>
                </a:lnTo>
                <a:lnTo>
                  <a:pt x="377" y="1195"/>
                </a:lnTo>
                <a:lnTo>
                  <a:pt x="357" y="1195"/>
                </a:lnTo>
                <a:lnTo>
                  <a:pt x="355" y="1191"/>
                </a:lnTo>
                <a:lnTo>
                  <a:pt x="354" y="1189"/>
                </a:lnTo>
                <a:lnTo>
                  <a:pt x="350" y="1191"/>
                </a:lnTo>
                <a:lnTo>
                  <a:pt x="350" y="1195"/>
                </a:lnTo>
                <a:lnTo>
                  <a:pt x="347" y="1200"/>
                </a:lnTo>
                <a:lnTo>
                  <a:pt x="343" y="1205"/>
                </a:lnTo>
                <a:lnTo>
                  <a:pt x="337" y="1208"/>
                </a:lnTo>
                <a:lnTo>
                  <a:pt x="330" y="1208"/>
                </a:lnTo>
                <a:lnTo>
                  <a:pt x="325" y="1217"/>
                </a:lnTo>
                <a:lnTo>
                  <a:pt x="319" y="1222"/>
                </a:lnTo>
                <a:lnTo>
                  <a:pt x="314" y="1229"/>
                </a:lnTo>
                <a:lnTo>
                  <a:pt x="306" y="1234"/>
                </a:lnTo>
                <a:lnTo>
                  <a:pt x="291" y="1241"/>
                </a:lnTo>
                <a:lnTo>
                  <a:pt x="275" y="1249"/>
                </a:lnTo>
                <a:lnTo>
                  <a:pt x="273" y="1254"/>
                </a:lnTo>
                <a:lnTo>
                  <a:pt x="272" y="1258"/>
                </a:lnTo>
                <a:lnTo>
                  <a:pt x="265" y="1263"/>
                </a:lnTo>
                <a:lnTo>
                  <a:pt x="258" y="1268"/>
                </a:lnTo>
                <a:lnTo>
                  <a:pt x="256" y="1271"/>
                </a:lnTo>
                <a:lnTo>
                  <a:pt x="255" y="1276"/>
                </a:lnTo>
                <a:lnTo>
                  <a:pt x="255" y="1283"/>
                </a:lnTo>
                <a:lnTo>
                  <a:pt x="255" y="1290"/>
                </a:lnTo>
                <a:lnTo>
                  <a:pt x="256" y="1295"/>
                </a:lnTo>
                <a:lnTo>
                  <a:pt x="260" y="1299"/>
                </a:lnTo>
                <a:lnTo>
                  <a:pt x="267" y="1305"/>
                </a:lnTo>
                <a:lnTo>
                  <a:pt x="275" y="1311"/>
                </a:lnTo>
                <a:lnTo>
                  <a:pt x="270" y="1319"/>
                </a:lnTo>
                <a:lnTo>
                  <a:pt x="262" y="1328"/>
                </a:lnTo>
                <a:lnTo>
                  <a:pt x="250" y="1335"/>
                </a:lnTo>
                <a:lnTo>
                  <a:pt x="238" y="1340"/>
                </a:lnTo>
                <a:lnTo>
                  <a:pt x="224" y="1343"/>
                </a:lnTo>
                <a:lnTo>
                  <a:pt x="209" y="1345"/>
                </a:lnTo>
                <a:lnTo>
                  <a:pt x="195" y="1345"/>
                </a:lnTo>
                <a:lnTo>
                  <a:pt x="180" y="1345"/>
                </a:lnTo>
                <a:lnTo>
                  <a:pt x="173" y="1345"/>
                </a:lnTo>
                <a:lnTo>
                  <a:pt x="166" y="1345"/>
                </a:lnTo>
                <a:lnTo>
                  <a:pt x="166" y="1338"/>
                </a:lnTo>
                <a:lnTo>
                  <a:pt x="161" y="1338"/>
                </a:lnTo>
                <a:lnTo>
                  <a:pt x="156" y="1338"/>
                </a:lnTo>
                <a:lnTo>
                  <a:pt x="151" y="1338"/>
                </a:lnTo>
                <a:lnTo>
                  <a:pt x="146" y="1338"/>
                </a:lnTo>
                <a:lnTo>
                  <a:pt x="134" y="1333"/>
                </a:lnTo>
                <a:lnTo>
                  <a:pt x="129" y="1329"/>
                </a:lnTo>
                <a:lnTo>
                  <a:pt x="125" y="1324"/>
                </a:lnTo>
                <a:lnTo>
                  <a:pt x="118" y="1324"/>
                </a:lnTo>
                <a:lnTo>
                  <a:pt x="118" y="1326"/>
                </a:lnTo>
                <a:lnTo>
                  <a:pt x="113" y="1326"/>
                </a:lnTo>
                <a:lnTo>
                  <a:pt x="106" y="1333"/>
                </a:lnTo>
                <a:lnTo>
                  <a:pt x="105" y="1333"/>
                </a:lnTo>
                <a:lnTo>
                  <a:pt x="100" y="1338"/>
                </a:lnTo>
                <a:lnTo>
                  <a:pt x="96" y="1345"/>
                </a:lnTo>
                <a:lnTo>
                  <a:pt x="96" y="1348"/>
                </a:lnTo>
                <a:lnTo>
                  <a:pt x="94" y="1353"/>
                </a:lnTo>
                <a:lnTo>
                  <a:pt x="91" y="1358"/>
                </a:lnTo>
                <a:lnTo>
                  <a:pt x="84" y="1362"/>
                </a:lnTo>
                <a:lnTo>
                  <a:pt x="72" y="1365"/>
                </a:lnTo>
                <a:lnTo>
                  <a:pt x="64" y="1369"/>
                </a:lnTo>
                <a:lnTo>
                  <a:pt x="55" y="1374"/>
                </a:lnTo>
                <a:lnTo>
                  <a:pt x="48" y="1379"/>
                </a:lnTo>
                <a:lnTo>
                  <a:pt x="43" y="1386"/>
                </a:lnTo>
                <a:lnTo>
                  <a:pt x="50" y="1389"/>
                </a:lnTo>
                <a:lnTo>
                  <a:pt x="55" y="1394"/>
                </a:lnTo>
                <a:lnTo>
                  <a:pt x="57" y="1403"/>
                </a:lnTo>
                <a:lnTo>
                  <a:pt x="57" y="1413"/>
                </a:lnTo>
                <a:lnTo>
                  <a:pt x="64" y="1427"/>
                </a:lnTo>
                <a:lnTo>
                  <a:pt x="70" y="1440"/>
                </a:lnTo>
                <a:lnTo>
                  <a:pt x="70" y="1468"/>
                </a:lnTo>
                <a:lnTo>
                  <a:pt x="74" y="1468"/>
                </a:lnTo>
                <a:lnTo>
                  <a:pt x="76" y="1469"/>
                </a:lnTo>
                <a:lnTo>
                  <a:pt x="76" y="1473"/>
                </a:lnTo>
                <a:lnTo>
                  <a:pt x="77" y="1474"/>
                </a:lnTo>
                <a:lnTo>
                  <a:pt x="81" y="1474"/>
                </a:lnTo>
                <a:lnTo>
                  <a:pt x="84" y="1474"/>
                </a:lnTo>
                <a:lnTo>
                  <a:pt x="84" y="1480"/>
                </a:lnTo>
                <a:lnTo>
                  <a:pt x="84" y="1485"/>
                </a:lnTo>
                <a:lnTo>
                  <a:pt x="84" y="1490"/>
                </a:lnTo>
                <a:lnTo>
                  <a:pt x="84" y="1495"/>
                </a:lnTo>
                <a:lnTo>
                  <a:pt x="88" y="1495"/>
                </a:lnTo>
                <a:lnTo>
                  <a:pt x="91" y="1495"/>
                </a:lnTo>
                <a:lnTo>
                  <a:pt x="91" y="1497"/>
                </a:lnTo>
                <a:lnTo>
                  <a:pt x="91" y="1502"/>
                </a:lnTo>
                <a:lnTo>
                  <a:pt x="91" y="1509"/>
                </a:lnTo>
                <a:lnTo>
                  <a:pt x="93" y="1510"/>
                </a:lnTo>
                <a:lnTo>
                  <a:pt x="94" y="1510"/>
                </a:lnTo>
                <a:lnTo>
                  <a:pt x="96" y="1512"/>
                </a:lnTo>
                <a:lnTo>
                  <a:pt x="98" y="1515"/>
                </a:lnTo>
                <a:lnTo>
                  <a:pt x="98" y="1522"/>
                </a:lnTo>
                <a:lnTo>
                  <a:pt x="98" y="1529"/>
                </a:lnTo>
                <a:lnTo>
                  <a:pt x="103" y="1532"/>
                </a:lnTo>
                <a:lnTo>
                  <a:pt x="108" y="1536"/>
                </a:lnTo>
                <a:lnTo>
                  <a:pt x="110" y="1543"/>
                </a:lnTo>
                <a:lnTo>
                  <a:pt x="111" y="1549"/>
                </a:lnTo>
                <a:lnTo>
                  <a:pt x="111" y="1584"/>
                </a:lnTo>
                <a:lnTo>
                  <a:pt x="106" y="1592"/>
                </a:lnTo>
                <a:lnTo>
                  <a:pt x="101" y="1599"/>
                </a:lnTo>
                <a:lnTo>
                  <a:pt x="88" y="1611"/>
                </a:lnTo>
                <a:lnTo>
                  <a:pt x="81" y="1618"/>
                </a:lnTo>
                <a:lnTo>
                  <a:pt x="76" y="1624"/>
                </a:lnTo>
                <a:lnTo>
                  <a:pt x="72" y="1635"/>
                </a:lnTo>
                <a:lnTo>
                  <a:pt x="70" y="1645"/>
                </a:lnTo>
                <a:lnTo>
                  <a:pt x="72" y="1648"/>
                </a:lnTo>
                <a:lnTo>
                  <a:pt x="76" y="1650"/>
                </a:lnTo>
                <a:lnTo>
                  <a:pt x="79" y="1652"/>
                </a:lnTo>
                <a:lnTo>
                  <a:pt x="84" y="1652"/>
                </a:lnTo>
                <a:lnTo>
                  <a:pt x="88" y="1653"/>
                </a:lnTo>
                <a:lnTo>
                  <a:pt x="89" y="1657"/>
                </a:lnTo>
                <a:lnTo>
                  <a:pt x="91" y="1660"/>
                </a:lnTo>
                <a:lnTo>
                  <a:pt x="91" y="1665"/>
                </a:lnTo>
                <a:lnTo>
                  <a:pt x="81" y="1665"/>
                </a:lnTo>
                <a:lnTo>
                  <a:pt x="72" y="1667"/>
                </a:lnTo>
                <a:lnTo>
                  <a:pt x="67" y="1672"/>
                </a:lnTo>
                <a:lnTo>
                  <a:pt x="64" y="1679"/>
                </a:lnTo>
                <a:lnTo>
                  <a:pt x="55" y="1681"/>
                </a:lnTo>
                <a:lnTo>
                  <a:pt x="52" y="1682"/>
                </a:lnTo>
                <a:lnTo>
                  <a:pt x="50" y="1686"/>
                </a:lnTo>
                <a:lnTo>
                  <a:pt x="43" y="1688"/>
                </a:lnTo>
                <a:lnTo>
                  <a:pt x="36" y="1689"/>
                </a:lnTo>
                <a:lnTo>
                  <a:pt x="24" y="1694"/>
                </a:lnTo>
                <a:lnTo>
                  <a:pt x="14" y="1701"/>
                </a:lnTo>
                <a:lnTo>
                  <a:pt x="2" y="1706"/>
                </a:lnTo>
                <a:lnTo>
                  <a:pt x="0" y="1717"/>
                </a:lnTo>
                <a:lnTo>
                  <a:pt x="2" y="1723"/>
                </a:lnTo>
                <a:lnTo>
                  <a:pt x="4" y="1739"/>
                </a:lnTo>
                <a:lnTo>
                  <a:pt x="9" y="1751"/>
                </a:lnTo>
                <a:lnTo>
                  <a:pt x="16" y="1761"/>
                </a:lnTo>
                <a:lnTo>
                  <a:pt x="29" y="1761"/>
                </a:lnTo>
                <a:lnTo>
                  <a:pt x="31" y="1769"/>
                </a:lnTo>
                <a:lnTo>
                  <a:pt x="33" y="1773"/>
                </a:lnTo>
                <a:lnTo>
                  <a:pt x="36" y="1775"/>
                </a:lnTo>
                <a:lnTo>
                  <a:pt x="38" y="1781"/>
                </a:lnTo>
                <a:lnTo>
                  <a:pt x="41" y="1786"/>
                </a:lnTo>
                <a:lnTo>
                  <a:pt x="43" y="1793"/>
                </a:lnTo>
                <a:lnTo>
                  <a:pt x="43" y="1802"/>
                </a:lnTo>
                <a:lnTo>
                  <a:pt x="43" y="1805"/>
                </a:lnTo>
                <a:lnTo>
                  <a:pt x="41" y="1807"/>
                </a:lnTo>
                <a:lnTo>
                  <a:pt x="38" y="1807"/>
                </a:lnTo>
                <a:lnTo>
                  <a:pt x="35" y="1807"/>
                </a:lnTo>
                <a:lnTo>
                  <a:pt x="29" y="1809"/>
                </a:lnTo>
                <a:lnTo>
                  <a:pt x="24" y="1812"/>
                </a:lnTo>
                <a:lnTo>
                  <a:pt x="23" y="1815"/>
                </a:lnTo>
                <a:lnTo>
                  <a:pt x="21" y="1821"/>
                </a:lnTo>
                <a:lnTo>
                  <a:pt x="19" y="1822"/>
                </a:lnTo>
                <a:lnTo>
                  <a:pt x="16" y="1822"/>
                </a:lnTo>
                <a:lnTo>
                  <a:pt x="16" y="1836"/>
                </a:lnTo>
                <a:lnTo>
                  <a:pt x="19" y="1838"/>
                </a:lnTo>
                <a:lnTo>
                  <a:pt x="23" y="1839"/>
                </a:lnTo>
                <a:lnTo>
                  <a:pt x="26" y="1841"/>
                </a:lnTo>
                <a:lnTo>
                  <a:pt x="29" y="1843"/>
                </a:lnTo>
                <a:lnTo>
                  <a:pt x="35" y="1845"/>
                </a:lnTo>
                <a:lnTo>
                  <a:pt x="36" y="1846"/>
                </a:lnTo>
                <a:lnTo>
                  <a:pt x="36" y="1850"/>
                </a:lnTo>
                <a:lnTo>
                  <a:pt x="41" y="1851"/>
                </a:lnTo>
                <a:lnTo>
                  <a:pt x="43" y="1853"/>
                </a:lnTo>
                <a:lnTo>
                  <a:pt x="43" y="1856"/>
                </a:lnTo>
                <a:lnTo>
                  <a:pt x="52" y="1858"/>
                </a:lnTo>
                <a:lnTo>
                  <a:pt x="55" y="1860"/>
                </a:lnTo>
                <a:lnTo>
                  <a:pt x="57" y="1863"/>
                </a:lnTo>
                <a:lnTo>
                  <a:pt x="62" y="1865"/>
                </a:lnTo>
                <a:lnTo>
                  <a:pt x="64" y="1867"/>
                </a:lnTo>
                <a:lnTo>
                  <a:pt x="64" y="1870"/>
                </a:lnTo>
                <a:lnTo>
                  <a:pt x="62" y="1880"/>
                </a:lnTo>
                <a:lnTo>
                  <a:pt x="64" y="1889"/>
                </a:lnTo>
                <a:lnTo>
                  <a:pt x="67" y="1896"/>
                </a:lnTo>
                <a:lnTo>
                  <a:pt x="70" y="1901"/>
                </a:lnTo>
                <a:lnTo>
                  <a:pt x="77" y="1911"/>
                </a:lnTo>
                <a:lnTo>
                  <a:pt x="82" y="1918"/>
                </a:lnTo>
                <a:lnTo>
                  <a:pt x="84" y="1925"/>
                </a:lnTo>
                <a:lnTo>
                  <a:pt x="82" y="1930"/>
                </a:lnTo>
                <a:lnTo>
                  <a:pt x="81" y="1932"/>
                </a:lnTo>
                <a:lnTo>
                  <a:pt x="76" y="1937"/>
                </a:lnTo>
                <a:lnTo>
                  <a:pt x="72" y="1938"/>
                </a:lnTo>
                <a:lnTo>
                  <a:pt x="70" y="1942"/>
                </a:lnTo>
                <a:lnTo>
                  <a:pt x="69" y="1947"/>
                </a:lnTo>
                <a:lnTo>
                  <a:pt x="70" y="1952"/>
                </a:lnTo>
                <a:lnTo>
                  <a:pt x="72" y="1955"/>
                </a:lnTo>
                <a:lnTo>
                  <a:pt x="74" y="1957"/>
                </a:lnTo>
                <a:lnTo>
                  <a:pt x="79" y="1961"/>
                </a:lnTo>
                <a:lnTo>
                  <a:pt x="86" y="1962"/>
                </a:lnTo>
                <a:lnTo>
                  <a:pt x="91" y="1966"/>
                </a:lnTo>
                <a:lnTo>
                  <a:pt x="91" y="1971"/>
                </a:lnTo>
                <a:lnTo>
                  <a:pt x="94" y="1973"/>
                </a:lnTo>
                <a:lnTo>
                  <a:pt x="100" y="1978"/>
                </a:lnTo>
                <a:lnTo>
                  <a:pt x="103" y="1979"/>
                </a:lnTo>
                <a:lnTo>
                  <a:pt x="105" y="1983"/>
                </a:lnTo>
                <a:lnTo>
                  <a:pt x="105" y="1988"/>
                </a:lnTo>
                <a:lnTo>
                  <a:pt x="105" y="1993"/>
                </a:lnTo>
                <a:lnTo>
                  <a:pt x="105" y="1998"/>
                </a:lnTo>
                <a:lnTo>
                  <a:pt x="103" y="2003"/>
                </a:lnTo>
                <a:lnTo>
                  <a:pt x="100" y="2012"/>
                </a:lnTo>
                <a:lnTo>
                  <a:pt x="96" y="2020"/>
                </a:lnTo>
                <a:lnTo>
                  <a:pt x="96" y="2027"/>
                </a:lnTo>
                <a:lnTo>
                  <a:pt x="98" y="2034"/>
                </a:lnTo>
                <a:lnTo>
                  <a:pt x="103" y="2037"/>
                </a:lnTo>
                <a:lnTo>
                  <a:pt x="108" y="2041"/>
                </a:lnTo>
                <a:lnTo>
                  <a:pt x="110" y="2048"/>
                </a:lnTo>
                <a:lnTo>
                  <a:pt x="111" y="2054"/>
                </a:lnTo>
                <a:lnTo>
                  <a:pt x="125" y="2054"/>
                </a:lnTo>
                <a:lnTo>
                  <a:pt x="122" y="2061"/>
                </a:lnTo>
                <a:lnTo>
                  <a:pt x="117" y="2066"/>
                </a:lnTo>
                <a:lnTo>
                  <a:pt x="111" y="2071"/>
                </a:lnTo>
                <a:lnTo>
                  <a:pt x="105" y="2075"/>
                </a:lnTo>
                <a:lnTo>
                  <a:pt x="91" y="2082"/>
                </a:lnTo>
                <a:lnTo>
                  <a:pt x="77" y="2088"/>
                </a:lnTo>
                <a:lnTo>
                  <a:pt x="77" y="2094"/>
                </a:lnTo>
                <a:lnTo>
                  <a:pt x="76" y="2097"/>
                </a:lnTo>
                <a:lnTo>
                  <a:pt x="72" y="2099"/>
                </a:lnTo>
                <a:lnTo>
                  <a:pt x="69" y="2100"/>
                </a:lnTo>
                <a:lnTo>
                  <a:pt x="60" y="2102"/>
                </a:lnTo>
                <a:lnTo>
                  <a:pt x="58" y="2106"/>
                </a:lnTo>
                <a:lnTo>
                  <a:pt x="57" y="2109"/>
                </a:lnTo>
                <a:lnTo>
                  <a:pt x="52" y="2112"/>
                </a:lnTo>
                <a:lnTo>
                  <a:pt x="45" y="2114"/>
                </a:lnTo>
                <a:lnTo>
                  <a:pt x="40" y="2117"/>
                </a:lnTo>
                <a:lnTo>
                  <a:pt x="36" y="2119"/>
                </a:lnTo>
                <a:lnTo>
                  <a:pt x="36" y="2123"/>
                </a:lnTo>
                <a:lnTo>
                  <a:pt x="36" y="2126"/>
                </a:lnTo>
                <a:lnTo>
                  <a:pt x="35" y="2128"/>
                </a:lnTo>
                <a:lnTo>
                  <a:pt x="29" y="2129"/>
                </a:lnTo>
                <a:lnTo>
                  <a:pt x="23" y="2129"/>
                </a:lnTo>
                <a:lnTo>
                  <a:pt x="21" y="2143"/>
                </a:lnTo>
                <a:lnTo>
                  <a:pt x="19" y="2148"/>
                </a:lnTo>
                <a:lnTo>
                  <a:pt x="17" y="2150"/>
                </a:lnTo>
                <a:lnTo>
                  <a:pt x="16" y="2150"/>
                </a:lnTo>
                <a:lnTo>
                  <a:pt x="16" y="2155"/>
                </a:lnTo>
                <a:lnTo>
                  <a:pt x="17" y="2160"/>
                </a:lnTo>
                <a:lnTo>
                  <a:pt x="21" y="2169"/>
                </a:lnTo>
                <a:lnTo>
                  <a:pt x="24" y="2177"/>
                </a:lnTo>
                <a:lnTo>
                  <a:pt x="24" y="2184"/>
                </a:lnTo>
                <a:lnTo>
                  <a:pt x="23" y="2191"/>
                </a:lnTo>
                <a:lnTo>
                  <a:pt x="28" y="2192"/>
                </a:lnTo>
                <a:lnTo>
                  <a:pt x="31" y="2194"/>
                </a:lnTo>
                <a:lnTo>
                  <a:pt x="35" y="2199"/>
                </a:lnTo>
                <a:lnTo>
                  <a:pt x="36" y="2204"/>
                </a:lnTo>
                <a:lnTo>
                  <a:pt x="36" y="2218"/>
                </a:lnTo>
                <a:lnTo>
                  <a:pt x="36" y="2232"/>
                </a:lnTo>
                <a:lnTo>
                  <a:pt x="40" y="2232"/>
                </a:lnTo>
                <a:lnTo>
                  <a:pt x="43" y="2233"/>
                </a:lnTo>
                <a:lnTo>
                  <a:pt x="47" y="2239"/>
                </a:lnTo>
                <a:lnTo>
                  <a:pt x="47" y="2245"/>
                </a:lnTo>
                <a:lnTo>
                  <a:pt x="50" y="2252"/>
                </a:lnTo>
                <a:lnTo>
                  <a:pt x="53" y="2252"/>
                </a:lnTo>
                <a:lnTo>
                  <a:pt x="57" y="2252"/>
                </a:lnTo>
                <a:lnTo>
                  <a:pt x="57" y="2256"/>
                </a:lnTo>
                <a:lnTo>
                  <a:pt x="57" y="2259"/>
                </a:lnTo>
                <a:lnTo>
                  <a:pt x="60" y="2259"/>
                </a:lnTo>
                <a:lnTo>
                  <a:pt x="64" y="2259"/>
                </a:lnTo>
                <a:lnTo>
                  <a:pt x="64" y="2262"/>
                </a:lnTo>
                <a:lnTo>
                  <a:pt x="64" y="2266"/>
                </a:lnTo>
                <a:lnTo>
                  <a:pt x="64" y="2269"/>
                </a:lnTo>
                <a:lnTo>
                  <a:pt x="64" y="2273"/>
                </a:lnTo>
                <a:lnTo>
                  <a:pt x="67" y="2274"/>
                </a:lnTo>
                <a:lnTo>
                  <a:pt x="70" y="2276"/>
                </a:lnTo>
                <a:lnTo>
                  <a:pt x="74" y="2278"/>
                </a:lnTo>
                <a:lnTo>
                  <a:pt x="77" y="2279"/>
                </a:lnTo>
                <a:lnTo>
                  <a:pt x="82" y="2281"/>
                </a:lnTo>
                <a:lnTo>
                  <a:pt x="84" y="2283"/>
                </a:lnTo>
                <a:lnTo>
                  <a:pt x="84" y="2286"/>
                </a:lnTo>
                <a:lnTo>
                  <a:pt x="89" y="2288"/>
                </a:lnTo>
                <a:lnTo>
                  <a:pt x="91" y="2290"/>
                </a:lnTo>
                <a:lnTo>
                  <a:pt x="91" y="2293"/>
                </a:lnTo>
                <a:lnTo>
                  <a:pt x="98" y="2291"/>
                </a:lnTo>
                <a:lnTo>
                  <a:pt x="101" y="2293"/>
                </a:lnTo>
                <a:lnTo>
                  <a:pt x="105" y="2295"/>
                </a:lnTo>
                <a:lnTo>
                  <a:pt x="105" y="2300"/>
                </a:lnTo>
                <a:lnTo>
                  <a:pt x="105" y="2310"/>
                </a:lnTo>
                <a:lnTo>
                  <a:pt x="105" y="2320"/>
                </a:lnTo>
                <a:lnTo>
                  <a:pt x="105" y="2327"/>
                </a:lnTo>
                <a:lnTo>
                  <a:pt x="103" y="2332"/>
                </a:lnTo>
                <a:lnTo>
                  <a:pt x="101" y="2334"/>
                </a:lnTo>
                <a:lnTo>
                  <a:pt x="96" y="2339"/>
                </a:lnTo>
                <a:lnTo>
                  <a:pt x="93" y="2341"/>
                </a:lnTo>
                <a:lnTo>
                  <a:pt x="91" y="2344"/>
                </a:lnTo>
                <a:lnTo>
                  <a:pt x="89" y="2349"/>
                </a:lnTo>
                <a:lnTo>
                  <a:pt x="91" y="2355"/>
                </a:lnTo>
                <a:lnTo>
                  <a:pt x="93" y="2361"/>
                </a:lnTo>
                <a:lnTo>
                  <a:pt x="91" y="2365"/>
                </a:lnTo>
                <a:lnTo>
                  <a:pt x="88" y="2367"/>
                </a:lnTo>
                <a:lnTo>
                  <a:pt x="84" y="2368"/>
                </a:lnTo>
                <a:lnTo>
                  <a:pt x="81" y="2370"/>
                </a:lnTo>
                <a:lnTo>
                  <a:pt x="77" y="2372"/>
                </a:lnTo>
                <a:lnTo>
                  <a:pt x="76" y="2375"/>
                </a:lnTo>
                <a:lnTo>
                  <a:pt x="77" y="2382"/>
                </a:lnTo>
                <a:lnTo>
                  <a:pt x="69" y="2387"/>
                </a:lnTo>
                <a:lnTo>
                  <a:pt x="62" y="2394"/>
                </a:lnTo>
                <a:lnTo>
                  <a:pt x="58" y="2397"/>
                </a:lnTo>
                <a:lnTo>
                  <a:pt x="57" y="2402"/>
                </a:lnTo>
                <a:lnTo>
                  <a:pt x="57" y="2409"/>
                </a:lnTo>
                <a:lnTo>
                  <a:pt x="57" y="2416"/>
                </a:lnTo>
                <a:lnTo>
                  <a:pt x="50" y="2416"/>
                </a:lnTo>
                <a:lnTo>
                  <a:pt x="52" y="2423"/>
                </a:lnTo>
                <a:lnTo>
                  <a:pt x="53" y="2430"/>
                </a:lnTo>
                <a:lnTo>
                  <a:pt x="58" y="2442"/>
                </a:lnTo>
                <a:lnTo>
                  <a:pt x="65" y="2452"/>
                </a:lnTo>
                <a:lnTo>
                  <a:pt x="70" y="2464"/>
                </a:lnTo>
                <a:lnTo>
                  <a:pt x="72" y="2469"/>
                </a:lnTo>
                <a:lnTo>
                  <a:pt x="74" y="2472"/>
                </a:lnTo>
                <a:lnTo>
                  <a:pt x="81" y="2477"/>
                </a:lnTo>
                <a:lnTo>
                  <a:pt x="88" y="2483"/>
                </a:lnTo>
                <a:lnTo>
                  <a:pt x="89" y="2486"/>
                </a:lnTo>
                <a:lnTo>
                  <a:pt x="91" y="2491"/>
                </a:lnTo>
                <a:lnTo>
                  <a:pt x="94" y="2493"/>
                </a:lnTo>
                <a:lnTo>
                  <a:pt x="98" y="2495"/>
                </a:lnTo>
                <a:lnTo>
                  <a:pt x="100" y="2503"/>
                </a:lnTo>
                <a:lnTo>
                  <a:pt x="101" y="2506"/>
                </a:lnTo>
                <a:lnTo>
                  <a:pt x="103" y="2510"/>
                </a:lnTo>
                <a:lnTo>
                  <a:pt x="106" y="2512"/>
                </a:lnTo>
                <a:lnTo>
                  <a:pt x="111" y="2512"/>
                </a:lnTo>
                <a:lnTo>
                  <a:pt x="110" y="2518"/>
                </a:lnTo>
                <a:lnTo>
                  <a:pt x="111" y="2524"/>
                </a:lnTo>
                <a:lnTo>
                  <a:pt x="115" y="2532"/>
                </a:lnTo>
                <a:lnTo>
                  <a:pt x="118" y="2541"/>
                </a:lnTo>
                <a:lnTo>
                  <a:pt x="118" y="2546"/>
                </a:lnTo>
                <a:lnTo>
                  <a:pt x="118" y="2553"/>
                </a:lnTo>
                <a:lnTo>
                  <a:pt x="122" y="2561"/>
                </a:lnTo>
                <a:lnTo>
                  <a:pt x="129" y="2566"/>
                </a:lnTo>
                <a:lnTo>
                  <a:pt x="134" y="2573"/>
                </a:lnTo>
                <a:lnTo>
                  <a:pt x="140" y="2578"/>
                </a:lnTo>
                <a:lnTo>
                  <a:pt x="158" y="2585"/>
                </a:lnTo>
                <a:lnTo>
                  <a:pt x="173" y="2593"/>
                </a:lnTo>
                <a:lnTo>
                  <a:pt x="180" y="2593"/>
                </a:lnTo>
                <a:lnTo>
                  <a:pt x="186" y="2592"/>
                </a:lnTo>
                <a:lnTo>
                  <a:pt x="198" y="2588"/>
                </a:lnTo>
                <a:lnTo>
                  <a:pt x="210" y="2585"/>
                </a:lnTo>
                <a:lnTo>
                  <a:pt x="219" y="2585"/>
                </a:lnTo>
                <a:lnTo>
                  <a:pt x="227" y="2587"/>
                </a:lnTo>
                <a:lnTo>
                  <a:pt x="226" y="2593"/>
                </a:lnTo>
                <a:lnTo>
                  <a:pt x="226" y="2599"/>
                </a:lnTo>
                <a:lnTo>
                  <a:pt x="229" y="2604"/>
                </a:lnTo>
                <a:lnTo>
                  <a:pt x="231" y="2607"/>
                </a:lnTo>
                <a:lnTo>
                  <a:pt x="236" y="2612"/>
                </a:lnTo>
                <a:lnTo>
                  <a:pt x="239" y="2617"/>
                </a:lnTo>
                <a:lnTo>
                  <a:pt x="241" y="2621"/>
                </a:lnTo>
                <a:lnTo>
                  <a:pt x="255" y="2621"/>
                </a:lnTo>
                <a:lnTo>
                  <a:pt x="265" y="2621"/>
                </a:lnTo>
                <a:lnTo>
                  <a:pt x="273" y="2621"/>
                </a:lnTo>
                <a:lnTo>
                  <a:pt x="287" y="2626"/>
                </a:lnTo>
                <a:lnTo>
                  <a:pt x="301" y="2631"/>
                </a:lnTo>
                <a:lnTo>
                  <a:pt x="308" y="2633"/>
                </a:lnTo>
                <a:lnTo>
                  <a:pt x="316" y="2634"/>
                </a:lnTo>
                <a:lnTo>
                  <a:pt x="337" y="2621"/>
                </a:lnTo>
                <a:lnTo>
                  <a:pt x="357" y="2607"/>
                </a:lnTo>
                <a:lnTo>
                  <a:pt x="359" y="2612"/>
                </a:lnTo>
                <a:lnTo>
                  <a:pt x="362" y="2616"/>
                </a:lnTo>
                <a:lnTo>
                  <a:pt x="366" y="2619"/>
                </a:lnTo>
                <a:lnTo>
                  <a:pt x="371" y="2621"/>
                </a:lnTo>
                <a:lnTo>
                  <a:pt x="374" y="2621"/>
                </a:lnTo>
                <a:lnTo>
                  <a:pt x="376" y="2622"/>
                </a:lnTo>
                <a:lnTo>
                  <a:pt x="376" y="2626"/>
                </a:lnTo>
                <a:lnTo>
                  <a:pt x="377" y="2628"/>
                </a:lnTo>
                <a:lnTo>
                  <a:pt x="381" y="2628"/>
                </a:lnTo>
                <a:lnTo>
                  <a:pt x="384" y="2628"/>
                </a:lnTo>
                <a:lnTo>
                  <a:pt x="384" y="2631"/>
                </a:lnTo>
                <a:lnTo>
                  <a:pt x="384" y="2634"/>
                </a:lnTo>
                <a:lnTo>
                  <a:pt x="388" y="2634"/>
                </a:lnTo>
                <a:lnTo>
                  <a:pt x="391" y="2634"/>
                </a:lnTo>
                <a:lnTo>
                  <a:pt x="395" y="2634"/>
                </a:lnTo>
                <a:lnTo>
                  <a:pt x="398" y="2634"/>
                </a:lnTo>
                <a:lnTo>
                  <a:pt x="400" y="2639"/>
                </a:lnTo>
                <a:lnTo>
                  <a:pt x="401" y="2641"/>
                </a:lnTo>
                <a:lnTo>
                  <a:pt x="405" y="2641"/>
                </a:lnTo>
                <a:lnTo>
                  <a:pt x="412" y="2641"/>
                </a:lnTo>
                <a:lnTo>
                  <a:pt x="418" y="2639"/>
                </a:lnTo>
                <a:lnTo>
                  <a:pt x="424" y="2636"/>
                </a:lnTo>
                <a:lnTo>
                  <a:pt x="430" y="2634"/>
                </a:lnTo>
                <a:lnTo>
                  <a:pt x="439" y="2634"/>
                </a:lnTo>
                <a:lnTo>
                  <a:pt x="441" y="2638"/>
                </a:lnTo>
                <a:lnTo>
                  <a:pt x="444" y="2639"/>
                </a:lnTo>
                <a:lnTo>
                  <a:pt x="447" y="2641"/>
                </a:lnTo>
                <a:lnTo>
                  <a:pt x="452" y="2641"/>
                </a:lnTo>
                <a:lnTo>
                  <a:pt x="458" y="2643"/>
                </a:lnTo>
                <a:lnTo>
                  <a:pt x="461" y="2646"/>
                </a:lnTo>
                <a:lnTo>
                  <a:pt x="466" y="2648"/>
                </a:lnTo>
                <a:lnTo>
                  <a:pt x="473" y="2648"/>
                </a:lnTo>
                <a:lnTo>
                  <a:pt x="514" y="2648"/>
                </a:lnTo>
                <a:lnTo>
                  <a:pt x="516" y="2655"/>
                </a:lnTo>
                <a:lnTo>
                  <a:pt x="519" y="2658"/>
                </a:lnTo>
                <a:lnTo>
                  <a:pt x="521" y="2663"/>
                </a:lnTo>
                <a:lnTo>
                  <a:pt x="521" y="2668"/>
                </a:lnTo>
                <a:lnTo>
                  <a:pt x="528" y="2667"/>
                </a:lnTo>
                <a:lnTo>
                  <a:pt x="534" y="2667"/>
                </a:lnTo>
                <a:lnTo>
                  <a:pt x="543" y="2670"/>
                </a:lnTo>
                <a:lnTo>
                  <a:pt x="551" y="2674"/>
                </a:lnTo>
                <a:lnTo>
                  <a:pt x="557" y="2675"/>
                </a:lnTo>
                <a:lnTo>
                  <a:pt x="562" y="2675"/>
                </a:lnTo>
                <a:lnTo>
                  <a:pt x="562" y="2679"/>
                </a:lnTo>
                <a:lnTo>
                  <a:pt x="563" y="2680"/>
                </a:lnTo>
                <a:lnTo>
                  <a:pt x="569" y="2682"/>
                </a:lnTo>
                <a:lnTo>
                  <a:pt x="572" y="2686"/>
                </a:lnTo>
                <a:lnTo>
                  <a:pt x="574" y="2687"/>
                </a:lnTo>
                <a:lnTo>
                  <a:pt x="575" y="2689"/>
                </a:lnTo>
                <a:lnTo>
                  <a:pt x="580" y="2691"/>
                </a:lnTo>
                <a:lnTo>
                  <a:pt x="584" y="2694"/>
                </a:lnTo>
                <a:lnTo>
                  <a:pt x="589" y="2696"/>
                </a:lnTo>
                <a:lnTo>
                  <a:pt x="596" y="2696"/>
                </a:lnTo>
                <a:lnTo>
                  <a:pt x="596" y="2704"/>
                </a:lnTo>
                <a:lnTo>
                  <a:pt x="592" y="2711"/>
                </a:lnTo>
                <a:lnTo>
                  <a:pt x="587" y="2716"/>
                </a:lnTo>
                <a:lnTo>
                  <a:pt x="582" y="2720"/>
                </a:lnTo>
                <a:lnTo>
                  <a:pt x="577" y="2723"/>
                </a:lnTo>
                <a:lnTo>
                  <a:pt x="572" y="2728"/>
                </a:lnTo>
                <a:lnTo>
                  <a:pt x="569" y="2735"/>
                </a:lnTo>
                <a:lnTo>
                  <a:pt x="569" y="2743"/>
                </a:lnTo>
                <a:lnTo>
                  <a:pt x="563" y="2745"/>
                </a:lnTo>
                <a:lnTo>
                  <a:pt x="558" y="2749"/>
                </a:lnTo>
                <a:lnTo>
                  <a:pt x="551" y="2757"/>
                </a:lnTo>
                <a:lnTo>
                  <a:pt x="546" y="2767"/>
                </a:lnTo>
                <a:lnTo>
                  <a:pt x="541" y="2778"/>
                </a:lnTo>
                <a:lnTo>
                  <a:pt x="541" y="2781"/>
                </a:lnTo>
                <a:lnTo>
                  <a:pt x="541" y="2784"/>
                </a:lnTo>
                <a:lnTo>
                  <a:pt x="538" y="2784"/>
                </a:lnTo>
                <a:lnTo>
                  <a:pt x="534" y="2784"/>
                </a:lnTo>
                <a:lnTo>
                  <a:pt x="534" y="2788"/>
                </a:lnTo>
                <a:lnTo>
                  <a:pt x="534" y="2791"/>
                </a:lnTo>
                <a:lnTo>
                  <a:pt x="531" y="2791"/>
                </a:lnTo>
                <a:lnTo>
                  <a:pt x="528" y="2791"/>
                </a:lnTo>
                <a:lnTo>
                  <a:pt x="528" y="2795"/>
                </a:lnTo>
                <a:lnTo>
                  <a:pt x="528" y="2798"/>
                </a:lnTo>
                <a:lnTo>
                  <a:pt x="524" y="2798"/>
                </a:lnTo>
                <a:lnTo>
                  <a:pt x="521" y="2798"/>
                </a:lnTo>
                <a:lnTo>
                  <a:pt x="519" y="2801"/>
                </a:lnTo>
                <a:lnTo>
                  <a:pt x="519" y="2807"/>
                </a:lnTo>
                <a:lnTo>
                  <a:pt x="517" y="2810"/>
                </a:lnTo>
                <a:lnTo>
                  <a:pt x="516" y="2812"/>
                </a:lnTo>
                <a:lnTo>
                  <a:pt x="514" y="2812"/>
                </a:lnTo>
                <a:lnTo>
                  <a:pt x="512" y="2817"/>
                </a:lnTo>
                <a:lnTo>
                  <a:pt x="509" y="2820"/>
                </a:lnTo>
                <a:lnTo>
                  <a:pt x="504" y="2822"/>
                </a:lnTo>
                <a:lnTo>
                  <a:pt x="500" y="2825"/>
                </a:lnTo>
                <a:lnTo>
                  <a:pt x="500" y="2829"/>
                </a:lnTo>
                <a:lnTo>
                  <a:pt x="500" y="2832"/>
                </a:lnTo>
                <a:lnTo>
                  <a:pt x="497" y="2832"/>
                </a:lnTo>
                <a:lnTo>
                  <a:pt x="493" y="2832"/>
                </a:lnTo>
                <a:lnTo>
                  <a:pt x="490" y="2839"/>
                </a:lnTo>
                <a:lnTo>
                  <a:pt x="487" y="2846"/>
                </a:lnTo>
                <a:lnTo>
                  <a:pt x="483" y="2846"/>
                </a:lnTo>
                <a:lnTo>
                  <a:pt x="480" y="2846"/>
                </a:lnTo>
                <a:lnTo>
                  <a:pt x="480" y="2849"/>
                </a:lnTo>
                <a:lnTo>
                  <a:pt x="480" y="2853"/>
                </a:lnTo>
                <a:lnTo>
                  <a:pt x="480" y="2856"/>
                </a:lnTo>
                <a:lnTo>
                  <a:pt x="480" y="2859"/>
                </a:lnTo>
                <a:lnTo>
                  <a:pt x="476" y="2859"/>
                </a:lnTo>
                <a:lnTo>
                  <a:pt x="473" y="2859"/>
                </a:lnTo>
                <a:lnTo>
                  <a:pt x="473" y="2863"/>
                </a:lnTo>
                <a:lnTo>
                  <a:pt x="473" y="2866"/>
                </a:lnTo>
                <a:lnTo>
                  <a:pt x="470" y="2866"/>
                </a:lnTo>
                <a:lnTo>
                  <a:pt x="466" y="2866"/>
                </a:lnTo>
                <a:lnTo>
                  <a:pt x="464" y="2870"/>
                </a:lnTo>
                <a:lnTo>
                  <a:pt x="464" y="2875"/>
                </a:lnTo>
                <a:lnTo>
                  <a:pt x="463" y="2878"/>
                </a:lnTo>
                <a:lnTo>
                  <a:pt x="461" y="2880"/>
                </a:lnTo>
                <a:lnTo>
                  <a:pt x="459" y="2880"/>
                </a:lnTo>
                <a:lnTo>
                  <a:pt x="459" y="2895"/>
                </a:lnTo>
                <a:lnTo>
                  <a:pt x="459" y="2911"/>
                </a:lnTo>
                <a:lnTo>
                  <a:pt x="454" y="2936"/>
                </a:lnTo>
                <a:lnTo>
                  <a:pt x="449" y="2962"/>
                </a:lnTo>
                <a:lnTo>
                  <a:pt x="446" y="2989"/>
                </a:lnTo>
                <a:lnTo>
                  <a:pt x="441" y="2989"/>
                </a:lnTo>
                <a:lnTo>
                  <a:pt x="437" y="2991"/>
                </a:lnTo>
                <a:lnTo>
                  <a:pt x="435" y="2994"/>
                </a:lnTo>
                <a:lnTo>
                  <a:pt x="434" y="2998"/>
                </a:lnTo>
                <a:lnTo>
                  <a:pt x="432" y="3006"/>
                </a:lnTo>
                <a:lnTo>
                  <a:pt x="429" y="3008"/>
                </a:lnTo>
                <a:lnTo>
                  <a:pt x="425" y="3010"/>
                </a:lnTo>
                <a:lnTo>
                  <a:pt x="424" y="3015"/>
                </a:lnTo>
                <a:lnTo>
                  <a:pt x="420" y="3018"/>
                </a:lnTo>
                <a:lnTo>
                  <a:pt x="412" y="3023"/>
                </a:lnTo>
                <a:lnTo>
                  <a:pt x="412" y="3027"/>
                </a:lnTo>
                <a:lnTo>
                  <a:pt x="412" y="3030"/>
                </a:lnTo>
                <a:lnTo>
                  <a:pt x="412" y="3034"/>
                </a:lnTo>
                <a:lnTo>
                  <a:pt x="412" y="3037"/>
                </a:lnTo>
                <a:lnTo>
                  <a:pt x="408" y="3037"/>
                </a:lnTo>
                <a:lnTo>
                  <a:pt x="405" y="3037"/>
                </a:lnTo>
                <a:lnTo>
                  <a:pt x="405" y="3040"/>
                </a:lnTo>
                <a:lnTo>
                  <a:pt x="405" y="3044"/>
                </a:lnTo>
                <a:lnTo>
                  <a:pt x="405" y="3047"/>
                </a:lnTo>
                <a:lnTo>
                  <a:pt x="405" y="3051"/>
                </a:lnTo>
                <a:lnTo>
                  <a:pt x="401" y="3052"/>
                </a:lnTo>
                <a:lnTo>
                  <a:pt x="398" y="3054"/>
                </a:lnTo>
                <a:lnTo>
                  <a:pt x="393" y="3056"/>
                </a:lnTo>
                <a:lnTo>
                  <a:pt x="391" y="3057"/>
                </a:lnTo>
                <a:lnTo>
                  <a:pt x="389" y="3063"/>
                </a:lnTo>
                <a:lnTo>
                  <a:pt x="388" y="3066"/>
                </a:lnTo>
                <a:lnTo>
                  <a:pt x="381" y="3071"/>
                </a:lnTo>
                <a:lnTo>
                  <a:pt x="374" y="3076"/>
                </a:lnTo>
                <a:lnTo>
                  <a:pt x="372" y="3080"/>
                </a:lnTo>
                <a:lnTo>
                  <a:pt x="371" y="3085"/>
                </a:lnTo>
                <a:lnTo>
                  <a:pt x="372" y="3085"/>
                </a:lnTo>
                <a:lnTo>
                  <a:pt x="374" y="3086"/>
                </a:lnTo>
                <a:lnTo>
                  <a:pt x="376" y="3092"/>
                </a:lnTo>
                <a:lnTo>
                  <a:pt x="376" y="3095"/>
                </a:lnTo>
                <a:lnTo>
                  <a:pt x="374" y="3097"/>
                </a:lnTo>
                <a:lnTo>
                  <a:pt x="371" y="3098"/>
                </a:lnTo>
                <a:lnTo>
                  <a:pt x="369" y="3107"/>
                </a:lnTo>
                <a:lnTo>
                  <a:pt x="371" y="3114"/>
                </a:lnTo>
                <a:lnTo>
                  <a:pt x="374" y="3126"/>
                </a:lnTo>
                <a:lnTo>
                  <a:pt x="377" y="3138"/>
                </a:lnTo>
                <a:lnTo>
                  <a:pt x="377" y="3144"/>
                </a:lnTo>
                <a:lnTo>
                  <a:pt x="377" y="3153"/>
                </a:lnTo>
                <a:lnTo>
                  <a:pt x="371" y="3180"/>
                </a:lnTo>
                <a:lnTo>
                  <a:pt x="364" y="3208"/>
                </a:lnTo>
                <a:lnTo>
                  <a:pt x="364" y="3231"/>
                </a:lnTo>
                <a:lnTo>
                  <a:pt x="364" y="3242"/>
                </a:lnTo>
                <a:lnTo>
                  <a:pt x="364" y="3248"/>
                </a:lnTo>
                <a:lnTo>
                  <a:pt x="362" y="3255"/>
                </a:lnTo>
                <a:lnTo>
                  <a:pt x="359" y="3260"/>
                </a:lnTo>
                <a:lnTo>
                  <a:pt x="357" y="3267"/>
                </a:lnTo>
                <a:lnTo>
                  <a:pt x="357" y="3276"/>
                </a:lnTo>
                <a:lnTo>
                  <a:pt x="360" y="3281"/>
                </a:lnTo>
                <a:lnTo>
                  <a:pt x="362" y="3283"/>
                </a:lnTo>
                <a:lnTo>
                  <a:pt x="364" y="3283"/>
                </a:lnTo>
                <a:lnTo>
                  <a:pt x="362" y="3286"/>
                </a:lnTo>
                <a:lnTo>
                  <a:pt x="360" y="3288"/>
                </a:lnTo>
                <a:lnTo>
                  <a:pt x="359" y="3288"/>
                </a:lnTo>
                <a:lnTo>
                  <a:pt x="357" y="3289"/>
                </a:lnTo>
                <a:lnTo>
                  <a:pt x="355" y="3294"/>
                </a:lnTo>
                <a:lnTo>
                  <a:pt x="357" y="3300"/>
                </a:lnTo>
                <a:lnTo>
                  <a:pt x="357" y="3305"/>
                </a:lnTo>
                <a:lnTo>
                  <a:pt x="357" y="3310"/>
                </a:lnTo>
                <a:lnTo>
                  <a:pt x="362" y="3313"/>
                </a:lnTo>
                <a:lnTo>
                  <a:pt x="369" y="3315"/>
                </a:lnTo>
                <a:lnTo>
                  <a:pt x="384" y="3317"/>
                </a:lnTo>
                <a:lnTo>
                  <a:pt x="412" y="3323"/>
                </a:lnTo>
                <a:lnTo>
                  <a:pt x="425" y="3325"/>
                </a:lnTo>
                <a:lnTo>
                  <a:pt x="439" y="3323"/>
                </a:lnTo>
                <a:lnTo>
                  <a:pt x="439" y="3320"/>
                </a:lnTo>
                <a:lnTo>
                  <a:pt x="441" y="3318"/>
                </a:lnTo>
                <a:lnTo>
                  <a:pt x="446" y="3317"/>
                </a:lnTo>
                <a:lnTo>
                  <a:pt x="459" y="3317"/>
                </a:lnTo>
                <a:lnTo>
                  <a:pt x="488" y="3315"/>
                </a:lnTo>
                <a:lnTo>
                  <a:pt x="516" y="3315"/>
                </a:lnTo>
                <a:lnTo>
                  <a:pt x="541" y="3313"/>
                </a:lnTo>
                <a:lnTo>
                  <a:pt x="562" y="3310"/>
                </a:lnTo>
                <a:lnTo>
                  <a:pt x="570" y="3308"/>
                </a:lnTo>
                <a:lnTo>
                  <a:pt x="577" y="3310"/>
                </a:lnTo>
                <a:lnTo>
                  <a:pt x="582" y="3313"/>
                </a:lnTo>
                <a:lnTo>
                  <a:pt x="586" y="3317"/>
                </a:lnTo>
                <a:lnTo>
                  <a:pt x="589" y="3320"/>
                </a:lnTo>
                <a:lnTo>
                  <a:pt x="594" y="3323"/>
                </a:lnTo>
                <a:lnTo>
                  <a:pt x="601" y="3325"/>
                </a:lnTo>
                <a:lnTo>
                  <a:pt x="610" y="3323"/>
                </a:lnTo>
                <a:lnTo>
                  <a:pt x="611" y="3320"/>
                </a:lnTo>
                <a:lnTo>
                  <a:pt x="615" y="3318"/>
                </a:lnTo>
                <a:lnTo>
                  <a:pt x="618" y="3317"/>
                </a:lnTo>
                <a:lnTo>
                  <a:pt x="623" y="3317"/>
                </a:lnTo>
                <a:lnTo>
                  <a:pt x="627" y="3317"/>
                </a:lnTo>
                <a:lnTo>
                  <a:pt x="630" y="3313"/>
                </a:lnTo>
                <a:lnTo>
                  <a:pt x="633" y="3312"/>
                </a:lnTo>
                <a:lnTo>
                  <a:pt x="637" y="3310"/>
                </a:lnTo>
                <a:lnTo>
                  <a:pt x="642" y="3308"/>
                </a:lnTo>
                <a:lnTo>
                  <a:pt x="645" y="3305"/>
                </a:lnTo>
                <a:lnTo>
                  <a:pt x="651" y="3296"/>
                </a:lnTo>
                <a:lnTo>
                  <a:pt x="652" y="3296"/>
                </a:lnTo>
                <a:lnTo>
                  <a:pt x="657" y="3296"/>
                </a:lnTo>
                <a:lnTo>
                  <a:pt x="661" y="3296"/>
                </a:lnTo>
                <a:lnTo>
                  <a:pt x="664" y="3296"/>
                </a:lnTo>
                <a:lnTo>
                  <a:pt x="664" y="3293"/>
                </a:lnTo>
                <a:lnTo>
                  <a:pt x="661" y="3288"/>
                </a:lnTo>
                <a:lnTo>
                  <a:pt x="659" y="3283"/>
                </a:lnTo>
                <a:lnTo>
                  <a:pt x="664" y="3276"/>
                </a:lnTo>
                <a:lnTo>
                  <a:pt x="664" y="3269"/>
                </a:lnTo>
                <a:lnTo>
                  <a:pt x="659" y="3269"/>
                </a:lnTo>
                <a:lnTo>
                  <a:pt x="656" y="3269"/>
                </a:lnTo>
                <a:lnTo>
                  <a:pt x="645" y="3269"/>
                </a:lnTo>
                <a:lnTo>
                  <a:pt x="642" y="3269"/>
                </a:lnTo>
                <a:lnTo>
                  <a:pt x="642" y="3271"/>
                </a:lnTo>
                <a:lnTo>
                  <a:pt x="639" y="3271"/>
                </a:lnTo>
                <a:lnTo>
                  <a:pt x="637" y="3271"/>
                </a:lnTo>
                <a:lnTo>
                  <a:pt x="635" y="3269"/>
                </a:lnTo>
                <a:lnTo>
                  <a:pt x="633" y="3269"/>
                </a:lnTo>
                <a:lnTo>
                  <a:pt x="632" y="3269"/>
                </a:lnTo>
                <a:lnTo>
                  <a:pt x="632" y="3267"/>
                </a:lnTo>
                <a:lnTo>
                  <a:pt x="630" y="3265"/>
                </a:lnTo>
                <a:lnTo>
                  <a:pt x="630" y="3262"/>
                </a:lnTo>
                <a:lnTo>
                  <a:pt x="633" y="3262"/>
                </a:lnTo>
                <a:lnTo>
                  <a:pt x="633" y="3260"/>
                </a:lnTo>
                <a:lnTo>
                  <a:pt x="635" y="3257"/>
                </a:lnTo>
                <a:lnTo>
                  <a:pt x="635" y="3252"/>
                </a:lnTo>
                <a:lnTo>
                  <a:pt x="637" y="3248"/>
                </a:lnTo>
                <a:lnTo>
                  <a:pt x="640" y="3248"/>
                </a:lnTo>
                <a:lnTo>
                  <a:pt x="644" y="3248"/>
                </a:lnTo>
                <a:lnTo>
                  <a:pt x="644" y="3245"/>
                </a:lnTo>
                <a:lnTo>
                  <a:pt x="644" y="3242"/>
                </a:lnTo>
                <a:lnTo>
                  <a:pt x="647" y="3240"/>
                </a:lnTo>
                <a:lnTo>
                  <a:pt x="649" y="3240"/>
                </a:lnTo>
                <a:lnTo>
                  <a:pt x="652" y="3240"/>
                </a:lnTo>
                <a:lnTo>
                  <a:pt x="652" y="3238"/>
                </a:lnTo>
                <a:lnTo>
                  <a:pt x="656" y="3238"/>
                </a:lnTo>
                <a:lnTo>
                  <a:pt x="657" y="3238"/>
                </a:lnTo>
                <a:lnTo>
                  <a:pt x="659" y="3238"/>
                </a:lnTo>
                <a:lnTo>
                  <a:pt x="661" y="3238"/>
                </a:lnTo>
                <a:lnTo>
                  <a:pt x="662" y="3238"/>
                </a:lnTo>
                <a:lnTo>
                  <a:pt x="664" y="3240"/>
                </a:lnTo>
                <a:lnTo>
                  <a:pt x="666" y="3240"/>
                </a:lnTo>
                <a:lnTo>
                  <a:pt x="668" y="3240"/>
                </a:lnTo>
                <a:lnTo>
                  <a:pt x="669" y="3242"/>
                </a:lnTo>
                <a:lnTo>
                  <a:pt x="671" y="3242"/>
                </a:lnTo>
                <a:lnTo>
                  <a:pt x="674" y="3243"/>
                </a:lnTo>
                <a:lnTo>
                  <a:pt x="676" y="3245"/>
                </a:lnTo>
                <a:lnTo>
                  <a:pt x="678" y="3245"/>
                </a:lnTo>
                <a:lnTo>
                  <a:pt x="680" y="3247"/>
                </a:lnTo>
                <a:lnTo>
                  <a:pt x="681" y="3247"/>
                </a:lnTo>
                <a:lnTo>
                  <a:pt x="681" y="3248"/>
                </a:lnTo>
                <a:lnTo>
                  <a:pt x="683" y="3250"/>
                </a:lnTo>
                <a:lnTo>
                  <a:pt x="685" y="3250"/>
                </a:lnTo>
                <a:lnTo>
                  <a:pt x="685" y="3252"/>
                </a:lnTo>
                <a:lnTo>
                  <a:pt x="686" y="3254"/>
                </a:lnTo>
                <a:lnTo>
                  <a:pt x="688" y="3255"/>
                </a:lnTo>
                <a:lnTo>
                  <a:pt x="688" y="3257"/>
                </a:lnTo>
                <a:lnTo>
                  <a:pt x="691" y="3262"/>
                </a:lnTo>
                <a:lnTo>
                  <a:pt x="700" y="3262"/>
                </a:lnTo>
                <a:lnTo>
                  <a:pt x="707" y="3267"/>
                </a:lnTo>
                <a:lnTo>
                  <a:pt x="710" y="3269"/>
                </a:lnTo>
                <a:lnTo>
                  <a:pt x="714" y="3269"/>
                </a:lnTo>
                <a:lnTo>
                  <a:pt x="719" y="3269"/>
                </a:lnTo>
                <a:lnTo>
                  <a:pt x="724" y="3271"/>
                </a:lnTo>
                <a:lnTo>
                  <a:pt x="729" y="3276"/>
                </a:lnTo>
                <a:lnTo>
                  <a:pt x="734" y="3279"/>
                </a:lnTo>
                <a:lnTo>
                  <a:pt x="739" y="3283"/>
                </a:lnTo>
                <a:lnTo>
                  <a:pt x="739" y="3288"/>
                </a:lnTo>
                <a:lnTo>
                  <a:pt x="739" y="3293"/>
                </a:lnTo>
                <a:lnTo>
                  <a:pt x="743" y="3294"/>
                </a:lnTo>
                <a:lnTo>
                  <a:pt x="744" y="3296"/>
                </a:lnTo>
                <a:lnTo>
                  <a:pt x="753" y="3300"/>
                </a:lnTo>
                <a:lnTo>
                  <a:pt x="756" y="3301"/>
                </a:lnTo>
                <a:lnTo>
                  <a:pt x="760" y="3303"/>
                </a:lnTo>
                <a:lnTo>
                  <a:pt x="761" y="3298"/>
                </a:lnTo>
                <a:lnTo>
                  <a:pt x="766" y="3296"/>
                </a:lnTo>
                <a:lnTo>
                  <a:pt x="772" y="3294"/>
                </a:lnTo>
                <a:lnTo>
                  <a:pt x="778" y="3296"/>
                </a:lnTo>
                <a:lnTo>
                  <a:pt x="794" y="3296"/>
                </a:lnTo>
                <a:lnTo>
                  <a:pt x="801" y="3298"/>
                </a:lnTo>
                <a:lnTo>
                  <a:pt x="807" y="3296"/>
                </a:lnTo>
                <a:lnTo>
                  <a:pt x="809" y="3300"/>
                </a:lnTo>
                <a:lnTo>
                  <a:pt x="813" y="3301"/>
                </a:lnTo>
                <a:lnTo>
                  <a:pt x="821" y="3303"/>
                </a:lnTo>
                <a:lnTo>
                  <a:pt x="824" y="3305"/>
                </a:lnTo>
                <a:lnTo>
                  <a:pt x="826" y="3306"/>
                </a:lnTo>
                <a:lnTo>
                  <a:pt x="826" y="3308"/>
                </a:lnTo>
                <a:lnTo>
                  <a:pt x="828" y="3310"/>
                </a:lnTo>
                <a:lnTo>
                  <a:pt x="835" y="3312"/>
                </a:lnTo>
                <a:lnTo>
                  <a:pt x="845" y="3313"/>
                </a:lnTo>
                <a:lnTo>
                  <a:pt x="853" y="3315"/>
                </a:lnTo>
                <a:lnTo>
                  <a:pt x="862" y="3317"/>
                </a:lnTo>
                <a:lnTo>
                  <a:pt x="862" y="3322"/>
                </a:lnTo>
                <a:lnTo>
                  <a:pt x="864" y="3325"/>
                </a:lnTo>
                <a:lnTo>
                  <a:pt x="864" y="3327"/>
                </a:lnTo>
                <a:lnTo>
                  <a:pt x="865" y="3329"/>
                </a:lnTo>
                <a:lnTo>
                  <a:pt x="865" y="3330"/>
                </a:lnTo>
                <a:lnTo>
                  <a:pt x="867" y="3332"/>
                </a:lnTo>
                <a:lnTo>
                  <a:pt x="867" y="3334"/>
                </a:lnTo>
                <a:lnTo>
                  <a:pt x="869" y="3335"/>
                </a:lnTo>
                <a:lnTo>
                  <a:pt x="870" y="3337"/>
                </a:lnTo>
                <a:lnTo>
                  <a:pt x="872" y="3339"/>
                </a:lnTo>
                <a:lnTo>
                  <a:pt x="886" y="3351"/>
                </a:lnTo>
                <a:lnTo>
                  <a:pt x="888" y="3351"/>
                </a:lnTo>
                <a:lnTo>
                  <a:pt x="889" y="3352"/>
                </a:lnTo>
                <a:lnTo>
                  <a:pt x="891" y="3356"/>
                </a:lnTo>
                <a:lnTo>
                  <a:pt x="893" y="3358"/>
                </a:lnTo>
                <a:lnTo>
                  <a:pt x="896" y="3364"/>
                </a:lnTo>
                <a:lnTo>
                  <a:pt x="901" y="3366"/>
                </a:lnTo>
                <a:lnTo>
                  <a:pt x="903" y="3368"/>
                </a:lnTo>
                <a:lnTo>
                  <a:pt x="903" y="3371"/>
                </a:lnTo>
                <a:lnTo>
                  <a:pt x="908" y="3373"/>
                </a:lnTo>
                <a:lnTo>
                  <a:pt x="910" y="3375"/>
                </a:lnTo>
                <a:lnTo>
                  <a:pt x="910" y="3378"/>
                </a:lnTo>
                <a:lnTo>
                  <a:pt x="915" y="3380"/>
                </a:lnTo>
                <a:lnTo>
                  <a:pt x="917" y="3381"/>
                </a:lnTo>
                <a:lnTo>
                  <a:pt x="917" y="3385"/>
                </a:lnTo>
                <a:lnTo>
                  <a:pt x="927" y="3385"/>
                </a:lnTo>
                <a:lnTo>
                  <a:pt x="935" y="3387"/>
                </a:lnTo>
                <a:lnTo>
                  <a:pt x="940" y="3392"/>
                </a:lnTo>
                <a:lnTo>
                  <a:pt x="946" y="3397"/>
                </a:lnTo>
                <a:lnTo>
                  <a:pt x="951" y="3395"/>
                </a:lnTo>
                <a:lnTo>
                  <a:pt x="978" y="3392"/>
                </a:lnTo>
                <a:lnTo>
                  <a:pt x="978" y="3385"/>
                </a:lnTo>
                <a:lnTo>
                  <a:pt x="985" y="3385"/>
                </a:lnTo>
                <a:lnTo>
                  <a:pt x="992" y="3381"/>
                </a:lnTo>
                <a:lnTo>
                  <a:pt x="998" y="3378"/>
                </a:lnTo>
                <a:lnTo>
                  <a:pt x="998" y="3375"/>
                </a:lnTo>
                <a:lnTo>
                  <a:pt x="1000" y="3373"/>
                </a:lnTo>
                <a:lnTo>
                  <a:pt x="1005" y="3371"/>
                </a:lnTo>
                <a:lnTo>
                  <a:pt x="1009" y="3368"/>
                </a:lnTo>
                <a:lnTo>
                  <a:pt x="1010" y="3366"/>
                </a:lnTo>
                <a:lnTo>
                  <a:pt x="1012" y="3364"/>
                </a:lnTo>
                <a:lnTo>
                  <a:pt x="1015" y="3364"/>
                </a:lnTo>
                <a:lnTo>
                  <a:pt x="1017" y="3364"/>
                </a:lnTo>
                <a:lnTo>
                  <a:pt x="1022" y="3364"/>
                </a:lnTo>
                <a:lnTo>
                  <a:pt x="1026" y="3364"/>
                </a:lnTo>
                <a:lnTo>
                  <a:pt x="1027" y="3366"/>
                </a:lnTo>
                <a:lnTo>
                  <a:pt x="1029" y="3371"/>
                </a:lnTo>
                <a:lnTo>
                  <a:pt x="1031" y="3375"/>
                </a:lnTo>
                <a:lnTo>
                  <a:pt x="1032" y="3378"/>
                </a:lnTo>
                <a:lnTo>
                  <a:pt x="1039" y="3381"/>
                </a:lnTo>
                <a:lnTo>
                  <a:pt x="1046" y="3381"/>
                </a:lnTo>
                <a:lnTo>
                  <a:pt x="1051" y="3385"/>
                </a:lnTo>
                <a:lnTo>
                  <a:pt x="1053" y="3388"/>
                </a:lnTo>
                <a:lnTo>
                  <a:pt x="1053" y="3392"/>
                </a:lnTo>
                <a:lnTo>
                  <a:pt x="1061" y="3410"/>
                </a:lnTo>
                <a:lnTo>
                  <a:pt x="1065" y="3421"/>
                </a:lnTo>
                <a:lnTo>
                  <a:pt x="1067" y="3433"/>
                </a:lnTo>
                <a:lnTo>
                  <a:pt x="1072" y="3434"/>
                </a:lnTo>
                <a:lnTo>
                  <a:pt x="1075" y="3436"/>
                </a:lnTo>
                <a:lnTo>
                  <a:pt x="1080" y="3443"/>
                </a:lnTo>
                <a:lnTo>
                  <a:pt x="1084" y="3451"/>
                </a:lnTo>
                <a:lnTo>
                  <a:pt x="1087" y="3460"/>
                </a:lnTo>
                <a:lnTo>
                  <a:pt x="1094" y="3460"/>
                </a:lnTo>
                <a:lnTo>
                  <a:pt x="1099" y="3462"/>
                </a:lnTo>
                <a:lnTo>
                  <a:pt x="1101" y="3467"/>
                </a:lnTo>
                <a:lnTo>
                  <a:pt x="1102" y="3472"/>
                </a:lnTo>
                <a:lnTo>
                  <a:pt x="1106" y="3475"/>
                </a:lnTo>
                <a:lnTo>
                  <a:pt x="1108" y="3481"/>
                </a:lnTo>
                <a:lnTo>
                  <a:pt x="1113" y="3482"/>
                </a:lnTo>
                <a:lnTo>
                  <a:pt x="1121" y="3481"/>
                </a:lnTo>
                <a:lnTo>
                  <a:pt x="1120" y="3487"/>
                </a:lnTo>
                <a:lnTo>
                  <a:pt x="1120" y="3492"/>
                </a:lnTo>
                <a:lnTo>
                  <a:pt x="1123" y="3498"/>
                </a:lnTo>
                <a:lnTo>
                  <a:pt x="1125" y="3501"/>
                </a:lnTo>
                <a:lnTo>
                  <a:pt x="1130" y="3506"/>
                </a:lnTo>
                <a:lnTo>
                  <a:pt x="1133" y="3511"/>
                </a:lnTo>
                <a:lnTo>
                  <a:pt x="1135" y="3515"/>
                </a:lnTo>
                <a:lnTo>
                  <a:pt x="1140" y="3515"/>
                </a:lnTo>
                <a:lnTo>
                  <a:pt x="1142" y="3511"/>
                </a:lnTo>
                <a:lnTo>
                  <a:pt x="1142" y="3508"/>
                </a:lnTo>
                <a:lnTo>
                  <a:pt x="1142" y="3501"/>
                </a:lnTo>
                <a:lnTo>
                  <a:pt x="1142" y="3491"/>
                </a:lnTo>
                <a:lnTo>
                  <a:pt x="1140" y="3486"/>
                </a:lnTo>
                <a:lnTo>
                  <a:pt x="1142" y="3481"/>
                </a:lnTo>
                <a:lnTo>
                  <a:pt x="1162" y="3467"/>
                </a:lnTo>
                <a:lnTo>
                  <a:pt x="1183" y="3453"/>
                </a:lnTo>
                <a:lnTo>
                  <a:pt x="1184" y="3446"/>
                </a:lnTo>
                <a:lnTo>
                  <a:pt x="1190" y="3443"/>
                </a:lnTo>
                <a:lnTo>
                  <a:pt x="1198" y="3434"/>
                </a:lnTo>
                <a:lnTo>
                  <a:pt x="1203" y="3431"/>
                </a:lnTo>
                <a:lnTo>
                  <a:pt x="1207" y="3426"/>
                </a:lnTo>
                <a:lnTo>
                  <a:pt x="1210" y="3421"/>
                </a:lnTo>
                <a:lnTo>
                  <a:pt x="1210" y="3412"/>
                </a:lnTo>
                <a:lnTo>
                  <a:pt x="1210" y="3409"/>
                </a:lnTo>
                <a:lnTo>
                  <a:pt x="1207" y="3405"/>
                </a:lnTo>
                <a:lnTo>
                  <a:pt x="1205" y="3402"/>
                </a:lnTo>
                <a:lnTo>
                  <a:pt x="1203" y="3399"/>
                </a:lnTo>
                <a:lnTo>
                  <a:pt x="1202" y="3395"/>
                </a:lnTo>
                <a:lnTo>
                  <a:pt x="1200" y="3393"/>
                </a:lnTo>
                <a:lnTo>
                  <a:pt x="1196" y="3392"/>
                </a:lnTo>
                <a:lnTo>
                  <a:pt x="1196" y="3383"/>
                </a:lnTo>
                <a:lnTo>
                  <a:pt x="1198" y="3375"/>
                </a:lnTo>
                <a:lnTo>
                  <a:pt x="1202" y="3368"/>
                </a:lnTo>
                <a:lnTo>
                  <a:pt x="1203" y="3358"/>
                </a:lnTo>
                <a:lnTo>
                  <a:pt x="1230" y="3358"/>
                </a:lnTo>
                <a:lnTo>
                  <a:pt x="1256" y="3358"/>
                </a:lnTo>
                <a:lnTo>
                  <a:pt x="1306" y="3364"/>
                </a:lnTo>
                <a:lnTo>
                  <a:pt x="1309" y="3371"/>
                </a:lnTo>
                <a:lnTo>
                  <a:pt x="1314" y="3376"/>
                </a:lnTo>
                <a:lnTo>
                  <a:pt x="1323" y="3378"/>
                </a:lnTo>
                <a:lnTo>
                  <a:pt x="1333" y="3378"/>
                </a:lnTo>
                <a:lnTo>
                  <a:pt x="1331" y="3385"/>
                </a:lnTo>
                <a:lnTo>
                  <a:pt x="1331" y="3390"/>
                </a:lnTo>
                <a:lnTo>
                  <a:pt x="1335" y="3395"/>
                </a:lnTo>
                <a:lnTo>
                  <a:pt x="1336" y="3399"/>
                </a:lnTo>
                <a:lnTo>
                  <a:pt x="1341" y="3404"/>
                </a:lnTo>
                <a:lnTo>
                  <a:pt x="1345" y="3409"/>
                </a:lnTo>
                <a:lnTo>
                  <a:pt x="1346" y="3412"/>
                </a:lnTo>
                <a:lnTo>
                  <a:pt x="1352" y="3412"/>
                </a:lnTo>
                <a:lnTo>
                  <a:pt x="1355" y="3416"/>
                </a:lnTo>
                <a:lnTo>
                  <a:pt x="1357" y="3419"/>
                </a:lnTo>
                <a:lnTo>
                  <a:pt x="1358" y="3424"/>
                </a:lnTo>
                <a:lnTo>
                  <a:pt x="1360" y="3428"/>
                </a:lnTo>
                <a:lnTo>
                  <a:pt x="1362" y="3431"/>
                </a:lnTo>
                <a:lnTo>
                  <a:pt x="1367" y="3433"/>
                </a:lnTo>
                <a:lnTo>
                  <a:pt x="1374" y="3433"/>
                </a:lnTo>
                <a:lnTo>
                  <a:pt x="1379" y="3433"/>
                </a:lnTo>
                <a:lnTo>
                  <a:pt x="1384" y="3431"/>
                </a:lnTo>
                <a:lnTo>
                  <a:pt x="1392" y="3428"/>
                </a:lnTo>
                <a:lnTo>
                  <a:pt x="1401" y="3424"/>
                </a:lnTo>
                <a:lnTo>
                  <a:pt x="1408" y="3424"/>
                </a:lnTo>
                <a:lnTo>
                  <a:pt x="1415" y="3426"/>
                </a:lnTo>
                <a:lnTo>
                  <a:pt x="1416" y="3429"/>
                </a:lnTo>
                <a:lnTo>
                  <a:pt x="1418" y="3431"/>
                </a:lnTo>
                <a:lnTo>
                  <a:pt x="1428" y="3428"/>
                </a:lnTo>
                <a:lnTo>
                  <a:pt x="1442" y="3424"/>
                </a:lnTo>
                <a:lnTo>
                  <a:pt x="1449" y="3424"/>
                </a:lnTo>
                <a:lnTo>
                  <a:pt x="1456" y="3426"/>
                </a:lnTo>
                <a:lnTo>
                  <a:pt x="1459" y="3426"/>
                </a:lnTo>
                <a:lnTo>
                  <a:pt x="1462" y="3422"/>
                </a:lnTo>
                <a:lnTo>
                  <a:pt x="1466" y="3421"/>
                </a:lnTo>
                <a:lnTo>
                  <a:pt x="1469" y="3419"/>
                </a:lnTo>
                <a:lnTo>
                  <a:pt x="1471" y="3416"/>
                </a:lnTo>
                <a:lnTo>
                  <a:pt x="1474" y="3412"/>
                </a:lnTo>
                <a:lnTo>
                  <a:pt x="1481" y="3409"/>
                </a:lnTo>
                <a:lnTo>
                  <a:pt x="1490" y="3409"/>
                </a:lnTo>
                <a:lnTo>
                  <a:pt x="1496" y="3405"/>
                </a:lnTo>
                <a:lnTo>
                  <a:pt x="1498" y="3404"/>
                </a:lnTo>
                <a:lnTo>
                  <a:pt x="1500" y="3399"/>
                </a:lnTo>
                <a:lnTo>
                  <a:pt x="1503" y="3392"/>
                </a:lnTo>
                <a:lnTo>
                  <a:pt x="1507" y="3390"/>
                </a:lnTo>
                <a:lnTo>
                  <a:pt x="1510" y="3388"/>
                </a:lnTo>
                <a:lnTo>
                  <a:pt x="1514" y="3387"/>
                </a:lnTo>
                <a:lnTo>
                  <a:pt x="1517" y="3385"/>
                </a:lnTo>
                <a:lnTo>
                  <a:pt x="1536" y="3380"/>
                </a:lnTo>
                <a:lnTo>
                  <a:pt x="1553" y="3373"/>
                </a:lnTo>
                <a:lnTo>
                  <a:pt x="1585" y="3358"/>
                </a:lnTo>
                <a:lnTo>
                  <a:pt x="1618" y="3354"/>
                </a:lnTo>
                <a:lnTo>
                  <a:pt x="1650" y="3351"/>
                </a:lnTo>
                <a:lnTo>
                  <a:pt x="1686" y="3351"/>
                </a:lnTo>
                <a:lnTo>
                  <a:pt x="1722" y="3351"/>
                </a:lnTo>
                <a:lnTo>
                  <a:pt x="1725" y="3344"/>
                </a:lnTo>
                <a:lnTo>
                  <a:pt x="1727" y="3337"/>
                </a:lnTo>
                <a:lnTo>
                  <a:pt x="1730" y="3322"/>
                </a:lnTo>
                <a:lnTo>
                  <a:pt x="1734" y="3315"/>
                </a:lnTo>
                <a:lnTo>
                  <a:pt x="1737" y="3310"/>
                </a:lnTo>
                <a:lnTo>
                  <a:pt x="1742" y="3305"/>
                </a:lnTo>
                <a:lnTo>
                  <a:pt x="1749" y="3303"/>
                </a:lnTo>
                <a:lnTo>
                  <a:pt x="1749" y="3306"/>
                </a:lnTo>
                <a:lnTo>
                  <a:pt x="1749" y="3310"/>
                </a:lnTo>
                <a:lnTo>
                  <a:pt x="1751" y="3312"/>
                </a:lnTo>
                <a:lnTo>
                  <a:pt x="1752" y="3310"/>
                </a:lnTo>
                <a:lnTo>
                  <a:pt x="1754" y="3308"/>
                </a:lnTo>
                <a:lnTo>
                  <a:pt x="1756" y="3305"/>
                </a:lnTo>
                <a:lnTo>
                  <a:pt x="1756" y="3303"/>
                </a:lnTo>
                <a:lnTo>
                  <a:pt x="1761" y="3305"/>
                </a:lnTo>
                <a:lnTo>
                  <a:pt x="1764" y="3308"/>
                </a:lnTo>
                <a:lnTo>
                  <a:pt x="1770" y="3317"/>
                </a:lnTo>
                <a:lnTo>
                  <a:pt x="1771" y="3318"/>
                </a:lnTo>
                <a:lnTo>
                  <a:pt x="1776" y="3318"/>
                </a:lnTo>
                <a:lnTo>
                  <a:pt x="1787" y="3317"/>
                </a:lnTo>
                <a:lnTo>
                  <a:pt x="1797" y="3315"/>
                </a:lnTo>
                <a:lnTo>
                  <a:pt x="1800" y="3315"/>
                </a:lnTo>
                <a:lnTo>
                  <a:pt x="1804" y="3317"/>
                </a:lnTo>
                <a:lnTo>
                  <a:pt x="1804" y="3320"/>
                </a:lnTo>
                <a:lnTo>
                  <a:pt x="1805" y="3322"/>
                </a:lnTo>
                <a:lnTo>
                  <a:pt x="1810" y="3323"/>
                </a:lnTo>
                <a:lnTo>
                  <a:pt x="1814" y="3327"/>
                </a:lnTo>
                <a:lnTo>
                  <a:pt x="1816" y="3329"/>
                </a:lnTo>
                <a:lnTo>
                  <a:pt x="1817" y="3330"/>
                </a:lnTo>
                <a:lnTo>
                  <a:pt x="1824" y="3330"/>
                </a:lnTo>
                <a:lnTo>
                  <a:pt x="1828" y="3330"/>
                </a:lnTo>
                <a:lnTo>
                  <a:pt x="1831" y="3327"/>
                </a:lnTo>
                <a:lnTo>
                  <a:pt x="1836" y="3322"/>
                </a:lnTo>
                <a:lnTo>
                  <a:pt x="1838" y="3318"/>
                </a:lnTo>
                <a:lnTo>
                  <a:pt x="1841" y="3317"/>
                </a:lnTo>
                <a:lnTo>
                  <a:pt x="1845" y="3317"/>
                </a:lnTo>
                <a:lnTo>
                  <a:pt x="1851" y="3317"/>
                </a:lnTo>
                <a:lnTo>
                  <a:pt x="1858" y="3318"/>
                </a:lnTo>
                <a:lnTo>
                  <a:pt x="1865" y="3318"/>
                </a:lnTo>
                <a:lnTo>
                  <a:pt x="1874" y="3315"/>
                </a:lnTo>
                <a:lnTo>
                  <a:pt x="1882" y="3312"/>
                </a:lnTo>
                <a:lnTo>
                  <a:pt x="1887" y="3310"/>
                </a:lnTo>
                <a:lnTo>
                  <a:pt x="1892" y="3310"/>
                </a:lnTo>
                <a:lnTo>
                  <a:pt x="1894" y="3313"/>
                </a:lnTo>
                <a:lnTo>
                  <a:pt x="1896" y="3315"/>
                </a:lnTo>
                <a:lnTo>
                  <a:pt x="1903" y="3317"/>
                </a:lnTo>
                <a:lnTo>
                  <a:pt x="1920" y="3317"/>
                </a:lnTo>
                <a:lnTo>
                  <a:pt x="1920" y="3329"/>
                </a:lnTo>
                <a:lnTo>
                  <a:pt x="1920" y="3341"/>
                </a:lnTo>
                <a:lnTo>
                  <a:pt x="1921" y="3351"/>
                </a:lnTo>
                <a:lnTo>
                  <a:pt x="1926" y="3358"/>
                </a:lnTo>
                <a:lnTo>
                  <a:pt x="1930" y="3359"/>
                </a:lnTo>
                <a:lnTo>
                  <a:pt x="1932" y="3363"/>
                </a:lnTo>
                <a:lnTo>
                  <a:pt x="1933" y="3366"/>
                </a:lnTo>
                <a:lnTo>
                  <a:pt x="1933" y="3371"/>
                </a:lnTo>
                <a:lnTo>
                  <a:pt x="1938" y="3373"/>
                </a:lnTo>
                <a:lnTo>
                  <a:pt x="1940" y="3375"/>
                </a:lnTo>
                <a:lnTo>
                  <a:pt x="1940" y="3378"/>
                </a:lnTo>
                <a:lnTo>
                  <a:pt x="1949" y="3380"/>
                </a:lnTo>
                <a:lnTo>
                  <a:pt x="1952" y="3381"/>
                </a:lnTo>
                <a:lnTo>
                  <a:pt x="1954" y="3385"/>
                </a:lnTo>
                <a:lnTo>
                  <a:pt x="1957" y="3387"/>
                </a:lnTo>
                <a:lnTo>
                  <a:pt x="1959" y="3390"/>
                </a:lnTo>
                <a:lnTo>
                  <a:pt x="1961" y="3393"/>
                </a:lnTo>
                <a:lnTo>
                  <a:pt x="1961" y="3399"/>
                </a:lnTo>
                <a:lnTo>
                  <a:pt x="1981" y="3399"/>
                </a:lnTo>
                <a:lnTo>
                  <a:pt x="1981" y="3337"/>
                </a:lnTo>
                <a:lnTo>
                  <a:pt x="1976" y="3335"/>
                </a:lnTo>
                <a:lnTo>
                  <a:pt x="1974" y="3330"/>
                </a:lnTo>
                <a:lnTo>
                  <a:pt x="1974" y="3323"/>
                </a:lnTo>
                <a:lnTo>
                  <a:pt x="1974" y="3317"/>
                </a:lnTo>
                <a:lnTo>
                  <a:pt x="1971" y="3315"/>
                </a:lnTo>
                <a:lnTo>
                  <a:pt x="1967" y="3313"/>
                </a:lnTo>
                <a:lnTo>
                  <a:pt x="1966" y="3305"/>
                </a:lnTo>
                <a:lnTo>
                  <a:pt x="1964" y="3301"/>
                </a:lnTo>
                <a:lnTo>
                  <a:pt x="1962" y="3298"/>
                </a:lnTo>
                <a:lnTo>
                  <a:pt x="1959" y="3296"/>
                </a:lnTo>
                <a:lnTo>
                  <a:pt x="1954" y="3296"/>
                </a:lnTo>
                <a:lnTo>
                  <a:pt x="1954" y="3291"/>
                </a:lnTo>
                <a:lnTo>
                  <a:pt x="1952" y="3286"/>
                </a:lnTo>
                <a:lnTo>
                  <a:pt x="1949" y="3277"/>
                </a:lnTo>
                <a:lnTo>
                  <a:pt x="1943" y="3271"/>
                </a:lnTo>
                <a:lnTo>
                  <a:pt x="1940" y="3262"/>
                </a:lnTo>
                <a:lnTo>
                  <a:pt x="1943" y="3262"/>
                </a:lnTo>
                <a:lnTo>
                  <a:pt x="1945" y="3260"/>
                </a:lnTo>
                <a:lnTo>
                  <a:pt x="1947" y="3255"/>
                </a:lnTo>
                <a:lnTo>
                  <a:pt x="1950" y="3252"/>
                </a:lnTo>
                <a:lnTo>
                  <a:pt x="1952" y="3250"/>
                </a:lnTo>
                <a:lnTo>
                  <a:pt x="1954" y="3248"/>
                </a:lnTo>
                <a:lnTo>
                  <a:pt x="1954" y="3221"/>
                </a:lnTo>
                <a:lnTo>
                  <a:pt x="1952" y="3216"/>
                </a:lnTo>
                <a:lnTo>
                  <a:pt x="1949" y="3213"/>
                </a:lnTo>
                <a:lnTo>
                  <a:pt x="1947" y="3208"/>
                </a:lnTo>
                <a:lnTo>
                  <a:pt x="1947" y="3201"/>
                </a:lnTo>
                <a:lnTo>
                  <a:pt x="1943" y="3194"/>
                </a:lnTo>
                <a:lnTo>
                  <a:pt x="1940" y="3190"/>
                </a:lnTo>
                <a:lnTo>
                  <a:pt x="1937" y="3185"/>
                </a:lnTo>
                <a:lnTo>
                  <a:pt x="1933" y="3180"/>
                </a:lnTo>
                <a:lnTo>
                  <a:pt x="1935" y="3175"/>
                </a:lnTo>
                <a:lnTo>
                  <a:pt x="1937" y="3173"/>
                </a:lnTo>
                <a:lnTo>
                  <a:pt x="1940" y="3173"/>
                </a:lnTo>
                <a:lnTo>
                  <a:pt x="1938" y="3165"/>
                </a:lnTo>
                <a:lnTo>
                  <a:pt x="1937" y="3161"/>
                </a:lnTo>
                <a:lnTo>
                  <a:pt x="1933" y="3160"/>
                </a:lnTo>
                <a:lnTo>
                  <a:pt x="1928" y="3156"/>
                </a:lnTo>
                <a:lnTo>
                  <a:pt x="1925" y="3151"/>
                </a:lnTo>
                <a:lnTo>
                  <a:pt x="1925" y="3144"/>
                </a:lnTo>
                <a:lnTo>
                  <a:pt x="1928" y="3139"/>
                </a:lnTo>
                <a:lnTo>
                  <a:pt x="1933" y="3126"/>
                </a:lnTo>
                <a:lnTo>
                  <a:pt x="1933" y="3119"/>
                </a:lnTo>
                <a:lnTo>
                  <a:pt x="1933" y="3112"/>
                </a:lnTo>
                <a:lnTo>
                  <a:pt x="1937" y="3112"/>
                </a:lnTo>
                <a:lnTo>
                  <a:pt x="1940" y="3109"/>
                </a:lnTo>
                <a:lnTo>
                  <a:pt x="1943" y="3107"/>
                </a:lnTo>
                <a:lnTo>
                  <a:pt x="1947" y="3105"/>
                </a:lnTo>
                <a:lnTo>
                  <a:pt x="1947" y="3102"/>
                </a:lnTo>
                <a:lnTo>
                  <a:pt x="1949" y="3100"/>
                </a:lnTo>
                <a:lnTo>
                  <a:pt x="1954" y="3098"/>
                </a:lnTo>
                <a:lnTo>
                  <a:pt x="1957" y="3095"/>
                </a:lnTo>
                <a:lnTo>
                  <a:pt x="1959" y="3093"/>
                </a:lnTo>
                <a:lnTo>
                  <a:pt x="1961" y="3092"/>
                </a:lnTo>
                <a:lnTo>
                  <a:pt x="1972" y="3090"/>
                </a:lnTo>
                <a:lnTo>
                  <a:pt x="1981" y="3085"/>
                </a:lnTo>
                <a:lnTo>
                  <a:pt x="1989" y="3080"/>
                </a:lnTo>
                <a:lnTo>
                  <a:pt x="1993" y="3076"/>
                </a:lnTo>
                <a:lnTo>
                  <a:pt x="1995" y="3071"/>
                </a:lnTo>
                <a:lnTo>
                  <a:pt x="2000" y="3071"/>
                </a:lnTo>
                <a:lnTo>
                  <a:pt x="2005" y="3069"/>
                </a:lnTo>
                <a:lnTo>
                  <a:pt x="2013" y="3066"/>
                </a:lnTo>
                <a:lnTo>
                  <a:pt x="2020" y="3061"/>
                </a:lnTo>
                <a:lnTo>
                  <a:pt x="2029" y="3057"/>
                </a:lnTo>
                <a:lnTo>
                  <a:pt x="2036" y="3057"/>
                </a:lnTo>
                <a:lnTo>
                  <a:pt x="2041" y="3056"/>
                </a:lnTo>
                <a:lnTo>
                  <a:pt x="2049" y="3051"/>
                </a:lnTo>
                <a:lnTo>
                  <a:pt x="2058" y="3046"/>
                </a:lnTo>
                <a:lnTo>
                  <a:pt x="2063" y="3044"/>
                </a:lnTo>
                <a:lnTo>
                  <a:pt x="2070" y="3044"/>
                </a:lnTo>
                <a:lnTo>
                  <a:pt x="2070" y="3040"/>
                </a:lnTo>
                <a:lnTo>
                  <a:pt x="2073" y="3037"/>
                </a:lnTo>
                <a:lnTo>
                  <a:pt x="2075" y="3034"/>
                </a:lnTo>
                <a:lnTo>
                  <a:pt x="2076" y="3030"/>
                </a:lnTo>
                <a:lnTo>
                  <a:pt x="2080" y="3030"/>
                </a:lnTo>
                <a:lnTo>
                  <a:pt x="2082" y="3028"/>
                </a:lnTo>
                <a:lnTo>
                  <a:pt x="2083" y="3023"/>
                </a:lnTo>
                <a:lnTo>
                  <a:pt x="2087" y="3020"/>
                </a:lnTo>
                <a:lnTo>
                  <a:pt x="2088" y="3018"/>
                </a:lnTo>
                <a:lnTo>
                  <a:pt x="2090" y="3017"/>
                </a:lnTo>
                <a:lnTo>
                  <a:pt x="2092" y="3011"/>
                </a:lnTo>
                <a:lnTo>
                  <a:pt x="2095" y="3008"/>
                </a:lnTo>
                <a:lnTo>
                  <a:pt x="2102" y="3001"/>
                </a:lnTo>
                <a:lnTo>
                  <a:pt x="2105" y="2998"/>
                </a:lnTo>
                <a:lnTo>
                  <a:pt x="2109" y="2994"/>
                </a:lnTo>
                <a:lnTo>
                  <a:pt x="2111" y="2989"/>
                </a:lnTo>
                <a:lnTo>
                  <a:pt x="2111" y="2982"/>
                </a:lnTo>
                <a:lnTo>
                  <a:pt x="2111" y="2972"/>
                </a:lnTo>
                <a:lnTo>
                  <a:pt x="2111" y="2964"/>
                </a:lnTo>
                <a:lnTo>
                  <a:pt x="2111" y="2952"/>
                </a:lnTo>
                <a:lnTo>
                  <a:pt x="2111" y="2941"/>
                </a:lnTo>
                <a:lnTo>
                  <a:pt x="2111" y="2935"/>
                </a:lnTo>
                <a:lnTo>
                  <a:pt x="2112" y="2931"/>
                </a:lnTo>
                <a:lnTo>
                  <a:pt x="2112" y="2929"/>
                </a:lnTo>
                <a:lnTo>
                  <a:pt x="2114" y="2926"/>
                </a:lnTo>
                <a:lnTo>
                  <a:pt x="2114" y="2924"/>
                </a:lnTo>
                <a:lnTo>
                  <a:pt x="2117" y="2921"/>
                </a:lnTo>
                <a:lnTo>
                  <a:pt x="2138" y="2921"/>
                </a:lnTo>
                <a:lnTo>
                  <a:pt x="2138" y="2924"/>
                </a:lnTo>
                <a:lnTo>
                  <a:pt x="2140" y="2926"/>
                </a:lnTo>
                <a:lnTo>
                  <a:pt x="2141" y="2928"/>
                </a:lnTo>
                <a:lnTo>
                  <a:pt x="2148" y="2929"/>
                </a:lnTo>
                <a:lnTo>
                  <a:pt x="2150" y="2931"/>
                </a:lnTo>
                <a:lnTo>
                  <a:pt x="2152" y="2935"/>
                </a:lnTo>
                <a:lnTo>
                  <a:pt x="2157" y="2936"/>
                </a:lnTo>
                <a:lnTo>
                  <a:pt x="2160" y="2938"/>
                </a:lnTo>
                <a:lnTo>
                  <a:pt x="2175" y="2941"/>
                </a:lnTo>
                <a:lnTo>
                  <a:pt x="2182" y="2943"/>
                </a:lnTo>
                <a:lnTo>
                  <a:pt x="2191" y="2941"/>
                </a:lnTo>
                <a:lnTo>
                  <a:pt x="2193" y="2941"/>
                </a:lnTo>
                <a:lnTo>
                  <a:pt x="2198" y="2940"/>
                </a:lnTo>
                <a:lnTo>
                  <a:pt x="2201" y="2938"/>
                </a:lnTo>
                <a:lnTo>
                  <a:pt x="2206" y="2931"/>
                </a:lnTo>
                <a:lnTo>
                  <a:pt x="2210" y="2926"/>
                </a:lnTo>
                <a:lnTo>
                  <a:pt x="2211" y="2923"/>
                </a:lnTo>
                <a:lnTo>
                  <a:pt x="2211" y="2921"/>
                </a:lnTo>
                <a:lnTo>
                  <a:pt x="2215" y="2918"/>
                </a:lnTo>
                <a:lnTo>
                  <a:pt x="2220" y="2914"/>
                </a:lnTo>
                <a:lnTo>
                  <a:pt x="2218" y="2906"/>
                </a:lnTo>
                <a:lnTo>
                  <a:pt x="2218" y="2900"/>
                </a:lnTo>
                <a:lnTo>
                  <a:pt x="2222" y="2890"/>
                </a:lnTo>
                <a:lnTo>
                  <a:pt x="2227" y="2880"/>
                </a:lnTo>
                <a:lnTo>
                  <a:pt x="2227" y="2873"/>
                </a:lnTo>
                <a:lnTo>
                  <a:pt x="2227" y="2866"/>
                </a:lnTo>
                <a:lnTo>
                  <a:pt x="2227" y="2859"/>
                </a:lnTo>
                <a:lnTo>
                  <a:pt x="2220" y="2856"/>
                </a:lnTo>
                <a:lnTo>
                  <a:pt x="2213" y="2853"/>
                </a:lnTo>
                <a:lnTo>
                  <a:pt x="2210" y="2846"/>
                </a:lnTo>
                <a:lnTo>
                  <a:pt x="2208" y="2837"/>
                </a:lnTo>
                <a:lnTo>
                  <a:pt x="2206" y="2829"/>
                </a:lnTo>
                <a:lnTo>
                  <a:pt x="2206" y="2819"/>
                </a:lnTo>
                <a:lnTo>
                  <a:pt x="2206" y="2798"/>
                </a:lnTo>
                <a:lnTo>
                  <a:pt x="2198" y="2795"/>
                </a:lnTo>
                <a:lnTo>
                  <a:pt x="2189" y="2791"/>
                </a:lnTo>
                <a:lnTo>
                  <a:pt x="2187" y="2788"/>
                </a:lnTo>
                <a:lnTo>
                  <a:pt x="2186" y="2783"/>
                </a:lnTo>
                <a:lnTo>
                  <a:pt x="2184" y="2778"/>
                </a:lnTo>
                <a:lnTo>
                  <a:pt x="2186" y="2771"/>
                </a:lnTo>
                <a:lnTo>
                  <a:pt x="2179" y="2771"/>
                </a:lnTo>
                <a:lnTo>
                  <a:pt x="2174" y="2767"/>
                </a:lnTo>
                <a:lnTo>
                  <a:pt x="2169" y="2766"/>
                </a:lnTo>
                <a:lnTo>
                  <a:pt x="2164" y="2762"/>
                </a:lnTo>
                <a:lnTo>
                  <a:pt x="2158" y="2752"/>
                </a:lnTo>
                <a:lnTo>
                  <a:pt x="2152" y="2743"/>
                </a:lnTo>
                <a:lnTo>
                  <a:pt x="2146" y="2742"/>
                </a:lnTo>
                <a:lnTo>
                  <a:pt x="2145" y="2740"/>
                </a:lnTo>
                <a:lnTo>
                  <a:pt x="2145" y="2737"/>
                </a:lnTo>
                <a:lnTo>
                  <a:pt x="2140" y="2735"/>
                </a:lnTo>
                <a:lnTo>
                  <a:pt x="2138" y="2733"/>
                </a:lnTo>
                <a:lnTo>
                  <a:pt x="2138" y="2730"/>
                </a:lnTo>
                <a:lnTo>
                  <a:pt x="2111" y="2730"/>
                </a:lnTo>
                <a:lnTo>
                  <a:pt x="2102" y="2716"/>
                </a:lnTo>
                <a:lnTo>
                  <a:pt x="2092" y="2704"/>
                </a:lnTo>
                <a:lnTo>
                  <a:pt x="2083" y="2691"/>
                </a:lnTo>
                <a:lnTo>
                  <a:pt x="2076" y="2675"/>
                </a:lnTo>
                <a:lnTo>
                  <a:pt x="2042" y="2675"/>
                </a:lnTo>
                <a:lnTo>
                  <a:pt x="2041" y="2670"/>
                </a:lnTo>
                <a:lnTo>
                  <a:pt x="2037" y="2667"/>
                </a:lnTo>
                <a:lnTo>
                  <a:pt x="2029" y="2662"/>
                </a:lnTo>
                <a:lnTo>
                  <a:pt x="2029" y="2660"/>
                </a:lnTo>
                <a:lnTo>
                  <a:pt x="2029" y="2655"/>
                </a:lnTo>
                <a:lnTo>
                  <a:pt x="2029" y="2651"/>
                </a:lnTo>
                <a:lnTo>
                  <a:pt x="2029" y="2648"/>
                </a:lnTo>
                <a:lnTo>
                  <a:pt x="2025" y="2646"/>
                </a:lnTo>
                <a:lnTo>
                  <a:pt x="2022" y="2645"/>
                </a:lnTo>
                <a:lnTo>
                  <a:pt x="2018" y="2643"/>
                </a:lnTo>
                <a:lnTo>
                  <a:pt x="2015" y="2641"/>
                </a:lnTo>
                <a:lnTo>
                  <a:pt x="2015" y="2638"/>
                </a:lnTo>
                <a:lnTo>
                  <a:pt x="2015" y="2634"/>
                </a:lnTo>
                <a:lnTo>
                  <a:pt x="2015" y="2631"/>
                </a:lnTo>
                <a:lnTo>
                  <a:pt x="2015" y="2628"/>
                </a:lnTo>
                <a:lnTo>
                  <a:pt x="2012" y="2628"/>
                </a:lnTo>
                <a:lnTo>
                  <a:pt x="2008" y="2628"/>
                </a:lnTo>
                <a:lnTo>
                  <a:pt x="2005" y="2628"/>
                </a:lnTo>
                <a:lnTo>
                  <a:pt x="2001" y="2628"/>
                </a:lnTo>
                <a:lnTo>
                  <a:pt x="2000" y="2619"/>
                </a:lnTo>
                <a:lnTo>
                  <a:pt x="1998" y="2610"/>
                </a:lnTo>
                <a:lnTo>
                  <a:pt x="1993" y="2605"/>
                </a:lnTo>
                <a:lnTo>
                  <a:pt x="1988" y="2600"/>
                </a:lnTo>
                <a:lnTo>
                  <a:pt x="1986" y="2595"/>
                </a:lnTo>
                <a:lnTo>
                  <a:pt x="1984" y="2592"/>
                </a:lnTo>
                <a:lnTo>
                  <a:pt x="1978" y="2587"/>
                </a:lnTo>
                <a:lnTo>
                  <a:pt x="1971" y="2582"/>
                </a:lnTo>
                <a:lnTo>
                  <a:pt x="1969" y="2578"/>
                </a:lnTo>
                <a:lnTo>
                  <a:pt x="1967" y="2573"/>
                </a:lnTo>
                <a:lnTo>
                  <a:pt x="1920" y="2573"/>
                </a:lnTo>
                <a:lnTo>
                  <a:pt x="1914" y="2564"/>
                </a:lnTo>
                <a:lnTo>
                  <a:pt x="1909" y="2556"/>
                </a:lnTo>
                <a:lnTo>
                  <a:pt x="1903" y="2535"/>
                </a:lnTo>
                <a:lnTo>
                  <a:pt x="1897" y="2527"/>
                </a:lnTo>
                <a:lnTo>
                  <a:pt x="1892" y="2518"/>
                </a:lnTo>
                <a:lnTo>
                  <a:pt x="1885" y="2512"/>
                </a:lnTo>
                <a:lnTo>
                  <a:pt x="1879" y="2505"/>
                </a:lnTo>
                <a:lnTo>
                  <a:pt x="1879" y="2498"/>
                </a:lnTo>
                <a:lnTo>
                  <a:pt x="1877" y="2493"/>
                </a:lnTo>
                <a:lnTo>
                  <a:pt x="1874" y="2488"/>
                </a:lnTo>
                <a:lnTo>
                  <a:pt x="1868" y="2483"/>
                </a:lnTo>
                <a:lnTo>
                  <a:pt x="1867" y="2481"/>
                </a:lnTo>
                <a:lnTo>
                  <a:pt x="1865" y="2477"/>
                </a:lnTo>
                <a:lnTo>
                  <a:pt x="1865" y="2471"/>
                </a:lnTo>
                <a:lnTo>
                  <a:pt x="1865" y="2467"/>
                </a:lnTo>
                <a:lnTo>
                  <a:pt x="1865" y="2464"/>
                </a:lnTo>
                <a:lnTo>
                  <a:pt x="1862" y="2464"/>
                </a:lnTo>
                <a:lnTo>
                  <a:pt x="1858" y="2464"/>
                </a:lnTo>
                <a:lnTo>
                  <a:pt x="1858" y="2460"/>
                </a:lnTo>
                <a:lnTo>
                  <a:pt x="1858" y="2457"/>
                </a:lnTo>
                <a:lnTo>
                  <a:pt x="1855" y="2457"/>
                </a:lnTo>
                <a:lnTo>
                  <a:pt x="1851" y="2457"/>
                </a:lnTo>
                <a:lnTo>
                  <a:pt x="1851" y="2454"/>
                </a:lnTo>
                <a:lnTo>
                  <a:pt x="1851" y="2450"/>
                </a:lnTo>
                <a:lnTo>
                  <a:pt x="1846" y="2438"/>
                </a:lnTo>
                <a:lnTo>
                  <a:pt x="1845" y="2431"/>
                </a:lnTo>
                <a:lnTo>
                  <a:pt x="1845" y="2423"/>
                </a:lnTo>
                <a:lnTo>
                  <a:pt x="1838" y="2419"/>
                </a:lnTo>
                <a:lnTo>
                  <a:pt x="1833" y="2414"/>
                </a:lnTo>
                <a:lnTo>
                  <a:pt x="1828" y="2409"/>
                </a:lnTo>
                <a:lnTo>
                  <a:pt x="1824" y="2402"/>
                </a:lnTo>
                <a:lnTo>
                  <a:pt x="1812" y="2402"/>
                </a:lnTo>
                <a:lnTo>
                  <a:pt x="1807" y="2402"/>
                </a:lnTo>
                <a:lnTo>
                  <a:pt x="1804" y="2399"/>
                </a:lnTo>
                <a:lnTo>
                  <a:pt x="1800" y="2397"/>
                </a:lnTo>
                <a:lnTo>
                  <a:pt x="1797" y="2394"/>
                </a:lnTo>
                <a:lnTo>
                  <a:pt x="1797" y="2389"/>
                </a:lnTo>
                <a:lnTo>
                  <a:pt x="1797" y="2382"/>
                </a:lnTo>
                <a:lnTo>
                  <a:pt x="1799" y="2370"/>
                </a:lnTo>
                <a:lnTo>
                  <a:pt x="1802" y="2361"/>
                </a:lnTo>
                <a:lnTo>
                  <a:pt x="1809" y="2353"/>
                </a:lnTo>
                <a:lnTo>
                  <a:pt x="1812" y="2349"/>
                </a:lnTo>
                <a:lnTo>
                  <a:pt x="1817" y="2348"/>
                </a:lnTo>
                <a:lnTo>
                  <a:pt x="1817" y="2341"/>
                </a:lnTo>
                <a:lnTo>
                  <a:pt x="1819" y="2336"/>
                </a:lnTo>
                <a:lnTo>
                  <a:pt x="1824" y="2327"/>
                </a:lnTo>
                <a:lnTo>
                  <a:pt x="1828" y="2326"/>
                </a:lnTo>
                <a:lnTo>
                  <a:pt x="1829" y="2324"/>
                </a:lnTo>
                <a:lnTo>
                  <a:pt x="1833" y="2319"/>
                </a:lnTo>
                <a:lnTo>
                  <a:pt x="1834" y="2312"/>
                </a:lnTo>
                <a:lnTo>
                  <a:pt x="1838" y="2307"/>
                </a:lnTo>
                <a:lnTo>
                  <a:pt x="1829" y="2308"/>
                </a:lnTo>
                <a:lnTo>
                  <a:pt x="1824" y="2307"/>
                </a:lnTo>
                <a:lnTo>
                  <a:pt x="1819" y="2305"/>
                </a:lnTo>
                <a:lnTo>
                  <a:pt x="1817" y="2300"/>
                </a:lnTo>
                <a:lnTo>
                  <a:pt x="1812" y="2291"/>
                </a:lnTo>
                <a:lnTo>
                  <a:pt x="1809" y="2288"/>
                </a:lnTo>
                <a:lnTo>
                  <a:pt x="1804" y="2286"/>
                </a:lnTo>
                <a:lnTo>
                  <a:pt x="1799" y="2278"/>
                </a:lnTo>
                <a:lnTo>
                  <a:pt x="1792" y="2271"/>
                </a:lnTo>
                <a:lnTo>
                  <a:pt x="1787" y="2262"/>
                </a:lnTo>
                <a:lnTo>
                  <a:pt x="1783" y="2252"/>
                </a:lnTo>
                <a:lnTo>
                  <a:pt x="1773" y="2247"/>
                </a:lnTo>
                <a:lnTo>
                  <a:pt x="1763" y="2242"/>
                </a:lnTo>
                <a:lnTo>
                  <a:pt x="1756" y="2235"/>
                </a:lnTo>
                <a:lnTo>
                  <a:pt x="1747" y="2228"/>
                </a:lnTo>
                <a:lnTo>
                  <a:pt x="1746" y="2223"/>
                </a:lnTo>
                <a:lnTo>
                  <a:pt x="1742" y="2218"/>
                </a:lnTo>
                <a:lnTo>
                  <a:pt x="1732" y="2201"/>
                </a:lnTo>
                <a:lnTo>
                  <a:pt x="1725" y="2181"/>
                </a:lnTo>
                <a:lnTo>
                  <a:pt x="1717" y="2162"/>
                </a:lnTo>
                <a:lnTo>
                  <a:pt x="1708" y="2143"/>
                </a:lnTo>
                <a:lnTo>
                  <a:pt x="1712" y="2141"/>
                </a:lnTo>
                <a:lnTo>
                  <a:pt x="1713" y="2140"/>
                </a:lnTo>
                <a:lnTo>
                  <a:pt x="1715" y="2133"/>
                </a:lnTo>
                <a:lnTo>
                  <a:pt x="1715" y="2116"/>
                </a:lnTo>
                <a:lnTo>
                  <a:pt x="1718" y="2117"/>
                </a:lnTo>
                <a:lnTo>
                  <a:pt x="1720" y="2121"/>
                </a:lnTo>
                <a:lnTo>
                  <a:pt x="1722" y="2124"/>
                </a:lnTo>
                <a:lnTo>
                  <a:pt x="1722" y="2129"/>
                </a:lnTo>
                <a:lnTo>
                  <a:pt x="1727" y="2129"/>
                </a:lnTo>
                <a:lnTo>
                  <a:pt x="1732" y="2129"/>
                </a:lnTo>
                <a:lnTo>
                  <a:pt x="1737" y="2135"/>
                </a:lnTo>
                <a:lnTo>
                  <a:pt x="1744" y="2138"/>
                </a:lnTo>
                <a:lnTo>
                  <a:pt x="1749" y="2138"/>
                </a:lnTo>
                <a:lnTo>
                  <a:pt x="1756" y="2136"/>
                </a:lnTo>
                <a:lnTo>
                  <a:pt x="1756" y="2145"/>
                </a:lnTo>
                <a:lnTo>
                  <a:pt x="1759" y="2150"/>
                </a:lnTo>
                <a:lnTo>
                  <a:pt x="1764" y="2153"/>
                </a:lnTo>
                <a:lnTo>
                  <a:pt x="1770" y="2157"/>
                </a:lnTo>
                <a:lnTo>
                  <a:pt x="1770" y="2167"/>
                </a:lnTo>
                <a:lnTo>
                  <a:pt x="1771" y="2170"/>
                </a:lnTo>
                <a:lnTo>
                  <a:pt x="1773" y="2174"/>
                </a:lnTo>
                <a:lnTo>
                  <a:pt x="1776" y="2175"/>
                </a:lnTo>
                <a:lnTo>
                  <a:pt x="1780" y="2177"/>
                </a:lnTo>
                <a:lnTo>
                  <a:pt x="1790" y="2177"/>
                </a:lnTo>
                <a:lnTo>
                  <a:pt x="1790" y="2170"/>
                </a:lnTo>
                <a:lnTo>
                  <a:pt x="1793" y="2164"/>
                </a:lnTo>
                <a:lnTo>
                  <a:pt x="1799" y="2160"/>
                </a:lnTo>
                <a:lnTo>
                  <a:pt x="1804" y="2157"/>
                </a:lnTo>
                <a:lnTo>
                  <a:pt x="1804" y="2148"/>
                </a:lnTo>
                <a:lnTo>
                  <a:pt x="1805" y="2141"/>
                </a:lnTo>
                <a:lnTo>
                  <a:pt x="1807" y="2135"/>
                </a:lnTo>
                <a:lnTo>
                  <a:pt x="1810" y="2129"/>
                </a:lnTo>
                <a:lnTo>
                  <a:pt x="1814" y="2128"/>
                </a:lnTo>
                <a:lnTo>
                  <a:pt x="1817" y="2124"/>
                </a:lnTo>
                <a:lnTo>
                  <a:pt x="1821" y="2121"/>
                </a:lnTo>
                <a:lnTo>
                  <a:pt x="1822" y="2112"/>
                </a:lnTo>
                <a:lnTo>
                  <a:pt x="1826" y="2109"/>
                </a:lnTo>
                <a:lnTo>
                  <a:pt x="1828" y="2107"/>
                </a:lnTo>
                <a:lnTo>
                  <a:pt x="1833" y="2106"/>
                </a:lnTo>
                <a:lnTo>
                  <a:pt x="1838" y="2107"/>
                </a:lnTo>
                <a:lnTo>
                  <a:pt x="1841" y="2106"/>
                </a:lnTo>
                <a:lnTo>
                  <a:pt x="1845" y="2102"/>
                </a:lnTo>
                <a:lnTo>
                  <a:pt x="1846" y="2099"/>
                </a:lnTo>
                <a:lnTo>
                  <a:pt x="1848" y="2095"/>
                </a:lnTo>
                <a:lnTo>
                  <a:pt x="1851" y="2094"/>
                </a:lnTo>
                <a:lnTo>
                  <a:pt x="1855" y="2092"/>
                </a:lnTo>
                <a:lnTo>
                  <a:pt x="1858" y="2094"/>
                </a:lnTo>
                <a:lnTo>
                  <a:pt x="1862" y="2094"/>
                </a:lnTo>
                <a:lnTo>
                  <a:pt x="1865" y="2094"/>
                </a:lnTo>
                <a:lnTo>
                  <a:pt x="1868" y="2094"/>
                </a:lnTo>
                <a:lnTo>
                  <a:pt x="1879" y="2087"/>
                </a:lnTo>
                <a:lnTo>
                  <a:pt x="1887" y="2080"/>
                </a:lnTo>
                <a:lnTo>
                  <a:pt x="1891" y="2080"/>
                </a:lnTo>
                <a:lnTo>
                  <a:pt x="1897" y="2077"/>
                </a:lnTo>
                <a:lnTo>
                  <a:pt x="1904" y="2075"/>
                </a:lnTo>
                <a:lnTo>
                  <a:pt x="1913" y="2077"/>
                </a:lnTo>
                <a:lnTo>
                  <a:pt x="1923" y="2082"/>
                </a:lnTo>
                <a:lnTo>
                  <a:pt x="1923" y="2080"/>
                </a:lnTo>
                <a:lnTo>
                  <a:pt x="1925" y="2080"/>
                </a:lnTo>
                <a:lnTo>
                  <a:pt x="1926" y="2078"/>
                </a:lnTo>
                <a:lnTo>
                  <a:pt x="1928" y="2077"/>
                </a:lnTo>
                <a:lnTo>
                  <a:pt x="1930" y="2077"/>
                </a:lnTo>
                <a:lnTo>
                  <a:pt x="1932" y="2075"/>
                </a:lnTo>
                <a:lnTo>
                  <a:pt x="1933" y="2075"/>
                </a:lnTo>
                <a:lnTo>
                  <a:pt x="1942" y="2075"/>
                </a:lnTo>
                <a:lnTo>
                  <a:pt x="1950" y="2075"/>
                </a:lnTo>
                <a:lnTo>
                  <a:pt x="1959" y="2075"/>
                </a:lnTo>
                <a:lnTo>
                  <a:pt x="1967" y="2075"/>
                </a:lnTo>
                <a:lnTo>
                  <a:pt x="1974" y="2075"/>
                </a:lnTo>
                <a:lnTo>
                  <a:pt x="1974" y="2068"/>
                </a:lnTo>
                <a:lnTo>
                  <a:pt x="1978" y="2063"/>
                </a:lnTo>
                <a:lnTo>
                  <a:pt x="1979" y="2058"/>
                </a:lnTo>
                <a:lnTo>
                  <a:pt x="1983" y="2054"/>
                </a:lnTo>
                <a:lnTo>
                  <a:pt x="1993" y="2048"/>
                </a:lnTo>
                <a:lnTo>
                  <a:pt x="2001" y="2041"/>
                </a:lnTo>
                <a:lnTo>
                  <a:pt x="2036" y="2041"/>
                </a:lnTo>
                <a:lnTo>
                  <a:pt x="2039" y="2034"/>
                </a:lnTo>
                <a:lnTo>
                  <a:pt x="2044" y="2027"/>
                </a:lnTo>
                <a:lnTo>
                  <a:pt x="2047" y="2024"/>
                </a:lnTo>
                <a:lnTo>
                  <a:pt x="2053" y="2022"/>
                </a:lnTo>
                <a:lnTo>
                  <a:pt x="2058" y="2020"/>
                </a:lnTo>
                <a:lnTo>
                  <a:pt x="2063" y="2020"/>
                </a:lnTo>
                <a:lnTo>
                  <a:pt x="2068" y="2012"/>
                </a:lnTo>
                <a:lnTo>
                  <a:pt x="2075" y="2005"/>
                </a:lnTo>
                <a:lnTo>
                  <a:pt x="2082" y="1998"/>
                </a:lnTo>
                <a:lnTo>
                  <a:pt x="2090" y="1993"/>
                </a:lnTo>
                <a:lnTo>
                  <a:pt x="2099" y="1991"/>
                </a:lnTo>
                <a:lnTo>
                  <a:pt x="2107" y="1990"/>
                </a:lnTo>
                <a:lnTo>
                  <a:pt x="2112" y="1984"/>
                </a:lnTo>
                <a:lnTo>
                  <a:pt x="2117" y="1979"/>
                </a:lnTo>
                <a:lnTo>
                  <a:pt x="2117" y="1976"/>
                </a:lnTo>
                <a:lnTo>
                  <a:pt x="2121" y="1974"/>
                </a:lnTo>
                <a:lnTo>
                  <a:pt x="2123" y="1976"/>
                </a:lnTo>
                <a:lnTo>
                  <a:pt x="2124" y="1979"/>
                </a:lnTo>
                <a:lnTo>
                  <a:pt x="2131" y="1979"/>
                </a:lnTo>
                <a:lnTo>
                  <a:pt x="2136" y="1978"/>
                </a:lnTo>
                <a:lnTo>
                  <a:pt x="2145" y="1973"/>
                </a:lnTo>
                <a:lnTo>
                  <a:pt x="2146" y="1967"/>
                </a:lnTo>
                <a:lnTo>
                  <a:pt x="2148" y="1966"/>
                </a:lnTo>
                <a:lnTo>
                  <a:pt x="2152" y="1966"/>
                </a:lnTo>
                <a:lnTo>
                  <a:pt x="2155" y="1966"/>
                </a:lnTo>
                <a:lnTo>
                  <a:pt x="2158" y="1962"/>
                </a:lnTo>
                <a:lnTo>
                  <a:pt x="2162" y="1961"/>
                </a:lnTo>
                <a:lnTo>
                  <a:pt x="2165" y="1959"/>
                </a:lnTo>
                <a:lnTo>
                  <a:pt x="2169" y="1957"/>
                </a:lnTo>
                <a:lnTo>
                  <a:pt x="2172" y="1955"/>
                </a:lnTo>
                <a:lnTo>
                  <a:pt x="2175" y="1954"/>
                </a:lnTo>
                <a:lnTo>
                  <a:pt x="2179" y="1952"/>
                </a:lnTo>
                <a:lnTo>
                  <a:pt x="2182" y="1950"/>
                </a:lnTo>
                <a:lnTo>
                  <a:pt x="2186" y="1949"/>
                </a:lnTo>
                <a:lnTo>
                  <a:pt x="2189" y="1947"/>
                </a:lnTo>
                <a:lnTo>
                  <a:pt x="2193" y="1945"/>
                </a:lnTo>
                <a:lnTo>
                  <a:pt x="2196" y="1944"/>
                </a:lnTo>
                <a:lnTo>
                  <a:pt x="2198" y="1942"/>
                </a:lnTo>
                <a:lnTo>
                  <a:pt x="2198" y="1940"/>
                </a:lnTo>
                <a:lnTo>
                  <a:pt x="2199" y="1938"/>
                </a:lnTo>
                <a:lnTo>
                  <a:pt x="2208" y="1937"/>
                </a:lnTo>
                <a:lnTo>
                  <a:pt x="2217" y="1935"/>
                </a:lnTo>
                <a:lnTo>
                  <a:pt x="2225" y="1933"/>
                </a:lnTo>
                <a:lnTo>
                  <a:pt x="2234" y="1932"/>
                </a:lnTo>
                <a:lnTo>
                  <a:pt x="2234" y="1928"/>
                </a:lnTo>
                <a:lnTo>
                  <a:pt x="2234" y="1925"/>
                </a:lnTo>
                <a:lnTo>
                  <a:pt x="2235" y="1925"/>
                </a:lnTo>
                <a:lnTo>
                  <a:pt x="2240" y="1925"/>
                </a:lnTo>
                <a:lnTo>
                  <a:pt x="2247" y="1925"/>
                </a:lnTo>
                <a:lnTo>
                  <a:pt x="2254" y="1921"/>
                </a:lnTo>
                <a:lnTo>
                  <a:pt x="2261" y="1918"/>
                </a:lnTo>
                <a:lnTo>
                  <a:pt x="2266" y="1916"/>
                </a:lnTo>
                <a:lnTo>
                  <a:pt x="2268" y="1915"/>
                </a:lnTo>
                <a:lnTo>
                  <a:pt x="2268" y="1911"/>
                </a:lnTo>
                <a:lnTo>
                  <a:pt x="2276" y="1909"/>
                </a:lnTo>
                <a:lnTo>
                  <a:pt x="2280" y="1908"/>
                </a:lnTo>
                <a:lnTo>
                  <a:pt x="2281" y="1904"/>
                </a:lnTo>
                <a:lnTo>
                  <a:pt x="2285" y="1904"/>
                </a:lnTo>
                <a:lnTo>
                  <a:pt x="2288" y="1904"/>
                </a:lnTo>
                <a:lnTo>
                  <a:pt x="2292" y="1904"/>
                </a:lnTo>
                <a:lnTo>
                  <a:pt x="2295" y="1904"/>
                </a:lnTo>
                <a:lnTo>
                  <a:pt x="2297" y="1903"/>
                </a:lnTo>
                <a:lnTo>
                  <a:pt x="2298" y="1898"/>
                </a:lnTo>
                <a:lnTo>
                  <a:pt x="2300" y="1894"/>
                </a:lnTo>
                <a:lnTo>
                  <a:pt x="2302" y="1891"/>
                </a:lnTo>
                <a:lnTo>
                  <a:pt x="2305" y="1891"/>
                </a:lnTo>
                <a:lnTo>
                  <a:pt x="2309" y="1891"/>
                </a:lnTo>
                <a:lnTo>
                  <a:pt x="2312" y="1891"/>
                </a:lnTo>
                <a:lnTo>
                  <a:pt x="2315" y="1891"/>
                </a:lnTo>
                <a:lnTo>
                  <a:pt x="2315" y="1887"/>
                </a:lnTo>
                <a:lnTo>
                  <a:pt x="2315" y="1884"/>
                </a:lnTo>
                <a:lnTo>
                  <a:pt x="2317" y="1884"/>
                </a:lnTo>
                <a:lnTo>
                  <a:pt x="2322" y="1884"/>
                </a:lnTo>
                <a:lnTo>
                  <a:pt x="2326" y="1884"/>
                </a:lnTo>
                <a:lnTo>
                  <a:pt x="2329" y="1884"/>
                </a:lnTo>
                <a:lnTo>
                  <a:pt x="2336" y="1884"/>
                </a:lnTo>
                <a:lnTo>
                  <a:pt x="2343" y="1877"/>
                </a:lnTo>
                <a:lnTo>
                  <a:pt x="2356" y="1877"/>
                </a:lnTo>
                <a:lnTo>
                  <a:pt x="2360" y="1870"/>
                </a:lnTo>
                <a:lnTo>
                  <a:pt x="2361" y="1867"/>
                </a:lnTo>
                <a:lnTo>
                  <a:pt x="2360" y="1863"/>
                </a:lnTo>
                <a:lnTo>
                  <a:pt x="2356" y="1858"/>
                </a:lnTo>
                <a:lnTo>
                  <a:pt x="2350" y="1853"/>
                </a:lnTo>
                <a:lnTo>
                  <a:pt x="2343" y="1848"/>
                </a:lnTo>
                <a:lnTo>
                  <a:pt x="2338" y="1841"/>
                </a:lnTo>
                <a:lnTo>
                  <a:pt x="2334" y="1833"/>
                </a:lnTo>
                <a:lnTo>
                  <a:pt x="2334" y="1827"/>
                </a:lnTo>
                <a:lnTo>
                  <a:pt x="2336" y="1822"/>
                </a:lnTo>
                <a:lnTo>
                  <a:pt x="2336" y="1817"/>
                </a:lnTo>
                <a:lnTo>
                  <a:pt x="2338" y="1814"/>
                </a:lnTo>
                <a:lnTo>
                  <a:pt x="2341" y="1812"/>
                </a:lnTo>
                <a:lnTo>
                  <a:pt x="2344" y="1810"/>
                </a:lnTo>
                <a:lnTo>
                  <a:pt x="2353" y="1809"/>
                </a:lnTo>
                <a:lnTo>
                  <a:pt x="2355" y="1805"/>
                </a:lnTo>
                <a:lnTo>
                  <a:pt x="2356" y="1802"/>
                </a:lnTo>
                <a:lnTo>
                  <a:pt x="2361" y="1800"/>
                </a:lnTo>
                <a:lnTo>
                  <a:pt x="2365" y="1798"/>
                </a:lnTo>
                <a:lnTo>
                  <a:pt x="2370" y="1795"/>
                </a:lnTo>
                <a:lnTo>
                  <a:pt x="2377" y="1795"/>
                </a:lnTo>
                <a:lnTo>
                  <a:pt x="2384" y="1795"/>
                </a:lnTo>
                <a:lnTo>
                  <a:pt x="2389" y="1797"/>
                </a:lnTo>
                <a:lnTo>
                  <a:pt x="2397" y="1802"/>
                </a:lnTo>
                <a:lnTo>
                  <a:pt x="2397" y="1805"/>
                </a:lnTo>
                <a:lnTo>
                  <a:pt x="2401" y="1807"/>
                </a:lnTo>
                <a:lnTo>
                  <a:pt x="2407" y="1809"/>
                </a:lnTo>
                <a:lnTo>
                  <a:pt x="2414" y="1810"/>
                </a:lnTo>
                <a:lnTo>
                  <a:pt x="2416" y="1812"/>
                </a:lnTo>
                <a:lnTo>
                  <a:pt x="2418" y="1815"/>
                </a:lnTo>
                <a:lnTo>
                  <a:pt x="2425" y="1814"/>
                </a:lnTo>
                <a:lnTo>
                  <a:pt x="2428" y="1814"/>
                </a:lnTo>
                <a:lnTo>
                  <a:pt x="2436" y="1817"/>
                </a:lnTo>
                <a:lnTo>
                  <a:pt x="2442" y="1822"/>
                </a:lnTo>
                <a:lnTo>
                  <a:pt x="2447" y="1822"/>
                </a:lnTo>
                <a:lnTo>
                  <a:pt x="2452" y="1822"/>
                </a:lnTo>
                <a:lnTo>
                  <a:pt x="2450" y="1833"/>
                </a:lnTo>
                <a:lnTo>
                  <a:pt x="2452" y="1839"/>
                </a:lnTo>
                <a:lnTo>
                  <a:pt x="2455" y="1851"/>
                </a:lnTo>
                <a:lnTo>
                  <a:pt x="2459" y="1856"/>
                </a:lnTo>
                <a:lnTo>
                  <a:pt x="2459" y="1863"/>
                </a:lnTo>
                <a:lnTo>
                  <a:pt x="2464" y="1865"/>
                </a:lnTo>
                <a:lnTo>
                  <a:pt x="2465" y="1867"/>
                </a:lnTo>
                <a:lnTo>
                  <a:pt x="2465" y="1870"/>
                </a:lnTo>
                <a:lnTo>
                  <a:pt x="2476" y="1870"/>
                </a:lnTo>
                <a:lnTo>
                  <a:pt x="2484" y="1868"/>
                </a:lnTo>
                <a:lnTo>
                  <a:pt x="2489" y="1863"/>
                </a:lnTo>
                <a:lnTo>
                  <a:pt x="2493" y="1856"/>
                </a:lnTo>
                <a:lnTo>
                  <a:pt x="2498" y="1819"/>
                </a:lnTo>
                <a:lnTo>
                  <a:pt x="2505" y="1783"/>
                </a:lnTo>
                <a:lnTo>
                  <a:pt x="2520" y="1713"/>
                </a:lnTo>
                <a:lnTo>
                  <a:pt x="2522" y="1705"/>
                </a:lnTo>
                <a:lnTo>
                  <a:pt x="2520" y="1696"/>
                </a:lnTo>
                <a:lnTo>
                  <a:pt x="2518" y="1684"/>
                </a:lnTo>
                <a:lnTo>
                  <a:pt x="2515" y="1672"/>
                </a:lnTo>
                <a:lnTo>
                  <a:pt x="2513" y="1665"/>
                </a:lnTo>
                <a:lnTo>
                  <a:pt x="2513" y="1659"/>
                </a:lnTo>
                <a:close/>
                <a:moveTo>
                  <a:pt x="807" y="130"/>
                </a:moveTo>
                <a:lnTo>
                  <a:pt x="806" y="135"/>
                </a:lnTo>
                <a:lnTo>
                  <a:pt x="804" y="137"/>
                </a:lnTo>
                <a:lnTo>
                  <a:pt x="801" y="137"/>
                </a:lnTo>
                <a:lnTo>
                  <a:pt x="801" y="144"/>
                </a:lnTo>
                <a:lnTo>
                  <a:pt x="802" y="149"/>
                </a:lnTo>
                <a:lnTo>
                  <a:pt x="807" y="151"/>
                </a:lnTo>
                <a:lnTo>
                  <a:pt x="813" y="152"/>
                </a:lnTo>
                <a:lnTo>
                  <a:pt x="824" y="154"/>
                </a:lnTo>
                <a:lnTo>
                  <a:pt x="830" y="156"/>
                </a:lnTo>
                <a:lnTo>
                  <a:pt x="835" y="157"/>
                </a:lnTo>
                <a:lnTo>
                  <a:pt x="836" y="162"/>
                </a:lnTo>
                <a:lnTo>
                  <a:pt x="838" y="164"/>
                </a:lnTo>
                <a:lnTo>
                  <a:pt x="843" y="166"/>
                </a:lnTo>
                <a:lnTo>
                  <a:pt x="847" y="164"/>
                </a:lnTo>
                <a:lnTo>
                  <a:pt x="855" y="161"/>
                </a:lnTo>
                <a:lnTo>
                  <a:pt x="862" y="157"/>
                </a:lnTo>
                <a:lnTo>
                  <a:pt x="862" y="137"/>
                </a:lnTo>
                <a:lnTo>
                  <a:pt x="857" y="135"/>
                </a:lnTo>
                <a:lnTo>
                  <a:pt x="855" y="133"/>
                </a:lnTo>
                <a:lnTo>
                  <a:pt x="855" y="130"/>
                </a:lnTo>
                <a:lnTo>
                  <a:pt x="843" y="130"/>
                </a:lnTo>
                <a:lnTo>
                  <a:pt x="831" y="130"/>
                </a:lnTo>
                <a:lnTo>
                  <a:pt x="821" y="128"/>
                </a:lnTo>
                <a:lnTo>
                  <a:pt x="814" y="123"/>
                </a:lnTo>
                <a:lnTo>
                  <a:pt x="814" y="127"/>
                </a:lnTo>
                <a:lnTo>
                  <a:pt x="813" y="128"/>
                </a:lnTo>
                <a:lnTo>
                  <a:pt x="807" y="130"/>
                </a:lnTo>
                <a:close/>
                <a:moveTo>
                  <a:pt x="330" y="615"/>
                </a:moveTo>
                <a:lnTo>
                  <a:pt x="328" y="603"/>
                </a:lnTo>
                <a:lnTo>
                  <a:pt x="325" y="599"/>
                </a:lnTo>
                <a:lnTo>
                  <a:pt x="323" y="594"/>
                </a:lnTo>
                <a:lnTo>
                  <a:pt x="318" y="592"/>
                </a:lnTo>
                <a:lnTo>
                  <a:pt x="314" y="589"/>
                </a:lnTo>
                <a:lnTo>
                  <a:pt x="302" y="587"/>
                </a:lnTo>
                <a:lnTo>
                  <a:pt x="299" y="599"/>
                </a:lnTo>
                <a:lnTo>
                  <a:pt x="297" y="608"/>
                </a:lnTo>
                <a:lnTo>
                  <a:pt x="299" y="616"/>
                </a:lnTo>
                <a:lnTo>
                  <a:pt x="302" y="628"/>
                </a:lnTo>
                <a:lnTo>
                  <a:pt x="309" y="630"/>
                </a:lnTo>
                <a:lnTo>
                  <a:pt x="313" y="628"/>
                </a:lnTo>
                <a:lnTo>
                  <a:pt x="314" y="625"/>
                </a:lnTo>
                <a:lnTo>
                  <a:pt x="316" y="621"/>
                </a:lnTo>
                <a:lnTo>
                  <a:pt x="318" y="618"/>
                </a:lnTo>
                <a:lnTo>
                  <a:pt x="319" y="615"/>
                </a:lnTo>
                <a:lnTo>
                  <a:pt x="323" y="613"/>
                </a:lnTo>
                <a:lnTo>
                  <a:pt x="330" y="615"/>
                </a:lnTo>
                <a:close/>
                <a:moveTo>
                  <a:pt x="794" y="151"/>
                </a:moveTo>
                <a:lnTo>
                  <a:pt x="787" y="151"/>
                </a:lnTo>
                <a:lnTo>
                  <a:pt x="782" y="152"/>
                </a:lnTo>
                <a:lnTo>
                  <a:pt x="778" y="154"/>
                </a:lnTo>
                <a:lnTo>
                  <a:pt x="777" y="157"/>
                </a:lnTo>
                <a:lnTo>
                  <a:pt x="773" y="161"/>
                </a:lnTo>
                <a:lnTo>
                  <a:pt x="773" y="166"/>
                </a:lnTo>
                <a:lnTo>
                  <a:pt x="773" y="178"/>
                </a:lnTo>
                <a:lnTo>
                  <a:pt x="778" y="180"/>
                </a:lnTo>
                <a:lnTo>
                  <a:pt x="780" y="181"/>
                </a:lnTo>
                <a:lnTo>
                  <a:pt x="780" y="185"/>
                </a:lnTo>
                <a:lnTo>
                  <a:pt x="785" y="193"/>
                </a:lnTo>
                <a:lnTo>
                  <a:pt x="789" y="197"/>
                </a:lnTo>
                <a:lnTo>
                  <a:pt x="794" y="198"/>
                </a:lnTo>
                <a:lnTo>
                  <a:pt x="797" y="193"/>
                </a:lnTo>
                <a:lnTo>
                  <a:pt x="799" y="186"/>
                </a:lnTo>
                <a:lnTo>
                  <a:pt x="801" y="180"/>
                </a:lnTo>
                <a:lnTo>
                  <a:pt x="801" y="171"/>
                </a:lnTo>
                <a:lnTo>
                  <a:pt x="797" y="171"/>
                </a:lnTo>
                <a:lnTo>
                  <a:pt x="795" y="169"/>
                </a:lnTo>
                <a:lnTo>
                  <a:pt x="794" y="164"/>
                </a:lnTo>
                <a:lnTo>
                  <a:pt x="794" y="151"/>
                </a:lnTo>
                <a:close/>
                <a:moveTo>
                  <a:pt x="876" y="246"/>
                </a:moveTo>
                <a:lnTo>
                  <a:pt x="877" y="241"/>
                </a:lnTo>
                <a:lnTo>
                  <a:pt x="879" y="239"/>
                </a:lnTo>
                <a:lnTo>
                  <a:pt x="882" y="239"/>
                </a:lnTo>
                <a:lnTo>
                  <a:pt x="882" y="232"/>
                </a:lnTo>
                <a:lnTo>
                  <a:pt x="882" y="219"/>
                </a:lnTo>
                <a:lnTo>
                  <a:pt x="870" y="219"/>
                </a:lnTo>
                <a:lnTo>
                  <a:pt x="859" y="221"/>
                </a:lnTo>
                <a:lnTo>
                  <a:pt x="855" y="222"/>
                </a:lnTo>
                <a:lnTo>
                  <a:pt x="852" y="224"/>
                </a:lnTo>
                <a:lnTo>
                  <a:pt x="850" y="227"/>
                </a:lnTo>
                <a:lnTo>
                  <a:pt x="848" y="232"/>
                </a:lnTo>
                <a:lnTo>
                  <a:pt x="848" y="246"/>
                </a:lnTo>
                <a:lnTo>
                  <a:pt x="855" y="246"/>
                </a:lnTo>
                <a:lnTo>
                  <a:pt x="860" y="248"/>
                </a:lnTo>
                <a:lnTo>
                  <a:pt x="862" y="250"/>
                </a:lnTo>
                <a:lnTo>
                  <a:pt x="862" y="253"/>
                </a:lnTo>
                <a:lnTo>
                  <a:pt x="867" y="253"/>
                </a:lnTo>
                <a:lnTo>
                  <a:pt x="870" y="251"/>
                </a:lnTo>
                <a:lnTo>
                  <a:pt x="874" y="250"/>
                </a:lnTo>
                <a:lnTo>
                  <a:pt x="876" y="246"/>
                </a:lnTo>
                <a:close/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36" name="Freeform 47">
            <a:extLst>
              <a:ext uri="{FF2B5EF4-FFF2-40B4-BE49-F238E27FC236}">
                <a16:creationId xmlns:a16="http://schemas.microsoft.com/office/drawing/2014/main" id="{C162A777-1A42-4A58-BC37-9B5CC433A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497" y="3900618"/>
            <a:ext cx="1746" cy="1650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8 w 3"/>
              <a:gd name="T5" fmla="*/ 0 h 1"/>
              <a:gd name="T6" fmla="*/ 1058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38" name="Freeform 48">
            <a:extLst>
              <a:ext uri="{FF2B5EF4-FFF2-40B4-BE49-F238E27FC236}">
                <a16:creationId xmlns:a16="http://schemas.microsoft.com/office/drawing/2014/main" id="{6DE83935-DD67-477B-A9D3-724D9A098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497" y="3900618"/>
            <a:ext cx="1746" cy="1650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40" name="Freeform 49">
            <a:extLst>
              <a:ext uri="{FF2B5EF4-FFF2-40B4-BE49-F238E27FC236}">
                <a16:creationId xmlns:a16="http://schemas.microsoft.com/office/drawing/2014/main" id="{1CB5654B-727D-4245-A89C-06F79DC8F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255" y="3905565"/>
            <a:ext cx="1749" cy="1649"/>
          </a:xfrm>
          <a:custGeom>
            <a:avLst/>
            <a:gdLst>
              <a:gd name="T0" fmla="*/ 1270 w 5"/>
              <a:gd name="T1" fmla="*/ 0 h 3"/>
              <a:gd name="T2" fmla="*/ 1270 w 5"/>
              <a:gd name="T3" fmla="*/ 0 h 3"/>
              <a:gd name="T4" fmla="*/ 0 w 5"/>
              <a:gd name="T5" fmla="*/ 1058 h 3"/>
              <a:gd name="T6" fmla="*/ 0 w 5"/>
              <a:gd name="T7" fmla="*/ 1058 h 3"/>
              <a:gd name="T8" fmla="*/ 1270 w 5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42" name="Freeform 50">
            <a:extLst>
              <a:ext uri="{FF2B5EF4-FFF2-40B4-BE49-F238E27FC236}">
                <a16:creationId xmlns:a16="http://schemas.microsoft.com/office/drawing/2014/main" id="{9F5A4018-A73D-4EB7-BE98-8A979C0E0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37" y="3898968"/>
            <a:ext cx="1749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44" name="Freeform 51">
            <a:extLst>
              <a:ext uri="{FF2B5EF4-FFF2-40B4-BE49-F238E27FC236}">
                <a16:creationId xmlns:a16="http://schemas.microsoft.com/office/drawing/2014/main" id="{22A290E2-E28C-4216-BCAA-ADEEDB9E0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003" y="3903916"/>
            <a:ext cx="1746" cy="1650"/>
          </a:xfrm>
          <a:custGeom>
            <a:avLst/>
            <a:gdLst>
              <a:gd name="T0" fmla="*/ 1058 w 3"/>
              <a:gd name="T1" fmla="*/ 0 h 3"/>
              <a:gd name="T2" fmla="*/ 1058 w 3"/>
              <a:gd name="T3" fmla="*/ 0 h 3"/>
              <a:gd name="T4" fmla="*/ 0 w 3"/>
              <a:gd name="T5" fmla="*/ 1059 h 3"/>
              <a:gd name="T6" fmla="*/ 0 w 3"/>
              <a:gd name="T7" fmla="*/ 1059 h 3"/>
              <a:gd name="T8" fmla="*/ 1058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46" name="Freeform 52">
            <a:extLst>
              <a:ext uri="{FF2B5EF4-FFF2-40B4-BE49-F238E27FC236}">
                <a16:creationId xmlns:a16="http://schemas.microsoft.com/office/drawing/2014/main" id="{324FA578-CDD9-4E27-AAAD-1E2A57DF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594" y="4009456"/>
            <a:ext cx="1746" cy="3298"/>
          </a:xfrm>
          <a:custGeom>
            <a:avLst/>
            <a:gdLst>
              <a:gd name="T0" fmla="*/ 0 w 1"/>
              <a:gd name="T1" fmla="*/ 2858 h 10"/>
              <a:gd name="T2" fmla="*/ 0 w 1"/>
              <a:gd name="T3" fmla="*/ 2858 h 10"/>
              <a:gd name="T4" fmla="*/ 0 w 1"/>
              <a:gd name="T5" fmla="*/ 0 h 10"/>
              <a:gd name="T6" fmla="*/ 0 w 1"/>
              <a:gd name="T7" fmla="*/ 0 h 10"/>
              <a:gd name="T8" fmla="*/ 0 w 1"/>
              <a:gd name="T9" fmla="*/ 0 h 10"/>
              <a:gd name="T10" fmla="*/ 0 w 1"/>
              <a:gd name="T11" fmla="*/ 0 h 10"/>
              <a:gd name="T12" fmla="*/ 0 w 1"/>
              <a:gd name="T13" fmla="*/ 2858 h 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10">
                <a:moveTo>
                  <a:pt x="0" y="9"/>
                </a:moveTo>
                <a:lnTo>
                  <a:pt x="0" y="9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48" name="Freeform 53">
            <a:extLst>
              <a:ext uri="{FF2B5EF4-FFF2-40B4-BE49-F238E27FC236}">
                <a16:creationId xmlns:a16="http://schemas.microsoft.com/office/drawing/2014/main" id="{634B2F07-59FF-49BF-9C41-5E4612CDC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9749" y="3902267"/>
            <a:ext cx="1749" cy="1649"/>
          </a:xfrm>
          <a:custGeom>
            <a:avLst/>
            <a:gdLst>
              <a:gd name="T0" fmla="*/ 1059 w 3"/>
              <a:gd name="T1" fmla="*/ 0 h 4"/>
              <a:gd name="T2" fmla="*/ 1059 w 3"/>
              <a:gd name="T3" fmla="*/ 0 h 4"/>
              <a:gd name="T4" fmla="*/ 0 w 3"/>
              <a:gd name="T5" fmla="*/ 1190 h 4"/>
              <a:gd name="T6" fmla="*/ 0 w 3"/>
              <a:gd name="T7" fmla="*/ 1190 h 4"/>
              <a:gd name="T8" fmla="*/ 1059 w 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2" y="0"/>
                </a:moveTo>
                <a:lnTo>
                  <a:pt x="2" y="0"/>
                </a:lnTo>
                <a:lnTo>
                  <a:pt x="0" y="3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0" name="Freeform 54">
            <a:extLst>
              <a:ext uri="{FF2B5EF4-FFF2-40B4-BE49-F238E27FC236}">
                <a16:creationId xmlns:a16="http://schemas.microsoft.com/office/drawing/2014/main" id="{FB3D595B-B78C-4414-9ACE-05B1B770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19" y="4273306"/>
            <a:ext cx="1746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2" name="Freeform 55">
            <a:extLst>
              <a:ext uri="{FF2B5EF4-FFF2-40B4-BE49-F238E27FC236}">
                <a16:creationId xmlns:a16="http://schemas.microsoft.com/office/drawing/2014/main" id="{04B32BC0-E2AD-4828-AA78-655E4543E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19" y="4273306"/>
            <a:ext cx="3495" cy="1650"/>
          </a:xfrm>
          <a:custGeom>
            <a:avLst/>
            <a:gdLst>
              <a:gd name="T0" fmla="*/ 0 w 7"/>
              <a:gd name="T1" fmla="*/ 0 h 1"/>
              <a:gd name="T2" fmla="*/ 0 w 7"/>
              <a:gd name="T3" fmla="*/ 0 h 1"/>
              <a:gd name="T4" fmla="*/ 2721 w 7"/>
              <a:gd name="T5" fmla="*/ 0 h 1"/>
              <a:gd name="T6" fmla="*/ 2721 w 7"/>
              <a:gd name="T7" fmla="*/ 0 h 1"/>
              <a:gd name="T8" fmla="*/ 0 w 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1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4" name="Freeform 56">
            <a:extLst>
              <a:ext uri="{FF2B5EF4-FFF2-40B4-BE49-F238E27FC236}">
                <a16:creationId xmlns:a16="http://schemas.microsoft.com/office/drawing/2014/main" id="{51166E06-01AE-4261-929C-396665339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974" y="4237027"/>
            <a:ext cx="1749" cy="1650"/>
          </a:xfrm>
          <a:custGeom>
            <a:avLst/>
            <a:gdLst>
              <a:gd name="T0" fmla="*/ 0 w 1"/>
              <a:gd name="T1" fmla="*/ 1059 h 3"/>
              <a:gd name="T2" fmla="*/ 0 w 1"/>
              <a:gd name="T3" fmla="*/ 1059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6" name="Freeform 57">
            <a:extLst>
              <a:ext uri="{FF2B5EF4-FFF2-40B4-BE49-F238E27FC236}">
                <a16:creationId xmlns:a16="http://schemas.microsoft.com/office/drawing/2014/main" id="{DC22F20E-38DB-4A38-8673-4D0623F9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974" y="4238676"/>
            <a:ext cx="1749" cy="1649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1190 h 4"/>
              <a:gd name="T10" fmla="*/ 0 w 1"/>
              <a:gd name="T11" fmla="*/ 1190 h 4"/>
              <a:gd name="T12" fmla="*/ 0 w 1"/>
              <a:gd name="T13" fmla="*/ 794 h 4"/>
              <a:gd name="T14" fmla="*/ 0 w 1"/>
              <a:gd name="T15" fmla="*/ 794 h 4"/>
              <a:gd name="T16" fmla="*/ 0 w 1"/>
              <a:gd name="T17" fmla="*/ 0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58" name="Freeform 58">
            <a:extLst>
              <a:ext uri="{FF2B5EF4-FFF2-40B4-BE49-F238E27FC236}">
                <a16:creationId xmlns:a16="http://schemas.microsoft.com/office/drawing/2014/main" id="{D6179A1C-48FF-4274-9145-E6BC284DB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637" y="4284850"/>
            <a:ext cx="1749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60" name="Freeform 59">
            <a:extLst>
              <a:ext uri="{FF2B5EF4-FFF2-40B4-BE49-F238E27FC236}">
                <a16:creationId xmlns:a16="http://schemas.microsoft.com/office/drawing/2014/main" id="{6F88A74B-273D-4A35-AC20-0039EE43D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696" y="4357409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62" name="Freeform 60">
            <a:extLst>
              <a:ext uri="{FF2B5EF4-FFF2-40B4-BE49-F238E27FC236}">
                <a16:creationId xmlns:a16="http://schemas.microsoft.com/office/drawing/2014/main" id="{68F1F8B3-A6B7-4141-A83F-85BCD0D60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456" y="4359058"/>
            <a:ext cx="3495" cy="4948"/>
          </a:xfrm>
          <a:custGeom>
            <a:avLst/>
            <a:gdLst>
              <a:gd name="T0" fmla="*/ 0 w 9"/>
              <a:gd name="T1" fmla="*/ 4397 h 13"/>
              <a:gd name="T2" fmla="*/ 0 w 9"/>
              <a:gd name="T3" fmla="*/ 4397 h 13"/>
              <a:gd name="T4" fmla="*/ 1058 w 9"/>
              <a:gd name="T5" fmla="*/ 1832 h 13"/>
              <a:gd name="T6" fmla="*/ 2822 w 9"/>
              <a:gd name="T7" fmla="*/ 0 h 13"/>
              <a:gd name="T8" fmla="*/ 2822 w 9"/>
              <a:gd name="T9" fmla="*/ 0 h 13"/>
              <a:gd name="T10" fmla="*/ 1058 w 9"/>
              <a:gd name="T11" fmla="*/ 1832 h 13"/>
              <a:gd name="T12" fmla="*/ 0 w 9"/>
              <a:gd name="T13" fmla="*/ 4397 h 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" h="13">
                <a:moveTo>
                  <a:pt x="0" y="12"/>
                </a:moveTo>
                <a:lnTo>
                  <a:pt x="0" y="12"/>
                </a:lnTo>
                <a:lnTo>
                  <a:pt x="3" y="5"/>
                </a:lnTo>
                <a:lnTo>
                  <a:pt x="8" y="0"/>
                </a:lnTo>
                <a:lnTo>
                  <a:pt x="3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64" name="Freeform 61">
            <a:extLst>
              <a:ext uri="{FF2B5EF4-FFF2-40B4-BE49-F238E27FC236}">
                <a16:creationId xmlns:a16="http://schemas.microsoft.com/office/drawing/2014/main" id="{6E602AA1-FC74-4BD5-9FC9-77DF39A61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696" y="4357409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66" name="Freeform 62">
            <a:extLst>
              <a:ext uri="{FF2B5EF4-FFF2-40B4-BE49-F238E27FC236}">
                <a16:creationId xmlns:a16="http://schemas.microsoft.com/office/drawing/2014/main" id="{1C571C10-4FD8-427B-9E14-C262677F0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50" y="4359058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68" name="Freeform 63">
            <a:extLst>
              <a:ext uri="{FF2B5EF4-FFF2-40B4-BE49-F238E27FC236}">
                <a16:creationId xmlns:a16="http://schemas.microsoft.com/office/drawing/2014/main" id="{B87024BD-C2A2-464B-8A48-75D97F292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879" y="4283200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70" name="Freeform 64">
            <a:extLst>
              <a:ext uri="{FF2B5EF4-FFF2-40B4-BE49-F238E27FC236}">
                <a16:creationId xmlns:a16="http://schemas.microsoft.com/office/drawing/2014/main" id="{CC21B844-52E2-45CC-AD11-5EF1166CE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143" y="4284850"/>
            <a:ext cx="3495" cy="1649"/>
          </a:xfrm>
          <a:custGeom>
            <a:avLst/>
            <a:gdLst>
              <a:gd name="T0" fmla="*/ 2822 w 9"/>
              <a:gd name="T1" fmla="*/ 0 h 1"/>
              <a:gd name="T2" fmla="*/ 2822 w 9"/>
              <a:gd name="T3" fmla="*/ 0 h 1"/>
              <a:gd name="T4" fmla="*/ 0 w 9"/>
              <a:gd name="T5" fmla="*/ 0 h 1"/>
              <a:gd name="T6" fmla="*/ 0 w 9"/>
              <a:gd name="T7" fmla="*/ 0 h 1"/>
              <a:gd name="T8" fmla="*/ 2822 w 9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" h="1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72" name="Freeform 65">
            <a:extLst>
              <a:ext uri="{FF2B5EF4-FFF2-40B4-BE49-F238E27FC236}">
                <a16:creationId xmlns:a16="http://schemas.microsoft.com/office/drawing/2014/main" id="{19BCB8E0-5A19-45B4-8379-CFF037665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3974" y="4237027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74" name="Freeform 66">
            <a:extLst>
              <a:ext uri="{FF2B5EF4-FFF2-40B4-BE49-F238E27FC236}">
                <a16:creationId xmlns:a16="http://schemas.microsoft.com/office/drawing/2014/main" id="{4E1D5986-7DBF-43DC-85FB-D2FAB61BA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898" y="4807603"/>
            <a:ext cx="1746" cy="1650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76" name="Freeform 67">
            <a:extLst>
              <a:ext uri="{FF2B5EF4-FFF2-40B4-BE49-F238E27FC236}">
                <a16:creationId xmlns:a16="http://schemas.microsoft.com/office/drawing/2014/main" id="{95176C21-B4F7-4B61-A611-32D0C5709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898" y="4807603"/>
            <a:ext cx="1746" cy="1650"/>
          </a:xfrm>
          <a:custGeom>
            <a:avLst/>
            <a:gdLst>
              <a:gd name="T0" fmla="*/ 1058 w 3"/>
              <a:gd name="T1" fmla="*/ 0 h 1"/>
              <a:gd name="T2" fmla="*/ 1058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8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78" name="Freeform 68">
            <a:extLst>
              <a:ext uri="{FF2B5EF4-FFF2-40B4-BE49-F238E27FC236}">
                <a16:creationId xmlns:a16="http://schemas.microsoft.com/office/drawing/2014/main" id="{D2012ABB-4C7E-4BC4-B276-5AC6FADBE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644" y="4807603"/>
            <a:ext cx="3495" cy="1650"/>
          </a:xfrm>
          <a:custGeom>
            <a:avLst/>
            <a:gdLst>
              <a:gd name="T0" fmla="*/ 0 w 10"/>
              <a:gd name="T1" fmla="*/ 0 h 1"/>
              <a:gd name="T2" fmla="*/ 0 w 10"/>
              <a:gd name="T3" fmla="*/ 0 h 1"/>
              <a:gd name="T4" fmla="*/ 1588 w 10"/>
              <a:gd name="T5" fmla="*/ 0 h 1"/>
              <a:gd name="T6" fmla="*/ 2858 w 10"/>
              <a:gd name="T7" fmla="*/ 0 h 1"/>
              <a:gd name="T8" fmla="*/ 2858 w 10"/>
              <a:gd name="T9" fmla="*/ 0 h 1"/>
              <a:gd name="T10" fmla="*/ 2858 w 10"/>
              <a:gd name="T11" fmla="*/ 0 h 1"/>
              <a:gd name="T12" fmla="*/ 1588 w 10"/>
              <a:gd name="T13" fmla="*/ 0 h 1"/>
              <a:gd name="T14" fmla="*/ 0 w 10"/>
              <a:gd name="T15" fmla="*/ 0 h 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" h="1">
                <a:moveTo>
                  <a:pt x="0" y="0"/>
                </a:moveTo>
                <a:lnTo>
                  <a:pt x="0" y="0"/>
                </a:lnTo>
                <a:lnTo>
                  <a:pt x="5" y="0"/>
                </a:ln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80" name="Freeform 69">
            <a:extLst>
              <a:ext uri="{FF2B5EF4-FFF2-40B4-BE49-F238E27FC236}">
                <a16:creationId xmlns:a16="http://schemas.microsoft.com/office/drawing/2014/main" id="{8663ED96-81A8-4AC3-919D-DC27CC5DD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898" y="4807603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82" name="Freeform 70">
            <a:extLst>
              <a:ext uri="{FF2B5EF4-FFF2-40B4-BE49-F238E27FC236}">
                <a16:creationId xmlns:a16="http://schemas.microsoft.com/office/drawing/2014/main" id="{F7D02CBA-5C5A-428E-A9A9-321682CB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886" y="4787813"/>
            <a:ext cx="1746" cy="1650"/>
          </a:xfrm>
          <a:custGeom>
            <a:avLst/>
            <a:gdLst>
              <a:gd name="T0" fmla="*/ 0 w 2"/>
              <a:gd name="T1" fmla="*/ 794 h 2"/>
              <a:gd name="T2" fmla="*/ 0 w 2"/>
              <a:gd name="T3" fmla="*/ 794 h 2"/>
              <a:gd name="T4" fmla="*/ 794 w 2"/>
              <a:gd name="T5" fmla="*/ 0 h 2"/>
              <a:gd name="T6" fmla="*/ 794 w 2"/>
              <a:gd name="T7" fmla="*/ 0 h 2"/>
              <a:gd name="T8" fmla="*/ 0 w 2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1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84" name="Freeform 71">
            <a:extLst>
              <a:ext uri="{FF2B5EF4-FFF2-40B4-BE49-F238E27FC236}">
                <a16:creationId xmlns:a16="http://schemas.microsoft.com/office/drawing/2014/main" id="{22619E79-E301-4C31-9A71-B9142D05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9029" y="4649293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86" name="Freeform 72">
            <a:extLst>
              <a:ext uri="{FF2B5EF4-FFF2-40B4-BE49-F238E27FC236}">
                <a16:creationId xmlns:a16="http://schemas.microsoft.com/office/drawing/2014/main" id="{2B35224D-D0D9-405A-AF28-A25FD493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632" y="4786166"/>
            <a:ext cx="1749" cy="1649"/>
          </a:xfrm>
          <a:custGeom>
            <a:avLst/>
            <a:gdLst>
              <a:gd name="T0" fmla="*/ 1191 w 4"/>
              <a:gd name="T1" fmla="*/ 0 h 1"/>
              <a:gd name="T2" fmla="*/ 1191 w 4"/>
              <a:gd name="T3" fmla="*/ 0 h 1"/>
              <a:gd name="T4" fmla="*/ 0 w 4"/>
              <a:gd name="T5" fmla="*/ 0 h 1"/>
              <a:gd name="T6" fmla="*/ 0 w 4"/>
              <a:gd name="T7" fmla="*/ 0 h 1"/>
              <a:gd name="T8" fmla="*/ 1191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88" name="Freeform 73">
            <a:extLst>
              <a:ext uri="{FF2B5EF4-FFF2-40B4-BE49-F238E27FC236}">
                <a16:creationId xmlns:a16="http://schemas.microsoft.com/office/drawing/2014/main" id="{55C6EE6A-CB84-4FFB-8F2E-448489B80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886" y="4786166"/>
            <a:ext cx="1746" cy="1649"/>
          </a:xfrm>
          <a:custGeom>
            <a:avLst/>
            <a:gdLst>
              <a:gd name="T0" fmla="*/ 1270 w 5"/>
              <a:gd name="T1" fmla="*/ 0 h 3"/>
              <a:gd name="T2" fmla="*/ 1270 w 5"/>
              <a:gd name="T3" fmla="*/ 0 h 3"/>
              <a:gd name="T4" fmla="*/ 0 w 5"/>
              <a:gd name="T5" fmla="*/ 1058 h 3"/>
              <a:gd name="T6" fmla="*/ 0 w 5"/>
              <a:gd name="T7" fmla="*/ 1058 h 3"/>
              <a:gd name="T8" fmla="*/ 1270 w 5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3">
                <a:moveTo>
                  <a:pt x="4" y="0"/>
                </a:moveTo>
                <a:lnTo>
                  <a:pt x="4" y="0"/>
                </a:lnTo>
                <a:lnTo>
                  <a:pt x="0" y="2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90" name="Freeform 74">
            <a:extLst>
              <a:ext uri="{FF2B5EF4-FFF2-40B4-BE49-F238E27FC236}">
                <a16:creationId xmlns:a16="http://schemas.microsoft.com/office/drawing/2014/main" id="{96E4E368-0385-423A-B6A2-3F08D7CA7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886" y="4787813"/>
            <a:ext cx="1746" cy="1650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9 h 3"/>
              <a:gd name="T6" fmla="*/ 0 w 1"/>
              <a:gd name="T7" fmla="*/ 1059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92" name="Freeform 75">
            <a:extLst>
              <a:ext uri="{FF2B5EF4-FFF2-40B4-BE49-F238E27FC236}">
                <a16:creationId xmlns:a16="http://schemas.microsoft.com/office/drawing/2014/main" id="{A3904B9F-FD13-46B1-97CC-6DDB32F6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106" y="4459651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94" name="Freeform 76">
            <a:extLst>
              <a:ext uri="{FF2B5EF4-FFF2-40B4-BE49-F238E27FC236}">
                <a16:creationId xmlns:a16="http://schemas.microsoft.com/office/drawing/2014/main" id="{84C8FD3F-CA72-49DA-BBAD-938888E33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0357" y="4459651"/>
            <a:ext cx="1749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96" name="Freeform 77">
            <a:extLst>
              <a:ext uri="{FF2B5EF4-FFF2-40B4-BE49-F238E27FC236}">
                <a16:creationId xmlns:a16="http://schemas.microsoft.com/office/drawing/2014/main" id="{9F5D9398-F7EE-4A75-9DB4-FC177DDB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611" y="4459651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98" name="Freeform 78">
            <a:extLst>
              <a:ext uri="{FF2B5EF4-FFF2-40B4-BE49-F238E27FC236}">
                <a16:creationId xmlns:a16="http://schemas.microsoft.com/office/drawing/2014/main" id="{131241D1-3B06-402E-912C-E12F0632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0357" y="4459651"/>
            <a:ext cx="1749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00" name="Freeform 79">
            <a:extLst>
              <a:ext uri="{FF2B5EF4-FFF2-40B4-BE49-F238E27FC236}">
                <a16:creationId xmlns:a16="http://schemas.microsoft.com/office/drawing/2014/main" id="{90AC5279-3C04-4E91-8D34-A0703DDFF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7130" y="4143031"/>
            <a:ext cx="1671837" cy="1696887"/>
          </a:xfrm>
          <a:custGeom>
            <a:avLst/>
            <a:gdLst>
              <a:gd name="T0" fmla="*/ 154877 w 4218"/>
              <a:gd name="T1" fmla="*/ 486210 h 4539"/>
              <a:gd name="T2" fmla="*/ 17289 w 4218"/>
              <a:gd name="T3" fmla="*/ 275315 h 4539"/>
              <a:gd name="T4" fmla="*/ 333886 w 4218"/>
              <a:gd name="T5" fmla="*/ 766204 h 4539"/>
              <a:gd name="T6" fmla="*/ 1510233 w 4218"/>
              <a:gd name="T7" fmla="*/ 1394930 h 4539"/>
              <a:gd name="T8" fmla="*/ 1415865 w 4218"/>
              <a:gd name="T9" fmla="*/ 1440996 h 4539"/>
              <a:gd name="T10" fmla="*/ 1410823 w 4218"/>
              <a:gd name="T11" fmla="*/ 1531328 h 4539"/>
              <a:gd name="T12" fmla="*/ 1421989 w 4218"/>
              <a:gd name="T13" fmla="*/ 1600067 h 4539"/>
              <a:gd name="T14" fmla="*/ 1499427 w 4218"/>
              <a:gd name="T15" fmla="*/ 1580273 h 4539"/>
              <a:gd name="T16" fmla="*/ 329924 w 4218"/>
              <a:gd name="T17" fmla="*/ 709342 h 4539"/>
              <a:gd name="T18" fmla="*/ 1401098 w 4218"/>
              <a:gd name="T19" fmla="*/ 391919 h 4539"/>
              <a:gd name="T20" fmla="*/ 1284760 w 4218"/>
              <a:gd name="T21" fmla="*/ 369606 h 4539"/>
              <a:gd name="T22" fmla="*/ 1182109 w 4218"/>
              <a:gd name="T23" fmla="*/ 292230 h 4539"/>
              <a:gd name="T24" fmla="*/ 1074776 w 4218"/>
              <a:gd name="T25" fmla="*/ 221692 h 4539"/>
              <a:gd name="T26" fmla="*/ 1010303 w 4218"/>
              <a:gd name="T27" fmla="*/ 197939 h 4539"/>
              <a:gd name="T28" fmla="*/ 956276 w 4218"/>
              <a:gd name="T29" fmla="*/ 108327 h 4539"/>
              <a:gd name="T30" fmla="*/ 859748 w 4218"/>
              <a:gd name="T31" fmla="*/ 33830 h 4539"/>
              <a:gd name="T32" fmla="*/ 750254 w 4218"/>
              <a:gd name="T33" fmla="*/ 26632 h 4539"/>
              <a:gd name="T34" fmla="*/ 729003 w 4218"/>
              <a:gd name="T35" fmla="*/ 137838 h 4539"/>
              <a:gd name="T36" fmla="*/ 583131 w 4218"/>
              <a:gd name="T37" fmla="*/ 186782 h 4539"/>
              <a:gd name="T38" fmla="*/ 524061 w 4218"/>
              <a:gd name="T39" fmla="*/ 236447 h 4539"/>
              <a:gd name="T40" fmla="*/ 442300 w 4218"/>
              <a:gd name="T41" fmla="*/ 166989 h 4539"/>
              <a:gd name="T42" fmla="*/ 376027 w 4218"/>
              <a:gd name="T43" fmla="*/ 166989 h 4539"/>
              <a:gd name="T44" fmla="*/ 383591 w 4218"/>
              <a:gd name="T45" fmla="*/ 313104 h 4539"/>
              <a:gd name="T46" fmla="*/ 329564 w 4218"/>
              <a:gd name="T47" fmla="*/ 320661 h 4539"/>
              <a:gd name="T48" fmla="*/ 247803 w 4218"/>
              <a:gd name="T49" fmla="*/ 288631 h 4539"/>
              <a:gd name="T50" fmla="*/ 167123 w 4218"/>
              <a:gd name="T51" fmla="*/ 272796 h 4539"/>
              <a:gd name="T52" fmla="*/ 53667 w 4218"/>
              <a:gd name="T53" fmla="*/ 265958 h 4539"/>
              <a:gd name="T54" fmla="*/ 81401 w 4218"/>
              <a:gd name="T55" fmla="*/ 319222 h 4539"/>
              <a:gd name="T56" fmla="*/ 79239 w 4218"/>
              <a:gd name="T57" fmla="*/ 345854 h 4539"/>
              <a:gd name="T58" fmla="*/ 55828 w 4218"/>
              <a:gd name="T59" fmla="*/ 392999 h 4539"/>
              <a:gd name="T60" fmla="*/ 159920 w 4218"/>
              <a:gd name="T61" fmla="*/ 439065 h 4539"/>
              <a:gd name="T62" fmla="*/ 208544 w 4218"/>
              <a:gd name="T63" fmla="*/ 475414 h 4539"/>
              <a:gd name="T64" fmla="*/ 279139 w 4218"/>
              <a:gd name="T65" fmla="*/ 554949 h 4539"/>
              <a:gd name="T66" fmla="*/ 301830 w 4218"/>
              <a:gd name="T67" fmla="*/ 666875 h 4539"/>
              <a:gd name="T68" fmla="*/ 347213 w 4218"/>
              <a:gd name="T69" fmla="*/ 779160 h 4539"/>
              <a:gd name="T70" fmla="*/ 375667 w 4218"/>
              <a:gd name="T71" fmla="*/ 876690 h 4539"/>
              <a:gd name="T72" fmla="*/ 361980 w 4218"/>
              <a:gd name="T73" fmla="*/ 854017 h 4539"/>
              <a:gd name="T74" fmla="*/ 312996 w 4218"/>
              <a:gd name="T75" fmla="*/ 931393 h 4539"/>
              <a:gd name="T76" fmla="*/ 306153 w 4218"/>
              <a:gd name="T77" fmla="*/ 974940 h 4539"/>
              <a:gd name="T78" fmla="*/ 262931 w 4218"/>
              <a:gd name="T79" fmla="*/ 1096582 h 4539"/>
              <a:gd name="T80" fmla="*/ 232316 w 4218"/>
              <a:gd name="T81" fmla="*/ 1186195 h 4539"/>
              <a:gd name="T82" fmla="*/ 305072 w 4218"/>
              <a:gd name="T83" fmla="*/ 1262491 h 4539"/>
              <a:gd name="T84" fmla="*/ 410605 w 4218"/>
              <a:gd name="T85" fmla="*/ 1298120 h 4539"/>
              <a:gd name="T86" fmla="*/ 537028 w 4218"/>
              <a:gd name="T87" fmla="*/ 1320074 h 4539"/>
              <a:gd name="T88" fmla="*/ 629954 w 4218"/>
              <a:gd name="T89" fmla="*/ 1385573 h 4539"/>
              <a:gd name="T90" fmla="*/ 762140 w 4218"/>
              <a:gd name="T91" fmla="*/ 1397450 h 4539"/>
              <a:gd name="T92" fmla="*/ 832015 w 4218"/>
              <a:gd name="T93" fmla="*/ 1262851 h 4539"/>
              <a:gd name="T94" fmla="*/ 966001 w 4218"/>
              <a:gd name="T95" fmla="*/ 1278326 h 4539"/>
              <a:gd name="T96" fmla="*/ 1069733 w 4218"/>
              <a:gd name="T97" fmla="*/ 1326192 h 4539"/>
              <a:gd name="T98" fmla="*/ 1133125 w 4218"/>
              <a:gd name="T99" fmla="*/ 1345986 h 4539"/>
              <a:gd name="T100" fmla="*/ 1187152 w 4218"/>
              <a:gd name="T101" fmla="*/ 1304598 h 4539"/>
              <a:gd name="T102" fmla="*/ 1282959 w 4218"/>
              <a:gd name="T103" fmla="*/ 1247016 h 4539"/>
              <a:gd name="T104" fmla="*/ 1219208 w 4218"/>
              <a:gd name="T105" fmla="*/ 1149846 h 4539"/>
              <a:gd name="T106" fmla="*/ 1193995 w 4218"/>
              <a:gd name="T107" fmla="*/ 1010569 h 4539"/>
              <a:gd name="T108" fmla="*/ 1241178 w 4218"/>
              <a:gd name="T109" fmla="*/ 951187 h 4539"/>
              <a:gd name="T110" fmla="*/ 1254865 w 4218"/>
              <a:gd name="T111" fmla="*/ 872011 h 4539"/>
              <a:gd name="T112" fmla="*/ 1167342 w 4218"/>
              <a:gd name="T113" fmla="*/ 820907 h 4539"/>
              <a:gd name="T114" fmla="*/ 1202999 w 4218"/>
              <a:gd name="T115" fmla="*/ 714740 h 4539"/>
              <a:gd name="T116" fmla="*/ 1260988 w 4218"/>
              <a:gd name="T117" fmla="*/ 636284 h 4539"/>
              <a:gd name="T118" fmla="*/ 1329783 w 4218"/>
              <a:gd name="T119" fmla="*/ 594537 h 4539"/>
              <a:gd name="T120" fmla="*/ 1365801 w 4218"/>
              <a:gd name="T121" fmla="*/ 462458 h 4539"/>
              <a:gd name="T122" fmla="*/ 237718 w 4218"/>
              <a:gd name="T123" fmla="*/ 612891 h 4539"/>
              <a:gd name="T124" fmla="*/ 262571 w 4218"/>
              <a:gd name="T125" fmla="*/ 566106 h 45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218" h="4539">
                <a:moveTo>
                  <a:pt x="3207" y="3740"/>
                </a:moveTo>
                <a:lnTo>
                  <a:pt x="3201" y="3740"/>
                </a:lnTo>
                <a:lnTo>
                  <a:pt x="3194" y="3740"/>
                </a:lnTo>
                <a:lnTo>
                  <a:pt x="3189" y="3741"/>
                </a:lnTo>
                <a:lnTo>
                  <a:pt x="3187" y="3746"/>
                </a:lnTo>
                <a:lnTo>
                  <a:pt x="3180" y="3746"/>
                </a:lnTo>
                <a:lnTo>
                  <a:pt x="3177" y="3750"/>
                </a:lnTo>
                <a:lnTo>
                  <a:pt x="3173" y="3755"/>
                </a:lnTo>
                <a:lnTo>
                  <a:pt x="3173" y="3760"/>
                </a:lnTo>
                <a:lnTo>
                  <a:pt x="3178" y="3763"/>
                </a:lnTo>
                <a:lnTo>
                  <a:pt x="3183" y="3763"/>
                </a:lnTo>
                <a:lnTo>
                  <a:pt x="3194" y="3760"/>
                </a:lnTo>
                <a:lnTo>
                  <a:pt x="3194" y="3763"/>
                </a:lnTo>
                <a:lnTo>
                  <a:pt x="3195" y="3765"/>
                </a:lnTo>
                <a:lnTo>
                  <a:pt x="3201" y="3767"/>
                </a:lnTo>
                <a:lnTo>
                  <a:pt x="3214" y="3767"/>
                </a:lnTo>
                <a:lnTo>
                  <a:pt x="3216" y="3765"/>
                </a:lnTo>
                <a:lnTo>
                  <a:pt x="3218" y="3763"/>
                </a:lnTo>
                <a:lnTo>
                  <a:pt x="3221" y="3760"/>
                </a:lnTo>
                <a:lnTo>
                  <a:pt x="3226" y="3758"/>
                </a:lnTo>
                <a:lnTo>
                  <a:pt x="3228" y="3757"/>
                </a:lnTo>
                <a:lnTo>
                  <a:pt x="3228" y="3753"/>
                </a:lnTo>
                <a:lnTo>
                  <a:pt x="3230" y="3748"/>
                </a:lnTo>
                <a:lnTo>
                  <a:pt x="3231" y="3746"/>
                </a:lnTo>
                <a:lnTo>
                  <a:pt x="3235" y="3746"/>
                </a:lnTo>
                <a:lnTo>
                  <a:pt x="3240" y="3746"/>
                </a:lnTo>
                <a:lnTo>
                  <a:pt x="3243" y="3745"/>
                </a:lnTo>
                <a:lnTo>
                  <a:pt x="3247" y="3743"/>
                </a:lnTo>
                <a:lnTo>
                  <a:pt x="3248" y="3740"/>
                </a:lnTo>
                <a:lnTo>
                  <a:pt x="3245" y="3736"/>
                </a:lnTo>
                <a:lnTo>
                  <a:pt x="3240" y="3734"/>
                </a:lnTo>
                <a:lnTo>
                  <a:pt x="3228" y="3733"/>
                </a:lnTo>
                <a:lnTo>
                  <a:pt x="3216" y="3734"/>
                </a:lnTo>
                <a:lnTo>
                  <a:pt x="3211" y="3736"/>
                </a:lnTo>
                <a:lnTo>
                  <a:pt x="3207" y="3740"/>
                </a:lnTo>
                <a:close/>
                <a:moveTo>
                  <a:pt x="492" y="1379"/>
                </a:moveTo>
                <a:lnTo>
                  <a:pt x="487" y="1377"/>
                </a:lnTo>
                <a:lnTo>
                  <a:pt x="485" y="1375"/>
                </a:lnTo>
                <a:lnTo>
                  <a:pt x="485" y="1372"/>
                </a:lnTo>
                <a:lnTo>
                  <a:pt x="480" y="1370"/>
                </a:lnTo>
                <a:lnTo>
                  <a:pt x="478" y="1369"/>
                </a:lnTo>
                <a:lnTo>
                  <a:pt x="478" y="1365"/>
                </a:lnTo>
                <a:lnTo>
                  <a:pt x="473" y="1363"/>
                </a:lnTo>
                <a:lnTo>
                  <a:pt x="471" y="1362"/>
                </a:lnTo>
                <a:lnTo>
                  <a:pt x="471" y="1358"/>
                </a:lnTo>
                <a:lnTo>
                  <a:pt x="466" y="1348"/>
                </a:lnTo>
                <a:lnTo>
                  <a:pt x="463" y="1345"/>
                </a:lnTo>
                <a:lnTo>
                  <a:pt x="458" y="1341"/>
                </a:lnTo>
                <a:lnTo>
                  <a:pt x="452" y="1339"/>
                </a:lnTo>
                <a:lnTo>
                  <a:pt x="446" y="1338"/>
                </a:lnTo>
                <a:lnTo>
                  <a:pt x="439" y="1338"/>
                </a:lnTo>
                <a:lnTo>
                  <a:pt x="430" y="1338"/>
                </a:lnTo>
                <a:lnTo>
                  <a:pt x="430" y="1345"/>
                </a:lnTo>
                <a:lnTo>
                  <a:pt x="430" y="1351"/>
                </a:lnTo>
                <a:lnTo>
                  <a:pt x="434" y="1357"/>
                </a:lnTo>
                <a:lnTo>
                  <a:pt x="435" y="1358"/>
                </a:lnTo>
                <a:lnTo>
                  <a:pt x="437" y="1358"/>
                </a:lnTo>
                <a:lnTo>
                  <a:pt x="435" y="1362"/>
                </a:lnTo>
                <a:lnTo>
                  <a:pt x="434" y="1365"/>
                </a:lnTo>
                <a:lnTo>
                  <a:pt x="430" y="1369"/>
                </a:lnTo>
                <a:lnTo>
                  <a:pt x="430" y="1372"/>
                </a:lnTo>
                <a:lnTo>
                  <a:pt x="435" y="1375"/>
                </a:lnTo>
                <a:lnTo>
                  <a:pt x="440" y="1379"/>
                </a:lnTo>
                <a:lnTo>
                  <a:pt x="442" y="1384"/>
                </a:lnTo>
                <a:lnTo>
                  <a:pt x="444" y="1392"/>
                </a:lnTo>
                <a:lnTo>
                  <a:pt x="449" y="1394"/>
                </a:lnTo>
                <a:lnTo>
                  <a:pt x="451" y="1396"/>
                </a:lnTo>
                <a:lnTo>
                  <a:pt x="451" y="1399"/>
                </a:lnTo>
                <a:lnTo>
                  <a:pt x="452" y="1403"/>
                </a:lnTo>
                <a:lnTo>
                  <a:pt x="456" y="1404"/>
                </a:lnTo>
                <a:lnTo>
                  <a:pt x="464" y="1406"/>
                </a:lnTo>
                <a:lnTo>
                  <a:pt x="466" y="1411"/>
                </a:lnTo>
                <a:lnTo>
                  <a:pt x="468" y="1413"/>
                </a:lnTo>
                <a:lnTo>
                  <a:pt x="471" y="1413"/>
                </a:lnTo>
                <a:lnTo>
                  <a:pt x="476" y="1415"/>
                </a:lnTo>
                <a:lnTo>
                  <a:pt x="478" y="1416"/>
                </a:lnTo>
                <a:lnTo>
                  <a:pt x="478" y="1420"/>
                </a:lnTo>
                <a:lnTo>
                  <a:pt x="487" y="1425"/>
                </a:lnTo>
                <a:lnTo>
                  <a:pt x="492" y="1427"/>
                </a:lnTo>
                <a:lnTo>
                  <a:pt x="498" y="1427"/>
                </a:lnTo>
                <a:lnTo>
                  <a:pt x="507" y="1421"/>
                </a:lnTo>
                <a:lnTo>
                  <a:pt x="514" y="1415"/>
                </a:lnTo>
                <a:lnTo>
                  <a:pt x="521" y="1408"/>
                </a:lnTo>
                <a:lnTo>
                  <a:pt x="526" y="1399"/>
                </a:lnTo>
                <a:lnTo>
                  <a:pt x="514" y="1398"/>
                </a:lnTo>
                <a:lnTo>
                  <a:pt x="504" y="1392"/>
                </a:lnTo>
                <a:lnTo>
                  <a:pt x="497" y="1387"/>
                </a:lnTo>
                <a:lnTo>
                  <a:pt x="493" y="1384"/>
                </a:lnTo>
                <a:lnTo>
                  <a:pt x="492" y="1379"/>
                </a:lnTo>
                <a:close/>
                <a:moveTo>
                  <a:pt x="41" y="758"/>
                </a:moveTo>
                <a:lnTo>
                  <a:pt x="41" y="751"/>
                </a:lnTo>
                <a:lnTo>
                  <a:pt x="34" y="749"/>
                </a:lnTo>
                <a:lnTo>
                  <a:pt x="29" y="751"/>
                </a:lnTo>
                <a:lnTo>
                  <a:pt x="21" y="754"/>
                </a:lnTo>
                <a:lnTo>
                  <a:pt x="12" y="758"/>
                </a:lnTo>
                <a:lnTo>
                  <a:pt x="7" y="759"/>
                </a:lnTo>
                <a:lnTo>
                  <a:pt x="0" y="758"/>
                </a:lnTo>
                <a:lnTo>
                  <a:pt x="0" y="765"/>
                </a:lnTo>
                <a:lnTo>
                  <a:pt x="2" y="770"/>
                </a:lnTo>
                <a:lnTo>
                  <a:pt x="5" y="773"/>
                </a:lnTo>
                <a:lnTo>
                  <a:pt x="7" y="778"/>
                </a:lnTo>
                <a:lnTo>
                  <a:pt x="14" y="778"/>
                </a:lnTo>
                <a:lnTo>
                  <a:pt x="26" y="778"/>
                </a:lnTo>
                <a:lnTo>
                  <a:pt x="36" y="778"/>
                </a:lnTo>
                <a:lnTo>
                  <a:pt x="41" y="777"/>
                </a:lnTo>
                <a:lnTo>
                  <a:pt x="45" y="773"/>
                </a:lnTo>
                <a:lnTo>
                  <a:pt x="46" y="770"/>
                </a:lnTo>
                <a:lnTo>
                  <a:pt x="48" y="765"/>
                </a:lnTo>
                <a:lnTo>
                  <a:pt x="43" y="763"/>
                </a:lnTo>
                <a:lnTo>
                  <a:pt x="41" y="761"/>
                </a:lnTo>
                <a:lnTo>
                  <a:pt x="41" y="758"/>
                </a:lnTo>
                <a:close/>
                <a:moveTo>
                  <a:pt x="437" y="1256"/>
                </a:moveTo>
                <a:lnTo>
                  <a:pt x="439" y="1246"/>
                </a:lnTo>
                <a:lnTo>
                  <a:pt x="437" y="1237"/>
                </a:lnTo>
                <a:lnTo>
                  <a:pt x="435" y="1230"/>
                </a:lnTo>
                <a:lnTo>
                  <a:pt x="430" y="1225"/>
                </a:lnTo>
                <a:lnTo>
                  <a:pt x="423" y="1222"/>
                </a:lnTo>
                <a:lnTo>
                  <a:pt x="415" y="1222"/>
                </a:lnTo>
                <a:lnTo>
                  <a:pt x="406" y="1220"/>
                </a:lnTo>
                <a:lnTo>
                  <a:pt x="396" y="1222"/>
                </a:lnTo>
                <a:lnTo>
                  <a:pt x="396" y="1235"/>
                </a:lnTo>
                <a:lnTo>
                  <a:pt x="405" y="1237"/>
                </a:lnTo>
                <a:lnTo>
                  <a:pt x="408" y="1239"/>
                </a:lnTo>
                <a:lnTo>
                  <a:pt x="410" y="1242"/>
                </a:lnTo>
                <a:lnTo>
                  <a:pt x="413" y="1244"/>
                </a:lnTo>
                <a:lnTo>
                  <a:pt x="417" y="1246"/>
                </a:lnTo>
                <a:lnTo>
                  <a:pt x="422" y="1251"/>
                </a:lnTo>
                <a:lnTo>
                  <a:pt x="423" y="1254"/>
                </a:lnTo>
                <a:lnTo>
                  <a:pt x="427" y="1256"/>
                </a:lnTo>
                <a:lnTo>
                  <a:pt x="430" y="1257"/>
                </a:lnTo>
                <a:lnTo>
                  <a:pt x="437" y="1256"/>
                </a:lnTo>
                <a:close/>
                <a:moveTo>
                  <a:pt x="949" y="2088"/>
                </a:moveTo>
                <a:lnTo>
                  <a:pt x="947" y="2083"/>
                </a:lnTo>
                <a:lnTo>
                  <a:pt x="945" y="2080"/>
                </a:lnTo>
                <a:lnTo>
                  <a:pt x="939" y="2075"/>
                </a:lnTo>
                <a:lnTo>
                  <a:pt x="932" y="2070"/>
                </a:lnTo>
                <a:lnTo>
                  <a:pt x="930" y="2066"/>
                </a:lnTo>
                <a:lnTo>
                  <a:pt x="928" y="2061"/>
                </a:lnTo>
                <a:lnTo>
                  <a:pt x="923" y="2059"/>
                </a:lnTo>
                <a:lnTo>
                  <a:pt x="920" y="2058"/>
                </a:lnTo>
                <a:lnTo>
                  <a:pt x="915" y="2051"/>
                </a:lnTo>
                <a:lnTo>
                  <a:pt x="911" y="2049"/>
                </a:lnTo>
                <a:lnTo>
                  <a:pt x="906" y="2047"/>
                </a:lnTo>
                <a:lnTo>
                  <a:pt x="901" y="2046"/>
                </a:lnTo>
                <a:lnTo>
                  <a:pt x="894" y="2047"/>
                </a:lnTo>
                <a:lnTo>
                  <a:pt x="891" y="2049"/>
                </a:lnTo>
                <a:lnTo>
                  <a:pt x="891" y="2051"/>
                </a:lnTo>
                <a:lnTo>
                  <a:pt x="891" y="2054"/>
                </a:lnTo>
                <a:lnTo>
                  <a:pt x="894" y="2059"/>
                </a:lnTo>
                <a:lnTo>
                  <a:pt x="894" y="2064"/>
                </a:lnTo>
                <a:lnTo>
                  <a:pt x="894" y="2068"/>
                </a:lnTo>
                <a:lnTo>
                  <a:pt x="903" y="2073"/>
                </a:lnTo>
                <a:lnTo>
                  <a:pt x="906" y="2076"/>
                </a:lnTo>
                <a:lnTo>
                  <a:pt x="908" y="2082"/>
                </a:lnTo>
                <a:lnTo>
                  <a:pt x="908" y="2109"/>
                </a:lnTo>
                <a:lnTo>
                  <a:pt x="913" y="2111"/>
                </a:lnTo>
                <a:lnTo>
                  <a:pt x="915" y="2112"/>
                </a:lnTo>
                <a:lnTo>
                  <a:pt x="915" y="2116"/>
                </a:lnTo>
                <a:lnTo>
                  <a:pt x="915" y="2121"/>
                </a:lnTo>
                <a:lnTo>
                  <a:pt x="918" y="2122"/>
                </a:lnTo>
                <a:lnTo>
                  <a:pt x="923" y="2128"/>
                </a:lnTo>
                <a:lnTo>
                  <a:pt x="927" y="2129"/>
                </a:lnTo>
                <a:lnTo>
                  <a:pt x="928" y="2133"/>
                </a:lnTo>
                <a:lnTo>
                  <a:pt x="928" y="2138"/>
                </a:lnTo>
                <a:lnTo>
                  <a:pt x="928" y="2143"/>
                </a:lnTo>
                <a:lnTo>
                  <a:pt x="933" y="2145"/>
                </a:lnTo>
                <a:lnTo>
                  <a:pt x="935" y="2146"/>
                </a:lnTo>
                <a:lnTo>
                  <a:pt x="935" y="2150"/>
                </a:lnTo>
                <a:lnTo>
                  <a:pt x="939" y="2150"/>
                </a:lnTo>
                <a:lnTo>
                  <a:pt x="942" y="2146"/>
                </a:lnTo>
                <a:lnTo>
                  <a:pt x="947" y="2141"/>
                </a:lnTo>
                <a:lnTo>
                  <a:pt x="949" y="2138"/>
                </a:lnTo>
                <a:lnTo>
                  <a:pt x="952" y="2136"/>
                </a:lnTo>
                <a:lnTo>
                  <a:pt x="956" y="2136"/>
                </a:lnTo>
                <a:lnTo>
                  <a:pt x="962" y="2136"/>
                </a:lnTo>
                <a:lnTo>
                  <a:pt x="962" y="2109"/>
                </a:lnTo>
                <a:lnTo>
                  <a:pt x="959" y="2104"/>
                </a:lnTo>
                <a:lnTo>
                  <a:pt x="956" y="2099"/>
                </a:lnTo>
                <a:lnTo>
                  <a:pt x="951" y="2095"/>
                </a:lnTo>
                <a:lnTo>
                  <a:pt x="949" y="2088"/>
                </a:lnTo>
                <a:close/>
                <a:moveTo>
                  <a:pt x="4210" y="4115"/>
                </a:moveTo>
                <a:lnTo>
                  <a:pt x="4214" y="4098"/>
                </a:lnTo>
                <a:lnTo>
                  <a:pt x="4216" y="4089"/>
                </a:lnTo>
                <a:lnTo>
                  <a:pt x="4217" y="4081"/>
                </a:lnTo>
                <a:lnTo>
                  <a:pt x="4216" y="4066"/>
                </a:lnTo>
                <a:lnTo>
                  <a:pt x="4212" y="4048"/>
                </a:lnTo>
                <a:lnTo>
                  <a:pt x="4209" y="4028"/>
                </a:lnTo>
                <a:lnTo>
                  <a:pt x="4209" y="4018"/>
                </a:lnTo>
                <a:lnTo>
                  <a:pt x="4210" y="4006"/>
                </a:lnTo>
                <a:lnTo>
                  <a:pt x="4209" y="4004"/>
                </a:lnTo>
                <a:lnTo>
                  <a:pt x="4207" y="4002"/>
                </a:lnTo>
                <a:lnTo>
                  <a:pt x="4204" y="3999"/>
                </a:lnTo>
                <a:lnTo>
                  <a:pt x="4202" y="3994"/>
                </a:lnTo>
                <a:lnTo>
                  <a:pt x="4200" y="3992"/>
                </a:lnTo>
                <a:lnTo>
                  <a:pt x="4197" y="3992"/>
                </a:lnTo>
                <a:lnTo>
                  <a:pt x="4195" y="3989"/>
                </a:lnTo>
                <a:lnTo>
                  <a:pt x="4193" y="3985"/>
                </a:lnTo>
                <a:lnTo>
                  <a:pt x="4190" y="3984"/>
                </a:lnTo>
                <a:lnTo>
                  <a:pt x="4190" y="3978"/>
                </a:lnTo>
                <a:lnTo>
                  <a:pt x="4185" y="3977"/>
                </a:lnTo>
                <a:lnTo>
                  <a:pt x="4183" y="3975"/>
                </a:lnTo>
                <a:lnTo>
                  <a:pt x="4183" y="3972"/>
                </a:lnTo>
                <a:lnTo>
                  <a:pt x="4181" y="3965"/>
                </a:lnTo>
                <a:lnTo>
                  <a:pt x="4180" y="3958"/>
                </a:lnTo>
                <a:lnTo>
                  <a:pt x="4176" y="3953"/>
                </a:lnTo>
                <a:lnTo>
                  <a:pt x="4176" y="3944"/>
                </a:lnTo>
                <a:lnTo>
                  <a:pt x="4178" y="3941"/>
                </a:lnTo>
                <a:lnTo>
                  <a:pt x="4181" y="3939"/>
                </a:lnTo>
                <a:lnTo>
                  <a:pt x="4190" y="3937"/>
                </a:lnTo>
                <a:lnTo>
                  <a:pt x="4190" y="3932"/>
                </a:lnTo>
                <a:lnTo>
                  <a:pt x="4192" y="3929"/>
                </a:lnTo>
                <a:lnTo>
                  <a:pt x="4193" y="3925"/>
                </a:lnTo>
                <a:lnTo>
                  <a:pt x="4197" y="3924"/>
                </a:lnTo>
                <a:lnTo>
                  <a:pt x="4197" y="3883"/>
                </a:lnTo>
                <a:lnTo>
                  <a:pt x="4195" y="3879"/>
                </a:lnTo>
                <a:lnTo>
                  <a:pt x="4193" y="3876"/>
                </a:lnTo>
                <a:lnTo>
                  <a:pt x="4188" y="3871"/>
                </a:lnTo>
                <a:lnTo>
                  <a:pt x="4185" y="3869"/>
                </a:lnTo>
                <a:lnTo>
                  <a:pt x="4183" y="3866"/>
                </a:lnTo>
                <a:lnTo>
                  <a:pt x="4181" y="3862"/>
                </a:lnTo>
                <a:lnTo>
                  <a:pt x="4183" y="3856"/>
                </a:lnTo>
                <a:lnTo>
                  <a:pt x="4181" y="3849"/>
                </a:lnTo>
                <a:lnTo>
                  <a:pt x="4181" y="3844"/>
                </a:lnTo>
                <a:lnTo>
                  <a:pt x="4185" y="3837"/>
                </a:lnTo>
                <a:lnTo>
                  <a:pt x="4190" y="3832"/>
                </a:lnTo>
                <a:lnTo>
                  <a:pt x="4190" y="3827"/>
                </a:lnTo>
                <a:lnTo>
                  <a:pt x="4190" y="3821"/>
                </a:lnTo>
                <a:lnTo>
                  <a:pt x="4185" y="3820"/>
                </a:lnTo>
                <a:lnTo>
                  <a:pt x="4181" y="3818"/>
                </a:lnTo>
                <a:lnTo>
                  <a:pt x="4176" y="3811"/>
                </a:lnTo>
                <a:lnTo>
                  <a:pt x="4173" y="3810"/>
                </a:lnTo>
                <a:lnTo>
                  <a:pt x="4168" y="3808"/>
                </a:lnTo>
                <a:lnTo>
                  <a:pt x="4163" y="3806"/>
                </a:lnTo>
                <a:lnTo>
                  <a:pt x="4156" y="3808"/>
                </a:lnTo>
                <a:lnTo>
                  <a:pt x="4149" y="3813"/>
                </a:lnTo>
                <a:lnTo>
                  <a:pt x="4142" y="3821"/>
                </a:lnTo>
                <a:lnTo>
                  <a:pt x="4137" y="3830"/>
                </a:lnTo>
                <a:lnTo>
                  <a:pt x="4134" y="3840"/>
                </a:lnTo>
                <a:lnTo>
                  <a:pt x="4130" y="3850"/>
                </a:lnTo>
                <a:lnTo>
                  <a:pt x="4130" y="3862"/>
                </a:lnTo>
                <a:lnTo>
                  <a:pt x="4132" y="3873"/>
                </a:lnTo>
                <a:lnTo>
                  <a:pt x="4135" y="3883"/>
                </a:lnTo>
                <a:lnTo>
                  <a:pt x="4135" y="3917"/>
                </a:lnTo>
                <a:lnTo>
                  <a:pt x="4135" y="3934"/>
                </a:lnTo>
                <a:lnTo>
                  <a:pt x="4134" y="3941"/>
                </a:lnTo>
                <a:lnTo>
                  <a:pt x="4132" y="3943"/>
                </a:lnTo>
                <a:lnTo>
                  <a:pt x="4129" y="3944"/>
                </a:lnTo>
                <a:lnTo>
                  <a:pt x="4106" y="3936"/>
                </a:lnTo>
                <a:lnTo>
                  <a:pt x="4094" y="3932"/>
                </a:lnTo>
                <a:lnTo>
                  <a:pt x="4081" y="3931"/>
                </a:lnTo>
                <a:lnTo>
                  <a:pt x="4072" y="3936"/>
                </a:lnTo>
                <a:lnTo>
                  <a:pt x="4064" y="3943"/>
                </a:lnTo>
                <a:lnTo>
                  <a:pt x="4057" y="3948"/>
                </a:lnTo>
                <a:lnTo>
                  <a:pt x="4047" y="3951"/>
                </a:lnTo>
                <a:lnTo>
                  <a:pt x="4042" y="3960"/>
                </a:lnTo>
                <a:lnTo>
                  <a:pt x="4035" y="3966"/>
                </a:lnTo>
                <a:lnTo>
                  <a:pt x="4028" y="3973"/>
                </a:lnTo>
                <a:lnTo>
                  <a:pt x="4019" y="3978"/>
                </a:lnTo>
                <a:lnTo>
                  <a:pt x="4008" y="3978"/>
                </a:lnTo>
                <a:lnTo>
                  <a:pt x="3997" y="3980"/>
                </a:lnTo>
                <a:lnTo>
                  <a:pt x="3989" y="3984"/>
                </a:lnTo>
                <a:lnTo>
                  <a:pt x="3980" y="3987"/>
                </a:lnTo>
                <a:lnTo>
                  <a:pt x="3965" y="3997"/>
                </a:lnTo>
                <a:lnTo>
                  <a:pt x="3951" y="4006"/>
                </a:lnTo>
                <a:lnTo>
                  <a:pt x="3946" y="4004"/>
                </a:lnTo>
                <a:lnTo>
                  <a:pt x="3944" y="4002"/>
                </a:lnTo>
                <a:lnTo>
                  <a:pt x="3944" y="3999"/>
                </a:lnTo>
                <a:lnTo>
                  <a:pt x="3938" y="3997"/>
                </a:lnTo>
                <a:lnTo>
                  <a:pt x="3932" y="3999"/>
                </a:lnTo>
                <a:lnTo>
                  <a:pt x="3931" y="4004"/>
                </a:lnTo>
                <a:lnTo>
                  <a:pt x="3931" y="4009"/>
                </a:lnTo>
                <a:lnTo>
                  <a:pt x="3931" y="4021"/>
                </a:lnTo>
                <a:lnTo>
                  <a:pt x="3931" y="4028"/>
                </a:lnTo>
                <a:lnTo>
                  <a:pt x="3931" y="4033"/>
                </a:lnTo>
                <a:lnTo>
                  <a:pt x="3924" y="4033"/>
                </a:lnTo>
                <a:lnTo>
                  <a:pt x="3919" y="4037"/>
                </a:lnTo>
                <a:lnTo>
                  <a:pt x="3915" y="4038"/>
                </a:lnTo>
                <a:lnTo>
                  <a:pt x="3910" y="4040"/>
                </a:lnTo>
                <a:lnTo>
                  <a:pt x="3910" y="4048"/>
                </a:lnTo>
                <a:lnTo>
                  <a:pt x="3912" y="4055"/>
                </a:lnTo>
                <a:lnTo>
                  <a:pt x="3915" y="4060"/>
                </a:lnTo>
                <a:lnTo>
                  <a:pt x="3917" y="4067"/>
                </a:lnTo>
                <a:lnTo>
                  <a:pt x="3910" y="4071"/>
                </a:lnTo>
                <a:lnTo>
                  <a:pt x="3905" y="4076"/>
                </a:lnTo>
                <a:lnTo>
                  <a:pt x="3900" y="4081"/>
                </a:lnTo>
                <a:lnTo>
                  <a:pt x="3897" y="4088"/>
                </a:lnTo>
                <a:lnTo>
                  <a:pt x="3895" y="4091"/>
                </a:lnTo>
                <a:lnTo>
                  <a:pt x="3893" y="4095"/>
                </a:lnTo>
                <a:lnTo>
                  <a:pt x="3885" y="4096"/>
                </a:lnTo>
                <a:lnTo>
                  <a:pt x="3881" y="4098"/>
                </a:lnTo>
                <a:lnTo>
                  <a:pt x="3878" y="4100"/>
                </a:lnTo>
                <a:lnTo>
                  <a:pt x="3876" y="4103"/>
                </a:lnTo>
                <a:lnTo>
                  <a:pt x="3876" y="4108"/>
                </a:lnTo>
                <a:lnTo>
                  <a:pt x="3903" y="4122"/>
                </a:lnTo>
                <a:lnTo>
                  <a:pt x="3905" y="4124"/>
                </a:lnTo>
                <a:lnTo>
                  <a:pt x="3905" y="4125"/>
                </a:lnTo>
                <a:lnTo>
                  <a:pt x="3907" y="4127"/>
                </a:lnTo>
                <a:lnTo>
                  <a:pt x="3910" y="4129"/>
                </a:lnTo>
                <a:lnTo>
                  <a:pt x="3919" y="4130"/>
                </a:lnTo>
                <a:lnTo>
                  <a:pt x="3922" y="4132"/>
                </a:lnTo>
                <a:lnTo>
                  <a:pt x="3924" y="4135"/>
                </a:lnTo>
                <a:lnTo>
                  <a:pt x="3919" y="4139"/>
                </a:lnTo>
                <a:lnTo>
                  <a:pt x="3912" y="4141"/>
                </a:lnTo>
                <a:lnTo>
                  <a:pt x="3905" y="4142"/>
                </a:lnTo>
                <a:lnTo>
                  <a:pt x="3897" y="4142"/>
                </a:lnTo>
                <a:lnTo>
                  <a:pt x="3891" y="4146"/>
                </a:lnTo>
                <a:lnTo>
                  <a:pt x="3886" y="4149"/>
                </a:lnTo>
                <a:lnTo>
                  <a:pt x="3881" y="4154"/>
                </a:lnTo>
                <a:lnTo>
                  <a:pt x="3876" y="4156"/>
                </a:lnTo>
                <a:lnTo>
                  <a:pt x="3881" y="4180"/>
                </a:lnTo>
                <a:lnTo>
                  <a:pt x="3883" y="4195"/>
                </a:lnTo>
                <a:lnTo>
                  <a:pt x="3883" y="4210"/>
                </a:lnTo>
                <a:lnTo>
                  <a:pt x="3890" y="4212"/>
                </a:lnTo>
                <a:lnTo>
                  <a:pt x="3897" y="4214"/>
                </a:lnTo>
                <a:lnTo>
                  <a:pt x="3902" y="4217"/>
                </a:lnTo>
                <a:lnTo>
                  <a:pt x="3910" y="4217"/>
                </a:lnTo>
                <a:lnTo>
                  <a:pt x="3915" y="4219"/>
                </a:lnTo>
                <a:lnTo>
                  <a:pt x="3917" y="4221"/>
                </a:lnTo>
                <a:lnTo>
                  <a:pt x="3917" y="4224"/>
                </a:lnTo>
                <a:lnTo>
                  <a:pt x="3926" y="4229"/>
                </a:lnTo>
                <a:lnTo>
                  <a:pt x="3929" y="4233"/>
                </a:lnTo>
                <a:lnTo>
                  <a:pt x="3931" y="4238"/>
                </a:lnTo>
                <a:lnTo>
                  <a:pt x="3924" y="4246"/>
                </a:lnTo>
                <a:lnTo>
                  <a:pt x="3917" y="4255"/>
                </a:lnTo>
                <a:lnTo>
                  <a:pt x="3900" y="4272"/>
                </a:lnTo>
                <a:lnTo>
                  <a:pt x="3893" y="4280"/>
                </a:lnTo>
                <a:lnTo>
                  <a:pt x="3886" y="4289"/>
                </a:lnTo>
                <a:lnTo>
                  <a:pt x="3883" y="4301"/>
                </a:lnTo>
                <a:lnTo>
                  <a:pt x="3883" y="4313"/>
                </a:lnTo>
                <a:lnTo>
                  <a:pt x="3890" y="4313"/>
                </a:lnTo>
                <a:lnTo>
                  <a:pt x="3897" y="4313"/>
                </a:lnTo>
                <a:lnTo>
                  <a:pt x="3907" y="4308"/>
                </a:lnTo>
                <a:lnTo>
                  <a:pt x="3917" y="4303"/>
                </a:lnTo>
                <a:lnTo>
                  <a:pt x="3929" y="4299"/>
                </a:lnTo>
                <a:lnTo>
                  <a:pt x="3936" y="4299"/>
                </a:lnTo>
                <a:lnTo>
                  <a:pt x="3944" y="4299"/>
                </a:lnTo>
                <a:lnTo>
                  <a:pt x="3946" y="4303"/>
                </a:lnTo>
                <a:lnTo>
                  <a:pt x="3948" y="4306"/>
                </a:lnTo>
                <a:lnTo>
                  <a:pt x="3949" y="4309"/>
                </a:lnTo>
                <a:lnTo>
                  <a:pt x="3951" y="4313"/>
                </a:lnTo>
                <a:lnTo>
                  <a:pt x="3951" y="4320"/>
                </a:lnTo>
                <a:lnTo>
                  <a:pt x="3951" y="4326"/>
                </a:lnTo>
                <a:lnTo>
                  <a:pt x="3948" y="4337"/>
                </a:lnTo>
                <a:lnTo>
                  <a:pt x="3941" y="4345"/>
                </a:lnTo>
                <a:lnTo>
                  <a:pt x="3938" y="4354"/>
                </a:lnTo>
                <a:lnTo>
                  <a:pt x="3932" y="4355"/>
                </a:lnTo>
                <a:lnTo>
                  <a:pt x="3929" y="4359"/>
                </a:lnTo>
                <a:lnTo>
                  <a:pt x="3924" y="4367"/>
                </a:lnTo>
                <a:lnTo>
                  <a:pt x="3922" y="4369"/>
                </a:lnTo>
                <a:lnTo>
                  <a:pt x="3919" y="4369"/>
                </a:lnTo>
                <a:lnTo>
                  <a:pt x="3917" y="4371"/>
                </a:lnTo>
                <a:lnTo>
                  <a:pt x="3917" y="4374"/>
                </a:lnTo>
                <a:lnTo>
                  <a:pt x="3922" y="4376"/>
                </a:lnTo>
                <a:lnTo>
                  <a:pt x="3924" y="4378"/>
                </a:lnTo>
                <a:lnTo>
                  <a:pt x="3924" y="4379"/>
                </a:lnTo>
                <a:lnTo>
                  <a:pt x="3924" y="4381"/>
                </a:lnTo>
                <a:lnTo>
                  <a:pt x="3938" y="4381"/>
                </a:lnTo>
                <a:lnTo>
                  <a:pt x="3949" y="4383"/>
                </a:lnTo>
                <a:lnTo>
                  <a:pt x="3960" y="4386"/>
                </a:lnTo>
                <a:lnTo>
                  <a:pt x="3972" y="4388"/>
                </a:lnTo>
                <a:lnTo>
                  <a:pt x="3982" y="4389"/>
                </a:lnTo>
                <a:lnTo>
                  <a:pt x="3990" y="4393"/>
                </a:lnTo>
                <a:lnTo>
                  <a:pt x="3994" y="4395"/>
                </a:lnTo>
                <a:lnTo>
                  <a:pt x="3997" y="4398"/>
                </a:lnTo>
                <a:lnTo>
                  <a:pt x="3999" y="4403"/>
                </a:lnTo>
                <a:lnTo>
                  <a:pt x="3999" y="4408"/>
                </a:lnTo>
                <a:lnTo>
                  <a:pt x="3990" y="4407"/>
                </a:lnTo>
                <a:lnTo>
                  <a:pt x="3984" y="4408"/>
                </a:lnTo>
                <a:lnTo>
                  <a:pt x="3973" y="4412"/>
                </a:lnTo>
                <a:lnTo>
                  <a:pt x="3965" y="4415"/>
                </a:lnTo>
                <a:lnTo>
                  <a:pt x="3958" y="4415"/>
                </a:lnTo>
                <a:lnTo>
                  <a:pt x="3951" y="4415"/>
                </a:lnTo>
                <a:lnTo>
                  <a:pt x="3951" y="4424"/>
                </a:lnTo>
                <a:lnTo>
                  <a:pt x="3949" y="4430"/>
                </a:lnTo>
                <a:lnTo>
                  <a:pt x="3946" y="4436"/>
                </a:lnTo>
                <a:lnTo>
                  <a:pt x="3944" y="4442"/>
                </a:lnTo>
                <a:lnTo>
                  <a:pt x="3946" y="4444"/>
                </a:lnTo>
                <a:lnTo>
                  <a:pt x="3948" y="4446"/>
                </a:lnTo>
                <a:lnTo>
                  <a:pt x="3951" y="4449"/>
                </a:lnTo>
                <a:lnTo>
                  <a:pt x="3953" y="4454"/>
                </a:lnTo>
                <a:lnTo>
                  <a:pt x="3955" y="4456"/>
                </a:lnTo>
                <a:lnTo>
                  <a:pt x="3958" y="4456"/>
                </a:lnTo>
                <a:lnTo>
                  <a:pt x="3961" y="4459"/>
                </a:lnTo>
                <a:lnTo>
                  <a:pt x="3965" y="4463"/>
                </a:lnTo>
                <a:lnTo>
                  <a:pt x="3973" y="4468"/>
                </a:lnTo>
                <a:lnTo>
                  <a:pt x="3984" y="4471"/>
                </a:lnTo>
                <a:lnTo>
                  <a:pt x="3992" y="4476"/>
                </a:lnTo>
                <a:lnTo>
                  <a:pt x="3997" y="4476"/>
                </a:lnTo>
                <a:lnTo>
                  <a:pt x="4001" y="4478"/>
                </a:lnTo>
                <a:lnTo>
                  <a:pt x="4004" y="4480"/>
                </a:lnTo>
                <a:lnTo>
                  <a:pt x="4006" y="4483"/>
                </a:lnTo>
                <a:lnTo>
                  <a:pt x="4014" y="4483"/>
                </a:lnTo>
                <a:lnTo>
                  <a:pt x="4021" y="4483"/>
                </a:lnTo>
                <a:lnTo>
                  <a:pt x="4026" y="4487"/>
                </a:lnTo>
                <a:lnTo>
                  <a:pt x="4031" y="4488"/>
                </a:lnTo>
                <a:lnTo>
                  <a:pt x="4040" y="4495"/>
                </a:lnTo>
                <a:lnTo>
                  <a:pt x="4047" y="4497"/>
                </a:lnTo>
                <a:lnTo>
                  <a:pt x="4054" y="4497"/>
                </a:lnTo>
                <a:lnTo>
                  <a:pt x="4052" y="4506"/>
                </a:lnTo>
                <a:lnTo>
                  <a:pt x="4054" y="4512"/>
                </a:lnTo>
                <a:lnTo>
                  <a:pt x="4055" y="4519"/>
                </a:lnTo>
                <a:lnTo>
                  <a:pt x="4057" y="4524"/>
                </a:lnTo>
                <a:lnTo>
                  <a:pt x="4060" y="4529"/>
                </a:lnTo>
                <a:lnTo>
                  <a:pt x="4064" y="4533"/>
                </a:lnTo>
                <a:lnTo>
                  <a:pt x="4074" y="4538"/>
                </a:lnTo>
                <a:lnTo>
                  <a:pt x="4074" y="4529"/>
                </a:lnTo>
                <a:lnTo>
                  <a:pt x="4076" y="4528"/>
                </a:lnTo>
                <a:lnTo>
                  <a:pt x="4077" y="4528"/>
                </a:lnTo>
                <a:lnTo>
                  <a:pt x="4083" y="4529"/>
                </a:lnTo>
                <a:lnTo>
                  <a:pt x="4088" y="4531"/>
                </a:lnTo>
                <a:lnTo>
                  <a:pt x="4096" y="4517"/>
                </a:lnTo>
                <a:lnTo>
                  <a:pt x="4105" y="4504"/>
                </a:lnTo>
                <a:lnTo>
                  <a:pt x="4110" y="4497"/>
                </a:lnTo>
                <a:lnTo>
                  <a:pt x="4112" y="4488"/>
                </a:lnTo>
                <a:lnTo>
                  <a:pt x="4115" y="4480"/>
                </a:lnTo>
                <a:lnTo>
                  <a:pt x="4115" y="4470"/>
                </a:lnTo>
                <a:lnTo>
                  <a:pt x="4122" y="4465"/>
                </a:lnTo>
                <a:lnTo>
                  <a:pt x="4129" y="4459"/>
                </a:lnTo>
                <a:lnTo>
                  <a:pt x="4132" y="4458"/>
                </a:lnTo>
                <a:lnTo>
                  <a:pt x="4134" y="4453"/>
                </a:lnTo>
                <a:lnTo>
                  <a:pt x="4135" y="4447"/>
                </a:lnTo>
                <a:lnTo>
                  <a:pt x="4135" y="4442"/>
                </a:lnTo>
                <a:lnTo>
                  <a:pt x="4134" y="4439"/>
                </a:lnTo>
                <a:lnTo>
                  <a:pt x="4132" y="4437"/>
                </a:lnTo>
                <a:lnTo>
                  <a:pt x="4125" y="4436"/>
                </a:lnTo>
                <a:lnTo>
                  <a:pt x="4118" y="4434"/>
                </a:lnTo>
                <a:lnTo>
                  <a:pt x="4115" y="4432"/>
                </a:lnTo>
                <a:lnTo>
                  <a:pt x="4115" y="4429"/>
                </a:lnTo>
                <a:lnTo>
                  <a:pt x="4141" y="4424"/>
                </a:lnTo>
                <a:lnTo>
                  <a:pt x="4152" y="4420"/>
                </a:lnTo>
                <a:lnTo>
                  <a:pt x="4163" y="4415"/>
                </a:lnTo>
                <a:lnTo>
                  <a:pt x="4163" y="4391"/>
                </a:lnTo>
                <a:lnTo>
                  <a:pt x="4163" y="4367"/>
                </a:lnTo>
                <a:lnTo>
                  <a:pt x="4159" y="4347"/>
                </a:lnTo>
                <a:lnTo>
                  <a:pt x="4156" y="4326"/>
                </a:lnTo>
                <a:lnTo>
                  <a:pt x="4159" y="4323"/>
                </a:lnTo>
                <a:lnTo>
                  <a:pt x="4161" y="4318"/>
                </a:lnTo>
                <a:lnTo>
                  <a:pt x="4161" y="4314"/>
                </a:lnTo>
                <a:lnTo>
                  <a:pt x="4166" y="4311"/>
                </a:lnTo>
                <a:lnTo>
                  <a:pt x="4169" y="4308"/>
                </a:lnTo>
                <a:lnTo>
                  <a:pt x="4171" y="4303"/>
                </a:lnTo>
                <a:lnTo>
                  <a:pt x="4173" y="4299"/>
                </a:lnTo>
                <a:lnTo>
                  <a:pt x="4175" y="4291"/>
                </a:lnTo>
                <a:lnTo>
                  <a:pt x="4176" y="4282"/>
                </a:lnTo>
                <a:lnTo>
                  <a:pt x="4176" y="4279"/>
                </a:lnTo>
                <a:lnTo>
                  <a:pt x="4176" y="4265"/>
                </a:lnTo>
                <a:lnTo>
                  <a:pt x="4176" y="4251"/>
                </a:lnTo>
                <a:lnTo>
                  <a:pt x="4180" y="4248"/>
                </a:lnTo>
                <a:lnTo>
                  <a:pt x="4183" y="4245"/>
                </a:lnTo>
                <a:lnTo>
                  <a:pt x="4188" y="4236"/>
                </a:lnTo>
                <a:lnTo>
                  <a:pt x="4193" y="4229"/>
                </a:lnTo>
                <a:lnTo>
                  <a:pt x="4198" y="4226"/>
                </a:lnTo>
                <a:lnTo>
                  <a:pt x="4204" y="4224"/>
                </a:lnTo>
                <a:lnTo>
                  <a:pt x="4202" y="4214"/>
                </a:lnTo>
                <a:lnTo>
                  <a:pt x="4204" y="4207"/>
                </a:lnTo>
                <a:lnTo>
                  <a:pt x="4205" y="4200"/>
                </a:lnTo>
                <a:lnTo>
                  <a:pt x="4209" y="4195"/>
                </a:lnTo>
                <a:lnTo>
                  <a:pt x="4214" y="4183"/>
                </a:lnTo>
                <a:lnTo>
                  <a:pt x="4216" y="4176"/>
                </a:lnTo>
                <a:lnTo>
                  <a:pt x="4217" y="4170"/>
                </a:lnTo>
                <a:lnTo>
                  <a:pt x="4210" y="4146"/>
                </a:lnTo>
                <a:lnTo>
                  <a:pt x="4209" y="4130"/>
                </a:lnTo>
                <a:lnTo>
                  <a:pt x="4210" y="4115"/>
                </a:lnTo>
                <a:close/>
                <a:moveTo>
                  <a:pt x="898" y="1986"/>
                </a:moveTo>
                <a:lnTo>
                  <a:pt x="903" y="1995"/>
                </a:lnTo>
                <a:lnTo>
                  <a:pt x="906" y="1998"/>
                </a:lnTo>
                <a:lnTo>
                  <a:pt x="910" y="2000"/>
                </a:lnTo>
                <a:lnTo>
                  <a:pt x="913" y="2001"/>
                </a:lnTo>
                <a:lnTo>
                  <a:pt x="922" y="2007"/>
                </a:lnTo>
                <a:lnTo>
                  <a:pt x="923" y="2003"/>
                </a:lnTo>
                <a:lnTo>
                  <a:pt x="925" y="2001"/>
                </a:lnTo>
                <a:lnTo>
                  <a:pt x="928" y="2003"/>
                </a:lnTo>
                <a:lnTo>
                  <a:pt x="933" y="2005"/>
                </a:lnTo>
                <a:lnTo>
                  <a:pt x="939" y="2007"/>
                </a:lnTo>
                <a:lnTo>
                  <a:pt x="942" y="2007"/>
                </a:lnTo>
                <a:lnTo>
                  <a:pt x="947" y="2003"/>
                </a:lnTo>
                <a:lnTo>
                  <a:pt x="952" y="2000"/>
                </a:lnTo>
                <a:lnTo>
                  <a:pt x="954" y="1995"/>
                </a:lnTo>
                <a:lnTo>
                  <a:pt x="956" y="1986"/>
                </a:lnTo>
                <a:lnTo>
                  <a:pt x="954" y="1983"/>
                </a:lnTo>
                <a:lnTo>
                  <a:pt x="952" y="1981"/>
                </a:lnTo>
                <a:lnTo>
                  <a:pt x="945" y="1976"/>
                </a:lnTo>
                <a:lnTo>
                  <a:pt x="939" y="1972"/>
                </a:lnTo>
                <a:lnTo>
                  <a:pt x="932" y="1971"/>
                </a:lnTo>
                <a:lnTo>
                  <a:pt x="920" y="1971"/>
                </a:lnTo>
                <a:lnTo>
                  <a:pt x="916" y="1971"/>
                </a:lnTo>
                <a:lnTo>
                  <a:pt x="910" y="1967"/>
                </a:lnTo>
                <a:lnTo>
                  <a:pt x="906" y="1964"/>
                </a:lnTo>
                <a:lnTo>
                  <a:pt x="903" y="1960"/>
                </a:lnTo>
                <a:lnTo>
                  <a:pt x="901" y="1959"/>
                </a:lnTo>
                <a:lnTo>
                  <a:pt x="894" y="1959"/>
                </a:lnTo>
                <a:lnTo>
                  <a:pt x="891" y="1954"/>
                </a:lnTo>
                <a:lnTo>
                  <a:pt x="887" y="1949"/>
                </a:lnTo>
                <a:lnTo>
                  <a:pt x="881" y="1947"/>
                </a:lnTo>
                <a:lnTo>
                  <a:pt x="874" y="1945"/>
                </a:lnTo>
                <a:lnTo>
                  <a:pt x="872" y="1947"/>
                </a:lnTo>
                <a:lnTo>
                  <a:pt x="870" y="1950"/>
                </a:lnTo>
                <a:lnTo>
                  <a:pt x="869" y="1952"/>
                </a:lnTo>
                <a:lnTo>
                  <a:pt x="869" y="1954"/>
                </a:lnTo>
                <a:lnTo>
                  <a:pt x="867" y="1957"/>
                </a:lnTo>
                <a:lnTo>
                  <a:pt x="865" y="1962"/>
                </a:lnTo>
                <a:lnTo>
                  <a:pt x="858" y="1966"/>
                </a:lnTo>
                <a:lnTo>
                  <a:pt x="857" y="1967"/>
                </a:lnTo>
                <a:lnTo>
                  <a:pt x="855" y="1969"/>
                </a:lnTo>
                <a:lnTo>
                  <a:pt x="855" y="1971"/>
                </a:lnTo>
                <a:lnTo>
                  <a:pt x="857" y="1976"/>
                </a:lnTo>
                <a:lnTo>
                  <a:pt x="865" y="1981"/>
                </a:lnTo>
                <a:lnTo>
                  <a:pt x="872" y="1986"/>
                </a:lnTo>
                <a:lnTo>
                  <a:pt x="877" y="1986"/>
                </a:lnTo>
                <a:lnTo>
                  <a:pt x="881" y="1984"/>
                </a:lnTo>
                <a:lnTo>
                  <a:pt x="886" y="1981"/>
                </a:lnTo>
                <a:lnTo>
                  <a:pt x="891" y="1976"/>
                </a:lnTo>
                <a:lnTo>
                  <a:pt x="894" y="1976"/>
                </a:lnTo>
                <a:lnTo>
                  <a:pt x="896" y="1976"/>
                </a:lnTo>
                <a:lnTo>
                  <a:pt x="898" y="1978"/>
                </a:lnTo>
                <a:lnTo>
                  <a:pt x="896" y="1983"/>
                </a:lnTo>
                <a:lnTo>
                  <a:pt x="898" y="1986"/>
                </a:lnTo>
                <a:close/>
                <a:moveTo>
                  <a:pt x="3869" y="1188"/>
                </a:moveTo>
                <a:lnTo>
                  <a:pt x="3874" y="1177"/>
                </a:lnTo>
                <a:lnTo>
                  <a:pt x="3879" y="1167"/>
                </a:lnTo>
                <a:lnTo>
                  <a:pt x="3886" y="1159"/>
                </a:lnTo>
                <a:lnTo>
                  <a:pt x="3891" y="1155"/>
                </a:lnTo>
                <a:lnTo>
                  <a:pt x="3897" y="1153"/>
                </a:lnTo>
                <a:lnTo>
                  <a:pt x="3897" y="1145"/>
                </a:lnTo>
                <a:lnTo>
                  <a:pt x="3900" y="1138"/>
                </a:lnTo>
                <a:lnTo>
                  <a:pt x="3905" y="1133"/>
                </a:lnTo>
                <a:lnTo>
                  <a:pt x="3910" y="1130"/>
                </a:lnTo>
                <a:lnTo>
                  <a:pt x="3915" y="1126"/>
                </a:lnTo>
                <a:lnTo>
                  <a:pt x="3920" y="1121"/>
                </a:lnTo>
                <a:lnTo>
                  <a:pt x="3924" y="1114"/>
                </a:lnTo>
                <a:lnTo>
                  <a:pt x="3924" y="1106"/>
                </a:lnTo>
                <a:lnTo>
                  <a:pt x="3917" y="1106"/>
                </a:lnTo>
                <a:lnTo>
                  <a:pt x="3912" y="1104"/>
                </a:lnTo>
                <a:lnTo>
                  <a:pt x="3908" y="1101"/>
                </a:lnTo>
                <a:lnTo>
                  <a:pt x="3903" y="1099"/>
                </a:lnTo>
                <a:lnTo>
                  <a:pt x="3902" y="1097"/>
                </a:lnTo>
                <a:lnTo>
                  <a:pt x="3900" y="1096"/>
                </a:lnTo>
                <a:lnTo>
                  <a:pt x="3897" y="1092"/>
                </a:lnTo>
                <a:lnTo>
                  <a:pt x="3891" y="1090"/>
                </a:lnTo>
                <a:lnTo>
                  <a:pt x="3890" y="1089"/>
                </a:lnTo>
                <a:lnTo>
                  <a:pt x="3890" y="1085"/>
                </a:lnTo>
                <a:lnTo>
                  <a:pt x="3885" y="1085"/>
                </a:lnTo>
                <a:lnTo>
                  <a:pt x="3879" y="1084"/>
                </a:lnTo>
                <a:lnTo>
                  <a:pt x="3871" y="1080"/>
                </a:lnTo>
                <a:lnTo>
                  <a:pt x="3862" y="1077"/>
                </a:lnTo>
                <a:lnTo>
                  <a:pt x="3856" y="1077"/>
                </a:lnTo>
                <a:lnTo>
                  <a:pt x="3849" y="1078"/>
                </a:lnTo>
                <a:lnTo>
                  <a:pt x="3849" y="1073"/>
                </a:lnTo>
                <a:lnTo>
                  <a:pt x="3847" y="1068"/>
                </a:lnTo>
                <a:lnTo>
                  <a:pt x="3844" y="1065"/>
                </a:lnTo>
                <a:lnTo>
                  <a:pt x="3842" y="1058"/>
                </a:lnTo>
                <a:lnTo>
                  <a:pt x="3801" y="1058"/>
                </a:lnTo>
                <a:lnTo>
                  <a:pt x="3794" y="1058"/>
                </a:lnTo>
                <a:lnTo>
                  <a:pt x="3789" y="1056"/>
                </a:lnTo>
                <a:lnTo>
                  <a:pt x="3786" y="1053"/>
                </a:lnTo>
                <a:lnTo>
                  <a:pt x="3780" y="1051"/>
                </a:lnTo>
                <a:lnTo>
                  <a:pt x="3775" y="1051"/>
                </a:lnTo>
                <a:lnTo>
                  <a:pt x="3772" y="1049"/>
                </a:lnTo>
                <a:lnTo>
                  <a:pt x="3769" y="1048"/>
                </a:lnTo>
                <a:lnTo>
                  <a:pt x="3767" y="1044"/>
                </a:lnTo>
                <a:lnTo>
                  <a:pt x="3758" y="1044"/>
                </a:lnTo>
                <a:lnTo>
                  <a:pt x="3752" y="1046"/>
                </a:lnTo>
                <a:lnTo>
                  <a:pt x="3746" y="1049"/>
                </a:lnTo>
                <a:lnTo>
                  <a:pt x="3740" y="1051"/>
                </a:lnTo>
                <a:lnTo>
                  <a:pt x="3733" y="1051"/>
                </a:lnTo>
                <a:lnTo>
                  <a:pt x="3729" y="1051"/>
                </a:lnTo>
                <a:lnTo>
                  <a:pt x="3728" y="1049"/>
                </a:lnTo>
                <a:lnTo>
                  <a:pt x="3726" y="1044"/>
                </a:lnTo>
                <a:lnTo>
                  <a:pt x="3723" y="1044"/>
                </a:lnTo>
                <a:lnTo>
                  <a:pt x="3719" y="1044"/>
                </a:lnTo>
                <a:lnTo>
                  <a:pt x="3716" y="1044"/>
                </a:lnTo>
                <a:lnTo>
                  <a:pt x="3712" y="1044"/>
                </a:lnTo>
                <a:lnTo>
                  <a:pt x="3712" y="1041"/>
                </a:lnTo>
                <a:lnTo>
                  <a:pt x="3712" y="1038"/>
                </a:lnTo>
                <a:lnTo>
                  <a:pt x="3709" y="1038"/>
                </a:lnTo>
                <a:lnTo>
                  <a:pt x="3705" y="1038"/>
                </a:lnTo>
                <a:lnTo>
                  <a:pt x="3704" y="1036"/>
                </a:lnTo>
                <a:lnTo>
                  <a:pt x="3704" y="1032"/>
                </a:lnTo>
                <a:lnTo>
                  <a:pt x="3702" y="1031"/>
                </a:lnTo>
                <a:lnTo>
                  <a:pt x="3699" y="1031"/>
                </a:lnTo>
                <a:lnTo>
                  <a:pt x="3694" y="1029"/>
                </a:lnTo>
                <a:lnTo>
                  <a:pt x="3690" y="1026"/>
                </a:lnTo>
                <a:lnTo>
                  <a:pt x="3687" y="1022"/>
                </a:lnTo>
                <a:lnTo>
                  <a:pt x="3685" y="1017"/>
                </a:lnTo>
                <a:lnTo>
                  <a:pt x="3665" y="1031"/>
                </a:lnTo>
                <a:lnTo>
                  <a:pt x="3644" y="1044"/>
                </a:lnTo>
                <a:lnTo>
                  <a:pt x="3636" y="1043"/>
                </a:lnTo>
                <a:lnTo>
                  <a:pt x="3629" y="1041"/>
                </a:lnTo>
                <a:lnTo>
                  <a:pt x="3615" y="1036"/>
                </a:lnTo>
                <a:lnTo>
                  <a:pt x="3601" y="1031"/>
                </a:lnTo>
                <a:lnTo>
                  <a:pt x="3593" y="1031"/>
                </a:lnTo>
                <a:lnTo>
                  <a:pt x="3583" y="1031"/>
                </a:lnTo>
                <a:lnTo>
                  <a:pt x="3569" y="1031"/>
                </a:lnTo>
                <a:lnTo>
                  <a:pt x="3567" y="1027"/>
                </a:lnTo>
                <a:lnTo>
                  <a:pt x="3564" y="1022"/>
                </a:lnTo>
                <a:lnTo>
                  <a:pt x="3559" y="1017"/>
                </a:lnTo>
                <a:lnTo>
                  <a:pt x="3557" y="1014"/>
                </a:lnTo>
                <a:lnTo>
                  <a:pt x="3554" y="1009"/>
                </a:lnTo>
                <a:lnTo>
                  <a:pt x="3554" y="1003"/>
                </a:lnTo>
                <a:lnTo>
                  <a:pt x="3555" y="997"/>
                </a:lnTo>
                <a:lnTo>
                  <a:pt x="3547" y="995"/>
                </a:lnTo>
                <a:lnTo>
                  <a:pt x="3538" y="995"/>
                </a:lnTo>
                <a:lnTo>
                  <a:pt x="3526" y="998"/>
                </a:lnTo>
                <a:lnTo>
                  <a:pt x="3514" y="1002"/>
                </a:lnTo>
                <a:lnTo>
                  <a:pt x="3508" y="1003"/>
                </a:lnTo>
                <a:lnTo>
                  <a:pt x="3501" y="1003"/>
                </a:lnTo>
                <a:lnTo>
                  <a:pt x="3486" y="995"/>
                </a:lnTo>
                <a:lnTo>
                  <a:pt x="3468" y="988"/>
                </a:lnTo>
                <a:lnTo>
                  <a:pt x="3462" y="983"/>
                </a:lnTo>
                <a:lnTo>
                  <a:pt x="3457" y="976"/>
                </a:lnTo>
                <a:lnTo>
                  <a:pt x="3450" y="971"/>
                </a:lnTo>
                <a:lnTo>
                  <a:pt x="3446" y="963"/>
                </a:lnTo>
                <a:lnTo>
                  <a:pt x="3446" y="956"/>
                </a:lnTo>
                <a:lnTo>
                  <a:pt x="3446" y="951"/>
                </a:lnTo>
                <a:lnTo>
                  <a:pt x="3443" y="942"/>
                </a:lnTo>
                <a:lnTo>
                  <a:pt x="3439" y="934"/>
                </a:lnTo>
                <a:lnTo>
                  <a:pt x="3438" y="928"/>
                </a:lnTo>
                <a:lnTo>
                  <a:pt x="3439" y="922"/>
                </a:lnTo>
                <a:lnTo>
                  <a:pt x="3434" y="922"/>
                </a:lnTo>
                <a:lnTo>
                  <a:pt x="3431" y="920"/>
                </a:lnTo>
                <a:lnTo>
                  <a:pt x="3429" y="916"/>
                </a:lnTo>
                <a:lnTo>
                  <a:pt x="3428" y="913"/>
                </a:lnTo>
                <a:lnTo>
                  <a:pt x="3426" y="905"/>
                </a:lnTo>
                <a:lnTo>
                  <a:pt x="3422" y="903"/>
                </a:lnTo>
                <a:lnTo>
                  <a:pt x="3419" y="901"/>
                </a:lnTo>
                <a:lnTo>
                  <a:pt x="3417" y="896"/>
                </a:lnTo>
                <a:lnTo>
                  <a:pt x="3416" y="893"/>
                </a:lnTo>
                <a:lnTo>
                  <a:pt x="3409" y="887"/>
                </a:lnTo>
                <a:lnTo>
                  <a:pt x="3402" y="882"/>
                </a:lnTo>
                <a:lnTo>
                  <a:pt x="3400" y="879"/>
                </a:lnTo>
                <a:lnTo>
                  <a:pt x="3398" y="874"/>
                </a:lnTo>
                <a:lnTo>
                  <a:pt x="3393" y="862"/>
                </a:lnTo>
                <a:lnTo>
                  <a:pt x="3386" y="852"/>
                </a:lnTo>
                <a:lnTo>
                  <a:pt x="3381" y="840"/>
                </a:lnTo>
                <a:lnTo>
                  <a:pt x="3380" y="833"/>
                </a:lnTo>
                <a:lnTo>
                  <a:pt x="3378" y="826"/>
                </a:lnTo>
                <a:lnTo>
                  <a:pt x="3375" y="821"/>
                </a:lnTo>
                <a:lnTo>
                  <a:pt x="3371" y="818"/>
                </a:lnTo>
                <a:lnTo>
                  <a:pt x="3368" y="814"/>
                </a:lnTo>
                <a:lnTo>
                  <a:pt x="3363" y="812"/>
                </a:lnTo>
                <a:lnTo>
                  <a:pt x="3351" y="811"/>
                </a:lnTo>
                <a:lnTo>
                  <a:pt x="3339" y="812"/>
                </a:lnTo>
                <a:lnTo>
                  <a:pt x="3313" y="818"/>
                </a:lnTo>
                <a:lnTo>
                  <a:pt x="3299" y="819"/>
                </a:lnTo>
                <a:lnTo>
                  <a:pt x="3289" y="819"/>
                </a:lnTo>
                <a:lnTo>
                  <a:pt x="3284" y="818"/>
                </a:lnTo>
                <a:lnTo>
                  <a:pt x="3282" y="816"/>
                </a:lnTo>
                <a:lnTo>
                  <a:pt x="3282" y="812"/>
                </a:lnTo>
                <a:lnTo>
                  <a:pt x="3269" y="812"/>
                </a:lnTo>
                <a:lnTo>
                  <a:pt x="3262" y="812"/>
                </a:lnTo>
                <a:lnTo>
                  <a:pt x="3255" y="812"/>
                </a:lnTo>
                <a:lnTo>
                  <a:pt x="3248" y="812"/>
                </a:lnTo>
                <a:lnTo>
                  <a:pt x="3243" y="811"/>
                </a:lnTo>
                <a:lnTo>
                  <a:pt x="3241" y="806"/>
                </a:lnTo>
                <a:lnTo>
                  <a:pt x="3238" y="807"/>
                </a:lnTo>
                <a:lnTo>
                  <a:pt x="3235" y="809"/>
                </a:lnTo>
                <a:lnTo>
                  <a:pt x="3231" y="812"/>
                </a:lnTo>
                <a:lnTo>
                  <a:pt x="3228" y="812"/>
                </a:lnTo>
                <a:lnTo>
                  <a:pt x="3223" y="811"/>
                </a:lnTo>
                <a:lnTo>
                  <a:pt x="3221" y="809"/>
                </a:lnTo>
                <a:lnTo>
                  <a:pt x="3221" y="806"/>
                </a:lnTo>
                <a:lnTo>
                  <a:pt x="3211" y="804"/>
                </a:lnTo>
                <a:lnTo>
                  <a:pt x="3201" y="804"/>
                </a:lnTo>
                <a:lnTo>
                  <a:pt x="3178" y="806"/>
                </a:lnTo>
                <a:lnTo>
                  <a:pt x="3158" y="807"/>
                </a:lnTo>
                <a:lnTo>
                  <a:pt x="3148" y="807"/>
                </a:lnTo>
                <a:lnTo>
                  <a:pt x="3139" y="806"/>
                </a:lnTo>
                <a:lnTo>
                  <a:pt x="3139" y="799"/>
                </a:lnTo>
                <a:lnTo>
                  <a:pt x="3132" y="799"/>
                </a:lnTo>
                <a:lnTo>
                  <a:pt x="3127" y="797"/>
                </a:lnTo>
                <a:lnTo>
                  <a:pt x="3124" y="794"/>
                </a:lnTo>
                <a:lnTo>
                  <a:pt x="3119" y="792"/>
                </a:lnTo>
                <a:lnTo>
                  <a:pt x="3114" y="790"/>
                </a:lnTo>
                <a:lnTo>
                  <a:pt x="3112" y="788"/>
                </a:lnTo>
                <a:lnTo>
                  <a:pt x="3112" y="785"/>
                </a:lnTo>
                <a:lnTo>
                  <a:pt x="3112" y="765"/>
                </a:lnTo>
                <a:lnTo>
                  <a:pt x="3107" y="763"/>
                </a:lnTo>
                <a:lnTo>
                  <a:pt x="3105" y="761"/>
                </a:lnTo>
                <a:lnTo>
                  <a:pt x="3105" y="758"/>
                </a:lnTo>
                <a:lnTo>
                  <a:pt x="3105" y="751"/>
                </a:lnTo>
                <a:lnTo>
                  <a:pt x="3102" y="744"/>
                </a:lnTo>
                <a:lnTo>
                  <a:pt x="3098" y="739"/>
                </a:lnTo>
                <a:lnTo>
                  <a:pt x="3088" y="730"/>
                </a:lnTo>
                <a:lnTo>
                  <a:pt x="3078" y="722"/>
                </a:lnTo>
                <a:lnTo>
                  <a:pt x="3074" y="717"/>
                </a:lnTo>
                <a:lnTo>
                  <a:pt x="3071" y="710"/>
                </a:lnTo>
                <a:lnTo>
                  <a:pt x="3064" y="708"/>
                </a:lnTo>
                <a:lnTo>
                  <a:pt x="3059" y="705"/>
                </a:lnTo>
                <a:lnTo>
                  <a:pt x="3049" y="698"/>
                </a:lnTo>
                <a:lnTo>
                  <a:pt x="3040" y="689"/>
                </a:lnTo>
                <a:lnTo>
                  <a:pt x="3030" y="683"/>
                </a:lnTo>
                <a:lnTo>
                  <a:pt x="3030" y="672"/>
                </a:lnTo>
                <a:lnTo>
                  <a:pt x="3030" y="664"/>
                </a:lnTo>
                <a:lnTo>
                  <a:pt x="3028" y="659"/>
                </a:lnTo>
                <a:lnTo>
                  <a:pt x="3027" y="655"/>
                </a:lnTo>
                <a:lnTo>
                  <a:pt x="3021" y="652"/>
                </a:lnTo>
                <a:lnTo>
                  <a:pt x="3016" y="650"/>
                </a:lnTo>
                <a:lnTo>
                  <a:pt x="3003" y="649"/>
                </a:lnTo>
                <a:lnTo>
                  <a:pt x="3003" y="642"/>
                </a:lnTo>
                <a:lnTo>
                  <a:pt x="2982" y="642"/>
                </a:lnTo>
                <a:lnTo>
                  <a:pt x="2982" y="621"/>
                </a:lnTo>
                <a:lnTo>
                  <a:pt x="2984" y="616"/>
                </a:lnTo>
                <a:lnTo>
                  <a:pt x="2986" y="614"/>
                </a:lnTo>
                <a:lnTo>
                  <a:pt x="2989" y="614"/>
                </a:lnTo>
                <a:lnTo>
                  <a:pt x="2989" y="594"/>
                </a:lnTo>
                <a:lnTo>
                  <a:pt x="2989" y="584"/>
                </a:lnTo>
                <a:lnTo>
                  <a:pt x="2986" y="575"/>
                </a:lnTo>
                <a:lnTo>
                  <a:pt x="2982" y="568"/>
                </a:lnTo>
                <a:lnTo>
                  <a:pt x="2977" y="563"/>
                </a:lnTo>
                <a:lnTo>
                  <a:pt x="2970" y="562"/>
                </a:lnTo>
                <a:lnTo>
                  <a:pt x="2962" y="560"/>
                </a:lnTo>
                <a:lnTo>
                  <a:pt x="2964" y="551"/>
                </a:lnTo>
                <a:lnTo>
                  <a:pt x="2965" y="543"/>
                </a:lnTo>
                <a:lnTo>
                  <a:pt x="2969" y="538"/>
                </a:lnTo>
                <a:lnTo>
                  <a:pt x="2975" y="533"/>
                </a:lnTo>
                <a:lnTo>
                  <a:pt x="2979" y="527"/>
                </a:lnTo>
                <a:lnTo>
                  <a:pt x="2982" y="522"/>
                </a:lnTo>
                <a:lnTo>
                  <a:pt x="2986" y="519"/>
                </a:lnTo>
                <a:lnTo>
                  <a:pt x="2989" y="512"/>
                </a:lnTo>
                <a:lnTo>
                  <a:pt x="2987" y="505"/>
                </a:lnTo>
                <a:lnTo>
                  <a:pt x="2982" y="502"/>
                </a:lnTo>
                <a:lnTo>
                  <a:pt x="2975" y="498"/>
                </a:lnTo>
                <a:lnTo>
                  <a:pt x="2969" y="498"/>
                </a:lnTo>
                <a:lnTo>
                  <a:pt x="2960" y="498"/>
                </a:lnTo>
                <a:lnTo>
                  <a:pt x="2953" y="500"/>
                </a:lnTo>
                <a:lnTo>
                  <a:pt x="2946" y="502"/>
                </a:lnTo>
                <a:lnTo>
                  <a:pt x="2941" y="505"/>
                </a:lnTo>
                <a:lnTo>
                  <a:pt x="2941" y="510"/>
                </a:lnTo>
                <a:lnTo>
                  <a:pt x="2940" y="514"/>
                </a:lnTo>
                <a:lnTo>
                  <a:pt x="2938" y="517"/>
                </a:lnTo>
                <a:lnTo>
                  <a:pt x="2935" y="519"/>
                </a:lnTo>
                <a:lnTo>
                  <a:pt x="2931" y="519"/>
                </a:lnTo>
                <a:lnTo>
                  <a:pt x="2929" y="521"/>
                </a:lnTo>
                <a:lnTo>
                  <a:pt x="2928" y="526"/>
                </a:lnTo>
                <a:lnTo>
                  <a:pt x="2924" y="531"/>
                </a:lnTo>
                <a:lnTo>
                  <a:pt x="2921" y="536"/>
                </a:lnTo>
                <a:lnTo>
                  <a:pt x="2916" y="539"/>
                </a:lnTo>
                <a:lnTo>
                  <a:pt x="2914" y="546"/>
                </a:lnTo>
                <a:lnTo>
                  <a:pt x="2906" y="548"/>
                </a:lnTo>
                <a:lnTo>
                  <a:pt x="2897" y="550"/>
                </a:lnTo>
                <a:lnTo>
                  <a:pt x="2890" y="555"/>
                </a:lnTo>
                <a:lnTo>
                  <a:pt x="2887" y="560"/>
                </a:lnTo>
                <a:lnTo>
                  <a:pt x="2883" y="558"/>
                </a:lnTo>
                <a:lnTo>
                  <a:pt x="2880" y="556"/>
                </a:lnTo>
                <a:lnTo>
                  <a:pt x="2876" y="555"/>
                </a:lnTo>
                <a:lnTo>
                  <a:pt x="2873" y="553"/>
                </a:lnTo>
                <a:lnTo>
                  <a:pt x="2866" y="553"/>
                </a:lnTo>
                <a:lnTo>
                  <a:pt x="2859" y="558"/>
                </a:lnTo>
                <a:lnTo>
                  <a:pt x="2849" y="560"/>
                </a:lnTo>
                <a:lnTo>
                  <a:pt x="2837" y="560"/>
                </a:lnTo>
                <a:lnTo>
                  <a:pt x="2825" y="560"/>
                </a:lnTo>
                <a:lnTo>
                  <a:pt x="2820" y="558"/>
                </a:lnTo>
                <a:lnTo>
                  <a:pt x="2818" y="556"/>
                </a:lnTo>
                <a:lnTo>
                  <a:pt x="2818" y="553"/>
                </a:lnTo>
                <a:lnTo>
                  <a:pt x="2810" y="553"/>
                </a:lnTo>
                <a:lnTo>
                  <a:pt x="2805" y="550"/>
                </a:lnTo>
                <a:lnTo>
                  <a:pt x="2801" y="545"/>
                </a:lnTo>
                <a:lnTo>
                  <a:pt x="2798" y="539"/>
                </a:lnTo>
                <a:lnTo>
                  <a:pt x="2791" y="539"/>
                </a:lnTo>
                <a:lnTo>
                  <a:pt x="2786" y="543"/>
                </a:lnTo>
                <a:lnTo>
                  <a:pt x="2783" y="545"/>
                </a:lnTo>
                <a:lnTo>
                  <a:pt x="2777" y="546"/>
                </a:lnTo>
                <a:lnTo>
                  <a:pt x="2774" y="546"/>
                </a:lnTo>
                <a:lnTo>
                  <a:pt x="2772" y="545"/>
                </a:lnTo>
                <a:lnTo>
                  <a:pt x="2771" y="539"/>
                </a:lnTo>
                <a:lnTo>
                  <a:pt x="2774" y="536"/>
                </a:lnTo>
                <a:lnTo>
                  <a:pt x="2777" y="533"/>
                </a:lnTo>
                <a:lnTo>
                  <a:pt x="2783" y="524"/>
                </a:lnTo>
                <a:lnTo>
                  <a:pt x="2786" y="514"/>
                </a:lnTo>
                <a:lnTo>
                  <a:pt x="2791" y="505"/>
                </a:lnTo>
                <a:lnTo>
                  <a:pt x="2791" y="498"/>
                </a:lnTo>
                <a:lnTo>
                  <a:pt x="2786" y="488"/>
                </a:lnTo>
                <a:lnTo>
                  <a:pt x="2779" y="480"/>
                </a:lnTo>
                <a:lnTo>
                  <a:pt x="2772" y="471"/>
                </a:lnTo>
                <a:lnTo>
                  <a:pt x="2771" y="464"/>
                </a:lnTo>
                <a:lnTo>
                  <a:pt x="2771" y="458"/>
                </a:lnTo>
                <a:lnTo>
                  <a:pt x="2774" y="456"/>
                </a:lnTo>
                <a:lnTo>
                  <a:pt x="2776" y="452"/>
                </a:lnTo>
                <a:lnTo>
                  <a:pt x="2777" y="449"/>
                </a:lnTo>
                <a:lnTo>
                  <a:pt x="2777" y="444"/>
                </a:lnTo>
                <a:lnTo>
                  <a:pt x="2786" y="442"/>
                </a:lnTo>
                <a:lnTo>
                  <a:pt x="2789" y="441"/>
                </a:lnTo>
                <a:lnTo>
                  <a:pt x="2791" y="437"/>
                </a:lnTo>
                <a:lnTo>
                  <a:pt x="2793" y="432"/>
                </a:lnTo>
                <a:lnTo>
                  <a:pt x="2794" y="430"/>
                </a:lnTo>
                <a:lnTo>
                  <a:pt x="2798" y="430"/>
                </a:lnTo>
                <a:lnTo>
                  <a:pt x="2798" y="423"/>
                </a:lnTo>
                <a:lnTo>
                  <a:pt x="2800" y="418"/>
                </a:lnTo>
                <a:lnTo>
                  <a:pt x="2805" y="410"/>
                </a:lnTo>
                <a:lnTo>
                  <a:pt x="2800" y="408"/>
                </a:lnTo>
                <a:lnTo>
                  <a:pt x="2796" y="406"/>
                </a:lnTo>
                <a:lnTo>
                  <a:pt x="2791" y="400"/>
                </a:lnTo>
                <a:lnTo>
                  <a:pt x="2786" y="393"/>
                </a:lnTo>
                <a:lnTo>
                  <a:pt x="2783" y="391"/>
                </a:lnTo>
                <a:lnTo>
                  <a:pt x="2777" y="389"/>
                </a:lnTo>
                <a:lnTo>
                  <a:pt x="2774" y="386"/>
                </a:lnTo>
                <a:lnTo>
                  <a:pt x="2769" y="384"/>
                </a:lnTo>
                <a:lnTo>
                  <a:pt x="2757" y="383"/>
                </a:lnTo>
                <a:lnTo>
                  <a:pt x="2745" y="381"/>
                </a:lnTo>
                <a:lnTo>
                  <a:pt x="2740" y="379"/>
                </a:lnTo>
                <a:lnTo>
                  <a:pt x="2736" y="376"/>
                </a:lnTo>
                <a:lnTo>
                  <a:pt x="2675" y="376"/>
                </a:lnTo>
                <a:lnTo>
                  <a:pt x="2670" y="374"/>
                </a:lnTo>
                <a:lnTo>
                  <a:pt x="2668" y="372"/>
                </a:lnTo>
                <a:lnTo>
                  <a:pt x="2668" y="369"/>
                </a:lnTo>
                <a:lnTo>
                  <a:pt x="2661" y="364"/>
                </a:lnTo>
                <a:lnTo>
                  <a:pt x="2658" y="359"/>
                </a:lnTo>
                <a:lnTo>
                  <a:pt x="2656" y="350"/>
                </a:lnTo>
                <a:lnTo>
                  <a:pt x="2655" y="342"/>
                </a:lnTo>
                <a:lnTo>
                  <a:pt x="2655" y="301"/>
                </a:lnTo>
                <a:lnTo>
                  <a:pt x="2638" y="294"/>
                </a:lnTo>
                <a:lnTo>
                  <a:pt x="2619" y="289"/>
                </a:lnTo>
                <a:lnTo>
                  <a:pt x="2597" y="287"/>
                </a:lnTo>
                <a:lnTo>
                  <a:pt x="2573" y="287"/>
                </a:lnTo>
                <a:lnTo>
                  <a:pt x="2571" y="282"/>
                </a:lnTo>
                <a:lnTo>
                  <a:pt x="2569" y="278"/>
                </a:lnTo>
                <a:lnTo>
                  <a:pt x="2563" y="273"/>
                </a:lnTo>
                <a:lnTo>
                  <a:pt x="2556" y="268"/>
                </a:lnTo>
                <a:lnTo>
                  <a:pt x="2554" y="265"/>
                </a:lnTo>
                <a:lnTo>
                  <a:pt x="2552" y="260"/>
                </a:lnTo>
                <a:lnTo>
                  <a:pt x="2556" y="253"/>
                </a:lnTo>
                <a:lnTo>
                  <a:pt x="2559" y="246"/>
                </a:lnTo>
                <a:lnTo>
                  <a:pt x="2559" y="236"/>
                </a:lnTo>
                <a:lnTo>
                  <a:pt x="2559" y="225"/>
                </a:lnTo>
                <a:lnTo>
                  <a:pt x="2556" y="222"/>
                </a:lnTo>
                <a:lnTo>
                  <a:pt x="2552" y="219"/>
                </a:lnTo>
                <a:lnTo>
                  <a:pt x="2547" y="210"/>
                </a:lnTo>
                <a:lnTo>
                  <a:pt x="2544" y="200"/>
                </a:lnTo>
                <a:lnTo>
                  <a:pt x="2539" y="191"/>
                </a:lnTo>
                <a:lnTo>
                  <a:pt x="2535" y="191"/>
                </a:lnTo>
                <a:lnTo>
                  <a:pt x="2534" y="190"/>
                </a:lnTo>
                <a:lnTo>
                  <a:pt x="2532" y="185"/>
                </a:lnTo>
                <a:lnTo>
                  <a:pt x="2528" y="181"/>
                </a:lnTo>
                <a:lnTo>
                  <a:pt x="2527" y="179"/>
                </a:lnTo>
                <a:lnTo>
                  <a:pt x="2525" y="178"/>
                </a:lnTo>
                <a:lnTo>
                  <a:pt x="2522" y="176"/>
                </a:lnTo>
                <a:lnTo>
                  <a:pt x="2520" y="173"/>
                </a:lnTo>
                <a:lnTo>
                  <a:pt x="2522" y="169"/>
                </a:lnTo>
                <a:lnTo>
                  <a:pt x="2525" y="164"/>
                </a:lnTo>
                <a:lnTo>
                  <a:pt x="2505" y="164"/>
                </a:lnTo>
                <a:lnTo>
                  <a:pt x="2498" y="164"/>
                </a:lnTo>
                <a:lnTo>
                  <a:pt x="2493" y="164"/>
                </a:lnTo>
                <a:lnTo>
                  <a:pt x="2489" y="167"/>
                </a:lnTo>
                <a:lnTo>
                  <a:pt x="2488" y="171"/>
                </a:lnTo>
                <a:lnTo>
                  <a:pt x="2484" y="174"/>
                </a:lnTo>
                <a:lnTo>
                  <a:pt x="2482" y="178"/>
                </a:lnTo>
                <a:lnTo>
                  <a:pt x="2477" y="178"/>
                </a:lnTo>
                <a:lnTo>
                  <a:pt x="2470" y="178"/>
                </a:lnTo>
                <a:lnTo>
                  <a:pt x="2460" y="178"/>
                </a:lnTo>
                <a:lnTo>
                  <a:pt x="2452" y="176"/>
                </a:lnTo>
                <a:lnTo>
                  <a:pt x="2445" y="173"/>
                </a:lnTo>
                <a:lnTo>
                  <a:pt x="2438" y="169"/>
                </a:lnTo>
                <a:lnTo>
                  <a:pt x="2426" y="161"/>
                </a:lnTo>
                <a:lnTo>
                  <a:pt x="2418" y="159"/>
                </a:lnTo>
                <a:lnTo>
                  <a:pt x="2409" y="157"/>
                </a:lnTo>
                <a:lnTo>
                  <a:pt x="2407" y="149"/>
                </a:lnTo>
                <a:lnTo>
                  <a:pt x="2406" y="140"/>
                </a:lnTo>
                <a:lnTo>
                  <a:pt x="2401" y="135"/>
                </a:lnTo>
                <a:lnTo>
                  <a:pt x="2395" y="130"/>
                </a:lnTo>
                <a:lnTo>
                  <a:pt x="2394" y="121"/>
                </a:lnTo>
                <a:lnTo>
                  <a:pt x="2392" y="113"/>
                </a:lnTo>
                <a:lnTo>
                  <a:pt x="2387" y="108"/>
                </a:lnTo>
                <a:lnTo>
                  <a:pt x="2382" y="103"/>
                </a:lnTo>
                <a:lnTo>
                  <a:pt x="2387" y="94"/>
                </a:lnTo>
                <a:lnTo>
                  <a:pt x="2389" y="89"/>
                </a:lnTo>
                <a:lnTo>
                  <a:pt x="2389" y="82"/>
                </a:lnTo>
                <a:lnTo>
                  <a:pt x="2387" y="77"/>
                </a:lnTo>
                <a:lnTo>
                  <a:pt x="2384" y="70"/>
                </a:lnTo>
                <a:lnTo>
                  <a:pt x="2380" y="62"/>
                </a:lnTo>
                <a:lnTo>
                  <a:pt x="2380" y="55"/>
                </a:lnTo>
                <a:lnTo>
                  <a:pt x="2382" y="48"/>
                </a:lnTo>
                <a:lnTo>
                  <a:pt x="2382" y="45"/>
                </a:lnTo>
                <a:lnTo>
                  <a:pt x="2380" y="43"/>
                </a:lnTo>
                <a:lnTo>
                  <a:pt x="2375" y="41"/>
                </a:lnTo>
                <a:lnTo>
                  <a:pt x="2375" y="29"/>
                </a:lnTo>
                <a:lnTo>
                  <a:pt x="2375" y="17"/>
                </a:lnTo>
                <a:lnTo>
                  <a:pt x="2377" y="7"/>
                </a:lnTo>
                <a:lnTo>
                  <a:pt x="2382" y="0"/>
                </a:lnTo>
                <a:lnTo>
                  <a:pt x="2368" y="4"/>
                </a:lnTo>
                <a:lnTo>
                  <a:pt x="2354" y="7"/>
                </a:lnTo>
                <a:lnTo>
                  <a:pt x="2353" y="11"/>
                </a:lnTo>
                <a:lnTo>
                  <a:pt x="2346" y="7"/>
                </a:lnTo>
                <a:lnTo>
                  <a:pt x="2341" y="7"/>
                </a:lnTo>
                <a:lnTo>
                  <a:pt x="2337" y="9"/>
                </a:lnTo>
                <a:lnTo>
                  <a:pt x="2332" y="11"/>
                </a:lnTo>
                <a:lnTo>
                  <a:pt x="2325" y="17"/>
                </a:lnTo>
                <a:lnTo>
                  <a:pt x="2322" y="19"/>
                </a:lnTo>
                <a:lnTo>
                  <a:pt x="2317" y="21"/>
                </a:lnTo>
                <a:lnTo>
                  <a:pt x="2313" y="21"/>
                </a:lnTo>
                <a:lnTo>
                  <a:pt x="2313" y="28"/>
                </a:lnTo>
                <a:lnTo>
                  <a:pt x="2307" y="28"/>
                </a:lnTo>
                <a:lnTo>
                  <a:pt x="2300" y="28"/>
                </a:lnTo>
                <a:lnTo>
                  <a:pt x="2293" y="28"/>
                </a:lnTo>
                <a:lnTo>
                  <a:pt x="2286" y="28"/>
                </a:lnTo>
                <a:lnTo>
                  <a:pt x="2278" y="31"/>
                </a:lnTo>
                <a:lnTo>
                  <a:pt x="2271" y="36"/>
                </a:lnTo>
                <a:lnTo>
                  <a:pt x="2262" y="40"/>
                </a:lnTo>
                <a:lnTo>
                  <a:pt x="2257" y="41"/>
                </a:lnTo>
                <a:lnTo>
                  <a:pt x="2252" y="41"/>
                </a:lnTo>
                <a:lnTo>
                  <a:pt x="2232" y="40"/>
                </a:lnTo>
                <a:lnTo>
                  <a:pt x="2213" y="36"/>
                </a:lnTo>
                <a:lnTo>
                  <a:pt x="2192" y="33"/>
                </a:lnTo>
                <a:lnTo>
                  <a:pt x="2182" y="33"/>
                </a:lnTo>
                <a:lnTo>
                  <a:pt x="2170" y="34"/>
                </a:lnTo>
                <a:lnTo>
                  <a:pt x="2163" y="34"/>
                </a:lnTo>
                <a:lnTo>
                  <a:pt x="2157" y="36"/>
                </a:lnTo>
                <a:lnTo>
                  <a:pt x="2148" y="43"/>
                </a:lnTo>
                <a:lnTo>
                  <a:pt x="2143" y="45"/>
                </a:lnTo>
                <a:lnTo>
                  <a:pt x="2138" y="48"/>
                </a:lnTo>
                <a:lnTo>
                  <a:pt x="2131" y="48"/>
                </a:lnTo>
                <a:lnTo>
                  <a:pt x="2122" y="48"/>
                </a:lnTo>
                <a:lnTo>
                  <a:pt x="2117" y="50"/>
                </a:lnTo>
                <a:lnTo>
                  <a:pt x="2114" y="53"/>
                </a:lnTo>
                <a:lnTo>
                  <a:pt x="2112" y="55"/>
                </a:lnTo>
                <a:lnTo>
                  <a:pt x="2102" y="60"/>
                </a:lnTo>
                <a:lnTo>
                  <a:pt x="2093" y="67"/>
                </a:lnTo>
                <a:lnTo>
                  <a:pt x="2087" y="72"/>
                </a:lnTo>
                <a:lnTo>
                  <a:pt x="2083" y="74"/>
                </a:lnTo>
                <a:lnTo>
                  <a:pt x="2080" y="75"/>
                </a:lnTo>
                <a:lnTo>
                  <a:pt x="2075" y="75"/>
                </a:lnTo>
                <a:lnTo>
                  <a:pt x="2076" y="79"/>
                </a:lnTo>
                <a:lnTo>
                  <a:pt x="2080" y="82"/>
                </a:lnTo>
                <a:lnTo>
                  <a:pt x="2081" y="92"/>
                </a:lnTo>
                <a:lnTo>
                  <a:pt x="2081" y="115"/>
                </a:lnTo>
                <a:lnTo>
                  <a:pt x="2081" y="120"/>
                </a:lnTo>
                <a:lnTo>
                  <a:pt x="2081" y="125"/>
                </a:lnTo>
                <a:lnTo>
                  <a:pt x="2080" y="128"/>
                </a:lnTo>
                <a:lnTo>
                  <a:pt x="2073" y="135"/>
                </a:lnTo>
                <a:lnTo>
                  <a:pt x="2068" y="140"/>
                </a:lnTo>
                <a:lnTo>
                  <a:pt x="2066" y="144"/>
                </a:lnTo>
                <a:lnTo>
                  <a:pt x="2066" y="147"/>
                </a:lnTo>
                <a:lnTo>
                  <a:pt x="2066" y="152"/>
                </a:lnTo>
                <a:lnTo>
                  <a:pt x="2066" y="162"/>
                </a:lnTo>
                <a:lnTo>
                  <a:pt x="2064" y="167"/>
                </a:lnTo>
                <a:lnTo>
                  <a:pt x="2061" y="171"/>
                </a:lnTo>
                <a:lnTo>
                  <a:pt x="2061" y="193"/>
                </a:lnTo>
                <a:lnTo>
                  <a:pt x="2061" y="215"/>
                </a:lnTo>
                <a:lnTo>
                  <a:pt x="2068" y="253"/>
                </a:lnTo>
                <a:lnTo>
                  <a:pt x="2066" y="260"/>
                </a:lnTo>
                <a:lnTo>
                  <a:pt x="2064" y="266"/>
                </a:lnTo>
                <a:lnTo>
                  <a:pt x="2059" y="278"/>
                </a:lnTo>
                <a:lnTo>
                  <a:pt x="2056" y="284"/>
                </a:lnTo>
                <a:lnTo>
                  <a:pt x="2054" y="290"/>
                </a:lnTo>
                <a:lnTo>
                  <a:pt x="2053" y="297"/>
                </a:lnTo>
                <a:lnTo>
                  <a:pt x="2054" y="308"/>
                </a:lnTo>
                <a:lnTo>
                  <a:pt x="2047" y="309"/>
                </a:lnTo>
                <a:lnTo>
                  <a:pt x="2044" y="314"/>
                </a:lnTo>
                <a:lnTo>
                  <a:pt x="2041" y="321"/>
                </a:lnTo>
                <a:lnTo>
                  <a:pt x="2041" y="328"/>
                </a:lnTo>
                <a:lnTo>
                  <a:pt x="2041" y="337"/>
                </a:lnTo>
                <a:lnTo>
                  <a:pt x="2042" y="343"/>
                </a:lnTo>
                <a:lnTo>
                  <a:pt x="2044" y="350"/>
                </a:lnTo>
                <a:lnTo>
                  <a:pt x="2047" y="355"/>
                </a:lnTo>
                <a:lnTo>
                  <a:pt x="2053" y="357"/>
                </a:lnTo>
                <a:lnTo>
                  <a:pt x="2054" y="359"/>
                </a:lnTo>
                <a:lnTo>
                  <a:pt x="2054" y="362"/>
                </a:lnTo>
                <a:lnTo>
                  <a:pt x="2058" y="364"/>
                </a:lnTo>
                <a:lnTo>
                  <a:pt x="2061" y="365"/>
                </a:lnTo>
                <a:lnTo>
                  <a:pt x="2063" y="369"/>
                </a:lnTo>
                <a:lnTo>
                  <a:pt x="2068" y="369"/>
                </a:lnTo>
                <a:lnTo>
                  <a:pt x="2066" y="372"/>
                </a:lnTo>
                <a:lnTo>
                  <a:pt x="2063" y="374"/>
                </a:lnTo>
                <a:lnTo>
                  <a:pt x="2061" y="374"/>
                </a:lnTo>
                <a:lnTo>
                  <a:pt x="2059" y="374"/>
                </a:lnTo>
                <a:lnTo>
                  <a:pt x="2053" y="371"/>
                </a:lnTo>
                <a:lnTo>
                  <a:pt x="2047" y="369"/>
                </a:lnTo>
                <a:lnTo>
                  <a:pt x="2041" y="369"/>
                </a:lnTo>
                <a:lnTo>
                  <a:pt x="2037" y="369"/>
                </a:lnTo>
                <a:lnTo>
                  <a:pt x="2034" y="371"/>
                </a:lnTo>
                <a:lnTo>
                  <a:pt x="2032" y="374"/>
                </a:lnTo>
                <a:lnTo>
                  <a:pt x="2027" y="379"/>
                </a:lnTo>
                <a:lnTo>
                  <a:pt x="2024" y="383"/>
                </a:lnTo>
                <a:lnTo>
                  <a:pt x="2020" y="383"/>
                </a:lnTo>
                <a:lnTo>
                  <a:pt x="2012" y="388"/>
                </a:lnTo>
                <a:lnTo>
                  <a:pt x="2005" y="393"/>
                </a:lnTo>
                <a:lnTo>
                  <a:pt x="2003" y="394"/>
                </a:lnTo>
                <a:lnTo>
                  <a:pt x="2001" y="400"/>
                </a:lnTo>
                <a:lnTo>
                  <a:pt x="2000" y="405"/>
                </a:lnTo>
                <a:lnTo>
                  <a:pt x="2000" y="410"/>
                </a:lnTo>
                <a:lnTo>
                  <a:pt x="1988" y="415"/>
                </a:lnTo>
                <a:lnTo>
                  <a:pt x="1977" y="422"/>
                </a:lnTo>
                <a:lnTo>
                  <a:pt x="1967" y="430"/>
                </a:lnTo>
                <a:lnTo>
                  <a:pt x="1960" y="441"/>
                </a:lnTo>
                <a:lnTo>
                  <a:pt x="1959" y="444"/>
                </a:lnTo>
                <a:lnTo>
                  <a:pt x="1952" y="441"/>
                </a:lnTo>
                <a:lnTo>
                  <a:pt x="1947" y="437"/>
                </a:lnTo>
                <a:lnTo>
                  <a:pt x="1942" y="439"/>
                </a:lnTo>
                <a:lnTo>
                  <a:pt x="1938" y="441"/>
                </a:lnTo>
                <a:lnTo>
                  <a:pt x="1935" y="444"/>
                </a:lnTo>
                <a:lnTo>
                  <a:pt x="1931" y="447"/>
                </a:lnTo>
                <a:lnTo>
                  <a:pt x="1928" y="459"/>
                </a:lnTo>
                <a:lnTo>
                  <a:pt x="1925" y="459"/>
                </a:lnTo>
                <a:lnTo>
                  <a:pt x="1914" y="463"/>
                </a:lnTo>
                <a:lnTo>
                  <a:pt x="1904" y="464"/>
                </a:lnTo>
                <a:lnTo>
                  <a:pt x="1897" y="468"/>
                </a:lnTo>
                <a:lnTo>
                  <a:pt x="1894" y="470"/>
                </a:lnTo>
                <a:lnTo>
                  <a:pt x="1891" y="471"/>
                </a:lnTo>
                <a:lnTo>
                  <a:pt x="1884" y="471"/>
                </a:lnTo>
                <a:lnTo>
                  <a:pt x="1877" y="471"/>
                </a:lnTo>
                <a:lnTo>
                  <a:pt x="1856" y="476"/>
                </a:lnTo>
                <a:lnTo>
                  <a:pt x="1844" y="478"/>
                </a:lnTo>
                <a:lnTo>
                  <a:pt x="1829" y="478"/>
                </a:lnTo>
                <a:lnTo>
                  <a:pt x="1807" y="475"/>
                </a:lnTo>
                <a:lnTo>
                  <a:pt x="1785" y="471"/>
                </a:lnTo>
                <a:lnTo>
                  <a:pt x="1759" y="471"/>
                </a:lnTo>
                <a:lnTo>
                  <a:pt x="1733" y="471"/>
                </a:lnTo>
                <a:lnTo>
                  <a:pt x="1732" y="476"/>
                </a:lnTo>
                <a:lnTo>
                  <a:pt x="1730" y="478"/>
                </a:lnTo>
                <a:lnTo>
                  <a:pt x="1727" y="478"/>
                </a:lnTo>
                <a:lnTo>
                  <a:pt x="1713" y="478"/>
                </a:lnTo>
                <a:lnTo>
                  <a:pt x="1708" y="481"/>
                </a:lnTo>
                <a:lnTo>
                  <a:pt x="1701" y="483"/>
                </a:lnTo>
                <a:lnTo>
                  <a:pt x="1696" y="487"/>
                </a:lnTo>
                <a:lnTo>
                  <a:pt x="1694" y="488"/>
                </a:lnTo>
                <a:lnTo>
                  <a:pt x="1692" y="492"/>
                </a:lnTo>
                <a:lnTo>
                  <a:pt x="1687" y="495"/>
                </a:lnTo>
                <a:lnTo>
                  <a:pt x="1681" y="497"/>
                </a:lnTo>
                <a:lnTo>
                  <a:pt x="1675" y="500"/>
                </a:lnTo>
                <a:lnTo>
                  <a:pt x="1674" y="502"/>
                </a:lnTo>
                <a:lnTo>
                  <a:pt x="1672" y="505"/>
                </a:lnTo>
                <a:lnTo>
                  <a:pt x="1660" y="505"/>
                </a:lnTo>
                <a:lnTo>
                  <a:pt x="1648" y="505"/>
                </a:lnTo>
                <a:lnTo>
                  <a:pt x="1638" y="507"/>
                </a:lnTo>
                <a:lnTo>
                  <a:pt x="1631" y="512"/>
                </a:lnTo>
                <a:lnTo>
                  <a:pt x="1624" y="516"/>
                </a:lnTo>
                <a:lnTo>
                  <a:pt x="1619" y="519"/>
                </a:lnTo>
                <a:lnTo>
                  <a:pt x="1616" y="524"/>
                </a:lnTo>
                <a:lnTo>
                  <a:pt x="1612" y="531"/>
                </a:lnTo>
                <a:lnTo>
                  <a:pt x="1607" y="545"/>
                </a:lnTo>
                <a:lnTo>
                  <a:pt x="1604" y="560"/>
                </a:lnTo>
                <a:lnTo>
                  <a:pt x="1595" y="565"/>
                </a:lnTo>
                <a:lnTo>
                  <a:pt x="1592" y="568"/>
                </a:lnTo>
                <a:lnTo>
                  <a:pt x="1590" y="574"/>
                </a:lnTo>
                <a:lnTo>
                  <a:pt x="1588" y="579"/>
                </a:lnTo>
                <a:lnTo>
                  <a:pt x="1587" y="580"/>
                </a:lnTo>
                <a:lnTo>
                  <a:pt x="1583" y="580"/>
                </a:lnTo>
                <a:lnTo>
                  <a:pt x="1578" y="580"/>
                </a:lnTo>
                <a:lnTo>
                  <a:pt x="1577" y="584"/>
                </a:lnTo>
                <a:lnTo>
                  <a:pt x="1575" y="589"/>
                </a:lnTo>
                <a:lnTo>
                  <a:pt x="1575" y="594"/>
                </a:lnTo>
                <a:lnTo>
                  <a:pt x="1577" y="604"/>
                </a:lnTo>
                <a:lnTo>
                  <a:pt x="1577" y="609"/>
                </a:lnTo>
                <a:lnTo>
                  <a:pt x="1577" y="614"/>
                </a:lnTo>
                <a:lnTo>
                  <a:pt x="1582" y="621"/>
                </a:lnTo>
                <a:lnTo>
                  <a:pt x="1587" y="628"/>
                </a:lnTo>
                <a:lnTo>
                  <a:pt x="1595" y="631"/>
                </a:lnTo>
                <a:lnTo>
                  <a:pt x="1604" y="635"/>
                </a:lnTo>
                <a:lnTo>
                  <a:pt x="1624" y="638"/>
                </a:lnTo>
                <a:lnTo>
                  <a:pt x="1645" y="642"/>
                </a:lnTo>
                <a:lnTo>
                  <a:pt x="1645" y="649"/>
                </a:lnTo>
                <a:lnTo>
                  <a:pt x="1636" y="650"/>
                </a:lnTo>
                <a:lnTo>
                  <a:pt x="1629" y="649"/>
                </a:lnTo>
                <a:lnTo>
                  <a:pt x="1619" y="647"/>
                </a:lnTo>
                <a:lnTo>
                  <a:pt x="1611" y="642"/>
                </a:lnTo>
                <a:lnTo>
                  <a:pt x="1604" y="642"/>
                </a:lnTo>
                <a:lnTo>
                  <a:pt x="1597" y="642"/>
                </a:lnTo>
                <a:lnTo>
                  <a:pt x="1590" y="642"/>
                </a:lnTo>
                <a:lnTo>
                  <a:pt x="1585" y="645"/>
                </a:lnTo>
                <a:lnTo>
                  <a:pt x="1582" y="647"/>
                </a:lnTo>
                <a:lnTo>
                  <a:pt x="1577" y="649"/>
                </a:lnTo>
                <a:lnTo>
                  <a:pt x="1573" y="649"/>
                </a:lnTo>
                <a:lnTo>
                  <a:pt x="1570" y="649"/>
                </a:lnTo>
                <a:lnTo>
                  <a:pt x="1565" y="649"/>
                </a:lnTo>
                <a:lnTo>
                  <a:pt x="1563" y="649"/>
                </a:lnTo>
                <a:lnTo>
                  <a:pt x="1563" y="652"/>
                </a:lnTo>
                <a:lnTo>
                  <a:pt x="1563" y="655"/>
                </a:lnTo>
                <a:lnTo>
                  <a:pt x="1556" y="659"/>
                </a:lnTo>
                <a:lnTo>
                  <a:pt x="1549" y="662"/>
                </a:lnTo>
                <a:lnTo>
                  <a:pt x="1539" y="669"/>
                </a:lnTo>
                <a:lnTo>
                  <a:pt x="1529" y="676"/>
                </a:lnTo>
                <a:lnTo>
                  <a:pt x="1522" y="676"/>
                </a:lnTo>
                <a:lnTo>
                  <a:pt x="1515" y="676"/>
                </a:lnTo>
                <a:lnTo>
                  <a:pt x="1510" y="678"/>
                </a:lnTo>
                <a:lnTo>
                  <a:pt x="1508" y="683"/>
                </a:lnTo>
                <a:lnTo>
                  <a:pt x="1496" y="678"/>
                </a:lnTo>
                <a:lnTo>
                  <a:pt x="1484" y="672"/>
                </a:lnTo>
                <a:lnTo>
                  <a:pt x="1471" y="669"/>
                </a:lnTo>
                <a:lnTo>
                  <a:pt x="1461" y="662"/>
                </a:lnTo>
                <a:lnTo>
                  <a:pt x="1459" y="659"/>
                </a:lnTo>
                <a:lnTo>
                  <a:pt x="1455" y="657"/>
                </a:lnTo>
                <a:lnTo>
                  <a:pt x="1447" y="655"/>
                </a:lnTo>
                <a:lnTo>
                  <a:pt x="1447" y="652"/>
                </a:lnTo>
                <a:lnTo>
                  <a:pt x="1445" y="650"/>
                </a:lnTo>
                <a:lnTo>
                  <a:pt x="1440" y="649"/>
                </a:lnTo>
                <a:lnTo>
                  <a:pt x="1435" y="645"/>
                </a:lnTo>
                <a:lnTo>
                  <a:pt x="1428" y="643"/>
                </a:lnTo>
                <a:lnTo>
                  <a:pt x="1423" y="640"/>
                </a:lnTo>
                <a:lnTo>
                  <a:pt x="1421" y="638"/>
                </a:lnTo>
                <a:lnTo>
                  <a:pt x="1420" y="635"/>
                </a:lnTo>
                <a:lnTo>
                  <a:pt x="1411" y="635"/>
                </a:lnTo>
                <a:lnTo>
                  <a:pt x="1404" y="633"/>
                </a:lnTo>
                <a:lnTo>
                  <a:pt x="1399" y="630"/>
                </a:lnTo>
                <a:lnTo>
                  <a:pt x="1392" y="628"/>
                </a:lnTo>
                <a:lnTo>
                  <a:pt x="1387" y="628"/>
                </a:lnTo>
                <a:lnTo>
                  <a:pt x="1382" y="628"/>
                </a:lnTo>
                <a:lnTo>
                  <a:pt x="1377" y="630"/>
                </a:lnTo>
                <a:lnTo>
                  <a:pt x="1372" y="628"/>
                </a:lnTo>
                <a:lnTo>
                  <a:pt x="1370" y="626"/>
                </a:lnTo>
                <a:lnTo>
                  <a:pt x="1370" y="625"/>
                </a:lnTo>
                <a:lnTo>
                  <a:pt x="1369" y="623"/>
                </a:lnTo>
                <a:lnTo>
                  <a:pt x="1365" y="621"/>
                </a:lnTo>
                <a:lnTo>
                  <a:pt x="1351" y="620"/>
                </a:lnTo>
                <a:lnTo>
                  <a:pt x="1336" y="618"/>
                </a:lnTo>
                <a:lnTo>
                  <a:pt x="1324" y="616"/>
                </a:lnTo>
                <a:lnTo>
                  <a:pt x="1311" y="614"/>
                </a:lnTo>
                <a:lnTo>
                  <a:pt x="1311" y="608"/>
                </a:lnTo>
                <a:lnTo>
                  <a:pt x="1305" y="606"/>
                </a:lnTo>
                <a:lnTo>
                  <a:pt x="1304" y="604"/>
                </a:lnTo>
                <a:lnTo>
                  <a:pt x="1304" y="601"/>
                </a:lnTo>
                <a:lnTo>
                  <a:pt x="1299" y="599"/>
                </a:lnTo>
                <a:lnTo>
                  <a:pt x="1297" y="597"/>
                </a:lnTo>
                <a:lnTo>
                  <a:pt x="1297" y="594"/>
                </a:lnTo>
                <a:lnTo>
                  <a:pt x="1297" y="591"/>
                </a:lnTo>
                <a:lnTo>
                  <a:pt x="1295" y="589"/>
                </a:lnTo>
                <a:lnTo>
                  <a:pt x="1290" y="587"/>
                </a:lnTo>
                <a:lnTo>
                  <a:pt x="1249" y="587"/>
                </a:lnTo>
                <a:lnTo>
                  <a:pt x="1246" y="592"/>
                </a:lnTo>
                <a:lnTo>
                  <a:pt x="1242" y="597"/>
                </a:lnTo>
                <a:lnTo>
                  <a:pt x="1235" y="601"/>
                </a:lnTo>
                <a:lnTo>
                  <a:pt x="1228" y="601"/>
                </a:lnTo>
                <a:lnTo>
                  <a:pt x="1228" y="589"/>
                </a:lnTo>
                <a:lnTo>
                  <a:pt x="1228" y="577"/>
                </a:lnTo>
                <a:lnTo>
                  <a:pt x="1225" y="556"/>
                </a:lnTo>
                <a:lnTo>
                  <a:pt x="1220" y="538"/>
                </a:lnTo>
                <a:lnTo>
                  <a:pt x="1215" y="519"/>
                </a:lnTo>
                <a:lnTo>
                  <a:pt x="1211" y="519"/>
                </a:lnTo>
                <a:lnTo>
                  <a:pt x="1210" y="516"/>
                </a:lnTo>
                <a:lnTo>
                  <a:pt x="1211" y="514"/>
                </a:lnTo>
                <a:lnTo>
                  <a:pt x="1215" y="512"/>
                </a:lnTo>
                <a:lnTo>
                  <a:pt x="1222" y="512"/>
                </a:lnTo>
                <a:lnTo>
                  <a:pt x="1223" y="502"/>
                </a:lnTo>
                <a:lnTo>
                  <a:pt x="1227" y="490"/>
                </a:lnTo>
                <a:lnTo>
                  <a:pt x="1228" y="480"/>
                </a:lnTo>
                <a:lnTo>
                  <a:pt x="1228" y="464"/>
                </a:lnTo>
                <a:lnTo>
                  <a:pt x="1228" y="461"/>
                </a:lnTo>
                <a:lnTo>
                  <a:pt x="1227" y="459"/>
                </a:lnTo>
                <a:lnTo>
                  <a:pt x="1225" y="458"/>
                </a:lnTo>
                <a:lnTo>
                  <a:pt x="1220" y="456"/>
                </a:lnTo>
                <a:lnTo>
                  <a:pt x="1217" y="452"/>
                </a:lnTo>
                <a:lnTo>
                  <a:pt x="1211" y="444"/>
                </a:lnTo>
                <a:lnTo>
                  <a:pt x="1210" y="441"/>
                </a:lnTo>
                <a:lnTo>
                  <a:pt x="1206" y="437"/>
                </a:lnTo>
                <a:lnTo>
                  <a:pt x="1201" y="437"/>
                </a:lnTo>
                <a:lnTo>
                  <a:pt x="1194" y="439"/>
                </a:lnTo>
                <a:lnTo>
                  <a:pt x="1191" y="439"/>
                </a:lnTo>
                <a:lnTo>
                  <a:pt x="1182" y="437"/>
                </a:lnTo>
                <a:lnTo>
                  <a:pt x="1172" y="435"/>
                </a:lnTo>
                <a:lnTo>
                  <a:pt x="1164" y="435"/>
                </a:lnTo>
                <a:lnTo>
                  <a:pt x="1153" y="437"/>
                </a:lnTo>
                <a:lnTo>
                  <a:pt x="1152" y="439"/>
                </a:lnTo>
                <a:lnTo>
                  <a:pt x="1150" y="442"/>
                </a:lnTo>
                <a:lnTo>
                  <a:pt x="1147" y="444"/>
                </a:lnTo>
                <a:lnTo>
                  <a:pt x="1142" y="442"/>
                </a:lnTo>
                <a:lnTo>
                  <a:pt x="1138" y="442"/>
                </a:lnTo>
                <a:lnTo>
                  <a:pt x="1131" y="444"/>
                </a:lnTo>
                <a:lnTo>
                  <a:pt x="1124" y="449"/>
                </a:lnTo>
                <a:lnTo>
                  <a:pt x="1116" y="451"/>
                </a:lnTo>
                <a:lnTo>
                  <a:pt x="1113" y="451"/>
                </a:lnTo>
                <a:lnTo>
                  <a:pt x="1107" y="449"/>
                </a:lnTo>
                <a:lnTo>
                  <a:pt x="1106" y="444"/>
                </a:lnTo>
                <a:lnTo>
                  <a:pt x="1097" y="444"/>
                </a:lnTo>
                <a:lnTo>
                  <a:pt x="1094" y="442"/>
                </a:lnTo>
                <a:lnTo>
                  <a:pt x="1094" y="441"/>
                </a:lnTo>
                <a:lnTo>
                  <a:pt x="1095" y="437"/>
                </a:lnTo>
                <a:lnTo>
                  <a:pt x="1102" y="430"/>
                </a:lnTo>
                <a:lnTo>
                  <a:pt x="1104" y="427"/>
                </a:lnTo>
                <a:lnTo>
                  <a:pt x="1106" y="423"/>
                </a:lnTo>
                <a:lnTo>
                  <a:pt x="1094" y="422"/>
                </a:lnTo>
                <a:lnTo>
                  <a:pt x="1084" y="418"/>
                </a:lnTo>
                <a:lnTo>
                  <a:pt x="1065" y="410"/>
                </a:lnTo>
                <a:lnTo>
                  <a:pt x="1055" y="406"/>
                </a:lnTo>
                <a:lnTo>
                  <a:pt x="1044" y="403"/>
                </a:lnTo>
                <a:lnTo>
                  <a:pt x="1032" y="401"/>
                </a:lnTo>
                <a:lnTo>
                  <a:pt x="1017" y="403"/>
                </a:lnTo>
                <a:lnTo>
                  <a:pt x="1017" y="410"/>
                </a:lnTo>
                <a:lnTo>
                  <a:pt x="1019" y="415"/>
                </a:lnTo>
                <a:lnTo>
                  <a:pt x="1024" y="423"/>
                </a:lnTo>
                <a:lnTo>
                  <a:pt x="1024" y="429"/>
                </a:lnTo>
                <a:lnTo>
                  <a:pt x="1026" y="432"/>
                </a:lnTo>
                <a:lnTo>
                  <a:pt x="1026" y="435"/>
                </a:lnTo>
                <a:lnTo>
                  <a:pt x="1031" y="437"/>
                </a:lnTo>
                <a:lnTo>
                  <a:pt x="1031" y="442"/>
                </a:lnTo>
                <a:lnTo>
                  <a:pt x="1034" y="444"/>
                </a:lnTo>
                <a:lnTo>
                  <a:pt x="1039" y="449"/>
                </a:lnTo>
                <a:lnTo>
                  <a:pt x="1043" y="451"/>
                </a:lnTo>
                <a:lnTo>
                  <a:pt x="1044" y="454"/>
                </a:lnTo>
                <a:lnTo>
                  <a:pt x="1044" y="459"/>
                </a:lnTo>
                <a:lnTo>
                  <a:pt x="1044" y="464"/>
                </a:lnTo>
                <a:lnTo>
                  <a:pt x="1043" y="470"/>
                </a:lnTo>
                <a:lnTo>
                  <a:pt x="1041" y="471"/>
                </a:lnTo>
                <a:lnTo>
                  <a:pt x="1037" y="471"/>
                </a:lnTo>
                <a:lnTo>
                  <a:pt x="1036" y="475"/>
                </a:lnTo>
                <a:lnTo>
                  <a:pt x="1034" y="478"/>
                </a:lnTo>
                <a:lnTo>
                  <a:pt x="1031" y="485"/>
                </a:lnTo>
                <a:lnTo>
                  <a:pt x="1029" y="488"/>
                </a:lnTo>
                <a:lnTo>
                  <a:pt x="1027" y="492"/>
                </a:lnTo>
                <a:lnTo>
                  <a:pt x="1022" y="492"/>
                </a:lnTo>
                <a:lnTo>
                  <a:pt x="1017" y="492"/>
                </a:lnTo>
                <a:lnTo>
                  <a:pt x="1022" y="500"/>
                </a:lnTo>
                <a:lnTo>
                  <a:pt x="1024" y="505"/>
                </a:lnTo>
                <a:lnTo>
                  <a:pt x="1024" y="512"/>
                </a:lnTo>
                <a:lnTo>
                  <a:pt x="1026" y="514"/>
                </a:lnTo>
                <a:lnTo>
                  <a:pt x="1027" y="516"/>
                </a:lnTo>
                <a:lnTo>
                  <a:pt x="1031" y="519"/>
                </a:lnTo>
                <a:lnTo>
                  <a:pt x="1032" y="524"/>
                </a:lnTo>
                <a:lnTo>
                  <a:pt x="1034" y="526"/>
                </a:lnTo>
                <a:lnTo>
                  <a:pt x="1037" y="526"/>
                </a:lnTo>
                <a:lnTo>
                  <a:pt x="1034" y="533"/>
                </a:lnTo>
                <a:lnTo>
                  <a:pt x="1031" y="539"/>
                </a:lnTo>
                <a:lnTo>
                  <a:pt x="1031" y="550"/>
                </a:lnTo>
                <a:lnTo>
                  <a:pt x="1031" y="560"/>
                </a:lnTo>
                <a:lnTo>
                  <a:pt x="1034" y="565"/>
                </a:lnTo>
                <a:lnTo>
                  <a:pt x="1036" y="572"/>
                </a:lnTo>
                <a:lnTo>
                  <a:pt x="1039" y="577"/>
                </a:lnTo>
                <a:lnTo>
                  <a:pt x="1041" y="579"/>
                </a:lnTo>
                <a:lnTo>
                  <a:pt x="1044" y="580"/>
                </a:lnTo>
                <a:lnTo>
                  <a:pt x="1048" y="585"/>
                </a:lnTo>
                <a:lnTo>
                  <a:pt x="1049" y="592"/>
                </a:lnTo>
                <a:lnTo>
                  <a:pt x="1053" y="597"/>
                </a:lnTo>
                <a:lnTo>
                  <a:pt x="1055" y="599"/>
                </a:lnTo>
                <a:lnTo>
                  <a:pt x="1058" y="601"/>
                </a:lnTo>
                <a:lnTo>
                  <a:pt x="1055" y="606"/>
                </a:lnTo>
                <a:lnTo>
                  <a:pt x="1053" y="609"/>
                </a:lnTo>
                <a:lnTo>
                  <a:pt x="1055" y="614"/>
                </a:lnTo>
                <a:lnTo>
                  <a:pt x="1055" y="620"/>
                </a:lnTo>
                <a:lnTo>
                  <a:pt x="1060" y="631"/>
                </a:lnTo>
                <a:lnTo>
                  <a:pt x="1065" y="642"/>
                </a:lnTo>
                <a:lnTo>
                  <a:pt x="1070" y="643"/>
                </a:lnTo>
                <a:lnTo>
                  <a:pt x="1072" y="645"/>
                </a:lnTo>
                <a:lnTo>
                  <a:pt x="1072" y="649"/>
                </a:lnTo>
                <a:lnTo>
                  <a:pt x="1072" y="696"/>
                </a:lnTo>
                <a:lnTo>
                  <a:pt x="1070" y="701"/>
                </a:lnTo>
                <a:lnTo>
                  <a:pt x="1068" y="703"/>
                </a:lnTo>
                <a:lnTo>
                  <a:pt x="1065" y="703"/>
                </a:lnTo>
                <a:lnTo>
                  <a:pt x="1065" y="725"/>
                </a:lnTo>
                <a:lnTo>
                  <a:pt x="1065" y="746"/>
                </a:lnTo>
                <a:lnTo>
                  <a:pt x="1061" y="785"/>
                </a:lnTo>
                <a:lnTo>
                  <a:pt x="1058" y="824"/>
                </a:lnTo>
                <a:lnTo>
                  <a:pt x="1056" y="845"/>
                </a:lnTo>
                <a:lnTo>
                  <a:pt x="1058" y="867"/>
                </a:lnTo>
                <a:lnTo>
                  <a:pt x="1063" y="869"/>
                </a:lnTo>
                <a:lnTo>
                  <a:pt x="1065" y="870"/>
                </a:lnTo>
                <a:lnTo>
                  <a:pt x="1065" y="874"/>
                </a:lnTo>
                <a:lnTo>
                  <a:pt x="1065" y="881"/>
                </a:lnTo>
                <a:lnTo>
                  <a:pt x="1070" y="882"/>
                </a:lnTo>
                <a:lnTo>
                  <a:pt x="1072" y="884"/>
                </a:lnTo>
                <a:lnTo>
                  <a:pt x="1072" y="887"/>
                </a:lnTo>
                <a:lnTo>
                  <a:pt x="1075" y="889"/>
                </a:lnTo>
                <a:lnTo>
                  <a:pt x="1078" y="891"/>
                </a:lnTo>
                <a:lnTo>
                  <a:pt x="1080" y="894"/>
                </a:lnTo>
                <a:lnTo>
                  <a:pt x="1085" y="894"/>
                </a:lnTo>
                <a:lnTo>
                  <a:pt x="1085" y="899"/>
                </a:lnTo>
                <a:lnTo>
                  <a:pt x="1082" y="901"/>
                </a:lnTo>
                <a:lnTo>
                  <a:pt x="1077" y="903"/>
                </a:lnTo>
                <a:lnTo>
                  <a:pt x="1072" y="901"/>
                </a:lnTo>
                <a:lnTo>
                  <a:pt x="1061" y="901"/>
                </a:lnTo>
                <a:lnTo>
                  <a:pt x="1055" y="901"/>
                </a:lnTo>
                <a:lnTo>
                  <a:pt x="1051" y="901"/>
                </a:lnTo>
                <a:lnTo>
                  <a:pt x="1039" y="903"/>
                </a:lnTo>
                <a:lnTo>
                  <a:pt x="1029" y="903"/>
                </a:lnTo>
                <a:lnTo>
                  <a:pt x="1012" y="899"/>
                </a:lnTo>
                <a:lnTo>
                  <a:pt x="995" y="896"/>
                </a:lnTo>
                <a:lnTo>
                  <a:pt x="986" y="894"/>
                </a:lnTo>
                <a:lnTo>
                  <a:pt x="976" y="894"/>
                </a:lnTo>
                <a:lnTo>
                  <a:pt x="974" y="889"/>
                </a:lnTo>
                <a:lnTo>
                  <a:pt x="976" y="884"/>
                </a:lnTo>
                <a:lnTo>
                  <a:pt x="976" y="874"/>
                </a:lnTo>
                <a:lnTo>
                  <a:pt x="976" y="869"/>
                </a:lnTo>
                <a:lnTo>
                  <a:pt x="976" y="864"/>
                </a:lnTo>
                <a:lnTo>
                  <a:pt x="974" y="860"/>
                </a:lnTo>
                <a:lnTo>
                  <a:pt x="969" y="860"/>
                </a:lnTo>
                <a:lnTo>
                  <a:pt x="968" y="859"/>
                </a:lnTo>
                <a:lnTo>
                  <a:pt x="966" y="857"/>
                </a:lnTo>
                <a:lnTo>
                  <a:pt x="962" y="853"/>
                </a:lnTo>
                <a:lnTo>
                  <a:pt x="961" y="848"/>
                </a:lnTo>
                <a:lnTo>
                  <a:pt x="959" y="847"/>
                </a:lnTo>
                <a:lnTo>
                  <a:pt x="956" y="847"/>
                </a:lnTo>
                <a:lnTo>
                  <a:pt x="935" y="847"/>
                </a:lnTo>
                <a:lnTo>
                  <a:pt x="930" y="847"/>
                </a:lnTo>
                <a:lnTo>
                  <a:pt x="928" y="850"/>
                </a:lnTo>
                <a:lnTo>
                  <a:pt x="927" y="855"/>
                </a:lnTo>
                <a:lnTo>
                  <a:pt x="927" y="860"/>
                </a:lnTo>
                <a:lnTo>
                  <a:pt x="928" y="870"/>
                </a:lnTo>
                <a:lnTo>
                  <a:pt x="928" y="876"/>
                </a:lnTo>
                <a:lnTo>
                  <a:pt x="928" y="881"/>
                </a:lnTo>
                <a:lnTo>
                  <a:pt x="930" y="887"/>
                </a:lnTo>
                <a:lnTo>
                  <a:pt x="928" y="893"/>
                </a:lnTo>
                <a:lnTo>
                  <a:pt x="927" y="899"/>
                </a:lnTo>
                <a:lnTo>
                  <a:pt x="922" y="905"/>
                </a:lnTo>
                <a:lnTo>
                  <a:pt x="922" y="910"/>
                </a:lnTo>
                <a:lnTo>
                  <a:pt x="922" y="915"/>
                </a:lnTo>
                <a:lnTo>
                  <a:pt x="916" y="915"/>
                </a:lnTo>
                <a:lnTo>
                  <a:pt x="915" y="911"/>
                </a:lnTo>
                <a:lnTo>
                  <a:pt x="913" y="908"/>
                </a:lnTo>
                <a:lnTo>
                  <a:pt x="913" y="901"/>
                </a:lnTo>
                <a:lnTo>
                  <a:pt x="915" y="891"/>
                </a:lnTo>
                <a:lnTo>
                  <a:pt x="915" y="886"/>
                </a:lnTo>
                <a:lnTo>
                  <a:pt x="915" y="881"/>
                </a:lnTo>
                <a:lnTo>
                  <a:pt x="911" y="876"/>
                </a:lnTo>
                <a:lnTo>
                  <a:pt x="908" y="870"/>
                </a:lnTo>
                <a:lnTo>
                  <a:pt x="903" y="867"/>
                </a:lnTo>
                <a:lnTo>
                  <a:pt x="901" y="860"/>
                </a:lnTo>
                <a:lnTo>
                  <a:pt x="893" y="862"/>
                </a:lnTo>
                <a:lnTo>
                  <a:pt x="887" y="864"/>
                </a:lnTo>
                <a:lnTo>
                  <a:pt x="882" y="867"/>
                </a:lnTo>
                <a:lnTo>
                  <a:pt x="874" y="867"/>
                </a:lnTo>
                <a:lnTo>
                  <a:pt x="872" y="870"/>
                </a:lnTo>
                <a:lnTo>
                  <a:pt x="869" y="872"/>
                </a:lnTo>
                <a:lnTo>
                  <a:pt x="865" y="874"/>
                </a:lnTo>
                <a:lnTo>
                  <a:pt x="860" y="874"/>
                </a:lnTo>
                <a:lnTo>
                  <a:pt x="860" y="867"/>
                </a:lnTo>
                <a:lnTo>
                  <a:pt x="858" y="864"/>
                </a:lnTo>
                <a:lnTo>
                  <a:pt x="855" y="859"/>
                </a:lnTo>
                <a:lnTo>
                  <a:pt x="850" y="853"/>
                </a:lnTo>
                <a:lnTo>
                  <a:pt x="848" y="850"/>
                </a:lnTo>
                <a:lnTo>
                  <a:pt x="845" y="845"/>
                </a:lnTo>
                <a:lnTo>
                  <a:pt x="845" y="840"/>
                </a:lnTo>
                <a:lnTo>
                  <a:pt x="847" y="833"/>
                </a:lnTo>
                <a:lnTo>
                  <a:pt x="841" y="831"/>
                </a:lnTo>
                <a:lnTo>
                  <a:pt x="840" y="829"/>
                </a:lnTo>
                <a:lnTo>
                  <a:pt x="840" y="826"/>
                </a:lnTo>
                <a:lnTo>
                  <a:pt x="833" y="826"/>
                </a:lnTo>
                <a:lnTo>
                  <a:pt x="826" y="826"/>
                </a:lnTo>
                <a:lnTo>
                  <a:pt x="816" y="831"/>
                </a:lnTo>
                <a:lnTo>
                  <a:pt x="806" y="833"/>
                </a:lnTo>
                <a:lnTo>
                  <a:pt x="800" y="835"/>
                </a:lnTo>
                <a:lnTo>
                  <a:pt x="792" y="833"/>
                </a:lnTo>
                <a:lnTo>
                  <a:pt x="785" y="835"/>
                </a:lnTo>
                <a:lnTo>
                  <a:pt x="782" y="840"/>
                </a:lnTo>
                <a:lnTo>
                  <a:pt x="773" y="848"/>
                </a:lnTo>
                <a:lnTo>
                  <a:pt x="770" y="853"/>
                </a:lnTo>
                <a:lnTo>
                  <a:pt x="765" y="857"/>
                </a:lnTo>
                <a:lnTo>
                  <a:pt x="759" y="860"/>
                </a:lnTo>
                <a:lnTo>
                  <a:pt x="751" y="860"/>
                </a:lnTo>
                <a:lnTo>
                  <a:pt x="749" y="865"/>
                </a:lnTo>
                <a:lnTo>
                  <a:pt x="748" y="867"/>
                </a:lnTo>
                <a:lnTo>
                  <a:pt x="744" y="867"/>
                </a:lnTo>
                <a:lnTo>
                  <a:pt x="739" y="870"/>
                </a:lnTo>
                <a:lnTo>
                  <a:pt x="732" y="872"/>
                </a:lnTo>
                <a:lnTo>
                  <a:pt x="725" y="874"/>
                </a:lnTo>
                <a:lnTo>
                  <a:pt x="717" y="874"/>
                </a:lnTo>
                <a:lnTo>
                  <a:pt x="715" y="862"/>
                </a:lnTo>
                <a:lnTo>
                  <a:pt x="710" y="853"/>
                </a:lnTo>
                <a:lnTo>
                  <a:pt x="705" y="845"/>
                </a:lnTo>
                <a:lnTo>
                  <a:pt x="701" y="841"/>
                </a:lnTo>
                <a:lnTo>
                  <a:pt x="696" y="840"/>
                </a:lnTo>
                <a:lnTo>
                  <a:pt x="698" y="828"/>
                </a:lnTo>
                <a:lnTo>
                  <a:pt x="695" y="818"/>
                </a:lnTo>
                <a:lnTo>
                  <a:pt x="691" y="809"/>
                </a:lnTo>
                <a:lnTo>
                  <a:pt x="688" y="802"/>
                </a:lnTo>
                <a:lnTo>
                  <a:pt x="686" y="799"/>
                </a:lnTo>
                <a:lnTo>
                  <a:pt x="686" y="795"/>
                </a:lnTo>
                <a:lnTo>
                  <a:pt x="686" y="794"/>
                </a:lnTo>
                <a:lnTo>
                  <a:pt x="684" y="788"/>
                </a:lnTo>
                <a:lnTo>
                  <a:pt x="679" y="783"/>
                </a:lnTo>
                <a:lnTo>
                  <a:pt x="677" y="778"/>
                </a:lnTo>
                <a:lnTo>
                  <a:pt x="677" y="773"/>
                </a:lnTo>
                <a:lnTo>
                  <a:pt x="677" y="768"/>
                </a:lnTo>
                <a:lnTo>
                  <a:pt x="676" y="765"/>
                </a:lnTo>
                <a:lnTo>
                  <a:pt x="674" y="765"/>
                </a:lnTo>
                <a:lnTo>
                  <a:pt x="671" y="761"/>
                </a:lnTo>
                <a:lnTo>
                  <a:pt x="669" y="759"/>
                </a:lnTo>
                <a:lnTo>
                  <a:pt x="666" y="758"/>
                </a:lnTo>
                <a:lnTo>
                  <a:pt x="655" y="758"/>
                </a:lnTo>
                <a:lnTo>
                  <a:pt x="655" y="751"/>
                </a:lnTo>
                <a:lnTo>
                  <a:pt x="654" y="744"/>
                </a:lnTo>
                <a:lnTo>
                  <a:pt x="647" y="736"/>
                </a:lnTo>
                <a:lnTo>
                  <a:pt x="643" y="730"/>
                </a:lnTo>
                <a:lnTo>
                  <a:pt x="642" y="725"/>
                </a:lnTo>
                <a:lnTo>
                  <a:pt x="642" y="718"/>
                </a:lnTo>
                <a:lnTo>
                  <a:pt x="642" y="710"/>
                </a:lnTo>
                <a:lnTo>
                  <a:pt x="638" y="708"/>
                </a:lnTo>
                <a:lnTo>
                  <a:pt x="635" y="707"/>
                </a:lnTo>
                <a:lnTo>
                  <a:pt x="631" y="703"/>
                </a:lnTo>
                <a:lnTo>
                  <a:pt x="628" y="703"/>
                </a:lnTo>
                <a:lnTo>
                  <a:pt x="626" y="707"/>
                </a:lnTo>
                <a:lnTo>
                  <a:pt x="625" y="708"/>
                </a:lnTo>
                <a:lnTo>
                  <a:pt x="621" y="710"/>
                </a:lnTo>
                <a:lnTo>
                  <a:pt x="614" y="710"/>
                </a:lnTo>
                <a:lnTo>
                  <a:pt x="609" y="705"/>
                </a:lnTo>
                <a:lnTo>
                  <a:pt x="604" y="700"/>
                </a:lnTo>
                <a:lnTo>
                  <a:pt x="596" y="698"/>
                </a:lnTo>
                <a:lnTo>
                  <a:pt x="587" y="696"/>
                </a:lnTo>
                <a:lnTo>
                  <a:pt x="575" y="698"/>
                </a:lnTo>
                <a:lnTo>
                  <a:pt x="565" y="703"/>
                </a:lnTo>
                <a:lnTo>
                  <a:pt x="558" y="708"/>
                </a:lnTo>
                <a:lnTo>
                  <a:pt x="555" y="712"/>
                </a:lnTo>
                <a:lnTo>
                  <a:pt x="553" y="717"/>
                </a:lnTo>
                <a:lnTo>
                  <a:pt x="548" y="713"/>
                </a:lnTo>
                <a:lnTo>
                  <a:pt x="541" y="712"/>
                </a:lnTo>
                <a:lnTo>
                  <a:pt x="536" y="708"/>
                </a:lnTo>
                <a:lnTo>
                  <a:pt x="534" y="707"/>
                </a:lnTo>
                <a:lnTo>
                  <a:pt x="533" y="703"/>
                </a:lnTo>
                <a:lnTo>
                  <a:pt x="524" y="698"/>
                </a:lnTo>
                <a:lnTo>
                  <a:pt x="519" y="696"/>
                </a:lnTo>
                <a:lnTo>
                  <a:pt x="512" y="696"/>
                </a:lnTo>
                <a:lnTo>
                  <a:pt x="502" y="698"/>
                </a:lnTo>
                <a:lnTo>
                  <a:pt x="493" y="703"/>
                </a:lnTo>
                <a:lnTo>
                  <a:pt x="488" y="710"/>
                </a:lnTo>
                <a:lnTo>
                  <a:pt x="483" y="718"/>
                </a:lnTo>
                <a:lnTo>
                  <a:pt x="478" y="739"/>
                </a:lnTo>
                <a:lnTo>
                  <a:pt x="475" y="749"/>
                </a:lnTo>
                <a:lnTo>
                  <a:pt x="471" y="758"/>
                </a:lnTo>
                <a:lnTo>
                  <a:pt x="464" y="758"/>
                </a:lnTo>
                <a:lnTo>
                  <a:pt x="459" y="756"/>
                </a:lnTo>
                <a:lnTo>
                  <a:pt x="456" y="753"/>
                </a:lnTo>
                <a:lnTo>
                  <a:pt x="451" y="751"/>
                </a:lnTo>
                <a:lnTo>
                  <a:pt x="447" y="751"/>
                </a:lnTo>
                <a:lnTo>
                  <a:pt x="446" y="749"/>
                </a:lnTo>
                <a:lnTo>
                  <a:pt x="444" y="744"/>
                </a:lnTo>
                <a:lnTo>
                  <a:pt x="444" y="730"/>
                </a:lnTo>
                <a:lnTo>
                  <a:pt x="403" y="730"/>
                </a:lnTo>
                <a:lnTo>
                  <a:pt x="396" y="730"/>
                </a:lnTo>
                <a:lnTo>
                  <a:pt x="391" y="732"/>
                </a:lnTo>
                <a:lnTo>
                  <a:pt x="389" y="737"/>
                </a:lnTo>
                <a:lnTo>
                  <a:pt x="386" y="742"/>
                </a:lnTo>
                <a:lnTo>
                  <a:pt x="384" y="746"/>
                </a:lnTo>
                <a:lnTo>
                  <a:pt x="381" y="751"/>
                </a:lnTo>
                <a:lnTo>
                  <a:pt x="377" y="753"/>
                </a:lnTo>
                <a:lnTo>
                  <a:pt x="369" y="751"/>
                </a:lnTo>
                <a:lnTo>
                  <a:pt x="369" y="703"/>
                </a:lnTo>
                <a:lnTo>
                  <a:pt x="362" y="703"/>
                </a:lnTo>
                <a:lnTo>
                  <a:pt x="359" y="703"/>
                </a:lnTo>
                <a:lnTo>
                  <a:pt x="355" y="705"/>
                </a:lnTo>
                <a:lnTo>
                  <a:pt x="354" y="708"/>
                </a:lnTo>
                <a:lnTo>
                  <a:pt x="348" y="713"/>
                </a:lnTo>
                <a:lnTo>
                  <a:pt x="345" y="717"/>
                </a:lnTo>
                <a:lnTo>
                  <a:pt x="342" y="717"/>
                </a:lnTo>
                <a:lnTo>
                  <a:pt x="333" y="715"/>
                </a:lnTo>
                <a:lnTo>
                  <a:pt x="328" y="713"/>
                </a:lnTo>
                <a:lnTo>
                  <a:pt x="323" y="710"/>
                </a:lnTo>
                <a:lnTo>
                  <a:pt x="314" y="710"/>
                </a:lnTo>
                <a:lnTo>
                  <a:pt x="309" y="710"/>
                </a:lnTo>
                <a:lnTo>
                  <a:pt x="306" y="712"/>
                </a:lnTo>
                <a:lnTo>
                  <a:pt x="302" y="713"/>
                </a:lnTo>
                <a:lnTo>
                  <a:pt x="301" y="717"/>
                </a:lnTo>
                <a:lnTo>
                  <a:pt x="301" y="720"/>
                </a:lnTo>
                <a:lnTo>
                  <a:pt x="299" y="722"/>
                </a:lnTo>
                <a:lnTo>
                  <a:pt x="294" y="724"/>
                </a:lnTo>
                <a:lnTo>
                  <a:pt x="292" y="729"/>
                </a:lnTo>
                <a:lnTo>
                  <a:pt x="290" y="730"/>
                </a:lnTo>
                <a:lnTo>
                  <a:pt x="287" y="730"/>
                </a:lnTo>
                <a:lnTo>
                  <a:pt x="275" y="729"/>
                </a:lnTo>
                <a:lnTo>
                  <a:pt x="265" y="725"/>
                </a:lnTo>
                <a:lnTo>
                  <a:pt x="246" y="717"/>
                </a:lnTo>
                <a:lnTo>
                  <a:pt x="231" y="718"/>
                </a:lnTo>
                <a:lnTo>
                  <a:pt x="217" y="722"/>
                </a:lnTo>
                <a:lnTo>
                  <a:pt x="202" y="725"/>
                </a:lnTo>
                <a:lnTo>
                  <a:pt x="195" y="725"/>
                </a:lnTo>
                <a:lnTo>
                  <a:pt x="185" y="724"/>
                </a:lnTo>
                <a:lnTo>
                  <a:pt x="178" y="724"/>
                </a:lnTo>
                <a:lnTo>
                  <a:pt x="174" y="724"/>
                </a:lnTo>
                <a:lnTo>
                  <a:pt x="171" y="725"/>
                </a:lnTo>
                <a:lnTo>
                  <a:pt x="169" y="729"/>
                </a:lnTo>
                <a:lnTo>
                  <a:pt x="164" y="734"/>
                </a:lnTo>
                <a:lnTo>
                  <a:pt x="161" y="737"/>
                </a:lnTo>
                <a:lnTo>
                  <a:pt x="157" y="737"/>
                </a:lnTo>
                <a:lnTo>
                  <a:pt x="149" y="739"/>
                </a:lnTo>
                <a:lnTo>
                  <a:pt x="144" y="741"/>
                </a:lnTo>
                <a:lnTo>
                  <a:pt x="138" y="744"/>
                </a:lnTo>
                <a:lnTo>
                  <a:pt x="130" y="744"/>
                </a:lnTo>
                <a:lnTo>
                  <a:pt x="128" y="749"/>
                </a:lnTo>
                <a:lnTo>
                  <a:pt x="126" y="751"/>
                </a:lnTo>
                <a:lnTo>
                  <a:pt x="123" y="751"/>
                </a:lnTo>
                <a:lnTo>
                  <a:pt x="116" y="754"/>
                </a:lnTo>
                <a:lnTo>
                  <a:pt x="109" y="761"/>
                </a:lnTo>
                <a:lnTo>
                  <a:pt x="104" y="766"/>
                </a:lnTo>
                <a:lnTo>
                  <a:pt x="101" y="773"/>
                </a:lnTo>
                <a:lnTo>
                  <a:pt x="94" y="788"/>
                </a:lnTo>
                <a:lnTo>
                  <a:pt x="89" y="806"/>
                </a:lnTo>
                <a:lnTo>
                  <a:pt x="92" y="811"/>
                </a:lnTo>
                <a:lnTo>
                  <a:pt x="94" y="814"/>
                </a:lnTo>
                <a:lnTo>
                  <a:pt x="92" y="818"/>
                </a:lnTo>
                <a:lnTo>
                  <a:pt x="89" y="819"/>
                </a:lnTo>
                <a:lnTo>
                  <a:pt x="92" y="824"/>
                </a:lnTo>
                <a:lnTo>
                  <a:pt x="96" y="829"/>
                </a:lnTo>
                <a:lnTo>
                  <a:pt x="99" y="833"/>
                </a:lnTo>
                <a:lnTo>
                  <a:pt x="103" y="840"/>
                </a:lnTo>
                <a:lnTo>
                  <a:pt x="109" y="840"/>
                </a:lnTo>
                <a:lnTo>
                  <a:pt x="116" y="840"/>
                </a:lnTo>
                <a:lnTo>
                  <a:pt x="121" y="841"/>
                </a:lnTo>
                <a:lnTo>
                  <a:pt x="123" y="847"/>
                </a:lnTo>
                <a:lnTo>
                  <a:pt x="137" y="848"/>
                </a:lnTo>
                <a:lnTo>
                  <a:pt x="149" y="845"/>
                </a:lnTo>
                <a:lnTo>
                  <a:pt x="159" y="843"/>
                </a:lnTo>
                <a:lnTo>
                  <a:pt x="171" y="840"/>
                </a:lnTo>
                <a:lnTo>
                  <a:pt x="173" y="843"/>
                </a:lnTo>
                <a:lnTo>
                  <a:pt x="176" y="845"/>
                </a:lnTo>
                <a:lnTo>
                  <a:pt x="185" y="847"/>
                </a:lnTo>
                <a:lnTo>
                  <a:pt x="190" y="848"/>
                </a:lnTo>
                <a:lnTo>
                  <a:pt x="191" y="850"/>
                </a:lnTo>
                <a:lnTo>
                  <a:pt x="191" y="853"/>
                </a:lnTo>
                <a:lnTo>
                  <a:pt x="193" y="859"/>
                </a:lnTo>
                <a:lnTo>
                  <a:pt x="196" y="862"/>
                </a:lnTo>
                <a:lnTo>
                  <a:pt x="202" y="864"/>
                </a:lnTo>
                <a:lnTo>
                  <a:pt x="207" y="865"/>
                </a:lnTo>
                <a:lnTo>
                  <a:pt x="219" y="867"/>
                </a:lnTo>
                <a:lnTo>
                  <a:pt x="222" y="870"/>
                </a:lnTo>
                <a:lnTo>
                  <a:pt x="226" y="874"/>
                </a:lnTo>
                <a:lnTo>
                  <a:pt x="231" y="876"/>
                </a:lnTo>
                <a:lnTo>
                  <a:pt x="234" y="877"/>
                </a:lnTo>
                <a:lnTo>
                  <a:pt x="239" y="884"/>
                </a:lnTo>
                <a:lnTo>
                  <a:pt x="244" y="891"/>
                </a:lnTo>
                <a:lnTo>
                  <a:pt x="248" y="893"/>
                </a:lnTo>
                <a:lnTo>
                  <a:pt x="253" y="894"/>
                </a:lnTo>
                <a:lnTo>
                  <a:pt x="249" y="899"/>
                </a:lnTo>
                <a:lnTo>
                  <a:pt x="248" y="901"/>
                </a:lnTo>
                <a:lnTo>
                  <a:pt x="244" y="901"/>
                </a:lnTo>
                <a:lnTo>
                  <a:pt x="239" y="898"/>
                </a:lnTo>
                <a:lnTo>
                  <a:pt x="232" y="891"/>
                </a:lnTo>
                <a:lnTo>
                  <a:pt x="229" y="889"/>
                </a:lnTo>
                <a:lnTo>
                  <a:pt x="226" y="887"/>
                </a:lnTo>
                <a:lnTo>
                  <a:pt x="214" y="891"/>
                </a:lnTo>
                <a:lnTo>
                  <a:pt x="203" y="893"/>
                </a:lnTo>
                <a:lnTo>
                  <a:pt x="191" y="896"/>
                </a:lnTo>
                <a:lnTo>
                  <a:pt x="178" y="894"/>
                </a:lnTo>
                <a:lnTo>
                  <a:pt x="176" y="882"/>
                </a:lnTo>
                <a:lnTo>
                  <a:pt x="173" y="872"/>
                </a:lnTo>
                <a:lnTo>
                  <a:pt x="164" y="853"/>
                </a:lnTo>
                <a:lnTo>
                  <a:pt x="157" y="853"/>
                </a:lnTo>
                <a:lnTo>
                  <a:pt x="152" y="857"/>
                </a:lnTo>
                <a:lnTo>
                  <a:pt x="149" y="859"/>
                </a:lnTo>
                <a:lnTo>
                  <a:pt x="144" y="860"/>
                </a:lnTo>
                <a:lnTo>
                  <a:pt x="142" y="862"/>
                </a:lnTo>
                <a:lnTo>
                  <a:pt x="140" y="864"/>
                </a:lnTo>
                <a:lnTo>
                  <a:pt x="137" y="867"/>
                </a:lnTo>
                <a:lnTo>
                  <a:pt x="132" y="869"/>
                </a:lnTo>
                <a:lnTo>
                  <a:pt x="130" y="870"/>
                </a:lnTo>
                <a:lnTo>
                  <a:pt x="130" y="874"/>
                </a:lnTo>
                <a:lnTo>
                  <a:pt x="130" y="881"/>
                </a:lnTo>
                <a:lnTo>
                  <a:pt x="130" y="886"/>
                </a:lnTo>
                <a:lnTo>
                  <a:pt x="132" y="889"/>
                </a:lnTo>
                <a:lnTo>
                  <a:pt x="133" y="893"/>
                </a:lnTo>
                <a:lnTo>
                  <a:pt x="137" y="894"/>
                </a:lnTo>
                <a:lnTo>
                  <a:pt x="142" y="896"/>
                </a:lnTo>
                <a:lnTo>
                  <a:pt x="144" y="898"/>
                </a:lnTo>
                <a:lnTo>
                  <a:pt x="144" y="901"/>
                </a:lnTo>
                <a:lnTo>
                  <a:pt x="144" y="922"/>
                </a:lnTo>
                <a:lnTo>
                  <a:pt x="152" y="923"/>
                </a:lnTo>
                <a:lnTo>
                  <a:pt x="159" y="922"/>
                </a:lnTo>
                <a:lnTo>
                  <a:pt x="164" y="918"/>
                </a:lnTo>
                <a:lnTo>
                  <a:pt x="166" y="915"/>
                </a:lnTo>
                <a:lnTo>
                  <a:pt x="169" y="910"/>
                </a:lnTo>
                <a:lnTo>
                  <a:pt x="173" y="905"/>
                </a:lnTo>
                <a:lnTo>
                  <a:pt x="178" y="901"/>
                </a:lnTo>
                <a:lnTo>
                  <a:pt x="185" y="901"/>
                </a:lnTo>
                <a:lnTo>
                  <a:pt x="185" y="906"/>
                </a:lnTo>
                <a:lnTo>
                  <a:pt x="185" y="910"/>
                </a:lnTo>
                <a:lnTo>
                  <a:pt x="186" y="911"/>
                </a:lnTo>
                <a:lnTo>
                  <a:pt x="190" y="913"/>
                </a:lnTo>
                <a:lnTo>
                  <a:pt x="196" y="915"/>
                </a:lnTo>
                <a:lnTo>
                  <a:pt x="205" y="915"/>
                </a:lnTo>
                <a:lnTo>
                  <a:pt x="210" y="923"/>
                </a:lnTo>
                <a:lnTo>
                  <a:pt x="212" y="928"/>
                </a:lnTo>
                <a:lnTo>
                  <a:pt x="212" y="935"/>
                </a:lnTo>
                <a:lnTo>
                  <a:pt x="219" y="935"/>
                </a:lnTo>
                <a:lnTo>
                  <a:pt x="222" y="939"/>
                </a:lnTo>
                <a:lnTo>
                  <a:pt x="224" y="944"/>
                </a:lnTo>
                <a:lnTo>
                  <a:pt x="226" y="949"/>
                </a:lnTo>
                <a:lnTo>
                  <a:pt x="226" y="952"/>
                </a:lnTo>
                <a:lnTo>
                  <a:pt x="226" y="956"/>
                </a:lnTo>
                <a:lnTo>
                  <a:pt x="226" y="959"/>
                </a:lnTo>
                <a:lnTo>
                  <a:pt x="226" y="963"/>
                </a:lnTo>
                <a:lnTo>
                  <a:pt x="224" y="964"/>
                </a:lnTo>
                <a:lnTo>
                  <a:pt x="222" y="964"/>
                </a:lnTo>
                <a:lnTo>
                  <a:pt x="220" y="961"/>
                </a:lnTo>
                <a:lnTo>
                  <a:pt x="219" y="956"/>
                </a:lnTo>
                <a:lnTo>
                  <a:pt x="212" y="956"/>
                </a:lnTo>
                <a:lnTo>
                  <a:pt x="205" y="956"/>
                </a:lnTo>
                <a:lnTo>
                  <a:pt x="200" y="959"/>
                </a:lnTo>
                <a:lnTo>
                  <a:pt x="198" y="961"/>
                </a:lnTo>
                <a:lnTo>
                  <a:pt x="198" y="963"/>
                </a:lnTo>
                <a:lnTo>
                  <a:pt x="188" y="961"/>
                </a:lnTo>
                <a:lnTo>
                  <a:pt x="181" y="959"/>
                </a:lnTo>
                <a:lnTo>
                  <a:pt x="173" y="956"/>
                </a:lnTo>
                <a:lnTo>
                  <a:pt x="157" y="956"/>
                </a:lnTo>
                <a:lnTo>
                  <a:pt x="149" y="957"/>
                </a:lnTo>
                <a:lnTo>
                  <a:pt x="140" y="959"/>
                </a:lnTo>
                <a:lnTo>
                  <a:pt x="123" y="963"/>
                </a:lnTo>
                <a:lnTo>
                  <a:pt x="116" y="964"/>
                </a:lnTo>
                <a:lnTo>
                  <a:pt x="109" y="964"/>
                </a:lnTo>
                <a:lnTo>
                  <a:pt x="101" y="961"/>
                </a:lnTo>
                <a:lnTo>
                  <a:pt x="92" y="957"/>
                </a:lnTo>
                <a:lnTo>
                  <a:pt x="87" y="956"/>
                </a:lnTo>
                <a:lnTo>
                  <a:pt x="82" y="956"/>
                </a:lnTo>
                <a:lnTo>
                  <a:pt x="77" y="956"/>
                </a:lnTo>
                <a:lnTo>
                  <a:pt x="75" y="959"/>
                </a:lnTo>
                <a:lnTo>
                  <a:pt x="75" y="969"/>
                </a:lnTo>
                <a:lnTo>
                  <a:pt x="74" y="974"/>
                </a:lnTo>
                <a:lnTo>
                  <a:pt x="72" y="978"/>
                </a:lnTo>
                <a:lnTo>
                  <a:pt x="69" y="978"/>
                </a:lnTo>
                <a:lnTo>
                  <a:pt x="62" y="976"/>
                </a:lnTo>
                <a:lnTo>
                  <a:pt x="62" y="980"/>
                </a:lnTo>
                <a:lnTo>
                  <a:pt x="63" y="981"/>
                </a:lnTo>
                <a:lnTo>
                  <a:pt x="69" y="983"/>
                </a:lnTo>
                <a:lnTo>
                  <a:pt x="82" y="983"/>
                </a:lnTo>
                <a:lnTo>
                  <a:pt x="86" y="985"/>
                </a:lnTo>
                <a:lnTo>
                  <a:pt x="89" y="986"/>
                </a:lnTo>
                <a:lnTo>
                  <a:pt x="91" y="990"/>
                </a:lnTo>
                <a:lnTo>
                  <a:pt x="96" y="990"/>
                </a:lnTo>
                <a:lnTo>
                  <a:pt x="101" y="990"/>
                </a:lnTo>
                <a:lnTo>
                  <a:pt x="106" y="990"/>
                </a:lnTo>
                <a:lnTo>
                  <a:pt x="111" y="995"/>
                </a:lnTo>
                <a:lnTo>
                  <a:pt x="118" y="998"/>
                </a:lnTo>
                <a:lnTo>
                  <a:pt x="123" y="998"/>
                </a:lnTo>
                <a:lnTo>
                  <a:pt x="130" y="997"/>
                </a:lnTo>
                <a:lnTo>
                  <a:pt x="133" y="1005"/>
                </a:lnTo>
                <a:lnTo>
                  <a:pt x="137" y="1014"/>
                </a:lnTo>
                <a:lnTo>
                  <a:pt x="140" y="1022"/>
                </a:lnTo>
                <a:lnTo>
                  <a:pt x="144" y="1031"/>
                </a:lnTo>
                <a:lnTo>
                  <a:pt x="149" y="1032"/>
                </a:lnTo>
                <a:lnTo>
                  <a:pt x="152" y="1034"/>
                </a:lnTo>
                <a:lnTo>
                  <a:pt x="157" y="1041"/>
                </a:lnTo>
                <a:lnTo>
                  <a:pt x="161" y="1049"/>
                </a:lnTo>
                <a:lnTo>
                  <a:pt x="164" y="1058"/>
                </a:lnTo>
                <a:lnTo>
                  <a:pt x="164" y="1065"/>
                </a:lnTo>
                <a:lnTo>
                  <a:pt x="164" y="1070"/>
                </a:lnTo>
                <a:lnTo>
                  <a:pt x="161" y="1078"/>
                </a:lnTo>
                <a:lnTo>
                  <a:pt x="157" y="1087"/>
                </a:lnTo>
                <a:lnTo>
                  <a:pt x="155" y="1092"/>
                </a:lnTo>
                <a:lnTo>
                  <a:pt x="157" y="1099"/>
                </a:lnTo>
                <a:lnTo>
                  <a:pt x="159" y="1102"/>
                </a:lnTo>
                <a:lnTo>
                  <a:pt x="161" y="1104"/>
                </a:lnTo>
                <a:lnTo>
                  <a:pt x="167" y="1106"/>
                </a:lnTo>
                <a:lnTo>
                  <a:pt x="185" y="1106"/>
                </a:lnTo>
                <a:lnTo>
                  <a:pt x="193" y="1111"/>
                </a:lnTo>
                <a:lnTo>
                  <a:pt x="198" y="1113"/>
                </a:lnTo>
                <a:lnTo>
                  <a:pt x="205" y="1113"/>
                </a:lnTo>
                <a:lnTo>
                  <a:pt x="212" y="1111"/>
                </a:lnTo>
                <a:lnTo>
                  <a:pt x="219" y="1109"/>
                </a:lnTo>
                <a:lnTo>
                  <a:pt x="224" y="1106"/>
                </a:lnTo>
                <a:lnTo>
                  <a:pt x="232" y="1106"/>
                </a:lnTo>
                <a:lnTo>
                  <a:pt x="234" y="1104"/>
                </a:lnTo>
                <a:lnTo>
                  <a:pt x="236" y="1102"/>
                </a:lnTo>
                <a:lnTo>
                  <a:pt x="239" y="1099"/>
                </a:lnTo>
                <a:lnTo>
                  <a:pt x="244" y="1097"/>
                </a:lnTo>
                <a:lnTo>
                  <a:pt x="246" y="1096"/>
                </a:lnTo>
                <a:lnTo>
                  <a:pt x="246" y="1092"/>
                </a:lnTo>
                <a:lnTo>
                  <a:pt x="251" y="1096"/>
                </a:lnTo>
                <a:lnTo>
                  <a:pt x="256" y="1099"/>
                </a:lnTo>
                <a:lnTo>
                  <a:pt x="260" y="1104"/>
                </a:lnTo>
                <a:lnTo>
                  <a:pt x="267" y="1106"/>
                </a:lnTo>
                <a:lnTo>
                  <a:pt x="277" y="1106"/>
                </a:lnTo>
                <a:lnTo>
                  <a:pt x="285" y="1106"/>
                </a:lnTo>
                <a:lnTo>
                  <a:pt x="292" y="1109"/>
                </a:lnTo>
                <a:lnTo>
                  <a:pt x="297" y="1116"/>
                </a:lnTo>
                <a:lnTo>
                  <a:pt x="302" y="1123"/>
                </a:lnTo>
                <a:lnTo>
                  <a:pt x="304" y="1126"/>
                </a:lnTo>
                <a:lnTo>
                  <a:pt x="306" y="1131"/>
                </a:lnTo>
                <a:lnTo>
                  <a:pt x="307" y="1133"/>
                </a:lnTo>
                <a:lnTo>
                  <a:pt x="309" y="1140"/>
                </a:lnTo>
                <a:lnTo>
                  <a:pt x="313" y="1143"/>
                </a:lnTo>
                <a:lnTo>
                  <a:pt x="316" y="1147"/>
                </a:lnTo>
                <a:lnTo>
                  <a:pt x="319" y="1147"/>
                </a:lnTo>
                <a:lnTo>
                  <a:pt x="330" y="1147"/>
                </a:lnTo>
                <a:lnTo>
                  <a:pt x="338" y="1147"/>
                </a:lnTo>
                <a:lnTo>
                  <a:pt x="340" y="1148"/>
                </a:lnTo>
                <a:lnTo>
                  <a:pt x="345" y="1150"/>
                </a:lnTo>
                <a:lnTo>
                  <a:pt x="350" y="1153"/>
                </a:lnTo>
                <a:lnTo>
                  <a:pt x="359" y="1160"/>
                </a:lnTo>
                <a:lnTo>
                  <a:pt x="360" y="1164"/>
                </a:lnTo>
                <a:lnTo>
                  <a:pt x="365" y="1169"/>
                </a:lnTo>
                <a:lnTo>
                  <a:pt x="372" y="1172"/>
                </a:lnTo>
                <a:lnTo>
                  <a:pt x="379" y="1174"/>
                </a:lnTo>
                <a:lnTo>
                  <a:pt x="389" y="1174"/>
                </a:lnTo>
                <a:lnTo>
                  <a:pt x="394" y="1182"/>
                </a:lnTo>
                <a:lnTo>
                  <a:pt x="400" y="1191"/>
                </a:lnTo>
                <a:lnTo>
                  <a:pt x="406" y="1198"/>
                </a:lnTo>
                <a:lnTo>
                  <a:pt x="410" y="1208"/>
                </a:lnTo>
                <a:lnTo>
                  <a:pt x="418" y="1208"/>
                </a:lnTo>
                <a:lnTo>
                  <a:pt x="425" y="1208"/>
                </a:lnTo>
                <a:lnTo>
                  <a:pt x="430" y="1211"/>
                </a:lnTo>
                <a:lnTo>
                  <a:pt x="435" y="1213"/>
                </a:lnTo>
                <a:lnTo>
                  <a:pt x="444" y="1220"/>
                </a:lnTo>
                <a:lnTo>
                  <a:pt x="451" y="1222"/>
                </a:lnTo>
                <a:lnTo>
                  <a:pt x="458" y="1222"/>
                </a:lnTo>
                <a:lnTo>
                  <a:pt x="459" y="1229"/>
                </a:lnTo>
                <a:lnTo>
                  <a:pt x="463" y="1234"/>
                </a:lnTo>
                <a:lnTo>
                  <a:pt x="468" y="1237"/>
                </a:lnTo>
                <a:lnTo>
                  <a:pt x="475" y="1239"/>
                </a:lnTo>
                <a:lnTo>
                  <a:pt x="485" y="1246"/>
                </a:lnTo>
                <a:lnTo>
                  <a:pt x="488" y="1251"/>
                </a:lnTo>
                <a:lnTo>
                  <a:pt x="492" y="1256"/>
                </a:lnTo>
                <a:lnTo>
                  <a:pt x="497" y="1257"/>
                </a:lnTo>
                <a:lnTo>
                  <a:pt x="498" y="1259"/>
                </a:lnTo>
                <a:lnTo>
                  <a:pt x="498" y="1263"/>
                </a:lnTo>
                <a:lnTo>
                  <a:pt x="498" y="1273"/>
                </a:lnTo>
                <a:lnTo>
                  <a:pt x="498" y="1285"/>
                </a:lnTo>
                <a:lnTo>
                  <a:pt x="498" y="1307"/>
                </a:lnTo>
                <a:lnTo>
                  <a:pt x="498" y="1317"/>
                </a:lnTo>
                <a:lnTo>
                  <a:pt x="502" y="1326"/>
                </a:lnTo>
                <a:lnTo>
                  <a:pt x="505" y="1328"/>
                </a:lnTo>
                <a:lnTo>
                  <a:pt x="509" y="1331"/>
                </a:lnTo>
                <a:lnTo>
                  <a:pt x="514" y="1331"/>
                </a:lnTo>
                <a:lnTo>
                  <a:pt x="519" y="1331"/>
                </a:lnTo>
                <a:lnTo>
                  <a:pt x="522" y="1329"/>
                </a:lnTo>
                <a:lnTo>
                  <a:pt x="524" y="1326"/>
                </a:lnTo>
                <a:lnTo>
                  <a:pt x="526" y="1317"/>
                </a:lnTo>
                <a:lnTo>
                  <a:pt x="521" y="1316"/>
                </a:lnTo>
                <a:lnTo>
                  <a:pt x="519" y="1314"/>
                </a:lnTo>
                <a:lnTo>
                  <a:pt x="519" y="1310"/>
                </a:lnTo>
                <a:lnTo>
                  <a:pt x="519" y="1290"/>
                </a:lnTo>
                <a:lnTo>
                  <a:pt x="526" y="1295"/>
                </a:lnTo>
                <a:lnTo>
                  <a:pt x="533" y="1297"/>
                </a:lnTo>
                <a:lnTo>
                  <a:pt x="539" y="1295"/>
                </a:lnTo>
                <a:lnTo>
                  <a:pt x="546" y="1290"/>
                </a:lnTo>
                <a:lnTo>
                  <a:pt x="560" y="1287"/>
                </a:lnTo>
                <a:lnTo>
                  <a:pt x="573" y="1283"/>
                </a:lnTo>
                <a:lnTo>
                  <a:pt x="591" y="1283"/>
                </a:lnTo>
                <a:lnTo>
                  <a:pt x="608" y="1283"/>
                </a:lnTo>
                <a:lnTo>
                  <a:pt x="613" y="1287"/>
                </a:lnTo>
                <a:lnTo>
                  <a:pt x="618" y="1290"/>
                </a:lnTo>
                <a:lnTo>
                  <a:pt x="621" y="1295"/>
                </a:lnTo>
                <a:lnTo>
                  <a:pt x="628" y="1297"/>
                </a:lnTo>
                <a:lnTo>
                  <a:pt x="628" y="1300"/>
                </a:lnTo>
                <a:lnTo>
                  <a:pt x="625" y="1304"/>
                </a:lnTo>
                <a:lnTo>
                  <a:pt x="620" y="1305"/>
                </a:lnTo>
                <a:lnTo>
                  <a:pt x="614" y="1305"/>
                </a:lnTo>
                <a:lnTo>
                  <a:pt x="608" y="1305"/>
                </a:lnTo>
                <a:lnTo>
                  <a:pt x="604" y="1304"/>
                </a:lnTo>
                <a:lnTo>
                  <a:pt x="601" y="1300"/>
                </a:lnTo>
                <a:lnTo>
                  <a:pt x="601" y="1297"/>
                </a:lnTo>
                <a:lnTo>
                  <a:pt x="592" y="1297"/>
                </a:lnTo>
                <a:lnTo>
                  <a:pt x="585" y="1298"/>
                </a:lnTo>
                <a:lnTo>
                  <a:pt x="580" y="1302"/>
                </a:lnTo>
                <a:lnTo>
                  <a:pt x="573" y="1304"/>
                </a:lnTo>
                <a:lnTo>
                  <a:pt x="575" y="1314"/>
                </a:lnTo>
                <a:lnTo>
                  <a:pt x="579" y="1321"/>
                </a:lnTo>
                <a:lnTo>
                  <a:pt x="585" y="1328"/>
                </a:lnTo>
                <a:lnTo>
                  <a:pt x="594" y="1331"/>
                </a:lnTo>
                <a:lnTo>
                  <a:pt x="604" y="1331"/>
                </a:lnTo>
                <a:lnTo>
                  <a:pt x="614" y="1329"/>
                </a:lnTo>
                <a:lnTo>
                  <a:pt x="625" y="1326"/>
                </a:lnTo>
                <a:lnTo>
                  <a:pt x="635" y="1324"/>
                </a:lnTo>
                <a:lnTo>
                  <a:pt x="637" y="1328"/>
                </a:lnTo>
                <a:lnTo>
                  <a:pt x="640" y="1329"/>
                </a:lnTo>
                <a:lnTo>
                  <a:pt x="648" y="1331"/>
                </a:lnTo>
                <a:lnTo>
                  <a:pt x="648" y="1345"/>
                </a:lnTo>
                <a:lnTo>
                  <a:pt x="689" y="1345"/>
                </a:lnTo>
                <a:lnTo>
                  <a:pt x="691" y="1351"/>
                </a:lnTo>
                <a:lnTo>
                  <a:pt x="689" y="1357"/>
                </a:lnTo>
                <a:lnTo>
                  <a:pt x="688" y="1363"/>
                </a:lnTo>
                <a:lnTo>
                  <a:pt x="683" y="1369"/>
                </a:lnTo>
                <a:lnTo>
                  <a:pt x="683" y="1374"/>
                </a:lnTo>
                <a:lnTo>
                  <a:pt x="683" y="1379"/>
                </a:lnTo>
                <a:lnTo>
                  <a:pt x="677" y="1379"/>
                </a:lnTo>
                <a:lnTo>
                  <a:pt x="672" y="1381"/>
                </a:lnTo>
                <a:lnTo>
                  <a:pt x="664" y="1384"/>
                </a:lnTo>
                <a:lnTo>
                  <a:pt x="657" y="1389"/>
                </a:lnTo>
                <a:lnTo>
                  <a:pt x="648" y="1392"/>
                </a:lnTo>
                <a:lnTo>
                  <a:pt x="650" y="1406"/>
                </a:lnTo>
                <a:lnTo>
                  <a:pt x="655" y="1416"/>
                </a:lnTo>
                <a:lnTo>
                  <a:pt x="659" y="1427"/>
                </a:lnTo>
                <a:lnTo>
                  <a:pt x="662" y="1440"/>
                </a:lnTo>
                <a:lnTo>
                  <a:pt x="664" y="1445"/>
                </a:lnTo>
                <a:lnTo>
                  <a:pt x="666" y="1449"/>
                </a:lnTo>
                <a:lnTo>
                  <a:pt x="672" y="1454"/>
                </a:lnTo>
                <a:lnTo>
                  <a:pt x="681" y="1457"/>
                </a:lnTo>
                <a:lnTo>
                  <a:pt x="689" y="1461"/>
                </a:lnTo>
                <a:lnTo>
                  <a:pt x="691" y="1462"/>
                </a:lnTo>
                <a:lnTo>
                  <a:pt x="693" y="1464"/>
                </a:lnTo>
                <a:lnTo>
                  <a:pt x="696" y="1467"/>
                </a:lnTo>
                <a:lnTo>
                  <a:pt x="701" y="1469"/>
                </a:lnTo>
                <a:lnTo>
                  <a:pt x="703" y="1471"/>
                </a:lnTo>
                <a:lnTo>
                  <a:pt x="703" y="1474"/>
                </a:lnTo>
                <a:lnTo>
                  <a:pt x="707" y="1476"/>
                </a:lnTo>
                <a:lnTo>
                  <a:pt x="710" y="1478"/>
                </a:lnTo>
                <a:lnTo>
                  <a:pt x="712" y="1481"/>
                </a:lnTo>
                <a:lnTo>
                  <a:pt x="717" y="1481"/>
                </a:lnTo>
                <a:lnTo>
                  <a:pt x="718" y="1478"/>
                </a:lnTo>
                <a:lnTo>
                  <a:pt x="720" y="1476"/>
                </a:lnTo>
                <a:lnTo>
                  <a:pt x="722" y="1478"/>
                </a:lnTo>
                <a:lnTo>
                  <a:pt x="736" y="1490"/>
                </a:lnTo>
                <a:lnTo>
                  <a:pt x="742" y="1496"/>
                </a:lnTo>
                <a:lnTo>
                  <a:pt x="748" y="1505"/>
                </a:lnTo>
                <a:lnTo>
                  <a:pt x="749" y="1514"/>
                </a:lnTo>
                <a:lnTo>
                  <a:pt x="753" y="1522"/>
                </a:lnTo>
                <a:lnTo>
                  <a:pt x="756" y="1525"/>
                </a:lnTo>
                <a:lnTo>
                  <a:pt x="759" y="1527"/>
                </a:lnTo>
                <a:lnTo>
                  <a:pt x="763" y="1532"/>
                </a:lnTo>
                <a:lnTo>
                  <a:pt x="770" y="1537"/>
                </a:lnTo>
                <a:lnTo>
                  <a:pt x="775" y="1542"/>
                </a:lnTo>
                <a:lnTo>
                  <a:pt x="777" y="1546"/>
                </a:lnTo>
                <a:lnTo>
                  <a:pt x="778" y="1549"/>
                </a:lnTo>
                <a:lnTo>
                  <a:pt x="782" y="1556"/>
                </a:lnTo>
                <a:lnTo>
                  <a:pt x="785" y="1563"/>
                </a:lnTo>
                <a:lnTo>
                  <a:pt x="787" y="1568"/>
                </a:lnTo>
                <a:lnTo>
                  <a:pt x="787" y="1571"/>
                </a:lnTo>
                <a:lnTo>
                  <a:pt x="787" y="1575"/>
                </a:lnTo>
                <a:lnTo>
                  <a:pt x="792" y="1577"/>
                </a:lnTo>
                <a:lnTo>
                  <a:pt x="790" y="1585"/>
                </a:lnTo>
                <a:lnTo>
                  <a:pt x="789" y="1590"/>
                </a:lnTo>
                <a:lnTo>
                  <a:pt x="783" y="1594"/>
                </a:lnTo>
                <a:lnTo>
                  <a:pt x="778" y="1597"/>
                </a:lnTo>
                <a:lnTo>
                  <a:pt x="778" y="1604"/>
                </a:lnTo>
                <a:lnTo>
                  <a:pt x="775" y="1609"/>
                </a:lnTo>
                <a:lnTo>
                  <a:pt x="773" y="1612"/>
                </a:lnTo>
                <a:lnTo>
                  <a:pt x="771" y="1618"/>
                </a:lnTo>
                <a:lnTo>
                  <a:pt x="770" y="1623"/>
                </a:lnTo>
                <a:lnTo>
                  <a:pt x="766" y="1628"/>
                </a:lnTo>
                <a:lnTo>
                  <a:pt x="758" y="1635"/>
                </a:lnTo>
                <a:lnTo>
                  <a:pt x="749" y="1641"/>
                </a:lnTo>
                <a:lnTo>
                  <a:pt x="746" y="1646"/>
                </a:lnTo>
                <a:lnTo>
                  <a:pt x="744" y="1652"/>
                </a:lnTo>
                <a:lnTo>
                  <a:pt x="749" y="1660"/>
                </a:lnTo>
                <a:lnTo>
                  <a:pt x="751" y="1665"/>
                </a:lnTo>
                <a:lnTo>
                  <a:pt x="751" y="1672"/>
                </a:lnTo>
                <a:lnTo>
                  <a:pt x="753" y="1674"/>
                </a:lnTo>
                <a:lnTo>
                  <a:pt x="754" y="1675"/>
                </a:lnTo>
                <a:lnTo>
                  <a:pt x="758" y="1679"/>
                </a:lnTo>
                <a:lnTo>
                  <a:pt x="763" y="1681"/>
                </a:lnTo>
                <a:lnTo>
                  <a:pt x="765" y="1682"/>
                </a:lnTo>
                <a:lnTo>
                  <a:pt x="765" y="1686"/>
                </a:lnTo>
                <a:lnTo>
                  <a:pt x="768" y="1689"/>
                </a:lnTo>
                <a:lnTo>
                  <a:pt x="770" y="1694"/>
                </a:lnTo>
                <a:lnTo>
                  <a:pt x="771" y="1706"/>
                </a:lnTo>
                <a:lnTo>
                  <a:pt x="773" y="1711"/>
                </a:lnTo>
                <a:lnTo>
                  <a:pt x="777" y="1715"/>
                </a:lnTo>
                <a:lnTo>
                  <a:pt x="780" y="1718"/>
                </a:lnTo>
                <a:lnTo>
                  <a:pt x="785" y="1720"/>
                </a:lnTo>
                <a:lnTo>
                  <a:pt x="785" y="1727"/>
                </a:lnTo>
                <a:lnTo>
                  <a:pt x="787" y="1732"/>
                </a:lnTo>
                <a:lnTo>
                  <a:pt x="790" y="1735"/>
                </a:lnTo>
                <a:lnTo>
                  <a:pt x="794" y="1739"/>
                </a:lnTo>
                <a:lnTo>
                  <a:pt x="800" y="1745"/>
                </a:lnTo>
                <a:lnTo>
                  <a:pt x="804" y="1749"/>
                </a:lnTo>
                <a:lnTo>
                  <a:pt x="806" y="1754"/>
                </a:lnTo>
                <a:lnTo>
                  <a:pt x="806" y="1809"/>
                </a:lnTo>
                <a:lnTo>
                  <a:pt x="806" y="1815"/>
                </a:lnTo>
                <a:lnTo>
                  <a:pt x="809" y="1820"/>
                </a:lnTo>
                <a:lnTo>
                  <a:pt x="811" y="1826"/>
                </a:lnTo>
                <a:lnTo>
                  <a:pt x="814" y="1831"/>
                </a:lnTo>
                <a:lnTo>
                  <a:pt x="824" y="1836"/>
                </a:lnTo>
                <a:lnTo>
                  <a:pt x="833" y="1843"/>
                </a:lnTo>
                <a:lnTo>
                  <a:pt x="835" y="1848"/>
                </a:lnTo>
                <a:lnTo>
                  <a:pt x="838" y="1853"/>
                </a:lnTo>
                <a:lnTo>
                  <a:pt x="847" y="1860"/>
                </a:lnTo>
                <a:lnTo>
                  <a:pt x="855" y="1867"/>
                </a:lnTo>
                <a:lnTo>
                  <a:pt x="858" y="1872"/>
                </a:lnTo>
                <a:lnTo>
                  <a:pt x="860" y="1877"/>
                </a:lnTo>
                <a:lnTo>
                  <a:pt x="865" y="1877"/>
                </a:lnTo>
                <a:lnTo>
                  <a:pt x="870" y="1877"/>
                </a:lnTo>
                <a:lnTo>
                  <a:pt x="876" y="1882"/>
                </a:lnTo>
                <a:lnTo>
                  <a:pt x="882" y="1885"/>
                </a:lnTo>
                <a:lnTo>
                  <a:pt x="887" y="1885"/>
                </a:lnTo>
                <a:lnTo>
                  <a:pt x="894" y="1884"/>
                </a:lnTo>
                <a:lnTo>
                  <a:pt x="901" y="1894"/>
                </a:lnTo>
                <a:lnTo>
                  <a:pt x="910" y="1902"/>
                </a:lnTo>
                <a:lnTo>
                  <a:pt x="922" y="1908"/>
                </a:lnTo>
                <a:lnTo>
                  <a:pt x="935" y="1911"/>
                </a:lnTo>
                <a:lnTo>
                  <a:pt x="940" y="1920"/>
                </a:lnTo>
                <a:lnTo>
                  <a:pt x="945" y="1928"/>
                </a:lnTo>
                <a:lnTo>
                  <a:pt x="952" y="1935"/>
                </a:lnTo>
                <a:lnTo>
                  <a:pt x="956" y="1945"/>
                </a:lnTo>
                <a:lnTo>
                  <a:pt x="961" y="1945"/>
                </a:lnTo>
                <a:lnTo>
                  <a:pt x="966" y="1945"/>
                </a:lnTo>
                <a:lnTo>
                  <a:pt x="971" y="1945"/>
                </a:lnTo>
                <a:lnTo>
                  <a:pt x="976" y="1945"/>
                </a:lnTo>
                <a:lnTo>
                  <a:pt x="978" y="1943"/>
                </a:lnTo>
                <a:lnTo>
                  <a:pt x="978" y="1942"/>
                </a:lnTo>
                <a:lnTo>
                  <a:pt x="980" y="1940"/>
                </a:lnTo>
                <a:lnTo>
                  <a:pt x="983" y="1938"/>
                </a:lnTo>
                <a:lnTo>
                  <a:pt x="990" y="1938"/>
                </a:lnTo>
                <a:lnTo>
                  <a:pt x="993" y="1942"/>
                </a:lnTo>
                <a:lnTo>
                  <a:pt x="998" y="1943"/>
                </a:lnTo>
                <a:lnTo>
                  <a:pt x="1003" y="1945"/>
                </a:lnTo>
                <a:lnTo>
                  <a:pt x="1003" y="1955"/>
                </a:lnTo>
                <a:lnTo>
                  <a:pt x="1000" y="1964"/>
                </a:lnTo>
                <a:lnTo>
                  <a:pt x="997" y="1971"/>
                </a:lnTo>
                <a:lnTo>
                  <a:pt x="990" y="1976"/>
                </a:lnTo>
                <a:lnTo>
                  <a:pt x="978" y="1986"/>
                </a:lnTo>
                <a:lnTo>
                  <a:pt x="973" y="1993"/>
                </a:lnTo>
                <a:lnTo>
                  <a:pt x="969" y="2000"/>
                </a:lnTo>
                <a:lnTo>
                  <a:pt x="969" y="2007"/>
                </a:lnTo>
                <a:lnTo>
                  <a:pt x="971" y="2013"/>
                </a:lnTo>
                <a:lnTo>
                  <a:pt x="978" y="2022"/>
                </a:lnTo>
                <a:lnTo>
                  <a:pt x="985" y="2030"/>
                </a:lnTo>
                <a:lnTo>
                  <a:pt x="990" y="2041"/>
                </a:lnTo>
                <a:lnTo>
                  <a:pt x="988" y="2058"/>
                </a:lnTo>
                <a:lnTo>
                  <a:pt x="990" y="2075"/>
                </a:lnTo>
                <a:lnTo>
                  <a:pt x="995" y="2105"/>
                </a:lnTo>
                <a:lnTo>
                  <a:pt x="995" y="2117"/>
                </a:lnTo>
                <a:lnTo>
                  <a:pt x="993" y="2122"/>
                </a:lnTo>
                <a:lnTo>
                  <a:pt x="990" y="2128"/>
                </a:lnTo>
                <a:lnTo>
                  <a:pt x="985" y="2131"/>
                </a:lnTo>
                <a:lnTo>
                  <a:pt x="980" y="2134"/>
                </a:lnTo>
                <a:lnTo>
                  <a:pt x="973" y="2136"/>
                </a:lnTo>
                <a:lnTo>
                  <a:pt x="962" y="2136"/>
                </a:lnTo>
                <a:lnTo>
                  <a:pt x="962" y="2163"/>
                </a:lnTo>
                <a:lnTo>
                  <a:pt x="964" y="2165"/>
                </a:lnTo>
                <a:lnTo>
                  <a:pt x="966" y="2167"/>
                </a:lnTo>
                <a:lnTo>
                  <a:pt x="969" y="2170"/>
                </a:lnTo>
                <a:lnTo>
                  <a:pt x="974" y="2172"/>
                </a:lnTo>
                <a:lnTo>
                  <a:pt x="976" y="2174"/>
                </a:lnTo>
                <a:lnTo>
                  <a:pt x="976" y="2177"/>
                </a:lnTo>
                <a:lnTo>
                  <a:pt x="976" y="2197"/>
                </a:lnTo>
                <a:lnTo>
                  <a:pt x="973" y="2196"/>
                </a:lnTo>
                <a:lnTo>
                  <a:pt x="971" y="2192"/>
                </a:lnTo>
                <a:lnTo>
                  <a:pt x="969" y="2184"/>
                </a:lnTo>
                <a:lnTo>
                  <a:pt x="964" y="2182"/>
                </a:lnTo>
                <a:lnTo>
                  <a:pt x="961" y="2180"/>
                </a:lnTo>
                <a:lnTo>
                  <a:pt x="956" y="2174"/>
                </a:lnTo>
                <a:lnTo>
                  <a:pt x="951" y="2167"/>
                </a:lnTo>
                <a:lnTo>
                  <a:pt x="947" y="2165"/>
                </a:lnTo>
                <a:lnTo>
                  <a:pt x="942" y="2163"/>
                </a:lnTo>
                <a:lnTo>
                  <a:pt x="933" y="2168"/>
                </a:lnTo>
                <a:lnTo>
                  <a:pt x="930" y="2172"/>
                </a:lnTo>
                <a:lnTo>
                  <a:pt x="928" y="2177"/>
                </a:lnTo>
                <a:lnTo>
                  <a:pt x="925" y="2182"/>
                </a:lnTo>
                <a:lnTo>
                  <a:pt x="922" y="2187"/>
                </a:lnTo>
                <a:lnTo>
                  <a:pt x="916" y="2191"/>
                </a:lnTo>
                <a:lnTo>
                  <a:pt x="915" y="2197"/>
                </a:lnTo>
                <a:lnTo>
                  <a:pt x="920" y="2208"/>
                </a:lnTo>
                <a:lnTo>
                  <a:pt x="925" y="2218"/>
                </a:lnTo>
                <a:lnTo>
                  <a:pt x="932" y="2226"/>
                </a:lnTo>
                <a:lnTo>
                  <a:pt x="940" y="2233"/>
                </a:lnTo>
                <a:lnTo>
                  <a:pt x="956" y="2249"/>
                </a:lnTo>
                <a:lnTo>
                  <a:pt x="962" y="2257"/>
                </a:lnTo>
                <a:lnTo>
                  <a:pt x="969" y="2266"/>
                </a:lnTo>
                <a:lnTo>
                  <a:pt x="974" y="2267"/>
                </a:lnTo>
                <a:lnTo>
                  <a:pt x="976" y="2269"/>
                </a:lnTo>
                <a:lnTo>
                  <a:pt x="976" y="2273"/>
                </a:lnTo>
                <a:lnTo>
                  <a:pt x="978" y="2278"/>
                </a:lnTo>
                <a:lnTo>
                  <a:pt x="980" y="2281"/>
                </a:lnTo>
                <a:lnTo>
                  <a:pt x="986" y="2286"/>
                </a:lnTo>
                <a:lnTo>
                  <a:pt x="993" y="2291"/>
                </a:lnTo>
                <a:lnTo>
                  <a:pt x="995" y="2295"/>
                </a:lnTo>
                <a:lnTo>
                  <a:pt x="997" y="2300"/>
                </a:lnTo>
                <a:lnTo>
                  <a:pt x="1002" y="2301"/>
                </a:lnTo>
                <a:lnTo>
                  <a:pt x="1003" y="2303"/>
                </a:lnTo>
                <a:lnTo>
                  <a:pt x="1003" y="2307"/>
                </a:lnTo>
                <a:lnTo>
                  <a:pt x="1007" y="2312"/>
                </a:lnTo>
                <a:lnTo>
                  <a:pt x="1010" y="2317"/>
                </a:lnTo>
                <a:lnTo>
                  <a:pt x="1014" y="2320"/>
                </a:lnTo>
                <a:lnTo>
                  <a:pt x="1017" y="2327"/>
                </a:lnTo>
                <a:lnTo>
                  <a:pt x="1022" y="2329"/>
                </a:lnTo>
                <a:lnTo>
                  <a:pt x="1024" y="2330"/>
                </a:lnTo>
                <a:lnTo>
                  <a:pt x="1024" y="2334"/>
                </a:lnTo>
                <a:lnTo>
                  <a:pt x="1032" y="2353"/>
                </a:lnTo>
                <a:lnTo>
                  <a:pt x="1039" y="2373"/>
                </a:lnTo>
                <a:lnTo>
                  <a:pt x="1044" y="2395"/>
                </a:lnTo>
                <a:lnTo>
                  <a:pt x="1044" y="2409"/>
                </a:lnTo>
                <a:lnTo>
                  <a:pt x="1044" y="2423"/>
                </a:lnTo>
                <a:lnTo>
                  <a:pt x="1043" y="2436"/>
                </a:lnTo>
                <a:lnTo>
                  <a:pt x="1044" y="2448"/>
                </a:lnTo>
                <a:lnTo>
                  <a:pt x="1048" y="2471"/>
                </a:lnTo>
                <a:lnTo>
                  <a:pt x="1051" y="2493"/>
                </a:lnTo>
                <a:lnTo>
                  <a:pt x="1051" y="2505"/>
                </a:lnTo>
                <a:lnTo>
                  <a:pt x="1051" y="2518"/>
                </a:lnTo>
                <a:lnTo>
                  <a:pt x="1051" y="2522"/>
                </a:lnTo>
                <a:lnTo>
                  <a:pt x="1051" y="2525"/>
                </a:lnTo>
                <a:lnTo>
                  <a:pt x="1051" y="2529"/>
                </a:lnTo>
                <a:lnTo>
                  <a:pt x="1053" y="2532"/>
                </a:lnTo>
                <a:lnTo>
                  <a:pt x="1055" y="2532"/>
                </a:lnTo>
                <a:lnTo>
                  <a:pt x="1058" y="2532"/>
                </a:lnTo>
                <a:lnTo>
                  <a:pt x="1058" y="2535"/>
                </a:lnTo>
                <a:lnTo>
                  <a:pt x="1058" y="2539"/>
                </a:lnTo>
                <a:lnTo>
                  <a:pt x="1061" y="2539"/>
                </a:lnTo>
                <a:lnTo>
                  <a:pt x="1065" y="2539"/>
                </a:lnTo>
                <a:lnTo>
                  <a:pt x="1068" y="2544"/>
                </a:lnTo>
                <a:lnTo>
                  <a:pt x="1070" y="2551"/>
                </a:lnTo>
                <a:lnTo>
                  <a:pt x="1073" y="2556"/>
                </a:lnTo>
                <a:lnTo>
                  <a:pt x="1078" y="2559"/>
                </a:lnTo>
                <a:lnTo>
                  <a:pt x="1077" y="2564"/>
                </a:lnTo>
                <a:lnTo>
                  <a:pt x="1075" y="2566"/>
                </a:lnTo>
                <a:lnTo>
                  <a:pt x="1072" y="2566"/>
                </a:lnTo>
                <a:lnTo>
                  <a:pt x="1066" y="2566"/>
                </a:lnTo>
                <a:lnTo>
                  <a:pt x="1060" y="2559"/>
                </a:lnTo>
                <a:lnTo>
                  <a:pt x="1058" y="2556"/>
                </a:lnTo>
                <a:lnTo>
                  <a:pt x="1058" y="2552"/>
                </a:lnTo>
                <a:lnTo>
                  <a:pt x="1055" y="2546"/>
                </a:lnTo>
                <a:lnTo>
                  <a:pt x="1053" y="2542"/>
                </a:lnTo>
                <a:lnTo>
                  <a:pt x="1046" y="2539"/>
                </a:lnTo>
                <a:lnTo>
                  <a:pt x="1041" y="2534"/>
                </a:lnTo>
                <a:lnTo>
                  <a:pt x="1037" y="2530"/>
                </a:lnTo>
                <a:lnTo>
                  <a:pt x="1036" y="2525"/>
                </a:lnTo>
                <a:lnTo>
                  <a:pt x="1036" y="2520"/>
                </a:lnTo>
                <a:lnTo>
                  <a:pt x="1037" y="2515"/>
                </a:lnTo>
                <a:lnTo>
                  <a:pt x="1036" y="2513"/>
                </a:lnTo>
                <a:lnTo>
                  <a:pt x="1031" y="2501"/>
                </a:lnTo>
                <a:lnTo>
                  <a:pt x="1029" y="2494"/>
                </a:lnTo>
                <a:lnTo>
                  <a:pt x="1031" y="2488"/>
                </a:lnTo>
                <a:lnTo>
                  <a:pt x="1031" y="2484"/>
                </a:lnTo>
                <a:lnTo>
                  <a:pt x="1029" y="2481"/>
                </a:lnTo>
                <a:lnTo>
                  <a:pt x="1027" y="2477"/>
                </a:lnTo>
                <a:lnTo>
                  <a:pt x="1026" y="2476"/>
                </a:lnTo>
                <a:lnTo>
                  <a:pt x="1024" y="2471"/>
                </a:lnTo>
                <a:lnTo>
                  <a:pt x="1024" y="2460"/>
                </a:lnTo>
                <a:lnTo>
                  <a:pt x="1024" y="2450"/>
                </a:lnTo>
                <a:lnTo>
                  <a:pt x="1024" y="2440"/>
                </a:lnTo>
                <a:lnTo>
                  <a:pt x="1024" y="2430"/>
                </a:lnTo>
                <a:lnTo>
                  <a:pt x="1022" y="2421"/>
                </a:lnTo>
                <a:lnTo>
                  <a:pt x="1019" y="2412"/>
                </a:lnTo>
                <a:lnTo>
                  <a:pt x="1017" y="2409"/>
                </a:lnTo>
                <a:lnTo>
                  <a:pt x="1017" y="2399"/>
                </a:lnTo>
                <a:lnTo>
                  <a:pt x="1014" y="2389"/>
                </a:lnTo>
                <a:lnTo>
                  <a:pt x="1010" y="2380"/>
                </a:lnTo>
                <a:lnTo>
                  <a:pt x="1005" y="2373"/>
                </a:lnTo>
                <a:lnTo>
                  <a:pt x="1005" y="2371"/>
                </a:lnTo>
                <a:lnTo>
                  <a:pt x="1003" y="2368"/>
                </a:lnTo>
                <a:lnTo>
                  <a:pt x="1003" y="2365"/>
                </a:lnTo>
                <a:lnTo>
                  <a:pt x="1002" y="2361"/>
                </a:lnTo>
                <a:lnTo>
                  <a:pt x="997" y="2358"/>
                </a:lnTo>
                <a:lnTo>
                  <a:pt x="995" y="2356"/>
                </a:lnTo>
                <a:lnTo>
                  <a:pt x="995" y="2351"/>
                </a:lnTo>
                <a:lnTo>
                  <a:pt x="993" y="2346"/>
                </a:lnTo>
                <a:lnTo>
                  <a:pt x="991" y="2342"/>
                </a:lnTo>
                <a:lnTo>
                  <a:pt x="988" y="2341"/>
                </a:lnTo>
                <a:lnTo>
                  <a:pt x="981" y="2336"/>
                </a:lnTo>
                <a:lnTo>
                  <a:pt x="978" y="2332"/>
                </a:lnTo>
                <a:lnTo>
                  <a:pt x="978" y="2329"/>
                </a:lnTo>
                <a:lnTo>
                  <a:pt x="976" y="2325"/>
                </a:lnTo>
                <a:lnTo>
                  <a:pt x="974" y="2322"/>
                </a:lnTo>
                <a:lnTo>
                  <a:pt x="969" y="2320"/>
                </a:lnTo>
                <a:lnTo>
                  <a:pt x="966" y="2315"/>
                </a:lnTo>
                <a:lnTo>
                  <a:pt x="964" y="2308"/>
                </a:lnTo>
                <a:lnTo>
                  <a:pt x="961" y="2303"/>
                </a:lnTo>
                <a:lnTo>
                  <a:pt x="959" y="2301"/>
                </a:lnTo>
                <a:lnTo>
                  <a:pt x="956" y="2300"/>
                </a:lnTo>
                <a:lnTo>
                  <a:pt x="954" y="2301"/>
                </a:lnTo>
                <a:lnTo>
                  <a:pt x="952" y="2303"/>
                </a:lnTo>
                <a:lnTo>
                  <a:pt x="949" y="2307"/>
                </a:lnTo>
                <a:lnTo>
                  <a:pt x="947" y="2312"/>
                </a:lnTo>
                <a:lnTo>
                  <a:pt x="945" y="2313"/>
                </a:lnTo>
                <a:lnTo>
                  <a:pt x="942" y="2313"/>
                </a:lnTo>
                <a:lnTo>
                  <a:pt x="942" y="2317"/>
                </a:lnTo>
                <a:lnTo>
                  <a:pt x="942" y="2320"/>
                </a:lnTo>
                <a:lnTo>
                  <a:pt x="944" y="2325"/>
                </a:lnTo>
                <a:lnTo>
                  <a:pt x="945" y="2330"/>
                </a:lnTo>
                <a:lnTo>
                  <a:pt x="944" y="2336"/>
                </a:lnTo>
                <a:lnTo>
                  <a:pt x="940" y="2339"/>
                </a:lnTo>
                <a:lnTo>
                  <a:pt x="937" y="2342"/>
                </a:lnTo>
                <a:lnTo>
                  <a:pt x="935" y="2346"/>
                </a:lnTo>
                <a:lnTo>
                  <a:pt x="935" y="2356"/>
                </a:lnTo>
                <a:lnTo>
                  <a:pt x="935" y="2368"/>
                </a:lnTo>
                <a:lnTo>
                  <a:pt x="928" y="2387"/>
                </a:lnTo>
                <a:lnTo>
                  <a:pt x="922" y="2406"/>
                </a:lnTo>
                <a:lnTo>
                  <a:pt x="916" y="2426"/>
                </a:lnTo>
                <a:lnTo>
                  <a:pt x="915" y="2450"/>
                </a:lnTo>
                <a:lnTo>
                  <a:pt x="910" y="2453"/>
                </a:lnTo>
                <a:lnTo>
                  <a:pt x="906" y="2460"/>
                </a:lnTo>
                <a:lnTo>
                  <a:pt x="901" y="2474"/>
                </a:lnTo>
                <a:lnTo>
                  <a:pt x="896" y="2488"/>
                </a:lnTo>
                <a:lnTo>
                  <a:pt x="893" y="2494"/>
                </a:lnTo>
                <a:lnTo>
                  <a:pt x="887" y="2498"/>
                </a:lnTo>
                <a:lnTo>
                  <a:pt x="887" y="2510"/>
                </a:lnTo>
                <a:lnTo>
                  <a:pt x="886" y="2522"/>
                </a:lnTo>
                <a:lnTo>
                  <a:pt x="879" y="2542"/>
                </a:lnTo>
                <a:lnTo>
                  <a:pt x="874" y="2561"/>
                </a:lnTo>
                <a:lnTo>
                  <a:pt x="874" y="2573"/>
                </a:lnTo>
                <a:lnTo>
                  <a:pt x="874" y="2586"/>
                </a:lnTo>
                <a:lnTo>
                  <a:pt x="869" y="2588"/>
                </a:lnTo>
                <a:lnTo>
                  <a:pt x="865" y="2592"/>
                </a:lnTo>
                <a:lnTo>
                  <a:pt x="864" y="2597"/>
                </a:lnTo>
                <a:lnTo>
                  <a:pt x="862" y="2604"/>
                </a:lnTo>
                <a:lnTo>
                  <a:pt x="860" y="2614"/>
                </a:lnTo>
                <a:lnTo>
                  <a:pt x="857" y="2617"/>
                </a:lnTo>
                <a:lnTo>
                  <a:pt x="853" y="2621"/>
                </a:lnTo>
                <a:lnTo>
                  <a:pt x="853" y="2627"/>
                </a:lnTo>
                <a:lnTo>
                  <a:pt x="853" y="2634"/>
                </a:lnTo>
                <a:lnTo>
                  <a:pt x="848" y="2644"/>
                </a:lnTo>
                <a:lnTo>
                  <a:pt x="845" y="2655"/>
                </a:lnTo>
                <a:lnTo>
                  <a:pt x="845" y="2660"/>
                </a:lnTo>
                <a:lnTo>
                  <a:pt x="847" y="2668"/>
                </a:lnTo>
                <a:lnTo>
                  <a:pt x="850" y="2667"/>
                </a:lnTo>
                <a:lnTo>
                  <a:pt x="852" y="2665"/>
                </a:lnTo>
                <a:lnTo>
                  <a:pt x="853" y="2658"/>
                </a:lnTo>
                <a:lnTo>
                  <a:pt x="855" y="2651"/>
                </a:lnTo>
                <a:lnTo>
                  <a:pt x="857" y="2650"/>
                </a:lnTo>
                <a:lnTo>
                  <a:pt x="860" y="2648"/>
                </a:lnTo>
                <a:lnTo>
                  <a:pt x="862" y="2644"/>
                </a:lnTo>
                <a:lnTo>
                  <a:pt x="865" y="2643"/>
                </a:lnTo>
                <a:lnTo>
                  <a:pt x="874" y="2641"/>
                </a:lnTo>
                <a:lnTo>
                  <a:pt x="874" y="2638"/>
                </a:lnTo>
                <a:lnTo>
                  <a:pt x="876" y="2636"/>
                </a:lnTo>
                <a:lnTo>
                  <a:pt x="881" y="2634"/>
                </a:lnTo>
                <a:lnTo>
                  <a:pt x="887" y="2634"/>
                </a:lnTo>
                <a:lnTo>
                  <a:pt x="891" y="2638"/>
                </a:lnTo>
                <a:lnTo>
                  <a:pt x="893" y="2643"/>
                </a:lnTo>
                <a:lnTo>
                  <a:pt x="894" y="2648"/>
                </a:lnTo>
                <a:lnTo>
                  <a:pt x="896" y="2648"/>
                </a:lnTo>
                <a:lnTo>
                  <a:pt x="898" y="2650"/>
                </a:lnTo>
                <a:lnTo>
                  <a:pt x="899" y="2653"/>
                </a:lnTo>
                <a:lnTo>
                  <a:pt x="899" y="2658"/>
                </a:lnTo>
                <a:lnTo>
                  <a:pt x="901" y="2662"/>
                </a:lnTo>
                <a:lnTo>
                  <a:pt x="904" y="2662"/>
                </a:lnTo>
                <a:lnTo>
                  <a:pt x="908" y="2662"/>
                </a:lnTo>
                <a:lnTo>
                  <a:pt x="910" y="2667"/>
                </a:lnTo>
                <a:lnTo>
                  <a:pt x="911" y="2670"/>
                </a:lnTo>
                <a:lnTo>
                  <a:pt x="908" y="2672"/>
                </a:lnTo>
                <a:lnTo>
                  <a:pt x="908" y="2675"/>
                </a:lnTo>
                <a:lnTo>
                  <a:pt x="908" y="2682"/>
                </a:lnTo>
                <a:lnTo>
                  <a:pt x="908" y="2685"/>
                </a:lnTo>
                <a:lnTo>
                  <a:pt x="906" y="2689"/>
                </a:lnTo>
                <a:lnTo>
                  <a:pt x="904" y="2692"/>
                </a:lnTo>
                <a:lnTo>
                  <a:pt x="899" y="2696"/>
                </a:lnTo>
                <a:lnTo>
                  <a:pt x="896" y="2696"/>
                </a:lnTo>
                <a:lnTo>
                  <a:pt x="884" y="2696"/>
                </a:lnTo>
                <a:lnTo>
                  <a:pt x="876" y="2696"/>
                </a:lnTo>
                <a:lnTo>
                  <a:pt x="867" y="2694"/>
                </a:lnTo>
                <a:lnTo>
                  <a:pt x="860" y="2689"/>
                </a:lnTo>
                <a:lnTo>
                  <a:pt x="855" y="2692"/>
                </a:lnTo>
                <a:lnTo>
                  <a:pt x="852" y="2697"/>
                </a:lnTo>
                <a:lnTo>
                  <a:pt x="850" y="2699"/>
                </a:lnTo>
                <a:lnTo>
                  <a:pt x="852" y="2704"/>
                </a:lnTo>
                <a:lnTo>
                  <a:pt x="850" y="2709"/>
                </a:lnTo>
                <a:lnTo>
                  <a:pt x="848" y="2713"/>
                </a:lnTo>
                <a:lnTo>
                  <a:pt x="845" y="2714"/>
                </a:lnTo>
                <a:lnTo>
                  <a:pt x="840" y="2719"/>
                </a:lnTo>
                <a:lnTo>
                  <a:pt x="838" y="2723"/>
                </a:lnTo>
                <a:lnTo>
                  <a:pt x="838" y="2726"/>
                </a:lnTo>
                <a:lnTo>
                  <a:pt x="836" y="2728"/>
                </a:lnTo>
                <a:lnTo>
                  <a:pt x="833" y="2731"/>
                </a:lnTo>
                <a:lnTo>
                  <a:pt x="828" y="2738"/>
                </a:lnTo>
                <a:lnTo>
                  <a:pt x="823" y="2747"/>
                </a:lnTo>
                <a:lnTo>
                  <a:pt x="821" y="2750"/>
                </a:lnTo>
                <a:lnTo>
                  <a:pt x="821" y="2754"/>
                </a:lnTo>
                <a:lnTo>
                  <a:pt x="823" y="2759"/>
                </a:lnTo>
                <a:lnTo>
                  <a:pt x="826" y="2764"/>
                </a:lnTo>
                <a:lnTo>
                  <a:pt x="826" y="2767"/>
                </a:lnTo>
                <a:lnTo>
                  <a:pt x="826" y="2769"/>
                </a:lnTo>
                <a:lnTo>
                  <a:pt x="824" y="2772"/>
                </a:lnTo>
                <a:lnTo>
                  <a:pt x="821" y="2774"/>
                </a:lnTo>
                <a:lnTo>
                  <a:pt x="819" y="2777"/>
                </a:lnTo>
                <a:lnTo>
                  <a:pt x="818" y="2781"/>
                </a:lnTo>
                <a:lnTo>
                  <a:pt x="816" y="2784"/>
                </a:lnTo>
                <a:lnTo>
                  <a:pt x="816" y="2795"/>
                </a:lnTo>
                <a:lnTo>
                  <a:pt x="819" y="2806"/>
                </a:lnTo>
                <a:lnTo>
                  <a:pt x="819" y="2808"/>
                </a:lnTo>
                <a:lnTo>
                  <a:pt x="819" y="2813"/>
                </a:lnTo>
                <a:lnTo>
                  <a:pt x="818" y="2815"/>
                </a:lnTo>
                <a:lnTo>
                  <a:pt x="812" y="2822"/>
                </a:lnTo>
                <a:lnTo>
                  <a:pt x="809" y="2829"/>
                </a:lnTo>
                <a:lnTo>
                  <a:pt x="807" y="2835"/>
                </a:lnTo>
                <a:lnTo>
                  <a:pt x="806" y="2846"/>
                </a:lnTo>
                <a:lnTo>
                  <a:pt x="804" y="2847"/>
                </a:lnTo>
                <a:lnTo>
                  <a:pt x="800" y="2852"/>
                </a:lnTo>
                <a:lnTo>
                  <a:pt x="799" y="2856"/>
                </a:lnTo>
                <a:lnTo>
                  <a:pt x="799" y="2859"/>
                </a:lnTo>
                <a:lnTo>
                  <a:pt x="794" y="2885"/>
                </a:lnTo>
                <a:lnTo>
                  <a:pt x="790" y="2897"/>
                </a:lnTo>
                <a:lnTo>
                  <a:pt x="785" y="2907"/>
                </a:lnTo>
                <a:lnTo>
                  <a:pt x="783" y="2916"/>
                </a:lnTo>
                <a:lnTo>
                  <a:pt x="782" y="2924"/>
                </a:lnTo>
                <a:lnTo>
                  <a:pt x="777" y="2929"/>
                </a:lnTo>
                <a:lnTo>
                  <a:pt x="771" y="2934"/>
                </a:lnTo>
                <a:lnTo>
                  <a:pt x="771" y="2945"/>
                </a:lnTo>
                <a:lnTo>
                  <a:pt x="770" y="2955"/>
                </a:lnTo>
                <a:lnTo>
                  <a:pt x="766" y="2972"/>
                </a:lnTo>
                <a:lnTo>
                  <a:pt x="759" y="2986"/>
                </a:lnTo>
                <a:lnTo>
                  <a:pt x="753" y="3001"/>
                </a:lnTo>
                <a:lnTo>
                  <a:pt x="751" y="3004"/>
                </a:lnTo>
                <a:lnTo>
                  <a:pt x="748" y="3006"/>
                </a:lnTo>
                <a:lnTo>
                  <a:pt x="746" y="3010"/>
                </a:lnTo>
                <a:lnTo>
                  <a:pt x="746" y="3016"/>
                </a:lnTo>
                <a:lnTo>
                  <a:pt x="744" y="3025"/>
                </a:lnTo>
                <a:lnTo>
                  <a:pt x="742" y="3028"/>
                </a:lnTo>
                <a:lnTo>
                  <a:pt x="739" y="3032"/>
                </a:lnTo>
                <a:lnTo>
                  <a:pt x="736" y="3035"/>
                </a:lnTo>
                <a:lnTo>
                  <a:pt x="730" y="3047"/>
                </a:lnTo>
                <a:lnTo>
                  <a:pt x="725" y="3057"/>
                </a:lnTo>
                <a:lnTo>
                  <a:pt x="725" y="3061"/>
                </a:lnTo>
                <a:lnTo>
                  <a:pt x="724" y="3071"/>
                </a:lnTo>
                <a:lnTo>
                  <a:pt x="722" y="3076"/>
                </a:lnTo>
                <a:lnTo>
                  <a:pt x="718" y="3080"/>
                </a:lnTo>
                <a:lnTo>
                  <a:pt x="717" y="3081"/>
                </a:lnTo>
                <a:lnTo>
                  <a:pt x="710" y="3081"/>
                </a:lnTo>
                <a:lnTo>
                  <a:pt x="707" y="3085"/>
                </a:lnTo>
                <a:lnTo>
                  <a:pt x="705" y="3090"/>
                </a:lnTo>
                <a:lnTo>
                  <a:pt x="705" y="3095"/>
                </a:lnTo>
                <a:lnTo>
                  <a:pt x="707" y="3100"/>
                </a:lnTo>
                <a:lnTo>
                  <a:pt x="707" y="3107"/>
                </a:lnTo>
                <a:lnTo>
                  <a:pt x="705" y="3110"/>
                </a:lnTo>
                <a:lnTo>
                  <a:pt x="700" y="3112"/>
                </a:lnTo>
                <a:lnTo>
                  <a:pt x="700" y="3115"/>
                </a:lnTo>
                <a:lnTo>
                  <a:pt x="698" y="3127"/>
                </a:lnTo>
                <a:lnTo>
                  <a:pt x="696" y="3131"/>
                </a:lnTo>
                <a:lnTo>
                  <a:pt x="695" y="3132"/>
                </a:lnTo>
                <a:lnTo>
                  <a:pt x="693" y="3134"/>
                </a:lnTo>
                <a:lnTo>
                  <a:pt x="689" y="3136"/>
                </a:lnTo>
                <a:lnTo>
                  <a:pt x="683" y="3141"/>
                </a:lnTo>
                <a:lnTo>
                  <a:pt x="677" y="3148"/>
                </a:lnTo>
                <a:lnTo>
                  <a:pt x="666" y="3160"/>
                </a:lnTo>
                <a:lnTo>
                  <a:pt x="662" y="3163"/>
                </a:lnTo>
                <a:lnTo>
                  <a:pt x="654" y="3166"/>
                </a:lnTo>
                <a:lnTo>
                  <a:pt x="647" y="3170"/>
                </a:lnTo>
                <a:lnTo>
                  <a:pt x="642" y="3177"/>
                </a:lnTo>
                <a:lnTo>
                  <a:pt x="635" y="3184"/>
                </a:lnTo>
                <a:lnTo>
                  <a:pt x="635" y="3187"/>
                </a:lnTo>
                <a:lnTo>
                  <a:pt x="631" y="3192"/>
                </a:lnTo>
                <a:lnTo>
                  <a:pt x="628" y="3197"/>
                </a:lnTo>
                <a:lnTo>
                  <a:pt x="623" y="3201"/>
                </a:lnTo>
                <a:lnTo>
                  <a:pt x="621" y="3207"/>
                </a:lnTo>
                <a:lnTo>
                  <a:pt x="616" y="3207"/>
                </a:lnTo>
                <a:lnTo>
                  <a:pt x="611" y="3209"/>
                </a:lnTo>
                <a:lnTo>
                  <a:pt x="602" y="3212"/>
                </a:lnTo>
                <a:lnTo>
                  <a:pt x="596" y="3218"/>
                </a:lnTo>
                <a:lnTo>
                  <a:pt x="587" y="3221"/>
                </a:lnTo>
                <a:lnTo>
                  <a:pt x="579" y="3219"/>
                </a:lnTo>
                <a:lnTo>
                  <a:pt x="573" y="3218"/>
                </a:lnTo>
                <a:lnTo>
                  <a:pt x="568" y="3214"/>
                </a:lnTo>
                <a:lnTo>
                  <a:pt x="560" y="3214"/>
                </a:lnTo>
                <a:lnTo>
                  <a:pt x="567" y="3226"/>
                </a:lnTo>
                <a:lnTo>
                  <a:pt x="570" y="3236"/>
                </a:lnTo>
                <a:lnTo>
                  <a:pt x="568" y="3247"/>
                </a:lnTo>
                <a:lnTo>
                  <a:pt x="567" y="3262"/>
                </a:lnTo>
                <a:lnTo>
                  <a:pt x="575" y="3269"/>
                </a:lnTo>
                <a:lnTo>
                  <a:pt x="584" y="3276"/>
                </a:lnTo>
                <a:lnTo>
                  <a:pt x="589" y="3279"/>
                </a:lnTo>
                <a:lnTo>
                  <a:pt x="591" y="3284"/>
                </a:lnTo>
                <a:lnTo>
                  <a:pt x="592" y="3289"/>
                </a:lnTo>
                <a:lnTo>
                  <a:pt x="594" y="3296"/>
                </a:lnTo>
                <a:lnTo>
                  <a:pt x="628" y="3296"/>
                </a:lnTo>
                <a:lnTo>
                  <a:pt x="645" y="3296"/>
                </a:lnTo>
                <a:lnTo>
                  <a:pt x="652" y="3298"/>
                </a:lnTo>
                <a:lnTo>
                  <a:pt x="654" y="3299"/>
                </a:lnTo>
                <a:lnTo>
                  <a:pt x="655" y="3303"/>
                </a:lnTo>
                <a:lnTo>
                  <a:pt x="657" y="3311"/>
                </a:lnTo>
                <a:lnTo>
                  <a:pt x="657" y="3318"/>
                </a:lnTo>
                <a:lnTo>
                  <a:pt x="657" y="3325"/>
                </a:lnTo>
                <a:lnTo>
                  <a:pt x="655" y="3330"/>
                </a:lnTo>
                <a:lnTo>
                  <a:pt x="650" y="3339"/>
                </a:lnTo>
                <a:lnTo>
                  <a:pt x="643" y="3345"/>
                </a:lnTo>
                <a:lnTo>
                  <a:pt x="637" y="3352"/>
                </a:lnTo>
                <a:lnTo>
                  <a:pt x="630" y="3361"/>
                </a:lnTo>
                <a:lnTo>
                  <a:pt x="628" y="3364"/>
                </a:lnTo>
                <a:lnTo>
                  <a:pt x="628" y="3371"/>
                </a:lnTo>
                <a:lnTo>
                  <a:pt x="626" y="3378"/>
                </a:lnTo>
                <a:lnTo>
                  <a:pt x="628" y="3385"/>
                </a:lnTo>
                <a:lnTo>
                  <a:pt x="642" y="3392"/>
                </a:lnTo>
                <a:lnTo>
                  <a:pt x="655" y="3398"/>
                </a:lnTo>
                <a:lnTo>
                  <a:pt x="660" y="3400"/>
                </a:lnTo>
                <a:lnTo>
                  <a:pt x="666" y="3398"/>
                </a:lnTo>
                <a:lnTo>
                  <a:pt x="669" y="3397"/>
                </a:lnTo>
                <a:lnTo>
                  <a:pt x="671" y="3393"/>
                </a:lnTo>
                <a:lnTo>
                  <a:pt x="676" y="3388"/>
                </a:lnTo>
                <a:lnTo>
                  <a:pt x="677" y="3386"/>
                </a:lnTo>
                <a:lnTo>
                  <a:pt x="683" y="3385"/>
                </a:lnTo>
                <a:lnTo>
                  <a:pt x="684" y="3390"/>
                </a:lnTo>
                <a:lnTo>
                  <a:pt x="688" y="3393"/>
                </a:lnTo>
                <a:lnTo>
                  <a:pt x="696" y="3398"/>
                </a:lnTo>
                <a:lnTo>
                  <a:pt x="696" y="3402"/>
                </a:lnTo>
                <a:lnTo>
                  <a:pt x="696" y="3405"/>
                </a:lnTo>
                <a:lnTo>
                  <a:pt x="698" y="3407"/>
                </a:lnTo>
                <a:lnTo>
                  <a:pt x="701" y="3407"/>
                </a:lnTo>
                <a:lnTo>
                  <a:pt x="710" y="3405"/>
                </a:lnTo>
                <a:lnTo>
                  <a:pt x="717" y="3405"/>
                </a:lnTo>
                <a:lnTo>
                  <a:pt x="724" y="3405"/>
                </a:lnTo>
                <a:lnTo>
                  <a:pt x="724" y="3409"/>
                </a:lnTo>
                <a:lnTo>
                  <a:pt x="724" y="3412"/>
                </a:lnTo>
                <a:lnTo>
                  <a:pt x="730" y="3415"/>
                </a:lnTo>
                <a:lnTo>
                  <a:pt x="737" y="3419"/>
                </a:lnTo>
                <a:lnTo>
                  <a:pt x="741" y="3419"/>
                </a:lnTo>
                <a:lnTo>
                  <a:pt x="744" y="3419"/>
                </a:lnTo>
                <a:lnTo>
                  <a:pt x="748" y="3419"/>
                </a:lnTo>
                <a:lnTo>
                  <a:pt x="751" y="3419"/>
                </a:lnTo>
                <a:lnTo>
                  <a:pt x="751" y="3422"/>
                </a:lnTo>
                <a:lnTo>
                  <a:pt x="751" y="3426"/>
                </a:lnTo>
                <a:lnTo>
                  <a:pt x="753" y="3426"/>
                </a:lnTo>
                <a:lnTo>
                  <a:pt x="758" y="3426"/>
                </a:lnTo>
                <a:lnTo>
                  <a:pt x="761" y="3426"/>
                </a:lnTo>
                <a:lnTo>
                  <a:pt x="765" y="3426"/>
                </a:lnTo>
                <a:lnTo>
                  <a:pt x="785" y="3467"/>
                </a:lnTo>
                <a:lnTo>
                  <a:pt x="802" y="3468"/>
                </a:lnTo>
                <a:lnTo>
                  <a:pt x="819" y="3470"/>
                </a:lnTo>
                <a:lnTo>
                  <a:pt x="833" y="3475"/>
                </a:lnTo>
                <a:lnTo>
                  <a:pt x="847" y="3480"/>
                </a:lnTo>
                <a:lnTo>
                  <a:pt x="847" y="3508"/>
                </a:lnTo>
                <a:lnTo>
                  <a:pt x="855" y="3509"/>
                </a:lnTo>
                <a:lnTo>
                  <a:pt x="858" y="3511"/>
                </a:lnTo>
                <a:lnTo>
                  <a:pt x="860" y="3515"/>
                </a:lnTo>
                <a:lnTo>
                  <a:pt x="860" y="3518"/>
                </a:lnTo>
                <a:lnTo>
                  <a:pt x="862" y="3520"/>
                </a:lnTo>
                <a:lnTo>
                  <a:pt x="865" y="3520"/>
                </a:lnTo>
                <a:lnTo>
                  <a:pt x="867" y="3521"/>
                </a:lnTo>
                <a:lnTo>
                  <a:pt x="867" y="3525"/>
                </a:lnTo>
                <a:lnTo>
                  <a:pt x="867" y="3528"/>
                </a:lnTo>
                <a:lnTo>
                  <a:pt x="874" y="3530"/>
                </a:lnTo>
                <a:lnTo>
                  <a:pt x="882" y="3532"/>
                </a:lnTo>
                <a:lnTo>
                  <a:pt x="891" y="3533"/>
                </a:lnTo>
                <a:lnTo>
                  <a:pt x="901" y="3535"/>
                </a:lnTo>
                <a:lnTo>
                  <a:pt x="901" y="3538"/>
                </a:lnTo>
                <a:lnTo>
                  <a:pt x="901" y="3542"/>
                </a:lnTo>
                <a:lnTo>
                  <a:pt x="903" y="3542"/>
                </a:lnTo>
                <a:lnTo>
                  <a:pt x="908" y="3542"/>
                </a:lnTo>
                <a:lnTo>
                  <a:pt x="915" y="3542"/>
                </a:lnTo>
                <a:lnTo>
                  <a:pt x="915" y="3545"/>
                </a:lnTo>
                <a:lnTo>
                  <a:pt x="915" y="3549"/>
                </a:lnTo>
                <a:lnTo>
                  <a:pt x="920" y="3552"/>
                </a:lnTo>
                <a:lnTo>
                  <a:pt x="927" y="3552"/>
                </a:lnTo>
                <a:lnTo>
                  <a:pt x="947" y="3550"/>
                </a:lnTo>
                <a:lnTo>
                  <a:pt x="968" y="3547"/>
                </a:lnTo>
                <a:lnTo>
                  <a:pt x="976" y="3547"/>
                </a:lnTo>
                <a:lnTo>
                  <a:pt x="983" y="3549"/>
                </a:lnTo>
                <a:lnTo>
                  <a:pt x="985" y="3544"/>
                </a:lnTo>
                <a:lnTo>
                  <a:pt x="988" y="3540"/>
                </a:lnTo>
                <a:lnTo>
                  <a:pt x="997" y="3535"/>
                </a:lnTo>
                <a:lnTo>
                  <a:pt x="1002" y="3538"/>
                </a:lnTo>
                <a:lnTo>
                  <a:pt x="1007" y="3542"/>
                </a:lnTo>
                <a:lnTo>
                  <a:pt x="1009" y="3549"/>
                </a:lnTo>
                <a:lnTo>
                  <a:pt x="1010" y="3555"/>
                </a:lnTo>
                <a:lnTo>
                  <a:pt x="1019" y="3561"/>
                </a:lnTo>
                <a:lnTo>
                  <a:pt x="1026" y="3567"/>
                </a:lnTo>
                <a:lnTo>
                  <a:pt x="1032" y="3574"/>
                </a:lnTo>
                <a:lnTo>
                  <a:pt x="1037" y="3583"/>
                </a:lnTo>
                <a:lnTo>
                  <a:pt x="1044" y="3583"/>
                </a:lnTo>
                <a:lnTo>
                  <a:pt x="1049" y="3584"/>
                </a:lnTo>
                <a:lnTo>
                  <a:pt x="1058" y="3590"/>
                </a:lnTo>
                <a:lnTo>
                  <a:pt x="1060" y="3593"/>
                </a:lnTo>
                <a:lnTo>
                  <a:pt x="1061" y="3595"/>
                </a:lnTo>
                <a:lnTo>
                  <a:pt x="1066" y="3598"/>
                </a:lnTo>
                <a:lnTo>
                  <a:pt x="1073" y="3600"/>
                </a:lnTo>
                <a:lnTo>
                  <a:pt x="1078" y="3603"/>
                </a:lnTo>
                <a:lnTo>
                  <a:pt x="1080" y="3598"/>
                </a:lnTo>
                <a:lnTo>
                  <a:pt x="1084" y="3595"/>
                </a:lnTo>
                <a:lnTo>
                  <a:pt x="1092" y="3590"/>
                </a:lnTo>
                <a:lnTo>
                  <a:pt x="1092" y="3596"/>
                </a:lnTo>
                <a:lnTo>
                  <a:pt x="1095" y="3600"/>
                </a:lnTo>
                <a:lnTo>
                  <a:pt x="1099" y="3603"/>
                </a:lnTo>
                <a:lnTo>
                  <a:pt x="1106" y="3603"/>
                </a:lnTo>
                <a:lnTo>
                  <a:pt x="1140" y="3603"/>
                </a:lnTo>
                <a:lnTo>
                  <a:pt x="1140" y="3607"/>
                </a:lnTo>
                <a:lnTo>
                  <a:pt x="1143" y="3608"/>
                </a:lnTo>
                <a:lnTo>
                  <a:pt x="1150" y="3610"/>
                </a:lnTo>
                <a:lnTo>
                  <a:pt x="1157" y="3612"/>
                </a:lnTo>
                <a:lnTo>
                  <a:pt x="1159" y="3613"/>
                </a:lnTo>
                <a:lnTo>
                  <a:pt x="1160" y="3617"/>
                </a:lnTo>
                <a:lnTo>
                  <a:pt x="1165" y="3619"/>
                </a:lnTo>
                <a:lnTo>
                  <a:pt x="1170" y="3624"/>
                </a:lnTo>
                <a:lnTo>
                  <a:pt x="1176" y="3627"/>
                </a:lnTo>
                <a:lnTo>
                  <a:pt x="1181" y="3630"/>
                </a:lnTo>
                <a:lnTo>
                  <a:pt x="1182" y="3627"/>
                </a:lnTo>
                <a:lnTo>
                  <a:pt x="1184" y="3625"/>
                </a:lnTo>
                <a:lnTo>
                  <a:pt x="1191" y="3624"/>
                </a:lnTo>
                <a:lnTo>
                  <a:pt x="1208" y="3624"/>
                </a:lnTo>
                <a:lnTo>
                  <a:pt x="1210" y="3627"/>
                </a:lnTo>
                <a:lnTo>
                  <a:pt x="1213" y="3629"/>
                </a:lnTo>
                <a:lnTo>
                  <a:pt x="1217" y="3630"/>
                </a:lnTo>
                <a:lnTo>
                  <a:pt x="1222" y="3630"/>
                </a:lnTo>
                <a:lnTo>
                  <a:pt x="1223" y="3636"/>
                </a:lnTo>
                <a:lnTo>
                  <a:pt x="1228" y="3637"/>
                </a:lnTo>
                <a:lnTo>
                  <a:pt x="1235" y="3637"/>
                </a:lnTo>
                <a:lnTo>
                  <a:pt x="1242" y="3637"/>
                </a:lnTo>
                <a:lnTo>
                  <a:pt x="1246" y="3641"/>
                </a:lnTo>
                <a:lnTo>
                  <a:pt x="1251" y="3642"/>
                </a:lnTo>
                <a:lnTo>
                  <a:pt x="1263" y="3644"/>
                </a:lnTo>
                <a:lnTo>
                  <a:pt x="1290" y="3644"/>
                </a:lnTo>
                <a:lnTo>
                  <a:pt x="1290" y="3637"/>
                </a:lnTo>
                <a:lnTo>
                  <a:pt x="1290" y="3629"/>
                </a:lnTo>
                <a:lnTo>
                  <a:pt x="1288" y="3613"/>
                </a:lnTo>
                <a:lnTo>
                  <a:pt x="1288" y="3605"/>
                </a:lnTo>
                <a:lnTo>
                  <a:pt x="1290" y="3598"/>
                </a:lnTo>
                <a:lnTo>
                  <a:pt x="1292" y="3593"/>
                </a:lnTo>
                <a:lnTo>
                  <a:pt x="1297" y="3590"/>
                </a:lnTo>
                <a:lnTo>
                  <a:pt x="1309" y="3588"/>
                </a:lnTo>
                <a:lnTo>
                  <a:pt x="1317" y="3588"/>
                </a:lnTo>
                <a:lnTo>
                  <a:pt x="1336" y="3591"/>
                </a:lnTo>
                <a:lnTo>
                  <a:pt x="1353" y="3595"/>
                </a:lnTo>
                <a:lnTo>
                  <a:pt x="1362" y="3596"/>
                </a:lnTo>
                <a:lnTo>
                  <a:pt x="1372" y="3596"/>
                </a:lnTo>
                <a:lnTo>
                  <a:pt x="1374" y="3602"/>
                </a:lnTo>
                <a:lnTo>
                  <a:pt x="1377" y="3605"/>
                </a:lnTo>
                <a:lnTo>
                  <a:pt x="1382" y="3608"/>
                </a:lnTo>
                <a:lnTo>
                  <a:pt x="1386" y="3610"/>
                </a:lnTo>
                <a:lnTo>
                  <a:pt x="1398" y="3613"/>
                </a:lnTo>
                <a:lnTo>
                  <a:pt x="1406" y="3617"/>
                </a:lnTo>
                <a:lnTo>
                  <a:pt x="1416" y="3624"/>
                </a:lnTo>
                <a:lnTo>
                  <a:pt x="1425" y="3630"/>
                </a:lnTo>
                <a:lnTo>
                  <a:pt x="1435" y="3636"/>
                </a:lnTo>
                <a:lnTo>
                  <a:pt x="1440" y="3637"/>
                </a:lnTo>
                <a:lnTo>
                  <a:pt x="1447" y="3637"/>
                </a:lnTo>
                <a:lnTo>
                  <a:pt x="1454" y="3651"/>
                </a:lnTo>
                <a:lnTo>
                  <a:pt x="1461" y="3665"/>
                </a:lnTo>
                <a:lnTo>
                  <a:pt x="1471" y="3663"/>
                </a:lnTo>
                <a:lnTo>
                  <a:pt x="1478" y="3665"/>
                </a:lnTo>
                <a:lnTo>
                  <a:pt x="1491" y="3668"/>
                </a:lnTo>
                <a:lnTo>
                  <a:pt x="1505" y="3671"/>
                </a:lnTo>
                <a:lnTo>
                  <a:pt x="1513" y="3671"/>
                </a:lnTo>
                <a:lnTo>
                  <a:pt x="1522" y="3671"/>
                </a:lnTo>
                <a:lnTo>
                  <a:pt x="1522" y="3677"/>
                </a:lnTo>
                <a:lnTo>
                  <a:pt x="1522" y="3682"/>
                </a:lnTo>
                <a:lnTo>
                  <a:pt x="1527" y="3687"/>
                </a:lnTo>
                <a:lnTo>
                  <a:pt x="1529" y="3694"/>
                </a:lnTo>
                <a:lnTo>
                  <a:pt x="1531" y="3699"/>
                </a:lnTo>
                <a:lnTo>
                  <a:pt x="1529" y="3706"/>
                </a:lnTo>
                <a:lnTo>
                  <a:pt x="1583" y="3706"/>
                </a:lnTo>
                <a:lnTo>
                  <a:pt x="1583" y="3709"/>
                </a:lnTo>
                <a:lnTo>
                  <a:pt x="1585" y="3711"/>
                </a:lnTo>
                <a:lnTo>
                  <a:pt x="1590" y="3712"/>
                </a:lnTo>
                <a:lnTo>
                  <a:pt x="1604" y="3712"/>
                </a:lnTo>
                <a:lnTo>
                  <a:pt x="1604" y="3716"/>
                </a:lnTo>
                <a:lnTo>
                  <a:pt x="1606" y="3717"/>
                </a:lnTo>
                <a:lnTo>
                  <a:pt x="1611" y="3719"/>
                </a:lnTo>
                <a:lnTo>
                  <a:pt x="1616" y="3719"/>
                </a:lnTo>
                <a:lnTo>
                  <a:pt x="1621" y="3721"/>
                </a:lnTo>
                <a:lnTo>
                  <a:pt x="1629" y="3724"/>
                </a:lnTo>
                <a:lnTo>
                  <a:pt x="1638" y="3728"/>
                </a:lnTo>
                <a:lnTo>
                  <a:pt x="1645" y="3728"/>
                </a:lnTo>
                <a:lnTo>
                  <a:pt x="1652" y="3726"/>
                </a:lnTo>
                <a:lnTo>
                  <a:pt x="1652" y="3753"/>
                </a:lnTo>
                <a:lnTo>
                  <a:pt x="1653" y="3760"/>
                </a:lnTo>
                <a:lnTo>
                  <a:pt x="1652" y="3765"/>
                </a:lnTo>
                <a:lnTo>
                  <a:pt x="1650" y="3770"/>
                </a:lnTo>
                <a:lnTo>
                  <a:pt x="1648" y="3774"/>
                </a:lnTo>
                <a:lnTo>
                  <a:pt x="1641" y="3779"/>
                </a:lnTo>
                <a:lnTo>
                  <a:pt x="1640" y="3784"/>
                </a:lnTo>
                <a:lnTo>
                  <a:pt x="1638" y="3787"/>
                </a:lnTo>
                <a:lnTo>
                  <a:pt x="1640" y="3792"/>
                </a:lnTo>
                <a:lnTo>
                  <a:pt x="1641" y="3798"/>
                </a:lnTo>
                <a:lnTo>
                  <a:pt x="1645" y="3801"/>
                </a:lnTo>
                <a:lnTo>
                  <a:pt x="1645" y="3808"/>
                </a:lnTo>
                <a:lnTo>
                  <a:pt x="1655" y="3808"/>
                </a:lnTo>
                <a:lnTo>
                  <a:pt x="1664" y="3810"/>
                </a:lnTo>
                <a:lnTo>
                  <a:pt x="1669" y="3815"/>
                </a:lnTo>
                <a:lnTo>
                  <a:pt x="1672" y="3821"/>
                </a:lnTo>
                <a:lnTo>
                  <a:pt x="1679" y="3821"/>
                </a:lnTo>
                <a:lnTo>
                  <a:pt x="1686" y="3820"/>
                </a:lnTo>
                <a:lnTo>
                  <a:pt x="1698" y="3816"/>
                </a:lnTo>
                <a:lnTo>
                  <a:pt x="1710" y="3813"/>
                </a:lnTo>
                <a:lnTo>
                  <a:pt x="1718" y="3813"/>
                </a:lnTo>
                <a:lnTo>
                  <a:pt x="1727" y="3815"/>
                </a:lnTo>
                <a:lnTo>
                  <a:pt x="1728" y="3820"/>
                </a:lnTo>
                <a:lnTo>
                  <a:pt x="1730" y="3825"/>
                </a:lnTo>
                <a:lnTo>
                  <a:pt x="1733" y="3828"/>
                </a:lnTo>
                <a:lnTo>
                  <a:pt x="1733" y="3835"/>
                </a:lnTo>
                <a:lnTo>
                  <a:pt x="1733" y="3844"/>
                </a:lnTo>
                <a:lnTo>
                  <a:pt x="1737" y="3849"/>
                </a:lnTo>
                <a:lnTo>
                  <a:pt x="1742" y="3852"/>
                </a:lnTo>
                <a:lnTo>
                  <a:pt x="1747" y="3856"/>
                </a:lnTo>
                <a:lnTo>
                  <a:pt x="1749" y="3850"/>
                </a:lnTo>
                <a:lnTo>
                  <a:pt x="1754" y="3849"/>
                </a:lnTo>
                <a:lnTo>
                  <a:pt x="1761" y="3849"/>
                </a:lnTo>
                <a:lnTo>
                  <a:pt x="1768" y="3849"/>
                </a:lnTo>
                <a:lnTo>
                  <a:pt x="1769" y="3844"/>
                </a:lnTo>
                <a:lnTo>
                  <a:pt x="1774" y="3842"/>
                </a:lnTo>
                <a:lnTo>
                  <a:pt x="1781" y="3842"/>
                </a:lnTo>
                <a:lnTo>
                  <a:pt x="1788" y="3842"/>
                </a:lnTo>
                <a:lnTo>
                  <a:pt x="1790" y="3845"/>
                </a:lnTo>
                <a:lnTo>
                  <a:pt x="1791" y="3845"/>
                </a:lnTo>
                <a:lnTo>
                  <a:pt x="1803" y="3850"/>
                </a:lnTo>
                <a:lnTo>
                  <a:pt x="1817" y="3854"/>
                </a:lnTo>
                <a:lnTo>
                  <a:pt x="1822" y="3856"/>
                </a:lnTo>
                <a:lnTo>
                  <a:pt x="1831" y="3859"/>
                </a:lnTo>
                <a:lnTo>
                  <a:pt x="1838" y="3862"/>
                </a:lnTo>
                <a:lnTo>
                  <a:pt x="1851" y="3873"/>
                </a:lnTo>
                <a:lnTo>
                  <a:pt x="1863" y="3885"/>
                </a:lnTo>
                <a:lnTo>
                  <a:pt x="1877" y="3896"/>
                </a:lnTo>
                <a:lnTo>
                  <a:pt x="1884" y="3896"/>
                </a:lnTo>
                <a:lnTo>
                  <a:pt x="1885" y="3898"/>
                </a:lnTo>
                <a:lnTo>
                  <a:pt x="1885" y="3900"/>
                </a:lnTo>
                <a:lnTo>
                  <a:pt x="1887" y="3902"/>
                </a:lnTo>
                <a:lnTo>
                  <a:pt x="1891" y="3903"/>
                </a:lnTo>
                <a:lnTo>
                  <a:pt x="1897" y="3903"/>
                </a:lnTo>
                <a:lnTo>
                  <a:pt x="1904" y="3903"/>
                </a:lnTo>
                <a:lnTo>
                  <a:pt x="1911" y="3903"/>
                </a:lnTo>
                <a:lnTo>
                  <a:pt x="1916" y="3902"/>
                </a:lnTo>
                <a:lnTo>
                  <a:pt x="1920" y="3898"/>
                </a:lnTo>
                <a:lnTo>
                  <a:pt x="1923" y="3895"/>
                </a:lnTo>
                <a:lnTo>
                  <a:pt x="1930" y="3888"/>
                </a:lnTo>
                <a:lnTo>
                  <a:pt x="1933" y="3885"/>
                </a:lnTo>
                <a:lnTo>
                  <a:pt x="1938" y="3883"/>
                </a:lnTo>
                <a:lnTo>
                  <a:pt x="1947" y="3885"/>
                </a:lnTo>
                <a:lnTo>
                  <a:pt x="1954" y="3883"/>
                </a:lnTo>
                <a:lnTo>
                  <a:pt x="1966" y="3879"/>
                </a:lnTo>
                <a:lnTo>
                  <a:pt x="1976" y="3874"/>
                </a:lnTo>
                <a:lnTo>
                  <a:pt x="1986" y="3869"/>
                </a:lnTo>
                <a:lnTo>
                  <a:pt x="2000" y="3871"/>
                </a:lnTo>
                <a:lnTo>
                  <a:pt x="2012" y="3867"/>
                </a:lnTo>
                <a:lnTo>
                  <a:pt x="2022" y="3866"/>
                </a:lnTo>
                <a:lnTo>
                  <a:pt x="2034" y="3862"/>
                </a:lnTo>
                <a:lnTo>
                  <a:pt x="2035" y="3867"/>
                </a:lnTo>
                <a:lnTo>
                  <a:pt x="2041" y="3869"/>
                </a:lnTo>
                <a:lnTo>
                  <a:pt x="2047" y="3869"/>
                </a:lnTo>
                <a:lnTo>
                  <a:pt x="2054" y="3869"/>
                </a:lnTo>
                <a:lnTo>
                  <a:pt x="2061" y="3871"/>
                </a:lnTo>
                <a:lnTo>
                  <a:pt x="2066" y="3874"/>
                </a:lnTo>
                <a:lnTo>
                  <a:pt x="2078" y="3883"/>
                </a:lnTo>
                <a:lnTo>
                  <a:pt x="2083" y="3886"/>
                </a:lnTo>
                <a:lnTo>
                  <a:pt x="2090" y="3890"/>
                </a:lnTo>
                <a:lnTo>
                  <a:pt x="2099" y="3891"/>
                </a:lnTo>
                <a:lnTo>
                  <a:pt x="2109" y="3890"/>
                </a:lnTo>
                <a:lnTo>
                  <a:pt x="2112" y="3890"/>
                </a:lnTo>
                <a:lnTo>
                  <a:pt x="2114" y="3888"/>
                </a:lnTo>
                <a:lnTo>
                  <a:pt x="2116" y="3883"/>
                </a:lnTo>
                <a:lnTo>
                  <a:pt x="2116" y="3876"/>
                </a:lnTo>
                <a:lnTo>
                  <a:pt x="2112" y="3866"/>
                </a:lnTo>
                <a:lnTo>
                  <a:pt x="2105" y="3859"/>
                </a:lnTo>
                <a:lnTo>
                  <a:pt x="2100" y="3850"/>
                </a:lnTo>
                <a:lnTo>
                  <a:pt x="2095" y="3842"/>
                </a:lnTo>
                <a:lnTo>
                  <a:pt x="2092" y="3833"/>
                </a:lnTo>
                <a:lnTo>
                  <a:pt x="2088" y="3825"/>
                </a:lnTo>
                <a:lnTo>
                  <a:pt x="2085" y="3816"/>
                </a:lnTo>
                <a:lnTo>
                  <a:pt x="2081" y="3808"/>
                </a:lnTo>
                <a:lnTo>
                  <a:pt x="2081" y="3801"/>
                </a:lnTo>
                <a:lnTo>
                  <a:pt x="2083" y="3794"/>
                </a:lnTo>
                <a:lnTo>
                  <a:pt x="2090" y="3786"/>
                </a:lnTo>
                <a:lnTo>
                  <a:pt x="2092" y="3781"/>
                </a:lnTo>
                <a:lnTo>
                  <a:pt x="2095" y="3775"/>
                </a:lnTo>
                <a:lnTo>
                  <a:pt x="2095" y="3769"/>
                </a:lnTo>
                <a:lnTo>
                  <a:pt x="2095" y="3760"/>
                </a:lnTo>
                <a:lnTo>
                  <a:pt x="2099" y="3753"/>
                </a:lnTo>
                <a:lnTo>
                  <a:pt x="2100" y="3750"/>
                </a:lnTo>
                <a:lnTo>
                  <a:pt x="2102" y="3746"/>
                </a:lnTo>
                <a:lnTo>
                  <a:pt x="2102" y="3740"/>
                </a:lnTo>
                <a:lnTo>
                  <a:pt x="2102" y="3733"/>
                </a:lnTo>
                <a:lnTo>
                  <a:pt x="2105" y="3723"/>
                </a:lnTo>
                <a:lnTo>
                  <a:pt x="2109" y="3712"/>
                </a:lnTo>
                <a:lnTo>
                  <a:pt x="2109" y="3624"/>
                </a:lnTo>
                <a:lnTo>
                  <a:pt x="2112" y="3622"/>
                </a:lnTo>
                <a:lnTo>
                  <a:pt x="2116" y="3620"/>
                </a:lnTo>
                <a:lnTo>
                  <a:pt x="2117" y="3612"/>
                </a:lnTo>
                <a:lnTo>
                  <a:pt x="2119" y="3608"/>
                </a:lnTo>
                <a:lnTo>
                  <a:pt x="2121" y="3605"/>
                </a:lnTo>
                <a:lnTo>
                  <a:pt x="2124" y="3603"/>
                </a:lnTo>
                <a:lnTo>
                  <a:pt x="2129" y="3603"/>
                </a:lnTo>
                <a:lnTo>
                  <a:pt x="2136" y="3600"/>
                </a:lnTo>
                <a:lnTo>
                  <a:pt x="2141" y="3595"/>
                </a:lnTo>
                <a:lnTo>
                  <a:pt x="2146" y="3590"/>
                </a:lnTo>
                <a:lnTo>
                  <a:pt x="2150" y="3583"/>
                </a:lnTo>
                <a:lnTo>
                  <a:pt x="2162" y="3574"/>
                </a:lnTo>
                <a:lnTo>
                  <a:pt x="2172" y="3564"/>
                </a:lnTo>
                <a:lnTo>
                  <a:pt x="2182" y="3554"/>
                </a:lnTo>
                <a:lnTo>
                  <a:pt x="2191" y="3542"/>
                </a:lnTo>
                <a:lnTo>
                  <a:pt x="2201" y="3542"/>
                </a:lnTo>
                <a:lnTo>
                  <a:pt x="2211" y="3542"/>
                </a:lnTo>
                <a:lnTo>
                  <a:pt x="2228" y="3538"/>
                </a:lnTo>
                <a:lnTo>
                  <a:pt x="2245" y="3535"/>
                </a:lnTo>
                <a:lnTo>
                  <a:pt x="2255" y="3533"/>
                </a:lnTo>
                <a:lnTo>
                  <a:pt x="2266" y="3535"/>
                </a:lnTo>
                <a:lnTo>
                  <a:pt x="2267" y="3535"/>
                </a:lnTo>
                <a:lnTo>
                  <a:pt x="2276" y="3535"/>
                </a:lnTo>
                <a:lnTo>
                  <a:pt x="2283" y="3535"/>
                </a:lnTo>
                <a:lnTo>
                  <a:pt x="2286" y="3532"/>
                </a:lnTo>
                <a:lnTo>
                  <a:pt x="2290" y="3528"/>
                </a:lnTo>
                <a:lnTo>
                  <a:pt x="2296" y="3520"/>
                </a:lnTo>
                <a:lnTo>
                  <a:pt x="2300" y="3515"/>
                </a:lnTo>
                <a:lnTo>
                  <a:pt x="2307" y="3511"/>
                </a:lnTo>
                <a:lnTo>
                  <a:pt x="2310" y="3509"/>
                </a:lnTo>
                <a:lnTo>
                  <a:pt x="2315" y="3508"/>
                </a:lnTo>
                <a:lnTo>
                  <a:pt x="2320" y="3504"/>
                </a:lnTo>
                <a:lnTo>
                  <a:pt x="2325" y="3501"/>
                </a:lnTo>
                <a:lnTo>
                  <a:pt x="2327" y="3494"/>
                </a:lnTo>
                <a:lnTo>
                  <a:pt x="2334" y="3494"/>
                </a:lnTo>
                <a:lnTo>
                  <a:pt x="2341" y="3494"/>
                </a:lnTo>
                <a:lnTo>
                  <a:pt x="2353" y="3489"/>
                </a:lnTo>
                <a:lnTo>
                  <a:pt x="2358" y="3485"/>
                </a:lnTo>
                <a:lnTo>
                  <a:pt x="2361" y="3480"/>
                </a:lnTo>
                <a:lnTo>
                  <a:pt x="2368" y="3482"/>
                </a:lnTo>
                <a:lnTo>
                  <a:pt x="2372" y="3482"/>
                </a:lnTo>
                <a:lnTo>
                  <a:pt x="2380" y="3479"/>
                </a:lnTo>
                <a:lnTo>
                  <a:pt x="2385" y="3474"/>
                </a:lnTo>
                <a:lnTo>
                  <a:pt x="2390" y="3474"/>
                </a:lnTo>
                <a:lnTo>
                  <a:pt x="2395" y="3474"/>
                </a:lnTo>
                <a:lnTo>
                  <a:pt x="2402" y="3463"/>
                </a:lnTo>
                <a:lnTo>
                  <a:pt x="2406" y="3458"/>
                </a:lnTo>
                <a:lnTo>
                  <a:pt x="2411" y="3455"/>
                </a:lnTo>
                <a:lnTo>
                  <a:pt x="2414" y="3453"/>
                </a:lnTo>
                <a:lnTo>
                  <a:pt x="2418" y="3455"/>
                </a:lnTo>
                <a:lnTo>
                  <a:pt x="2423" y="3455"/>
                </a:lnTo>
                <a:lnTo>
                  <a:pt x="2431" y="3451"/>
                </a:lnTo>
                <a:lnTo>
                  <a:pt x="2447" y="3439"/>
                </a:lnTo>
                <a:lnTo>
                  <a:pt x="2450" y="3439"/>
                </a:lnTo>
                <a:lnTo>
                  <a:pt x="2459" y="3441"/>
                </a:lnTo>
                <a:lnTo>
                  <a:pt x="2465" y="3444"/>
                </a:lnTo>
                <a:lnTo>
                  <a:pt x="2469" y="3450"/>
                </a:lnTo>
                <a:lnTo>
                  <a:pt x="2472" y="3456"/>
                </a:lnTo>
                <a:lnTo>
                  <a:pt x="2474" y="3460"/>
                </a:lnTo>
                <a:lnTo>
                  <a:pt x="2479" y="3468"/>
                </a:lnTo>
                <a:lnTo>
                  <a:pt x="2482" y="3475"/>
                </a:lnTo>
                <a:lnTo>
                  <a:pt x="2489" y="3482"/>
                </a:lnTo>
                <a:lnTo>
                  <a:pt x="2498" y="3487"/>
                </a:lnTo>
                <a:lnTo>
                  <a:pt x="2499" y="3487"/>
                </a:lnTo>
                <a:lnTo>
                  <a:pt x="2511" y="3487"/>
                </a:lnTo>
                <a:lnTo>
                  <a:pt x="2513" y="3491"/>
                </a:lnTo>
                <a:lnTo>
                  <a:pt x="2517" y="3492"/>
                </a:lnTo>
                <a:lnTo>
                  <a:pt x="2525" y="3494"/>
                </a:lnTo>
                <a:lnTo>
                  <a:pt x="2528" y="3496"/>
                </a:lnTo>
                <a:lnTo>
                  <a:pt x="2532" y="3497"/>
                </a:lnTo>
                <a:lnTo>
                  <a:pt x="2534" y="3501"/>
                </a:lnTo>
                <a:lnTo>
                  <a:pt x="2539" y="3501"/>
                </a:lnTo>
                <a:lnTo>
                  <a:pt x="2551" y="3499"/>
                </a:lnTo>
                <a:lnTo>
                  <a:pt x="2559" y="3499"/>
                </a:lnTo>
                <a:lnTo>
                  <a:pt x="2578" y="3503"/>
                </a:lnTo>
                <a:lnTo>
                  <a:pt x="2595" y="3506"/>
                </a:lnTo>
                <a:lnTo>
                  <a:pt x="2603" y="3508"/>
                </a:lnTo>
                <a:lnTo>
                  <a:pt x="2614" y="3508"/>
                </a:lnTo>
                <a:lnTo>
                  <a:pt x="2614" y="3549"/>
                </a:lnTo>
                <a:lnTo>
                  <a:pt x="2629" y="3554"/>
                </a:lnTo>
                <a:lnTo>
                  <a:pt x="2644" y="3559"/>
                </a:lnTo>
                <a:lnTo>
                  <a:pt x="2661" y="3562"/>
                </a:lnTo>
                <a:lnTo>
                  <a:pt x="2682" y="3562"/>
                </a:lnTo>
                <a:lnTo>
                  <a:pt x="2682" y="3552"/>
                </a:lnTo>
                <a:lnTo>
                  <a:pt x="2687" y="3554"/>
                </a:lnTo>
                <a:lnTo>
                  <a:pt x="2692" y="3555"/>
                </a:lnTo>
                <a:lnTo>
                  <a:pt x="2696" y="3555"/>
                </a:lnTo>
                <a:lnTo>
                  <a:pt x="2697" y="3561"/>
                </a:lnTo>
                <a:lnTo>
                  <a:pt x="2699" y="3562"/>
                </a:lnTo>
                <a:lnTo>
                  <a:pt x="2702" y="3562"/>
                </a:lnTo>
                <a:lnTo>
                  <a:pt x="2708" y="3562"/>
                </a:lnTo>
                <a:lnTo>
                  <a:pt x="2711" y="3562"/>
                </a:lnTo>
                <a:lnTo>
                  <a:pt x="2713" y="3561"/>
                </a:lnTo>
                <a:lnTo>
                  <a:pt x="2714" y="3557"/>
                </a:lnTo>
                <a:lnTo>
                  <a:pt x="2716" y="3550"/>
                </a:lnTo>
                <a:lnTo>
                  <a:pt x="2718" y="3544"/>
                </a:lnTo>
                <a:lnTo>
                  <a:pt x="2718" y="3537"/>
                </a:lnTo>
                <a:lnTo>
                  <a:pt x="2721" y="3530"/>
                </a:lnTo>
                <a:lnTo>
                  <a:pt x="2723" y="3528"/>
                </a:lnTo>
                <a:lnTo>
                  <a:pt x="2726" y="3526"/>
                </a:lnTo>
                <a:lnTo>
                  <a:pt x="2731" y="3526"/>
                </a:lnTo>
                <a:lnTo>
                  <a:pt x="2736" y="3528"/>
                </a:lnTo>
                <a:lnTo>
                  <a:pt x="2740" y="3532"/>
                </a:lnTo>
                <a:lnTo>
                  <a:pt x="2742" y="3537"/>
                </a:lnTo>
                <a:lnTo>
                  <a:pt x="2743" y="3549"/>
                </a:lnTo>
                <a:lnTo>
                  <a:pt x="2745" y="3561"/>
                </a:lnTo>
                <a:lnTo>
                  <a:pt x="2747" y="3566"/>
                </a:lnTo>
                <a:lnTo>
                  <a:pt x="2750" y="3569"/>
                </a:lnTo>
                <a:lnTo>
                  <a:pt x="2762" y="3571"/>
                </a:lnTo>
                <a:lnTo>
                  <a:pt x="2772" y="3574"/>
                </a:lnTo>
                <a:lnTo>
                  <a:pt x="2791" y="3583"/>
                </a:lnTo>
                <a:lnTo>
                  <a:pt x="2798" y="3583"/>
                </a:lnTo>
                <a:lnTo>
                  <a:pt x="2805" y="3581"/>
                </a:lnTo>
                <a:lnTo>
                  <a:pt x="2817" y="3578"/>
                </a:lnTo>
                <a:lnTo>
                  <a:pt x="2829" y="3574"/>
                </a:lnTo>
                <a:lnTo>
                  <a:pt x="2837" y="3574"/>
                </a:lnTo>
                <a:lnTo>
                  <a:pt x="2846" y="3576"/>
                </a:lnTo>
                <a:lnTo>
                  <a:pt x="2846" y="3593"/>
                </a:lnTo>
                <a:lnTo>
                  <a:pt x="2847" y="3603"/>
                </a:lnTo>
                <a:lnTo>
                  <a:pt x="2849" y="3612"/>
                </a:lnTo>
                <a:lnTo>
                  <a:pt x="2847" y="3617"/>
                </a:lnTo>
                <a:lnTo>
                  <a:pt x="2846" y="3624"/>
                </a:lnTo>
                <a:lnTo>
                  <a:pt x="2847" y="3630"/>
                </a:lnTo>
                <a:lnTo>
                  <a:pt x="2853" y="3634"/>
                </a:lnTo>
                <a:lnTo>
                  <a:pt x="2858" y="3637"/>
                </a:lnTo>
                <a:lnTo>
                  <a:pt x="2865" y="3639"/>
                </a:lnTo>
                <a:lnTo>
                  <a:pt x="2880" y="3641"/>
                </a:lnTo>
                <a:lnTo>
                  <a:pt x="2887" y="3642"/>
                </a:lnTo>
                <a:lnTo>
                  <a:pt x="2894" y="3644"/>
                </a:lnTo>
                <a:lnTo>
                  <a:pt x="2914" y="3644"/>
                </a:lnTo>
                <a:lnTo>
                  <a:pt x="2919" y="3653"/>
                </a:lnTo>
                <a:lnTo>
                  <a:pt x="2929" y="3659"/>
                </a:lnTo>
                <a:lnTo>
                  <a:pt x="2941" y="3663"/>
                </a:lnTo>
                <a:lnTo>
                  <a:pt x="2955" y="3665"/>
                </a:lnTo>
                <a:lnTo>
                  <a:pt x="2958" y="3673"/>
                </a:lnTo>
                <a:lnTo>
                  <a:pt x="2962" y="3682"/>
                </a:lnTo>
                <a:lnTo>
                  <a:pt x="2965" y="3683"/>
                </a:lnTo>
                <a:lnTo>
                  <a:pt x="2970" y="3685"/>
                </a:lnTo>
                <a:lnTo>
                  <a:pt x="2975" y="3687"/>
                </a:lnTo>
                <a:lnTo>
                  <a:pt x="2982" y="3685"/>
                </a:lnTo>
                <a:lnTo>
                  <a:pt x="2986" y="3688"/>
                </a:lnTo>
                <a:lnTo>
                  <a:pt x="2987" y="3694"/>
                </a:lnTo>
                <a:lnTo>
                  <a:pt x="2989" y="3706"/>
                </a:lnTo>
                <a:lnTo>
                  <a:pt x="2991" y="3711"/>
                </a:lnTo>
                <a:lnTo>
                  <a:pt x="2994" y="3714"/>
                </a:lnTo>
                <a:lnTo>
                  <a:pt x="2998" y="3717"/>
                </a:lnTo>
                <a:lnTo>
                  <a:pt x="3003" y="3719"/>
                </a:lnTo>
                <a:lnTo>
                  <a:pt x="3008" y="3721"/>
                </a:lnTo>
                <a:lnTo>
                  <a:pt x="3010" y="3723"/>
                </a:lnTo>
                <a:lnTo>
                  <a:pt x="3010" y="3726"/>
                </a:lnTo>
                <a:lnTo>
                  <a:pt x="3023" y="3726"/>
                </a:lnTo>
                <a:lnTo>
                  <a:pt x="3025" y="3721"/>
                </a:lnTo>
                <a:lnTo>
                  <a:pt x="3027" y="3719"/>
                </a:lnTo>
                <a:lnTo>
                  <a:pt x="3030" y="3719"/>
                </a:lnTo>
                <a:lnTo>
                  <a:pt x="3032" y="3714"/>
                </a:lnTo>
                <a:lnTo>
                  <a:pt x="3033" y="3712"/>
                </a:lnTo>
                <a:lnTo>
                  <a:pt x="3037" y="3712"/>
                </a:lnTo>
                <a:lnTo>
                  <a:pt x="3044" y="3711"/>
                </a:lnTo>
                <a:lnTo>
                  <a:pt x="3050" y="3709"/>
                </a:lnTo>
                <a:lnTo>
                  <a:pt x="3056" y="3706"/>
                </a:lnTo>
                <a:lnTo>
                  <a:pt x="3064" y="3706"/>
                </a:lnTo>
                <a:lnTo>
                  <a:pt x="3064" y="3711"/>
                </a:lnTo>
                <a:lnTo>
                  <a:pt x="3068" y="3714"/>
                </a:lnTo>
                <a:lnTo>
                  <a:pt x="3071" y="3716"/>
                </a:lnTo>
                <a:lnTo>
                  <a:pt x="3076" y="3717"/>
                </a:lnTo>
                <a:lnTo>
                  <a:pt x="3079" y="3719"/>
                </a:lnTo>
                <a:lnTo>
                  <a:pt x="3083" y="3723"/>
                </a:lnTo>
                <a:lnTo>
                  <a:pt x="3085" y="3726"/>
                </a:lnTo>
                <a:lnTo>
                  <a:pt x="3085" y="3733"/>
                </a:lnTo>
                <a:lnTo>
                  <a:pt x="3090" y="3734"/>
                </a:lnTo>
                <a:lnTo>
                  <a:pt x="3091" y="3736"/>
                </a:lnTo>
                <a:lnTo>
                  <a:pt x="3091" y="3740"/>
                </a:lnTo>
                <a:lnTo>
                  <a:pt x="3095" y="3741"/>
                </a:lnTo>
                <a:lnTo>
                  <a:pt x="3098" y="3743"/>
                </a:lnTo>
                <a:lnTo>
                  <a:pt x="3100" y="3746"/>
                </a:lnTo>
                <a:lnTo>
                  <a:pt x="3105" y="3746"/>
                </a:lnTo>
                <a:lnTo>
                  <a:pt x="3110" y="3748"/>
                </a:lnTo>
                <a:lnTo>
                  <a:pt x="3112" y="3750"/>
                </a:lnTo>
                <a:lnTo>
                  <a:pt x="3112" y="3753"/>
                </a:lnTo>
                <a:lnTo>
                  <a:pt x="3117" y="3757"/>
                </a:lnTo>
                <a:lnTo>
                  <a:pt x="3124" y="3758"/>
                </a:lnTo>
                <a:lnTo>
                  <a:pt x="3131" y="3760"/>
                </a:lnTo>
                <a:lnTo>
                  <a:pt x="3139" y="3760"/>
                </a:lnTo>
                <a:lnTo>
                  <a:pt x="3141" y="3755"/>
                </a:lnTo>
                <a:lnTo>
                  <a:pt x="3143" y="3753"/>
                </a:lnTo>
                <a:lnTo>
                  <a:pt x="3146" y="3753"/>
                </a:lnTo>
                <a:lnTo>
                  <a:pt x="3153" y="3753"/>
                </a:lnTo>
                <a:lnTo>
                  <a:pt x="3154" y="3748"/>
                </a:lnTo>
                <a:lnTo>
                  <a:pt x="3154" y="3745"/>
                </a:lnTo>
                <a:lnTo>
                  <a:pt x="3153" y="3743"/>
                </a:lnTo>
                <a:lnTo>
                  <a:pt x="3151" y="3741"/>
                </a:lnTo>
                <a:lnTo>
                  <a:pt x="3146" y="3740"/>
                </a:lnTo>
                <a:lnTo>
                  <a:pt x="3139" y="3740"/>
                </a:lnTo>
                <a:lnTo>
                  <a:pt x="3132" y="3740"/>
                </a:lnTo>
                <a:lnTo>
                  <a:pt x="3127" y="3738"/>
                </a:lnTo>
                <a:lnTo>
                  <a:pt x="3125" y="3736"/>
                </a:lnTo>
                <a:lnTo>
                  <a:pt x="3124" y="3734"/>
                </a:lnTo>
                <a:lnTo>
                  <a:pt x="3124" y="3731"/>
                </a:lnTo>
                <a:lnTo>
                  <a:pt x="3125" y="3726"/>
                </a:lnTo>
                <a:lnTo>
                  <a:pt x="3124" y="3719"/>
                </a:lnTo>
                <a:lnTo>
                  <a:pt x="3125" y="3716"/>
                </a:lnTo>
                <a:lnTo>
                  <a:pt x="3127" y="3712"/>
                </a:lnTo>
                <a:lnTo>
                  <a:pt x="3132" y="3712"/>
                </a:lnTo>
                <a:lnTo>
                  <a:pt x="3143" y="3712"/>
                </a:lnTo>
                <a:lnTo>
                  <a:pt x="3153" y="3712"/>
                </a:lnTo>
                <a:lnTo>
                  <a:pt x="3156" y="3714"/>
                </a:lnTo>
                <a:lnTo>
                  <a:pt x="3160" y="3716"/>
                </a:lnTo>
                <a:lnTo>
                  <a:pt x="3165" y="3721"/>
                </a:lnTo>
                <a:lnTo>
                  <a:pt x="3166" y="3724"/>
                </a:lnTo>
                <a:lnTo>
                  <a:pt x="3170" y="3726"/>
                </a:lnTo>
                <a:lnTo>
                  <a:pt x="3173" y="3728"/>
                </a:lnTo>
                <a:lnTo>
                  <a:pt x="3180" y="3726"/>
                </a:lnTo>
                <a:lnTo>
                  <a:pt x="3185" y="3726"/>
                </a:lnTo>
                <a:lnTo>
                  <a:pt x="3187" y="3723"/>
                </a:lnTo>
                <a:lnTo>
                  <a:pt x="3187" y="3712"/>
                </a:lnTo>
                <a:lnTo>
                  <a:pt x="3187" y="3709"/>
                </a:lnTo>
                <a:lnTo>
                  <a:pt x="3189" y="3706"/>
                </a:lnTo>
                <a:lnTo>
                  <a:pt x="3194" y="3704"/>
                </a:lnTo>
                <a:lnTo>
                  <a:pt x="3201" y="3706"/>
                </a:lnTo>
                <a:lnTo>
                  <a:pt x="3202" y="3700"/>
                </a:lnTo>
                <a:lnTo>
                  <a:pt x="3204" y="3699"/>
                </a:lnTo>
                <a:lnTo>
                  <a:pt x="3207" y="3699"/>
                </a:lnTo>
                <a:lnTo>
                  <a:pt x="3235" y="3699"/>
                </a:lnTo>
                <a:lnTo>
                  <a:pt x="3247" y="3697"/>
                </a:lnTo>
                <a:lnTo>
                  <a:pt x="3252" y="3695"/>
                </a:lnTo>
                <a:lnTo>
                  <a:pt x="3255" y="3692"/>
                </a:lnTo>
                <a:lnTo>
                  <a:pt x="3267" y="3692"/>
                </a:lnTo>
                <a:lnTo>
                  <a:pt x="3279" y="3692"/>
                </a:lnTo>
                <a:lnTo>
                  <a:pt x="3289" y="3690"/>
                </a:lnTo>
                <a:lnTo>
                  <a:pt x="3296" y="3685"/>
                </a:lnTo>
                <a:lnTo>
                  <a:pt x="3298" y="3680"/>
                </a:lnTo>
                <a:lnTo>
                  <a:pt x="3299" y="3678"/>
                </a:lnTo>
                <a:lnTo>
                  <a:pt x="3303" y="3678"/>
                </a:lnTo>
                <a:lnTo>
                  <a:pt x="3298" y="3670"/>
                </a:lnTo>
                <a:lnTo>
                  <a:pt x="3296" y="3665"/>
                </a:lnTo>
                <a:lnTo>
                  <a:pt x="3296" y="3658"/>
                </a:lnTo>
                <a:lnTo>
                  <a:pt x="3303" y="3654"/>
                </a:lnTo>
                <a:lnTo>
                  <a:pt x="3310" y="3651"/>
                </a:lnTo>
                <a:lnTo>
                  <a:pt x="3308" y="3648"/>
                </a:lnTo>
                <a:lnTo>
                  <a:pt x="3306" y="3644"/>
                </a:lnTo>
                <a:lnTo>
                  <a:pt x="3303" y="3641"/>
                </a:lnTo>
                <a:lnTo>
                  <a:pt x="3303" y="3637"/>
                </a:lnTo>
                <a:lnTo>
                  <a:pt x="3298" y="3636"/>
                </a:lnTo>
                <a:lnTo>
                  <a:pt x="3296" y="3634"/>
                </a:lnTo>
                <a:lnTo>
                  <a:pt x="3296" y="3630"/>
                </a:lnTo>
                <a:lnTo>
                  <a:pt x="3296" y="3625"/>
                </a:lnTo>
                <a:lnTo>
                  <a:pt x="3298" y="3622"/>
                </a:lnTo>
                <a:lnTo>
                  <a:pt x="3301" y="3620"/>
                </a:lnTo>
                <a:lnTo>
                  <a:pt x="3305" y="3619"/>
                </a:lnTo>
                <a:lnTo>
                  <a:pt x="3313" y="3617"/>
                </a:lnTo>
                <a:lnTo>
                  <a:pt x="3315" y="3613"/>
                </a:lnTo>
                <a:lnTo>
                  <a:pt x="3316" y="3610"/>
                </a:lnTo>
                <a:lnTo>
                  <a:pt x="3318" y="3605"/>
                </a:lnTo>
                <a:lnTo>
                  <a:pt x="3320" y="3603"/>
                </a:lnTo>
                <a:lnTo>
                  <a:pt x="3323" y="3603"/>
                </a:lnTo>
                <a:lnTo>
                  <a:pt x="3323" y="3596"/>
                </a:lnTo>
                <a:lnTo>
                  <a:pt x="3323" y="3593"/>
                </a:lnTo>
                <a:lnTo>
                  <a:pt x="3327" y="3591"/>
                </a:lnTo>
                <a:lnTo>
                  <a:pt x="3328" y="3593"/>
                </a:lnTo>
                <a:lnTo>
                  <a:pt x="3330" y="3596"/>
                </a:lnTo>
                <a:lnTo>
                  <a:pt x="3347" y="3596"/>
                </a:lnTo>
                <a:lnTo>
                  <a:pt x="3361" y="3595"/>
                </a:lnTo>
                <a:lnTo>
                  <a:pt x="3373" y="3590"/>
                </a:lnTo>
                <a:lnTo>
                  <a:pt x="3381" y="3583"/>
                </a:lnTo>
                <a:lnTo>
                  <a:pt x="3388" y="3574"/>
                </a:lnTo>
                <a:lnTo>
                  <a:pt x="3395" y="3564"/>
                </a:lnTo>
                <a:lnTo>
                  <a:pt x="3405" y="3542"/>
                </a:lnTo>
                <a:lnTo>
                  <a:pt x="3439" y="3542"/>
                </a:lnTo>
                <a:lnTo>
                  <a:pt x="3441" y="3542"/>
                </a:lnTo>
                <a:lnTo>
                  <a:pt x="3443" y="3540"/>
                </a:lnTo>
                <a:lnTo>
                  <a:pt x="3445" y="3537"/>
                </a:lnTo>
                <a:lnTo>
                  <a:pt x="3445" y="3532"/>
                </a:lnTo>
                <a:lnTo>
                  <a:pt x="3446" y="3528"/>
                </a:lnTo>
                <a:lnTo>
                  <a:pt x="3450" y="3528"/>
                </a:lnTo>
                <a:lnTo>
                  <a:pt x="3453" y="3528"/>
                </a:lnTo>
                <a:lnTo>
                  <a:pt x="3453" y="3525"/>
                </a:lnTo>
                <a:lnTo>
                  <a:pt x="3453" y="3521"/>
                </a:lnTo>
                <a:lnTo>
                  <a:pt x="3458" y="3513"/>
                </a:lnTo>
                <a:lnTo>
                  <a:pt x="3460" y="3508"/>
                </a:lnTo>
                <a:lnTo>
                  <a:pt x="3460" y="3501"/>
                </a:lnTo>
                <a:lnTo>
                  <a:pt x="3463" y="3501"/>
                </a:lnTo>
                <a:lnTo>
                  <a:pt x="3465" y="3499"/>
                </a:lnTo>
                <a:lnTo>
                  <a:pt x="3467" y="3494"/>
                </a:lnTo>
                <a:lnTo>
                  <a:pt x="3474" y="3496"/>
                </a:lnTo>
                <a:lnTo>
                  <a:pt x="3479" y="3494"/>
                </a:lnTo>
                <a:lnTo>
                  <a:pt x="3484" y="3492"/>
                </a:lnTo>
                <a:lnTo>
                  <a:pt x="3487" y="3491"/>
                </a:lnTo>
                <a:lnTo>
                  <a:pt x="3492" y="3484"/>
                </a:lnTo>
                <a:lnTo>
                  <a:pt x="3496" y="3482"/>
                </a:lnTo>
                <a:lnTo>
                  <a:pt x="3501" y="3480"/>
                </a:lnTo>
                <a:lnTo>
                  <a:pt x="3509" y="3479"/>
                </a:lnTo>
                <a:lnTo>
                  <a:pt x="3518" y="3477"/>
                </a:lnTo>
                <a:lnTo>
                  <a:pt x="3523" y="3472"/>
                </a:lnTo>
                <a:lnTo>
                  <a:pt x="3528" y="3467"/>
                </a:lnTo>
                <a:lnTo>
                  <a:pt x="3532" y="3467"/>
                </a:lnTo>
                <a:lnTo>
                  <a:pt x="3538" y="3467"/>
                </a:lnTo>
                <a:lnTo>
                  <a:pt x="3549" y="3467"/>
                </a:lnTo>
                <a:lnTo>
                  <a:pt x="3554" y="3468"/>
                </a:lnTo>
                <a:lnTo>
                  <a:pt x="3559" y="3467"/>
                </a:lnTo>
                <a:lnTo>
                  <a:pt x="3562" y="3465"/>
                </a:lnTo>
                <a:lnTo>
                  <a:pt x="3562" y="3460"/>
                </a:lnTo>
                <a:lnTo>
                  <a:pt x="3566" y="3451"/>
                </a:lnTo>
                <a:lnTo>
                  <a:pt x="3567" y="3441"/>
                </a:lnTo>
                <a:lnTo>
                  <a:pt x="3569" y="3421"/>
                </a:lnTo>
                <a:lnTo>
                  <a:pt x="3569" y="3378"/>
                </a:lnTo>
                <a:lnTo>
                  <a:pt x="3574" y="3376"/>
                </a:lnTo>
                <a:lnTo>
                  <a:pt x="3576" y="3371"/>
                </a:lnTo>
                <a:lnTo>
                  <a:pt x="3576" y="3364"/>
                </a:lnTo>
                <a:lnTo>
                  <a:pt x="3576" y="3357"/>
                </a:lnTo>
                <a:lnTo>
                  <a:pt x="3584" y="3352"/>
                </a:lnTo>
                <a:lnTo>
                  <a:pt x="3591" y="3345"/>
                </a:lnTo>
                <a:lnTo>
                  <a:pt x="3598" y="3339"/>
                </a:lnTo>
                <a:lnTo>
                  <a:pt x="3603" y="3330"/>
                </a:lnTo>
                <a:lnTo>
                  <a:pt x="3608" y="3328"/>
                </a:lnTo>
                <a:lnTo>
                  <a:pt x="3612" y="3327"/>
                </a:lnTo>
                <a:lnTo>
                  <a:pt x="3615" y="3322"/>
                </a:lnTo>
                <a:lnTo>
                  <a:pt x="3617" y="3317"/>
                </a:lnTo>
                <a:lnTo>
                  <a:pt x="3617" y="3303"/>
                </a:lnTo>
                <a:lnTo>
                  <a:pt x="3617" y="3289"/>
                </a:lnTo>
                <a:lnTo>
                  <a:pt x="3608" y="3284"/>
                </a:lnTo>
                <a:lnTo>
                  <a:pt x="3603" y="3282"/>
                </a:lnTo>
                <a:lnTo>
                  <a:pt x="3596" y="3282"/>
                </a:lnTo>
                <a:lnTo>
                  <a:pt x="3583" y="3284"/>
                </a:lnTo>
                <a:lnTo>
                  <a:pt x="3572" y="3289"/>
                </a:lnTo>
                <a:lnTo>
                  <a:pt x="3561" y="3294"/>
                </a:lnTo>
                <a:lnTo>
                  <a:pt x="3549" y="3296"/>
                </a:lnTo>
                <a:lnTo>
                  <a:pt x="3537" y="3296"/>
                </a:lnTo>
                <a:lnTo>
                  <a:pt x="3526" y="3294"/>
                </a:lnTo>
                <a:lnTo>
                  <a:pt x="3508" y="3289"/>
                </a:lnTo>
                <a:lnTo>
                  <a:pt x="3491" y="3286"/>
                </a:lnTo>
                <a:lnTo>
                  <a:pt x="3484" y="3282"/>
                </a:lnTo>
                <a:lnTo>
                  <a:pt x="3482" y="3279"/>
                </a:lnTo>
                <a:lnTo>
                  <a:pt x="3480" y="3276"/>
                </a:lnTo>
                <a:lnTo>
                  <a:pt x="3446" y="3276"/>
                </a:lnTo>
                <a:lnTo>
                  <a:pt x="3443" y="3269"/>
                </a:lnTo>
                <a:lnTo>
                  <a:pt x="3438" y="3264"/>
                </a:lnTo>
                <a:lnTo>
                  <a:pt x="3433" y="3259"/>
                </a:lnTo>
                <a:lnTo>
                  <a:pt x="3426" y="3255"/>
                </a:lnTo>
                <a:lnTo>
                  <a:pt x="3422" y="3250"/>
                </a:lnTo>
                <a:lnTo>
                  <a:pt x="3421" y="3243"/>
                </a:lnTo>
                <a:lnTo>
                  <a:pt x="3417" y="3238"/>
                </a:lnTo>
                <a:lnTo>
                  <a:pt x="3416" y="3236"/>
                </a:lnTo>
                <a:lnTo>
                  <a:pt x="3412" y="3235"/>
                </a:lnTo>
                <a:lnTo>
                  <a:pt x="3410" y="3231"/>
                </a:lnTo>
                <a:lnTo>
                  <a:pt x="3409" y="3228"/>
                </a:lnTo>
                <a:lnTo>
                  <a:pt x="3407" y="3224"/>
                </a:lnTo>
                <a:lnTo>
                  <a:pt x="3405" y="3221"/>
                </a:lnTo>
                <a:lnTo>
                  <a:pt x="3398" y="3218"/>
                </a:lnTo>
                <a:lnTo>
                  <a:pt x="3395" y="3216"/>
                </a:lnTo>
                <a:lnTo>
                  <a:pt x="3392" y="3214"/>
                </a:lnTo>
                <a:lnTo>
                  <a:pt x="3388" y="3207"/>
                </a:lnTo>
                <a:lnTo>
                  <a:pt x="3388" y="3201"/>
                </a:lnTo>
                <a:lnTo>
                  <a:pt x="3386" y="3199"/>
                </a:lnTo>
                <a:lnTo>
                  <a:pt x="3385" y="3195"/>
                </a:lnTo>
                <a:lnTo>
                  <a:pt x="3381" y="3194"/>
                </a:lnTo>
                <a:lnTo>
                  <a:pt x="3378" y="3194"/>
                </a:lnTo>
                <a:lnTo>
                  <a:pt x="3378" y="3185"/>
                </a:lnTo>
                <a:lnTo>
                  <a:pt x="3376" y="3178"/>
                </a:lnTo>
                <a:lnTo>
                  <a:pt x="3373" y="3173"/>
                </a:lnTo>
                <a:lnTo>
                  <a:pt x="3371" y="3166"/>
                </a:lnTo>
                <a:lnTo>
                  <a:pt x="3369" y="3160"/>
                </a:lnTo>
                <a:lnTo>
                  <a:pt x="3369" y="3153"/>
                </a:lnTo>
                <a:lnTo>
                  <a:pt x="3373" y="3144"/>
                </a:lnTo>
                <a:lnTo>
                  <a:pt x="3376" y="3136"/>
                </a:lnTo>
                <a:lnTo>
                  <a:pt x="3378" y="3131"/>
                </a:lnTo>
                <a:lnTo>
                  <a:pt x="3378" y="3126"/>
                </a:lnTo>
                <a:lnTo>
                  <a:pt x="3378" y="3117"/>
                </a:lnTo>
                <a:lnTo>
                  <a:pt x="3376" y="3110"/>
                </a:lnTo>
                <a:lnTo>
                  <a:pt x="3373" y="3097"/>
                </a:lnTo>
                <a:lnTo>
                  <a:pt x="3368" y="3085"/>
                </a:lnTo>
                <a:lnTo>
                  <a:pt x="3364" y="3078"/>
                </a:lnTo>
                <a:lnTo>
                  <a:pt x="3364" y="3071"/>
                </a:lnTo>
                <a:lnTo>
                  <a:pt x="3368" y="3069"/>
                </a:lnTo>
                <a:lnTo>
                  <a:pt x="3369" y="3066"/>
                </a:lnTo>
                <a:lnTo>
                  <a:pt x="3371" y="3057"/>
                </a:lnTo>
                <a:lnTo>
                  <a:pt x="3375" y="3057"/>
                </a:lnTo>
                <a:lnTo>
                  <a:pt x="3376" y="3056"/>
                </a:lnTo>
                <a:lnTo>
                  <a:pt x="3378" y="3051"/>
                </a:lnTo>
                <a:lnTo>
                  <a:pt x="3392" y="3040"/>
                </a:lnTo>
                <a:lnTo>
                  <a:pt x="3404" y="3028"/>
                </a:lnTo>
                <a:lnTo>
                  <a:pt x="3416" y="3016"/>
                </a:lnTo>
                <a:lnTo>
                  <a:pt x="3426" y="3003"/>
                </a:lnTo>
                <a:lnTo>
                  <a:pt x="3428" y="2996"/>
                </a:lnTo>
                <a:lnTo>
                  <a:pt x="3426" y="2991"/>
                </a:lnTo>
                <a:lnTo>
                  <a:pt x="3424" y="2984"/>
                </a:lnTo>
                <a:lnTo>
                  <a:pt x="3419" y="2979"/>
                </a:lnTo>
                <a:lnTo>
                  <a:pt x="3419" y="2974"/>
                </a:lnTo>
                <a:lnTo>
                  <a:pt x="3419" y="2969"/>
                </a:lnTo>
                <a:lnTo>
                  <a:pt x="3412" y="2958"/>
                </a:lnTo>
                <a:lnTo>
                  <a:pt x="3404" y="2950"/>
                </a:lnTo>
                <a:lnTo>
                  <a:pt x="3393" y="2943"/>
                </a:lnTo>
                <a:lnTo>
                  <a:pt x="3383" y="2936"/>
                </a:lnTo>
                <a:lnTo>
                  <a:pt x="3359" y="2926"/>
                </a:lnTo>
                <a:lnTo>
                  <a:pt x="3337" y="2914"/>
                </a:lnTo>
                <a:lnTo>
                  <a:pt x="3335" y="2907"/>
                </a:lnTo>
                <a:lnTo>
                  <a:pt x="3335" y="2900"/>
                </a:lnTo>
                <a:lnTo>
                  <a:pt x="3339" y="2892"/>
                </a:lnTo>
                <a:lnTo>
                  <a:pt x="3342" y="2883"/>
                </a:lnTo>
                <a:lnTo>
                  <a:pt x="3344" y="2878"/>
                </a:lnTo>
                <a:lnTo>
                  <a:pt x="3344" y="2873"/>
                </a:lnTo>
                <a:lnTo>
                  <a:pt x="3337" y="2859"/>
                </a:lnTo>
                <a:lnTo>
                  <a:pt x="3330" y="2846"/>
                </a:lnTo>
                <a:lnTo>
                  <a:pt x="3323" y="2842"/>
                </a:lnTo>
                <a:lnTo>
                  <a:pt x="3318" y="2837"/>
                </a:lnTo>
                <a:lnTo>
                  <a:pt x="3316" y="2829"/>
                </a:lnTo>
                <a:lnTo>
                  <a:pt x="3316" y="2818"/>
                </a:lnTo>
                <a:lnTo>
                  <a:pt x="3315" y="2812"/>
                </a:lnTo>
                <a:lnTo>
                  <a:pt x="3315" y="2808"/>
                </a:lnTo>
                <a:lnTo>
                  <a:pt x="3318" y="2806"/>
                </a:lnTo>
                <a:lnTo>
                  <a:pt x="3323" y="2805"/>
                </a:lnTo>
                <a:lnTo>
                  <a:pt x="3334" y="2805"/>
                </a:lnTo>
                <a:lnTo>
                  <a:pt x="3337" y="2803"/>
                </a:lnTo>
                <a:lnTo>
                  <a:pt x="3337" y="2798"/>
                </a:lnTo>
                <a:lnTo>
                  <a:pt x="3351" y="2791"/>
                </a:lnTo>
                <a:lnTo>
                  <a:pt x="3364" y="2784"/>
                </a:lnTo>
                <a:lnTo>
                  <a:pt x="3373" y="2784"/>
                </a:lnTo>
                <a:lnTo>
                  <a:pt x="3378" y="2788"/>
                </a:lnTo>
                <a:lnTo>
                  <a:pt x="3383" y="2789"/>
                </a:lnTo>
                <a:lnTo>
                  <a:pt x="3392" y="2791"/>
                </a:lnTo>
                <a:lnTo>
                  <a:pt x="3393" y="2786"/>
                </a:lnTo>
                <a:lnTo>
                  <a:pt x="3397" y="2783"/>
                </a:lnTo>
                <a:lnTo>
                  <a:pt x="3402" y="2781"/>
                </a:lnTo>
                <a:lnTo>
                  <a:pt x="3407" y="2781"/>
                </a:lnTo>
                <a:lnTo>
                  <a:pt x="3419" y="2777"/>
                </a:lnTo>
                <a:lnTo>
                  <a:pt x="3422" y="2774"/>
                </a:lnTo>
                <a:lnTo>
                  <a:pt x="3426" y="2771"/>
                </a:lnTo>
                <a:lnTo>
                  <a:pt x="3434" y="2771"/>
                </a:lnTo>
                <a:lnTo>
                  <a:pt x="3441" y="2771"/>
                </a:lnTo>
                <a:lnTo>
                  <a:pt x="3446" y="2767"/>
                </a:lnTo>
                <a:lnTo>
                  <a:pt x="3451" y="2766"/>
                </a:lnTo>
                <a:lnTo>
                  <a:pt x="3460" y="2759"/>
                </a:lnTo>
                <a:lnTo>
                  <a:pt x="3467" y="2757"/>
                </a:lnTo>
                <a:lnTo>
                  <a:pt x="3474" y="2757"/>
                </a:lnTo>
                <a:lnTo>
                  <a:pt x="3474" y="2752"/>
                </a:lnTo>
                <a:lnTo>
                  <a:pt x="3474" y="2747"/>
                </a:lnTo>
                <a:lnTo>
                  <a:pt x="3468" y="2742"/>
                </a:lnTo>
                <a:lnTo>
                  <a:pt x="3465" y="2735"/>
                </a:lnTo>
                <a:lnTo>
                  <a:pt x="3465" y="2730"/>
                </a:lnTo>
                <a:lnTo>
                  <a:pt x="3467" y="2723"/>
                </a:lnTo>
                <a:lnTo>
                  <a:pt x="3467" y="2719"/>
                </a:lnTo>
                <a:lnTo>
                  <a:pt x="3470" y="2716"/>
                </a:lnTo>
                <a:lnTo>
                  <a:pt x="3472" y="2713"/>
                </a:lnTo>
                <a:lnTo>
                  <a:pt x="3474" y="2709"/>
                </a:lnTo>
                <a:lnTo>
                  <a:pt x="3477" y="2709"/>
                </a:lnTo>
                <a:lnTo>
                  <a:pt x="3479" y="2708"/>
                </a:lnTo>
                <a:lnTo>
                  <a:pt x="3480" y="2702"/>
                </a:lnTo>
                <a:lnTo>
                  <a:pt x="3484" y="2699"/>
                </a:lnTo>
                <a:lnTo>
                  <a:pt x="3486" y="2697"/>
                </a:lnTo>
                <a:lnTo>
                  <a:pt x="3487" y="2696"/>
                </a:lnTo>
                <a:lnTo>
                  <a:pt x="3487" y="2689"/>
                </a:lnTo>
                <a:lnTo>
                  <a:pt x="3486" y="2684"/>
                </a:lnTo>
                <a:lnTo>
                  <a:pt x="3484" y="2680"/>
                </a:lnTo>
                <a:lnTo>
                  <a:pt x="3477" y="2675"/>
                </a:lnTo>
                <a:lnTo>
                  <a:pt x="3470" y="2670"/>
                </a:lnTo>
                <a:lnTo>
                  <a:pt x="3468" y="2667"/>
                </a:lnTo>
                <a:lnTo>
                  <a:pt x="3467" y="2662"/>
                </a:lnTo>
                <a:lnTo>
                  <a:pt x="3462" y="2660"/>
                </a:lnTo>
                <a:lnTo>
                  <a:pt x="3460" y="2658"/>
                </a:lnTo>
                <a:lnTo>
                  <a:pt x="3460" y="2655"/>
                </a:lnTo>
                <a:lnTo>
                  <a:pt x="3455" y="2651"/>
                </a:lnTo>
                <a:lnTo>
                  <a:pt x="3450" y="2648"/>
                </a:lnTo>
                <a:lnTo>
                  <a:pt x="3446" y="2643"/>
                </a:lnTo>
                <a:lnTo>
                  <a:pt x="3446" y="2634"/>
                </a:lnTo>
                <a:lnTo>
                  <a:pt x="3439" y="2631"/>
                </a:lnTo>
                <a:lnTo>
                  <a:pt x="3434" y="2626"/>
                </a:lnTo>
                <a:lnTo>
                  <a:pt x="3429" y="2621"/>
                </a:lnTo>
                <a:lnTo>
                  <a:pt x="3426" y="2614"/>
                </a:lnTo>
                <a:lnTo>
                  <a:pt x="3426" y="2593"/>
                </a:lnTo>
                <a:lnTo>
                  <a:pt x="3421" y="2592"/>
                </a:lnTo>
                <a:lnTo>
                  <a:pt x="3416" y="2588"/>
                </a:lnTo>
                <a:lnTo>
                  <a:pt x="3409" y="2580"/>
                </a:lnTo>
                <a:lnTo>
                  <a:pt x="3404" y="2569"/>
                </a:lnTo>
                <a:lnTo>
                  <a:pt x="3398" y="2559"/>
                </a:lnTo>
                <a:lnTo>
                  <a:pt x="3393" y="2558"/>
                </a:lnTo>
                <a:lnTo>
                  <a:pt x="3390" y="2556"/>
                </a:lnTo>
                <a:lnTo>
                  <a:pt x="3386" y="2556"/>
                </a:lnTo>
                <a:lnTo>
                  <a:pt x="3385" y="2559"/>
                </a:lnTo>
                <a:lnTo>
                  <a:pt x="3378" y="2561"/>
                </a:lnTo>
                <a:lnTo>
                  <a:pt x="3373" y="2564"/>
                </a:lnTo>
                <a:lnTo>
                  <a:pt x="3371" y="2564"/>
                </a:lnTo>
                <a:lnTo>
                  <a:pt x="3368" y="2564"/>
                </a:lnTo>
                <a:lnTo>
                  <a:pt x="3366" y="2563"/>
                </a:lnTo>
                <a:lnTo>
                  <a:pt x="3364" y="2559"/>
                </a:lnTo>
                <a:lnTo>
                  <a:pt x="3364" y="2552"/>
                </a:lnTo>
                <a:lnTo>
                  <a:pt x="3364" y="2546"/>
                </a:lnTo>
                <a:lnTo>
                  <a:pt x="3368" y="2537"/>
                </a:lnTo>
                <a:lnTo>
                  <a:pt x="3371" y="2525"/>
                </a:lnTo>
                <a:lnTo>
                  <a:pt x="3373" y="2520"/>
                </a:lnTo>
                <a:lnTo>
                  <a:pt x="3371" y="2511"/>
                </a:lnTo>
                <a:lnTo>
                  <a:pt x="3376" y="2510"/>
                </a:lnTo>
                <a:lnTo>
                  <a:pt x="3380" y="2506"/>
                </a:lnTo>
                <a:lnTo>
                  <a:pt x="3385" y="2498"/>
                </a:lnTo>
                <a:lnTo>
                  <a:pt x="3390" y="2496"/>
                </a:lnTo>
                <a:lnTo>
                  <a:pt x="3392" y="2494"/>
                </a:lnTo>
                <a:lnTo>
                  <a:pt x="3392" y="2491"/>
                </a:lnTo>
                <a:lnTo>
                  <a:pt x="3400" y="2489"/>
                </a:lnTo>
                <a:lnTo>
                  <a:pt x="3404" y="2488"/>
                </a:lnTo>
                <a:lnTo>
                  <a:pt x="3405" y="2484"/>
                </a:lnTo>
                <a:lnTo>
                  <a:pt x="3412" y="2482"/>
                </a:lnTo>
                <a:lnTo>
                  <a:pt x="3419" y="2481"/>
                </a:lnTo>
                <a:lnTo>
                  <a:pt x="3431" y="2476"/>
                </a:lnTo>
                <a:lnTo>
                  <a:pt x="3441" y="2469"/>
                </a:lnTo>
                <a:lnTo>
                  <a:pt x="3453" y="2464"/>
                </a:lnTo>
                <a:lnTo>
                  <a:pt x="3487" y="2464"/>
                </a:lnTo>
                <a:lnTo>
                  <a:pt x="3487" y="2457"/>
                </a:lnTo>
                <a:lnTo>
                  <a:pt x="3487" y="2453"/>
                </a:lnTo>
                <a:lnTo>
                  <a:pt x="3489" y="2448"/>
                </a:lnTo>
                <a:lnTo>
                  <a:pt x="3489" y="2447"/>
                </a:lnTo>
                <a:lnTo>
                  <a:pt x="3487" y="2443"/>
                </a:lnTo>
                <a:lnTo>
                  <a:pt x="3487" y="2440"/>
                </a:lnTo>
                <a:lnTo>
                  <a:pt x="3487" y="2436"/>
                </a:lnTo>
                <a:lnTo>
                  <a:pt x="3487" y="2435"/>
                </a:lnTo>
                <a:lnTo>
                  <a:pt x="3486" y="2430"/>
                </a:lnTo>
                <a:lnTo>
                  <a:pt x="3486" y="2428"/>
                </a:lnTo>
                <a:lnTo>
                  <a:pt x="3484" y="2424"/>
                </a:lnTo>
                <a:lnTo>
                  <a:pt x="3484" y="2423"/>
                </a:lnTo>
                <a:lnTo>
                  <a:pt x="3482" y="2419"/>
                </a:lnTo>
                <a:lnTo>
                  <a:pt x="3482" y="2418"/>
                </a:lnTo>
                <a:lnTo>
                  <a:pt x="3479" y="2412"/>
                </a:lnTo>
                <a:lnTo>
                  <a:pt x="3467" y="2389"/>
                </a:lnTo>
                <a:lnTo>
                  <a:pt x="3463" y="2387"/>
                </a:lnTo>
                <a:lnTo>
                  <a:pt x="3462" y="2383"/>
                </a:lnTo>
                <a:lnTo>
                  <a:pt x="3460" y="2380"/>
                </a:lnTo>
                <a:lnTo>
                  <a:pt x="3460" y="2375"/>
                </a:lnTo>
                <a:lnTo>
                  <a:pt x="3455" y="2373"/>
                </a:lnTo>
                <a:lnTo>
                  <a:pt x="3451" y="2370"/>
                </a:lnTo>
                <a:lnTo>
                  <a:pt x="3446" y="2361"/>
                </a:lnTo>
                <a:lnTo>
                  <a:pt x="3443" y="2361"/>
                </a:lnTo>
                <a:lnTo>
                  <a:pt x="3441" y="2360"/>
                </a:lnTo>
                <a:lnTo>
                  <a:pt x="3439" y="2354"/>
                </a:lnTo>
                <a:lnTo>
                  <a:pt x="3436" y="2351"/>
                </a:lnTo>
                <a:lnTo>
                  <a:pt x="3434" y="2349"/>
                </a:lnTo>
                <a:lnTo>
                  <a:pt x="3433" y="2348"/>
                </a:lnTo>
                <a:lnTo>
                  <a:pt x="3428" y="2346"/>
                </a:lnTo>
                <a:lnTo>
                  <a:pt x="3424" y="2342"/>
                </a:lnTo>
                <a:lnTo>
                  <a:pt x="3419" y="2334"/>
                </a:lnTo>
                <a:lnTo>
                  <a:pt x="3424" y="2324"/>
                </a:lnTo>
                <a:lnTo>
                  <a:pt x="3426" y="2313"/>
                </a:lnTo>
                <a:lnTo>
                  <a:pt x="3426" y="2303"/>
                </a:lnTo>
                <a:lnTo>
                  <a:pt x="3424" y="2291"/>
                </a:lnTo>
                <a:lnTo>
                  <a:pt x="3421" y="2269"/>
                </a:lnTo>
                <a:lnTo>
                  <a:pt x="3419" y="2257"/>
                </a:lnTo>
                <a:lnTo>
                  <a:pt x="3419" y="2245"/>
                </a:lnTo>
                <a:lnTo>
                  <a:pt x="3412" y="2245"/>
                </a:lnTo>
                <a:lnTo>
                  <a:pt x="3409" y="2242"/>
                </a:lnTo>
                <a:lnTo>
                  <a:pt x="3405" y="2238"/>
                </a:lnTo>
                <a:lnTo>
                  <a:pt x="3405" y="2232"/>
                </a:lnTo>
                <a:lnTo>
                  <a:pt x="3330" y="2232"/>
                </a:lnTo>
                <a:lnTo>
                  <a:pt x="3323" y="2232"/>
                </a:lnTo>
                <a:lnTo>
                  <a:pt x="3318" y="2235"/>
                </a:lnTo>
                <a:lnTo>
                  <a:pt x="3315" y="2237"/>
                </a:lnTo>
                <a:lnTo>
                  <a:pt x="3310" y="2238"/>
                </a:lnTo>
                <a:lnTo>
                  <a:pt x="3308" y="2240"/>
                </a:lnTo>
                <a:lnTo>
                  <a:pt x="3306" y="2242"/>
                </a:lnTo>
                <a:lnTo>
                  <a:pt x="3303" y="2245"/>
                </a:lnTo>
                <a:lnTo>
                  <a:pt x="3298" y="2247"/>
                </a:lnTo>
                <a:lnTo>
                  <a:pt x="3296" y="2249"/>
                </a:lnTo>
                <a:lnTo>
                  <a:pt x="3296" y="2252"/>
                </a:lnTo>
                <a:lnTo>
                  <a:pt x="3289" y="2254"/>
                </a:lnTo>
                <a:lnTo>
                  <a:pt x="3284" y="2254"/>
                </a:lnTo>
                <a:lnTo>
                  <a:pt x="3277" y="2250"/>
                </a:lnTo>
                <a:lnTo>
                  <a:pt x="3272" y="2245"/>
                </a:lnTo>
                <a:lnTo>
                  <a:pt x="3267" y="2245"/>
                </a:lnTo>
                <a:lnTo>
                  <a:pt x="3262" y="2245"/>
                </a:lnTo>
                <a:lnTo>
                  <a:pt x="3255" y="2249"/>
                </a:lnTo>
                <a:lnTo>
                  <a:pt x="3250" y="2252"/>
                </a:lnTo>
                <a:lnTo>
                  <a:pt x="3247" y="2257"/>
                </a:lnTo>
                <a:lnTo>
                  <a:pt x="3243" y="2264"/>
                </a:lnTo>
                <a:lnTo>
                  <a:pt x="3241" y="2273"/>
                </a:lnTo>
                <a:lnTo>
                  <a:pt x="3241" y="2281"/>
                </a:lnTo>
                <a:lnTo>
                  <a:pt x="3241" y="2300"/>
                </a:lnTo>
                <a:lnTo>
                  <a:pt x="3235" y="2300"/>
                </a:lnTo>
                <a:lnTo>
                  <a:pt x="3231" y="2303"/>
                </a:lnTo>
                <a:lnTo>
                  <a:pt x="3228" y="2307"/>
                </a:lnTo>
                <a:lnTo>
                  <a:pt x="3219" y="2312"/>
                </a:lnTo>
                <a:lnTo>
                  <a:pt x="3209" y="2315"/>
                </a:lnTo>
                <a:lnTo>
                  <a:pt x="3201" y="2320"/>
                </a:lnTo>
                <a:lnTo>
                  <a:pt x="3195" y="2322"/>
                </a:lnTo>
                <a:lnTo>
                  <a:pt x="3192" y="2324"/>
                </a:lnTo>
                <a:lnTo>
                  <a:pt x="3189" y="2324"/>
                </a:lnTo>
                <a:lnTo>
                  <a:pt x="3187" y="2320"/>
                </a:lnTo>
                <a:lnTo>
                  <a:pt x="3166" y="2320"/>
                </a:lnTo>
                <a:lnTo>
                  <a:pt x="3163" y="2317"/>
                </a:lnTo>
                <a:lnTo>
                  <a:pt x="3160" y="2313"/>
                </a:lnTo>
                <a:lnTo>
                  <a:pt x="3158" y="2308"/>
                </a:lnTo>
                <a:lnTo>
                  <a:pt x="3160" y="2303"/>
                </a:lnTo>
                <a:lnTo>
                  <a:pt x="3161" y="2300"/>
                </a:lnTo>
                <a:lnTo>
                  <a:pt x="3165" y="2298"/>
                </a:lnTo>
                <a:lnTo>
                  <a:pt x="3170" y="2293"/>
                </a:lnTo>
                <a:lnTo>
                  <a:pt x="3172" y="2291"/>
                </a:lnTo>
                <a:lnTo>
                  <a:pt x="3173" y="2286"/>
                </a:lnTo>
                <a:lnTo>
                  <a:pt x="3178" y="2288"/>
                </a:lnTo>
                <a:lnTo>
                  <a:pt x="3183" y="2286"/>
                </a:lnTo>
                <a:lnTo>
                  <a:pt x="3187" y="2284"/>
                </a:lnTo>
                <a:lnTo>
                  <a:pt x="3189" y="2281"/>
                </a:lnTo>
                <a:lnTo>
                  <a:pt x="3194" y="2276"/>
                </a:lnTo>
                <a:lnTo>
                  <a:pt x="3195" y="2274"/>
                </a:lnTo>
                <a:lnTo>
                  <a:pt x="3201" y="2273"/>
                </a:lnTo>
                <a:lnTo>
                  <a:pt x="3202" y="2257"/>
                </a:lnTo>
                <a:lnTo>
                  <a:pt x="3206" y="2244"/>
                </a:lnTo>
                <a:lnTo>
                  <a:pt x="3209" y="2230"/>
                </a:lnTo>
                <a:lnTo>
                  <a:pt x="3214" y="2218"/>
                </a:lnTo>
                <a:lnTo>
                  <a:pt x="3214" y="2213"/>
                </a:lnTo>
                <a:lnTo>
                  <a:pt x="3214" y="2208"/>
                </a:lnTo>
                <a:lnTo>
                  <a:pt x="3214" y="2203"/>
                </a:lnTo>
                <a:lnTo>
                  <a:pt x="3214" y="2197"/>
                </a:lnTo>
                <a:lnTo>
                  <a:pt x="3218" y="2197"/>
                </a:lnTo>
                <a:lnTo>
                  <a:pt x="3221" y="2197"/>
                </a:lnTo>
                <a:lnTo>
                  <a:pt x="3223" y="2194"/>
                </a:lnTo>
                <a:lnTo>
                  <a:pt x="3223" y="2189"/>
                </a:lnTo>
                <a:lnTo>
                  <a:pt x="3224" y="2186"/>
                </a:lnTo>
                <a:lnTo>
                  <a:pt x="3224" y="2184"/>
                </a:lnTo>
                <a:lnTo>
                  <a:pt x="3228" y="2184"/>
                </a:lnTo>
                <a:lnTo>
                  <a:pt x="3228" y="2143"/>
                </a:lnTo>
                <a:lnTo>
                  <a:pt x="3238" y="2136"/>
                </a:lnTo>
                <a:lnTo>
                  <a:pt x="3247" y="2129"/>
                </a:lnTo>
                <a:lnTo>
                  <a:pt x="3262" y="2112"/>
                </a:lnTo>
                <a:lnTo>
                  <a:pt x="3277" y="2095"/>
                </a:lnTo>
                <a:lnTo>
                  <a:pt x="3286" y="2088"/>
                </a:lnTo>
                <a:lnTo>
                  <a:pt x="3296" y="2082"/>
                </a:lnTo>
                <a:lnTo>
                  <a:pt x="3316" y="2068"/>
                </a:lnTo>
                <a:lnTo>
                  <a:pt x="3337" y="2054"/>
                </a:lnTo>
                <a:lnTo>
                  <a:pt x="3337" y="1986"/>
                </a:lnTo>
                <a:lnTo>
                  <a:pt x="3340" y="1986"/>
                </a:lnTo>
                <a:lnTo>
                  <a:pt x="3344" y="1983"/>
                </a:lnTo>
                <a:lnTo>
                  <a:pt x="3347" y="1981"/>
                </a:lnTo>
                <a:lnTo>
                  <a:pt x="3351" y="1979"/>
                </a:lnTo>
                <a:lnTo>
                  <a:pt x="3351" y="1976"/>
                </a:lnTo>
                <a:lnTo>
                  <a:pt x="3352" y="1974"/>
                </a:lnTo>
                <a:lnTo>
                  <a:pt x="3357" y="1972"/>
                </a:lnTo>
                <a:lnTo>
                  <a:pt x="3361" y="1969"/>
                </a:lnTo>
                <a:lnTo>
                  <a:pt x="3363" y="1967"/>
                </a:lnTo>
                <a:lnTo>
                  <a:pt x="3364" y="1966"/>
                </a:lnTo>
                <a:lnTo>
                  <a:pt x="3371" y="1966"/>
                </a:lnTo>
                <a:lnTo>
                  <a:pt x="3376" y="1964"/>
                </a:lnTo>
                <a:lnTo>
                  <a:pt x="3380" y="1960"/>
                </a:lnTo>
                <a:lnTo>
                  <a:pt x="3383" y="1957"/>
                </a:lnTo>
                <a:lnTo>
                  <a:pt x="3386" y="1954"/>
                </a:lnTo>
                <a:lnTo>
                  <a:pt x="3392" y="1952"/>
                </a:lnTo>
                <a:lnTo>
                  <a:pt x="3397" y="1950"/>
                </a:lnTo>
                <a:lnTo>
                  <a:pt x="3405" y="1952"/>
                </a:lnTo>
                <a:lnTo>
                  <a:pt x="3407" y="1947"/>
                </a:lnTo>
                <a:lnTo>
                  <a:pt x="3409" y="1943"/>
                </a:lnTo>
                <a:lnTo>
                  <a:pt x="3412" y="1938"/>
                </a:lnTo>
                <a:lnTo>
                  <a:pt x="3412" y="1931"/>
                </a:lnTo>
                <a:lnTo>
                  <a:pt x="3417" y="1928"/>
                </a:lnTo>
                <a:lnTo>
                  <a:pt x="3422" y="1925"/>
                </a:lnTo>
                <a:lnTo>
                  <a:pt x="3424" y="1920"/>
                </a:lnTo>
                <a:lnTo>
                  <a:pt x="3426" y="1911"/>
                </a:lnTo>
                <a:lnTo>
                  <a:pt x="3439" y="1901"/>
                </a:lnTo>
                <a:lnTo>
                  <a:pt x="3453" y="1887"/>
                </a:lnTo>
                <a:lnTo>
                  <a:pt x="3477" y="1861"/>
                </a:lnTo>
                <a:lnTo>
                  <a:pt x="3486" y="1855"/>
                </a:lnTo>
                <a:lnTo>
                  <a:pt x="3489" y="1851"/>
                </a:lnTo>
                <a:lnTo>
                  <a:pt x="3494" y="1846"/>
                </a:lnTo>
                <a:lnTo>
                  <a:pt x="3497" y="1843"/>
                </a:lnTo>
                <a:lnTo>
                  <a:pt x="3508" y="1836"/>
                </a:lnTo>
                <a:lnTo>
                  <a:pt x="3511" y="1836"/>
                </a:lnTo>
                <a:lnTo>
                  <a:pt x="3513" y="1834"/>
                </a:lnTo>
                <a:lnTo>
                  <a:pt x="3514" y="1829"/>
                </a:lnTo>
                <a:lnTo>
                  <a:pt x="3518" y="1829"/>
                </a:lnTo>
                <a:lnTo>
                  <a:pt x="3520" y="1827"/>
                </a:lnTo>
                <a:lnTo>
                  <a:pt x="3521" y="1822"/>
                </a:lnTo>
                <a:lnTo>
                  <a:pt x="3521" y="1817"/>
                </a:lnTo>
                <a:lnTo>
                  <a:pt x="3521" y="1812"/>
                </a:lnTo>
                <a:lnTo>
                  <a:pt x="3521" y="1807"/>
                </a:lnTo>
                <a:lnTo>
                  <a:pt x="3521" y="1802"/>
                </a:lnTo>
                <a:lnTo>
                  <a:pt x="3518" y="1797"/>
                </a:lnTo>
                <a:lnTo>
                  <a:pt x="3514" y="1791"/>
                </a:lnTo>
                <a:lnTo>
                  <a:pt x="3509" y="1788"/>
                </a:lnTo>
                <a:lnTo>
                  <a:pt x="3504" y="1786"/>
                </a:lnTo>
                <a:lnTo>
                  <a:pt x="3494" y="1783"/>
                </a:lnTo>
                <a:lnTo>
                  <a:pt x="3491" y="1779"/>
                </a:lnTo>
                <a:lnTo>
                  <a:pt x="3487" y="1774"/>
                </a:lnTo>
                <a:lnTo>
                  <a:pt x="3494" y="1774"/>
                </a:lnTo>
                <a:lnTo>
                  <a:pt x="3497" y="1774"/>
                </a:lnTo>
                <a:lnTo>
                  <a:pt x="3499" y="1773"/>
                </a:lnTo>
                <a:lnTo>
                  <a:pt x="3501" y="1768"/>
                </a:lnTo>
                <a:lnTo>
                  <a:pt x="3503" y="1762"/>
                </a:lnTo>
                <a:lnTo>
                  <a:pt x="3504" y="1761"/>
                </a:lnTo>
                <a:lnTo>
                  <a:pt x="3508" y="1761"/>
                </a:lnTo>
                <a:lnTo>
                  <a:pt x="3511" y="1761"/>
                </a:lnTo>
                <a:lnTo>
                  <a:pt x="3513" y="1759"/>
                </a:lnTo>
                <a:lnTo>
                  <a:pt x="3514" y="1754"/>
                </a:lnTo>
                <a:lnTo>
                  <a:pt x="3523" y="1759"/>
                </a:lnTo>
                <a:lnTo>
                  <a:pt x="3530" y="1766"/>
                </a:lnTo>
                <a:lnTo>
                  <a:pt x="3538" y="1771"/>
                </a:lnTo>
                <a:lnTo>
                  <a:pt x="3549" y="1774"/>
                </a:lnTo>
                <a:lnTo>
                  <a:pt x="3550" y="1779"/>
                </a:lnTo>
                <a:lnTo>
                  <a:pt x="3554" y="1783"/>
                </a:lnTo>
                <a:lnTo>
                  <a:pt x="3561" y="1788"/>
                </a:lnTo>
                <a:lnTo>
                  <a:pt x="3571" y="1793"/>
                </a:lnTo>
                <a:lnTo>
                  <a:pt x="3583" y="1795"/>
                </a:lnTo>
                <a:lnTo>
                  <a:pt x="3590" y="1795"/>
                </a:lnTo>
                <a:lnTo>
                  <a:pt x="3595" y="1793"/>
                </a:lnTo>
                <a:lnTo>
                  <a:pt x="3598" y="1790"/>
                </a:lnTo>
                <a:lnTo>
                  <a:pt x="3601" y="1786"/>
                </a:lnTo>
                <a:lnTo>
                  <a:pt x="3605" y="1783"/>
                </a:lnTo>
                <a:lnTo>
                  <a:pt x="3610" y="1781"/>
                </a:lnTo>
                <a:lnTo>
                  <a:pt x="3615" y="1779"/>
                </a:lnTo>
                <a:lnTo>
                  <a:pt x="3624" y="1781"/>
                </a:lnTo>
                <a:lnTo>
                  <a:pt x="3624" y="1778"/>
                </a:lnTo>
                <a:lnTo>
                  <a:pt x="3625" y="1776"/>
                </a:lnTo>
                <a:lnTo>
                  <a:pt x="3630" y="1774"/>
                </a:lnTo>
                <a:lnTo>
                  <a:pt x="3634" y="1771"/>
                </a:lnTo>
                <a:lnTo>
                  <a:pt x="3636" y="1769"/>
                </a:lnTo>
                <a:lnTo>
                  <a:pt x="3637" y="1768"/>
                </a:lnTo>
                <a:lnTo>
                  <a:pt x="3642" y="1766"/>
                </a:lnTo>
                <a:lnTo>
                  <a:pt x="3646" y="1764"/>
                </a:lnTo>
                <a:lnTo>
                  <a:pt x="3651" y="1761"/>
                </a:lnTo>
                <a:lnTo>
                  <a:pt x="3658" y="1761"/>
                </a:lnTo>
                <a:lnTo>
                  <a:pt x="3659" y="1751"/>
                </a:lnTo>
                <a:lnTo>
                  <a:pt x="3663" y="1740"/>
                </a:lnTo>
                <a:lnTo>
                  <a:pt x="3668" y="1732"/>
                </a:lnTo>
                <a:lnTo>
                  <a:pt x="3675" y="1725"/>
                </a:lnTo>
                <a:lnTo>
                  <a:pt x="3685" y="1720"/>
                </a:lnTo>
                <a:lnTo>
                  <a:pt x="3685" y="1715"/>
                </a:lnTo>
                <a:lnTo>
                  <a:pt x="3685" y="1710"/>
                </a:lnTo>
                <a:lnTo>
                  <a:pt x="3683" y="1704"/>
                </a:lnTo>
                <a:lnTo>
                  <a:pt x="3685" y="1699"/>
                </a:lnTo>
                <a:lnTo>
                  <a:pt x="3687" y="1698"/>
                </a:lnTo>
                <a:lnTo>
                  <a:pt x="3688" y="1698"/>
                </a:lnTo>
                <a:lnTo>
                  <a:pt x="3690" y="1696"/>
                </a:lnTo>
                <a:lnTo>
                  <a:pt x="3692" y="1693"/>
                </a:lnTo>
                <a:lnTo>
                  <a:pt x="3690" y="1693"/>
                </a:lnTo>
                <a:lnTo>
                  <a:pt x="3688" y="1691"/>
                </a:lnTo>
                <a:lnTo>
                  <a:pt x="3685" y="1686"/>
                </a:lnTo>
                <a:lnTo>
                  <a:pt x="3685" y="1677"/>
                </a:lnTo>
                <a:lnTo>
                  <a:pt x="3687" y="1670"/>
                </a:lnTo>
                <a:lnTo>
                  <a:pt x="3690" y="1665"/>
                </a:lnTo>
                <a:lnTo>
                  <a:pt x="3692" y="1658"/>
                </a:lnTo>
                <a:lnTo>
                  <a:pt x="3692" y="1652"/>
                </a:lnTo>
                <a:lnTo>
                  <a:pt x="3692" y="1641"/>
                </a:lnTo>
                <a:lnTo>
                  <a:pt x="3692" y="1618"/>
                </a:lnTo>
                <a:lnTo>
                  <a:pt x="3699" y="1590"/>
                </a:lnTo>
                <a:lnTo>
                  <a:pt x="3705" y="1563"/>
                </a:lnTo>
                <a:lnTo>
                  <a:pt x="3705" y="1554"/>
                </a:lnTo>
                <a:lnTo>
                  <a:pt x="3705" y="1548"/>
                </a:lnTo>
                <a:lnTo>
                  <a:pt x="3702" y="1536"/>
                </a:lnTo>
                <a:lnTo>
                  <a:pt x="3699" y="1524"/>
                </a:lnTo>
                <a:lnTo>
                  <a:pt x="3697" y="1517"/>
                </a:lnTo>
                <a:lnTo>
                  <a:pt x="3699" y="1508"/>
                </a:lnTo>
                <a:lnTo>
                  <a:pt x="3702" y="1507"/>
                </a:lnTo>
                <a:lnTo>
                  <a:pt x="3704" y="1505"/>
                </a:lnTo>
                <a:lnTo>
                  <a:pt x="3704" y="1502"/>
                </a:lnTo>
                <a:lnTo>
                  <a:pt x="3702" y="1496"/>
                </a:lnTo>
                <a:lnTo>
                  <a:pt x="3700" y="1495"/>
                </a:lnTo>
                <a:lnTo>
                  <a:pt x="3699" y="1495"/>
                </a:lnTo>
                <a:lnTo>
                  <a:pt x="3700" y="1490"/>
                </a:lnTo>
                <a:lnTo>
                  <a:pt x="3702" y="1486"/>
                </a:lnTo>
                <a:lnTo>
                  <a:pt x="3709" y="1481"/>
                </a:lnTo>
                <a:lnTo>
                  <a:pt x="3716" y="1476"/>
                </a:lnTo>
                <a:lnTo>
                  <a:pt x="3717" y="1473"/>
                </a:lnTo>
                <a:lnTo>
                  <a:pt x="3719" y="1467"/>
                </a:lnTo>
                <a:lnTo>
                  <a:pt x="3721" y="1466"/>
                </a:lnTo>
                <a:lnTo>
                  <a:pt x="3726" y="1464"/>
                </a:lnTo>
                <a:lnTo>
                  <a:pt x="3729" y="1462"/>
                </a:lnTo>
                <a:lnTo>
                  <a:pt x="3733" y="1461"/>
                </a:lnTo>
                <a:lnTo>
                  <a:pt x="3733" y="1457"/>
                </a:lnTo>
                <a:lnTo>
                  <a:pt x="3733" y="1454"/>
                </a:lnTo>
                <a:lnTo>
                  <a:pt x="3733" y="1450"/>
                </a:lnTo>
                <a:lnTo>
                  <a:pt x="3733" y="1447"/>
                </a:lnTo>
                <a:lnTo>
                  <a:pt x="3736" y="1447"/>
                </a:lnTo>
                <a:lnTo>
                  <a:pt x="3740" y="1447"/>
                </a:lnTo>
                <a:lnTo>
                  <a:pt x="3740" y="1444"/>
                </a:lnTo>
                <a:lnTo>
                  <a:pt x="3740" y="1440"/>
                </a:lnTo>
                <a:lnTo>
                  <a:pt x="3740" y="1437"/>
                </a:lnTo>
                <a:lnTo>
                  <a:pt x="3740" y="1433"/>
                </a:lnTo>
                <a:lnTo>
                  <a:pt x="3748" y="1428"/>
                </a:lnTo>
                <a:lnTo>
                  <a:pt x="3752" y="1425"/>
                </a:lnTo>
                <a:lnTo>
                  <a:pt x="3753" y="1420"/>
                </a:lnTo>
                <a:lnTo>
                  <a:pt x="3757" y="1418"/>
                </a:lnTo>
                <a:lnTo>
                  <a:pt x="3760" y="1416"/>
                </a:lnTo>
                <a:lnTo>
                  <a:pt x="3762" y="1408"/>
                </a:lnTo>
                <a:lnTo>
                  <a:pt x="3763" y="1404"/>
                </a:lnTo>
                <a:lnTo>
                  <a:pt x="3765" y="1401"/>
                </a:lnTo>
                <a:lnTo>
                  <a:pt x="3769" y="1399"/>
                </a:lnTo>
                <a:lnTo>
                  <a:pt x="3774" y="1399"/>
                </a:lnTo>
                <a:lnTo>
                  <a:pt x="3777" y="1372"/>
                </a:lnTo>
                <a:lnTo>
                  <a:pt x="3782" y="1346"/>
                </a:lnTo>
                <a:lnTo>
                  <a:pt x="3787" y="1321"/>
                </a:lnTo>
                <a:lnTo>
                  <a:pt x="3787" y="1305"/>
                </a:lnTo>
                <a:lnTo>
                  <a:pt x="3787" y="1290"/>
                </a:lnTo>
                <a:lnTo>
                  <a:pt x="3789" y="1290"/>
                </a:lnTo>
                <a:lnTo>
                  <a:pt x="3791" y="1288"/>
                </a:lnTo>
                <a:lnTo>
                  <a:pt x="3792" y="1285"/>
                </a:lnTo>
                <a:lnTo>
                  <a:pt x="3792" y="1280"/>
                </a:lnTo>
                <a:lnTo>
                  <a:pt x="3794" y="1276"/>
                </a:lnTo>
                <a:lnTo>
                  <a:pt x="3798" y="1276"/>
                </a:lnTo>
                <a:lnTo>
                  <a:pt x="3801" y="1276"/>
                </a:lnTo>
                <a:lnTo>
                  <a:pt x="3801" y="1273"/>
                </a:lnTo>
                <a:lnTo>
                  <a:pt x="3801" y="1269"/>
                </a:lnTo>
                <a:lnTo>
                  <a:pt x="3804" y="1269"/>
                </a:lnTo>
                <a:lnTo>
                  <a:pt x="3808" y="1269"/>
                </a:lnTo>
                <a:lnTo>
                  <a:pt x="3808" y="1266"/>
                </a:lnTo>
                <a:lnTo>
                  <a:pt x="3808" y="1263"/>
                </a:lnTo>
                <a:lnTo>
                  <a:pt x="3808" y="1259"/>
                </a:lnTo>
                <a:lnTo>
                  <a:pt x="3808" y="1256"/>
                </a:lnTo>
                <a:lnTo>
                  <a:pt x="3811" y="1256"/>
                </a:lnTo>
                <a:lnTo>
                  <a:pt x="3815" y="1256"/>
                </a:lnTo>
                <a:lnTo>
                  <a:pt x="3818" y="1249"/>
                </a:lnTo>
                <a:lnTo>
                  <a:pt x="3821" y="1242"/>
                </a:lnTo>
                <a:lnTo>
                  <a:pt x="3825" y="1242"/>
                </a:lnTo>
                <a:lnTo>
                  <a:pt x="3828" y="1242"/>
                </a:lnTo>
                <a:lnTo>
                  <a:pt x="3828" y="1239"/>
                </a:lnTo>
                <a:lnTo>
                  <a:pt x="3828" y="1235"/>
                </a:lnTo>
                <a:lnTo>
                  <a:pt x="3832" y="1232"/>
                </a:lnTo>
                <a:lnTo>
                  <a:pt x="3837" y="1230"/>
                </a:lnTo>
                <a:lnTo>
                  <a:pt x="3840" y="1227"/>
                </a:lnTo>
                <a:lnTo>
                  <a:pt x="3842" y="1222"/>
                </a:lnTo>
                <a:lnTo>
                  <a:pt x="3844" y="1222"/>
                </a:lnTo>
                <a:lnTo>
                  <a:pt x="3845" y="1220"/>
                </a:lnTo>
                <a:lnTo>
                  <a:pt x="3847" y="1217"/>
                </a:lnTo>
                <a:lnTo>
                  <a:pt x="3847" y="1211"/>
                </a:lnTo>
                <a:lnTo>
                  <a:pt x="3849" y="1208"/>
                </a:lnTo>
                <a:lnTo>
                  <a:pt x="3852" y="1208"/>
                </a:lnTo>
                <a:lnTo>
                  <a:pt x="3856" y="1208"/>
                </a:lnTo>
                <a:lnTo>
                  <a:pt x="3856" y="1205"/>
                </a:lnTo>
                <a:lnTo>
                  <a:pt x="3856" y="1201"/>
                </a:lnTo>
                <a:lnTo>
                  <a:pt x="3859" y="1201"/>
                </a:lnTo>
                <a:lnTo>
                  <a:pt x="3862" y="1201"/>
                </a:lnTo>
                <a:lnTo>
                  <a:pt x="3862" y="1198"/>
                </a:lnTo>
                <a:lnTo>
                  <a:pt x="3862" y="1194"/>
                </a:lnTo>
                <a:lnTo>
                  <a:pt x="3866" y="1194"/>
                </a:lnTo>
                <a:lnTo>
                  <a:pt x="3869" y="1194"/>
                </a:lnTo>
                <a:lnTo>
                  <a:pt x="3869" y="1191"/>
                </a:lnTo>
                <a:lnTo>
                  <a:pt x="3869" y="1188"/>
                </a:lnTo>
                <a:close/>
                <a:moveTo>
                  <a:pt x="683" y="1686"/>
                </a:moveTo>
                <a:lnTo>
                  <a:pt x="676" y="1687"/>
                </a:lnTo>
                <a:lnTo>
                  <a:pt x="671" y="1687"/>
                </a:lnTo>
                <a:lnTo>
                  <a:pt x="664" y="1684"/>
                </a:lnTo>
                <a:lnTo>
                  <a:pt x="659" y="1679"/>
                </a:lnTo>
                <a:lnTo>
                  <a:pt x="654" y="1679"/>
                </a:lnTo>
                <a:lnTo>
                  <a:pt x="648" y="1679"/>
                </a:lnTo>
                <a:lnTo>
                  <a:pt x="647" y="1687"/>
                </a:lnTo>
                <a:lnTo>
                  <a:pt x="647" y="1693"/>
                </a:lnTo>
                <a:lnTo>
                  <a:pt x="650" y="1696"/>
                </a:lnTo>
                <a:lnTo>
                  <a:pt x="654" y="1698"/>
                </a:lnTo>
                <a:lnTo>
                  <a:pt x="657" y="1699"/>
                </a:lnTo>
                <a:lnTo>
                  <a:pt x="660" y="1703"/>
                </a:lnTo>
                <a:lnTo>
                  <a:pt x="662" y="1706"/>
                </a:lnTo>
                <a:lnTo>
                  <a:pt x="662" y="1713"/>
                </a:lnTo>
                <a:lnTo>
                  <a:pt x="667" y="1713"/>
                </a:lnTo>
                <a:lnTo>
                  <a:pt x="671" y="1715"/>
                </a:lnTo>
                <a:lnTo>
                  <a:pt x="674" y="1716"/>
                </a:lnTo>
                <a:lnTo>
                  <a:pt x="676" y="1720"/>
                </a:lnTo>
                <a:lnTo>
                  <a:pt x="681" y="1720"/>
                </a:lnTo>
                <a:lnTo>
                  <a:pt x="686" y="1718"/>
                </a:lnTo>
                <a:lnTo>
                  <a:pt x="689" y="1716"/>
                </a:lnTo>
                <a:lnTo>
                  <a:pt x="693" y="1713"/>
                </a:lnTo>
                <a:lnTo>
                  <a:pt x="698" y="1706"/>
                </a:lnTo>
                <a:lnTo>
                  <a:pt x="703" y="1699"/>
                </a:lnTo>
                <a:lnTo>
                  <a:pt x="696" y="1699"/>
                </a:lnTo>
                <a:lnTo>
                  <a:pt x="689" y="1699"/>
                </a:lnTo>
                <a:lnTo>
                  <a:pt x="686" y="1696"/>
                </a:lnTo>
                <a:lnTo>
                  <a:pt x="683" y="1693"/>
                </a:lnTo>
                <a:lnTo>
                  <a:pt x="683" y="1686"/>
                </a:lnTo>
                <a:close/>
                <a:moveTo>
                  <a:pt x="710" y="1563"/>
                </a:moveTo>
                <a:lnTo>
                  <a:pt x="707" y="1565"/>
                </a:lnTo>
                <a:lnTo>
                  <a:pt x="703" y="1566"/>
                </a:lnTo>
                <a:lnTo>
                  <a:pt x="700" y="1570"/>
                </a:lnTo>
                <a:lnTo>
                  <a:pt x="696" y="1570"/>
                </a:lnTo>
                <a:lnTo>
                  <a:pt x="695" y="1577"/>
                </a:lnTo>
                <a:lnTo>
                  <a:pt x="695" y="1582"/>
                </a:lnTo>
                <a:lnTo>
                  <a:pt x="698" y="1589"/>
                </a:lnTo>
                <a:lnTo>
                  <a:pt x="703" y="1594"/>
                </a:lnTo>
                <a:lnTo>
                  <a:pt x="703" y="1599"/>
                </a:lnTo>
                <a:lnTo>
                  <a:pt x="703" y="1604"/>
                </a:lnTo>
                <a:lnTo>
                  <a:pt x="713" y="1602"/>
                </a:lnTo>
                <a:lnTo>
                  <a:pt x="720" y="1604"/>
                </a:lnTo>
                <a:lnTo>
                  <a:pt x="725" y="1607"/>
                </a:lnTo>
                <a:lnTo>
                  <a:pt x="729" y="1612"/>
                </a:lnTo>
                <a:lnTo>
                  <a:pt x="734" y="1624"/>
                </a:lnTo>
                <a:lnTo>
                  <a:pt x="737" y="1629"/>
                </a:lnTo>
                <a:lnTo>
                  <a:pt x="744" y="1631"/>
                </a:lnTo>
                <a:lnTo>
                  <a:pt x="744" y="1624"/>
                </a:lnTo>
                <a:lnTo>
                  <a:pt x="744" y="1619"/>
                </a:lnTo>
                <a:lnTo>
                  <a:pt x="744" y="1616"/>
                </a:lnTo>
                <a:lnTo>
                  <a:pt x="748" y="1611"/>
                </a:lnTo>
                <a:lnTo>
                  <a:pt x="749" y="1609"/>
                </a:lnTo>
                <a:lnTo>
                  <a:pt x="749" y="1604"/>
                </a:lnTo>
                <a:lnTo>
                  <a:pt x="748" y="1600"/>
                </a:lnTo>
                <a:lnTo>
                  <a:pt x="746" y="1600"/>
                </a:lnTo>
                <a:lnTo>
                  <a:pt x="748" y="1599"/>
                </a:lnTo>
                <a:lnTo>
                  <a:pt x="746" y="1597"/>
                </a:lnTo>
                <a:lnTo>
                  <a:pt x="742" y="1595"/>
                </a:lnTo>
                <a:lnTo>
                  <a:pt x="739" y="1594"/>
                </a:lnTo>
                <a:lnTo>
                  <a:pt x="739" y="1592"/>
                </a:lnTo>
                <a:lnTo>
                  <a:pt x="741" y="1590"/>
                </a:lnTo>
                <a:lnTo>
                  <a:pt x="739" y="1590"/>
                </a:lnTo>
                <a:lnTo>
                  <a:pt x="737" y="1587"/>
                </a:lnTo>
                <a:lnTo>
                  <a:pt x="737" y="1585"/>
                </a:lnTo>
                <a:lnTo>
                  <a:pt x="732" y="1578"/>
                </a:lnTo>
                <a:lnTo>
                  <a:pt x="729" y="1573"/>
                </a:lnTo>
                <a:lnTo>
                  <a:pt x="729" y="1571"/>
                </a:lnTo>
                <a:lnTo>
                  <a:pt x="730" y="1568"/>
                </a:lnTo>
                <a:lnTo>
                  <a:pt x="729" y="1565"/>
                </a:lnTo>
                <a:lnTo>
                  <a:pt x="727" y="1561"/>
                </a:lnTo>
                <a:lnTo>
                  <a:pt x="724" y="1560"/>
                </a:lnTo>
                <a:lnTo>
                  <a:pt x="720" y="1558"/>
                </a:lnTo>
                <a:lnTo>
                  <a:pt x="717" y="1556"/>
                </a:lnTo>
                <a:lnTo>
                  <a:pt x="717" y="1560"/>
                </a:lnTo>
                <a:lnTo>
                  <a:pt x="715" y="1561"/>
                </a:lnTo>
                <a:lnTo>
                  <a:pt x="710" y="1563"/>
                </a:lnTo>
                <a:close/>
              </a:path>
            </a:pathLst>
          </a:custGeom>
          <a:solidFill>
            <a:srgbClr val="00B05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02" name="Freeform 80">
            <a:extLst>
              <a:ext uri="{FF2B5EF4-FFF2-40B4-BE49-F238E27FC236}">
                <a16:creationId xmlns:a16="http://schemas.microsoft.com/office/drawing/2014/main" id="{B58B11D3-7B78-4DB5-B3EC-7D2FCBB7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482" y="5430950"/>
            <a:ext cx="19216" cy="13192"/>
          </a:xfrm>
          <a:custGeom>
            <a:avLst/>
            <a:gdLst>
              <a:gd name="T0" fmla="*/ 0 w 47"/>
              <a:gd name="T1" fmla="*/ 9712 h 34"/>
              <a:gd name="T2" fmla="*/ 0 w 47"/>
              <a:gd name="T3" fmla="*/ 9712 h 34"/>
              <a:gd name="T4" fmla="*/ 1858 w 47"/>
              <a:gd name="T5" fmla="*/ 6724 h 34"/>
              <a:gd name="T6" fmla="*/ 3344 w 47"/>
              <a:gd name="T7" fmla="*/ 4109 h 34"/>
              <a:gd name="T8" fmla="*/ 5201 w 47"/>
              <a:gd name="T9" fmla="*/ 2241 h 34"/>
              <a:gd name="T10" fmla="*/ 8174 w 47"/>
              <a:gd name="T11" fmla="*/ 1494 h 34"/>
              <a:gd name="T12" fmla="*/ 8174 w 47"/>
              <a:gd name="T13" fmla="*/ 1494 h 34"/>
              <a:gd name="T14" fmla="*/ 14118 w 47"/>
              <a:gd name="T15" fmla="*/ 0 h 34"/>
              <a:gd name="T16" fmla="*/ 15976 w 47"/>
              <a:gd name="T17" fmla="*/ 747 h 34"/>
              <a:gd name="T18" fmla="*/ 16347 w 47"/>
              <a:gd name="T19" fmla="*/ 1494 h 34"/>
              <a:gd name="T20" fmla="*/ 17090 w 47"/>
              <a:gd name="T21" fmla="*/ 2615 h 34"/>
              <a:gd name="T22" fmla="*/ 17090 w 47"/>
              <a:gd name="T23" fmla="*/ 2615 h 34"/>
              <a:gd name="T24" fmla="*/ 17090 w 47"/>
              <a:gd name="T25" fmla="*/ 5229 h 34"/>
              <a:gd name="T26" fmla="*/ 16347 w 47"/>
              <a:gd name="T27" fmla="*/ 7844 h 34"/>
              <a:gd name="T28" fmla="*/ 14490 w 47"/>
              <a:gd name="T29" fmla="*/ 9712 h 34"/>
              <a:gd name="T30" fmla="*/ 11517 w 47"/>
              <a:gd name="T31" fmla="*/ 11579 h 34"/>
              <a:gd name="T32" fmla="*/ 11517 w 47"/>
              <a:gd name="T33" fmla="*/ 11579 h 34"/>
              <a:gd name="T34" fmla="*/ 9660 w 47"/>
              <a:gd name="T35" fmla="*/ 12326 h 34"/>
              <a:gd name="T36" fmla="*/ 7431 w 47"/>
              <a:gd name="T37" fmla="*/ 12326 h 34"/>
              <a:gd name="T38" fmla="*/ 4458 w 47"/>
              <a:gd name="T39" fmla="*/ 11579 h 34"/>
              <a:gd name="T40" fmla="*/ 0 w 47"/>
              <a:gd name="T41" fmla="*/ 9712 h 3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7" h="34">
                <a:moveTo>
                  <a:pt x="0" y="26"/>
                </a:moveTo>
                <a:lnTo>
                  <a:pt x="0" y="26"/>
                </a:lnTo>
                <a:lnTo>
                  <a:pt x="5" y="18"/>
                </a:lnTo>
                <a:lnTo>
                  <a:pt x="9" y="11"/>
                </a:lnTo>
                <a:lnTo>
                  <a:pt x="14" y="6"/>
                </a:lnTo>
                <a:lnTo>
                  <a:pt x="22" y="4"/>
                </a:lnTo>
                <a:lnTo>
                  <a:pt x="38" y="0"/>
                </a:lnTo>
                <a:lnTo>
                  <a:pt x="43" y="2"/>
                </a:lnTo>
                <a:lnTo>
                  <a:pt x="44" y="4"/>
                </a:lnTo>
                <a:lnTo>
                  <a:pt x="46" y="7"/>
                </a:lnTo>
                <a:lnTo>
                  <a:pt x="46" y="14"/>
                </a:lnTo>
                <a:lnTo>
                  <a:pt x="44" y="21"/>
                </a:lnTo>
                <a:lnTo>
                  <a:pt x="39" y="26"/>
                </a:lnTo>
                <a:lnTo>
                  <a:pt x="31" y="31"/>
                </a:lnTo>
                <a:lnTo>
                  <a:pt x="26" y="33"/>
                </a:lnTo>
                <a:lnTo>
                  <a:pt x="20" y="33"/>
                </a:lnTo>
                <a:lnTo>
                  <a:pt x="12" y="31"/>
                </a:lnTo>
                <a:lnTo>
                  <a:pt x="0" y="26"/>
                </a:lnTo>
              </a:path>
            </a:pathLst>
          </a:cu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04" name="Freeform 81">
            <a:extLst>
              <a:ext uri="{FF2B5EF4-FFF2-40B4-BE49-F238E27FC236}">
                <a16:creationId xmlns:a16="http://schemas.microsoft.com/office/drawing/2014/main" id="{8E3D956B-70BA-410B-BDC1-1CFB7C1E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579" y="966932"/>
            <a:ext cx="981790" cy="1751307"/>
          </a:xfrm>
          <a:custGeom>
            <a:avLst/>
            <a:gdLst>
              <a:gd name="T0" fmla="*/ 140055 w 2478"/>
              <a:gd name="T1" fmla="*/ 1646315 h 4682"/>
              <a:gd name="T2" fmla="*/ 156257 w 2478"/>
              <a:gd name="T3" fmla="*/ 1620389 h 4682"/>
              <a:gd name="T4" fmla="*/ 181819 w 2478"/>
              <a:gd name="T5" fmla="*/ 1669721 h 4682"/>
              <a:gd name="T6" fmla="*/ 125293 w 2478"/>
              <a:gd name="T7" fmla="*/ 1631552 h 4682"/>
              <a:gd name="T8" fmla="*/ 95770 w 2478"/>
              <a:gd name="T9" fmla="*/ 1635153 h 4682"/>
              <a:gd name="T10" fmla="*/ 71288 w 2478"/>
              <a:gd name="T11" fmla="*/ 1638754 h 4682"/>
              <a:gd name="T12" fmla="*/ 138255 w 2478"/>
              <a:gd name="T13" fmla="*/ 1636593 h 4682"/>
              <a:gd name="T14" fmla="*/ 344197 w 2478"/>
              <a:gd name="T15" fmla="*/ 1636593 h 4682"/>
              <a:gd name="T16" fmla="*/ 630787 w 2478"/>
              <a:gd name="T17" fmla="*/ 1530728 h 4682"/>
              <a:gd name="T18" fmla="*/ 388121 w 2478"/>
              <a:gd name="T19" fmla="*/ 1638754 h 4682"/>
              <a:gd name="T20" fmla="*/ 592983 w 2478"/>
              <a:gd name="T21" fmla="*/ 1542611 h 4682"/>
              <a:gd name="T22" fmla="*/ 138975 w 2478"/>
              <a:gd name="T23" fmla="*/ 1194047 h 4682"/>
              <a:gd name="T24" fmla="*/ 131054 w 2478"/>
              <a:gd name="T25" fmla="*/ 1151917 h 4682"/>
              <a:gd name="T26" fmla="*/ 191180 w 2478"/>
              <a:gd name="T27" fmla="*/ 1110147 h 4682"/>
              <a:gd name="T28" fmla="*/ 217103 w 2478"/>
              <a:gd name="T29" fmla="*/ 1045691 h 4682"/>
              <a:gd name="T30" fmla="*/ 201621 w 2478"/>
              <a:gd name="T31" fmla="*/ 1120589 h 4682"/>
              <a:gd name="T32" fmla="*/ 189380 w 2478"/>
              <a:gd name="T33" fmla="*/ 1518485 h 4682"/>
              <a:gd name="T34" fmla="*/ 145095 w 2478"/>
              <a:gd name="T35" fmla="*/ 1129231 h 4682"/>
              <a:gd name="T36" fmla="*/ 285510 w 2478"/>
              <a:gd name="T37" fmla="*/ 1608866 h 4682"/>
              <a:gd name="T38" fmla="*/ 253107 w 2478"/>
              <a:gd name="T39" fmla="*/ 1609587 h 4682"/>
              <a:gd name="T40" fmla="*/ 250587 w 2478"/>
              <a:gd name="T41" fmla="*/ 1621830 h 4682"/>
              <a:gd name="T42" fmla="*/ 288031 w 2478"/>
              <a:gd name="T43" fmla="*/ 1635873 h 4682"/>
              <a:gd name="T44" fmla="*/ 282630 w 2478"/>
              <a:gd name="T45" fmla="*/ 1622910 h 4682"/>
              <a:gd name="T46" fmla="*/ 210262 w 2478"/>
              <a:gd name="T47" fmla="*/ 1619309 h 4682"/>
              <a:gd name="T48" fmla="*/ 191180 w 2478"/>
              <a:gd name="T49" fmla="*/ 1561335 h 4682"/>
              <a:gd name="T50" fmla="*/ 231505 w 2478"/>
              <a:gd name="T51" fmla="*/ 1685565 h 4682"/>
              <a:gd name="T52" fmla="*/ 223584 w 2478"/>
              <a:gd name="T53" fmla="*/ 1616788 h 4682"/>
              <a:gd name="T54" fmla="*/ 194061 w 2478"/>
              <a:gd name="T55" fmla="*/ 1474194 h 4682"/>
              <a:gd name="T56" fmla="*/ 218903 w 2478"/>
              <a:gd name="T57" fmla="*/ 1575018 h 4682"/>
              <a:gd name="T58" fmla="*/ 283350 w 2478"/>
              <a:gd name="T59" fmla="*/ 1587981 h 4682"/>
              <a:gd name="T60" fmla="*/ 348877 w 2478"/>
              <a:gd name="T61" fmla="*/ 1635153 h 4682"/>
              <a:gd name="T62" fmla="*/ 422685 w 2478"/>
              <a:gd name="T63" fmla="*/ 1622910 h 4682"/>
              <a:gd name="T64" fmla="*/ 519535 w 2478"/>
              <a:gd name="T65" fmla="*/ 1573218 h 4682"/>
              <a:gd name="T66" fmla="*/ 603424 w 2478"/>
              <a:gd name="T67" fmla="*/ 1530728 h 4682"/>
              <a:gd name="T68" fmla="*/ 706395 w 2478"/>
              <a:gd name="T69" fmla="*/ 1491478 h 4682"/>
              <a:gd name="T70" fmla="*/ 737719 w 2478"/>
              <a:gd name="T71" fmla="*/ 1423422 h 4682"/>
              <a:gd name="T72" fmla="*/ 787044 w 2478"/>
              <a:gd name="T73" fmla="*/ 1342042 h 4682"/>
              <a:gd name="T74" fmla="*/ 826288 w 2478"/>
              <a:gd name="T75" fmla="*/ 1233656 h 4682"/>
              <a:gd name="T76" fmla="*/ 878854 w 2478"/>
              <a:gd name="T77" fmla="*/ 1093943 h 4682"/>
              <a:gd name="T78" fmla="*/ 801805 w 2478"/>
              <a:gd name="T79" fmla="*/ 988437 h 4682"/>
              <a:gd name="T80" fmla="*/ 757881 w 2478"/>
              <a:gd name="T81" fmla="*/ 871049 h 4682"/>
              <a:gd name="T82" fmla="*/ 675792 w 2478"/>
              <a:gd name="T83" fmla="*/ 772746 h 4682"/>
              <a:gd name="T84" fmla="*/ 638348 w 2478"/>
              <a:gd name="T85" fmla="*/ 576138 h 4682"/>
              <a:gd name="T86" fmla="*/ 560220 w 2478"/>
              <a:gd name="T87" fmla="*/ 482156 h 4682"/>
              <a:gd name="T88" fmla="*/ 520255 w 2478"/>
              <a:gd name="T89" fmla="*/ 286989 h 4682"/>
              <a:gd name="T90" fmla="*/ 466970 w 2478"/>
              <a:gd name="T91" fmla="*/ 146195 h 4682"/>
              <a:gd name="T92" fmla="*/ 387761 w 2478"/>
              <a:gd name="T93" fmla="*/ 4321 h 4682"/>
              <a:gd name="T94" fmla="*/ 306033 w 2478"/>
              <a:gd name="T95" fmla="*/ 51132 h 4682"/>
              <a:gd name="T96" fmla="*/ 256347 w 2478"/>
              <a:gd name="T97" fmla="*/ 267904 h 4682"/>
              <a:gd name="T98" fmla="*/ 101891 w 2478"/>
              <a:gd name="T99" fmla="*/ 260343 h 4682"/>
              <a:gd name="T100" fmla="*/ 19802 w 2478"/>
              <a:gd name="T101" fmla="*/ 228655 h 4682"/>
              <a:gd name="T102" fmla="*/ 95770 w 2478"/>
              <a:gd name="T103" fmla="*/ 310395 h 4682"/>
              <a:gd name="T104" fmla="*/ 180019 w 2478"/>
              <a:gd name="T105" fmla="*/ 435705 h 4682"/>
              <a:gd name="T106" fmla="*/ 209542 w 2478"/>
              <a:gd name="T107" fmla="*/ 525366 h 4682"/>
              <a:gd name="T108" fmla="*/ 253827 w 2478"/>
              <a:gd name="T109" fmla="*/ 677683 h 4682"/>
              <a:gd name="T110" fmla="*/ 331235 w 2478"/>
              <a:gd name="T111" fmla="*/ 731696 h 4682"/>
              <a:gd name="T112" fmla="*/ 380200 w 2478"/>
              <a:gd name="T113" fmla="*/ 825678 h 4682"/>
              <a:gd name="T114" fmla="*/ 331595 w 2478"/>
              <a:gd name="T115" fmla="*/ 866728 h 4682"/>
              <a:gd name="T116" fmla="*/ 284430 w 2478"/>
              <a:gd name="T117" fmla="*/ 980876 h 4682"/>
              <a:gd name="T118" fmla="*/ 218903 w 2478"/>
              <a:gd name="T119" fmla="*/ 1064056 h 4682"/>
              <a:gd name="T120" fmla="*/ 190100 w 2478"/>
              <a:gd name="T121" fmla="*/ 1147596 h 4682"/>
              <a:gd name="T122" fmla="*/ 141855 w 2478"/>
              <a:gd name="T123" fmla="*/ 1204129 h 4682"/>
              <a:gd name="T124" fmla="*/ 162737 w 2478"/>
              <a:gd name="T125" fmla="*/ 1319357 h 46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78" h="4682">
                <a:moveTo>
                  <a:pt x="983" y="2279"/>
                </a:moveTo>
                <a:lnTo>
                  <a:pt x="986" y="2279"/>
                </a:lnTo>
                <a:lnTo>
                  <a:pt x="991" y="2276"/>
                </a:lnTo>
                <a:lnTo>
                  <a:pt x="995" y="2272"/>
                </a:lnTo>
                <a:lnTo>
                  <a:pt x="997" y="2265"/>
                </a:lnTo>
                <a:lnTo>
                  <a:pt x="997" y="2259"/>
                </a:lnTo>
                <a:lnTo>
                  <a:pt x="990" y="2260"/>
                </a:lnTo>
                <a:lnTo>
                  <a:pt x="983" y="2260"/>
                </a:lnTo>
                <a:lnTo>
                  <a:pt x="974" y="2257"/>
                </a:lnTo>
                <a:lnTo>
                  <a:pt x="966" y="2254"/>
                </a:lnTo>
                <a:lnTo>
                  <a:pt x="961" y="2252"/>
                </a:lnTo>
                <a:lnTo>
                  <a:pt x="956" y="2252"/>
                </a:lnTo>
                <a:lnTo>
                  <a:pt x="933" y="2254"/>
                </a:lnTo>
                <a:lnTo>
                  <a:pt x="923" y="2255"/>
                </a:lnTo>
                <a:lnTo>
                  <a:pt x="915" y="2259"/>
                </a:lnTo>
                <a:lnTo>
                  <a:pt x="906" y="2262"/>
                </a:lnTo>
                <a:lnTo>
                  <a:pt x="901" y="2269"/>
                </a:lnTo>
                <a:lnTo>
                  <a:pt x="896" y="2276"/>
                </a:lnTo>
                <a:lnTo>
                  <a:pt x="894" y="2286"/>
                </a:lnTo>
                <a:lnTo>
                  <a:pt x="898" y="2294"/>
                </a:lnTo>
                <a:lnTo>
                  <a:pt x="903" y="2303"/>
                </a:lnTo>
                <a:lnTo>
                  <a:pt x="913" y="2317"/>
                </a:lnTo>
                <a:lnTo>
                  <a:pt x="915" y="2320"/>
                </a:lnTo>
                <a:lnTo>
                  <a:pt x="920" y="2320"/>
                </a:lnTo>
                <a:lnTo>
                  <a:pt x="925" y="2322"/>
                </a:lnTo>
                <a:lnTo>
                  <a:pt x="933" y="2325"/>
                </a:lnTo>
                <a:lnTo>
                  <a:pt x="940" y="2327"/>
                </a:lnTo>
                <a:lnTo>
                  <a:pt x="945" y="2327"/>
                </a:lnTo>
                <a:lnTo>
                  <a:pt x="949" y="2324"/>
                </a:lnTo>
                <a:lnTo>
                  <a:pt x="952" y="2322"/>
                </a:lnTo>
                <a:lnTo>
                  <a:pt x="959" y="2318"/>
                </a:lnTo>
                <a:lnTo>
                  <a:pt x="964" y="2315"/>
                </a:lnTo>
                <a:lnTo>
                  <a:pt x="966" y="2310"/>
                </a:lnTo>
                <a:lnTo>
                  <a:pt x="964" y="2301"/>
                </a:lnTo>
                <a:lnTo>
                  <a:pt x="964" y="2298"/>
                </a:lnTo>
                <a:lnTo>
                  <a:pt x="964" y="2277"/>
                </a:lnTo>
                <a:lnTo>
                  <a:pt x="964" y="2284"/>
                </a:lnTo>
                <a:lnTo>
                  <a:pt x="969" y="2283"/>
                </a:lnTo>
                <a:lnTo>
                  <a:pt x="974" y="2279"/>
                </a:lnTo>
                <a:lnTo>
                  <a:pt x="978" y="2277"/>
                </a:lnTo>
                <a:lnTo>
                  <a:pt x="979" y="2277"/>
                </a:lnTo>
                <a:lnTo>
                  <a:pt x="983" y="2279"/>
                </a:lnTo>
                <a:close/>
                <a:moveTo>
                  <a:pt x="410" y="4524"/>
                </a:moveTo>
                <a:lnTo>
                  <a:pt x="415" y="4526"/>
                </a:lnTo>
                <a:lnTo>
                  <a:pt x="416" y="4528"/>
                </a:lnTo>
                <a:lnTo>
                  <a:pt x="416" y="4531"/>
                </a:lnTo>
                <a:lnTo>
                  <a:pt x="418" y="4534"/>
                </a:lnTo>
                <a:lnTo>
                  <a:pt x="422" y="4536"/>
                </a:lnTo>
                <a:lnTo>
                  <a:pt x="425" y="4538"/>
                </a:lnTo>
                <a:lnTo>
                  <a:pt x="430" y="4538"/>
                </a:lnTo>
                <a:lnTo>
                  <a:pt x="430" y="4533"/>
                </a:lnTo>
                <a:lnTo>
                  <a:pt x="430" y="4528"/>
                </a:lnTo>
                <a:lnTo>
                  <a:pt x="427" y="4522"/>
                </a:lnTo>
                <a:lnTo>
                  <a:pt x="423" y="4519"/>
                </a:lnTo>
                <a:lnTo>
                  <a:pt x="418" y="4517"/>
                </a:lnTo>
                <a:lnTo>
                  <a:pt x="415" y="4517"/>
                </a:lnTo>
                <a:lnTo>
                  <a:pt x="411" y="4519"/>
                </a:lnTo>
                <a:lnTo>
                  <a:pt x="410" y="4524"/>
                </a:lnTo>
                <a:close/>
                <a:moveTo>
                  <a:pt x="396" y="4586"/>
                </a:moveTo>
                <a:lnTo>
                  <a:pt x="396" y="4580"/>
                </a:lnTo>
                <a:lnTo>
                  <a:pt x="394" y="4577"/>
                </a:lnTo>
                <a:lnTo>
                  <a:pt x="393" y="4574"/>
                </a:lnTo>
                <a:lnTo>
                  <a:pt x="389" y="4572"/>
                </a:lnTo>
                <a:lnTo>
                  <a:pt x="389" y="4586"/>
                </a:lnTo>
                <a:lnTo>
                  <a:pt x="384" y="4587"/>
                </a:lnTo>
                <a:lnTo>
                  <a:pt x="381" y="4589"/>
                </a:lnTo>
                <a:lnTo>
                  <a:pt x="376" y="4596"/>
                </a:lnTo>
                <a:lnTo>
                  <a:pt x="372" y="4604"/>
                </a:lnTo>
                <a:lnTo>
                  <a:pt x="369" y="4613"/>
                </a:lnTo>
                <a:lnTo>
                  <a:pt x="367" y="4616"/>
                </a:lnTo>
                <a:lnTo>
                  <a:pt x="365" y="4618"/>
                </a:lnTo>
                <a:lnTo>
                  <a:pt x="364" y="4616"/>
                </a:lnTo>
                <a:lnTo>
                  <a:pt x="362" y="4613"/>
                </a:lnTo>
                <a:lnTo>
                  <a:pt x="353" y="4618"/>
                </a:lnTo>
                <a:lnTo>
                  <a:pt x="347" y="4625"/>
                </a:lnTo>
                <a:lnTo>
                  <a:pt x="340" y="4632"/>
                </a:lnTo>
                <a:lnTo>
                  <a:pt x="335" y="4640"/>
                </a:lnTo>
                <a:lnTo>
                  <a:pt x="369" y="4640"/>
                </a:lnTo>
                <a:lnTo>
                  <a:pt x="372" y="4635"/>
                </a:lnTo>
                <a:lnTo>
                  <a:pt x="376" y="4630"/>
                </a:lnTo>
                <a:lnTo>
                  <a:pt x="381" y="4628"/>
                </a:lnTo>
                <a:lnTo>
                  <a:pt x="389" y="4627"/>
                </a:lnTo>
                <a:lnTo>
                  <a:pt x="389" y="4621"/>
                </a:lnTo>
                <a:lnTo>
                  <a:pt x="391" y="4618"/>
                </a:lnTo>
                <a:lnTo>
                  <a:pt x="393" y="4615"/>
                </a:lnTo>
                <a:lnTo>
                  <a:pt x="396" y="4613"/>
                </a:lnTo>
                <a:lnTo>
                  <a:pt x="398" y="4616"/>
                </a:lnTo>
                <a:lnTo>
                  <a:pt x="399" y="4618"/>
                </a:lnTo>
                <a:lnTo>
                  <a:pt x="403" y="4618"/>
                </a:lnTo>
                <a:lnTo>
                  <a:pt x="408" y="4616"/>
                </a:lnTo>
                <a:lnTo>
                  <a:pt x="410" y="4615"/>
                </a:lnTo>
                <a:lnTo>
                  <a:pt x="410" y="4613"/>
                </a:lnTo>
                <a:lnTo>
                  <a:pt x="403" y="4608"/>
                </a:lnTo>
                <a:lnTo>
                  <a:pt x="399" y="4603"/>
                </a:lnTo>
                <a:lnTo>
                  <a:pt x="398" y="4594"/>
                </a:lnTo>
                <a:lnTo>
                  <a:pt x="396" y="4586"/>
                </a:lnTo>
                <a:close/>
                <a:moveTo>
                  <a:pt x="444" y="4476"/>
                </a:moveTo>
                <a:lnTo>
                  <a:pt x="442" y="4464"/>
                </a:lnTo>
                <a:lnTo>
                  <a:pt x="440" y="4459"/>
                </a:lnTo>
                <a:lnTo>
                  <a:pt x="439" y="4458"/>
                </a:lnTo>
                <a:lnTo>
                  <a:pt x="437" y="4456"/>
                </a:lnTo>
                <a:lnTo>
                  <a:pt x="435" y="4459"/>
                </a:lnTo>
                <a:lnTo>
                  <a:pt x="432" y="4463"/>
                </a:lnTo>
                <a:lnTo>
                  <a:pt x="423" y="4466"/>
                </a:lnTo>
                <a:lnTo>
                  <a:pt x="420" y="4468"/>
                </a:lnTo>
                <a:lnTo>
                  <a:pt x="416" y="4471"/>
                </a:lnTo>
                <a:lnTo>
                  <a:pt x="415" y="4476"/>
                </a:lnTo>
                <a:lnTo>
                  <a:pt x="416" y="4483"/>
                </a:lnTo>
                <a:lnTo>
                  <a:pt x="425" y="4483"/>
                </a:lnTo>
                <a:lnTo>
                  <a:pt x="430" y="4480"/>
                </a:lnTo>
                <a:lnTo>
                  <a:pt x="435" y="4478"/>
                </a:lnTo>
                <a:lnTo>
                  <a:pt x="444" y="4476"/>
                </a:lnTo>
                <a:close/>
                <a:moveTo>
                  <a:pt x="410" y="4558"/>
                </a:moveTo>
                <a:lnTo>
                  <a:pt x="411" y="4567"/>
                </a:lnTo>
                <a:lnTo>
                  <a:pt x="413" y="4575"/>
                </a:lnTo>
                <a:lnTo>
                  <a:pt x="416" y="4580"/>
                </a:lnTo>
                <a:lnTo>
                  <a:pt x="423" y="4586"/>
                </a:lnTo>
                <a:lnTo>
                  <a:pt x="423" y="4575"/>
                </a:lnTo>
                <a:lnTo>
                  <a:pt x="423" y="4565"/>
                </a:lnTo>
                <a:lnTo>
                  <a:pt x="423" y="4560"/>
                </a:lnTo>
                <a:lnTo>
                  <a:pt x="420" y="4558"/>
                </a:lnTo>
                <a:lnTo>
                  <a:pt x="416" y="4557"/>
                </a:lnTo>
                <a:lnTo>
                  <a:pt x="410" y="4558"/>
                </a:lnTo>
                <a:close/>
                <a:moveTo>
                  <a:pt x="430" y="4497"/>
                </a:moveTo>
                <a:lnTo>
                  <a:pt x="432" y="4499"/>
                </a:lnTo>
                <a:lnTo>
                  <a:pt x="434" y="4500"/>
                </a:lnTo>
                <a:lnTo>
                  <a:pt x="435" y="4505"/>
                </a:lnTo>
                <a:lnTo>
                  <a:pt x="437" y="4517"/>
                </a:lnTo>
                <a:lnTo>
                  <a:pt x="442" y="4519"/>
                </a:lnTo>
                <a:lnTo>
                  <a:pt x="444" y="4521"/>
                </a:lnTo>
                <a:lnTo>
                  <a:pt x="444" y="4524"/>
                </a:lnTo>
                <a:lnTo>
                  <a:pt x="449" y="4524"/>
                </a:lnTo>
                <a:lnTo>
                  <a:pt x="452" y="4524"/>
                </a:lnTo>
                <a:lnTo>
                  <a:pt x="454" y="4522"/>
                </a:lnTo>
                <a:lnTo>
                  <a:pt x="456" y="4519"/>
                </a:lnTo>
                <a:lnTo>
                  <a:pt x="457" y="4512"/>
                </a:lnTo>
                <a:lnTo>
                  <a:pt x="457" y="4504"/>
                </a:lnTo>
                <a:lnTo>
                  <a:pt x="454" y="4504"/>
                </a:lnTo>
                <a:lnTo>
                  <a:pt x="451" y="4500"/>
                </a:lnTo>
                <a:lnTo>
                  <a:pt x="442" y="4493"/>
                </a:lnTo>
                <a:lnTo>
                  <a:pt x="439" y="4490"/>
                </a:lnTo>
                <a:lnTo>
                  <a:pt x="435" y="4490"/>
                </a:lnTo>
                <a:lnTo>
                  <a:pt x="434" y="4492"/>
                </a:lnTo>
                <a:lnTo>
                  <a:pt x="430" y="4497"/>
                </a:lnTo>
                <a:close/>
                <a:moveTo>
                  <a:pt x="498" y="4415"/>
                </a:moveTo>
                <a:lnTo>
                  <a:pt x="504" y="4417"/>
                </a:lnTo>
                <a:lnTo>
                  <a:pt x="505" y="4418"/>
                </a:lnTo>
                <a:lnTo>
                  <a:pt x="505" y="4422"/>
                </a:lnTo>
                <a:lnTo>
                  <a:pt x="510" y="4420"/>
                </a:lnTo>
                <a:lnTo>
                  <a:pt x="512" y="4418"/>
                </a:lnTo>
                <a:lnTo>
                  <a:pt x="512" y="4415"/>
                </a:lnTo>
                <a:lnTo>
                  <a:pt x="512" y="4413"/>
                </a:lnTo>
                <a:lnTo>
                  <a:pt x="510" y="4411"/>
                </a:lnTo>
                <a:lnTo>
                  <a:pt x="505" y="4410"/>
                </a:lnTo>
                <a:lnTo>
                  <a:pt x="502" y="4410"/>
                </a:lnTo>
                <a:lnTo>
                  <a:pt x="500" y="4411"/>
                </a:lnTo>
                <a:lnTo>
                  <a:pt x="498" y="4415"/>
                </a:lnTo>
                <a:close/>
                <a:moveTo>
                  <a:pt x="505" y="4435"/>
                </a:moveTo>
                <a:lnTo>
                  <a:pt x="504" y="4432"/>
                </a:lnTo>
                <a:lnTo>
                  <a:pt x="502" y="4430"/>
                </a:lnTo>
                <a:lnTo>
                  <a:pt x="500" y="4432"/>
                </a:lnTo>
                <a:lnTo>
                  <a:pt x="498" y="4435"/>
                </a:lnTo>
                <a:lnTo>
                  <a:pt x="498" y="4439"/>
                </a:lnTo>
                <a:lnTo>
                  <a:pt x="502" y="4440"/>
                </a:lnTo>
                <a:lnTo>
                  <a:pt x="504" y="4439"/>
                </a:lnTo>
                <a:lnTo>
                  <a:pt x="505" y="4435"/>
                </a:lnTo>
                <a:close/>
                <a:moveTo>
                  <a:pt x="492" y="4620"/>
                </a:moveTo>
                <a:lnTo>
                  <a:pt x="493" y="4628"/>
                </a:lnTo>
                <a:lnTo>
                  <a:pt x="492" y="4633"/>
                </a:lnTo>
                <a:lnTo>
                  <a:pt x="488" y="4637"/>
                </a:lnTo>
                <a:lnTo>
                  <a:pt x="485" y="4640"/>
                </a:lnTo>
                <a:lnTo>
                  <a:pt x="481" y="4644"/>
                </a:lnTo>
                <a:lnTo>
                  <a:pt x="478" y="4647"/>
                </a:lnTo>
                <a:lnTo>
                  <a:pt x="476" y="4652"/>
                </a:lnTo>
                <a:lnTo>
                  <a:pt x="478" y="4661"/>
                </a:lnTo>
                <a:lnTo>
                  <a:pt x="485" y="4661"/>
                </a:lnTo>
                <a:lnTo>
                  <a:pt x="485" y="4656"/>
                </a:lnTo>
                <a:lnTo>
                  <a:pt x="487" y="4652"/>
                </a:lnTo>
                <a:lnTo>
                  <a:pt x="488" y="4649"/>
                </a:lnTo>
                <a:lnTo>
                  <a:pt x="492" y="4647"/>
                </a:lnTo>
                <a:lnTo>
                  <a:pt x="495" y="4649"/>
                </a:lnTo>
                <a:lnTo>
                  <a:pt x="498" y="4650"/>
                </a:lnTo>
                <a:lnTo>
                  <a:pt x="500" y="4654"/>
                </a:lnTo>
                <a:lnTo>
                  <a:pt x="505" y="4654"/>
                </a:lnTo>
                <a:lnTo>
                  <a:pt x="512" y="4654"/>
                </a:lnTo>
                <a:lnTo>
                  <a:pt x="512" y="4647"/>
                </a:lnTo>
                <a:lnTo>
                  <a:pt x="512" y="4640"/>
                </a:lnTo>
                <a:lnTo>
                  <a:pt x="509" y="4638"/>
                </a:lnTo>
                <a:lnTo>
                  <a:pt x="505" y="4637"/>
                </a:lnTo>
                <a:lnTo>
                  <a:pt x="504" y="4628"/>
                </a:lnTo>
                <a:lnTo>
                  <a:pt x="502" y="4625"/>
                </a:lnTo>
                <a:lnTo>
                  <a:pt x="500" y="4621"/>
                </a:lnTo>
                <a:lnTo>
                  <a:pt x="497" y="4620"/>
                </a:lnTo>
                <a:lnTo>
                  <a:pt x="492" y="4620"/>
                </a:lnTo>
                <a:close/>
                <a:moveTo>
                  <a:pt x="343" y="4570"/>
                </a:moveTo>
                <a:lnTo>
                  <a:pt x="345" y="4565"/>
                </a:lnTo>
                <a:lnTo>
                  <a:pt x="343" y="4560"/>
                </a:lnTo>
                <a:lnTo>
                  <a:pt x="341" y="4558"/>
                </a:lnTo>
                <a:lnTo>
                  <a:pt x="338" y="4557"/>
                </a:lnTo>
                <a:lnTo>
                  <a:pt x="331" y="4557"/>
                </a:lnTo>
                <a:lnTo>
                  <a:pt x="326" y="4560"/>
                </a:lnTo>
                <a:lnTo>
                  <a:pt x="324" y="4562"/>
                </a:lnTo>
                <a:lnTo>
                  <a:pt x="324" y="4567"/>
                </a:lnTo>
                <a:lnTo>
                  <a:pt x="326" y="4569"/>
                </a:lnTo>
                <a:lnTo>
                  <a:pt x="328" y="4570"/>
                </a:lnTo>
                <a:lnTo>
                  <a:pt x="331" y="4570"/>
                </a:lnTo>
                <a:lnTo>
                  <a:pt x="336" y="4569"/>
                </a:lnTo>
                <a:lnTo>
                  <a:pt x="340" y="4569"/>
                </a:lnTo>
                <a:lnTo>
                  <a:pt x="343" y="4570"/>
                </a:lnTo>
                <a:close/>
                <a:moveTo>
                  <a:pt x="485" y="4674"/>
                </a:moveTo>
                <a:lnTo>
                  <a:pt x="498" y="4674"/>
                </a:lnTo>
                <a:lnTo>
                  <a:pt x="498" y="4661"/>
                </a:lnTo>
                <a:lnTo>
                  <a:pt x="485" y="4661"/>
                </a:lnTo>
                <a:lnTo>
                  <a:pt x="485" y="4667"/>
                </a:lnTo>
                <a:lnTo>
                  <a:pt x="485" y="4674"/>
                </a:lnTo>
                <a:close/>
                <a:moveTo>
                  <a:pt x="478" y="4463"/>
                </a:moveTo>
                <a:lnTo>
                  <a:pt x="478" y="4456"/>
                </a:lnTo>
                <a:lnTo>
                  <a:pt x="469" y="4458"/>
                </a:lnTo>
                <a:lnTo>
                  <a:pt x="464" y="4459"/>
                </a:lnTo>
                <a:lnTo>
                  <a:pt x="461" y="4464"/>
                </a:lnTo>
                <a:lnTo>
                  <a:pt x="457" y="4470"/>
                </a:lnTo>
                <a:lnTo>
                  <a:pt x="461" y="4470"/>
                </a:lnTo>
                <a:lnTo>
                  <a:pt x="464" y="4471"/>
                </a:lnTo>
                <a:lnTo>
                  <a:pt x="471" y="4473"/>
                </a:lnTo>
                <a:lnTo>
                  <a:pt x="475" y="4475"/>
                </a:lnTo>
                <a:lnTo>
                  <a:pt x="476" y="4473"/>
                </a:lnTo>
                <a:lnTo>
                  <a:pt x="478" y="4470"/>
                </a:lnTo>
                <a:lnTo>
                  <a:pt x="478" y="4463"/>
                </a:lnTo>
                <a:close/>
                <a:moveTo>
                  <a:pt x="348" y="4531"/>
                </a:moveTo>
                <a:lnTo>
                  <a:pt x="357" y="4528"/>
                </a:lnTo>
                <a:lnTo>
                  <a:pt x="358" y="4526"/>
                </a:lnTo>
                <a:lnTo>
                  <a:pt x="360" y="4522"/>
                </a:lnTo>
                <a:lnTo>
                  <a:pt x="358" y="4517"/>
                </a:lnTo>
                <a:lnTo>
                  <a:pt x="355" y="4511"/>
                </a:lnTo>
                <a:lnTo>
                  <a:pt x="350" y="4509"/>
                </a:lnTo>
                <a:lnTo>
                  <a:pt x="348" y="4507"/>
                </a:lnTo>
                <a:lnTo>
                  <a:pt x="348" y="4504"/>
                </a:lnTo>
                <a:lnTo>
                  <a:pt x="343" y="4504"/>
                </a:lnTo>
                <a:lnTo>
                  <a:pt x="340" y="4505"/>
                </a:lnTo>
                <a:lnTo>
                  <a:pt x="336" y="4507"/>
                </a:lnTo>
                <a:lnTo>
                  <a:pt x="335" y="4511"/>
                </a:lnTo>
                <a:lnTo>
                  <a:pt x="338" y="4512"/>
                </a:lnTo>
                <a:lnTo>
                  <a:pt x="340" y="4516"/>
                </a:lnTo>
                <a:lnTo>
                  <a:pt x="341" y="4524"/>
                </a:lnTo>
                <a:lnTo>
                  <a:pt x="347" y="4526"/>
                </a:lnTo>
                <a:lnTo>
                  <a:pt x="348" y="4528"/>
                </a:lnTo>
                <a:lnTo>
                  <a:pt x="348" y="4531"/>
                </a:lnTo>
                <a:close/>
                <a:moveTo>
                  <a:pt x="341" y="4545"/>
                </a:moveTo>
                <a:lnTo>
                  <a:pt x="343" y="4541"/>
                </a:lnTo>
                <a:lnTo>
                  <a:pt x="345" y="4538"/>
                </a:lnTo>
                <a:lnTo>
                  <a:pt x="347" y="4536"/>
                </a:lnTo>
                <a:lnTo>
                  <a:pt x="348" y="4531"/>
                </a:lnTo>
                <a:lnTo>
                  <a:pt x="343" y="4529"/>
                </a:lnTo>
                <a:lnTo>
                  <a:pt x="341" y="4528"/>
                </a:lnTo>
                <a:lnTo>
                  <a:pt x="341" y="4524"/>
                </a:lnTo>
                <a:lnTo>
                  <a:pt x="328" y="4524"/>
                </a:lnTo>
                <a:lnTo>
                  <a:pt x="328" y="4545"/>
                </a:lnTo>
                <a:lnTo>
                  <a:pt x="341" y="4545"/>
                </a:lnTo>
                <a:close/>
                <a:moveTo>
                  <a:pt x="314" y="4599"/>
                </a:moveTo>
                <a:lnTo>
                  <a:pt x="309" y="4596"/>
                </a:lnTo>
                <a:lnTo>
                  <a:pt x="304" y="4592"/>
                </a:lnTo>
                <a:lnTo>
                  <a:pt x="299" y="4587"/>
                </a:lnTo>
                <a:lnTo>
                  <a:pt x="294" y="4586"/>
                </a:lnTo>
                <a:lnTo>
                  <a:pt x="292" y="4591"/>
                </a:lnTo>
                <a:lnTo>
                  <a:pt x="290" y="4594"/>
                </a:lnTo>
                <a:lnTo>
                  <a:pt x="283" y="4599"/>
                </a:lnTo>
                <a:lnTo>
                  <a:pt x="277" y="4604"/>
                </a:lnTo>
                <a:lnTo>
                  <a:pt x="275" y="4608"/>
                </a:lnTo>
                <a:lnTo>
                  <a:pt x="273" y="4613"/>
                </a:lnTo>
                <a:lnTo>
                  <a:pt x="278" y="4615"/>
                </a:lnTo>
                <a:lnTo>
                  <a:pt x="283" y="4620"/>
                </a:lnTo>
                <a:lnTo>
                  <a:pt x="292" y="4628"/>
                </a:lnTo>
                <a:lnTo>
                  <a:pt x="295" y="4633"/>
                </a:lnTo>
                <a:lnTo>
                  <a:pt x="300" y="4637"/>
                </a:lnTo>
                <a:lnTo>
                  <a:pt x="306" y="4640"/>
                </a:lnTo>
                <a:lnTo>
                  <a:pt x="314" y="4640"/>
                </a:lnTo>
                <a:lnTo>
                  <a:pt x="318" y="4635"/>
                </a:lnTo>
                <a:lnTo>
                  <a:pt x="321" y="4630"/>
                </a:lnTo>
                <a:lnTo>
                  <a:pt x="324" y="4627"/>
                </a:lnTo>
                <a:lnTo>
                  <a:pt x="328" y="4620"/>
                </a:lnTo>
                <a:lnTo>
                  <a:pt x="328" y="4613"/>
                </a:lnTo>
                <a:lnTo>
                  <a:pt x="326" y="4611"/>
                </a:lnTo>
                <a:lnTo>
                  <a:pt x="324" y="4609"/>
                </a:lnTo>
                <a:lnTo>
                  <a:pt x="321" y="4606"/>
                </a:lnTo>
                <a:lnTo>
                  <a:pt x="316" y="4604"/>
                </a:lnTo>
                <a:lnTo>
                  <a:pt x="314" y="4603"/>
                </a:lnTo>
                <a:lnTo>
                  <a:pt x="314" y="4599"/>
                </a:lnTo>
                <a:close/>
                <a:moveTo>
                  <a:pt x="164" y="4497"/>
                </a:moveTo>
                <a:lnTo>
                  <a:pt x="166" y="4497"/>
                </a:lnTo>
                <a:lnTo>
                  <a:pt x="169" y="4500"/>
                </a:lnTo>
                <a:lnTo>
                  <a:pt x="171" y="4502"/>
                </a:lnTo>
                <a:lnTo>
                  <a:pt x="171" y="4504"/>
                </a:lnTo>
                <a:lnTo>
                  <a:pt x="174" y="4504"/>
                </a:lnTo>
                <a:lnTo>
                  <a:pt x="176" y="4502"/>
                </a:lnTo>
                <a:lnTo>
                  <a:pt x="176" y="4499"/>
                </a:lnTo>
                <a:lnTo>
                  <a:pt x="178" y="4497"/>
                </a:lnTo>
                <a:lnTo>
                  <a:pt x="181" y="4497"/>
                </a:lnTo>
                <a:lnTo>
                  <a:pt x="185" y="4497"/>
                </a:lnTo>
                <a:lnTo>
                  <a:pt x="185" y="4492"/>
                </a:lnTo>
                <a:lnTo>
                  <a:pt x="183" y="4487"/>
                </a:lnTo>
                <a:lnTo>
                  <a:pt x="178" y="4483"/>
                </a:lnTo>
                <a:lnTo>
                  <a:pt x="174" y="4483"/>
                </a:lnTo>
                <a:lnTo>
                  <a:pt x="171" y="4483"/>
                </a:lnTo>
                <a:lnTo>
                  <a:pt x="171" y="4487"/>
                </a:lnTo>
                <a:lnTo>
                  <a:pt x="167" y="4490"/>
                </a:lnTo>
                <a:lnTo>
                  <a:pt x="166" y="4493"/>
                </a:lnTo>
                <a:lnTo>
                  <a:pt x="164" y="4497"/>
                </a:lnTo>
                <a:close/>
                <a:moveTo>
                  <a:pt x="280" y="4579"/>
                </a:moveTo>
                <a:lnTo>
                  <a:pt x="280" y="4570"/>
                </a:lnTo>
                <a:lnTo>
                  <a:pt x="278" y="4563"/>
                </a:lnTo>
                <a:lnTo>
                  <a:pt x="275" y="4558"/>
                </a:lnTo>
                <a:lnTo>
                  <a:pt x="273" y="4551"/>
                </a:lnTo>
                <a:lnTo>
                  <a:pt x="270" y="4550"/>
                </a:lnTo>
                <a:lnTo>
                  <a:pt x="268" y="4548"/>
                </a:lnTo>
                <a:lnTo>
                  <a:pt x="266" y="4541"/>
                </a:lnTo>
                <a:lnTo>
                  <a:pt x="268" y="4534"/>
                </a:lnTo>
                <a:lnTo>
                  <a:pt x="270" y="4533"/>
                </a:lnTo>
                <a:lnTo>
                  <a:pt x="273" y="4531"/>
                </a:lnTo>
                <a:lnTo>
                  <a:pt x="277" y="4534"/>
                </a:lnTo>
                <a:lnTo>
                  <a:pt x="280" y="4538"/>
                </a:lnTo>
                <a:lnTo>
                  <a:pt x="282" y="4550"/>
                </a:lnTo>
                <a:lnTo>
                  <a:pt x="283" y="4555"/>
                </a:lnTo>
                <a:lnTo>
                  <a:pt x="285" y="4560"/>
                </a:lnTo>
                <a:lnTo>
                  <a:pt x="289" y="4563"/>
                </a:lnTo>
                <a:lnTo>
                  <a:pt x="294" y="4565"/>
                </a:lnTo>
                <a:lnTo>
                  <a:pt x="297" y="4558"/>
                </a:lnTo>
                <a:lnTo>
                  <a:pt x="302" y="4553"/>
                </a:lnTo>
                <a:lnTo>
                  <a:pt x="311" y="4551"/>
                </a:lnTo>
                <a:lnTo>
                  <a:pt x="321" y="4551"/>
                </a:lnTo>
                <a:lnTo>
                  <a:pt x="321" y="4534"/>
                </a:lnTo>
                <a:lnTo>
                  <a:pt x="323" y="4528"/>
                </a:lnTo>
                <a:lnTo>
                  <a:pt x="324" y="4526"/>
                </a:lnTo>
                <a:lnTo>
                  <a:pt x="328" y="4524"/>
                </a:lnTo>
                <a:lnTo>
                  <a:pt x="328" y="4497"/>
                </a:lnTo>
                <a:lnTo>
                  <a:pt x="319" y="4492"/>
                </a:lnTo>
                <a:lnTo>
                  <a:pt x="316" y="4488"/>
                </a:lnTo>
                <a:lnTo>
                  <a:pt x="314" y="4483"/>
                </a:lnTo>
                <a:lnTo>
                  <a:pt x="307" y="4483"/>
                </a:lnTo>
                <a:lnTo>
                  <a:pt x="300" y="4483"/>
                </a:lnTo>
                <a:lnTo>
                  <a:pt x="295" y="4481"/>
                </a:lnTo>
                <a:lnTo>
                  <a:pt x="294" y="4476"/>
                </a:lnTo>
                <a:lnTo>
                  <a:pt x="282" y="4475"/>
                </a:lnTo>
                <a:lnTo>
                  <a:pt x="271" y="4471"/>
                </a:lnTo>
                <a:lnTo>
                  <a:pt x="253" y="4463"/>
                </a:lnTo>
                <a:lnTo>
                  <a:pt x="253" y="4459"/>
                </a:lnTo>
                <a:lnTo>
                  <a:pt x="251" y="4458"/>
                </a:lnTo>
                <a:lnTo>
                  <a:pt x="246" y="4456"/>
                </a:lnTo>
                <a:lnTo>
                  <a:pt x="239" y="4456"/>
                </a:lnTo>
                <a:lnTo>
                  <a:pt x="234" y="4458"/>
                </a:lnTo>
                <a:lnTo>
                  <a:pt x="231" y="4461"/>
                </a:lnTo>
                <a:lnTo>
                  <a:pt x="227" y="4464"/>
                </a:lnTo>
                <a:lnTo>
                  <a:pt x="224" y="4468"/>
                </a:lnTo>
                <a:lnTo>
                  <a:pt x="219" y="4470"/>
                </a:lnTo>
                <a:lnTo>
                  <a:pt x="214" y="4471"/>
                </a:lnTo>
                <a:lnTo>
                  <a:pt x="205" y="4470"/>
                </a:lnTo>
                <a:lnTo>
                  <a:pt x="205" y="4480"/>
                </a:lnTo>
                <a:lnTo>
                  <a:pt x="207" y="4483"/>
                </a:lnTo>
                <a:lnTo>
                  <a:pt x="208" y="4487"/>
                </a:lnTo>
                <a:lnTo>
                  <a:pt x="212" y="4488"/>
                </a:lnTo>
                <a:lnTo>
                  <a:pt x="215" y="4490"/>
                </a:lnTo>
                <a:lnTo>
                  <a:pt x="225" y="4490"/>
                </a:lnTo>
                <a:lnTo>
                  <a:pt x="227" y="4493"/>
                </a:lnTo>
                <a:lnTo>
                  <a:pt x="231" y="4495"/>
                </a:lnTo>
                <a:lnTo>
                  <a:pt x="239" y="4497"/>
                </a:lnTo>
                <a:lnTo>
                  <a:pt x="239" y="4511"/>
                </a:lnTo>
                <a:lnTo>
                  <a:pt x="237" y="4512"/>
                </a:lnTo>
                <a:lnTo>
                  <a:pt x="236" y="4514"/>
                </a:lnTo>
                <a:lnTo>
                  <a:pt x="232" y="4517"/>
                </a:lnTo>
                <a:lnTo>
                  <a:pt x="227" y="4519"/>
                </a:lnTo>
                <a:lnTo>
                  <a:pt x="225" y="4521"/>
                </a:lnTo>
                <a:lnTo>
                  <a:pt x="225" y="4524"/>
                </a:lnTo>
                <a:lnTo>
                  <a:pt x="205" y="4524"/>
                </a:lnTo>
                <a:lnTo>
                  <a:pt x="205" y="4529"/>
                </a:lnTo>
                <a:lnTo>
                  <a:pt x="203" y="4533"/>
                </a:lnTo>
                <a:lnTo>
                  <a:pt x="202" y="4536"/>
                </a:lnTo>
                <a:lnTo>
                  <a:pt x="198" y="4538"/>
                </a:lnTo>
                <a:lnTo>
                  <a:pt x="198" y="4545"/>
                </a:lnTo>
                <a:lnTo>
                  <a:pt x="198" y="4551"/>
                </a:lnTo>
                <a:lnTo>
                  <a:pt x="202" y="4562"/>
                </a:lnTo>
                <a:lnTo>
                  <a:pt x="207" y="4570"/>
                </a:lnTo>
                <a:lnTo>
                  <a:pt x="212" y="4579"/>
                </a:lnTo>
                <a:lnTo>
                  <a:pt x="210" y="4586"/>
                </a:lnTo>
                <a:lnTo>
                  <a:pt x="210" y="4591"/>
                </a:lnTo>
                <a:lnTo>
                  <a:pt x="214" y="4596"/>
                </a:lnTo>
                <a:lnTo>
                  <a:pt x="215" y="4599"/>
                </a:lnTo>
                <a:lnTo>
                  <a:pt x="217" y="4601"/>
                </a:lnTo>
                <a:lnTo>
                  <a:pt x="217" y="4604"/>
                </a:lnTo>
                <a:lnTo>
                  <a:pt x="219" y="4608"/>
                </a:lnTo>
                <a:lnTo>
                  <a:pt x="225" y="4615"/>
                </a:lnTo>
                <a:lnTo>
                  <a:pt x="227" y="4618"/>
                </a:lnTo>
                <a:lnTo>
                  <a:pt x="232" y="4620"/>
                </a:lnTo>
                <a:lnTo>
                  <a:pt x="236" y="4621"/>
                </a:lnTo>
                <a:lnTo>
                  <a:pt x="244" y="4618"/>
                </a:lnTo>
                <a:lnTo>
                  <a:pt x="253" y="4615"/>
                </a:lnTo>
                <a:lnTo>
                  <a:pt x="256" y="4613"/>
                </a:lnTo>
                <a:lnTo>
                  <a:pt x="261" y="4613"/>
                </a:lnTo>
                <a:lnTo>
                  <a:pt x="265" y="4613"/>
                </a:lnTo>
                <a:lnTo>
                  <a:pt x="266" y="4613"/>
                </a:lnTo>
                <a:lnTo>
                  <a:pt x="266" y="4606"/>
                </a:lnTo>
                <a:lnTo>
                  <a:pt x="266" y="4601"/>
                </a:lnTo>
                <a:lnTo>
                  <a:pt x="270" y="4599"/>
                </a:lnTo>
                <a:lnTo>
                  <a:pt x="273" y="4596"/>
                </a:lnTo>
                <a:lnTo>
                  <a:pt x="277" y="4594"/>
                </a:lnTo>
                <a:lnTo>
                  <a:pt x="280" y="4591"/>
                </a:lnTo>
                <a:lnTo>
                  <a:pt x="280" y="4586"/>
                </a:lnTo>
                <a:lnTo>
                  <a:pt x="280" y="4579"/>
                </a:lnTo>
                <a:close/>
                <a:moveTo>
                  <a:pt x="319" y="4466"/>
                </a:moveTo>
                <a:lnTo>
                  <a:pt x="319" y="4470"/>
                </a:lnTo>
                <a:lnTo>
                  <a:pt x="323" y="4475"/>
                </a:lnTo>
                <a:lnTo>
                  <a:pt x="326" y="4480"/>
                </a:lnTo>
                <a:lnTo>
                  <a:pt x="331" y="4483"/>
                </a:lnTo>
                <a:lnTo>
                  <a:pt x="333" y="4483"/>
                </a:lnTo>
                <a:lnTo>
                  <a:pt x="336" y="4481"/>
                </a:lnTo>
                <a:lnTo>
                  <a:pt x="338" y="4476"/>
                </a:lnTo>
                <a:lnTo>
                  <a:pt x="336" y="4471"/>
                </a:lnTo>
                <a:lnTo>
                  <a:pt x="335" y="4470"/>
                </a:lnTo>
                <a:lnTo>
                  <a:pt x="331" y="4468"/>
                </a:lnTo>
                <a:lnTo>
                  <a:pt x="324" y="4468"/>
                </a:lnTo>
                <a:lnTo>
                  <a:pt x="319" y="4466"/>
                </a:lnTo>
                <a:close/>
                <a:moveTo>
                  <a:pt x="348" y="4470"/>
                </a:moveTo>
                <a:lnTo>
                  <a:pt x="345" y="4470"/>
                </a:lnTo>
                <a:lnTo>
                  <a:pt x="343" y="4475"/>
                </a:lnTo>
                <a:lnTo>
                  <a:pt x="345" y="4481"/>
                </a:lnTo>
                <a:lnTo>
                  <a:pt x="347" y="4485"/>
                </a:lnTo>
                <a:lnTo>
                  <a:pt x="348" y="4487"/>
                </a:lnTo>
                <a:lnTo>
                  <a:pt x="352" y="4488"/>
                </a:lnTo>
                <a:lnTo>
                  <a:pt x="357" y="4488"/>
                </a:lnTo>
                <a:lnTo>
                  <a:pt x="355" y="4487"/>
                </a:lnTo>
                <a:lnTo>
                  <a:pt x="355" y="4483"/>
                </a:lnTo>
                <a:lnTo>
                  <a:pt x="355" y="4476"/>
                </a:lnTo>
                <a:lnTo>
                  <a:pt x="355" y="4473"/>
                </a:lnTo>
                <a:lnTo>
                  <a:pt x="355" y="4471"/>
                </a:lnTo>
                <a:lnTo>
                  <a:pt x="353" y="4470"/>
                </a:lnTo>
                <a:lnTo>
                  <a:pt x="348" y="4470"/>
                </a:lnTo>
                <a:close/>
                <a:moveTo>
                  <a:pt x="362" y="4558"/>
                </a:moveTo>
                <a:lnTo>
                  <a:pt x="362" y="4565"/>
                </a:lnTo>
                <a:lnTo>
                  <a:pt x="370" y="4562"/>
                </a:lnTo>
                <a:lnTo>
                  <a:pt x="377" y="4558"/>
                </a:lnTo>
                <a:lnTo>
                  <a:pt x="381" y="4555"/>
                </a:lnTo>
                <a:lnTo>
                  <a:pt x="382" y="4550"/>
                </a:lnTo>
                <a:lnTo>
                  <a:pt x="384" y="4545"/>
                </a:lnTo>
                <a:lnTo>
                  <a:pt x="382" y="4538"/>
                </a:lnTo>
                <a:lnTo>
                  <a:pt x="377" y="4538"/>
                </a:lnTo>
                <a:lnTo>
                  <a:pt x="372" y="4538"/>
                </a:lnTo>
                <a:lnTo>
                  <a:pt x="370" y="4541"/>
                </a:lnTo>
                <a:lnTo>
                  <a:pt x="367" y="4545"/>
                </a:lnTo>
                <a:lnTo>
                  <a:pt x="365" y="4551"/>
                </a:lnTo>
                <a:lnTo>
                  <a:pt x="364" y="4555"/>
                </a:lnTo>
                <a:lnTo>
                  <a:pt x="362" y="4558"/>
                </a:lnTo>
                <a:close/>
                <a:moveTo>
                  <a:pt x="135" y="4536"/>
                </a:moveTo>
                <a:lnTo>
                  <a:pt x="135" y="4540"/>
                </a:lnTo>
                <a:lnTo>
                  <a:pt x="135" y="4546"/>
                </a:lnTo>
                <a:lnTo>
                  <a:pt x="137" y="4553"/>
                </a:lnTo>
                <a:lnTo>
                  <a:pt x="144" y="4557"/>
                </a:lnTo>
                <a:lnTo>
                  <a:pt x="152" y="4557"/>
                </a:lnTo>
                <a:lnTo>
                  <a:pt x="152" y="4551"/>
                </a:lnTo>
                <a:lnTo>
                  <a:pt x="150" y="4545"/>
                </a:lnTo>
                <a:lnTo>
                  <a:pt x="149" y="4541"/>
                </a:lnTo>
                <a:lnTo>
                  <a:pt x="145" y="4540"/>
                </a:lnTo>
                <a:lnTo>
                  <a:pt x="142" y="4538"/>
                </a:lnTo>
                <a:lnTo>
                  <a:pt x="135" y="4536"/>
                </a:lnTo>
                <a:close/>
                <a:moveTo>
                  <a:pt x="171" y="4531"/>
                </a:moveTo>
                <a:lnTo>
                  <a:pt x="166" y="4533"/>
                </a:lnTo>
                <a:lnTo>
                  <a:pt x="162" y="4534"/>
                </a:lnTo>
                <a:lnTo>
                  <a:pt x="159" y="4538"/>
                </a:lnTo>
                <a:lnTo>
                  <a:pt x="157" y="4543"/>
                </a:lnTo>
                <a:lnTo>
                  <a:pt x="157" y="4553"/>
                </a:lnTo>
                <a:lnTo>
                  <a:pt x="157" y="4565"/>
                </a:lnTo>
                <a:lnTo>
                  <a:pt x="159" y="4569"/>
                </a:lnTo>
                <a:lnTo>
                  <a:pt x="161" y="4572"/>
                </a:lnTo>
                <a:lnTo>
                  <a:pt x="162" y="4579"/>
                </a:lnTo>
                <a:lnTo>
                  <a:pt x="166" y="4582"/>
                </a:lnTo>
                <a:lnTo>
                  <a:pt x="167" y="4586"/>
                </a:lnTo>
                <a:lnTo>
                  <a:pt x="173" y="4586"/>
                </a:lnTo>
                <a:lnTo>
                  <a:pt x="178" y="4586"/>
                </a:lnTo>
                <a:lnTo>
                  <a:pt x="181" y="4586"/>
                </a:lnTo>
                <a:lnTo>
                  <a:pt x="183" y="4584"/>
                </a:lnTo>
                <a:lnTo>
                  <a:pt x="185" y="4579"/>
                </a:lnTo>
                <a:lnTo>
                  <a:pt x="186" y="4574"/>
                </a:lnTo>
                <a:lnTo>
                  <a:pt x="188" y="4572"/>
                </a:lnTo>
                <a:lnTo>
                  <a:pt x="191" y="4572"/>
                </a:lnTo>
                <a:lnTo>
                  <a:pt x="191" y="4563"/>
                </a:lnTo>
                <a:lnTo>
                  <a:pt x="190" y="4557"/>
                </a:lnTo>
                <a:lnTo>
                  <a:pt x="186" y="4551"/>
                </a:lnTo>
                <a:lnTo>
                  <a:pt x="185" y="4545"/>
                </a:lnTo>
                <a:lnTo>
                  <a:pt x="185" y="4538"/>
                </a:lnTo>
                <a:lnTo>
                  <a:pt x="181" y="4534"/>
                </a:lnTo>
                <a:lnTo>
                  <a:pt x="176" y="4533"/>
                </a:lnTo>
                <a:lnTo>
                  <a:pt x="171" y="4531"/>
                </a:lnTo>
                <a:close/>
                <a:moveTo>
                  <a:pt x="969" y="4606"/>
                </a:moveTo>
                <a:lnTo>
                  <a:pt x="971" y="4606"/>
                </a:lnTo>
                <a:lnTo>
                  <a:pt x="974" y="4604"/>
                </a:lnTo>
                <a:lnTo>
                  <a:pt x="976" y="4603"/>
                </a:lnTo>
                <a:lnTo>
                  <a:pt x="976" y="4599"/>
                </a:lnTo>
                <a:lnTo>
                  <a:pt x="974" y="4599"/>
                </a:lnTo>
                <a:lnTo>
                  <a:pt x="971" y="4601"/>
                </a:lnTo>
                <a:lnTo>
                  <a:pt x="969" y="4603"/>
                </a:lnTo>
                <a:lnTo>
                  <a:pt x="969" y="4606"/>
                </a:lnTo>
                <a:close/>
                <a:moveTo>
                  <a:pt x="962" y="4572"/>
                </a:moveTo>
                <a:lnTo>
                  <a:pt x="962" y="4565"/>
                </a:lnTo>
                <a:lnTo>
                  <a:pt x="959" y="4562"/>
                </a:lnTo>
                <a:lnTo>
                  <a:pt x="957" y="4557"/>
                </a:lnTo>
                <a:lnTo>
                  <a:pt x="956" y="4551"/>
                </a:lnTo>
                <a:lnTo>
                  <a:pt x="956" y="4545"/>
                </a:lnTo>
                <a:lnTo>
                  <a:pt x="957" y="4541"/>
                </a:lnTo>
                <a:lnTo>
                  <a:pt x="961" y="4536"/>
                </a:lnTo>
                <a:lnTo>
                  <a:pt x="962" y="4531"/>
                </a:lnTo>
                <a:lnTo>
                  <a:pt x="954" y="4533"/>
                </a:lnTo>
                <a:lnTo>
                  <a:pt x="949" y="4534"/>
                </a:lnTo>
                <a:lnTo>
                  <a:pt x="945" y="4540"/>
                </a:lnTo>
                <a:lnTo>
                  <a:pt x="942" y="4545"/>
                </a:lnTo>
                <a:lnTo>
                  <a:pt x="945" y="4550"/>
                </a:lnTo>
                <a:lnTo>
                  <a:pt x="947" y="4553"/>
                </a:lnTo>
                <a:lnTo>
                  <a:pt x="945" y="4557"/>
                </a:lnTo>
                <a:lnTo>
                  <a:pt x="942" y="4558"/>
                </a:lnTo>
                <a:lnTo>
                  <a:pt x="935" y="4558"/>
                </a:lnTo>
                <a:lnTo>
                  <a:pt x="928" y="4558"/>
                </a:lnTo>
                <a:lnTo>
                  <a:pt x="923" y="4557"/>
                </a:lnTo>
                <a:lnTo>
                  <a:pt x="921" y="4551"/>
                </a:lnTo>
                <a:lnTo>
                  <a:pt x="915" y="4551"/>
                </a:lnTo>
                <a:lnTo>
                  <a:pt x="913" y="4558"/>
                </a:lnTo>
                <a:lnTo>
                  <a:pt x="913" y="4565"/>
                </a:lnTo>
                <a:lnTo>
                  <a:pt x="916" y="4574"/>
                </a:lnTo>
                <a:lnTo>
                  <a:pt x="920" y="4582"/>
                </a:lnTo>
                <a:lnTo>
                  <a:pt x="921" y="4587"/>
                </a:lnTo>
                <a:lnTo>
                  <a:pt x="921" y="4592"/>
                </a:lnTo>
                <a:lnTo>
                  <a:pt x="976" y="4592"/>
                </a:lnTo>
                <a:lnTo>
                  <a:pt x="974" y="4586"/>
                </a:lnTo>
                <a:lnTo>
                  <a:pt x="973" y="4579"/>
                </a:lnTo>
                <a:lnTo>
                  <a:pt x="967" y="4575"/>
                </a:lnTo>
                <a:lnTo>
                  <a:pt x="962" y="4572"/>
                </a:lnTo>
                <a:close/>
                <a:moveTo>
                  <a:pt x="928" y="4531"/>
                </a:moveTo>
                <a:lnTo>
                  <a:pt x="923" y="4540"/>
                </a:lnTo>
                <a:lnTo>
                  <a:pt x="921" y="4545"/>
                </a:lnTo>
                <a:lnTo>
                  <a:pt x="921" y="4551"/>
                </a:lnTo>
                <a:lnTo>
                  <a:pt x="926" y="4553"/>
                </a:lnTo>
                <a:lnTo>
                  <a:pt x="932" y="4553"/>
                </a:lnTo>
                <a:lnTo>
                  <a:pt x="935" y="4550"/>
                </a:lnTo>
                <a:lnTo>
                  <a:pt x="937" y="4545"/>
                </a:lnTo>
                <a:lnTo>
                  <a:pt x="937" y="4540"/>
                </a:lnTo>
                <a:lnTo>
                  <a:pt x="935" y="4534"/>
                </a:lnTo>
                <a:lnTo>
                  <a:pt x="932" y="4531"/>
                </a:lnTo>
                <a:lnTo>
                  <a:pt x="928" y="4531"/>
                </a:lnTo>
                <a:close/>
                <a:moveTo>
                  <a:pt x="1426" y="4401"/>
                </a:moveTo>
                <a:lnTo>
                  <a:pt x="1428" y="4401"/>
                </a:lnTo>
                <a:lnTo>
                  <a:pt x="1431" y="4399"/>
                </a:lnTo>
                <a:lnTo>
                  <a:pt x="1433" y="4398"/>
                </a:lnTo>
                <a:lnTo>
                  <a:pt x="1433" y="4394"/>
                </a:lnTo>
                <a:lnTo>
                  <a:pt x="1431" y="4394"/>
                </a:lnTo>
                <a:lnTo>
                  <a:pt x="1428" y="4396"/>
                </a:lnTo>
                <a:lnTo>
                  <a:pt x="1426" y="4398"/>
                </a:lnTo>
                <a:lnTo>
                  <a:pt x="1426" y="4401"/>
                </a:lnTo>
                <a:close/>
                <a:moveTo>
                  <a:pt x="1590" y="4251"/>
                </a:moveTo>
                <a:lnTo>
                  <a:pt x="1592" y="4251"/>
                </a:lnTo>
                <a:lnTo>
                  <a:pt x="1595" y="4249"/>
                </a:lnTo>
                <a:lnTo>
                  <a:pt x="1597" y="4248"/>
                </a:lnTo>
                <a:lnTo>
                  <a:pt x="1597" y="4244"/>
                </a:lnTo>
                <a:lnTo>
                  <a:pt x="1595" y="4244"/>
                </a:lnTo>
                <a:lnTo>
                  <a:pt x="1592" y="4246"/>
                </a:lnTo>
                <a:lnTo>
                  <a:pt x="1590" y="4248"/>
                </a:lnTo>
                <a:lnTo>
                  <a:pt x="1590" y="4251"/>
                </a:lnTo>
                <a:close/>
                <a:moveTo>
                  <a:pt x="1747" y="4258"/>
                </a:moveTo>
                <a:lnTo>
                  <a:pt x="1749" y="4258"/>
                </a:lnTo>
                <a:lnTo>
                  <a:pt x="1752" y="4256"/>
                </a:lnTo>
                <a:lnTo>
                  <a:pt x="1754" y="4255"/>
                </a:lnTo>
                <a:lnTo>
                  <a:pt x="1754" y="4251"/>
                </a:lnTo>
                <a:lnTo>
                  <a:pt x="1752" y="4251"/>
                </a:lnTo>
                <a:lnTo>
                  <a:pt x="1749" y="4253"/>
                </a:lnTo>
                <a:lnTo>
                  <a:pt x="1747" y="4255"/>
                </a:lnTo>
                <a:lnTo>
                  <a:pt x="1747" y="4258"/>
                </a:lnTo>
                <a:close/>
                <a:moveTo>
                  <a:pt x="1447" y="4381"/>
                </a:moveTo>
                <a:lnTo>
                  <a:pt x="1450" y="4377"/>
                </a:lnTo>
                <a:lnTo>
                  <a:pt x="1450" y="4376"/>
                </a:lnTo>
                <a:lnTo>
                  <a:pt x="1448" y="4377"/>
                </a:lnTo>
                <a:lnTo>
                  <a:pt x="1447" y="4379"/>
                </a:lnTo>
                <a:lnTo>
                  <a:pt x="1447" y="4381"/>
                </a:lnTo>
                <a:close/>
                <a:moveTo>
                  <a:pt x="1495" y="4347"/>
                </a:moveTo>
                <a:lnTo>
                  <a:pt x="1500" y="4350"/>
                </a:lnTo>
                <a:lnTo>
                  <a:pt x="1510" y="4353"/>
                </a:lnTo>
                <a:lnTo>
                  <a:pt x="1513" y="4355"/>
                </a:lnTo>
                <a:lnTo>
                  <a:pt x="1519" y="4353"/>
                </a:lnTo>
                <a:lnTo>
                  <a:pt x="1520" y="4352"/>
                </a:lnTo>
                <a:lnTo>
                  <a:pt x="1522" y="4347"/>
                </a:lnTo>
                <a:lnTo>
                  <a:pt x="1513" y="4342"/>
                </a:lnTo>
                <a:lnTo>
                  <a:pt x="1507" y="4336"/>
                </a:lnTo>
                <a:lnTo>
                  <a:pt x="1503" y="4335"/>
                </a:lnTo>
                <a:lnTo>
                  <a:pt x="1500" y="4336"/>
                </a:lnTo>
                <a:lnTo>
                  <a:pt x="1496" y="4340"/>
                </a:lnTo>
                <a:lnTo>
                  <a:pt x="1495" y="4347"/>
                </a:lnTo>
                <a:close/>
                <a:moveTo>
                  <a:pt x="1679" y="4272"/>
                </a:moveTo>
                <a:lnTo>
                  <a:pt x="1696" y="4272"/>
                </a:lnTo>
                <a:lnTo>
                  <a:pt x="1705" y="4272"/>
                </a:lnTo>
                <a:lnTo>
                  <a:pt x="1711" y="4270"/>
                </a:lnTo>
                <a:lnTo>
                  <a:pt x="1716" y="4266"/>
                </a:lnTo>
                <a:lnTo>
                  <a:pt x="1720" y="4263"/>
                </a:lnTo>
                <a:lnTo>
                  <a:pt x="1723" y="4258"/>
                </a:lnTo>
                <a:lnTo>
                  <a:pt x="1727" y="4251"/>
                </a:lnTo>
                <a:lnTo>
                  <a:pt x="1718" y="4251"/>
                </a:lnTo>
                <a:lnTo>
                  <a:pt x="1711" y="4249"/>
                </a:lnTo>
                <a:lnTo>
                  <a:pt x="1705" y="4248"/>
                </a:lnTo>
                <a:lnTo>
                  <a:pt x="1699" y="4244"/>
                </a:lnTo>
                <a:lnTo>
                  <a:pt x="1699" y="4251"/>
                </a:lnTo>
                <a:lnTo>
                  <a:pt x="1699" y="4256"/>
                </a:lnTo>
                <a:lnTo>
                  <a:pt x="1696" y="4260"/>
                </a:lnTo>
                <a:lnTo>
                  <a:pt x="1693" y="4261"/>
                </a:lnTo>
                <a:lnTo>
                  <a:pt x="1684" y="4265"/>
                </a:lnTo>
                <a:lnTo>
                  <a:pt x="1681" y="4268"/>
                </a:lnTo>
                <a:lnTo>
                  <a:pt x="1679" y="4272"/>
                </a:lnTo>
                <a:close/>
                <a:moveTo>
                  <a:pt x="1038" y="4620"/>
                </a:moveTo>
                <a:lnTo>
                  <a:pt x="1043" y="4620"/>
                </a:lnTo>
                <a:lnTo>
                  <a:pt x="1046" y="4618"/>
                </a:lnTo>
                <a:lnTo>
                  <a:pt x="1048" y="4615"/>
                </a:lnTo>
                <a:lnTo>
                  <a:pt x="1049" y="4611"/>
                </a:lnTo>
                <a:lnTo>
                  <a:pt x="1051" y="4603"/>
                </a:lnTo>
                <a:lnTo>
                  <a:pt x="1055" y="4601"/>
                </a:lnTo>
                <a:lnTo>
                  <a:pt x="1058" y="4599"/>
                </a:lnTo>
                <a:lnTo>
                  <a:pt x="1065" y="4596"/>
                </a:lnTo>
                <a:lnTo>
                  <a:pt x="1070" y="4591"/>
                </a:lnTo>
                <a:lnTo>
                  <a:pt x="1072" y="4582"/>
                </a:lnTo>
                <a:lnTo>
                  <a:pt x="1072" y="4572"/>
                </a:lnTo>
                <a:lnTo>
                  <a:pt x="1106" y="4572"/>
                </a:lnTo>
                <a:lnTo>
                  <a:pt x="1106" y="4565"/>
                </a:lnTo>
                <a:lnTo>
                  <a:pt x="1107" y="4562"/>
                </a:lnTo>
                <a:lnTo>
                  <a:pt x="1111" y="4557"/>
                </a:lnTo>
                <a:lnTo>
                  <a:pt x="1113" y="4551"/>
                </a:lnTo>
                <a:lnTo>
                  <a:pt x="1111" y="4548"/>
                </a:lnTo>
                <a:lnTo>
                  <a:pt x="1107" y="4548"/>
                </a:lnTo>
                <a:lnTo>
                  <a:pt x="1104" y="4550"/>
                </a:lnTo>
                <a:lnTo>
                  <a:pt x="1099" y="4551"/>
                </a:lnTo>
                <a:lnTo>
                  <a:pt x="1078" y="4551"/>
                </a:lnTo>
                <a:lnTo>
                  <a:pt x="1070" y="4555"/>
                </a:lnTo>
                <a:lnTo>
                  <a:pt x="1063" y="4560"/>
                </a:lnTo>
                <a:lnTo>
                  <a:pt x="1055" y="4563"/>
                </a:lnTo>
                <a:lnTo>
                  <a:pt x="1049" y="4565"/>
                </a:lnTo>
                <a:lnTo>
                  <a:pt x="1044" y="4565"/>
                </a:lnTo>
                <a:lnTo>
                  <a:pt x="1044" y="4586"/>
                </a:lnTo>
                <a:lnTo>
                  <a:pt x="1044" y="4591"/>
                </a:lnTo>
                <a:lnTo>
                  <a:pt x="1043" y="4594"/>
                </a:lnTo>
                <a:lnTo>
                  <a:pt x="1041" y="4598"/>
                </a:lnTo>
                <a:lnTo>
                  <a:pt x="1038" y="4599"/>
                </a:lnTo>
                <a:lnTo>
                  <a:pt x="1024" y="4599"/>
                </a:lnTo>
                <a:lnTo>
                  <a:pt x="1024" y="4608"/>
                </a:lnTo>
                <a:lnTo>
                  <a:pt x="1027" y="4613"/>
                </a:lnTo>
                <a:lnTo>
                  <a:pt x="1032" y="4616"/>
                </a:lnTo>
                <a:lnTo>
                  <a:pt x="1038" y="4620"/>
                </a:lnTo>
                <a:close/>
                <a:moveTo>
                  <a:pt x="1447" y="4381"/>
                </a:moveTo>
                <a:lnTo>
                  <a:pt x="1433" y="4381"/>
                </a:lnTo>
                <a:lnTo>
                  <a:pt x="1435" y="4384"/>
                </a:lnTo>
                <a:lnTo>
                  <a:pt x="1437" y="4386"/>
                </a:lnTo>
                <a:lnTo>
                  <a:pt x="1440" y="4386"/>
                </a:lnTo>
                <a:lnTo>
                  <a:pt x="1445" y="4384"/>
                </a:lnTo>
                <a:lnTo>
                  <a:pt x="1447" y="4382"/>
                </a:lnTo>
                <a:lnTo>
                  <a:pt x="1447" y="4381"/>
                </a:lnTo>
                <a:close/>
                <a:moveTo>
                  <a:pt x="956" y="4640"/>
                </a:moveTo>
                <a:lnTo>
                  <a:pt x="952" y="4644"/>
                </a:lnTo>
                <a:lnTo>
                  <a:pt x="952" y="4645"/>
                </a:lnTo>
                <a:lnTo>
                  <a:pt x="954" y="4644"/>
                </a:lnTo>
                <a:lnTo>
                  <a:pt x="956" y="4644"/>
                </a:lnTo>
                <a:lnTo>
                  <a:pt x="956" y="4640"/>
                </a:lnTo>
                <a:close/>
                <a:moveTo>
                  <a:pt x="1618" y="4278"/>
                </a:moveTo>
                <a:lnTo>
                  <a:pt x="1614" y="4275"/>
                </a:lnTo>
                <a:lnTo>
                  <a:pt x="1612" y="4275"/>
                </a:lnTo>
                <a:lnTo>
                  <a:pt x="1614" y="4277"/>
                </a:lnTo>
                <a:lnTo>
                  <a:pt x="1614" y="4278"/>
                </a:lnTo>
                <a:lnTo>
                  <a:pt x="1618" y="4278"/>
                </a:lnTo>
                <a:close/>
                <a:moveTo>
                  <a:pt x="1583" y="4299"/>
                </a:moveTo>
                <a:lnTo>
                  <a:pt x="1583" y="4316"/>
                </a:lnTo>
                <a:lnTo>
                  <a:pt x="1585" y="4323"/>
                </a:lnTo>
                <a:lnTo>
                  <a:pt x="1587" y="4324"/>
                </a:lnTo>
                <a:lnTo>
                  <a:pt x="1590" y="4326"/>
                </a:lnTo>
                <a:lnTo>
                  <a:pt x="1592" y="4323"/>
                </a:lnTo>
                <a:lnTo>
                  <a:pt x="1595" y="4321"/>
                </a:lnTo>
                <a:lnTo>
                  <a:pt x="1599" y="4319"/>
                </a:lnTo>
                <a:lnTo>
                  <a:pt x="1604" y="4319"/>
                </a:lnTo>
                <a:lnTo>
                  <a:pt x="1604" y="4314"/>
                </a:lnTo>
                <a:lnTo>
                  <a:pt x="1604" y="4309"/>
                </a:lnTo>
                <a:lnTo>
                  <a:pt x="1600" y="4307"/>
                </a:lnTo>
                <a:lnTo>
                  <a:pt x="1597" y="4306"/>
                </a:lnTo>
                <a:lnTo>
                  <a:pt x="1590" y="4302"/>
                </a:lnTo>
                <a:lnTo>
                  <a:pt x="1587" y="4301"/>
                </a:lnTo>
                <a:lnTo>
                  <a:pt x="1583" y="4299"/>
                </a:lnTo>
                <a:close/>
                <a:moveTo>
                  <a:pt x="1618" y="4278"/>
                </a:moveTo>
                <a:lnTo>
                  <a:pt x="1618" y="4285"/>
                </a:lnTo>
                <a:lnTo>
                  <a:pt x="1621" y="4289"/>
                </a:lnTo>
                <a:lnTo>
                  <a:pt x="1624" y="4292"/>
                </a:lnTo>
                <a:lnTo>
                  <a:pt x="1631" y="4292"/>
                </a:lnTo>
                <a:lnTo>
                  <a:pt x="1631" y="4295"/>
                </a:lnTo>
                <a:lnTo>
                  <a:pt x="1633" y="4297"/>
                </a:lnTo>
                <a:lnTo>
                  <a:pt x="1638" y="4299"/>
                </a:lnTo>
                <a:lnTo>
                  <a:pt x="1652" y="4299"/>
                </a:lnTo>
                <a:lnTo>
                  <a:pt x="1652" y="4292"/>
                </a:lnTo>
                <a:lnTo>
                  <a:pt x="1650" y="4287"/>
                </a:lnTo>
                <a:lnTo>
                  <a:pt x="1647" y="4284"/>
                </a:lnTo>
                <a:lnTo>
                  <a:pt x="1643" y="4280"/>
                </a:lnTo>
                <a:lnTo>
                  <a:pt x="1638" y="4278"/>
                </a:lnTo>
                <a:lnTo>
                  <a:pt x="1631" y="4278"/>
                </a:lnTo>
                <a:lnTo>
                  <a:pt x="1618" y="4278"/>
                </a:lnTo>
                <a:close/>
                <a:moveTo>
                  <a:pt x="1658" y="4292"/>
                </a:moveTo>
                <a:lnTo>
                  <a:pt x="1660" y="4292"/>
                </a:lnTo>
                <a:lnTo>
                  <a:pt x="1664" y="4290"/>
                </a:lnTo>
                <a:lnTo>
                  <a:pt x="1665" y="4289"/>
                </a:lnTo>
                <a:lnTo>
                  <a:pt x="1665" y="4285"/>
                </a:lnTo>
                <a:lnTo>
                  <a:pt x="1664" y="4285"/>
                </a:lnTo>
                <a:lnTo>
                  <a:pt x="1660" y="4287"/>
                </a:lnTo>
                <a:lnTo>
                  <a:pt x="1658" y="4289"/>
                </a:lnTo>
                <a:lnTo>
                  <a:pt x="1658" y="4292"/>
                </a:lnTo>
                <a:close/>
                <a:moveTo>
                  <a:pt x="1638" y="4258"/>
                </a:moveTo>
                <a:lnTo>
                  <a:pt x="1629" y="4260"/>
                </a:lnTo>
                <a:lnTo>
                  <a:pt x="1626" y="4261"/>
                </a:lnTo>
                <a:lnTo>
                  <a:pt x="1624" y="4265"/>
                </a:lnTo>
                <a:lnTo>
                  <a:pt x="1633" y="4263"/>
                </a:lnTo>
                <a:lnTo>
                  <a:pt x="1636" y="4261"/>
                </a:lnTo>
                <a:lnTo>
                  <a:pt x="1638" y="4258"/>
                </a:lnTo>
                <a:close/>
                <a:moveTo>
                  <a:pt x="1645" y="4265"/>
                </a:moveTo>
                <a:lnTo>
                  <a:pt x="1662" y="4265"/>
                </a:lnTo>
                <a:lnTo>
                  <a:pt x="1669" y="4263"/>
                </a:lnTo>
                <a:lnTo>
                  <a:pt x="1670" y="4261"/>
                </a:lnTo>
                <a:lnTo>
                  <a:pt x="1672" y="4258"/>
                </a:lnTo>
                <a:lnTo>
                  <a:pt x="1658" y="4258"/>
                </a:lnTo>
                <a:lnTo>
                  <a:pt x="1650" y="4260"/>
                </a:lnTo>
                <a:lnTo>
                  <a:pt x="1647" y="4261"/>
                </a:lnTo>
                <a:lnTo>
                  <a:pt x="1645" y="4265"/>
                </a:lnTo>
                <a:close/>
                <a:moveTo>
                  <a:pt x="560" y="3917"/>
                </a:moveTo>
                <a:lnTo>
                  <a:pt x="560" y="3920"/>
                </a:lnTo>
                <a:lnTo>
                  <a:pt x="562" y="3922"/>
                </a:lnTo>
                <a:lnTo>
                  <a:pt x="567" y="3924"/>
                </a:lnTo>
                <a:lnTo>
                  <a:pt x="567" y="3920"/>
                </a:lnTo>
                <a:lnTo>
                  <a:pt x="565" y="3918"/>
                </a:lnTo>
                <a:lnTo>
                  <a:pt x="560" y="3917"/>
                </a:lnTo>
                <a:close/>
                <a:moveTo>
                  <a:pt x="389" y="3296"/>
                </a:moveTo>
                <a:lnTo>
                  <a:pt x="386" y="3296"/>
                </a:lnTo>
                <a:lnTo>
                  <a:pt x="384" y="3292"/>
                </a:lnTo>
                <a:lnTo>
                  <a:pt x="386" y="3291"/>
                </a:lnTo>
                <a:lnTo>
                  <a:pt x="389" y="3289"/>
                </a:lnTo>
                <a:lnTo>
                  <a:pt x="389" y="3269"/>
                </a:lnTo>
                <a:lnTo>
                  <a:pt x="381" y="3270"/>
                </a:lnTo>
                <a:lnTo>
                  <a:pt x="376" y="3272"/>
                </a:lnTo>
                <a:lnTo>
                  <a:pt x="370" y="3275"/>
                </a:lnTo>
                <a:lnTo>
                  <a:pt x="362" y="3275"/>
                </a:lnTo>
                <a:lnTo>
                  <a:pt x="362" y="3284"/>
                </a:lnTo>
                <a:lnTo>
                  <a:pt x="362" y="3291"/>
                </a:lnTo>
                <a:lnTo>
                  <a:pt x="365" y="3296"/>
                </a:lnTo>
                <a:lnTo>
                  <a:pt x="367" y="3301"/>
                </a:lnTo>
                <a:lnTo>
                  <a:pt x="372" y="3304"/>
                </a:lnTo>
                <a:lnTo>
                  <a:pt x="377" y="3306"/>
                </a:lnTo>
                <a:lnTo>
                  <a:pt x="382" y="3308"/>
                </a:lnTo>
                <a:lnTo>
                  <a:pt x="389" y="3309"/>
                </a:lnTo>
                <a:lnTo>
                  <a:pt x="389" y="3296"/>
                </a:lnTo>
                <a:close/>
                <a:moveTo>
                  <a:pt x="376" y="3316"/>
                </a:moveTo>
                <a:lnTo>
                  <a:pt x="376" y="3337"/>
                </a:lnTo>
                <a:lnTo>
                  <a:pt x="382" y="3338"/>
                </a:lnTo>
                <a:lnTo>
                  <a:pt x="386" y="3337"/>
                </a:lnTo>
                <a:lnTo>
                  <a:pt x="389" y="3332"/>
                </a:lnTo>
                <a:lnTo>
                  <a:pt x="391" y="3327"/>
                </a:lnTo>
                <a:lnTo>
                  <a:pt x="389" y="3321"/>
                </a:lnTo>
                <a:lnTo>
                  <a:pt x="386" y="3316"/>
                </a:lnTo>
                <a:lnTo>
                  <a:pt x="382" y="3315"/>
                </a:lnTo>
                <a:lnTo>
                  <a:pt x="376" y="3316"/>
                </a:lnTo>
                <a:close/>
                <a:moveTo>
                  <a:pt x="683" y="4415"/>
                </a:moveTo>
                <a:lnTo>
                  <a:pt x="683" y="4420"/>
                </a:lnTo>
                <a:lnTo>
                  <a:pt x="686" y="4422"/>
                </a:lnTo>
                <a:lnTo>
                  <a:pt x="691" y="4427"/>
                </a:lnTo>
                <a:lnTo>
                  <a:pt x="695" y="4428"/>
                </a:lnTo>
                <a:lnTo>
                  <a:pt x="696" y="4432"/>
                </a:lnTo>
                <a:lnTo>
                  <a:pt x="696" y="4437"/>
                </a:lnTo>
                <a:lnTo>
                  <a:pt x="696" y="4442"/>
                </a:lnTo>
                <a:lnTo>
                  <a:pt x="701" y="4440"/>
                </a:lnTo>
                <a:lnTo>
                  <a:pt x="705" y="4439"/>
                </a:lnTo>
                <a:lnTo>
                  <a:pt x="710" y="4432"/>
                </a:lnTo>
                <a:lnTo>
                  <a:pt x="715" y="4425"/>
                </a:lnTo>
                <a:lnTo>
                  <a:pt x="718" y="4423"/>
                </a:lnTo>
                <a:lnTo>
                  <a:pt x="724" y="4422"/>
                </a:lnTo>
                <a:lnTo>
                  <a:pt x="722" y="4420"/>
                </a:lnTo>
                <a:lnTo>
                  <a:pt x="720" y="4418"/>
                </a:lnTo>
                <a:lnTo>
                  <a:pt x="715" y="4417"/>
                </a:lnTo>
                <a:lnTo>
                  <a:pt x="703" y="4415"/>
                </a:lnTo>
                <a:lnTo>
                  <a:pt x="700" y="4410"/>
                </a:lnTo>
                <a:lnTo>
                  <a:pt x="696" y="4405"/>
                </a:lnTo>
                <a:lnTo>
                  <a:pt x="691" y="4401"/>
                </a:lnTo>
                <a:lnTo>
                  <a:pt x="689" y="4394"/>
                </a:lnTo>
                <a:lnTo>
                  <a:pt x="681" y="4389"/>
                </a:lnTo>
                <a:lnTo>
                  <a:pt x="676" y="4388"/>
                </a:lnTo>
                <a:lnTo>
                  <a:pt x="669" y="4388"/>
                </a:lnTo>
                <a:lnTo>
                  <a:pt x="667" y="4394"/>
                </a:lnTo>
                <a:lnTo>
                  <a:pt x="667" y="4399"/>
                </a:lnTo>
                <a:lnTo>
                  <a:pt x="669" y="4403"/>
                </a:lnTo>
                <a:lnTo>
                  <a:pt x="672" y="4405"/>
                </a:lnTo>
                <a:lnTo>
                  <a:pt x="678" y="4410"/>
                </a:lnTo>
                <a:lnTo>
                  <a:pt x="681" y="4411"/>
                </a:lnTo>
                <a:lnTo>
                  <a:pt x="683" y="4415"/>
                </a:lnTo>
                <a:close/>
                <a:moveTo>
                  <a:pt x="553" y="4360"/>
                </a:moveTo>
                <a:lnTo>
                  <a:pt x="558" y="4362"/>
                </a:lnTo>
                <a:lnTo>
                  <a:pt x="562" y="4364"/>
                </a:lnTo>
                <a:lnTo>
                  <a:pt x="567" y="4371"/>
                </a:lnTo>
                <a:lnTo>
                  <a:pt x="570" y="4379"/>
                </a:lnTo>
                <a:lnTo>
                  <a:pt x="574" y="4388"/>
                </a:lnTo>
                <a:lnTo>
                  <a:pt x="587" y="4388"/>
                </a:lnTo>
                <a:lnTo>
                  <a:pt x="587" y="4353"/>
                </a:lnTo>
                <a:lnTo>
                  <a:pt x="579" y="4348"/>
                </a:lnTo>
                <a:lnTo>
                  <a:pt x="572" y="4347"/>
                </a:lnTo>
                <a:lnTo>
                  <a:pt x="565" y="4345"/>
                </a:lnTo>
                <a:lnTo>
                  <a:pt x="560" y="4347"/>
                </a:lnTo>
                <a:lnTo>
                  <a:pt x="555" y="4348"/>
                </a:lnTo>
                <a:lnTo>
                  <a:pt x="553" y="4353"/>
                </a:lnTo>
                <a:lnTo>
                  <a:pt x="553" y="4360"/>
                </a:lnTo>
                <a:close/>
                <a:moveTo>
                  <a:pt x="348" y="3187"/>
                </a:moveTo>
                <a:lnTo>
                  <a:pt x="353" y="3188"/>
                </a:lnTo>
                <a:lnTo>
                  <a:pt x="355" y="3190"/>
                </a:lnTo>
                <a:lnTo>
                  <a:pt x="355" y="3194"/>
                </a:lnTo>
                <a:lnTo>
                  <a:pt x="355" y="3197"/>
                </a:lnTo>
                <a:lnTo>
                  <a:pt x="355" y="3200"/>
                </a:lnTo>
                <a:lnTo>
                  <a:pt x="355" y="3204"/>
                </a:lnTo>
                <a:lnTo>
                  <a:pt x="355" y="3207"/>
                </a:lnTo>
                <a:lnTo>
                  <a:pt x="357" y="3209"/>
                </a:lnTo>
                <a:lnTo>
                  <a:pt x="360" y="3209"/>
                </a:lnTo>
                <a:lnTo>
                  <a:pt x="364" y="3207"/>
                </a:lnTo>
                <a:lnTo>
                  <a:pt x="369" y="3200"/>
                </a:lnTo>
                <a:lnTo>
                  <a:pt x="367" y="3200"/>
                </a:lnTo>
                <a:lnTo>
                  <a:pt x="364" y="3199"/>
                </a:lnTo>
                <a:lnTo>
                  <a:pt x="362" y="3197"/>
                </a:lnTo>
                <a:lnTo>
                  <a:pt x="362" y="3194"/>
                </a:lnTo>
                <a:lnTo>
                  <a:pt x="365" y="3194"/>
                </a:lnTo>
                <a:lnTo>
                  <a:pt x="369" y="3194"/>
                </a:lnTo>
                <a:lnTo>
                  <a:pt x="376" y="3194"/>
                </a:lnTo>
                <a:lnTo>
                  <a:pt x="381" y="3195"/>
                </a:lnTo>
                <a:lnTo>
                  <a:pt x="382" y="3200"/>
                </a:lnTo>
                <a:lnTo>
                  <a:pt x="384" y="3205"/>
                </a:lnTo>
                <a:lnTo>
                  <a:pt x="387" y="3209"/>
                </a:lnTo>
                <a:lnTo>
                  <a:pt x="389" y="3214"/>
                </a:lnTo>
                <a:lnTo>
                  <a:pt x="394" y="3216"/>
                </a:lnTo>
                <a:lnTo>
                  <a:pt x="403" y="3214"/>
                </a:lnTo>
                <a:lnTo>
                  <a:pt x="401" y="3205"/>
                </a:lnTo>
                <a:lnTo>
                  <a:pt x="403" y="3199"/>
                </a:lnTo>
                <a:lnTo>
                  <a:pt x="406" y="3194"/>
                </a:lnTo>
                <a:lnTo>
                  <a:pt x="410" y="3190"/>
                </a:lnTo>
                <a:lnTo>
                  <a:pt x="413" y="3187"/>
                </a:lnTo>
                <a:lnTo>
                  <a:pt x="416" y="3182"/>
                </a:lnTo>
                <a:lnTo>
                  <a:pt x="418" y="3175"/>
                </a:lnTo>
                <a:lnTo>
                  <a:pt x="416" y="3166"/>
                </a:lnTo>
                <a:lnTo>
                  <a:pt x="416" y="3159"/>
                </a:lnTo>
                <a:lnTo>
                  <a:pt x="416" y="3153"/>
                </a:lnTo>
                <a:lnTo>
                  <a:pt x="389" y="3153"/>
                </a:lnTo>
                <a:lnTo>
                  <a:pt x="389" y="3170"/>
                </a:lnTo>
                <a:lnTo>
                  <a:pt x="387" y="3176"/>
                </a:lnTo>
                <a:lnTo>
                  <a:pt x="386" y="3178"/>
                </a:lnTo>
                <a:lnTo>
                  <a:pt x="382" y="3180"/>
                </a:lnTo>
                <a:lnTo>
                  <a:pt x="379" y="3176"/>
                </a:lnTo>
                <a:lnTo>
                  <a:pt x="377" y="3171"/>
                </a:lnTo>
                <a:lnTo>
                  <a:pt x="376" y="3159"/>
                </a:lnTo>
                <a:lnTo>
                  <a:pt x="374" y="3154"/>
                </a:lnTo>
                <a:lnTo>
                  <a:pt x="370" y="3151"/>
                </a:lnTo>
                <a:lnTo>
                  <a:pt x="367" y="3147"/>
                </a:lnTo>
                <a:lnTo>
                  <a:pt x="362" y="3146"/>
                </a:lnTo>
                <a:lnTo>
                  <a:pt x="358" y="3151"/>
                </a:lnTo>
                <a:lnTo>
                  <a:pt x="355" y="3156"/>
                </a:lnTo>
                <a:lnTo>
                  <a:pt x="348" y="3159"/>
                </a:lnTo>
                <a:lnTo>
                  <a:pt x="341" y="3159"/>
                </a:lnTo>
                <a:lnTo>
                  <a:pt x="341" y="3166"/>
                </a:lnTo>
                <a:lnTo>
                  <a:pt x="345" y="3173"/>
                </a:lnTo>
                <a:lnTo>
                  <a:pt x="348" y="3178"/>
                </a:lnTo>
                <a:lnTo>
                  <a:pt x="348" y="3187"/>
                </a:lnTo>
                <a:close/>
                <a:moveTo>
                  <a:pt x="533" y="4094"/>
                </a:moveTo>
                <a:lnTo>
                  <a:pt x="531" y="4087"/>
                </a:lnTo>
                <a:lnTo>
                  <a:pt x="529" y="4081"/>
                </a:lnTo>
                <a:lnTo>
                  <a:pt x="524" y="4077"/>
                </a:lnTo>
                <a:lnTo>
                  <a:pt x="519" y="4074"/>
                </a:lnTo>
                <a:lnTo>
                  <a:pt x="519" y="4082"/>
                </a:lnTo>
                <a:lnTo>
                  <a:pt x="521" y="4089"/>
                </a:lnTo>
                <a:lnTo>
                  <a:pt x="522" y="4093"/>
                </a:lnTo>
                <a:lnTo>
                  <a:pt x="524" y="4094"/>
                </a:lnTo>
                <a:lnTo>
                  <a:pt x="528" y="4094"/>
                </a:lnTo>
                <a:lnTo>
                  <a:pt x="533" y="4094"/>
                </a:lnTo>
                <a:close/>
                <a:moveTo>
                  <a:pt x="519" y="3112"/>
                </a:moveTo>
                <a:lnTo>
                  <a:pt x="519" y="3107"/>
                </a:lnTo>
                <a:lnTo>
                  <a:pt x="522" y="3103"/>
                </a:lnTo>
                <a:lnTo>
                  <a:pt x="526" y="3101"/>
                </a:lnTo>
                <a:lnTo>
                  <a:pt x="531" y="3100"/>
                </a:lnTo>
                <a:lnTo>
                  <a:pt x="534" y="3098"/>
                </a:lnTo>
                <a:lnTo>
                  <a:pt x="538" y="3095"/>
                </a:lnTo>
                <a:lnTo>
                  <a:pt x="539" y="3091"/>
                </a:lnTo>
                <a:lnTo>
                  <a:pt x="539" y="3084"/>
                </a:lnTo>
                <a:lnTo>
                  <a:pt x="531" y="3083"/>
                </a:lnTo>
                <a:lnTo>
                  <a:pt x="524" y="3084"/>
                </a:lnTo>
                <a:lnTo>
                  <a:pt x="519" y="3088"/>
                </a:lnTo>
                <a:lnTo>
                  <a:pt x="514" y="3091"/>
                </a:lnTo>
                <a:lnTo>
                  <a:pt x="512" y="3098"/>
                </a:lnTo>
                <a:lnTo>
                  <a:pt x="512" y="3103"/>
                </a:lnTo>
                <a:lnTo>
                  <a:pt x="514" y="3108"/>
                </a:lnTo>
                <a:lnTo>
                  <a:pt x="519" y="3112"/>
                </a:lnTo>
                <a:close/>
                <a:moveTo>
                  <a:pt x="478" y="3084"/>
                </a:moveTo>
                <a:lnTo>
                  <a:pt x="478" y="3071"/>
                </a:lnTo>
                <a:lnTo>
                  <a:pt x="476" y="3066"/>
                </a:lnTo>
                <a:lnTo>
                  <a:pt x="475" y="3064"/>
                </a:lnTo>
                <a:lnTo>
                  <a:pt x="471" y="3064"/>
                </a:lnTo>
                <a:lnTo>
                  <a:pt x="466" y="3066"/>
                </a:lnTo>
                <a:lnTo>
                  <a:pt x="459" y="3071"/>
                </a:lnTo>
                <a:lnTo>
                  <a:pt x="457" y="3074"/>
                </a:lnTo>
                <a:lnTo>
                  <a:pt x="457" y="3078"/>
                </a:lnTo>
                <a:lnTo>
                  <a:pt x="463" y="3079"/>
                </a:lnTo>
                <a:lnTo>
                  <a:pt x="466" y="3083"/>
                </a:lnTo>
                <a:lnTo>
                  <a:pt x="471" y="3084"/>
                </a:lnTo>
                <a:lnTo>
                  <a:pt x="478" y="3084"/>
                </a:lnTo>
                <a:close/>
                <a:moveTo>
                  <a:pt x="362" y="3385"/>
                </a:moveTo>
                <a:lnTo>
                  <a:pt x="353" y="3388"/>
                </a:lnTo>
                <a:lnTo>
                  <a:pt x="352" y="3390"/>
                </a:lnTo>
                <a:lnTo>
                  <a:pt x="350" y="3393"/>
                </a:lnTo>
                <a:lnTo>
                  <a:pt x="350" y="3398"/>
                </a:lnTo>
                <a:lnTo>
                  <a:pt x="355" y="3405"/>
                </a:lnTo>
                <a:lnTo>
                  <a:pt x="360" y="3407"/>
                </a:lnTo>
                <a:lnTo>
                  <a:pt x="362" y="3408"/>
                </a:lnTo>
                <a:lnTo>
                  <a:pt x="362" y="3412"/>
                </a:lnTo>
                <a:lnTo>
                  <a:pt x="369" y="3412"/>
                </a:lnTo>
                <a:lnTo>
                  <a:pt x="369" y="3395"/>
                </a:lnTo>
                <a:lnTo>
                  <a:pt x="367" y="3388"/>
                </a:lnTo>
                <a:lnTo>
                  <a:pt x="365" y="3386"/>
                </a:lnTo>
                <a:lnTo>
                  <a:pt x="362" y="3385"/>
                </a:lnTo>
                <a:close/>
                <a:moveTo>
                  <a:pt x="580" y="2996"/>
                </a:moveTo>
                <a:lnTo>
                  <a:pt x="580" y="2975"/>
                </a:lnTo>
                <a:lnTo>
                  <a:pt x="567" y="2977"/>
                </a:lnTo>
                <a:lnTo>
                  <a:pt x="562" y="2979"/>
                </a:lnTo>
                <a:lnTo>
                  <a:pt x="560" y="2980"/>
                </a:lnTo>
                <a:lnTo>
                  <a:pt x="560" y="2982"/>
                </a:lnTo>
                <a:lnTo>
                  <a:pt x="565" y="2984"/>
                </a:lnTo>
                <a:lnTo>
                  <a:pt x="567" y="2985"/>
                </a:lnTo>
                <a:lnTo>
                  <a:pt x="567" y="2989"/>
                </a:lnTo>
                <a:lnTo>
                  <a:pt x="568" y="2992"/>
                </a:lnTo>
                <a:lnTo>
                  <a:pt x="572" y="2994"/>
                </a:lnTo>
                <a:lnTo>
                  <a:pt x="575" y="2996"/>
                </a:lnTo>
                <a:lnTo>
                  <a:pt x="580" y="2996"/>
                </a:lnTo>
                <a:close/>
                <a:moveTo>
                  <a:pt x="594" y="2880"/>
                </a:moveTo>
                <a:lnTo>
                  <a:pt x="596" y="2885"/>
                </a:lnTo>
                <a:lnTo>
                  <a:pt x="597" y="2886"/>
                </a:lnTo>
                <a:lnTo>
                  <a:pt x="601" y="2886"/>
                </a:lnTo>
                <a:lnTo>
                  <a:pt x="603" y="2881"/>
                </a:lnTo>
                <a:lnTo>
                  <a:pt x="604" y="2880"/>
                </a:lnTo>
                <a:lnTo>
                  <a:pt x="608" y="2880"/>
                </a:lnTo>
                <a:lnTo>
                  <a:pt x="608" y="2878"/>
                </a:lnTo>
                <a:lnTo>
                  <a:pt x="606" y="2876"/>
                </a:lnTo>
                <a:lnTo>
                  <a:pt x="601" y="2875"/>
                </a:lnTo>
                <a:lnTo>
                  <a:pt x="597" y="2875"/>
                </a:lnTo>
                <a:lnTo>
                  <a:pt x="596" y="2876"/>
                </a:lnTo>
                <a:lnTo>
                  <a:pt x="594" y="2880"/>
                </a:lnTo>
                <a:close/>
                <a:moveTo>
                  <a:pt x="614" y="2900"/>
                </a:moveTo>
                <a:lnTo>
                  <a:pt x="606" y="2902"/>
                </a:lnTo>
                <a:lnTo>
                  <a:pt x="603" y="2904"/>
                </a:lnTo>
                <a:lnTo>
                  <a:pt x="601" y="2907"/>
                </a:lnTo>
                <a:lnTo>
                  <a:pt x="604" y="2909"/>
                </a:lnTo>
                <a:lnTo>
                  <a:pt x="606" y="2912"/>
                </a:lnTo>
                <a:lnTo>
                  <a:pt x="608" y="2916"/>
                </a:lnTo>
                <a:lnTo>
                  <a:pt x="608" y="2921"/>
                </a:lnTo>
                <a:lnTo>
                  <a:pt x="616" y="2921"/>
                </a:lnTo>
                <a:lnTo>
                  <a:pt x="618" y="2919"/>
                </a:lnTo>
                <a:lnTo>
                  <a:pt x="623" y="2916"/>
                </a:lnTo>
                <a:lnTo>
                  <a:pt x="626" y="2914"/>
                </a:lnTo>
                <a:lnTo>
                  <a:pt x="630" y="2914"/>
                </a:lnTo>
                <a:lnTo>
                  <a:pt x="633" y="2916"/>
                </a:lnTo>
                <a:lnTo>
                  <a:pt x="642" y="2919"/>
                </a:lnTo>
                <a:lnTo>
                  <a:pt x="652" y="2922"/>
                </a:lnTo>
                <a:lnTo>
                  <a:pt x="655" y="2922"/>
                </a:lnTo>
                <a:lnTo>
                  <a:pt x="664" y="2919"/>
                </a:lnTo>
                <a:lnTo>
                  <a:pt x="669" y="2914"/>
                </a:lnTo>
                <a:lnTo>
                  <a:pt x="669" y="2910"/>
                </a:lnTo>
                <a:lnTo>
                  <a:pt x="669" y="2905"/>
                </a:lnTo>
                <a:lnTo>
                  <a:pt x="669" y="2900"/>
                </a:lnTo>
                <a:lnTo>
                  <a:pt x="671" y="2898"/>
                </a:lnTo>
                <a:lnTo>
                  <a:pt x="676" y="2897"/>
                </a:lnTo>
                <a:lnTo>
                  <a:pt x="679" y="2895"/>
                </a:lnTo>
                <a:lnTo>
                  <a:pt x="683" y="2893"/>
                </a:lnTo>
                <a:lnTo>
                  <a:pt x="683" y="2888"/>
                </a:lnTo>
                <a:lnTo>
                  <a:pt x="683" y="2883"/>
                </a:lnTo>
                <a:lnTo>
                  <a:pt x="683" y="2878"/>
                </a:lnTo>
                <a:lnTo>
                  <a:pt x="683" y="2873"/>
                </a:lnTo>
                <a:lnTo>
                  <a:pt x="681" y="2869"/>
                </a:lnTo>
                <a:lnTo>
                  <a:pt x="679" y="2866"/>
                </a:lnTo>
                <a:lnTo>
                  <a:pt x="674" y="2861"/>
                </a:lnTo>
                <a:lnTo>
                  <a:pt x="671" y="2859"/>
                </a:lnTo>
                <a:lnTo>
                  <a:pt x="672" y="2854"/>
                </a:lnTo>
                <a:lnTo>
                  <a:pt x="672" y="2849"/>
                </a:lnTo>
                <a:lnTo>
                  <a:pt x="671" y="2847"/>
                </a:lnTo>
                <a:lnTo>
                  <a:pt x="669" y="2845"/>
                </a:lnTo>
                <a:lnTo>
                  <a:pt x="666" y="2844"/>
                </a:lnTo>
                <a:lnTo>
                  <a:pt x="655" y="2845"/>
                </a:lnTo>
                <a:lnTo>
                  <a:pt x="654" y="2845"/>
                </a:lnTo>
                <a:lnTo>
                  <a:pt x="650" y="2849"/>
                </a:lnTo>
                <a:lnTo>
                  <a:pt x="650" y="2851"/>
                </a:lnTo>
                <a:lnTo>
                  <a:pt x="650" y="2856"/>
                </a:lnTo>
                <a:lnTo>
                  <a:pt x="647" y="2861"/>
                </a:lnTo>
                <a:lnTo>
                  <a:pt x="643" y="2863"/>
                </a:lnTo>
                <a:lnTo>
                  <a:pt x="640" y="2864"/>
                </a:lnTo>
                <a:lnTo>
                  <a:pt x="637" y="2866"/>
                </a:lnTo>
                <a:lnTo>
                  <a:pt x="626" y="2869"/>
                </a:lnTo>
                <a:lnTo>
                  <a:pt x="618" y="2873"/>
                </a:lnTo>
                <a:lnTo>
                  <a:pt x="616" y="2876"/>
                </a:lnTo>
                <a:lnTo>
                  <a:pt x="614" y="2880"/>
                </a:lnTo>
                <a:lnTo>
                  <a:pt x="613" y="2885"/>
                </a:lnTo>
                <a:lnTo>
                  <a:pt x="614" y="2890"/>
                </a:lnTo>
                <a:lnTo>
                  <a:pt x="614" y="2893"/>
                </a:lnTo>
                <a:lnTo>
                  <a:pt x="614" y="2900"/>
                </a:lnTo>
                <a:close/>
                <a:moveTo>
                  <a:pt x="567" y="3132"/>
                </a:moveTo>
                <a:lnTo>
                  <a:pt x="567" y="3129"/>
                </a:lnTo>
                <a:lnTo>
                  <a:pt x="568" y="3127"/>
                </a:lnTo>
                <a:lnTo>
                  <a:pt x="574" y="3125"/>
                </a:lnTo>
                <a:lnTo>
                  <a:pt x="577" y="3122"/>
                </a:lnTo>
                <a:lnTo>
                  <a:pt x="579" y="3120"/>
                </a:lnTo>
                <a:lnTo>
                  <a:pt x="580" y="3118"/>
                </a:lnTo>
                <a:lnTo>
                  <a:pt x="577" y="3115"/>
                </a:lnTo>
                <a:lnTo>
                  <a:pt x="572" y="3113"/>
                </a:lnTo>
                <a:lnTo>
                  <a:pt x="560" y="3112"/>
                </a:lnTo>
                <a:lnTo>
                  <a:pt x="548" y="3113"/>
                </a:lnTo>
                <a:lnTo>
                  <a:pt x="543" y="3115"/>
                </a:lnTo>
                <a:lnTo>
                  <a:pt x="539" y="3118"/>
                </a:lnTo>
                <a:lnTo>
                  <a:pt x="539" y="3139"/>
                </a:lnTo>
                <a:lnTo>
                  <a:pt x="548" y="3139"/>
                </a:lnTo>
                <a:lnTo>
                  <a:pt x="555" y="3137"/>
                </a:lnTo>
                <a:lnTo>
                  <a:pt x="562" y="3136"/>
                </a:lnTo>
                <a:lnTo>
                  <a:pt x="567" y="3132"/>
                </a:lnTo>
                <a:close/>
                <a:moveTo>
                  <a:pt x="369" y="3473"/>
                </a:moveTo>
                <a:lnTo>
                  <a:pt x="369" y="3494"/>
                </a:lnTo>
                <a:lnTo>
                  <a:pt x="374" y="3496"/>
                </a:lnTo>
                <a:lnTo>
                  <a:pt x="376" y="3497"/>
                </a:lnTo>
                <a:lnTo>
                  <a:pt x="376" y="3501"/>
                </a:lnTo>
                <a:lnTo>
                  <a:pt x="382" y="3501"/>
                </a:lnTo>
                <a:lnTo>
                  <a:pt x="382" y="3490"/>
                </a:lnTo>
                <a:lnTo>
                  <a:pt x="382" y="3480"/>
                </a:lnTo>
                <a:lnTo>
                  <a:pt x="382" y="3475"/>
                </a:lnTo>
                <a:lnTo>
                  <a:pt x="379" y="3473"/>
                </a:lnTo>
                <a:lnTo>
                  <a:pt x="376" y="3472"/>
                </a:lnTo>
                <a:lnTo>
                  <a:pt x="369" y="3473"/>
                </a:lnTo>
                <a:close/>
                <a:moveTo>
                  <a:pt x="410" y="3241"/>
                </a:moveTo>
                <a:lnTo>
                  <a:pt x="410" y="3253"/>
                </a:lnTo>
                <a:lnTo>
                  <a:pt x="410" y="3265"/>
                </a:lnTo>
                <a:lnTo>
                  <a:pt x="411" y="3269"/>
                </a:lnTo>
                <a:lnTo>
                  <a:pt x="415" y="3272"/>
                </a:lnTo>
                <a:lnTo>
                  <a:pt x="418" y="3274"/>
                </a:lnTo>
                <a:lnTo>
                  <a:pt x="423" y="3275"/>
                </a:lnTo>
                <a:lnTo>
                  <a:pt x="423" y="3270"/>
                </a:lnTo>
                <a:lnTo>
                  <a:pt x="423" y="3263"/>
                </a:lnTo>
                <a:lnTo>
                  <a:pt x="423" y="3251"/>
                </a:lnTo>
                <a:lnTo>
                  <a:pt x="423" y="3246"/>
                </a:lnTo>
                <a:lnTo>
                  <a:pt x="422" y="3241"/>
                </a:lnTo>
                <a:lnTo>
                  <a:pt x="416" y="3240"/>
                </a:lnTo>
                <a:lnTo>
                  <a:pt x="410" y="3241"/>
                </a:lnTo>
                <a:close/>
                <a:moveTo>
                  <a:pt x="444" y="3125"/>
                </a:moveTo>
                <a:lnTo>
                  <a:pt x="444" y="3132"/>
                </a:lnTo>
                <a:lnTo>
                  <a:pt x="444" y="3137"/>
                </a:lnTo>
                <a:lnTo>
                  <a:pt x="447" y="3139"/>
                </a:lnTo>
                <a:lnTo>
                  <a:pt x="449" y="3139"/>
                </a:lnTo>
                <a:lnTo>
                  <a:pt x="457" y="3136"/>
                </a:lnTo>
                <a:lnTo>
                  <a:pt x="464" y="3132"/>
                </a:lnTo>
                <a:lnTo>
                  <a:pt x="468" y="3139"/>
                </a:lnTo>
                <a:lnTo>
                  <a:pt x="473" y="3144"/>
                </a:lnTo>
                <a:lnTo>
                  <a:pt x="478" y="3149"/>
                </a:lnTo>
                <a:lnTo>
                  <a:pt x="485" y="3153"/>
                </a:lnTo>
                <a:lnTo>
                  <a:pt x="485" y="3142"/>
                </a:lnTo>
                <a:lnTo>
                  <a:pt x="483" y="3134"/>
                </a:lnTo>
                <a:lnTo>
                  <a:pt x="478" y="3127"/>
                </a:lnTo>
                <a:lnTo>
                  <a:pt x="473" y="3122"/>
                </a:lnTo>
                <a:lnTo>
                  <a:pt x="466" y="3120"/>
                </a:lnTo>
                <a:lnTo>
                  <a:pt x="457" y="3118"/>
                </a:lnTo>
                <a:lnTo>
                  <a:pt x="451" y="3120"/>
                </a:lnTo>
                <a:lnTo>
                  <a:pt x="444" y="3125"/>
                </a:lnTo>
                <a:close/>
                <a:moveTo>
                  <a:pt x="505" y="4231"/>
                </a:moveTo>
                <a:lnTo>
                  <a:pt x="507" y="4234"/>
                </a:lnTo>
                <a:lnTo>
                  <a:pt x="509" y="4236"/>
                </a:lnTo>
                <a:lnTo>
                  <a:pt x="510" y="4234"/>
                </a:lnTo>
                <a:lnTo>
                  <a:pt x="512" y="4231"/>
                </a:lnTo>
                <a:lnTo>
                  <a:pt x="514" y="4226"/>
                </a:lnTo>
                <a:lnTo>
                  <a:pt x="516" y="4224"/>
                </a:lnTo>
                <a:lnTo>
                  <a:pt x="519" y="4224"/>
                </a:lnTo>
                <a:lnTo>
                  <a:pt x="526" y="4224"/>
                </a:lnTo>
                <a:lnTo>
                  <a:pt x="526" y="4217"/>
                </a:lnTo>
                <a:lnTo>
                  <a:pt x="524" y="4210"/>
                </a:lnTo>
                <a:lnTo>
                  <a:pt x="524" y="4205"/>
                </a:lnTo>
                <a:lnTo>
                  <a:pt x="528" y="4198"/>
                </a:lnTo>
                <a:lnTo>
                  <a:pt x="533" y="4193"/>
                </a:lnTo>
                <a:lnTo>
                  <a:pt x="533" y="4188"/>
                </a:lnTo>
                <a:lnTo>
                  <a:pt x="533" y="4183"/>
                </a:lnTo>
                <a:lnTo>
                  <a:pt x="529" y="4183"/>
                </a:lnTo>
                <a:lnTo>
                  <a:pt x="526" y="4180"/>
                </a:lnTo>
                <a:lnTo>
                  <a:pt x="517" y="4173"/>
                </a:lnTo>
                <a:lnTo>
                  <a:pt x="514" y="4169"/>
                </a:lnTo>
                <a:lnTo>
                  <a:pt x="510" y="4169"/>
                </a:lnTo>
                <a:lnTo>
                  <a:pt x="509" y="4171"/>
                </a:lnTo>
                <a:lnTo>
                  <a:pt x="505" y="4176"/>
                </a:lnTo>
                <a:lnTo>
                  <a:pt x="514" y="4181"/>
                </a:lnTo>
                <a:lnTo>
                  <a:pt x="516" y="4183"/>
                </a:lnTo>
                <a:lnTo>
                  <a:pt x="517" y="4186"/>
                </a:lnTo>
                <a:lnTo>
                  <a:pt x="517" y="4191"/>
                </a:lnTo>
                <a:lnTo>
                  <a:pt x="514" y="4198"/>
                </a:lnTo>
                <a:lnTo>
                  <a:pt x="505" y="4210"/>
                </a:lnTo>
                <a:lnTo>
                  <a:pt x="500" y="4217"/>
                </a:lnTo>
                <a:lnTo>
                  <a:pt x="498" y="4224"/>
                </a:lnTo>
                <a:lnTo>
                  <a:pt x="504" y="4226"/>
                </a:lnTo>
                <a:lnTo>
                  <a:pt x="505" y="4227"/>
                </a:lnTo>
                <a:lnTo>
                  <a:pt x="505" y="4231"/>
                </a:lnTo>
                <a:close/>
                <a:moveTo>
                  <a:pt x="300" y="3296"/>
                </a:moveTo>
                <a:lnTo>
                  <a:pt x="300" y="3316"/>
                </a:lnTo>
                <a:lnTo>
                  <a:pt x="307" y="3316"/>
                </a:lnTo>
                <a:lnTo>
                  <a:pt x="312" y="3318"/>
                </a:lnTo>
                <a:lnTo>
                  <a:pt x="314" y="3320"/>
                </a:lnTo>
                <a:lnTo>
                  <a:pt x="314" y="3323"/>
                </a:lnTo>
                <a:lnTo>
                  <a:pt x="323" y="3318"/>
                </a:lnTo>
                <a:lnTo>
                  <a:pt x="326" y="3315"/>
                </a:lnTo>
                <a:lnTo>
                  <a:pt x="328" y="3309"/>
                </a:lnTo>
                <a:lnTo>
                  <a:pt x="323" y="3309"/>
                </a:lnTo>
                <a:lnTo>
                  <a:pt x="321" y="3306"/>
                </a:lnTo>
                <a:lnTo>
                  <a:pt x="316" y="3301"/>
                </a:lnTo>
                <a:lnTo>
                  <a:pt x="314" y="3298"/>
                </a:lnTo>
                <a:lnTo>
                  <a:pt x="311" y="3296"/>
                </a:lnTo>
                <a:lnTo>
                  <a:pt x="306" y="3296"/>
                </a:lnTo>
                <a:lnTo>
                  <a:pt x="300" y="3296"/>
                </a:lnTo>
                <a:close/>
                <a:moveTo>
                  <a:pt x="362" y="3125"/>
                </a:moveTo>
                <a:lnTo>
                  <a:pt x="362" y="3117"/>
                </a:lnTo>
                <a:lnTo>
                  <a:pt x="365" y="3112"/>
                </a:lnTo>
                <a:lnTo>
                  <a:pt x="367" y="3105"/>
                </a:lnTo>
                <a:lnTo>
                  <a:pt x="369" y="3098"/>
                </a:lnTo>
                <a:lnTo>
                  <a:pt x="348" y="3098"/>
                </a:lnTo>
                <a:lnTo>
                  <a:pt x="350" y="3107"/>
                </a:lnTo>
                <a:lnTo>
                  <a:pt x="352" y="3115"/>
                </a:lnTo>
                <a:lnTo>
                  <a:pt x="355" y="3120"/>
                </a:lnTo>
                <a:lnTo>
                  <a:pt x="362" y="3125"/>
                </a:lnTo>
                <a:close/>
                <a:moveTo>
                  <a:pt x="396" y="3112"/>
                </a:moveTo>
                <a:lnTo>
                  <a:pt x="394" y="3108"/>
                </a:lnTo>
                <a:lnTo>
                  <a:pt x="391" y="3107"/>
                </a:lnTo>
                <a:lnTo>
                  <a:pt x="387" y="3105"/>
                </a:lnTo>
                <a:lnTo>
                  <a:pt x="382" y="3105"/>
                </a:lnTo>
                <a:lnTo>
                  <a:pt x="376" y="3118"/>
                </a:lnTo>
                <a:lnTo>
                  <a:pt x="369" y="3132"/>
                </a:lnTo>
                <a:lnTo>
                  <a:pt x="377" y="3136"/>
                </a:lnTo>
                <a:lnTo>
                  <a:pt x="384" y="3141"/>
                </a:lnTo>
                <a:lnTo>
                  <a:pt x="393" y="3144"/>
                </a:lnTo>
                <a:lnTo>
                  <a:pt x="398" y="3146"/>
                </a:lnTo>
                <a:lnTo>
                  <a:pt x="403" y="3146"/>
                </a:lnTo>
                <a:lnTo>
                  <a:pt x="403" y="3136"/>
                </a:lnTo>
                <a:lnTo>
                  <a:pt x="403" y="3125"/>
                </a:lnTo>
                <a:lnTo>
                  <a:pt x="399" y="3118"/>
                </a:lnTo>
                <a:lnTo>
                  <a:pt x="396" y="3112"/>
                </a:lnTo>
                <a:close/>
                <a:moveTo>
                  <a:pt x="840" y="4599"/>
                </a:moveTo>
                <a:lnTo>
                  <a:pt x="834" y="4598"/>
                </a:lnTo>
                <a:lnTo>
                  <a:pt x="833" y="4596"/>
                </a:lnTo>
                <a:lnTo>
                  <a:pt x="831" y="4594"/>
                </a:lnTo>
                <a:lnTo>
                  <a:pt x="833" y="4592"/>
                </a:lnTo>
                <a:lnTo>
                  <a:pt x="831" y="4591"/>
                </a:lnTo>
                <a:lnTo>
                  <a:pt x="829" y="4589"/>
                </a:lnTo>
                <a:lnTo>
                  <a:pt x="826" y="4586"/>
                </a:lnTo>
                <a:lnTo>
                  <a:pt x="824" y="4580"/>
                </a:lnTo>
                <a:lnTo>
                  <a:pt x="822" y="4579"/>
                </a:lnTo>
                <a:lnTo>
                  <a:pt x="819" y="4579"/>
                </a:lnTo>
                <a:lnTo>
                  <a:pt x="817" y="4586"/>
                </a:lnTo>
                <a:lnTo>
                  <a:pt x="816" y="4592"/>
                </a:lnTo>
                <a:lnTo>
                  <a:pt x="812" y="4598"/>
                </a:lnTo>
                <a:lnTo>
                  <a:pt x="812" y="4606"/>
                </a:lnTo>
                <a:lnTo>
                  <a:pt x="817" y="4608"/>
                </a:lnTo>
                <a:lnTo>
                  <a:pt x="819" y="4609"/>
                </a:lnTo>
                <a:lnTo>
                  <a:pt x="819" y="4613"/>
                </a:lnTo>
                <a:lnTo>
                  <a:pt x="826" y="4613"/>
                </a:lnTo>
                <a:lnTo>
                  <a:pt x="833" y="4609"/>
                </a:lnTo>
                <a:lnTo>
                  <a:pt x="838" y="4604"/>
                </a:lnTo>
                <a:lnTo>
                  <a:pt x="840" y="4603"/>
                </a:lnTo>
                <a:lnTo>
                  <a:pt x="840" y="4599"/>
                </a:lnTo>
                <a:close/>
                <a:moveTo>
                  <a:pt x="765" y="4504"/>
                </a:moveTo>
                <a:lnTo>
                  <a:pt x="763" y="4497"/>
                </a:lnTo>
                <a:lnTo>
                  <a:pt x="765" y="4493"/>
                </a:lnTo>
                <a:lnTo>
                  <a:pt x="768" y="4492"/>
                </a:lnTo>
                <a:lnTo>
                  <a:pt x="771" y="4490"/>
                </a:lnTo>
                <a:lnTo>
                  <a:pt x="775" y="4488"/>
                </a:lnTo>
                <a:lnTo>
                  <a:pt x="778" y="4487"/>
                </a:lnTo>
                <a:lnTo>
                  <a:pt x="780" y="4483"/>
                </a:lnTo>
                <a:lnTo>
                  <a:pt x="778" y="4476"/>
                </a:lnTo>
                <a:lnTo>
                  <a:pt x="771" y="4475"/>
                </a:lnTo>
                <a:lnTo>
                  <a:pt x="766" y="4476"/>
                </a:lnTo>
                <a:lnTo>
                  <a:pt x="761" y="4481"/>
                </a:lnTo>
                <a:lnTo>
                  <a:pt x="758" y="4487"/>
                </a:lnTo>
                <a:lnTo>
                  <a:pt x="758" y="4492"/>
                </a:lnTo>
                <a:lnTo>
                  <a:pt x="758" y="4497"/>
                </a:lnTo>
                <a:lnTo>
                  <a:pt x="759" y="4500"/>
                </a:lnTo>
                <a:lnTo>
                  <a:pt x="765" y="4504"/>
                </a:lnTo>
                <a:close/>
                <a:moveTo>
                  <a:pt x="710" y="4524"/>
                </a:moveTo>
                <a:lnTo>
                  <a:pt x="718" y="4524"/>
                </a:lnTo>
                <a:lnTo>
                  <a:pt x="724" y="4521"/>
                </a:lnTo>
                <a:lnTo>
                  <a:pt x="727" y="4517"/>
                </a:lnTo>
                <a:lnTo>
                  <a:pt x="730" y="4511"/>
                </a:lnTo>
                <a:lnTo>
                  <a:pt x="734" y="4497"/>
                </a:lnTo>
                <a:lnTo>
                  <a:pt x="737" y="4483"/>
                </a:lnTo>
                <a:lnTo>
                  <a:pt x="727" y="4481"/>
                </a:lnTo>
                <a:lnTo>
                  <a:pt x="720" y="4483"/>
                </a:lnTo>
                <a:lnTo>
                  <a:pt x="715" y="4487"/>
                </a:lnTo>
                <a:lnTo>
                  <a:pt x="712" y="4492"/>
                </a:lnTo>
                <a:lnTo>
                  <a:pt x="710" y="4499"/>
                </a:lnTo>
                <a:lnTo>
                  <a:pt x="710" y="4507"/>
                </a:lnTo>
                <a:lnTo>
                  <a:pt x="710" y="4524"/>
                </a:lnTo>
                <a:close/>
                <a:moveTo>
                  <a:pt x="792" y="4442"/>
                </a:moveTo>
                <a:lnTo>
                  <a:pt x="790" y="4449"/>
                </a:lnTo>
                <a:lnTo>
                  <a:pt x="788" y="4456"/>
                </a:lnTo>
                <a:lnTo>
                  <a:pt x="785" y="4461"/>
                </a:lnTo>
                <a:lnTo>
                  <a:pt x="785" y="4470"/>
                </a:lnTo>
                <a:lnTo>
                  <a:pt x="793" y="4468"/>
                </a:lnTo>
                <a:lnTo>
                  <a:pt x="800" y="4464"/>
                </a:lnTo>
                <a:lnTo>
                  <a:pt x="804" y="4458"/>
                </a:lnTo>
                <a:lnTo>
                  <a:pt x="807" y="4451"/>
                </a:lnTo>
                <a:lnTo>
                  <a:pt x="809" y="4432"/>
                </a:lnTo>
                <a:lnTo>
                  <a:pt x="811" y="4423"/>
                </a:lnTo>
                <a:lnTo>
                  <a:pt x="812" y="4415"/>
                </a:lnTo>
                <a:lnTo>
                  <a:pt x="805" y="4415"/>
                </a:lnTo>
                <a:lnTo>
                  <a:pt x="799" y="4415"/>
                </a:lnTo>
                <a:lnTo>
                  <a:pt x="793" y="4417"/>
                </a:lnTo>
                <a:lnTo>
                  <a:pt x="792" y="4422"/>
                </a:lnTo>
                <a:lnTo>
                  <a:pt x="785" y="4422"/>
                </a:lnTo>
                <a:lnTo>
                  <a:pt x="778" y="4422"/>
                </a:lnTo>
                <a:lnTo>
                  <a:pt x="773" y="4423"/>
                </a:lnTo>
                <a:lnTo>
                  <a:pt x="771" y="4428"/>
                </a:lnTo>
                <a:lnTo>
                  <a:pt x="775" y="4430"/>
                </a:lnTo>
                <a:lnTo>
                  <a:pt x="775" y="4432"/>
                </a:lnTo>
                <a:lnTo>
                  <a:pt x="775" y="4434"/>
                </a:lnTo>
                <a:lnTo>
                  <a:pt x="775" y="4435"/>
                </a:lnTo>
                <a:lnTo>
                  <a:pt x="770" y="4440"/>
                </a:lnTo>
                <a:lnTo>
                  <a:pt x="765" y="4442"/>
                </a:lnTo>
                <a:lnTo>
                  <a:pt x="761" y="4440"/>
                </a:lnTo>
                <a:lnTo>
                  <a:pt x="758" y="4439"/>
                </a:lnTo>
                <a:lnTo>
                  <a:pt x="754" y="4437"/>
                </a:lnTo>
                <a:lnTo>
                  <a:pt x="751" y="4435"/>
                </a:lnTo>
                <a:lnTo>
                  <a:pt x="747" y="4435"/>
                </a:lnTo>
                <a:lnTo>
                  <a:pt x="746" y="4432"/>
                </a:lnTo>
                <a:lnTo>
                  <a:pt x="747" y="4430"/>
                </a:lnTo>
                <a:lnTo>
                  <a:pt x="751" y="4428"/>
                </a:lnTo>
                <a:lnTo>
                  <a:pt x="751" y="4425"/>
                </a:lnTo>
                <a:lnTo>
                  <a:pt x="753" y="4423"/>
                </a:lnTo>
                <a:lnTo>
                  <a:pt x="758" y="4422"/>
                </a:lnTo>
                <a:lnTo>
                  <a:pt x="758" y="4415"/>
                </a:lnTo>
                <a:lnTo>
                  <a:pt x="749" y="4413"/>
                </a:lnTo>
                <a:lnTo>
                  <a:pt x="746" y="4415"/>
                </a:lnTo>
                <a:lnTo>
                  <a:pt x="742" y="4418"/>
                </a:lnTo>
                <a:lnTo>
                  <a:pt x="741" y="4423"/>
                </a:lnTo>
                <a:lnTo>
                  <a:pt x="739" y="4434"/>
                </a:lnTo>
                <a:lnTo>
                  <a:pt x="739" y="4439"/>
                </a:lnTo>
                <a:lnTo>
                  <a:pt x="737" y="4442"/>
                </a:lnTo>
                <a:lnTo>
                  <a:pt x="734" y="4442"/>
                </a:lnTo>
                <a:lnTo>
                  <a:pt x="730" y="4442"/>
                </a:lnTo>
                <a:lnTo>
                  <a:pt x="727" y="4442"/>
                </a:lnTo>
                <a:lnTo>
                  <a:pt x="724" y="4442"/>
                </a:lnTo>
                <a:lnTo>
                  <a:pt x="724" y="4446"/>
                </a:lnTo>
                <a:lnTo>
                  <a:pt x="724" y="4449"/>
                </a:lnTo>
                <a:lnTo>
                  <a:pt x="724" y="4452"/>
                </a:lnTo>
                <a:lnTo>
                  <a:pt x="724" y="4456"/>
                </a:lnTo>
                <a:lnTo>
                  <a:pt x="730" y="4456"/>
                </a:lnTo>
                <a:lnTo>
                  <a:pt x="736" y="4459"/>
                </a:lnTo>
                <a:lnTo>
                  <a:pt x="744" y="4466"/>
                </a:lnTo>
                <a:lnTo>
                  <a:pt x="749" y="4468"/>
                </a:lnTo>
                <a:lnTo>
                  <a:pt x="754" y="4471"/>
                </a:lnTo>
                <a:lnTo>
                  <a:pt x="761" y="4471"/>
                </a:lnTo>
                <a:lnTo>
                  <a:pt x="771" y="4470"/>
                </a:lnTo>
                <a:lnTo>
                  <a:pt x="773" y="4459"/>
                </a:lnTo>
                <a:lnTo>
                  <a:pt x="776" y="4451"/>
                </a:lnTo>
                <a:lnTo>
                  <a:pt x="778" y="4447"/>
                </a:lnTo>
                <a:lnTo>
                  <a:pt x="782" y="4444"/>
                </a:lnTo>
                <a:lnTo>
                  <a:pt x="785" y="4442"/>
                </a:lnTo>
                <a:lnTo>
                  <a:pt x="792" y="4442"/>
                </a:lnTo>
                <a:close/>
                <a:moveTo>
                  <a:pt x="681" y="4471"/>
                </a:moveTo>
                <a:lnTo>
                  <a:pt x="701" y="4471"/>
                </a:lnTo>
                <a:lnTo>
                  <a:pt x="703" y="4470"/>
                </a:lnTo>
                <a:lnTo>
                  <a:pt x="705" y="4466"/>
                </a:lnTo>
                <a:lnTo>
                  <a:pt x="703" y="4464"/>
                </a:lnTo>
                <a:lnTo>
                  <a:pt x="701" y="4461"/>
                </a:lnTo>
                <a:lnTo>
                  <a:pt x="696" y="4458"/>
                </a:lnTo>
                <a:lnTo>
                  <a:pt x="688" y="4458"/>
                </a:lnTo>
                <a:lnTo>
                  <a:pt x="686" y="4459"/>
                </a:lnTo>
                <a:lnTo>
                  <a:pt x="688" y="4461"/>
                </a:lnTo>
                <a:lnTo>
                  <a:pt x="688" y="4463"/>
                </a:lnTo>
                <a:lnTo>
                  <a:pt x="684" y="4464"/>
                </a:lnTo>
                <a:lnTo>
                  <a:pt x="679" y="4468"/>
                </a:lnTo>
                <a:lnTo>
                  <a:pt x="679" y="4470"/>
                </a:lnTo>
                <a:lnTo>
                  <a:pt x="681" y="4471"/>
                </a:lnTo>
                <a:close/>
                <a:moveTo>
                  <a:pt x="812" y="4476"/>
                </a:moveTo>
                <a:lnTo>
                  <a:pt x="816" y="4473"/>
                </a:lnTo>
                <a:lnTo>
                  <a:pt x="816" y="4471"/>
                </a:lnTo>
                <a:lnTo>
                  <a:pt x="814" y="4473"/>
                </a:lnTo>
                <a:lnTo>
                  <a:pt x="812" y="4475"/>
                </a:lnTo>
                <a:lnTo>
                  <a:pt x="812" y="4476"/>
                </a:lnTo>
                <a:close/>
                <a:moveTo>
                  <a:pt x="689" y="4538"/>
                </a:moveTo>
                <a:lnTo>
                  <a:pt x="696" y="4538"/>
                </a:lnTo>
                <a:lnTo>
                  <a:pt x="698" y="4533"/>
                </a:lnTo>
                <a:lnTo>
                  <a:pt x="700" y="4531"/>
                </a:lnTo>
                <a:lnTo>
                  <a:pt x="703" y="4531"/>
                </a:lnTo>
                <a:lnTo>
                  <a:pt x="701" y="4528"/>
                </a:lnTo>
                <a:lnTo>
                  <a:pt x="698" y="4526"/>
                </a:lnTo>
                <a:lnTo>
                  <a:pt x="696" y="4526"/>
                </a:lnTo>
                <a:lnTo>
                  <a:pt x="695" y="4526"/>
                </a:lnTo>
                <a:lnTo>
                  <a:pt x="689" y="4531"/>
                </a:lnTo>
                <a:lnTo>
                  <a:pt x="689" y="4534"/>
                </a:lnTo>
                <a:lnTo>
                  <a:pt x="689" y="4538"/>
                </a:lnTo>
                <a:close/>
                <a:moveTo>
                  <a:pt x="703" y="4538"/>
                </a:moveTo>
                <a:lnTo>
                  <a:pt x="705" y="4543"/>
                </a:lnTo>
                <a:lnTo>
                  <a:pt x="707" y="4546"/>
                </a:lnTo>
                <a:lnTo>
                  <a:pt x="710" y="4550"/>
                </a:lnTo>
                <a:lnTo>
                  <a:pt x="713" y="4550"/>
                </a:lnTo>
                <a:lnTo>
                  <a:pt x="717" y="4550"/>
                </a:lnTo>
                <a:lnTo>
                  <a:pt x="720" y="4546"/>
                </a:lnTo>
                <a:lnTo>
                  <a:pt x="722" y="4543"/>
                </a:lnTo>
                <a:lnTo>
                  <a:pt x="724" y="4538"/>
                </a:lnTo>
                <a:lnTo>
                  <a:pt x="715" y="4533"/>
                </a:lnTo>
                <a:lnTo>
                  <a:pt x="710" y="4531"/>
                </a:lnTo>
                <a:lnTo>
                  <a:pt x="703" y="4531"/>
                </a:lnTo>
                <a:lnTo>
                  <a:pt x="703" y="4538"/>
                </a:lnTo>
                <a:close/>
                <a:moveTo>
                  <a:pt x="696" y="4497"/>
                </a:moveTo>
                <a:lnTo>
                  <a:pt x="684" y="4497"/>
                </a:lnTo>
                <a:lnTo>
                  <a:pt x="676" y="4497"/>
                </a:lnTo>
                <a:lnTo>
                  <a:pt x="669" y="4500"/>
                </a:lnTo>
                <a:lnTo>
                  <a:pt x="664" y="4505"/>
                </a:lnTo>
                <a:lnTo>
                  <a:pt x="661" y="4512"/>
                </a:lnTo>
                <a:lnTo>
                  <a:pt x="657" y="4519"/>
                </a:lnTo>
                <a:lnTo>
                  <a:pt x="655" y="4528"/>
                </a:lnTo>
                <a:lnTo>
                  <a:pt x="655" y="4538"/>
                </a:lnTo>
                <a:lnTo>
                  <a:pt x="676" y="4538"/>
                </a:lnTo>
                <a:lnTo>
                  <a:pt x="678" y="4533"/>
                </a:lnTo>
                <a:lnTo>
                  <a:pt x="679" y="4531"/>
                </a:lnTo>
                <a:lnTo>
                  <a:pt x="683" y="4531"/>
                </a:lnTo>
                <a:lnTo>
                  <a:pt x="683" y="4524"/>
                </a:lnTo>
                <a:lnTo>
                  <a:pt x="683" y="4519"/>
                </a:lnTo>
                <a:lnTo>
                  <a:pt x="686" y="4517"/>
                </a:lnTo>
                <a:lnTo>
                  <a:pt x="689" y="4514"/>
                </a:lnTo>
                <a:lnTo>
                  <a:pt x="693" y="4512"/>
                </a:lnTo>
                <a:lnTo>
                  <a:pt x="696" y="4509"/>
                </a:lnTo>
                <a:lnTo>
                  <a:pt x="696" y="4504"/>
                </a:lnTo>
                <a:lnTo>
                  <a:pt x="696" y="4497"/>
                </a:lnTo>
                <a:close/>
                <a:moveTo>
                  <a:pt x="867" y="4592"/>
                </a:moveTo>
                <a:lnTo>
                  <a:pt x="867" y="4599"/>
                </a:lnTo>
                <a:lnTo>
                  <a:pt x="872" y="4603"/>
                </a:lnTo>
                <a:lnTo>
                  <a:pt x="875" y="4604"/>
                </a:lnTo>
                <a:lnTo>
                  <a:pt x="879" y="4603"/>
                </a:lnTo>
                <a:lnTo>
                  <a:pt x="880" y="4599"/>
                </a:lnTo>
                <a:lnTo>
                  <a:pt x="879" y="4596"/>
                </a:lnTo>
                <a:lnTo>
                  <a:pt x="875" y="4594"/>
                </a:lnTo>
                <a:lnTo>
                  <a:pt x="867" y="4592"/>
                </a:lnTo>
                <a:close/>
                <a:moveTo>
                  <a:pt x="840" y="4586"/>
                </a:moveTo>
                <a:lnTo>
                  <a:pt x="840" y="4592"/>
                </a:lnTo>
                <a:lnTo>
                  <a:pt x="853" y="4592"/>
                </a:lnTo>
                <a:lnTo>
                  <a:pt x="860" y="4592"/>
                </a:lnTo>
                <a:lnTo>
                  <a:pt x="862" y="4587"/>
                </a:lnTo>
                <a:lnTo>
                  <a:pt x="860" y="4582"/>
                </a:lnTo>
                <a:lnTo>
                  <a:pt x="857" y="4579"/>
                </a:lnTo>
                <a:lnTo>
                  <a:pt x="853" y="4577"/>
                </a:lnTo>
                <a:lnTo>
                  <a:pt x="848" y="4577"/>
                </a:lnTo>
                <a:lnTo>
                  <a:pt x="843" y="4579"/>
                </a:lnTo>
                <a:lnTo>
                  <a:pt x="840" y="4582"/>
                </a:lnTo>
                <a:lnTo>
                  <a:pt x="840" y="4586"/>
                </a:lnTo>
                <a:close/>
                <a:moveTo>
                  <a:pt x="915" y="4511"/>
                </a:moveTo>
                <a:lnTo>
                  <a:pt x="915" y="4505"/>
                </a:lnTo>
                <a:lnTo>
                  <a:pt x="913" y="4500"/>
                </a:lnTo>
                <a:lnTo>
                  <a:pt x="909" y="4492"/>
                </a:lnTo>
                <a:lnTo>
                  <a:pt x="904" y="4485"/>
                </a:lnTo>
                <a:lnTo>
                  <a:pt x="901" y="4476"/>
                </a:lnTo>
                <a:lnTo>
                  <a:pt x="908" y="4463"/>
                </a:lnTo>
                <a:lnTo>
                  <a:pt x="915" y="4449"/>
                </a:lnTo>
                <a:lnTo>
                  <a:pt x="918" y="4444"/>
                </a:lnTo>
                <a:lnTo>
                  <a:pt x="920" y="4437"/>
                </a:lnTo>
                <a:lnTo>
                  <a:pt x="920" y="4434"/>
                </a:lnTo>
                <a:lnTo>
                  <a:pt x="920" y="4432"/>
                </a:lnTo>
                <a:lnTo>
                  <a:pt x="918" y="4430"/>
                </a:lnTo>
                <a:lnTo>
                  <a:pt x="915" y="4428"/>
                </a:lnTo>
                <a:lnTo>
                  <a:pt x="913" y="4432"/>
                </a:lnTo>
                <a:lnTo>
                  <a:pt x="909" y="4434"/>
                </a:lnTo>
                <a:lnTo>
                  <a:pt x="901" y="4435"/>
                </a:lnTo>
                <a:lnTo>
                  <a:pt x="901" y="4439"/>
                </a:lnTo>
                <a:lnTo>
                  <a:pt x="899" y="4440"/>
                </a:lnTo>
                <a:lnTo>
                  <a:pt x="894" y="4442"/>
                </a:lnTo>
                <a:lnTo>
                  <a:pt x="894" y="4449"/>
                </a:lnTo>
                <a:lnTo>
                  <a:pt x="894" y="4456"/>
                </a:lnTo>
                <a:lnTo>
                  <a:pt x="892" y="4461"/>
                </a:lnTo>
                <a:lnTo>
                  <a:pt x="887" y="4463"/>
                </a:lnTo>
                <a:lnTo>
                  <a:pt x="877" y="4466"/>
                </a:lnTo>
                <a:lnTo>
                  <a:pt x="869" y="4473"/>
                </a:lnTo>
                <a:lnTo>
                  <a:pt x="862" y="4478"/>
                </a:lnTo>
                <a:lnTo>
                  <a:pt x="853" y="4483"/>
                </a:lnTo>
                <a:lnTo>
                  <a:pt x="843" y="4483"/>
                </a:lnTo>
                <a:lnTo>
                  <a:pt x="833" y="4483"/>
                </a:lnTo>
                <a:lnTo>
                  <a:pt x="826" y="4487"/>
                </a:lnTo>
                <a:lnTo>
                  <a:pt x="819" y="4490"/>
                </a:lnTo>
                <a:lnTo>
                  <a:pt x="822" y="4502"/>
                </a:lnTo>
                <a:lnTo>
                  <a:pt x="824" y="4511"/>
                </a:lnTo>
                <a:lnTo>
                  <a:pt x="822" y="4519"/>
                </a:lnTo>
                <a:lnTo>
                  <a:pt x="819" y="4531"/>
                </a:lnTo>
                <a:lnTo>
                  <a:pt x="817" y="4536"/>
                </a:lnTo>
                <a:lnTo>
                  <a:pt x="816" y="4538"/>
                </a:lnTo>
                <a:lnTo>
                  <a:pt x="812" y="4538"/>
                </a:lnTo>
                <a:lnTo>
                  <a:pt x="807" y="4541"/>
                </a:lnTo>
                <a:lnTo>
                  <a:pt x="800" y="4543"/>
                </a:lnTo>
                <a:lnTo>
                  <a:pt x="795" y="4546"/>
                </a:lnTo>
                <a:lnTo>
                  <a:pt x="793" y="4548"/>
                </a:lnTo>
                <a:lnTo>
                  <a:pt x="792" y="4551"/>
                </a:lnTo>
                <a:lnTo>
                  <a:pt x="795" y="4553"/>
                </a:lnTo>
                <a:lnTo>
                  <a:pt x="799" y="4555"/>
                </a:lnTo>
                <a:lnTo>
                  <a:pt x="805" y="4562"/>
                </a:lnTo>
                <a:lnTo>
                  <a:pt x="809" y="4563"/>
                </a:lnTo>
                <a:lnTo>
                  <a:pt x="812" y="4565"/>
                </a:lnTo>
                <a:lnTo>
                  <a:pt x="819" y="4567"/>
                </a:lnTo>
                <a:lnTo>
                  <a:pt x="826" y="4565"/>
                </a:lnTo>
                <a:lnTo>
                  <a:pt x="826" y="4569"/>
                </a:lnTo>
                <a:lnTo>
                  <a:pt x="828" y="4570"/>
                </a:lnTo>
                <a:lnTo>
                  <a:pt x="833" y="4572"/>
                </a:lnTo>
                <a:lnTo>
                  <a:pt x="833" y="4569"/>
                </a:lnTo>
                <a:lnTo>
                  <a:pt x="834" y="4567"/>
                </a:lnTo>
                <a:lnTo>
                  <a:pt x="840" y="4567"/>
                </a:lnTo>
                <a:lnTo>
                  <a:pt x="846" y="4567"/>
                </a:lnTo>
                <a:lnTo>
                  <a:pt x="853" y="4565"/>
                </a:lnTo>
                <a:lnTo>
                  <a:pt x="855" y="4563"/>
                </a:lnTo>
                <a:lnTo>
                  <a:pt x="855" y="4562"/>
                </a:lnTo>
                <a:lnTo>
                  <a:pt x="857" y="4560"/>
                </a:lnTo>
                <a:lnTo>
                  <a:pt x="860" y="4558"/>
                </a:lnTo>
                <a:lnTo>
                  <a:pt x="867" y="4558"/>
                </a:lnTo>
                <a:lnTo>
                  <a:pt x="901" y="4558"/>
                </a:lnTo>
                <a:lnTo>
                  <a:pt x="901" y="4551"/>
                </a:lnTo>
                <a:lnTo>
                  <a:pt x="903" y="4545"/>
                </a:lnTo>
                <a:lnTo>
                  <a:pt x="909" y="4536"/>
                </a:lnTo>
                <a:lnTo>
                  <a:pt x="911" y="4531"/>
                </a:lnTo>
                <a:lnTo>
                  <a:pt x="915" y="4526"/>
                </a:lnTo>
                <a:lnTo>
                  <a:pt x="915" y="4519"/>
                </a:lnTo>
                <a:lnTo>
                  <a:pt x="915" y="4511"/>
                </a:lnTo>
                <a:close/>
                <a:moveTo>
                  <a:pt x="812" y="4476"/>
                </a:moveTo>
                <a:lnTo>
                  <a:pt x="809" y="4476"/>
                </a:lnTo>
                <a:lnTo>
                  <a:pt x="807" y="4478"/>
                </a:lnTo>
                <a:lnTo>
                  <a:pt x="805" y="4483"/>
                </a:lnTo>
                <a:lnTo>
                  <a:pt x="809" y="4483"/>
                </a:lnTo>
                <a:lnTo>
                  <a:pt x="811" y="4481"/>
                </a:lnTo>
                <a:lnTo>
                  <a:pt x="812" y="4476"/>
                </a:lnTo>
                <a:close/>
                <a:moveTo>
                  <a:pt x="805" y="4483"/>
                </a:moveTo>
                <a:lnTo>
                  <a:pt x="802" y="4483"/>
                </a:lnTo>
                <a:lnTo>
                  <a:pt x="800" y="4485"/>
                </a:lnTo>
                <a:lnTo>
                  <a:pt x="799" y="4490"/>
                </a:lnTo>
                <a:lnTo>
                  <a:pt x="802" y="4490"/>
                </a:lnTo>
                <a:lnTo>
                  <a:pt x="804" y="4488"/>
                </a:lnTo>
                <a:lnTo>
                  <a:pt x="805" y="4483"/>
                </a:lnTo>
                <a:close/>
                <a:moveTo>
                  <a:pt x="512" y="4340"/>
                </a:moveTo>
                <a:lnTo>
                  <a:pt x="505" y="4342"/>
                </a:lnTo>
                <a:lnTo>
                  <a:pt x="505" y="4343"/>
                </a:lnTo>
                <a:lnTo>
                  <a:pt x="507" y="4345"/>
                </a:lnTo>
                <a:lnTo>
                  <a:pt x="510" y="4347"/>
                </a:lnTo>
                <a:lnTo>
                  <a:pt x="516" y="4347"/>
                </a:lnTo>
                <a:lnTo>
                  <a:pt x="519" y="4345"/>
                </a:lnTo>
                <a:lnTo>
                  <a:pt x="521" y="4340"/>
                </a:lnTo>
                <a:lnTo>
                  <a:pt x="519" y="4333"/>
                </a:lnTo>
                <a:lnTo>
                  <a:pt x="514" y="4335"/>
                </a:lnTo>
                <a:lnTo>
                  <a:pt x="512" y="4336"/>
                </a:lnTo>
                <a:lnTo>
                  <a:pt x="512" y="4340"/>
                </a:lnTo>
                <a:close/>
                <a:moveTo>
                  <a:pt x="799" y="4490"/>
                </a:moveTo>
                <a:lnTo>
                  <a:pt x="792" y="4488"/>
                </a:lnTo>
                <a:lnTo>
                  <a:pt x="788" y="4490"/>
                </a:lnTo>
                <a:lnTo>
                  <a:pt x="785" y="4492"/>
                </a:lnTo>
                <a:lnTo>
                  <a:pt x="785" y="4497"/>
                </a:lnTo>
                <a:lnTo>
                  <a:pt x="785" y="4507"/>
                </a:lnTo>
                <a:lnTo>
                  <a:pt x="785" y="4517"/>
                </a:lnTo>
                <a:lnTo>
                  <a:pt x="792" y="4517"/>
                </a:lnTo>
                <a:lnTo>
                  <a:pt x="795" y="4516"/>
                </a:lnTo>
                <a:lnTo>
                  <a:pt x="800" y="4512"/>
                </a:lnTo>
                <a:lnTo>
                  <a:pt x="805" y="4511"/>
                </a:lnTo>
                <a:lnTo>
                  <a:pt x="805" y="4504"/>
                </a:lnTo>
                <a:lnTo>
                  <a:pt x="802" y="4500"/>
                </a:lnTo>
                <a:lnTo>
                  <a:pt x="800" y="4495"/>
                </a:lnTo>
                <a:lnTo>
                  <a:pt x="799" y="4490"/>
                </a:lnTo>
                <a:close/>
                <a:moveTo>
                  <a:pt x="853" y="4620"/>
                </a:moveTo>
                <a:lnTo>
                  <a:pt x="851" y="4623"/>
                </a:lnTo>
                <a:lnTo>
                  <a:pt x="850" y="4627"/>
                </a:lnTo>
                <a:lnTo>
                  <a:pt x="841" y="4628"/>
                </a:lnTo>
                <a:lnTo>
                  <a:pt x="838" y="4630"/>
                </a:lnTo>
                <a:lnTo>
                  <a:pt x="834" y="4632"/>
                </a:lnTo>
                <a:lnTo>
                  <a:pt x="833" y="4635"/>
                </a:lnTo>
                <a:lnTo>
                  <a:pt x="833" y="4640"/>
                </a:lnTo>
                <a:lnTo>
                  <a:pt x="853" y="4640"/>
                </a:lnTo>
                <a:lnTo>
                  <a:pt x="857" y="4640"/>
                </a:lnTo>
                <a:lnTo>
                  <a:pt x="858" y="4637"/>
                </a:lnTo>
                <a:lnTo>
                  <a:pt x="860" y="4630"/>
                </a:lnTo>
                <a:lnTo>
                  <a:pt x="858" y="4623"/>
                </a:lnTo>
                <a:lnTo>
                  <a:pt x="857" y="4621"/>
                </a:lnTo>
                <a:lnTo>
                  <a:pt x="853" y="4620"/>
                </a:lnTo>
                <a:close/>
                <a:moveTo>
                  <a:pt x="649" y="4545"/>
                </a:moveTo>
                <a:lnTo>
                  <a:pt x="649" y="4538"/>
                </a:lnTo>
                <a:lnTo>
                  <a:pt x="643" y="4536"/>
                </a:lnTo>
                <a:lnTo>
                  <a:pt x="642" y="4533"/>
                </a:lnTo>
                <a:lnTo>
                  <a:pt x="640" y="4522"/>
                </a:lnTo>
                <a:lnTo>
                  <a:pt x="638" y="4517"/>
                </a:lnTo>
                <a:lnTo>
                  <a:pt x="637" y="4514"/>
                </a:lnTo>
                <a:lnTo>
                  <a:pt x="633" y="4511"/>
                </a:lnTo>
                <a:lnTo>
                  <a:pt x="628" y="4511"/>
                </a:lnTo>
                <a:lnTo>
                  <a:pt x="626" y="4514"/>
                </a:lnTo>
                <a:lnTo>
                  <a:pt x="623" y="4516"/>
                </a:lnTo>
                <a:lnTo>
                  <a:pt x="614" y="4517"/>
                </a:lnTo>
                <a:lnTo>
                  <a:pt x="613" y="4522"/>
                </a:lnTo>
                <a:lnTo>
                  <a:pt x="611" y="4524"/>
                </a:lnTo>
                <a:lnTo>
                  <a:pt x="608" y="4524"/>
                </a:lnTo>
                <a:lnTo>
                  <a:pt x="613" y="4531"/>
                </a:lnTo>
                <a:lnTo>
                  <a:pt x="613" y="4538"/>
                </a:lnTo>
                <a:lnTo>
                  <a:pt x="613" y="4545"/>
                </a:lnTo>
                <a:lnTo>
                  <a:pt x="608" y="4551"/>
                </a:lnTo>
                <a:lnTo>
                  <a:pt x="614" y="4551"/>
                </a:lnTo>
                <a:lnTo>
                  <a:pt x="628" y="4551"/>
                </a:lnTo>
                <a:lnTo>
                  <a:pt x="642" y="4551"/>
                </a:lnTo>
                <a:lnTo>
                  <a:pt x="643" y="4546"/>
                </a:lnTo>
                <a:lnTo>
                  <a:pt x="645" y="4545"/>
                </a:lnTo>
                <a:lnTo>
                  <a:pt x="649" y="4545"/>
                </a:lnTo>
                <a:close/>
                <a:moveTo>
                  <a:pt x="628" y="4394"/>
                </a:moveTo>
                <a:lnTo>
                  <a:pt x="628" y="4405"/>
                </a:lnTo>
                <a:lnTo>
                  <a:pt x="630" y="4413"/>
                </a:lnTo>
                <a:lnTo>
                  <a:pt x="635" y="4418"/>
                </a:lnTo>
                <a:lnTo>
                  <a:pt x="642" y="4422"/>
                </a:lnTo>
                <a:lnTo>
                  <a:pt x="642" y="4411"/>
                </a:lnTo>
                <a:lnTo>
                  <a:pt x="642" y="4401"/>
                </a:lnTo>
                <a:lnTo>
                  <a:pt x="642" y="4396"/>
                </a:lnTo>
                <a:lnTo>
                  <a:pt x="638" y="4394"/>
                </a:lnTo>
                <a:lnTo>
                  <a:pt x="635" y="4393"/>
                </a:lnTo>
                <a:lnTo>
                  <a:pt x="628" y="4394"/>
                </a:lnTo>
                <a:close/>
                <a:moveTo>
                  <a:pt x="587" y="4490"/>
                </a:moveTo>
                <a:lnTo>
                  <a:pt x="585" y="4495"/>
                </a:lnTo>
                <a:lnTo>
                  <a:pt x="584" y="4497"/>
                </a:lnTo>
                <a:lnTo>
                  <a:pt x="580" y="4497"/>
                </a:lnTo>
                <a:lnTo>
                  <a:pt x="574" y="4497"/>
                </a:lnTo>
                <a:lnTo>
                  <a:pt x="574" y="4502"/>
                </a:lnTo>
                <a:lnTo>
                  <a:pt x="572" y="4505"/>
                </a:lnTo>
                <a:lnTo>
                  <a:pt x="570" y="4509"/>
                </a:lnTo>
                <a:lnTo>
                  <a:pt x="567" y="4511"/>
                </a:lnTo>
                <a:lnTo>
                  <a:pt x="563" y="4511"/>
                </a:lnTo>
                <a:lnTo>
                  <a:pt x="562" y="4512"/>
                </a:lnTo>
                <a:lnTo>
                  <a:pt x="560" y="4517"/>
                </a:lnTo>
                <a:lnTo>
                  <a:pt x="570" y="4517"/>
                </a:lnTo>
                <a:lnTo>
                  <a:pt x="580" y="4517"/>
                </a:lnTo>
                <a:lnTo>
                  <a:pt x="587" y="4514"/>
                </a:lnTo>
                <a:lnTo>
                  <a:pt x="594" y="4511"/>
                </a:lnTo>
                <a:lnTo>
                  <a:pt x="594" y="4500"/>
                </a:lnTo>
                <a:lnTo>
                  <a:pt x="594" y="4488"/>
                </a:lnTo>
                <a:lnTo>
                  <a:pt x="592" y="4485"/>
                </a:lnTo>
                <a:lnTo>
                  <a:pt x="591" y="4483"/>
                </a:lnTo>
                <a:lnTo>
                  <a:pt x="589" y="4485"/>
                </a:lnTo>
                <a:lnTo>
                  <a:pt x="587" y="4490"/>
                </a:lnTo>
                <a:close/>
                <a:moveTo>
                  <a:pt x="635" y="4347"/>
                </a:moveTo>
                <a:lnTo>
                  <a:pt x="630" y="4355"/>
                </a:lnTo>
                <a:lnTo>
                  <a:pt x="626" y="4367"/>
                </a:lnTo>
                <a:lnTo>
                  <a:pt x="626" y="4374"/>
                </a:lnTo>
                <a:lnTo>
                  <a:pt x="628" y="4381"/>
                </a:lnTo>
                <a:lnTo>
                  <a:pt x="630" y="4386"/>
                </a:lnTo>
                <a:lnTo>
                  <a:pt x="635" y="4388"/>
                </a:lnTo>
                <a:lnTo>
                  <a:pt x="637" y="4382"/>
                </a:lnTo>
                <a:lnTo>
                  <a:pt x="638" y="4381"/>
                </a:lnTo>
                <a:lnTo>
                  <a:pt x="642" y="4381"/>
                </a:lnTo>
                <a:lnTo>
                  <a:pt x="640" y="4376"/>
                </a:lnTo>
                <a:lnTo>
                  <a:pt x="642" y="4371"/>
                </a:lnTo>
                <a:lnTo>
                  <a:pt x="642" y="4360"/>
                </a:lnTo>
                <a:lnTo>
                  <a:pt x="642" y="4355"/>
                </a:lnTo>
                <a:lnTo>
                  <a:pt x="642" y="4350"/>
                </a:lnTo>
                <a:lnTo>
                  <a:pt x="640" y="4347"/>
                </a:lnTo>
                <a:lnTo>
                  <a:pt x="635" y="4347"/>
                </a:lnTo>
                <a:close/>
                <a:moveTo>
                  <a:pt x="621" y="4442"/>
                </a:moveTo>
                <a:lnTo>
                  <a:pt x="628" y="4440"/>
                </a:lnTo>
                <a:lnTo>
                  <a:pt x="633" y="4442"/>
                </a:lnTo>
                <a:lnTo>
                  <a:pt x="642" y="4446"/>
                </a:lnTo>
                <a:lnTo>
                  <a:pt x="645" y="4447"/>
                </a:lnTo>
                <a:lnTo>
                  <a:pt x="647" y="4447"/>
                </a:lnTo>
                <a:lnTo>
                  <a:pt x="649" y="4444"/>
                </a:lnTo>
                <a:lnTo>
                  <a:pt x="649" y="4435"/>
                </a:lnTo>
                <a:lnTo>
                  <a:pt x="643" y="4434"/>
                </a:lnTo>
                <a:lnTo>
                  <a:pt x="642" y="4432"/>
                </a:lnTo>
                <a:lnTo>
                  <a:pt x="642" y="4428"/>
                </a:lnTo>
                <a:lnTo>
                  <a:pt x="633" y="4430"/>
                </a:lnTo>
                <a:lnTo>
                  <a:pt x="628" y="4432"/>
                </a:lnTo>
                <a:lnTo>
                  <a:pt x="625" y="4437"/>
                </a:lnTo>
                <a:lnTo>
                  <a:pt x="621" y="4442"/>
                </a:lnTo>
                <a:close/>
                <a:moveTo>
                  <a:pt x="546" y="4333"/>
                </a:moveTo>
                <a:lnTo>
                  <a:pt x="541" y="4333"/>
                </a:lnTo>
                <a:lnTo>
                  <a:pt x="539" y="4330"/>
                </a:lnTo>
                <a:lnTo>
                  <a:pt x="539" y="4319"/>
                </a:lnTo>
                <a:lnTo>
                  <a:pt x="538" y="4316"/>
                </a:lnTo>
                <a:lnTo>
                  <a:pt x="536" y="4313"/>
                </a:lnTo>
                <a:lnTo>
                  <a:pt x="533" y="4311"/>
                </a:lnTo>
                <a:lnTo>
                  <a:pt x="526" y="4313"/>
                </a:lnTo>
                <a:lnTo>
                  <a:pt x="524" y="4319"/>
                </a:lnTo>
                <a:lnTo>
                  <a:pt x="526" y="4326"/>
                </a:lnTo>
                <a:lnTo>
                  <a:pt x="528" y="4331"/>
                </a:lnTo>
                <a:lnTo>
                  <a:pt x="531" y="4336"/>
                </a:lnTo>
                <a:lnTo>
                  <a:pt x="534" y="4340"/>
                </a:lnTo>
                <a:lnTo>
                  <a:pt x="539" y="4340"/>
                </a:lnTo>
                <a:lnTo>
                  <a:pt x="543" y="4338"/>
                </a:lnTo>
                <a:lnTo>
                  <a:pt x="546" y="4333"/>
                </a:lnTo>
                <a:close/>
                <a:moveTo>
                  <a:pt x="560" y="4388"/>
                </a:moveTo>
                <a:lnTo>
                  <a:pt x="560" y="4381"/>
                </a:lnTo>
                <a:lnTo>
                  <a:pt x="556" y="4377"/>
                </a:lnTo>
                <a:lnTo>
                  <a:pt x="555" y="4372"/>
                </a:lnTo>
                <a:lnTo>
                  <a:pt x="553" y="4367"/>
                </a:lnTo>
                <a:lnTo>
                  <a:pt x="548" y="4365"/>
                </a:lnTo>
                <a:lnTo>
                  <a:pt x="546" y="4364"/>
                </a:lnTo>
                <a:lnTo>
                  <a:pt x="546" y="4360"/>
                </a:lnTo>
                <a:lnTo>
                  <a:pt x="543" y="4359"/>
                </a:lnTo>
                <a:lnTo>
                  <a:pt x="539" y="4357"/>
                </a:lnTo>
                <a:lnTo>
                  <a:pt x="536" y="4355"/>
                </a:lnTo>
                <a:lnTo>
                  <a:pt x="533" y="4353"/>
                </a:lnTo>
                <a:lnTo>
                  <a:pt x="533" y="4367"/>
                </a:lnTo>
                <a:lnTo>
                  <a:pt x="531" y="4372"/>
                </a:lnTo>
                <a:lnTo>
                  <a:pt x="529" y="4374"/>
                </a:lnTo>
                <a:lnTo>
                  <a:pt x="526" y="4374"/>
                </a:lnTo>
                <a:lnTo>
                  <a:pt x="526" y="4377"/>
                </a:lnTo>
                <a:lnTo>
                  <a:pt x="528" y="4379"/>
                </a:lnTo>
                <a:lnTo>
                  <a:pt x="533" y="4381"/>
                </a:lnTo>
                <a:lnTo>
                  <a:pt x="536" y="4382"/>
                </a:lnTo>
                <a:lnTo>
                  <a:pt x="538" y="4386"/>
                </a:lnTo>
                <a:lnTo>
                  <a:pt x="539" y="4394"/>
                </a:lnTo>
                <a:lnTo>
                  <a:pt x="553" y="4394"/>
                </a:lnTo>
                <a:lnTo>
                  <a:pt x="555" y="4389"/>
                </a:lnTo>
                <a:lnTo>
                  <a:pt x="556" y="4388"/>
                </a:lnTo>
                <a:lnTo>
                  <a:pt x="560" y="4388"/>
                </a:lnTo>
                <a:close/>
                <a:moveTo>
                  <a:pt x="574" y="4422"/>
                </a:moveTo>
                <a:lnTo>
                  <a:pt x="580" y="4422"/>
                </a:lnTo>
                <a:lnTo>
                  <a:pt x="584" y="4418"/>
                </a:lnTo>
                <a:lnTo>
                  <a:pt x="585" y="4415"/>
                </a:lnTo>
                <a:lnTo>
                  <a:pt x="587" y="4408"/>
                </a:lnTo>
                <a:lnTo>
                  <a:pt x="579" y="4410"/>
                </a:lnTo>
                <a:lnTo>
                  <a:pt x="574" y="4411"/>
                </a:lnTo>
                <a:lnTo>
                  <a:pt x="568" y="4415"/>
                </a:lnTo>
                <a:lnTo>
                  <a:pt x="560" y="4415"/>
                </a:lnTo>
                <a:lnTo>
                  <a:pt x="560" y="4420"/>
                </a:lnTo>
                <a:lnTo>
                  <a:pt x="558" y="4423"/>
                </a:lnTo>
                <a:lnTo>
                  <a:pt x="556" y="4427"/>
                </a:lnTo>
                <a:lnTo>
                  <a:pt x="553" y="4428"/>
                </a:lnTo>
                <a:lnTo>
                  <a:pt x="551" y="4434"/>
                </a:lnTo>
                <a:lnTo>
                  <a:pt x="550" y="4435"/>
                </a:lnTo>
                <a:lnTo>
                  <a:pt x="546" y="4435"/>
                </a:lnTo>
                <a:lnTo>
                  <a:pt x="546" y="4440"/>
                </a:lnTo>
                <a:lnTo>
                  <a:pt x="548" y="4444"/>
                </a:lnTo>
                <a:lnTo>
                  <a:pt x="548" y="4447"/>
                </a:lnTo>
                <a:lnTo>
                  <a:pt x="551" y="4449"/>
                </a:lnTo>
                <a:lnTo>
                  <a:pt x="556" y="4451"/>
                </a:lnTo>
                <a:lnTo>
                  <a:pt x="563" y="4447"/>
                </a:lnTo>
                <a:lnTo>
                  <a:pt x="570" y="4444"/>
                </a:lnTo>
                <a:lnTo>
                  <a:pt x="574" y="4437"/>
                </a:lnTo>
                <a:lnTo>
                  <a:pt x="575" y="4430"/>
                </a:lnTo>
                <a:lnTo>
                  <a:pt x="575" y="4427"/>
                </a:lnTo>
                <a:lnTo>
                  <a:pt x="574" y="4422"/>
                </a:lnTo>
                <a:close/>
                <a:moveTo>
                  <a:pt x="642" y="4667"/>
                </a:moveTo>
                <a:lnTo>
                  <a:pt x="640" y="4673"/>
                </a:lnTo>
                <a:lnTo>
                  <a:pt x="638" y="4674"/>
                </a:lnTo>
                <a:lnTo>
                  <a:pt x="637" y="4678"/>
                </a:lnTo>
                <a:lnTo>
                  <a:pt x="635" y="4681"/>
                </a:lnTo>
                <a:lnTo>
                  <a:pt x="643" y="4681"/>
                </a:lnTo>
                <a:lnTo>
                  <a:pt x="650" y="4679"/>
                </a:lnTo>
                <a:lnTo>
                  <a:pt x="654" y="4678"/>
                </a:lnTo>
                <a:lnTo>
                  <a:pt x="655" y="4676"/>
                </a:lnTo>
                <a:lnTo>
                  <a:pt x="655" y="4673"/>
                </a:lnTo>
                <a:lnTo>
                  <a:pt x="655" y="4667"/>
                </a:lnTo>
                <a:lnTo>
                  <a:pt x="642" y="4667"/>
                </a:lnTo>
                <a:close/>
                <a:moveTo>
                  <a:pt x="614" y="4470"/>
                </a:moveTo>
                <a:lnTo>
                  <a:pt x="611" y="4473"/>
                </a:lnTo>
                <a:lnTo>
                  <a:pt x="611" y="4475"/>
                </a:lnTo>
                <a:lnTo>
                  <a:pt x="613" y="4473"/>
                </a:lnTo>
                <a:lnTo>
                  <a:pt x="614" y="4473"/>
                </a:lnTo>
                <a:lnTo>
                  <a:pt x="614" y="4470"/>
                </a:lnTo>
                <a:close/>
                <a:moveTo>
                  <a:pt x="608" y="4394"/>
                </a:moveTo>
                <a:lnTo>
                  <a:pt x="608" y="4408"/>
                </a:lnTo>
                <a:lnTo>
                  <a:pt x="609" y="4413"/>
                </a:lnTo>
                <a:lnTo>
                  <a:pt x="611" y="4415"/>
                </a:lnTo>
                <a:lnTo>
                  <a:pt x="614" y="4415"/>
                </a:lnTo>
                <a:lnTo>
                  <a:pt x="616" y="4410"/>
                </a:lnTo>
                <a:lnTo>
                  <a:pt x="618" y="4408"/>
                </a:lnTo>
                <a:lnTo>
                  <a:pt x="621" y="4408"/>
                </a:lnTo>
                <a:lnTo>
                  <a:pt x="620" y="4403"/>
                </a:lnTo>
                <a:lnTo>
                  <a:pt x="618" y="4398"/>
                </a:lnTo>
                <a:lnTo>
                  <a:pt x="614" y="4394"/>
                </a:lnTo>
                <a:lnTo>
                  <a:pt x="608" y="4394"/>
                </a:lnTo>
                <a:close/>
                <a:moveTo>
                  <a:pt x="614" y="4470"/>
                </a:moveTo>
                <a:lnTo>
                  <a:pt x="618" y="4466"/>
                </a:lnTo>
                <a:lnTo>
                  <a:pt x="618" y="4464"/>
                </a:lnTo>
                <a:lnTo>
                  <a:pt x="616" y="4466"/>
                </a:lnTo>
                <a:lnTo>
                  <a:pt x="614" y="4468"/>
                </a:lnTo>
                <a:lnTo>
                  <a:pt x="614" y="4470"/>
                </a:lnTo>
                <a:close/>
                <a:moveTo>
                  <a:pt x="676" y="4606"/>
                </a:moveTo>
                <a:lnTo>
                  <a:pt x="674" y="4611"/>
                </a:lnTo>
                <a:lnTo>
                  <a:pt x="672" y="4613"/>
                </a:lnTo>
                <a:lnTo>
                  <a:pt x="669" y="4613"/>
                </a:lnTo>
                <a:lnTo>
                  <a:pt x="664" y="4613"/>
                </a:lnTo>
                <a:lnTo>
                  <a:pt x="662" y="4615"/>
                </a:lnTo>
                <a:lnTo>
                  <a:pt x="664" y="4618"/>
                </a:lnTo>
                <a:lnTo>
                  <a:pt x="666" y="4623"/>
                </a:lnTo>
                <a:lnTo>
                  <a:pt x="671" y="4625"/>
                </a:lnTo>
                <a:lnTo>
                  <a:pt x="674" y="4627"/>
                </a:lnTo>
                <a:lnTo>
                  <a:pt x="676" y="4625"/>
                </a:lnTo>
                <a:lnTo>
                  <a:pt x="676" y="4620"/>
                </a:lnTo>
                <a:lnTo>
                  <a:pt x="679" y="4618"/>
                </a:lnTo>
                <a:lnTo>
                  <a:pt x="681" y="4615"/>
                </a:lnTo>
                <a:lnTo>
                  <a:pt x="683" y="4606"/>
                </a:lnTo>
                <a:lnTo>
                  <a:pt x="681" y="4603"/>
                </a:lnTo>
                <a:lnTo>
                  <a:pt x="679" y="4601"/>
                </a:lnTo>
                <a:lnTo>
                  <a:pt x="676" y="4603"/>
                </a:lnTo>
                <a:lnTo>
                  <a:pt x="676" y="4606"/>
                </a:lnTo>
                <a:close/>
                <a:moveTo>
                  <a:pt x="642" y="4463"/>
                </a:moveTo>
                <a:lnTo>
                  <a:pt x="642" y="4461"/>
                </a:lnTo>
                <a:lnTo>
                  <a:pt x="640" y="4459"/>
                </a:lnTo>
                <a:lnTo>
                  <a:pt x="635" y="4458"/>
                </a:lnTo>
                <a:lnTo>
                  <a:pt x="632" y="4458"/>
                </a:lnTo>
                <a:lnTo>
                  <a:pt x="630" y="4459"/>
                </a:lnTo>
                <a:lnTo>
                  <a:pt x="628" y="4463"/>
                </a:lnTo>
                <a:lnTo>
                  <a:pt x="630" y="4468"/>
                </a:lnTo>
                <a:lnTo>
                  <a:pt x="632" y="4470"/>
                </a:lnTo>
                <a:lnTo>
                  <a:pt x="635" y="4470"/>
                </a:lnTo>
                <a:lnTo>
                  <a:pt x="637" y="4464"/>
                </a:lnTo>
                <a:lnTo>
                  <a:pt x="638" y="4463"/>
                </a:lnTo>
                <a:lnTo>
                  <a:pt x="642" y="4463"/>
                </a:lnTo>
                <a:close/>
                <a:moveTo>
                  <a:pt x="621" y="4490"/>
                </a:moveTo>
                <a:lnTo>
                  <a:pt x="630" y="4488"/>
                </a:lnTo>
                <a:lnTo>
                  <a:pt x="633" y="4487"/>
                </a:lnTo>
                <a:lnTo>
                  <a:pt x="635" y="4483"/>
                </a:lnTo>
                <a:lnTo>
                  <a:pt x="626" y="4485"/>
                </a:lnTo>
                <a:lnTo>
                  <a:pt x="623" y="4487"/>
                </a:lnTo>
                <a:lnTo>
                  <a:pt x="621" y="4490"/>
                </a:lnTo>
                <a:close/>
                <a:moveTo>
                  <a:pt x="572" y="3930"/>
                </a:move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  <a:lnTo>
                  <a:pt x="572" y="393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06" name="Freeform 82">
            <a:extLst>
              <a:ext uri="{FF2B5EF4-FFF2-40B4-BE49-F238E27FC236}">
                <a16:creationId xmlns:a16="http://schemas.microsoft.com/office/drawing/2014/main" id="{BC4B9ED0-B3E5-4ED1-B38D-E8F97FFB8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5212" y="1809604"/>
            <a:ext cx="41927" cy="28035"/>
          </a:xfrm>
          <a:custGeom>
            <a:avLst/>
            <a:gdLst>
              <a:gd name="T0" fmla="*/ 32605 w 104"/>
              <a:gd name="T1" fmla="*/ 9588 h 76"/>
              <a:gd name="T2" fmla="*/ 32605 w 104"/>
              <a:gd name="T3" fmla="*/ 9588 h 76"/>
              <a:gd name="T4" fmla="*/ 33704 w 104"/>
              <a:gd name="T5" fmla="*/ 9588 h 76"/>
              <a:gd name="T6" fmla="*/ 33704 w 104"/>
              <a:gd name="T7" fmla="*/ 9588 h 76"/>
              <a:gd name="T8" fmla="*/ 35536 w 104"/>
              <a:gd name="T9" fmla="*/ 8523 h 76"/>
              <a:gd name="T10" fmla="*/ 37001 w 104"/>
              <a:gd name="T11" fmla="*/ 7102 h 76"/>
              <a:gd name="T12" fmla="*/ 37734 w 104"/>
              <a:gd name="T13" fmla="*/ 4616 h 76"/>
              <a:gd name="T14" fmla="*/ 37734 w 104"/>
              <a:gd name="T15" fmla="*/ 2486 h 76"/>
              <a:gd name="T16" fmla="*/ 37734 w 104"/>
              <a:gd name="T17" fmla="*/ 2486 h 76"/>
              <a:gd name="T18" fmla="*/ 35169 w 104"/>
              <a:gd name="T19" fmla="*/ 2841 h 76"/>
              <a:gd name="T20" fmla="*/ 32605 w 104"/>
              <a:gd name="T21" fmla="*/ 2841 h 76"/>
              <a:gd name="T22" fmla="*/ 29308 w 104"/>
              <a:gd name="T23" fmla="*/ 1776 h 76"/>
              <a:gd name="T24" fmla="*/ 26377 w 104"/>
              <a:gd name="T25" fmla="*/ 710 h 76"/>
              <a:gd name="T26" fmla="*/ 24545 w 104"/>
              <a:gd name="T27" fmla="*/ 0 h 76"/>
              <a:gd name="T28" fmla="*/ 22713 w 104"/>
              <a:gd name="T29" fmla="*/ 0 h 76"/>
              <a:gd name="T30" fmla="*/ 22713 w 104"/>
              <a:gd name="T31" fmla="*/ 0 h 76"/>
              <a:gd name="T32" fmla="*/ 14288 w 104"/>
              <a:gd name="T33" fmla="*/ 710 h 76"/>
              <a:gd name="T34" fmla="*/ 10624 w 104"/>
              <a:gd name="T35" fmla="*/ 1065 h 76"/>
              <a:gd name="T36" fmla="*/ 7693 w 104"/>
              <a:gd name="T37" fmla="*/ 2486 h 76"/>
              <a:gd name="T38" fmla="*/ 4396 w 104"/>
              <a:gd name="T39" fmla="*/ 3551 h 76"/>
              <a:gd name="T40" fmla="*/ 2564 w 104"/>
              <a:gd name="T41" fmla="*/ 6037 h 76"/>
              <a:gd name="T42" fmla="*/ 733 w 104"/>
              <a:gd name="T43" fmla="*/ 8523 h 76"/>
              <a:gd name="T44" fmla="*/ 0 w 104"/>
              <a:gd name="T45" fmla="*/ 12074 h 76"/>
              <a:gd name="T46" fmla="*/ 0 w 104"/>
              <a:gd name="T47" fmla="*/ 12074 h 76"/>
              <a:gd name="T48" fmla="*/ 1465 w 104"/>
              <a:gd name="T49" fmla="*/ 14914 h 76"/>
              <a:gd name="T50" fmla="*/ 3297 w 104"/>
              <a:gd name="T51" fmla="*/ 18110 h 76"/>
              <a:gd name="T52" fmla="*/ 6961 w 104"/>
              <a:gd name="T53" fmla="*/ 23082 h 76"/>
              <a:gd name="T54" fmla="*/ 6961 w 104"/>
              <a:gd name="T55" fmla="*/ 23082 h 76"/>
              <a:gd name="T56" fmla="*/ 7693 w 104"/>
              <a:gd name="T57" fmla="*/ 24147 h 76"/>
              <a:gd name="T58" fmla="*/ 7693 w 104"/>
              <a:gd name="T59" fmla="*/ 24147 h 76"/>
              <a:gd name="T60" fmla="*/ 9525 w 104"/>
              <a:gd name="T61" fmla="*/ 24147 h 76"/>
              <a:gd name="T62" fmla="*/ 11357 w 104"/>
              <a:gd name="T63" fmla="*/ 24857 h 76"/>
              <a:gd name="T64" fmla="*/ 14288 w 104"/>
              <a:gd name="T65" fmla="*/ 25923 h 76"/>
              <a:gd name="T66" fmla="*/ 16852 w 104"/>
              <a:gd name="T67" fmla="*/ 26633 h 76"/>
              <a:gd name="T68" fmla="*/ 18684 w 104"/>
              <a:gd name="T69" fmla="*/ 26633 h 76"/>
              <a:gd name="T70" fmla="*/ 20149 w 104"/>
              <a:gd name="T71" fmla="*/ 25568 h 76"/>
              <a:gd name="T72" fmla="*/ 20149 w 104"/>
              <a:gd name="T73" fmla="*/ 25568 h 76"/>
              <a:gd name="T74" fmla="*/ 21248 w 104"/>
              <a:gd name="T75" fmla="*/ 24857 h 76"/>
              <a:gd name="T76" fmla="*/ 21248 w 104"/>
              <a:gd name="T77" fmla="*/ 24857 h 76"/>
              <a:gd name="T78" fmla="*/ 23813 w 104"/>
              <a:gd name="T79" fmla="*/ 23437 h 76"/>
              <a:gd name="T80" fmla="*/ 25644 w 104"/>
              <a:gd name="T81" fmla="*/ 22372 h 76"/>
              <a:gd name="T82" fmla="*/ 26377 w 104"/>
              <a:gd name="T83" fmla="*/ 20596 h 76"/>
              <a:gd name="T84" fmla="*/ 25644 w 104"/>
              <a:gd name="T85" fmla="*/ 17400 h 76"/>
              <a:gd name="T86" fmla="*/ 25644 w 104"/>
              <a:gd name="T87" fmla="*/ 17400 h 76"/>
              <a:gd name="T88" fmla="*/ 25644 w 104"/>
              <a:gd name="T89" fmla="*/ 16335 h 76"/>
              <a:gd name="T90" fmla="*/ 25644 w 104"/>
              <a:gd name="T91" fmla="*/ 16335 h 76"/>
              <a:gd name="T92" fmla="*/ 25644 w 104"/>
              <a:gd name="T93" fmla="*/ 8878 h 76"/>
              <a:gd name="T94" fmla="*/ 25644 w 104"/>
              <a:gd name="T95" fmla="*/ 11363 h 76"/>
              <a:gd name="T96" fmla="*/ 25644 w 104"/>
              <a:gd name="T97" fmla="*/ 11363 h 76"/>
              <a:gd name="T98" fmla="*/ 27476 w 104"/>
              <a:gd name="T99" fmla="*/ 11008 h 76"/>
              <a:gd name="T100" fmla="*/ 29308 w 104"/>
              <a:gd name="T101" fmla="*/ 9588 h 76"/>
              <a:gd name="T102" fmla="*/ 30773 w 104"/>
              <a:gd name="T103" fmla="*/ 8878 h 76"/>
              <a:gd name="T104" fmla="*/ 31139 w 104"/>
              <a:gd name="T105" fmla="*/ 8878 h 76"/>
              <a:gd name="T106" fmla="*/ 32605 w 104"/>
              <a:gd name="T107" fmla="*/ 9588 h 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04" h="76">
                <a:moveTo>
                  <a:pt x="89" y="27"/>
                </a:moveTo>
                <a:lnTo>
                  <a:pt x="89" y="27"/>
                </a:lnTo>
                <a:lnTo>
                  <a:pt x="92" y="27"/>
                </a:lnTo>
                <a:lnTo>
                  <a:pt x="97" y="24"/>
                </a:lnTo>
                <a:lnTo>
                  <a:pt x="101" y="20"/>
                </a:lnTo>
                <a:lnTo>
                  <a:pt x="103" y="13"/>
                </a:lnTo>
                <a:lnTo>
                  <a:pt x="103" y="7"/>
                </a:lnTo>
                <a:lnTo>
                  <a:pt x="96" y="8"/>
                </a:lnTo>
                <a:lnTo>
                  <a:pt x="89" y="8"/>
                </a:lnTo>
                <a:lnTo>
                  <a:pt x="80" y="5"/>
                </a:lnTo>
                <a:lnTo>
                  <a:pt x="72" y="2"/>
                </a:lnTo>
                <a:lnTo>
                  <a:pt x="67" y="0"/>
                </a:lnTo>
                <a:lnTo>
                  <a:pt x="62" y="0"/>
                </a:lnTo>
                <a:lnTo>
                  <a:pt x="39" y="2"/>
                </a:lnTo>
                <a:lnTo>
                  <a:pt x="29" y="3"/>
                </a:lnTo>
                <a:lnTo>
                  <a:pt x="21" y="7"/>
                </a:lnTo>
                <a:lnTo>
                  <a:pt x="12" y="10"/>
                </a:lnTo>
                <a:lnTo>
                  <a:pt x="7" y="17"/>
                </a:lnTo>
                <a:lnTo>
                  <a:pt x="2" y="24"/>
                </a:lnTo>
                <a:lnTo>
                  <a:pt x="0" y="34"/>
                </a:lnTo>
                <a:lnTo>
                  <a:pt x="4" y="42"/>
                </a:lnTo>
                <a:lnTo>
                  <a:pt x="9" y="51"/>
                </a:lnTo>
                <a:lnTo>
                  <a:pt x="19" y="65"/>
                </a:lnTo>
                <a:lnTo>
                  <a:pt x="21" y="68"/>
                </a:lnTo>
                <a:lnTo>
                  <a:pt x="26" y="68"/>
                </a:lnTo>
                <a:lnTo>
                  <a:pt x="31" y="70"/>
                </a:lnTo>
                <a:lnTo>
                  <a:pt x="39" y="73"/>
                </a:lnTo>
                <a:lnTo>
                  <a:pt x="46" y="75"/>
                </a:lnTo>
                <a:lnTo>
                  <a:pt x="51" y="75"/>
                </a:lnTo>
                <a:lnTo>
                  <a:pt x="55" y="72"/>
                </a:lnTo>
                <a:lnTo>
                  <a:pt x="58" y="70"/>
                </a:lnTo>
                <a:lnTo>
                  <a:pt x="65" y="66"/>
                </a:lnTo>
                <a:lnTo>
                  <a:pt x="70" y="63"/>
                </a:lnTo>
                <a:lnTo>
                  <a:pt x="72" y="58"/>
                </a:lnTo>
                <a:lnTo>
                  <a:pt x="70" y="49"/>
                </a:lnTo>
                <a:lnTo>
                  <a:pt x="70" y="46"/>
                </a:lnTo>
                <a:lnTo>
                  <a:pt x="70" y="25"/>
                </a:lnTo>
                <a:lnTo>
                  <a:pt x="70" y="32"/>
                </a:lnTo>
                <a:lnTo>
                  <a:pt x="75" y="31"/>
                </a:lnTo>
                <a:lnTo>
                  <a:pt x="80" y="27"/>
                </a:lnTo>
                <a:lnTo>
                  <a:pt x="84" y="25"/>
                </a:lnTo>
                <a:lnTo>
                  <a:pt x="85" y="25"/>
                </a:lnTo>
                <a:lnTo>
                  <a:pt x="89" y="27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08" name="Freeform 83">
            <a:extLst>
              <a:ext uri="{FF2B5EF4-FFF2-40B4-BE49-F238E27FC236}">
                <a16:creationId xmlns:a16="http://schemas.microsoft.com/office/drawing/2014/main" id="{E6ACC49E-DD75-43D0-9FBE-0ACAA7DD4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48" y="2655575"/>
            <a:ext cx="8734" cy="8245"/>
          </a:xfrm>
          <a:custGeom>
            <a:avLst/>
            <a:gdLst>
              <a:gd name="T0" fmla="*/ 0 w 21"/>
              <a:gd name="T1" fmla="*/ 2525 h 22"/>
              <a:gd name="T2" fmla="*/ 0 w 21"/>
              <a:gd name="T3" fmla="*/ 2525 h 22"/>
              <a:gd name="T4" fmla="*/ 1890 w 21"/>
              <a:gd name="T5" fmla="*/ 3247 h 22"/>
              <a:gd name="T6" fmla="*/ 2268 w 21"/>
              <a:gd name="T7" fmla="*/ 3969 h 22"/>
              <a:gd name="T8" fmla="*/ 2268 w 21"/>
              <a:gd name="T9" fmla="*/ 5051 h 22"/>
              <a:gd name="T10" fmla="*/ 2268 w 21"/>
              <a:gd name="T11" fmla="*/ 5051 h 22"/>
              <a:gd name="T12" fmla="*/ 3024 w 21"/>
              <a:gd name="T13" fmla="*/ 6133 h 22"/>
              <a:gd name="T14" fmla="*/ 4535 w 21"/>
              <a:gd name="T15" fmla="*/ 6855 h 22"/>
              <a:gd name="T16" fmla="*/ 5669 w 21"/>
              <a:gd name="T17" fmla="*/ 7576 h 22"/>
              <a:gd name="T18" fmla="*/ 7559 w 21"/>
              <a:gd name="T19" fmla="*/ 7576 h 22"/>
              <a:gd name="T20" fmla="*/ 7559 w 21"/>
              <a:gd name="T21" fmla="*/ 7576 h 22"/>
              <a:gd name="T22" fmla="*/ 7559 w 21"/>
              <a:gd name="T23" fmla="*/ 5772 h 22"/>
              <a:gd name="T24" fmla="*/ 7559 w 21"/>
              <a:gd name="T25" fmla="*/ 3969 h 22"/>
              <a:gd name="T26" fmla="*/ 6425 w 21"/>
              <a:gd name="T27" fmla="*/ 1804 h 22"/>
              <a:gd name="T28" fmla="*/ 4913 w 21"/>
              <a:gd name="T29" fmla="*/ 722 h 22"/>
              <a:gd name="T30" fmla="*/ 3024 w 21"/>
              <a:gd name="T31" fmla="*/ 0 h 22"/>
              <a:gd name="T32" fmla="*/ 1890 w 21"/>
              <a:gd name="T33" fmla="*/ 0 h 22"/>
              <a:gd name="T34" fmla="*/ 378 w 21"/>
              <a:gd name="T35" fmla="*/ 722 h 22"/>
              <a:gd name="T36" fmla="*/ 0 w 21"/>
              <a:gd name="T37" fmla="*/ 2525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" h="22">
                <a:moveTo>
                  <a:pt x="0" y="7"/>
                </a:moveTo>
                <a:lnTo>
                  <a:pt x="0" y="7"/>
                </a:lnTo>
                <a:lnTo>
                  <a:pt x="5" y="9"/>
                </a:lnTo>
                <a:lnTo>
                  <a:pt x="6" y="11"/>
                </a:lnTo>
                <a:lnTo>
                  <a:pt x="6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  <a:lnTo>
                  <a:pt x="20" y="16"/>
                </a:lnTo>
                <a:lnTo>
                  <a:pt x="20" y="11"/>
                </a:lnTo>
                <a:lnTo>
                  <a:pt x="17" y="5"/>
                </a:lnTo>
                <a:lnTo>
                  <a:pt x="13" y="2"/>
                </a:lnTo>
                <a:lnTo>
                  <a:pt x="8" y="0"/>
                </a:lnTo>
                <a:lnTo>
                  <a:pt x="5" y="0"/>
                </a:lnTo>
                <a:lnTo>
                  <a:pt x="1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0" name="Freeform 84">
            <a:extLst>
              <a:ext uri="{FF2B5EF4-FFF2-40B4-BE49-F238E27FC236}">
                <a16:creationId xmlns:a16="http://schemas.microsoft.com/office/drawing/2014/main" id="{3CB6BD9E-11FE-4735-A564-A049772F4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347" y="2677012"/>
            <a:ext cx="29700" cy="26385"/>
          </a:xfrm>
          <a:custGeom>
            <a:avLst/>
            <a:gdLst>
              <a:gd name="T0" fmla="*/ 21661 w 76"/>
              <a:gd name="T1" fmla="*/ 5154 h 69"/>
              <a:gd name="T2" fmla="*/ 21661 w 76"/>
              <a:gd name="T3" fmla="*/ 5154 h 69"/>
              <a:gd name="T4" fmla="*/ 21661 w 76"/>
              <a:gd name="T5" fmla="*/ 2945 h 69"/>
              <a:gd name="T6" fmla="*/ 20951 w 76"/>
              <a:gd name="T7" fmla="*/ 1841 h 69"/>
              <a:gd name="T8" fmla="*/ 20596 w 76"/>
              <a:gd name="T9" fmla="*/ 736 h 69"/>
              <a:gd name="T10" fmla="*/ 19176 w 76"/>
              <a:gd name="T11" fmla="*/ 0 h 69"/>
              <a:gd name="T12" fmla="*/ 19176 w 76"/>
              <a:gd name="T13" fmla="*/ 5154 h 69"/>
              <a:gd name="T14" fmla="*/ 19176 w 76"/>
              <a:gd name="T15" fmla="*/ 5154 h 69"/>
              <a:gd name="T16" fmla="*/ 17400 w 76"/>
              <a:gd name="T17" fmla="*/ 5522 h 69"/>
              <a:gd name="T18" fmla="*/ 16335 w 76"/>
              <a:gd name="T19" fmla="*/ 6258 h 69"/>
              <a:gd name="T20" fmla="*/ 14559 w 76"/>
              <a:gd name="T21" fmla="*/ 8835 h 69"/>
              <a:gd name="T22" fmla="*/ 13139 w 76"/>
              <a:gd name="T23" fmla="*/ 11780 h 69"/>
              <a:gd name="T24" fmla="*/ 12074 w 76"/>
              <a:gd name="T25" fmla="*/ 15093 h 69"/>
              <a:gd name="T26" fmla="*/ 12074 w 76"/>
              <a:gd name="T27" fmla="*/ 15093 h 69"/>
              <a:gd name="T28" fmla="*/ 11363 w 76"/>
              <a:gd name="T29" fmla="*/ 16197 h 69"/>
              <a:gd name="T30" fmla="*/ 10653 w 76"/>
              <a:gd name="T31" fmla="*/ 16933 h 69"/>
              <a:gd name="T32" fmla="*/ 10298 w 76"/>
              <a:gd name="T33" fmla="*/ 16197 h 69"/>
              <a:gd name="T34" fmla="*/ 9588 w 76"/>
              <a:gd name="T35" fmla="*/ 15093 h 69"/>
              <a:gd name="T36" fmla="*/ 9588 w 76"/>
              <a:gd name="T37" fmla="*/ 15093 h 69"/>
              <a:gd name="T38" fmla="*/ 6392 w 76"/>
              <a:gd name="T39" fmla="*/ 16933 h 69"/>
              <a:gd name="T40" fmla="*/ 4261 w 76"/>
              <a:gd name="T41" fmla="*/ 19510 h 69"/>
              <a:gd name="T42" fmla="*/ 1776 w 76"/>
              <a:gd name="T43" fmla="*/ 22087 h 69"/>
              <a:gd name="T44" fmla="*/ 0 w 76"/>
              <a:gd name="T45" fmla="*/ 25032 h 69"/>
              <a:gd name="T46" fmla="*/ 12074 w 76"/>
              <a:gd name="T47" fmla="*/ 25032 h 69"/>
              <a:gd name="T48" fmla="*/ 12074 w 76"/>
              <a:gd name="T49" fmla="*/ 25032 h 69"/>
              <a:gd name="T50" fmla="*/ 13139 w 76"/>
              <a:gd name="T51" fmla="*/ 23191 h 69"/>
              <a:gd name="T52" fmla="*/ 14559 w 76"/>
              <a:gd name="T53" fmla="*/ 21351 h 69"/>
              <a:gd name="T54" fmla="*/ 16335 w 76"/>
              <a:gd name="T55" fmla="*/ 20614 h 69"/>
              <a:gd name="T56" fmla="*/ 19176 w 76"/>
              <a:gd name="T57" fmla="*/ 20246 h 69"/>
              <a:gd name="T58" fmla="*/ 19176 w 76"/>
              <a:gd name="T59" fmla="*/ 20246 h 69"/>
              <a:gd name="T60" fmla="*/ 19176 w 76"/>
              <a:gd name="T61" fmla="*/ 18038 h 69"/>
              <a:gd name="T62" fmla="*/ 19886 w 76"/>
              <a:gd name="T63" fmla="*/ 16933 h 69"/>
              <a:gd name="T64" fmla="*/ 20596 w 76"/>
              <a:gd name="T65" fmla="*/ 15829 h 69"/>
              <a:gd name="T66" fmla="*/ 21661 w 76"/>
              <a:gd name="T67" fmla="*/ 15093 h 69"/>
              <a:gd name="T68" fmla="*/ 21661 w 76"/>
              <a:gd name="T69" fmla="*/ 15093 h 69"/>
              <a:gd name="T70" fmla="*/ 22372 w 76"/>
              <a:gd name="T71" fmla="*/ 16197 h 69"/>
              <a:gd name="T72" fmla="*/ 22727 w 76"/>
              <a:gd name="T73" fmla="*/ 16933 h 69"/>
              <a:gd name="T74" fmla="*/ 24147 w 76"/>
              <a:gd name="T75" fmla="*/ 16933 h 69"/>
              <a:gd name="T76" fmla="*/ 25923 w 76"/>
              <a:gd name="T77" fmla="*/ 16197 h 69"/>
              <a:gd name="T78" fmla="*/ 26633 w 76"/>
              <a:gd name="T79" fmla="*/ 15829 h 69"/>
              <a:gd name="T80" fmla="*/ 26633 w 76"/>
              <a:gd name="T81" fmla="*/ 15093 h 69"/>
              <a:gd name="T82" fmla="*/ 26633 w 76"/>
              <a:gd name="T83" fmla="*/ 15093 h 69"/>
              <a:gd name="T84" fmla="*/ 24147 w 76"/>
              <a:gd name="T85" fmla="*/ 13252 h 69"/>
              <a:gd name="T86" fmla="*/ 22727 w 76"/>
              <a:gd name="T87" fmla="*/ 11412 h 69"/>
              <a:gd name="T88" fmla="*/ 22372 w 76"/>
              <a:gd name="T89" fmla="*/ 8099 h 69"/>
              <a:gd name="T90" fmla="*/ 21661 w 76"/>
              <a:gd name="T91" fmla="*/ 5154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6" h="69">
                <a:moveTo>
                  <a:pt x="61" y="14"/>
                </a:moveTo>
                <a:lnTo>
                  <a:pt x="61" y="14"/>
                </a:lnTo>
                <a:lnTo>
                  <a:pt x="61" y="8"/>
                </a:lnTo>
                <a:lnTo>
                  <a:pt x="59" y="5"/>
                </a:lnTo>
                <a:lnTo>
                  <a:pt x="58" y="2"/>
                </a:lnTo>
                <a:lnTo>
                  <a:pt x="54" y="0"/>
                </a:lnTo>
                <a:lnTo>
                  <a:pt x="54" y="14"/>
                </a:lnTo>
                <a:lnTo>
                  <a:pt x="49" y="15"/>
                </a:lnTo>
                <a:lnTo>
                  <a:pt x="46" y="17"/>
                </a:lnTo>
                <a:lnTo>
                  <a:pt x="41" y="24"/>
                </a:lnTo>
                <a:lnTo>
                  <a:pt x="37" y="32"/>
                </a:lnTo>
                <a:lnTo>
                  <a:pt x="34" y="41"/>
                </a:lnTo>
                <a:lnTo>
                  <a:pt x="32" y="44"/>
                </a:lnTo>
                <a:lnTo>
                  <a:pt x="30" y="46"/>
                </a:lnTo>
                <a:lnTo>
                  <a:pt x="29" y="44"/>
                </a:lnTo>
                <a:lnTo>
                  <a:pt x="27" y="41"/>
                </a:lnTo>
                <a:lnTo>
                  <a:pt x="18" y="46"/>
                </a:lnTo>
                <a:lnTo>
                  <a:pt x="12" y="53"/>
                </a:lnTo>
                <a:lnTo>
                  <a:pt x="5" y="60"/>
                </a:lnTo>
                <a:lnTo>
                  <a:pt x="0" y="68"/>
                </a:lnTo>
                <a:lnTo>
                  <a:pt x="34" y="68"/>
                </a:lnTo>
                <a:lnTo>
                  <a:pt x="37" y="63"/>
                </a:lnTo>
                <a:lnTo>
                  <a:pt x="41" y="58"/>
                </a:lnTo>
                <a:lnTo>
                  <a:pt x="46" y="56"/>
                </a:lnTo>
                <a:lnTo>
                  <a:pt x="54" y="55"/>
                </a:lnTo>
                <a:lnTo>
                  <a:pt x="54" y="49"/>
                </a:lnTo>
                <a:lnTo>
                  <a:pt x="56" y="46"/>
                </a:lnTo>
                <a:lnTo>
                  <a:pt x="58" y="43"/>
                </a:lnTo>
                <a:lnTo>
                  <a:pt x="61" y="41"/>
                </a:lnTo>
                <a:lnTo>
                  <a:pt x="63" y="44"/>
                </a:lnTo>
                <a:lnTo>
                  <a:pt x="64" y="46"/>
                </a:lnTo>
                <a:lnTo>
                  <a:pt x="68" y="46"/>
                </a:lnTo>
                <a:lnTo>
                  <a:pt x="73" y="44"/>
                </a:lnTo>
                <a:lnTo>
                  <a:pt x="75" y="43"/>
                </a:lnTo>
                <a:lnTo>
                  <a:pt x="75" y="41"/>
                </a:lnTo>
                <a:lnTo>
                  <a:pt x="68" y="36"/>
                </a:lnTo>
                <a:lnTo>
                  <a:pt x="64" y="31"/>
                </a:lnTo>
                <a:lnTo>
                  <a:pt x="63" y="22"/>
                </a:lnTo>
                <a:lnTo>
                  <a:pt x="61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2" name="Freeform 85">
            <a:extLst>
              <a:ext uri="{FF2B5EF4-FFF2-40B4-BE49-F238E27FC236}">
                <a16:creationId xmlns:a16="http://schemas.microsoft.com/office/drawing/2014/main" id="{7D3E18E8-B83A-43A1-B412-AFE721DDD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793" y="2634136"/>
            <a:ext cx="12229" cy="9894"/>
          </a:xfrm>
          <a:custGeom>
            <a:avLst/>
            <a:gdLst>
              <a:gd name="T0" fmla="*/ 10743 w 30"/>
              <a:gd name="T1" fmla="*/ 6804 h 28"/>
              <a:gd name="T2" fmla="*/ 10743 w 30"/>
              <a:gd name="T3" fmla="*/ 6804 h 28"/>
              <a:gd name="T4" fmla="*/ 10002 w 30"/>
              <a:gd name="T5" fmla="*/ 2721 h 28"/>
              <a:gd name="T6" fmla="*/ 9261 w 30"/>
              <a:gd name="T7" fmla="*/ 1021 h 28"/>
              <a:gd name="T8" fmla="*/ 8890 w 30"/>
              <a:gd name="T9" fmla="*/ 680 h 28"/>
              <a:gd name="T10" fmla="*/ 8150 w 30"/>
              <a:gd name="T11" fmla="*/ 0 h 28"/>
              <a:gd name="T12" fmla="*/ 8150 w 30"/>
              <a:gd name="T13" fmla="*/ 0 h 28"/>
              <a:gd name="T14" fmla="*/ 7409 w 30"/>
              <a:gd name="T15" fmla="*/ 1021 h 28"/>
              <a:gd name="T16" fmla="*/ 6297 w 30"/>
              <a:gd name="T17" fmla="*/ 2381 h 28"/>
              <a:gd name="T18" fmla="*/ 2963 w 30"/>
              <a:gd name="T19" fmla="*/ 3402 h 28"/>
              <a:gd name="T20" fmla="*/ 1852 w 30"/>
              <a:gd name="T21" fmla="*/ 4082 h 28"/>
              <a:gd name="T22" fmla="*/ 370 w 30"/>
              <a:gd name="T23" fmla="*/ 5103 h 28"/>
              <a:gd name="T24" fmla="*/ 0 w 30"/>
              <a:gd name="T25" fmla="*/ 6804 h 28"/>
              <a:gd name="T26" fmla="*/ 370 w 30"/>
              <a:gd name="T27" fmla="*/ 9185 h 28"/>
              <a:gd name="T28" fmla="*/ 370 w 30"/>
              <a:gd name="T29" fmla="*/ 9185 h 28"/>
              <a:gd name="T30" fmla="*/ 3704 w 30"/>
              <a:gd name="T31" fmla="*/ 9185 h 28"/>
              <a:gd name="T32" fmla="*/ 5557 w 30"/>
              <a:gd name="T33" fmla="*/ 8164 h 28"/>
              <a:gd name="T34" fmla="*/ 7409 w 30"/>
              <a:gd name="T35" fmla="*/ 7484 h 28"/>
              <a:gd name="T36" fmla="*/ 10743 w 30"/>
              <a:gd name="T37" fmla="*/ 6804 h 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28">
                <a:moveTo>
                  <a:pt x="29" y="20"/>
                </a:moveTo>
                <a:lnTo>
                  <a:pt x="29" y="20"/>
                </a:lnTo>
                <a:lnTo>
                  <a:pt x="27" y="8"/>
                </a:lnTo>
                <a:lnTo>
                  <a:pt x="25" y="3"/>
                </a:lnTo>
                <a:lnTo>
                  <a:pt x="24" y="2"/>
                </a:lnTo>
                <a:lnTo>
                  <a:pt x="22" y="0"/>
                </a:lnTo>
                <a:lnTo>
                  <a:pt x="20" y="3"/>
                </a:lnTo>
                <a:lnTo>
                  <a:pt x="17" y="7"/>
                </a:lnTo>
                <a:lnTo>
                  <a:pt x="8" y="10"/>
                </a:lnTo>
                <a:lnTo>
                  <a:pt x="5" y="12"/>
                </a:lnTo>
                <a:lnTo>
                  <a:pt x="1" y="15"/>
                </a:lnTo>
                <a:lnTo>
                  <a:pt x="0" y="20"/>
                </a:lnTo>
                <a:lnTo>
                  <a:pt x="1" y="27"/>
                </a:lnTo>
                <a:lnTo>
                  <a:pt x="10" y="27"/>
                </a:lnTo>
                <a:lnTo>
                  <a:pt x="15" y="24"/>
                </a:lnTo>
                <a:lnTo>
                  <a:pt x="20" y="22"/>
                </a:lnTo>
                <a:lnTo>
                  <a:pt x="29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4" name="Freeform 86">
            <a:extLst>
              <a:ext uri="{FF2B5EF4-FFF2-40B4-BE49-F238E27FC236}">
                <a16:creationId xmlns:a16="http://schemas.microsoft.com/office/drawing/2014/main" id="{4077753D-A0B1-440C-BBA1-65972E2AC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48" y="2670416"/>
            <a:ext cx="5240" cy="11544"/>
          </a:xfrm>
          <a:custGeom>
            <a:avLst/>
            <a:gdLst>
              <a:gd name="T0" fmla="*/ 0 w 14"/>
              <a:gd name="T1" fmla="*/ 370 h 30"/>
              <a:gd name="T2" fmla="*/ 0 w 14"/>
              <a:gd name="T3" fmla="*/ 370 h 30"/>
              <a:gd name="T4" fmla="*/ 340 w 14"/>
              <a:gd name="T5" fmla="*/ 3704 h 30"/>
              <a:gd name="T6" fmla="*/ 1020 w 14"/>
              <a:gd name="T7" fmla="*/ 6668 h 30"/>
              <a:gd name="T8" fmla="*/ 2041 w 14"/>
              <a:gd name="T9" fmla="*/ 8520 h 30"/>
              <a:gd name="T10" fmla="*/ 4422 w 14"/>
              <a:gd name="T11" fmla="*/ 10743 h 30"/>
              <a:gd name="T12" fmla="*/ 4422 w 14"/>
              <a:gd name="T13" fmla="*/ 10743 h 30"/>
              <a:gd name="T14" fmla="*/ 4422 w 14"/>
              <a:gd name="T15" fmla="*/ 6668 h 30"/>
              <a:gd name="T16" fmla="*/ 4422 w 14"/>
              <a:gd name="T17" fmla="*/ 2963 h 30"/>
              <a:gd name="T18" fmla="*/ 4422 w 14"/>
              <a:gd name="T19" fmla="*/ 1111 h 30"/>
              <a:gd name="T20" fmla="*/ 3401 w 14"/>
              <a:gd name="T21" fmla="*/ 370 h 30"/>
              <a:gd name="T22" fmla="*/ 2041 w 14"/>
              <a:gd name="T23" fmla="*/ 0 h 30"/>
              <a:gd name="T24" fmla="*/ 0 w 14"/>
              <a:gd name="T25" fmla="*/ 37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1" y="10"/>
                </a:lnTo>
                <a:lnTo>
                  <a:pt x="3" y="18"/>
                </a:lnTo>
                <a:lnTo>
                  <a:pt x="6" y="23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6" name="Freeform 87">
            <a:extLst>
              <a:ext uri="{FF2B5EF4-FFF2-40B4-BE49-F238E27FC236}">
                <a16:creationId xmlns:a16="http://schemas.microsoft.com/office/drawing/2014/main" id="{5C566FDB-0C6F-4DC2-89D7-7DF94BAE6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81" y="2645680"/>
            <a:ext cx="10482" cy="13192"/>
          </a:xfrm>
          <a:custGeom>
            <a:avLst/>
            <a:gdLst>
              <a:gd name="T0" fmla="*/ 0 w 28"/>
              <a:gd name="T1" fmla="*/ 2540 h 35"/>
              <a:gd name="T2" fmla="*/ 0 w 28"/>
              <a:gd name="T3" fmla="*/ 2540 h 35"/>
              <a:gd name="T4" fmla="*/ 680 w 28"/>
              <a:gd name="T5" fmla="*/ 3266 h 35"/>
              <a:gd name="T6" fmla="*/ 1361 w 28"/>
              <a:gd name="T7" fmla="*/ 3629 h 35"/>
              <a:gd name="T8" fmla="*/ 1701 w 28"/>
              <a:gd name="T9" fmla="*/ 5443 h 35"/>
              <a:gd name="T10" fmla="*/ 2381 w 28"/>
              <a:gd name="T11" fmla="*/ 9797 h 35"/>
              <a:gd name="T12" fmla="*/ 2381 w 28"/>
              <a:gd name="T13" fmla="*/ 9797 h 35"/>
              <a:gd name="T14" fmla="*/ 4082 w 28"/>
              <a:gd name="T15" fmla="*/ 10523 h 35"/>
              <a:gd name="T16" fmla="*/ 4763 w 28"/>
              <a:gd name="T17" fmla="*/ 11249 h 35"/>
              <a:gd name="T18" fmla="*/ 4763 w 28"/>
              <a:gd name="T19" fmla="*/ 12337 h 35"/>
              <a:gd name="T20" fmla="*/ 4763 w 28"/>
              <a:gd name="T21" fmla="*/ 12337 h 35"/>
              <a:gd name="T22" fmla="*/ 6463 w 28"/>
              <a:gd name="T23" fmla="*/ 12337 h 35"/>
              <a:gd name="T24" fmla="*/ 7484 w 28"/>
              <a:gd name="T25" fmla="*/ 12337 h 35"/>
              <a:gd name="T26" fmla="*/ 8164 w 28"/>
              <a:gd name="T27" fmla="*/ 11611 h 35"/>
              <a:gd name="T28" fmla="*/ 8845 w 28"/>
              <a:gd name="T29" fmla="*/ 10523 h 35"/>
              <a:gd name="T30" fmla="*/ 9185 w 28"/>
              <a:gd name="T31" fmla="*/ 7983 h 35"/>
              <a:gd name="T32" fmla="*/ 9185 w 28"/>
              <a:gd name="T33" fmla="*/ 5080 h 35"/>
              <a:gd name="T34" fmla="*/ 9185 w 28"/>
              <a:gd name="T35" fmla="*/ 5080 h 35"/>
              <a:gd name="T36" fmla="*/ 8164 w 28"/>
              <a:gd name="T37" fmla="*/ 5080 h 35"/>
              <a:gd name="T38" fmla="*/ 7144 w 28"/>
              <a:gd name="T39" fmla="*/ 3629 h 35"/>
              <a:gd name="T40" fmla="*/ 4082 w 28"/>
              <a:gd name="T41" fmla="*/ 1089 h 35"/>
              <a:gd name="T42" fmla="*/ 3062 w 28"/>
              <a:gd name="T43" fmla="*/ 0 h 35"/>
              <a:gd name="T44" fmla="*/ 1701 w 28"/>
              <a:gd name="T45" fmla="*/ 0 h 35"/>
              <a:gd name="T46" fmla="*/ 1361 w 28"/>
              <a:gd name="T47" fmla="*/ 726 h 35"/>
              <a:gd name="T48" fmla="*/ 0 w 28"/>
              <a:gd name="T49" fmla="*/ 2540 h 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" h="35">
                <a:moveTo>
                  <a:pt x="0" y="7"/>
                </a:moveTo>
                <a:lnTo>
                  <a:pt x="0" y="7"/>
                </a:lnTo>
                <a:lnTo>
                  <a:pt x="2" y="9"/>
                </a:lnTo>
                <a:lnTo>
                  <a:pt x="4" y="10"/>
                </a:lnTo>
                <a:lnTo>
                  <a:pt x="5" y="15"/>
                </a:lnTo>
                <a:lnTo>
                  <a:pt x="7" y="27"/>
                </a:lnTo>
                <a:lnTo>
                  <a:pt x="12" y="29"/>
                </a:lnTo>
                <a:lnTo>
                  <a:pt x="14" y="31"/>
                </a:lnTo>
                <a:lnTo>
                  <a:pt x="14" y="34"/>
                </a:lnTo>
                <a:lnTo>
                  <a:pt x="19" y="34"/>
                </a:lnTo>
                <a:lnTo>
                  <a:pt x="22" y="34"/>
                </a:lnTo>
                <a:lnTo>
                  <a:pt x="24" y="32"/>
                </a:lnTo>
                <a:lnTo>
                  <a:pt x="26" y="29"/>
                </a:lnTo>
                <a:lnTo>
                  <a:pt x="27" y="22"/>
                </a:lnTo>
                <a:lnTo>
                  <a:pt x="27" y="14"/>
                </a:lnTo>
                <a:lnTo>
                  <a:pt x="24" y="14"/>
                </a:lnTo>
                <a:lnTo>
                  <a:pt x="21" y="10"/>
                </a:lnTo>
                <a:lnTo>
                  <a:pt x="12" y="3"/>
                </a:lnTo>
                <a:lnTo>
                  <a:pt x="9" y="0"/>
                </a:lnTo>
                <a:lnTo>
                  <a:pt x="5" y="0"/>
                </a:lnTo>
                <a:lnTo>
                  <a:pt x="4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18" name="Freeform 88">
            <a:extLst>
              <a:ext uri="{FF2B5EF4-FFF2-40B4-BE49-F238E27FC236}">
                <a16:creationId xmlns:a16="http://schemas.microsoft.com/office/drawing/2014/main" id="{574A0D73-62D2-41E1-A3C0-7DF925D26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2615997"/>
            <a:ext cx="5240" cy="4947"/>
          </a:xfrm>
          <a:custGeom>
            <a:avLst/>
            <a:gdLst>
              <a:gd name="T0" fmla="*/ 0 w 15"/>
              <a:gd name="T1" fmla="*/ 1832 h 13"/>
              <a:gd name="T2" fmla="*/ 0 w 15"/>
              <a:gd name="T3" fmla="*/ 1832 h 13"/>
              <a:gd name="T4" fmla="*/ 1905 w 15"/>
              <a:gd name="T5" fmla="*/ 2564 h 13"/>
              <a:gd name="T6" fmla="*/ 2222 w 15"/>
              <a:gd name="T7" fmla="*/ 2930 h 13"/>
              <a:gd name="T8" fmla="*/ 2222 w 15"/>
              <a:gd name="T9" fmla="*/ 4396 h 13"/>
              <a:gd name="T10" fmla="*/ 2222 w 15"/>
              <a:gd name="T11" fmla="*/ 4396 h 13"/>
              <a:gd name="T12" fmla="*/ 3810 w 15"/>
              <a:gd name="T13" fmla="*/ 3663 h 13"/>
              <a:gd name="T14" fmla="*/ 4445 w 15"/>
              <a:gd name="T15" fmla="*/ 2930 h 13"/>
              <a:gd name="T16" fmla="*/ 4445 w 15"/>
              <a:gd name="T17" fmla="*/ 1832 h 13"/>
              <a:gd name="T18" fmla="*/ 4445 w 15"/>
              <a:gd name="T19" fmla="*/ 1832 h 13"/>
              <a:gd name="T20" fmla="*/ 4445 w 15"/>
              <a:gd name="T21" fmla="*/ 1099 h 13"/>
              <a:gd name="T22" fmla="*/ 3810 w 15"/>
              <a:gd name="T23" fmla="*/ 366 h 13"/>
              <a:gd name="T24" fmla="*/ 2222 w 15"/>
              <a:gd name="T25" fmla="*/ 0 h 13"/>
              <a:gd name="T26" fmla="*/ 1270 w 15"/>
              <a:gd name="T27" fmla="*/ 0 h 13"/>
              <a:gd name="T28" fmla="*/ 635 w 15"/>
              <a:gd name="T29" fmla="*/ 366 h 13"/>
              <a:gd name="T30" fmla="*/ 0 w 15"/>
              <a:gd name="T31" fmla="*/ 1832 h 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3">
                <a:moveTo>
                  <a:pt x="0" y="5"/>
                </a:moveTo>
                <a:lnTo>
                  <a:pt x="0" y="5"/>
                </a:lnTo>
                <a:lnTo>
                  <a:pt x="6" y="7"/>
                </a:lnTo>
                <a:lnTo>
                  <a:pt x="7" y="8"/>
                </a:lnTo>
                <a:lnTo>
                  <a:pt x="7" y="12"/>
                </a:lnTo>
                <a:lnTo>
                  <a:pt x="12" y="10"/>
                </a:lnTo>
                <a:lnTo>
                  <a:pt x="14" y="8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0" name="Freeform 89">
            <a:extLst>
              <a:ext uri="{FF2B5EF4-FFF2-40B4-BE49-F238E27FC236}">
                <a16:creationId xmlns:a16="http://schemas.microsoft.com/office/drawing/2014/main" id="{DA60582E-46C7-44DF-B753-746FA3F7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2624242"/>
            <a:ext cx="3495" cy="3298"/>
          </a:xfrm>
          <a:custGeom>
            <a:avLst/>
            <a:gdLst>
              <a:gd name="T0" fmla="*/ 2778 w 8"/>
              <a:gd name="T1" fmla="*/ 1443 h 11"/>
              <a:gd name="T2" fmla="*/ 2778 w 8"/>
              <a:gd name="T3" fmla="*/ 1443 h 11"/>
              <a:gd name="T4" fmla="*/ 2381 w 8"/>
              <a:gd name="T5" fmla="*/ 577 h 11"/>
              <a:gd name="T6" fmla="*/ 1588 w 8"/>
              <a:gd name="T7" fmla="*/ 0 h 11"/>
              <a:gd name="T8" fmla="*/ 794 w 8"/>
              <a:gd name="T9" fmla="*/ 577 h 11"/>
              <a:gd name="T10" fmla="*/ 0 w 8"/>
              <a:gd name="T11" fmla="*/ 1443 h 11"/>
              <a:gd name="T12" fmla="*/ 0 w 8"/>
              <a:gd name="T13" fmla="*/ 1443 h 11"/>
              <a:gd name="T14" fmla="*/ 0 w 8"/>
              <a:gd name="T15" fmla="*/ 2598 h 11"/>
              <a:gd name="T16" fmla="*/ 1588 w 8"/>
              <a:gd name="T17" fmla="*/ 2886 h 11"/>
              <a:gd name="T18" fmla="*/ 2381 w 8"/>
              <a:gd name="T19" fmla="*/ 2598 h 11"/>
              <a:gd name="T20" fmla="*/ 2778 w 8"/>
              <a:gd name="T21" fmla="*/ 1443 h 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11">
                <a:moveTo>
                  <a:pt x="7" y="5"/>
                </a:moveTo>
                <a:lnTo>
                  <a:pt x="7" y="5"/>
                </a:lnTo>
                <a:lnTo>
                  <a:pt x="6" y="2"/>
                </a:lnTo>
                <a:lnTo>
                  <a:pt x="4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lnTo>
                  <a:pt x="4" y="10"/>
                </a:lnTo>
                <a:lnTo>
                  <a:pt x="6" y="9"/>
                </a:lnTo>
                <a:lnTo>
                  <a:pt x="7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2" name="Freeform 90">
            <a:extLst>
              <a:ext uri="{FF2B5EF4-FFF2-40B4-BE49-F238E27FC236}">
                <a16:creationId xmlns:a16="http://schemas.microsoft.com/office/drawing/2014/main" id="{9661F3F4-D8C5-49F5-B161-9AC70669C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51" y="2695152"/>
            <a:ext cx="13976" cy="16491"/>
          </a:xfrm>
          <a:custGeom>
            <a:avLst/>
            <a:gdLst>
              <a:gd name="T0" fmla="*/ 5492 w 37"/>
              <a:gd name="T1" fmla="*/ 0 h 42"/>
              <a:gd name="T2" fmla="*/ 5492 w 37"/>
              <a:gd name="T3" fmla="*/ 0 h 42"/>
              <a:gd name="T4" fmla="*/ 5835 w 37"/>
              <a:gd name="T5" fmla="*/ 3024 h 42"/>
              <a:gd name="T6" fmla="*/ 5492 w 37"/>
              <a:gd name="T7" fmla="*/ 4914 h 42"/>
              <a:gd name="T8" fmla="*/ 4119 w 37"/>
              <a:gd name="T9" fmla="*/ 6426 h 42"/>
              <a:gd name="T10" fmla="*/ 3089 w 37"/>
              <a:gd name="T11" fmla="*/ 7560 h 42"/>
              <a:gd name="T12" fmla="*/ 1716 w 37"/>
              <a:gd name="T13" fmla="*/ 9071 h 42"/>
              <a:gd name="T14" fmla="*/ 686 w 37"/>
              <a:gd name="T15" fmla="*/ 10205 h 42"/>
              <a:gd name="T16" fmla="*/ 0 w 37"/>
              <a:gd name="T17" fmla="*/ 12095 h 42"/>
              <a:gd name="T18" fmla="*/ 686 w 37"/>
              <a:gd name="T19" fmla="*/ 15497 h 42"/>
              <a:gd name="T20" fmla="*/ 686 w 37"/>
              <a:gd name="T21" fmla="*/ 15497 h 42"/>
              <a:gd name="T22" fmla="*/ 3089 w 37"/>
              <a:gd name="T23" fmla="*/ 15497 h 42"/>
              <a:gd name="T24" fmla="*/ 3089 w 37"/>
              <a:gd name="T25" fmla="*/ 15497 h 42"/>
              <a:gd name="T26" fmla="*/ 3089 w 37"/>
              <a:gd name="T27" fmla="*/ 13607 h 42"/>
              <a:gd name="T28" fmla="*/ 3776 w 37"/>
              <a:gd name="T29" fmla="*/ 12095 h 42"/>
              <a:gd name="T30" fmla="*/ 4119 w 37"/>
              <a:gd name="T31" fmla="*/ 10961 h 42"/>
              <a:gd name="T32" fmla="*/ 5492 w 37"/>
              <a:gd name="T33" fmla="*/ 10205 h 42"/>
              <a:gd name="T34" fmla="*/ 5492 w 37"/>
              <a:gd name="T35" fmla="*/ 10205 h 42"/>
              <a:gd name="T36" fmla="*/ 6522 w 37"/>
              <a:gd name="T37" fmla="*/ 10961 h 42"/>
              <a:gd name="T38" fmla="*/ 7551 w 37"/>
              <a:gd name="T39" fmla="*/ 11339 h 42"/>
              <a:gd name="T40" fmla="*/ 8238 w 37"/>
              <a:gd name="T41" fmla="*/ 12851 h 42"/>
              <a:gd name="T42" fmla="*/ 9954 w 37"/>
              <a:gd name="T43" fmla="*/ 12851 h 42"/>
              <a:gd name="T44" fmla="*/ 9954 w 37"/>
              <a:gd name="T45" fmla="*/ 12851 h 42"/>
              <a:gd name="T46" fmla="*/ 12357 w 37"/>
              <a:gd name="T47" fmla="*/ 12851 h 42"/>
              <a:gd name="T48" fmla="*/ 12357 w 37"/>
              <a:gd name="T49" fmla="*/ 12851 h 42"/>
              <a:gd name="T50" fmla="*/ 12357 w 37"/>
              <a:gd name="T51" fmla="*/ 10205 h 42"/>
              <a:gd name="T52" fmla="*/ 12357 w 37"/>
              <a:gd name="T53" fmla="*/ 10205 h 42"/>
              <a:gd name="T54" fmla="*/ 12357 w 37"/>
              <a:gd name="T55" fmla="*/ 7560 h 42"/>
              <a:gd name="T56" fmla="*/ 12357 w 37"/>
              <a:gd name="T57" fmla="*/ 7560 h 42"/>
              <a:gd name="T58" fmla="*/ 11327 w 37"/>
              <a:gd name="T59" fmla="*/ 6804 h 42"/>
              <a:gd name="T60" fmla="*/ 9954 w 37"/>
              <a:gd name="T61" fmla="*/ 6426 h 42"/>
              <a:gd name="T62" fmla="*/ 9611 w 37"/>
              <a:gd name="T63" fmla="*/ 3024 h 42"/>
              <a:gd name="T64" fmla="*/ 8924 w 37"/>
              <a:gd name="T65" fmla="*/ 1890 h 42"/>
              <a:gd name="T66" fmla="*/ 8238 w 37"/>
              <a:gd name="T67" fmla="*/ 378 h 42"/>
              <a:gd name="T68" fmla="*/ 7208 w 37"/>
              <a:gd name="T69" fmla="*/ 0 h 42"/>
              <a:gd name="T70" fmla="*/ 5492 w 37"/>
              <a:gd name="T71" fmla="*/ 0 h 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7" h="42">
                <a:moveTo>
                  <a:pt x="16" y="0"/>
                </a:moveTo>
                <a:lnTo>
                  <a:pt x="16" y="0"/>
                </a:lnTo>
                <a:lnTo>
                  <a:pt x="17" y="8"/>
                </a:lnTo>
                <a:lnTo>
                  <a:pt x="16" y="13"/>
                </a:lnTo>
                <a:lnTo>
                  <a:pt x="12" y="17"/>
                </a:lnTo>
                <a:lnTo>
                  <a:pt x="9" y="20"/>
                </a:lnTo>
                <a:lnTo>
                  <a:pt x="5" y="24"/>
                </a:lnTo>
                <a:lnTo>
                  <a:pt x="2" y="27"/>
                </a:lnTo>
                <a:lnTo>
                  <a:pt x="0" y="32"/>
                </a:lnTo>
                <a:lnTo>
                  <a:pt x="2" y="41"/>
                </a:lnTo>
                <a:lnTo>
                  <a:pt x="9" y="41"/>
                </a:lnTo>
                <a:lnTo>
                  <a:pt x="9" y="36"/>
                </a:lnTo>
                <a:lnTo>
                  <a:pt x="11" y="32"/>
                </a:lnTo>
                <a:lnTo>
                  <a:pt x="12" y="29"/>
                </a:lnTo>
                <a:lnTo>
                  <a:pt x="16" y="27"/>
                </a:lnTo>
                <a:lnTo>
                  <a:pt x="19" y="29"/>
                </a:lnTo>
                <a:lnTo>
                  <a:pt x="22" y="30"/>
                </a:lnTo>
                <a:lnTo>
                  <a:pt x="24" y="34"/>
                </a:lnTo>
                <a:lnTo>
                  <a:pt x="29" y="34"/>
                </a:lnTo>
                <a:lnTo>
                  <a:pt x="36" y="34"/>
                </a:lnTo>
                <a:lnTo>
                  <a:pt x="36" y="27"/>
                </a:lnTo>
                <a:lnTo>
                  <a:pt x="36" y="20"/>
                </a:lnTo>
                <a:lnTo>
                  <a:pt x="33" y="18"/>
                </a:lnTo>
                <a:lnTo>
                  <a:pt x="29" y="17"/>
                </a:lnTo>
                <a:lnTo>
                  <a:pt x="28" y="8"/>
                </a:lnTo>
                <a:lnTo>
                  <a:pt x="26" y="5"/>
                </a:lnTo>
                <a:lnTo>
                  <a:pt x="24" y="1"/>
                </a:lnTo>
                <a:lnTo>
                  <a:pt x="21" y="0"/>
                </a:lnTo>
                <a:lnTo>
                  <a:pt x="1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4" name="Freeform 91">
            <a:extLst>
              <a:ext uri="{FF2B5EF4-FFF2-40B4-BE49-F238E27FC236}">
                <a16:creationId xmlns:a16="http://schemas.microsoft.com/office/drawing/2014/main" id="{D340C90F-5999-4CC1-A5FC-65CACCB73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854" y="2670416"/>
            <a:ext cx="8735" cy="4948"/>
          </a:xfrm>
          <a:custGeom>
            <a:avLst/>
            <a:gdLst>
              <a:gd name="T0" fmla="*/ 6856 w 22"/>
              <a:gd name="T1" fmla="*/ 4423 h 14"/>
              <a:gd name="T2" fmla="*/ 6856 w 22"/>
              <a:gd name="T3" fmla="*/ 4423 h 14"/>
              <a:gd name="T4" fmla="*/ 7577 w 22"/>
              <a:gd name="T5" fmla="*/ 2722 h 14"/>
              <a:gd name="T6" fmla="*/ 6856 w 22"/>
              <a:gd name="T7" fmla="*/ 1021 h 14"/>
              <a:gd name="T8" fmla="*/ 6134 w 22"/>
              <a:gd name="T9" fmla="*/ 340 h 14"/>
              <a:gd name="T10" fmla="*/ 5051 w 22"/>
              <a:gd name="T11" fmla="*/ 0 h 14"/>
              <a:gd name="T12" fmla="*/ 2526 w 22"/>
              <a:gd name="T13" fmla="*/ 0 h 14"/>
              <a:gd name="T14" fmla="*/ 722 w 22"/>
              <a:gd name="T15" fmla="*/ 1021 h 14"/>
              <a:gd name="T16" fmla="*/ 722 w 22"/>
              <a:gd name="T17" fmla="*/ 1021 h 14"/>
              <a:gd name="T18" fmla="*/ 0 w 22"/>
              <a:gd name="T19" fmla="*/ 1701 h 14"/>
              <a:gd name="T20" fmla="*/ 0 w 22"/>
              <a:gd name="T21" fmla="*/ 1701 h 14"/>
              <a:gd name="T22" fmla="*/ 0 w 22"/>
              <a:gd name="T23" fmla="*/ 3402 h 14"/>
              <a:gd name="T24" fmla="*/ 722 w 22"/>
              <a:gd name="T25" fmla="*/ 4083 h 14"/>
              <a:gd name="T26" fmla="*/ 1443 w 22"/>
              <a:gd name="T27" fmla="*/ 4423 h 14"/>
              <a:gd name="T28" fmla="*/ 2526 w 22"/>
              <a:gd name="T29" fmla="*/ 4423 h 14"/>
              <a:gd name="T30" fmla="*/ 4330 w 22"/>
              <a:gd name="T31" fmla="*/ 4083 h 14"/>
              <a:gd name="T32" fmla="*/ 5773 w 22"/>
              <a:gd name="T33" fmla="*/ 4083 h 14"/>
              <a:gd name="T34" fmla="*/ 6856 w 22"/>
              <a:gd name="T35" fmla="*/ 4423 h 1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2" h="14">
                <a:moveTo>
                  <a:pt x="19" y="13"/>
                </a:moveTo>
                <a:lnTo>
                  <a:pt x="19" y="13"/>
                </a:lnTo>
                <a:lnTo>
                  <a:pt x="21" y="8"/>
                </a:lnTo>
                <a:lnTo>
                  <a:pt x="19" y="3"/>
                </a:lnTo>
                <a:lnTo>
                  <a:pt x="17" y="1"/>
                </a:lnTo>
                <a:lnTo>
                  <a:pt x="14" y="0"/>
                </a:lnTo>
                <a:lnTo>
                  <a:pt x="7" y="0"/>
                </a:lnTo>
                <a:lnTo>
                  <a:pt x="2" y="3"/>
                </a:lnTo>
                <a:lnTo>
                  <a:pt x="0" y="5"/>
                </a:lnTo>
                <a:lnTo>
                  <a:pt x="0" y="10"/>
                </a:lnTo>
                <a:lnTo>
                  <a:pt x="2" y="12"/>
                </a:lnTo>
                <a:lnTo>
                  <a:pt x="4" y="13"/>
                </a:lnTo>
                <a:lnTo>
                  <a:pt x="7" y="13"/>
                </a:lnTo>
                <a:lnTo>
                  <a:pt x="12" y="12"/>
                </a:lnTo>
                <a:lnTo>
                  <a:pt x="16" y="12"/>
                </a:lnTo>
                <a:lnTo>
                  <a:pt x="19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6" name="Freeform 92">
            <a:extLst>
              <a:ext uri="{FF2B5EF4-FFF2-40B4-BE49-F238E27FC236}">
                <a16:creationId xmlns:a16="http://schemas.microsoft.com/office/drawing/2014/main" id="{96F5EABC-ADC4-409E-855F-428F8D356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744" y="2709993"/>
            <a:ext cx="5242" cy="4948"/>
          </a:xfrm>
          <a:custGeom>
            <a:avLst/>
            <a:gdLst>
              <a:gd name="T0" fmla="*/ 0 w 14"/>
              <a:gd name="T1" fmla="*/ 4423 h 14"/>
              <a:gd name="T2" fmla="*/ 0 w 14"/>
              <a:gd name="T3" fmla="*/ 4423 h 14"/>
              <a:gd name="T4" fmla="*/ 4423 w 14"/>
              <a:gd name="T5" fmla="*/ 4423 h 14"/>
              <a:gd name="T6" fmla="*/ 4423 w 14"/>
              <a:gd name="T7" fmla="*/ 4423 h 14"/>
              <a:gd name="T8" fmla="*/ 4423 w 14"/>
              <a:gd name="T9" fmla="*/ 0 h 14"/>
              <a:gd name="T10" fmla="*/ 4423 w 14"/>
              <a:gd name="T11" fmla="*/ 0 h 14"/>
              <a:gd name="T12" fmla="*/ 0 w 14"/>
              <a:gd name="T13" fmla="*/ 0 h 14"/>
              <a:gd name="T14" fmla="*/ 0 w 14"/>
              <a:gd name="T15" fmla="*/ 0 h 14"/>
              <a:gd name="T16" fmla="*/ 0 w 14"/>
              <a:gd name="T17" fmla="*/ 2041 h 14"/>
              <a:gd name="T18" fmla="*/ 0 w 14"/>
              <a:gd name="T19" fmla="*/ 2041 h 14"/>
              <a:gd name="T20" fmla="*/ 0 w 14"/>
              <a:gd name="T21" fmla="*/ 4423 h 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4" h="14">
                <a:moveTo>
                  <a:pt x="0" y="13"/>
                </a:moveTo>
                <a:lnTo>
                  <a:pt x="0" y="13"/>
                </a:lnTo>
                <a:lnTo>
                  <a:pt x="13" y="13"/>
                </a:lnTo>
                <a:lnTo>
                  <a:pt x="13" y="0"/>
                </a:lnTo>
                <a:lnTo>
                  <a:pt x="0" y="0"/>
                </a:ln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28" name="Freeform 93">
            <a:extLst>
              <a:ext uri="{FF2B5EF4-FFF2-40B4-BE49-F238E27FC236}">
                <a16:creationId xmlns:a16="http://schemas.microsoft.com/office/drawing/2014/main" id="{02392FB4-5A60-4EC9-9DD8-0CA5D2224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264" y="2634136"/>
            <a:ext cx="8735" cy="8246"/>
          </a:xfrm>
          <a:custGeom>
            <a:avLst/>
            <a:gdLst>
              <a:gd name="T0" fmla="*/ 7577 w 22"/>
              <a:gd name="T1" fmla="*/ 2778 h 20"/>
              <a:gd name="T2" fmla="*/ 7577 w 22"/>
              <a:gd name="T3" fmla="*/ 2778 h 20"/>
              <a:gd name="T4" fmla="*/ 7577 w 22"/>
              <a:gd name="T5" fmla="*/ 0 h 20"/>
              <a:gd name="T6" fmla="*/ 7577 w 22"/>
              <a:gd name="T7" fmla="*/ 0 h 20"/>
              <a:gd name="T8" fmla="*/ 4330 w 22"/>
              <a:gd name="T9" fmla="*/ 794 h 20"/>
              <a:gd name="T10" fmla="*/ 2526 w 22"/>
              <a:gd name="T11" fmla="*/ 1191 h 20"/>
              <a:gd name="T12" fmla="*/ 1443 w 22"/>
              <a:gd name="T13" fmla="*/ 3175 h 20"/>
              <a:gd name="T14" fmla="*/ 0 w 22"/>
              <a:gd name="T15" fmla="*/ 5557 h 20"/>
              <a:gd name="T16" fmla="*/ 0 w 22"/>
              <a:gd name="T17" fmla="*/ 5557 h 20"/>
              <a:gd name="T18" fmla="*/ 1443 w 22"/>
              <a:gd name="T19" fmla="*/ 5557 h 20"/>
              <a:gd name="T20" fmla="*/ 2526 w 22"/>
              <a:gd name="T21" fmla="*/ 5954 h 20"/>
              <a:gd name="T22" fmla="*/ 5051 w 22"/>
              <a:gd name="T23" fmla="*/ 6747 h 20"/>
              <a:gd name="T24" fmla="*/ 6495 w 22"/>
              <a:gd name="T25" fmla="*/ 7541 h 20"/>
              <a:gd name="T26" fmla="*/ 6856 w 22"/>
              <a:gd name="T27" fmla="*/ 6747 h 20"/>
              <a:gd name="T28" fmla="*/ 7577 w 22"/>
              <a:gd name="T29" fmla="*/ 5557 h 20"/>
              <a:gd name="T30" fmla="*/ 7577 w 22"/>
              <a:gd name="T31" fmla="*/ 5557 h 20"/>
              <a:gd name="T32" fmla="*/ 7577 w 22"/>
              <a:gd name="T33" fmla="*/ 2778 h 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" h="20">
                <a:moveTo>
                  <a:pt x="21" y="7"/>
                </a:moveTo>
                <a:lnTo>
                  <a:pt x="21" y="7"/>
                </a:lnTo>
                <a:lnTo>
                  <a:pt x="21" y="0"/>
                </a:lnTo>
                <a:lnTo>
                  <a:pt x="12" y="2"/>
                </a:lnTo>
                <a:lnTo>
                  <a:pt x="7" y="3"/>
                </a:lnTo>
                <a:lnTo>
                  <a:pt x="4" y="8"/>
                </a:lnTo>
                <a:lnTo>
                  <a:pt x="0" y="14"/>
                </a:lnTo>
                <a:lnTo>
                  <a:pt x="4" y="14"/>
                </a:lnTo>
                <a:lnTo>
                  <a:pt x="7" y="15"/>
                </a:lnTo>
                <a:lnTo>
                  <a:pt x="14" y="17"/>
                </a:lnTo>
                <a:lnTo>
                  <a:pt x="18" y="19"/>
                </a:lnTo>
                <a:lnTo>
                  <a:pt x="19" y="17"/>
                </a:lnTo>
                <a:lnTo>
                  <a:pt x="21" y="14"/>
                </a:lnTo>
                <a:lnTo>
                  <a:pt x="21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0" name="Freeform 94">
            <a:extLst>
              <a:ext uri="{FF2B5EF4-FFF2-40B4-BE49-F238E27FC236}">
                <a16:creationId xmlns:a16="http://schemas.microsoft.com/office/drawing/2014/main" id="{69D56460-BF2D-4995-912C-4B83DD065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348" y="2650627"/>
            <a:ext cx="10482" cy="9894"/>
          </a:xfrm>
          <a:custGeom>
            <a:avLst/>
            <a:gdLst>
              <a:gd name="T0" fmla="*/ 4763 w 26"/>
              <a:gd name="T1" fmla="*/ 9185 h 28"/>
              <a:gd name="T2" fmla="*/ 4763 w 26"/>
              <a:gd name="T3" fmla="*/ 9185 h 28"/>
              <a:gd name="T4" fmla="*/ 8060 w 26"/>
              <a:gd name="T5" fmla="*/ 8164 h 28"/>
              <a:gd name="T6" fmla="*/ 8426 w 26"/>
              <a:gd name="T7" fmla="*/ 7484 h 28"/>
              <a:gd name="T8" fmla="*/ 9159 w 26"/>
              <a:gd name="T9" fmla="*/ 6123 h 28"/>
              <a:gd name="T10" fmla="*/ 8426 w 26"/>
              <a:gd name="T11" fmla="*/ 4422 h 28"/>
              <a:gd name="T12" fmla="*/ 7327 w 26"/>
              <a:gd name="T13" fmla="*/ 2381 h 28"/>
              <a:gd name="T14" fmla="*/ 7327 w 26"/>
              <a:gd name="T15" fmla="*/ 2381 h 28"/>
              <a:gd name="T16" fmla="*/ 5495 w 26"/>
              <a:gd name="T17" fmla="*/ 1701 h 28"/>
              <a:gd name="T18" fmla="*/ 4763 w 26"/>
              <a:gd name="T19" fmla="*/ 1021 h 28"/>
              <a:gd name="T20" fmla="*/ 4763 w 26"/>
              <a:gd name="T21" fmla="*/ 0 h 28"/>
              <a:gd name="T22" fmla="*/ 4763 w 26"/>
              <a:gd name="T23" fmla="*/ 0 h 28"/>
              <a:gd name="T24" fmla="*/ 2931 w 26"/>
              <a:gd name="T25" fmla="*/ 0 h 28"/>
              <a:gd name="T26" fmla="*/ 1832 w 26"/>
              <a:gd name="T27" fmla="*/ 340 h 28"/>
              <a:gd name="T28" fmla="*/ 366 w 26"/>
              <a:gd name="T29" fmla="*/ 1021 h 28"/>
              <a:gd name="T30" fmla="*/ 0 w 26"/>
              <a:gd name="T31" fmla="*/ 2381 h 28"/>
              <a:gd name="T32" fmla="*/ 0 w 26"/>
              <a:gd name="T33" fmla="*/ 2381 h 28"/>
              <a:gd name="T34" fmla="*/ 1099 w 26"/>
              <a:gd name="T35" fmla="*/ 2721 h 28"/>
              <a:gd name="T36" fmla="*/ 1832 w 26"/>
              <a:gd name="T37" fmla="*/ 4082 h 28"/>
              <a:gd name="T38" fmla="*/ 2198 w 26"/>
              <a:gd name="T39" fmla="*/ 6804 h 28"/>
              <a:gd name="T40" fmla="*/ 2198 w 26"/>
              <a:gd name="T41" fmla="*/ 6804 h 28"/>
              <a:gd name="T42" fmla="*/ 4396 w 26"/>
              <a:gd name="T43" fmla="*/ 7484 h 28"/>
              <a:gd name="T44" fmla="*/ 4763 w 26"/>
              <a:gd name="T45" fmla="*/ 8164 h 28"/>
              <a:gd name="T46" fmla="*/ 4763 w 26"/>
              <a:gd name="T47" fmla="*/ 918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6" h="28">
                <a:moveTo>
                  <a:pt x="13" y="27"/>
                </a:moveTo>
                <a:lnTo>
                  <a:pt x="13" y="27"/>
                </a:lnTo>
                <a:lnTo>
                  <a:pt x="22" y="24"/>
                </a:lnTo>
                <a:lnTo>
                  <a:pt x="23" y="22"/>
                </a:lnTo>
                <a:lnTo>
                  <a:pt x="25" y="18"/>
                </a:lnTo>
                <a:lnTo>
                  <a:pt x="23" y="13"/>
                </a:lnTo>
                <a:lnTo>
                  <a:pt x="20" y="7"/>
                </a:lnTo>
                <a:lnTo>
                  <a:pt x="15" y="5"/>
                </a:lnTo>
                <a:lnTo>
                  <a:pt x="13" y="3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1" y="3"/>
                </a:lnTo>
                <a:lnTo>
                  <a:pt x="0" y="7"/>
                </a:lnTo>
                <a:lnTo>
                  <a:pt x="3" y="8"/>
                </a:lnTo>
                <a:lnTo>
                  <a:pt x="5" y="12"/>
                </a:lnTo>
                <a:lnTo>
                  <a:pt x="6" y="20"/>
                </a:lnTo>
                <a:lnTo>
                  <a:pt x="12" y="22"/>
                </a:lnTo>
                <a:lnTo>
                  <a:pt x="13" y="24"/>
                </a:lnTo>
                <a:lnTo>
                  <a:pt x="13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2" name="Freeform 95">
            <a:extLst>
              <a:ext uri="{FF2B5EF4-FFF2-40B4-BE49-F238E27FC236}">
                <a16:creationId xmlns:a16="http://schemas.microsoft.com/office/drawing/2014/main" id="{D617E664-D64E-4D32-A470-A5DCD9543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854" y="2658873"/>
            <a:ext cx="8735" cy="8245"/>
          </a:xfrm>
          <a:custGeom>
            <a:avLst/>
            <a:gdLst>
              <a:gd name="T0" fmla="*/ 4914 w 21"/>
              <a:gd name="T1" fmla="*/ 7576 h 22"/>
              <a:gd name="T2" fmla="*/ 4914 w 21"/>
              <a:gd name="T3" fmla="*/ 7576 h 22"/>
              <a:gd name="T4" fmla="*/ 5670 w 21"/>
              <a:gd name="T5" fmla="*/ 6133 h 22"/>
              <a:gd name="T6" fmla="*/ 6426 w 21"/>
              <a:gd name="T7" fmla="*/ 5051 h 22"/>
              <a:gd name="T8" fmla="*/ 7182 w 21"/>
              <a:gd name="T9" fmla="*/ 4329 h 22"/>
              <a:gd name="T10" fmla="*/ 7560 w 21"/>
              <a:gd name="T11" fmla="*/ 2525 h 22"/>
              <a:gd name="T12" fmla="*/ 7560 w 21"/>
              <a:gd name="T13" fmla="*/ 2525 h 22"/>
              <a:gd name="T14" fmla="*/ 5670 w 21"/>
              <a:gd name="T15" fmla="*/ 1804 h 22"/>
              <a:gd name="T16" fmla="*/ 4914 w 21"/>
              <a:gd name="T17" fmla="*/ 1443 h 22"/>
              <a:gd name="T18" fmla="*/ 4914 w 21"/>
              <a:gd name="T19" fmla="*/ 0 h 22"/>
              <a:gd name="T20" fmla="*/ 4914 w 21"/>
              <a:gd name="T21" fmla="*/ 0 h 22"/>
              <a:gd name="T22" fmla="*/ 0 w 21"/>
              <a:gd name="T23" fmla="*/ 0 h 22"/>
              <a:gd name="T24" fmla="*/ 0 w 21"/>
              <a:gd name="T25" fmla="*/ 0 h 22"/>
              <a:gd name="T26" fmla="*/ 0 w 21"/>
              <a:gd name="T27" fmla="*/ 7576 h 22"/>
              <a:gd name="T28" fmla="*/ 0 w 21"/>
              <a:gd name="T29" fmla="*/ 7576 h 22"/>
              <a:gd name="T30" fmla="*/ 4914 w 21"/>
              <a:gd name="T31" fmla="*/ 7576 h 2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" h="22">
                <a:moveTo>
                  <a:pt x="13" y="21"/>
                </a:moveTo>
                <a:lnTo>
                  <a:pt x="13" y="21"/>
                </a:lnTo>
                <a:lnTo>
                  <a:pt x="15" y="17"/>
                </a:lnTo>
                <a:lnTo>
                  <a:pt x="17" y="14"/>
                </a:lnTo>
                <a:lnTo>
                  <a:pt x="19" y="12"/>
                </a:lnTo>
                <a:lnTo>
                  <a:pt x="20" y="7"/>
                </a:lnTo>
                <a:lnTo>
                  <a:pt x="15" y="5"/>
                </a:lnTo>
                <a:lnTo>
                  <a:pt x="13" y="4"/>
                </a:lnTo>
                <a:lnTo>
                  <a:pt x="13" y="0"/>
                </a:lnTo>
                <a:lnTo>
                  <a:pt x="0" y="0"/>
                </a:lnTo>
                <a:lnTo>
                  <a:pt x="0" y="21"/>
                </a:lnTo>
                <a:lnTo>
                  <a:pt x="13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4" name="Freeform 96">
            <a:extLst>
              <a:ext uri="{FF2B5EF4-FFF2-40B4-BE49-F238E27FC236}">
                <a16:creationId xmlns:a16="http://schemas.microsoft.com/office/drawing/2014/main" id="{BAD92231-937A-477C-A862-C72BFFE86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891" y="2681960"/>
            <a:ext cx="22711" cy="19789"/>
          </a:xfrm>
          <a:custGeom>
            <a:avLst/>
            <a:gdLst>
              <a:gd name="T0" fmla="*/ 15110 w 56"/>
              <a:gd name="T1" fmla="*/ 4503 h 55"/>
              <a:gd name="T2" fmla="*/ 15110 w 56"/>
              <a:gd name="T3" fmla="*/ 4503 h 55"/>
              <a:gd name="T4" fmla="*/ 13267 w 56"/>
              <a:gd name="T5" fmla="*/ 3464 h 55"/>
              <a:gd name="T6" fmla="*/ 11425 w 56"/>
              <a:gd name="T7" fmla="*/ 2078 h 55"/>
              <a:gd name="T8" fmla="*/ 9582 w 56"/>
              <a:gd name="T9" fmla="*/ 346 h 55"/>
              <a:gd name="T10" fmla="*/ 7739 w 56"/>
              <a:gd name="T11" fmla="*/ 0 h 55"/>
              <a:gd name="T12" fmla="*/ 7739 w 56"/>
              <a:gd name="T13" fmla="*/ 0 h 55"/>
              <a:gd name="T14" fmla="*/ 7002 w 56"/>
              <a:gd name="T15" fmla="*/ 1732 h 55"/>
              <a:gd name="T16" fmla="*/ 6265 w 56"/>
              <a:gd name="T17" fmla="*/ 2771 h 55"/>
              <a:gd name="T18" fmla="*/ 3685 w 56"/>
              <a:gd name="T19" fmla="*/ 4503 h 55"/>
              <a:gd name="T20" fmla="*/ 1474 w 56"/>
              <a:gd name="T21" fmla="*/ 6235 h 55"/>
              <a:gd name="T22" fmla="*/ 737 w 56"/>
              <a:gd name="T23" fmla="*/ 7620 h 55"/>
              <a:gd name="T24" fmla="*/ 0 w 56"/>
              <a:gd name="T25" fmla="*/ 9352 h 55"/>
              <a:gd name="T26" fmla="*/ 0 w 56"/>
              <a:gd name="T27" fmla="*/ 9352 h 55"/>
              <a:gd name="T28" fmla="*/ 1843 w 56"/>
              <a:gd name="T29" fmla="*/ 10045 h 55"/>
              <a:gd name="T30" fmla="*/ 3685 w 56"/>
              <a:gd name="T31" fmla="*/ 11776 h 55"/>
              <a:gd name="T32" fmla="*/ 7002 w 56"/>
              <a:gd name="T33" fmla="*/ 14547 h 55"/>
              <a:gd name="T34" fmla="*/ 8108 w 56"/>
              <a:gd name="T35" fmla="*/ 16279 h 55"/>
              <a:gd name="T36" fmla="*/ 9950 w 56"/>
              <a:gd name="T37" fmla="*/ 17665 h 55"/>
              <a:gd name="T38" fmla="*/ 12162 w 56"/>
              <a:gd name="T39" fmla="*/ 18704 h 55"/>
              <a:gd name="T40" fmla="*/ 15110 w 56"/>
              <a:gd name="T41" fmla="*/ 18704 h 55"/>
              <a:gd name="T42" fmla="*/ 15110 w 56"/>
              <a:gd name="T43" fmla="*/ 18704 h 55"/>
              <a:gd name="T44" fmla="*/ 16584 w 56"/>
              <a:gd name="T45" fmla="*/ 16972 h 55"/>
              <a:gd name="T46" fmla="*/ 17690 w 56"/>
              <a:gd name="T47" fmla="*/ 15240 h 55"/>
              <a:gd name="T48" fmla="*/ 18795 w 56"/>
              <a:gd name="T49" fmla="*/ 14201 h 55"/>
              <a:gd name="T50" fmla="*/ 20269 w 56"/>
              <a:gd name="T51" fmla="*/ 11776 h 55"/>
              <a:gd name="T52" fmla="*/ 20269 w 56"/>
              <a:gd name="T53" fmla="*/ 11776 h 55"/>
              <a:gd name="T54" fmla="*/ 20269 w 56"/>
              <a:gd name="T55" fmla="*/ 9352 h 55"/>
              <a:gd name="T56" fmla="*/ 20269 w 56"/>
              <a:gd name="T57" fmla="*/ 9352 h 55"/>
              <a:gd name="T58" fmla="*/ 19532 w 56"/>
              <a:gd name="T59" fmla="*/ 8659 h 55"/>
              <a:gd name="T60" fmla="*/ 18795 w 56"/>
              <a:gd name="T61" fmla="*/ 7966 h 55"/>
              <a:gd name="T62" fmla="*/ 17690 w 56"/>
              <a:gd name="T63" fmla="*/ 6927 h 55"/>
              <a:gd name="T64" fmla="*/ 15847 w 56"/>
              <a:gd name="T65" fmla="*/ 6235 h 55"/>
              <a:gd name="T66" fmla="*/ 15110 w 56"/>
              <a:gd name="T67" fmla="*/ 5888 h 55"/>
              <a:gd name="T68" fmla="*/ 15110 w 56"/>
              <a:gd name="T69" fmla="*/ 4503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6" h="55">
                <a:moveTo>
                  <a:pt x="41" y="13"/>
                </a:moveTo>
                <a:lnTo>
                  <a:pt x="41" y="13"/>
                </a:lnTo>
                <a:lnTo>
                  <a:pt x="36" y="10"/>
                </a:lnTo>
                <a:lnTo>
                  <a:pt x="31" y="6"/>
                </a:lnTo>
                <a:lnTo>
                  <a:pt x="26" y="1"/>
                </a:lnTo>
                <a:lnTo>
                  <a:pt x="21" y="0"/>
                </a:lnTo>
                <a:lnTo>
                  <a:pt x="19" y="5"/>
                </a:lnTo>
                <a:lnTo>
                  <a:pt x="17" y="8"/>
                </a:lnTo>
                <a:lnTo>
                  <a:pt x="10" y="13"/>
                </a:lnTo>
                <a:lnTo>
                  <a:pt x="4" y="18"/>
                </a:lnTo>
                <a:lnTo>
                  <a:pt x="2" y="22"/>
                </a:lnTo>
                <a:lnTo>
                  <a:pt x="0" y="27"/>
                </a:lnTo>
                <a:lnTo>
                  <a:pt x="5" y="29"/>
                </a:lnTo>
                <a:lnTo>
                  <a:pt x="10" y="34"/>
                </a:lnTo>
                <a:lnTo>
                  <a:pt x="19" y="42"/>
                </a:lnTo>
                <a:lnTo>
                  <a:pt x="22" y="47"/>
                </a:lnTo>
                <a:lnTo>
                  <a:pt x="27" y="51"/>
                </a:lnTo>
                <a:lnTo>
                  <a:pt x="33" y="54"/>
                </a:lnTo>
                <a:lnTo>
                  <a:pt x="41" y="54"/>
                </a:lnTo>
                <a:lnTo>
                  <a:pt x="45" y="49"/>
                </a:lnTo>
                <a:lnTo>
                  <a:pt x="48" y="44"/>
                </a:lnTo>
                <a:lnTo>
                  <a:pt x="51" y="41"/>
                </a:lnTo>
                <a:lnTo>
                  <a:pt x="55" y="34"/>
                </a:lnTo>
                <a:lnTo>
                  <a:pt x="55" y="27"/>
                </a:lnTo>
                <a:lnTo>
                  <a:pt x="53" y="25"/>
                </a:lnTo>
                <a:lnTo>
                  <a:pt x="51" y="23"/>
                </a:lnTo>
                <a:lnTo>
                  <a:pt x="48" y="20"/>
                </a:lnTo>
                <a:lnTo>
                  <a:pt x="43" y="18"/>
                </a:lnTo>
                <a:lnTo>
                  <a:pt x="41" y="17"/>
                </a:lnTo>
                <a:lnTo>
                  <a:pt x="41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6" name="Freeform 97">
            <a:extLst>
              <a:ext uri="{FF2B5EF4-FFF2-40B4-BE49-F238E27FC236}">
                <a16:creationId xmlns:a16="http://schemas.microsoft.com/office/drawing/2014/main" id="{D1420700-4F4A-4A46-8244-247559124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217" y="2644031"/>
            <a:ext cx="8734" cy="8246"/>
          </a:xfrm>
          <a:custGeom>
            <a:avLst/>
            <a:gdLst>
              <a:gd name="T0" fmla="*/ 0 w 22"/>
              <a:gd name="T1" fmla="*/ 5051 h 22"/>
              <a:gd name="T2" fmla="*/ 0 w 22"/>
              <a:gd name="T3" fmla="*/ 5051 h 22"/>
              <a:gd name="T4" fmla="*/ 722 w 22"/>
              <a:gd name="T5" fmla="*/ 5051 h 22"/>
              <a:gd name="T6" fmla="*/ 1804 w 22"/>
              <a:gd name="T7" fmla="*/ 6134 h 22"/>
              <a:gd name="T8" fmla="*/ 2525 w 22"/>
              <a:gd name="T9" fmla="*/ 6856 h 22"/>
              <a:gd name="T10" fmla="*/ 2525 w 22"/>
              <a:gd name="T11" fmla="*/ 7577 h 22"/>
              <a:gd name="T12" fmla="*/ 2525 w 22"/>
              <a:gd name="T13" fmla="*/ 7577 h 22"/>
              <a:gd name="T14" fmla="*/ 2525 w 22"/>
              <a:gd name="T15" fmla="*/ 7577 h 22"/>
              <a:gd name="T16" fmla="*/ 3608 w 22"/>
              <a:gd name="T17" fmla="*/ 7577 h 22"/>
              <a:gd name="T18" fmla="*/ 4329 w 22"/>
              <a:gd name="T19" fmla="*/ 6856 h 22"/>
              <a:gd name="T20" fmla="*/ 4329 w 22"/>
              <a:gd name="T21" fmla="*/ 5773 h 22"/>
              <a:gd name="T22" fmla="*/ 5051 w 22"/>
              <a:gd name="T23" fmla="*/ 5051 h 22"/>
              <a:gd name="T24" fmla="*/ 5051 w 22"/>
              <a:gd name="T25" fmla="*/ 5051 h 22"/>
              <a:gd name="T26" fmla="*/ 6133 w 22"/>
              <a:gd name="T27" fmla="*/ 5051 h 22"/>
              <a:gd name="T28" fmla="*/ 7576 w 22"/>
              <a:gd name="T29" fmla="*/ 5051 h 22"/>
              <a:gd name="T30" fmla="*/ 7576 w 22"/>
              <a:gd name="T31" fmla="*/ 5051 h 22"/>
              <a:gd name="T32" fmla="*/ 7576 w 22"/>
              <a:gd name="T33" fmla="*/ 3247 h 22"/>
              <a:gd name="T34" fmla="*/ 6855 w 22"/>
              <a:gd name="T35" fmla="*/ 1443 h 22"/>
              <a:gd name="T36" fmla="*/ 5051 w 22"/>
              <a:gd name="T37" fmla="*/ 0 h 22"/>
              <a:gd name="T38" fmla="*/ 3608 w 22"/>
              <a:gd name="T39" fmla="*/ 0 h 22"/>
              <a:gd name="T40" fmla="*/ 2525 w 22"/>
              <a:gd name="T41" fmla="*/ 0 h 22"/>
              <a:gd name="T42" fmla="*/ 2525 w 22"/>
              <a:gd name="T43" fmla="*/ 0 h 22"/>
              <a:gd name="T44" fmla="*/ 2525 w 22"/>
              <a:gd name="T45" fmla="*/ 1443 h 22"/>
              <a:gd name="T46" fmla="*/ 1082 w 22"/>
              <a:gd name="T47" fmla="*/ 2526 h 22"/>
              <a:gd name="T48" fmla="*/ 722 w 22"/>
              <a:gd name="T49" fmla="*/ 3608 h 22"/>
              <a:gd name="T50" fmla="*/ 0 w 22"/>
              <a:gd name="T51" fmla="*/ 5051 h 2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2" h="22">
                <a:moveTo>
                  <a:pt x="0" y="14"/>
                </a:moveTo>
                <a:lnTo>
                  <a:pt x="0" y="14"/>
                </a:lnTo>
                <a:lnTo>
                  <a:pt x="2" y="14"/>
                </a:lnTo>
                <a:lnTo>
                  <a:pt x="5" y="17"/>
                </a:lnTo>
                <a:lnTo>
                  <a:pt x="7" y="19"/>
                </a:lnTo>
                <a:lnTo>
                  <a:pt x="7" y="21"/>
                </a:lnTo>
                <a:lnTo>
                  <a:pt x="10" y="21"/>
                </a:lnTo>
                <a:lnTo>
                  <a:pt x="12" y="19"/>
                </a:lnTo>
                <a:lnTo>
                  <a:pt x="12" y="16"/>
                </a:lnTo>
                <a:lnTo>
                  <a:pt x="14" y="14"/>
                </a:lnTo>
                <a:lnTo>
                  <a:pt x="17" y="14"/>
                </a:lnTo>
                <a:lnTo>
                  <a:pt x="21" y="14"/>
                </a:lnTo>
                <a:lnTo>
                  <a:pt x="21" y="9"/>
                </a:lnTo>
                <a:lnTo>
                  <a:pt x="19" y="4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7" y="4"/>
                </a:lnTo>
                <a:lnTo>
                  <a:pt x="3" y="7"/>
                </a:lnTo>
                <a:lnTo>
                  <a:pt x="2" y="10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38" name="Freeform 98">
            <a:extLst>
              <a:ext uri="{FF2B5EF4-FFF2-40B4-BE49-F238E27FC236}">
                <a16:creationId xmlns:a16="http://schemas.microsoft.com/office/drawing/2014/main" id="{EDA6E5E9-2A60-4AAE-B186-BA856A7C4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193" y="2634136"/>
            <a:ext cx="52410" cy="62664"/>
          </a:xfrm>
          <a:custGeom>
            <a:avLst/>
            <a:gdLst>
              <a:gd name="T0" fmla="*/ 29811 w 131"/>
              <a:gd name="T1" fmla="*/ 44699 h 166"/>
              <a:gd name="T2" fmla="*/ 29084 w 131"/>
              <a:gd name="T3" fmla="*/ 38884 h 166"/>
              <a:gd name="T4" fmla="*/ 27266 w 131"/>
              <a:gd name="T5" fmla="*/ 34523 h 166"/>
              <a:gd name="T6" fmla="*/ 26176 w 131"/>
              <a:gd name="T7" fmla="*/ 34160 h 166"/>
              <a:gd name="T8" fmla="*/ 24721 w 131"/>
              <a:gd name="T9" fmla="*/ 30889 h 166"/>
              <a:gd name="T10" fmla="*/ 26176 w 131"/>
              <a:gd name="T11" fmla="*/ 27982 h 166"/>
              <a:gd name="T12" fmla="*/ 27266 w 131"/>
              <a:gd name="T13" fmla="*/ 27255 h 166"/>
              <a:gd name="T14" fmla="*/ 29811 w 131"/>
              <a:gd name="T15" fmla="*/ 29799 h 166"/>
              <a:gd name="T16" fmla="*/ 30902 w 131"/>
              <a:gd name="T17" fmla="*/ 35977 h 166"/>
              <a:gd name="T18" fmla="*/ 33083 w 131"/>
              <a:gd name="T19" fmla="*/ 38884 h 166"/>
              <a:gd name="T20" fmla="*/ 34901 w 131"/>
              <a:gd name="T21" fmla="*/ 39611 h 166"/>
              <a:gd name="T22" fmla="*/ 37809 w 131"/>
              <a:gd name="T23" fmla="*/ 35250 h 166"/>
              <a:gd name="T24" fmla="*/ 44717 w 131"/>
              <a:gd name="T25" fmla="*/ 34523 h 166"/>
              <a:gd name="T26" fmla="*/ 44717 w 131"/>
              <a:gd name="T27" fmla="*/ 28345 h 166"/>
              <a:gd name="T28" fmla="*/ 45807 w 131"/>
              <a:gd name="T29" fmla="*/ 25438 h 166"/>
              <a:gd name="T30" fmla="*/ 47261 w 131"/>
              <a:gd name="T31" fmla="*/ 14900 h 166"/>
              <a:gd name="T32" fmla="*/ 43990 w 131"/>
              <a:gd name="T33" fmla="*/ 13083 h 166"/>
              <a:gd name="T34" fmla="*/ 42172 w 131"/>
              <a:gd name="T35" fmla="*/ 9812 h 166"/>
              <a:gd name="T36" fmla="*/ 39627 w 131"/>
              <a:gd name="T37" fmla="*/ 9812 h 166"/>
              <a:gd name="T38" fmla="*/ 35264 w 131"/>
              <a:gd name="T39" fmla="*/ 9085 h 166"/>
              <a:gd name="T40" fmla="*/ 34901 w 131"/>
              <a:gd name="T41" fmla="*/ 7268 h 166"/>
              <a:gd name="T42" fmla="*/ 26539 w 131"/>
              <a:gd name="T43" fmla="*/ 5451 h 166"/>
              <a:gd name="T44" fmla="*/ 19995 w 131"/>
              <a:gd name="T45" fmla="*/ 2544 h 166"/>
              <a:gd name="T46" fmla="*/ 19268 w 131"/>
              <a:gd name="T47" fmla="*/ 727 h 166"/>
              <a:gd name="T48" fmla="*/ 17450 w 131"/>
              <a:gd name="T49" fmla="*/ 0 h 166"/>
              <a:gd name="T50" fmla="*/ 13088 w 131"/>
              <a:gd name="T51" fmla="*/ 727 h 166"/>
              <a:gd name="T52" fmla="*/ 10543 w 131"/>
              <a:gd name="T53" fmla="*/ 2907 h 166"/>
              <a:gd name="T54" fmla="*/ 7635 w 131"/>
              <a:gd name="T55" fmla="*/ 5088 h 166"/>
              <a:gd name="T56" fmla="*/ 2545 w 131"/>
              <a:gd name="T57" fmla="*/ 5088 h 166"/>
              <a:gd name="T58" fmla="*/ 2545 w 131"/>
              <a:gd name="T59" fmla="*/ 8722 h 166"/>
              <a:gd name="T60" fmla="*/ 3635 w 131"/>
              <a:gd name="T61" fmla="*/ 11266 h 166"/>
              <a:gd name="T62" fmla="*/ 6180 w 131"/>
              <a:gd name="T63" fmla="*/ 12356 h 166"/>
              <a:gd name="T64" fmla="*/ 9816 w 131"/>
              <a:gd name="T65" fmla="*/ 12356 h 166"/>
              <a:gd name="T66" fmla="*/ 11997 w 131"/>
              <a:gd name="T67" fmla="*/ 14173 h 166"/>
              <a:gd name="T68" fmla="*/ 14906 w 131"/>
              <a:gd name="T69" fmla="*/ 19987 h 166"/>
              <a:gd name="T70" fmla="*/ 14178 w 131"/>
              <a:gd name="T71" fmla="*/ 20351 h 166"/>
              <a:gd name="T72" fmla="*/ 12361 w 131"/>
              <a:gd name="T73" fmla="*/ 22168 h 166"/>
              <a:gd name="T74" fmla="*/ 9816 w 131"/>
              <a:gd name="T75" fmla="*/ 23621 h 166"/>
              <a:gd name="T76" fmla="*/ 2545 w 131"/>
              <a:gd name="T77" fmla="*/ 24711 h 166"/>
              <a:gd name="T78" fmla="*/ 2545 w 131"/>
              <a:gd name="T79" fmla="*/ 26528 h 166"/>
              <a:gd name="T80" fmla="*/ 1454 w 131"/>
              <a:gd name="T81" fmla="*/ 29072 h 166"/>
              <a:gd name="T82" fmla="*/ 0 w 131"/>
              <a:gd name="T83" fmla="*/ 29799 h 166"/>
              <a:gd name="T84" fmla="*/ 0 w 131"/>
              <a:gd name="T85" fmla="*/ 34523 h 166"/>
              <a:gd name="T86" fmla="*/ 3272 w 131"/>
              <a:gd name="T87" fmla="*/ 41428 h 166"/>
              <a:gd name="T88" fmla="*/ 5090 w 131"/>
              <a:gd name="T89" fmla="*/ 44699 h 166"/>
              <a:gd name="T90" fmla="*/ 4363 w 131"/>
              <a:gd name="T91" fmla="*/ 49059 h 166"/>
              <a:gd name="T92" fmla="*/ 6180 w 131"/>
              <a:gd name="T93" fmla="*/ 51967 h 166"/>
              <a:gd name="T94" fmla="*/ 6907 w 131"/>
              <a:gd name="T95" fmla="*/ 52694 h 166"/>
              <a:gd name="T96" fmla="*/ 6907 w 131"/>
              <a:gd name="T97" fmla="*/ 53784 h 166"/>
              <a:gd name="T98" fmla="*/ 9816 w 131"/>
              <a:gd name="T99" fmla="*/ 57781 h 166"/>
              <a:gd name="T100" fmla="*/ 10543 w 131"/>
              <a:gd name="T101" fmla="*/ 58871 h 166"/>
              <a:gd name="T102" fmla="*/ 12361 w 131"/>
              <a:gd name="T103" fmla="*/ 59598 h 166"/>
              <a:gd name="T104" fmla="*/ 16723 w 131"/>
              <a:gd name="T105" fmla="*/ 58871 h 166"/>
              <a:gd name="T106" fmla="*/ 21086 w 131"/>
              <a:gd name="T107" fmla="*/ 57054 h 166"/>
              <a:gd name="T108" fmla="*/ 22904 w 131"/>
              <a:gd name="T109" fmla="*/ 57054 h 166"/>
              <a:gd name="T110" fmla="*/ 24358 w 131"/>
              <a:gd name="T111" fmla="*/ 57054 h 166"/>
              <a:gd name="T112" fmla="*/ 24721 w 131"/>
              <a:gd name="T113" fmla="*/ 57054 h 166"/>
              <a:gd name="T114" fmla="*/ 24721 w 131"/>
              <a:gd name="T115" fmla="*/ 52694 h 166"/>
              <a:gd name="T116" fmla="*/ 27266 w 131"/>
              <a:gd name="T117" fmla="*/ 50877 h 166"/>
              <a:gd name="T118" fmla="*/ 29811 w 131"/>
              <a:gd name="T119" fmla="*/ 49059 h 166"/>
              <a:gd name="T120" fmla="*/ 29811 w 131"/>
              <a:gd name="T121" fmla="*/ 44699 h 16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31" h="166">
                <a:moveTo>
                  <a:pt x="82" y="123"/>
                </a:moveTo>
                <a:lnTo>
                  <a:pt x="82" y="123"/>
                </a:lnTo>
                <a:lnTo>
                  <a:pt x="82" y="114"/>
                </a:lnTo>
                <a:lnTo>
                  <a:pt x="80" y="107"/>
                </a:lnTo>
                <a:lnTo>
                  <a:pt x="77" y="102"/>
                </a:lnTo>
                <a:lnTo>
                  <a:pt x="75" y="95"/>
                </a:lnTo>
                <a:lnTo>
                  <a:pt x="72" y="94"/>
                </a:lnTo>
                <a:lnTo>
                  <a:pt x="70" y="92"/>
                </a:lnTo>
                <a:lnTo>
                  <a:pt x="68" y="85"/>
                </a:lnTo>
                <a:lnTo>
                  <a:pt x="70" y="78"/>
                </a:lnTo>
                <a:lnTo>
                  <a:pt x="72" y="77"/>
                </a:lnTo>
                <a:lnTo>
                  <a:pt x="75" y="75"/>
                </a:lnTo>
                <a:lnTo>
                  <a:pt x="79" y="78"/>
                </a:lnTo>
                <a:lnTo>
                  <a:pt x="82" y="82"/>
                </a:lnTo>
                <a:lnTo>
                  <a:pt x="84" y="94"/>
                </a:lnTo>
                <a:lnTo>
                  <a:pt x="85" y="99"/>
                </a:lnTo>
                <a:lnTo>
                  <a:pt x="87" y="104"/>
                </a:lnTo>
                <a:lnTo>
                  <a:pt x="91" y="107"/>
                </a:lnTo>
                <a:lnTo>
                  <a:pt x="96" y="109"/>
                </a:lnTo>
                <a:lnTo>
                  <a:pt x="99" y="102"/>
                </a:lnTo>
                <a:lnTo>
                  <a:pt x="104" y="97"/>
                </a:lnTo>
                <a:lnTo>
                  <a:pt x="113" y="95"/>
                </a:lnTo>
                <a:lnTo>
                  <a:pt x="123" y="95"/>
                </a:lnTo>
                <a:lnTo>
                  <a:pt x="123" y="78"/>
                </a:lnTo>
                <a:lnTo>
                  <a:pt x="125" y="72"/>
                </a:lnTo>
                <a:lnTo>
                  <a:pt x="126" y="70"/>
                </a:lnTo>
                <a:lnTo>
                  <a:pt x="130" y="68"/>
                </a:lnTo>
                <a:lnTo>
                  <a:pt x="130" y="41"/>
                </a:lnTo>
                <a:lnTo>
                  <a:pt x="121" y="36"/>
                </a:lnTo>
                <a:lnTo>
                  <a:pt x="118" y="32"/>
                </a:lnTo>
                <a:lnTo>
                  <a:pt x="116" y="27"/>
                </a:lnTo>
                <a:lnTo>
                  <a:pt x="109" y="27"/>
                </a:lnTo>
                <a:lnTo>
                  <a:pt x="102" y="27"/>
                </a:lnTo>
                <a:lnTo>
                  <a:pt x="97" y="25"/>
                </a:lnTo>
                <a:lnTo>
                  <a:pt x="96" y="20"/>
                </a:lnTo>
                <a:lnTo>
                  <a:pt x="84" y="19"/>
                </a:lnTo>
                <a:lnTo>
                  <a:pt x="73" y="15"/>
                </a:lnTo>
                <a:lnTo>
                  <a:pt x="55" y="7"/>
                </a:lnTo>
                <a:lnTo>
                  <a:pt x="55" y="3"/>
                </a:lnTo>
                <a:lnTo>
                  <a:pt x="53" y="2"/>
                </a:lnTo>
                <a:lnTo>
                  <a:pt x="48" y="0"/>
                </a:lnTo>
                <a:lnTo>
                  <a:pt x="41" y="0"/>
                </a:lnTo>
                <a:lnTo>
                  <a:pt x="36" y="2"/>
                </a:lnTo>
                <a:lnTo>
                  <a:pt x="33" y="5"/>
                </a:lnTo>
                <a:lnTo>
                  <a:pt x="29" y="8"/>
                </a:lnTo>
                <a:lnTo>
                  <a:pt x="26" y="12"/>
                </a:lnTo>
                <a:lnTo>
                  <a:pt x="21" y="14"/>
                </a:lnTo>
                <a:lnTo>
                  <a:pt x="16" y="15"/>
                </a:lnTo>
                <a:lnTo>
                  <a:pt x="7" y="14"/>
                </a:lnTo>
                <a:lnTo>
                  <a:pt x="7" y="24"/>
                </a:lnTo>
                <a:lnTo>
                  <a:pt x="9" y="27"/>
                </a:lnTo>
                <a:lnTo>
                  <a:pt x="10" y="31"/>
                </a:lnTo>
                <a:lnTo>
                  <a:pt x="14" y="32"/>
                </a:lnTo>
                <a:lnTo>
                  <a:pt x="17" y="34"/>
                </a:lnTo>
                <a:lnTo>
                  <a:pt x="27" y="34"/>
                </a:lnTo>
                <a:lnTo>
                  <a:pt x="29" y="37"/>
                </a:lnTo>
                <a:lnTo>
                  <a:pt x="33" y="39"/>
                </a:lnTo>
                <a:lnTo>
                  <a:pt x="41" y="41"/>
                </a:lnTo>
                <a:lnTo>
                  <a:pt x="41" y="55"/>
                </a:lnTo>
                <a:lnTo>
                  <a:pt x="39" y="56"/>
                </a:lnTo>
                <a:lnTo>
                  <a:pt x="38" y="58"/>
                </a:lnTo>
                <a:lnTo>
                  <a:pt x="34" y="61"/>
                </a:lnTo>
                <a:lnTo>
                  <a:pt x="29" y="63"/>
                </a:lnTo>
                <a:lnTo>
                  <a:pt x="27" y="65"/>
                </a:lnTo>
                <a:lnTo>
                  <a:pt x="27" y="68"/>
                </a:lnTo>
                <a:lnTo>
                  <a:pt x="7" y="68"/>
                </a:lnTo>
                <a:lnTo>
                  <a:pt x="7" y="73"/>
                </a:lnTo>
                <a:lnTo>
                  <a:pt x="5" y="77"/>
                </a:lnTo>
                <a:lnTo>
                  <a:pt x="4" y="80"/>
                </a:lnTo>
                <a:lnTo>
                  <a:pt x="0" y="82"/>
                </a:lnTo>
                <a:lnTo>
                  <a:pt x="0" y="89"/>
                </a:lnTo>
                <a:lnTo>
                  <a:pt x="0" y="95"/>
                </a:lnTo>
                <a:lnTo>
                  <a:pt x="4" y="106"/>
                </a:lnTo>
                <a:lnTo>
                  <a:pt x="9" y="114"/>
                </a:lnTo>
                <a:lnTo>
                  <a:pt x="14" y="123"/>
                </a:lnTo>
                <a:lnTo>
                  <a:pt x="12" y="130"/>
                </a:lnTo>
                <a:lnTo>
                  <a:pt x="12" y="135"/>
                </a:lnTo>
                <a:lnTo>
                  <a:pt x="16" y="140"/>
                </a:lnTo>
                <a:lnTo>
                  <a:pt x="17" y="143"/>
                </a:lnTo>
                <a:lnTo>
                  <a:pt x="19" y="145"/>
                </a:lnTo>
                <a:lnTo>
                  <a:pt x="19" y="148"/>
                </a:lnTo>
                <a:lnTo>
                  <a:pt x="21" y="152"/>
                </a:lnTo>
                <a:lnTo>
                  <a:pt x="27" y="159"/>
                </a:lnTo>
                <a:lnTo>
                  <a:pt x="29" y="162"/>
                </a:lnTo>
                <a:lnTo>
                  <a:pt x="34" y="164"/>
                </a:lnTo>
                <a:lnTo>
                  <a:pt x="38" y="165"/>
                </a:lnTo>
                <a:lnTo>
                  <a:pt x="46" y="162"/>
                </a:lnTo>
                <a:lnTo>
                  <a:pt x="55" y="159"/>
                </a:lnTo>
                <a:lnTo>
                  <a:pt x="58" y="157"/>
                </a:lnTo>
                <a:lnTo>
                  <a:pt x="63" y="157"/>
                </a:lnTo>
                <a:lnTo>
                  <a:pt x="67" y="157"/>
                </a:lnTo>
                <a:lnTo>
                  <a:pt x="68" y="157"/>
                </a:lnTo>
                <a:lnTo>
                  <a:pt x="68" y="150"/>
                </a:lnTo>
                <a:lnTo>
                  <a:pt x="68" y="145"/>
                </a:lnTo>
                <a:lnTo>
                  <a:pt x="72" y="143"/>
                </a:lnTo>
                <a:lnTo>
                  <a:pt x="75" y="140"/>
                </a:lnTo>
                <a:lnTo>
                  <a:pt x="79" y="138"/>
                </a:lnTo>
                <a:lnTo>
                  <a:pt x="82" y="135"/>
                </a:lnTo>
                <a:lnTo>
                  <a:pt x="82" y="130"/>
                </a:lnTo>
                <a:lnTo>
                  <a:pt x="82" y="123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0" name="Freeform 99">
            <a:extLst>
              <a:ext uri="{FF2B5EF4-FFF2-40B4-BE49-F238E27FC236}">
                <a16:creationId xmlns:a16="http://schemas.microsoft.com/office/drawing/2014/main" id="{CF8CF563-A19D-41EC-AF63-508C4234A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360" y="2637433"/>
            <a:ext cx="8735" cy="6596"/>
          </a:xfrm>
          <a:custGeom>
            <a:avLst/>
            <a:gdLst>
              <a:gd name="T0" fmla="*/ 0 w 20"/>
              <a:gd name="T1" fmla="*/ 0 h 18"/>
              <a:gd name="T2" fmla="*/ 0 w 20"/>
              <a:gd name="T3" fmla="*/ 0 h 18"/>
              <a:gd name="T4" fmla="*/ 0 w 20"/>
              <a:gd name="T5" fmla="*/ 1411 h 18"/>
              <a:gd name="T6" fmla="*/ 0 w 20"/>
              <a:gd name="T7" fmla="*/ 1411 h 18"/>
              <a:gd name="T8" fmla="*/ 1588 w 20"/>
              <a:gd name="T9" fmla="*/ 3175 h 18"/>
              <a:gd name="T10" fmla="*/ 2778 w 20"/>
              <a:gd name="T11" fmla="*/ 4939 h 18"/>
              <a:gd name="T12" fmla="*/ 4763 w 20"/>
              <a:gd name="T13" fmla="*/ 5997 h 18"/>
              <a:gd name="T14" fmla="*/ 5557 w 20"/>
              <a:gd name="T15" fmla="*/ 5997 h 18"/>
              <a:gd name="T16" fmla="*/ 6747 w 20"/>
              <a:gd name="T17" fmla="*/ 5292 h 18"/>
              <a:gd name="T18" fmla="*/ 6747 w 20"/>
              <a:gd name="T19" fmla="*/ 5292 h 18"/>
              <a:gd name="T20" fmla="*/ 7541 w 20"/>
              <a:gd name="T21" fmla="*/ 3528 h 18"/>
              <a:gd name="T22" fmla="*/ 6747 w 20"/>
              <a:gd name="T23" fmla="*/ 1764 h 18"/>
              <a:gd name="T24" fmla="*/ 6350 w 20"/>
              <a:gd name="T25" fmla="*/ 1411 h 18"/>
              <a:gd name="T26" fmla="*/ 4763 w 20"/>
              <a:gd name="T27" fmla="*/ 706 h 18"/>
              <a:gd name="T28" fmla="*/ 1985 w 20"/>
              <a:gd name="T29" fmla="*/ 706 h 18"/>
              <a:gd name="T30" fmla="*/ 0 w 20"/>
              <a:gd name="T31" fmla="*/ 0 h 1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0" h="18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4" y="9"/>
                </a:lnTo>
                <a:lnTo>
                  <a:pt x="7" y="14"/>
                </a:lnTo>
                <a:lnTo>
                  <a:pt x="12" y="17"/>
                </a:lnTo>
                <a:lnTo>
                  <a:pt x="14" y="17"/>
                </a:lnTo>
                <a:lnTo>
                  <a:pt x="17" y="15"/>
                </a:lnTo>
                <a:lnTo>
                  <a:pt x="19" y="10"/>
                </a:lnTo>
                <a:lnTo>
                  <a:pt x="17" y="5"/>
                </a:lnTo>
                <a:lnTo>
                  <a:pt x="16" y="4"/>
                </a:lnTo>
                <a:lnTo>
                  <a:pt x="12" y="2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2" name="Freeform 100">
            <a:extLst>
              <a:ext uri="{FF2B5EF4-FFF2-40B4-BE49-F238E27FC236}">
                <a16:creationId xmlns:a16="http://schemas.microsoft.com/office/drawing/2014/main" id="{86AF4C01-6AF3-4911-A819-69063FDAC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41" y="2639084"/>
            <a:ext cx="5242" cy="6596"/>
          </a:xfrm>
          <a:custGeom>
            <a:avLst/>
            <a:gdLst>
              <a:gd name="T0" fmla="*/ 1588 w 15"/>
              <a:gd name="T1" fmla="*/ 0 h 19"/>
              <a:gd name="T2" fmla="*/ 1588 w 15"/>
              <a:gd name="T3" fmla="*/ 0 h 19"/>
              <a:gd name="T4" fmla="*/ 635 w 15"/>
              <a:gd name="T5" fmla="*/ 0 h 19"/>
              <a:gd name="T6" fmla="*/ 635 w 15"/>
              <a:gd name="T7" fmla="*/ 0 h 19"/>
              <a:gd name="T8" fmla="*/ 0 w 15"/>
              <a:gd name="T9" fmla="*/ 1671 h 19"/>
              <a:gd name="T10" fmla="*/ 635 w 15"/>
              <a:gd name="T11" fmla="*/ 3676 h 19"/>
              <a:gd name="T12" fmla="*/ 1270 w 15"/>
              <a:gd name="T13" fmla="*/ 5013 h 19"/>
              <a:gd name="T14" fmla="*/ 1588 w 15"/>
              <a:gd name="T15" fmla="*/ 5682 h 19"/>
              <a:gd name="T16" fmla="*/ 2858 w 15"/>
              <a:gd name="T17" fmla="*/ 6016 h 19"/>
              <a:gd name="T18" fmla="*/ 4445 w 15"/>
              <a:gd name="T19" fmla="*/ 6016 h 19"/>
              <a:gd name="T20" fmla="*/ 4445 w 15"/>
              <a:gd name="T21" fmla="*/ 6016 h 19"/>
              <a:gd name="T22" fmla="*/ 3810 w 15"/>
              <a:gd name="T23" fmla="*/ 5682 h 19"/>
              <a:gd name="T24" fmla="*/ 3810 w 15"/>
              <a:gd name="T25" fmla="*/ 4345 h 19"/>
              <a:gd name="T26" fmla="*/ 3810 w 15"/>
              <a:gd name="T27" fmla="*/ 2005 h 19"/>
              <a:gd name="T28" fmla="*/ 3810 w 15"/>
              <a:gd name="T29" fmla="*/ 1003 h 19"/>
              <a:gd name="T30" fmla="*/ 3810 w 15"/>
              <a:gd name="T31" fmla="*/ 334 h 19"/>
              <a:gd name="T32" fmla="*/ 3175 w 15"/>
              <a:gd name="T33" fmla="*/ 0 h 19"/>
              <a:gd name="T34" fmla="*/ 1588 w 15"/>
              <a:gd name="T35" fmla="*/ 0 h 1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" h="1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5"/>
                </a:lnTo>
                <a:lnTo>
                  <a:pt x="2" y="11"/>
                </a:lnTo>
                <a:lnTo>
                  <a:pt x="4" y="15"/>
                </a:lnTo>
                <a:lnTo>
                  <a:pt x="5" y="17"/>
                </a:lnTo>
                <a:lnTo>
                  <a:pt x="9" y="18"/>
                </a:lnTo>
                <a:lnTo>
                  <a:pt x="14" y="18"/>
                </a:lnTo>
                <a:lnTo>
                  <a:pt x="12" y="17"/>
                </a:lnTo>
                <a:lnTo>
                  <a:pt x="12" y="13"/>
                </a:lnTo>
                <a:lnTo>
                  <a:pt x="12" y="6"/>
                </a:lnTo>
                <a:lnTo>
                  <a:pt x="12" y="3"/>
                </a:lnTo>
                <a:lnTo>
                  <a:pt x="12" y="1"/>
                </a:lnTo>
                <a:lnTo>
                  <a:pt x="10" y="0"/>
                </a:lnTo>
                <a:lnTo>
                  <a:pt x="5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4" name="Freeform 101">
            <a:extLst>
              <a:ext uri="{FF2B5EF4-FFF2-40B4-BE49-F238E27FC236}">
                <a16:creationId xmlns:a16="http://schemas.microsoft.com/office/drawing/2014/main" id="{648432D8-9714-4626-8DEE-7803F4CE4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830" y="2663818"/>
            <a:ext cx="8735" cy="9894"/>
          </a:xfrm>
          <a:custGeom>
            <a:avLst/>
            <a:gdLst>
              <a:gd name="T0" fmla="*/ 0 w 23"/>
              <a:gd name="T1" fmla="*/ 6804 h 28"/>
              <a:gd name="T2" fmla="*/ 0 w 23"/>
              <a:gd name="T3" fmla="*/ 6804 h 28"/>
              <a:gd name="T4" fmla="*/ 0 w 23"/>
              <a:gd name="T5" fmla="*/ 9185 h 28"/>
              <a:gd name="T6" fmla="*/ 0 w 23"/>
              <a:gd name="T7" fmla="*/ 9185 h 28"/>
              <a:gd name="T8" fmla="*/ 2761 w 23"/>
              <a:gd name="T9" fmla="*/ 8164 h 28"/>
              <a:gd name="T10" fmla="*/ 5177 w 23"/>
              <a:gd name="T11" fmla="*/ 6804 h 28"/>
              <a:gd name="T12" fmla="*/ 6557 w 23"/>
              <a:gd name="T13" fmla="*/ 5783 h 28"/>
              <a:gd name="T14" fmla="*/ 6903 w 23"/>
              <a:gd name="T15" fmla="*/ 4082 h 28"/>
              <a:gd name="T16" fmla="*/ 7593 w 23"/>
              <a:gd name="T17" fmla="*/ 2381 h 28"/>
              <a:gd name="T18" fmla="*/ 6903 w 23"/>
              <a:gd name="T19" fmla="*/ 0 h 28"/>
              <a:gd name="T20" fmla="*/ 6903 w 23"/>
              <a:gd name="T21" fmla="*/ 0 h 28"/>
              <a:gd name="T22" fmla="*/ 5177 w 23"/>
              <a:gd name="T23" fmla="*/ 0 h 28"/>
              <a:gd name="T24" fmla="*/ 3451 w 23"/>
              <a:gd name="T25" fmla="*/ 0 h 28"/>
              <a:gd name="T26" fmla="*/ 2761 w 23"/>
              <a:gd name="T27" fmla="*/ 1021 h 28"/>
              <a:gd name="T28" fmla="*/ 1726 w 23"/>
              <a:gd name="T29" fmla="*/ 2381 h 28"/>
              <a:gd name="T30" fmla="*/ 1035 w 23"/>
              <a:gd name="T31" fmla="*/ 4422 h 28"/>
              <a:gd name="T32" fmla="*/ 690 w 23"/>
              <a:gd name="T33" fmla="*/ 5783 h 28"/>
              <a:gd name="T34" fmla="*/ 0 w 23"/>
              <a:gd name="T35" fmla="*/ 6804 h 2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" h="28">
                <a:moveTo>
                  <a:pt x="0" y="20"/>
                </a:moveTo>
                <a:lnTo>
                  <a:pt x="0" y="20"/>
                </a:lnTo>
                <a:lnTo>
                  <a:pt x="0" y="27"/>
                </a:lnTo>
                <a:lnTo>
                  <a:pt x="8" y="24"/>
                </a:lnTo>
                <a:lnTo>
                  <a:pt x="15" y="20"/>
                </a:lnTo>
                <a:lnTo>
                  <a:pt x="19" y="17"/>
                </a:lnTo>
                <a:lnTo>
                  <a:pt x="20" y="12"/>
                </a:lnTo>
                <a:lnTo>
                  <a:pt x="22" y="7"/>
                </a:lnTo>
                <a:lnTo>
                  <a:pt x="20" y="0"/>
                </a:lnTo>
                <a:lnTo>
                  <a:pt x="15" y="0"/>
                </a:lnTo>
                <a:lnTo>
                  <a:pt x="10" y="0"/>
                </a:lnTo>
                <a:lnTo>
                  <a:pt x="8" y="3"/>
                </a:lnTo>
                <a:lnTo>
                  <a:pt x="5" y="7"/>
                </a:lnTo>
                <a:lnTo>
                  <a:pt x="3" y="13"/>
                </a:lnTo>
                <a:lnTo>
                  <a:pt x="2" y="17"/>
                </a:lnTo>
                <a:lnTo>
                  <a:pt x="0" y="2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6" name="Freeform 102">
            <a:extLst>
              <a:ext uri="{FF2B5EF4-FFF2-40B4-BE49-F238E27FC236}">
                <a16:creationId xmlns:a16="http://schemas.microsoft.com/office/drawing/2014/main" id="{B9516BE6-6D3C-452E-BCAB-DB2124A01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735" y="2663818"/>
            <a:ext cx="6988" cy="8246"/>
          </a:xfrm>
          <a:custGeom>
            <a:avLst/>
            <a:gdLst>
              <a:gd name="T0" fmla="*/ 0 w 18"/>
              <a:gd name="T1" fmla="*/ 0 h 22"/>
              <a:gd name="T2" fmla="*/ 0 w 18"/>
              <a:gd name="T3" fmla="*/ 0 h 22"/>
              <a:gd name="T4" fmla="*/ 0 w 18"/>
              <a:gd name="T5" fmla="*/ 1443 h 22"/>
              <a:gd name="T6" fmla="*/ 0 w 18"/>
              <a:gd name="T7" fmla="*/ 1443 h 22"/>
              <a:gd name="T8" fmla="*/ 0 w 18"/>
              <a:gd name="T9" fmla="*/ 3608 h 22"/>
              <a:gd name="T10" fmla="*/ 706 w 18"/>
              <a:gd name="T11" fmla="*/ 6134 h 22"/>
              <a:gd name="T12" fmla="*/ 3175 w 18"/>
              <a:gd name="T13" fmla="*/ 7577 h 22"/>
              <a:gd name="T14" fmla="*/ 5997 w 18"/>
              <a:gd name="T15" fmla="*/ 7577 h 22"/>
              <a:gd name="T16" fmla="*/ 5997 w 18"/>
              <a:gd name="T17" fmla="*/ 7577 h 22"/>
              <a:gd name="T18" fmla="*/ 5997 w 18"/>
              <a:gd name="T19" fmla="*/ 5412 h 22"/>
              <a:gd name="T20" fmla="*/ 5292 w 18"/>
              <a:gd name="T21" fmla="*/ 3247 h 22"/>
              <a:gd name="T22" fmla="*/ 4939 w 18"/>
              <a:gd name="T23" fmla="*/ 1804 h 22"/>
              <a:gd name="T24" fmla="*/ 3528 w 18"/>
              <a:gd name="T25" fmla="*/ 1443 h 22"/>
              <a:gd name="T26" fmla="*/ 2469 w 18"/>
              <a:gd name="T27" fmla="*/ 722 h 22"/>
              <a:gd name="T28" fmla="*/ 0 w 18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8" h="22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10"/>
                </a:lnTo>
                <a:lnTo>
                  <a:pt x="2" y="17"/>
                </a:lnTo>
                <a:lnTo>
                  <a:pt x="9" y="21"/>
                </a:lnTo>
                <a:lnTo>
                  <a:pt x="17" y="21"/>
                </a:lnTo>
                <a:lnTo>
                  <a:pt x="17" y="15"/>
                </a:lnTo>
                <a:lnTo>
                  <a:pt x="15" y="9"/>
                </a:lnTo>
                <a:lnTo>
                  <a:pt x="14" y="5"/>
                </a:lnTo>
                <a:lnTo>
                  <a:pt x="10" y="4"/>
                </a:lnTo>
                <a:lnTo>
                  <a:pt x="7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48" name="Freeform 103">
            <a:extLst>
              <a:ext uri="{FF2B5EF4-FFF2-40B4-BE49-F238E27FC236}">
                <a16:creationId xmlns:a16="http://schemas.microsoft.com/office/drawing/2014/main" id="{F219A775-8910-4FF6-9E0A-F54033A6C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470" y="2662171"/>
            <a:ext cx="13976" cy="21437"/>
          </a:xfrm>
          <a:custGeom>
            <a:avLst/>
            <a:gdLst>
              <a:gd name="T0" fmla="*/ 5080 w 35"/>
              <a:gd name="T1" fmla="*/ 0 h 56"/>
              <a:gd name="T2" fmla="*/ 5080 w 35"/>
              <a:gd name="T3" fmla="*/ 0 h 56"/>
              <a:gd name="T4" fmla="*/ 3266 w 35"/>
              <a:gd name="T5" fmla="*/ 737 h 56"/>
              <a:gd name="T6" fmla="*/ 1814 w 35"/>
              <a:gd name="T7" fmla="*/ 1106 h 56"/>
              <a:gd name="T8" fmla="*/ 726 w 35"/>
              <a:gd name="T9" fmla="*/ 2580 h 56"/>
              <a:gd name="T10" fmla="*/ 0 w 35"/>
              <a:gd name="T11" fmla="*/ 4422 h 56"/>
              <a:gd name="T12" fmla="*/ 0 w 35"/>
              <a:gd name="T13" fmla="*/ 8107 h 56"/>
              <a:gd name="T14" fmla="*/ 0 w 35"/>
              <a:gd name="T15" fmla="*/ 12530 h 56"/>
              <a:gd name="T16" fmla="*/ 0 w 35"/>
              <a:gd name="T17" fmla="*/ 12530 h 56"/>
              <a:gd name="T18" fmla="*/ 726 w 35"/>
              <a:gd name="T19" fmla="*/ 14004 h 56"/>
              <a:gd name="T20" fmla="*/ 1451 w 35"/>
              <a:gd name="T21" fmla="*/ 15109 h 56"/>
              <a:gd name="T22" fmla="*/ 1814 w 35"/>
              <a:gd name="T23" fmla="*/ 17689 h 56"/>
              <a:gd name="T24" fmla="*/ 3266 w 35"/>
              <a:gd name="T25" fmla="*/ 18794 h 56"/>
              <a:gd name="T26" fmla="*/ 3629 w 35"/>
              <a:gd name="T27" fmla="*/ 20268 h 56"/>
              <a:gd name="T28" fmla="*/ 5806 w 35"/>
              <a:gd name="T29" fmla="*/ 20268 h 56"/>
              <a:gd name="T30" fmla="*/ 7620 w 35"/>
              <a:gd name="T31" fmla="*/ 20268 h 56"/>
              <a:gd name="T32" fmla="*/ 7620 w 35"/>
              <a:gd name="T33" fmla="*/ 20268 h 56"/>
              <a:gd name="T34" fmla="*/ 8709 w 35"/>
              <a:gd name="T35" fmla="*/ 20268 h 56"/>
              <a:gd name="T36" fmla="*/ 9434 w 35"/>
              <a:gd name="T37" fmla="*/ 19531 h 56"/>
              <a:gd name="T38" fmla="*/ 10160 w 35"/>
              <a:gd name="T39" fmla="*/ 17689 h 56"/>
              <a:gd name="T40" fmla="*/ 10160 w 35"/>
              <a:gd name="T41" fmla="*/ 17689 h 56"/>
              <a:gd name="T42" fmla="*/ 10523 w 35"/>
              <a:gd name="T43" fmla="*/ 15846 h 56"/>
              <a:gd name="T44" fmla="*/ 11249 w 35"/>
              <a:gd name="T45" fmla="*/ 15109 h 56"/>
              <a:gd name="T46" fmla="*/ 12337 w 35"/>
              <a:gd name="T47" fmla="*/ 15109 h 56"/>
              <a:gd name="T48" fmla="*/ 12337 w 35"/>
              <a:gd name="T49" fmla="*/ 15109 h 56"/>
              <a:gd name="T50" fmla="*/ 12337 w 35"/>
              <a:gd name="T51" fmla="*/ 11793 h 56"/>
              <a:gd name="T52" fmla="*/ 11974 w 35"/>
              <a:gd name="T53" fmla="*/ 9581 h 56"/>
              <a:gd name="T54" fmla="*/ 10523 w 35"/>
              <a:gd name="T55" fmla="*/ 7370 h 56"/>
              <a:gd name="T56" fmla="*/ 10160 w 35"/>
              <a:gd name="T57" fmla="*/ 5159 h 56"/>
              <a:gd name="T58" fmla="*/ 10160 w 35"/>
              <a:gd name="T59" fmla="*/ 5159 h 56"/>
              <a:gd name="T60" fmla="*/ 10160 w 35"/>
              <a:gd name="T61" fmla="*/ 2580 h 56"/>
              <a:gd name="T62" fmla="*/ 8709 w 35"/>
              <a:gd name="T63" fmla="*/ 1106 h 56"/>
              <a:gd name="T64" fmla="*/ 6894 w 35"/>
              <a:gd name="T65" fmla="*/ 737 h 56"/>
              <a:gd name="T66" fmla="*/ 5080 w 35"/>
              <a:gd name="T67" fmla="*/ 0 h 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5" h="56">
                <a:moveTo>
                  <a:pt x="14" y="0"/>
                </a:moveTo>
                <a:lnTo>
                  <a:pt x="14" y="0"/>
                </a:lnTo>
                <a:lnTo>
                  <a:pt x="9" y="2"/>
                </a:lnTo>
                <a:lnTo>
                  <a:pt x="5" y="3"/>
                </a:lnTo>
                <a:lnTo>
                  <a:pt x="2" y="7"/>
                </a:lnTo>
                <a:lnTo>
                  <a:pt x="0" y="12"/>
                </a:lnTo>
                <a:lnTo>
                  <a:pt x="0" y="22"/>
                </a:lnTo>
                <a:lnTo>
                  <a:pt x="0" y="34"/>
                </a:lnTo>
                <a:lnTo>
                  <a:pt x="2" y="38"/>
                </a:lnTo>
                <a:lnTo>
                  <a:pt x="4" y="41"/>
                </a:lnTo>
                <a:lnTo>
                  <a:pt x="5" y="48"/>
                </a:lnTo>
                <a:lnTo>
                  <a:pt x="9" y="51"/>
                </a:lnTo>
                <a:lnTo>
                  <a:pt x="10" y="55"/>
                </a:lnTo>
                <a:lnTo>
                  <a:pt x="16" y="55"/>
                </a:lnTo>
                <a:lnTo>
                  <a:pt x="21" y="55"/>
                </a:lnTo>
                <a:lnTo>
                  <a:pt x="24" y="55"/>
                </a:lnTo>
                <a:lnTo>
                  <a:pt x="26" y="53"/>
                </a:lnTo>
                <a:lnTo>
                  <a:pt x="28" y="48"/>
                </a:lnTo>
                <a:lnTo>
                  <a:pt x="29" y="43"/>
                </a:lnTo>
                <a:lnTo>
                  <a:pt x="31" y="41"/>
                </a:lnTo>
                <a:lnTo>
                  <a:pt x="34" y="41"/>
                </a:lnTo>
                <a:lnTo>
                  <a:pt x="34" y="32"/>
                </a:lnTo>
                <a:lnTo>
                  <a:pt x="33" y="26"/>
                </a:lnTo>
                <a:lnTo>
                  <a:pt x="29" y="20"/>
                </a:lnTo>
                <a:lnTo>
                  <a:pt x="28" y="14"/>
                </a:lnTo>
                <a:lnTo>
                  <a:pt x="28" y="7"/>
                </a:lnTo>
                <a:lnTo>
                  <a:pt x="24" y="3"/>
                </a:lnTo>
                <a:lnTo>
                  <a:pt x="19" y="2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0" name="Freeform 104">
            <a:extLst>
              <a:ext uri="{FF2B5EF4-FFF2-40B4-BE49-F238E27FC236}">
                <a16:creationId xmlns:a16="http://schemas.microsoft.com/office/drawing/2014/main" id="{EEEBB107-01E1-40EC-B90C-1E5161277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910" y="2686906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2" name="Freeform 105">
            <a:extLst>
              <a:ext uri="{FF2B5EF4-FFF2-40B4-BE49-F238E27FC236}">
                <a16:creationId xmlns:a16="http://schemas.microsoft.com/office/drawing/2014/main" id="{D0E7AD7C-4CB6-4336-A821-6A2DC767E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00" y="2662171"/>
            <a:ext cx="26204" cy="23087"/>
          </a:xfrm>
          <a:custGeom>
            <a:avLst/>
            <a:gdLst>
              <a:gd name="T0" fmla="*/ 18231 w 64"/>
              <a:gd name="T1" fmla="*/ 14697 h 62"/>
              <a:gd name="T2" fmla="*/ 18231 w 64"/>
              <a:gd name="T3" fmla="*/ 14697 h 62"/>
              <a:gd name="T4" fmla="*/ 18231 w 64"/>
              <a:gd name="T5" fmla="*/ 12188 h 62"/>
              <a:gd name="T6" fmla="*/ 17115 w 64"/>
              <a:gd name="T7" fmla="*/ 11113 h 62"/>
              <a:gd name="T8" fmla="*/ 16371 w 64"/>
              <a:gd name="T9" fmla="*/ 9320 h 62"/>
              <a:gd name="T10" fmla="*/ 15999 w 64"/>
              <a:gd name="T11" fmla="*/ 7169 h 62"/>
              <a:gd name="T12" fmla="*/ 15999 w 64"/>
              <a:gd name="T13" fmla="*/ 7169 h 62"/>
              <a:gd name="T14" fmla="*/ 15999 w 64"/>
              <a:gd name="T15" fmla="*/ 5019 h 62"/>
              <a:gd name="T16" fmla="*/ 16371 w 64"/>
              <a:gd name="T17" fmla="*/ 3585 h 62"/>
              <a:gd name="T18" fmla="*/ 17859 w 64"/>
              <a:gd name="T19" fmla="*/ 1792 h 62"/>
              <a:gd name="T20" fmla="*/ 18231 w 64"/>
              <a:gd name="T21" fmla="*/ 0 h 62"/>
              <a:gd name="T22" fmla="*/ 18231 w 64"/>
              <a:gd name="T23" fmla="*/ 0 h 62"/>
              <a:gd name="T24" fmla="*/ 15255 w 64"/>
              <a:gd name="T25" fmla="*/ 717 h 62"/>
              <a:gd name="T26" fmla="*/ 13394 w 64"/>
              <a:gd name="T27" fmla="*/ 1075 h 62"/>
              <a:gd name="T28" fmla="*/ 11906 w 64"/>
              <a:gd name="T29" fmla="*/ 3226 h 62"/>
              <a:gd name="T30" fmla="*/ 10790 w 64"/>
              <a:gd name="T31" fmla="*/ 5019 h 62"/>
              <a:gd name="T32" fmla="*/ 10790 w 64"/>
              <a:gd name="T33" fmla="*/ 5019 h 62"/>
              <a:gd name="T34" fmla="*/ 11906 w 64"/>
              <a:gd name="T35" fmla="*/ 6811 h 62"/>
              <a:gd name="T36" fmla="*/ 12650 w 64"/>
              <a:gd name="T37" fmla="*/ 7886 h 62"/>
              <a:gd name="T38" fmla="*/ 11906 w 64"/>
              <a:gd name="T39" fmla="*/ 9320 h 62"/>
              <a:gd name="T40" fmla="*/ 10790 w 64"/>
              <a:gd name="T41" fmla="*/ 9679 h 62"/>
              <a:gd name="T42" fmla="*/ 10790 w 64"/>
              <a:gd name="T43" fmla="*/ 9679 h 62"/>
              <a:gd name="T44" fmla="*/ 8185 w 64"/>
              <a:gd name="T45" fmla="*/ 9679 h 62"/>
              <a:gd name="T46" fmla="*/ 5581 w 64"/>
              <a:gd name="T47" fmla="*/ 9679 h 62"/>
              <a:gd name="T48" fmla="*/ 3721 w 64"/>
              <a:gd name="T49" fmla="*/ 9320 h 62"/>
              <a:gd name="T50" fmla="*/ 2977 w 64"/>
              <a:gd name="T51" fmla="*/ 7169 h 62"/>
              <a:gd name="T52" fmla="*/ 2977 w 64"/>
              <a:gd name="T53" fmla="*/ 7169 h 62"/>
              <a:gd name="T54" fmla="*/ 744 w 64"/>
              <a:gd name="T55" fmla="*/ 7169 h 62"/>
              <a:gd name="T56" fmla="*/ 744 w 64"/>
              <a:gd name="T57" fmla="*/ 7169 h 62"/>
              <a:gd name="T58" fmla="*/ 0 w 64"/>
              <a:gd name="T59" fmla="*/ 9679 h 62"/>
              <a:gd name="T60" fmla="*/ 0 w 64"/>
              <a:gd name="T61" fmla="*/ 12188 h 62"/>
              <a:gd name="T62" fmla="*/ 1116 w 64"/>
              <a:gd name="T63" fmla="*/ 15414 h 62"/>
              <a:gd name="T64" fmla="*/ 2604 w 64"/>
              <a:gd name="T65" fmla="*/ 18282 h 62"/>
              <a:gd name="T66" fmla="*/ 2977 w 64"/>
              <a:gd name="T67" fmla="*/ 20074 h 62"/>
              <a:gd name="T68" fmla="*/ 2977 w 64"/>
              <a:gd name="T69" fmla="*/ 21867 h 62"/>
              <a:gd name="T70" fmla="*/ 2977 w 64"/>
              <a:gd name="T71" fmla="*/ 21867 h 62"/>
              <a:gd name="T72" fmla="*/ 23440 w 64"/>
              <a:gd name="T73" fmla="*/ 21867 h 62"/>
              <a:gd name="T74" fmla="*/ 23440 w 64"/>
              <a:gd name="T75" fmla="*/ 21867 h 62"/>
              <a:gd name="T76" fmla="*/ 22696 w 64"/>
              <a:gd name="T77" fmla="*/ 19716 h 62"/>
              <a:gd name="T78" fmla="*/ 22324 w 64"/>
              <a:gd name="T79" fmla="*/ 17206 h 62"/>
              <a:gd name="T80" fmla="*/ 20091 w 64"/>
              <a:gd name="T81" fmla="*/ 15773 h 62"/>
              <a:gd name="T82" fmla="*/ 18231 w 64"/>
              <a:gd name="T83" fmla="*/ 14697 h 6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4" h="62">
                <a:moveTo>
                  <a:pt x="49" y="41"/>
                </a:moveTo>
                <a:lnTo>
                  <a:pt x="49" y="41"/>
                </a:lnTo>
                <a:lnTo>
                  <a:pt x="49" y="34"/>
                </a:lnTo>
                <a:lnTo>
                  <a:pt x="46" y="31"/>
                </a:lnTo>
                <a:lnTo>
                  <a:pt x="44" y="26"/>
                </a:lnTo>
                <a:lnTo>
                  <a:pt x="43" y="20"/>
                </a:lnTo>
                <a:lnTo>
                  <a:pt x="43" y="14"/>
                </a:lnTo>
                <a:lnTo>
                  <a:pt x="44" y="10"/>
                </a:lnTo>
                <a:lnTo>
                  <a:pt x="48" y="5"/>
                </a:lnTo>
                <a:lnTo>
                  <a:pt x="49" y="0"/>
                </a:lnTo>
                <a:lnTo>
                  <a:pt x="41" y="2"/>
                </a:lnTo>
                <a:lnTo>
                  <a:pt x="36" y="3"/>
                </a:lnTo>
                <a:lnTo>
                  <a:pt x="32" y="9"/>
                </a:lnTo>
                <a:lnTo>
                  <a:pt x="29" y="14"/>
                </a:lnTo>
                <a:lnTo>
                  <a:pt x="32" y="19"/>
                </a:lnTo>
                <a:lnTo>
                  <a:pt x="34" y="22"/>
                </a:lnTo>
                <a:lnTo>
                  <a:pt x="32" y="26"/>
                </a:lnTo>
                <a:lnTo>
                  <a:pt x="29" y="27"/>
                </a:lnTo>
                <a:lnTo>
                  <a:pt x="22" y="27"/>
                </a:lnTo>
                <a:lnTo>
                  <a:pt x="15" y="27"/>
                </a:lnTo>
                <a:lnTo>
                  <a:pt x="10" y="26"/>
                </a:lnTo>
                <a:lnTo>
                  <a:pt x="8" y="20"/>
                </a:lnTo>
                <a:lnTo>
                  <a:pt x="2" y="20"/>
                </a:lnTo>
                <a:lnTo>
                  <a:pt x="0" y="27"/>
                </a:lnTo>
                <a:lnTo>
                  <a:pt x="0" y="34"/>
                </a:lnTo>
                <a:lnTo>
                  <a:pt x="3" y="43"/>
                </a:lnTo>
                <a:lnTo>
                  <a:pt x="7" y="51"/>
                </a:lnTo>
                <a:lnTo>
                  <a:pt x="8" y="56"/>
                </a:lnTo>
                <a:lnTo>
                  <a:pt x="8" y="61"/>
                </a:lnTo>
                <a:lnTo>
                  <a:pt x="63" y="61"/>
                </a:lnTo>
                <a:lnTo>
                  <a:pt x="61" y="55"/>
                </a:lnTo>
                <a:lnTo>
                  <a:pt x="60" y="48"/>
                </a:lnTo>
                <a:lnTo>
                  <a:pt x="54" y="44"/>
                </a:lnTo>
                <a:lnTo>
                  <a:pt x="49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4" name="Freeform 106">
            <a:extLst>
              <a:ext uri="{FF2B5EF4-FFF2-40B4-BE49-F238E27FC236}">
                <a16:creationId xmlns:a16="http://schemas.microsoft.com/office/drawing/2014/main" id="{916DC9C2-3E92-45F9-A16E-8B63307A3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694" y="2662171"/>
            <a:ext cx="6988" cy="8245"/>
          </a:xfrm>
          <a:custGeom>
            <a:avLst/>
            <a:gdLst>
              <a:gd name="T0" fmla="*/ 2615 w 17"/>
              <a:gd name="T1" fmla="*/ 0 h 23"/>
              <a:gd name="T2" fmla="*/ 2615 w 17"/>
              <a:gd name="T3" fmla="*/ 0 h 23"/>
              <a:gd name="T4" fmla="*/ 747 w 17"/>
              <a:gd name="T5" fmla="*/ 3106 h 23"/>
              <a:gd name="T6" fmla="*/ 0 w 17"/>
              <a:gd name="T7" fmla="*/ 4831 h 23"/>
              <a:gd name="T8" fmla="*/ 0 w 17"/>
              <a:gd name="T9" fmla="*/ 6902 h 23"/>
              <a:gd name="T10" fmla="*/ 0 w 17"/>
              <a:gd name="T11" fmla="*/ 6902 h 23"/>
              <a:gd name="T12" fmla="*/ 1868 w 17"/>
              <a:gd name="T13" fmla="*/ 7592 h 23"/>
              <a:gd name="T14" fmla="*/ 4109 w 17"/>
              <a:gd name="T15" fmla="*/ 7592 h 23"/>
              <a:gd name="T16" fmla="*/ 5229 w 17"/>
              <a:gd name="T17" fmla="*/ 6557 h 23"/>
              <a:gd name="T18" fmla="*/ 5976 w 17"/>
              <a:gd name="T19" fmla="*/ 4831 h 23"/>
              <a:gd name="T20" fmla="*/ 5976 w 17"/>
              <a:gd name="T21" fmla="*/ 3106 h 23"/>
              <a:gd name="T22" fmla="*/ 5229 w 17"/>
              <a:gd name="T23" fmla="*/ 1035 h 23"/>
              <a:gd name="T24" fmla="*/ 4109 w 17"/>
              <a:gd name="T25" fmla="*/ 0 h 23"/>
              <a:gd name="T26" fmla="*/ 2615 w 17"/>
              <a:gd name="T27" fmla="*/ 0 h 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" h="23">
                <a:moveTo>
                  <a:pt x="7" y="0"/>
                </a:moveTo>
                <a:lnTo>
                  <a:pt x="7" y="0"/>
                </a:lnTo>
                <a:lnTo>
                  <a:pt x="2" y="9"/>
                </a:lnTo>
                <a:lnTo>
                  <a:pt x="0" y="14"/>
                </a:lnTo>
                <a:lnTo>
                  <a:pt x="0" y="20"/>
                </a:lnTo>
                <a:lnTo>
                  <a:pt x="5" y="22"/>
                </a:lnTo>
                <a:lnTo>
                  <a:pt x="11" y="22"/>
                </a:lnTo>
                <a:lnTo>
                  <a:pt x="14" y="19"/>
                </a:lnTo>
                <a:lnTo>
                  <a:pt x="16" y="14"/>
                </a:lnTo>
                <a:lnTo>
                  <a:pt x="16" y="9"/>
                </a:lnTo>
                <a:lnTo>
                  <a:pt x="14" y="3"/>
                </a:lnTo>
                <a:lnTo>
                  <a:pt x="11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6" name="Freeform 107">
            <a:extLst>
              <a:ext uri="{FF2B5EF4-FFF2-40B4-BE49-F238E27FC236}">
                <a16:creationId xmlns:a16="http://schemas.microsoft.com/office/drawing/2014/main" id="{A45F4805-9851-440E-87FF-CF9D0505D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4847" y="2611048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58" name="Freeform 108">
            <a:extLst>
              <a:ext uri="{FF2B5EF4-FFF2-40B4-BE49-F238E27FC236}">
                <a16:creationId xmlns:a16="http://schemas.microsoft.com/office/drawing/2014/main" id="{F982F60A-80D3-4FEC-96C5-99D825AF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483" y="2553333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60" name="Freeform 109">
            <a:extLst>
              <a:ext uri="{FF2B5EF4-FFF2-40B4-BE49-F238E27FC236}">
                <a16:creationId xmlns:a16="http://schemas.microsoft.com/office/drawing/2014/main" id="{95B70A01-4807-406A-9AEC-8A468D5F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374" y="2556631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1984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1984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5" y="5"/>
                </a:lnTo>
                <a:lnTo>
                  <a:pt x="7" y="4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62" name="Freeform 110">
            <a:extLst>
              <a:ext uri="{FF2B5EF4-FFF2-40B4-BE49-F238E27FC236}">
                <a16:creationId xmlns:a16="http://schemas.microsoft.com/office/drawing/2014/main" id="{B28D5B92-B12C-4EF6-BB0D-2A3F65D2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582" y="2602804"/>
            <a:ext cx="1749" cy="1649"/>
          </a:xfrm>
          <a:custGeom>
            <a:avLst/>
            <a:gdLst>
              <a:gd name="T0" fmla="*/ 0 w 4"/>
              <a:gd name="T1" fmla="*/ 1323 h 6"/>
              <a:gd name="T2" fmla="*/ 0 w 4"/>
              <a:gd name="T3" fmla="*/ 1323 h 6"/>
              <a:gd name="T4" fmla="*/ 1191 w 4"/>
              <a:gd name="T5" fmla="*/ 265 h 6"/>
              <a:gd name="T6" fmla="*/ 1191 w 4"/>
              <a:gd name="T7" fmla="*/ 0 h 6"/>
              <a:gd name="T8" fmla="*/ 397 w 4"/>
              <a:gd name="T9" fmla="*/ 265 h 6"/>
              <a:gd name="T10" fmla="*/ 0 w 4"/>
              <a:gd name="T11" fmla="*/ 794 h 6"/>
              <a:gd name="T12" fmla="*/ 0 w 4"/>
              <a:gd name="T13" fmla="*/ 1323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6">
                <a:moveTo>
                  <a:pt x="0" y="5"/>
                </a:moveTo>
                <a:lnTo>
                  <a:pt x="0" y="5"/>
                </a:lnTo>
                <a:lnTo>
                  <a:pt x="3" y="1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64" name="Freeform 111">
            <a:extLst>
              <a:ext uri="{FF2B5EF4-FFF2-40B4-BE49-F238E27FC236}">
                <a16:creationId xmlns:a16="http://schemas.microsoft.com/office/drawing/2014/main" id="{DA3358E2-1AB5-4066-BCDE-8B61AA743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799" y="2587962"/>
            <a:ext cx="10482" cy="8246"/>
          </a:xfrm>
          <a:custGeom>
            <a:avLst/>
            <a:gdLst>
              <a:gd name="T0" fmla="*/ 0 w 28"/>
              <a:gd name="T1" fmla="*/ 4536 h 21"/>
              <a:gd name="T2" fmla="*/ 0 w 28"/>
              <a:gd name="T3" fmla="*/ 4536 h 21"/>
              <a:gd name="T4" fmla="*/ 1701 w 28"/>
              <a:gd name="T5" fmla="*/ 5670 h 21"/>
              <a:gd name="T6" fmla="*/ 5103 w 28"/>
              <a:gd name="T7" fmla="*/ 6804 h 21"/>
              <a:gd name="T8" fmla="*/ 6123 w 28"/>
              <a:gd name="T9" fmla="*/ 7560 h 21"/>
              <a:gd name="T10" fmla="*/ 8164 w 28"/>
              <a:gd name="T11" fmla="*/ 6804 h 21"/>
              <a:gd name="T12" fmla="*/ 8504 w 28"/>
              <a:gd name="T13" fmla="*/ 6426 h 21"/>
              <a:gd name="T14" fmla="*/ 9185 w 28"/>
              <a:gd name="T15" fmla="*/ 4536 h 21"/>
              <a:gd name="T16" fmla="*/ 9185 w 28"/>
              <a:gd name="T17" fmla="*/ 4536 h 21"/>
              <a:gd name="T18" fmla="*/ 6123 w 28"/>
              <a:gd name="T19" fmla="*/ 2646 h 21"/>
              <a:gd name="T20" fmla="*/ 4082 w 28"/>
              <a:gd name="T21" fmla="*/ 378 h 21"/>
              <a:gd name="T22" fmla="*/ 2721 w 28"/>
              <a:gd name="T23" fmla="*/ 0 h 21"/>
              <a:gd name="T24" fmla="*/ 1701 w 28"/>
              <a:gd name="T25" fmla="*/ 378 h 21"/>
              <a:gd name="T26" fmla="*/ 340 w 28"/>
              <a:gd name="T27" fmla="*/ 1890 h 21"/>
              <a:gd name="T28" fmla="*/ 0 w 28"/>
              <a:gd name="T29" fmla="*/ 4536 h 2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8" h="21">
                <a:moveTo>
                  <a:pt x="0" y="12"/>
                </a:moveTo>
                <a:lnTo>
                  <a:pt x="0" y="12"/>
                </a:lnTo>
                <a:lnTo>
                  <a:pt x="5" y="15"/>
                </a:lnTo>
                <a:lnTo>
                  <a:pt x="15" y="18"/>
                </a:lnTo>
                <a:lnTo>
                  <a:pt x="18" y="20"/>
                </a:lnTo>
                <a:lnTo>
                  <a:pt x="24" y="18"/>
                </a:lnTo>
                <a:lnTo>
                  <a:pt x="25" y="17"/>
                </a:lnTo>
                <a:lnTo>
                  <a:pt x="27" y="12"/>
                </a:lnTo>
                <a:lnTo>
                  <a:pt x="18" y="7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lnTo>
                  <a:pt x="1" y="5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66" name="Freeform 112">
            <a:extLst>
              <a:ext uri="{FF2B5EF4-FFF2-40B4-BE49-F238E27FC236}">
                <a16:creationId xmlns:a16="http://schemas.microsoft.com/office/drawing/2014/main" id="{F28BB9D4-837D-4FF8-84CC-F7F078964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170" y="2553333"/>
            <a:ext cx="19216" cy="11543"/>
          </a:xfrm>
          <a:custGeom>
            <a:avLst/>
            <a:gdLst>
              <a:gd name="T0" fmla="*/ 0 w 49"/>
              <a:gd name="T1" fmla="*/ 10729 h 29"/>
              <a:gd name="T2" fmla="*/ 0 w 49"/>
              <a:gd name="T3" fmla="*/ 10729 h 29"/>
              <a:gd name="T4" fmla="*/ 6058 w 49"/>
              <a:gd name="T5" fmla="*/ 10729 h 29"/>
              <a:gd name="T6" fmla="*/ 9266 w 49"/>
              <a:gd name="T7" fmla="*/ 10729 h 29"/>
              <a:gd name="T8" fmla="*/ 11404 w 49"/>
              <a:gd name="T9" fmla="*/ 9962 h 29"/>
              <a:gd name="T10" fmla="*/ 13186 w 49"/>
              <a:gd name="T11" fmla="*/ 8430 h 29"/>
              <a:gd name="T12" fmla="*/ 14611 w 49"/>
              <a:gd name="T13" fmla="*/ 7280 h 29"/>
              <a:gd name="T14" fmla="*/ 15680 w 49"/>
              <a:gd name="T15" fmla="*/ 5364 h 29"/>
              <a:gd name="T16" fmla="*/ 17106 w 49"/>
              <a:gd name="T17" fmla="*/ 2682 h 29"/>
              <a:gd name="T18" fmla="*/ 17106 w 49"/>
              <a:gd name="T19" fmla="*/ 2682 h 29"/>
              <a:gd name="T20" fmla="*/ 13898 w 49"/>
              <a:gd name="T21" fmla="*/ 2682 h 29"/>
              <a:gd name="T22" fmla="*/ 11404 w 49"/>
              <a:gd name="T23" fmla="*/ 1916 h 29"/>
              <a:gd name="T24" fmla="*/ 9266 w 49"/>
              <a:gd name="T25" fmla="*/ 1533 h 29"/>
              <a:gd name="T26" fmla="*/ 7127 w 49"/>
              <a:gd name="T27" fmla="*/ 0 h 29"/>
              <a:gd name="T28" fmla="*/ 7127 w 49"/>
              <a:gd name="T29" fmla="*/ 0 h 29"/>
              <a:gd name="T30" fmla="*/ 7127 w 49"/>
              <a:gd name="T31" fmla="*/ 2682 h 29"/>
              <a:gd name="T32" fmla="*/ 7127 w 49"/>
              <a:gd name="T33" fmla="*/ 4598 h 29"/>
              <a:gd name="T34" fmla="*/ 6058 w 49"/>
              <a:gd name="T35" fmla="*/ 6131 h 29"/>
              <a:gd name="T36" fmla="*/ 4989 w 49"/>
              <a:gd name="T37" fmla="*/ 6514 h 29"/>
              <a:gd name="T38" fmla="*/ 1782 w 49"/>
              <a:gd name="T39" fmla="*/ 8047 h 29"/>
              <a:gd name="T40" fmla="*/ 713 w 49"/>
              <a:gd name="T41" fmla="*/ 9196 h 29"/>
              <a:gd name="T42" fmla="*/ 0 w 49"/>
              <a:gd name="T43" fmla="*/ 10729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29">
                <a:moveTo>
                  <a:pt x="0" y="28"/>
                </a:moveTo>
                <a:lnTo>
                  <a:pt x="0" y="28"/>
                </a:lnTo>
                <a:lnTo>
                  <a:pt x="17" y="28"/>
                </a:lnTo>
                <a:lnTo>
                  <a:pt x="26" y="28"/>
                </a:lnTo>
                <a:lnTo>
                  <a:pt x="32" y="26"/>
                </a:lnTo>
                <a:lnTo>
                  <a:pt x="37" y="22"/>
                </a:lnTo>
                <a:lnTo>
                  <a:pt x="41" y="19"/>
                </a:lnTo>
                <a:lnTo>
                  <a:pt x="44" y="14"/>
                </a:lnTo>
                <a:lnTo>
                  <a:pt x="48" y="7"/>
                </a:lnTo>
                <a:lnTo>
                  <a:pt x="39" y="7"/>
                </a:lnTo>
                <a:lnTo>
                  <a:pt x="32" y="5"/>
                </a:lnTo>
                <a:lnTo>
                  <a:pt x="26" y="4"/>
                </a:lnTo>
                <a:lnTo>
                  <a:pt x="20" y="0"/>
                </a:lnTo>
                <a:lnTo>
                  <a:pt x="20" y="7"/>
                </a:lnTo>
                <a:lnTo>
                  <a:pt x="20" y="12"/>
                </a:lnTo>
                <a:lnTo>
                  <a:pt x="17" y="16"/>
                </a:lnTo>
                <a:lnTo>
                  <a:pt x="14" y="17"/>
                </a:lnTo>
                <a:lnTo>
                  <a:pt x="5" y="21"/>
                </a:lnTo>
                <a:lnTo>
                  <a:pt x="2" y="24"/>
                </a:lnTo>
                <a:lnTo>
                  <a:pt x="0" y="28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68" name="Freeform 113">
            <a:extLst>
              <a:ext uri="{FF2B5EF4-FFF2-40B4-BE49-F238E27FC236}">
                <a16:creationId xmlns:a16="http://schemas.microsoft.com/office/drawing/2014/main" id="{46DD7E3A-752A-4B07-B991-3D74BD92F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874" y="2667117"/>
            <a:ext cx="34939" cy="28035"/>
          </a:xfrm>
          <a:custGeom>
            <a:avLst/>
            <a:gdLst>
              <a:gd name="T0" fmla="*/ 4939 w 90"/>
              <a:gd name="T1" fmla="*/ 26618 h 73"/>
              <a:gd name="T2" fmla="*/ 4939 w 90"/>
              <a:gd name="T3" fmla="*/ 26618 h 73"/>
              <a:gd name="T4" fmla="*/ 6703 w 90"/>
              <a:gd name="T5" fmla="*/ 26618 h 73"/>
              <a:gd name="T6" fmla="*/ 7761 w 90"/>
              <a:gd name="T7" fmla="*/ 25879 h 73"/>
              <a:gd name="T8" fmla="*/ 8467 w 90"/>
              <a:gd name="T9" fmla="*/ 24770 h 73"/>
              <a:gd name="T10" fmla="*/ 8819 w 90"/>
              <a:gd name="T11" fmla="*/ 23291 h 73"/>
              <a:gd name="T12" fmla="*/ 9525 w 90"/>
              <a:gd name="T13" fmla="*/ 20333 h 73"/>
              <a:gd name="T14" fmla="*/ 10936 w 90"/>
              <a:gd name="T15" fmla="*/ 19594 h 73"/>
              <a:gd name="T16" fmla="*/ 11994 w 90"/>
              <a:gd name="T17" fmla="*/ 18855 h 73"/>
              <a:gd name="T18" fmla="*/ 11994 w 90"/>
              <a:gd name="T19" fmla="*/ 18855 h 73"/>
              <a:gd name="T20" fmla="*/ 14464 w 90"/>
              <a:gd name="T21" fmla="*/ 17746 h 73"/>
              <a:gd name="T22" fmla="*/ 16228 w 90"/>
              <a:gd name="T23" fmla="*/ 15897 h 73"/>
              <a:gd name="T24" fmla="*/ 16933 w 90"/>
              <a:gd name="T25" fmla="*/ 12570 h 73"/>
              <a:gd name="T26" fmla="*/ 16933 w 90"/>
              <a:gd name="T27" fmla="*/ 8873 h 73"/>
              <a:gd name="T28" fmla="*/ 16933 w 90"/>
              <a:gd name="T29" fmla="*/ 8873 h 73"/>
              <a:gd name="T30" fmla="*/ 28928 w 90"/>
              <a:gd name="T31" fmla="*/ 8873 h 73"/>
              <a:gd name="T32" fmla="*/ 28928 w 90"/>
              <a:gd name="T33" fmla="*/ 8873 h 73"/>
              <a:gd name="T34" fmla="*/ 28928 w 90"/>
              <a:gd name="T35" fmla="*/ 6285 h 73"/>
              <a:gd name="T36" fmla="*/ 29281 w 90"/>
              <a:gd name="T37" fmla="*/ 5176 h 73"/>
              <a:gd name="T38" fmla="*/ 30692 w 90"/>
              <a:gd name="T39" fmla="*/ 3327 h 73"/>
              <a:gd name="T40" fmla="*/ 31397 w 90"/>
              <a:gd name="T41" fmla="*/ 1109 h 73"/>
              <a:gd name="T42" fmla="*/ 31397 w 90"/>
              <a:gd name="T43" fmla="*/ 1109 h 73"/>
              <a:gd name="T44" fmla="*/ 30692 w 90"/>
              <a:gd name="T45" fmla="*/ 0 h 73"/>
              <a:gd name="T46" fmla="*/ 29281 w 90"/>
              <a:gd name="T47" fmla="*/ 0 h 73"/>
              <a:gd name="T48" fmla="*/ 28222 w 90"/>
              <a:gd name="T49" fmla="*/ 739 h 73"/>
              <a:gd name="T50" fmla="*/ 26458 w 90"/>
              <a:gd name="T51" fmla="*/ 1109 h 73"/>
              <a:gd name="T52" fmla="*/ 26458 w 90"/>
              <a:gd name="T53" fmla="*/ 1109 h 73"/>
              <a:gd name="T54" fmla="*/ 19050 w 90"/>
              <a:gd name="T55" fmla="*/ 1109 h 73"/>
              <a:gd name="T56" fmla="*/ 19050 w 90"/>
              <a:gd name="T57" fmla="*/ 1109 h 73"/>
              <a:gd name="T58" fmla="*/ 16228 w 90"/>
              <a:gd name="T59" fmla="*/ 2588 h 73"/>
              <a:gd name="T60" fmla="*/ 13758 w 90"/>
              <a:gd name="T61" fmla="*/ 4436 h 73"/>
              <a:gd name="T62" fmla="*/ 10936 w 90"/>
              <a:gd name="T63" fmla="*/ 5545 h 73"/>
              <a:gd name="T64" fmla="*/ 8819 w 90"/>
              <a:gd name="T65" fmla="*/ 6285 h 73"/>
              <a:gd name="T66" fmla="*/ 7056 w 90"/>
              <a:gd name="T67" fmla="*/ 6285 h 73"/>
              <a:gd name="T68" fmla="*/ 7056 w 90"/>
              <a:gd name="T69" fmla="*/ 6285 h 73"/>
              <a:gd name="T70" fmla="*/ 7056 w 90"/>
              <a:gd name="T71" fmla="*/ 14049 h 73"/>
              <a:gd name="T72" fmla="*/ 7056 w 90"/>
              <a:gd name="T73" fmla="*/ 14049 h 73"/>
              <a:gd name="T74" fmla="*/ 7056 w 90"/>
              <a:gd name="T75" fmla="*/ 15897 h 73"/>
              <a:gd name="T76" fmla="*/ 6703 w 90"/>
              <a:gd name="T77" fmla="*/ 17006 h 73"/>
              <a:gd name="T78" fmla="*/ 5997 w 90"/>
              <a:gd name="T79" fmla="*/ 18485 h 73"/>
              <a:gd name="T80" fmla="*/ 4939 w 90"/>
              <a:gd name="T81" fmla="*/ 18855 h 73"/>
              <a:gd name="T82" fmla="*/ 4939 w 90"/>
              <a:gd name="T83" fmla="*/ 18855 h 73"/>
              <a:gd name="T84" fmla="*/ 0 w 90"/>
              <a:gd name="T85" fmla="*/ 18855 h 73"/>
              <a:gd name="T86" fmla="*/ 0 w 90"/>
              <a:gd name="T87" fmla="*/ 18855 h 73"/>
              <a:gd name="T88" fmla="*/ 0 w 90"/>
              <a:gd name="T89" fmla="*/ 22182 h 73"/>
              <a:gd name="T90" fmla="*/ 1058 w 90"/>
              <a:gd name="T91" fmla="*/ 24030 h 73"/>
              <a:gd name="T92" fmla="*/ 2822 w 90"/>
              <a:gd name="T93" fmla="*/ 25140 h 73"/>
              <a:gd name="T94" fmla="*/ 4939 w 90"/>
              <a:gd name="T95" fmla="*/ 26618 h 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0" h="73">
                <a:moveTo>
                  <a:pt x="14" y="72"/>
                </a:moveTo>
                <a:lnTo>
                  <a:pt x="14" y="72"/>
                </a:lnTo>
                <a:lnTo>
                  <a:pt x="19" y="72"/>
                </a:lnTo>
                <a:lnTo>
                  <a:pt x="22" y="70"/>
                </a:lnTo>
                <a:lnTo>
                  <a:pt x="24" y="67"/>
                </a:lnTo>
                <a:lnTo>
                  <a:pt x="25" y="63"/>
                </a:lnTo>
                <a:lnTo>
                  <a:pt x="27" y="55"/>
                </a:lnTo>
                <a:lnTo>
                  <a:pt x="31" y="53"/>
                </a:lnTo>
                <a:lnTo>
                  <a:pt x="34" y="51"/>
                </a:lnTo>
                <a:lnTo>
                  <a:pt x="41" y="48"/>
                </a:lnTo>
                <a:lnTo>
                  <a:pt x="46" y="43"/>
                </a:lnTo>
                <a:lnTo>
                  <a:pt x="48" y="34"/>
                </a:lnTo>
                <a:lnTo>
                  <a:pt x="48" y="24"/>
                </a:lnTo>
                <a:lnTo>
                  <a:pt x="82" y="24"/>
                </a:lnTo>
                <a:lnTo>
                  <a:pt x="82" y="17"/>
                </a:lnTo>
                <a:lnTo>
                  <a:pt x="83" y="14"/>
                </a:lnTo>
                <a:lnTo>
                  <a:pt x="87" y="9"/>
                </a:lnTo>
                <a:lnTo>
                  <a:pt x="89" y="3"/>
                </a:lnTo>
                <a:lnTo>
                  <a:pt x="87" y="0"/>
                </a:lnTo>
                <a:lnTo>
                  <a:pt x="83" y="0"/>
                </a:lnTo>
                <a:lnTo>
                  <a:pt x="80" y="2"/>
                </a:lnTo>
                <a:lnTo>
                  <a:pt x="75" y="3"/>
                </a:lnTo>
                <a:lnTo>
                  <a:pt x="54" y="3"/>
                </a:lnTo>
                <a:lnTo>
                  <a:pt x="46" y="7"/>
                </a:lnTo>
                <a:lnTo>
                  <a:pt x="39" y="12"/>
                </a:lnTo>
                <a:lnTo>
                  <a:pt x="31" y="15"/>
                </a:lnTo>
                <a:lnTo>
                  <a:pt x="25" y="17"/>
                </a:lnTo>
                <a:lnTo>
                  <a:pt x="20" y="17"/>
                </a:lnTo>
                <a:lnTo>
                  <a:pt x="20" y="38"/>
                </a:lnTo>
                <a:lnTo>
                  <a:pt x="20" y="43"/>
                </a:lnTo>
                <a:lnTo>
                  <a:pt x="19" y="46"/>
                </a:lnTo>
                <a:lnTo>
                  <a:pt x="17" y="50"/>
                </a:lnTo>
                <a:lnTo>
                  <a:pt x="14" y="51"/>
                </a:lnTo>
                <a:lnTo>
                  <a:pt x="0" y="51"/>
                </a:lnTo>
                <a:lnTo>
                  <a:pt x="0" y="60"/>
                </a:lnTo>
                <a:lnTo>
                  <a:pt x="3" y="65"/>
                </a:lnTo>
                <a:lnTo>
                  <a:pt x="8" y="68"/>
                </a:lnTo>
                <a:lnTo>
                  <a:pt x="14" y="7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70" name="Freeform 114">
            <a:extLst>
              <a:ext uri="{FF2B5EF4-FFF2-40B4-BE49-F238E27FC236}">
                <a16:creationId xmlns:a16="http://schemas.microsoft.com/office/drawing/2014/main" id="{711A6FE3-9648-4A92-9F71-F49589C6A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341" y="2606103"/>
            <a:ext cx="5240" cy="1649"/>
          </a:xfrm>
          <a:custGeom>
            <a:avLst/>
            <a:gdLst>
              <a:gd name="T0" fmla="*/ 4445 w 15"/>
              <a:gd name="T1" fmla="*/ 0 h 6"/>
              <a:gd name="T2" fmla="*/ 4445 w 15"/>
              <a:gd name="T3" fmla="*/ 0 h 6"/>
              <a:gd name="T4" fmla="*/ 0 w 15"/>
              <a:gd name="T5" fmla="*/ 0 h 6"/>
              <a:gd name="T6" fmla="*/ 0 w 15"/>
              <a:gd name="T7" fmla="*/ 0 h 6"/>
              <a:gd name="T8" fmla="*/ 635 w 15"/>
              <a:gd name="T9" fmla="*/ 794 h 6"/>
              <a:gd name="T10" fmla="*/ 1270 w 15"/>
              <a:gd name="T11" fmla="*/ 1323 h 6"/>
              <a:gd name="T12" fmla="*/ 2222 w 15"/>
              <a:gd name="T13" fmla="*/ 1323 h 6"/>
              <a:gd name="T14" fmla="*/ 3810 w 15"/>
              <a:gd name="T15" fmla="*/ 794 h 6"/>
              <a:gd name="T16" fmla="*/ 4445 w 15"/>
              <a:gd name="T17" fmla="*/ 265 h 6"/>
              <a:gd name="T18" fmla="*/ 4445 w 15"/>
              <a:gd name="T19" fmla="*/ 0 h 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6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2" y="3"/>
                </a:lnTo>
                <a:lnTo>
                  <a:pt x="4" y="5"/>
                </a:lnTo>
                <a:lnTo>
                  <a:pt x="7" y="5"/>
                </a:lnTo>
                <a:lnTo>
                  <a:pt x="12" y="3"/>
                </a:lnTo>
                <a:lnTo>
                  <a:pt x="14" y="1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72" name="Freeform 115">
            <a:extLst>
              <a:ext uri="{FF2B5EF4-FFF2-40B4-BE49-F238E27FC236}">
                <a16:creationId xmlns:a16="http://schemas.microsoft.com/office/drawing/2014/main" id="{6B2F974A-F0DA-45ED-B516-58679FAE3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7922" y="2701748"/>
            <a:ext cx="1749" cy="1649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058 h 6"/>
              <a:gd name="T6" fmla="*/ 0 w 5"/>
              <a:gd name="T7" fmla="*/ 1323 h 6"/>
              <a:gd name="T8" fmla="*/ 635 w 5"/>
              <a:gd name="T9" fmla="*/ 1058 h 6"/>
              <a:gd name="T10" fmla="*/ 1270 w 5"/>
              <a:gd name="T11" fmla="*/ 1058 h 6"/>
              <a:gd name="T12" fmla="*/ 1270 w 5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4"/>
                </a:lnTo>
                <a:lnTo>
                  <a:pt x="0" y="5"/>
                </a:lnTo>
                <a:lnTo>
                  <a:pt x="2" y="4"/>
                </a:lnTo>
                <a:lnTo>
                  <a:pt x="4" y="4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74" name="Freeform 116">
            <a:extLst>
              <a:ext uri="{FF2B5EF4-FFF2-40B4-BE49-F238E27FC236}">
                <a16:creationId xmlns:a16="http://schemas.microsoft.com/office/drawing/2014/main" id="{010C1984-B0D4-4E70-BA2B-76D77069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220" y="2566525"/>
            <a:ext cx="3495" cy="1649"/>
          </a:xfrm>
          <a:custGeom>
            <a:avLst/>
            <a:gdLst>
              <a:gd name="T0" fmla="*/ 2721 w 7"/>
              <a:gd name="T1" fmla="*/ 1190 h 4"/>
              <a:gd name="T2" fmla="*/ 2721 w 7"/>
              <a:gd name="T3" fmla="*/ 1190 h 4"/>
              <a:gd name="T4" fmla="*/ 907 w 7"/>
              <a:gd name="T5" fmla="*/ 0 h 4"/>
              <a:gd name="T6" fmla="*/ 0 w 7"/>
              <a:gd name="T7" fmla="*/ 0 h 4"/>
              <a:gd name="T8" fmla="*/ 907 w 7"/>
              <a:gd name="T9" fmla="*/ 794 h 4"/>
              <a:gd name="T10" fmla="*/ 907 w 7"/>
              <a:gd name="T11" fmla="*/ 1190 h 4"/>
              <a:gd name="T12" fmla="*/ 2721 w 7"/>
              <a:gd name="T13" fmla="*/ 119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" h="4">
                <a:moveTo>
                  <a:pt x="6" y="3"/>
                </a:moveTo>
                <a:lnTo>
                  <a:pt x="6" y="3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  <a:lnTo>
                  <a:pt x="2" y="3"/>
                </a:lnTo>
                <a:lnTo>
                  <a:pt x="6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76" name="Freeform 117">
            <a:extLst>
              <a:ext uri="{FF2B5EF4-FFF2-40B4-BE49-F238E27FC236}">
                <a16:creationId xmlns:a16="http://schemas.microsoft.com/office/drawing/2014/main" id="{202F600A-437A-41EA-A71D-3CC9E6D32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37" y="2574770"/>
            <a:ext cx="8734" cy="9894"/>
          </a:xfrm>
          <a:custGeom>
            <a:avLst/>
            <a:gdLst>
              <a:gd name="T0" fmla="*/ 0 w 22"/>
              <a:gd name="T1" fmla="*/ 0 h 28"/>
              <a:gd name="T2" fmla="*/ 0 w 22"/>
              <a:gd name="T3" fmla="*/ 0 h 28"/>
              <a:gd name="T4" fmla="*/ 0 w 22"/>
              <a:gd name="T5" fmla="*/ 5783 h 28"/>
              <a:gd name="T6" fmla="*/ 722 w 22"/>
              <a:gd name="T7" fmla="*/ 8164 h 28"/>
              <a:gd name="T8" fmla="*/ 1443 w 22"/>
              <a:gd name="T9" fmla="*/ 8504 h 28"/>
              <a:gd name="T10" fmla="*/ 2525 w 22"/>
              <a:gd name="T11" fmla="*/ 9185 h 28"/>
              <a:gd name="T12" fmla="*/ 2525 w 22"/>
              <a:gd name="T13" fmla="*/ 9185 h 28"/>
              <a:gd name="T14" fmla="*/ 3247 w 22"/>
              <a:gd name="T15" fmla="*/ 8164 h 28"/>
              <a:gd name="T16" fmla="*/ 4329 w 22"/>
              <a:gd name="T17" fmla="*/ 7484 h 28"/>
              <a:gd name="T18" fmla="*/ 5772 w 22"/>
              <a:gd name="T19" fmla="*/ 6804 h 28"/>
              <a:gd name="T20" fmla="*/ 7576 w 22"/>
              <a:gd name="T21" fmla="*/ 6804 h 28"/>
              <a:gd name="T22" fmla="*/ 7576 w 22"/>
              <a:gd name="T23" fmla="*/ 6804 h 28"/>
              <a:gd name="T24" fmla="*/ 7576 w 22"/>
              <a:gd name="T25" fmla="*/ 5103 h 28"/>
              <a:gd name="T26" fmla="*/ 7576 w 22"/>
              <a:gd name="T27" fmla="*/ 3402 h 28"/>
              <a:gd name="T28" fmla="*/ 6133 w 22"/>
              <a:gd name="T29" fmla="*/ 2721 h 28"/>
              <a:gd name="T30" fmla="*/ 5051 w 22"/>
              <a:gd name="T31" fmla="*/ 2381 h 28"/>
              <a:gd name="T32" fmla="*/ 2525 w 22"/>
              <a:gd name="T33" fmla="*/ 1021 h 28"/>
              <a:gd name="T34" fmla="*/ 1443 w 22"/>
              <a:gd name="T35" fmla="*/ 680 h 28"/>
              <a:gd name="T36" fmla="*/ 0 w 22"/>
              <a:gd name="T37" fmla="*/ 0 h 2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2" h="28">
                <a:moveTo>
                  <a:pt x="0" y="0"/>
                </a:moveTo>
                <a:lnTo>
                  <a:pt x="0" y="0"/>
                </a:lnTo>
                <a:lnTo>
                  <a:pt x="0" y="17"/>
                </a:lnTo>
                <a:lnTo>
                  <a:pt x="2" y="24"/>
                </a:lnTo>
                <a:lnTo>
                  <a:pt x="4" y="25"/>
                </a:lnTo>
                <a:lnTo>
                  <a:pt x="7" y="27"/>
                </a:lnTo>
                <a:lnTo>
                  <a:pt x="9" y="24"/>
                </a:lnTo>
                <a:lnTo>
                  <a:pt x="12" y="22"/>
                </a:lnTo>
                <a:lnTo>
                  <a:pt x="16" y="20"/>
                </a:lnTo>
                <a:lnTo>
                  <a:pt x="21" y="20"/>
                </a:lnTo>
                <a:lnTo>
                  <a:pt x="21" y="15"/>
                </a:lnTo>
                <a:lnTo>
                  <a:pt x="21" y="10"/>
                </a:lnTo>
                <a:lnTo>
                  <a:pt x="17" y="8"/>
                </a:lnTo>
                <a:lnTo>
                  <a:pt x="14" y="7"/>
                </a:lnTo>
                <a:lnTo>
                  <a:pt x="7" y="3"/>
                </a:lnTo>
                <a:lnTo>
                  <a:pt x="4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78" name="Freeform 118">
            <a:extLst>
              <a:ext uri="{FF2B5EF4-FFF2-40B4-BE49-F238E27FC236}">
                <a16:creationId xmlns:a16="http://schemas.microsoft.com/office/drawing/2014/main" id="{40A5B069-66DA-44C0-87B7-D07A4872C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714" y="2566525"/>
            <a:ext cx="13976" cy="8245"/>
          </a:xfrm>
          <a:custGeom>
            <a:avLst/>
            <a:gdLst>
              <a:gd name="T0" fmla="*/ 0 w 35"/>
              <a:gd name="T1" fmla="*/ 0 h 22"/>
              <a:gd name="T2" fmla="*/ 0 w 35"/>
              <a:gd name="T3" fmla="*/ 0 h 22"/>
              <a:gd name="T4" fmla="*/ 0 w 35"/>
              <a:gd name="T5" fmla="*/ 2525 h 22"/>
              <a:gd name="T6" fmla="*/ 1089 w 35"/>
              <a:gd name="T7" fmla="*/ 3969 h 22"/>
              <a:gd name="T8" fmla="*/ 2177 w 35"/>
              <a:gd name="T9" fmla="*/ 5051 h 22"/>
              <a:gd name="T10" fmla="*/ 4717 w 35"/>
              <a:gd name="T11" fmla="*/ 5051 h 22"/>
              <a:gd name="T12" fmla="*/ 4717 w 35"/>
              <a:gd name="T13" fmla="*/ 5051 h 22"/>
              <a:gd name="T14" fmla="*/ 4717 w 35"/>
              <a:gd name="T15" fmla="*/ 6133 h 22"/>
              <a:gd name="T16" fmla="*/ 5443 w 35"/>
              <a:gd name="T17" fmla="*/ 6855 h 22"/>
              <a:gd name="T18" fmla="*/ 7257 w 35"/>
              <a:gd name="T19" fmla="*/ 7576 h 22"/>
              <a:gd name="T20" fmla="*/ 12337 w 35"/>
              <a:gd name="T21" fmla="*/ 7576 h 22"/>
              <a:gd name="T22" fmla="*/ 12337 w 35"/>
              <a:gd name="T23" fmla="*/ 7576 h 22"/>
              <a:gd name="T24" fmla="*/ 12337 w 35"/>
              <a:gd name="T25" fmla="*/ 5051 h 22"/>
              <a:gd name="T26" fmla="*/ 11611 w 35"/>
              <a:gd name="T27" fmla="*/ 3247 h 22"/>
              <a:gd name="T28" fmla="*/ 10523 w 35"/>
              <a:gd name="T29" fmla="*/ 2165 h 22"/>
              <a:gd name="T30" fmla="*/ 9071 w 35"/>
              <a:gd name="T31" fmla="*/ 722 h 22"/>
              <a:gd name="T32" fmla="*/ 7257 w 35"/>
              <a:gd name="T33" fmla="*/ 0 h 22"/>
              <a:gd name="T34" fmla="*/ 4717 w 35"/>
              <a:gd name="T35" fmla="*/ 0 h 22"/>
              <a:gd name="T36" fmla="*/ 0 w 35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22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3" y="11"/>
                </a:lnTo>
                <a:lnTo>
                  <a:pt x="6" y="14"/>
                </a:lnTo>
                <a:lnTo>
                  <a:pt x="13" y="14"/>
                </a:lnTo>
                <a:lnTo>
                  <a:pt x="13" y="17"/>
                </a:lnTo>
                <a:lnTo>
                  <a:pt x="15" y="19"/>
                </a:lnTo>
                <a:lnTo>
                  <a:pt x="20" y="21"/>
                </a:lnTo>
                <a:lnTo>
                  <a:pt x="34" y="21"/>
                </a:lnTo>
                <a:lnTo>
                  <a:pt x="34" y="14"/>
                </a:lnTo>
                <a:lnTo>
                  <a:pt x="32" y="9"/>
                </a:lnTo>
                <a:lnTo>
                  <a:pt x="29" y="6"/>
                </a:lnTo>
                <a:lnTo>
                  <a:pt x="25" y="2"/>
                </a:lnTo>
                <a:lnTo>
                  <a:pt x="20" y="0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80" name="Freeform 119">
            <a:extLst>
              <a:ext uri="{FF2B5EF4-FFF2-40B4-BE49-F238E27FC236}">
                <a16:creationId xmlns:a16="http://schemas.microsoft.com/office/drawing/2014/main" id="{431522D2-65AD-4CB5-9DFF-CF05CDE7B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436" y="2569823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2778 h 8"/>
              <a:gd name="T6" fmla="*/ 2381 w 8"/>
              <a:gd name="T7" fmla="*/ 1984 h 8"/>
              <a:gd name="T8" fmla="*/ 2778 w 8"/>
              <a:gd name="T9" fmla="*/ 1588 h 8"/>
              <a:gd name="T10" fmla="*/ 2778 w 8"/>
              <a:gd name="T11" fmla="*/ 0 h 8"/>
              <a:gd name="T12" fmla="*/ 2778 w 8"/>
              <a:gd name="T13" fmla="*/ 0 h 8"/>
              <a:gd name="T14" fmla="*/ 2381 w 8"/>
              <a:gd name="T15" fmla="*/ 0 h 8"/>
              <a:gd name="T16" fmla="*/ 794 w 8"/>
              <a:gd name="T17" fmla="*/ 794 h 8"/>
              <a:gd name="T18" fmla="*/ 0 w 8"/>
              <a:gd name="T19" fmla="*/ 1588 h 8"/>
              <a:gd name="T20" fmla="*/ 0 w 8"/>
              <a:gd name="T21" fmla="*/ 2778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7"/>
                </a:lnTo>
                <a:lnTo>
                  <a:pt x="6" y="5"/>
                </a:lnTo>
                <a:lnTo>
                  <a:pt x="7" y="4"/>
                </a:lnTo>
                <a:lnTo>
                  <a:pt x="7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82" name="Freeform 120">
            <a:extLst>
              <a:ext uri="{FF2B5EF4-FFF2-40B4-BE49-F238E27FC236}">
                <a16:creationId xmlns:a16="http://schemas.microsoft.com/office/drawing/2014/main" id="{C8A99203-40FA-4596-B5E9-B30CC1C6F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458" y="2559929"/>
            <a:ext cx="5242" cy="3298"/>
          </a:xfrm>
          <a:custGeom>
            <a:avLst/>
            <a:gdLst>
              <a:gd name="T0" fmla="*/ 4445 w 15"/>
              <a:gd name="T1" fmla="*/ 0 h 8"/>
              <a:gd name="T2" fmla="*/ 4445 w 15"/>
              <a:gd name="T3" fmla="*/ 0 h 8"/>
              <a:gd name="T4" fmla="*/ 1588 w 15"/>
              <a:gd name="T5" fmla="*/ 794 h 8"/>
              <a:gd name="T6" fmla="*/ 635 w 15"/>
              <a:gd name="T7" fmla="*/ 1191 h 8"/>
              <a:gd name="T8" fmla="*/ 0 w 15"/>
              <a:gd name="T9" fmla="*/ 2778 h 8"/>
              <a:gd name="T10" fmla="*/ 0 w 15"/>
              <a:gd name="T11" fmla="*/ 2778 h 8"/>
              <a:gd name="T12" fmla="*/ 2858 w 15"/>
              <a:gd name="T13" fmla="*/ 1984 h 8"/>
              <a:gd name="T14" fmla="*/ 3810 w 15"/>
              <a:gd name="T15" fmla="*/ 1191 h 8"/>
              <a:gd name="T16" fmla="*/ 4445 w 15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8">
                <a:moveTo>
                  <a:pt x="14" y="0"/>
                </a:moveTo>
                <a:lnTo>
                  <a:pt x="14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  <a:lnTo>
                  <a:pt x="9" y="5"/>
                </a:lnTo>
                <a:lnTo>
                  <a:pt x="12" y="3"/>
                </a:lnTo>
                <a:lnTo>
                  <a:pt x="1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84" name="Freeform 121">
            <a:extLst>
              <a:ext uri="{FF2B5EF4-FFF2-40B4-BE49-F238E27FC236}">
                <a16:creationId xmlns:a16="http://schemas.microsoft.com/office/drawing/2014/main" id="{872B93C6-3ED8-4271-9180-666A65EED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194" y="2559929"/>
            <a:ext cx="10482" cy="3298"/>
          </a:xfrm>
          <a:custGeom>
            <a:avLst/>
            <a:gdLst>
              <a:gd name="T0" fmla="*/ 0 w 28"/>
              <a:gd name="T1" fmla="*/ 2778 h 8"/>
              <a:gd name="T2" fmla="*/ 0 w 28"/>
              <a:gd name="T3" fmla="*/ 2778 h 8"/>
              <a:gd name="T4" fmla="*/ 5783 w 28"/>
              <a:gd name="T5" fmla="*/ 2778 h 8"/>
              <a:gd name="T6" fmla="*/ 8164 w 28"/>
              <a:gd name="T7" fmla="*/ 1984 h 8"/>
              <a:gd name="T8" fmla="*/ 8504 w 28"/>
              <a:gd name="T9" fmla="*/ 1191 h 8"/>
              <a:gd name="T10" fmla="*/ 9185 w 28"/>
              <a:gd name="T11" fmla="*/ 0 h 8"/>
              <a:gd name="T12" fmla="*/ 9185 w 28"/>
              <a:gd name="T13" fmla="*/ 0 h 8"/>
              <a:gd name="T14" fmla="*/ 4422 w 28"/>
              <a:gd name="T15" fmla="*/ 0 h 8"/>
              <a:gd name="T16" fmla="*/ 4422 w 28"/>
              <a:gd name="T17" fmla="*/ 0 h 8"/>
              <a:gd name="T18" fmla="*/ 1701 w 28"/>
              <a:gd name="T19" fmla="*/ 794 h 8"/>
              <a:gd name="T20" fmla="*/ 680 w 28"/>
              <a:gd name="T21" fmla="*/ 1191 h 8"/>
              <a:gd name="T22" fmla="*/ 0 w 28"/>
              <a:gd name="T23" fmla="*/ 2778 h 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" h="8">
                <a:moveTo>
                  <a:pt x="0" y="7"/>
                </a:moveTo>
                <a:lnTo>
                  <a:pt x="0" y="7"/>
                </a:lnTo>
                <a:lnTo>
                  <a:pt x="17" y="7"/>
                </a:lnTo>
                <a:lnTo>
                  <a:pt x="24" y="5"/>
                </a:lnTo>
                <a:lnTo>
                  <a:pt x="25" y="3"/>
                </a:lnTo>
                <a:lnTo>
                  <a:pt x="27" y="0"/>
                </a:lnTo>
                <a:lnTo>
                  <a:pt x="13" y="0"/>
                </a:lnTo>
                <a:lnTo>
                  <a:pt x="5" y="2"/>
                </a:lnTo>
                <a:lnTo>
                  <a:pt x="2" y="3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86" name="Freeform 122">
            <a:extLst>
              <a:ext uri="{FF2B5EF4-FFF2-40B4-BE49-F238E27FC236}">
                <a16:creationId xmlns:a16="http://schemas.microsoft.com/office/drawing/2014/main" id="{85311A93-29C5-4823-BC8A-4689CE46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443" y="2431302"/>
            <a:ext cx="3495" cy="3298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0 w 8"/>
              <a:gd name="T5" fmla="*/ 1191 h 8"/>
              <a:gd name="T6" fmla="*/ 794 w 8"/>
              <a:gd name="T7" fmla="*/ 1984 h 8"/>
              <a:gd name="T8" fmla="*/ 2778 w 8"/>
              <a:gd name="T9" fmla="*/ 2778 h 8"/>
              <a:gd name="T10" fmla="*/ 2778 w 8"/>
              <a:gd name="T11" fmla="*/ 2778 h 8"/>
              <a:gd name="T12" fmla="*/ 2778 w 8"/>
              <a:gd name="T13" fmla="*/ 1191 h 8"/>
              <a:gd name="T14" fmla="*/ 1984 w 8"/>
              <a:gd name="T15" fmla="*/ 397 h 8"/>
              <a:gd name="T16" fmla="*/ 0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2" y="5"/>
                </a:lnTo>
                <a:lnTo>
                  <a:pt x="7" y="7"/>
                </a:lnTo>
                <a:lnTo>
                  <a:pt x="7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88" name="Freeform 123">
            <a:extLst>
              <a:ext uri="{FF2B5EF4-FFF2-40B4-BE49-F238E27FC236}">
                <a16:creationId xmlns:a16="http://schemas.microsoft.com/office/drawing/2014/main" id="{8792D733-07A9-4ADB-B0F0-C9C5B3AB8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830" y="2188889"/>
            <a:ext cx="10482" cy="14842"/>
          </a:xfrm>
          <a:custGeom>
            <a:avLst/>
            <a:gdLst>
              <a:gd name="T0" fmla="*/ 9185 w 28"/>
              <a:gd name="T1" fmla="*/ 9409 h 41"/>
              <a:gd name="T2" fmla="*/ 9185 w 28"/>
              <a:gd name="T3" fmla="*/ 9409 h 41"/>
              <a:gd name="T4" fmla="*/ 8164 w 28"/>
              <a:gd name="T5" fmla="*/ 9409 h 41"/>
              <a:gd name="T6" fmla="*/ 7484 w 28"/>
              <a:gd name="T7" fmla="*/ 8015 h 41"/>
              <a:gd name="T8" fmla="*/ 8164 w 28"/>
              <a:gd name="T9" fmla="*/ 7667 h 41"/>
              <a:gd name="T10" fmla="*/ 9185 w 28"/>
              <a:gd name="T11" fmla="*/ 6970 h 41"/>
              <a:gd name="T12" fmla="*/ 9185 w 28"/>
              <a:gd name="T13" fmla="*/ 6970 h 41"/>
              <a:gd name="T14" fmla="*/ 9185 w 28"/>
              <a:gd name="T15" fmla="*/ 0 h 41"/>
              <a:gd name="T16" fmla="*/ 9185 w 28"/>
              <a:gd name="T17" fmla="*/ 0 h 41"/>
              <a:gd name="T18" fmla="*/ 6463 w 28"/>
              <a:gd name="T19" fmla="*/ 348 h 41"/>
              <a:gd name="T20" fmla="*/ 4763 w 28"/>
              <a:gd name="T21" fmla="*/ 1045 h 41"/>
              <a:gd name="T22" fmla="*/ 2721 w 28"/>
              <a:gd name="T23" fmla="*/ 2091 h 41"/>
              <a:gd name="T24" fmla="*/ 0 w 28"/>
              <a:gd name="T25" fmla="*/ 2091 h 41"/>
              <a:gd name="T26" fmla="*/ 0 w 28"/>
              <a:gd name="T27" fmla="*/ 2091 h 41"/>
              <a:gd name="T28" fmla="*/ 0 w 28"/>
              <a:gd name="T29" fmla="*/ 5227 h 41"/>
              <a:gd name="T30" fmla="*/ 0 w 28"/>
              <a:gd name="T31" fmla="*/ 7667 h 41"/>
              <a:gd name="T32" fmla="*/ 1021 w 28"/>
              <a:gd name="T33" fmla="*/ 9409 h 41"/>
              <a:gd name="T34" fmla="*/ 1701 w 28"/>
              <a:gd name="T35" fmla="*/ 11152 h 41"/>
              <a:gd name="T36" fmla="*/ 3402 w 28"/>
              <a:gd name="T37" fmla="*/ 12197 h 41"/>
              <a:gd name="T38" fmla="*/ 5103 w 28"/>
              <a:gd name="T39" fmla="*/ 12894 h 41"/>
              <a:gd name="T40" fmla="*/ 6804 w 28"/>
              <a:gd name="T41" fmla="*/ 13591 h 41"/>
              <a:gd name="T42" fmla="*/ 9185 w 28"/>
              <a:gd name="T43" fmla="*/ 13940 h 41"/>
              <a:gd name="T44" fmla="*/ 9185 w 28"/>
              <a:gd name="T45" fmla="*/ 13940 h 41"/>
              <a:gd name="T46" fmla="*/ 9185 w 28"/>
              <a:gd name="T47" fmla="*/ 9409 h 4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8" h="41">
                <a:moveTo>
                  <a:pt x="27" y="27"/>
                </a:moveTo>
                <a:lnTo>
                  <a:pt x="27" y="27"/>
                </a:lnTo>
                <a:lnTo>
                  <a:pt x="24" y="27"/>
                </a:lnTo>
                <a:lnTo>
                  <a:pt x="22" y="23"/>
                </a:lnTo>
                <a:lnTo>
                  <a:pt x="24" y="22"/>
                </a:lnTo>
                <a:lnTo>
                  <a:pt x="27" y="20"/>
                </a:lnTo>
                <a:lnTo>
                  <a:pt x="27" y="0"/>
                </a:lnTo>
                <a:lnTo>
                  <a:pt x="19" y="1"/>
                </a:lnTo>
                <a:lnTo>
                  <a:pt x="14" y="3"/>
                </a:lnTo>
                <a:lnTo>
                  <a:pt x="8" y="6"/>
                </a:lnTo>
                <a:lnTo>
                  <a:pt x="0" y="6"/>
                </a:lnTo>
                <a:lnTo>
                  <a:pt x="0" y="15"/>
                </a:lnTo>
                <a:lnTo>
                  <a:pt x="0" y="22"/>
                </a:lnTo>
                <a:lnTo>
                  <a:pt x="3" y="27"/>
                </a:lnTo>
                <a:lnTo>
                  <a:pt x="5" y="32"/>
                </a:lnTo>
                <a:lnTo>
                  <a:pt x="10" y="35"/>
                </a:lnTo>
                <a:lnTo>
                  <a:pt x="15" y="37"/>
                </a:lnTo>
                <a:lnTo>
                  <a:pt x="20" y="39"/>
                </a:lnTo>
                <a:lnTo>
                  <a:pt x="27" y="40"/>
                </a:lnTo>
                <a:lnTo>
                  <a:pt x="27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90" name="Freeform 124">
            <a:extLst>
              <a:ext uri="{FF2B5EF4-FFF2-40B4-BE49-F238E27FC236}">
                <a16:creationId xmlns:a16="http://schemas.microsoft.com/office/drawing/2014/main" id="{6A0598B5-FE9C-4204-A93F-97CCA7EAD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071" y="2207029"/>
            <a:ext cx="6988" cy="8245"/>
          </a:xfrm>
          <a:custGeom>
            <a:avLst/>
            <a:gdLst>
              <a:gd name="T0" fmla="*/ 0 w 16"/>
              <a:gd name="T1" fmla="*/ 331 h 24"/>
              <a:gd name="T2" fmla="*/ 0 w 16"/>
              <a:gd name="T3" fmla="*/ 331 h 24"/>
              <a:gd name="T4" fmla="*/ 0 w 16"/>
              <a:gd name="T5" fmla="*/ 7276 h 24"/>
              <a:gd name="T6" fmla="*/ 0 w 16"/>
              <a:gd name="T7" fmla="*/ 7276 h 24"/>
              <a:gd name="T8" fmla="*/ 2381 w 16"/>
              <a:gd name="T9" fmla="*/ 7606 h 24"/>
              <a:gd name="T10" fmla="*/ 3969 w 16"/>
              <a:gd name="T11" fmla="*/ 7276 h 24"/>
              <a:gd name="T12" fmla="*/ 5159 w 16"/>
              <a:gd name="T13" fmla="*/ 5622 h 24"/>
              <a:gd name="T14" fmla="*/ 5953 w 16"/>
              <a:gd name="T15" fmla="*/ 3969 h 24"/>
              <a:gd name="T16" fmla="*/ 5159 w 16"/>
              <a:gd name="T17" fmla="*/ 1984 h 24"/>
              <a:gd name="T18" fmla="*/ 3969 w 16"/>
              <a:gd name="T19" fmla="*/ 331 h 24"/>
              <a:gd name="T20" fmla="*/ 2381 w 16"/>
              <a:gd name="T21" fmla="*/ 0 h 24"/>
              <a:gd name="T22" fmla="*/ 0 w 16"/>
              <a:gd name="T23" fmla="*/ 331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" h="24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6" y="23"/>
                </a:lnTo>
                <a:lnTo>
                  <a:pt x="10" y="22"/>
                </a:lnTo>
                <a:lnTo>
                  <a:pt x="13" y="17"/>
                </a:lnTo>
                <a:lnTo>
                  <a:pt x="15" y="12"/>
                </a:lnTo>
                <a:lnTo>
                  <a:pt x="13" y="6"/>
                </a:lnTo>
                <a:lnTo>
                  <a:pt x="10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92" name="Freeform 125">
            <a:extLst>
              <a:ext uri="{FF2B5EF4-FFF2-40B4-BE49-F238E27FC236}">
                <a16:creationId xmlns:a16="http://schemas.microsoft.com/office/drawing/2014/main" id="{83BCE121-65AB-4F83-9134-E8DF07F6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4371" y="2607751"/>
            <a:ext cx="22710" cy="19789"/>
          </a:xfrm>
          <a:custGeom>
            <a:avLst/>
            <a:gdLst>
              <a:gd name="T0" fmla="*/ 5693 w 58"/>
              <a:gd name="T1" fmla="*/ 9352 h 55"/>
              <a:gd name="T2" fmla="*/ 5693 w 58"/>
              <a:gd name="T3" fmla="*/ 9352 h 55"/>
              <a:gd name="T4" fmla="*/ 5693 w 58"/>
              <a:gd name="T5" fmla="*/ 11084 h 55"/>
              <a:gd name="T6" fmla="*/ 6760 w 58"/>
              <a:gd name="T7" fmla="*/ 11776 h 55"/>
              <a:gd name="T8" fmla="*/ 8539 w 58"/>
              <a:gd name="T9" fmla="*/ 13508 h 55"/>
              <a:gd name="T10" fmla="*/ 9963 w 58"/>
              <a:gd name="T11" fmla="*/ 13855 h 55"/>
              <a:gd name="T12" fmla="*/ 10319 w 58"/>
              <a:gd name="T13" fmla="*/ 15240 h 55"/>
              <a:gd name="T14" fmla="*/ 10319 w 58"/>
              <a:gd name="T15" fmla="*/ 16972 h 55"/>
              <a:gd name="T16" fmla="*/ 10319 w 58"/>
              <a:gd name="T17" fmla="*/ 18704 h 55"/>
              <a:gd name="T18" fmla="*/ 10319 w 58"/>
              <a:gd name="T19" fmla="*/ 18704 h 55"/>
              <a:gd name="T20" fmla="*/ 12098 w 58"/>
              <a:gd name="T21" fmla="*/ 18011 h 55"/>
              <a:gd name="T22" fmla="*/ 13521 w 58"/>
              <a:gd name="T23" fmla="*/ 17665 h 55"/>
              <a:gd name="T24" fmla="*/ 15300 w 58"/>
              <a:gd name="T25" fmla="*/ 15240 h 55"/>
              <a:gd name="T26" fmla="*/ 17079 w 58"/>
              <a:gd name="T27" fmla="*/ 12815 h 55"/>
              <a:gd name="T28" fmla="*/ 18146 w 58"/>
              <a:gd name="T29" fmla="*/ 12123 h 55"/>
              <a:gd name="T30" fmla="*/ 20281 w 58"/>
              <a:gd name="T31" fmla="*/ 11776 h 55"/>
              <a:gd name="T32" fmla="*/ 20281 w 58"/>
              <a:gd name="T33" fmla="*/ 11776 h 55"/>
              <a:gd name="T34" fmla="*/ 19570 w 58"/>
              <a:gd name="T35" fmla="*/ 11084 h 55"/>
              <a:gd name="T36" fmla="*/ 18858 w 58"/>
              <a:gd name="T37" fmla="*/ 10391 h 55"/>
              <a:gd name="T38" fmla="*/ 17079 w 58"/>
              <a:gd name="T39" fmla="*/ 10045 h 55"/>
              <a:gd name="T40" fmla="*/ 12809 w 58"/>
              <a:gd name="T41" fmla="*/ 9352 h 55"/>
              <a:gd name="T42" fmla="*/ 12809 w 58"/>
              <a:gd name="T43" fmla="*/ 9352 h 55"/>
              <a:gd name="T44" fmla="*/ 11742 w 58"/>
              <a:gd name="T45" fmla="*/ 7620 h 55"/>
              <a:gd name="T46" fmla="*/ 10319 w 58"/>
              <a:gd name="T47" fmla="*/ 5888 h 55"/>
              <a:gd name="T48" fmla="*/ 8539 w 58"/>
              <a:gd name="T49" fmla="*/ 4503 h 55"/>
              <a:gd name="T50" fmla="*/ 7828 w 58"/>
              <a:gd name="T51" fmla="*/ 2078 h 55"/>
              <a:gd name="T52" fmla="*/ 7828 w 58"/>
              <a:gd name="T53" fmla="*/ 2078 h 55"/>
              <a:gd name="T54" fmla="*/ 4981 w 58"/>
              <a:gd name="T55" fmla="*/ 346 h 55"/>
              <a:gd name="T56" fmla="*/ 3202 w 58"/>
              <a:gd name="T57" fmla="*/ 0 h 55"/>
              <a:gd name="T58" fmla="*/ 712 w 58"/>
              <a:gd name="T59" fmla="*/ 0 h 55"/>
              <a:gd name="T60" fmla="*/ 712 w 58"/>
              <a:gd name="T61" fmla="*/ 0 h 55"/>
              <a:gd name="T62" fmla="*/ 0 w 58"/>
              <a:gd name="T63" fmla="*/ 2078 h 55"/>
              <a:gd name="T64" fmla="*/ 0 w 58"/>
              <a:gd name="T65" fmla="*/ 3810 h 55"/>
              <a:gd name="T66" fmla="*/ 712 w 58"/>
              <a:gd name="T67" fmla="*/ 5195 h 55"/>
              <a:gd name="T68" fmla="*/ 1779 w 58"/>
              <a:gd name="T69" fmla="*/ 5888 h 55"/>
              <a:gd name="T70" fmla="*/ 3914 w 58"/>
              <a:gd name="T71" fmla="*/ 7620 h 55"/>
              <a:gd name="T72" fmla="*/ 4981 w 58"/>
              <a:gd name="T73" fmla="*/ 7966 h 55"/>
              <a:gd name="T74" fmla="*/ 5693 w 58"/>
              <a:gd name="T75" fmla="*/ 9352 h 5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8" h="55">
                <a:moveTo>
                  <a:pt x="16" y="27"/>
                </a:moveTo>
                <a:lnTo>
                  <a:pt x="16" y="27"/>
                </a:lnTo>
                <a:lnTo>
                  <a:pt x="16" y="32"/>
                </a:lnTo>
                <a:lnTo>
                  <a:pt x="19" y="34"/>
                </a:lnTo>
                <a:lnTo>
                  <a:pt x="24" y="39"/>
                </a:lnTo>
                <a:lnTo>
                  <a:pt x="28" y="40"/>
                </a:lnTo>
                <a:lnTo>
                  <a:pt x="29" y="44"/>
                </a:lnTo>
                <a:lnTo>
                  <a:pt x="29" y="49"/>
                </a:lnTo>
                <a:lnTo>
                  <a:pt x="29" y="54"/>
                </a:lnTo>
                <a:lnTo>
                  <a:pt x="34" y="52"/>
                </a:lnTo>
                <a:lnTo>
                  <a:pt x="38" y="51"/>
                </a:lnTo>
                <a:lnTo>
                  <a:pt x="43" y="44"/>
                </a:lnTo>
                <a:lnTo>
                  <a:pt x="48" y="37"/>
                </a:lnTo>
                <a:lnTo>
                  <a:pt x="51" y="35"/>
                </a:lnTo>
                <a:lnTo>
                  <a:pt x="57" y="34"/>
                </a:lnTo>
                <a:lnTo>
                  <a:pt x="55" y="32"/>
                </a:lnTo>
                <a:lnTo>
                  <a:pt x="53" y="30"/>
                </a:lnTo>
                <a:lnTo>
                  <a:pt x="48" y="29"/>
                </a:lnTo>
                <a:lnTo>
                  <a:pt x="36" y="27"/>
                </a:lnTo>
                <a:lnTo>
                  <a:pt x="33" y="22"/>
                </a:lnTo>
                <a:lnTo>
                  <a:pt x="29" y="17"/>
                </a:lnTo>
                <a:lnTo>
                  <a:pt x="24" y="13"/>
                </a:lnTo>
                <a:lnTo>
                  <a:pt x="22" y="6"/>
                </a:lnTo>
                <a:lnTo>
                  <a:pt x="14" y="1"/>
                </a:lnTo>
                <a:lnTo>
                  <a:pt x="9" y="0"/>
                </a:lnTo>
                <a:lnTo>
                  <a:pt x="2" y="0"/>
                </a:lnTo>
                <a:lnTo>
                  <a:pt x="0" y="6"/>
                </a:lnTo>
                <a:lnTo>
                  <a:pt x="0" y="11"/>
                </a:lnTo>
                <a:lnTo>
                  <a:pt x="2" y="15"/>
                </a:lnTo>
                <a:lnTo>
                  <a:pt x="5" y="17"/>
                </a:lnTo>
                <a:lnTo>
                  <a:pt x="11" y="22"/>
                </a:lnTo>
                <a:lnTo>
                  <a:pt x="14" y="23"/>
                </a:lnTo>
                <a:lnTo>
                  <a:pt x="16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94" name="Freeform 126">
            <a:extLst>
              <a:ext uri="{FF2B5EF4-FFF2-40B4-BE49-F238E27FC236}">
                <a16:creationId xmlns:a16="http://schemas.microsoft.com/office/drawing/2014/main" id="{4A99C3ED-DB32-44D2-806F-1BA14339E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950" y="2591260"/>
            <a:ext cx="13976" cy="16491"/>
          </a:xfrm>
          <a:custGeom>
            <a:avLst/>
            <a:gdLst>
              <a:gd name="T0" fmla="*/ 0 w 35"/>
              <a:gd name="T1" fmla="*/ 5412 h 44"/>
              <a:gd name="T2" fmla="*/ 0 w 35"/>
              <a:gd name="T3" fmla="*/ 5412 h 44"/>
              <a:gd name="T4" fmla="*/ 1814 w 35"/>
              <a:gd name="T5" fmla="*/ 6134 h 44"/>
              <a:gd name="T6" fmla="*/ 3266 w 35"/>
              <a:gd name="T7" fmla="*/ 6855 h 44"/>
              <a:gd name="T8" fmla="*/ 5080 w 35"/>
              <a:gd name="T9" fmla="*/ 9381 h 44"/>
              <a:gd name="T10" fmla="*/ 6169 w 35"/>
              <a:gd name="T11" fmla="*/ 12267 h 44"/>
              <a:gd name="T12" fmla="*/ 7620 w 35"/>
              <a:gd name="T13" fmla="*/ 15514 h 44"/>
              <a:gd name="T14" fmla="*/ 7620 w 35"/>
              <a:gd name="T15" fmla="*/ 15514 h 44"/>
              <a:gd name="T16" fmla="*/ 12337 w 35"/>
              <a:gd name="T17" fmla="*/ 15514 h 44"/>
              <a:gd name="T18" fmla="*/ 12337 w 35"/>
              <a:gd name="T19" fmla="*/ 15514 h 44"/>
              <a:gd name="T20" fmla="*/ 12337 w 35"/>
              <a:gd name="T21" fmla="*/ 2886 h 44"/>
              <a:gd name="T22" fmla="*/ 12337 w 35"/>
              <a:gd name="T23" fmla="*/ 2886 h 44"/>
              <a:gd name="T24" fmla="*/ 9434 w 35"/>
              <a:gd name="T25" fmla="*/ 1082 h 44"/>
              <a:gd name="T26" fmla="*/ 6894 w 35"/>
              <a:gd name="T27" fmla="*/ 722 h 44"/>
              <a:gd name="T28" fmla="*/ 4354 w 35"/>
              <a:gd name="T29" fmla="*/ 0 h 44"/>
              <a:gd name="T30" fmla="*/ 2540 w 35"/>
              <a:gd name="T31" fmla="*/ 722 h 44"/>
              <a:gd name="T32" fmla="*/ 726 w 35"/>
              <a:gd name="T33" fmla="*/ 1082 h 44"/>
              <a:gd name="T34" fmla="*/ 0 w 35"/>
              <a:gd name="T35" fmla="*/ 2886 h 44"/>
              <a:gd name="T36" fmla="*/ 0 w 35"/>
              <a:gd name="T37" fmla="*/ 5412 h 4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4">
                <a:moveTo>
                  <a:pt x="0" y="15"/>
                </a:moveTo>
                <a:lnTo>
                  <a:pt x="0" y="15"/>
                </a:lnTo>
                <a:lnTo>
                  <a:pt x="5" y="17"/>
                </a:lnTo>
                <a:lnTo>
                  <a:pt x="9" y="19"/>
                </a:lnTo>
                <a:lnTo>
                  <a:pt x="14" y="26"/>
                </a:lnTo>
                <a:lnTo>
                  <a:pt x="17" y="34"/>
                </a:lnTo>
                <a:lnTo>
                  <a:pt x="21" y="43"/>
                </a:lnTo>
                <a:lnTo>
                  <a:pt x="34" y="43"/>
                </a:lnTo>
                <a:lnTo>
                  <a:pt x="34" y="8"/>
                </a:lnTo>
                <a:lnTo>
                  <a:pt x="26" y="3"/>
                </a:lnTo>
                <a:lnTo>
                  <a:pt x="19" y="2"/>
                </a:lnTo>
                <a:lnTo>
                  <a:pt x="12" y="0"/>
                </a:lnTo>
                <a:lnTo>
                  <a:pt x="7" y="2"/>
                </a:lnTo>
                <a:lnTo>
                  <a:pt x="2" y="3"/>
                </a:lnTo>
                <a:lnTo>
                  <a:pt x="0" y="8"/>
                </a:lnTo>
                <a:lnTo>
                  <a:pt x="0" y="1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96" name="Freeform 127">
            <a:extLst>
              <a:ext uri="{FF2B5EF4-FFF2-40B4-BE49-F238E27FC236}">
                <a16:creationId xmlns:a16="http://schemas.microsoft.com/office/drawing/2014/main" id="{574816F7-2597-4C4B-B17A-C0E876A8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095" y="2144365"/>
            <a:ext cx="31446" cy="26385"/>
          </a:xfrm>
          <a:custGeom>
            <a:avLst/>
            <a:gdLst>
              <a:gd name="T0" fmla="*/ 2564 w 78"/>
              <a:gd name="T1" fmla="*/ 14668 h 71"/>
              <a:gd name="T2" fmla="*/ 5129 w 78"/>
              <a:gd name="T3" fmla="*/ 15741 h 71"/>
              <a:gd name="T4" fmla="*/ 5129 w 78"/>
              <a:gd name="T5" fmla="*/ 17172 h 71"/>
              <a:gd name="T6" fmla="*/ 5129 w 78"/>
              <a:gd name="T7" fmla="*/ 19318 h 71"/>
              <a:gd name="T8" fmla="*/ 5129 w 78"/>
              <a:gd name="T9" fmla="*/ 21823 h 71"/>
              <a:gd name="T10" fmla="*/ 5862 w 78"/>
              <a:gd name="T11" fmla="*/ 22538 h 71"/>
              <a:gd name="T12" fmla="*/ 8426 w 78"/>
              <a:gd name="T13" fmla="*/ 21823 h 71"/>
              <a:gd name="T14" fmla="*/ 10258 w 78"/>
              <a:gd name="T15" fmla="*/ 19318 h 71"/>
              <a:gd name="T16" fmla="*/ 9525 w 78"/>
              <a:gd name="T17" fmla="*/ 19318 h 71"/>
              <a:gd name="T18" fmla="*/ 7693 w 78"/>
              <a:gd name="T19" fmla="*/ 18245 h 71"/>
              <a:gd name="T20" fmla="*/ 7693 w 78"/>
              <a:gd name="T21" fmla="*/ 17172 h 71"/>
              <a:gd name="T22" fmla="*/ 10258 w 78"/>
              <a:gd name="T23" fmla="*/ 17172 h 71"/>
              <a:gd name="T24" fmla="*/ 12822 w 78"/>
              <a:gd name="T25" fmla="*/ 17172 h 71"/>
              <a:gd name="T26" fmla="*/ 15020 w 78"/>
              <a:gd name="T27" fmla="*/ 19318 h 71"/>
              <a:gd name="T28" fmla="*/ 16852 w 78"/>
              <a:gd name="T29" fmla="*/ 22538 h 71"/>
              <a:gd name="T30" fmla="*/ 19416 w 78"/>
              <a:gd name="T31" fmla="*/ 25042 h 71"/>
              <a:gd name="T32" fmla="*/ 22713 w 78"/>
              <a:gd name="T33" fmla="*/ 24327 h 71"/>
              <a:gd name="T34" fmla="*/ 22713 w 78"/>
              <a:gd name="T35" fmla="*/ 18961 h 71"/>
              <a:gd name="T36" fmla="*/ 25278 w 78"/>
              <a:gd name="T37" fmla="*/ 15741 h 71"/>
              <a:gd name="T38" fmla="*/ 27476 w 78"/>
              <a:gd name="T39" fmla="*/ 12879 h 71"/>
              <a:gd name="T40" fmla="*/ 27476 w 78"/>
              <a:gd name="T41" fmla="*/ 7155 h 71"/>
              <a:gd name="T42" fmla="*/ 27476 w 78"/>
              <a:gd name="T43" fmla="*/ 4651 h 71"/>
              <a:gd name="T44" fmla="*/ 27476 w 78"/>
              <a:gd name="T45" fmla="*/ 2504 h 71"/>
              <a:gd name="T46" fmla="*/ 17585 w 78"/>
              <a:gd name="T47" fmla="*/ 2504 h 71"/>
              <a:gd name="T48" fmla="*/ 17585 w 78"/>
              <a:gd name="T49" fmla="*/ 8586 h 71"/>
              <a:gd name="T50" fmla="*/ 16486 w 78"/>
              <a:gd name="T51" fmla="*/ 11448 h 71"/>
              <a:gd name="T52" fmla="*/ 15020 w 78"/>
              <a:gd name="T53" fmla="*/ 12163 h 71"/>
              <a:gd name="T54" fmla="*/ 13188 w 78"/>
              <a:gd name="T55" fmla="*/ 8944 h 71"/>
              <a:gd name="T56" fmla="*/ 12089 w 78"/>
              <a:gd name="T57" fmla="*/ 2862 h 71"/>
              <a:gd name="T58" fmla="*/ 9525 w 78"/>
              <a:gd name="T59" fmla="*/ 358 h 71"/>
              <a:gd name="T60" fmla="*/ 7693 w 78"/>
              <a:gd name="T61" fmla="*/ 0 h 71"/>
              <a:gd name="T62" fmla="*/ 5129 w 78"/>
              <a:gd name="T63" fmla="*/ 3577 h 71"/>
              <a:gd name="T64" fmla="*/ 0 w 78"/>
              <a:gd name="T65" fmla="*/ 4651 h 71"/>
              <a:gd name="T66" fmla="*/ 0 w 78"/>
              <a:gd name="T67" fmla="*/ 7155 h 71"/>
              <a:gd name="T68" fmla="*/ 2564 w 78"/>
              <a:gd name="T69" fmla="*/ 11448 h 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8" h="71">
                <a:moveTo>
                  <a:pt x="7" y="41"/>
                </a:moveTo>
                <a:lnTo>
                  <a:pt x="7" y="41"/>
                </a:lnTo>
                <a:lnTo>
                  <a:pt x="12" y="42"/>
                </a:lnTo>
                <a:lnTo>
                  <a:pt x="14" y="44"/>
                </a:lnTo>
                <a:lnTo>
                  <a:pt x="14" y="48"/>
                </a:lnTo>
                <a:lnTo>
                  <a:pt x="14" y="51"/>
                </a:lnTo>
                <a:lnTo>
                  <a:pt x="14" y="54"/>
                </a:lnTo>
                <a:lnTo>
                  <a:pt x="14" y="58"/>
                </a:lnTo>
                <a:lnTo>
                  <a:pt x="14" y="61"/>
                </a:lnTo>
                <a:lnTo>
                  <a:pt x="16" y="63"/>
                </a:lnTo>
                <a:lnTo>
                  <a:pt x="19" y="63"/>
                </a:lnTo>
                <a:lnTo>
                  <a:pt x="23" y="61"/>
                </a:lnTo>
                <a:lnTo>
                  <a:pt x="28" y="54"/>
                </a:lnTo>
                <a:lnTo>
                  <a:pt x="26" y="54"/>
                </a:lnTo>
                <a:lnTo>
                  <a:pt x="23" y="53"/>
                </a:lnTo>
                <a:lnTo>
                  <a:pt x="21" y="51"/>
                </a:lnTo>
                <a:lnTo>
                  <a:pt x="21" y="48"/>
                </a:lnTo>
                <a:lnTo>
                  <a:pt x="24" y="48"/>
                </a:lnTo>
                <a:lnTo>
                  <a:pt x="28" y="48"/>
                </a:lnTo>
                <a:lnTo>
                  <a:pt x="35" y="48"/>
                </a:lnTo>
                <a:lnTo>
                  <a:pt x="40" y="49"/>
                </a:lnTo>
                <a:lnTo>
                  <a:pt x="41" y="54"/>
                </a:lnTo>
                <a:lnTo>
                  <a:pt x="43" y="59"/>
                </a:lnTo>
                <a:lnTo>
                  <a:pt x="46" y="63"/>
                </a:lnTo>
                <a:lnTo>
                  <a:pt x="48" y="68"/>
                </a:lnTo>
                <a:lnTo>
                  <a:pt x="53" y="70"/>
                </a:lnTo>
                <a:lnTo>
                  <a:pt x="62" y="68"/>
                </a:lnTo>
                <a:lnTo>
                  <a:pt x="60" y="59"/>
                </a:lnTo>
                <a:lnTo>
                  <a:pt x="62" y="53"/>
                </a:lnTo>
                <a:lnTo>
                  <a:pt x="65" y="48"/>
                </a:lnTo>
                <a:lnTo>
                  <a:pt x="69" y="44"/>
                </a:lnTo>
                <a:lnTo>
                  <a:pt x="72" y="41"/>
                </a:lnTo>
                <a:lnTo>
                  <a:pt x="75" y="36"/>
                </a:lnTo>
                <a:lnTo>
                  <a:pt x="77" y="29"/>
                </a:lnTo>
                <a:lnTo>
                  <a:pt x="75" y="20"/>
                </a:lnTo>
                <a:lnTo>
                  <a:pt x="75" y="13"/>
                </a:lnTo>
                <a:lnTo>
                  <a:pt x="75" y="7"/>
                </a:lnTo>
                <a:lnTo>
                  <a:pt x="48" y="7"/>
                </a:lnTo>
                <a:lnTo>
                  <a:pt x="48" y="24"/>
                </a:lnTo>
                <a:lnTo>
                  <a:pt x="46" y="30"/>
                </a:lnTo>
                <a:lnTo>
                  <a:pt x="45" y="32"/>
                </a:lnTo>
                <a:lnTo>
                  <a:pt x="41" y="34"/>
                </a:lnTo>
                <a:lnTo>
                  <a:pt x="38" y="30"/>
                </a:lnTo>
                <a:lnTo>
                  <a:pt x="36" y="25"/>
                </a:lnTo>
                <a:lnTo>
                  <a:pt x="35" y="13"/>
                </a:lnTo>
                <a:lnTo>
                  <a:pt x="33" y="8"/>
                </a:lnTo>
                <a:lnTo>
                  <a:pt x="29" y="5"/>
                </a:lnTo>
                <a:lnTo>
                  <a:pt x="26" y="1"/>
                </a:lnTo>
                <a:lnTo>
                  <a:pt x="21" y="0"/>
                </a:lnTo>
                <a:lnTo>
                  <a:pt x="17" y="5"/>
                </a:lnTo>
                <a:lnTo>
                  <a:pt x="14" y="10"/>
                </a:lnTo>
                <a:lnTo>
                  <a:pt x="7" y="13"/>
                </a:lnTo>
                <a:lnTo>
                  <a:pt x="0" y="13"/>
                </a:lnTo>
                <a:lnTo>
                  <a:pt x="0" y="20"/>
                </a:lnTo>
                <a:lnTo>
                  <a:pt x="4" y="27"/>
                </a:lnTo>
                <a:lnTo>
                  <a:pt x="7" y="32"/>
                </a:lnTo>
                <a:lnTo>
                  <a:pt x="7" y="4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798" name="Freeform 128">
            <a:extLst>
              <a:ext uri="{FF2B5EF4-FFF2-40B4-BE49-F238E27FC236}">
                <a16:creationId xmlns:a16="http://schemas.microsoft.com/office/drawing/2014/main" id="{262EBD3D-258B-4806-8B9C-ADE819040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974" y="2490667"/>
            <a:ext cx="5240" cy="8245"/>
          </a:xfrm>
          <a:custGeom>
            <a:avLst/>
            <a:gdLst>
              <a:gd name="T0" fmla="*/ 4445 w 15"/>
              <a:gd name="T1" fmla="*/ 7559 h 21"/>
              <a:gd name="T2" fmla="*/ 4445 w 15"/>
              <a:gd name="T3" fmla="*/ 7559 h 21"/>
              <a:gd name="T4" fmla="*/ 3810 w 15"/>
              <a:gd name="T5" fmla="*/ 4913 h 21"/>
              <a:gd name="T6" fmla="*/ 3175 w 15"/>
              <a:gd name="T7" fmla="*/ 2646 h 21"/>
              <a:gd name="T8" fmla="*/ 1587 w 15"/>
              <a:gd name="T9" fmla="*/ 1134 h 21"/>
              <a:gd name="T10" fmla="*/ 0 w 15"/>
              <a:gd name="T11" fmla="*/ 0 h 21"/>
              <a:gd name="T12" fmla="*/ 0 w 15"/>
              <a:gd name="T13" fmla="*/ 0 h 21"/>
              <a:gd name="T14" fmla="*/ 0 w 15"/>
              <a:gd name="T15" fmla="*/ 3024 h 21"/>
              <a:gd name="T16" fmla="*/ 635 w 15"/>
              <a:gd name="T17" fmla="*/ 5669 h 21"/>
              <a:gd name="T18" fmla="*/ 952 w 15"/>
              <a:gd name="T19" fmla="*/ 7181 h 21"/>
              <a:gd name="T20" fmla="*/ 1587 w 15"/>
              <a:gd name="T21" fmla="*/ 7559 h 21"/>
              <a:gd name="T22" fmla="*/ 2857 w 15"/>
              <a:gd name="T23" fmla="*/ 7559 h 21"/>
              <a:gd name="T24" fmla="*/ 4445 w 15"/>
              <a:gd name="T25" fmla="*/ 7559 h 2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" h="21">
                <a:moveTo>
                  <a:pt x="14" y="20"/>
                </a:moveTo>
                <a:lnTo>
                  <a:pt x="14" y="20"/>
                </a:lnTo>
                <a:lnTo>
                  <a:pt x="12" y="13"/>
                </a:lnTo>
                <a:lnTo>
                  <a:pt x="10" y="7"/>
                </a:lnTo>
                <a:lnTo>
                  <a:pt x="5" y="3"/>
                </a:lnTo>
                <a:lnTo>
                  <a:pt x="0" y="0"/>
                </a:lnTo>
                <a:lnTo>
                  <a:pt x="0" y="8"/>
                </a:lnTo>
                <a:lnTo>
                  <a:pt x="2" y="15"/>
                </a:lnTo>
                <a:lnTo>
                  <a:pt x="3" y="19"/>
                </a:lnTo>
                <a:lnTo>
                  <a:pt x="5" y="20"/>
                </a:lnTo>
                <a:lnTo>
                  <a:pt x="9" y="20"/>
                </a:lnTo>
                <a:lnTo>
                  <a:pt x="14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00" name="Freeform 129">
            <a:extLst>
              <a:ext uri="{FF2B5EF4-FFF2-40B4-BE49-F238E27FC236}">
                <a16:creationId xmlns:a16="http://schemas.microsoft.com/office/drawing/2014/main" id="{CF33CC18-EC66-4644-9302-3313A0782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226" y="2119628"/>
            <a:ext cx="10482" cy="11544"/>
          </a:xfrm>
          <a:custGeom>
            <a:avLst/>
            <a:gdLst>
              <a:gd name="T0" fmla="*/ 2381 w 28"/>
              <a:gd name="T1" fmla="*/ 10743 h 30"/>
              <a:gd name="T2" fmla="*/ 2381 w 28"/>
              <a:gd name="T3" fmla="*/ 10743 h 30"/>
              <a:gd name="T4" fmla="*/ 2381 w 28"/>
              <a:gd name="T5" fmla="*/ 8890 h 30"/>
              <a:gd name="T6" fmla="*/ 3402 w 28"/>
              <a:gd name="T7" fmla="*/ 7409 h 30"/>
              <a:gd name="T8" fmla="*/ 4763 w 28"/>
              <a:gd name="T9" fmla="*/ 6668 h 30"/>
              <a:gd name="T10" fmla="*/ 6463 w 28"/>
              <a:gd name="T11" fmla="*/ 6297 h 30"/>
              <a:gd name="T12" fmla="*/ 7484 w 28"/>
              <a:gd name="T13" fmla="*/ 5557 h 30"/>
              <a:gd name="T14" fmla="*/ 8845 w 28"/>
              <a:gd name="T15" fmla="*/ 4445 h 30"/>
              <a:gd name="T16" fmla="*/ 9185 w 28"/>
              <a:gd name="T17" fmla="*/ 2963 h 30"/>
              <a:gd name="T18" fmla="*/ 9185 w 28"/>
              <a:gd name="T19" fmla="*/ 370 h 30"/>
              <a:gd name="T20" fmla="*/ 9185 w 28"/>
              <a:gd name="T21" fmla="*/ 370 h 30"/>
              <a:gd name="T22" fmla="*/ 6463 w 28"/>
              <a:gd name="T23" fmla="*/ 0 h 30"/>
              <a:gd name="T24" fmla="*/ 4082 w 28"/>
              <a:gd name="T25" fmla="*/ 370 h 30"/>
              <a:gd name="T26" fmla="*/ 2381 w 28"/>
              <a:gd name="T27" fmla="*/ 1852 h 30"/>
              <a:gd name="T28" fmla="*/ 680 w 28"/>
              <a:gd name="T29" fmla="*/ 2963 h 30"/>
              <a:gd name="T30" fmla="*/ 0 w 28"/>
              <a:gd name="T31" fmla="*/ 5557 h 30"/>
              <a:gd name="T32" fmla="*/ 0 w 28"/>
              <a:gd name="T33" fmla="*/ 7409 h 30"/>
              <a:gd name="T34" fmla="*/ 680 w 28"/>
              <a:gd name="T35" fmla="*/ 9261 h 30"/>
              <a:gd name="T36" fmla="*/ 2381 w 28"/>
              <a:gd name="T37" fmla="*/ 1074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" h="30">
                <a:moveTo>
                  <a:pt x="7" y="29"/>
                </a:moveTo>
                <a:lnTo>
                  <a:pt x="7" y="29"/>
                </a:lnTo>
                <a:lnTo>
                  <a:pt x="7" y="24"/>
                </a:lnTo>
                <a:lnTo>
                  <a:pt x="10" y="20"/>
                </a:lnTo>
                <a:lnTo>
                  <a:pt x="14" y="18"/>
                </a:lnTo>
                <a:lnTo>
                  <a:pt x="19" y="17"/>
                </a:lnTo>
                <a:lnTo>
                  <a:pt x="22" y="15"/>
                </a:lnTo>
                <a:lnTo>
                  <a:pt x="26" y="12"/>
                </a:lnTo>
                <a:lnTo>
                  <a:pt x="27" y="8"/>
                </a:lnTo>
                <a:lnTo>
                  <a:pt x="27" y="1"/>
                </a:lnTo>
                <a:lnTo>
                  <a:pt x="19" y="0"/>
                </a:lnTo>
                <a:lnTo>
                  <a:pt x="12" y="1"/>
                </a:lnTo>
                <a:lnTo>
                  <a:pt x="7" y="5"/>
                </a:lnTo>
                <a:lnTo>
                  <a:pt x="2" y="8"/>
                </a:lnTo>
                <a:lnTo>
                  <a:pt x="0" y="15"/>
                </a:lnTo>
                <a:lnTo>
                  <a:pt x="0" y="20"/>
                </a:lnTo>
                <a:lnTo>
                  <a:pt x="2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02" name="Freeform 130">
            <a:extLst>
              <a:ext uri="{FF2B5EF4-FFF2-40B4-BE49-F238E27FC236}">
                <a16:creationId xmlns:a16="http://schemas.microsoft.com/office/drawing/2014/main" id="{F2284DB6-B495-4140-9B5B-0178D6053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264" y="2113032"/>
            <a:ext cx="8735" cy="8246"/>
          </a:xfrm>
          <a:custGeom>
            <a:avLst/>
            <a:gdLst>
              <a:gd name="T0" fmla="*/ 7577 w 22"/>
              <a:gd name="T1" fmla="*/ 7560 h 21"/>
              <a:gd name="T2" fmla="*/ 7577 w 22"/>
              <a:gd name="T3" fmla="*/ 7560 h 21"/>
              <a:gd name="T4" fmla="*/ 7577 w 22"/>
              <a:gd name="T5" fmla="*/ 2646 h 21"/>
              <a:gd name="T6" fmla="*/ 7577 w 22"/>
              <a:gd name="T7" fmla="*/ 2646 h 21"/>
              <a:gd name="T8" fmla="*/ 6856 w 22"/>
              <a:gd name="T9" fmla="*/ 756 h 21"/>
              <a:gd name="T10" fmla="*/ 6495 w 22"/>
              <a:gd name="T11" fmla="*/ 0 h 21"/>
              <a:gd name="T12" fmla="*/ 5051 w 22"/>
              <a:gd name="T13" fmla="*/ 0 h 21"/>
              <a:gd name="T14" fmla="*/ 3247 w 22"/>
              <a:gd name="T15" fmla="*/ 756 h 21"/>
              <a:gd name="T16" fmla="*/ 722 w 22"/>
              <a:gd name="T17" fmla="*/ 2646 h 21"/>
              <a:gd name="T18" fmla="*/ 0 w 22"/>
              <a:gd name="T19" fmla="*/ 3780 h 21"/>
              <a:gd name="T20" fmla="*/ 0 w 22"/>
              <a:gd name="T21" fmla="*/ 5292 h 21"/>
              <a:gd name="T22" fmla="*/ 0 w 22"/>
              <a:gd name="T23" fmla="*/ 5292 h 21"/>
              <a:gd name="T24" fmla="*/ 2165 w 22"/>
              <a:gd name="T25" fmla="*/ 5670 h 21"/>
              <a:gd name="T26" fmla="*/ 3247 w 22"/>
              <a:gd name="T27" fmla="*/ 7182 h 21"/>
              <a:gd name="T28" fmla="*/ 5051 w 22"/>
              <a:gd name="T29" fmla="*/ 7560 h 21"/>
              <a:gd name="T30" fmla="*/ 7577 w 22"/>
              <a:gd name="T31" fmla="*/ 7560 h 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" h="21">
                <a:moveTo>
                  <a:pt x="21" y="20"/>
                </a:moveTo>
                <a:lnTo>
                  <a:pt x="21" y="20"/>
                </a:lnTo>
                <a:lnTo>
                  <a:pt x="21" y="7"/>
                </a:lnTo>
                <a:lnTo>
                  <a:pt x="19" y="2"/>
                </a:lnTo>
                <a:lnTo>
                  <a:pt x="18" y="0"/>
                </a:lnTo>
                <a:lnTo>
                  <a:pt x="14" y="0"/>
                </a:lnTo>
                <a:lnTo>
                  <a:pt x="9" y="2"/>
                </a:lnTo>
                <a:lnTo>
                  <a:pt x="2" y="7"/>
                </a:lnTo>
                <a:lnTo>
                  <a:pt x="0" y="10"/>
                </a:lnTo>
                <a:lnTo>
                  <a:pt x="0" y="14"/>
                </a:lnTo>
                <a:lnTo>
                  <a:pt x="6" y="15"/>
                </a:lnTo>
                <a:lnTo>
                  <a:pt x="9" y="19"/>
                </a:lnTo>
                <a:lnTo>
                  <a:pt x="14" y="20"/>
                </a:lnTo>
                <a:lnTo>
                  <a:pt x="21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04" name="Freeform 131">
            <a:extLst>
              <a:ext uri="{FF2B5EF4-FFF2-40B4-BE49-F238E27FC236}">
                <a16:creationId xmlns:a16="http://schemas.microsoft.com/office/drawing/2014/main" id="{B68D1854-A8FC-473C-A7BA-E254F83D9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589" y="2233414"/>
            <a:ext cx="8734" cy="9894"/>
          </a:xfrm>
          <a:custGeom>
            <a:avLst/>
            <a:gdLst>
              <a:gd name="T0" fmla="*/ 4762 w 20"/>
              <a:gd name="T1" fmla="*/ 0 h 28"/>
              <a:gd name="T2" fmla="*/ 4762 w 20"/>
              <a:gd name="T3" fmla="*/ 0 h 28"/>
              <a:gd name="T4" fmla="*/ 1191 w 20"/>
              <a:gd name="T5" fmla="*/ 1021 h 28"/>
              <a:gd name="T6" fmla="*/ 794 w 20"/>
              <a:gd name="T7" fmla="*/ 1701 h 28"/>
              <a:gd name="T8" fmla="*/ 0 w 20"/>
              <a:gd name="T9" fmla="*/ 2721 h 28"/>
              <a:gd name="T10" fmla="*/ 0 w 20"/>
              <a:gd name="T11" fmla="*/ 4422 h 28"/>
              <a:gd name="T12" fmla="*/ 1984 w 20"/>
              <a:gd name="T13" fmla="*/ 6804 h 28"/>
              <a:gd name="T14" fmla="*/ 1984 w 20"/>
              <a:gd name="T15" fmla="*/ 6804 h 28"/>
              <a:gd name="T16" fmla="*/ 3969 w 20"/>
              <a:gd name="T17" fmla="*/ 7484 h 28"/>
              <a:gd name="T18" fmla="*/ 4762 w 20"/>
              <a:gd name="T19" fmla="*/ 7824 h 28"/>
              <a:gd name="T20" fmla="*/ 4762 w 20"/>
              <a:gd name="T21" fmla="*/ 9185 h 28"/>
              <a:gd name="T22" fmla="*/ 4762 w 20"/>
              <a:gd name="T23" fmla="*/ 9185 h 28"/>
              <a:gd name="T24" fmla="*/ 7540 w 20"/>
              <a:gd name="T25" fmla="*/ 9185 h 28"/>
              <a:gd name="T26" fmla="*/ 7540 w 20"/>
              <a:gd name="T27" fmla="*/ 9185 h 28"/>
              <a:gd name="T28" fmla="*/ 7540 w 20"/>
              <a:gd name="T29" fmla="*/ 3402 h 28"/>
              <a:gd name="T30" fmla="*/ 6746 w 20"/>
              <a:gd name="T31" fmla="*/ 1021 h 28"/>
              <a:gd name="T32" fmla="*/ 5953 w 20"/>
              <a:gd name="T33" fmla="*/ 340 h 28"/>
              <a:gd name="T34" fmla="*/ 4762 w 20"/>
              <a:gd name="T35" fmla="*/ 0 h 2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0" h="28">
                <a:moveTo>
                  <a:pt x="12" y="0"/>
                </a:moveTo>
                <a:lnTo>
                  <a:pt x="12" y="0"/>
                </a:lnTo>
                <a:lnTo>
                  <a:pt x="3" y="3"/>
                </a:lnTo>
                <a:lnTo>
                  <a:pt x="2" y="5"/>
                </a:lnTo>
                <a:lnTo>
                  <a:pt x="0" y="8"/>
                </a:lnTo>
                <a:lnTo>
                  <a:pt x="0" y="13"/>
                </a:lnTo>
                <a:lnTo>
                  <a:pt x="5" y="20"/>
                </a:lnTo>
                <a:lnTo>
                  <a:pt x="10" y="22"/>
                </a:lnTo>
                <a:lnTo>
                  <a:pt x="12" y="23"/>
                </a:lnTo>
                <a:lnTo>
                  <a:pt x="12" y="27"/>
                </a:lnTo>
                <a:lnTo>
                  <a:pt x="19" y="27"/>
                </a:lnTo>
                <a:lnTo>
                  <a:pt x="19" y="10"/>
                </a:lnTo>
                <a:lnTo>
                  <a:pt x="17" y="3"/>
                </a:lnTo>
                <a:lnTo>
                  <a:pt x="15" y="1"/>
                </a:lnTo>
                <a:lnTo>
                  <a:pt x="1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06" name="Freeform 132">
            <a:extLst>
              <a:ext uri="{FF2B5EF4-FFF2-40B4-BE49-F238E27FC236}">
                <a16:creationId xmlns:a16="http://schemas.microsoft.com/office/drawing/2014/main" id="{ADF44D08-26EB-4996-A4EA-7D77668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443" y="2080050"/>
            <a:ext cx="8734" cy="8246"/>
          </a:xfrm>
          <a:custGeom>
            <a:avLst/>
            <a:gdLst>
              <a:gd name="T0" fmla="*/ 7559 w 21"/>
              <a:gd name="T1" fmla="*/ 7577 h 22"/>
              <a:gd name="T2" fmla="*/ 7559 w 21"/>
              <a:gd name="T3" fmla="*/ 7577 h 22"/>
              <a:gd name="T4" fmla="*/ 7559 w 21"/>
              <a:gd name="T5" fmla="*/ 0 h 22"/>
              <a:gd name="T6" fmla="*/ 7559 w 21"/>
              <a:gd name="T7" fmla="*/ 0 h 22"/>
              <a:gd name="T8" fmla="*/ 2646 w 21"/>
              <a:gd name="T9" fmla="*/ 722 h 22"/>
              <a:gd name="T10" fmla="*/ 756 w 21"/>
              <a:gd name="T11" fmla="*/ 1443 h 22"/>
              <a:gd name="T12" fmla="*/ 0 w 21"/>
              <a:gd name="T13" fmla="*/ 1804 h 22"/>
              <a:gd name="T14" fmla="*/ 0 w 21"/>
              <a:gd name="T15" fmla="*/ 2526 h 22"/>
              <a:gd name="T16" fmla="*/ 0 w 21"/>
              <a:gd name="T17" fmla="*/ 2526 h 22"/>
              <a:gd name="T18" fmla="*/ 1890 w 21"/>
              <a:gd name="T19" fmla="*/ 3247 h 22"/>
              <a:gd name="T20" fmla="*/ 2646 w 21"/>
              <a:gd name="T21" fmla="*/ 3608 h 22"/>
              <a:gd name="T22" fmla="*/ 2646 w 21"/>
              <a:gd name="T23" fmla="*/ 5051 h 22"/>
              <a:gd name="T24" fmla="*/ 2646 w 21"/>
              <a:gd name="T25" fmla="*/ 5051 h 22"/>
              <a:gd name="T26" fmla="*/ 3024 w 21"/>
              <a:gd name="T27" fmla="*/ 6134 h 22"/>
              <a:gd name="T28" fmla="*/ 4535 w 21"/>
              <a:gd name="T29" fmla="*/ 6856 h 22"/>
              <a:gd name="T30" fmla="*/ 5669 w 21"/>
              <a:gd name="T31" fmla="*/ 7577 h 22"/>
              <a:gd name="T32" fmla="*/ 7559 w 21"/>
              <a:gd name="T33" fmla="*/ 7577 h 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1" h="22">
                <a:moveTo>
                  <a:pt x="20" y="21"/>
                </a:moveTo>
                <a:lnTo>
                  <a:pt x="20" y="21"/>
                </a:lnTo>
                <a:lnTo>
                  <a:pt x="20" y="0"/>
                </a:lnTo>
                <a:lnTo>
                  <a:pt x="7" y="2"/>
                </a:lnTo>
                <a:lnTo>
                  <a:pt x="2" y="4"/>
                </a:lnTo>
                <a:lnTo>
                  <a:pt x="0" y="5"/>
                </a:lnTo>
                <a:lnTo>
                  <a:pt x="0" y="7"/>
                </a:lnTo>
                <a:lnTo>
                  <a:pt x="5" y="9"/>
                </a:lnTo>
                <a:lnTo>
                  <a:pt x="7" y="10"/>
                </a:lnTo>
                <a:lnTo>
                  <a:pt x="7" y="14"/>
                </a:lnTo>
                <a:lnTo>
                  <a:pt x="8" y="17"/>
                </a:lnTo>
                <a:lnTo>
                  <a:pt x="12" y="19"/>
                </a:lnTo>
                <a:lnTo>
                  <a:pt x="15" y="21"/>
                </a:lnTo>
                <a:lnTo>
                  <a:pt x="20" y="2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08" name="Freeform 133">
            <a:extLst>
              <a:ext uri="{FF2B5EF4-FFF2-40B4-BE49-F238E27FC236}">
                <a16:creationId xmlns:a16="http://schemas.microsoft.com/office/drawing/2014/main" id="{2EF0465E-67D1-4D60-9952-8007048C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419" y="2042123"/>
            <a:ext cx="5240" cy="4947"/>
          </a:xfrm>
          <a:custGeom>
            <a:avLst/>
            <a:gdLst>
              <a:gd name="T0" fmla="*/ 0 w 15"/>
              <a:gd name="T1" fmla="*/ 1984 h 12"/>
              <a:gd name="T2" fmla="*/ 0 w 15"/>
              <a:gd name="T3" fmla="*/ 1984 h 12"/>
              <a:gd name="T4" fmla="*/ 635 w 15"/>
              <a:gd name="T5" fmla="*/ 3968 h 12"/>
              <a:gd name="T6" fmla="*/ 952 w 15"/>
              <a:gd name="T7" fmla="*/ 4365 h 12"/>
              <a:gd name="T8" fmla="*/ 2222 w 15"/>
              <a:gd name="T9" fmla="*/ 4365 h 12"/>
              <a:gd name="T10" fmla="*/ 2222 w 15"/>
              <a:gd name="T11" fmla="*/ 4365 h 12"/>
              <a:gd name="T12" fmla="*/ 2857 w 15"/>
              <a:gd name="T13" fmla="*/ 2381 h 12"/>
              <a:gd name="T14" fmla="*/ 3175 w 15"/>
              <a:gd name="T15" fmla="*/ 1984 h 12"/>
              <a:gd name="T16" fmla="*/ 4445 w 15"/>
              <a:gd name="T17" fmla="*/ 1984 h 12"/>
              <a:gd name="T18" fmla="*/ 4445 w 15"/>
              <a:gd name="T19" fmla="*/ 1984 h 12"/>
              <a:gd name="T20" fmla="*/ 4445 w 15"/>
              <a:gd name="T21" fmla="*/ 1191 h 12"/>
              <a:gd name="T22" fmla="*/ 3810 w 15"/>
              <a:gd name="T23" fmla="*/ 397 h 12"/>
              <a:gd name="T24" fmla="*/ 2222 w 15"/>
              <a:gd name="T25" fmla="*/ 0 h 12"/>
              <a:gd name="T26" fmla="*/ 952 w 15"/>
              <a:gd name="T27" fmla="*/ 0 h 12"/>
              <a:gd name="T28" fmla="*/ 635 w 15"/>
              <a:gd name="T29" fmla="*/ 397 h 12"/>
              <a:gd name="T30" fmla="*/ 0 w 15"/>
              <a:gd name="T31" fmla="*/ 1984 h 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2">
                <a:moveTo>
                  <a:pt x="0" y="5"/>
                </a:moveTo>
                <a:lnTo>
                  <a:pt x="0" y="5"/>
                </a:lnTo>
                <a:lnTo>
                  <a:pt x="2" y="10"/>
                </a:lnTo>
                <a:lnTo>
                  <a:pt x="3" y="11"/>
                </a:lnTo>
                <a:lnTo>
                  <a:pt x="7" y="11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3" y="0"/>
                </a:lnTo>
                <a:lnTo>
                  <a:pt x="2" y="1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10" name="Freeform 134">
            <a:extLst>
              <a:ext uri="{FF2B5EF4-FFF2-40B4-BE49-F238E27FC236}">
                <a16:creationId xmlns:a16="http://schemas.microsoft.com/office/drawing/2014/main" id="{272480C3-3FE4-4530-A5CA-A4493DEEE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166" y="2030579"/>
            <a:ext cx="33193" cy="29683"/>
          </a:xfrm>
          <a:custGeom>
            <a:avLst/>
            <a:gdLst>
              <a:gd name="T0" fmla="*/ 4724 w 83"/>
              <a:gd name="T1" fmla="*/ 20256 h 79"/>
              <a:gd name="T2" fmla="*/ 727 w 83"/>
              <a:gd name="T3" fmla="*/ 21703 h 79"/>
              <a:gd name="T4" fmla="*/ 0 w 83"/>
              <a:gd name="T5" fmla="*/ 22788 h 79"/>
              <a:gd name="T6" fmla="*/ 1817 w 83"/>
              <a:gd name="T7" fmla="*/ 24596 h 79"/>
              <a:gd name="T8" fmla="*/ 2544 w 83"/>
              <a:gd name="T9" fmla="*/ 27852 h 79"/>
              <a:gd name="T10" fmla="*/ 5451 w 83"/>
              <a:gd name="T11" fmla="*/ 27852 h 79"/>
              <a:gd name="T12" fmla="*/ 6178 w 83"/>
              <a:gd name="T13" fmla="*/ 27128 h 79"/>
              <a:gd name="T14" fmla="*/ 7995 w 83"/>
              <a:gd name="T15" fmla="*/ 26043 h 79"/>
              <a:gd name="T16" fmla="*/ 10539 w 83"/>
              <a:gd name="T17" fmla="*/ 25320 h 79"/>
              <a:gd name="T18" fmla="*/ 14900 w 83"/>
              <a:gd name="T19" fmla="*/ 27128 h 79"/>
              <a:gd name="T20" fmla="*/ 18534 w 83"/>
              <a:gd name="T21" fmla="*/ 28213 h 79"/>
              <a:gd name="T22" fmla="*/ 19624 w 83"/>
              <a:gd name="T23" fmla="*/ 28213 h 79"/>
              <a:gd name="T24" fmla="*/ 24712 w 83"/>
              <a:gd name="T25" fmla="*/ 25320 h 79"/>
              <a:gd name="T26" fmla="*/ 24712 w 83"/>
              <a:gd name="T27" fmla="*/ 23873 h 79"/>
              <a:gd name="T28" fmla="*/ 24712 w 83"/>
              <a:gd name="T29" fmla="*/ 22064 h 79"/>
              <a:gd name="T30" fmla="*/ 24712 w 83"/>
              <a:gd name="T31" fmla="*/ 20256 h 79"/>
              <a:gd name="T32" fmla="*/ 27256 w 83"/>
              <a:gd name="T33" fmla="*/ 19171 h 79"/>
              <a:gd name="T34" fmla="*/ 29800 w 83"/>
              <a:gd name="T35" fmla="*/ 17724 h 79"/>
              <a:gd name="T36" fmla="*/ 29800 w 83"/>
              <a:gd name="T37" fmla="*/ 15915 h 79"/>
              <a:gd name="T38" fmla="*/ 29800 w 83"/>
              <a:gd name="T39" fmla="*/ 12298 h 79"/>
              <a:gd name="T40" fmla="*/ 29800 w 83"/>
              <a:gd name="T41" fmla="*/ 10490 h 79"/>
              <a:gd name="T42" fmla="*/ 28346 w 83"/>
              <a:gd name="T43" fmla="*/ 7958 h 79"/>
              <a:gd name="T44" fmla="*/ 26529 w 83"/>
              <a:gd name="T45" fmla="*/ 6149 h 79"/>
              <a:gd name="T46" fmla="*/ 25439 w 83"/>
              <a:gd name="T47" fmla="*/ 5426 h 79"/>
              <a:gd name="T48" fmla="*/ 25802 w 83"/>
              <a:gd name="T49" fmla="*/ 1809 h 79"/>
              <a:gd name="T50" fmla="*/ 24712 w 83"/>
              <a:gd name="T51" fmla="*/ 362 h 79"/>
              <a:gd name="T52" fmla="*/ 23622 w 83"/>
              <a:gd name="T53" fmla="*/ 0 h 79"/>
              <a:gd name="T54" fmla="*/ 19624 w 83"/>
              <a:gd name="T55" fmla="*/ 362 h 79"/>
              <a:gd name="T56" fmla="*/ 19261 w 83"/>
              <a:gd name="T57" fmla="*/ 362 h 79"/>
              <a:gd name="T58" fmla="*/ 17807 w 83"/>
              <a:gd name="T59" fmla="*/ 1809 h 79"/>
              <a:gd name="T60" fmla="*/ 17807 w 83"/>
              <a:gd name="T61" fmla="*/ 2532 h 79"/>
              <a:gd name="T62" fmla="*/ 16717 w 83"/>
              <a:gd name="T63" fmla="*/ 6149 h 79"/>
              <a:gd name="T64" fmla="*/ 14173 w 83"/>
              <a:gd name="T65" fmla="*/ 7234 h 79"/>
              <a:gd name="T66" fmla="*/ 13083 w 83"/>
              <a:gd name="T67" fmla="*/ 7958 h 79"/>
              <a:gd name="T68" fmla="*/ 9085 w 83"/>
              <a:gd name="T69" fmla="*/ 9043 h 79"/>
              <a:gd name="T70" fmla="*/ 5451 w 83"/>
              <a:gd name="T71" fmla="*/ 11575 h 79"/>
              <a:gd name="T72" fmla="*/ 4361 w 83"/>
              <a:gd name="T73" fmla="*/ 14830 h 79"/>
              <a:gd name="T74" fmla="*/ 4724 w 83"/>
              <a:gd name="T75" fmla="*/ 16639 h 79"/>
              <a:gd name="T76" fmla="*/ 4724 w 83"/>
              <a:gd name="T77" fmla="*/ 17724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3" h="79">
                <a:moveTo>
                  <a:pt x="13" y="56"/>
                </a:moveTo>
                <a:lnTo>
                  <a:pt x="13" y="56"/>
                </a:lnTo>
                <a:lnTo>
                  <a:pt x="5" y="58"/>
                </a:lnTo>
                <a:lnTo>
                  <a:pt x="2" y="60"/>
                </a:lnTo>
                <a:lnTo>
                  <a:pt x="0" y="63"/>
                </a:lnTo>
                <a:lnTo>
                  <a:pt x="3" y="65"/>
                </a:lnTo>
                <a:lnTo>
                  <a:pt x="5" y="68"/>
                </a:lnTo>
                <a:lnTo>
                  <a:pt x="7" y="72"/>
                </a:lnTo>
                <a:lnTo>
                  <a:pt x="7" y="77"/>
                </a:lnTo>
                <a:lnTo>
                  <a:pt x="15" y="77"/>
                </a:lnTo>
                <a:lnTo>
                  <a:pt x="17" y="75"/>
                </a:lnTo>
                <a:lnTo>
                  <a:pt x="22" y="72"/>
                </a:lnTo>
                <a:lnTo>
                  <a:pt x="25" y="70"/>
                </a:lnTo>
                <a:lnTo>
                  <a:pt x="29" y="70"/>
                </a:lnTo>
                <a:lnTo>
                  <a:pt x="32" y="72"/>
                </a:lnTo>
                <a:lnTo>
                  <a:pt x="41" y="75"/>
                </a:lnTo>
                <a:lnTo>
                  <a:pt x="51" y="78"/>
                </a:lnTo>
                <a:lnTo>
                  <a:pt x="54" y="78"/>
                </a:lnTo>
                <a:lnTo>
                  <a:pt x="63" y="75"/>
                </a:lnTo>
                <a:lnTo>
                  <a:pt x="68" y="70"/>
                </a:lnTo>
                <a:lnTo>
                  <a:pt x="68" y="66"/>
                </a:lnTo>
                <a:lnTo>
                  <a:pt x="68" y="61"/>
                </a:lnTo>
                <a:lnTo>
                  <a:pt x="68" y="56"/>
                </a:lnTo>
                <a:lnTo>
                  <a:pt x="70" y="54"/>
                </a:lnTo>
                <a:lnTo>
                  <a:pt x="75" y="53"/>
                </a:lnTo>
                <a:lnTo>
                  <a:pt x="78" y="51"/>
                </a:lnTo>
                <a:lnTo>
                  <a:pt x="82" y="49"/>
                </a:lnTo>
                <a:lnTo>
                  <a:pt x="82" y="44"/>
                </a:lnTo>
                <a:lnTo>
                  <a:pt x="82" y="39"/>
                </a:lnTo>
                <a:lnTo>
                  <a:pt x="82" y="34"/>
                </a:lnTo>
                <a:lnTo>
                  <a:pt x="82" y="29"/>
                </a:lnTo>
                <a:lnTo>
                  <a:pt x="80" y="25"/>
                </a:lnTo>
                <a:lnTo>
                  <a:pt x="78" y="22"/>
                </a:lnTo>
                <a:lnTo>
                  <a:pt x="73" y="17"/>
                </a:lnTo>
                <a:lnTo>
                  <a:pt x="70" y="15"/>
                </a:lnTo>
                <a:lnTo>
                  <a:pt x="71" y="10"/>
                </a:lnTo>
                <a:lnTo>
                  <a:pt x="71" y="5"/>
                </a:lnTo>
                <a:lnTo>
                  <a:pt x="70" y="3"/>
                </a:lnTo>
                <a:lnTo>
                  <a:pt x="68" y="1"/>
                </a:lnTo>
                <a:lnTo>
                  <a:pt x="65" y="0"/>
                </a:lnTo>
                <a:lnTo>
                  <a:pt x="54" y="1"/>
                </a:lnTo>
                <a:lnTo>
                  <a:pt x="53" y="1"/>
                </a:lnTo>
                <a:lnTo>
                  <a:pt x="49" y="5"/>
                </a:lnTo>
                <a:lnTo>
                  <a:pt x="49" y="7"/>
                </a:lnTo>
                <a:lnTo>
                  <a:pt x="49" y="12"/>
                </a:lnTo>
                <a:lnTo>
                  <a:pt x="46" y="17"/>
                </a:lnTo>
                <a:lnTo>
                  <a:pt x="42" y="19"/>
                </a:lnTo>
                <a:lnTo>
                  <a:pt x="39" y="20"/>
                </a:lnTo>
                <a:lnTo>
                  <a:pt x="36" y="22"/>
                </a:lnTo>
                <a:lnTo>
                  <a:pt x="25" y="25"/>
                </a:lnTo>
                <a:lnTo>
                  <a:pt x="17" y="29"/>
                </a:lnTo>
                <a:lnTo>
                  <a:pt x="15" y="32"/>
                </a:lnTo>
                <a:lnTo>
                  <a:pt x="13" y="36"/>
                </a:lnTo>
                <a:lnTo>
                  <a:pt x="12" y="41"/>
                </a:lnTo>
                <a:lnTo>
                  <a:pt x="13" y="46"/>
                </a:lnTo>
                <a:lnTo>
                  <a:pt x="13" y="49"/>
                </a:lnTo>
                <a:lnTo>
                  <a:pt x="13" y="5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12" name="Freeform 135">
            <a:extLst>
              <a:ext uri="{FF2B5EF4-FFF2-40B4-BE49-F238E27FC236}">
                <a16:creationId xmlns:a16="http://schemas.microsoft.com/office/drawing/2014/main" id="{76BF4629-42E0-4832-A9CA-C25D577AF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708" y="2131172"/>
            <a:ext cx="17470" cy="9894"/>
          </a:xfrm>
          <a:custGeom>
            <a:avLst/>
            <a:gdLst>
              <a:gd name="T0" fmla="*/ 10583 w 42"/>
              <a:gd name="T1" fmla="*/ 6804 h 28"/>
              <a:gd name="T2" fmla="*/ 10583 w 42"/>
              <a:gd name="T3" fmla="*/ 6804 h 28"/>
              <a:gd name="T4" fmla="*/ 10583 w 42"/>
              <a:gd name="T5" fmla="*/ 5783 h 28"/>
              <a:gd name="T6" fmla="*/ 10961 w 42"/>
              <a:gd name="T7" fmla="*/ 5103 h 28"/>
              <a:gd name="T8" fmla="*/ 13229 w 42"/>
              <a:gd name="T9" fmla="*/ 4422 h 28"/>
              <a:gd name="T10" fmla="*/ 14363 w 42"/>
              <a:gd name="T11" fmla="*/ 3402 h 28"/>
              <a:gd name="T12" fmla="*/ 15119 w 42"/>
              <a:gd name="T13" fmla="*/ 2721 h 28"/>
              <a:gd name="T14" fmla="*/ 15497 w 42"/>
              <a:gd name="T15" fmla="*/ 2041 h 28"/>
              <a:gd name="T16" fmla="*/ 15497 w 42"/>
              <a:gd name="T17" fmla="*/ 2041 h 28"/>
              <a:gd name="T18" fmla="*/ 14363 w 42"/>
              <a:gd name="T19" fmla="*/ 1021 h 28"/>
              <a:gd name="T20" fmla="*/ 12473 w 42"/>
              <a:gd name="T21" fmla="*/ 340 h 28"/>
              <a:gd name="T22" fmla="*/ 7938 w 42"/>
              <a:gd name="T23" fmla="*/ 0 h 28"/>
              <a:gd name="T24" fmla="*/ 3402 w 42"/>
              <a:gd name="T25" fmla="*/ 340 h 28"/>
              <a:gd name="T26" fmla="*/ 1512 w 42"/>
              <a:gd name="T27" fmla="*/ 1021 h 28"/>
              <a:gd name="T28" fmla="*/ 0 w 42"/>
              <a:gd name="T29" fmla="*/ 2041 h 28"/>
              <a:gd name="T30" fmla="*/ 0 w 42"/>
              <a:gd name="T31" fmla="*/ 2041 h 28"/>
              <a:gd name="T32" fmla="*/ 0 w 42"/>
              <a:gd name="T33" fmla="*/ 9185 h 28"/>
              <a:gd name="T34" fmla="*/ 0 w 42"/>
              <a:gd name="T35" fmla="*/ 9185 h 28"/>
              <a:gd name="T36" fmla="*/ 3402 w 42"/>
              <a:gd name="T37" fmla="*/ 9185 h 28"/>
              <a:gd name="T38" fmla="*/ 6048 w 42"/>
              <a:gd name="T39" fmla="*/ 8504 h 28"/>
              <a:gd name="T40" fmla="*/ 8693 w 42"/>
              <a:gd name="T41" fmla="*/ 8164 h 28"/>
              <a:gd name="T42" fmla="*/ 10583 w 42"/>
              <a:gd name="T43" fmla="*/ 6804 h 2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" h="28">
                <a:moveTo>
                  <a:pt x="28" y="20"/>
                </a:moveTo>
                <a:lnTo>
                  <a:pt x="28" y="20"/>
                </a:lnTo>
                <a:lnTo>
                  <a:pt x="28" y="17"/>
                </a:lnTo>
                <a:lnTo>
                  <a:pt x="29" y="15"/>
                </a:lnTo>
                <a:lnTo>
                  <a:pt x="35" y="13"/>
                </a:lnTo>
                <a:lnTo>
                  <a:pt x="38" y="10"/>
                </a:lnTo>
                <a:lnTo>
                  <a:pt x="40" y="8"/>
                </a:lnTo>
                <a:lnTo>
                  <a:pt x="41" y="6"/>
                </a:lnTo>
                <a:lnTo>
                  <a:pt x="38" y="3"/>
                </a:lnTo>
                <a:lnTo>
                  <a:pt x="33" y="1"/>
                </a:lnTo>
                <a:lnTo>
                  <a:pt x="21" y="0"/>
                </a:lnTo>
                <a:lnTo>
                  <a:pt x="9" y="1"/>
                </a:lnTo>
                <a:lnTo>
                  <a:pt x="4" y="3"/>
                </a:lnTo>
                <a:lnTo>
                  <a:pt x="0" y="6"/>
                </a:lnTo>
                <a:lnTo>
                  <a:pt x="0" y="27"/>
                </a:lnTo>
                <a:lnTo>
                  <a:pt x="9" y="27"/>
                </a:lnTo>
                <a:lnTo>
                  <a:pt x="16" y="25"/>
                </a:lnTo>
                <a:lnTo>
                  <a:pt x="23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14" name="Freeform 136">
            <a:extLst>
              <a:ext uri="{FF2B5EF4-FFF2-40B4-BE49-F238E27FC236}">
                <a16:creationId xmlns:a16="http://schemas.microsoft.com/office/drawing/2014/main" id="{08ADA348-658E-4710-BA43-34F48B78B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323" y="2264746"/>
            <a:ext cx="5242" cy="11544"/>
          </a:xfrm>
          <a:custGeom>
            <a:avLst/>
            <a:gdLst>
              <a:gd name="T0" fmla="*/ 0 w 14"/>
              <a:gd name="T1" fmla="*/ 370 h 30"/>
              <a:gd name="T2" fmla="*/ 0 w 14"/>
              <a:gd name="T3" fmla="*/ 370 h 30"/>
              <a:gd name="T4" fmla="*/ 0 w 14"/>
              <a:gd name="T5" fmla="*/ 8150 h 30"/>
              <a:gd name="T6" fmla="*/ 0 w 14"/>
              <a:gd name="T7" fmla="*/ 8150 h 30"/>
              <a:gd name="T8" fmla="*/ 1701 w 14"/>
              <a:gd name="T9" fmla="*/ 8890 h 30"/>
              <a:gd name="T10" fmla="*/ 2382 w 14"/>
              <a:gd name="T11" fmla="*/ 9261 h 30"/>
              <a:gd name="T12" fmla="*/ 2382 w 14"/>
              <a:gd name="T13" fmla="*/ 10743 h 30"/>
              <a:gd name="T14" fmla="*/ 2382 w 14"/>
              <a:gd name="T15" fmla="*/ 10743 h 30"/>
              <a:gd name="T16" fmla="*/ 4423 w 14"/>
              <a:gd name="T17" fmla="*/ 10743 h 30"/>
              <a:gd name="T18" fmla="*/ 4423 w 14"/>
              <a:gd name="T19" fmla="*/ 10743 h 30"/>
              <a:gd name="T20" fmla="*/ 4423 w 14"/>
              <a:gd name="T21" fmla="*/ 6668 h 30"/>
              <a:gd name="T22" fmla="*/ 4423 w 14"/>
              <a:gd name="T23" fmla="*/ 2963 h 30"/>
              <a:gd name="T24" fmla="*/ 4423 w 14"/>
              <a:gd name="T25" fmla="*/ 1111 h 30"/>
              <a:gd name="T26" fmla="*/ 3402 w 14"/>
              <a:gd name="T27" fmla="*/ 370 h 30"/>
              <a:gd name="T28" fmla="*/ 2382 w 14"/>
              <a:gd name="T29" fmla="*/ 0 h 30"/>
              <a:gd name="T30" fmla="*/ 0 w 14"/>
              <a:gd name="T31" fmla="*/ 370 h 3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" h="30">
                <a:moveTo>
                  <a:pt x="0" y="1"/>
                </a:moveTo>
                <a:lnTo>
                  <a:pt x="0" y="1"/>
                </a:lnTo>
                <a:lnTo>
                  <a:pt x="0" y="22"/>
                </a:lnTo>
                <a:lnTo>
                  <a:pt x="5" y="24"/>
                </a:lnTo>
                <a:lnTo>
                  <a:pt x="7" y="25"/>
                </a:lnTo>
                <a:lnTo>
                  <a:pt x="7" y="29"/>
                </a:lnTo>
                <a:lnTo>
                  <a:pt x="13" y="29"/>
                </a:lnTo>
                <a:lnTo>
                  <a:pt x="13" y="18"/>
                </a:lnTo>
                <a:lnTo>
                  <a:pt x="13" y="8"/>
                </a:lnTo>
                <a:lnTo>
                  <a:pt x="13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16" name="Freeform 137">
            <a:extLst>
              <a:ext uri="{FF2B5EF4-FFF2-40B4-BE49-F238E27FC236}">
                <a16:creationId xmlns:a16="http://schemas.microsoft.com/office/drawing/2014/main" id="{39E7469A-DEA3-4A01-B1BA-101436327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48" y="2178994"/>
            <a:ext cx="5240" cy="13192"/>
          </a:xfrm>
          <a:custGeom>
            <a:avLst/>
            <a:gdLst>
              <a:gd name="T0" fmla="*/ 0 w 14"/>
              <a:gd name="T1" fmla="*/ 353 h 36"/>
              <a:gd name="T2" fmla="*/ 0 w 14"/>
              <a:gd name="T3" fmla="*/ 353 h 36"/>
              <a:gd name="T4" fmla="*/ 0 w 14"/>
              <a:gd name="T5" fmla="*/ 4586 h 36"/>
              <a:gd name="T6" fmla="*/ 0 w 14"/>
              <a:gd name="T7" fmla="*/ 8819 h 36"/>
              <a:gd name="T8" fmla="*/ 340 w 14"/>
              <a:gd name="T9" fmla="*/ 10231 h 36"/>
              <a:gd name="T10" fmla="*/ 1701 w 14"/>
              <a:gd name="T11" fmla="*/ 11289 h 36"/>
              <a:gd name="T12" fmla="*/ 2721 w 14"/>
              <a:gd name="T13" fmla="*/ 11994 h 36"/>
              <a:gd name="T14" fmla="*/ 4422 w 14"/>
              <a:gd name="T15" fmla="*/ 12347 h 36"/>
              <a:gd name="T16" fmla="*/ 4422 w 14"/>
              <a:gd name="T17" fmla="*/ 12347 h 36"/>
              <a:gd name="T18" fmla="*/ 4422 w 14"/>
              <a:gd name="T19" fmla="*/ 10583 h 36"/>
              <a:gd name="T20" fmla="*/ 4422 w 14"/>
              <a:gd name="T21" fmla="*/ 8114 h 36"/>
              <a:gd name="T22" fmla="*/ 4422 w 14"/>
              <a:gd name="T23" fmla="*/ 3881 h 36"/>
              <a:gd name="T24" fmla="*/ 4422 w 14"/>
              <a:gd name="T25" fmla="*/ 2117 h 36"/>
              <a:gd name="T26" fmla="*/ 4082 w 14"/>
              <a:gd name="T27" fmla="*/ 353 h 36"/>
              <a:gd name="T28" fmla="*/ 2041 w 14"/>
              <a:gd name="T29" fmla="*/ 0 h 36"/>
              <a:gd name="T30" fmla="*/ 0 w 14"/>
              <a:gd name="T31" fmla="*/ 353 h 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" h="36">
                <a:moveTo>
                  <a:pt x="0" y="1"/>
                </a:moveTo>
                <a:lnTo>
                  <a:pt x="0" y="1"/>
                </a:lnTo>
                <a:lnTo>
                  <a:pt x="0" y="13"/>
                </a:lnTo>
                <a:lnTo>
                  <a:pt x="0" y="25"/>
                </a:lnTo>
                <a:lnTo>
                  <a:pt x="1" y="29"/>
                </a:lnTo>
                <a:lnTo>
                  <a:pt x="5" y="32"/>
                </a:lnTo>
                <a:lnTo>
                  <a:pt x="8" y="34"/>
                </a:lnTo>
                <a:lnTo>
                  <a:pt x="13" y="35"/>
                </a:lnTo>
                <a:lnTo>
                  <a:pt x="13" y="30"/>
                </a:lnTo>
                <a:lnTo>
                  <a:pt x="13" y="23"/>
                </a:lnTo>
                <a:lnTo>
                  <a:pt x="13" y="11"/>
                </a:lnTo>
                <a:lnTo>
                  <a:pt x="13" y="6"/>
                </a:lnTo>
                <a:lnTo>
                  <a:pt x="12" y="1"/>
                </a:lnTo>
                <a:lnTo>
                  <a:pt x="6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18" name="Freeform 138">
            <a:extLst>
              <a:ext uri="{FF2B5EF4-FFF2-40B4-BE49-F238E27FC236}">
                <a16:creationId xmlns:a16="http://schemas.microsoft.com/office/drawing/2014/main" id="{12E98306-0106-4A2A-A623-837D16687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023" y="2132820"/>
            <a:ext cx="17470" cy="13192"/>
          </a:xfrm>
          <a:custGeom>
            <a:avLst/>
            <a:gdLst>
              <a:gd name="T0" fmla="*/ 0 w 42"/>
              <a:gd name="T1" fmla="*/ 2469 h 36"/>
              <a:gd name="T2" fmla="*/ 0 w 42"/>
              <a:gd name="T3" fmla="*/ 2469 h 36"/>
              <a:gd name="T4" fmla="*/ 0 w 42"/>
              <a:gd name="T5" fmla="*/ 4939 h 36"/>
              <a:gd name="T6" fmla="*/ 0 w 42"/>
              <a:gd name="T7" fmla="*/ 6703 h 36"/>
              <a:gd name="T8" fmla="*/ 1134 w 42"/>
              <a:gd name="T9" fmla="*/ 7408 h 36"/>
              <a:gd name="T10" fmla="*/ 1890 w 42"/>
              <a:gd name="T11" fmla="*/ 7408 h 36"/>
              <a:gd name="T12" fmla="*/ 4914 w 42"/>
              <a:gd name="T13" fmla="*/ 6350 h 36"/>
              <a:gd name="T14" fmla="*/ 7560 w 42"/>
              <a:gd name="T15" fmla="*/ 4939 h 36"/>
              <a:gd name="T16" fmla="*/ 7560 w 42"/>
              <a:gd name="T17" fmla="*/ 4939 h 36"/>
              <a:gd name="T18" fmla="*/ 9071 w 42"/>
              <a:gd name="T19" fmla="*/ 7408 h 36"/>
              <a:gd name="T20" fmla="*/ 10961 w 42"/>
              <a:gd name="T21" fmla="*/ 9172 h 36"/>
              <a:gd name="T22" fmla="*/ 12851 w 42"/>
              <a:gd name="T23" fmla="*/ 10936 h 36"/>
              <a:gd name="T24" fmla="*/ 15497 w 42"/>
              <a:gd name="T25" fmla="*/ 12347 h 36"/>
              <a:gd name="T26" fmla="*/ 15497 w 42"/>
              <a:gd name="T27" fmla="*/ 12347 h 36"/>
              <a:gd name="T28" fmla="*/ 15497 w 42"/>
              <a:gd name="T29" fmla="*/ 8467 h 36"/>
              <a:gd name="T30" fmla="*/ 14741 w 42"/>
              <a:gd name="T31" fmla="*/ 5644 h 36"/>
              <a:gd name="T32" fmla="*/ 12851 w 42"/>
              <a:gd name="T33" fmla="*/ 3175 h 36"/>
              <a:gd name="T34" fmla="*/ 10961 w 42"/>
              <a:gd name="T35" fmla="*/ 1411 h 36"/>
              <a:gd name="T36" fmla="*/ 8315 w 42"/>
              <a:gd name="T37" fmla="*/ 706 h 36"/>
              <a:gd name="T38" fmla="*/ 4914 w 42"/>
              <a:gd name="T39" fmla="*/ 0 h 36"/>
              <a:gd name="T40" fmla="*/ 2646 w 42"/>
              <a:gd name="T41" fmla="*/ 706 h 36"/>
              <a:gd name="T42" fmla="*/ 0 w 42"/>
              <a:gd name="T43" fmla="*/ 2469 h 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2" h="36">
                <a:moveTo>
                  <a:pt x="0" y="7"/>
                </a:moveTo>
                <a:lnTo>
                  <a:pt x="0" y="7"/>
                </a:lnTo>
                <a:lnTo>
                  <a:pt x="0" y="14"/>
                </a:lnTo>
                <a:lnTo>
                  <a:pt x="0" y="19"/>
                </a:lnTo>
                <a:lnTo>
                  <a:pt x="3" y="21"/>
                </a:lnTo>
                <a:lnTo>
                  <a:pt x="5" y="21"/>
                </a:lnTo>
                <a:lnTo>
                  <a:pt x="13" y="18"/>
                </a:lnTo>
                <a:lnTo>
                  <a:pt x="20" y="14"/>
                </a:lnTo>
                <a:lnTo>
                  <a:pt x="24" y="21"/>
                </a:lnTo>
                <a:lnTo>
                  <a:pt x="29" y="26"/>
                </a:lnTo>
                <a:lnTo>
                  <a:pt x="34" y="31"/>
                </a:lnTo>
                <a:lnTo>
                  <a:pt x="41" y="35"/>
                </a:lnTo>
                <a:lnTo>
                  <a:pt x="41" y="24"/>
                </a:lnTo>
                <a:lnTo>
                  <a:pt x="39" y="16"/>
                </a:lnTo>
                <a:lnTo>
                  <a:pt x="34" y="9"/>
                </a:lnTo>
                <a:lnTo>
                  <a:pt x="29" y="4"/>
                </a:lnTo>
                <a:lnTo>
                  <a:pt x="22" y="2"/>
                </a:lnTo>
                <a:lnTo>
                  <a:pt x="13" y="0"/>
                </a:lnTo>
                <a:lnTo>
                  <a:pt x="7" y="2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0" name="Freeform 139">
            <a:extLst>
              <a:ext uri="{FF2B5EF4-FFF2-40B4-BE49-F238E27FC236}">
                <a16:creationId xmlns:a16="http://schemas.microsoft.com/office/drawing/2014/main" id="{7D6331CF-4A96-4B0A-BB8E-99287E02D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2525298"/>
            <a:ext cx="13976" cy="24736"/>
          </a:xfrm>
          <a:custGeom>
            <a:avLst/>
            <a:gdLst>
              <a:gd name="T0" fmla="*/ 2469 w 36"/>
              <a:gd name="T1" fmla="*/ 21712 h 68"/>
              <a:gd name="T2" fmla="*/ 2469 w 36"/>
              <a:gd name="T3" fmla="*/ 21712 h 68"/>
              <a:gd name="T4" fmla="*/ 3175 w 36"/>
              <a:gd name="T5" fmla="*/ 22762 h 68"/>
              <a:gd name="T6" fmla="*/ 3881 w 36"/>
              <a:gd name="T7" fmla="*/ 23463 h 68"/>
              <a:gd name="T8" fmla="*/ 4233 w 36"/>
              <a:gd name="T9" fmla="*/ 22762 h 68"/>
              <a:gd name="T10" fmla="*/ 4939 w 36"/>
              <a:gd name="T11" fmla="*/ 21712 h 68"/>
              <a:gd name="T12" fmla="*/ 4939 w 36"/>
              <a:gd name="T13" fmla="*/ 21712 h 68"/>
              <a:gd name="T14" fmla="*/ 5644 w 36"/>
              <a:gd name="T15" fmla="*/ 19961 h 68"/>
              <a:gd name="T16" fmla="*/ 6350 w 36"/>
              <a:gd name="T17" fmla="*/ 19261 h 68"/>
              <a:gd name="T18" fmla="*/ 7408 w 36"/>
              <a:gd name="T19" fmla="*/ 19261 h 68"/>
              <a:gd name="T20" fmla="*/ 7408 w 36"/>
              <a:gd name="T21" fmla="*/ 19261 h 68"/>
              <a:gd name="T22" fmla="*/ 9878 w 36"/>
              <a:gd name="T23" fmla="*/ 19261 h 68"/>
              <a:gd name="T24" fmla="*/ 9878 w 36"/>
              <a:gd name="T25" fmla="*/ 19261 h 68"/>
              <a:gd name="T26" fmla="*/ 9878 w 36"/>
              <a:gd name="T27" fmla="*/ 16809 h 68"/>
              <a:gd name="T28" fmla="*/ 9878 w 36"/>
              <a:gd name="T29" fmla="*/ 16809 h 68"/>
              <a:gd name="T30" fmla="*/ 9172 w 36"/>
              <a:gd name="T31" fmla="*/ 14358 h 68"/>
              <a:gd name="T32" fmla="*/ 9172 w 36"/>
              <a:gd name="T33" fmla="*/ 12607 h 68"/>
              <a:gd name="T34" fmla="*/ 10583 w 36"/>
              <a:gd name="T35" fmla="*/ 10156 h 68"/>
              <a:gd name="T36" fmla="*/ 12347 w 36"/>
              <a:gd name="T37" fmla="*/ 8405 h 68"/>
              <a:gd name="T38" fmla="*/ 12347 w 36"/>
              <a:gd name="T39" fmla="*/ 6654 h 68"/>
              <a:gd name="T40" fmla="*/ 12347 w 36"/>
              <a:gd name="T41" fmla="*/ 4903 h 68"/>
              <a:gd name="T42" fmla="*/ 12347 w 36"/>
              <a:gd name="T43" fmla="*/ 4903 h 68"/>
              <a:gd name="T44" fmla="*/ 10936 w 36"/>
              <a:gd name="T45" fmla="*/ 4903 h 68"/>
              <a:gd name="T46" fmla="*/ 9878 w 36"/>
              <a:gd name="T47" fmla="*/ 3852 h 68"/>
              <a:gd name="T48" fmla="*/ 6703 w 36"/>
              <a:gd name="T49" fmla="*/ 1401 h 68"/>
              <a:gd name="T50" fmla="*/ 5644 w 36"/>
              <a:gd name="T51" fmla="*/ 0 h 68"/>
              <a:gd name="T52" fmla="*/ 4233 w 36"/>
              <a:gd name="T53" fmla="*/ 0 h 68"/>
              <a:gd name="T54" fmla="*/ 3881 w 36"/>
              <a:gd name="T55" fmla="*/ 700 h 68"/>
              <a:gd name="T56" fmla="*/ 2469 w 36"/>
              <a:gd name="T57" fmla="*/ 2451 h 68"/>
              <a:gd name="T58" fmla="*/ 2469 w 36"/>
              <a:gd name="T59" fmla="*/ 2451 h 68"/>
              <a:gd name="T60" fmla="*/ 5644 w 36"/>
              <a:gd name="T61" fmla="*/ 4202 h 68"/>
              <a:gd name="T62" fmla="*/ 6350 w 36"/>
              <a:gd name="T63" fmla="*/ 4903 h 68"/>
              <a:gd name="T64" fmla="*/ 6703 w 36"/>
              <a:gd name="T65" fmla="*/ 5953 h 68"/>
              <a:gd name="T66" fmla="*/ 6703 w 36"/>
              <a:gd name="T67" fmla="*/ 7704 h 68"/>
              <a:gd name="T68" fmla="*/ 5644 w 36"/>
              <a:gd name="T69" fmla="*/ 10156 h 68"/>
              <a:gd name="T70" fmla="*/ 2469 w 36"/>
              <a:gd name="T71" fmla="*/ 14358 h 68"/>
              <a:gd name="T72" fmla="*/ 706 w 36"/>
              <a:gd name="T73" fmla="*/ 16809 h 68"/>
              <a:gd name="T74" fmla="*/ 0 w 36"/>
              <a:gd name="T75" fmla="*/ 19261 h 68"/>
              <a:gd name="T76" fmla="*/ 0 w 36"/>
              <a:gd name="T77" fmla="*/ 19261 h 68"/>
              <a:gd name="T78" fmla="*/ 2117 w 36"/>
              <a:gd name="T79" fmla="*/ 19961 h 68"/>
              <a:gd name="T80" fmla="*/ 2469 w 36"/>
              <a:gd name="T81" fmla="*/ 20311 h 68"/>
              <a:gd name="T82" fmla="*/ 2469 w 36"/>
              <a:gd name="T83" fmla="*/ 21712 h 6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6" h="68">
                <a:moveTo>
                  <a:pt x="7" y="62"/>
                </a:moveTo>
                <a:lnTo>
                  <a:pt x="7" y="62"/>
                </a:lnTo>
                <a:lnTo>
                  <a:pt x="9" y="65"/>
                </a:lnTo>
                <a:lnTo>
                  <a:pt x="11" y="67"/>
                </a:lnTo>
                <a:lnTo>
                  <a:pt x="12" y="65"/>
                </a:lnTo>
                <a:lnTo>
                  <a:pt x="14" y="62"/>
                </a:lnTo>
                <a:lnTo>
                  <a:pt x="16" y="57"/>
                </a:lnTo>
                <a:lnTo>
                  <a:pt x="18" y="55"/>
                </a:lnTo>
                <a:lnTo>
                  <a:pt x="21" y="55"/>
                </a:lnTo>
                <a:lnTo>
                  <a:pt x="28" y="55"/>
                </a:lnTo>
                <a:lnTo>
                  <a:pt x="28" y="48"/>
                </a:lnTo>
                <a:lnTo>
                  <a:pt x="26" y="41"/>
                </a:lnTo>
                <a:lnTo>
                  <a:pt x="26" y="36"/>
                </a:lnTo>
                <a:lnTo>
                  <a:pt x="30" y="29"/>
                </a:lnTo>
                <a:lnTo>
                  <a:pt x="35" y="24"/>
                </a:lnTo>
                <a:lnTo>
                  <a:pt x="35" y="19"/>
                </a:lnTo>
                <a:lnTo>
                  <a:pt x="35" y="14"/>
                </a:lnTo>
                <a:lnTo>
                  <a:pt x="31" y="14"/>
                </a:lnTo>
                <a:lnTo>
                  <a:pt x="28" y="11"/>
                </a:lnTo>
                <a:lnTo>
                  <a:pt x="19" y="4"/>
                </a:lnTo>
                <a:lnTo>
                  <a:pt x="16" y="0"/>
                </a:lnTo>
                <a:lnTo>
                  <a:pt x="12" y="0"/>
                </a:lnTo>
                <a:lnTo>
                  <a:pt x="11" y="2"/>
                </a:lnTo>
                <a:lnTo>
                  <a:pt x="7" y="7"/>
                </a:lnTo>
                <a:lnTo>
                  <a:pt x="16" y="12"/>
                </a:lnTo>
                <a:lnTo>
                  <a:pt x="18" y="14"/>
                </a:lnTo>
                <a:lnTo>
                  <a:pt x="19" y="17"/>
                </a:lnTo>
                <a:lnTo>
                  <a:pt x="19" y="22"/>
                </a:lnTo>
                <a:lnTo>
                  <a:pt x="16" y="29"/>
                </a:lnTo>
                <a:lnTo>
                  <a:pt x="7" y="41"/>
                </a:lnTo>
                <a:lnTo>
                  <a:pt x="2" y="48"/>
                </a:lnTo>
                <a:lnTo>
                  <a:pt x="0" y="55"/>
                </a:lnTo>
                <a:lnTo>
                  <a:pt x="6" y="57"/>
                </a:lnTo>
                <a:lnTo>
                  <a:pt x="7" y="58"/>
                </a:lnTo>
                <a:lnTo>
                  <a:pt x="7" y="6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2" name="Freeform 140">
            <a:extLst>
              <a:ext uri="{FF2B5EF4-FFF2-40B4-BE49-F238E27FC236}">
                <a16:creationId xmlns:a16="http://schemas.microsoft.com/office/drawing/2014/main" id="{60345804-8CFE-4E2B-8384-D7D3BF0CB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72" y="2200433"/>
            <a:ext cx="12229" cy="9894"/>
          </a:xfrm>
          <a:custGeom>
            <a:avLst/>
            <a:gdLst>
              <a:gd name="T0" fmla="*/ 0 w 29"/>
              <a:gd name="T1" fmla="*/ 0 h 28"/>
              <a:gd name="T2" fmla="*/ 0 w 29"/>
              <a:gd name="T3" fmla="*/ 0 h 28"/>
              <a:gd name="T4" fmla="*/ 0 w 29"/>
              <a:gd name="T5" fmla="*/ 6804 h 28"/>
              <a:gd name="T6" fmla="*/ 0 w 29"/>
              <a:gd name="T7" fmla="*/ 6804 h 28"/>
              <a:gd name="T8" fmla="*/ 2682 w 29"/>
              <a:gd name="T9" fmla="*/ 6804 h 28"/>
              <a:gd name="T10" fmla="*/ 2682 w 29"/>
              <a:gd name="T11" fmla="*/ 6804 h 28"/>
              <a:gd name="T12" fmla="*/ 4598 w 29"/>
              <a:gd name="T13" fmla="*/ 7484 h 28"/>
              <a:gd name="T14" fmla="*/ 5365 w 29"/>
              <a:gd name="T15" fmla="*/ 8164 h 28"/>
              <a:gd name="T16" fmla="*/ 5365 w 29"/>
              <a:gd name="T17" fmla="*/ 9185 h 28"/>
              <a:gd name="T18" fmla="*/ 5365 w 29"/>
              <a:gd name="T19" fmla="*/ 9185 h 28"/>
              <a:gd name="T20" fmla="*/ 8814 w 29"/>
              <a:gd name="T21" fmla="*/ 7484 h 28"/>
              <a:gd name="T22" fmla="*/ 9963 w 29"/>
              <a:gd name="T23" fmla="*/ 6463 h 28"/>
              <a:gd name="T24" fmla="*/ 10730 w 29"/>
              <a:gd name="T25" fmla="*/ 4422 h 28"/>
              <a:gd name="T26" fmla="*/ 10730 w 29"/>
              <a:gd name="T27" fmla="*/ 4422 h 28"/>
              <a:gd name="T28" fmla="*/ 8814 w 29"/>
              <a:gd name="T29" fmla="*/ 4422 h 28"/>
              <a:gd name="T30" fmla="*/ 8047 w 29"/>
              <a:gd name="T31" fmla="*/ 3402 h 28"/>
              <a:gd name="T32" fmla="*/ 6131 w 29"/>
              <a:gd name="T33" fmla="*/ 1701 h 28"/>
              <a:gd name="T34" fmla="*/ 5365 w 29"/>
              <a:gd name="T35" fmla="*/ 680 h 28"/>
              <a:gd name="T36" fmla="*/ 4215 w 29"/>
              <a:gd name="T37" fmla="*/ 0 h 28"/>
              <a:gd name="T38" fmla="*/ 2299 w 29"/>
              <a:gd name="T39" fmla="*/ 0 h 28"/>
              <a:gd name="T40" fmla="*/ 0 w 29"/>
              <a:gd name="T41" fmla="*/ 0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" h="28">
                <a:moveTo>
                  <a:pt x="0" y="0"/>
                </a:moveTo>
                <a:lnTo>
                  <a:pt x="0" y="0"/>
                </a:lnTo>
                <a:lnTo>
                  <a:pt x="0" y="20"/>
                </a:lnTo>
                <a:lnTo>
                  <a:pt x="7" y="20"/>
                </a:lnTo>
                <a:lnTo>
                  <a:pt x="12" y="22"/>
                </a:lnTo>
                <a:lnTo>
                  <a:pt x="14" y="24"/>
                </a:lnTo>
                <a:lnTo>
                  <a:pt x="14" y="27"/>
                </a:lnTo>
                <a:lnTo>
                  <a:pt x="23" y="22"/>
                </a:lnTo>
                <a:lnTo>
                  <a:pt x="26" y="19"/>
                </a:lnTo>
                <a:lnTo>
                  <a:pt x="28" y="13"/>
                </a:lnTo>
                <a:lnTo>
                  <a:pt x="23" y="13"/>
                </a:lnTo>
                <a:lnTo>
                  <a:pt x="21" y="10"/>
                </a:lnTo>
                <a:lnTo>
                  <a:pt x="16" y="5"/>
                </a:lnTo>
                <a:lnTo>
                  <a:pt x="14" y="2"/>
                </a:lnTo>
                <a:lnTo>
                  <a:pt x="11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4" name="Freeform 141">
            <a:extLst>
              <a:ext uri="{FF2B5EF4-FFF2-40B4-BE49-F238E27FC236}">
                <a16:creationId xmlns:a16="http://schemas.microsoft.com/office/drawing/2014/main" id="{26F24E3D-8290-4C9A-858B-6A31A19DB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589" y="2126224"/>
            <a:ext cx="8734" cy="9894"/>
          </a:xfrm>
          <a:custGeom>
            <a:avLst/>
            <a:gdLst>
              <a:gd name="T0" fmla="*/ 5051 w 22"/>
              <a:gd name="T1" fmla="*/ 9185 h 28"/>
              <a:gd name="T2" fmla="*/ 5051 w 22"/>
              <a:gd name="T3" fmla="*/ 9185 h 28"/>
              <a:gd name="T4" fmla="*/ 5051 w 22"/>
              <a:gd name="T5" fmla="*/ 6463 h 28"/>
              <a:gd name="T6" fmla="*/ 6133 w 22"/>
              <a:gd name="T7" fmla="*/ 4763 h 28"/>
              <a:gd name="T8" fmla="*/ 6855 w 22"/>
              <a:gd name="T9" fmla="*/ 2381 h 28"/>
              <a:gd name="T10" fmla="*/ 7576 w 22"/>
              <a:gd name="T11" fmla="*/ 0 h 28"/>
              <a:gd name="T12" fmla="*/ 7576 w 22"/>
              <a:gd name="T13" fmla="*/ 0 h 28"/>
              <a:gd name="T14" fmla="*/ 0 w 22"/>
              <a:gd name="T15" fmla="*/ 0 h 28"/>
              <a:gd name="T16" fmla="*/ 0 w 22"/>
              <a:gd name="T17" fmla="*/ 0 h 28"/>
              <a:gd name="T18" fmla="*/ 722 w 22"/>
              <a:gd name="T19" fmla="*/ 3062 h 28"/>
              <a:gd name="T20" fmla="*/ 1443 w 22"/>
              <a:gd name="T21" fmla="*/ 5783 h 28"/>
              <a:gd name="T22" fmla="*/ 2525 w 22"/>
              <a:gd name="T23" fmla="*/ 7484 h 28"/>
              <a:gd name="T24" fmla="*/ 5051 w 22"/>
              <a:gd name="T25" fmla="*/ 9185 h 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2" h="28">
                <a:moveTo>
                  <a:pt x="14" y="27"/>
                </a:moveTo>
                <a:lnTo>
                  <a:pt x="14" y="27"/>
                </a:lnTo>
                <a:lnTo>
                  <a:pt x="14" y="19"/>
                </a:lnTo>
                <a:lnTo>
                  <a:pt x="17" y="14"/>
                </a:lnTo>
                <a:lnTo>
                  <a:pt x="19" y="7"/>
                </a:lnTo>
                <a:lnTo>
                  <a:pt x="21" y="0"/>
                </a:lnTo>
                <a:lnTo>
                  <a:pt x="0" y="0"/>
                </a:lnTo>
                <a:lnTo>
                  <a:pt x="2" y="9"/>
                </a:lnTo>
                <a:lnTo>
                  <a:pt x="4" y="17"/>
                </a:lnTo>
                <a:lnTo>
                  <a:pt x="7" y="22"/>
                </a:lnTo>
                <a:lnTo>
                  <a:pt x="14" y="2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6" name="Freeform 142">
            <a:extLst>
              <a:ext uri="{FF2B5EF4-FFF2-40B4-BE49-F238E27FC236}">
                <a16:creationId xmlns:a16="http://schemas.microsoft.com/office/drawing/2014/main" id="{F51143A5-934F-4EA2-A703-B479BD297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324" y="2127874"/>
            <a:ext cx="13976" cy="16491"/>
          </a:xfrm>
          <a:custGeom>
            <a:avLst/>
            <a:gdLst>
              <a:gd name="T0" fmla="*/ 9797 w 35"/>
              <a:gd name="T1" fmla="*/ 2646 h 42"/>
              <a:gd name="T2" fmla="*/ 9797 w 35"/>
              <a:gd name="T3" fmla="*/ 2646 h 42"/>
              <a:gd name="T4" fmla="*/ 9071 w 35"/>
              <a:gd name="T5" fmla="*/ 1134 h 42"/>
              <a:gd name="T6" fmla="*/ 7983 w 35"/>
              <a:gd name="T7" fmla="*/ 756 h 42"/>
              <a:gd name="T8" fmla="*/ 6531 w 35"/>
              <a:gd name="T9" fmla="*/ 0 h 42"/>
              <a:gd name="T10" fmla="*/ 4717 w 35"/>
              <a:gd name="T11" fmla="*/ 0 h 42"/>
              <a:gd name="T12" fmla="*/ 4717 w 35"/>
              <a:gd name="T13" fmla="*/ 0 h 42"/>
              <a:gd name="T14" fmla="*/ 2540 w 35"/>
              <a:gd name="T15" fmla="*/ 4914 h 42"/>
              <a:gd name="T16" fmla="*/ 0 w 35"/>
              <a:gd name="T17" fmla="*/ 10205 h 42"/>
              <a:gd name="T18" fmla="*/ 0 w 35"/>
              <a:gd name="T19" fmla="*/ 10205 h 42"/>
              <a:gd name="T20" fmla="*/ 2903 w 35"/>
              <a:gd name="T21" fmla="*/ 11717 h 42"/>
              <a:gd name="T22" fmla="*/ 5443 w 35"/>
              <a:gd name="T23" fmla="*/ 13607 h 42"/>
              <a:gd name="T24" fmla="*/ 8709 w 35"/>
              <a:gd name="T25" fmla="*/ 14741 h 42"/>
              <a:gd name="T26" fmla="*/ 10523 w 35"/>
              <a:gd name="T27" fmla="*/ 15497 h 42"/>
              <a:gd name="T28" fmla="*/ 12337 w 35"/>
              <a:gd name="T29" fmla="*/ 15497 h 42"/>
              <a:gd name="T30" fmla="*/ 12337 w 35"/>
              <a:gd name="T31" fmla="*/ 15497 h 42"/>
              <a:gd name="T32" fmla="*/ 12337 w 35"/>
              <a:gd name="T33" fmla="*/ 11717 h 42"/>
              <a:gd name="T34" fmla="*/ 12337 w 35"/>
              <a:gd name="T35" fmla="*/ 7560 h 42"/>
              <a:gd name="T36" fmla="*/ 10886 w 35"/>
              <a:gd name="T37" fmla="*/ 4914 h 42"/>
              <a:gd name="T38" fmla="*/ 9797 w 35"/>
              <a:gd name="T39" fmla="*/ 2646 h 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5" h="42">
                <a:moveTo>
                  <a:pt x="27" y="7"/>
                </a:moveTo>
                <a:lnTo>
                  <a:pt x="27" y="7"/>
                </a:lnTo>
                <a:lnTo>
                  <a:pt x="25" y="3"/>
                </a:lnTo>
                <a:lnTo>
                  <a:pt x="22" y="2"/>
                </a:lnTo>
                <a:lnTo>
                  <a:pt x="18" y="0"/>
                </a:lnTo>
                <a:lnTo>
                  <a:pt x="13" y="0"/>
                </a:lnTo>
                <a:lnTo>
                  <a:pt x="7" y="13"/>
                </a:lnTo>
                <a:lnTo>
                  <a:pt x="0" y="27"/>
                </a:lnTo>
                <a:lnTo>
                  <a:pt x="8" y="31"/>
                </a:lnTo>
                <a:lnTo>
                  <a:pt x="15" y="36"/>
                </a:lnTo>
                <a:lnTo>
                  <a:pt x="24" y="39"/>
                </a:lnTo>
                <a:lnTo>
                  <a:pt x="29" y="41"/>
                </a:lnTo>
                <a:lnTo>
                  <a:pt x="34" y="41"/>
                </a:lnTo>
                <a:lnTo>
                  <a:pt x="34" y="31"/>
                </a:lnTo>
                <a:lnTo>
                  <a:pt x="34" y="20"/>
                </a:lnTo>
                <a:lnTo>
                  <a:pt x="30" y="13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8" name="Freeform 143">
            <a:extLst>
              <a:ext uri="{FF2B5EF4-FFF2-40B4-BE49-F238E27FC236}">
                <a16:creationId xmlns:a16="http://schemas.microsoft.com/office/drawing/2014/main" id="{178E7048-1216-40B7-8D90-C4065D42A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020" y="2678661"/>
            <a:ext cx="12229" cy="13192"/>
          </a:xfrm>
          <a:custGeom>
            <a:avLst/>
            <a:gdLst>
              <a:gd name="T0" fmla="*/ 10730 w 29"/>
              <a:gd name="T1" fmla="*/ 7257 h 35"/>
              <a:gd name="T2" fmla="*/ 10730 w 29"/>
              <a:gd name="T3" fmla="*/ 7257 h 35"/>
              <a:gd name="T4" fmla="*/ 8431 w 29"/>
              <a:gd name="T5" fmla="*/ 6894 h 35"/>
              <a:gd name="T6" fmla="*/ 8047 w 29"/>
              <a:gd name="T7" fmla="*/ 6169 h 35"/>
              <a:gd name="T8" fmla="*/ 7281 w 29"/>
              <a:gd name="T9" fmla="*/ 5443 h 35"/>
              <a:gd name="T10" fmla="*/ 8047 w 29"/>
              <a:gd name="T11" fmla="*/ 4717 h 35"/>
              <a:gd name="T12" fmla="*/ 8047 w 29"/>
              <a:gd name="T13" fmla="*/ 4717 h 35"/>
              <a:gd name="T14" fmla="*/ 7281 w 29"/>
              <a:gd name="T15" fmla="*/ 4354 h 35"/>
              <a:gd name="T16" fmla="*/ 6515 w 29"/>
              <a:gd name="T17" fmla="*/ 3629 h 35"/>
              <a:gd name="T18" fmla="*/ 5365 w 29"/>
              <a:gd name="T19" fmla="*/ 2540 h 35"/>
              <a:gd name="T20" fmla="*/ 4598 w 29"/>
              <a:gd name="T21" fmla="*/ 363 h 35"/>
              <a:gd name="T22" fmla="*/ 3832 w 29"/>
              <a:gd name="T23" fmla="*/ 0 h 35"/>
              <a:gd name="T24" fmla="*/ 2682 w 29"/>
              <a:gd name="T25" fmla="*/ 0 h 35"/>
              <a:gd name="T26" fmla="*/ 2682 w 29"/>
              <a:gd name="T27" fmla="*/ 0 h 35"/>
              <a:gd name="T28" fmla="*/ 1916 w 29"/>
              <a:gd name="T29" fmla="*/ 2540 h 35"/>
              <a:gd name="T30" fmla="*/ 1533 w 29"/>
              <a:gd name="T31" fmla="*/ 4717 h 35"/>
              <a:gd name="T32" fmla="*/ 0 w 29"/>
              <a:gd name="T33" fmla="*/ 6894 h 35"/>
              <a:gd name="T34" fmla="*/ 0 w 29"/>
              <a:gd name="T35" fmla="*/ 9797 h 35"/>
              <a:gd name="T36" fmla="*/ 0 w 29"/>
              <a:gd name="T37" fmla="*/ 9797 h 35"/>
              <a:gd name="T38" fmla="*/ 1916 w 29"/>
              <a:gd name="T39" fmla="*/ 10523 h 35"/>
              <a:gd name="T40" fmla="*/ 2682 w 29"/>
              <a:gd name="T41" fmla="*/ 10886 h 35"/>
              <a:gd name="T42" fmla="*/ 2682 w 29"/>
              <a:gd name="T43" fmla="*/ 12337 h 35"/>
              <a:gd name="T44" fmla="*/ 2682 w 29"/>
              <a:gd name="T45" fmla="*/ 12337 h 35"/>
              <a:gd name="T46" fmla="*/ 5365 w 29"/>
              <a:gd name="T47" fmla="*/ 12337 h 35"/>
              <a:gd name="T48" fmla="*/ 8047 w 29"/>
              <a:gd name="T49" fmla="*/ 10886 h 35"/>
              <a:gd name="T50" fmla="*/ 9963 w 29"/>
              <a:gd name="T51" fmla="*/ 9071 h 35"/>
              <a:gd name="T52" fmla="*/ 10730 w 29"/>
              <a:gd name="T53" fmla="*/ 8709 h 35"/>
              <a:gd name="T54" fmla="*/ 10730 w 29"/>
              <a:gd name="T55" fmla="*/ 7257 h 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9" h="35">
                <a:moveTo>
                  <a:pt x="28" y="20"/>
                </a:moveTo>
                <a:lnTo>
                  <a:pt x="28" y="20"/>
                </a:lnTo>
                <a:lnTo>
                  <a:pt x="22" y="19"/>
                </a:lnTo>
                <a:lnTo>
                  <a:pt x="21" y="17"/>
                </a:lnTo>
                <a:lnTo>
                  <a:pt x="19" y="15"/>
                </a:lnTo>
                <a:lnTo>
                  <a:pt x="21" y="13"/>
                </a:lnTo>
                <a:lnTo>
                  <a:pt x="19" y="12"/>
                </a:lnTo>
                <a:lnTo>
                  <a:pt x="17" y="10"/>
                </a:lnTo>
                <a:lnTo>
                  <a:pt x="14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5" y="7"/>
                </a:lnTo>
                <a:lnTo>
                  <a:pt x="4" y="13"/>
                </a:lnTo>
                <a:lnTo>
                  <a:pt x="0" y="19"/>
                </a:lnTo>
                <a:lnTo>
                  <a:pt x="0" y="27"/>
                </a:lnTo>
                <a:lnTo>
                  <a:pt x="5" y="29"/>
                </a:lnTo>
                <a:lnTo>
                  <a:pt x="7" y="30"/>
                </a:lnTo>
                <a:lnTo>
                  <a:pt x="7" y="34"/>
                </a:lnTo>
                <a:lnTo>
                  <a:pt x="14" y="34"/>
                </a:lnTo>
                <a:lnTo>
                  <a:pt x="21" y="30"/>
                </a:lnTo>
                <a:lnTo>
                  <a:pt x="26" y="25"/>
                </a:lnTo>
                <a:lnTo>
                  <a:pt x="28" y="24"/>
                </a:lnTo>
                <a:lnTo>
                  <a:pt x="28" y="2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30" name="Freeform 144">
            <a:extLst>
              <a:ext uri="{FF2B5EF4-FFF2-40B4-BE49-F238E27FC236}">
                <a16:creationId xmlns:a16="http://schemas.microsoft.com/office/drawing/2014/main" id="{F0C5642E-006B-47C4-968C-BEA6432E1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056" y="2640732"/>
            <a:ext cx="8735" cy="11544"/>
          </a:xfrm>
          <a:custGeom>
            <a:avLst/>
            <a:gdLst>
              <a:gd name="T0" fmla="*/ 2416 w 23"/>
              <a:gd name="T1" fmla="*/ 10743 h 30"/>
              <a:gd name="T2" fmla="*/ 2416 w 23"/>
              <a:gd name="T3" fmla="*/ 10743 h 30"/>
              <a:gd name="T4" fmla="*/ 1726 w 23"/>
              <a:gd name="T5" fmla="*/ 8150 h 30"/>
              <a:gd name="T6" fmla="*/ 2416 w 23"/>
              <a:gd name="T7" fmla="*/ 6668 h 30"/>
              <a:gd name="T8" fmla="*/ 3451 w 23"/>
              <a:gd name="T9" fmla="*/ 6297 h 30"/>
              <a:gd name="T10" fmla="*/ 4487 w 23"/>
              <a:gd name="T11" fmla="*/ 5557 h 30"/>
              <a:gd name="T12" fmla="*/ 5867 w 23"/>
              <a:gd name="T13" fmla="*/ 4816 h 30"/>
              <a:gd name="T14" fmla="*/ 6903 w 23"/>
              <a:gd name="T15" fmla="*/ 4445 h 30"/>
              <a:gd name="T16" fmla="*/ 7593 w 23"/>
              <a:gd name="T17" fmla="*/ 2963 h 30"/>
              <a:gd name="T18" fmla="*/ 6903 w 23"/>
              <a:gd name="T19" fmla="*/ 370 h 30"/>
              <a:gd name="T20" fmla="*/ 6903 w 23"/>
              <a:gd name="T21" fmla="*/ 370 h 30"/>
              <a:gd name="T22" fmla="*/ 4487 w 23"/>
              <a:gd name="T23" fmla="*/ 0 h 30"/>
              <a:gd name="T24" fmla="*/ 2761 w 23"/>
              <a:gd name="T25" fmla="*/ 370 h 30"/>
              <a:gd name="T26" fmla="*/ 1035 w 23"/>
              <a:gd name="T27" fmla="*/ 2223 h 30"/>
              <a:gd name="T28" fmla="*/ 0 w 23"/>
              <a:gd name="T29" fmla="*/ 4445 h 30"/>
              <a:gd name="T30" fmla="*/ 0 w 23"/>
              <a:gd name="T31" fmla="*/ 6297 h 30"/>
              <a:gd name="T32" fmla="*/ 0 w 23"/>
              <a:gd name="T33" fmla="*/ 8150 h 30"/>
              <a:gd name="T34" fmla="*/ 345 w 23"/>
              <a:gd name="T35" fmla="*/ 9261 h 30"/>
              <a:gd name="T36" fmla="*/ 2416 w 23"/>
              <a:gd name="T37" fmla="*/ 1074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3" h="30">
                <a:moveTo>
                  <a:pt x="7" y="29"/>
                </a:moveTo>
                <a:lnTo>
                  <a:pt x="7" y="29"/>
                </a:lnTo>
                <a:lnTo>
                  <a:pt x="5" y="22"/>
                </a:lnTo>
                <a:lnTo>
                  <a:pt x="7" y="18"/>
                </a:lnTo>
                <a:lnTo>
                  <a:pt x="10" y="17"/>
                </a:lnTo>
                <a:lnTo>
                  <a:pt x="13" y="15"/>
                </a:lnTo>
                <a:lnTo>
                  <a:pt x="17" y="13"/>
                </a:lnTo>
                <a:lnTo>
                  <a:pt x="20" y="12"/>
                </a:lnTo>
                <a:lnTo>
                  <a:pt x="22" y="8"/>
                </a:lnTo>
                <a:lnTo>
                  <a:pt x="20" y="1"/>
                </a:lnTo>
                <a:lnTo>
                  <a:pt x="13" y="0"/>
                </a:lnTo>
                <a:lnTo>
                  <a:pt x="8" y="1"/>
                </a:lnTo>
                <a:lnTo>
                  <a:pt x="3" y="6"/>
                </a:lnTo>
                <a:lnTo>
                  <a:pt x="0" y="12"/>
                </a:lnTo>
                <a:lnTo>
                  <a:pt x="0" y="17"/>
                </a:lnTo>
                <a:lnTo>
                  <a:pt x="0" y="22"/>
                </a:lnTo>
                <a:lnTo>
                  <a:pt x="1" y="25"/>
                </a:lnTo>
                <a:lnTo>
                  <a:pt x="7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32" name="Freeform 145">
            <a:extLst>
              <a:ext uri="{FF2B5EF4-FFF2-40B4-BE49-F238E27FC236}">
                <a16:creationId xmlns:a16="http://schemas.microsoft.com/office/drawing/2014/main" id="{EF26C3FC-44A9-42F0-8F30-ABF6B3A9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840" y="2642382"/>
            <a:ext cx="10482" cy="16491"/>
          </a:xfrm>
          <a:custGeom>
            <a:avLst/>
            <a:gdLst>
              <a:gd name="T0" fmla="*/ 0 w 28"/>
              <a:gd name="T1" fmla="*/ 15514 h 44"/>
              <a:gd name="T2" fmla="*/ 0 w 28"/>
              <a:gd name="T3" fmla="*/ 15514 h 44"/>
              <a:gd name="T4" fmla="*/ 2721 w 28"/>
              <a:gd name="T5" fmla="*/ 15514 h 44"/>
              <a:gd name="T6" fmla="*/ 4763 w 28"/>
              <a:gd name="T7" fmla="*/ 14432 h 44"/>
              <a:gd name="T8" fmla="*/ 5783 w 28"/>
              <a:gd name="T9" fmla="*/ 12989 h 44"/>
              <a:gd name="T10" fmla="*/ 6804 w 28"/>
              <a:gd name="T11" fmla="*/ 10824 h 44"/>
              <a:gd name="T12" fmla="*/ 8164 w 28"/>
              <a:gd name="T13" fmla="*/ 5773 h 44"/>
              <a:gd name="T14" fmla="*/ 9185 w 28"/>
              <a:gd name="T15" fmla="*/ 722 h 44"/>
              <a:gd name="T16" fmla="*/ 9185 w 28"/>
              <a:gd name="T17" fmla="*/ 722 h 44"/>
              <a:gd name="T18" fmla="*/ 5783 w 28"/>
              <a:gd name="T19" fmla="*/ 0 h 44"/>
              <a:gd name="T20" fmla="*/ 3402 w 28"/>
              <a:gd name="T21" fmla="*/ 722 h 44"/>
              <a:gd name="T22" fmla="*/ 1701 w 28"/>
              <a:gd name="T23" fmla="*/ 2165 h 44"/>
              <a:gd name="T24" fmla="*/ 680 w 28"/>
              <a:gd name="T25" fmla="*/ 3969 h 44"/>
              <a:gd name="T26" fmla="*/ 0 w 28"/>
              <a:gd name="T27" fmla="*/ 6494 h 44"/>
              <a:gd name="T28" fmla="*/ 0 w 28"/>
              <a:gd name="T29" fmla="*/ 9381 h 44"/>
              <a:gd name="T30" fmla="*/ 0 w 28"/>
              <a:gd name="T31" fmla="*/ 15514 h 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" h="44">
                <a:moveTo>
                  <a:pt x="0" y="43"/>
                </a:moveTo>
                <a:lnTo>
                  <a:pt x="0" y="43"/>
                </a:lnTo>
                <a:lnTo>
                  <a:pt x="8" y="43"/>
                </a:lnTo>
                <a:lnTo>
                  <a:pt x="14" y="40"/>
                </a:lnTo>
                <a:lnTo>
                  <a:pt x="17" y="36"/>
                </a:lnTo>
                <a:lnTo>
                  <a:pt x="20" y="30"/>
                </a:lnTo>
                <a:lnTo>
                  <a:pt x="24" y="16"/>
                </a:lnTo>
                <a:lnTo>
                  <a:pt x="27" y="2"/>
                </a:lnTo>
                <a:lnTo>
                  <a:pt x="17" y="0"/>
                </a:lnTo>
                <a:lnTo>
                  <a:pt x="10" y="2"/>
                </a:lnTo>
                <a:lnTo>
                  <a:pt x="5" y="6"/>
                </a:lnTo>
                <a:lnTo>
                  <a:pt x="2" y="11"/>
                </a:lnTo>
                <a:lnTo>
                  <a:pt x="0" y="18"/>
                </a:lnTo>
                <a:lnTo>
                  <a:pt x="0" y="26"/>
                </a:lnTo>
                <a:lnTo>
                  <a:pt x="0" y="4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34" name="Freeform 146">
            <a:extLst>
              <a:ext uri="{FF2B5EF4-FFF2-40B4-BE49-F238E27FC236}">
                <a16:creationId xmlns:a16="http://schemas.microsoft.com/office/drawing/2014/main" id="{0E8CC38C-9F7F-4990-9C15-85E697311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080" y="2617646"/>
            <a:ext cx="34939" cy="21438"/>
          </a:xfrm>
          <a:custGeom>
            <a:avLst/>
            <a:gdLst>
              <a:gd name="T0" fmla="*/ 24258 w 89"/>
              <a:gd name="T1" fmla="*/ 10144 h 59"/>
              <a:gd name="T2" fmla="*/ 22831 w 89"/>
              <a:gd name="T3" fmla="*/ 15041 h 59"/>
              <a:gd name="T4" fmla="*/ 21761 w 89"/>
              <a:gd name="T5" fmla="*/ 19938 h 59"/>
              <a:gd name="T6" fmla="*/ 24615 w 89"/>
              <a:gd name="T7" fmla="*/ 19239 h 59"/>
              <a:gd name="T8" fmla="*/ 28539 w 89"/>
              <a:gd name="T9" fmla="*/ 15741 h 59"/>
              <a:gd name="T10" fmla="*/ 30323 w 89"/>
              <a:gd name="T11" fmla="*/ 6646 h 59"/>
              <a:gd name="T12" fmla="*/ 31393 w 89"/>
              <a:gd name="T13" fmla="*/ 700 h 59"/>
              <a:gd name="T14" fmla="*/ 28896 w 89"/>
              <a:gd name="T15" fmla="*/ 700 h 59"/>
              <a:gd name="T16" fmla="*/ 24615 w 89"/>
              <a:gd name="T17" fmla="*/ 1399 h 59"/>
              <a:gd name="T18" fmla="*/ 24258 w 89"/>
              <a:gd name="T19" fmla="*/ 3148 h 59"/>
              <a:gd name="T20" fmla="*/ 19264 w 89"/>
              <a:gd name="T21" fmla="*/ 3148 h 59"/>
              <a:gd name="T22" fmla="*/ 16767 w 89"/>
              <a:gd name="T23" fmla="*/ 5247 h 59"/>
              <a:gd name="T24" fmla="*/ 18194 w 89"/>
              <a:gd name="T25" fmla="*/ 5947 h 59"/>
              <a:gd name="T26" fmla="*/ 18194 w 89"/>
              <a:gd name="T27" fmla="*/ 7346 h 59"/>
              <a:gd name="T28" fmla="*/ 16410 w 89"/>
              <a:gd name="T29" fmla="*/ 9445 h 59"/>
              <a:gd name="T30" fmla="*/ 14626 w 89"/>
              <a:gd name="T31" fmla="*/ 10144 h 59"/>
              <a:gd name="T32" fmla="*/ 12129 w 89"/>
              <a:gd name="T33" fmla="*/ 9095 h 59"/>
              <a:gd name="T34" fmla="*/ 9632 w 89"/>
              <a:gd name="T35" fmla="*/ 7696 h 59"/>
              <a:gd name="T36" fmla="*/ 8205 w 89"/>
              <a:gd name="T37" fmla="*/ 7696 h 59"/>
              <a:gd name="T38" fmla="*/ 8205 w 89"/>
              <a:gd name="T39" fmla="*/ 5947 h 59"/>
              <a:gd name="T40" fmla="*/ 9632 w 89"/>
              <a:gd name="T41" fmla="*/ 5247 h 59"/>
              <a:gd name="T42" fmla="*/ 10346 w 89"/>
              <a:gd name="T43" fmla="*/ 3498 h 59"/>
              <a:gd name="T44" fmla="*/ 12129 w 89"/>
              <a:gd name="T45" fmla="*/ 3148 h 59"/>
              <a:gd name="T46" fmla="*/ 12129 w 89"/>
              <a:gd name="T47" fmla="*/ 700 h 59"/>
              <a:gd name="T48" fmla="*/ 7848 w 89"/>
              <a:gd name="T49" fmla="*/ 700 h 59"/>
              <a:gd name="T50" fmla="*/ 6065 w 89"/>
              <a:gd name="T51" fmla="*/ 3498 h 59"/>
              <a:gd name="T52" fmla="*/ 5351 w 89"/>
              <a:gd name="T53" fmla="*/ 9095 h 59"/>
              <a:gd name="T54" fmla="*/ 4638 w 89"/>
              <a:gd name="T55" fmla="*/ 10144 h 59"/>
              <a:gd name="T56" fmla="*/ 2140 w 89"/>
              <a:gd name="T57" fmla="*/ 10144 h 59"/>
              <a:gd name="T58" fmla="*/ 0 w 89"/>
              <a:gd name="T59" fmla="*/ 10144 h 59"/>
              <a:gd name="T60" fmla="*/ 0 w 89"/>
              <a:gd name="T61" fmla="*/ 11543 h 59"/>
              <a:gd name="T62" fmla="*/ 0 w 89"/>
              <a:gd name="T63" fmla="*/ 13642 h 59"/>
              <a:gd name="T64" fmla="*/ 0 w 89"/>
              <a:gd name="T65" fmla="*/ 15041 h 59"/>
              <a:gd name="T66" fmla="*/ 4281 w 89"/>
              <a:gd name="T67" fmla="*/ 16091 h 59"/>
              <a:gd name="T68" fmla="*/ 8919 w 89"/>
              <a:gd name="T69" fmla="*/ 19239 h 59"/>
              <a:gd name="T70" fmla="*/ 13199 w 89"/>
              <a:gd name="T71" fmla="*/ 20288 h 59"/>
              <a:gd name="T72" fmla="*/ 16767 w 89"/>
              <a:gd name="T73" fmla="*/ 19938 h 59"/>
              <a:gd name="T74" fmla="*/ 18551 w 89"/>
              <a:gd name="T75" fmla="*/ 13292 h 59"/>
              <a:gd name="T76" fmla="*/ 20691 w 89"/>
              <a:gd name="T77" fmla="*/ 10844 h 59"/>
              <a:gd name="T78" fmla="*/ 24258 w 89"/>
              <a:gd name="T79" fmla="*/ 10144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59">
                <a:moveTo>
                  <a:pt x="68" y="29"/>
                </a:moveTo>
                <a:lnTo>
                  <a:pt x="68" y="29"/>
                </a:lnTo>
                <a:lnTo>
                  <a:pt x="66" y="36"/>
                </a:lnTo>
                <a:lnTo>
                  <a:pt x="64" y="43"/>
                </a:lnTo>
                <a:lnTo>
                  <a:pt x="61" y="48"/>
                </a:lnTo>
                <a:lnTo>
                  <a:pt x="61" y="57"/>
                </a:lnTo>
                <a:lnTo>
                  <a:pt x="69" y="55"/>
                </a:lnTo>
                <a:lnTo>
                  <a:pt x="76" y="51"/>
                </a:lnTo>
                <a:lnTo>
                  <a:pt x="80" y="45"/>
                </a:lnTo>
                <a:lnTo>
                  <a:pt x="83" y="38"/>
                </a:lnTo>
                <a:lnTo>
                  <a:pt x="85" y="19"/>
                </a:lnTo>
                <a:lnTo>
                  <a:pt x="87" y="10"/>
                </a:lnTo>
                <a:lnTo>
                  <a:pt x="88" y="2"/>
                </a:lnTo>
                <a:lnTo>
                  <a:pt x="81" y="2"/>
                </a:lnTo>
                <a:lnTo>
                  <a:pt x="75" y="2"/>
                </a:lnTo>
                <a:lnTo>
                  <a:pt x="69" y="4"/>
                </a:lnTo>
                <a:lnTo>
                  <a:pt x="68" y="9"/>
                </a:lnTo>
                <a:lnTo>
                  <a:pt x="61" y="9"/>
                </a:lnTo>
                <a:lnTo>
                  <a:pt x="54" y="9"/>
                </a:lnTo>
                <a:lnTo>
                  <a:pt x="49" y="10"/>
                </a:lnTo>
                <a:lnTo>
                  <a:pt x="47" y="15"/>
                </a:lnTo>
                <a:lnTo>
                  <a:pt x="51" y="17"/>
                </a:lnTo>
                <a:lnTo>
                  <a:pt x="51" y="19"/>
                </a:lnTo>
                <a:lnTo>
                  <a:pt x="51" y="21"/>
                </a:lnTo>
                <a:lnTo>
                  <a:pt x="51" y="22"/>
                </a:lnTo>
                <a:lnTo>
                  <a:pt x="46" y="27"/>
                </a:lnTo>
                <a:lnTo>
                  <a:pt x="41" y="29"/>
                </a:lnTo>
                <a:lnTo>
                  <a:pt x="37" y="27"/>
                </a:lnTo>
                <a:lnTo>
                  <a:pt x="34" y="26"/>
                </a:lnTo>
                <a:lnTo>
                  <a:pt x="30" y="24"/>
                </a:lnTo>
                <a:lnTo>
                  <a:pt x="27" y="22"/>
                </a:lnTo>
                <a:lnTo>
                  <a:pt x="23" y="22"/>
                </a:lnTo>
                <a:lnTo>
                  <a:pt x="22" y="19"/>
                </a:lnTo>
                <a:lnTo>
                  <a:pt x="23" y="17"/>
                </a:lnTo>
                <a:lnTo>
                  <a:pt x="27" y="15"/>
                </a:lnTo>
                <a:lnTo>
                  <a:pt x="27" y="12"/>
                </a:lnTo>
                <a:lnTo>
                  <a:pt x="29" y="10"/>
                </a:lnTo>
                <a:lnTo>
                  <a:pt x="34" y="9"/>
                </a:lnTo>
                <a:lnTo>
                  <a:pt x="34" y="2"/>
                </a:lnTo>
                <a:lnTo>
                  <a:pt x="25" y="0"/>
                </a:lnTo>
                <a:lnTo>
                  <a:pt x="22" y="2"/>
                </a:lnTo>
                <a:lnTo>
                  <a:pt x="18" y="5"/>
                </a:lnTo>
                <a:lnTo>
                  <a:pt x="17" y="10"/>
                </a:lnTo>
                <a:lnTo>
                  <a:pt x="15" y="21"/>
                </a:lnTo>
                <a:lnTo>
                  <a:pt x="15" y="26"/>
                </a:lnTo>
                <a:lnTo>
                  <a:pt x="13" y="29"/>
                </a:lnTo>
                <a:lnTo>
                  <a:pt x="10" y="29"/>
                </a:lnTo>
                <a:lnTo>
                  <a:pt x="6" y="29"/>
                </a:lnTo>
                <a:lnTo>
                  <a:pt x="3" y="29"/>
                </a:lnTo>
                <a:lnTo>
                  <a:pt x="0" y="29"/>
                </a:lnTo>
                <a:lnTo>
                  <a:pt x="0" y="33"/>
                </a:lnTo>
                <a:lnTo>
                  <a:pt x="0" y="36"/>
                </a:lnTo>
                <a:lnTo>
                  <a:pt x="0" y="39"/>
                </a:lnTo>
                <a:lnTo>
                  <a:pt x="0" y="43"/>
                </a:lnTo>
                <a:lnTo>
                  <a:pt x="6" y="43"/>
                </a:lnTo>
                <a:lnTo>
                  <a:pt x="12" y="46"/>
                </a:lnTo>
                <a:lnTo>
                  <a:pt x="20" y="53"/>
                </a:lnTo>
                <a:lnTo>
                  <a:pt x="25" y="55"/>
                </a:lnTo>
                <a:lnTo>
                  <a:pt x="30" y="58"/>
                </a:lnTo>
                <a:lnTo>
                  <a:pt x="37" y="58"/>
                </a:lnTo>
                <a:lnTo>
                  <a:pt x="47" y="57"/>
                </a:lnTo>
                <a:lnTo>
                  <a:pt x="49" y="46"/>
                </a:lnTo>
                <a:lnTo>
                  <a:pt x="52" y="38"/>
                </a:lnTo>
                <a:lnTo>
                  <a:pt x="54" y="34"/>
                </a:lnTo>
                <a:lnTo>
                  <a:pt x="58" y="31"/>
                </a:lnTo>
                <a:lnTo>
                  <a:pt x="61" y="29"/>
                </a:lnTo>
                <a:lnTo>
                  <a:pt x="68" y="2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36" name="Freeform 147">
            <a:extLst>
              <a:ext uri="{FF2B5EF4-FFF2-40B4-BE49-F238E27FC236}">
                <a16:creationId xmlns:a16="http://schemas.microsoft.com/office/drawing/2014/main" id="{CE7AC2B8-6155-4366-B0A8-8BF496D01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611" y="2634136"/>
            <a:ext cx="10482" cy="4948"/>
          </a:xfrm>
          <a:custGeom>
            <a:avLst/>
            <a:gdLst>
              <a:gd name="T0" fmla="*/ 706 w 27"/>
              <a:gd name="T1" fmla="*/ 4423 h 14"/>
              <a:gd name="T2" fmla="*/ 706 w 27"/>
              <a:gd name="T3" fmla="*/ 4423 h 14"/>
              <a:gd name="T4" fmla="*/ 7761 w 27"/>
              <a:gd name="T5" fmla="*/ 4423 h 14"/>
              <a:gd name="T6" fmla="*/ 7761 w 27"/>
              <a:gd name="T7" fmla="*/ 4423 h 14"/>
              <a:gd name="T8" fmla="*/ 8467 w 27"/>
              <a:gd name="T9" fmla="*/ 4083 h 14"/>
              <a:gd name="T10" fmla="*/ 9172 w 27"/>
              <a:gd name="T11" fmla="*/ 2722 h 14"/>
              <a:gd name="T12" fmla="*/ 8467 w 27"/>
              <a:gd name="T13" fmla="*/ 2041 h 14"/>
              <a:gd name="T14" fmla="*/ 7761 w 27"/>
              <a:gd name="T15" fmla="*/ 1021 h 14"/>
              <a:gd name="T16" fmla="*/ 5997 w 27"/>
              <a:gd name="T17" fmla="*/ 0 h 14"/>
              <a:gd name="T18" fmla="*/ 3175 w 27"/>
              <a:gd name="T19" fmla="*/ 0 h 14"/>
              <a:gd name="T20" fmla="*/ 3175 w 27"/>
              <a:gd name="T21" fmla="*/ 0 h 14"/>
              <a:gd name="T22" fmla="*/ 2469 w 27"/>
              <a:gd name="T23" fmla="*/ 340 h 14"/>
              <a:gd name="T24" fmla="*/ 2469 w 27"/>
              <a:gd name="T25" fmla="*/ 340 h 14"/>
              <a:gd name="T26" fmla="*/ 3175 w 27"/>
              <a:gd name="T27" fmla="*/ 1021 h 14"/>
              <a:gd name="T28" fmla="*/ 3175 w 27"/>
              <a:gd name="T29" fmla="*/ 1701 h 14"/>
              <a:gd name="T30" fmla="*/ 1764 w 27"/>
              <a:gd name="T31" fmla="*/ 2041 h 14"/>
              <a:gd name="T32" fmla="*/ 0 w 27"/>
              <a:gd name="T33" fmla="*/ 3402 h 14"/>
              <a:gd name="T34" fmla="*/ 0 w 27"/>
              <a:gd name="T35" fmla="*/ 4083 h 14"/>
              <a:gd name="T36" fmla="*/ 706 w 27"/>
              <a:gd name="T37" fmla="*/ 4423 h 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7" h="14">
                <a:moveTo>
                  <a:pt x="2" y="13"/>
                </a:moveTo>
                <a:lnTo>
                  <a:pt x="2" y="13"/>
                </a:lnTo>
                <a:lnTo>
                  <a:pt x="22" y="13"/>
                </a:lnTo>
                <a:lnTo>
                  <a:pt x="24" y="12"/>
                </a:lnTo>
                <a:lnTo>
                  <a:pt x="26" y="8"/>
                </a:lnTo>
                <a:lnTo>
                  <a:pt x="24" y="6"/>
                </a:lnTo>
                <a:lnTo>
                  <a:pt x="22" y="3"/>
                </a:lnTo>
                <a:lnTo>
                  <a:pt x="17" y="0"/>
                </a:lnTo>
                <a:lnTo>
                  <a:pt x="9" y="0"/>
                </a:lnTo>
                <a:lnTo>
                  <a:pt x="7" y="1"/>
                </a:lnTo>
                <a:lnTo>
                  <a:pt x="9" y="3"/>
                </a:lnTo>
                <a:lnTo>
                  <a:pt x="9" y="5"/>
                </a:lnTo>
                <a:lnTo>
                  <a:pt x="5" y="6"/>
                </a:lnTo>
                <a:lnTo>
                  <a:pt x="0" y="10"/>
                </a:lnTo>
                <a:lnTo>
                  <a:pt x="0" y="12"/>
                </a:lnTo>
                <a:lnTo>
                  <a:pt x="2" y="1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38" name="Freeform 148">
            <a:extLst>
              <a:ext uri="{FF2B5EF4-FFF2-40B4-BE49-F238E27FC236}">
                <a16:creationId xmlns:a16="http://schemas.microsoft.com/office/drawing/2014/main" id="{AE66BD19-661F-4856-BB66-259F3AFF9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2020" y="2639084"/>
            <a:ext cx="1749" cy="1649"/>
          </a:xfrm>
          <a:custGeom>
            <a:avLst/>
            <a:gdLst>
              <a:gd name="T0" fmla="*/ 0 w 5"/>
              <a:gd name="T1" fmla="*/ 1323 h 6"/>
              <a:gd name="T2" fmla="*/ 0 w 5"/>
              <a:gd name="T3" fmla="*/ 1323 h 6"/>
              <a:gd name="T4" fmla="*/ 1270 w 5"/>
              <a:gd name="T5" fmla="*/ 529 h 6"/>
              <a:gd name="T6" fmla="*/ 1270 w 5"/>
              <a:gd name="T7" fmla="*/ 0 h 6"/>
              <a:gd name="T8" fmla="*/ 635 w 5"/>
              <a:gd name="T9" fmla="*/ 529 h 6"/>
              <a:gd name="T10" fmla="*/ 0 w 5"/>
              <a:gd name="T11" fmla="*/ 1058 h 6"/>
              <a:gd name="T12" fmla="*/ 0 w 5"/>
              <a:gd name="T13" fmla="*/ 1323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6">
                <a:moveTo>
                  <a:pt x="0" y="5"/>
                </a:moveTo>
                <a:lnTo>
                  <a:pt x="0" y="5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40" name="Freeform 149">
            <a:extLst>
              <a:ext uri="{FF2B5EF4-FFF2-40B4-BE49-F238E27FC236}">
                <a16:creationId xmlns:a16="http://schemas.microsoft.com/office/drawing/2014/main" id="{8570BF28-7A34-466C-994B-889B7E80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104" y="2658873"/>
            <a:ext cx="5242" cy="4947"/>
          </a:xfrm>
          <a:custGeom>
            <a:avLst/>
            <a:gdLst>
              <a:gd name="T0" fmla="*/ 0 w 15"/>
              <a:gd name="T1" fmla="*/ 4396 h 13"/>
              <a:gd name="T2" fmla="*/ 0 w 15"/>
              <a:gd name="T3" fmla="*/ 4396 h 13"/>
              <a:gd name="T4" fmla="*/ 2223 w 15"/>
              <a:gd name="T5" fmla="*/ 4396 h 13"/>
              <a:gd name="T6" fmla="*/ 2223 w 15"/>
              <a:gd name="T7" fmla="*/ 4396 h 13"/>
              <a:gd name="T8" fmla="*/ 2858 w 15"/>
              <a:gd name="T9" fmla="*/ 2564 h 13"/>
              <a:gd name="T10" fmla="*/ 3493 w 15"/>
              <a:gd name="T11" fmla="*/ 1832 h 13"/>
              <a:gd name="T12" fmla="*/ 4445 w 15"/>
              <a:gd name="T13" fmla="*/ 1832 h 13"/>
              <a:gd name="T14" fmla="*/ 4445 w 15"/>
              <a:gd name="T15" fmla="*/ 1832 h 13"/>
              <a:gd name="T16" fmla="*/ 3810 w 15"/>
              <a:gd name="T17" fmla="*/ 733 h 13"/>
              <a:gd name="T18" fmla="*/ 2858 w 15"/>
              <a:gd name="T19" fmla="*/ 0 h 13"/>
              <a:gd name="T20" fmla="*/ 2223 w 15"/>
              <a:gd name="T21" fmla="*/ 0 h 13"/>
              <a:gd name="T22" fmla="*/ 1905 w 15"/>
              <a:gd name="T23" fmla="*/ 0 h 13"/>
              <a:gd name="T24" fmla="*/ 0 w 15"/>
              <a:gd name="T25" fmla="*/ 1832 h 13"/>
              <a:gd name="T26" fmla="*/ 0 w 15"/>
              <a:gd name="T27" fmla="*/ 2930 h 13"/>
              <a:gd name="T28" fmla="*/ 0 w 15"/>
              <a:gd name="T29" fmla="*/ 4396 h 1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" h="13">
                <a:moveTo>
                  <a:pt x="0" y="12"/>
                </a:moveTo>
                <a:lnTo>
                  <a:pt x="0" y="12"/>
                </a:lnTo>
                <a:lnTo>
                  <a:pt x="7" y="12"/>
                </a:lnTo>
                <a:lnTo>
                  <a:pt x="9" y="7"/>
                </a:lnTo>
                <a:lnTo>
                  <a:pt x="11" y="5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7" y="0"/>
                </a:lnTo>
                <a:lnTo>
                  <a:pt x="6" y="0"/>
                </a:lnTo>
                <a:lnTo>
                  <a:pt x="0" y="5"/>
                </a:lnTo>
                <a:lnTo>
                  <a:pt x="0" y="8"/>
                </a:lnTo>
                <a:lnTo>
                  <a:pt x="0" y="1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42" name="Freeform 150">
            <a:extLst>
              <a:ext uri="{FF2B5EF4-FFF2-40B4-BE49-F238E27FC236}">
                <a16:creationId xmlns:a16="http://schemas.microsoft.com/office/drawing/2014/main" id="{A832C661-CBE7-465D-B1AF-8C43EAAE8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8346" y="2662171"/>
            <a:ext cx="8734" cy="8245"/>
          </a:xfrm>
          <a:custGeom>
            <a:avLst/>
            <a:gdLst>
              <a:gd name="T0" fmla="*/ 0 w 22"/>
              <a:gd name="T1" fmla="*/ 2778 h 20"/>
              <a:gd name="T2" fmla="*/ 0 w 22"/>
              <a:gd name="T3" fmla="*/ 2778 h 20"/>
              <a:gd name="T4" fmla="*/ 722 w 22"/>
              <a:gd name="T5" fmla="*/ 4762 h 20"/>
              <a:gd name="T6" fmla="*/ 1443 w 22"/>
              <a:gd name="T7" fmla="*/ 5953 h 20"/>
              <a:gd name="T8" fmla="*/ 2525 w 22"/>
              <a:gd name="T9" fmla="*/ 7540 h 20"/>
              <a:gd name="T10" fmla="*/ 3608 w 22"/>
              <a:gd name="T11" fmla="*/ 7540 h 20"/>
              <a:gd name="T12" fmla="*/ 5051 w 22"/>
              <a:gd name="T13" fmla="*/ 7540 h 20"/>
              <a:gd name="T14" fmla="*/ 6133 w 22"/>
              <a:gd name="T15" fmla="*/ 5953 h 20"/>
              <a:gd name="T16" fmla="*/ 6855 w 22"/>
              <a:gd name="T17" fmla="*/ 4762 h 20"/>
              <a:gd name="T18" fmla="*/ 7576 w 22"/>
              <a:gd name="T19" fmla="*/ 2778 h 20"/>
              <a:gd name="T20" fmla="*/ 7576 w 22"/>
              <a:gd name="T21" fmla="*/ 2778 h 20"/>
              <a:gd name="T22" fmla="*/ 4329 w 22"/>
              <a:gd name="T23" fmla="*/ 794 h 20"/>
              <a:gd name="T24" fmla="*/ 2525 w 22"/>
              <a:gd name="T25" fmla="*/ 0 h 20"/>
              <a:gd name="T26" fmla="*/ 0 w 22"/>
              <a:gd name="T27" fmla="*/ 0 h 20"/>
              <a:gd name="T28" fmla="*/ 0 w 22"/>
              <a:gd name="T29" fmla="*/ 0 h 20"/>
              <a:gd name="T30" fmla="*/ 0 w 22"/>
              <a:gd name="T31" fmla="*/ 2778 h 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2" h="20">
                <a:moveTo>
                  <a:pt x="0" y="7"/>
                </a:moveTo>
                <a:lnTo>
                  <a:pt x="0" y="7"/>
                </a:lnTo>
                <a:lnTo>
                  <a:pt x="2" y="12"/>
                </a:lnTo>
                <a:lnTo>
                  <a:pt x="4" y="15"/>
                </a:lnTo>
                <a:lnTo>
                  <a:pt x="7" y="19"/>
                </a:lnTo>
                <a:lnTo>
                  <a:pt x="10" y="19"/>
                </a:lnTo>
                <a:lnTo>
                  <a:pt x="14" y="19"/>
                </a:lnTo>
                <a:lnTo>
                  <a:pt x="17" y="15"/>
                </a:lnTo>
                <a:lnTo>
                  <a:pt x="19" y="12"/>
                </a:lnTo>
                <a:lnTo>
                  <a:pt x="21" y="7"/>
                </a:lnTo>
                <a:lnTo>
                  <a:pt x="12" y="2"/>
                </a:lnTo>
                <a:lnTo>
                  <a:pt x="7" y="0"/>
                </a:lnTo>
                <a:lnTo>
                  <a:pt x="0" y="0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44" name="Freeform 151">
            <a:extLst>
              <a:ext uri="{FF2B5EF4-FFF2-40B4-BE49-F238E27FC236}">
                <a16:creationId xmlns:a16="http://schemas.microsoft.com/office/drawing/2014/main" id="{17044C5F-7CD0-4D23-84DC-885B4690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9129" y="2648978"/>
            <a:ext cx="17470" cy="16491"/>
          </a:xfrm>
          <a:custGeom>
            <a:avLst/>
            <a:gdLst>
              <a:gd name="T0" fmla="*/ 15497 w 42"/>
              <a:gd name="T1" fmla="*/ 0 h 42"/>
              <a:gd name="T2" fmla="*/ 15497 w 42"/>
              <a:gd name="T3" fmla="*/ 0 h 42"/>
              <a:gd name="T4" fmla="*/ 10961 w 42"/>
              <a:gd name="T5" fmla="*/ 0 h 42"/>
              <a:gd name="T6" fmla="*/ 7938 w 42"/>
              <a:gd name="T7" fmla="*/ 0 h 42"/>
              <a:gd name="T8" fmla="*/ 5292 w 42"/>
              <a:gd name="T9" fmla="*/ 1134 h 42"/>
              <a:gd name="T10" fmla="*/ 3402 w 42"/>
              <a:gd name="T11" fmla="*/ 3024 h 42"/>
              <a:gd name="T12" fmla="*/ 2268 w 42"/>
              <a:gd name="T13" fmla="*/ 5670 h 42"/>
              <a:gd name="T14" fmla="*/ 756 w 42"/>
              <a:gd name="T15" fmla="*/ 8315 h 42"/>
              <a:gd name="T16" fmla="*/ 0 w 42"/>
              <a:gd name="T17" fmla="*/ 11717 h 42"/>
              <a:gd name="T18" fmla="*/ 0 w 42"/>
              <a:gd name="T19" fmla="*/ 15497 h 42"/>
              <a:gd name="T20" fmla="*/ 0 w 42"/>
              <a:gd name="T21" fmla="*/ 15497 h 42"/>
              <a:gd name="T22" fmla="*/ 7938 w 42"/>
              <a:gd name="T23" fmla="*/ 15497 h 42"/>
              <a:gd name="T24" fmla="*/ 7938 w 42"/>
              <a:gd name="T25" fmla="*/ 15497 h 42"/>
              <a:gd name="T26" fmla="*/ 8693 w 42"/>
              <a:gd name="T27" fmla="*/ 13607 h 42"/>
              <a:gd name="T28" fmla="*/ 9071 w 42"/>
              <a:gd name="T29" fmla="*/ 12851 h 42"/>
              <a:gd name="T30" fmla="*/ 10583 w 42"/>
              <a:gd name="T31" fmla="*/ 12851 h 42"/>
              <a:gd name="T32" fmla="*/ 10583 w 42"/>
              <a:gd name="T33" fmla="*/ 12851 h 42"/>
              <a:gd name="T34" fmla="*/ 10583 w 42"/>
              <a:gd name="T35" fmla="*/ 10205 h 42"/>
              <a:gd name="T36" fmla="*/ 10583 w 42"/>
              <a:gd name="T37" fmla="*/ 8315 h 42"/>
              <a:gd name="T38" fmla="*/ 11717 w 42"/>
              <a:gd name="T39" fmla="*/ 7560 h 42"/>
              <a:gd name="T40" fmla="*/ 12851 w 42"/>
              <a:gd name="T41" fmla="*/ 6426 h 42"/>
              <a:gd name="T42" fmla="*/ 14363 w 42"/>
              <a:gd name="T43" fmla="*/ 5670 h 42"/>
              <a:gd name="T44" fmla="*/ 15497 w 42"/>
              <a:gd name="T45" fmla="*/ 4536 h 42"/>
              <a:gd name="T46" fmla="*/ 15497 w 42"/>
              <a:gd name="T47" fmla="*/ 2646 h 42"/>
              <a:gd name="T48" fmla="*/ 15497 w 42"/>
              <a:gd name="T49" fmla="*/ 0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42">
                <a:moveTo>
                  <a:pt x="41" y="0"/>
                </a:moveTo>
                <a:lnTo>
                  <a:pt x="41" y="0"/>
                </a:lnTo>
                <a:lnTo>
                  <a:pt x="29" y="0"/>
                </a:lnTo>
                <a:lnTo>
                  <a:pt x="21" y="0"/>
                </a:lnTo>
                <a:lnTo>
                  <a:pt x="14" y="3"/>
                </a:lnTo>
                <a:lnTo>
                  <a:pt x="9" y="8"/>
                </a:lnTo>
                <a:lnTo>
                  <a:pt x="6" y="15"/>
                </a:lnTo>
                <a:lnTo>
                  <a:pt x="2" y="22"/>
                </a:lnTo>
                <a:lnTo>
                  <a:pt x="0" y="31"/>
                </a:lnTo>
                <a:lnTo>
                  <a:pt x="0" y="41"/>
                </a:lnTo>
                <a:lnTo>
                  <a:pt x="21" y="41"/>
                </a:lnTo>
                <a:lnTo>
                  <a:pt x="23" y="36"/>
                </a:lnTo>
                <a:lnTo>
                  <a:pt x="24" y="34"/>
                </a:lnTo>
                <a:lnTo>
                  <a:pt x="28" y="34"/>
                </a:lnTo>
                <a:lnTo>
                  <a:pt x="28" y="27"/>
                </a:lnTo>
                <a:lnTo>
                  <a:pt x="28" y="22"/>
                </a:lnTo>
                <a:lnTo>
                  <a:pt x="31" y="20"/>
                </a:lnTo>
                <a:lnTo>
                  <a:pt x="34" y="17"/>
                </a:lnTo>
                <a:lnTo>
                  <a:pt x="38" y="15"/>
                </a:lnTo>
                <a:lnTo>
                  <a:pt x="41" y="12"/>
                </a:lnTo>
                <a:lnTo>
                  <a:pt x="41" y="7"/>
                </a:lnTo>
                <a:lnTo>
                  <a:pt x="4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46" name="Freeform 152">
            <a:extLst>
              <a:ext uri="{FF2B5EF4-FFF2-40B4-BE49-F238E27FC236}">
                <a16:creationId xmlns:a16="http://schemas.microsoft.com/office/drawing/2014/main" id="{DDB9313A-A2AA-477F-AB42-0AD7B1BD6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982" y="2683608"/>
            <a:ext cx="5242" cy="4948"/>
          </a:xfrm>
          <a:custGeom>
            <a:avLst/>
            <a:gdLst>
              <a:gd name="T0" fmla="*/ 0 w 14"/>
              <a:gd name="T1" fmla="*/ 0 h 13"/>
              <a:gd name="T2" fmla="*/ 0 w 14"/>
              <a:gd name="T3" fmla="*/ 0 h 13"/>
              <a:gd name="T4" fmla="*/ 0 w 14"/>
              <a:gd name="T5" fmla="*/ 2565 h 13"/>
              <a:gd name="T6" fmla="*/ 0 w 14"/>
              <a:gd name="T7" fmla="*/ 2565 h 13"/>
              <a:gd name="T8" fmla="*/ 1701 w 14"/>
              <a:gd name="T9" fmla="*/ 4030 h 13"/>
              <a:gd name="T10" fmla="*/ 2722 w 14"/>
              <a:gd name="T11" fmla="*/ 4397 h 13"/>
              <a:gd name="T12" fmla="*/ 4083 w 14"/>
              <a:gd name="T13" fmla="*/ 4030 h 13"/>
              <a:gd name="T14" fmla="*/ 4423 w 14"/>
              <a:gd name="T15" fmla="*/ 2565 h 13"/>
              <a:gd name="T16" fmla="*/ 4423 w 14"/>
              <a:gd name="T17" fmla="*/ 2565 h 13"/>
              <a:gd name="T18" fmla="*/ 4083 w 14"/>
              <a:gd name="T19" fmla="*/ 1466 h 13"/>
              <a:gd name="T20" fmla="*/ 2722 w 14"/>
              <a:gd name="T21" fmla="*/ 733 h 13"/>
              <a:gd name="T22" fmla="*/ 0 w 14"/>
              <a:gd name="T23" fmla="*/ 0 h 1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" h="13">
                <a:moveTo>
                  <a:pt x="0" y="0"/>
                </a:moveTo>
                <a:lnTo>
                  <a:pt x="0" y="0"/>
                </a:lnTo>
                <a:lnTo>
                  <a:pt x="0" y="7"/>
                </a:lnTo>
                <a:lnTo>
                  <a:pt x="5" y="11"/>
                </a:lnTo>
                <a:lnTo>
                  <a:pt x="8" y="12"/>
                </a:lnTo>
                <a:lnTo>
                  <a:pt x="12" y="11"/>
                </a:lnTo>
                <a:lnTo>
                  <a:pt x="13" y="7"/>
                </a:lnTo>
                <a:lnTo>
                  <a:pt x="12" y="4"/>
                </a:lnTo>
                <a:lnTo>
                  <a:pt x="8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48" name="Freeform 153">
            <a:extLst>
              <a:ext uri="{FF2B5EF4-FFF2-40B4-BE49-F238E27FC236}">
                <a16:creationId xmlns:a16="http://schemas.microsoft.com/office/drawing/2014/main" id="{EB27B526-6EBA-4524-A093-14B112142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501" y="2678661"/>
            <a:ext cx="8735" cy="6596"/>
          </a:xfrm>
          <a:custGeom>
            <a:avLst/>
            <a:gdLst>
              <a:gd name="T0" fmla="*/ 0 w 23"/>
              <a:gd name="T1" fmla="*/ 3572 h 16"/>
              <a:gd name="T2" fmla="*/ 0 w 23"/>
              <a:gd name="T3" fmla="*/ 3572 h 16"/>
              <a:gd name="T4" fmla="*/ 0 w 23"/>
              <a:gd name="T5" fmla="*/ 5953 h 16"/>
              <a:gd name="T6" fmla="*/ 0 w 23"/>
              <a:gd name="T7" fmla="*/ 5953 h 16"/>
              <a:gd name="T8" fmla="*/ 4487 w 23"/>
              <a:gd name="T9" fmla="*/ 5953 h 16"/>
              <a:gd name="T10" fmla="*/ 4487 w 23"/>
              <a:gd name="T11" fmla="*/ 5953 h 16"/>
              <a:gd name="T12" fmla="*/ 6903 w 23"/>
              <a:gd name="T13" fmla="*/ 5953 h 16"/>
              <a:gd name="T14" fmla="*/ 6903 w 23"/>
              <a:gd name="T15" fmla="*/ 5953 h 16"/>
              <a:gd name="T16" fmla="*/ 7593 w 23"/>
              <a:gd name="T17" fmla="*/ 3969 h 16"/>
              <a:gd name="T18" fmla="*/ 6903 w 23"/>
              <a:gd name="T19" fmla="*/ 1984 h 16"/>
              <a:gd name="T20" fmla="*/ 5867 w 23"/>
              <a:gd name="T21" fmla="*/ 794 h 16"/>
              <a:gd name="T22" fmla="*/ 4487 w 23"/>
              <a:gd name="T23" fmla="*/ 0 h 16"/>
              <a:gd name="T24" fmla="*/ 2761 w 23"/>
              <a:gd name="T25" fmla="*/ 0 h 16"/>
              <a:gd name="T26" fmla="*/ 1035 w 23"/>
              <a:gd name="T27" fmla="*/ 794 h 16"/>
              <a:gd name="T28" fmla="*/ 0 w 23"/>
              <a:gd name="T29" fmla="*/ 1984 h 16"/>
              <a:gd name="T30" fmla="*/ 0 w 23"/>
              <a:gd name="T31" fmla="*/ 3572 h 1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3" h="16">
                <a:moveTo>
                  <a:pt x="0" y="9"/>
                </a:moveTo>
                <a:lnTo>
                  <a:pt x="0" y="9"/>
                </a:lnTo>
                <a:lnTo>
                  <a:pt x="0" y="15"/>
                </a:lnTo>
                <a:lnTo>
                  <a:pt x="13" y="15"/>
                </a:lnTo>
                <a:lnTo>
                  <a:pt x="20" y="15"/>
                </a:lnTo>
                <a:lnTo>
                  <a:pt x="22" y="10"/>
                </a:lnTo>
                <a:lnTo>
                  <a:pt x="20" y="5"/>
                </a:lnTo>
                <a:lnTo>
                  <a:pt x="17" y="2"/>
                </a:lnTo>
                <a:lnTo>
                  <a:pt x="13" y="0"/>
                </a:lnTo>
                <a:lnTo>
                  <a:pt x="8" y="0"/>
                </a:lnTo>
                <a:lnTo>
                  <a:pt x="3" y="2"/>
                </a:lnTo>
                <a:lnTo>
                  <a:pt x="0" y="5"/>
                </a:lnTo>
                <a:lnTo>
                  <a:pt x="0" y="9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50" name="Freeform 154">
            <a:extLst>
              <a:ext uri="{FF2B5EF4-FFF2-40B4-BE49-F238E27FC236}">
                <a16:creationId xmlns:a16="http://schemas.microsoft.com/office/drawing/2014/main" id="{CC22079F-8FE5-451E-B7D9-B4EBBCCC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285" y="2622593"/>
            <a:ext cx="50661" cy="54419"/>
          </a:xfrm>
          <a:custGeom>
            <a:avLst/>
            <a:gdLst>
              <a:gd name="T0" fmla="*/ 43896 w 129"/>
              <a:gd name="T1" fmla="*/ 29987 h 145"/>
              <a:gd name="T2" fmla="*/ 43182 w 129"/>
              <a:gd name="T3" fmla="*/ 26013 h 145"/>
              <a:gd name="T4" fmla="*/ 39970 w 129"/>
              <a:gd name="T5" fmla="*/ 20594 h 145"/>
              <a:gd name="T6" fmla="*/ 38899 w 129"/>
              <a:gd name="T7" fmla="*/ 17342 h 145"/>
              <a:gd name="T8" fmla="*/ 43896 w 129"/>
              <a:gd name="T9" fmla="*/ 7587 h 145"/>
              <a:gd name="T10" fmla="*/ 44966 w 129"/>
              <a:gd name="T11" fmla="*/ 5781 h 145"/>
              <a:gd name="T12" fmla="*/ 45680 w 129"/>
              <a:gd name="T13" fmla="*/ 2168 h 145"/>
              <a:gd name="T14" fmla="*/ 44966 w 129"/>
              <a:gd name="T15" fmla="*/ 723 h 145"/>
              <a:gd name="T16" fmla="*/ 43896 w 129"/>
              <a:gd name="T17" fmla="*/ 0 h 145"/>
              <a:gd name="T18" fmla="*/ 41754 w 129"/>
              <a:gd name="T19" fmla="*/ 2168 h 145"/>
              <a:gd name="T20" fmla="*/ 38899 w 129"/>
              <a:gd name="T21" fmla="*/ 2529 h 145"/>
              <a:gd name="T22" fmla="*/ 38186 w 129"/>
              <a:gd name="T23" fmla="*/ 4335 h 145"/>
              <a:gd name="T24" fmla="*/ 36401 w 129"/>
              <a:gd name="T25" fmla="*/ 5058 h 145"/>
              <a:gd name="T26" fmla="*/ 36401 w 129"/>
              <a:gd name="T27" fmla="*/ 10116 h 145"/>
              <a:gd name="T28" fmla="*/ 33903 w 129"/>
              <a:gd name="T29" fmla="*/ 12645 h 145"/>
              <a:gd name="T30" fmla="*/ 30334 w 129"/>
              <a:gd name="T31" fmla="*/ 13729 h 145"/>
              <a:gd name="T32" fmla="*/ 24981 w 129"/>
              <a:gd name="T33" fmla="*/ 18064 h 145"/>
              <a:gd name="T34" fmla="*/ 21769 w 129"/>
              <a:gd name="T35" fmla="*/ 19871 h 145"/>
              <a:gd name="T36" fmla="*/ 14632 w 129"/>
              <a:gd name="T37" fmla="*/ 19871 h 145"/>
              <a:gd name="T38" fmla="*/ 9636 w 129"/>
              <a:gd name="T39" fmla="*/ 22400 h 145"/>
              <a:gd name="T40" fmla="*/ 10706 w 129"/>
              <a:gd name="T41" fmla="*/ 26735 h 145"/>
              <a:gd name="T42" fmla="*/ 10706 w 129"/>
              <a:gd name="T43" fmla="*/ 32877 h 145"/>
              <a:gd name="T44" fmla="*/ 9636 w 129"/>
              <a:gd name="T45" fmla="*/ 37213 h 145"/>
              <a:gd name="T46" fmla="*/ 8565 w 129"/>
              <a:gd name="T47" fmla="*/ 39742 h 145"/>
              <a:gd name="T48" fmla="*/ 7138 w 129"/>
              <a:gd name="T49" fmla="*/ 39742 h 145"/>
              <a:gd name="T50" fmla="*/ 2855 w 129"/>
              <a:gd name="T51" fmla="*/ 41548 h 145"/>
              <a:gd name="T52" fmla="*/ 357 w 129"/>
              <a:gd name="T53" fmla="*/ 43355 h 145"/>
              <a:gd name="T54" fmla="*/ 0 w 129"/>
              <a:gd name="T55" fmla="*/ 44439 h 145"/>
              <a:gd name="T56" fmla="*/ 2498 w 129"/>
              <a:gd name="T57" fmla="*/ 45884 h 145"/>
              <a:gd name="T58" fmla="*/ 6067 w 129"/>
              <a:gd name="T59" fmla="*/ 48774 h 145"/>
              <a:gd name="T60" fmla="*/ 9636 w 129"/>
              <a:gd name="T61" fmla="*/ 50219 h 145"/>
              <a:gd name="T62" fmla="*/ 12134 w 129"/>
              <a:gd name="T63" fmla="*/ 49497 h 145"/>
              <a:gd name="T64" fmla="*/ 12848 w 129"/>
              <a:gd name="T65" fmla="*/ 51303 h 145"/>
              <a:gd name="T66" fmla="*/ 14632 w 129"/>
              <a:gd name="T67" fmla="*/ 52026 h 145"/>
              <a:gd name="T68" fmla="*/ 14989 w 129"/>
              <a:gd name="T69" fmla="*/ 50219 h 145"/>
              <a:gd name="T70" fmla="*/ 19271 w 129"/>
              <a:gd name="T71" fmla="*/ 50219 h 145"/>
              <a:gd name="T72" fmla="*/ 21769 w 129"/>
              <a:gd name="T73" fmla="*/ 49497 h 145"/>
              <a:gd name="T74" fmla="*/ 22483 w 129"/>
              <a:gd name="T75" fmla="*/ 48413 h 145"/>
              <a:gd name="T76" fmla="*/ 24268 w 129"/>
              <a:gd name="T77" fmla="*/ 46968 h 145"/>
              <a:gd name="T78" fmla="*/ 26766 w 129"/>
              <a:gd name="T79" fmla="*/ 46968 h 145"/>
              <a:gd name="T80" fmla="*/ 38899 w 129"/>
              <a:gd name="T81" fmla="*/ 46968 h 145"/>
              <a:gd name="T82" fmla="*/ 38899 w 129"/>
              <a:gd name="T83" fmla="*/ 44439 h 145"/>
              <a:gd name="T84" fmla="*/ 41754 w 129"/>
              <a:gd name="T85" fmla="*/ 39019 h 145"/>
              <a:gd name="T86" fmla="*/ 43896 w 129"/>
              <a:gd name="T87" fmla="*/ 35406 h 145"/>
              <a:gd name="T88" fmla="*/ 43896 w 129"/>
              <a:gd name="T89" fmla="*/ 29987 h 14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9" h="145">
                <a:moveTo>
                  <a:pt x="123" y="83"/>
                </a:moveTo>
                <a:lnTo>
                  <a:pt x="123" y="83"/>
                </a:lnTo>
                <a:lnTo>
                  <a:pt x="123" y="77"/>
                </a:lnTo>
                <a:lnTo>
                  <a:pt x="121" y="72"/>
                </a:lnTo>
                <a:lnTo>
                  <a:pt x="117" y="64"/>
                </a:lnTo>
                <a:lnTo>
                  <a:pt x="112" y="57"/>
                </a:lnTo>
                <a:lnTo>
                  <a:pt x="109" y="48"/>
                </a:lnTo>
                <a:lnTo>
                  <a:pt x="116" y="35"/>
                </a:lnTo>
                <a:lnTo>
                  <a:pt x="123" y="21"/>
                </a:lnTo>
                <a:lnTo>
                  <a:pt x="126" y="16"/>
                </a:lnTo>
                <a:lnTo>
                  <a:pt x="128" y="9"/>
                </a:lnTo>
                <a:lnTo>
                  <a:pt x="128" y="6"/>
                </a:lnTo>
                <a:lnTo>
                  <a:pt x="128" y="4"/>
                </a:lnTo>
                <a:lnTo>
                  <a:pt x="126" y="2"/>
                </a:lnTo>
                <a:lnTo>
                  <a:pt x="123" y="0"/>
                </a:lnTo>
                <a:lnTo>
                  <a:pt x="121" y="4"/>
                </a:lnTo>
                <a:lnTo>
                  <a:pt x="117" y="6"/>
                </a:lnTo>
                <a:lnTo>
                  <a:pt x="109" y="7"/>
                </a:lnTo>
                <a:lnTo>
                  <a:pt x="109" y="11"/>
                </a:lnTo>
                <a:lnTo>
                  <a:pt x="107" y="12"/>
                </a:lnTo>
                <a:lnTo>
                  <a:pt x="102" y="14"/>
                </a:lnTo>
                <a:lnTo>
                  <a:pt x="102" y="21"/>
                </a:lnTo>
                <a:lnTo>
                  <a:pt x="102" y="28"/>
                </a:lnTo>
                <a:lnTo>
                  <a:pt x="100" y="33"/>
                </a:lnTo>
                <a:lnTo>
                  <a:pt x="95" y="35"/>
                </a:lnTo>
                <a:lnTo>
                  <a:pt x="85" y="38"/>
                </a:lnTo>
                <a:lnTo>
                  <a:pt x="77" y="45"/>
                </a:lnTo>
                <a:lnTo>
                  <a:pt x="70" y="50"/>
                </a:lnTo>
                <a:lnTo>
                  <a:pt x="61" y="55"/>
                </a:lnTo>
                <a:lnTo>
                  <a:pt x="51" y="55"/>
                </a:lnTo>
                <a:lnTo>
                  <a:pt x="41" y="55"/>
                </a:lnTo>
                <a:lnTo>
                  <a:pt x="34" y="59"/>
                </a:lnTo>
                <a:lnTo>
                  <a:pt x="27" y="62"/>
                </a:lnTo>
                <a:lnTo>
                  <a:pt x="30" y="74"/>
                </a:lnTo>
                <a:lnTo>
                  <a:pt x="32" y="83"/>
                </a:lnTo>
                <a:lnTo>
                  <a:pt x="30" y="91"/>
                </a:lnTo>
                <a:lnTo>
                  <a:pt x="27" y="103"/>
                </a:lnTo>
                <a:lnTo>
                  <a:pt x="25" y="108"/>
                </a:lnTo>
                <a:lnTo>
                  <a:pt x="24" y="110"/>
                </a:lnTo>
                <a:lnTo>
                  <a:pt x="20" y="110"/>
                </a:lnTo>
                <a:lnTo>
                  <a:pt x="15" y="113"/>
                </a:lnTo>
                <a:lnTo>
                  <a:pt x="8" y="115"/>
                </a:lnTo>
                <a:lnTo>
                  <a:pt x="3" y="118"/>
                </a:lnTo>
                <a:lnTo>
                  <a:pt x="1" y="120"/>
                </a:lnTo>
                <a:lnTo>
                  <a:pt x="0" y="123"/>
                </a:lnTo>
                <a:lnTo>
                  <a:pt x="3" y="125"/>
                </a:lnTo>
                <a:lnTo>
                  <a:pt x="7" y="127"/>
                </a:lnTo>
                <a:lnTo>
                  <a:pt x="13" y="134"/>
                </a:lnTo>
                <a:lnTo>
                  <a:pt x="17" y="135"/>
                </a:lnTo>
                <a:lnTo>
                  <a:pt x="20" y="137"/>
                </a:lnTo>
                <a:lnTo>
                  <a:pt x="27" y="139"/>
                </a:lnTo>
                <a:lnTo>
                  <a:pt x="34" y="137"/>
                </a:lnTo>
                <a:lnTo>
                  <a:pt x="34" y="141"/>
                </a:lnTo>
                <a:lnTo>
                  <a:pt x="36" y="142"/>
                </a:lnTo>
                <a:lnTo>
                  <a:pt x="41" y="144"/>
                </a:lnTo>
                <a:lnTo>
                  <a:pt x="41" y="141"/>
                </a:lnTo>
                <a:lnTo>
                  <a:pt x="42" y="139"/>
                </a:lnTo>
                <a:lnTo>
                  <a:pt x="48" y="139"/>
                </a:lnTo>
                <a:lnTo>
                  <a:pt x="54" y="139"/>
                </a:lnTo>
                <a:lnTo>
                  <a:pt x="61" y="137"/>
                </a:lnTo>
                <a:lnTo>
                  <a:pt x="63" y="135"/>
                </a:lnTo>
                <a:lnTo>
                  <a:pt x="63" y="134"/>
                </a:lnTo>
                <a:lnTo>
                  <a:pt x="65" y="132"/>
                </a:lnTo>
                <a:lnTo>
                  <a:pt x="68" y="130"/>
                </a:lnTo>
                <a:lnTo>
                  <a:pt x="75" y="130"/>
                </a:lnTo>
                <a:lnTo>
                  <a:pt x="109" y="130"/>
                </a:lnTo>
                <a:lnTo>
                  <a:pt x="109" y="123"/>
                </a:lnTo>
                <a:lnTo>
                  <a:pt x="111" y="117"/>
                </a:lnTo>
                <a:lnTo>
                  <a:pt x="117" y="108"/>
                </a:lnTo>
                <a:lnTo>
                  <a:pt x="119" y="103"/>
                </a:lnTo>
                <a:lnTo>
                  <a:pt x="123" y="98"/>
                </a:lnTo>
                <a:lnTo>
                  <a:pt x="123" y="91"/>
                </a:lnTo>
                <a:lnTo>
                  <a:pt x="123" y="83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52" name="Freeform 155">
            <a:extLst>
              <a:ext uri="{FF2B5EF4-FFF2-40B4-BE49-F238E27FC236}">
                <a16:creationId xmlns:a16="http://schemas.microsoft.com/office/drawing/2014/main" id="{8C1EA438-A547-4C6D-9780-E1F7E0BE8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8526" y="2640732"/>
            <a:ext cx="3495" cy="3298"/>
          </a:xfrm>
          <a:custGeom>
            <a:avLst/>
            <a:gdLst>
              <a:gd name="T0" fmla="*/ 2778 w 8"/>
              <a:gd name="T1" fmla="*/ 0 h 8"/>
              <a:gd name="T2" fmla="*/ 2778 w 8"/>
              <a:gd name="T3" fmla="*/ 0 h 8"/>
              <a:gd name="T4" fmla="*/ 1588 w 8"/>
              <a:gd name="T5" fmla="*/ 0 h 8"/>
              <a:gd name="T6" fmla="*/ 794 w 8"/>
              <a:gd name="T7" fmla="*/ 794 h 8"/>
              <a:gd name="T8" fmla="*/ 0 w 8"/>
              <a:gd name="T9" fmla="*/ 2778 h 8"/>
              <a:gd name="T10" fmla="*/ 0 w 8"/>
              <a:gd name="T11" fmla="*/ 2778 h 8"/>
              <a:gd name="T12" fmla="*/ 1588 w 8"/>
              <a:gd name="T13" fmla="*/ 2778 h 8"/>
              <a:gd name="T14" fmla="*/ 2381 w 8"/>
              <a:gd name="T15" fmla="*/ 1984 h 8"/>
              <a:gd name="T16" fmla="*/ 2778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7"/>
                </a:lnTo>
                <a:lnTo>
                  <a:pt x="4" y="7"/>
                </a:lnTo>
                <a:lnTo>
                  <a:pt x="6" y="5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54" name="Freeform 156">
            <a:extLst>
              <a:ext uri="{FF2B5EF4-FFF2-40B4-BE49-F238E27FC236}">
                <a16:creationId xmlns:a16="http://schemas.microsoft.com/office/drawing/2014/main" id="{BB920532-0436-467A-9DD1-236BC1417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779" y="2644031"/>
            <a:ext cx="3495" cy="3298"/>
          </a:xfrm>
          <a:custGeom>
            <a:avLst/>
            <a:gdLst>
              <a:gd name="T0" fmla="*/ 2721 w 7"/>
              <a:gd name="T1" fmla="*/ 0 h 8"/>
              <a:gd name="T2" fmla="*/ 2721 w 7"/>
              <a:gd name="T3" fmla="*/ 0 h 8"/>
              <a:gd name="T4" fmla="*/ 1361 w 7"/>
              <a:gd name="T5" fmla="*/ 0 h 8"/>
              <a:gd name="T6" fmla="*/ 454 w 7"/>
              <a:gd name="T7" fmla="*/ 794 h 8"/>
              <a:gd name="T8" fmla="*/ 0 w 7"/>
              <a:gd name="T9" fmla="*/ 2778 h 8"/>
              <a:gd name="T10" fmla="*/ 0 w 7"/>
              <a:gd name="T11" fmla="*/ 2778 h 8"/>
              <a:gd name="T12" fmla="*/ 1361 w 7"/>
              <a:gd name="T13" fmla="*/ 2778 h 8"/>
              <a:gd name="T14" fmla="*/ 2268 w 7"/>
              <a:gd name="T15" fmla="*/ 1984 h 8"/>
              <a:gd name="T16" fmla="*/ 2721 w 7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8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2"/>
                </a:lnTo>
                <a:lnTo>
                  <a:pt x="0" y="7"/>
                </a:lnTo>
                <a:lnTo>
                  <a:pt x="3" y="7"/>
                </a:lnTo>
                <a:lnTo>
                  <a:pt x="5" y="5"/>
                </a:lnTo>
                <a:lnTo>
                  <a:pt x="6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56" name="Freeform 157">
            <a:extLst>
              <a:ext uri="{FF2B5EF4-FFF2-40B4-BE49-F238E27FC236}">
                <a16:creationId xmlns:a16="http://schemas.microsoft.com/office/drawing/2014/main" id="{1B81A72A-B43A-4B7F-926B-75FCF414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732" y="2587962"/>
            <a:ext cx="6988" cy="4948"/>
          </a:xfrm>
          <a:custGeom>
            <a:avLst/>
            <a:gdLst>
              <a:gd name="T0" fmla="*/ 2615 w 17"/>
              <a:gd name="T1" fmla="*/ 2223 h 15"/>
              <a:gd name="T2" fmla="*/ 2615 w 17"/>
              <a:gd name="T3" fmla="*/ 2223 h 15"/>
              <a:gd name="T4" fmla="*/ 0 w 17"/>
              <a:gd name="T5" fmla="*/ 2858 h 15"/>
              <a:gd name="T6" fmla="*/ 0 w 17"/>
              <a:gd name="T7" fmla="*/ 3175 h 15"/>
              <a:gd name="T8" fmla="*/ 747 w 17"/>
              <a:gd name="T9" fmla="*/ 3810 h 15"/>
              <a:gd name="T10" fmla="*/ 1868 w 17"/>
              <a:gd name="T11" fmla="*/ 4445 h 15"/>
              <a:gd name="T12" fmla="*/ 4109 w 17"/>
              <a:gd name="T13" fmla="*/ 4445 h 15"/>
              <a:gd name="T14" fmla="*/ 5229 w 17"/>
              <a:gd name="T15" fmla="*/ 3810 h 15"/>
              <a:gd name="T16" fmla="*/ 5976 w 17"/>
              <a:gd name="T17" fmla="*/ 2223 h 15"/>
              <a:gd name="T18" fmla="*/ 5229 w 17"/>
              <a:gd name="T19" fmla="*/ 0 h 15"/>
              <a:gd name="T20" fmla="*/ 5229 w 17"/>
              <a:gd name="T21" fmla="*/ 0 h 15"/>
              <a:gd name="T22" fmla="*/ 3362 w 17"/>
              <a:gd name="T23" fmla="*/ 635 h 15"/>
              <a:gd name="T24" fmla="*/ 2615 w 17"/>
              <a:gd name="T25" fmla="*/ 953 h 15"/>
              <a:gd name="T26" fmla="*/ 2615 w 17"/>
              <a:gd name="T27" fmla="*/ 2223 h 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" h="15">
                <a:moveTo>
                  <a:pt x="7" y="7"/>
                </a:moveTo>
                <a:lnTo>
                  <a:pt x="7" y="7"/>
                </a:lnTo>
                <a:lnTo>
                  <a:pt x="0" y="9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11" y="14"/>
                </a:lnTo>
                <a:lnTo>
                  <a:pt x="14" y="12"/>
                </a:lnTo>
                <a:lnTo>
                  <a:pt x="16" y="7"/>
                </a:lnTo>
                <a:lnTo>
                  <a:pt x="14" y="0"/>
                </a:lnTo>
                <a:lnTo>
                  <a:pt x="9" y="2"/>
                </a:lnTo>
                <a:lnTo>
                  <a:pt x="7" y="3"/>
                </a:lnTo>
                <a:lnTo>
                  <a:pt x="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58" name="Freeform 158">
            <a:extLst>
              <a:ext uri="{FF2B5EF4-FFF2-40B4-BE49-F238E27FC236}">
                <a16:creationId xmlns:a16="http://schemas.microsoft.com/office/drawing/2014/main" id="{E1430EBC-7F35-40D0-9766-8D0028EC8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538" y="2645680"/>
            <a:ext cx="8735" cy="11543"/>
          </a:xfrm>
          <a:custGeom>
            <a:avLst/>
            <a:gdLst>
              <a:gd name="T0" fmla="*/ 5292 w 21"/>
              <a:gd name="T1" fmla="*/ 741 h 30"/>
              <a:gd name="T2" fmla="*/ 5292 w 21"/>
              <a:gd name="T3" fmla="*/ 741 h 30"/>
              <a:gd name="T4" fmla="*/ 2646 w 21"/>
              <a:gd name="T5" fmla="*/ 0 h 30"/>
              <a:gd name="T6" fmla="*/ 1134 w 21"/>
              <a:gd name="T7" fmla="*/ 741 h 30"/>
              <a:gd name="T8" fmla="*/ 0 w 21"/>
              <a:gd name="T9" fmla="*/ 1482 h 30"/>
              <a:gd name="T10" fmla="*/ 0 w 21"/>
              <a:gd name="T11" fmla="*/ 3334 h 30"/>
              <a:gd name="T12" fmla="*/ 0 w 21"/>
              <a:gd name="T13" fmla="*/ 7038 h 30"/>
              <a:gd name="T14" fmla="*/ 0 w 21"/>
              <a:gd name="T15" fmla="*/ 10742 h 30"/>
              <a:gd name="T16" fmla="*/ 0 w 21"/>
              <a:gd name="T17" fmla="*/ 10742 h 30"/>
              <a:gd name="T18" fmla="*/ 2646 w 21"/>
              <a:gd name="T19" fmla="*/ 10742 h 30"/>
              <a:gd name="T20" fmla="*/ 3780 w 21"/>
              <a:gd name="T21" fmla="*/ 10371 h 30"/>
              <a:gd name="T22" fmla="*/ 5670 w 21"/>
              <a:gd name="T23" fmla="*/ 8890 h 30"/>
              <a:gd name="T24" fmla="*/ 7560 w 21"/>
              <a:gd name="T25" fmla="*/ 8519 h 30"/>
              <a:gd name="T26" fmla="*/ 7560 w 21"/>
              <a:gd name="T27" fmla="*/ 8519 h 30"/>
              <a:gd name="T28" fmla="*/ 7560 w 21"/>
              <a:gd name="T29" fmla="*/ 5926 h 30"/>
              <a:gd name="T30" fmla="*/ 6426 w 21"/>
              <a:gd name="T31" fmla="*/ 4445 h 30"/>
              <a:gd name="T32" fmla="*/ 5670 w 21"/>
              <a:gd name="T33" fmla="*/ 2593 h 30"/>
              <a:gd name="T34" fmla="*/ 5292 w 21"/>
              <a:gd name="T35" fmla="*/ 741 h 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1" h="30">
                <a:moveTo>
                  <a:pt x="14" y="2"/>
                </a:moveTo>
                <a:lnTo>
                  <a:pt x="14" y="2"/>
                </a:lnTo>
                <a:lnTo>
                  <a:pt x="7" y="0"/>
                </a:lnTo>
                <a:lnTo>
                  <a:pt x="3" y="2"/>
                </a:lnTo>
                <a:lnTo>
                  <a:pt x="0" y="4"/>
                </a:lnTo>
                <a:lnTo>
                  <a:pt x="0" y="9"/>
                </a:lnTo>
                <a:lnTo>
                  <a:pt x="0" y="19"/>
                </a:lnTo>
                <a:lnTo>
                  <a:pt x="0" y="29"/>
                </a:lnTo>
                <a:lnTo>
                  <a:pt x="7" y="29"/>
                </a:lnTo>
                <a:lnTo>
                  <a:pt x="10" y="28"/>
                </a:lnTo>
                <a:lnTo>
                  <a:pt x="15" y="24"/>
                </a:lnTo>
                <a:lnTo>
                  <a:pt x="20" y="23"/>
                </a:lnTo>
                <a:lnTo>
                  <a:pt x="20" y="16"/>
                </a:lnTo>
                <a:lnTo>
                  <a:pt x="17" y="12"/>
                </a:lnTo>
                <a:lnTo>
                  <a:pt x="15" y="7"/>
                </a:lnTo>
                <a:lnTo>
                  <a:pt x="14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60" name="Freeform 159">
            <a:extLst>
              <a:ext uri="{FF2B5EF4-FFF2-40B4-BE49-F238E27FC236}">
                <a16:creationId xmlns:a16="http://schemas.microsoft.com/office/drawing/2014/main" id="{D1ABC5E3-1238-47E8-8742-0E59F2192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755" y="2695152"/>
            <a:ext cx="10482" cy="8245"/>
          </a:xfrm>
          <a:custGeom>
            <a:avLst/>
            <a:gdLst>
              <a:gd name="T0" fmla="*/ 6804 w 28"/>
              <a:gd name="T1" fmla="*/ 0 h 21"/>
              <a:gd name="T2" fmla="*/ 6804 w 28"/>
              <a:gd name="T3" fmla="*/ 0 h 21"/>
              <a:gd name="T4" fmla="*/ 6123 w 28"/>
              <a:gd name="T5" fmla="*/ 1134 h 21"/>
              <a:gd name="T6" fmla="*/ 5783 w 28"/>
              <a:gd name="T7" fmla="*/ 2646 h 21"/>
              <a:gd name="T8" fmla="*/ 2721 w 28"/>
              <a:gd name="T9" fmla="*/ 3024 h 21"/>
              <a:gd name="T10" fmla="*/ 1701 w 28"/>
              <a:gd name="T11" fmla="*/ 3780 h 21"/>
              <a:gd name="T12" fmla="*/ 340 w 28"/>
              <a:gd name="T13" fmla="*/ 4535 h 21"/>
              <a:gd name="T14" fmla="*/ 0 w 28"/>
              <a:gd name="T15" fmla="*/ 5669 h 21"/>
              <a:gd name="T16" fmla="*/ 0 w 28"/>
              <a:gd name="T17" fmla="*/ 7559 h 21"/>
              <a:gd name="T18" fmla="*/ 0 w 28"/>
              <a:gd name="T19" fmla="*/ 7559 h 21"/>
              <a:gd name="T20" fmla="*/ 6804 w 28"/>
              <a:gd name="T21" fmla="*/ 7559 h 21"/>
              <a:gd name="T22" fmla="*/ 6804 w 28"/>
              <a:gd name="T23" fmla="*/ 7559 h 21"/>
              <a:gd name="T24" fmla="*/ 8164 w 28"/>
              <a:gd name="T25" fmla="*/ 7559 h 21"/>
              <a:gd name="T26" fmla="*/ 8504 w 28"/>
              <a:gd name="T27" fmla="*/ 6425 h 21"/>
              <a:gd name="T28" fmla="*/ 9185 w 28"/>
              <a:gd name="T29" fmla="*/ 3780 h 21"/>
              <a:gd name="T30" fmla="*/ 8504 w 28"/>
              <a:gd name="T31" fmla="*/ 1134 h 21"/>
              <a:gd name="T32" fmla="*/ 8164 w 28"/>
              <a:gd name="T33" fmla="*/ 378 h 21"/>
              <a:gd name="T34" fmla="*/ 6804 w 28"/>
              <a:gd name="T35" fmla="*/ 0 h 2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8" h="21">
                <a:moveTo>
                  <a:pt x="20" y="0"/>
                </a:moveTo>
                <a:lnTo>
                  <a:pt x="20" y="0"/>
                </a:lnTo>
                <a:lnTo>
                  <a:pt x="18" y="3"/>
                </a:lnTo>
                <a:lnTo>
                  <a:pt x="17" y="7"/>
                </a:lnTo>
                <a:lnTo>
                  <a:pt x="8" y="8"/>
                </a:lnTo>
                <a:lnTo>
                  <a:pt x="5" y="10"/>
                </a:lnTo>
                <a:lnTo>
                  <a:pt x="1" y="12"/>
                </a:lnTo>
                <a:lnTo>
                  <a:pt x="0" y="15"/>
                </a:lnTo>
                <a:lnTo>
                  <a:pt x="0" y="20"/>
                </a:lnTo>
                <a:lnTo>
                  <a:pt x="20" y="20"/>
                </a:lnTo>
                <a:lnTo>
                  <a:pt x="24" y="20"/>
                </a:lnTo>
                <a:lnTo>
                  <a:pt x="25" y="17"/>
                </a:lnTo>
                <a:lnTo>
                  <a:pt x="27" y="10"/>
                </a:lnTo>
                <a:lnTo>
                  <a:pt x="25" y="3"/>
                </a:lnTo>
                <a:lnTo>
                  <a:pt x="24" y="1"/>
                </a:lnTo>
                <a:lnTo>
                  <a:pt x="2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62" name="Freeform 160">
            <a:extLst>
              <a:ext uri="{FF2B5EF4-FFF2-40B4-BE49-F238E27FC236}">
                <a16:creationId xmlns:a16="http://schemas.microsoft.com/office/drawing/2014/main" id="{36D0715C-29A2-433A-966B-7C9D9A9A5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59" y="2653925"/>
            <a:ext cx="17470" cy="14842"/>
          </a:xfrm>
          <a:custGeom>
            <a:avLst/>
            <a:gdLst>
              <a:gd name="T0" fmla="*/ 15497 w 42"/>
              <a:gd name="T1" fmla="*/ 11849 h 41"/>
              <a:gd name="T2" fmla="*/ 15497 w 42"/>
              <a:gd name="T3" fmla="*/ 11849 h 41"/>
              <a:gd name="T4" fmla="*/ 15497 w 42"/>
              <a:gd name="T5" fmla="*/ 9409 h 41"/>
              <a:gd name="T6" fmla="*/ 15497 w 42"/>
              <a:gd name="T7" fmla="*/ 9409 h 41"/>
              <a:gd name="T8" fmla="*/ 13229 w 42"/>
              <a:gd name="T9" fmla="*/ 8712 h 41"/>
              <a:gd name="T10" fmla="*/ 12851 w 42"/>
              <a:gd name="T11" fmla="*/ 7667 h 41"/>
              <a:gd name="T12" fmla="*/ 12095 w 42"/>
              <a:gd name="T13" fmla="*/ 3833 h 41"/>
              <a:gd name="T14" fmla="*/ 11339 w 42"/>
              <a:gd name="T15" fmla="*/ 2091 h 41"/>
              <a:gd name="T16" fmla="*/ 10961 w 42"/>
              <a:gd name="T17" fmla="*/ 1045 h 41"/>
              <a:gd name="T18" fmla="*/ 9449 w 42"/>
              <a:gd name="T19" fmla="*/ 0 h 41"/>
              <a:gd name="T20" fmla="*/ 7560 w 42"/>
              <a:gd name="T21" fmla="*/ 0 h 41"/>
              <a:gd name="T22" fmla="*/ 7560 w 42"/>
              <a:gd name="T23" fmla="*/ 0 h 41"/>
              <a:gd name="T24" fmla="*/ 6804 w 42"/>
              <a:gd name="T25" fmla="*/ 1045 h 41"/>
              <a:gd name="T26" fmla="*/ 5670 w 42"/>
              <a:gd name="T27" fmla="*/ 1742 h 41"/>
              <a:gd name="T28" fmla="*/ 2268 w 42"/>
              <a:gd name="T29" fmla="*/ 2091 h 41"/>
              <a:gd name="T30" fmla="*/ 2268 w 42"/>
              <a:gd name="T31" fmla="*/ 2091 h 41"/>
              <a:gd name="T32" fmla="*/ 1890 w 42"/>
              <a:gd name="T33" fmla="*/ 3833 h 41"/>
              <a:gd name="T34" fmla="*/ 1134 w 42"/>
              <a:gd name="T35" fmla="*/ 4530 h 41"/>
              <a:gd name="T36" fmla="*/ 0 w 42"/>
              <a:gd name="T37" fmla="*/ 4530 h 41"/>
              <a:gd name="T38" fmla="*/ 0 w 42"/>
              <a:gd name="T39" fmla="*/ 4530 h 41"/>
              <a:gd name="T40" fmla="*/ 1890 w 42"/>
              <a:gd name="T41" fmla="*/ 6970 h 41"/>
              <a:gd name="T42" fmla="*/ 1890 w 42"/>
              <a:gd name="T43" fmla="*/ 9409 h 41"/>
              <a:gd name="T44" fmla="*/ 1890 w 42"/>
              <a:gd name="T45" fmla="*/ 11849 h 41"/>
              <a:gd name="T46" fmla="*/ 0 w 42"/>
              <a:gd name="T47" fmla="*/ 13940 h 41"/>
              <a:gd name="T48" fmla="*/ 0 w 42"/>
              <a:gd name="T49" fmla="*/ 13940 h 41"/>
              <a:gd name="T50" fmla="*/ 2268 w 42"/>
              <a:gd name="T51" fmla="*/ 13940 h 41"/>
              <a:gd name="T52" fmla="*/ 2268 w 42"/>
              <a:gd name="T53" fmla="*/ 13940 h 41"/>
              <a:gd name="T54" fmla="*/ 7560 w 42"/>
              <a:gd name="T55" fmla="*/ 13940 h 41"/>
              <a:gd name="T56" fmla="*/ 7560 w 42"/>
              <a:gd name="T57" fmla="*/ 13940 h 41"/>
              <a:gd name="T58" fmla="*/ 12851 w 42"/>
              <a:gd name="T59" fmla="*/ 13940 h 41"/>
              <a:gd name="T60" fmla="*/ 12851 w 42"/>
              <a:gd name="T61" fmla="*/ 13940 h 41"/>
              <a:gd name="T62" fmla="*/ 13229 w 42"/>
              <a:gd name="T63" fmla="*/ 12197 h 41"/>
              <a:gd name="T64" fmla="*/ 13985 w 42"/>
              <a:gd name="T65" fmla="*/ 11849 h 41"/>
              <a:gd name="T66" fmla="*/ 15497 w 42"/>
              <a:gd name="T67" fmla="*/ 11849 h 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2" h="41">
                <a:moveTo>
                  <a:pt x="41" y="34"/>
                </a:moveTo>
                <a:lnTo>
                  <a:pt x="41" y="34"/>
                </a:lnTo>
                <a:lnTo>
                  <a:pt x="41" y="27"/>
                </a:lnTo>
                <a:lnTo>
                  <a:pt x="35" y="25"/>
                </a:lnTo>
                <a:lnTo>
                  <a:pt x="34" y="22"/>
                </a:lnTo>
                <a:lnTo>
                  <a:pt x="32" y="11"/>
                </a:lnTo>
                <a:lnTo>
                  <a:pt x="30" y="6"/>
                </a:lnTo>
                <a:lnTo>
                  <a:pt x="29" y="3"/>
                </a:lnTo>
                <a:lnTo>
                  <a:pt x="25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6" y="6"/>
                </a:lnTo>
                <a:lnTo>
                  <a:pt x="5" y="11"/>
                </a:lnTo>
                <a:lnTo>
                  <a:pt x="3" y="13"/>
                </a:lnTo>
                <a:lnTo>
                  <a:pt x="0" y="13"/>
                </a:lnTo>
                <a:lnTo>
                  <a:pt x="5" y="20"/>
                </a:lnTo>
                <a:lnTo>
                  <a:pt x="5" y="27"/>
                </a:lnTo>
                <a:lnTo>
                  <a:pt x="5" y="34"/>
                </a:lnTo>
                <a:lnTo>
                  <a:pt x="0" y="40"/>
                </a:lnTo>
                <a:lnTo>
                  <a:pt x="6" y="40"/>
                </a:lnTo>
                <a:lnTo>
                  <a:pt x="20" y="40"/>
                </a:lnTo>
                <a:lnTo>
                  <a:pt x="34" y="40"/>
                </a:lnTo>
                <a:lnTo>
                  <a:pt x="35" y="35"/>
                </a:lnTo>
                <a:lnTo>
                  <a:pt x="37" y="34"/>
                </a:lnTo>
                <a:lnTo>
                  <a:pt x="41" y="3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64" name="Freeform 161">
            <a:extLst>
              <a:ext uri="{FF2B5EF4-FFF2-40B4-BE49-F238E27FC236}">
                <a16:creationId xmlns:a16="http://schemas.microsoft.com/office/drawing/2014/main" id="{1AE4EFE1-2CF7-4C43-8912-BA348A3DC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646" y="2609401"/>
            <a:ext cx="5242" cy="11543"/>
          </a:xfrm>
          <a:custGeom>
            <a:avLst/>
            <a:gdLst>
              <a:gd name="T0" fmla="*/ 0 w 15"/>
              <a:gd name="T1" fmla="*/ 370 h 30"/>
              <a:gd name="T2" fmla="*/ 0 w 15"/>
              <a:gd name="T3" fmla="*/ 370 h 30"/>
              <a:gd name="T4" fmla="*/ 0 w 15"/>
              <a:gd name="T5" fmla="*/ 4445 h 30"/>
              <a:gd name="T6" fmla="*/ 635 w 15"/>
              <a:gd name="T7" fmla="*/ 7408 h 30"/>
              <a:gd name="T8" fmla="*/ 2223 w 15"/>
              <a:gd name="T9" fmla="*/ 9260 h 30"/>
              <a:gd name="T10" fmla="*/ 4445 w 15"/>
              <a:gd name="T11" fmla="*/ 10742 h 30"/>
              <a:gd name="T12" fmla="*/ 4445 w 15"/>
              <a:gd name="T13" fmla="*/ 10742 h 30"/>
              <a:gd name="T14" fmla="*/ 4445 w 15"/>
              <a:gd name="T15" fmla="*/ 6667 h 30"/>
              <a:gd name="T16" fmla="*/ 4445 w 15"/>
              <a:gd name="T17" fmla="*/ 2963 h 30"/>
              <a:gd name="T18" fmla="*/ 4445 w 15"/>
              <a:gd name="T19" fmla="*/ 1111 h 30"/>
              <a:gd name="T20" fmla="*/ 3175 w 15"/>
              <a:gd name="T21" fmla="*/ 370 h 30"/>
              <a:gd name="T22" fmla="*/ 2223 w 15"/>
              <a:gd name="T23" fmla="*/ 0 h 30"/>
              <a:gd name="T24" fmla="*/ 0 w 15"/>
              <a:gd name="T25" fmla="*/ 37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" h="30">
                <a:moveTo>
                  <a:pt x="0" y="1"/>
                </a:moveTo>
                <a:lnTo>
                  <a:pt x="0" y="1"/>
                </a:lnTo>
                <a:lnTo>
                  <a:pt x="0" y="12"/>
                </a:lnTo>
                <a:lnTo>
                  <a:pt x="2" y="20"/>
                </a:lnTo>
                <a:lnTo>
                  <a:pt x="7" y="25"/>
                </a:lnTo>
                <a:lnTo>
                  <a:pt x="14" y="29"/>
                </a:lnTo>
                <a:lnTo>
                  <a:pt x="14" y="18"/>
                </a:lnTo>
                <a:lnTo>
                  <a:pt x="14" y="8"/>
                </a:lnTo>
                <a:lnTo>
                  <a:pt x="14" y="3"/>
                </a:lnTo>
                <a:lnTo>
                  <a:pt x="10" y="1"/>
                </a:lnTo>
                <a:lnTo>
                  <a:pt x="7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66" name="Freeform 162">
            <a:extLst>
              <a:ext uri="{FF2B5EF4-FFF2-40B4-BE49-F238E27FC236}">
                <a16:creationId xmlns:a16="http://schemas.microsoft.com/office/drawing/2014/main" id="{EC448B9C-3EFD-41AA-88CB-9B9DF5005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443" y="2644031"/>
            <a:ext cx="13976" cy="13192"/>
          </a:xfrm>
          <a:custGeom>
            <a:avLst/>
            <a:gdLst>
              <a:gd name="T0" fmla="*/ 9797 w 35"/>
              <a:gd name="T1" fmla="*/ 2540 h 35"/>
              <a:gd name="T2" fmla="*/ 9797 w 35"/>
              <a:gd name="T3" fmla="*/ 2540 h 35"/>
              <a:gd name="T4" fmla="*/ 9071 w 35"/>
              <a:gd name="T5" fmla="*/ 4354 h 35"/>
              <a:gd name="T6" fmla="*/ 8709 w 35"/>
              <a:gd name="T7" fmla="*/ 5080 h 35"/>
              <a:gd name="T8" fmla="*/ 7257 w 35"/>
              <a:gd name="T9" fmla="*/ 5080 h 35"/>
              <a:gd name="T10" fmla="*/ 7257 w 35"/>
              <a:gd name="T11" fmla="*/ 5080 h 35"/>
              <a:gd name="T12" fmla="*/ 5080 w 35"/>
              <a:gd name="T13" fmla="*/ 5080 h 35"/>
              <a:gd name="T14" fmla="*/ 5080 w 35"/>
              <a:gd name="T15" fmla="*/ 5080 h 35"/>
              <a:gd name="T16" fmla="*/ 5080 w 35"/>
              <a:gd name="T17" fmla="*/ 6894 h 35"/>
              <a:gd name="T18" fmla="*/ 4354 w 35"/>
              <a:gd name="T19" fmla="*/ 7983 h 35"/>
              <a:gd name="T20" fmla="*/ 3629 w 35"/>
              <a:gd name="T21" fmla="*/ 9434 h 35"/>
              <a:gd name="T22" fmla="*/ 2540 w 35"/>
              <a:gd name="T23" fmla="*/ 10160 h 35"/>
              <a:gd name="T24" fmla="*/ 2540 w 35"/>
              <a:gd name="T25" fmla="*/ 10160 h 35"/>
              <a:gd name="T26" fmla="*/ 1089 w 35"/>
              <a:gd name="T27" fmla="*/ 10160 h 35"/>
              <a:gd name="T28" fmla="*/ 726 w 35"/>
              <a:gd name="T29" fmla="*/ 10523 h 35"/>
              <a:gd name="T30" fmla="*/ 0 w 35"/>
              <a:gd name="T31" fmla="*/ 12337 h 35"/>
              <a:gd name="T32" fmla="*/ 0 w 35"/>
              <a:gd name="T33" fmla="*/ 12337 h 35"/>
              <a:gd name="T34" fmla="*/ 3629 w 35"/>
              <a:gd name="T35" fmla="*/ 12337 h 35"/>
              <a:gd name="T36" fmla="*/ 7257 w 35"/>
              <a:gd name="T37" fmla="*/ 12337 h 35"/>
              <a:gd name="T38" fmla="*/ 9797 w 35"/>
              <a:gd name="T39" fmla="*/ 11249 h 35"/>
              <a:gd name="T40" fmla="*/ 12337 w 35"/>
              <a:gd name="T41" fmla="*/ 10160 h 35"/>
              <a:gd name="T42" fmla="*/ 12337 w 35"/>
              <a:gd name="T43" fmla="*/ 10160 h 35"/>
              <a:gd name="T44" fmla="*/ 12337 w 35"/>
              <a:gd name="T45" fmla="*/ 6169 h 35"/>
              <a:gd name="T46" fmla="*/ 12337 w 35"/>
              <a:gd name="T47" fmla="*/ 1814 h 35"/>
              <a:gd name="T48" fmla="*/ 11611 w 35"/>
              <a:gd name="T49" fmla="*/ 726 h 35"/>
              <a:gd name="T50" fmla="*/ 11249 w 35"/>
              <a:gd name="T51" fmla="*/ 0 h 35"/>
              <a:gd name="T52" fmla="*/ 10523 w 35"/>
              <a:gd name="T53" fmla="*/ 726 h 35"/>
              <a:gd name="T54" fmla="*/ 9797 w 35"/>
              <a:gd name="T55" fmla="*/ 2540 h 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5" h="35">
                <a:moveTo>
                  <a:pt x="27" y="7"/>
                </a:moveTo>
                <a:lnTo>
                  <a:pt x="27" y="7"/>
                </a:lnTo>
                <a:lnTo>
                  <a:pt x="25" y="12"/>
                </a:lnTo>
                <a:lnTo>
                  <a:pt x="24" y="14"/>
                </a:lnTo>
                <a:lnTo>
                  <a:pt x="20" y="14"/>
                </a:lnTo>
                <a:lnTo>
                  <a:pt x="14" y="14"/>
                </a:lnTo>
                <a:lnTo>
                  <a:pt x="14" y="19"/>
                </a:lnTo>
                <a:lnTo>
                  <a:pt x="12" y="22"/>
                </a:lnTo>
                <a:lnTo>
                  <a:pt x="10" y="26"/>
                </a:lnTo>
                <a:lnTo>
                  <a:pt x="7" y="28"/>
                </a:lnTo>
                <a:lnTo>
                  <a:pt x="3" y="28"/>
                </a:lnTo>
                <a:lnTo>
                  <a:pt x="2" y="29"/>
                </a:lnTo>
                <a:lnTo>
                  <a:pt x="0" y="34"/>
                </a:lnTo>
                <a:lnTo>
                  <a:pt x="10" y="34"/>
                </a:lnTo>
                <a:lnTo>
                  <a:pt x="20" y="34"/>
                </a:lnTo>
                <a:lnTo>
                  <a:pt x="27" y="31"/>
                </a:lnTo>
                <a:lnTo>
                  <a:pt x="34" y="28"/>
                </a:lnTo>
                <a:lnTo>
                  <a:pt x="34" y="17"/>
                </a:lnTo>
                <a:lnTo>
                  <a:pt x="34" y="5"/>
                </a:lnTo>
                <a:lnTo>
                  <a:pt x="32" y="2"/>
                </a:lnTo>
                <a:lnTo>
                  <a:pt x="31" y="0"/>
                </a:lnTo>
                <a:lnTo>
                  <a:pt x="29" y="2"/>
                </a:lnTo>
                <a:lnTo>
                  <a:pt x="27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68" name="Freeform 163">
            <a:extLst>
              <a:ext uri="{FF2B5EF4-FFF2-40B4-BE49-F238E27FC236}">
                <a16:creationId xmlns:a16="http://schemas.microsoft.com/office/drawing/2014/main" id="{7CFAE5D0-96E5-44D2-BE71-7B11294F5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647" y="2592910"/>
            <a:ext cx="6988" cy="16491"/>
          </a:xfrm>
          <a:custGeom>
            <a:avLst/>
            <a:gdLst>
              <a:gd name="T0" fmla="*/ 3362 w 17"/>
              <a:gd name="T1" fmla="*/ 0 h 42"/>
              <a:gd name="T2" fmla="*/ 3362 w 17"/>
              <a:gd name="T3" fmla="*/ 0 h 42"/>
              <a:gd name="T4" fmla="*/ 1494 w 17"/>
              <a:gd name="T5" fmla="*/ 3024 h 42"/>
              <a:gd name="T6" fmla="*/ 0 w 17"/>
              <a:gd name="T7" fmla="*/ 7560 h 42"/>
              <a:gd name="T8" fmla="*/ 0 w 17"/>
              <a:gd name="T9" fmla="*/ 10205 h 42"/>
              <a:gd name="T10" fmla="*/ 747 w 17"/>
              <a:gd name="T11" fmla="*/ 12851 h 42"/>
              <a:gd name="T12" fmla="*/ 1494 w 17"/>
              <a:gd name="T13" fmla="*/ 14741 h 42"/>
              <a:gd name="T14" fmla="*/ 3362 w 17"/>
              <a:gd name="T15" fmla="*/ 15497 h 42"/>
              <a:gd name="T16" fmla="*/ 3362 w 17"/>
              <a:gd name="T17" fmla="*/ 15497 h 42"/>
              <a:gd name="T18" fmla="*/ 4109 w 17"/>
              <a:gd name="T19" fmla="*/ 13229 h 42"/>
              <a:gd name="T20" fmla="*/ 4482 w 17"/>
              <a:gd name="T21" fmla="*/ 12851 h 42"/>
              <a:gd name="T22" fmla="*/ 5976 w 17"/>
              <a:gd name="T23" fmla="*/ 12851 h 42"/>
              <a:gd name="T24" fmla="*/ 5976 w 17"/>
              <a:gd name="T25" fmla="*/ 12851 h 42"/>
              <a:gd name="T26" fmla="*/ 5229 w 17"/>
              <a:gd name="T27" fmla="*/ 10961 h 42"/>
              <a:gd name="T28" fmla="*/ 5976 w 17"/>
              <a:gd name="T29" fmla="*/ 9071 h 42"/>
              <a:gd name="T30" fmla="*/ 5976 w 17"/>
              <a:gd name="T31" fmla="*/ 4914 h 42"/>
              <a:gd name="T32" fmla="*/ 5976 w 17"/>
              <a:gd name="T33" fmla="*/ 3024 h 42"/>
              <a:gd name="T34" fmla="*/ 5976 w 17"/>
              <a:gd name="T35" fmla="*/ 1134 h 42"/>
              <a:gd name="T36" fmla="*/ 5229 w 17"/>
              <a:gd name="T37" fmla="*/ 0 h 42"/>
              <a:gd name="T38" fmla="*/ 3362 w 17"/>
              <a:gd name="T39" fmla="*/ 0 h 4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" h="42">
                <a:moveTo>
                  <a:pt x="9" y="0"/>
                </a:moveTo>
                <a:lnTo>
                  <a:pt x="9" y="0"/>
                </a:lnTo>
                <a:lnTo>
                  <a:pt x="4" y="8"/>
                </a:lnTo>
                <a:lnTo>
                  <a:pt x="0" y="20"/>
                </a:lnTo>
                <a:lnTo>
                  <a:pt x="0" y="27"/>
                </a:lnTo>
                <a:lnTo>
                  <a:pt x="2" y="34"/>
                </a:lnTo>
                <a:lnTo>
                  <a:pt x="4" y="39"/>
                </a:lnTo>
                <a:lnTo>
                  <a:pt x="9" y="41"/>
                </a:lnTo>
                <a:lnTo>
                  <a:pt x="11" y="35"/>
                </a:lnTo>
                <a:lnTo>
                  <a:pt x="12" y="34"/>
                </a:lnTo>
                <a:lnTo>
                  <a:pt x="16" y="34"/>
                </a:lnTo>
                <a:lnTo>
                  <a:pt x="14" y="29"/>
                </a:lnTo>
                <a:lnTo>
                  <a:pt x="16" y="24"/>
                </a:lnTo>
                <a:lnTo>
                  <a:pt x="16" y="13"/>
                </a:lnTo>
                <a:lnTo>
                  <a:pt x="16" y="8"/>
                </a:lnTo>
                <a:lnTo>
                  <a:pt x="16" y="3"/>
                </a:lnTo>
                <a:lnTo>
                  <a:pt x="14" y="0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70" name="Freeform 164">
            <a:extLst>
              <a:ext uri="{FF2B5EF4-FFF2-40B4-BE49-F238E27FC236}">
                <a16:creationId xmlns:a16="http://schemas.microsoft.com/office/drawing/2014/main" id="{9EC97738-1578-4B91-94F0-9B8B9B7B0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901" y="2622593"/>
            <a:ext cx="12228" cy="8245"/>
          </a:xfrm>
          <a:custGeom>
            <a:avLst/>
            <a:gdLst>
              <a:gd name="T0" fmla="*/ 0 w 29"/>
              <a:gd name="T1" fmla="*/ 5556 h 20"/>
              <a:gd name="T2" fmla="*/ 0 w 29"/>
              <a:gd name="T3" fmla="*/ 5556 h 20"/>
              <a:gd name="T4" fmla="*/ 2682 w 29"/>
              <a:gd name="T5" fmla="*/ 4762 h 20"/>
              <a:gd name="T6" fmla="*/ 4598 w 29"/>
              <a:gd name="T7" fmla="*/ 5556 h 20"/>
              <a:gd name="T8" fmla="*/ 8047 w 29"/>
              <a:gd name="T9" fmla="*/ 7143 h 20"/>
              <a:gd name="T10" fmla="*/ 9196 w 29"/>
              <a:gd name="T11" fmla="*/ 7540 h 20"/>
              <a:gd name="T12" fmla="*/ 9962 w 29"/>
              <a:gd name="T13" fmla="*/ 7540 h 20"/>
              <a:gd name="T14" fmla="*/ 10729 w 29"/>
              <a:gd name="T15" fmla="*/ 6350 h 20"/>
              <a:gd name="T16" fmla="*/ 10729 w 29"/>
              <a:gd name="T17" fmla="*/ 2778 h 20"/>
              <a:gd name="T18" fmla="*/ 10729 w 29"/>
              <a:gd name="T19" fmla="*/ 2778 h 20"/>
              <a:gd name="T20" fmla="*/ 8430 w 29"/>
              <a:gd name="T21" fmla="*/ 2381 h 20"/>
              <a:gd name="T22" fmla="*/ 8047 w 29"/>
              <a:gd name="T23" fmla="*/ 1587 h 20"/>
              <a:gd name="T24" fmla="*/ 8047 w 29"/>
              <a:gd name="T25" fmla="*/ 0 h 20"/>
              <a:gd name="T26" fmla="*/ 8047 w 29"/>
              <a:gd name="T27" fmla="*/ 0 h 20"/>
              <a:gd name="T28" fmla="*/ 4598 w 29"/>
              <a:gd name="T29" fmla="*/ 794 h 20"/>
              <a:gd name="T30" fmla="*/ 2682 w 29"/>
              <a:gd name="T31" fmla="*/ 1587 h 20"/>
              <a:gd name="T32" fmla="*/ 1533 w 29"/>
              <a:gd name="T33" fmla="*/ 3572 h 20"/>
              <a:gd name="T34" fmla="*/ 0 w 29"/>
              <a:gd name="T35" fmla="*/ 5556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9" h="20">
                <a:moveTo>
                  <a:pt x="0" y="14"/>
                </a:moveTo>
                <a:lnTo>
                  <a:pt x="0" y="14"/>
                </a:lnTo>
                <a:lnTo>
                  <a:pt x="7" y="12"/>
                </a:lnTo>
                <a:lnTo>
                  <a:pt x="12" y="14"/>
                </a:lnTo>
                <a:lnTo>
                  <a:pt x="21" y="18"/>
                </a:lnTo>
                <a:lnTo>
                  <a:pt x="24" y="19"/>
                </a:lnTo>
                <a:lnTo>
                  <a:pt x="26" y="19"/>
                </a:lnTo>
                <a:lnTo>
                  <a:pt x="28" y="16"/>
                </a:lnTo>
                <a:lnTo>
                  <a:pt x="28" y="7"/>
                </a:lnTo>
                <a:lnTo>
                  <a:pt x="22" y="6"/>
                </a:lnTo>
                <a:lnTo>
                  <a:pt x="21" y="4"/>
                </a:lnTo>
                <a:lnTo>
                  <a:pt x="21" y="0"/>
                </a:lnTo>
                <a:lnTo>
                  <a:pt x="12" y="2"/>
                </a:lnTo>
                <a:lnTo>
                  <a:pt x="7" y="4"/>
                </a:lnTo>
                <a:lnTo>
                  <a:pt x="4" y="9"/>
                </a:lnTo>
                <a:lnTo>
                  <a:pt x="0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72" name="Freeform 165">
            <a:extLst>
              <a:ext uri="{FF2B5EF4-FFF2-40B4-BE49-F238E27FC236}">
                <a16:creationId xmlns:a16="http://schemas.microsoft.com/office/drawing/2014/main" id="{780D2B94-C763-49B7-8023-F4B74CA31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468" y="2579718"/>
            <a:ext cx="8734" cy="11543"/>
          </a:xfrm>
          <a:custGeom>
            <a:avLst/>
            <a:gdLst>
              <a:gd name="T0" fmla="*/ 7592 w 23"/>
              <a:gd name="T1" fmla="*/ 8149 h 30"/>
              <a:gd name="T2" fmla="*/ 7592 w 23"/>
              <a:gd name="T3" fmla="*/ 8149 h 30"/>
              <a:gd name="T4" fmla="*/ 5866 w 23"/>
              <a:gd name="T5" fmla="*/ 8149 h 30"/>
              <a:gd name="T6" fmla="*/ 5176 w 23"/>
              <a:gd name="T7" fmla="*/ 7038 h 30"/>
              <a:gd name="T8" fmla="*/ 5176 w 23"/>
              <a:gd name="T9" fmla="*/ 2963 h 30"/>
              <a:gd name="T10" fmla="*/ 4831 w 23"/>
              <a:gd name="T11" fmla="*/ 1852 h 30"/>
              <a:gd name="T12" fmla="*/ 4141 w 23"/>
              <a:gd name="T13" fmla="*/ 741 h 30"/>
              <a:gd name="T14" fmla="*/ 3106 w 23"/>
              <a:gd name="T15" fmla="*/ 0 h 30"/>
              <a:gd name="T16" fmla="*/ 690 w 23"/>
              <a:gd name="T17" fmla="*/ 741 h 30"/>
              <a:gd name="T18" fmla="*/ 690 w 23"/>
              <a:gd name="T19" fmla="*/ 741 h 30"/>
              <a:gd name="T20" fmla="*/ 0 w 23"/>
              <a:gd name="T21" fmla="*/ 2963 h 30"/>
              <a:gd name="T22" fmla="*/ 690 w 23"/>
              <a:gd name="T23" fmla="*/ 5556 h 30"/>
              <a:gd name="T24" fmla="*/ 1380 w 23"/>
              <a:gd name="T25" fmla="*/ 7408 h 30"/>
              <a:gd name="T26" fmla="*/ 2416 w 23"/>
              <a:gd name="T27" fmla="*/ 9260 h 30"/>
              <a:gd name="T28" fmla="*/ 3451 w 23"/>
              <a:gd name="T29" fmla="*/ 10742 h 30"/>
              <a:gd name="T30" fmla="*/ 5176 w 23"/>
              <a:gd name="T31" fmla="*/ 10742 h 30"/>
              <a:gd name="T32" fmla="*/ 6557 w 23"/>
              <a:gd name="T33" fmla="*/ 10001 h 30"/>
              <a:gd name="T34" fmla="*/ 7592 w 23"/>
              <a:gd name="T35" fmla="*/ 8149 h 3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3" h="30">
                <a:moveTo>
                  <a:pt x="22" y="22"/>
                </a:moveTo>
                <a:lnTo>
                  <a:pt x="22" y="22"/>
                </a:lnTo>
                <a:lnTo>
                  <a:pt x="17" y="22"/>
                </a:lnTo>
                <a:lnTo>
                  <a:pt x="15" y="19"/>
                </a:lnTo>
                <a:lnTo>
                  <a:pt x="15" y="8"/>
                </a:lnTo>
                <a:lnTo>
                  <a:pt x="14" y="5"/>
                </a:lnTo>
                <a:lnTo>
                  <a:pt x="12" y="2"/>
                </a:lnTo>
                <a:lnTo>
                  <a:pt x="9" y="0"/>
                </a:lnTo>
                <a:lnTo>
                  <a:pt x="2" y="2"/>
                </a:lnTo>
                <a:lnTo>
                  <a:pt x="0" y="8"/>
                </a:lnTo>
                <a:lnTo>
                  <a:pt x="2" y="15"/>
                </a:lnTo>
                <a:lnTo>
                  <a:pt x="4" y="20"/>
                </a:lnTo>
                <a:lnTo>
                  <a:pt x="7" y="25"/>
                </a:lnTo>
                <a:lnTo>
                  <a:pt x="10" y="29"/>
                </a:lnTo>
                <a:lnTo>
                  <a:pt x="15" y="29"/>
                </a:lnTo>
                <a:lnTo>
                  <a:pt x="19" y="27"/>
                </a:lnTo>
                <a:lnTo>
                  <a:pt x="22" y="2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74" name="Freeform 166">
            <a:extLst>
              <a:ext uri="{FF2B5EF4-FFF2-40B4-BE49-F238E27FC236}">
                <a16:creationId xmlns:a16="http://schemas.microsoft.com/office/drawing/2014/main" id="{7C8A112B-56C5-46D7-A032-7365290ED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468" y="2594559"/>
            <a:ext cx="13976" cy="16491"/>
          </a:xfrm>
          <a:custGeom>
            <a:avLst/>
            <a:gdLst>
              <a:gd name="T0" fmla="*/ 12337 w 35"/>
              <a:gd name="T1" fmla="*/ 13229 h 42"/>
              <a:gd name="T2" fmla="*/ 12337 w 35"/>
              <a:gd name="T3" fmla="*/ 13229 h 42"/>
              <a:gd name="T4" fmla="*/ 12337 w 35"/>
              <a:gd name="T5" fmla="*/ 10583 h 42"/>
              <a:gd name="T6" fmla="*/ 10886 w 35"/>
              <a:gd name="T7" fmla="*/ 9071 h 42"/>
              <a:gd name="T8" fmla="*/ 10523 w 35"/>
              <a:gd name="T9" fmla="*/ 7182 h 42"/>
              <a:gd name="T10" fmla="*/ 9797 w 35"/>
              <a:gd name="T11" fmla="*/ 5292 h 42"/>
              <a:gd name="T12" fmla="*/ 9797 w 35"/>
              <a:gd name="T13" fmla="*/ 5292 h 42"/>
              <a:gd name="T14" fmla="*/ 7983 w 35"/>
              <a:gd name="T15" fmla="*/ 4536 h 42"/>
              <a:gd name="T16" fmla="*/ 7257 w 35"/>
              <a:gd name="T17" fmla="*/ 4158 h 42"/>
              <a:gd name="T18" fmla="*/ 7257 w 35"/>
              <a:gd name="T19" fmla="*/ 2646 h 42"/>
              <a:gd name="T20" fmla="*/ 7257 w 35"/>
              <a:gd name="T21" fmla="*/ 2646 h 42"/>
              <a:gd name="T22" fmla="*/ 6169 w 35"/>
              <a:gd name="T23" fmla="*/ 2268 h 42"/>
              <a:gd name="T24" fmla="*/ 4717 w 35"/>
              <a:gd name="T25" fmla="*/ 1512 h 42"/>
              <a:gd name="T26" fmla="*/ 3629 w 35"/>
              <a:gd name="T27" fmla="*/ 756 h 42"/>
              <a:gd name="T28" fmla="*/ 2540 w 35"/>
              <a:gd name="T29" fmla="*/ 0 h 42"/>
              <a:gd name="T30" fmla="*/ 2540 w 35"/>
              <a:gd name="T31" fmla="*/ 0 h 42"/>
              <a:gd name="T32" fmla="*/ 2540 w 35"/>
              <a:gd name="T33" fmla="*/ 5292 h 42"/>
              <a:gd name="T34" fmla="*/ 2540 w 35"/>
              <a:gd name="T35" fmla="*/ 5292 h 42"/>
              <a:gd name="T36" fmla="*/ 1814 w 35"/>
              <a:gd name="T37" fmla="*/ 7182 h 42"/>
              <a:gd name="T38" fmla="*/ 1089 w 35"/>
              <a:gd name="T39" fmla="*/ 7938 h 42"/>
              <a:gd name="T40" fmla="*/ 0 w 35"/>
              <a:gd name="T41" fmla="*/ 7938 h 42"/>
              <a:gd name="T42" fmla="*/ 0 w 35"/>
              <a:gd name="T43" fmla="*/ 7938 h 42"/>
              <a:gd name="T44" fmla="*/ 0 w 35"/>
              <a:gd name="T45" fmla="*/ 9071 h 42"/>
              <a:gd name="T46" fmla="*/ 726 w 35"/>
              <a:gd name="T47" fmla="*/ 9827 h 42"/>
              <a:gd name="T48" fmla="*/ 2540 w 35"/>
              <a:gd name="T49" fmla="*/ 10583 h 42"/>
              <a:gd name="T50" fmla="*/ 2540 w 35"/>
              <a:gd name="T51" fmla="*/ 10583 h 42"/>
              <a:gd name="T52" fmla="*/ 3629 w 35"/>
              <a:gd name="T53" fmla="*/ 10961 h 42"/>
              <a:gd name="T54" fmla="*/ 4354 w 35"/>
              <a:gd name="T55" fmla="*/ 12473 h 42"/>
              <a:gd name="T56" fmla="*/ 4717 w 35"/>
              <a:gd name="T57" fmla="*/ 15497 h 42"/>
              <a:gd name="T58" fmla="*/ 4717 w 35"/>
              <a:gd name="T59" fmla="*/ 15497 h 42"/>
              <a:gd name="T60" fmla="*/ 9797 w 35"/>
              <a:gd name="T61" fmla="*/ 15497 h 42"/>
              <a:gd name="T62" fmla="*/ 9797 w 35"/>
              <a:gd name="T63" fmla="*/ 15497 h 42"/>
              <a:gd name="T64" fmla="*/ 10523 w 35"/>
              <a:gd name="T65" fmla="*/ 13607 h 42"/>
              <a:gd name="T66" fmla="*/ 10886 w 35"/>
              <a:gd name="T67" fmla="*/ 13229 h 42"/>
              <a:gd name="T68" fmla="*/ 12337 w 35"/>
              <a:gd name="T69" fmla="*/ 13229 h 4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42">
                <a:moveTo>
                  <a:pt x="34" y="35"/>
                </a:moveTo>
                <a:lnTo>
                  <a:pt x="34" y="35"/>
                </a:lnTo>
                <a:lnTo>
                  <a:pt x="34" y="28"/>
                </a:lnTo>
                <a:lnTo>
                  <a:pt x="30" y="24"/>
                </a:lnTo>
                <a:lnTo>
                  <a:pt x="29" y="19"/>
                </a:lnTo>
                <a:lnTo>
                  <a:pt x="27" y="14"/>
                </a:lnTo>
                <a:lnTo>
                  <a:pt x="22" y="12"/>
                </a:lnTo>
                <a:lnTo>
                  <a:pt x="20" y="11"/>
                </a:lnTo>
                <a:lnTo>
                  <a:pt x="20" y="7"/>
                </a:lnTo>
                <a:lnTo>
                  <a:pt x="17" y="6"/>
                </a:lnTo>
                <a:lnTo>
                  <a:pt x="13" y="4"/>
                </a:lnTo>
                <a:lnTo>
                  <a:pt x="10" y="2"/>
                </a:lnTo>
                <a:lnTo>
                  <a:pt x="7" y="0"/>
                </a:lnTo>
                <a:lnTo>
                  <a:pt x="7" y="14"/>
                </a:lnTo>
                <a:lnTo>
                  <a:pt x="5" y="19"/>
                </a:lnTo>
                <a:lnTo>
                  <a:pt x="3" y="21"/>
                </a:lnTo>
                <a:lnTo>
                  <a:pt x="0" y="21"/>
                </a:lnTo>
                <a:lnTo>
                  <a:pt x="0" y="24"/>
                </a:lnTo>
                <a:lnTo>
                  <a:pt x="2" y="26"/>
                </a:lnTo>
                <a:lnTo>
                  <a:pt x="7" y="28"/>
                </a:lnTo>
                <a:lnTo>
                  <a:pt x="10" y="29"/>
                </a:lnTo>
                <a:lnTo>
                  <a:pt x="12" y="33"/>
                </a:lnTo>
                <a:lnTo>
                  <a:pt x="13" y="41"/>
                </a:lnTo>
                <a:lnTo>
                  <a:pt x="27" y="41"/>
                </a:lnTo>
                <a:lnTo>
                  <a:pt x="29" y="36"/>
                </a:lnTo>
                <a:lnTo>
                  <a:pt x="30" y="35"/>
                </a:lnTo>
                <a:lnTo>
                  <a:pt x="34" y="3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76" name="Freeform 167">
            <a:extLst>
              <a:ext uri="{FF2B5EF4-FFF2-40B4-BE49-F238E27FC236}">
                <a16:creationId xmlns:a16="http://schemas.microsoft.com/office/drawing/2014/main" id="{3FAC2719-20F8-4740-8E7E-DBF66CAFA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202" y="2615997"/>
            <a:ext cx="17470" cy="16491"/>
          </a:xfrm>
          <a:custGeom>
            <a:avLst/>
            <a:gdLst>
              <a:gd name="T0" fmla="*/ 10583 w 42"/>
              <a:gd name="T1" fmla="*/ 5051 h 44"/>
              <a:gd name="T2" fmla="*/ 10583 w 42"/>
              <a:gd name="T3" fmla="*/ 5051 h 44"/>
              <a:gd name="T4" fmla="*/ 12851 w 42"/>
              <a:gd name="T5" fmla="*/ 5051 h 44"/>
              <a:gd name="T6" fmla="*/ 14363 w 42"/>
              <a:gd name="T7" fmla="*/ 3608 h 44"/>
              <a:gd name="T8" fmla="*/ 14741 w 42"/>
              <a:gd name="T9" fmla="*/ 2526 h 44"/>
              <a:gd name="T10" fmla="*/ 15497 w 42"/>
              <a:gd name="T11" fmla="*/ 0 h 44"/>
              <a:gd name="T12" fmla="*/ 15497 w 42"/>
              <a:gd name="T13" fmla="*/ 0 h 44"/>
              <a:gd name="T14" fmla="*/ 12473 w 42"/>
              <a:gd name="T15" fmla="*/ 722 h 44"/>
              <a:gd name="T16" fmla="*/ 10583 w 42"/>
              <a:gd name="T17" fmla="*/ 1082 h 44"/>
              <a:gd name="T18" fmla="*/ 8315 w 42"/>
              <a:gd name="T19" fmla="*/ 2526 h 44"/>
              <a:gd name="T20" fmla="*/ 5292 w 42"/>
              <a:gd name="T21" fmla="*/ 2526 h 44"/>
              <a:gd name="T22" fmla="*/ 5292 w 42"/>
              <a:gd name="T23" fmla="*/ 2526 h 44"/>
              <a:gd name="T24" fmla="*/ 5292 w 42"/>
              <a:gd name="T25" fmla="*/ 4330 h 44"/>
              <a:gd name="T26" fmla="*/ 4536 w 42"/>
              <a:gd name="T27" fmla="*/ 5412 h 44"/>
              <a:gd name="T28" fmla="*/ 3780 w 42"/>
              <a:gd name="T29" fmla="*/ 6855 h 44"/>
              <a:gd name="T30" fmla="*/ 2646 w 42"/>
              <a:gd name="T31" fmla="*/ 7216 h 44"/>
              <a:gd name="T32" fmla="*/ 2646 w 42"/>
              <a:gd name="T33" fmla="*/ 7216 h 44"/>
              <a:gd name="T34" fmla="*/ 1890 w 42"/>
              <a:gd name="T35" fmla="*/ 9381 h 44"/>
              <a:gd name="T36" fmla="*/ 1512 w 42"/>
              <a:gd name="T37" fmla="*/ 9741 h 44"/>
              <a:gd name="T38" fmla="*/ 0 w 42"/>
              <a:gd name="T39" fmla="*/ 9741 h 44"/>
              <a:gd name="T40" fmla="*/ 0 w 42"/>
              <a:gd name="T41" fmla="*/ 9741 h 44"/>
              <a:gd name="T42" fmla="*/ 0 w 42"/>
              <a:gd name="T43" fmla="*/ 11545 h 44"/>
              <a:gd name="T44" fmla="*/ 756 w 42"/>
              <a:gd name="T45" fmla="*/ 12989 h 44"/>
              <a:gd name="T46" fmla="*/ 756 w 42"/>
              <a:gd name="T47" fmla="*/ 14071 h 44"/>
              <a:gd name="T48" fmla="*/ 1890 w 42"/>
              <a:gd name="T49" fmla="*/ 14793 h 44"/>
              <a:gd name="T50" fmla="*/ 3780 w 42"/>
              <a:gd name="T51" fmla="*/ 15514 h 44"/>
              <a:gd name="T52" fmla="*/ 6426 w 42"/>
              <a:gd name="T53" fmla="*/ 14071 h 44"/>
              <a:gd name="T54" fmla="*/ 9071 w 42"/>
              <a:gd name="T55" fmla="*/ 12989 h 44"/>
              <a:gd name="T56" fmla="*/ 10583 w 42"/>
              <a:gd name="T57" fmla="*/ 10463 h 44"/>
              <a:gd name="T58" fmla="*/ 10961 w 42"/>
              <a:gd name="T59" fmla="*/ 7938 h 44"/>
              <a:gd name="T60" fmla="*/ 10961 w 42"/>
              <a:gd name="T61" fmla="*/ 6855 h 44"/>
              <a:gd name="T62" fmla="*/ 10583 w 42"/>
              <a:gd name="T63" fmla="*/ 5051 h 4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2" h="44">
                <a:moveTo>
                  <a:pt x="28" y="14"/>
                </a:moveTo>
                <a:lnTo>
                  <a:pt x="28" y="14"/>
                </a:lnTo>
                <a:lnTo>
                  <a:pt x="34" y="14"/>
                </a:lnTo>
                <a:lnTo>
                  <a:pt x="38" y="10"/>
                </a:lnTo>
                <a:lnTo>
                  <a:pt x="39" y="7"/>
                </a:lnTo>
                <a:lnTo>
                  <a:pt x="41" y="0"/>
                </a:lnTo>
                <a:lnTo>
                  <a:pt x="33" y="2"/>
                </a:lnTo>
                <a:lnTo>
                  <a:pt x="28" y="3"/>
                </a:lnTo>
                <a:lnTo>
                  <a:pt x="22" y="7"/>
                </a:lnTo>
                <a:lnTo>
                  <a:pt x="14" y="7"/>
                </a:lnTo>
                <a:lnTo>
                  <a:pt x="14" y="12"/>
                </a:lnTo>
                <a:lnTo>
                  <a:pt x="12" y="15"/>
                </a:lnTo>
                <a:lnTo>
                  <a:pt x="10" y="19"/>
                </a:lnTo>
                <a:lnTo>
                  <a:pt x="7" y="20"/>
                </a:lnTo>
                <a:lnTo>
                  <a:pt x="5" y="26"/>
                </a:lnTo>
                <a:lnTo>
                  <a:pt x="4" y="27"/>
                </a:lnTo>
                <a:lnTo>
                  <a:pt x="0" y="27"/>
                </a:lnTo>
                <a:lnTo>
                  <a:pt x="0" y="32"/>
                </a:lnTo>
                <a:lnTo>
                  <a:pt x="2" y="36"/>
                </a:lnTo>
                <a:lnTo>
                  <a:pt x="2" y="39"/>
                </a:lnTo>
                <a:lnTo>
                  <a:pt x="5" y="41"/>
                </a:lnTo>
                <a:lnTo>
                  <a:pt x="10" y="43"/>
                </a:lnTo>
                <a:lnTo>
                  <a:pt x="17" y="39"/>
                </a:lnTo>
                <a:lnTo>
                  <a:pt x="24" y="36"/>
                </a:lnTo>
                <a:lnTo>
                  <a:pt x="28" y="29"/>
                </a:lnTo>
                <a:lnTo>
                  <a:pt x="29" y="22"/>
                </a:lnTo>
                <a:lnTo>
                  <a:pt x="29" y="19"/>
                </a:lnTo>
                <a:lnTo>
                  <a:pt x="28" y="14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78" name="Freeform 168">
            <a:extLst>
              <a:ext uri="{FF2B5EF4-FFF2-40B4-BE49-F238E27FC236}">
                <a16:creationId xmlns:a16="http://schemas.microsoft.com/office/drawing/2014/main" id="{F33CA6DC-5713-4B2B-9AA9-FCB05A1D5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141" y="2711643"/>
            <a:ext cx="8735" cy="4947"/>
          </a:xfrm>
          <a:custGeom>
            <a:avLst/>
            <a:gdLst>
              <a:gd name="T0" fmla="*/ 2646 w 21"/>
              <a:gd name="T1" fmla="*/ 0 h 15"/>
              <a:gd name="T2" fmla="*/ 2646 w 21"/>
              <a:gd name="T3" fmla="*/ 0 h 15"/>
              <a:gd name="T4" fmla="*/ 1890 w 21"/>
              <a:gd name="T5" fmla="*/ 1905 h 15"/>
              <a:gd name="T6" fmla="*/ 1134 w 21"/>
              <a:gd name="T7" fmla="*/ 2222 h 15"/>
              <a:gd name="T8" fmla="*/ 756 w 21"/>
              <a:gd name="T9" fmla="*/ 3492 h 15"/>
              <a:gd name="T10" fmla="*/ 0 w 21"/>
              <a:gd name="T11" fmla="*/ 4445 h 15"/>
              <a:gd name="T12" fmla="*/ 0 w 21"/>
              <a:gd name="T13" fmla="*/ 4445 h 15"/>
              <a:gd name="T14" fmla="*/ 3024 w 21"/>
              <a:gd name="T15" fmla="*/ 4445 h 15"/>
              <a:gd name="T16" fmla="*/ 5670 w 21"/>
              <a:gd name="T17" fmla="*/ 3810 h 15"/>
              <a:gd name="T18" fmla="*/ 7182 w 21"/>
              <a:gd name="T19" fmla="*/ 3492 h 15"/>
              <a:gd name="T20" fmla="*/ 7560 w 21"/>
              <a:gd name="T21" fmla="*/ 2857 h 15"/>
              <a:gd name="T22" fmla="*/ 7560 w 21"/>
              <a:gd name="T23" fmla="*/ 1905 h 15"/>
              <a:gd name="T24" fmla="*/ 7560 w 21"/>
              <a:gd name="T25" fmla="*/ 0 h 15"/>
              <a:gd name="T26" fmla="*/ 7560 w 21"/>
              <a:gd name="T27" fmla="*/ 0 h 15"/>
              <a:gd name="T28" fmla="*/ 2646 w 21"/>
              <a:gd name="T29" fmla="*/ 0 h 1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1" h="15">
                <a:moveTo>
                  <a:pt x="7" y="0"/>
                </a:moveTo>
                <a:lnTo>
                  <a:pt x="7" y="0"/>
                </a:lnTo>
                <a:lnTo>
                  <a:pt x="5" y="6"/>
                </a:lnTo>
                <a:lnTo>
                  <a:pt x="3" y="7"/>
                </a:lnTo>
                <a:lnTo>
                  <a:pt x="2" y="11"/>
                </a:lnTo>
                <a:lnTo>
                  <a:pt x="0" y="14"/>
                </a:lnTo>
                <a:lnTo>
                  <a:pt x="8" y="14"/>
                </a:lnTo>
                <a:lnTo>
                  <a:pt x="15" y="12"/>
                </a:lnTo>
                <a:lnTo>
                  <a:pt x="19" y="11"/>
                </a:lnTo>
                <a:lnTo>
                  <a:pt x="20" y="9"/>
                </a:lnTo>
                <a:lnTo>
                  <a:pt x="20" y="6"/>
                </a:lnTo>
                <a:lnTo>
                  <a:pt x="20" y="0"/>
                </a:lnTo>
                <a:lnTo>
                  <a:pt x="7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0" name="Freeform 169">
            <a:extLst>
              <a:ext uri="{FF2B5EF4-FFF2-40B4-BE49-F238E27FC236}">
                <a16:creationId xmlns:a16="http://schemas.microsoft.com/office/drawing/2014/main" id="{080BF7B1-AF8E-4049-96DB-1F682531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59" y="2639084"/>
            <a:ext cx="1749" cy="1649"/>
          </a:xfrm>
          <a:custGeom>
            <a:avLst/>
            <a:gdLst>
              <a:gd name="T0" fmla="*/ 1191 w 4"/>
              <a:gd name="T1" fmla="*/ 0 h 6"/>
              <a:gd name="T2" fmla="*/ 1191 w 4"/>
              <a:gd name="T3" fmla="*/ 0 h 6"/>
              <a:gd name="T4" fmla="*/ 0 w 4"/>
              <a:gd name="T5" fmla="*/ 794 h 6"/>
              <a:gd name="T6" fmla="*/ 0 w 4"/>
              <a:gd name="T7" fmla="*/ 1323 h 6"/>
              <a:gd name="T8" fmla="*/ 794 w 4"/>
              <a:gd name="T9" fmla="*/ 794 h 6"/>
              <a:gd name="T10" fmla="*/ 1191 w 4"/>
              <a:gd name="T11" fmla="*/ 794 h 6"/>
              <a:gd name="T12" fmla="*/ 1191 w 4"/>
              <a:gd name="T13" fmla="*/ 0 h 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6">
                <a:moveTo>
                  <a:pt x="3" y="0"/>
                </a:moveTo>
                <a:lnTo>
                  <a:pt x="3" y="0"/>
                </a:lnTo>
                <a:lnTo>
                  <a:pt x="0" y="3"/>
                </a:lnTo>
                <a:lnTo>
                  <a:pt x="0" y="5"/>
                </a:lnTo>
                <a:lnTo>
                  <a:pt x="2" y="3"/>
                </a:lnTo>
                <a:lnTo>
                  <a:pt x="3" y="3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2" name="Freeform 170">
            <a:extLst>
              <a:ext uri="{FF2B5EF4-FFF2-40B4-BE49-F238E27FC236}">
                <a16:creationId xmlns:a16="http://schemas.microsoft.com/office/drawing/2014/main" id="{51A3BD05-3FA7-4C0E-8AED-1CE4838E7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58" y="2611048"/>
            <a:ext cx="5242" cy="8246"/>
          </a:xfrm>
          <a:custGeom>
            <a:avLst/>
            <a:gdLst>
              <a:gd name="T0" fmla="*/ 0 w 14"/>
              <a:gd name="T1" fmla="*/ 0 h 22"/>
              <a:gd name="T2" fmla="*/ 0 w 14"/>
              <a:gd name="T3" fmla="*/ 0 h 22"/>
              <a:gd name="T4" fmla="*/ 0 w 14"/>
              <a:gd name="T5" fmla="*/ 5051 h 22"/>
              <a:gd name="T6" fmla="*/ 340 w 14"/>
              <a:gd name="T7" fmla="*/ 6856 h 22"/>
              <a:gd name="T8" fmla="*/ 1021 w 14"/>
              <a:gd name="T9" fmla="*/ 7577 h 22"/>
              <a:gd name="T10" fmla="*/ 2041 w 14"/>
              <a:gd name="T11" fmla="*/ 7577 h 22"/>
              <a:gd name="T12" fmla="*/ 2041 w 14"/>
              <a:gd name="T13" fmla="*/ 7577 h 22"/>
              <a:gd name="T14" fmla="*/ 2722 w 14"/>
              <a:gd name="T15" fmla="*/ 5773 h 22"/>
              <a:gd name="T16" fmla="*/ 3402 w 14"/>
              <a:gd name="T17" fmla="*/ 5051 h 22"/>
              <a:gd name="T18" fmla="*/ 4423 w 14"/>
              <a:gd name="T19" fmla="*/ 5051 h 22"/>
              <a:gd name="T20" fmla="*/ 4423 w 14"/>
              <a:gd name="T21" fmla="*/ 5051 h 22"/>
              <a:gd name="T22" fmla="*/ 4083 w 14"/>
              <a:gd name="T23" fmla="*/ 3247 h 22"/>
              <a:gd name="T24" fmla="*/ 3402 w 14"/>
              <a:gd name="T25" fmla="*/ 1443 h 22"/>
              <a:gd name="T26" fmla="*/ 2041 w 14"/>
              <a:gd name="T27" fmla="*/ 0 h 22"/>
              <a:gd name="T28" fmla="*/ 0 w 14"/>
              <a:gd name="T29" fmla="*/ 0 h 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4" h="22">
                <a:moveTo>
                  <a:pt x="0" y="0"/>
                </a:moveTo>
                <a:lnTo>
                  <a:pt x="0" y="0"/>
                </a:lnTo>
                <a:lnTo>
                  <a:pt x="0" y="14"/>
                </a:lnTo>
                <a:lnTo>
                  <a:pt x="1" y="19"/>
                </a:lnTo>
                <a:lnTo>
                  <a:pt x="3" y="21"/>
                </a:lnTo>
                <a:lnTo>
                  <a:pt x="6" y="21"/>
                </a:lnTo>
                <a:lnTo>
                  <a:pt x="8" y="16"/>
                </a:lnTo>
                <a:lnTo>
                  <a:pt x="10" y="14"/>
                </a:lnTo>
                <a:lnTo>
                  <a:pt x="13" y="14"/>
                </a:lnTo>
                <a:lnTo>
                  <a:pt x="12" y="9"/>
                </a:lnTo>
                <a:lnTo>
                  <a:pt x="10" y="4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4" name="Freeform 171">
            <a:extLst>
              <a:ext uri="{FF2B5EF4-FFF2-40B4-BE49-F238E27FC236}">
                <a16:creationId xmlns:a16="http://schemas.microsoft.com/office/drawing/2014/main" id="{35A57C14-9C7D-47B3-988E-9E3A6337C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407" y="2635786"/>
            <a:ext cx="1746" cy="3298"/>
          </a:xfrm>
          <a:custGeom>
            <a:avLst/>
            <a:gdLst>
              <a:gd name="T0" fmla="*/ 0 w 5"/>
              <a:gd name="T1" fmla="*/ 2721 h 7"/>
              <a:gd name="T2" fmla="*/ 0 w 5"/>
              <a:gd name="T3" fmla="*/ 2721 h 7"/>
              <a:gd name="T4" fmla="*/ 1270 w 5"/>
              <a:gd name="T5" fmla="*/ 907 h 7"/>
              <a:gd name="T6" fmla="*/ 1270 w 5"/>
              <a:gd name="T7" fmla="*/ 0 h 7"/>
              <a:gd name="T8" fmla="*/ 635 w 5"/>
              <a:gd name="T9" fmla="*/ 907 h 7"/>
              <a:gd name="T10" fmla="*/ 0 w 5"/>
              <a:gd name="T11" fmla="*/ 1814 h 7"/>
              <a:gd name="T12" fmla="*/ 0 w 5"/>
              <a:gd name="T13" fmla="*/ 2721 h 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7">
                <a:moveTo>
                  <a:pt x="0" y="6"/>
                </a:moveTo>
                <a:lnTo>
                  <a:pt x="0" y="6"/>
                </a:lnTo>
                <a:lnTo>
                  <a:pt x="4" y="2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6" name="Freeform 172">
            <a:extLst>
              <a:ext uri="{FF2B5EF4-FFF2-40B4-BE49-F238E27FC236}">
                <a16:creationId xmlns:a16="http://schemas.microsoft.com/office/drawing/2014/main" id="{4306D3A4-20EE-4CDD-BD59-1E4C73390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623" y="2686906"/>
            <a:ext cx="8735" cy="9894"/>
          </a:xfrm>
          <a:custGeom>
            <a:avLst/>
            <a:gdLst>
              <a:gd name="T0" fmla="*/ 5051 w 22"/>
              <a:gd name="T1" fmla="*/ 1764 h 27"/>
              <a:gd name="T2" fmla="*/ 5051 w 22"/>
              <a:gd name="T3" fmla="*/ 1764 h 27"/>
              <a:gd name="T4" fmla="*/ 4330 w 22"/>
              <a:gd name="T5" fmla="*/ 3528 h 27"/>
              <a:gd name="T6" fmla="*/ 3608 w 22"/>
              <a:gd name="T7" fmla="*/ 4233 h 27"/>
              <a:gd name="T8" fmla="*/ 2526 w 22"/>
              <a:gd name="T9" fmla="*/ 4233 h 27"/>
              <a:gd name="T10" fmla="*/ 2526 w 22"/>
              <a:gd name="T11" fmla="*/ 4233 h 27"/>
              <a:gd name="T12" fmla="*/ 722 w 22"/>
              <a:gd name="T13" fmla="*/ 4233 h 27"/>
              <a:gd name="T14" fmla="*/ 0 w 22"/>
              <a:gd name="T15" fmla="*/ 4939 h 27"/>
              <a:gd name="T16" fmla="*/ 722 w 22"/>
              <a:gd name="T17" fmla="*/ 5997 h 27"/>
              <a:gd name="T18" fmla="*/ 1443 w 22"/>
              <a:gd name="T19" fmla="*/ 7761 h 27"/>
              <a:gd name="T20" fmla="*/ 3247 w 22"/>
              <a:gd name="T21" fmla="*/ 8467 h 27"/>
              <a:gd name="T22" fmla="*/ 4330 w 22"/>
              <a:gd name="T23" fmla="*/ 9172 h 27"/>
              <a:gd name="T24" fmla="*/ 5051 w 22"/>
              <a:gd name="T25" fmla="*/ 8467 h 27"/>
              <a:gd name="T26" fmla="*/ 5051 w 22"/>
              <a:gd name="T27" fmla="*/ 6703 h 27"/>
              <a:gd name="T28" fmla="*/ 5051 w 22"/>
              <a:gd name="T29" fmla="*/ 6703 h 27"/>
              <a:gd name="T30" fmla="*/ 6134 w 22"/>
              <a:gd name="T31" fmla="*/ 5997 h 27"/>
              <a:gd name="T32" fmla="*/ 6856 w 22"/>
              <a:gd name="T33" fmla="*/ 4939 h 27"/>
              <a:gd name="T34" fmla="*/ 7577 w 22"/>
              <a:gd name="T35" fmla="*/ 1764 h 27"/>
              <a:gd name="T36" fmla="*/ 7577 w 22"/>
              <a:gd name="T37" fmla="*/ 1764 h 27"/>
              <a:gd name="T38" fmla="*/ 6856 w 22"/>
              <a:gd name="T39" fmla="*/ 706 h 27"/>
              <a:gd name="T40" fmla="*/ 6134 w 22"/>
              <a:gd name="T41" fmla="*/ 0 h 27"/>
              <a:gd name="T42" fmla="*/ 5051 w 22"/>
              <a:gd name="T43" fmla="*/ 706 h 27"/>
              <a:gd name="T44" fmla="*/ 5051 w 22"/>
              <a:gd name="T45" fmla="*/ 1764 h 2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" h="27">
                <a:moveTo>
                  <a:pt x="14" y="5"/>
                </a:moveTo>
                <a:lnTo>
                  <a:pt x="14" y="5"/>
                </a:lnTo>
                <a:lnTo>
                  <a:pt x="12" y="10"/>
                </a:lnTo>
                <a:lnTo>
                  <a:pt x="10" y="12"/>
                </a:lnTo>
                <a:lnTo>
                  <a:pt x="7" y="12"/>
                </a:lnTo>
                <a:lnTo>
                  <a:pt x="2" y="12"/>
                </a:lnTo>
                <a:lnTo>
                  <a:pt x="0" y="14"/>
                </a:lnTo>
                <a:lnTo>
                  <a:pt x="2" y="17"/>
                </a:lnTo>
                <a:lnTo>
                  <a:pt x="4" y="22"/>
                </a:lnTo>
                <a:lnTo>
                  <a:pt x="9" y="24"/>
                </a:lnTo>
                <a:lnTo>
                  <a:pt x="12" y="26"/>
                </a:lnTo>
                <a:lnTo>
                  <a:pt x="14" y="24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1" y="5"/>
                </a:lnTo>
                <a:lnTo>
                  <a:pt x="19" y="2"/>
                </a:lnTo>
                <a:lnTo>
                  <a:pt x="17" y="0"/>
                </a:lnTo>
                <a:lnTo>
                  <a:pt x="14" y="2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88" name="Freeform 173">
            <a:extLst>
              <a:ext uri="{FF2B5EF4-FFF2-40B4-BE49-F238E27FC236}">
                <a16:creationId xmlns:a16="http://schemas.microsoft.com/office/drawing/2014/main" id="{15F4BF82-2A46-47FD-B933-75EBB174A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8646" y="2634136"/>
            <a:ext cx="5242" cy="4948"/>
          </a:xfrm>
          <a:custGeom>
            <a:avLst/>
            <a:gdLst>
              <a:gd name="T0" fmla="*/ 4445 w 15"/>
              <a:gd name="T1" fmla="*/ 1832 h 13"/>
              <a:gd name="T2" fmla="*/ 4445 w 15"/>
              <a:gd name="T3" fmla="*/ 1832 h 13"/>
              <a:gd name="T4" fmla="*/ 4445 w 15"/>
              <a:gd name="T5" fmla="*/ 1099 h 13"/>
              <a:gd name="T6" fmla="*/ 3810 w 15"/>
              <a:gd name="T7" fmla="*/ 366 h 13"/>
              <a:gd name="T8" fmla="*/ 2223 w 15"/>
              <a:gd name="T9" fmla="*/ 0 h 13"/>
              <a:gd name="T10" fmla="*/ 1270 w 15"/>
              <a:gd name="T11" fmla="*/ 0 h 13"/>
              <a:gd name="T12" fmla="*/ 635 w 15"/>
              <a:gd name="T13" fmla="*/ 366 h 13"/>
              <a:gd name="T14" fmla="*/ 0 w 15"/>
              <a:gd name="T15" fmla="*/ 1832 h 13"/>
              <a:gd name="T16" fmla="*/ 0 w 15"/>
              <a:gd name="T17" fmla="*/ 1832 h 13"/>
              <a:gd name="T18" fmla="*/ 635 w 15"/>
              <a:gd name="T19" fmla="*/ 3664 h 13"/>
              <a:gd name="T20" fmla="*/ 1270 w 15"/>
              <a:gd name="T21" fmla="*/ 4397 h 13"/>
              <a:gd name="T22" fmla="*/ 2223 w 15"/>
              <a:gd name="T23" fmla="*/ 4397 h 13"/>
              <a:gd name="T24" fmla="*/ 2223 w 15"/>
              <a:gd name="T25" fmla="*/ 4397 h 13"/>
              <a:gd name="T26" fmla="*/ 2858 w 15"/>
              <a:gd name="T27" fmla="*/ 2198 h 13"/>
              <a:gd name="T28" fmla="*/ 3175 w 15"/>
              <a:gd name="T29" fmla="*/ 1832 h 13"/>
              <a:gd name="T30" fmla="*/ 4445 w 15"/>
              <a:gd name="T31" fmla="*/ 1832 h 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13">
                <a:moveTo>
                  <a:pt x="14" y="5"/>
                </a:moveTo>
                <a:lnTo>
                  <a:pt x="14" y="5"/>
                </a:lnTo>
                <a:lnTo>
                  <a:pt x="14" y="3"/>
                </a:lnTo>
                <a:lnTo>
                  <a:pt x="12" y="1"/>
                </a:ln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5"/>
                </a:lnTo>
                <a:lnTo>
                  <a:pt x="2" y="10"/>
                </a:lnTo>
                <a:lnTo>
                  <a:pt x="4" y="12"/>
                </a:lnTo>
                <a:lnTo>
                  <a:pt x="7" y="12"/>
                </a:lnTo>
                <a:lnTo>
                  <a:pt x="9" y="6"/>
                </a:lnTo>
                <a:lnTo>
                  <a:pt x="10" y="5"/>
                </a:lnTo>
                <a:lnTo>
                  <a:pt x="1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0" name="Freeform 174">
            <a:extLst>
              <a:ext uri="{FF2B5EF4-FFF2-40B4-BE49-F238E27FC236}">
                <a16:creationId xmlns:a16="http://schemas.microsoft.com/office/drawing/2014/main" id="{F79A2D59-06E7-44AE-AD61-416D9C449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901" y="2644031"/>
            <a:ext cx="5240" cy="3298"/>
          </a:xfrm>
          <a:custGeom>
            <a:avLst/>
            <a:gdLst>
              <a:gd name="T0" fmla="*/ 0 w 15"/>
              <a:gd name="T1" fmla="*/ 2778 h 8"/>
              <a:gd name="T2" fmla="*/ 0 w 15"/>
              <a:gd name="T3" fmla="*/ 2778 h 8"/>
              <a:gd name="T4" fmla="*/ 2857 w 15"/>
              <a:gd name="T5" fmla="*/ 1984 h 8"/>
              <a:gd name="T6" fmla="*/ 3810 w 15"/>
              <a:gd name="T7" fmla="*/ 1588 h 8"/>
              <a:gd name="T8" fmla="*/ 4445 w 15"/>
              <a:gd name="T9" fmla="*/ 0 h 8"/>
              <a:gd name="T10" fmla="*/ 4445 w 15"/>
              <a:gd name="T11" fmla="*/ 0 h 8"/>
              <a:gd name="T12" fmla="*/ 1587 w 15"/>
              <a:gd name="T13" fmla="*/ 794 h 8"/>
              <a:gd name="T14" fmla="*/ 635 w 15"/>
              <a:gd name="T15" fmla="*/ 1588 h 8"/>
              <a:gd name="T16" fmla="*/ 0 w 15"/>
              <a:gd name="T17" fmla="*/ 2778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" h="8">
                <a:moveTo>
                  <a:pt x="0" y="7"/>
                </a:moveTo>
                <a:lnTo>
                  <a:pt x="0" y="7"/>
                </a:lnTo>
                <a:lnTo>
                  <a:pt x="9" y="5"/>
                </a:lnTo>
                <a:lnTo>
                  <a:pt x="12" y="4"/>
                </a:lnTo>
                <a:lnTo>
                  <a:pt x="14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2" name="Freeform 175">
            <a:extLst>
              <a:ext uri="{FF2B5EF4-FFF2-40B4-BE49-F238E27FC236}">
                <a16:creationId xmlns:a16="http://schemas.microsoft.com/office/drawing/2014/main" id="{85B36C8B-8E9F-4407-9BE2-CCA687BD8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192" y="974176"/>
            <a:ext cx="981790" cy="1734815"/>
          </a:xfrm>
          <a:custGeom>
            <a:avLst/>
            <a:gdLst>
              <a:gd name="T0" fmla="*/ 184340 w 2478"/>
              <a:gd name="T1" fmla="*/ 1426793 h 4641"/>
              <a:gd name="T2" fmla="*/ 195501 w 2478"/>
              <a:gd name="T3" fmla="*/ 1512077 h 4641"/>
              <a:gd name="T4" fmla="*/ 211343 w 2478"/>
              <a:gd name="T5" fmla="*/ 1566414 h 4641"/>
              <a:gd name="T6" fmla="*/ 247706 w 2478"/>
              <a:gd name="T7" fmla="*/ 1579009 h 4641"/>
              <a:gd name="T8" fmla="*/ 307113 w 2478"/>
              <a:gd name="T9" fmla="*/ 1605997 h 4641"/>
              <a:gd name="T10" fmla="*/ 338436 w 2478"/>
              <a:gd name="T11" fmla="*/ 1625429 h 4641"/>
              <a:gd name="T12" fmla="*/ 373000 w 2478"/>
              <a:gd name="T13" fmla="*/ 1647020 h 4641"/>
              <a:gd name="T14" fmla="*/ 443567 w 2478"/>
              <a:gd name="T15" fmla="*/ 1615713 h 4641"/>
              <a:gd name="T16" fmla="*/ 508734 w 2478"/>
              <a:gd name="T17" fmla="*/ 1583687 h 4641"/>
              <a:gd name="T18" fmla="*/ 565260 w 2478"/>
              <a:gd name="T19" fmla="*/ 1539426 h 4641"/>
              <a:gd name="T20" fmla="*/ 617466 w 2478"/>
              <a:gd name="T21" fmla="*/ 1526831 h 4641"/>
              <a:gd name="T22" fmla="*/ 690554 w 2478"/>
              <a:gd name="T23" fmla="*/ 1502721 h 4641"/>
              <a:gd name="T24" fmla="*/ 716116 w 2478"/>
              <a:gd name="T25" fmla="*/ 1462778 h 4641"/>
              <a:gd name="T26" fmla="*/ 730878 w 2478"/>
              <a:gd name="T27" fmla="*/ 1429672 h 4641"/>
              <a:gd name="T28" fmla="*/ 746359 w 2478"/>
              <a:gd name="T29" fmla="*/ 1408801 h 4641"/>
              <a:gd name="T30" fmla="*/ 761841 w 2478"/>
              <a:gd name="T31" fmla="*/ 1376775 h 4641"/>
              <a:gd name="T32" fmla="*/ 786324 w 2478"/>
              <a:gd name="T33" fmla="*/ 1342589 h 4641"/>
              <a:gd name="T34" fmla="*/ 812607 w 2478"/>
              <a:gd name="T35" fmla="*/ 1278896 h 4641"/>
              <a:gd name="T36" fmla="*/ 826288 w 2478"/>
              <a:gd name="T37" fmla="*/ 1232836 h 4641"/>
              <a:gd name="T38" fmla="*/ 864812 w 2478"/>
              <a:gd name="T39" fmla="*/ 1163745 h 4641"/>
              <a:gd name="T40" fmla="*/ 891815 w 2478"/>
              <a:gd name="T41" fmla="*/ 1059030 h 4641"/>
              <a:gd name="T42" fmla="*/ 843210 w 2478"/>
              <a:gd name="T43" fmla="*/ 1011170 h 4641"/>
              <a:gd name="T44" fmla="*/ 747080 w 2478"/>
              <a:gd name="T45" fmla="*/ 940640 h 4641"/>
              <a:gd name="T46" fmla="*/ 749600 w 2478"/>
              <a:gd name="T47" fmla="*/ 864353 h 4641"/>
              <a:gd name="T48" fmla="*/ 707475 w 2478"/>
              <a:gd name="T49" fmla="*/ 793103 h 4641"/>
              <a:gd name="T50" fmla="*/ 660310 w 2478"/>
              <a:gd name="T51" fmla="*/ 665357 h 4641"/>
              <a:gd name="T52" fmla="*/ 631507 w 2478"/>
              <a:gd name="T53" fmla="*/ 569638 h 4641"/>
              <a:gd name="T54" fmla="*/ 577501 w 2478"/>
              <a:gd name="T55" fmla="*/ 500907 h 4641"/>
              <a:gd name="T56" fmla="*/ 581102 w 2478"/>
              <a:gd name="T57" fmla="*/ 374961 h 4641"/>
              <a:gd name="T58" fmla="*/ 533217 w 2478"/>
              <a:gd name="T59" fmla="*/ 293635 h 4641"/>
              <a:gd name="T60" fmla="*/ 469850 w 2478"/>
              <a:gd name="T61" fmla="*/ 240018 h 4641"/>
              <a:gd name="T62" fmla="*/ 468050 w 2478"/>
              <a:gd name="T63" fmla="*/ 138181 h 4641"/>
              <a:gd name="T64" fmla="*/ 415484 w 2478"/>
              <a:gd name="T65" fmla="*/ 26989 h 4641"/>
              <a:gd name="T66" fmla="*/ 342036 w 2478"/>
              <a:gd name="T67" fmla="*/ 29507 h 4641"/>
              <a:gd name="T68" fmla="*/ 308913 w 2478"/>
              <a:gd name="T69" fmla="*/ 44981 h 4641"/>
              <a:gd name="T70" fmla="*/ 297392 w 2478"/>
              <a:gd name="T71" fmla="*/ 70170 h 4641"/>
              <a:gd name="T72" fmla="*/ 289471 w 2478"/>
              <a:gd name="T73" fmla="*/ 207992 h 4641"/>
              <a:gd name="T74" fmla="*/ 206662 w 2478"/>
              <a:gd name="T75" fmla="*/ 244336 h 4641"/>
              <a:gd name="T76" fmla="*/ 101891 w 2478"/>
              <a:gd name="T77" fmla="*/ 260889 h 4641"/>
              <a:gd name="T78" fmla="*/ 78848 w 2478"/>
              <a:gd name="T79" fmla="*/ 216268 h 4641"/>
              <a:gd name="T80" fmla="*/ 3240 w 2478"/>
              <a:gd name="T81" fmla="*/ 228503 h 4641"/>
              <a:gd name="T82" fmla="*/ 41404 w 2478"/>
              <a:gd name="T83" fmla="*/ 272764 h 4641"/>
              <a:gd name="T84" fmla="*/ 111972 w 2478"/>
              <a:gd name="T85" fmla="*/ 314506 h 4641"/>
              <a:gd name="T86" fmla="*/ 175699 w 2478"/>
              <a:gd name="T87" fmla="*/ 384317 h 4641"/>
              <a:gd name="T88" fmla="*/ 175699 w 2478"/>
              <a:gd name="T89" fmla="*/ 447650 h 4641"/>
              <a:gd name="T90" fmla="*/ 202702 w 2478"/>
              <a:gd name="T91" fmla="*/ 469600 h 4641"/>
              <a:gd name="T92" fmla="*/ 226104 w 2478"/>
              <a:gd name="T93" fmla="*/ 548767 h 4641"/>
              <a:gd name="T94" fmla="*/ 241586 w 2478"/>
              <a:gd name="T95" fmla="*/ 666077 h 4641"/>
              <a:gd name="T96" fmla="*/ 268589 w 2478"/>
              <a:gd name="T97" fmla="*/ 699183 h 4641"/>
              <a:gd name="T98" fmla="*/ 304592 w 2478"/>
              <a:gd name="T99" fmla="*/ 719334 h 4641"/>
              <a:gd name="T100" fmla="*/ 350317 w 2478"/>
              <a:gd name="T101" fmla="*/ 739845 h 4641"/>
              <a:gd name="T102" fmla="*/ 382001 w 2478"/>
              <a:gd name="T103" fmla="*/ 810375 h 4641"/>
              <a:gd name="T104" fmla="*/ 380921 w 2478"/>
              <a:gd name="T105" fmla="*/ 842762 h 4641"/>
              <a:gd name="T106" fmla="*/ 331595 w 2478"/>
              <a:gd name="T107" fmla="*/ 862553 h 4641"/>
              <a:gd name="T108" fmla="*/ 306033 w 2478"/>
              <a:gd name="T109" fmla="*/ 931284 h 4641"/>
              <a:gd name="T110" fmla="*/ 278310 w 2478"/>
              <a:gd name="T111" fmla="*/ 992458 h 4641"/>
              <a:gd name="T112" fmla="*/ 244466 w 2478"/>
              <a:gd name="T113" fmla="*/ 1047155 h 4641"/>
              <a:gd name="T114" fmla="*/ 208822 w 2478"/>
              <a:gd name="T115" fmla="*/ 1087818 h 4641"/>
              <a:gd name="T116" fmla="*/ 192981 w 2478"/>
              <a:gd name="T117" fmla="*/ 1146832 h 4641"/>
              <a:gd name="T118" fmla="*/ 159137 w 2478"/>
              <a:gd name="T119" fmla="*/ 1133878 h 4641"/>
              <a:gd name="T120" fmla="*/ 137535 w 2478"/>
              <a:gd name="T121" fmla="*/ 1224559 h 4641"/>
              <a:gd name="T122" fmla="*/ 149776 w 2478"/>
              <a:gd name="T123" fmla="*/ 1280696 h 4641"/>
              <a:gd name="T124" fmla="*/ 181819 w 2478"/>
              <a:gd name="T125" fmla="*/ 1374975 h 464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478" h="4641">
                <a:moveTo>
                  <a:pt x="572" y="3930"/>
                </a:moveTo>
                <a:lnTo>
                  <a:pt x="572" y="3930"/>
                </a:lnTo>
                <a:lnTo>
                  <a:pt x="574" y="3930"/>
                </a:lnTo>
                <a:lnTo>
                  <a:pt x="574" y="3927"/>
                </a:lnTo>
                <a:lnTo>
                  <a:pt x="572" y="3925"/>
                </a:lnTo>
                <a:lnTo>
                  <a:pt x="567" y="3924"/>
                </a:lnTo>
                <a:lnTo>
                  <a:pt x="567" y="3927"/>
                </a:lnTo>
                <a:lnTo>
                  <a:pt x="567" y="3929"/>
                </a:lnTo>
                <a:lnTo>
                  <a:pt x="562" y="3925"/>
                </a:lnTo>
                <a:lnTo>
                  <a:pt x="555" y="3920"/>
                </a:lnTo>
                <a:lnTo>
                  <a:pt x="550" y="3915"/>
                </a:lnTo>
                <a:lnTo>
                  <a:pt x="541" y="3912"/>
                </a:lnTo>
                <a:lnTo>
                  <a:pt x="539" y="3910"/>
                </a:lnTo>
                <a:lnTo>
                  <a:pt x="536" y="3907"/>
                </a:lnTo>
                <a:lnTo>
                  <a:pt x="533" y="3903"/>
                </a:lnTo>
                <a:lnTo>
                  <a:pt x="531" y="3898"/>
                </a:lnTo>
                <a:lnTo>
                  <a:pt x="529" y="3896"/>
                </a:lnTo>
                <a:lnTo>
                  <a:pt x="526" y="3896"/>
                </a:lnTo>
                <a:lnTo>
                  <a:pt x="521" y="3900"/>
                </a:lnTo>
                <a:lnTo>
                  <a:pt x="519" y="3905"/>
                </a:lnTo>
                <a:lnTo>
                  <a:pt x="519" y="3910"/>
                </a:lnTo>
                <a:lnTo>
                  <a:pt x="521" y="3917"/>
                </a:lnTo>
                <a:lnTo>
                  <a:pt x="526" y="3922"/>
                </a:lnTo>
                <a:lnTo>
                  <a:pt x="531" y="3925"/>
                </a:lnTo>
                <a:lnTo>
                  <a:pt x="534" y="3929"/>
                </a:lnTo>
                <a:lnTo>
                  <a:pt x="539" y="3930"/>
                </a:lnTo>
                <a:lnTo>
                  <a:pt x="538" y="3934"/>
                </a:lnTo>
                <a:lnTo>
                  <a:pt x="536" y="3936"/>
                </a:lnTo>
                <a:lnTo>
                  <a:pt x="514" y="3936"/>
                </a:lnTo>
                <a:lnTo>
                  <a:pt x="512" y="3941"/>
                </a:lnTo>
                <a:lnTo>
                  <a:pt x="512" y="3944"/>
                </a:lnTo>
                <a:lnTo>
                  <a:pt x="516" y="3948"/>
                </a:lnTo>
                <a:lnTo>
                  <a:pt x="517" y="3949"/>
                </a:lnTo>
                <a:lnTo>
                  <a:pt x="524" y="3956"/>
                </a:lnTo>
                <a:lnTo>
                  <a:pt x="526" y="3959"/>
                </a:lnTo>
                <a:lnTo>
                  <a:pt x="528" y="3963"/>
                </a:lnTo>
                <a:lnTo>
                  <a:pt x="512" y="3965"/>
                </a:lnTo>
                <a:lnTo>
                  <a:pt x="514" y="3968"/>
                </a:lnTo>
                <a:lnTo>
                  <a:pt x="519" y="3978"/>
                </a:lnTo>
                <a:lnTo>
                  <a:pt x="526" y="3989"/>
                </a:lnTo>
                <a:lnTo>
                  <a:pt x="533" y="3995"/>
                </a:lnTo>
                <a:lnTo>
                  <a:pt x="539" y="4006"/>
                </a:lnTo>
                <a:lnTo>
                  <a:pt x="538" y="4012"/>
                </a:lnTo>
                <a:lnTo>
                  <a:pt x="536" y="4019"/>
                </a:lnTo>
                <a:lnTo>
                  <a:pt x="533" y="4024"/>
                </a:lnTo>
                <a:lnTo>
                  <a:pt x="533" y="4033"/>
                </a:lnTo>
                <a:lnTo>
                  <a:pt x="533" y="4040"/>
                </a:lnTo>
                <a:lnTo>
                  <a:pt x="533" y="4047"/>
                </a:lnTo>
                <a:lnTo>
                  <a:pt x="531" y="4052"/>
                </a:lnTo>
                <a:lnTo>
                  <a:pt x="526" y="4053"/>
                </a:lnTo>
                <a:lnTo>
                  <a:pt x="526" y="4060"/>
                </a:lnTo>
                <a:lnTo>
                  <a:pt x="528" y="4065"/>
                </a:lnTo>
                <a:lnTo>
                  <a:pt x="531" y="4069"/>
                </a:lnTo>
                <a:lnTo>
                  <a:pt x="534" y="4072"/>
                </a:lnTo>
                <a:lnTo>
                  <a:pt x="538" y="4076"/>
                </a:lnTo>
                <a:lnTo>
                  <a:pt x="539" y="4081"/>
                </a:lnTo>
                <a:lnTo>
                  <a:pt x="541" y="4086"/>
                </a:lnTo>
                <a:lnTo>
                  <a:pt x="539" y="4094"/>
                </a:lnTo>
                <a:lnTo>
                  <a:pt x="541" y="4103"/>
                </a:lnTo>
                <a:lnTo>
                  <a:pt x="539" y="4110"/>
                </a:lnTo>
                <a:lnTo>
                  <a:pt x="538" y="4115"/>
                </a:lnTo>
                <a:lnTo>
                  <a:pt x="533" y="4118"/>
                </a:lnTo>
                <a:lnTo>
                  <a:pt x="526" y="4125"/>
                </a:lnTo>
                <a:lnTo>
                  <a:pt x="522" y="4128"/>
                </a:lnTo>
                <a:lnTo>
                  <a:pt x="519" y="4134"/>
                </a:lnTo>
                <a:lnTo>
                  <a:pt x="519" y="4137"/>
                </a:lnTo>
                <a:lnTo>
                  <a:pt x="519" y="4145"/>
                </a:lnTo>
                <a:lnTo>
                  <a:pt x="519" y="4154"/>
                </a:lnTo>
                <a:lnTo>
                  <a:pt x="521" y="4157"/>
                </a:lnTo>
                <a:lnTo>
                  <a:pt x="524" y="4162"/>
                </a:lnTo>
                <a:lnTo>
                  <a:pt x="528" y="4164"/>
                </a:lnTo>
                <a:lnTo>
                  <a:pt x="534" y="4168"/>
                </a:lnTo>
                <a:lnTo>
                  <a:pt x="536" y="4169"/>
                </a:lnTo>
                <a:lnTo>
                  <a:pt x="539" y="4176"/>
                </a:lnTo>
                <a:lnTo>
                  <a:pt x="539" y="4193"/>
                </a:lnTo>
                <a:lnTo>
                  <a:pt x="541" y="4200"/>
                </a:lnTo>
                <a:lnTo>
                  <a:pt x="543" y="4202"/>
                </a:lnTo>
                <a:lnTo>
                  <a:pt x="546" y="4203"/>
                </a:lnTo>
                <a:lnTo>
                  <a:pt x="545" y="4215"/>
                </a:lnTo>
                <a:lnTo>
                  <a:pt x="543" y="4220"/>
                </a:lnTo>
                <a:lnTo>
                  <a:pt x="539" y="4226"/>
                </a:lnTo>
                <a:lnTo>
                  <a:pt x="538" y="4227"/>
                </a:lnTo>
                <a:lnTo>
                  <a:pt x="536" y="4238"/>
                </a:lnTo>
                <a:lnTo>
                  <a:pt x="539" y="4246"/>
                </a:lnTo>
                <a:lnTo>
                  <a:pt x="545" y="4253"/>
                </a:lnTo>
                <a:lnTo>
                  <a:pt x="551" y="4260"/>
                </a:lnTo>
                <a:lnTo>
                  <a:pt x="551" y="4263"/>
                </a:lnTo>
                <a:lnTo>
                  <a:pt x="553" y="4272"/>
                </a:lnTo>
                <a:lnTo>
                  <a:pt x="551" y="4273"/>
                </a:lnTo>
                <a:lnTo>
                  <a:pt x="550" y="4275"/>
                </a:lnTo>
                <a:lnTo>
                  <a:pt x="546" y="4278"/>
                </a:lnTo>
                <a:lnTo>
                  <a:pt x="545" y="4284"/>
                </a:lnTo>
                <a:lnTo>
                  <a:pt x="543" y="4285"/>
                </a:lnTo>
                <a:lnTo>
                  <a:pt x="539" y="4285"/>
                </a:lnTo>
                <a:lnTo>
                  <a:pt x="538" y="4289"/>
                </a:lnTo>
                <a:lnTo>
                  <a:pt x="536" y="4292"/>
                </a:lnTo>
                <a:lnTo>
                  <a:pt x="533" y="4295"/>
                </a:lnTo>
                <a:lnTo>
                  <a:pt x="533" y="4299"/>
                </a:lnTo>
                <a:lnTo>
                  <a:pt x="533" y="4302"/>
                </a:lnTo>
                <a:lnTo>
                  <a:pt x="534" y="4304"/>
                </a:lnTo>
                <a:lnTo>
                  <a:pt x="541" y="4304"/>
                </a:lnTo>
                <a:lnTo>
                  <a:pt x="545" y="4304"/>
                </a:lnTo>
                <a:lnTo>
                  <a:pt x="548" y="4307"/>
                </a:lnTo>
                <a:lnTo>
                  <a:pt x="550" y="4313"/>
                </a:lnTo>
                <a:lnTo>
                  <a:pt x="555" y="4321"/>
                </a:lnTo>
                <a:lnTo>
                  <a:pt x="558" y="4324"/>
                </a:lnTo>
                <a:lnTo>
                  <a:pt x="562" y="4328"/>
                </a:lnTo>
                <a:lnTo>
                  <a:pt x="565" y="4331"/>
                </a:lnTo>
                <a:lnTo>
                  <a:pt x="572" y="4331"/>
                </a:lnTo>
                <a:lnTo>
                  <a:pt x="575" y="4333"/>
                </a:lnTo>
                <a:lnTo>
                  <a:pt x="580" y="4336"/>
                </a:lnTo>
                <a:lnTo>
                  <a:pt x="585" y="4340"/>
                </a:lnTo>
                <a:lnTo>
                  <a:pt x="587" y="4347"/>
                </a:lnTo>
                <a:lnTo>
                  <a:pt x="587" y="4353"/>
                </a:lnTo>
                <a:lnTo>
                  <a:pt x="591" y="4355"/>
                </a:lnTo>
                <a:lnTo>
                  <a:pt x="594" y="4357"/>
                </a:lnTo>
                <a:lnTo>
                  <a:pt x="596" y="4365"/>
                </a:lnTo>
                <a:lnTo>
                  <a:pt x="597" y="4369"/>
                </a:lnTo>
                <a:lnTo>
                  <a:pt x="599" y="4372"/>
                </a:lnTo>
                <a:lnTo>
                  <a:pt x="603" y="4374"/>
                </a:lnTo>
                <a:lnTo>
                  <a:pt x="608" y="4374"/>
                </a:lnTo>
                <a:lnTo>
                  <a:pt x="611" y="4372"/>
                </a:lnTo>
                <a:lnTo>
                  <a:pt x="613" y="4371"/>
                </a:lnTo>
                <a:lnTo>
                  <a:pt x="614" y="4364"/>
                </a:lnTo>
                <a:lnTo>
                  <a:pt x="614" y="4347"/>
                </a:lnTo>
                <a:lnTo>
                  <a:pt x="621" y="4347"/>
                </a:lnTo>
                <a:lnTo>
                  <a:pt x="628" y="4343"/>
                </a:lnTo>
                <a:lnTo>
                  <a:pt x="632" y="4338"/>
                </a:lnTo>
                <a:lnTo>
                  <a:pt x="635" y="4333"/>
                </a:lnTo>
                <a:lnTo>
                  <a:pt x="642" y="4335"/>
                </a:lnTo>
                <a:lnTo>
                  <a:pt x="645" y="4338"/>
                </a:lnTo>
                <a:lnTo>
                  <a:pt x="647" y="4343"/>
                </a:lnTo>
                <a:lnTo>
                  <a:pt x="649" y="4350"/>
                </a:lnTo>
                <a:lnTo>
                  <a:pt x="649" y="4365"/>
                </a:lnTo>
                <a:lnTo>
                  <a:pt x="649" y="4381"/>
                </a:lnTo>
                <a:lnTo>
                  <a:pt x="655" y="4382"/>
                </a:lnTo>
                <a:lnTo>
                  <a:pt x="661" y="4381"/>
                </a:lnTo>
                <a:lnTo>
                  <a:pt x="664" y="4377"/>
                </a:lnTo>
                <a:lnTo>
                  <a:pt x="666" y="4374"/>
                </a:lnTo>
                <a:lnTo>
                  <a:pt x="669" y="4365"/>
                </a:lnTo>
                <a:lnTo>
                  <a:pt x="672" y="4362"/>
                </a:lnTo>
                <a:lnTo>
                  <a:pt x="676" y="4360"/>
                </a:lnTo>
                <a:lnTo>
                  <a:pt x="678" y="4357"/>
                </a:lnTo>
                <a:lnTo>
                  <a:pt x="679" y="4355"/>
                </a:lnTo>
                <a:lnTo>
                  <a:pt x="683" y="4355"/>
                </a:lnTo>
                <a:lnTo>
                  <a:pt x="688" y="4357"/>
                </a:lnTo>
                <a:lnTo>
                  <a:pt x="689" y="4359"/>
                </a:lnTo>
                <a:lnTo>
                  <a:pt x="689" y="4360"/>
                </a:lnTo>
                <a:lnTo>
                  <a:pt x="691" y="4364"/>
                </a:lnTo>
                <a:lnTo>
                  <a:pt x="695" y="4365"/>
                </a:lnTo>
                <a:lnTo>
                  <a:pt x="703" y="4367"/>
                </a:lnTo>
                <a:lnTo>
                  <a:pt x="701" y="4371"/>
                </a:lnTo>
                <a:lnTo>
                  <a:pt x="698" y="4372"/>
                </a:lnTo>
                <a:lnTo>
                  <a:pt x="693" y="4377"/>
                </a:lnTo>
                <a:lnTo>
                  <a:pt x="689" y="4379"/>
                </a:lnTo>
                <a:lnTo>
                  <a:pt x="688" y="4382"/>
                </a:lnTo>
                <a:lnTo>
                  <a:pt x="688" y="4388"/>
                </a:lnTo>
                <a:lnTo>
                  <a:pt x="689" y="4394"/>
                </a:lnTo>
                <a:lnTo>
                  <a:pt x="695" y="4394"/>
                </a:lnTo>
                <a:lnTo>
                  <a:pt x="700" y="4394"/>
                </a:lnTo>
                <a:lnTo>
                  <a:pt x="703" y="4396"/>
                </a:lnTo>
                <a:lnTo>
                  <a:pt x="705" y="4399"/>
                </a:lnTo>
                <a:lnTo>
                  <a:pt x="710" y="4405"/>
                </a:lnTo>
                <a:lnTo>
                  <a:pt x="712" y="4408"/>
                </a:lnTo>
                <a:lnTo>
                  <a:pt x="717" y="4408"/>
                </a:lnTo>
                <a:lnTo>
                  <a:pt x="717" y="4401"/>
                </a:lnTo>
                <a:lnTo>
                  <a:pt x="712" y="4394"/>
                </a:lnTo>
                <a:lnTo>
                  <a:pt x="712" y="4391"/>
                </a:lnTo>
                <a:lnTo>
                  <a:pt x="712" y="4389"/>
                </a:lnTo>
                <a:lnTo>
                  <a:pt x="715" y="4388"/>
                </a:lnTo>
                <a:lnTo>
                  <a:pt x="718" y="4388"/>
                </a:lnTo>
                <a:lnTo>
                  <a:pt x="730" y="4388"/>
                </a:lnTo>
                <a:lnTo>
                  <a:pt x="732" y="4384"/>
                </a:lnTo>
                <a:lnTo>
                  <a:pt x="736" y="4384"/>
                </a:lnTo>
                <a:lnTo>
                  <a:pt x="739" y="4386"/>
                </a:lnTo>
                <a:lnTo>
                  <a:pt x="744" y="4388"/>
                </a:lnTo>
                <a:lnTo>
                  <a:pt x="751" y="4388"/>
                </a:lnTo>
                <a:lnTo>
                  <a:pt x="756" y="4389"/>
                </a:lnTo>
                <a:lnTo>
                  <a:pt x="759" y="4393"/>
                </a:lnTo>
                <a:lnTo>
                  <a:pt x="763" y="4396"/>
                </a:lnTo>
                <a:lnTo>
                  <a:pt x="770" y="4403"/>
                </a:lnTo>
                <a:lnTo>
                  <a:pt x="773" y="4406"/>
                </a:lnTo>
                <a:lnTo>
                  <a:pt x="778" y="4408"/>
                </a:lnTo>
                <a:lnTo>
                  <a:pt x="787" y="4410"/>
                </a:lnTo>
                <a:lnTo>
                  <a:pt x="792" y="4408"/>
                </a:lnTo>
                <a:lnTo>
                  <a:pt x="802" y="4406"/>
                </a:lnTo>
                <a:lnTo>
                  <a:pt x="812" y="4401"/>
                </a:lnTo>
                <a:lnTo>
                  <a:pt x="819" y="4401"/>
                </a:lnTo>
                <a:lnTo>
                  <a:pt x="826" y="4401"/>
                </a:lnTo>
                <a:lnTo>
                  <a:pt x="826" y="4428"/>
                </a:lnTo>
                <a:lnTo>
                  <a:pt x="824" y="4440"/>
                </a:lnTo>
                <a:lnTo>
                  <a:pt x="822" y="4446"/>
                </a:lnTo>
                <a:lnTo>
                  <a:pt x="819" y="4449"/>
                </a:lnTo>
                <a:lnTo>
                  <a:pt x="821" y="4451"/>
                </a:lnTo>
                <a:lnTo>
                  <a:pt x="822" y="4452"/>
                </a:lnTo>
                <a:lnTo>
                  <a:pt x="826" y="4456"/>
                </a:lnTo>
                <a:lnTo>
                  <a:pt x="831" y="4458"/>
                </a:lnTo>
                <a:lnTo>
                  <a:pt x="833" y="4459"/>
                </a:lnTo>
                <a:lnTo>
                  <a:pt x="833" y="4463"/>
                </a:lnTo>
                <a:lnTo>
                  <a:pt x="853" y="4463"/>
                </a:lnTo>
                <a:lnTo>
                  <a:pt x="858" y="4461"/>
                </a:lnTo>
                <a:lnTo>
                  <a:pt x="862" y="4458"/>
                </a:lnTo>
                <a:lnTo>
                  <a:pt x="867" y="4449"/>
                </a:lnTo>
                <a:lnTo>
                  <a:pt x="870" y="4449"/>
                </a:lnTo>
                <a:lnTo>
                  <a:pt x="874" y="4449"/>
                </a:lnTo>
                <a:lnTo>
                  <a:pt x="877" y="4442"/>
                </a:lnTo>
                <a:lnTo>
                  <a:pt x="880" y="4435"/>
                </a:lnTo>
                <a:lnTo>
                  <a:pt x="884" y="4435"/>
                </a:lnTo>
                <a:lnTo>
                  <a:pt x="887" y="4435"/>
                </a:lnTo>
                <a:lnTo>
                  <a:pt x="891" y="4435"/>
                </a:lnTo>
                <a:lnTo>
                  <a:pt x="894" y="4435"/>
                </a:lnTo>
                <a:lnTo>
                  <a:pt x="896" y="4432"/>
                </a:lnTo>
                <a:lnTo>
                  <a:pt x="898" y="4428"/>
                </a:lnTo>
                <a:lnTo>
                  <a:pt x="899" y="4423"/>
                </a:lnTo>
                <a:lnTo>
                  <a:pt x="901" y="4422"/>
                </a:lnTo>
                <a:lnTo>
                  <a:pt x="904" y="4422"/>
                </a:lnTo>
                <a:lnTo>
                  <a:pt x="908" y="4422"/>
                </a:lnTo>
                <a:lnTo>
                  <a:pt x="911" y="4422"/>
                </a:lnTo>
                <a:lnTo>
                  <a:pt x="915" y="4422"/>
                </a:lnTo>
                <a:lnTo>
                  <a:pt x="916" y="4418"/>
                </a:lnTo>
                <a:lnTo>
                  <a:pt x="918" y="4417"/>
                </a:lnTo>
                <a:lnTo>
                  <a:pt x="921" y="4415"/>
                </a:lnTo>
                <a:lnTo>
                  <a:pt x="928" y="4415"/>
                </a:lnTo>
                <a:lnTo>
                  <a:pt x="935" y="4415"/>
                </a:lnTo>
                <a:lnTo>
                  <a:pt x="935" y="4425"/>
                </a:lnTo>
                <a:lnTo>
                  <a:pt x="932" y="4435"/>
                </a:lnTo>
                <a:lnTo>
                  <a:pt x="926" y="4451"/>
                </a:lnTo>
                <a:lnTo>
                  <a:pt x="923" y="4459"/>
                </a:lnTo>
                <a:lnTo>
                  <a:pt x="921" y="4468"/>
                </a:lnTo>
                <a:lnTo>
                  <a:pt x="920" y="4478"/>
                </a:lnTo>
                <a:lnTo>
                  <a:pt x="921" y="4490"/>
                </a:lnTo>
                <a:lnTo>
                  <a:pt x="926" y="4499"/>
                </a:lnTo>
                <a:lnTo>
                  <a:pt x="928" y="4504"/>
                </a:lnTo>
                <a:lnTo>
                  <a:pt x="928" y="4511"/>
                </a:lnTo>
                <a:lnTo>
                  <a:pt x="928" y="4514"/>
                </a:lnTo>
                <a:lnTo>
                  <a:pt x="930" y="4516"/>
                </a:lnTo>
                <a:lnTo>
                  <a:pt x="935" y="4517"/>
                </a:lnTo>
                <a:lnTo>
                  <a:pt x="940" y="4517"/>
                </a:lnTo>
                <a:lnTo>
                  <a:pt x="945" y="4517"/>
                </a:lnTo>
                <a:lnTo>
                  <a:pt x="950" y="4522"/>
                </a:lnTo>
                <a:lnTo>
                  <a:pt x="957" y="4526"/>
                </a:lnTo>
                <a:lnTo>
                  <a:pt x="962" y="4526"/>
                </a:lnTo>
                <a:lnTo>
                  <a:pt x="969" y="4524"/>
                </a:lnTo>
                <a:lnTo>
                  <a:pt x="983" y="4524"/>
                </a:lnTo>
                <a:lnTo>
                  <a:pt x="979" y="4531"/>
                </a:lnTo>
                <a:lnTo>
                  <a:pt x="974" y="4536"/>
                </a:lnTo>
                <a:lnTo>
                  <a:pt x="969" y="4541"/>
                </a:lnTo>
                <a:lnTo>
                  <a:pt x="962" y="4545"/>
                </a:lnTo>
                <a:lnTo>
                  <a:pt x="966" y="4551"/>
                </a:lnTo>
                <a:lnTo>
                  <a:pt x="969" y="4558"/>
                </a:lnTo>
                <a:lnTo>
                  <a:pt x="978" y="4570"/>
                </a:lnTo>
                <a:lnTo>
                  <a:pt x="986" y="4582"/>
                </a:lnTo>
                <a:lnTo>
                  <a:pt x="988" y="4591"/>
                </a:lnTo>
                <a:lnTo>
                  <a:pt x="990" y="4599"/>
                </a:lnTo>
                <a:lnTo>
                  <a:pt x="986" y="4601"/>
                </a:lnTo>
                <a:lnTo>
                  <a:pt x="985" y="4604"/>
                </a:lnTo>
                <a:lnTo>
                  <a:pt x="983" y="4613"/>
                </a:lnTo>
                <a:lnTo>
                  <a:pt x="978" y="4613"/>
                </a:lnTo>
                <a:lnTo>
                  <a:pt x="974" y="4615"/>
                </a:lnTo>
                <a:lnTo>
                  <a:pt x="971" y="4616"/>
                </a:lnTo>
                <a:lnTo>
                  <a:pt x="969" y="4620"/>
                </a:lnTo>
                <a:lnTo>
                  <a:pt x="966" y="4625"/>
                </a:lnTo>
                <a:lnTo>
                  <a:pt x="962" y="4630"/>
                </a:lnTo>
                <a:lnTo>
                  <a:pt x="957" y="4633"/>
                </a:lnTo>
                <a:lnTo>
                  <a:pt x="956" y="4640"/>
                </a:lnTo>
                <a:lnTo>
                  <a:pt x="969" y="4638"/>
                </a:lnTo>
                <a:lnTo>
                  <a:pt x="981" y="4635"/>
                </a:lnTo>
                <a:lnTo>
                  <a:pt x="1003" y="4627"/>
                </a:lnTo>
                <a:lnTo>
                  <a:pt x="1007" y="4627"/>
                </a:lnTo>
                <a:lnTo>
                  <a:pt x="1008" y="4625"/>
                </a:lnTo>
                <a:lnTo>
                  <a:pt x="1010" y="4621"/>
                </a:lnTo>
                <a:lnTo>
                  <a:pt x="1010" y="4616"/>
                </a:lnTo>
                <a:lnTo>
                  <a:pt x="1010" y="4609"/>
                </a:lnTo>
                <a:lnTo>
                  <a:pt x="1010" y="4604"/>
                </a:lnTo>
                <a:lnTo>
                  <a:pt x="1012" y="4599"/>
                </a:lnTo>
                <a:lnTo>
                  <a:pt x="1014" y="4598"/>
                </a:lnTo>
                <a:lnTo>
                  <a:pt x="1015" y="4598"/>
                </a:lnTo>
                <a:lnTo>
                  <a:pt x="1024" y="4599"/>
                </a:lnTo>
                <a:lnTo>
                  <a:pt x="1029" y="4589"/>
                </a:lnTo>
                <a:lnTo>
                  <a:pt x="1036" y="4577"/>
                </a:lnTo>
                <a:lnTo>
                  <a:pt x="1038" y="4562"/>
                </a:lnTo>
                <a:lnTo>
                  <a:pt x="1038" y="4555"/>
                </a:lnTo>
                <a:lnTo>
                  <a:pt x="1038" y="4545"/>
                </a:lnTo>
                <a:lnTo>
                  <a:pt x="1041" y="4543"/>
                </a:lnTo>
                <a:lnTo>
                  <a:pt x="1043" y="4540"/>
                </a:lnTo>
                <a:lnTo>
                  <a:pt x="1044" y="4531"/>
                </a:lnTo>
                <a:lnTo>
                  <a:pt x="1048" y="4529"/>
                </a:lnTo>
                <a:lnTo>
                  <a:pt x="1049" y="4526"/>
                </a:lnTo>
                <a:lnTo>
                  <a:pt x="1051" y="4517"/>
                </a:lnTo>
                <a:lnTo>
                  <a:pt x="1056" y="4521"/>
                </a:lnTo>
                <a:lnTo>
                  <a:pt x="1060" y="4524"/>
                </a:lnTo>
                <a:lnTo>
                  <a:pt x="1058" y="4528"/>
                </a:lnTo>
                <a:lnTo>
                  <a:pt x="1056" y="4533"/>
                </a:lnTo>
                <a:lnTo>
                  <a:pt x="1053" y="4541"/>
                </a:lnTo>
                <a:lnTo>
                  <a:pt x="1051" y="4546"/>
                </a:lnTo>
                <a:lnTo>
                  <a:pt x="1051" y="4551"/>
                </a:lnTo>
                <a:lnTo>
                  <a:pt x="1087" y="4543"/>
                </a:lnTo>
                <a:lnTo>
                  <a:pt x="1106" y="4540"/>
                </a:lnTo>
                <a:lnTo>
                  <a:pt x="1126" y="4538"/>
                </a:lnTo>
                <a:lnTo>
                  <a:pt x="1140" y="4531"/>
                </a:lnTo>
                <a:lnTo>
                  <a:pt x="1147" y="4528"/>
                </a:lnTo>
                <a:lnTo>
                  <a:pt x="1154" y="4524"/>
                </a:lnTo>
                <a:lnTo>
                  <a:pt x="1155" y="4521"/>
                </a:lnTo>
                <a:lnTo>
                  <a:pt x="1157" y="4517"/>
                </a:lnTo>
                <a:lnTo>
                  <a:pt x="1159" y="4514"/>
                </a:lnTo>
                <a:lnTo>
                  <a:pt x="1160" y="4511"/>
                </a:lnTo>
                <a:lnTo>
                  <a:pt x="1164" y="4509"/>
                </a:lnTo>
                <a:lnTo>
                  <a:pt x="1169" y="4509"/>
                </a:lnTo>
                <a:lnTo>
                  <a:pt x="1172" y="4509"/>
                </a:lnTo>
                <a:lnTo>
                  <a:pt x="1174" y="4507"/>
                </a:lnTo>
                <a:lnTo>
                  <a:pt x="1174" y="4504"/>
                </a:lnTo>
                <a:lnTo>
                  <a:pt x="1177" y="4504"/>
                </a:lnTo>
                <a:lnTo>
                  <a:pt x="1184" y="4504"/>
                </a:lnTo>
                <a:lnTo>
                  <a:pt x="1194" y="4504"/>
                </a:lnTo>
                <a:lnTo>
                  <a:pt x="1200" y="4505"/>
                </a:lnTo>
                <a:lnTo>
                  <a:pt x="1205" y="4504"/>
                </a:lnTo>
                <a:lnTo>
                  <a:pt x="1208" y="4502"/>
                </a:lnTo>
                <a:lnTo>
                  <a:pt x="1208" y="4497"/>
                </a:lnTo>
                <a:lnTo>
                  <a:pt x="1215" y="4493"/>
                </a:lnTo>
                <a:lnTo>
                  <a:pt x="1222" y="4490"/>
                </a:lnTo>
                <a:lnTo>
                  <a:pt x="1232" y="4490"/>
                </a:lnTo>
                <a:lnTo>
                  <a:pt x="1242" y="4490"/>
                </a:lnTo>
                <a:lnTo>
                  <a:pt x="1242" y="4511"/>
                </a:lnTo>
                <a:lnTo>
                  <a:pt x="1259" y="4511"/>
                </a:lnTo>
                <a:lnTo>
                  <a:pt x="1266" y="4512"/>
                </a:lnTo>
                <a:lnTo>
                  <a:pt x="1268" y="4514"/>
                </a:lnTo>
                <a:lnTo>
                  <a:pt x="1269" y="4517"/>
                </a:lnTo>
                <a:lnTo>
                  <a:pt x="1278" y="4514"/>
                </a:lnTo>
                <a:lnTo>
                  <a:pt x="1285" y="4509"/>
                </a:lnTo>
                <a:lnTo>
                  <a:pt x="1293" y="4505"/>
                </a:lnTo>
                <a:lnTo>
                  <a:pt x="1298" y="4504"/>
                </a:lnTo>
                <a:lnTo>
                  <a:pt x="1304" y="4504"/>
                </a:lnTo>
                <a:lnTo>
                  <a:pt x="1304" y="4456"/>
                </a:lnTo>
                <a:lnTo>
                  <a:pt x="1309" y="4452"/>
                </a:lnTo>
                <a:lnTo>
                  <a:pt x="1315" y="4451"/>
                </a:lnTo>
                <a:lnTo>
                  <a:pt x="1321" y="4447"/>
                </a:lnTo>
                <a:lnTo>
                  <a:pt x="1322" y="4446"/>
                </a:lnTo>
                <a:lnTo>
                  <a:pt x="1324" y="4442"/>
                </a:lnTo>
                <a:lnTo>
                  <a:pt x="1331" y="4442"/>
                </a:lnTo>
                <a:lnTo>
                  <a:pt x="1334" y="4439"/>
                </a:lnTo>
                <a:lnTo>
                  <a:pt x="1336" y="4435"/>
                </a:lnTo>
                <a:lnTo>
                  <a:pt x="1338" y="4428"/>
                </a:lnTo>
                <a:lnTo>
                  <a:pt x="1343" y="4428"/>
                </a:lnTo>
                <a:lnTo>
                  <a:pt x="1346" y="4430"/>
                </a:lnTo>
                <a:lnTo>
                  <a:pt x="1350" y="4432"/>
                </a:lnTo>
                <a:lnTo>
                  <a:pt x="1351" y="4435"/>
                </a:lnTo>
                <a:lnTo>
                  <a:pt x="1356" y="4435"/>
                </a:lnTo>
                <a:lnTo>
                  <a:pt x="1360" y="4434"/>
                </a:lnTo>
                <a:lnTo>
                  <a:pt x="1362" y="4430"/>
                </a:lnTo>
                <a:lnTo>
                  <a:pt x="1363" y="4427"/>
                </a:lnTo>
                <a:lnTo>
                  <a:pt x="1365" y="4418"/>
                </a:lnTo>
                <a:lnTo>
                  <a:pt x="1368" y="4417"/>
                </a:lnTo>
                <a:lnTo>
                  <a:pt x="1372" y="4415"/>
                </a:lnTo>
                <a:lnTo>
                  <a:pt x="1373" y="4420"/>
                </a:lnTo>
                <a:lnTo>
                  <a:pt x="1375" y="4422"/>
                </a:lnTo>
                <a:lnTo>
                  <a:pt x="1377" y="4420"/>
                </a:lnTo>
                <a:lnTo>
                  <a:pt x="1379" y="4417"/>
                </a:lnTo>
                <a:lnTo>
                  <a:pt x="1382" y="4408"/>
                </a:lnTo>
                <a:lnTo>
                  <a:pt x="1385" y="4401"/>
                </a:lnTo>
                <a:lnTo>
                  <a:pt x="1392" y="4406"/>
                </a:lnTo>
                <a:lnTo>
                  <a:pt x="1399" y="4408"/>
                </a:lnTo>
                <a:lnTo>
                  <a:pt x="1406" y="4406"/>
                </a:lnTo>
                <a:lnTo>
                  <a:pt x="1413" y="4401"/>
                </a:lnTo>
                <a:lnTo>
                  <a:pt x="1416" y="4399"/>
                </a:lnTo>
                <a:lnTo>
                  <a:pt x="1418" y="4396"/>
                </a:lnTo>
                <a:lnTo>
                  <a:pt x="1420" y="4388"/>
                </a:lnTo>
                <a:lnTo>
                  <a:pt x="1423" y="4388"/>
                </a:lnTo>
                <a:lnTo>
                  <a:pt x="1425" y="4386"/>
                </a:lnTo>
                <a:lnTo>
                  <a:pt x="1426" y="4381"/>
                </a:lnTo>
                <a:lnTo>
                  <a:pt x="1433" y="4381"/>
                </a:lnTo>
                <a:lnTo>
                  <a:pt x="1435" y="4374"/>
                </a:lnTo>
                <a:lnTo>
                  <a:pt x="1438" y="4371"/>
                </a:lnTo>
                <a:lnTo>
                  <a:pt x="1443" y="4369"/>
                </a:lnTo>
                <a:lnTo>
                  <a:pt x="1450" y="4367"/>
                </a:lnTo>
                <a:lnTo>
                  <a:pt x="1455" y="4365"/>
                </a:lnTo>
                <a:lnTo>
                  <a:pt x="1460" y="4362"/>
                </a:lnTo>
                <a:lnTo>
                  <a:pt x="1462" y="4357"/>
                </a:lnTo>
                <a:lnTo>
                  <a:pt x="1460" y="4347"/>
                </a:lnTo>
                <a:lnTo>
                  <a:pt x="1466" y="4347"/>
                </a:lnTo>
                <a:lnTo>
                  <a:pt x="1469" y="4348"/>
                </a:lnTo>
                <a:lnTo>
                  <a:pt x="1472" y="4350"/>
                </a:lnTo>
                <a:lnTo>
                  <a:pt x="1474" y="4353"/>
                </a:lnTo>
                <a:lnTo>
                  <a:pt x="1478" y="4352"/>
                </a:lnTo>
                <a:lnTo>
                  <a:pt x="1479" y="4348"/>
                </a:lnTo>
                <a:lnTo>
                  <a:pt x="1481" y="4340"/>
                </a:lnTo>
                <a:lnTo>
                  <a:pt x="1484" y="4340"/>
                </a:lnTo>
                <a:lnTo>
                  <a:pt x="1486" y="4338"/>
                </a:lnTo>
                <a:lnTo>
                  <a:pt x="1488" y="4333"/>
                </a:lnTo>
                <a:lnTo>
                  <a:pt x="1496" y="4328"/>
                </a:lnTo>
                <a:lnTo>
                  <a:pt x="1500" y="4324"/>
                </a:lnTo>
                <a:lnTo>
                  <a:pt x="1501" y="4319"/>
                </a:lnTo>
                <a:lnTo>
                  <a:pt x="1515" y="4330"/>
                </a:lnTo>
                <a:lnTo>
                  <a:pt x="1529" y="4340"/>
                </a:lnTo>
                <a:lnTo>
                  <a:pt x="1536" y="4343"/>
                </a:lnTo>
                <a:lnTo>
                  <a:pt x="1542" y="4343"/>
                </a:lnTo>
                <a:lnTo>
                  <a:pt x="1551" y="4343"/>
                </a:lnTo>
                <a:lnTo>
                  <a:pt x="1563" y="4340"/>
                </a:lnTo>
                <a:lnTo>
                  <a:pt x="1568" y="4336"/>
                </a:lnTo>
                <a:lnTo>
                  <a:pt x="1570" y="4331"/>
                </a:lnTo>
                <a:lnTo>
                  <a:pt x="1571" y="4324"/>
                </a:lnTo>
                <a:lnTo>
                  <a:pt x="1570" y="4316"/>
                </a:lnTo>
                <a:lnTo>
                  <a:pt x="1570" y="4297"/>
                </a:lnTo>
                <a:lnTo>
                  <a:pt x="1568" y="4287"/>
                </a:lnTo>
                <a:lnTo>
                  <a:pt x="1570" y="4278"/>
                </a:lnTo>
                <a:lnTo>
                  <a:pt x="1577" y="4278"/>
                </a:lnTo>
                <a:lnTo>
                  <a:pt x="1583" y="4280"/>
                </a:lnTo>
                <a:lnTo>
                  <a:pt x="1592" y="4287"/>
                </a:lnTo>
                <a:lnTo>
                  <a:pt x="1600" y="4294"/>
                </a:lnTo>
                <a:lnTo>
                  <a:pt x="1611" y="4299"/>
                </a:lnTo>
                <a:lnTo>
                  <a:pt x="1611" y="4292"/>
                </a:lnTo>
                <a:lnTo>
                  <a:pt x="1609" y="4287"/>
                </a:lnTo>
                <a:lnTo>
                  <a:pt x="1606" y="4284"/>
                </a:lnTo>
                <a:lnTo>
                  <a:pt x="1602" y="4280"/>
                </a:lnTo>
                <a:lnTo>
                  <a:pt x="1595" y="4273"/>
                </a:lnTo>
                <a:lnTo>
                  <a:pt x="1592" y="4270"/>
                </a:lnTo>
                <a:lnTo>
                  <a:pt x="1590" y="4265"/>
                </a:lnTo>
                <a:lnTo>
                  <a:pt x="1589" y="4260"/>
                </a:lnTo>
                <a:lnTo>
                  <a:pt x="1585" y="4256"/>
                </a:lnTo>
                <a:lnTo>
                  <a:pt x="1578" y="4249"/>
                </a:lnTo>
                <a:lnTo>
                  <a:pt x="1575" y="4246"/>
                </a:lnTo>
                <a:lnTo>
                  <a:pt x="1571" y="4243"/>
                </a:lnTo>
                <a:lnTo>
                  <a:pt x="1570" y="4238"/>
                </a:lnTo>
                <a:lnTo>
                  <a:pt x="1570" y="4231"/>
                </a:lnTo>
                <a:lnTo>
                  <a:pt x="1575" y="4231"/>
                </a:lnTo>
                <a:lnTo>
                  <a:pt x="1580" y="4231"/>
                </a:lnTo>
                <a:lnTo>
                  <a:pt x="1585" y="4236"/>
                </a:lnTo>
                <a:lnTo>
                  <a:pt x="1592" y="4239"/>
                </a:lnTo>
                <a:lnTo>
                  <a:pt x="1597" y="4239"/>
                </a:lnTo>
                <a:lnTo>
                  <a:pt x="1604" y="4238"/>
                </a:lnTo>
                <a:lnTo>
                  <a:pt x="1609" y="4241"/>
                </a:lnTo>
                <a:lnTo>
                  <a:pt x="1614" y="4244"/>
                </a:lnTo>
                <a:lnTo>
                  <a:pt x="1618" y="4249"/>
                </a:lnTo>
                <a:lnTo>
                  <a:pt x="1624" y="4251"/>
                </a:lnTo>
                <a:lnTo>
                  <a:pt x="1665" y="4251"/>
                </a:lnTo>
                <a:lnTo>
                  <a:pt x="1670" y="4251"/>
                </a:lnTo>
                <a:lnTo>
                  <a:pt x="1676" y="4251"/>
                </a:lnTo>
                <a:lnTo>
                  <a:pt x="1677" y="4248"/>
                </a:lnTo>
                <a:lnTo>
                  <a:pt x="1679" y="4244"/>
                </a:lnTo>
                <a:lnTo>
                  <a:pt x="1682" y="4238"/>
                </a:lnTo>
                <a:lnTo>
                  <a:pt x="1684" y="4234"/>
                </a:lnTo>
                <a:lnTo>
                  <a:pt x="1686" y="4231"/>
                </a:lnTo>
                <a:lnTo>
                  <a:pt x="1693" y="4229"/>
                </a:lnTo>
                <a:lnTo>
                  <a:pt x="1698" y="4231"/>
                </a:lnTo>
                <a:lnTo>
                  <a:pt x="1703" y="4232"/>
                </a:lnTo>
                <a:lnTo>
                  <a:pt x="1706" y="4234"/>
                </a:lnTo>
                <a:lnTo>
                  <a:pt x="1711" y="4241"/>
                </a:lnTo>
                <a:lnTo>
                  <a:pt x="1715" y="4243"/>
                </a:lnTo>
                <a:lnTo>
                  <a:pt x="1720" y="4244"/>
                </a:lnTo>
                <a:lnTo>
                  <a:pt x="1727" y="4244"/>
                </a:lnTo>
                <a:lnTo>
                  <a:pt x="1732" y="4243"/>
                </a:lnTo>
                <a:lnTo>
                  <a:pt x="1735" y="4239"/>
                </a:lnTo>
                <a:lnTo>
                  <a:pt x="1739" y="4236"/>
                </a:lnTo>
                <a:lnTo>
                  <a:pt x="1745" y="4229"/>
                </a:lnTo>
                <a:lnTo>
                  <a:pt x="1749" y="4226"/>
                </a:lnTo>
                <a:lnTo>
                  <a:pt x="1754" y="4224"/>
                </a:lnTo>
                <a:lnTo>
                  <a:pt x="1759" y="4224"/>
                </a:lnTo>
                <a:lnTo>
                  <a:pt x="1762" y="4226"/>
                </a:lnTo>
                <a:lnTo>
                  <a:pt x="1768" y="4231"/>
                </a:lnTo>
                <a:lnTo>
                  <a:pt x="1769" y="4236"/>
                </a:lnTo>
                <a:lnTo>
                  <a:pt x="1771" y="4238"/>
                </a:lnTo>
                <a:lnTo>
                  <a:pt x="1774" y="4238"/>
                </a:lnTo>
                <a:lnTo>
                  <a:pt x="1780" y="4238"/>
                </a:lnTo>
                <a:lnTo>
                  <a:pt x="1781" y="4234"/>
                </a:lnTo>
                <a:lnTo>
                  <a:pt x="1781" y="4231"/>
                </a:lnTo>
                <a:lnTo>
                  <a:pt x="1781" y="4224"/>
                </a:lnTo>
                <a:lnTo>
                  <a:pt x="1781" y="4214"/>
                </a:lnTo>
                <a:lnTo>
                  <a:pt x="1780" y="4209"/>
                </a:lnTo>
                <a:lnTo>
                  <a:pt x="1781" y="4203"/>
                </a:lnTo>
                <a:lnTo>
                  <a:pt x="1785" y="4198"/>
                </a:lnTo>
                <a:lnTo>
                  <a:pt x="1788" y="4193"/>
                </a:lnTo>
                <a:lnTo>
                  <a:pt x="1791" y="4190"/>
                </a:lnTo>
                <a:lnTo>
                  <a:pt x="1795" y="4183"/>
                </a:lnTo>
                <a:lnTo>
                  <a:pt x="1810" y="4181"/>
                </a:lnTo>
                <a:lnTo>
                  <a:pt x="1822" y="4181"/>
                </a:lnTo>
                <a:lnTo>
                  <a:pt x="1848" y="4185"/>
                </a:lnTo>
                <a:lnTo>
                  <a:pt x="1872" y="4188"/>
                </a:lnTo>
                <a:lnTo>
                  <a:pt x="1897" y="4190"/>
                </a:lnTo>
                <a:lnTo>
                  <a:pt x="1901" y="4188"/>
                </a:lnTo>
                <a:lnTo>
                  <a:pt x="1902" y="4186"/>
                </a:lnTo>
                <a:lnTo>
                  <a:pt x="1902" y="4183"/>
                </a:lnTo>
                <a:lnTo>
                  <a:pt x="1901" y="4178"/>
                </a:lnTo>
                <a:lnTo>
                  <a:pt x="1899" y="4176"/>
                </a:lnTo>
                <a:lnTo>
                  <a:pt x="1897" y="4176"/>
                </a:lnTo>
                <a:lnTo>
                  <a:pt x="1899" y="4173"/>
                </a:lnTo>
                <a:lnTo>
                  <a:pt x="1901" y="4171"/>
                </a:lnTo>
                <a:lnTo>
                  <a:pt x="1907" y="4169"/>
                </a:lnTo>
                <a:lnTo>
                  <a:pt x="1914" y="4171"/>
                </a:lnTo>
                <a:lnTo>
                  <a:pt x="1916" y="4173"/>
                </a:lnTo>
                <a:lnTo>
                  <a:pt x="1918" y="4176"/>
                </a:lnTo>
                <a:lnTo>
                  <a:pt x="1926" y="4171"/>
                </a:lnTo>
                <a:lnTo>
                  <a:pt x="1933" y="4166"/>
                </a:lnTo>
                <a:lnTo>
                  <a:pt x="1942" y="4159"/>
                </a:lnTo>
                <a:lnTo>
                  <a:pt x="1952" y="4156"/>
                </a:lnTo>
                <a:lnTo>
                  <a:pt x="1952" y="4128"/>
                </a:lnTo>
                <a:lnTo>
                  <a:pt x="1959" y="4128"/>
                </a:lnTo>
                <a:lnTo>
                  <a:pt x="1964" y="4128"/>
                </a:lnTo>
                <a:lnTo>
                  <a:pt x="1965" y="4132"/>
                </a:lnTo>
                <a:lnTo>
                  <a:pt x="1965" y="4135"/>
                </a:lnTo>
                <a:lnTo>
                  <a:pt x="1962" y="4142"/>
                </a:lnTo>
                <a:lnTo>
                  <a:pt x="1959" y="4149"/>
                </a:lnTo>
                <a:lnTo>
                  <a:pt x="1959" y="4154"/>
                </a:lnTo>
                <a:lnTo>
                  <a:pt x="1960" y="4157"/>
                </a:lnTo>
                <a:lnTo>
                  <a:pt x="1962" y="4161"/>
                </a:lnTo>
                <a:lnTo>
                  <a:pt x="1965" y="4162"/>
                </a:lnTo>
                <a:lnTo>
                  <a:pt x="1969" y="4162"/>
                </a:lnTo>
                <a:lnTo>
                  <a:pt x="1970" y="4164"/>
                </a:lnTo>
                <a:lnTo>
                  <a:pt x="1972" y="4169"/>
                </a:lnTo>
                <a:lnTo>
                  <a:pt x="1981" y="4164"/>
                </a:lnTo>
                <a:lnTo>
                  <a:pt x="1984" y="4161"/>
                </a:lnTo>
                <a:lnTo>
                  <a:pt x="1986" y="4156"/>
                </a:lnTo>
                <a:lnTo>
                  <a:pt x="1982" y="4151"/>
                </a:lnTo>
                <a:lnTo>
                  <a:pt x="1981" y="4147"/>
                </a:lnTo>
                <a:lnTo>
                  <a:pt x="1982" y="4144"/>
                </a:lnTo>
                <a:lnTo>
                  <a:pt x="1986" y="4142"/>
                </a:lnTo>
                <a:lnTo>
                  <a:pt x="1993" y="4142"/>
                </a:lnTo>
                <a:lnTo>
                  <a:pt x="1999" y="4142"/>
                </a:lnTo>
                <a:lnTo>
                  <a:pt x="2005" y="4140"/>
                </a:lnTo>
                <a:lnTo>
                  <a:pt x="2006" y="4135"/>
                </a:lnTo>
                <a:lnTo>
                  <a:pt x="1994" y="4134"/>
                </a:lnTo>
                <a:lnTo>
                  <a:pt x="1984" y="4130"/>
                </a:lnTo>
                <a:lnTo>
                  <a:pt x="1965" y="4122"/>
                </a:lnTo>
                <a:lnTo>
                  <a:pt x="1965" y="4113"/>
                </a:lnTo>
                <a:lnTo>
                  <a:pt x="1967" y="4105"/>
                </a:lnTo>
                <a:lnTo>
                  <a:pt x="1969" y="4098"/>
                </a:lnTo>
                <a:lnTo>
                  <a:pt x="1972" y="4091"/>
                </a:lnTo>
                <a:lnTo>
                  <a:pt x="1979" y="4081"/>
                </a:lnTo>
                <a:lnTo>
                  <a:pt x="1986" y="4067"/>
                </a:lnTo>
                <a:lnTo>
                  <a:pt x="1989" y="4065"/>
                </a:lnTo>
                <a:lnTo>
                  <a:pt x="1991" y="4064"/>
                </a:lnTo>
                <a:lnTo>
                  <a:pt x="1993" y="4060"/>
                </a:lnTo>
                <a:lnTo>
                  <a:pt x="1994" y="4060"/>
                </a:lnTo>
                <a:lnTo>
                  <a:pt x="1996" y="4057"/>
                </a:lnTo>
                <a:lnTo>
                  <a:pt x="1996" y="4055"/>
                </a:lnTo>
                <a:lnTo>
                  <a:pt x="1998" y="4052"/>
                </a:lnTo>
                <a:lnTo>
                  <a:pt x="1998" y="4050"/>
                </a:lnTo>
                <a:lnTo>
                  <a:pt x="1998" y="4048"/>
                </a:lnTo>
                <a:lnTo>
                  <a:pt x="1998" y="4047"/>
                </a:lnTo>
                <a:lnTo>
                  <a:pt x="1998" y="4043"/>
                </a:lnTo>
                <a:lnTo>
                  <a:pt x="1998" y="4041"/>
                </a:lnTo>
                <a:lnTo>
                  <a:pt x="1998" y="4040"/>
                </a:lnTo>
                <a:lnTo>
                  <a:pt x="1999" y="4033"/>
                </a:lnTo>
                <a:lnTo>
                  <a:pt x="2003" y="4029"/>
                </a:lnTo>
                <a:lnTo>
                  <a:pt x="2006" y="4023"/>
                </a:lnTo>
                <a:lnTo>
                  <a:pt x="2013" y="4016"/>
                </a:lnTo>
                <a:lnTo>
                  <a:pt x="2017" y="4012"/>
                </a:lnTo>
                <a:lnTo>
                  <a:pt x="2020" y="4006"/>
                </a:lnTo>
                <a:lnTo>
                  <a:pt x="2022" y="4000"/>
                </a:lnTo>
                <a:lnTo>
                  <a:pt x="2022" y="3999"/>
                </a:lnTo>
                <a:lnTo>
                  <a:pt x="2023" y="3997"/>
                </a:lnTo>
                <a:lnTo>
                  <a:pt x="2027" y="3990"/>
                </a:lnTo>
                <a:lnTo>
                  <a:pt x="2029" y="3985"/>
                </a:lnTo>
                <a:lnTo>
                  <a:pt x="2029" y="3977"/>
                </a:lnTo>
                <a:lnTo>
                  <a:pt x="2030" y="3973"/>
                </a:lnTo>
                <a:lnTo>
                  <a:pt x="2032" y="3971"/>
                </a:lnTo>
                <a:lnTo>
                  <a:pt x="2034" y="3968"/>
                </a:lnTo>
                <a:lnTo>
                  <a:pt x="2037" y="3965"/>
                </a:lnTo>
                <a:lnTo>
                  <a:pt x="2037" y="3963"/>
                </a:lnTo>
                <a:lnTo>
                  <a:pt x="2039" y="3961"/>
                </a:lnTo>
                <a:lnTo>
                  <a:pt x="2042" y="3959"/>
                </a:lnTo>
                <a:lnTo>
                  <a:pt x="2047" y="3956"/>
                </a:lnTo>
                <a:lnTo>
                  <a:pt x="2049" y="3954"/>
                </a:lnTo>
                <a:lnTo>
                  <a:pt x="2049" y="3953"/>
                </a:lnTo>
                <a:lnTo>
                  <a:pt x="2051" y="3953"/>
                </a:lnTo>
                <a:lnTo>
                  <a:pt x="2052" y="3951"/>
                </a:lnTo>
                <a:lnTo>
                  <a:pt x="2052" y="3949"/>
                </a:lnTo>
                <a:lnTo>
                  <a:pt x="2052" y="3948"/>
                </a:lnTo>
                <a:lnTo>
                  <a:pt x="2054" y="3948"/>
                </a:lnTo>
                <a:lnTo>
                  <a:pt x="2054" y="3944"/>
                </a:lnTo>
                <a:lnTo>
                  <a:pt x="2056" y="3941"/>
                </a:lnTo>
                <a:lnTo>
                  <a:pt x="2058" y="3936"/>
                </a:lnTo>
                <a:lnTo>
                  <a:pt x="2061" y="3932"/>
                </a:lnTo>
                <a:lnTo>
                  <a:pt x="2061" y="3925"/>
                </a:lnTo>
                <a:lnTo>
                  <a:pt x="2071" y="3917"/>
                </a:lnTo>
                <a:lnTo>
                  <a:pt x="2073" y="3915"/>
                </a:lnTo>
                <a:lnTo>
                  <a:pt x="2076" y="3913"/>
                </a:lnTo>
                <a:lnTo>
                  <a:pt x="2078" y="3912"/>
                </a:lnTo>
                <a:lnTo>
                  <a:pt x="2082" y="3910"/>
                </a:lnTo>
                <a:lnTo>
                  <a:pt x="2087" y="3907"/>
                </a:lnTo>
                <a:lnTo>
                  <a:pt x="2090" y="3903"/>
                </a:lnTo>
                <a:lnTo>
                  <a:pt x="2093" y="3900"/>
                </a:lnTo>
                <a:lnTo>
                  <a:pt x="2097" y="3896"/>
                </a:lnTo>
                <a:lnTo>
                  <a:pt x="2099" y="3889"/>
                </a:lnTo>
                <a:lnTo>
                  <a:pt x="2100" y="3881"/>
                </a:lnTo>
                <a:lnTo>
                  <a:pt x="2100" y="3879"/>
                </a:lnTo>
                <a:lnTo>
                  <a:pt x="2102" y="3876"/>
                </a:lnTo>
                <a:lnTo>
                  <a:pt x="2102" y="3872"/>
                </a:lnTo>
                <a:lnTo>
                  <a:pt x="2102" y="3849"/>
                </a:lnTo>
                <a:lnTo>
                  <a:pt x="2105" y="3847"/>
                </a:lnTo>
                <a:lnTo>
                  <a:pt x="2107" y="3845"/>
                </a:lnTo>
                <a:lnTo>
                  <a:pt x="2109" y="3843"/>
                </a:lnTo>
                <a:lnTo>
                  <a:pt x="2109" y="3842"/>
                </a:lnTo>
                <a:lnTo>
                  <a:pt x="2111" y="3840"/>
                </a:lnTo>
                <a:lnTo>
                  <a:pt x="2111" y="3838"/>
                </a:lnTo>
                <a:lnTo>
                  <a:pt x="2112" y="3837"/>
                </a:lnTo>
                <a:lnTo>
                  <a:pt x="2114" y="3833"/>
                </a:lnTo>
                <a:lnTo>
                  <a:pt x="2114" y="3830"/>
                </a:lnTo>
                <a:lnTo>
                  <a:pt x="2116" y="3826"/>
                </a:lnTo>
                <a:lnTo>
                  <a:pt x="2117" y="3823"/>
                </a:lnTo>
                <a:lnTo>
                  <a:pt x="2117" y="3821"/>
                </a:lnTo>
                <a:lnTo>
                  <a:pt x="2122" y="3814"/>
                </a:lnTo>
                <a:lnTo>
                  <a:pt x="2124" y="3806"/>
                </a:lnTo>
                <a:lnTo>
                  <a:pt x="2129" y="3799"/>
                </a:lnTo>
                <a:lnTo>
                  <a:pt x="2136" y="3794"/>
                </a:lnTo>
                <a:lnTo>
                  <a:pt x="2138" y="3791"/>
                </a:lnTo>
                <a:lnTo>
                  <a:pt x="2140" y="3787"/>
                </a:lnTo>
                <a:lnTo>
                  <a:pt x="2143" y="3775"/>
                </a:lnTo>
                <a:lnTo>
                  <a:pt x="2143" y="3773"/>
                </a:lnTo>
                <a:lnTo>
                  <a:pt x="2145" y="3773"/>
                </a:lnTo>
                <a:lnTo>
                  <a:pt x="2146" y="3770"/>
                </a:lnTo>
                <a:lnTo>
                  <a:pt x="2148" y="3767"/>
                </a:lnTo>
                <a:lnTo>
                  <a:pt x="2153" y="3765"/>
                </a:lnTo>
                <a:lnTo>
                  <a:pt x="2158" y="3763"/>
                </a:lnTo>
                <a:lnTo>
                  <a:pt x="2160" y="3762"/>
                </a:lnTo>
                <a:lnTo>
                  <a:pt x="2160" y="3760"/>
                </a:lnTo>
                <a:lnTo>
                  <a:pt x="2163" y="3756"/>
                </a:lnTo>
                <a:lnTo>
                  <a:pt x="2167" y="3750"/>
                </a:lnTo>
                <a:lnTo>
                  <a:pt x="2170" y="3741"/>
                </a:lnTo>
                <a:lnTo>
                  <a:pt x="2170" y="3739"/>
                </a:lnTo>
                <a:lnTo>
                  <a:pt x="2172" y="3736"/>
                </a:lnTo>
                <a:lnTo>
                  <a:pt x="2175" y="3734"/>
                </a:lnTo>
                <a:lnTo>
                  <a:pt x="2177" y="3733"/>
                </a:lnTo>
                <a:lnTo>
                  <a:pt x="2182" y="3731"/>
                </a:lnTo>
                <a:lnTo>
                  <a:pt x="2184" y="3731"/>
                </a:lnTo>
                <a:lnTo>
                  <a:pt x="2184" y="3729"/>
                </a:lnTo>
                <a:lnTo>
                  <a:pt x="2186" y="3727"/>
                </a:lnTo>
                <a:lnTo>
                  <a:pt x="2187" y="3724"/>
                </a:lnTo>
                <a:lnTo>
                  <a:pt x="2189" y="3722"/>
                </a:lnTo>
                <a:lnTo>
                  <a:pt x="2191" y="3719"/>
                </a:lnTo>
                <a:lnTo>
                  <a:pt x="2192" y="3716"/>
                </a:lnTo>
                <a:lnTo>
                  <a:pt x="2194" y="3712"/>
                </a:lnTo>
                <a:lnTo>
                  <a:pt x="2198" y="3705"/>
                </a:lnTo>
                <a:lnTo>
                  <a:pt x="2204" y="3705"/>
                </a:lnTo>
                <a:lnTo>
                  <a:pt x="2204" y="3693"/>
                </a:lnTo>
                <a:lnTo>
                  <a:pt x="2206" y="3681"/>
                </a:lnTo>
                <a:lnTo>
                  <a:pt x="2213" y="3663"/>
                </a:lnTo>
                <a:lnTo>
                  <a:pt x="2216" y="3652"/>
                </a:lnTo>
                <a:lnTo>
                  <a:pt x="2218" y="3642"/>
                </a:lnTo>
                <a:lnTo>
                  <a:pt x="2220" y="3630"/>
                </a:lnTo>
                <a:lnTo>
                  <a:pt x="2218" y="3617"/>
                </a:lnTo>
                <a:lnTo>
                  <a:pt x="2220" y="3615"/>
                </a:lnTo>
                <a:lnTo>
                  <a:pt x="2221" y="3613"/>
                </a:lnTo>
                <a:lnTo>
                  <a:pt x="2225" y="3610"/>
                </a:lnTo>
                <a:lnTo>
                  <a:pt x="2227" y="3605"/>
                </a:lnTo>
                <a:lnTo>
                  <a:pt x="2228" y="3603"/>
                </a:lnTo>
                <a:lnTo>
                  <a:pt x="2232" y="3603"/>
                </a:lnTo>
                <a:lnTo>
                  <a:pt x="2235" y="3601"/>
                </a:lnTo>
                <a:lnTo>
                  <a:pt x="2238" y="3600"/>
                </a:lnTo>
                <a:lnTo>
                  <a:pt x="2240" y="3598"/>
                </a:lnTo>
                <a:lnTo>
                  <a:pt x="2245" y="3596"/>
                </a:lnTo>
                <a:lnTo>
                  <a:pt x="2244" y="3589"/>
                </a:lnTo>
                <a:lnTo>
                  <a:pt x="2245" y="3584"/>
                </a:lnTo>
                <a:lnTo>
                  <a:pt x="2249" y="3576"/>
                </a:lnTo>
                <a:lnTo>
                  <a:pt x="2252" y="3567"/>
                </a:lnTo>
                <a:lnTo>
                  <a:pt x="2252" y="3562"/>
                </a:lnTo>
                <a:lnTo>
                  <a:pt x="2252" y="3555"/>
                </a:lnTo>
                <a:lnTo>
                  <a:pt x="2255" y="3555"/>
                </a:lnTo>
                <a:lnTo>
                  <a:pt x="2257" y="3554"/>
                </a:lnTo>
                <a:lnTo>
                  <a:pt x="2259" y="3554"/>
                </a:lnTo>
                <a:lnTo>
                  <a:pt x="2261" y="3552"/>
                </a:lnTo>
                <a:lnTo>
                  <a:pt x="2262" y="3550"/>
                </a:lnTo>
                <a:lnTo>
                  <a:pt x="2262" y="3548"/>
                </a:lnTo>
                <a:lnTo>
                  <a:pt x="2264" y="3545"/>
                </a:lnTo>
                <a:lnTo>
                  <a:pt x="2267" y="3530"/>
                </a:lnTo>
                <a:lnTo>
                  <a:pt x="2269" y="3526"/>
                </a:lnTo>
                <a:lnTo>
                  <a:pt x="2273" y="3523"/>
                </a:lnTo>
                <a:lnTo>
                  <a:pt x="2274" y="3521"/>
                </a:lnTo>
                <a:lnTo>
                  <a:pt x="2279" y="3521"/>
                </a:lnTo>
                <a:lnTo>
                  <a:pt x="2278" y="3514"/>
                </a:lnTo>
                <a:lnTo>
                  <a:pt x="2279" y="3509"/>
                </a:lnTo>
                <a:lnTo>
                  <a:pt x="2283" y="3501"/>
                </a:lnTo>
                <a:lnTo>
                  <a:pt x="2286" y="3492"/>
                </a:lnTo>
                <a:lnTo>
                  <a:pt x="2286" y="3487"/>
                </a:lnTo>
                <a:lnTo>
                  <a:pt x="2286" y="3480"/>
                </a:lnTo>
                <a:lnTo>
                  <a:pt x="2279" y="3480"/>
                </a:lnTo>
                <a:lnTo>
                  <a:pt x="2274" y="3480"/>
                </a:lnTo>
                <a:lnTo>
                  <a:pt x="2271" y="3484"/>
                </a:lnTo>
                <a:lnTo>
                  <a:pt x="2269" y="3487"/>
                </a:lnTo>
                <a:lnTo>
                  <a:pt x="2266" y="3490"/>
                </a:lnTo>
                <a:lnTo>
                  <a:pt x="2264" y="3494"/>
                </a:lnTo>
                <a:lnTo>
                  <a:pt x="2259" y="3494"/>
                </a:lnTo>
                <a:lnTo>
                  <a:pt x="2252" y="3494"/>
                </a:lnTo>
                <a:lnTo>
                  <a:pt x="2252" y="3492"/>
                </a:lnTo>
                <a:lnTo>
                  <a:pt x="2254" y="3487"/>
                </a:lnTo>
                <a:lnTo>
                  <a:pt x="2267" y="3472"/>
                </a:lnTo>
                <a:lnTo>
                  <a:pt x="2281" y="3456"/>
                </a:lnTo>
                <a:lnTo>
                  <a:pt x="2288" y="3446"/>
                </a:lnTo>
                <a:lnTo>
                  <a:pt x="2291" y="3436"/>
                </a:lnTo>
                <a:lnTo>
                  <a:pt x="2295" y="3426"/>
                </a:lnTo>
                <a:lnTo>
                  <a:pt x="2298" y="3414"/>
                </a:lnTo>
                <a:lnTo>
                  <a:pt x="2300" y="3420"/>
                </a:lnTo>
                <a:lnTo>
                  <a:pt x="2303" y="3426"/>
                </a:lnTo>
                <a:lnTo>
                  <a:pt x="2307" y="3431"/>
                </a:lnTo>
                <a:lnTo>
                  <a:pt x="2313" y="3432"/>
                </a:lnTo>
                <a:lnTo>
                  <a:pt x="2317" y="3426"/>
                </a:lnTo>
                <a:lnTo>
                  <a:pt x="2319" y="3422"/>
                </a:lnTo>
                <a:lnTo>
                  <a:pt x="2320" y="3419"/>
                </a:lnTo>
                <a:lnTo>
                  <a:pt x="2320" y="3412"/>
                </a:lnTo>
                <a:lnTo>
                  <a:pt x="2320" y="3405"/>
                </a:lnTo>
                <a:lnTo>
                  <a:pt x="2322" y="3403"/>
                </a:lnTo>
                <a:lnTo>
                  <a:pt x="2325" y="3403"/>
                </a:lnTo>
                <a:lnTo>
                  <a:pt x="2325" y="3402"/>
                </a:lnTo>
                <a:lnTo>
                  <a:pt x="2327" y="3400"/>
                </a:lnTo>
                <a:lnTo>
                  <a:pt x="2327" y="3398"/>
                </a:lnTo>
                <a:lnTo>
                  <a:pt x="2329" y="3390"/>
                </a:lnTo>
                <a:lnTo>
                  <a:pt x="2331" y="3386"/>
                </a:lnTo>
                <a:lnTo>
                  <a:pt x="2334" y="3385"/>
                </a:lnTo>
                <a:lnTo>
                  <a:pt x="2337" y="3379"/>
                </a:lnTo>
                <a:lnTo>
                  <a:pt x="2339" y="3374"/>
                </a:lnTo>
                <a:lnTo>
                  <a:pt x="2342" y="3362"/>
                </a:lnTo>
                <a:lnTo>
                  <a:pt x="2346" y="3350"/>
                </a:lnTo>
                <a:lnTo>
                  <a:pt x="2349" y="3347"/>
                </a:lnTo>
                <a:lnTo>
                  <a:pt x="2354" y="3344"/>
                </a:lnTo>
                <a:lnTo>
                  <a:pt x="2354" y="3332"/>
                </a:lnTo>
                <a:lnTo>
                  <a:pt x="2356" y="3321"/>
                </a:lnTo>
                <a:lnTo>
                  <a:pt x="2359" y="3303"/>
                </a:lnTo>
                <a:lnTo>
                  <a:pt x="2365" y="3282"/>
                </a:lnTo>
                <a:lnTo>
                  <a:pt x="2368" y="3262"/>
                </a:lnTo>
                <a:lnTo>
                  <a:pt x="2377" y="3257"/>
                </a:lnTo>
                <a:lnTo>
                  <a:pt x="2383" y="3251"/>
                </a:lnTo>
                <a:lnTo>
                  <a:pt x="2392" y="3245"/>
                </a:lnTo>
                <a:lnTo>
                  <a:pt x="2402" y="3241"/>
                </a:lnTo>
                <a:lnTo>
                  <a:pt x="2402" y="3234"/>
                </a:lnTo>
                <a:lnTo>
                  <a:pt x="2406" y="3229"/>
                </a:lnTo>
                <a:lnTo>
                  <a:pt x="2407" y="3224"/>
                </a:lnTo>
                <a:lnTo>
                  <a:pt x="2411" y="3221"/>
                </a:lnTo>
                <a:lnTo>
                  <a:pt x="2421" y="3214"/>
                </a:lnTo>
                <a:lnTo>
                  <a:pt x="2429" y="3207"/>
                </a:lnTo>
                <a:lnTo>
                  <a:pt x="2428" y="3200"/>
                </a:lnTo>
                <a:lnTo>
                  <a:pt x="2429" y="3195"/>
                </a:lnTo>
                <a:lnTo>
                  <a:pt x="2433" y="3187"/>
                </a:lnTo>
                <a:lnTo>
                  <a:pt x="2436" y="3178"/>
                </a:lnTo>
                <a:lnTo>
                  <a:pt x="2436" y="3173"/>
                </a:lnTo>
                <a:lnTo>
                  <a:pt x="2436" y="3166"/>
                </a:lnTo>
                <a:lnTo>
                  <a:pt x="2443" y="3163"/>
                </a:lnTo>
                <a:lnTo>
                  <a:pt x="2448" y="3158"/>
                </a:lnTo>
                <a:lnTo>
                  <a:pt x="2453" y="3153"/>
                </a:lnTo>
                <a:lnTo>
                  <a:pt x="2457" y="3146"/>
                </a:lnTo>
                <a:lnTo>
                  <a:pt x="2458" y="3136"/>
                </a:lnTo>
                <a:lnTo>
                  <a:pt x="2457" y="3127"/>
                </a:lnTo>
                <a:lnTo>
                  <a:pt x="2455" y="3113"/>
                </a:lnTo>
                <a:lnTo>
                  <a:pt x="2452" y="3100"/>
                </a:lnTo>
                <a:lnTo>
                  <a:pt x="2450" y="3084"/>
                </a:lnTo>
                <a:lnTo>
                  <a:pt x="2450" y="3079"/>
                </a:lnTo>
                <a:lnTo>
                  <a:pt x="2450" y="3074"/>
                </a:lnTo>
                <a:lnTo>
                  <a:pt x="2448" y="3071"/>
                </a:lnTo>
                <a:lnTo>
                  <a:pt x="2445" y="3069"/>
                </a:lnTo>
                <a:lnTo>
                  <a:pt x="2440" y="3064"/>
                </a:lnTo>
                <a:lnTo>
                  <a:pt x="2436" y="3062"/>
                </a:lnTo>
                <a:lnTo>
                  <a:pt x="2436" y="3057"/>
                </a:lnTo>
                <a:lnTo>
                  <a:pt x="2438" y="3047"/>
                </a:lnTo>
                <a:lnTo>
                  <a:pt x="2441" y="3038"/>
                </a:lnTo>
                <a:lnTo>
                  <a:pt x="2448" y="3021"/>
                </a:lnTo>
                <a:lnTo>
                  <a:pt x="2453" y="3003"/>
                </a:lnTo>
                <a:lnTo>
                  <a:pt x="2455" y="2992"/>
                </a:lnTo>
                <a:lnTo>
                  <a:pt x="2457" y="2982"/>
                </a:lnTo>
                <a:lnTo>
                  <a:pt x="2460" y="2980"/>
                </a:lnTo>
                <a:lnTo>
                  <a:pt x="2462" y="2977"/>
                </a:lnTo>
                <a:lnTo>
                  <a:pt x="2464" y="2968"/>
                </a:lnTo>
                <a:lnTo>
                  <a:pt x="2467" y="2968"/>
                </a:lnTo>
                <a:lnTo>
                  <a:pt x="2469" y="2967"/>
                </a:lnTo>
                <a:lnTo>
                  <a:pt x="2470" y="2962"/>
                </a:lnTo>
                <a:lnTo>
                  <a:pt x="2474" y="2957"/>
                </a:lnTo>
                <a:lnTo>
                  <a:pt x="2475" y="2950"/>
                </a:lnTo>
                <a:lnTo>
                  <a:pt x="2477" y="2943"/>
                </a:lnTo>
                <a:lnTo>
                  <a:pt x="2477" y="2934"/>
                </a:lnTo>
                <a:lnTo>
                  <a:pt x="2475" y="2922"/>
                </a:lnTo>
                <a:lnTo>
                  <a:pt x="2474" y="2917"/>
                </a:lnTo>
                <a:lnTo>
                  <a:pt x="2470" y="2914"/>
                </a:lnTo>
                <a:lnTo>
                  <a:pt x="2467" y="2912"/>
                </a:lnTo>
                <a:lnTo>
                  <a:pt x="2464" y="2910"/>
                </a:lnTo>
                <a:lnTo>
                  <a:pt x="2460" y="2909"/>
                </a:lnTo>
                <a:lnTo>
                  <a:pt x="2457" y="2907"/>
                </a:lnTo>
                <a:lnTo>
                  <a:pt x="2450" y="2904"/>
                </a:lnTo>
                <a:lnTo>
                  <a:pt x="2446" y="2902"/>
                </a:lnTo>
                <a:lnTo>
                  <a:pt x="2443" y="2900"/>
                </a:lnTo>
                <a:lnTo>
                  <a:pt x="2440" y="2893"/>
                </a:lnTo>
                <a:lnTo>
                  <a:pt x="2438" y="2890"/>
                </a:lnTo>
                <a:lnTo>
                  <a:pt x="2436" y="2886"/>
                </a:lnTo>
                <a:lnTo>
                  <a:pt x="2433" y="2886"/>
                </a:lnTo>
                <a:lnTo>
                  <a:pt x="2429" y="2886"/>
                </a:lnTo>
                <a:lnTo>
                  <a:pt x="2424" y="2886"/>
                </a:lnTo>
                <a:lnTo>
                  <a:pt x="2423" y="2886"/>
                </a:lnTo>
                <a:lnTo>
                  <a:pt x="2423" y="2883"/>
                </a:lnTo>
                <a:lnTo>
                  <a:pt x="2423" y="2880"/>
                </a:lnTo>
                <a:lnTo>
                  <a:pt x="2409" y="2873"/>
                </a:lnTo>
                <a:lnTo>
                  <a:pt x="2397" y="2863"/>
                </a:lnTo>
                <a:lnTo>
                  <a:pt x="2390" y="2859"/>
                </a:lnTo>
                <a:lnTo>
                  <a:pt x="2385" y="2859"/>
                </a:lnTo>
                <a:lnTo>
                  <a:pt x="2382" y="2859"/>
                </a:lnTo>
                <a:lnTo>
                  <a:pt x="2377" y="2851"/>
                </a:lnTo>
                <a:lnTo>
                  <a:pt x="2375" y="2845"/>
                </a:lnTo>
                <a:lnTo>
                  <a:pt x="2375" y="2839"/>
                </a:lnTo>
                <a:lnTo>
                  <a:pt x="2375" y="2837"/>
                </a:lnTo>
                <a:lnTo>
                  <a:pt x="2373" y="2835"/>
                </a:lnTo>
                <a:lnTo>
                  <a:pt x="2370" y="2834"/>
                </a:lnTo>
                <a:lnTo>
                  <a:pt x="2365" y="2834"/>
                </a:lnTo>
                <a:lnTo>
                  <a:pt x="2361" y="2832"/>
                </a:lnTo>
                <a:lnTo>
                  <a:pt x="2359" y="2828"/>
                </a:lnTo>
                <a:lnTo>
                  <a:pt x="2358" y="2825"/>
                </a:lnTo>
                <a:lnTo>
                  <a:pt x="2356" y="2822"/>
                </a:lnTo>
                <a:lnTo>
                  <a:pt x="2354" y="2818"/>
                </a:lnTo>
                <a:lnTo>
                  <a:pt x="2342" y="2810"/>
                </a:lnTo>
                <a:lnTo>
                  <a:pt x="2336" y="2805"/>
                </a:lnTo>
                <a:lnTo>
                  <a:pt x="2334" y="2801"/>
                </a:lnTo>
                <a:lnTo>
                  <a:pt x="2334" y="2798"/>
                </a:lnTo>
                <a:lnTo>
                  <a:pt x="2313" y="2793"/>
                </a:lnTo>
                <a:lnTo>
                  <a:pt x="2296" y="2782"/>
                </a:lnTo>
                <a:lnTo>
                  <a:pt x="2290" y="2777"/>
                </a:lnTo>
                <a:lnTo>
                  <a:pt x="2283" y="2772"/>
                </a:lnTo>
                <a:lnTo>
                  <a:pt x="2278" y="2765"/>
                </a:lnTo>
                <a:lnTo>
                  <a:pt x="2273" y="2757"/>
                </a:lnTo>
                <a:lnTo>
                  <a:pt x="2259" y="2755"/>
                </a:lnTo>
                <a:lnTo>
                  <a:pt x="2247" y="2753"/>
                </a:lnTo>
                <a:lnTo>
                  <a:pt x="2227" y="2745"/>
                </a:lnTo>
                <a:lnTo>
                  <a:pt x="2216" y="2741"/>
                </a:lnTo>
                <a:lnTo>
                  <a:pt x="2204" y="2738"/>
                </a:lnTo>
                <a:lnTo>
                  <a:pt x="2192" y="2736"/>
                </a:lnTo>
                <a:lnTo>
                  <a:pt x="2177" y="2736"/>
                </a:lnTo>
                <a:lnTo>
                  <a:pt x="2170" y="2723"/>
                </a:lnTo>
                <a:lnTo>
                  <a:pt x="2163" y="2709"/>
                </a:lnTo>
                <a:lnTo>
                  <a:pt x="2155" y="2707"/>
                </a:lnTo>
                <a:lnTo>
                  <a:pt x="2146" y="2706"/>
                </a:lnTo>
                <a:lnTo>
                  <a:pt x="2140" y="2702"/>
                </a:lnTo>
                <a:lnTo>
                  <a:pt x="2134" y="2697"/>
                </a:lnTo>
                <a:lnTo>
                  <a:pt x="2124" y="2687"/>
                </a:lnTo>
                <a:lnTo>
                  <a:pt x="2116" y="2675"/>
                </a:lnTo>
                <a:lnTo>
                  <a:pt x="2109" y="2675"/>
                </a:lnTo>
                <a:lnTo>
                  <a:pt x="2102" y="2675"/>
                </a:lnTo>
                <a:lnTo>
                  <a:pt x="2097" y="2677"/>
                </a:lnTo>
                <a:lnTo>
                  <a:pt x="2095" y="2682"/>
                </a:lnTo>
                <a:lnTo>
                  <a:pt x="2088" y="2682"/>
                </a:lnTo>
                <a:lnTo>
                  <a:pt x="2083" y="2680"/>
                </a:lnTo>
                <a:lnTo>
                  <a:pt x="2080" y="2677"/>
                </a:lnTo>
                <a:lnTo>
                  <a:pt x="2075" y="2675"/>
                </a:lnTo>
                <a:lnTo>
                  <a:pt x="2075" y="2670"/>
                </a:lnTo>
                <a:lnTo>
                  <a:pt x="2075" y="2665"/>
                </a:lnTo>
                <a:lnTo>
                  <a:pt x="2070" y="2660"/>
                </a:lnTo>
                <a:lnTo>
                  <a:pt x="2066" y="2653"/>
                </a:lnTo>
                <a:lnTo>
                  <a:pt x="2066" y="2648"/>
                </a:lnTo>
                <a:lnTo>
                  <a:pt x="2068" y="2641"/>
                </a:lnTo>
                <a:lnTo>
                  <a:pt x="2071" y="2639"/>
                </a:lnTo>
                <a:lnTo>
                  <a:pt x="2073" y="2637"/>
                </a:lnTo>
                <a:lnTo>
                  <a:pt x="2075" y="2631"/>
                </a:lnTo>
                <a:lnTo>
                  <a:pt x="2075" y="2614"/>
                </a:lnTo>
                <a:lnTo>
                  <a:pt x="2080" y="2614"/>
                </a:lnTo>
                <a:lnTo>
                  <a:pt x="2083" y="2612"/>
                </a:lnTo>
                <a:lnTo>
                  <a:pt x="2085" y="2608"/>
                </a:lnTo>
                <a:lnTo>
                  <a:pt x="2087" y="2605"/>
                </a:lnTo>
                <a:lnTo>
                  <a:pt x="2088" y="2596"/>
                </a:lnTo>
                <a:lnTo>
                  <a:pt x="2092" y="2595"/>
                </a:lnTo>
                <a:lnTo>
                  <a:pt x="2095" y="2593"/>
                </a:lnTo>
                <a:lnTo>
                  <a:pt x="2093" y="2583"/>
                </a:lnTo>
                <a:lnTo>
                  <a:pt x="2095" y="2576"/>
                </a:lnTo>
                <a:lnTo>
                  <a:pt x="2099" y="2562"/>
                </a:lnTo>
                <a:lnTo>
                  <a:pt x="2102" y="2549"/>
                </a:lnTo>
                <a:lnTo>
                  <a:pt x="2102" y="2540"/>
                </a:lnTo>
                <a:lnTo>
                  <a:pt x="2102" y="2532"/>
                </a:lnTo>
                <a:lnTo>
                  <a:pt x="2105" y="2530"/>
                </a:lnTo>
                <a:lnTo>
                  <a:pt x="2107" y="2527"/>
                </a:lnTo>
                <a:lnTo>
                  <a:pt x="2109" y="2518"/>
                </a:lnTo>
                <a:lnTo>
                  <a:pt x="2112" y="2518"/>
                </a:lnTo>
                <a:lnTo>
                  <a:pt x="2114" y="2516"/>
                </a:lnTo>
                <a:lnTo>
                  <a:pt x="2116" y="2511"/>
                </a:lnTo>
                <a:lnTo>
                  <a:pt x="2117" y="2510"/>
                </a:lnTo>
                <a:lnTo>
                  <a:pt x="2119" y="2508"/>
                </a:lnTo>
                <a:lnTo>
                  <a:pt x="2122" y="2504"/>
                </a:lnTo>
                <a:lnTo>
                  <a:pt x="2124" y="2499"/>
                </a:lnTo>
                <a:lnTo>
                  <a:pt x="2126" y="2498"/>
                </a:lnTo>
                <a:lnTo>
                  <a:pt x="2129" y="2498"/>
                </a:lnTo>
                <a:lnTo>
                  <a:pt x="2121" y="2482"/>
                </a:lnTo>
                <a:lnTo>
                  <a:pt x="2114" y="2465"/>
                </a:lnTo>
                <a:lnTo>
                  <a:pt x="2111" y="2457"/>
                </a:lnTo>
                <a:lnTo>
                  <a:pt x="2109" y="2446"/>
                </a:lnTo>
                <a:lnTo>
                  <a:pt x="2109" y="2435"/>
                </a:lnTo>
                <a:lnTo>
                  <a:pt x="2109" y="2423"/>
                </a:lnTo>
                <a:lnTo>
                  <a:pt x="2107" y="2421"/>
                </a:lnTo>
                <a:lnTo>
                  <a:pt x="2105" y="2419"/>
                </a:lnTo>
                <a:lnTo>
                  <a:pt x="2102" y="2416"/>
                </a:lnTo>
                <a:lnTo>
                  <a:pt x="2097" y="2414"/>
                </a:lnTo>
                <a:lnTo>
                  <a:pt x="2095" y="2412"/>
                </a:lnTo>
                <a:lnTo>
                  <a:pt x="2095" y="2409"/>
                </a:lnTo>
                <a:lnTo>
                  <a:pt x="2092" y="2407"/>
                </a:lnTo>
                <a:lnTo>
                  <a:pt x="2088" y="2406"/>
                </a:lnTo>
                <a:lnTo>
                  <a:pt x="2085" y="2404"/>
                </a:lnTo>
                <a:lnTo>
                  <a:pt x="2082" y="2402"/>
                </a:lnTo>
                <a:lnTo>
                  <a:pt x="2073" y="2399"/>
                </a:lnTo>
                <a:lnTo>
                  <a:pt x="2066" y="2394"/>
                </a:lnTo>
                <a:lnTo>
                  <a:pt x="2058" y="2390"/>
                </a:lnTo>
                <a:lnTo>
                  <a:pt x="2052" y="2388"/>
                </a:lnTo>
                <a:lnTo>
                  <a:pt x="2047" y="2388"/>
                </a:lnTo>
                <a:lnTo>
                  <a:pt x="2046" y="2387"/>
                </a:lnTo>
                <a:lnTo>
                  <a:pt x="2044" y="2385"/>
                </a:lnTo>
                <a:lnTo>
                  <a:pt x="2041" y="2382"/>
                </a:lnTo>
                <a:lnTo>
                  <a:pt x="2035" y="2380"/>
                </a:lnTo>
                <a:lnTo>
                  <a:pt x="2034" y="2378"/>
                </a:lnTo>
                <a:lnTo>
                  <a:pt x="2034" y="2375"/>
                </a:lnTo>
                <a:lnTo>
                  <a:pt x="2030" y="2373"/>
                </a:lnTo>
                <a:lnTo>
                  <a:pt x="2027" y="2371"/>
                </a:lnTo>
                <a:lnTo>
                  <a:pt x="2023" y="2370"/>
                </a:lnTo>
                <a:lnTo>
                  <a:pt x="2020" y="2368"/>
                </a:lnTo>
                <a:lnTo>
                  <a:pt x="2020" y="2366"/>
                </a:lnTo>
                <a:lnTo>
                  <a:pt x="2018" y="2365"/>
                </a:lnTo>
                <a:lnTo>
                  <a:pt x="2015" y="2363"/>
                </a:lnTo>
                <a:lnTo>
                  <a:pt x="2010" y="2363"/>
                </a:lnTo>
                <a:lnTo>
                  <a:pt x="2006" y="2361"/>
                </a:lnTo>
                <a:lnTo>
                  <a:pt x="2006" y="2354"/>
                </a:lnTo>
                <a:lnTo>
                  <a:pt x="2001" y="2354"/>
                </a:lnTo>
                <a:lnTo>
                  <a:pt x="1996" y="2354"/>
                </a:lnTo>
                <a:lnTo>
                  <a:pt x="1991" y="2354"/>
                </a:lnTo>
                <a:lnTo>
                  <a:pt x="1986" y="2354"/>
                </a:lnTo>
                <a:lnTo>
                  <a:pt x="1982" y="2334"/>
                </a:lnTo>
                <a:lnTo>
                  <a:pt x="1977" y="2315"/>
                </a:lnTo>
                <a:lnTo>
                  <a:pt x="1972" y="2296"/>
                </a:lnTo>
                <a:lnTo>
                  <a:pt x="1965" y="2279"/>
                </a:lnTo>
                <a:lnTo>
                  <a:pt x="1969" y="2260"/>
                </a:lnTo>
                <a:lnTo>
                  <a:pt x="1970" y="2245"/>
                </a:lnTo>
                <a:lnTo>
                  <a:pt x="1969" y="2238"/>
                </a:lnTo>
                <a:lnTo>
                  <a:pt x="1967" y="2231"/>
                </a:lnTo>
                <a:lnTo>
                  <a:pt x="1964" y="2225"/>
                </a:lnTo>
                <a:lnTo>
                  <a:pt x="1959" y="2218"/>
                </a:lnTo>
                <a:lnTo>
                  <a:pt x="1959" y="2214"/>
                </a:lnTo>
                <a:lnTo>
                  <a:pt x="1959" y="2211"/>
                </a:lnTo>
                <a:lnTo>
                  <a:pt x="1959" y="2207"/>
                </a:lnTo>
                <a:lnTo>
                  <a:pt x="1959" y="2204"/>
                </a:lnTo>
                <a:lnTo>
                  <a:pt x="1965" y="2204"/>
                </a:lnTo>
                <a:lnTo>
                  <a:pt x="1964" y="2201"/>
                </a:lnTo>
                <a:lnTo>
                  <a:pt x="1962" y="2197"/>
                </a:lnTo>
                <a:lnTo>
                  <a:pt x="1959" y="2196"/>
                </a:lnTo>
                <a:lnTo>
                  <a:pt x="1959" y="2190"/>
                </a:lnTo>
                <a:lnTo>
                  <a:pt x="1950" y="2189"/>
                </a:lnTo>
                <a:lnTo>
                  <a:pt x="1942" y="2189"/>
                </a:lnTo>
                <a:lnTo>
                  <a:pt x="1930" y="2192"/>
                </a:lnTo>
                <a:lnTo>
                  <a:pt x="1918" y="2196"/>
                </a:lnTo>
                <a:lnTo>
                  <a:pt x="1911" y="2197"/>
                </a:lnTo>
                <a:lnTo>
                  <a:pt x="1904" y="2197"/>
                </a:lnTo>
                <a:lnTo>
                  <a:pt x="1899" y="2180"/>
                </a:lnTo>
                <a:lnTo>
                  <a:pt x="1892" y="2165"/>
                </a:lnTo>
                <a:lnTo>
                  <a:pt x="1887" y="2158"/>
                </a:lnTo>
                <a:lnTo>
                  <a:pt x="1882" y="2153"/>
                </a:lnTo>
                <a:lnTo>
                  <a:pt x="1877" y="2146"/>
                </a:lnTo>
                <a:lnTo>
                  <a:pt x="1870" y="2143"/>
                </a:lnTo>
                <a:lnTo>
                  <a:pt x="1870" y="2136"/>
                </a:lnTo>
                <a:lnTo>
                  <a:pt x="1870" y="2131"/>
                </a:lnTo>
                <a:lnTo>
                  <a:pt x="1866" y="2122"/>
                </a:lnTo>
                <a:lnTo>
                  <a:pt x="1863" y="2114"/>
                </a:lnTo>
                <a:lnTo>
                  <a:pt x="1861" y="2109"/>
                </a:lnTo>
                <a:lnTo>
                  <a:pt x="1863" y="2102"/>
                </a:lnTo>
                <a:lnTo>
                  <a:pt x="1865" y="2092"/>
                </a:lnTo>
                <a:lnTo>
                  <a:pt x="1868" y="2081"/>
                </a:lnTo>
                <a:lnTo>
                  <a:pt x="1873" y="2074"/>
                </a:lnTo>
                <a:lnTo>
                  <a:pt x="1880" y="2068"/>
                </a:lnTo>
                <a:lnTo>
                  <a:pt x="1885" y="2061"/>
                </a:lnTo>
                <a:lnTo>
                  <a:pt x="1892" y="2054"/>
                </a:lnTo>
                <a:lnTo>
                  <a:pt x="1895" y="2046"/>
                </a:lnTo>
                <a:lnTo>
                  <a:pt x="1897" y="2034"/>
                </a:lnTo>
                <a:lnTo>
                  <a:pt x="1892" y="2028"/>
                </a:lnTo>
                <a:lnTo>
                  <a:pt x="1887" y="2023"/>
                </a:lnTo>
                <a:lnTo>
                  <a:pt x="1878" y="2022"/>
                </a:lnTo>
                <a:lnTo>
                  <a:pt x="1870" y="2020"/>
                </a:lnTo>
                <a:lnTo>
                  <a:pt x="1851" y="2018"/>
                </a:lnTo>
                <a:lnTo>
                  <a:pt x="1843" y="2017"/>
                </a:lnTo>
                <a:lnTo>
                  <a:pt x="1836" y="2013"/>
                </a:lnTo>
                <a:lnTo>
                  <a:pt x="1836" y="1967"/>
                </a:lnTo>
                <a:lnTo>
                  <a:pt x="1837" y="1945"/>
                </a:lnTo>
                <a:lnTo>
                  <a:pt x="1839" y="1935"/>
                </a:lnTo>
                <a:lnTo>
                  <a:pt x="1843" y="1924"/>
                </a:lnTo>
                <a:lnTo>
                  <a:pt x="1836" y="1877"/>
                </a:lnTo>
                <a:lnTo>
                  <a:pt x="1834" y="1849"/>
                </a:lnTo>
                <a:lnTo>
                  <a:pt x="1836" y="1822"/>
                </a:lnTo>
                <a:lnTo>
                  <a:pt x="1836" y="1815"/>
                </a:lnTo>
                <a:lnTo>
                  <a:pt x="1837" y="1810"/>
                </a:lnTo>
                <a:lnTo>
                  <a:pt x="1841" y="1807"/>
                </a:lnTo>
                <a:lnTo>
                  <a:pt x="1844" y="1803"/>
                </a:lnTo>
                <a:lnTo>
                  <a:pt x="1851" y="1796"/>
                </a:lnTo>
                <a:lnTo>
                  <a:pt x="1855" y="1793"/>
                </a:lnTo>
                <a:lnTo>
                  <a:pt x="1856" y="1788"/>
                </a:lnTo>
                <a:lnTo>
                  <a:pt x="1853" y="1776"/>
                </a:lnTo>
                <a:lnTo>
                  <a:pt x="1849" y="1764"/>
                </a:lnTo>
                <a:lnTo>
                  <a:pt x="1841" y="1742"/>
                </a:lnTo>
                <a:lnTo>
                  <a:pt x="1829" y="1721"/>
                </a:lnTo>
                <a:lnTo>
                  <a:pt x="1826" y="1711"/>
                </a:lnTo>
                <a:lnTo>
                  <a:pt x="1822" y="1699"/>
                </a:lnTo>
                <a:lnTo>
                  <a:pt x="1820" y="1696"/>
                </a:lnTo>
                <a:lnTo>
                  <a:pt x="1819" y="1692"/>
                </a:lnTo>
                <a:lnTo>
                  <a:pt x="1814" y="1687"/>
                </a:lnTo>
                <a:lnTo>
                  <a:pt x="1810" y="1685"/>
                </a:lnTo>
                <a:lnTo>
                  <a:pt x="1809" y="1682"/>
                </a:lnTo>
                <a:lnTo>
                  <a:pt x="1807" y="1679"/>
                </a:lnTo>
                <a:lnTo>
                  <a:pt x="1809" y="1672"/>
                </a:lnTo>
                <a:lnTo>
                  <a:pt x="1803" y="1672"/>
                </a:lnTo>
                <a:lnTo>
                  <a:pt x="1800" y="1670"/>
                </a:lnTo>
                <a:lnTo>
                  <a:pt x="1798" y="1667"/>
                </a:lnTo>
                <a:lnTo>
                  <a:pt x="1797" y="1663"/>
                </a:lnTo>
                <a:lnTo>
                  <a:pt x="1795" y="1655"/>
                </a:lnTo>
                <a:lnTo>
                  <a:pt x="1791" y="1653"/>
                </a:lnTo>
                <a:lnTo>
                  <a:pt x="1788" y="1651"/>
                </a:lnTo>
                <a:lnTo>
                  <a:pt x="1780" y="1634"/>
                </a:lnTo>
                <a:lnTo>
                  <a:pt x="1780" y="1633"/>
                </a:lnTo>
                <a:lnTo>
                  <a:pt x="1778" y="1633"/>
                </a:lnTo>
                <a:lnTo>
                  <a:pt x="1781" y="1624"/>
                </a:lnTo>
                <a:lnTo>
                  <a:pt x="1781" y="1616"/>
                </a:lnTo>
                <a:lnTo>
                  <a:pt x="1780" y="1607"/>
                </a:lnTo>
                <a:lnTo>
                  <a:pt x="1773" y="1600"/>
                </a:lnTo>
                <a:lnTo>
                  <a:pt x="1771" y="1597"/>
                </a:lnTo>
                <a:lnTo>
                  <a:pt x="1756" y="1587"/>
                </a:lnTo>
                <a:lnTo>
                  <a:pt x="1754" y="1583"/>
                </a:lnTo>
                <a:lnTo>
                  <a:pt x="1752" y="1578"/>
                </a:lnTo>
                <a:lnTo>
                  <a:pt x="1751" y="1576"/>
                </a:lnTo>
                <a:lnTo>
                  <a:pt x="1747" y="1570"/>
                </a:lnTo>
                <a:lnTo>
                  <a:pt x="1745" y="1568"/>
                </a:lnTo>
                <a:lnTo>
                  <a:pt x="1744" y="1568"/>
                </a:lnTo>
                <a:lnTo>
                  <a:pt x="1740" y="1566"/>
                </a:lnTo>
                <a:lnTo>
                  <a:pt x="1740" y="1563"/>
                </a:lnTo>
                <a:lnTo>
                  <a:pt x="1739" y="1559"/>
                </a:lnTo>
                <a:lnTo>
                  <a:pt x="1735" y="1554"/>
                </a:lnTo>
                <a:lnTo>
                  <a:pt x="1733" y="1549"/>
                </a:lnTo>
                <a:lnTo>
                  <a:pt x="1733" y="1542"/>
                </a:lnTo>
                <a:lnTo>
                  <a:pt x="1727" y="1539"/>
                </a:lnTo>
                <a:lnTo>
                  <a:pt x="1722" y="1534"/>
                </a:lnTo>
                <a:lnTo>
                  <a:pt x="1718" y="1527"/>
                </a:lnTo>
                <a:lnTo>
                  <a:pt x="1716" y="1518"/>
                </a:lnTo>
                <a:lnTo>
                  <a:pt x="1713" y="1512"/>
                </a:lnTo>
                <a:lnTo>
                  <a:pt x="1711" y="1503"/>
                </a:lnTo>
                <a:lnTo>
                  <a:pt x="1706" y="1498"/>
                </a:lnTo>
                <a:lnTo>
                  <a:pt x="1699" y="1495"/>
                </a:lnTo>
                <a:lnTo>
                  <a:pt x="1699" y="1488"/>
                </a:lnTo>
                <a:lnTo>
                  <a:pt x="1698" y="1483"/>
                </a:lnTo>
                <a:lnTo>
                  <a:pt x="1693" y="1474"/>
                </a:lnTo>
                <a:lnTo>
                  <a:pt x="1686" y="1474"/>
                </a:lnTo>
                <a:lnTo>
                  <a:pt x="1679" y="1474"/>
                </a:lnTo>
                <a:lnTo>
                  <a:pt x="1674" y="1472"/>
                </a:lnTo>
                <a:lnTo>
                  <a:pt x="1670" y="1469"/>
                </a:lnTo>
                <a:lnTo>
                  <a:pt x="1667" y="1466"/>
                </a:lnTo>
                <a:lnTo>
                  <a:pt x="1665" y="1460"/>
                </a:lnTo>
                <a:lnTo>
                  <a:pt x="1664" y="1454"/>
                </a:lnTo>
                <a:lnTo>
                  <a:pt x="1660" y="1445"/>
                </a:lnTo>
                <a:lnTo>
                  <a:pt x="1653" y="1437"/>
                </a:lnTo>
                <a:lnTo>
                  <a:pt x="1650" y="1435"/>
                </a:lnTo>
                <a:lnTo>
                  <a:pt x="1645" y="1433"/>
                </a:lnTo>
                <a:lnTo>
                  <a:pt x="1636" y="1421"/>
                </a:lnTo>
                <a:lnTo>
                  <a:pt x="1626" y="1411"/>
                </a:lnTo>
                <a:lnTo>
                  <a:pt x="1616" y="1401"/>
                </a:lnTo>
                <a:lnTo>
                  <a:pt x="1604" y="1392"/>
                </a:lnTo>
                <a:lnTo>
                  <a:pt x="1600" y="1394"/>
                </a:lnTo>
                <a:lnTo>
                  <a:pt x="1599" y="1396"/>
                </a:lnTo>
                <a:lnTo>
                  <a:pt x="1595" y="1402"/>
                </a:lnTo>
                <a:lnTo>
                  <a:pt x="1595" y="1409"/>
                </a:lnTo>
                <a:lnTo>
                  <a:pt x="1597" y="1419"/>
                </a:lnTo>
                <a:lnTo>
                  <a:pt x="1597" y="1430"/>
                </a:lnTo>
                <a:lnTo>
                  <a:pt x="1597" y="1438"/>
                </a:lnTo>
                <a:lnTo>
                  <a:pt x="1595" y="1443"/>
                </a:lnTo>
                <a:lnTo>
                  <a:pt x="1594" y="1445"/>
                </a:lnTo>
                <a:lnTo>
                  <a:pt x="1590" y="1447"/>
                </a:lnTo>
                <a:lnTo>
                  <a:pt x="1582" y="1447"/>
                </a:lnTo>
                <a:lnTo>
                  <a:pt x="1575" y="1445"/>
                </a:lnTo>
                <a:lnTo>
                  <a:pt x="1570" y="1442"/>
                </a:lnTo>
                <a:lnTo>
                  <a:pt x="1570" y="1433"/>
                </a:lnTo>
                <a:lnTo>
                  <a:pt x="1570" y="1428"/>
                </a:lnTo>
                <a:lnTo>
                  <a:pt x="1568" y="1425"/>
                </a:lnTo>
                <a:lnTo>
                  <a:pt x="1566" y="1421"/>
                </a:lnTo>
                <a:lnTo>
                  <a:pt x="1563" y="1419"/>
                </a:lnTo>
                <a:lnTo>
                  <a:pt x="1560" y="1419"/>
                </a:lnTo>
                <a:lnTo>
                  <a:pt x="1558" y="1418"/>
                </a:lnTo>
                <a:lnTo>
                  <a:pt x="1556" y="1413"/>
                </a:lnTo>
                <a:lnTo>
                  <a:pt x="1556" y="1344"/>
                </a:lnTo>
                <a:lnTo>
                  <a:pt x="1556" y="1339"/>
                </a:lnTo>
                <a:lnTo>
                  <a:pt x="1554" y="1336"/>
                </a:lnTo>
                <a:lnTo>
                  <a:pt x="1553" y="1333"/>
                </a:lnTo>
                <a:lnTo>
                  <a:pt x="1549" y="1331"/>
                </a:lnTo>
                <a:lnTo>
                  <a:pt x="1546" y="1331"/>
                </a:lnTo>
                <a:lnTo>
                  <a:pt x="1544" y="1329"/>
                </a:lnTo>
                <a:lnTo>
                  <a:pt x="1542" y="1324"/>
                </a:lnTo>
                <a:lnTo>
                  <a:pt x="1542" y="1290"/>
                </a:lnTo>
                <a:lnTo>
                  <a:pt x="1551" y="1285"/>
                </a:lnTo>
                <a:lnTo>
                  <a:pt x="1554" y="1281"/>
                </a:lnTo>
                <a:lnTo>
                  <a:pt x="1556" y="1276"/>
                </a:lnTo>
                <a:lnTo>
                  <a:pt x="1556" y="1269"/>
                </a:lnTo>
                <a:lnTo>
                  <a:pt x="1558" y="1266"/>
                </a:lnTo>
                <a:lnTo>
                  <a:pt x="1561" y="1261"/>
                </a:lnTo>
                <a:lnTo>
                  <a:pt x="1563" y="1256"/>
                </a:lnTo>
                <a:lnTo>
                  <a:pt x="1570" y="1220"/>
                </a:lnTo>
                <a:lnTo>
                  <a:pt x="1578" y="1182"/>
                </a:lnTo>
                <a:lnTo>
                  <a:pt x="1597" y="1112"/>
                </a:lnTo>
                <a:lnTo>
                  <a:pt x="1614" y="1042"/>
                </a:lnTo>
                <a:lnTo>
                  <a:pt x="1623" y="1007"/>
                </a:lnTo>
                <a:lnTo>
                  <a:pt x="1631" y="969"/>
                </a:lnTo>
                <a:lnTo>
                  <a:pt x="1629" y="967"/>
                </a:lnTo>
                <a:lnTo>
                  <a:pt x="1628" y="966"/>
                </a:lnTo>
                <a:lnTo>
                  <a:pt x="1624" y="962"/>
                </a:lnTo>
                <a:lnTo>
                  <a:pt x="1619" y="961"/>
                </a:lnTo>
                <a:lnTo>
                  <a:pt x="1618" y="959"/>
                </a:lnTo>
                <a:lnTo>
                  <a:pt x="1618" y="955"/>
                </a:lnTo>
                <a:lnTo>
                  <a:pt x="1616" y="952"/>
                </a:lnTo>
                <a:lnTo>
                  <a:pt x="1614" y="949"/>
                </a:lnTo>
                <a:lnTo>
                  <a:pt x="1611" y="947"/>
                </a:lnTo>
                <a:lnTo>
                  <a:pt x="1611" y="942"/>
                </a:lnTo>
                <a:lnTo>
                  <a:pt x="1606" y="940"/>
                </a:lnTo>
                <a:lnTo>
                  <a:pt x="1602" y="938"/>
                </a:lnTo>
                <a:lnTo>
                  <a:pt x="1597" y="932"/>
                </a:lnTo>
                <a:lnTo>
                  <a:pt x="1592" y="925"/>
                </a:lnTo>
                <a:lnTo>
                  <a:pt x="1589" y="923"/>
                </a:lnTo>
                <a:lnTo>
                  <a:pt x="1583" y="921"/>
                </a:lnTo>
                <a:lnTo>
                  <a:pt x="1577" y="918"/>
                </a:lnTo>
                <a:lnTo>
                  <a:pt x="1570" y="913"/>
                </a:lnTo>
                <a:lnTo>
                  <a:pt x="1560" y="901"/>
                </a:lnTo>
                <a:lnTo>
                  <a:pt x="1549" y="889"/>
                </a:lnTo>
                <a:lnTo>
                  <a:pt x="1542" y="884"/>
                </a:lnTo>
                <a:lnTo>
                  <a:pt x="1536" y="880"/>
                </a:lnTo>
                <a:lnTo>
                  <a:pt x="1536" y="874"/>
                </a:lnTo>
                <a:lnTo>
                  <a:pt x="1532" y="870"/>
                </a:lnTo>
                <a:lnTo>
                  <a:pt x="1530" y="865"/>
                </a:lnTo>
                <a:lnTo>
                  <a:pt x="1529" y="860"/>
                </a:lnTo>
                <a:lnTo>
                  <a:pt x="1529" y="855"/>
                </a:lnTo>
                <a:lnTo>
                  <a:pt x="1527" y="851"/>
                </a:lnTo>
                <a:lnTo>
                  <a:pt x="1525" y="848"/>
                </a:lnTo>
                <a:lnTo>
                  <a:pt x="1522" y="846"/>
                </a:lnTo>
                <a:lnTo>
                  <a:pt x="1515" y="833"/>
                </a:lnTo>
                <a:lnTo>
                  <a:pt x="1508" y="819"/>
                </a:lnTo>
                <a:lnTo>
                  <a:pt x="1495" y="817"/>
                </a:lnTo>
                <a:lnTo>
                  <a:pt x="1491" y="817"/>
                </a:lnTo>
                <a:lnTo>
                  <a:pt x="1483" y="816"/>
                </a:lnTo>
                <a:lnTo>
                  <a:pt x="1481" y="816"/>
                </a:lnTo>
                <a:lnTo>
                  <a:pt x="1478" y="814"/>
                </a:lnTo>
                <a:lnTo>
                  <a:pt x="1467" y="811"/>
                </a:lnTo>
                <a:lnTo>
                  <a:pt x="1459" y="805"/>
                </a:lnTo>
                <a:lnTo>
                  <a:pt x="1455" y="804"/>
                </a:lnTo>
                <a:lnTo>
                  <a:pt x="1454" y="800"/>
                </a:lnTo>
                <a:lnTo>
                  <a:pt x="1448" y="797"/>
                </a:lnTo>
                <a:lnTo>
                  <a:pt x="1445" y="797"/>
                </a:lnTo>
                <a:lnTo>
                  <a:pt x="1442" y="795"/>
                </a:lnTo>
                <a:lnTo>
                  <a:pt x="1423" y="797"/>
                </a:lnTo>
                <a:lnTo>
                  <a:pt x="1420" y="797"/>
                </a:lnTo>
                <a:lnTo>
                  <a:pt x="1416" y="795"/>
                </a:lnTo>
                <a:lnTo>
                  <a:pt x="1406" y="792"/>
                </a:lnTo>
                <a:lnTo>
                  <a:pt x="1392" y="788"/>
                </a:lnTo>
                <a:lnTo>
                  <a:pt x="1389" y="787"/>
                </a:lnTo>
                <a:lnTo>
                  <a:pt x="1380" y="785"/>
                </a:lnTo>
                <a:lnTo>
                  <a:pt x="1372" y="785"/>
                </a:lnTo>
                <a:lnTo>
                  <a:pt x="1368" y="780"/>
                </a:lnTo>
                <a:lnTo>
                  <a:pt x="1367" y="773"/>
                </a:lnTo>
                <a:lnTo>
                  <a:pt x="1363" y="768"/>
                </a:lnTo>
                <a:lnTo>
                  <a:pt x="1362" y="766"/>
                </a:lnTo>
                <a:lnTo>
                  <a:pt x="1358" y="764"/>
                </a:lnTo>
                <a:lnTo>
                  <a:pt x="1353" y="756"/>
                </a:lnTo>
                <a:lnTo>
                  <a:pt x="1351" y="751"/>
                </a:lnTo>
                <a:lnTo>
                  <a:pt x="1351" y="744"/>
                </a:lnTo>
                <a:lnTo>
                  <a:pt x="1348" y="740"/>
                </a:lnTo>
                <a:lnTo>
                  <a:pt x="1344" y="737"/>
                </a:lnTo>
                <a:lnTo>
                  <a:pt x="1339" y="729"/>
                </a:lnTo>
                <a:lnTo>
                  <a:pt x="1336" y="718"/>
                </a:lnTo>
                <a:lnTo>
                  <a:pt x="1331" y="710"/>
                </a:lnTo>
                <a:lnTo>
                  <a:pt x="1327" y="706"/>
                </a:lnTo>
                <a:lnTo>
                  <a:pt x="1324" y="703"/>
                </a:lnTo>
                <a:lnTo>
                  <a:pt x="1319" y="694"/>
                </a:lnTo>
                <a:lnTo>
                  <a:pt x="1315" y="684"/>
                </a:lnTo>
                <a:lnTo>
                  <a:pt x="1310" y="676"/>
                </a:lnTo>
                <a:lnTo>
                  <a:pt x="1305" y="667"/>
                </a:lnTo>
                <a:lnTo>
                  <a:pt x="1298" y="660"/>
                </a:lnTo>
                <a:lnTo>
                  <a:pt x="1293" y="652"/>
                </a:lnTo>
                <a:lnTo>
                  <a:pt x="1290" y="641"/>
                </a:lnTo>
                <a:lnTo>
                  <a:pt x="1295" y="623"/>
                </a:lnTo>
                <a:lnTo>
                  <a:pt x="1298" y="602"/>
                </a:lnTo>
                <a:lnTo>
                  <a:pt x="1304" y="584"/>
                </a:lnTo>
                <a:lnTo>
                  <a:pt x="1307" y="575"/>
                </a:lnTo>
                <a:lnTo>
                  <a:pt x="1310" y="566"/>
                </a:lnTo>
                <a:lnTo>
                  <a:pt x="1310" y="498"/>
                </a:lnTo>
                <a:lnTo>
                  <a:pt x="1305" y="490"/>
                </a:lnTo>
                <a:lnTo>
                  <a:pt x="1302" y="486"/>
                </a:lnTo>
                <a:lnTo>
                  <a:pt x="1297" y="485"/>
                </a:lnTo>
                <a:lnTo>
                  <a:pt x="1290" y="485"/>
                </a:lnTo>
                <a:lnTo>
                  <a:pt x="1283" y="485"/>
                </a:lnTo>
                <a:lnTo>
                  <a:pt x="1278" y="483"/>
                </a:lnTo>
                <a:lnTo>
                  <a:pt x="1276" y="478"/>
                </a:lnTo>
                <a:lnTo>
                  <a:pt x="1269" y="478"/>
                </a:lnTo>
                <a:lnTo>
                  <a:pt x="1264" y="476"/>
                </a:lnTo>
                <a:lnTo>
                  <a:pt x="1261" y="473"/>
                </a:lnTo>
                <a:lnTo>
                  <a:pt x="1256" y="471"/>
                </a:lnTo>
                <a:lnTo>
                  <a:pt x="1256" y="466"/>
                </a:lnTo>
                <a:lnTo>
                  <a:pt x="1254" y="462"/>
                </a:lnTo>
                <a:lnTo>
                  <a:pt x="1252" y="459"/>
                </a:lnTo>
                <a:lnTo>
                  <a:pt x="1249" y="457"/>
                </a:lnTo>
                <a:lnTo>
                  <a:pt x="1249" y="451"/>
                </a:lnTo>
                <a:lnTo>
                  <a:pt x="1252" y="444"/>
                </a:lnTo>
                <a:lnTo>
                  <a:pt x="1258" y="440"/>
                </a:lnTo>
                <a:lnTo>
                  <a:pt x="1263" y="437"/>
                </a:lnTo>
                <a:lnTo>
                  <a:pt x="1268" y="433"/>
                </a:lnTo>
                <a:lnTo>
                  <a:pt x="1273" y="430"/>
                </a:lnTo>
                <a:lnTo>
                  <a:pt x="1276" y="425"/>
                </a:lnTo>
                <a:lnTo>
                  <a:pt x="1283" y="423"/>
                </a:lnTo>
                <a:lnTo>
                  <a:pt x="1285" y="418"/>
                </a:lnTo>
                <a:lnTo>
                  <a:pt x="1288" y="413"/>
                </a:lnTo>
                <a:lnTo>
                  <a:pt x="1297" y="406"/>
                </a:lnTo>
                <a:lnTo>
                  <a:pt x="1305" y="399"/>
                </a:lnTo>
                <a:lnTo>
                  <a:pt x="1309" y="394"/>
                </a:lnTo>
                <a:lnTo>
                  <a:pt x="1310" y="389"/>
                </a:lnTo>
                <a:lnTo>
                  <a:pt x="1305" y="389"/>
                </a:lnTo>
                <a:lnTo>
                  <a:pt x="1302" y="387"/>
                </a:lnTo>
                <a:lnTo>
                  <a:pt x="1300" y="384"/>
                </a:lnTo>
                <a:lnTo>
                  <a:pt x="1298" y="381"/>
                </a:lnTo>
                <a:lnTo>
                  <a:pt x="1297" y="372"/>
                </a:lnTo>
                <a:lnTo>
                  <a:pt x="1293" y="370"/>
                </a:lnTo>
                <a:lnTo>
                  <a:pt x="1290" y="369"/>
                </a:lnTo>
                <a:lnTo>
                  <a:pt x="1290" y="273"/>
                </a:lnTo>
                <a:lnTo>
                  <a:pt x="1292" y="273"/>
                </a:lnTo>
                <a:lnTo>
                  <a:pt x="1293" y="271"/>
                </a:lnTo>
                <a:lnTo>
                  <a:pt x="1295" y="266"/>
                </a:lnTo>
                <a:lnTo>
                  <a:pt x="1297" y="253"/>
                </a:lnTo>
                <a:lnTo>
                  <a:pt x="1302" y="248"/>
                </a:lnTo>
                <a:lnTo>
                  <a:pt x="1307" y="242"/>
                </a:lnTo>
                <a:lnTo>
                  <a:pt x="1309" y="234"/>
                </a:lnTo>
                <a:lnTo>
                  <a:pt x="1310" y="225"/>
                </a:lnTo>
                <a:lnTo>
                  <a:pt x="1314" y="224"/>
                </a:lnTo>
                <a:lnTo>
                  <a:pt x="1315" y="220"/>
                </a:lnTo>
                <a:lnTo>
                  <a:pt x="1317" y="212"/>
                </a:lnTo>
                <a:lnTo>
                  <a:pt x="1321" y="212"/>
                </a:lnTo>
                <a:lnTo>
                  <a:pt x="1322" y="210"/>
                </a:lnTo>
                <a:lnTo>
                  <a:pt x="1324" y="205"/>
                </a:lnTo>
                <a:lnTo>
                  <a:pt x="1321" y="191"/>
                </a:lnTo>
                <a:lnTo>
                  <a:pt x="1317" y="178"/>
                </a:lnTo>
                <a:lnTo>
                  <a:pt x="1314" y="172"/>
                </a:lnTo>
                <a:lnTo>
                  <a:pt x="1310" y="167"/>
                </a:lnTo>
                <a:lnTo>
                  <a:pt x="1305" y="164"/>
                </a:lnTo>
                <a:lnTo>
                  <a:pt x="1297" y="164"/>
                </a:lnTo>
                <a:lnTo>
                  <a:pt x="1298" y="155"/>
                </a:lnTo>
                <a:lnTo>
                  <a:pt x="1298" y="147"/>
                </a:lnTo>
                <a:lnTo>
                  <a:pt x="1295" y="142"/>
                </a:lnTo>
                <a:lnTo>
                  <a:pt x="1292" y="137"/>
                </a:lnTo>
                <a:lnTo>
                  <a:pt x="1287" y="128"/>
                </a:lnTo>
                <a:lnTo>
                  <a:pt x="1283" y="123"/>
                </a:lnTo>
                <a:lnTo>
                  <a:pt x="1283" y="116"/>
                </a:lnTo>
                <a:lnTo>
                  <a:pt x="1254" y="108"/>
                </a:lnTo>
                <a:lnTo>
                  <a:pt x="1223" y="101"/>
                </a:lnTo>
                <a:lnTo>
                  <a:pt x="1208" y="97"/>
                </a:lnTo>
                <a:lnTo>
                  <a:pt x="1191" y="96"/>
                </a:lnTo>
                <a:lnTo>
                  <a:pt x="1172" y="96"/>
                </a:lnTo>
                <a:lnTo>
                  <a:pt x="1154" y="96"/>
                </a:lnTo>
                <a:lnTo>
                  <a:pt x="1150" y="90"/>
                </a:lnTo>
                <a:lnTo>
                  <a:pt x="1150" y="85"/>
                </a:lnTo>
                <a:lnTo>
                  <a:pt x="1154" y="75"/>
                </a:lnTo>
                <a:lnTo>
                  <a:pt x="1145" y="70"/>
                </a:lnTo>
                <a:lnTo>
                  <a:pt x="1142" y="67"/>
                </a:lnTo>
                <a:lnTo>
                  <a:pt x="1140" y="62"/>
                </a:lnTo>
                <a:lnTo>
                  <a:pt x="1136" y="56"/>
                </a:lnTo>
                <a:lnTo>
                  <a:pt x="1133" y="51"/>
                </a:lnTo>
                <a:lnTo>
                  <a:pt x="1123" y="44"/>
                </a:lnTo>
                <a:lnTo>
                  <a:pt x="1116" y="43"/>
                </a:lnTo>
                <a:lnTo>
                  <a:pt x="1111" y="39"/>
                </a:lnTo>
                <a:lnTo>
                  <a:pt x="1107" y="34"/>
                </a:lnTo>
                <a:lnTo>
                  <a:pt x="1106" y="27"/>
                </a:lnTo>
                <a:lnTo>
                  <a:pt x="1097" y="27"/>
                </a:lnTo>
                <a:lnTo>
                  <a:pt x="1092" y="24"/>
                </a:lnTo>
                <a:lnTo>
                  <a:pt x="1089" y="19"/>
                </a:lnTo>
                <a:lnTo>
                  <a:pt x="1085" y="14"/>
                </a:lnTo>
                <a:lnTo>
                  <a:pt x="1080" y="14"/>
                </a:lnTo>
                <a:lnTo>
                  <a:pt x="1077" y="12"/>
                </a:lnTo>
                <a:lnTo>
                  <a:pt x="1073" y="10"/>
                </a:lnTo>
                <a:lnTo>
                  <a:pt x="1072" y="7"/>
                </a:lnTo>
                <a:lnTo>
                  <a:pt x="1072" y="4"/>
                </a:lnTo>
                <a:lnTo>
                  <a:pt x="1070" y="2"/>
                </a:lnTo>
                <a:lnTo>
                  <a:pt x="1065" y="0"/>
                </a:lnTo>
                <a:lnTo>
                  <a:pt x="1051" y="2"/>
                </a:lnTo>
                <a:lnTo>
                  <a:pt x="1039" y="5"/>
                </a:lnTo>
                <a:lnTo>
                  <a:pt x="1029" y="12"/>
                </a:lnTo>
                <a:lnTo>
                  <a:pt x="1024" y="21"/>
                </a:lnTo>
                <a:lnTo>
                  <a:pt x="1019" y="22"/>
                </a:lnTo>
                <a:lnTo>
                  <a:pt x="1015" y="26"/>
                </a:lnTo>
                <a:lnTo>
                  <a:pt x="1008" y="33"/>
                </a:lnTo>
                <a:lnTo>
                  <a:pt x="1005" y="36"/>
                </a:lnTo>
                <a:lnTo>
                  <a:pt x="1002" y="39"/>
                </a:lnTo>
                <a:lnTo>
                  <a:pt x="997" y="41"/>
                </a:lnTo>
                <a:lnTo>
                  <a:pt x="990" y="41"/>
                </a:lnTo>
                <a:lnTo>
                  <a:pt x="986" y="51"/>
                </a:lnTo>
                <a:lnTo>
                  <a:pt x="979" y="60"/>
                </a:lnTo>
                <a:lnTo>
                  <a:pt x="974" y="67"/>
                </a:lnTo>
                <a:lnTo>
                  <a:pt x="969" y="75"/>
                </a:lnTo>
                <a:lnTo>
                  <a:pt x="964" y="75"/>
                </a:lnTo>
                <a:lnTo>
                  <a:pt x="961" y="77"/>
                </a:lnTo>
                <a:lnTo>
                  <a:pt x="957" y="79"/>
                </a:lnTo>
                <a:lnTo>
                  <a:pt x="956" y="82"/>
                </a:lnTo>
                <a:lnTo>
                  <a:pt x="950" y="82"/>
                </a:lnTo>
                <a:lnTo>
                  <a:pt x="945" y="82"/>
                </a:lnTo>
                <a:lnTo>
                  <a:pt x="933" y="82"/>
                </a:lnTo>
                <a:lnTo>
                  <a:pt x="928" y="84"/>
                </a:lnTo>
                <a:lnTo>
                  <a:pt x="925" y="82"/>
                </a:lnTo>
                <a:lnTo>
                  <a:pt x="921" y="80"/>
                </a:lnTo>
                <a:lnTo>
                  <a:pt x="921" y="75"/>
                </a:lnTo>
                <a:lnTo>
                  <a:pt x="911" y="80"/>
                </a:lnTo>
                <a:lnTo>
                  <a:pt x="904" y="85"/>
                </a:lnTo>
                <a:lnTo>
                  <a:pt x="894" y="89"/>
                </a:lnTo>
                <a:lnTo>
                  <a:pt x="887" y="89"/>
                </a:lnTo>
                <a:lnTo>
                  <a:pt x="880" y="89"/>
                </a:lnTo>
                <a:lnTo>
                  <a:pt x="877" y="90"/>
                </a:lnTo>
                <a:lnTo>
                  <a:pt x="875" y="90"/>
                </a:lnTo>
                <a:lnTo>
                  <a:pt x="874" y="92"/>
                </a:lnTo>
                <a:lnTo>
                  <a:pt x="872" y="94"/>
                </a:lnTo>
                <a:lnTo>
                  <a:pt x="870" y="96"/>
                </a:lnTo>
                <a:lnTo>
                  <a:pt x="869" y="97"/>
                </a:lnTo>
                <a:lnTo>
                  <a:pt x="867" y="99"/>
                </a:lnTo>
                <a:lnTo>
                  <a:pt x="867" y="101"/>
                </a:lnTo>
                <a:lnTo>
                  <a:pt x="865" y="102"/>
                </a:lnTo>
                <a:lnTo>
                  <a:pt x="865" y="106"/>
                </a:lnTo>
                <a:lnTo>
                  <a:pt x="863" y="106"/>
                </a:lnTo>
                <a:lnTo>
                  <a:pt x="863" y="109"/>
                </a:lnTo>
                <a:lnTo>
                  <a:pt x="863" y="111"/>
                </a:lnTo>
                <a:lnTo>
                  <a:pt x="862" y="114"/>
                </a:lnTo>
                <a:lnTo>
                  <a:pt x="860" y="118"/>
                </a:lnTo>
                <a:lnTo>
                  <a:pt x="860" y="119"/>
                </a:lnTo>
                <a:lnTo>
                  <a:pt x="860" y="123"/>
                </a:lnTo>
                <a:lnTo>
                  <a:pt x="858" y="125"/>
                </a:lnTo>
                <a:lnTo>
                  <a:pt x="858" y="126"/>
                </a:lnTo>
                <a:lnTo>
                  <a:pt x="858" y="128"/>
                </a:lnTo>
                <a:lnTo>
                  <a:pt x="857" y="130"/>
                </a:lnTo>
                <a:lnTo>
                  <a:pt x="857" y="131"/>
                </a:lnTo>
                <a:lnTo>
                  <a:pt x="855" y="135"/>
                </a:lnTo>
                <a:lnTo>
                  <a:pt x="853" y="138"/>
                </a:lnTo>
                <a:lnTo>
                  <a:pt x="851" y="138"/>
                </a:lnTo>
                <a:lnTo>
                  <a:pt x="850" y="140"/>
                </a:lnTo>
                <a:lnTo>
                  <a:pt x="850" y="142"/>
                </a:lnTo>
                <a:lnTo>
                  <a:pt x="846" y="145"/>
                </a:lnTo>
                <a:lnTo>
                  <a:pt x="845" y="147"/>
                </a:lnTo>
                <a:lnTo>
                  <a:pt x="843" y="150"/>
                </a:lnTo>
                <a:lnTo>
                  <a:pt x="833" y="166"/>
                </a:lnTo>
                <a:lnTo>
                  <a:pt x="829" y="172"/>
                </a:lnTo>
                <a:lnTo>
                  <a:pt x="831" y="181"/>
                </a:lnTo>
                <a:lnTo>
                  <a:pt x="829" y="183"/>
                </a:lnTo>
                <a:lnTo>
                  <a:pt x="829" y="184"/>
                </a:lnTo>
                <a:lnTo>
                  <a:pt x="829" y="186"/>
                </a:lnTo>
                <a:lnTo>
                  <a:pt x="828" y="189"/>
                </a:lnTo>
                <a:lnTo>
                  <a:pt x="828" y="191"/>
                </a:lnTo>
                <a:lnTo>
                  <a:pt x="826" y="193"/>
                </a:lnTo>
                <a:lnTo>
                  <a:pt x="826" y="195"/>
                </a:lnTo>
                <a:lnTo>
                  <a:pt x="822" y="196"/>
                </a:lnTo>
                <a:lnTo>
                  <a:pt x="819" y="198"/>
                </a:lnTo>
                <a:lnTo>
                  <a:pt x="819" y="208"/>
                </a:lnTo>
                <a:lnTo>
                  <a:pt x="819" y="219"/>
                </a:lnTo>
                <a:lnTo>
                  <a:pt x="816" y="225"/>
                </a:lnTo>
                <a:lnTo>
                  <a:pt x="812" y="232"/>
                </a:lnTo>
                <a:lnTo>
                  <a:pt x="812" y="260"/>
                </a:lnTo>
                <a:lnTo>
                  <a:pt x="812" y="285"/>
                </a:lnTo>
                <a:lnTo>
                  <a:pt x="811" y="311"/>
                </a:lnTo>
                <a:lnTo>
                  <a:pt x="809" y="323"/>
                </a:lnTo>
                <a:lnTo>
                  <a:pt x="805" y="335"/>
                </a:lnTo>
                <a:lnTo>
                  <a:pt x="805" y="341"/>
                </a:lnTo>
                <a:lnTo>
                  <a:pt x="807" y="347"/>
                </a:lnTo>
                <a:lnTo>
                  <a:pt x="811" y="350"/>
                </a:lnTo>
                <a:lnTo>
                  <a:pt x="812" y="355"/>
                </a:lnTo>
                <a:lnTo>
                  <a:pt x="814" y="372"/>
                </a:lnTo>
                <a:lnTo>
                  <a:pt x="812" y="391"/>
                </a:lnTo>
                <a:lnTo>
                  <a:pt x="812" y="411"/>
                </a:lnTo>
                <a:lnTo>
                  <a:pt x="812" y="430"/>
                </a:lnTo>
                <a:lnTo>
                  <a:pt x="814" y="442"/>
                </a:lnTo>
                <a:lnTo>
                  <a:pt x="817" y="454"/>
                </a:lnTo>
                <a:lnTo>
                  <a:pt x="821" y="466"/>
                </a:lnTo>
                <a:lnTo>
                  <a:pt x="821" y="473"/>
                </a:lnTo>
                <a:lnTo>
                  <a:pt x="819" y="478"/>
                </a:lnTo>
                <a:lnTo>
                  <a:pt x="824" y="490"/>
                </a:lnTo>
                <a:lnTo>
                  <a:pt x="831" y="500"/>
                </a:lnTo>
                <a:lnTo>
                  <a:pt x="833" y="515"/>
                </a:lnTo>
                <a:lnTo>
                  <a:pt x="833" y="524"/>
                </a:lnTo>
                <a:lnTo>
                  <a:pt x="833" y="532"/>
                </a:lnTo>
                <a:lnTo>
                  <a:pt x="833" y="537"/>
                </a:lnTo>
                <a:lnTo>
                  <a:pt x="833" y="543"/>
                </a:lnTo>
                <a:lnTo>
                  <a:pt x="829" y="544"/>
                </a:lnTo>
                <a:lnTo>
                  <a:pt x="826" y="546"/>
                </a:lnTo>
                <a:lnTo>
                  <a:pt x="819" y="549"/>
                </a:lnTo>
                <a:lnTo>
                  <a:pt x="816" y="551"/>
                </a:lnTo>
                <a:lnTo>
                  <a:pt x="812" y="553"/>
                </a:lnTo>
                <a:lnTo>
                  <a:pt x="809" y="566"/>
                </a:lnTo>
                <a:lnTo>
                  <a:pt x="804" y="578"/>
                </a:lnTo>
                <a:lnTo>
                  <a:pt x="795" y="587"/>
                </a:lnTo>
                <a:lnTo>
                  <a:pt x="785" y="594"/>
                </a:lnTo>
                <a:lnTo>
                  <a:pt x="785" y="601"/>
                </a:lnTo>
                <a:lnTo>
                  <a:pt x="783" y="607"/>
                </a:lnTo>
                <a:lnTo>
                  <a:pt x="776" y="616"/>
                </a:lnTo>
                <a:lnTo>
                  <a:pt x="770" y="624"/>
                </a:lnTo>
                <a:lnTo>
                  <a:pt x="765" y="635"/>
                </a:lnTo>
                <a:lnTo>
                  <a:pt x="765" y="717"/>
                </a:lnTo>
                <a:lnTo>
                  <a:pt x="744" y="730"/>
                </a:lnTo>
                <a:lnTo>
                  <a:pt x="724" y="744"/>
                </a:lnTo>
                <a:lnTo>
                  <a:pt x="717" y="746"/>
                </a:lnTo>
                <a:lnTo>
                  <a:pt x="712" y="744"/>
                </a:lnTo>
                <a:lnTo>
                  <a:pt x="703" y="740"/>
                </a:lnTo>
                <a:lnTo>
                  <a:pt x="695" y="737"/>
                </a:lnTo>
                <a:lnTo>
                  <a:pt x="689" y="735"/>
                </a:lnTo>
                <a:lnTo>
                  <a:pt x="683" y="737"/>
                </a:lnTo>
                <a:lnTo>
                  <a:pt x="681" y="730"/>
                </a:lnTo>
                <a:lnTo>
                  <a:pt x="676" y="727"/>
                </a:lnTo>
                <a:lnTo>
                  <a:pt x="672" y="722"/>
                </a:lnTo>
                <a:lnTo>
                  <a:pt x="666" y="720"/>
                </a:lnTo>
                <a:lnTo>
                  <a:pt x="655" y="713"/>
                </a:lnTo>
                <a:lnTo>
                  <a:pt x="652" y="708"/>
                </a:lnTo>
                <a:lnTo>
                  <a:pt x="649" y="703"/>
                </a:lnTo>
                <a:lnTo>
                  <a:pt x="645" y="703"/>
                </a:lnTo>
                <a:lnTo>
                  <a:pt x="642" y="703"/>
                </a:lnTo>
                <a:lnTo>
                  <a:pt x="637" y="703"/>
                </a:lnTo>
                <a:lnTo>
                  <a:pt x="635" y="703"/>
                </a:lnTo>
                <a:lnTo>
                  <a:pt x="635" y="699"/>
                </a:lnTo>
                <a:lnTo>
                  <a:pt x="635" y="696"/>
                </a:lnTo>
                <a:lnTo>
                  <a:pt x="632" y="696"/>
                </a:lnTo>
                <a:lnTo>
                  <a:pt x="628" y="696"/>
                </a:lnTo>
                <a:lnTo>
                  <a:pt x="625" y="696"/>
                </a:lnTo>
                <a:lnTo>
                  <a:pt x="621" y="696"/>
                </a:lnTo>
                <a:lnTo>
                  <a:pt x="614" y="693"/>
                </a:lnTo>
                <a:lnTo>
                  <a:pt x="608" y="689"/>
                </a:lnTo>
                <a:lnTo>
                  <a:pt x="608" y="686"/>
                </a:lnTo>
                <a:lnTo>
                  <a:pt x="608" y="682"/>
                </a:lnTo>
                <a:lnTo>
                  <a:pt x="596" y="679"/>
                </a:lnTo>
                <a:lnTo>
                  <a:pt x="584" y="679"/>
                </a:lnTo>
                <a:lnTo>
                  <a:pt x="574" y="679"/>
                </a:lnTo>
                <a:lnTo>
                  <a:pt x="560" y="676"/>
                </a:lnTo>
                <a:lnTo>
                  <a:pt x="546" y="682"/>
                </a:lnTo>
                <a:lnTo>
                  <a:pt x="533" y="689"/>
                </a:lnTo>
                <a:lnTo>
                  <a:pt x="533" y="701"/>
                </a:lnTo>
                <a:lnTo>
                  <a:pt x="533" y="713"/>
                </a:lnTo>
                <a:lnTo>
                  <a:pt x="531" y="723"/>
                </a:lnTo>
                <a:lnTo>
                  <a:pt x="526" y="730"/>
                </a:lnTo>
                <a:lnTo>
                  <a:pt x="522" y="734"/>
                </a:lnTo>
                <a:lnTo>
                  <a:pt x="517" y="735"/>
                </a:lnTo>
                <a:lnTo>
                  <a:pt x="505" y="737"/>
                </a:lnTo>
                <a:lnTo>
                  <a:pt x="493" y="739"/>
                </a:lnTo>
                <a:lnTo>
                  <a:pt x="488" y="740"/>
                </a:lnTo>
                <a:lnTo>
                  <a:pt x="485" y="744"/>
                </a:lnTo>
                <a:lnTo>
                  <a:pt x="481" y="747"/>
                </a:lnTo>
                <a:lnTo>
                  <a:pt x="476" y="749"/>
                </a:lnTo>
                <a:lnTo>
                  <a:pt x="464" y="751"/>
                </a:lnTo>
                <a:lnTo>
                  <a:pt x="452" y="752"/>
                </a:lnTo>
                <a:lnTo>
                  <a:pt x="447" y="754"/>
                </a:lnTo>
                <a:lnTo>
                  <a:pt x="444" y="758"/>
                </a:lnTo>
                <a:lnTo>
                  <a:pt x="422" y="758"/>
                </a:lnTo>
                <a:lnTo>
                  <a:pt x="403" y="756"/>
                </a:lnTo>
                <a:lnTo>
                  <a:pt x="384" y="752"/>
                </a:lnTo>
                <a:lnTo>
                  <a:pt x="367" y="749"/>
                </a:lnTo>
                <a:lnTo>
                  <a:pt x="333" y="740"/>
                </a:lnTo>
                <a:lnTo>
                  <a:pt x="314" y="737"/>
                </a:lnTo>
                <a:lnTo>
                  <a:pt x="294" y="737"/>
                </a:lnTo>
                <a:lnTo>
                  <a:pt x="292" y="734"/>
                </a:lnTo>
                <a:lnTo>
                  <a:pt x="290" y="732"/>
                </a:lnTo>
                <a:lnTo>
                  <a:pt x="290" y="730"/>
                </a:lnTo>
                <a:lnTo>
                  <a:pt x="289" y="730"/>
                </a:lnTo>
                <a:lnTo>
                  <a:pt x="289" y="729"/>
                </a:lnTo>
                <a:lnTo>
                  <a:pt x="287" y="727"/>
                </a:lnTo>
                <a:lnTo>
                  <a:pt x="285" y="725"/>
                </a:lnTo>
                <a:lnTo>
                  <a:pt x="283" y="725"/>
                </a:lnTo>
                <a:lnTo>
                  <a:pt x="283" y="723"/>
                </a:lnTo>
                <a:lnTo>
                  <a:pt x="282" y="722"/>
                </a:lnTo>
                <a:lnTo>
                  <a:pt x="282" y="720"/>
                </a:lnTo>
                <a:lnTo>
                  <a:pt x="280" y="718"/>
                </a:lnTo>
                <a:lnTo>
                  <a:pt x="280" y="717"/>
                </a:lnTo>
                <a:lnTo>
                  <a:pt x="277" y="713"/>
                </a:lnTo>
                <a:lnTo>
                  <a:pt x="275" y="710"/>
                </a:lnTo>
                <a:lnTo>
                  <a:pt x="275" y="701"/>
                </a:lnTo>
                <a:lnTo>
                  <a:pt x="273" y="693"/>
                </a:lnTo>
                <a:lnTo>
                  <a:pt x="271" y="689"/>
                </a:lnTo>
                <a:lnTo>
                  <a:pt x="266" y="686"/>
                </a:lnTo>
                <a:lnTo>
                  <a:pt x="266" y="682"/>
                </a:lnTo>
                <a:lnTo>
                  <a:pt x="263" y="679"/>
                </a:lnTo>
                <a:lnTo>
                  <a:pt x="261" y="677"/>
                </a:lnTo>
                <a:lnTo>
                  <a:pt x="258" y="674"/>
                </a:lnTo>
                <a:lnTo>
                  <a:pt x="258" y="669"/>
                </a:lnTo>
                <a:lnTo>
                  <a:pt x="260" y="659"/>
                </a:lnTo>
                <a:lnTo>
                  <a:pt x="261" y="653"/>
                </a:lnTo>
                <a:lnTo>
                  <a:pt x="261" y="648"/>
                </a:lnTo>
                <a:lnTo>
                  <a:pt x="258" y="645"/>
                </a:lnTo>
                <a:lnTo>
                  <a:pt x="251" y="641"/>
                </a:lnTo>
                <a:lnTo>
                  <a:pt x="249" y="640"/>
                </a:lnTo>
                <a:lnTo>
                  <a:pt x="248" y="636"/>
                </a:lnTo>
                <a:lnTo>
                  <a:pt x="246" y="635"/>
                </a:lnTo>
                <a:lnTo>
                  <a:pt x="237" y="619"/>
                </a:lnTo>
                <a:lnTo>
                  <a:pt x="231" y="611"/>
                </a:lnTo>
                <a:lnTo>
                  <a:pt x="224" y="604"/>
                </a:lnTo>
                <a:lnTo>
                  <a:pt x="222" y="602"/>
                </a:lnTo>
                <a:lnTo>
                  <a:pt x="222" y="601"/>
                </a:lnTo>
                <a:lnTo>
                  <a:pt x="220" y="601"/>
                </a:lnTo>
                <a:lnTo>
                  <a:pt x="219" y="601"/>
                </a:lnTo>
                <a:lnTo>
                  <a:pt x="214" y="592"/>
                </a:lnTo>
                <a:lnTo>
                  <a:pt x="212" y="587"/>
                </a:lnTo>
                <a:lnTo>
                  <a:pt x="212" y="580"/>
                </a:lnTo>
                <a:lnTo>
                  <a:pt x="200" y="572"/>
                </a:lnTo>
                <a:lnTo>
                  <a:pt x="190" y="563"/>
                </a:lnTo>
                <a:lnTo>
                  <a:pt x="171" y="543"/>
                </a:lnTo>
                <a:lnTo>
                  <a:pt x="162" y="532"/>
                </a:lnTo>
                <a:lnTo>
                  <a:pt x="150" y="524"/>
                </a:lnTo>
                <a:lnTo>
                  <a:pt x="139" y="517"/>
                </a:lnTo>
                <a:lnTo>
                  <a:pt x="123" y="512"/>
                </a:lnTo>
                <a:lnTo>
                  <a:pt x="116" y="512"/>
                </a:lnTo>
                <a:lnTo>
                  <a:pt x="110" y="512"/>
                </a:lnTo>
                <a:lnTo>
                  <a:pt x="103" y="512"/>
                </a:lnTo>
                <a:lnTo>
                  <a:pt x="96" y="512"/>
                </a:lnTo>
                <a:lnTo>
                  <a:pt x="96" y="519"/>
                </a:lnTo>
                <a:lnTo>
                  <a:pt x="89" y="519"/>
                </a:lnTo>
                <a:lnTo>
                  <a:pt x="82" y="519"/>
                </a:lnTo>
                <a:lnTo>
                  <a:pt x="79" y="519"/>
                </a:lnTo>
                <a:lnTo>
                  <a:pt x="75" y="520"/>
                </a:lnTo>
                <a:lnTo>
                  <a:pt x="72" y="526"/>
                </a:lnTo>
                <a:lnTo>
                  <a:pt x="67" y="529"/>
                </a:lnTo>
                <a:lnTo>
                  <a:pt x="62" y="532"/>
                </a:lnTo>
                <a:lnTo>
                  <a:pt x="65" y="549"/>
                </a:lnTo>
                <a:lnTo>
                  <a:pt x="72" y="566"/>
                </a:lnTo>
                <a:lnTo>
                  <a:pt x="77" y="584"/>
                </a:lnTo>
                <a:lnTo>
                  <a:pt x="82" y="601"/>
                </a:lnTo>
                <a:lnTo>
                  <a:pt x="77" y="604"/>
                </a:lnTo>
                <a:lnTo>
                  <a:pt x="74" y="607"/>
                </a:lnTo>
                <a:lnTo>
                  <a:pt x="70" y="619"/>
                </a:lnTo>
                <a:lnTo>
                  <a:pt x="67" y="624"/>
                </a:lnTo>
                <a:lnTo>
                  <a:pt x="65" y="630"/>
                </a:lnTo>
                <a:lnTo>
                  <a:pt x="60" y="633"/>
                </a:lnTo>
                <a:lnTo>
                  <a:pt x="55" y="635"/>
                </a:lnTo>
                <a:lnTo>
                  <a:pt x="46" y="635"/>
                </a:lnTo>
                <a:lnTo>
                  <a:pt x="41" y="631"/>
                </a:lnTo>
                <a:lnTo>
                  <a:pt x="34" y="630"/>
                </a:lnTo>
                <a:lnTo>
                  <a:pt x="28" y="628"/>
                </a:lnTo>
                <a:lnTo>
                  <a:pt x="21" y="630"/>
                </a:lnTo>
                <a:lnTo>
                  <a:pt x="16" y="633"/>
                </a:lnTo>
                <a:lnTo>
                  <a:pt x="9" y="635"/>
                </a:lnTo>
                <a:lnTo>
                  <a:pt x="0" y="635"/>
                </a:lnTo>
                <a:lnTo>
                  <a:pt x="2" y="650"/>
                </a:lnTo>
                <a:lnTo>
                  <a:pt x="6" y="664"/>
                </a:lnTo>
                <a:lnTo>
                  <a:pt x="7" y="677"/>
                </a:lnTo>
                <a:lnTo>
                  <a:pt x="9" y="686"/>
                </a:lnTo>
                <a:lnTo>
                  <a:pt x="7" y="696"/>
                </a:lnTo>
                <a:lnTo>
                  <a:pt x="14" y="696"/>
                </a:lnTo>
                <a:lnTo>
                  <a:pt x="16" y="696"/>
                </a:lnTo>
                <a:lnTo>
                  <a:pt x="28" y="699"/>
                </a:lnTo>
                <a:lnTo>
                  <a:pt x="29" y="699"/>
                </a:lnTo>
                <a:lnTo>
                  <a:pt x="34" y="703"/>
                </a:lnTo>
                <a:lnTo>
                  <a:pt x="40" y="705"/>
                </a:lnTo>
                <a:lnTo>
                  <a:pt x="50" y="711"/>
                </a:lnTo>
                <a:lnTo>
                  <a:pt x="55" y="715"/>
                </a:lnTo>
                <a:lnTo>
                  <a:pt x="58" y="715"/>
                </a:lnTo>
                <a:lnTo>
                  <a:pt x="67" y="717"/>
                </a:lnTo>
                <a:lnTo>
                  <a:pt x="75" y="717"/>
                </a:lnTo>
                <a:lnTo>
                  <a:pt x="77" y="720"/>
                </a:lnTo>
                <a:lnTo>
                  <a:pt x="82" y="725"/>
                </a:lnTo>
                <a:lnTo>
                  <a:pt x="87" y="729"/>
                </a:lnTo>
                <a:lnTo>
                  <a:pt x="89" y="730"/>
                </a:lnTo>
                <a:lnTo>
                  <a:pt x="91" y="734"/>
                </a:lnTo>
                <a:lnTo>
                  <a:pt x="94" y="735"/>
                </a:lnTo>
                <a:lnTo>
                  <a:pt x="99" y="739"/>
                </a:lnTo>
                <a:lnTo>
                  <a:pt x="103" y="744"/>
                </a:lnTo>
                <a:lnTo>
                  <a:pt x="108" y="751"/>
                </a:lnTo>
                <a:lnTo>
                  <a:pt x="115" y="758"/>
                </a:lnTo>
                <a:lnTo>
                  <a:pt x="116" y="759"/>
                </a:lnTo>
                <a:lnTo>
                  <a:pt x="121" y="763"/>
                </a:lnTo>
                <a:lnTo>
                  <a:pt x="125" y="763"/>
                </a:lnTo>
                <a:lnTo>
                  <a:pt x="130" y="763"/>
                </a:lnTo>
                <a:lnTo>
                  <a:pt x="135" y="764"/>
                </a:lnTo>
                <a:lnTo>
                  <a:pt x="140" y="764"/>
                </a:lnTo>
                <a:lnTo>
                  <a:pt x="144" y="764"/>
                </a:lnTo>
                <a:lnTo>
                  <a:pt x="147" y="771"/>
                </a:lnTo>
                <a:lnTo>
                  <a:pt x="150" y="776"/>
                </a:lnTo>
                <a:lnTo>
                  <a:pt x="152" y="778"/>
                </a:lnTo>
                <a:lnTo>
                  <a:pt x="157" y="781"/>
                </a:lnTo>
                <a:lnTo>
                  <a:pt x="164" y="785"/>
                </a:lnTo>
                <a:lnTo>
                  <a:pt x="164" y="790"/>
                </a:lnTo>
                <a:lnTo>
                  <a:pt x="167" y="793"/>
                </a:lnTo>
                <a:lnTo>
                  <a:pt x="171" y="795"/>
                </a:lnTo>
                <a:lnTo>
                  <a:pt x="176" y="797"/>
                </a:lnTo>
                <a:lnTo>
                  <a:pt x="179" y="799"/>
                </a:lnTo>
                <a:lnTo>
                  <a:pt x="183" y="802"/>
                </a:lnTo>
                <a:lnTo>
                  <a:pt x="185" y="805"/>
                </a:lnTo>
                <a:lnTo>
                  <a:pt x="185" y="812"/>
                </a:lnTo>
                <a:lnTo>
                  <a:pt x="198" y="822"/>
                </a:lnTo>
                <a:lnTo>
                  <a:pt x="210" y="834"/>
                </a:lnTo>
                <a:lnTo>
                  <a:pt x="222" y="846"/>
                </a:lnTo>
                <a:lnTo>
                  <a:pt x="232" y="860"/>
                </a:lnTo>
                <a:lnTo>
                  <a:pt x="237" y="860"/>
                </a:lnTo>
                <a:lnTo>
                  <a:pt x="244" y="860"/>
                </a:lnTo>
                <a:lnTo>
                  <a:pt x="256" y="860"/>
                </a:lnTo>
                <a:lnTo>
                  <a:pt x="261" y="860"/>
                </a:lnTo>
                <a:lnTo>
                  <a:pt x="266" y="862"/>
                </a:lnTo>
                <a:lnTo>
                  <a:pt x="268" y="867"/>
                </a:lnTo>
                <a:lnTo>
                  <a:pt x="266" y="874"/>
                </a:lnTo>
                <a:lnTo>
                  <a:pt x="273" y="872"/>
                </a:lnTo>
                <a:lnTo>
                  <a:pt x="280" y="870"/>
                </a:lnTo>
                <a:lnTo>
                  <a:pt x="290" y="872"/>
                </a:lnTo>
                <a:lnTo>
                  <a:pt x="302" y="874"/>
                </a:lnTo>
                <a:lnTo>
                  <a:pt x="311" y="874"/>
                </a:lnTo>
                <a:lnTo>
                  <a:pt x="321" y="874"/>
                </a:lnTo>
                <a:lnTo>
                  <a:pt x="324" y="877"/>
                </a:lnTo>
                <a:lnTo>
                  <a:pt x="328" y="880"/>
                </a:lnTo>
                <a:lnTo>
                  <a:pt x="336" y="886"/>
                </a:lnTo>
                <a:lnTo>
                  <a:pt x="347" y="889"/>
                </a:lnTo>
                <a:lnTo>
                  <a:pt x="355" y="894"/>
                </a:lnTo>
                <a:lnTo>
                  <a:pt x="355" y="897"/>
                </a:lnTo>
                <a:lnTo>
                  <a:pt x="357" y="899"/>
                </a:lnTo>
                <a:lnTo>
                  <a:pt x="362" y="901"/>
                </a:lnTo>
                <a:lnTo>
                  <a:pt x="365" y="904"/>
                </a:lnTo>
                <a:lnTo>
                  <a:pt x="367" y="906"/>
                </a:lnTo>
                <a:lnTo>
                  <a:pt x="369" y="908"/>
                </a:lnTo>
                <a:lnTo>
                  <a:pt x="376" y="908"/>
                </a:lnTo>
                <a:lnTo>
                  <a:pt x="381" y="909"/>
                </a:lnTo>
                <a:lnTo>
                  <a:pt x="389" y="915"/>
                </a:lnTo>
                <a:lnTo>
                  <a:pt x="393" y="921"/>
                </a:lnTo>
                <a:lnTo>
                  <a:pt x="396" y="928"/>
                </a:lnTo>
                <a:lnTo>
                  <a:pt x="404" y="940"/>
                </a:lnTo>
                <a:lnTo>
                  <a:pt x="413" y="952"/>
                </a:lnTo>
                <a:lnTo>
                  <a:pt x="415" y="961"/>
                </a:lnTo>
                <a:lnTo>
                  <a:pt x="416" y="969"/>
                </a:lnTo>
                <a:lnTo>
                  <a:pt x="434" y="981"/>
                </a:lnTo>
                <a:lnTo>
                  <a:pt x="451" y="993"/>
                </a:lnTo>
                <a:lnTo>
                  <a:pt x="466" y="1007"/>
                </a:lnTo>
                <a:lnTo>
                  <a:pt x="478" y="1024"/>
                </a:lnTo>
                <a:lnTo>
                  <a:pt x="478" y="1029"/>
                </a:lnTo>
                <a:lnTo>
                  <a:pt x="480" y="1034"/>
                </a:lnTo>
                <a:lnTo>
                  <a:pt x="483" y="1042"/>
                </a:lnTo>
                <a:lnTo>
                  <a:pt x="488" y="1049"/>
                </a:lnTo>
                <a:lnTo>
                  <a:pt x="492" y="1058"/>
                </a:lnTo>
                <a:lnTo>
                  <a:pt x="492" y="1061"/>
                </a:lnTo>
                <a:lnTo>
                  <a:pt x="490" y="1061"/>
                </a:lnTo>
                <a:lnTo>
                  <a:pt x="490" y="1063"/>
                </a:lnTo>
                <a:lnTo>
                  <a:pt x="488" y="1065"/>
                </a:lnTo>
                <a:lnTo>
                  <a:pt x="488" y="1066"/>
                </a:lnTo>
                <a:lnTo>
                  <a:pt x="488" y="1068"/>
                </a:lnTo>
                <a:lnTo>
                  <a:pt x="487" y="1078"/>
                </a:lnTo>
                <a:lnTo>
                  <a:pt x="487" y="1106"/>
                </a:lnTo>
                <a:lnTo>
                  <a:pt x="487" y="1109"/>
                </a:lnTo>
                <a:lnTo>
                  <a:pt x="488" y="1112"/>
                </a:lnTo>
                <a:lnTo>
                  <a:pt x="492" y="1114"/>
                </a:lnTo>
                <a:lnTo>
                  <a:pt x="493" y="1131"/>
                </a:lnTo>
                <a:lnTo>
                  <a:pt x="495" y="1134"/>
                </a:lnTo>
                <a:lnTo>
                  <a:pt x="497" y="1138"/>
                </a:lnTo>
                <a:lnTo>
                  <a:pt x="498" y="1141"/>
                </a:lnTo>
                <a:lnTo>
                  <a:pt x="498" y="1145"/>
                </a:lnTo>
                <a:lnTo>
                  <a:pt x="502" y="1146"/>
                </a:lnTo>
                <a:lnTo>
                  <a:pt x="505" y="1146"/>
                </a:lnTo>
                <a:lnTo>
                  <a:pt x="505" y="1194"/>
                </a:lnTo>
                <a:lnTo>
                  <a:pt x="505" y="1199"/>
                </a:lnTo>
                <a:lnTo>
                  <a:pt x="505" y="1201"/>
                </a:lnTo>
                <a:lnTo>
                  <a:pt x="504" y="1203"/>
                </a:lnTo>
                <a:lnTo>
                  <a:pt x="504" y="1204"/>
                </a:lnTo>
                <a:lnTo>
                  <a:pt x="502" y="1206"/>
                </a:lnTo>
                <a:lnTo>
                  <a:pt x="502" y="1208"/>
                </a:lnTo>
                <a:lnTo>
                  <a:pt x="500" y="1210"/>
                </a:lnTo>
                <a:lnTo>
                  <a:pt x="498" y="1211"/>
                </a:lnTo>
                <a:lnTo>
                  <a:pt x="497" y="1211"/>
                </a:lnTo>
                <a:lnTo>
                  <a:pt x="490" y="1215"/>
                </a:lnTo>
                <a:lnTo>
                  <a:pt x="487" y="1218"/>
                </a:lnTo>
                <a:lnTo>
                  <a:pt x="485" y="1223"/>
                </a:lnTo>
                <a:lnTo>
                  <a:pt x="485" y="1228"/>
                </a:lnTo>
                <a:lnTo>
                  <a:pt x="487" y="1240"/>
                </a:lnTo>
                <a:lnTo>
                  <a:pt x="488" y="1244"/>
                </a:lnTo>
                <a:lnTo>
                  <a:pt x="487" y="1247"/>
                </a:lnTo>
                <a:lnTo>
                  <a:pt x="487" y="1251"/>
                </a:lnTo>
                <a:lnTo>
                  <a:pt x="488" y="1254"/>
                </a:lnTo>
                <a:lnTo>
                  <a:pt x="490" y="1256"/>
                </a:lnTo>
                <a:lnTo>
                  <a:pt x="498" y="1259"/>
                </a:lnTo>
                <a:lnTo>
                  <a:pt x="504" y="1262"/>
                </a:lnTo>
                <a:lnTo>
                  <a:pt x="505" y="1264"/>
                </a:lnTo>
                <a:lnTo>
                  <a:pt x="507" y="1266"/>
                </a:lnTo>
                <a:lnTo>
                  <a:pt x="509" y="1269"/>
                </a:lnTo>
                <a:lnTo>
                  <a:pt x="510" y="1271"/>
                </a:lnTo>
                <a:lnTo>
                  <a:pt x="510" y="1273"/>
                </a:lnTo>
                <a:lnTo>
                  <a:pt x="514" y="1276"/>
                </a:lnTo>
                <a:lnTo>
                  <a:pt x="516" y="1276"/>
                </a:lnTo>
                <a:lnTo>
                  <a:pt x="517" y="1276"/>
                </a:lnTo>
                <a:lnTo>
                  <a:pt x="519" y="1276"/>
                </a:lnTo>
                <a:lnTo>
                  <a:pt x="521" y="1276"/>
                </a:lnTo>
                <a:lnTo>
                  <a:pt x="522" y="1276"/>
                </a:lnTo>
                <a:lnTo>
                  <a:pt x="526" y="1276"/>
                </a:lnTo>
                <a:lnTo>
                  <a:pt x="536" y="1276"/>
                </a:lnTo>
                <a:lnTo>
                  <a:pt x="545" y="1278"/>
                </a:lnTo>
                <a:lnTo>
                  <a:pt x="550" y="1283"/>
                </a:lnTo>
                <a:lnTo>
                  <a:pt x="553" y="1290"/>
                </a:lnTo>
                <a:lnTo>
                  <a:pt x="555" y="1297"/>
                </a:lnTo>
                <a:lnTo>
                  <a:pt x="560" y="1300"/>
                </a:lnTo>
                <a:lnTo>
                  <a:pt x="563" y="1305"/>
                </a:lnTo>
                <a:lnTo>
                  <a:pt x="567" y="1310"/>
                </a:lnTo>
                <a:lnTo>
                  <a:pt x="565" y="1315"/>
                </a:lnTo>
                <a:lnTo>
                  <a:pt x="563" y="1317"/>
                </a:lnTo>
                <a:lnTo>
                  <a:pt x="562" y="1321"/>
                </a:lnTo>
                <a:lnTo>
                  <a:pt x="560" y="1324"/>
                </a:lnTo>
                <a:lnTo>
                  <a:pt x="560" y="1331"/>
                </a:lnTo>
                <a:lnTo>
                  <a:pt x="558" y="1338"/>
                </a:lnTo>
                <a:lnTo>
                  <a:pt x="551" y="1346"/>
                </a:lnTo>
                <a:lnTo>
                  <a:pt x="548" y="1351"/>
                </a:lnTo>
                <a:lnTo>
                  <a:pt x="546" y="1356"/>
                </a:lnTo>
                <a:lnTo>
                  <a:pt x="546" y="1363"/>
                </a:lnTo>
                <a:lnTo>
                  <a:pt x="546" y="1372"/>
                </a:lnTo>
                <a:lnTo>
                  <a:pt x="546" y="1385"/>
                </a:lnTo>
                <a:lnTo>
                  <a:pt x="551" y="1387"/>
                </a:lnTo>
                <a:lnTo>
                  <a:pt x="553" y="1389"/>
                </a:lnTo>
                <a:lnTo>
                  <a:pt x="553" y="1392"/>
                </a:lnTo>
                <a:lnTo>
                  <a:pt x="551" y="1399"/>
                </a:lnTo>
                <a:lnTo>
                  <a:pt x="553" y="1404"/>
                </a:lnTo>
                <a:lnTo>
                  <a:pt x="556" y="1413"/>
                </a:lnTo>
                <a:lnTo>
                  <a:pt x="560" y="1421"/>
                </a:lnTo>
                <a:lnTo>
                  <a:pt x="560" y="1426"/>
                </a:lnTo>
                <a:lnTo>
                  <a:pt x="560" y="1433"/>
                </a:lnTo>
                <a:lnTo>
                  <a:pt x="565" y="1433"/>
                </a:lnTo>
                <a:lnTo>
                  <a:pt x="568" y="1435"/>
                </a:lnTo>
                <a:lnTo>
                  <a:pt x="570" y="1438"/>
                </a:lnTo>
                <a:lnTo>
                  <a:pt x="572" y="1442"/>
                </a:lnTo>
                <a:lnTo>
                  <a:pt x="574" y="1450"/>
                </a:lnTo>
                <a:lnTo>
                  <a:pt x="577" y="1452"/>
                </a:lnTo>
                <a:lnTo>
                  <a:pt x="580" y="1454"/>
                </a:lnTo>
                <a:lnTo>
                  <a:pt x="582" y="1459"/>
                </a:lnTo>
                <a:lnTo>
                  <a:pt x="584" y="1462"/>
                </a:lnTo>
                <a:lnTo>
                  <a:pt x="591" y="1467"/>
                </a:lnTo>
                <a:lnTo>
                  <a:pt x="597" y="1472"/>
                </a:lnTo>
                <a:lnTo>
                  <a:pt x="599" y="1476"/>
                </a:lnTo>
                <a:lnTo>
                  <a:pt x="601" y="1481"/>
                </a:lnTo>
                <a:lnTo>
                  <a:pt x="604" y="1489"/>
                </a:lnTo>
                <a:lnTo>
                  <a:pt x="609" y="1496"/>
                </a:lnTo>
                <a:lnTo>
                  <a:pt x="613" y="1505"/>
                </a:lnTo>
                <a:lnTo>
                  <a:pt x="614" y="1510"/>
                </a:lnTo>
                <a:lnTo>
                  <a:pt x="614" y="1515"/>
                </a:lnTo>
                <a:lnTo>
                  <a:pt x="621" y="1520"/>
                </a:lnTo>
                <a:lnTo>
                  <a:pt x="628" y="1525"/>
                </a:lnTo>
                <a:lnTo>
                  <a:pt x="632" y="1527"/>
                </a:lnTo>
                <a:lnTo>
                  <a:pt x="633" y="1532"/>
                </a:lnTo>
                <a:lnTo>
                  <a:pt x="635" y="1537"/>
                </a:lnTo>
                <a:lnTo>
                  <a:pt x="635" y="1542"/>
                </a:lnTo>
                <a:lnTo>
                  <a:pt x="635" y="1651"/>
                </a:lnTo>
                <a:lnTo>
                  <a:pt x="628" y="1665"/>
                </a:lnTo>
                <a:lnTo>
                  <a:pt x="621" y="1675"/>
                </a:lnTo>
                <a:lnTo>
                  <a:pt x="618" y="1682"/>
                </a:lnTo>
                <a:lnTo>
                  <a:pt x="616" y="1689"/>
                </a:lnTo>
                <a:lnTo>
                  <a:pt x="614" y="1697"/>
                </a:lnTo>
                <a:lnTo>
                  <a:pt x="614" y="1706"/>
                </a:lnTo>
                <a:lnTo>
                  <a:pt x="613" y="1714"/>
                </a:lnTo>
                <a:lnTo>
                  <a:pt x="613" y="1720"/>
                </a:lnTo>
                <a:lnTo>
                  <a:pt x="616" y="1732"/>
                </a:lnTo>
                <a:lnTo>
                  <a:pt x="621" y="1740"/>
                </a:lnTo>
                <a:lnTo>
                  <a:pt x="621" y="1747"/>
                </a:lnTo>
                <a:lnTo>
                  <a:pt x="621" y="1754"/>
                </a:lnTo>
                <a:lnTo>
                  <a:pt x="621" y="1757"/>
                </a:lnTo>
                <a:lnTo>
                  <a:pt x="623" y="1759"/>
                </a:lnTo>
                <a:lnTo>
                  <a:pt x="628" y="1761"/>
                </a:lnTo>
                <a:lnTo>
                  <a:pt x="628" y="1802"/>
                </a:lnTo>
                <a:lnTo>
                  <a:pt x="632" y="1803"/>
                </a:lnTo>
                <a:lnTo>
                  <a:pt x="633" y="1805"/>
                </a:lnTo>
                <a:lnTo>
                  <a:pt x="637" y="1810"/>
                </a:lnTo>
                <a:lnTo>
                  <a:pt x="638" y="1817"/>
                </a:lnTo>
                <a:lnTo>
                  <a:pt x="642" y="1822"/>
                </a:lnTo>
                <a:lnTo>
                  <a:pt x="647" y="1822"/>
                </a:lnTo>
                <a:lnTo>
                  <a:pt x="652" y="1822"/>
                </a:lnTo>
                <a:lnTo>
                  <a:pt x="655" y="1824"/>
                </a:lnTo>
                <a:lnTo>
                  <a:pt x="657" y="1827"/>
                </a:lnTo>
                <a:lnTo>
                  <a:pt x="662" y="1832"/>
                </a:lnTo>
                <a:lnTo>
                  <a:pt x="664" y="1836"/>
                </a:lnTo>
                <a:lnTo>
                  <a:pt x="669" y="1836"/>
                </a:lnTo>
                <a:lnTo>
                  <a:pt x="669" y="1839"/>
                </a:lnTo>
                <a:lnTo>
                  <a:pt x="669" y="1843"/>
                </a:lnTo>
                <a:lnTo>
                  <a:pt x="669" y="1846"/>
                </a:lnTo>
                <a:lnTo>
                  <a:pt x="669" y="1849"/>
                </a:lnTo>
                <a:lnTo>
                  <a:pt x="669" y="1851"/>
                </a:lnTo>
                <a:lnTo>
                  <a:pt x="671" y="1851"/>
                </a:lnTo>
                <a:lnTo>
                  <a:pt x="672" y="1851"/>
                </a:lnTo>
                <a:lnTo>
                  <a:pt x="674" y="1853"/>
                </a:lnTo>
                <a:lnTo>
                  <a:pt x="678" y="1854"/>
                </a:lnTo>
                <a:lnTo>
                  <a:pt x="679" y="1854"/>
                </a:lnTo>
                <a:lnTo>
                  <a:pt x="681" y="1854"/>
                </a:lnTo>
                <a:lnTo>
                  <a:pt x="684" y="1861"/>
                </a:lnTo>
                <a:lnTo>
                  <a:pt x="688" y="1865"/>
                </a:lnTo>
                <a:lnTo>
                  <a:pt x="698" y="1872"/>
                </a:lnTo>
                <a:lnTo>
                  <a:pt x="703" y="1875"/>
                </a:lnTo>
                <a:lnTo>
                  <a:pt x="703" y="1877"/>
                </a:lnTo>
                <a:lnTo>
                  <a:pt x="703" y="1880"/>
                </a:lnTo>
                <a:lnTo>
                  <a:pt x="705" y="1882"/>
                </a:lnTo>
                <a:lnTo>
                  <a:pt x="705" y="1884"/>
                </a:lnTo>
                <a:lnTo>
                  <a:pt x="708" y="1885"/>
                </a:lnTo>
                <a:lnTo>
                  <a:pt x="710" y="1887"/>
                </a:lnTo>
                <a:lnTo>
                  <a:pt x="710" y="1889"/>
                </a:lnTo>
                <a:lnTo>
                  <a:pt x="713" y="1892"/>
                </a:lnTo>
                <a:lnTo>
                  <a:pt x="717" y="1894"/>
                </a:lnTo>
                <a:lnTo>
                  <a:pt x="718" y="1897"/>
                </a:lnTo>
                <a:lnTo>
                  <a:pt x="720" y="1911"/>
                </a:lnTo>
                <a:lnTo>
                  <a:pt x="722" y="1914"/>
                </a:lnTo>
                <a:lnTo>
                  <a:pt x="736" y="1928"/>
                </a:lnTo>
                <a:lnTo>
                  <a:pt x="746" y="1940"/>
                </a:lnTo>
                <a:lnTo>
                  <a:pt x="746" y="1943"/>
                </a:lnTo>
                <a:lnTo>
                  <a:pt x="747" y="1948"/>
                </a:lnTo>
                <a:lnTo>
                  <a:pt x="749" y="1952"/>
                </a:lnTo>
                <a:lnTo>
                  <a:pt x="758" y="1959"/>
                </a:lnTo>
                <a:lnTo>
                  <a:pt x="761" y="1959"/>
                </a:lnTo>
                <a:lnTo>
                  <a:pt x="766" y="1960"/>
                </a:lnTo>
                <a:lnTo>
                  <a:pt x="768" y="1960"/>
                </a:lnTo>
                <a:lnTo>
                  <a:pt x="770" y="1962"/>
                </a:lnTo>
                <a:lnTo>
                  <a:pt x="771" y="1964"/>
                </a:lnTo>
                <a:lnTo>
                  <a:pt x="771" y="1965"/>
                </a:lnTo>
                <a:lnTo>
                  <a:pt x="776" y="1967"/>
                </a:lnTo>
                <a:lnTo>
                  <a:pt x="778" y="1969"/>
                </a:lnTo>
                <a:lnTo>
                  <a:pt x="778" y="1972"/>
                </a:lnTo>
                <a:lnTo>
                  <a:pt x="783" y="1981"/>
                </a:lnTo>
                <a:lnTo>
                  <a:pt x="787" y="1984"/>
                </a:lnTo>
                <a:lnTo>
                  <a:pt x="792" y="1986"/>
                </a:lnTo>
                <a:lnTo>
                  <a:pt x="799" y="1984"/>
                </a:lnTo>
                <a:lnTo>
                  <a:pt x="805" y="1982"/>
                </a:lnTo>
                <a:lnTo>
                  <a:pt x="811" y="1979"/>
                </a:lnTo>
                <a:lnTo>
                  <a:pt x="819" y="1979"/>
                </a:lnTo>
                <a:lnTo>
                  <a:pt x="828" y="1984"/>
                </a:lnTo>
                <a:lnTo>
                  <a:pt x="833" y="1986"/>
                </a:lnTo>
                <a:lnTo>
                  <a:pt x="840" y="1986"/>
                </a:lnTo>
                <a:lnTo>
                  <a:pt x="841" y="1989"/>
                </a:lnTo>
                <a:lnTo>
                  <a:pt x="843" y="1993"/>
                </a:lnTo>
                <a:lnTo>
                  <a:pt x="845" y="1996"/>
                </a:lnTo>
                <a:lnTo>
                  <a:pt x="846" y="1999"/>
                </a:lnTo>
                <a:lnTo>
                  <a:pt x="850" y="2001"/>
                </a:lnTo>
                <a:lnTo>
                  <a:pt x="850" y="2003"/>
                </a:lnTo>
                <a:lnTo>
                  <a:pt x="850" y="2005"/>
                </a:lnTo>
                <a:lnTo>
                  <a:pt x="846" y="2006"/>
                </a:lnTo>
                <a:lnTo>
                  <a:pt x="843" y="2008"/>
                </a:lnTo>
                <a:lnTo>
                  <a:pt x="841" y="2010"/>
                </a:lnTo>
                <a:lnTo>
                  <a:pt x="841" y="2013"/>
                </a:lnTo>
                <a:lnTo>
                  <a:pt x="841" y="2015"/>
                </a:lnTo>
                <a:lnTo>
                  <a:pt x="845" y="2022"/>
                </a:lnTo>
                <a:lnTo>
                  <a:pt x="846" y="2027"/>
                </a:lnTo>
                <a:lnTo>
                  <a:pt x="853" y="2028"/>
                </a:lnTo>
                <a:lnTo>
                  <a:pt x="857" y="2027"/>
                </a:lnTo>
                <a:lnTo>
                  <a:pt x="858" y="2023"/>
                </a:lnTo>
                <a:lnTo>
                  <a:pt x="860" y="2020"/>
                </a:lnTo>
                <a:lnTo>
                  <a:pt x="862" y="2017"/>
                </a:lnTo>
                <a:lnTo>
                  <a:pt x="863" y="2013"/>
                </a:lnTo>
                <a:lnTo>
                  <a:pt x="867" y="2011"/>
                </a:lnTo>
                <a:lnTo>
                  <a:pt x="874" y="2013"/>
                </a:lnTo>
                <a:lnTo>
                  <a:pt x="875" y="2018"/>
                </a:lnTo>
                <a:lnTo>
                  <a:pt x="880" y="2022"/>
                </a:lnTo>
                <a:lnTo>
                  <a:pt x="884" y="2025"/>
                </a:lnTo>
                <a:lnTo>
                  <a:pt x="891" y="2027"/>
                </a:lnTo>
                <a:lnTo>
                  <a:pt x="903" y="2030"/>
                </a:lnTo>
                <a:lnTo>
                  <a:pt x="918" y="2032"/>
                </a:lnTo>
                <a:lnTo>
                  <a:pt x="920" y="2032"/>
                </a:lnTo>
                <a:lnTo>
                  <a:pt x="925" y="2030"/>
                </a:lnTo>
                <a:lnTo>
                  <a:pt x="928" y="2030"/>
                </a:lnTo>
                <a:lnTo>
                  <a:pt x="932" y="2032"/>
                </a:lnTo>
                <a:lnTo>
                  <a:pt x="933" y="2035"/>
                </a:lnTo>
                <a:lnTo>
                  <a:pt x="933" y="2039"/>
                </a:lnTo>
                <a:lnTo>
                  <a:pt x="935" y="2044"/>
                </a:lnTo>
                <a:lnTo>
                  <a:pt x="937" y="2047"/>
                </a:lnTo>
                <a:lnTo>
                  <a:pt x="944" y="2052"/>
                </a:lnTo>
                <a:lnTo>
                  <a:pt x="952" y="2056"/>
                </a:lnTo>
                <a:lnTo>
                  <a:pt x="959" y="2059"/>
                </a:lnTo>
                <a:lnTo>
                  <a:pt x="961" y="2057"/>
                </a:lnTo>
                <a:lnTo>
                  <a:pt x="962" y="2054"/>
                </a:lnTo>
                <a:lnTo>
                  <a:pt x="964" y="2054"/>
                </a:lnTo>
                <a:lnTo>
                  <a:pt x="969" y="2054"/>
                </a:lnTo>
                <a:lnTo>
                  <a:pt x="973" y="2056"/>
                </a:lnTo>
                <a:lnTo>
                  <a:pt x="981" y="2061"/>
                </a:lnTo>
                <a:lnTo>
                  <a:pt x="990" y="2068"/>
                </a:lnTo>
                <a:lnTo>
                  <a:pt x="998" y="2073"/>
                </a:lnTo>
                <a:lnTo>
                  <a:pt x="1000" y="2076"/>
                </a:lnTo>
                <a:lnTo>
                  <a:pt x="1012" y="2088"/>
                </a:lnTo>
                <a:lnTo>
                  <a:pt x="1015" y="2095"/>
                </a:lnTo>
                <a:lnTo>
                  <a:pt x="1015" y="2098"/>
                </a:lnTo>
                <a:lnTo>
                  <a:pt x="1015" y="2102"/>
                </a:lnTo>
                <a:lnTo>
                  <a:pt x="1015" y="2105"/>
                </a:lnTo>
                <a:lnTo>
                  <a:pt x="1014" y="2109"/>
                </a:lnTo>
                <a:lnTo>
                  <a:pt x="1012" y="2110"/>
                </a:lnTo>
                <a:lnTo>
                  <a:pt x="1012" y="2129"/>
                </a:lnTo>
                <a:lnTo>
                  <a:pt x="1014" y="2148"/>
                </a:lnTo>
                <a:lnTo>
                  <a:pt x="1015" y="2151"/>
                </a:lnTo>
                <a:lnTo>
                  <a:pt x="1017" y="2170"/>
                </a:lnTo>
                <a:lnTo>
                  <a:pt x="1020" y="2177"/>
                </a:lnTo>
                <a:lnTo>
                  <a:pt x="1024" y="2184"/>
                </a:lnTo>
                <a:lnTo>
                  <a:pt x="1024" y="2189"/>
                </a:lnTo>
                <a:lnTo>
                  <a:pt x="1024" y="2194"/>
                </a:lnTo>
                <a:lnTo>
                  <a:pt x="1019" y="2199"/>
                </a:lnTo>
                <a:lnTo>
                  <a:pt x="1015" y="2206"/>
                </a:lnTo>
                <a:lnTo>
                  <a:pt x="1015" y="2211"/>
                </a:lnTo>
                <a:lnTo>
                  <a:pt x="1017" y="2218"/>
                </a:lnTo>
                <a:lnTo>
                  <a:pt x="1017" y="2221"/>
                </a:lnTo>
                <a:lnTo>
                  <a:pt x="1019" y="2225"/>
                </a:lnTo>
                <a:lnTo>
                  <a:pt x="1024" y="2226"/>
                </a:lnTo>
                <a:lnTo>
                  <a:pt x="1027" y="2230"/>
                </a:lnTo>
                <a:lnTo>
                  <a:pt x="1032" y="2236"/>
                </a:lnTo>
                <a:lnTo>
                  <a:pt x="1038" y="2242"/>
                </a:lnTo>
                <a:lnTo>
                  <a:pt x="1043" y="2243"/>
                </a:lnTo>
                <a:lnTo>
                  <a:pt x="1046" y="2245"/>
                </a:lnTo>
                <a:lnTo>
                  <a:pt x="1051" y="2245"/>
                </a:lnTo>
                <a:lnTo>
                  <a:pt x="1060" y="2250"/>
                </a:lnTo>
                <a:lnTo>
                  <a:pt x="1061" y="2252"/>
                </a:lnTo>
                <a:lnTo>
                  <a:pt x="1063" y="2255"/>
                </a:lnTo>
                <a:lnTo>
                  <a:pt x="1067" y="2259"/>
                </a:lnTo>
                <a:lnTo>
                  <a:pt x="1072" y="2259"/>
                </a:lnTo>
                <a:lnTo>
                  <a:pt x="1078" y="2259"/>
                </a:lnTo>
                <a:lnTo>
                  <a:pt x="1077" y="2262"/>
                </a:lnTo>
                <a:lnTo>
                  <a:pt x="1073" y="2264"/>
                </a:lnTo>
                <a:lnTo>
                  <a:pt x="1065" y="2265"/>
                </a:lnTo>
                <a:lnTo>
                  <a:pt x="1065" y="2267"/>
                </a:lnTo>
                <a:lnTo>
                  <a:pt x="1065" y="2271"/>
                </a:lnTo>
                <a:lnTo>
                  <a:pt x="1065" y="2276"/>
                </a:lnTo>
                <a:lnTo>
                  <a:pt x="1065" y="2281"/>
                </a:lnTo>
                <a:lnTo>
                  <a:pt x="1063" y="2286"/>
                </a:lnTo>
                <a:lnTo>
                  <a:pt x="1060" y="2291"/>
                </a:lnTo>
                <a:lnTo>
                  <a:pt x="1056" y="2293"/>
                </a:lnTo>
                <a:lnTo>
                  <a:pt x="1055" y="2294"/>
                </a:lnTo>
                <a:lnTo>
                  <a:pt x="1051" y="2289"/>
                </a:lnTo>
                <a:lnTo>
                  <a:pt x="1048" y="2286"/>
                </a:lnTo>
                <a:lnTo>
                  <a:pt x="1043" y="2284"/>
                </a:lnTo>
                <a:lnTo>
                  <a:pt x="1039" y="2284"/>
                </a:lnTo>
                <a:lnTo>
                  <a:pt x="1036" y="2284"/>
                </a:lnTo>
                <a:lnTo>
                  <a:pt x="1029" y="2284"/>
                </a:lnTo>
                <a:lnTo>
                  <a:pt x="1019" y="2284"/>
                </a:lnTo>
                <a:lnTo>
                  <a:pt x="1017" y="2288"/>
                </a:lnTo>
                <a:lnTo>
                  <a:pt x="1015" y="2291"/>
                </a:lnTo>
                <a:lnTo>
                  <a:pt x="1017" y="2298"/>
                </a:lnTo>
                <a:lnTo>
                  <a:pt x="1020" y="2306"/>
                </a:lnTo>
                <a:lnTo>
                  <a:pt x="1027" y="2312"/>
                </a:lnTo>
                <a:lnTo>
                  <a:pt x="1029" y="2313"/>
                </a:lnTo>
                <a:lnTo>
                  <a:pt x="1038" y="2313"/>
                </a:lnTo>
                <a:lnTo>
                  <a:pt x="1038" y="2318"/>
                </a:lnTo>
                <a:lnTo>
                  <a:pt x="1041" y="2320"/>
                </a:lnTo>
                <a:lnTo>
                  <a:pt x="1051" y="2320"/>
                </a:lnTo>
                <a:lnTo>
                  <a:pt x="1055" y="2322"/>
                </a:lnTo>
                <a:lnTo>
                  <a:pt x="1058" y="2324"/>
                </a:lnTo>
                <a:lnTo>
                  <a:pt x="1060" y="2327"/>
                </a:lnTo>
                <a:lnTo>
                  <a:pt x="1058" y="2334"/>
                </a:lnTo>
                <a:lnTo>
                  <a:pt x="1058" y="2342"/>
                </a:lnTo>
                <a:lnTo>
                  <a:pt x="1056" y="2346"/>
                </a:lnTo>
                <a:lnTo>
                  <a:pt x="1055" y="2346"/>
                </a:lnTo>
                <a:lnTo>
                  <a:pt x="1051" y="2344"/>
                </a:lnTo>
                <a:lnTo>
                  <a:pt x="1043" y="2341"/>
                </a:lnTo>
                <a:lnTo>
                  <a:pt x="1038" y="2339"/>
                </a:lnTo>
                <a:lnTo>
                  <a:pt x="1031" y="2341"/>
                </a:lnTo>
                <a:lnTo>
                  <a:pt x="1031" y="2335"/>
                </a:lnTo>
                <a:lnTo>
                  <a:pt x="1029" y="2332"/>
                </a:lnTo>
                <a:lnTo>
                  <a:pt x="1026" y="2330"/>
                </a:lnTo>
                <a:lnTo>
                  <a:pt x="1022" y="2329"/>
                </a:lnTo>
                <a:lnTo>
                  <a:pt x="1014" y="2327"/>
                </a:lnTo>
                <a:lnTo>
                  <a:pt x="1012" y="2324"/>
                </a:lnTo>
                <a:lnTo>
                  <a:pt x="1010" y="2320"/>
                </a:lnTo>
                <a:lnTo>
                  <a:pt x="1003" y="2320"/>
                </a:lnTo>
                <a:lnTo>
                  <a:pt x="1000" y="2320"/>
                </a:lnTo>
                <a:lnTo>
                  <a:pt x="997" y="2322"/>
                </a:lnTo>
                <a:lnTo>
                  <a:pt x="995" y="2325"/>
                </a:lnTo>
                <a:lnTo>
                  <a:pt x="990" y="2330"/>
                </a:lnTo>
                <a:lnTo>
                  <a:pt x="986" y="2334"/>
                </a:lnTo>
                <a:lnTo>
                  <a:pt x="983" y="2334"/>
                </a:lnTo>
                <a:lnTo>
                  <a:pt x="981" y="2339"/>
                </a:lnTo>
                <a:lnTo>
                  <a:pt x="978" y="2342"/>
                </a:lnTo>
                <a:lnTo>
                  <a:pt x="974" y="2342"/>
                </a:lnTo>
                <a:lnTo>
                  <a:pt x="971" y="2344"/>
                </a:lnTo>
                <a:lnTo>
                  <a:pt x="964" y="2344"/>
                </a:lnTo>
                <a:lnTo>
                  <a:pt x="959" y="2346"/>
                </a:lnTo>
                <a:lnTo>
                  <a:pt x="956" y="2347"/>
                </a:lnTo>
                <a:lnTo>
                  <a:pt x="954" y="2349"/>
                </a:lnTo>
                <a:lnTo>
                  <a:pt x="952" y="2353"/>
                </a:lnTo>
                <a:lnTo>
                  <a:pt x="950" y="2354"/>
                </a:lnTo>
                <a:lnTo>
                  <a:pt x="945" y="2358"/>
                </a:lnTo>
                <a:lnTo>
                  <a:pt x="942" y="2359"/>
                </a:lnTo>
                <a:lnTo>
                  <a:pt x="937" y="2368"/>
                </a:lnTo>
                <a:lnTo>
                  <a:pt x="932" y="2375"/>
                </a:lnTo>
                <a:lnTo>
                  <a:pt x="925" y="2382"/>
                </a:lnTo>
                <a:lnTo>
                  <a:pt x="923" y="2385"/>
                </a:lnTo>
                <a:lnTo>
                  <a:pt x="921" y="2388"/>
                </a:lnTo>
                <a:lnTo>
                  <a:pt x="921" y="2394"/>
                </a:lnTo>
                <a:lnTo>
                  <a:pt x="921" y="2397"/>
                </a:lnTo>
                <a:lnTo>
                  <a:pt x="921" y="2407"/>
                </a:lnTo>
                <a:lnTo>
                  <a:pt x="920" y="2416"/>
                </a:lnTo>
                <a:lnTo>
                  <a:pt x="918" y="2417"/>
                </a:lnTo>
                <a:lnTo>
                  <a:pt x="915" y="2426"/>
                </a:lnTo>
                <a:lnTo>
                  <a:pt x="909" y="2433"/>
                </a:lnTo>
                <a:lnTo>
                  <a:pt x="908" y="2436"/>
                </a:lnTo>
                <a:lnTo>
                  <a:pt x="904" y="2438"/>
                </a:lnTo>
                <a:lnTo>
                  <a:pt x="903" y="2441"/>
                </a:lnTo>
                <a:lnTo>
                  <a:pt x="901" y="2445"/>
                </a:lnTo>
                <a:lnTo>
                  <a:pt x="901" y="2450"/>
                </a:lnTo>
                <a:lnTo>
                  <a:pt x="901" y="2458"/>
                </a:lnTo>
                <a:lnTo>
                  <a:pt x="901" y="2465"/>
                </a:lnTo>
                <a:lnTo>
                  <a:pt x="901" y="2470"/>
                </a:lnTo>
                <a:lnTo>
                  <a:pt x="901" y="2481"/>
                </a:lnTo>
                <a:lnTo>
                  <a:pt x="898" y="2489"/>
                </a:lnTo>
                <a:lnTo>
                  <a:pt x="896" y="2499"/>
                </a:lnTo>
                <a:lnTo>
                  <a:pt x="894" y="2510"/>
                </a:lnTo>
                <a:lnTo>
                  <a:pt x="892" y="2513"/>
                </a:lnTo>
                <a:lnTo>
                  <a:pt x="896" y="2516"/>
                </a:lnTo>
                <a:lnTo>
                  <a:pt x="894" y="2520"/>
                </a:lnTo>
                <a:lnTo>
                  <a:pt x="887" y="2525"/>
                </a:lnTo>
                <a:lnTo>
                  <a:pt x="880" y="2530"/>
                </a:lnTo>
                <a:lnTo>
                  <a:pt x="879" y="2535"/>
                </a:lnTo>
                <a:lnTo>
                  <a:pt x="879" y="2540"/>
                </a:lnTo>
                <a:lnTo>
                  <a:pt x="877" y="2544"/>
                </a:lnTo>
                <a:lnTo>
                  <a:pt x="875" y="2549"/>
                </a:lnTo>
                <a:lnTo>
                  <a:pt x="874" y="2554"/>
                </a:lnTo>
                <a:lnTo>
                  <a:pt x="874" y="2557"/>
                </a:lnTo>
                <a:lnTo>
                  <a:pt x="872" y="2561"/>
                </a:lnTo>
                <a:lnTo>
                  <a:pt x="865" y="2566"/>
                </a:lnTo>
                <a:lnTo>
                  <a:pt x="857" y="2571"/>
                </a:lnTo>
                <a:lnTo>
                  <a:pt x="855" y="2574"/>
                </a:lnTo>
                <a:lnTo>
                  <a:pt x="853" y="2578"/>
                </a:lnTo>
                <a:lnTo>
                  <a:pt x="851" y="2581"/>
                </a:lnTo>
                <a:lnTo>
                  <a:pt x="850" y="2588"/>
                </a:lnTo>
                <a:lnTo>
                  <a:pt x="848" y="2590"/>
                </a:lnTo>
                <a:lnTo>
                  <a:pt x="843" y="2595"/>
                </a:lnTo>
                <a:lnTo>
                  <a:pt x="840" y="2602"/>
                </a:lnTo>
                <a:lnTo>
                  <a:pt x="840" y="2607"/>
                </a:lnTo>
                <a:lnTo>
                  <a:pt x="840" y="2614"/>
                </a:lnTo>
                <a:lnTo>
                  <a:pt x="840" y="2617"/>
                </a:lnTo>
                <a:lnTo>
                  <a:pt x="840" y="2620"/>
                </a:lnTo>
                <a:lnTo>
                  <a:pt x="838" y="2624"/>
                </a:lnTo>
                <a:lnTo>
                  <a:pt x="834" y="2631"/>
                </a:lnTo>
                <a:lnTo>
                  <a:pt x="833" y="2639"/>
                </a:lnTo>
                <a:lnTo>
                  <a:pt x="833" y="2644"/>
                </a:lnTo>
                <a:lnTo>
                  <a:pt x="833" y="2649"/>
                </a:lnTo>
                <a:lnTo>
                  <a:pt x="833" y="2653"/>
                </a:lnTo>
                <a:lnTo>
                  <a:pt x="828" y="2660"/>
                </a:lnTo>
                <a:lnTo>
                  <a:pt x="826" y="2661"/>
                </a:lnTo>
                <a:lnTo>
                  <a:pt x="822" y="2663"/>
                </a:lnTo>
                <a:lnTo>
                  <a:pt x="821" y="2665"/>
                </a:lnTo>
                <a:lnTo>
                  <a:pt x="817" y="2666"/>
                </a:lnTo>
                <a:lnTo>
                  <a:pt x="811" y="2672"/>
                </a:lnTo>
                <a:lnTo>
                  <a:pt x="804" y="2678"/>
                </a:lnTo>
                <a:lnTo>
                  <a:pt x="804" y="2682"/>
                </a:lnTo>
                <a:lnTo>
                  <a:pt x="804" y="2685"/>
                </a:lnTo>
                <a:lnTo>
                  <a:pt x="807" y="2690"/>
                </a:lnTo>
                <a:lnTo>
                  <a:pt x="812" y="2695"/>
                </a:lnTo>
                <a:lnTo>
                  <a:pt x="805" y="2695"/>
                </a:lnTo>
                <a:lnTo>
                  <a:pt x="802" y="2697"/>
                </a:lnTo>
                <a:lnTo>
                  <a:pt x="799" y="2706"/>
                </a:lnTo>
                <a:lnTo>
                  <a:pt x="793" y="2714"/>
                </a:lnTo>
                <a:lnTo>
                  <a:pt x="790" y="2724"/>
                </a:lnTo>
                <a:lnTo>
                  <a:pt x="790" y="2728"/>
                </a:lnTo>
                <a:lnTo>
                  <a:pt x="792" y="2733"/>
                </a:lnTo>
                <a:lnTo>
                  <a:pt x="792" y="2735"/>
                </a:lnTo>
                <a:lnTo>
                  <a:pt x="793" y="2741"/>
                </a:lnTo>
                <a:lnTo>
                  <a:pt x="793" y="2747"/>
                </a:lnTo>
                <a:lnTo>
                  <a:pt x="792" y="2748"/>
                </a:lnTo>
                <a:lnTo>
                  <a:pt x="788" y="2752"/>
                </a:lnTo>
                <a:lnTo>
                  <a:pt x="780" y="2753"/>
                </a:lnTo>
                <a:lnTo>
                  <a:pt x="776" y="2755"/>
                </a:lnTo>
                <a:lnTo>
                  <a:pt x="773" y="2758"/>
                </a:lnTo>
                <a:lnTo>
                  <a:pt x="770" y="2760"/>
                </a:lnTo>
                <a:lnTo>
                  <a:pt x="765" y="2762"/>
                </a:lnTo>
                <a:lnTo>
                  <a:pt x="758" y="2762"/>
                </a:lnTo>
                <a:lnTo>
                  <a:pt x="746" y="2762"/>
                </a:lnTo>
                <a:lnTo>
                  <a:pt x="744" y="2765"/>
                </a:lnTo>
                <a:lnTo>
                  <a:pt x="744" y="2767"/>
                </a:lnTo>
                <a:lnTo>
                  <a:pt x="749" y="2770"/>
                </a:lnTo>
                <a:lnTo>
                  <a:pt x="753" y="2772"/>
                </a:lnTo>
                <a:lnTo>
                  <a:pt x="753" y="2774"/>
                </a:lnTo>
                <a:lnTo>
                  <a:pt x="751" y="2777"/>
                </a:lnTo>
                <a:lnTo>
                  <a:pt x="751" y="2781"/>
                </a:lnTo>
                <a:lnTo>
                  <a:pt x="751" y="2794"/>
                </a:lnTo>
                <a:lnTo>
                  <a:pt x="751" y="2796"/>
                </a:lnTo>
                <a:lnTo>
                  <a:pt x="749" y="2803"/>
                </a:lnTo>
                <a:lnTo>
                  <a:pt x="747" y="2811"/>
                </a:lnTo>
                <a:lnTo>
                  <a:pt x="747" y="2815"/>
                </a:lnTo>
                <a:lnTo>
                  <a:pt x="744" y="2818"/>
                </a:lnTo>
                <a:lnTo>
                  <a:pt x="742" y="2822"/>
                </a:lnTo>
                <a:lnTo>
                  <a:pt x="737" y="2825"/>
                </a:lnTo>
                <a:lnTo>
                  <a:pt x="734" y="2825"/>
                </a:lnTo>
                <a:lnTo>
                  <a:pt x="725" y="2825"/>
                </a:lnTo>
                <a:lnTo>
                  <a:pt x="717" y="2825"/>
                </a:lnTo>
                <a:lnTo>
                  <a:pt x="712" y="2827"/>
                </a:lnTo>
                <a:lnTo>
                  <a:pt x="708" y="2828"/>
                </a:lnTo>
                <a:lnTo>
                  <a:pt x="703" y="2835"/>
                </a:lnTo>
                <a:lnTo>
                  <a:pt x="701" y="2839"/>
                </a:lnTo>
                <a:lnTo>
                  <a:pt x="695" y="2847"/>
                </a:lnTo>
                <a:lnTo>
                  <a:pt x="691" y="2854"/>
                </a:lnTo>
                <a:lnTo>
                  <a:pt x="691" y="2857"/>
                </a:lnTo>
                <a:lnTo>
                  <a:pt x="691" y="2875"/>
                </a:lnTo>
                <a:lnTo>
                  <a:pt x="689" y="2892"/>
                </a:lnTo>
                <a:lnTo>
                  <a:pt x="689" y="2895"/>
                </a:lnTo>
                <a:lnTo>
                  <a:pt x="689" y="2900"/>
                </a:lnTo>
                <a:lnTo>
                  <a:pt x="683" y="2905"/>
                </a:lnTo>
                <a:lnTo>
                  <a:pt x="679" y="2910"/>
                </a:lnTo>
                <a:lnTo>
                  <a:pt x="678" y="2919"/>
                </a:lnTo>
                <a:lnTo>
                  <a:pt x="676" y="2927"/>
                </a:lnTo>
                <a:lnTo>
                  <a:pt x="671" y="2931"/>
                </a:lnTo>
                <a:lnTo>
                  <a:pt x="666" y="2934"/>
                </a:lnTo>
                <a:lnTo>
                  <a:pt x="662" y="2941"/>
                </a:lnTo>
                <a:lnTo>
                  <a:pt x="662" y="2948"/>
                </a:lnTo>
                <a:lnTo>
                  <a:pt x="652" y="2943"/>
                </a:lnTo>
                <a:lnTo>
                  <a:pt x="643" y="2936"/>
                </a:lnTo>
                <a:lnTo>
                  <a:pt x="635" y="2929"/>
                </a:lnTo>
                <a:lnTo>
                  <a:pt x="628" y="2927"/>
                </a:lnTo>
                <a:lnTo>
                  <a:pt x="621" y="2927"/>
                </a:lnTo>
                <a:lnTo>
                  <a:pt x="618" y="2929"/>
                </a:lnTo>
                <a:lnTo>
                  <a:pt x="616" y="2933"/>
                </a:lnTo>
                <a:lnTo>
                  <a:pt x="614" y="2941"/>
                </a:lnTo>
                <a:lnTo>
                  <a:pt x="611" y="2941"/>
                </a:lnTo>
                <a:lnTo>
                  <a:pt x="609" y="2943"/>
                </a:lnTo>
                <a:lnTo>
                  <a:pt x="608" y="2948"/>
                </a:lnTo>
                <a:lnTo>
                  <a:pt x="608" y="2955"/>
                </a:lnTo>
                <a:lnTo>
                  <a:pt x="609" y="2958"/>
                </a:lnTo>
                <a:lnTo>
                  <a:pt x="614" y="2967"/>
                </a:lnTo>
                <a:lnTo>
                  <a:pt x="614" y="2970"/>
                </a:lnTo>
                <a:lnTo>
                  <a:pt x="609" y="2975"/>
                </a:lnTo>
                <a:lnTo>
                  <a:pt x="606" y="2979"/>
                </a:lnTo>
                <a:lnTo>
                  <a:pt x="604" y="2984"/>
                </a:lnTo>
                <a:lnTo>
                  <a:pt x="604" y="2989"/>
                </a:lnTo>
                <a:lnTo>
                  <a:pt x="603" y="2997"/>
                </a:lnTo>
                <a:lnTo>
                  <a:pt x="603" y="3003"/>
                </a:lnTo>
                <a:lnTo>
                  <a:pt x="599" y="3006"/>
                </a:lnTo>
                <a:lnTo>
                  <a:pt x="597" y="3009"/>
                </a:lnTo>
                <a:lnTo>
                  <a:pt x="594" y="3014"/>
                </a:lnTo>
                <a:lnTo>
                  <a:pt x="592" y="3018"/>
                </a:lnTo>
                <a:lnTo>
                  <a:pt x="594" y="3021"/>
                </a:lnTo>
                <a:lnTo>
                  <a:pt x="601" y="3023"/>
                </a:lnTo>
                <a:lnTo>
                  <a:pt x="599" y="3026"/>
                </a:lnTo>
                <a:lnTo>
                  <a:pt x="596" y="3028"/>
                </a:lnTo>
                <a:lnTo>
                  <a:pt x="594" y="3028"/>
                </a:lnTo>
                <a:lnTo>
                  <a:pt x="592" y="3028"/>
                </a:lnTo>
                <a:lnTo>
                  <a:pt x="585" y="3025"/>
                </a:lnTo>
                <a:lnTo>
                  <a:pt x="580" y="3023"/>
                </a:lnTo>
                <a:lnTo>
                  <a:pt x="577" y="3023"/>
                </a:lnTo>
                <a:lnTo>
                  <a:pt x="575" y="3025"/>
                </a:lnTo>
                <a:lnTo>
                  <a:pt x="574" y="3030"/>
                </a:lnTo>
                <a:lnTo>
                  <a:pt x="572" y="3033"/>
                </a:lnTo>
                <a:lnTo>
                  <a:pt x="570" y="3037"/>
                </a:lnTo>
                <a:lnTo>
                  <a:pt x="562" y="3038"/>
                </a:lnTo>
                <a:lnTo>
                  <a:pt x="558" y="3040"/>
                </a:lnTo>
                <a:lnTo>
                  <a:pt x="555" y="3042"/>
                </a:lnTo>
                <a:lnTo>
                  <a:pt x="553" y="3045"/>
                </a:lnTo>
                <a:lnTo>
                  <a:pt x="553" y="3050"/>
                </a:lnTo>
                <a:lnTo>
                  <a:pt x="553" y="3057"/>
                </a:lnTo>
                <a:lnTo>
                  <a:pt x="555" y="3059"/>
                </a:lnTo>
                <a:lnTo>
                  <a:pt x="555" y="3064"/>
                </a:lnTo>
                <a:lnTo>
                  <a:pt x="556" y="3067"/>
                </a:lnTo>
                <a:lnTo>
                  <a:pt x="562" y="3074"/>
                </a:lnTo>
                <a:lnTo>
                  <a:pt x="568" y="3081"/>
                </a:lnTo>
                <a:lnTo>
                  <a:pt x="575" y="3088"/>
                </a:lnTo>
                <a:lnTo>
                  <a:pt x="577" y="3091"/>
                </a:lnTo>
                <a:lnTo>
                  <a:pt x="582" y="3098"/>
                </a:lnTo>
                <a:lnTo>
                  <a:pt x="587" y="3107"/>
                </a:lnTo>
                <a:lnTo>
                  <a:pt x="589" y="3118"/>
                </a:lnTo>
                <a:lnTo>
                  <a:pt x="587" y="3132"/>
                </a:lnTo>
                <a:lnTo>
                  <a:pt x="585" y="3134"/>
                </a:lnTo>
                <a:lnTo>
                  <a:pt x="584" y="3136"/>
                </a:lnTo>
                <a:lnTo>
                  <a:pt x="580" y="3139"/>
                </a:lnTo>
                <a:lnTo>
                  <a:pt x="579" y="3144"/>
                </a:lnTo>
                <a:lnTo>
                  <a:pt x="577" y="3146"/>
                </a:lnTo>
                <a:lnTo>
                  <a:pt x="574" y="3146"/>
                </a:lnTo>
                <a:lnTo>
                  <a:pt x="565" y="3151"/>
                </a:lnTo>
                <a:lnTo>
                  <a:pt x="560" y="3153"/>
                </a:lnTo>
                <a:lnTo>
                  <a:pt x="553" y="3153"/>
                </a:lnTo>
                <a:lnTo>
                  <a:pt x="551" y="3158"/>
                </a:lnTo>
                <a:lnTo>
                  <a:pt x="550" y="3159"/>
                </a:lnTo>
                <a:lnTo>
                  <a:pt x="545" y="3165"/>
                </a:lnTo>
                <a:lnTo>
                  <a:pt x="541" y="3166"/>
                </a:lnTo>
                <a:lnTo>
                  <a:pt x="539" y="3170"/>
                </a:lnTo>
                <a:lnTo>
                  <a:pt x="538" y="3175"/>
                </a:lnTo>
                <a:lnTo>
                  <a:pt x="539" y="3180"/>
                </a:lnTo>
                <a:lnTo>
                  <a:pt x="538" y="3185"/>
                </a:lnTo>
                <a:lnTo>
                  <a:pt x="536" y="3187"/>
                </a:lnTo>
                <a:lnTo>
                  <a:pt x="531" y="3188"/>
                </a:lnTo>
                <a:lnTo>
                  <a:pt x="528" y="3187"/>
                </a:lnTo>
                <a:lnTo>
                  <a:pt x="517" y="3183"/>
                </a:lnTo>
                <a:lnTo>
                  <a:pt x="512" y="3180"/>
                </a:lnTo>
                <a:lnTo>
                  <a:pt x="512" y="3175"/>
                </a:lnTo>
                <a:lnTo>
                  <a:pt x="512" y="3171"/>
                </a:lnTo>
                <a:lnTo>
                  <a:pt x="514" y="3170"/>
                </a:lnTo>
                <a:lnTo>
                  <a:pt x="517" y="3168"/>
                </a:lnTo>
                <a:lnTo>
                  <a:pt x="524" y="3166"/>
                </a:lnTo>
                <a:lnTo>
                  <a:pt x="533" y="3166"/>
                </a:lnTo>
                <a:lnTo>
                  <a:pt x="533" y="3161"/>
                </a:lnTo>
                <a:lnTo>
                  <a:pt x="533" y="3156"/>
                </a:lnTo>
                <a:lnTo>
                  <a:pt x="533" y="3151"/>
                </a:lnTo>
                <a:lnTo>
                  <a:pt x="533" y="3146"/>
                </a:lnTo>
                <a:lnTo>
                  <a:pt x="531" y="3144"/>
                </a:lnTo>
                <a:lnTo>
                  <a:pt x="529" y="3144"/>
                </a:lnTo>
                <a:lnTo>
                  <a:pt x="526" y="3142"/>
                </a:lnTo>
                <a:lnTo>
                  <a:pt x="526" y="3139"/>
                </a:lnTo>
                <a:lnTo>
                  <a:pt x="528" y="3136"/>
                </a:lnTo>
                <a:lnTo>
                  <a:pt x="531" y="3130"/>
                </a:lnTo>
                <a:lnTo>
                  <a:pt x="533" y="3125"/>
                </a:lnTo>
                <a:lnTo>
                  <a:pt x="533" y="3118"/>
                </a:lnTo>
                <a:lnTo>
                  <a:pt x="528" y="3122"/>
                </a:lnTo>
                <a:lnTo>
                  <a:pt x="522" y="3125"/>
                </a:lnTo>
                <a:lnTo>
                  <a:pt x="519" y="3132"/>
                </a:lnTo>
                <a:lnTo>
                  <a:pt x="519" y="3139"/>
                </a:lnTo>
                <a:lnTo>
                  <a:pt x="519" y="3146"/>
                </a:lnTo>
                <a:lnTo>
                  <a:pt x="516" y="3149"/>
                </a:lnTo>
                <a:lnTo>
                  <a:pt x="510" y="3153"/>
                </a:lnTo>
                <a:lnTo>
                  <a:pt x="505" y="3153"/>
                </a:lnTo>
                <a:lnTo>
                  <a:pt x="485" y="3153"/>
                </a:lnTo>
                <a:lnTo>
                  <a:pt x="483" y="3156"/>
                </a:lnTo>
                <a:lnTo>
                  <a:pt x="481" y="3158"/>
                </a:lnTo>
                <a:lnTo>
                  <a:pt x="476" y="3159"/>
                </a:lnTo>
                <a:lnTo>
                  <a:pt x="475" y="3159"/>
                </a:lnTo>
                <a:lnTo>
                  <a:pt x="464" y="3161"/>
                </a:lnTo>
                <a:lnTo>
                  <a:pt x="456" y="3161"/>
                </a:lnTo>
                <a:lnTo>
                  <a:pt x="451" y="3156"/>
                </a:lnTo>
                <a:lnTo>
                  <a:pt x="444" y="3153"/>
                </a:lnTo>
                <a:lnTo>
                  <a:pt x="442" y="3151"/>
                </a:lnTo>
                <a:lnTo>
                  <a:pt x="435" y="3149"/>
                </a:lnTo>
                <a:lnTo>
                  <a:pt x="430" y="3146"/>
                </a:lnTo>
                <a:lnTo>
                  <a:pt x="430" y="3163"/>
                </a:lnTo>
                <a:lnTo>
                  <a:pt x="430" y="3180"/>
                </a:lnTo>
                <a:lnTo>
                  <a:pt x="432" y="3195"/>
                </a:lnTo>
                <a:lnTo>
                  <a:pt x="434" y="3202"/>
                </a:lnTo>
                <a:lnTo>
                  <a:pt x="437" y="3207"/>
                </a:lnTo>
                <a:lnTo>
                  <a:pt x="437" y="3233"/>
                </a:lnTo>
                <a:lnTo>
                  <a:pt x="437" y="3257"/>
                </a:lnTo>
                <a:lnTo>
                  <a:pt x="437" y="3260"/>
                </a:lnTo>
                <a:lnTo>
                  <a:pt x="439" y="3265"/>
                </a:lnTo>
                <a:lnTo>
                  <a:pt x="439" y="3270"/>
                </a:lnTo>
                <a:lnTo>
                  <a:pt x="437" y="3277"/>
                </a:lnTo>
                <a:lnTo>
                  <a:pt x="434" y="3286"/>
                </a:lnTo>
                <a:lnTo>
                  <a:pt x="434" y="3289"/>
                </a:lnTo>
                <a:lnTo>
                  <a:pt x="434" y="3294"/>
                </a:lnTo>
                <a:lnTo>
                  <a:pt x="432" y="3298"/>
                </a:lnTo>
                <a:lnTo>
                  <a:pt x="432" y="3309"/>
                </a:lnTo>
                <a:lnTo>
                  <a:pt x="430" y="3313"/>
                </a:lnTo>
                <a:lnTo>
                  <a:pt x="420" y="3328"/>
                </a:lnTo>
                <a:lnTo>
                  <a:pt x="413" y="3335"/>
                </a:lnTo>
                <a:lnTo>
                  <a:pt x="410" y="3337"/>
                </a:lnTo>
                <a:lnTo>
                  <a:pt x="404" y="3338"/>
                </a:lnTo>
                <a:lnTo>
                  <a:pt x="401" y="3340"/>
                </a:lnTo>
                <a:lnTo>
                  <a:pt x="394" y="3344"/>
                </a:lnTo>
                <a:lnTo>
                  <a:pt x="391" y="3345"/>
                </a:lnTo>
                <a:lnTo>
                  <a:pt x="386" y="3352"/>
                </a:lnTo>
                <a:lnTo>
                  <a:pt x="379" y="3359"/>
                </a:lnTo>
                <a:lnTo>
                  <a:pt x="377" y="3362"/>
                </a:lnTo>
                <a:lnTo>
                  <a:pt x="376" y="3367"/>
                </a:lnTo>
                <a:lnTo>
                  <a:pt x="376" y="3371"/>
                </a:lnTo>
                <a:lnTo>
                  <a:pt x="377" y="3374"/>
                </a:lnTo>
                <a:lnTo>
                  <a:pt x="379" y="3378"/>
                </a:lnTo>
                <a:lnTo>
                  <a:pt x="382" y="3388"/>
                </a:lnTo>
                <a:lnTo>
                  <a:pt x="384" y="3395"/>
                </a:lnTo>
                <a:lnTo>
                  <a:pt x="382" y="3403"/>
                </a:lnTo>
                <a:lnTo>
                  <a:pt x="382" y="3405"/>
                </a:lnTo>
                <a:lnTo>
                  <a:pt x="379" y="3408"/>
                </a:lnTo>
                <a:lnTo>
                  <a:pt x="376" y="3410"/>
                </a:lnTo>
                <a:lnTo>
                  <a:pt x="372" y="3419"/>
                </a:lnTo>
                <a:lnTo>
                  <a:pt x="370" y="3427"/>
                </a:lnTo>
                <a:lnTo>
                  <a:pt x="370" y="3438"/>
                </a:lnTo>
                <a:lnTo>
                  <a:pt x="372" y="3439"/>
                </a:lnTo>
                <a:lnTo>
                  <a:pt x="376" y="3448"/>
                </a:lnTo>
                <a:lnTo>
                  <a:pt x="376" y="3453"/>
                </a:lnTo>
                <a:lnTo>
                  <a:pt x="376" y="3460"/>
                </a:lnTo>
                <a:lnTo>
                  <a:pt x="377" y="3463"/>
                </a:lnTo>
                <a:lnTo>
                  <a:pt x="379" y="3465"/>
                </a:lnTo>
                <a:lnTo>
                  <a:pt x="382" y="3465"/>
                </a:lnTo>
                <a:lnTo>
                  <a:pt x="387" y="3463"/>
                </a:lnTo>
                <a:lnTo>
                  <a:pt x="389" y="3461"/>
                </a:lnTo>
                <a:lnTo>
                  <a:pt x="389" y="3460"/>
                </a:lnTo>
                <a:lnTo>
                  <a:pt x="393" y="3461"/>
                </a:lnTo>
                <a:lnTo>
                  <a:pt x="396" y="3468"/>
                </a:lnTo>
                <a:lnTo>
                  <a:pt x="396" y="3473"/>
                </a:lnTo>
                <a:lnTo>
                  <a:pt x="396" y="3480"/>
                </a:lnTo>
                <a:lnTo>
                  <a:pt x="389" y="3492"/>
                </a:lnTo>
                <a:lnTo>
                  <a:pt x="387" y="3501"/>
                </a:lnTo>
                <a:lnTo>
                  <a:pt x="387" y="3504"/>
                </a:lnTo>
                <a:lnTo>
                  <a:pt x="389" y="3507"/>
                </a:lnTo>
                <a:lnTo>
                  <a:pt x="396" y="3507"/>
                </a:lnTo>
                <a:lnTo>
                  <a:pt x="396" y="3513"/>
                </a:lnTo>
                <a:lnTo>
                  <a:pt x="396" y="3518"/>
                </a:lnTo>
                <a:lnTo>
                  <a:pt x="396" y="3521"/>
                </a:lnTo>
                <a:lnTo>
                  <a:pt x="398" y="3536"/>
                </a:lnTo>
                <a:lnTo>
                  <a:pt x="401" y="3543"/>
                </a:lnTo>
                <a:lnTo>
                  <a:pt x="408" y="3550"/>
                </a:lnTo>
                <a:lnTo>
                  <a:pt x="408" y="3552"/>
                </a:lnTo>
                <a:lnTo>
                  <a:pt x="410" y="3555"/>
                </a:lnTo>
                <a:lnTo>
                  <a:pt x="411" y="3559"/>
                </a:lnTo>
                <a:lnTo>
                  <a:pt x="413" y="3559"/>
                </a:lnTo>
                <a:lnTo>
                  <a:pt x="416" y="3559"/>
                </a:lnTo>
                <a:lnTo>
                  <a:pt x="422" y="3555"/>
                </a:lnTo>
                <a:lnTo>
                  <a:pt x="427" y="3555"/>
                </a:lnTo>
                <a:lnTo>
                  <a:pt x="430" y="3555"/>
                </a:lnTo>
                <a:lnTo>
                  <a:pt x="434" y="3564"/>
                </a:lnTo>
                <a:lnTo>
                  <a:pt x="437" y="3572"/>
                </a:lnTo>
                <a:lnTo>
                  <a:pt x="440" y="3581"/>
                </a:lnTo>
                <a:lnTo>
                  <a:pt x="444" y="3589"/>
                </a:lnTo>
                <a:lnTo>
                  <a:pt x="449" y="3591"/>
                </a:lnTo>
                <a:lnTo>
                  <a:pt x="452" y="3593"/>
                </a:lnTo>
                <a:lnTo>
                  <a:pt x="457" y="3600"/>
                </a:lnTo>
                <a:lnTo>
                  <a:pt x="461" y="3608"/>
                </a:lnTo>
                <a:lnTo>
                  <a:pt x="464" y="3617"/>
                </a:lnTo>
                <a:lnTo>
                  <a:pt x="464" y="3651"/>
                </a:lnTo>
                <a:lnTo>
                  <a:pt x="461" y="3656"/>
                </a:lnTo>
                <a:lnTo>
                  <a:pt x="457" y="3661"/>
                </a:lnTo>
                <a:lnTo>
                  <a:pt x="452" y="3664"/>
                </a:lnTo>
                <a:lnTo>
                  <a:pt x="451" y="3671"/>
                </a:lnTo>
                <a:lnTo>
                  <a:pt x="451" y="3702"/>
                </a:lnTo>
                <a:lnTo>
                  <a:pt x="451" y="3704"/>
                </a:lnTo>
                <a:lnTo>
                  <a:pt x="447" y="3709"/>
                </a:lnTo>
                <a:lnTo>
                  <a:pt x="445" y="3714"/>
                </a:lnTo>
                <a:lnTo>
                  <a:pt x="445" y="3717"/>
                </a:lnTo>
                <a:lnTo>
                  <a:pt x="447" y="3721"/>
                </a:lnTo>
                <a:lnTo>
                  <a:pt x="454" y="3729"/>
                </a:lnTo>
                <a:lnTo>
                  <a:pt x="461" y="3738"/>
                </a:lnTo>
                <a:lnTo>
                  <a:pt x="461" y="3741"/>
                </a:lnTo>
                <a:lnTo>
                  <a:pt x="468" y="3753"/>
                </a:lnTo>
                <a:lnTo>
                  <a:pt x="471" y="3758"/>
                </a:lnTo>
                <a:lnTo>
                  <a:pt x="475" y="3760"/>
                </a:lnTo>
                <a:lnTo>
                  <a:pt x="478" y="3762"/>
                </a:lnTo>
                <a:lnTo>
                  <a:pt x="480" y="3765"/>
                </a:lnTo>
                <a:lnTo>
                  <a:pt x="481" y="3775"/>
                </a:lnTo>
                <a:lnTo>
                  <a:pt x="485" y="3782"/>
                </a:lnTo>
                <a:lnTo>
                  <a:pt x="490" y="3789"/>
                </a:lnTo>
                <a:lnTo>
                  <a:pt x="498" y="3796"/>
                </a:lnTo>
                <a:lnTo>
                  <a:pt x="498" y="3799"/>
                </a:lnTo>
                <a:lnTo>
                  <a:pt x="502" y="3811"/>
                </a:lnTo>
                <a:lnTo>
                  <a:pt x="505" y="3821"/>
                </a:lnTo>
                <a:lnTo>
                  <a:pt x="505" y="3828"/>
                </a:lnTo>
                <a:lnTo>
                  <a:pt x="509" y="3830"/>
                </a:lnTo>
                <a:lnTo>
                  <a:pt x="512" y="3831"/>
                </a:lnTo>
                <a:lnTo>
                  <a:pt x="516" y="3840"/>
                </a:lnTo>
                <a:lnTo>
                  <a:pt x="516" y="3843"/>
                </a:lnTo>
                <a:lnTo>
                  <a:pt x="516" y="3852"/>
                </a:lnTo>
                <a:lnTo>
                  <a:pt x="519" y="3860"/>
                </a:lnTo>
                <a:lnTo>
                  <a:pt x="524" y="3869"/>
                </a:lnTo>
                <a:lnTo>
                  <a:pt x="533" y="3876"/>
                </a:lnTo>
                <a:lnTo>
                  <a:pt x="533" y="3879"/>
                </a:lnTo>
                <a:lnTo>
                  <a:pt x="533" y="3883"/>
                </a:lnTo>
                <a:lnTo>
                  <a:pt x="534" y="3884"/>
                </a:lnTo>
                <a:lnTo>
                  <a:pt x="536" y="3886"/>
                </a:lnTo>
                <a:lnTo>
                  <a:pt x="539" y="3889"/>
                </a:lnTo>
                <a:lnTo>
                  <a:pt x="541" y="3895"/>
                </a:lnTo>
                <a:lnTo>
                  <a:pt x="543" y="3896"/>
                </a:lnTo>
                <a:lnTo>
                  <a:pt x="546" y="3896"/>
                </a:lnTo>
                <a:lnTo>
                  <a:pt x="548" y="3901"/>
                </a:lnTo>
                <a:lnTo>
                  <a:pt x="550" y="3903"/>
                </a:lnTo>
                <a:lnTo>
                  <a:pt x="553" y="3908"/>
                </a:lnTo>
                <a:lnTo>
                  <a:pt x="555" y="3910"/>
                </a:lnTo>
                <a:lnTo>
                  <a:pt x="562" y="3915"/>
                </a:lnTo>
                <a:lnTo>
                  <a:pt x="568" y="3920"/>
                </a:lnTo>
                <a:lnTo>
                  <a:pt x="575" y="3927"/>
                </a:lnTo>
                <a:lnTo>
                  <a:pt x="577" y="3929"/>
                </a:lnTo>
                <a:lnTo>
                  <a:pt x="582" y="3936"/>
                </a:lnTo>
                <a:lnTo>
                  <a:pt x="577" y="3932"/>
                </a:lnTo>
                <a:lnTo>
                  <a:pt x="574" y="393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4" name="Freeform 176">
            <a:extLst>
              <a:ext uri="{FF2B5EF4-FFF2-40B4-BE49-F238E27FC236}">
                <a16:creationId xmlns:a16="http://schemas.microsoft.com/office/drawing/2014/main" id="{8AF67D8C-FE44-40C8-9C68-F5AF4161E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706" y="2002544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6" name="Freeform 177">
            <a:extLst>
              <a:ext uri="{FF2B5EF4-FFF2-40B4-BE49-F238E27FC236}">
                <a16:creationId xmlns:a16="http://schemas.microsoft.com/office/drawing/2014/main" id="{FD1DE691-2C28-48DE-8E9F-C80112E37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8706" y="2004194"/>
            <a:ext cx="1746" cy="1650"/>
          </a:xfrm>
          <a:custGeom>
            <a:avLst/>
            <a:gdLst>
              <a:gd name="T0" fmla="*/ 1058 w 3"/>
              <a:gd name="T1" fmla="*/ 1059 h 3"/>
              <a:gd name="T2" fmla="*/ 1058 w 3"/>
              <a:gd name="T3" fmla="*/ 1059 h 3"/>
              <a:gd name="T4" fmla="*/ 0 w 3"/>
              <a:gd name="T5" fmla="*/ 0 h 3"/>
              <a:gd name="T6" fmla="*/ 0 w 3"/>
              <a:gd name="T7" fmla="*/ 0 h 3"/>
              <a:gd name="T8" fmla="*/ 1058 w 3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898" name="Freeform 178">
            <a:extLst>
              <a:ext uri="{FF2B5EF4-FFF2-40B4-BE49-F238E27FC236}">
                <a16:creationId xmlns:a16="http://schemas.microsoft.com/office/drawing/2014/main" id="{253A2E6B-C633-4ED9-A7DA-FD7E03C5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492" y="1380846"/>
            <a:ext cx="3495" cy="3298"/>
          </a:xfrm>
          <a:custGeom>
            <a:avLst/>
            <a:gdLst>
              <a:gd name="T0" fmla="*/ 0 w 7"/>
              <a:gd name="T1" fmla="*/ 0 h 7"/>
              <a:gd name="T2" fmla="*/ 0 w 7"/>
              <a:gd name="T3" fmla="*/ 0 h 7"/>
              <a:gd name="T4" fmla="*/ 2268 w 7"/>
              <a:gd name="T5" fmla="*/ 454 h 7"/>
              <a:gd name="T6" fmla="*/ 2721 w 7"/>
              <a:gd name="T7" fmla="*/ 1361 h 7"/>
              <a:gd name="T8" fmla="*/ 2721 w 7"/>
              <a:gd name="T9" fmla="*/ 2721 h 7"/>
              <a:gd name="T10" fmla="*/ 2721 w 7"/>
              <a:gd name="T11" fmla="*/ 2721 h 7"/>
              <a:gd name="T12" fmla="*/ 454 w 7"/>
              <a:gd name="T13" fmla="*/ 2268 h 7"/>
              <a:gd name="T14" fmla="*/ 0 w 7"/>
              <a:gd name="T15" fmla="*/ 1361 h 7"/>
              <a:gd name="T16" fmla="*/ 0 w 7"/>
              <a:gd name="T17" fmla="*/ 0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" h="7">
                <a:moveTo>
                  <a:pt x="0" y="0"/>
                </a:moveTo>
                <a:lnTo>
                  <a:pt x="0" y="0"/>
                </a:lnTo>
                <a:lnTo>
                  <a:pt x="5" y="1"/>
                </a:lnTo>
                <a:lnTo>
                  <a:pt x="6" y="3"/>
                </a:lnTo>
                <a:lnTo>
                  <a:pt x="6" y="6"/>
                </a:lnTo>
                <a:lnTo>
                  <a:pt x="1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00" name="Freeform 179">
            <a:extLst>
              <a:ext uri="{FF2B5EF4-FFF2-40B4-BE49-F238E27FC236}">
                <a16:creationId xmlns:a16="http://schemas.microsoft.com/office/drawing/2014/main" id="{ECAC8424-AE3F-46FB-9723-2A5A98FED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1394040"/>
            <a:ext cx="3495" cy="3298"/>
          </a:xfrm>
          <a:custGeom>
            <a:avLst/>
            <a:gdLst>
              <a:gd name="T0" fmla="*/ 0 w 8"/>
              <a:gd name="T1" fmla="*/ 0 h 7"/>
              <a:gd name="T2" fmla="*/ 0 w 8"/>
              <a:gd name="T3" fmla="*/ 0 h 7"/>
              <a:gd name="T4" fmla="*/ 2381 w 8"/>
              <a:gd name="T5" fmla="*/ 454 h 7"/>
              <a:gd name="T6" fmla="*/ 2778 w 8"/>
              <a:gd name="T7" fmla="*/ 1361 h 7"/>
              <a:gd name="T8" fmla="*/ 2778 w 8"/>
              <a:gd name="T9" fmla="*/ 2721 h 7"/>
              <a:gd name="T10" fmla="*/ 2778 w 8"/>
              <a:gd name="T11" fmla="*/ 2721 h 7"/>
              <a:gd name="T12" fmla="*/ 794 w 8"/>
              <a:gd name="T13" fmla="*/ 2268 h 7"/>
              <a:gd name="T14" fmla="*/ 0 w 8"/>
              <a:gd name="T15" fmla="*/ 1361 h 7"/>
              <a:gd name="T16" fmla="*/ 0 w 8"/>
              <a:gd name="T17" fmla="*/ 0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7">
                <a:moveTo>
                  <a:pt x="0" y="0"/>
                </a:moveTo>
                <a:lnTo>
                  <a:pt x="0" y="0"/>
                </a:lnTo>
                <a:lnTo>
                  <a:pt x="6" y="1"/>
                </a:lnTo>
                <a:lnTo>
                  <a:pt x="7" y="3"/>
                </a:lnTo>
                <a:lnTo>
                  <a:pt x="7" y="6"/>
                </a:lnTo>
                <a:lnTo>
                  <a:pt x="2" y="5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02" name="Freeform 180">
            <a:extLst>
              <a:ext uri="{FF2B5EF4-FFF2-40B4-BE49-F238E27FC236}">
                <a16:creationId xmlns:a16="http://schemas.microsoft.com/office/drawing/2014/main" id="{65FC950B-7437-47AB-9220-D0CE5435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202" y="1484739"/>
            <a:ext cx="3495" cy="3298"/>
          </a:xfrm>
          <a:custGeom>
            <a:avLst/>
            <a:gdLst>
              <a:gd name="T0" fmla="*/ 0 w 8"/>
              <a:gd name="T1" fmla="*/ 0 h 8"/>
              <a:gd name="T2" fmla="*/ 0 w 8"/>
              <a:gd name="T3" fmla="*/ 0 h 8"/>
              <a:gd name="T4" fmla="*/ 1984 w 8"/>
              <a:gd name="T5" fmla="*/ 794 h 8"/>
              <a:gd name="T6" fmla="*/ 2778 w 8"/>
              <a:gd name="T7" fmla="*/ 1588 h 8"/>
              <a:gd name="T8" fmla="*/ 2778 w 8"/>
              <a:gd name="T9" fmla="*/ 2778 h 8"/>
              <a:gd name="T10" fmla="*/ 2778 w 8"/>
              <a:gd name="T11" fmla="*/ 2778 h 8"/>
              <a:gd name="T12" fmla="*/ 794 w 8"/>
              <a:gd name="T13" fmla="*/ 2381 h 8"/>
              <a:gd name="T14" fmla="*/ 0 w 8"/>
              <a:gd name="T15" fmla="*/ 1588 h 8"/>
              <a:gd name="T16" fmla="*/ 0 w 8"/>
              <a:gd name="T17" fmla="*/ 0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0"/>
                </a:moveTo>
                <a:lnTo>
                  <a:pt x="0" y="0"/>
                </a:lnTo>
                <a:lnTo>
                  <a:pt x="5" y="2"/>
                </a:lnTo>
                <a:lnTo>
                  <a:pt x="7" y="4"/>
                </a:lnTo>
                <a:lnTo>
                  <a:pt x="7" y="7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04" name="Freeform 181">
            <a:extLst>
              <a:ext uri="{FF2B5EF4-FFF2-40B4-BE49-F238E27FC236}">
                <a16:creationId xmlns:a16="http://schemas.microsoft.com/office/drawing/2014/main" id="{247AEADD-8D41-4095-83E5-5CD4A882D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139" y="1722204"/>
            <a:ext cx="3495" cy="3298"/>
          </a:xfrm>
          <a:custGeom>
            <a:avLst/>
            <a:gdLst>
              <a:gd name="T0" fmla="*/ 0 w 8"/>
              <a:gd name="T1" fmla="*/ 2778 h 8"/>
              <a:gd name="T2" fmla="*/ 0 w 8"/>
              <a:gd name="T3" fmla="*/ 2778 h 8"/>
              <a:gd name="T4" fmla="*/ 794 w 8"/>
              <a:gd name="T5" fmla="*/ 794 h 8"/>
              <a:gd name="T6" fmla="*/ 1588 w 8"/>
              <a:gd name="T7" fmla="*/ 0 h 8"/>
              <a:gd name="T8" fmla="*/ 2778 w 8"/>
              <a:gd name="T9" fmla="*/ 0 h 8"/>
              <a:gd name="T10" fmla="*/ 2778 w 8"/>
              <a:gd name="T11" fmla="*/ 0 h 8"/>
              <a:gd name="T12" fmla="*/ 1984 w 8"/>
              <a:gd name="T13" fmla="*/ 1984 h 8"/>
              <a:gd name="T14" fmla="*/ 1588 w 8"/>
              <a:gd name="T15" fmla="*/ 2778 h 8"/>
              <a:gd name="T16" fmla="*/ 0 w 8"/>
              <a:gd name="T17" fmla="*/ 2778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8">
                <a:moveTo>
                  <a:pt x="0" y="7"/>
                </a:moveTo>
                <a:lnTo>
                  <a:pt x="0" y="7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5" y="5"/>
                </a:lnTo>
                <a:lnTo>
                  <a:pt x="4" y="7"/>
                </a:lnTo>
                <a:lnTo>
                  <a:pt x="0" y="7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06" name="Freeform 182">
            <a:extLst>
              <a:ext uri="{FF2B5EF4-FFF2-40B4-BE49-F238E27FC236}">
                <a16:creationId xmlns:a16="http://schemas.microsoft.com/office/drawing/2014/main" id="{50162A33-1D71-4876-8CDB-F0715C84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1395688"/>
            <a:ext cx="3495" cy="9894"/>
          </a:xfrm>
          <a:custGeom>
            <a:avLst/>
            <a:gdLst>
              <a:gd name="T0" fmla="*/ 2778 w 8"/>
              <a:gd name="T1" fmla="*/ 381 h 25"/>
              <a:gd name="T2" fmla="*/ 2778 w 8"/>
              <a:gd name="T3" fmla="*/ 381 h 25"/>
              <a:gd name="T4" fmla="*/ 1588 w 8"/>
              <a:gd name="T5" fmla="*/ 381 h 25"/>
              <a:gd name="T6" fmla="*/ 0 w 8"/>
              <a:gd name="T7" fmla="*/ 0 h 25"/>
              <a:gd name="T8" fmla="*/ 0 w 8"/>
              <a:gd name="T9" fmla="*/ 0 h 25"/>
              <a:gd name="T10" fmla="*/ 1588 w 8"/>
              <a:gd name="T11" fmla="*/ 4572 h 25"/>
              <a:gd name="T12" fmla="*/ 2778 w 8"/>
              <a:gd name="T13" fmla="*/ 9144 h 25"/>
              <a:gd name="T14" fmla="*/ 2778 w 8"/>
              <a:gd name="T15" fmla="*/ 9144 h 25"/>
              <a:gd name="T16" fmla="*/ 2778 w 8"/>
              <a:gd name="T17" fmla="*/ 381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" h="25">
                <a:moveTo>
                  <a:pt x="7" y="1"/>
                </a:moveTo>
                <a:lnTo>
                  <a:pt x="7" y="1"/>
                </a:lnTo>
                <a:lnTo>
                  <a:pt x="4" y="1"/>
                </a:lnTo>
                <a:lnTo>
                  <a:pt x="0" y="0"/>
                </a:lnTo>
                <a:lnTo>
                  <a:pt x="4" y="12"/>
                </a:lnTo>
                <a:lnTo>
                  <a:pt x="7" y="24"/>
                </a:lnTo>
                <a:lnTo>
                  <a:pt x="7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08" name="Freeform 183">
            <a:extLst>
              <a:ext uri="{FF2B5EF4-FFF2-40B4-BE49-F238E27FC236}">
                <a16:creationId xmlns:a16="http://schemas.microsoft.com/office/drawing/2014/main" id="{255F9D1A-8A09-4478-B3CC-5E2047625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732" y="1415477"/>
            <a:ext cx="1749" cy="1649"/>
          </a:xfrm>
          <a:custGeom>
            <a:avLst/>
            <a:gdLst>
              <a:gd name="T0" fmla="*/ 794 w 2"/>
              <a:gd name="T1" fmla="*/ 0 h 3"/>
              <a:gd name="T2" fmla="*/ 794 w 2"/>
              <a:gd name="T3" fmla="*/ 0 h 3"/>
              <a:gd name="T4" fmla="*/ 0 w 2"/>
              <a:gd name="T5" fmla="*/ 1058 h 3"/>
              <a:gd name="T6" fmla="*/ 0 w 2"/>
              <a:gd name="T7" fmla="*/ 1058 h 3"/>
              <a:gd name="T8" fmla="*/ 794 w 2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1" y="0"/>
                </a:moveTo>
                <a:lnTo>
                  <a:pt x="1" y="0"/>
                </a:lnTo>
                <a:lnTo>
                  <a:pt x="0" y="2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0" name="Freeform 184">
            <a:extLst>
              <a:ext uri="{FF2B5EF4-FFF2-40B4-BE49-F238E27FC236}">
                <a16:creationId xmlns:a16="http://schemas.microsoft.com/office/drawing/2014/main" id="{DBF33148-C80F-487A-A355-42053CB9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732" y="1413827"/>
            <a:ext cx="1749" cy="1650"/>
          </a:xfrm>
          <a:custGeom>
            <a:avLst/>
            <a:gdLst>
              <a:gd name="T0" fmla="*/ 0 w 1"/>
              <a:gd name="T1" fmla="*/ 0 h 6"/>
              <a:gd name="T2" fmla="*/ 0 w 1"/>
              <a:gd name="T3" fmla="*/ 0 h 6"/>
              <a:gd name="T4" fmla="*/ 0 w 1"/>
              <a:gd name="T5" fmla="*/ 1323 h 6"/>
              <a:gd name="T6" fmla="*/ 0 w 1"/>
              <a:gd name="T7" fmla="*/ 1323 h 6"/>
              <a:gd name="T8" fmla="*/ 0 w 1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6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2" name="Freeform 185">
            <a:extLst>
              <a:ext uri="{FF2B5EF4-FFF2-40B4-BE49-F238E27FC236}">
                <a16:creationId xmlns:a16="http://schemas.microsoft.com/office/drawing/2014/main" id="{0BEC7679-08D1-49D7-B781-6A8908C45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9732" y="1417127"/>
            <a:ext cx="1749" cy="1650"/>
          </a:xfrm>
          <a:custGeom>
            <a:avLst/>
            <a:gdLst>
              <a:gd name="T0" fmla="*/ 1059 w 3"/>
              <a:gd name="T1" fmla="*/ 0 h 3"/>
              <a:gd name="T2" fmla="*/ 1059 w 3"/>
              <a:gd name="T3" fmla="*/ 0 h 3"/>
              <a:gd name="T4" fmla="*/ 0 w 3"/>
              <a:gd name="T5" fmla="*/ 1059 h 3"/>
              <a:gd name="T6" fmla="*/ 0 w 3"/>
              <a:gd name="T7" fmla="*/ 1059 h 3"/>
              <a:gd name="T8" fmla="*/ 1059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4" name="Freeform 186">
            <a:extLst>
              <a:ext uri="{FF2B5EF4-FFF2-40B4-BE49-F238E27FC236}">
                <a16:creationId xmlns:a16="http://schemas.microsoft.com/office/drawing/2014/main" id="{87B8A07D-15C6-4818-AEF3-10BCDB80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492" y="1364356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6" name="Freeform 187">
            <a:extLst>
              <a:ext uri="{FF2B5EF4-FFF2-40B4-BE49-F238E27FC236}">
                <a16:creationId xmlns:a16="http://schemas.microsoft.com/office/drawing/2014/main" id="{800B7ADB-4FE3-4DB8-A935-C368DBD39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492" y="1364356"/>
            <a:ext cx="1746" cy="1650"/>
          </a:xfrm>
          <a:custGeom>
            <a:avLst/>
            <a:gdLst>
              <a:gd name="T0" fmla="*/ 1058 w 3"/>
              <a:gd name="T1" fmla="*/ 0 h 1"/>
              <a:gd name="T2" fmla="*/ 1058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8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18" name="Freeform 188">
            <a:extLst>
              <a:ext uri="{FF2B5EF4-FFF2-40B4-BE49-F238E27FC236}">
                <a16:creationId xmlns:a16="http://schemas.microsoft.com/office/drawing/2014/main" id="{54200D37-A64B-4C21-814C-167BF3513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550" y="1700765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0" name="Freeform 189">
            <a:extLst>
              <a:ext uri="{FF2B5EF4-FFF2-40B4-BE49-F238E27FC236}">
                <a16:creationId xmlns:a16="http://schemas.microsoft.com/office/drawing/2014/main" id="{EB4772A2-533F-47E6-AE5A-CC9929AED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550" y="1700765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2" name="Freeform 190">
            <a:extLst>
              <a:ext uri="{FF2B5EF4-FFF2-40B4-BE49-F238E27FC236}">
                <a16:creationId xmlns:a16="http://schemas.microsoft.com/office/drawing/2014/main" id="{FE805AB9-4A56-4D36-88A4-251AC88A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550" y="1700765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4" name="Freeform 191">
            <a:extLst>
              <a:ext uri="{FF2B5EF4-FFF2-40B4-BE49-F238E27FC236}">
                <a16:creationId xmlns:a16="http://schemas.microsoft.com/office/drawing/2014/main" id="{DC915062-2DB7-4EE5-AA6B-C3454CBD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1056" y="1699117"/>
            <a:ext cx="1749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6" name="Freeform 192">
            <a:extLst>
              <a:ext uri="{FF2B5EF4-FFF2-40B4-BE49-F238E27FC236}">
                <a16:creationId xmlns:a16="http://schemas.microsoft.com/office/drawing/2014/main" id="{97BA4775-3FA7-4B47-B301-FD265B9A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298" y="1700765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28" name="Freeform 193">
            <a:extLst>
              <a:ext uri="{FF2B5EF4-FFF2-40B4-BE49-F238E27FC236}">
                <a16:creationId xmlns:a16="http://schemas.microsoft.com/office/drawing/2014/main" id="{EE6A14D5-4ACF-4F6A-87F8-1C13A2D06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480" y="1443512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30" name="Freeform 194">
            <a:extLst>
              <a:ext uri="{FF2B5EF4-FFF2-40B4-BE49-F238E27FC236}">
                <a16:creationId xmlns:a16="http://schemas.microsoft.com/office/drawing/2014/main" id="{32AFF222-29B2-44D6-8013-96E93C1BB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745" y="1366005"/>
            <a:ext cx="1749" cy="1649"/>
          </a:xfrm>
          <a:custGeom>
            <a:avLst/>
            <a:gdLst>
              <a:gd name="T0" fmla="*/ 0 w 1"/>
              <a:gd name="T1" fmla="*/ 794 h 2"/>
              <a:gd name="T2" fmla="*/ 0 w 1"/>
              <a:gd name="T3" fmla="*/ 794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0 h 2"/>
              <a:gd name="T10" fmla="*/ 0 w 1"/>
              <a:gd name="T11" fmla="*/ 0 h 2"/>
              <a:gd name="T12" fmla="*/ 0 w 1"/>
              <a:gd name="T13" fmla="*/ 794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32" name="Freeform 195">
            <a:extLst>
              <a:ext uri="{FF2B5EF4-FFF2-40B4-BE49-F238E27FC236}">
                <a16:creationId xmlns:a16="http://schemas.microsoft.com/office/drawing/2014/main" id="{4B54C02D-BFE8-4A06-978F-9BB078787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974" y="1443512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34" name="Freeform 196">
            <a:extLst>
              <a:ext uri="{FF2B5EF4-FFF2-40B4-BE49-F238E27FC236}">
                <a16:creationId xmlns:a16="http://schemas.microsoft.com/office/drawing/2014/main" id="{7BF11633-378D-48BE-BC9C-F407F8367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226" y="1443512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36" name="Freeform 197">
            <a:extLst>
              <a:ext uri="{FF2B5EF4-FFF2-40B4-BE49-F238E27FC236}">
                <a16:creationId xmlns:a16="http://schemas.microsoft.com/office/drawing/2014/main" id="{9978A7E0-7601-4299-97F6-7960C7D74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986" y="1418775"/>
            <a:ext cx="1746" cy="1649"/>
          </a:xfrm>
          <a:custGeom>
            <a:avLst/>
            <a:gdLst>
              <a:gd name="T0" fmla="*/ 1058 w 3"/>
              <a:gd name="T1" fmla="*/ 0 h 3"/>
              <a:gd name="T2" fmla="*/ 1058 w 3"/>
              <a:gd name="T3" fmla="*/ 0 h 3"/>
              <a:gd name="T4" fmla="*/ 0 w 3"/>
              <a:gd name="T5" fmla="*/ 1058 h 3"/>
              <a:gd name="T6" fmla="*/ 0 w 3"/>
              <a:gd name="T7" fmla="*/ 1058 h 3"/>
              <a:gd name="T8" fmla="*/ 1058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38" name="Freeform 198">
            <a:extLst>
              <a:ext uri="{FF2B5EF4-FFF2-40B4-BE49-F238E27FC236}">
                <a16:creationId xmlns:a16="http://schemas.microsoft.com/office/drawing/2014/main" id="{0C92003D-A6E5-4A13-9407-7B3869D5D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480" y="1441862"/>
            <a:ext cx="1746" cy="1649"/>
          </a:xfrm>
          <a:custGeom>
            <a:avLst/>
            <a:gdLst>
              <a:gd name="T0" fmla="*/ 0 w 2"/>
              <a:gd name="T1" fmla="*/ 0 h 3"/>
              <a:gd name="T2" fmla="*/ 0 w 2"/>
              <a:gd name="T3" fmla="*/ 0 h 3"/>
              <a:gd name="T4" fmla="*/ 794 w 2"/>
              <a:gd name="T5" fmla="*/ 1058 h 3"/>
              <a:gd name="T6" fmla="*/ 794 w 2"/>
              <a:gd name="T7" fmla="*/ 1058 h 3"/>
              <a:gd name="T8" fmla="*/ 0 w 2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0" y="0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40" name="Freeform 199">
            <a:extLst>
              <a:ext uri="{FF2B5EF4-FFF2-40B4-BE49-F238E27FC236}">
                <a16:creationId xmlns:a16="http://schemas.microsoft.com/office/drawing/2014/main" id="{CB55B579-89E7-4749-B393-5C974E98C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974" y="1443512"/>
            <a:ext cx="1746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42" name="Freeform 200">
            <a:extLst>
              <a:ext uri="{FF2B5EF4-FFF2-40B4-BE49-F238E27FC236}">
                <a16:creationId xmlns:a16="http://schemas.microsoft.com/office/drawing/2014/main" id="{53546E9F-48DF-4A84-9BED-9A23A329A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480" y="1440212"/>
            <a:ext cx="1746" cy="1650"/>
          </a:xfrm>
          <a:custGeom>
            <a:avLst/>
            <a:gdLst>
              <a:gd name="T0" fmla="*/ 1058 w 3"/>
              <a:gd name="T1" fmla="*/ 1191 h 4"/>
              <a:gd name="T2" fmla="*/ 1058 w 3"/>
              <a:gd name="T3" fmla="*/ 1191 h 4"/>
              <a:gd name="T4" fmla="*/ 0 w 3"/>
              <a:gd name="T5" fmla="*/ 0 h 4"/>
              <a:gd name="T6" fmla="*/ 0 w 3"/>
              <a:gd name="T7" fmla="*/ 0 h 4"/>
              <a:gd name="T8" fmla="*/ 0 w 3"/>
              <a:gd name="T9" fmla="*/ 0 h 4"/>
              <a:gd name="T10" fmla="*/ 0 w 3"/>
              <a:gd name="T11" fmla="*/ 0 h 4"/>
              <a:gd name="T12" fmla="*/ 1058 w 3"/>
              <a:gd name="T13" fmla="*/ 1191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44" name="Freeform 201">
            <a:extLst>
              <a:ext uri="{FF2B5EF4-FFF2-40B4-BE49-F238E27FC236}">
                <a16:creationId xmlns:a16="http://schemas.microsoft.com/office/drawing/2014/main" id="{4370E34C-E73B-4B96-8410-ABA9454D2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20" y="1443512"/>
            <a:ext cx="1749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46" name="Freeform 202">
            <a:extLst>
              <a:ext uri="{FF2B5EF4-FFF2-40B4-BE49-F238E27FC236}">
                <a16:creationId xmlns:a16="http://schemas.microsoft.com/office/drawing/2014/main" id="{8DF8CDC8-391C-4700-BBD6-2B429DEC7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927" y="1191205"/>
            <a:ext cx="1749" cy="1649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794 h 2"/>
              <a:gd name="T6" fmla="*/ 0 w 1"/>
              <a:gd name="T7" fmla="*/ 794 h 2"/>
              <a:gd name="T8" fmla="*/ 0 w 1"/>
              <a:gd name="T9" fmla="*/ 794 h 2"/>
              <a:gd name="T10" fmla="*/ 0 w 1"/>
              <a:gd name="T11" fmla="*/ 794 h 2"/>
              <a:gd name="T12" fmla="*/ 0 w 1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48" name="Freeform 203">
            <a:extLst>
              <a:ext uri="{FF2B5EF4-FFF2-40B4-BE49-F238E27FC236}">
                <a16:creationId xmlns:a16="http://schemas.microsoft.com/office/drawing/2014/main" id="{37B09839-68F3-42F9-A650-449936E9B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385" y="1237378"/>
            <a:ext cx="1749" cy="1649"/>
          </a:xfrm>
          <a:custGeom>
            <a:avLst/>
            <a:gdLst>
              <a:gd name="T0" fmla="*/ 794 w 2"/>
              <a:gd name="T1" fmla="*/ 794 h 2"/>
              <a:gd name="T2" fmla="*/ 794 w 2"/>
              <a:gd name="T3" fmla="*/ 794 h 2"/>
              <a:gd name="T4" fmla="*/ 0 w 2"/>
              <a:gd name="T5" fmla="*/ 0 h 2"/>
              <a:gd name="T6" fmla="*/ 0 w 2"/>
              <a:gd name="T7" fmla="*/ 0 h 2"/>
              <a:gd name="T8" fmla="*/ 794 w 2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1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50" name="Freeform 204">
            <a:extLst>
              <a:ext uri="{FF2B5EF4-FFF2-40B4-BE49-F238E27FC236}">
                <a16:creationId xmlns:a16="http://schemas.microsoft.com/office/drawing/2014/main" id="{7DDF1939-0588-4725-B8AA-0F289AC6B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385" y="1237378"/>
            <a:ext cx="1749" cy="1649"/>
          </a:xfrm>
          <a:custGeom>
            <a:avLst/>
            <a:gdLst>
              <a:gd name="T0" fmla="*/ 1059 w 3"/>
              <a:gd name="T1" fmla="*/ 0 h 1"/>
              <a:gd name="T2" fmla="*/ 1059 w 3"/>
              <a:gd name="T3" fmla="*/ 0 h 1"/>
              <a:gd name="T4" fmla="*/ 0 w 3"/>
              <a:gd name="T5" fmla="*/ 0 h 1"/>
              <a:gd name="T6" fmla="*/ 0 w 3"/>
              <a:gd name="T7" fmla="*/ 0 h 1"/>
              <a:gd name="T8" fmla="*/ 1059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52" name="Freeform 205">
            <a:extLst>
              <a:ext uri="{FF2B5EF4-FFF2-40B4-BE49-F238E27FC236}">
                <a16:creationId xmlns:a16="http://schemas.microsoft.com/office/drawing/2014/main" id="{FCF94B71-EFBB-4EFA-96A1-0C4F1138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878" y="1240676"/>
            <a:ext cx="1749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54" name="Freeform 206">
            <a:extLst>
              <a:ext uri="{FF2B5EF4-FFF2-40B4-BE49-F238E27FC236}">
                <a16:creationId xmlns:a16="http://schemas.microsoft.com/office/drawing/2014/main" id="{911E3459-F638-428D-A9B7-A1D647A71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927" y="1191203"/>
            <a:ext cx="1749" cy="1649"/>
          </a:xfrm>
          <a:custGeom>
            <a:avLst/>
            <a:gdLst>
              <a:gd name="T0" fmla="*/ 794 w 2"/>
              <a:gd name="T1" fmla="*/ 0 h 1"/>
              <a:gd name="T2" fmla="*/ 794 w 2"/>
              <a:gd name="T3" fmla="*/ 0 h 1"/>
              <a:gd name="T4" fmla="*/ 0 w 2"/>
              <a:gd name="T5" fmla="*/ 0 h 1"/>
              <a:gd name="T6" fmla="*/ 0 w 2"/>
              <a:gd name="T7" fmla="*/ 0 h 1"/>
              <a:gd name="T8" fmla="*/ 794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56" name="Freeform 207">
            <a:extLst>
              <a:ext uri="{FF2B5EF4-FFF2-40B4-BE49-F238E27FC236}">
                <a16:creationId xmlns:a16="http://schemas.microsoft.com/office/drawing/2014/main" id="{8576039F-E925-48E5-91C4-DEA3A8D57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132" y="1239027"/>
            <a:ext cx="1746" cy="1650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1058 w 3"/>
              <a:gd name="T5" fmla="*/ 1059 h 3"/>
              <a:gd name="T6" fmla="*/ 1058 w 3"/>
              <a:gd name="T7" fmla="*/ 1059 h 3"/>
              <a:gd name="T8" fmla="*/ 0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58" name="Freeform 208">
            <a:extLst>
              <a:ext uri="{FF2B5EF4-FFF2-40B4-BE49-F238E27FC236}">
                <a16:creationId xmlns:a16="http://schemas.microsoft.com/office/drawing/2014/main" id="{A1A19ABA-E66D-424D-BB8A-2F09A3439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878" y="1240676"/>
            <a:ext cx="1749" cy="1649"/>
          </a:xfrm>
          <a:custGeom>
            <a:avLst/>
            <a:gdLst>
              <a:gd name="T0" fmla="*/ 1059 w 3"/>
              <a:gd name="T1" fmla="*/ 1058 h 3"/>
              <a:gd name="T2" fmla="*/ 1059 w 3"/>
              <a:gd name="T3" fmla="*/ 1058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1058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60" name="Freeform 209">
            <a:extLst>
              <a:ext uri="{FF2B5EF4-FFF2-40B4-BE49-F238E27FC236}">
                <a16:creationId xmlns:a16="http://schemas.microsoft.com/office/drawing/2014/main" id="{91B9F49F-E9BB-45BE-B663-D856325B5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723" y="1258815"/>
            <a:ext cx="1746" cy="1650"/>
          </a:xfrm>
          <a:custGeom>
            <a:avLst/>
            <a:gdLst>
              <a:gd name="T0" fmla="*/ 1323 w 6"/>
              <a:gd name="T1" fmla="*/ 1191 h 4"/>
              <a:gd name="T2" fmla="*/ 1323 w 6"/>
              <a:gd name="T3" fmla="*/ 1191 h 4"/>
              <a:gd name="T4" fmla="*/ 1323 w 6"/>
              <a:gd name="T5" fmla="*/ 1191 h 4"/>
              <a:gd name="T6" fmla="*/ 0 w 6"/>
              <a:gd name="T7" fmla="*/ 0 h 4"/>
              <a:gd name="T8" fmla="*/ 0 w 6"/>
              <a:gd name="T9" fmla="*/ 0 h 4"/>
              <a:gd name="T10" fmla="*/ 529 w 6"/>
              <a:gd name="T11" fmla="*/ 794 h 4"/>
              <a:gd name="T12" fmla="*/ 529 w 6"/>
              <a:gd name="T13" fmla="*/ 794 h 4"/>
              <a:gd name="T14" fmla="*/ 1323 w 6"/>
              <a:gd name="T15" fmla="*/ 1191 h 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lnTo>
                  <a:pt x="5" y="3"/>
                </a:lnTo>
                <a:lnTo>
                  <a:pt x="0" y="0"/>
                </a:lnTo>
                <a:lnTo>
                  <a:pt x="2" y="2"/>
                </a:lnTo>
                <a:lnTo>
                  <a:pt x="5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62" name="Freeform 210">
            <a:extLst>
              <a:ext uri="{FF2B5EF4-FFF2-40B4-BE49-F238E27FC236}">
                <a16:creationId xmlns:a16="http://schemas.microsoft.com/office/drawing/2014/main" id="{D722945F-96A5-4664-95F3-26B5D10A6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7566" y="1227484"/>
            <a:ext cx="5242" cy="1649"/>
          </a:xfrm>
          <a:custGeom>
            <a:avLst/>
            <a:gdLst>
              <a:gd name="T0" fmla="*/ 0 w 13"/>
              <a:gd name="T1" fmla="*/ 0 h 4"/>
              <a:gd name="T2" fmla="*/ 0 w 13"/>
              <a:gd name="T3" fmla="*/ 0 h 4"/>
              <a:gd name="T4" fmla="*/ 4397 w 13"/>
              <a:gd name="T5" fmla="*/ 1190 h 4"/>
              <a:gd name="T6" fmla="*/ 4397 w 13"/>
              <a:gd name="T7" fmla="*/ 1190 h 4"/>
              <a:gd name="T8" fmla="*/ 0 w 13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" h="4">
                <a:moveTo>
                  <a:pt x="0" y="0"/>
                </a:moveTo>
                <a:lnTo>
                  <a:pt x="0" y="0"/>
                </a:lnTo>
                <a:lnTo>
                  <a:pt x="12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64" name="Freeform 211">
            <a:extLst>
              <a:ext uri="{FF2B5EF4-FFF2-40B4-BE49-F238E27FC236}">
                <a16:creationId xmlns:a16="http://schemas.microsoft.com/office/drawing/2014/main" id="{83621C75-1F19-4592-9F1D-9235A4A34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73" y="1227484"/>
            <a:ext cx="3495" cy="1649"/>
          </a:xfrm>
          <a:custGeom>
            <a:avLst/>
            <a:gdLst>
              <a:gd name="T0" fmla="*/ 0 w 8"/>
              <a:gd name="T1" fmla="*/ 0 h 1"/>
              <a:gd name="T2" fmla="*/ 0 w 8"/>
              <a:gd name="T3" fmla="*/ 0 h 1"/>
              <a:gd name="T4" fmla="*/ 2778 w 8"/>
              <a:gd name="T5" fmla="*/ 0 h 1"/>
              <a:gd name="T6" fmla="*/ 2778 w 8"/>
              <a:gd name="T7" fmla="*/ 0 h 1"/>
              <a:gd name="T8" fmla="*/ 0 w 8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" h="1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66" name="Freeform 212">
            <a:extLst>
              <a:ext uri="{FF2B5EF4-FFF2-40B4-BE49-F238E27FC236}">
                <a16:creationId xmlns:a16="http://schemas.microsoft.com/office/drawing/2014/main" id="{D9584CF0-CD6C-45AE-8BED-DDB84D94B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796" y="1232431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68" name="Freeform 213">
            <a:extLst>
              <a:ext uri="{FF2B5EF4-FFF2-40B4-BE49-F238E27FC236}">
                <a16:creationId xmlns:a16="http://schemas.microsoft.com/office/drawing/2014/main" id="{626C8900-62A7-43ED-B732-5C430501A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784" y="1235729"/>
            <a:ext cx="3495" cy="1650"/>
          </a:xfrm>
          <a:custGeom>
            <a:avLst/>
            <a:gdLst>
              <a:gd name="T0" fmla="*/ 2309 w 11"/>
              <a:gd name="T1" fmla="*/ 0 h 4"/>
              <a:gd name="T2" fmla="*/ 2309 w 11"/>
              <a:gd name="T3" fmla="*/ 0 h 4"/>
              <a:gd name="T4" fmla="*/ 0 w 11"/>
              <a:gd name="T5" fmla="*/ 0 h 4"/>
              <a:gd name="T6" fmla="*/ 0 w 11"/>
              <a:gd name="T7" fmla="*/ 0 h 4"/>
              <a:gd name="T8" fmla="*/ 2886 w 11"/>
              <a:gd name="T9" fmla="*/ 1191 h 4"/>
              <a:gd name="T10" fmla="*/ 2886 w 11"/>
              <a:gd name="T11" fmla="*/ 1191 h 4"/>
              <a:gd name="T12" fmla="*/ 2309 w 11"/>
              <a:gd name="T13" fmla="*/ 0 h 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" h="4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10" y="3"/>
                </a:lnTo>
                <a:lnTo>
                  <a:pt x="8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70" name="Freeform 214">
            <a:extLst>
              <a:ext uri="{FF2B5EF4-FFF2-40B4-BE49-F238E27FC236}">
                <a16:creationId xmlns:a16="http://schemas.microsoft.com/office/drawing/2014/main" id="{C114AEF7-8B45-47A4-BAA0-97D9EB42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735" y="1252219"/>
            <a:ext cx="6988" cy="4948"/>
          </a:xfrm>
          <a:custGeom>
            <a:avLst/>
            <a:gdLst>
              <a:gd name="T0" fmla="*/ 3572 w 16"/>
              <a:gd name="T1" fmla="*/ 0 h 13"/>
              <a:gd name="T2" fmla="*/ 3572 w 16"/>
              <a:gd name="T3" fmla="*/ 0 h 13"/>
              <a:gd name="T4" fmla="*/ 1984 w 16"/>
              <a:gd name="T5" fmla="*/ 0 h 13"/>
              <a:gd name="T6" fmla="*/ 0 w 16"/>
              <a:gd name="T7" fmla="*/ 0 h 13"/>
              <a:gd name="T8" fmla="*/ 0 w 16"/>
              <a:gd name="T9" fmla="*/ 0 h 13"/>
              <a:gd name="T10" fmla="*/ 3572 w 16"/>
              <a:gd name="T11" fmla="*/ 2198 h 13"/>
              <a:gd name="T12" fmla="*/ 5953 w 16"/>
              <a:gd name="T13" fmla="*/ 4397 h 13"/>
              <a:gd name="T14" fmla="*/ 5953 w 16"/>
              <a:gd name="T15" fmla="*/ 4397 h 13"/>
              <a:gd name="T16" fmla="*/ 4763 w 16"/>
              <a:gd name="T17" fmla="*/ 2565 h 13"/>
              <a:gd name="T18" fmla="*/ 3572 w 16"/>
              <a:gd name="T19" fmla="*/ 0 h 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" h="13">
                <a:moveTo>
                  <a:pt x="9" y="0"/>
                </a:moveTo>
                <a:lnTo>
                  <a:pt x="9" y="0"/>
                </a:lnTo>
                <a:lnTo>
                  <a:pt x="5" y="0"/>
                </a:lnTo>
                <a:lnTo>
                  <a:pt x="0" y="0"/>
                </a:lnTo>
                <a:lnTo>
                  <a:pt x="9" y="6"/>
                </a:lnTo>
                <a:lnTo>
                  <a:pt x="15" y="12"/>
                </a:lnTo>
                <a:lnTo>
                  <a:pt x="12" y="7"/>
                </a:lnTo>
                <a:lnTo>
                  <a:pt x="9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72" name="Freeform 215">
            <a:extLst>
              <a:ext uri="{FF2B5EF4-FFF2-40B4-BE49-F238E27FC236}">
                <a16:creationId xmlns:a16="http://schemas.microsoft.com/office/drawing/2014/main" id="{50B97A19-93DC-419B-94F4-B080EE1D6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290" y="1234080"/>
            <a:ext cx="1746" cy="1649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0 w 4"/>
              <a:gd name="T13" fmla="*/ 0 h 1"/>
              <a:gd name="T14" fmla="*/ 0 w 4"/>
              <a:gd name="T15" fmla="*/ 0 h 1"/>
              <a:gd name="T16" fmla="*/ 1190 w 4"/>
              <a:gd name="T17" fmla="*/ 0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74" name="Freeform 216">
            <a:extLst>
              <a:ext uri="{FF2B5EF4-FFF2-40B4-BE49-F238E27FC236}">
                <a16:creationId xmlns:a16="http://schemas.microsoft.com/office/drawing/2014/main" id="{5DE06060-B6CF-402B-AB29-7F85A50BE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556" y="1229132"/>
            <a:ext cx="3495" cy="1650"/>
          </a:xfrm>
          <a:custGeom>
            <a:avLst/>
            <a:gdLst>
              <a:gd name="T0" fmla="*/ 0 w 7"/>
              <a:gd name="T1" fmla="*/ 0 h 3"/>
              <a:gd name="T2" fmla="*/ 0 w 7"/>
              <a:gd name="T3" fmla="*/ 0 h 3"/>
              <a:gd name="T4" fmla="*/ 2721 w 7"/>
              <a:gd name="T5" fmla="*/ 1059 h 3"/>
              <a:gd name="T6" fmla="*/ 2721 w 7"/>
              <a:gd name="T7" fmla="*/ 1059 h 3"/>
              <a:gd name="T8" fmla="*/ 0 w 7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0" y="0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76" name="Freeform 217">
            <a:extLst>
              <a:ext uri="{FF2B5EF4-FFF2-40B4-BE49-F238E27FC236}">
                <a16:creationId xmlns:a16="http://schemas.microsoft.com/office/drawing/2014/main" id="{65AAA3B5-4E28-4206-B836-68E63AA21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2808" y="1229131"/>
            <a:ext cx="1746" cy="1650"/>
          </a:xfrm>
          <a:custGeom>
            <a:avLst/>
            <a:gdLst>
              <a:gd name="T0" fmla="*/ 0 w 6"/>
              <a:gd name="T1" fmla="*/ 0 h 5"/>
              <a:gd name="T2" fmla="*/ 0 w 6"/>
              <a:gd name="T3" fmla="*/ 0 h 5"/>
              <a:gd name="T4" fmla="*/ 1323 w 6"/>
              <a:gd name="T5" fmla="*/ 1270 h 5"/>
              <a:gd name="T6" fmla="*/ 1323 w 6"/>
              <a:gd name="T7" fmla="*/ 1270 h 5"/>
              <a:gd name="T8" fmla="*/ 0 w 6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" h="5">
                <a:moveTo>
                  <a:pt x="0" y="0"/>
                </a:moveTo>
                <a:lnTo>
                  <a:pt x="0" y="0"/>
                </a:lnTo>
                <a:lnTo>
                  <a:pt x="5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78" name="Freeform 218">
            <a:extLst>
              <a:ext uri="{FF2B5EF4-FFF2-40B4-BE49-F238E27FC236}">
                <a16:creationId xmlns:a16="http://schemas.microsoft.com/office/drawing/2014/main" id="{E1FD63E7-97B1-486A-A119-4AC632C30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518" y="1239027"/>
            <a:ext cx="1749" cy="1650"/>
          </a:xfrm>
          <a:custGeom>
            <a:avLst/>
            <a:gdLst>
              <a:gd name="T0" fmla="*/ 1270 w 5"/>
              <a:gd name="T1" fmla="*/ 1323 h 6"/>
              <a:gd name="T2" fmla="*/ 1270 w 5"/>
              <a:gd name="T3" fmla="*/ 1323 h 6"/>
              <a:gd name="T4" fmla="*/ 635 w 5"/>
              <a:gd name="T5" fmla="*/ 265 h 6"/>
              <a:gd name="T6" fmla="*/ 635 w 5"/>
              <a:gd name="T7" fmla="*/ 265 h 6"/>
              <a:gd name="T8" fmla="*/ 0 w 5"/>
              <a:gd name="T9" fmla="*/ 0 h 6"/>
              <a:gd name="T10" fmla="*/ 0 w 5"/>
              <a:gd name="T11" fmla="*/ 0 h 6"/>
              <a:gd name="T12" fmla="*/ 635 w 5"/>
              <a:gd name="T13" fmla="*/ 1323 h 6"/>
              <a:gd name="T14" fmla="*/ 635 w 5"/>
              <a:gd name="T15" fmla="*/ 1323 h 6"/>
              <a:gd name="T16" fmla="*/ 1270 w 5"/>
              <a:gd name="T17" fmla="*/ 1323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6">
                <a:moveTo>
                  <a:pt x="4" y="5"/>
                </a:moveTo>
                <a:lnTo>
                  <a:pt x="4" y="5"/>
                </a:lnTo>
                <a:lnTo>
                  <a:pt x="2" y="1"/>
                </a:lnTo>
                <a:lnTo>
                  <a:pt x="0" y="0"/>
                </a:lnTo>
                <a:lnTo>
                  <a:pt x="2" y="5"/>
                </a:lnTo>
                <a:lnTo>
                  <a:pt x="4" y="5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80" name="Freeform 219">
            <a:extLst>
              <a:ext uri="{FF2B5EF4-FFF2-40B4-BE49-F238E27FC236}">
                <a16:creationId xmlns:a16="http://schemas.microsoft.com/office/drawing/2014/main" id="{A08525F2-AE34-444D-9471-4305EC028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878" y="1242325"/>
            <a:ext cx="1749" cy="1650"/>
          </a:xfrm>
          <a:custGeom>
            <a:avLst/>
            <a:gdLst>
              <a:gd name="T0" fmla="*/ 1059 w 3"/>
              <a:gd name="T1" fmla="*/ 1191 h 4"/>
              <a:gd name="T2" fmla="*/ 1059 w 3"/>
              <a:gd name="T3" fmla="*/ 1191 h 4"/>
              <a:gd name="T4" fmla="*/ 0 w 3"/>
              <a:gd name="T5" fmla="*/ 0 h 4"/>
              <a:gd name="T6" fmla="*/ 0 w 3"/>
              <a:gd name="T7" fmla="*/ 0 h 4"/>
              <a:gd name="T8" fmla="*/ 1059 w 3"/>
              <a:gd name="T9" fmla="*/ 1191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4">
                <a:moveTo>
                  <a:pt x="2" y="3"/>
                </a:moveTo>
                <a:lnTo>
                  <a:pt x="2" y="3"/>
                </a:lnTo>
                <a:lnTo>
                  <a:pt x="0" y="0"/>
                </a:lnTo>
                <a:lnTo>
                  <a:pt x="2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82" name="Freeform 220">
            <a:extLst>
              <a:ext uri="{FF2B5EF4-FFF2-40B4-BE49-F238E27FC236}">
                <a16:creationId xmlns:a16="http://schemas.microsoft.com/office/drawing/2014/main" id="{287EB0BF-AE44-46E6-B328-6764F275D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562" y="2664373"/>
            <a:ext cx="571255" cy="347952"/>
          </a:xfrm>
          <a:custGeom>
            <a:avLst/>
            <a:gdLst>
              <a:gd name="T0" fmla="*/ 115558 w 1442"/>
              <a:gd name="T1" fmla="*/ 89059 h 929"/>
              <a:gd name="T2" fmla="*/ 159478 w 1442"/>
              <a:gd name="T3" fmla="*/ 81126 h 929"/>
              <a:gd name="T4" fmla="*/ 42839 w 1442"/>
              <a:gd name="T5" fmla="*/ 178118 h 929"/>
              <a:gd name="T6" fmla="*/ 73799 w 1442"/>
              <a:gd name="T7" fmla="*/ 178118 h 929"/>
              <a:gd name="T8" fmla="*/ 95039 w 1442"/>
              <a:gd name="T9" fmla="*/ 164777 h 929"/>
              <a:gd name="T10" fmla="*/ 50399 w 1442"/>
              <a:gd name="T11" fmla="*/ 140259 h 929"/>
              <a:gd name="T12" fmla="*/ 14760 w 1442"/>
              <a:gd name="T13" fmla="*/ 159368 h 929"/>
              <a:gd name="T14" fmla="*/ 206277 w 1442"/>
              <a:gd name="T15" fmla="*/ 41825 h 929"/>
              <a:gd name="T16" fmla="*/ 223557 w 1442"/>
              <a:gd name="T17" fmla="*/ 27042 h 929"/>
              <a:gd name="T18" fmla="*/ 235797 w 1442"/>
              <a:gd name="T19" fmla="*/ 19470 h 929"/>
              <a:gd name="T20" fmla="*/ 116638 w 1442"/>
              <a:gd name="T21" fmla="*/ 146388 h 929"/>
              <a:gd name="T22" fmla="*/ 113758 w 1442"/>
              <a:gd name="T23" fmla="*/ 218861 h 929"/>
              <a:gd name="T24" fmla="*/ 73799 w 1442"/>
              <a:gd name="T25" fmla="*/ 211650 h 929"/>
              <a:gd name="T26" fmla="*/ 37439 w 1442"/>
              <a:gd name="T27" fmla="*/ 225712 h 929"/>
              <a:gd name="T28" fmla="*/ 23760 w 1442"/>
              <a:gd name="T29" fmla="*/ 237971 h 929"/>
              <a:gd name="T30" fmla="*/ 5040 w 1442"/>
              <a:gd name="T31" fmla="*/ 236168 h 929"/>
              <a:gd name="T32" fmla="*/ 2520 w 1442"/>
              <a:gd name="T33" fmla="*/ 272945 h 929"/>
              <a:gd name="T34" fmla="*/ 24480 w 1442"/>
              <a:gd name="T35" fmla="*/ 312247 h 929"/>
              <a:gd name="T36" fmla="*/ 36720 w 1442"/>
              <a:gd name="T37" fmla="*/ 322703 h 929"/>
              <a:gd name="T38" fmla="*/ 50759 w 1442"/>
              <a:gd name="T39" fmla="*/ 279796 h 929"/>
              <a:gd name="T40" fmla="*/ 99359 w 1442"/>
              <a:gd name="T41" fmla="*/ 255638 h 929"/>
              <a:gd name="T42" fmla="*/ 181798 w 1442"/>
              <a:gd name="T43" fmla="*/ 270421 h 929"/>
              <a:gd name="T44" fmla="*/ 517673 w 1442"/>
              <a:gd name="T45" fmla="*/ 257081 h 929"/>
              <a:gd name="T46" fmla="*/ 496073 w 1442"/>
              <a:gd name="T47" fmla="*/ 230399 h 929"/>
              <a:gd name="T48" fmla="*/ 485273 w 1442"/>
              <a:gd name="T49" fmla="*/ 195064 h 929"/>
              <a:gd name="T50" fmla="*/ 448194 w 1442"/>
              <a:gd name="T51" fmla="*/ 124033 h 929"/>
              <a:gd name="T52" fmla="*/ 426234 w 1442"/>
              <a:gd name="T53" fmla="*/ 105645 h 929"/>
              <a:gd name="T54" fmla="*/ 455754 w 1442"/>
              <a:gd name="T55" fmla="*/ 85814 h 929"/>
              <a:gd name="T56" fmla="*/ 479154 w 1442"/>
              <a:gd name="T57" fmla="*/ 56969 h 929"/>
              <a:gd name="T58" fmla="*/ 493553 w 1442"/>
              <a:gd name="T59" fmla="*/ 27042 h 929"/>
              <a:gd name="T60" fmla="*/ 476634 w 1442"/>
              <a:gd name="T61" fmla="*/ 8653 h 929"/>
              <a:gd name="T62" fmla="*/ 418674 w 1442"/>
              <a:gd name="T63" fmla="*/ 17307 h 929"/>
              <a:gd name="T64" fmla="*/ 366115 w 1442"/>
              <a:gd name="T65" fmla="*/ 10817 h 929"/>
              <a:gd name="T66" fmla="*/ 305636 w 1442"/>
              <a:gd name="T67" fmla="*/ 11538 h 929"/>
              <a:gd name="T68" fmla="*/ 294116 w 1442"/>
              <a:gd name="T69" fmla="*/ 16586 h 929"/>
              <a:gd name="T70" fmla="*/ 281156 w 1442"/>
              <a:gd name="T71" fmla="*/ 27042 h 929"/>
              <a:gd name="T72" fmla="*/ 245517 w 1442"/>
              <a:gd name="T73" fmla="*/ 36777 h 929"/>
              <a:gd name="T74" fmla="*/ 222117 w 1442"/>
              <a:gd name="T75" fmla="*/ 43628 h 929"/>
              <a:gd name="T76" fmla="*/ 185398 w 1442"/>
              <a:gd name="T77" fmla="*/ 60214 h 929"/>
              <a:gd name="T78" fmla="*/ 167038 w 1442"/>
              <a:gd name="T79" fmla="*/ 87256 h 929"/>
              <a:gd name="T80" fmla="*/ 120238 w 1442"/>
              <a:gd name="T81" fmla="*/ 135211 h 929"/>
              <a:gd name="T82" fmla="*/ 134998 w 1442"/>
              <a:gd name="T83" fmla="*/ 142422 h 929"/>
              <a:gd name="T84" fmla="*/ 130318 w 1442"/>
              <a:gd name="T85" fmla="*/ 175233 h 929"/>
              <a:gd name="T86" fmla="*/ 138598 w 1442"/>
              <a:gd name="T87" fmla="*/ 184608 h 929"/>
              <a:gd name="T88" fmla="*/ 157678 w 1442"/>
              <a:gd name="T89" fmla="*/ 232923 h 929"/>
              <a:gd name="T90" fmla="*/ 184318 w 1442"/>
              <a:gd name="T91" fmla="*/ 250951 h 929"/>
              <a:gd name="T92" fmla="*/ 208797 w 1442"/>
              <a:gd name="T93" fmla="*/ 255638 h 929"/>
              <a:gd name="T94" fmla="*/ 232557 w 1442"/>
              <a:gd name="T95" fmla="*/ 257081 h 929"/>
              <a:gd name="T96" fmla="*/ 231477 w 1442"/>
              <a:gd name="T97" fmla="*/ 303233 h 929"/>
              <a:gd name="T98" fmla="*/ 269996 w 1442"/>
              <a:gd name="T99" fmla="*/ 272945 h 929"/>
              <a:gd name="T100" fmla="*/ 323636 w 1442"/>
              <a:gd name="T101" fmla="*/ 266095 h 929"/>
              <a:gd name="T102" fmla="*/ 356035 w 1442"/>
              <a:gd name="T103" fmla="*/ 284123 h 929"/>
              <a:gd name="T104" fmla="*/ 397795 w 1442"/>
              <a:gd name="T105" fmla="*/ 310444 h 929"/>
              <a:gd name="T106" fmla="*/ 421914 w 1442"/>
              <a:gd name="T107" fmla="*/ 328472 h 929"/>
              <a:gd name="T108" fmla="*/ 466554 w 1442"/>
              <a:gd name="T109" fmla="*/ 309723 h 929"/>
              <a:gd name="T110" fmla="*/ 510473 w 1442"/>
              <a:gd name="T111" fmla="*/ 276190 h 929"/>
              <a:gd name="T112" fmla="*/ 480234 w 1442"/>
              <a:gd name="T113" fmla="*/ 216337 h 929"/>
              <a:gd name="T114" fmla="*/ 132118 w 1442"/>
              <a:gd name="T115" fmla="*/ 208405 h 929"/>
              <a:gd name="T116" fmla="*/ 12240 w 1442"/>
              <a:gd name="T117" fmla="*/ 257441 h 929"/>
              <a:gd name="T118" fmla="*/ 65159 w 1442"/>
              <a:gd name="T119" fmla="*/ 297103 h 929"/>
              <a:gd name="T120" fmla="*/ 75959 w 1442"/>
              <a:gd name="T121" fmla="*/ 189295 h 92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42" h="929">
                <a:moveTo>
                  <a:pt x="443" y="238"/>
                </a:moveTo>
                <a:lnTo>
                  <a:pt x="443" y="225"/>
                </a:lnTo>
                <a:lnTo>
                  <a:pt x="438" y="225"/>
                </a:lnTo>
                <a:lnTo>
                  <a:pt x="437" y="221"/>
                </a:lnTo>
                <a:lnTo>
                  <a:pt x="432" y="216"/>
                </a:lnTo>
                <a:lnTo>
                  <a:pt x="430" y="213"/>
                </a:lnTo>
                <a:lnTo>
                  <a:pt x="426" y="211"/>
                </a:lnTo>
                <a:lnTo>
                  <a:pt x="421" y="211"/>
                </a:lnTo>
                <a:lnTo>
                  <a:pt x="416" y="211"/>
                </a:lnTo>
                <a:lnTo>
                  <a:pt x="418" y="223"/>
                </a:lnTo>
                <a:lnTo>
                  <a:pt x="421" y="227"/>
                </a:lnTo>
                <a:lnTo>
                  <a:pt x="423" y="232"/>
                </a:lnTo>
                <a:lnTo>
                  <a:pt x="428" y="233"/>
                </a:lnTo>
                <a:lnTo>
                  <a:pt x="432" y="237"/>
                </a:lnTo>
                <a:lnTo>
                  <a:pt x="443" y="238"/>
                </a:lnTo>
                <a:close/>
                <a:moveTo>
                  <a:pt x="327" y="266"/>
                </a:moveTo>
                <a:lnTo>
                  <a:pt x="327" y="256"/>
                </a:lnTo>
                <a:lnTo>
                  <a:pt x="326" y="252"/>
                </a:lnTo>
                <a:lnTo>
                  <a:pt x="322" y="249"/>
                </a:lnTo>
                <a:lnTo>
                  <a:pt x="321" y="247"/>
                </a:lnTo>
                <a:lnTo>
                  <a:pt x="317" y="245"/>
                </a:lnTo>
                <a:lnTo>
                  <a:pt x="307" y="245"/>
                </a:lnTo>
                <a:lnTo>
                  <a:pt x="307" y="256"/>
                </a:lnTo>
                <a:lnTo>
                  <a:pt x="309" y="259"/>
                </a:lnTo>
                <a:lnTo>
                  <a:pt x="310" y="262"/>
                </a:lnTo>
                <a:lnTo>
                  <a:pt x="314" y="264"/>
                </a:lnTo>
                <a:lnTo>
                  <a:pt x="317" y="266"/>
                </a:lnTo>
                <a:lnTo>
                  <a:pt x="327" y="266"/>
                </a:lnTo>
                <a:close/>
                <a:moveTo>
                  <a:pt x="464" y="232"/>
                </a:moveTo>
                <a:lnTo>
                  <a:pt x="464" y="227"/>
                </a:lnTo>
                <a:lnTo>
                  <a:pt x="462" y="220"/>
                </a:lnTo>
                <a:lnTo>
                  <a:pt x="459" y="215"/>
                </a:lnTo>
                <a:lnTo>
                  <a:pt x="454" y="209"/>
                </a:lnTo>
                <a:lnTo>
                  <a:pt x="449" y="206"/>
                </a:lnTo>
                <a:lnTo>
                  <a:pt x="443" y="204"/>
                </a:lnTo>
                <a:lnTo>
                  <a:pt x="440" y="206"/>
                </a:lnTo>
                <a:lnTo>
                  <a:pt x="437" y="211"/>
                </a:lnTo>
                <a:lnTo>
                  <a:pt x="440" y="213"/>
                </a:lnTo>
                <a:lnTo>
                  <a:pt x="442" y="216"/>
                </a:lnTo>
                <a:lnTo>
                  <a:pt x="443" y="225"/>
                </a:lnTo>
                <a:lnTo>
                  <a:pt x="450" y="225"/>
                </a:lnTo>
                <a:lnTo>
                  <a:pt x="454" y="228"/>
                </a:lnTo>
                <a:lnTo>
                  <a:pt x="459" y="230"/>
                </a:lnTo>
                <a:lnTo>
                  <a:pt x="464" y="232"/>
                </a:lnTo>
                <a:close/>
                <a:moveTo>
                  <a:pt x="27" y="471"/>
                </a:moveTo>
                <a:lnTo>
                  <a:pt x="36" y="472"/>
                </a:lnTo>
                <a:lnTo>
                  <a:pt x="39" y="474"/>
                </a:lnTo>
                <a:lnTo>
                  <a:pt x="41" y="477"/>
                </a:lnTo>
                <a:lnTo>
                  <a:pt x="58" y="477"/>
                </a:lnTo>
                <a:lnTo>
                  <a:pt x="65" y="479"/>
                </a:lnTo>
                <a:lnTo>
                  <a:pt x="66" y="481"/>
                </a:lnTo>
                <a:lnTo>
                  <a:pt x="68" y="484"/>
                </a:lnTo>
                <a:lnTo>
                  <a:pt x="73" y="484"/>
                </a:lnTo>
                <a:lnTo>
                  <a:pt x="78" y="483"/>
                </a:lnTo>
                <a:lnTo>
                  <a:pt x="87" y="479"/>
                </a:lnTo>
                <a:lnTo>
                  <a:pt x="95" y="476"/>
                </a:lnTo>
                <a:lnTo>
                  <a:pt x="102" y="476"/>
                </a:lnTo>
                <a:lnTo>
                  <a:pt x="109" y="477"/>
                </a:lnTo>
                <a:lnTo>
                  <a:pt x="114" y="486"/>
                </a:lnTo>
                <a:lnTo>
                  <a:pt x="119" y="494"/>
                </a:lnTo>
                <a:lnTo>
                  <a:pt x="123" y="498"/>
                </a:lnTo>
                <a:lnTo>
                  <a:pt x="124" y="503"/>
                </a:lnTo>
                <a:lnTo>
                  <a:pt x="124" y="510"/>
                </a:lnTo>
                <a:lnTo>
                  <a:pt x="123" y="518"/>
                </a:lnTo>
                <a:lnTo>
                  <a:pt x="128" y="520"/>
                </a:lnTo>
                <a:lnTo>
                  <a:pt x="129" y="525"/>
                </a:lnTo>
                <a:lnTo>
                  <a:pt x="129" y="532"/>
                </a:lnTo>
                <a:lnTo>
                  <a:pt x="129" y="539"/>
                </a:lnTo>
                <a:lnTo>
                  <a:pt x="135" y="541"/>
                </a:lnTo>
                <a:lnTo>
                  <a:pt x="136" y="546"/>
                </a:lnTo>
                <a:lnTo>
                  <a:pt x="136" y="552"/>
                </a:lnTo>
                <a:lnTo>
                  <a:pt x="136" y="559"/>
                </a:lnTo>
                <a:lnTo>
                  <a:pt x="152" y="559"/>
                </a:lnTo>
                <a:lnTo>
                  <a:pt x="165" y="559"/>
                </a:lnTo>
                <a:lnTo>
                  <a:pt x="191" y="552"/>
                </a:lnTo>
                <a:lnTo>
                  <a:pt x="194" y="544"/>
                </a:lnTo>
                <a:lnTo>
                  <a:pt x="196" y="534"/>
                </a:lnTo>
                <a:lnTo>
                  <a:pt x="199" y="513"/>
                </a:lnTo>
                <a:lnTo>
                  <a:pt x="201" y="503"/>
                </a:lnTo>
                <a:lnTo>
                  <a:pt x="205" y="494"/>
                </a:lnTo>
                <a:lnTo>
                  <a:pt x="210" y="488"/>
                </a:lnTo>
                <a:lnTo>
                  <a:pt x="218" y="484"/>
                </a:lnTo>
                <a:lnTo>
                  <a:pt x="239" y="484"/>
                </a:lnTo>
                <a:lnTo>
                  <a:pt x="247" y="483"/>
                </a:lnTo>
                <a:lnTo>
                  <a:pt x="251" y="481"/>
                </a:lnTo>
                <a:lnTo>
                  <a:pt x="252" y="477"/>
                </a:lnTo>
                <a:lnTo>
                  <a:pt x="257" y="481"/>
                </a:lnTo>
                <a:lnTo>
                  <a:pt x="261" y="483"/>
                </a:lnTo>
                <a:lnTo>
                  <a:pt x="266" y="484"/>
                </a:lnTo>
                <a:lnTo>
                  <a:pt x="269" y="483"/>
                </a:lnTo>
                <a:lnTo>
                  <a:pt x="273" y="481"/>
                </a:lnTo>
                <a:lnTo>
                  <a:pt x="276" y="479"/>
                </a:lnTo>
                <a:lnTo>
                  <a:pt x="278" y="476"/>
                </a:lnTo>
                <a:lnTo>
                  <a:pt x="280" y="471"/>
                </a:lnTo>
                <a:lnTo>
                  <a:pt x="275" y="469"/>
                </a:lnTo>
                <a:lnTo>
                  <a:pt x="273" y="467"/>
                </a:lnTo>
                <a:lnTo>
                  <a:pt x="273" y="464"/>
                </a:lnTo>
                <a:lnTo>
                  <a:pt x="271" y="460"/>
                </a:lnTo>
                <a:lnTo>
                  <a:pt x="268" y="459"/>
                </a:lnTo>
                <a:lnTo>
                  <a:pt x="264" y="457"/>
                </a:lnTo>
                <a:lnTo>
                  <a:pt x="259" y="457"/>
                </a:lnTo>
                <a:lnTo>
                  <a:pt x="256" y="450"/>
                </a:lnTo>
                <a:lnTo>
                  <a:pt x="252" y="447"/>
                </a:lnTo>
                <a:lnTo>
                  <a:pt x="249" y="442"/>
                </a:lnTo>
                <a:lnTo>
                  <a:pt x="246" y="436"/>
                </a:lnTo>
                <a:lnTo>
                  <a:pt x="242" y="430"/>
                </a:lnTo>
                <a:lnTo>
                  <a:pt x="239" y="423"/>
                </a:lnTo>
                <a:lnTo>
                  <a:pt x="239" y="412"/>
                </a:lnTo>
                <a:lnTo>
                  <a:pt x="239" y="402"/>
                </a:lnTo>
                <a:lnTo>
                  <a:pt x="230" y="402"/>
                </a:lnTo>
                <a:lnTo>
                  <a:pt x="222" y="402"/>
                </a:lnTo>
                <a:lnTo>
                  <a:pt x="208" y="399"/>
                </a:lnTo>
                <a:lnTo>
                  <a:pt x="194" y="395"/>
                </a:lnTo>
                <a:lnTo>
                  <a:pt x="187" y="394"/>
                </a:lnTo>
                <a:lnTo>
                  <a:pt x="177" y="395"/>
                </a:lnTo>
                <a:lnTo>
                  <a:pt x="177" y="368"/>
                </a:lnTo>
                <a:lnTo>
                  <a:pt x="143" y="368"/>
                </a:lnTo>
                <a:lnTo>
                  <a:pt x="143" y="375"/>
                </a:lnTo>
                <a:lnTo>
                  <a:pt x="143" y="380"/>
                </a:lnTo>
                <a:lnTo>
                  <a:pt x="140" y="389"/>
                </a:lnTo>
                <a:lnTo>
                  <a:pt x="136" y="397"/>
                </a:lnTo>
                <a:lnTo>
                  <a:pt x="135" y="402"/>
                </a:lnTo>
                <a:lnTo>
                  <a:pt x="136" y="409"/>
                </a:lnTo>
                <a:lnTo>
                  <a:pt x="131" y="411"/>
                </a:lnTo>
                <a:lnTo>
                  <a:pt x="126" y="414"/>
                </a:lnTo>
                <a:lnTo>
                  <a:pt x="123" y="416"/>
                </a:lnTo>
                <a:lnTo>
                  <a:pt x="116" y="416"/>
                </a:lnTo>
                <a:lnTo>
                  <a:pt x="114" y="421"/>
                </a:lnTo>
                <a:lnTo>
                  <a:pt x="112" y="423"/>
                </a:lnTo>
                <a:lnTo>
                  <a:pt x="109" y="423"/>
                </a:lnTo>
                <a:lnTo>
                  <a:pt x="107" y="431"/>
                </a:lnTo>
                <a:lnTo>
                  <a:pt x="106" y="435"/>
                </a:lnTo>
                <a:lnTo>
                  <a:pt x="102" y="436"/>
                </a:lnTo>
                <a:lnTo>
                  <a:pt x="95" y="435"/>
                </a:lnTo>
                <a:lnTo>
                  <a:pt x="89" y="435"/>
                </a:lnTo>
                <a:lnTo>
                  <a:pt x="80" y="438"/>
                </a:lnTo>
                <a:lnTo>
                  <a:pt x="73" y="442"/>
                </a:lnTo>
                <a:lnTo>
                  <a:pt x="68" y="443"/>
                </a:lnTo>
                <a:lnTo>
                  <a:pt x="54" y="443"/>
                </a:lnTo>
                <a:lnTo>
                  <a:pt x="41" y="442"/>
                </a:lnTo>
                <a:lnTo>
                  <a:pt x="34" y="443"/>
                </a:lnTo>
                <a:lnTo>
                  <a:pt x="31" y="445"/>
                </a:lnTo>
                <a:lnTo>
                  <a:pt x="27" y="450"/>
                </a:lnTo>
                <a:lnTo>
                  <a:pt x="27" y="457"/>
                </a:lnTo>
                <a:lnTo>
                  <a:pt x="27" y="471"/>
                </a:lnTo>
                <a:close/>
                <a:moveTo>
                  <a:pt x="573" y="116"/>
                </a:moveTo>
                <a:lnTo>
                  <a:pt x="575" y="109"/>
                </a:lnTo>
                <a:lnTo>
                  <a:pt x="573" y="104"/>
                </a:lnTo>
                <a:lnTo>
                  <a:pt x="571" y="97"/>
                </a:lnTo>
                <a:lnTo>
                  <a:pt x="566" y="92"/>
                </a:lnTo>
                <a:lnTo>
                  <a:pt x="566" y="87"/>
                </a:lnTo>
                <a:lnTo>
                  <a:pt x="566" y="82"/>
                </a:lnTo>
                <a:lnTo>
                  <a:pt x="546" y="82"/>
                </a:lnTo>
                <a:lnTo>
                  <a:pt x="546" y="97"/>
                </a:lnTo>
                <a:lnTo>
                  <a:pt x="546" y="104"/>
                </a:lnTo>
                <a:lnTo>
                  <a:pt x="549" y="109"/>
                </a:lnTo>
                <a:lnTo>
                  <a:pt x="553" y="114"/>
                </a:lnTo>
                <a:lnTo>
                  <a:pt x="558" y="116"/>
                </a:lnTo>
                <a:lnTo>
                  <a:pt x="564" y="117"/>
                </a:lnTo>
                <a:lnTo>
                  <a:pt x="573" y="116"/>
                </a:lnTo>
                <a:close/>
                <a:moveTo>
                  <a:pt x="730" y="68"/>
                </a:moveTo>
                <a:lnTo>
                  <a:pt x="718" y="65"/>
                </a:lnTo>
                <a:lnTo>
                  <a:pt x="709" y="65"/>
                </a:lnTo>
                <a:lnTo>
                  <a:pt x="708" y="65"/>
                </a:lnTo>
                <a:lnTo>
                  <a:pt x="704" y="68"/>
                </a:lnTo>
                <a:lnTo>
                  <a:pt x="703" y="73"/>
                </a:lnTo>
                <a:lnTo>
                  <a:pt x="703" y="82"/>
                </a:lnTo>
                <a:lnTo>
                  <a:pt x="713" y="82"/>
                </a:lnTo>
                <a:lnTo>
                  <a:pt x="721" y="80"/>
                </a:lnTo>
                <a:lnTo>
                  <a:pt x="727" y="75"/>
                </a:lnTo>
                <a:lnTo>
                  <a:pt x="730" y="68"/>
                </a:lnTo>
                <a:close/>
                <a:moveTo>
                  <a:pt x="607" y="88"/>
                </a:moveTo>
                <a:lnTo>
                  <a:pt x="605" y="88"/>
                </a:lnTo>
                <a:lnTo>
                  <a:pt x="607" y="87"/>
                </a:lnTo>
                <a:lnTo>
                  <a:pt x="609" y="85"/>
                </a:lnTo>
                <a:lnTo>
                  <a:pt x="614" y="82"/>
                </a:lnTo>
                <a:lnTo>
                  <a:pt x="619" y="80"/>
                </a:lnTo>
                <a:lnTo>
                  <a:pt x="622" y="78"/>
                </a:lnTo>
                <a:lnTo>
                  <a:pt x="622" y="77"/>
                </a:lnTo>
                <a:lnTo>
                  <a:pt x="621" y="75"/>
                </a:lnTo>
                <a:lnTo>
                  <a:pt x="614" y="75"/>
                </a:lnTo>
                <a:lnTo>
                  <a:pt x="607" y="75"/>
                </a:lnTo>
                <a:lnTo>
                  <a:pt x="602" y="77"/>
                </a:lnTo>
                <a:lnTo>
                  <a:pt x="600" y="82"/>
                </a:lnTo>
                <a:lnTo>
                  <a:pt x="600" y="85"/>
                </a:lnTo>
                <a:lnTo>
                  <a:pt x="602" y="87"/>
                </a:lnTo>
                <a:lnTo>
                  <a:pt x="604" y="88"/>
                </a:lnTo>
                <a:lnTo>
                  <a:pt x="607" y="88"/>
                </a:lnTo>
                <a:close/>
                <a:moveTo>
                  <a:pt x="675" y="68"/>
                </a:moveTo>
                <a:lnTo>
                  <a:pt x="677" y="73"/>
                </a:lnTo>
                <a:lnTo>
                  <a:pt x="679" y="75"/>
                </a:lnTo>
                <a:lnTo>
                  <a:pt x="682" y="75"/>
                </a:lnTo>
                <a:lnTo>
                  <a:pt x="687" y="75"/>
                </a:lnTo>
                <a:lnTo>
                  <a:pt x="694" y="68"/>
                </a:lnTo>
                <a:lnTo>
                  <a:pt x="696" y="65"/>
                </a:lnTo>
                <a:lnTo>
                  <a:pt x="696" y="61"/>
                </a:lnTo>
                <a:lnTo>
                  <a:pt x="684" y="56"/>
                </a:lnTo>
                <a:lnTo>
                  <a:pt x="677" y="51"/>
                </a:lnTo>
                <a:lnTo>
                  <a:pt x="667" y="51"/>
                </a:lnTo>
                <a:lnTo>
                  <a:pt x="655" y="54"/>
                </a:lnTo>
                <a:lnTo>
                  <a:pt x="655" y="63"/>
                </a:lnTo>
                <a:lnTo>
                  <a:pt x="660" y="66"/>
                </a:lnTo>
                <a:lnTo>
                  <a:pt x="667" y="68"/>
                </a:lnTo>
                <a:lnTo>
                  <a:pt x="675" y="68"/>
                </a:lnTo>
                <a:close/>
                <a:moveTo>
                  <a:pt x="293" y="361"/>
                </a:moveTo>
                <a:lnTo>
                  <a:pt x="287" y="360"/>
                </a:lnTo>
                <a:lnTo>
                  <a:pt x="280" y="361"/>
                </a:lnTo>
                <a:lnTo>
                  <a:pt x="276" y="363"/>
                </a:lnTo>
                <a:lnTo>
                  <a:pt x="273" y="365"/>
                </a:lnTo>
                <a:lnTo>
                  <a:pt x="266" y="371"/>
                </a:lnTo>
                <a:lnTo>
                  <a:pt x="263" y="373"/>
                </a:lnTo>
                <a:lnTo>
                  <a:pt x="259" y="375"/>
                </a:lnTo>
                <a:lnTo>
                  <a:pt x="263" y="385"/>
                </a:lnTo>
                <a:lnTo>
                  <a:pt x="268" y="394"/>
                </a:lnTo>
                <a:lnTo>
                  <a:pt x="275" y="401"/>
                </a:lnTo>
                <a:lnTo>
                  <a:pt x="280" y="409"/>
                </a:lnTo>
                <a:lnTo>
                  <a:pt x="287" y="409"/>
                </a:lnTo>
                <a:lnTo>
                  <a:pt x="321" y="409"/>
                </a:lnTo>
                <a:lnTo>
                  <a:pt x="322" y="407"/>
                </a:lnTo>
                <a:lnTo>
                  <a:pt x="324" y="406"/>
                </a:lnTo>
                <a:lnTo>
                  <a:pt x="327" y="402"/>
                </a:lnTo>
                <a:lnTo>
                  <a:pt x="329" y="397"/>
                </a:lnTo>
                <a:lnTo>
                  <a:pt x="331" y="395"/>
                </a:lnTo>
                <a:lnTo>
                  <a:pt x="334" y="395"/>
                </a:lnTo>
                <a:lnTo>
                  <a:pt x="338" y="394"/>
                </a:lnTo>
                <a:lnTo>
                  <a:pt x="338" y="390"/>
                </a:lnTo>
                <a:lnTo>
                  <a:pt x="336" y="387"/>
                </a:lnTo>
                <a:lnTo>
                  <a:pt x="334" y="382"/>
                </a:lnTo>
                <a:lnTo>
                  <a:pt x="334" y="375"/>
                </a:lnTo>
                <a:lnTo>
                  <a:pt x="324" y="371"/>
                </a:lnTo>
                <a:lnTo>
                  <a:pt x="317" y="365"/>
                </a:lnTo>
                <a:lnTo>
                  <a:pt x="307" y="361"/>
                </a:lnTo>
                <a:lnTo>
                  <a:pt x="300" y="361"/>
                </a:lnTo>
                <a:lnTo>
                  <a:pt x="293" y="361"/>
                </a:lnTo>
                <a:close/>
                <a:moveTo>
                  <a:pt x="348" y="621"/>
                </a:moveTo>
                <a:lnTo>
                  <a:pt x="341" y="621"/>
                </a:lnTo>
                <a:lnTo>
                  <a:pt x="334" y="619"/>
                </a:lnTo>
                <a:lnTo>
                  <a:pt x="326" y="612"/>
                </a:lnTo>
                <a:lnTo>
                  <a:pt x="321" y="610"/>
                </a:lnTo>
                <a:lnTo>
                  <a:pt x="316" y="607"/>
                </a:lnTo>
                <a:lnTo>
                  <a:pt x="309" y="607"/>
                </a:lnTo>
                <a:lnTo>
                  <a:pt x="300" y="607"/>
                </a:lnTo>
                <a:lnTo>
                  <a:pt x="297" y="602"/>
                </a:lnTo>
                <a:lnTo>
                  <a:pt x="293" y="597"/>
                </a:lnTo>
                <a:lnTo>
                  <a:pt x="287" y="595"/>
                </a:lnTo>
                <a:lnTo>
                  <a:pt x="280" y="593"/>
                </a:lnTo>
                <a:lnTo>
                  <a:pt x="280" y="588"/>
                </a:lnTo>
                <a:lnTo>
                  <a:pt x="278" y="583"/>
                </a:lnTo>
                <a:lnTo>
                  <a:pt x="276" y="578"/>
                </a:lnTo>
                <a:lnTo>
                  <a:pt x="273" y="576"/>
                </a:lnTo>
                <a:lnTo>
                  <a:pt x="266" y="571"/>
                </a:lnTo>
                <a:lnTo>
                  <a:pt x="259" y="566"/>
                </a:lnTo>
                <a:lnTo>
                  <a:pt x="257" y="570"/>
                </a:lnTo>
                <a:lnTo>
                  <a:pt x="254" y="571"/>
                </a:lnTo>
                <a:lnTo>
                  <a:pt x="251" y="573"/>
                </a:lnTo>
                <a:lnTo>
                  <a:pt x="246" y="573"/>
                </a:lnTo>
                <a:lnTo>
                  <a:pt x="211" y="573"/>
                </a:lnTo>
                <a:lnTo>
                  <a:pt x="210" y="581"/>
                </a:lnTo>
                <a:lnTo>
                  <a:pt x="208" y="585"/>
                </a:lnTo>
                <a:lnTo>
                  <a:pt x="205" y="587"/>
                </a:lnTo>
                <a:lnTo>
                  <a:pt x="198" y="587"/>
                </a:lnTo>
                <a:lnTo>
                  <a:pt x="193" y="588"/>
                </a:lnTo>
                <a:lnTo>
                  <a:pt x="184" y="593"/>
                </a:lnTo>
                <a:lnTo>
                  <a:pt x="182" y="590"/>
                </a:lnTo>
                <a:lnTo>
                  <a:pt x="181" y="587"/>
                </a:lnTo>
                <a:lnTo>
                  <a:pt x="177" y="580"/>
                </a:lnTo>
                <a:lnTo>
                  <a:pt x="175" y="576"/>
                </a:lnTo>
                <a:lnTo>
                  <a:pt x="174" y="573"/>
                </a:lnTo>
                <a:lnTo>
                  <a:pt x="169" y="573"/>
                </a:lnTo>
                <a:lnTo>
                  <a:pt x="164" y="573"/>
                </a:lnTo>
                <a:lnTo>
                  <a:pt x="160" y="575"/>
                </a:lnTo>
                <a:lnTo>
                  <a:pt x="157" y="576"/>
                </a:lnTo>
                <a:lnTo>
                  <a:pt x="155" y="585"/>
                </a:lnTo>
                <a:lnTo>
                  <a:pt x="153" y="588"/>
                </a:lnTo>
                <a:lnTo>
                  <a:pt x="152" y="592"/>
                </a:lnTo>
                <a:lnTo>
                  <a:pt x="148" y="593"/>
                </a:lnTo>
                <a:lnTo>
                  <a:pt x="143" y="593"/>
                </a:lnTo>
                <a:lnTo>
                  <a:pt x="102" y="614"/>
                </a:lnTo>
                <a:lnTo>
                  <a:pt x="102" y="621"/>
                </a:lnTo>
                <a:lnTo>
                  <a:pt x="104" y="626"/>
                </a:lnTo>
                <a:lnTo>
                  <a:pt x="111" y="638"/>
                </a:lnTo>
                <a:lnTo>
                  <a:pt x="114" y="643"/>
                </a:lnTo>
                <a:lnTo>
                  <a:pt x="116" y="646"/>
                </a:lnTo>
                <a:lnTo>
                  <a:pt x="114" y="651"/>
                </a:lnTo>
                <a:lnTo>
                  <a:pt x="109" y="655"/>
                </a:lnTo>
                <a:lnTo>
                  <a:pt x="104" y="653"/>
                </a:lnTo>
                <a:lnTo>
                  <a:pt x="100" y="650"/>
                </a:lnTo>
                <a:lnTo>
                  <a:pt x="99" y="638"/>
                </a:lnTo>
                <a:lnTo>
                  <a:pt x="97" y="633"/>
                </a:lnTo>
                <a:lnTo>
                  <a:pt x="94" y="629"/>
                </a:lnTo>
                <a:lnTo>
                  <a:pt x="89" y="627"/>
                </a:lnTo>
                <a:lnTo>
                  <a:pt x="82" y="627"/>
                </a:lnTo>
                <a:lnTo>
                  <a:pt x="80" y="633"/>
                </a:lnTo>
                <a:lnTo>
                  <a:pt x="78" y="634"/>
                </a:lnTo>
                <a:lnTo>
                  <a:pt x="73" y="639"/>
                </a:lnTo>
                <a:lnTo>
                  <a:pt x="70" y="641"/>
                </a:lnTo>
                <a:lnTo>
                  <a:pt x="68" y="645"/>
                </a:lnTo>
                <a:lnTo>
                  <a:pt x="66" y="650"/>
                </a:lnTo>
                <a:lnTo>
                  <a:pt x="68" y="655"/>
                </a:lnTo>
                <a:lnTo>
                  <a:pt x="66" y="660"/>
                </a:lnTo>
                <a:lnTo>
                  <a:pt x="68" y="665"/>
                </a:lnTo>
                <a:lnTo>
                  <a:pt x="68" y="675"/>
                </a:lnTo>
                <a:lnTo>
                  <a:pt x="68" y="682"/>
                </a:lnTo>
                <a:lnTo>
                  <a:pt x="68" y="685"/>
                </a:lnTo>
                <a:lnTo>
                  <a:pt x="66" y="689"/>
                </a:lnTo>
                <a:lnTo>
                  <a:pt x="61" y="689"/>
                </a:lnTo>
                <a:lnTo>
                  <a:pt x="61" y="677"/>
                </a:lnTo>
                <a:lnTo>
                  <a:pt x="61" y="665"/>
                </a:lnTo>
                <a:lnTo>
                  <a:pt x="60" y="655"/>
                </a:lnTo>
                <a:lnTo>
                  <a:pt x="54" y="648"/>
                </a:lnTo>
                <a:lnTo>
                  <a:pt x="46" y="648"/>
                </a:lnTo>
                <a:lnTo>
                  <a:pt x="41" y="645"/>
                </a:lnTo>
                <a:lnTo>
                  <a:pt x="34" y="643"/>
                </a:lnTo>
                <a:lnTo>
                  <a:pt x="27" y="641"/>
                </a:lnTo>
                <a:lnTo>
                  <a:pt x="24" y="641"/>
                </a:lnTo>
                <a:lnTo>
                  <a:pt x="22" y="643"/>
                </a:lnTo>
                <a:lnTo>
                  <a:pt x="20" y="648"/>
                </a:lnTo>
                <a:lnTo>
                  <a:pt x="17" y="651"/>
                </a:lnTo>
                <a:lnTo>
                  <a:pt x="15" y="653"/>
                </a:lnTo>
                <a:lnTo>
                  <a:pt x="14" y="655"/>
                </a:lnTo>
                <a:lnTo>
                  <a:pt x="7" y="656"/>
                </a:lnTo>
                <a:lnTo>
                  <a:pt x="3" y="658"/>
                </a:lnTo>
                <a:lnTo>
                  <a:pt x="0" y="662"/>
                </a:lnTo>
                <a:lnTo>
                  <a:pt x="0" y="668"/>
                </a:lnTo>
                <a:lnTo>
                  <a:pt x="3" y="675"/>
                </a:lnTo>
                <a:lnTo>
                  <a:pt x="7" y="680"/>
                </a:lnTo>
                <a:lnTo>
                  <a:pt x="14" y="684"/>
                </a:lnTo>
                <a:lnTo>
                  <a:pt x="20" y="685"/>
                </a:lnTo>
                <a:lnTo>
                  <a:pt x="27" y="689"/>
                </a:lnTo>
                <a:lnTo>
                  <a:pt x="32" y="691"/>
                </a:lnTo>
                <a:lnTo>
                  <a:pt x="37" y="696"/>
                </a:lnTo>
                <a:lnTo>
                  <a:pt x="41" y="703"/>
                </a:lnTo>
                <a:lnTo>
                  <a:pt x="41" y="730"/>
                </a:lnTo>
                <a:lnTo>
                  <a:pt x="27" y="730"/>
                </a:lnTo>
                <a:lnTo>
                  <a:pt x="25" y="738"/>
                </a:lnTo>
                <a:lnTo>
                  <a:pt x="24" y="742"/>
                </a:lnTo>
                <a:lnTo>
                  <a:pt x="20" y="743"/>
                </a:lnTo>
                <a:lnTo>
                  <a:pt x="15" y="747"/>
                </a:lnTo>
                <a:lnTo>
                  <a:pt x="10" y="750"/>
                </a:lnTo>
                <a:lnTo>
                  <a:pt x="7" y="757"/>
                </a:lnTo>
                <a:lnTo>
                  <a:pt x="7" y="764"/>
                </a:lnTo>
                <a:lnTo>
                  <a:pt x="14" y="764"/>
                </a:lnTo>
                <a:lnTo>
                  <a:pt x="20" y="764"/>
                </a:lnTo>
                <a:lnTo>
                  <a:pt x="29" y="769"/>
                </a:lnTo>
                <a:lnTo>
                  <a:pt x="39" y="771"/>
                </a:lnTo>
                <a:lnTo>
                  <a:pt x="46" y="772"/>
                </a:lnTo>
                <a:lnTo>
                  <a:pt x="54" y="771"/>
                </a:lnTo>
                <a:lnTo>
                  <a:pt x="61" y="784"/>
                </a:lnTo>
                <a:lnTo>
                  <a:pt x="68" y="798"/>
                </a:lnTo>
                <a:lnTo>
                  <a:pt x="80" y="803"/>
                </a:lnTo>
                <a:lnTo>
                  <a:pt x="90" y="810"/>
                </a:lnTo>
                <a:lnTo>
                  <a:pt x="95" y="813"/>
                </a:lnTo>
                <a:lnTo>
                  <a:pt x="99" y="818"/>
                </a:lnTo>
                <a:lnTo>
                  <a:pt x="100" y="824"/>
                </a:lnTo>
                <a:lnTo>
                  <a:pt x="102" y="832"/>
                </a:lnTo>
                <a:lnTo>
                  <a:pt x="89" y="839"/>
                </a:lnTo>
                <a:lnTo>
                  <a:pt x="75" y="846"/>
                </a:lnTo>
                <a:lnTo>
                  <a:pt x="75" y="853"/>
                </a:lnTo>
                <a:lnTo>
                  <a:pt x="73" y="858"/>
                </a:lnTo>
                <a:lnTo>
                  <a:pt x="68" y="866"/>
                </a:lnTo>
                <a:lnTo>
                  <a:pt x="71" y="866"/>
                </a:lnTo>
                <a:lnTo>
                  <a:pt x="75" y="866"/>
                </a:lnTo>
                <a:lnTo>
                  <a:pt x="77" y="868"/>
                </a:lnTo>
                <a:lnTo>
                  <a:pt x="75" y="870"/>
                </a:lnTo>
                <a:lnTo>
                  <a:pt x="73" y="871"/>
                </a:lnTo>
                <a:lnTo>
                  <a:pt x="68" y="873"/>
                </a:lnTo>
                <a:lnTo>
                  <a:pt x="63" y="890"/>
                </a:lnTo>
                <a:lnTo>
                  <a:pt x="61" y="899"/>
                </a:lnTo>
                <a:lnTo>
                  <a:pt x="61" y="905"/>
                </a:lnTo>
                <a:lnTo>
                  <a:pt x="63" y="914"/>
                </a:lnTo>
                <a:lnTo>
                  <a:pt x="68" y="919"/>
                </a:lnTo>
                <a:lnTo>
                  <a:pt x="73" y="924"/>
                </a:lnTo>
                <a:lnTo>
                  <a:pt x="82" y="928"/>
                </a:lnTo>
                <a:lnTo>
                  <a:pt x="83" y="922"/>
                </a:lnTo>
                <a:lnTo>
                  <a:pt x="85" y="919"/>
                </a:lnTo>
                <a:lnTo>
                  <a:pt x="92" y="914"/>
                </a:lnTo>
                <a:lnTo>
                  <a:pt x="99" y="909"/>
                </a:lnTo>
                <a:lnTo>
                  <a:pt x="100" y="905"/>
                </a:lnTo>
                <a:lnTo>
                  <a:pt x="102" y="900"/>
                </a:lnTo>
                <a:lnTo>
                  <a:pt x="102" y="895"/>
                </a:lnTo>
                <a:lnTo>
                  <a:pt x="104" y="890"/>
                </a:lnTo>
                <a:lnTo>
                  <a:pt x="106" y="885"/>
                </a:lnTo>
                <a:lnTo>
                  <a:pt x="107" y="883"/>
                </a:lnTo>
                <a:lnTo>
                  <a:pt x="114" y="878"/>
                </a:lnTo>
                <a:lnTo>
                  <a:pt x="123" y="873"/>
                </a:lnTo>
                <a:lnTo>
                  <a:pt x="121" y="866"/>
                </a:lnTo>
                <a:lnTo>
                  <a:pt x="121" y="859"/>
                </a:lnTo>
                <a:lnTo>
                  <a:pt x="124" y="851"/>
                </a:lnTo>
                <a:lnTo>
                  <a:pt x="128" y="842"/>
                </a:lnTo>
                <a:lnTo>
                  <a:pt x="129" y="837"/>
                </a:lnTo>
                <a:lnTo>
                  <a:pt x="129" y="832"/>
                </a:lnTo>
                <a:lnTo>
                  <a:pt x="131" y="825"/>
                </a:lnTo>
                <a:lnTo>
                  <a:pt x="129" y="820"/>
                </a:lnTo>
                <a:lnTo>
                  <a:pt x="128" y="813"/>
                </a:lnTo>
                <a:lnTo>
                  <a:pt x="123" y="808"/>
                </a:lnTo>
                <a:lnTo>
                  <a:pt x="123" y="803"/>
                </a:lnTo>
                <a:lnTo>
                  <a:pt x="123" y="798"/>
                </a:lnTo>
                <a:lnTo>
                  <a:pt x="128" y="789"/>
                </a:lnTo>
                <a:lnTo>
                  <a:pt x="135" y="783"/>
                </a:lnTo>
                <a:lnTo>
                  <a:pt x="141" y="776"/>
                </a:lnTo>
                <a:lnTo>
                  <a:pt x="150" y="771"/>
                </a:lnTo>
                <a:lnTo>
                  <a:pt x="169" y="762"/>
                </a:lnTo>
                <a:lnTo>
                  <a:pt x="191" y="757"/>
                </a:lnTo>
                <a:lnTo>
                  <a:pt x="213" y="766"/>
                </a:lnTo>
                <a:lnTo>
                  <a:pt x="225" y="769"/>
                </a:lnTo>
                <a:lnTo>
                  <a:pt x="239" y="771"/>
                </a:lnTo>
                <a:lnTo>
                  <a:pt x="239" y="762"/>
                </a:lnTo>
                <a:lnTo>
                  <a:pt x="237" y="755"/>
                </a:lnTo>
                <a:lnTo>
                  <a:pt x="235" y="749"/>
                </a:lnTo>
                <a:lnTo>
                  <a:pt x="232" y="743"/>
                </a:lnTo>
                <a:lnTo>
                  <a:pt x="240" y="745"/>
                </a:lnTo>
                <a:lnTo>
                  <a:pt x="247" y="743"/>
                </a:lnTo>
                <a:lnTo>
                  <a:pt x="252" y="740"/>
                </a:lnTo>
                <a:lnTo>
                  <a:pt x="254" y="737"/>
                </a:lnTo>
                <a:lnTo>
                  <a:pt x="257" y="731"/>
                </a:lnTo>
                <a:lnTo>
                  <a:pt x="261" y="726"/>
                </a:lnTo>
                <a:lnTo>
                  <a:pt x="266" y="723"/>
                </a:lnTo>
                <a:lnTo>
                  <a:pt x="273" y="723"/>
                </a:lnTo>
                <a:lnTo>
                  <a:pt x="273" y="714"/>
                </a:lnTo>
                <a:lnTo>
                  <a:pt x="276" y="709"/>
                </a:lnTo>
                <a:lnTo>
                  <a:pt x="278" y="703"/>
                </a:lnTo>
                <a:lnTo>
                  <a:pt x="280" y="696"/>
                </a:lnTo>
                <a:lnTo>
                  <a:pt x="290" y="694"/>
                </a:lnTo>
                <a:lnTo>
                  <a:pt x="297" y="691"/>
                </a:lnTo>
                <a:lnTo>
                  <a:pt x="302" y="684"/>
                </a:lnTo>
                <a:lnTo>
                  <a:pt x="305" y="677"/>
                </a:lnTo>
                <a:lnTo>
                  <a:pt x="310" y="670"/>
                </a:lnTo>
                <a:lnTo>
                  <a:pt x="314" y="663"/>
                </a:lnTo>
                <a:lnTo>
                  <a:pt x="319" y="658"/>
                </a:lnTo>
                <a:lnTo>
                  <a:pt x="327" y="655"/>
                </a:lnTo>
                <a:lnTo>
                  <a:pt x="362" y="655"/>
                </a:lnTo>
                <a:lnTo>
                  <a:pt x="362" y="634"/>
                </a:lnTo>
                <a:lnTo>
                  <a:pt x="355" y="634"/>
                </a:lnTo>
                <a:lnTo>
                  <a:pt x="351" y="631"/>
                </a:lnTo>
                <a:lnTo>
                  <a:pt x="348" y="627"/>
                </a:lnTo>
                <a:lnTo>
                  <a:pt x="348" y="621"/>
                </a:lnTo>
                <a:close/>
                <a:moveTo>
                  <a:pt x="512" y="757"/>
                </a:moveTo>
                <a:lnTo>
                  <a:pt x="510" y="752"/>
                </a:lnTo>
                <a:lnTo>
                  <a:pt x="508" y="750"/>
                </a:lnTo>
                <a:lnTo>
                  <a:pt x="505" y="750"/>
                </a:lnTo>
                <a:lnTo>
                  <a:pt x="501" y="759"/>
                </a:lnTo>
                <a:lnTo>
                  <a:pt x="501" y="766"/>
                </a:lnTo>
                <a:lnTo>
                  <a:pt x="501" y="772"/>
                </a:lnTo>
                <a:lnTo>
                  <a:pt x="498" y="784"/>
                </a:lnTo>
                <a:lnTo>
                  <a:pt x="515" y="783"/>
                </a:lnTo>
                <a:lnTo>
                  <a:pt x="522" y="781"/>
                </a:lnTo>
                <a:lnTo>
                  <a:pt x="529" y="778"/>
                </a:lnTo>
                <a:lnTo>
                  <a:pt x="534" y="772"/>
                </a:lnTo>
                <a:lnTo>
                  <a:pt x="537" y="767"/>
                </a:lnTo>
                <a:lnTo>
                  <a:pt x="539" y="760"/>
                </a:lnTo>
                <a:lnTo>
                  <a:pt x="539" y="750"/>
                </a:lnTo>
                <a:lnTo>
                  <a:pt x="530" y="750"/>
                </a:lnTo>
                <a:lnTo>
                  <a:pt x="525" y="754"/>
                </a:lnTo>
                <a:lnTo>
                  <a:pt x="518" y="755"/>
                </a:lnTo>
                <a:lnTo>
                  <a:pt x="512" y="757"/>
                </a:lnTo>
                <a:close/>
                <a:moveTo>
                  <a:pt x="1412" y="730"/>
                </a:moveTo>
                <a:lnTo>
                  <a:pt x="1440" y="730"/>
                </a:lnTo>
                <a:lnTo>
                  <a:pt x="1441" y="721"/>
                </a:lnTo>
                <a:lnTo>
                  <a:pt x="1441" y="716"/>
                </a:lnTo>
                <a:lnTo>
                  <a:pt x="1438" y="713"/>
                </a:lnTo>
                <a:lnTo>
                  <a:pt x="1435" y="711"/>
                </a:lnTo>
                <a:lnTo>
                  <a:pt x="1431" y="709"/>
                </a:lnTo>
                <a:lnTo>
                  <a:pt x="1428" y="706"/>
                </a:lnTo>
                <a:lnTo>
                  <a:pt x="1426" y="703"/>
                </a:lnTo>
                <a:lnTo>
                  <a:pt x="1426" y="696"/>
                </a:lnTo>
                <a:lnTo>
                  <a:pt x="1423" y="696"/>
                </a:lnTo>
                <a:lnTo>
                  <a:pt x="1421" y="694"/>
                </a:lnTo>
                <a:lnTo>
                  <a:pt x="1419" y="691"/>
                </a:lnTo>
                <a:lnTo>
                  <a:pt x="1419" y="689"/>
                </a:lnTo>
                <a:lnTo>
                  <a:pt x="1416" y="689"/>
                </a:lnTo>
                <a:lnTo>
                  <a:pt x="1412" y="689"/>
                </a:lnTo>
                <a:lnTo>
                  <a:pt x="1409" y="689"/>
                </a:lnTo>
                <a:lnTo>
                  <a:pt x="1406" y="689"/>
                </a:lnTo>
                <a:lnTo>
                  <a:pt x="1404" y="685"/>
                </a:lnTo>
                <a:lnTo>
                  <a:pt x="1402" y="682"/>
                </a:lnTo>
                <a:lnTo>
                  <a:pt x="1399" y="675"/>
                </a:lnTo>
                <a:lnTo>
                  <a:pt x="1395" y="668"/>
                </a:lnTo>
                <a:lnTo>
                  <a:pt x="1392" y="662"/>
                </a:lnTo>
                <a:lnTo>
                  <a:pt x="1385" y="648"/>
                </a:lnTo>
                <a:lnTo>
                  <a:pt x="1378" y="639"/>
                </a:lnTo>
                <a:lnTo>
                  <a:pt x="1371" y="631"/>
                </a:lnTo>
                <a:lnTo>
                  <a:pt x="1368" y="626"/>
                </a:lnTo>
                <a:lnTo>
                  <a:pt x="1363" y="624"/>
                </a:lnTo>
                <a:lnTo>
                  <a:pt x="1358" y="622"/>
                </a:lnTo>
                <a:lnTo>
                  <a:pt x="1351" y="621"/>
                </a:lnTo>
                <a:lnTo>
                  <a:pt x="1351" y="614"/>
                </a:lnTo>
                <a:lnTo>
                  <a:pt x="1351" y="607"/>
                </a:lnTo>
                <a:lnTo>
                  <a:pt x="1349" y="602"/>
                </a:lnTo>
                <a:lnTo>
                  <a:pt x="1344" y="600"/>
                </a:lnTo>
                <a:lnTo>
                  <a:pt x="1354" y="597"/>
                </a:lnTo>
                <a:lnTo>
                  <a:pt x="1360" y="595"/>
                </a:lnTo>
                <a:lnTo>
                  <a:pt x="1365" y="597"/>
                </a:lnTo>
                <a:lnTo>
                  <a:pt x="1370" y="597"/>
                </a:lnTo>
                <a:lnTo>
                  <a:pt x="1375" y="597"/>
                </a:lnTo>
                <a:lnTo>
                  <a:pt x="1366" y="575"/>
                </a:lnTo>
                <a:lnTo>
                  <a:pt x="1363" y="568"/>
                </a:lnTo>
                <a:lnTo>
                  <a:pt x="1360" y="563"/>
                </a:lnTo>
                <a:lnTo>
                  <a:pt x="1351" y="552"/>
                </a:lnTo>
                <a:lnTo>
                  <a:pt x="1349" y="546"/>
                </a:lnTo>
                <a:lnTo>
                  <a:pt x="1348" y="541"/>
                </a:lnTo>
                <a:lnTo>
                  <a:pt x="1348" y="527"/>
                </a:lnTo>
                <a:lnTo>
                  <a:pt x="1348" y="520"/>
                </a:lnTo>
                <a:lnTo>
                  <a:pt x="1346" y="515"/>
                </a:lnTo>
                <a:lnTo>
                  <a:pt x="1339" y="503"/>
                </a:lnTo>
                <a:lnTo>
                  <a:pt x="1336" y="498"/>
                </a:lnTo>
                <a:lnTo>
                  <a:pt x="1334" y="491"/>
                </a:lnTo>
                <a:lnTo>
                  <a:pt x="1331" y="479"/>
                </a:lnTo>
                <a:lnTo>
                  <a:pt x="1325" y="465"/>
                </a:lnTo>
                <a:lnTo>
                  <a:pt x="1320" y="453"/>
                </a:lnTo>
                <a:lnTo>
                  <a:pt x="1317" y="436"/>
                </a:lnTo>
                <a:lnTo>
                  <a:pt x="1313" y="428"/>
                </a:lnTo>
                <a:lnTo>
                  <a:pt x="1310" y="419"/>
                </a:lnTo>
                <a:lnTo>
                  <a:pt x="1291" y="390"/>
                </a:lnTo>
                <a:lnTo>
                  <a:pt x="1281" y="373"/>
                </a:lnTo>
                <a:lnTo>
                  <a:pt x="1276" y="365"/>
                </a:lnTo>
                <a:lnTo>
                  <a:pt x="1269" y="358"/>
                </a:lnTo>
                <a:lnTo>
                  <a:pt x="1264" y="353"/>
                </a:lnTo>
                <a:lnTo>
                  <a:pt x="1257" y="351"/>
                </a:lnTo>
                <a:lnTo>
                  <a:pt x="1252" y="348"/>
                </a:lnTo>
                <a:lnTo>
                  <a:pt x="1245" y="344"/>
                </a:lnTo>
                <a:lnTo>
                  <a:pt x="1240" y="339"/>
                </a:lnTo>
                <a:lnTo>
                  <a:pt x="1238" y="337"/>
                </a:lnTo>
                <a:lnTo>
                  <a:pt x="1233" y="331"/>
                </a:lnTo>
                <a:lnTo>
                  <a:pt x="1231" y="329"/>
                </a:lnTo>
                <a:lnTo>
                  <a:pt x="1231" y="327"/>
                </a:lnTo>
                <a:lnTo>
                  <a:pt x="1228" y="324"/>
                </a:lnTo>
                <a:lnTo>
                  <a:pt x="1216" y="322"/>
                </a:lnTo>
                <a:lnTo>
                  <a:pt x="1213" y="322"/>
                </a:lnTo>
                <a:lnTo>
                  <a:pt x="1208" y="324"/>
                </a:lnTo>
                <a:lnTo>
                  <a:pt x="1204" y="324"/>
                </a:lnTo>
                <a:lnTo>
                  <a:pt x="1199" y="322"/>
                </a:lnTo>
                <a:lnTo>
                  <a:pt x="1196" y="320"/>
                </a:lnTo>
                <a:lnTo>
                  <a:pt x="1189" y="314"/>
                </a:lnTo>
                <a:lnTo>
                  <a:pt x="1180" y="308"/>
                </a:lnTo>
                <a:lnTo>
                  <a:pt x="1179" y="310"/>
                </a:lnTo>
                <a:lnTo>
                  <a:pt x="1177" y="312"/>
                </a:lnTo>
                <a:lnTo>
                  <a:pt x="1179" y="308"/>
                </a:lnTo>
                <a:lnTo>
                  <a:pt x="1180" y="303"/>
                </a:lnTo>
                <a:lnTo>
                  <a:pt x="1182" y="298"/>
                </a:lnTo>
                <a:lnTo>
                  <a:pt x="1184" y="293"/>
                </a:lnTo>
                <a:lnTo>
                  <a:pt x="1184" y="286"/>
                </a:lnTo>
                <a:lnTo>
                  <a:pt x="1185" y="285"/>
                </a:lnTo>
                <a:lnTo>
                  <a:pt x="1189" y="279"/>
                </a:lnTo>
                <a:lnTo>
                  <a:pt x="1192" y="278"/>
                </a:lnTo>
                <a:lnTo>
                  <a:pt x="1201" y="269"/>
                </a:lnTo>
                <a:lnTo>
                  <a:pt x="1211" y="262"/>
                </a:lnTo>
                <a:lnTo>
                  <a:pt x="1213" y="261"/>
                </a:lnTo>
                <a:lnTo>
                  <a:pt x="1214" y="259"/>
                </a:lnTo>
                <a:lnTo>
                  <a:pt x="1216" y="257"/>
                </a:lnTo>
                <a:lnTo>
                  <a:pt x="1218" y="257"/>
                </a:lnTo>
                <a:lnTo>
                  <a:pt x="1221" y="256"/>
                </a:lnTo>
                <a:lnTo>
                  <a:pt x="1223" y="254"/>
                </a:lnTo>
                <a:lnTo>
                  <a:pt x="1226" y="252"/>
                </a:lnTo>
                <a:lnTo>
                  <a:pt x="1233" y="250"/>
                </a:lnTo>
                <a:lnTo>
                  <a:pt x="1237" y="249"/>
                </a:lnTo>
                <a:lnTo>
                  <a:pt x="1243" y="245"/>
                </a:lnTo>
                <a:lnTo>
                  <a:pt x="1247" y="244"/>
                </a:lnTo>
                <a:lnTo>
                  <a:pt x="1254" y="242"/>
                </a:lnTo>
                <a:lnTo>
                  <a:pt x="1257" y="240"/>
                </a:lnTo>
                <a:lnTo>
                  <a:pt x="1266" y="238"/>
                </a:lnTo>
                <a:lnTo>
                  <a:pt x="1269" y="238"/>
                </a:lnTo>
                <a:lnTo>
                  <a:pt x="1278" y="235"/>
                </a:lnTo>
                <a:lnTo>
                  <a:pt x="1279" y="235"/>
                </a:lnTo>
                <a:lnTo>
                  <a:pt x="1307" y="228"/>
                </a:lnTo>
                <a:lnTo>
                  <a:pt x="1312" y="228"/>
                </a:lnTo>
                <a:lnTo>
                  <a:pt x="1313" y="227"/>
                </a:lnTo>
                <a:lnTo>
                  <a:pt x="1317" y="225"/>
                </a:lnTo>
                <a:lnTo>
                  <a:pt x="1320" y="220"/>
                </a:lnTo>
                <a:lnTo>
                  <a:pt x="1322" y="216"/>
                </a:lnTo>
                <a:lnTo>
                  <a:pt x="1322" y="206"/>
                </a:lnTo>
                <a:lnTo>
                  <a:pt x="1324" y="206"/>
                </a:lnTo>
                <a:lnTo>
                  <a:pt x="1322" y="194"/>
                </a:lnTo>
                <a:lnTo>
                  <a:pt x="1322" y="189"/>
                </a:lnTo>
                <a:lnTo>
                  <a:pt x="1324" y="184"/>
                </a:lnTo>
                <a:lnTo>
                  <a:pt x="1325" y="182"/>
                </a:lnTo>
                <a:lnTo>
                  <a:pt x="1327" y="182"/>
                </a:lnTo>
                <a:lnTo>
                  <a:pt x="1329" y="181"/>
                </a:lnTo>
                <a:lnTo>
                  <a:pt x="1331" y="177"/>
                </a:lnTo>
                <a:lnTo>
                  <a:pt x="1331" y="167"/>
                </a:lnTo>
                <a:lnTo>
                  <a:pt x="1331" y="158"/>
                </a:lnTo>
                <a:lnTo>
                  <a:pt x="1332" y="152"/>
                </a:lnTo>
                <a:lnTo>
                  <a:pt x="1334" y="146"/>
                </a:lnTo>
                <a:lnTo>
                  <a:pt x="1337" y="143"/>
                </a:lnTo>
                <a:lnTo>
                  <a:pt x="1334" y="141"/>
                </a:lnTo>
                <a:lnTo>
                  <a:pt x="1332" y="140"/>
                </a:lnTo>
                <a:lnTo>
                  <a:pt x="1331" y="133"/>
                </a:lnTo>
                <a:lnTo>
                  <a:pt x="1331" y="116"/>
                </a:lnTo>
                <a:lnTo>
                  <a:pt x="1334" y="114"/>
                </a:lnTo>
                <a:lnTo>
                  <a:pt x="1336" y="111"/>
                </a:lnTo>
                <a:lnTo>
                  <a:pt x="1337" y="102"/>
                </a:lnTo>
                <a:lnTo>
                  <a:pt x="1341" y="100"/>
                </a:lnTo>
                <a:lnTo>
                  <a:pt x="1342" y="97"/>
                </a:lnTo>
                <a:lnTo>
                  <a:pt x="1344" y="88"/>
                </a:lnTo>
                <a:lnTo>
                  <a:pt x="1348" y="88"/>
                </a:lnTo>
                <a:lnTo>
                  <a:pt x="1351" y="85"/>
                </a:lnTo>
                <a:lnTo>
                  <a:pt x="1356" y="80"/>
                </a:lnTo>
                <a:lnTo>
                  <a:pt x="1358" y="77"/>
                </a:lnTo>
                <a:lnTo>
                  <a:pt x="1361" y="75"/>
                </a:lnTo>
                <a:lnTo>
                  <a:pt x="1365" y="75"/>
                </a:lnTo>
                <a:lnTo>
                  <a:pt x="1371" y="75"/>
                </a:lnTo>
                <a:lnTo>
                  <a:pt x="1377" y="71"/>
                </a:lnTo>
                <a:lnTo>
                  <a:pt x="1383" y="70"/>
                </a:lnTo>
                <a:lnTo>
                  <a:pt x="1389" y="66"/>
                </a:lnTo>
                <a:lnTo>
                  <a:pt x="1390" y="65"/>
                </a:lnTo>
                <a:lnTo>
                  <a:pt x="1392" y="61"/>
                </a:lnTo>
                <a:lnTo>
                  <a:pt x="1392" y="49"/>
                </a:lnTo>
                <a:lnTo>
                  <a:pt x="1390" y="44"/>
                </a:lnTo>
                <a:lnTo>
                  <a:pt x="1389" y="41"/>
                </a:lnTo>
                <a:lnTo>
                  <a:pt x="1387" y="37"/>
                </a:lnTo>
                <a:lnTo>
                  <a:pt x="1382" y="36"/>
                </a:lnTo>
                <a:lnTo>
                  <a:pt x="1378" y="34"/>
                </a:lnTo>
                <a:lnTo>
                  <a:pt x="1371" y="34"/>
                </a:lnTo>
                <a:lnTo>
                  <a:pt x="1368" y="27"/>
                </a:lnTo>
                <a:lnTo>
                  <a:pt x="1363" y="22"/>
                </a:lnTo>
                <a:lnTo>
                  <a:pt x="1358" y="17"/>
                </a:lnTo>
                <a:lnTo>
                  <a:pt x="1351" y="13"/>
                </a:lnTo>
                <a:lnTo>
                  <a:pt x="1351" y="0"/>
                </a:lnTo>
                <a:lnTo>
                  <a:pt x="1344" y="0"/>
                </a:lnTo>
                <a:lnTo>
                  <a:pt x="1336" y="13"/>
                </a:lnTo>
                <a:lnTo>
                  <a:pt x="1324" y="24"/>
                </a:lnTo>
                <a:lnTo>
                  <a:pt x="1312" y="34"/>
                </a:lnTo>
                <a:lnTo>
                  <a:pt x="1296" y="41"/>
                </a:lnTo>
                <a:lnTo>
                  <a:pt x="1286" y="41"/>
                </a:lnTo>
                <a:lnTo>
                  <a:pt x="1278" y="39"/>
                </a:lnTo>
                <a:lnTo>
                  <a:pt x="1260" y="36"/>
                </a:lnTo>
                <a:lnTo>
                  <a:pt x="1242" y="32"/>
                </a:lnTo>
                <a:lnTo>
                  <a:pt x="1233" y="32"/>
                </a:lnTo>
                <a:lnTo>
                  <a:pt x="1221" y="34"/>
                </a:lnTo>
                <a:lnTo>
                  <a:pt x="1218" y="36"/>
                </a:lnTo>
                <a:lnTo>
                  <a:pt x="1213" y="37"/>
                </a:lnTo>
                <a:lnTo>
                  <a:pt x="1202" y="37"/>
                </a:lnTo>
                <a:lnTo>
                  <a:pt x="1192" y="37"/>
                </a:lnTo>
                <a:lnTo>
                  <a:pt x="1187" y="39"/>
                </a:lnTo>
                <a:lnTo>
                  <a:pt x="1180" y="41"/>
                </a:lnTo>
                <a:lnTo>
                  <a:pt x="1179" y="42"/>
                </a:lnTo>
                <a:lnTo>
                  <a:pt x="1179" y="44"/>
                </a:lnTo>
                <a:lnTo>
                  <a:pt x="1177" y="46"/>
                </a:lnTo>
                <a:lnTo>
                  <a:pt x="1173" y="48"/>
                </a:lnTo>
                <a:lnTo>
                  <a:pt x="1168" y="48"/>
                </a:lnTo>
                <a:lnTo>
                  <a:pt x="1163" y="48"/>
                </a:lnTo>
                <a:lnTo>
                  <a:pt x="1158" y="48"/>
                </a:lnTo>
                <a:lnTo>
                  <a:pt x="1153" y="48"/>
                </a:lnTo>
                <a:lnTo>
                  <a:pt x="1151" y="49"/>
                </a:lnTo>
                <a:lnTo>
                  <a:pt x="1151" y="51"/>
                </a:lnTo>
                <a:lnTo>
                  <a:pt x="1150" y="53"/>
                </a:lnTo>
                <a:lnTo>
                  <a:pt x="1146" y="54"/>
                </a:lnTo>
                <a:lnTo>
                  <a:pt x="1136" y="56"/>
                </a:lnTo>
                <a:lnTo>
                  <a:pt x="1126" y="54"/>
                </a:lnTo>
                <a:lnTo>
                  <a:pt x="1115" y="53"/>
                </a:lnTo>
                <a:lnTo>
                  <a:pt x="1107" y="51"/>
                </a:lnTo>
                <a:lnTo>
                  <a:pt x="1088" y="44"/>
                </a:lnTo>
                <a:lnTo>
                  <a:pt x="1071" y="34"/>
                </a:lnTo>
                <a:lnTo>
                  <a:pt x="1052" y="25"/>
                </a:lnTo>
                <a:lnTo>
                  <a:pt x="1042" y="22"/>
                </a:lnTo>
                <a:lnTo>
                  <a:pt x="1030" y="20"/>
                </a:lnTo>
                <a:lnTo>
                  <a:pt x="1025" y="20"/>
                </a:lnTo>
                <a:lnTo>
                  <a:pt x="1022" y="22"/>
                </a:lnTo>
                <a:lnTo>
                  <a:pt x="1018" y="24"/>
                </a:lnTo>
                <a:lnTo>
                  <a:pt x="1017" y="27"/>
                </a:lnTo>
                <a:lnTo>
                  <a:pt x="1017" y="30"/>
                </a:lnTo>
                <a:lnTo>
                  <a:pt x="1015" y="32"/>
                </a:lnTo>
                <a:lnTo>
                  <a:pt x="1010" y="34"/>
                </a:lnTo>
                <a:lnTo>
                  <a:pt x="1003" y="34"/>
                </a:lnTo>
                <a:lnTo>
                  <a:pt x="996" y="34"/>
                </a:lnTo>
                <a:lnTo>
                  <a:pt x="986" y="30"/>
                </a:lnTo>
                <a:lnTo>
                  <a:pt x="977" y="25"/>
                </a:lnTo>
                <a:lnTo>
                  <a:pt x="969" y="20"/>
                </a:lnTo>
                <a:lnTo>
                  <a:pt x="948" y="20"/>
                </a:lnTo>
                <a:lnTo>
                  <a:pt x="928" y="20"/>
                </a:lnTo>
                <a:lnTo>
                  <a:pt x="909" y="19"/>
                </a:lnTo>
                <a:lnTo>
                  <a:pt x="894" y="13"/>
                </a:lnTo>
                <a:lnTo>
                  <a:pt x="885" y="15"/>
                </a:lnTo>
                <a:lnTo>
                  <a:pt x="880" y="17"/>
                </a:lnTo>
                <a:lnTo>
                  <a:pt x="875" y="20"/>
                </a:lnTo>
                <a:lnTo>
                  <a:pt x="867" y="20"/>
                </a:lnTo>
                <a:lnTo>
                  <a:pt x="860" y="20"/>
                </a:lnTo>
                <a:lnTo>
                  <a:pt x="856" y="24"/>
                </a:lnTo>
                <a:lnTo>
                  <a:pt x="853" y="29"/>
                </a:lnTo>
                <a:lnTo>
                  <a:pt x="853" y="34"/>
                </a:lnTo>
                <a:lnTo>
                  <a:pt x="849" y="32"/>
                </a:lnTo>
                <a:lnTo>
                  <a:pt x="846" y="30"/>
                </a:lnTo>
                <a:lnTo>
                  <a:pt x="843" y="29"/>
                </a:lnTo>
                <a:lnTo>
                  <a:pt x="839" y="27"/>
                </a:lnTo>
                <a:lnTo>
                  <a:pt x="836" y="22"/>
                </a:lnTo>
                <a:lnTo>
                  <a:pt x="834" y="19"/>
                </a:lnTo>
                <a:lnTo>
                  <a:pt x="836" y="15"/>
                </a:lnTo>
                <a:lnTo>
                  <a:pt x="839" y="13"/>
                </a:lnTo>
                <a:lnTo>
                  <a:pt x="843" y="12"/>
                </a:lnTo>
                <a:lnTo>
                  <a:pt x="844" y="8"/>
                </a:lnTo>
                <a:lnTo>
                  <a:pt x="846" y="0"/>
                </a:lnTo>
                <a:lnTo>
                  <a:pt x="839" y="0"/>
                </a:lnTo>
                <a:lnTo>
                  <a:pt x="832" y="0"/>
                </a:lnTo>
                <a:lnTo>
                  <a:pt x="822" y="3"/>
                </a:lnTo>
                <a:lnTo>
                  <a:pt x="814" y="10"/>
                </a:lnTo>
                <a:lnTo>
                  <a:pt x="805" y="13"/>
                </a:lnTo>
                <a:lnTo>
                  <a:pt x="805" y="24"/>
                </a:lnTo>
                <a:lnTo>
                  <a:pt x="807" y="32"/>
                </a:lnTo>
                <a:lnTo>
                  <a:pt x="812" y="37"/>
                </a:lnTo>
                <a:lnTo>
                  <a:pt x="819" y="41"/>
                </a:lnTo>
                <a:lnTo>
                  <a:pt x="817" y="46"/>
                </a:lnTo>
                <a:lnTo>
                  <a:pt x="815" y="48"/>
                </a:lnTo>
                <a:lnTo>
                  <a:pt x="812" y="48"/>
                </a:lnTo>
                <a:lnTo>
                  <a:pt x="807" y="48"/>
                </a:lnTo>
                <a:lnTo>
                  <a:pt x="800" y="41"/>
                </a:lnTo>
                <a:lnTo>
                  <a:pt x="798" y="37"/>
                </a:lnTo>
                <a:lnTo>
                  <a:pt x="798" y="34"/>
                </a:lnTo>
                <a:lnTo>
                  <a:pt x="793" y="34"/>
                </a:lnTo>
                <a:lnTo>
                  <a:pt x="788" y="34"/>
                </a:lnTo>
                <a:lnTo>
                  <a:pt x="783" y="29"/>
                </a:lnTo>
                <a:lnTo>
                  <a:pt x="774" y="25"/>
                </a:lnTo>
                <a:lnTo>
                  <a:pt x="771" y="25"/>
                </a:lnTo>
                <a:lnTo>
                  <a:pt x="764" y="27"/>
                </a:lnTo>
                <a:lnTo>
                  <a:pt x="762" y="34"/>
                </a:lnTo>
                <a:lnTo>
                  <a:pt x="762" y="39"/>
                </a:lnTo>
                <a:lnTo>
                  <a:pt x="764" y="48"/>
                </a:lnTo>
                <a:lnTo>
                  <a:pt x="768" y="54"/>
                </a:lnTo>
                <a:lnTo>
                  <a:pt x="773" y="59"/>
                </a:lnTo>
                <a:lnTo>
                  <a:pt x="778" y="65"/>
                </a:lnTo>
                <a:lnTo>
                  <a:pt x="781" y="70"/>
                </a:lnTo>
                <a:lnTo>
                  <a:pt x="781" y="75"/>
                </a:lnTo>
                <a:lnTo>
                  <a:pt x="778" y="82"/>
                </a:lnTo>
                <a:lnTo>
                  <a:pt x="774" y="82"/>
                </a:lnTo>
                <a:lnTo>
                  <a:pt x="773" y="83"/>
                </a:lnTo>
                <a:lnTo>
                  <a:pt x="771" y="88"/>
                </a:lnTo>
                <a:lnTo>
                  <a:pt x="766" y="92"/>
                </a:lnTo>
                <a:lnTo>
                  <a:pt x="764" y="94"/>
                </a:lnTo>
                <a:lnTo>
                  <a:pt x="764" y="95"/>
                </a:lnTo>
                <a:lnTo>
                  <a:pt x="761" y="94"/>
                </a:lnTo>
                <a:lnTo>
                  <a:pt x="757" y="92"/>
                </a:lnTo>
                <a:lnTo>
                  <a:pt x="754" y="88"/>
                </a:lnTo>
                <a:lnTo>
                  <a:pt x="750" y="88"/>
                </a:lnTo>
                <a:lnTo>
                  <a:pt x="709" y="88"/>
                </a:lnTo>
                <a:lnTo>
                  <a:pt x="704" y="88"/>
                </a:lnTo>
                <a:lnTo>
                  <a:pt x="701" y="90"/>
                </a:lnTo>
                <a:lnTo>
                  <a:pt x="697" y="92"/>
                </a:lnTo>
                <a:lnTo>
                  <a:pt x="696" y="95"/>
                </a:lnTo>
                <a:lnTo>
                  <a:pt x="696" y="99"/>
                </a:lnTo>
                <a:lnTo>
                  <a:pt x="694" y="100"/>
                </a:lnTo>
                <a:lnTo>
                  <a:pt x="689" y="102"/>
                </a:lnTo>
                <a:lnTo>
                  <a:pt x="682" y="102"/>
                </a:lnTo>
                <a:lnTo>
                  <a:pt x="675" y="102"/>
                </a:lnTo>
                <a:lnTo>
                  <a:pt x="670" y="104"/>
                </a:lnTo>
                <a:lnTo>
                  <a:pt x="669" y="109"/>
                </a:lnTo>
                <a:lnTo>
                  <a:pt x="662" y="109"/>
                </a:lnTo>
                <a:lnTo>
                  <a:pt x="657" y="107"/>
                </a:lnTo>
                <a:lnTo>
                  <a:pt x="653" y="104"/>
                </a:lnTo>
                <a:lnTo>
                  <a:pt x="650" y="100"/>
                </a:lnTo>
                <a:lnTo>
                  <a:pt x="646" y="97"/>
                </a:lnTo>
                <a:lnTo>
                  <a:pt x="641" y="95"/>
                </a:lnTo>
                <a:lnTo>
                  <a:pt x="636" y="94"/>
                </a:lnTo>
                <a:lnTo>
                  <a:pt x="628" y="95"/>
                </a:lnTo>
                <a:lnTo>
                  <a:pt x="624" y="95"/>
                </a:lnTo>
                <a:lnTo>
                  <a:pt x="621" y="97"/>
                </a:lnTo>
                <a:lnTo>
                  <a:pt x="614" y="104"/>
                </a:lnTo>
                <a:lnTo>
                  <a:pt x="614" y="109"/>
                </a:lnTo>
                <a:lnTo>
                  <a:pt x="614" y="112"/>
                </a:lnTo>
                <a:lnTo>
                  <a:pt x="616" y="114"/>
                </a:lnTo>
                <a:lnTo>
                  <a:pt x="621" y="116"/>
                </a:lnTo>
                <a:lnTo>
                  <a:pt x="619" y="119"/>
                </a:lnTo>
                <a:lnTo>
                  <a:pt x="617" y="121"/>
                </a:lnTo>
                <a:lnTo>
                  <a:pt x="611" y="123"/>
                </a:lnTo>
                <a:lnTo>
                  <a:pt x="604" y="124"/>
                </a:lnTo>
                <a:lnTo>
                  <a:pt x="600" y="126"/>
                </a:lnTo>
                <a:lnTo>
                  <a:pt x="600" y="129"/>
                </a:lnTo>
                <a:lnTo>
                  <a:pt x="595" y="133"/>
                </a:lnTo>
                <a:lnTo>
                  <a:pt x="590" y="136"/>
                </a:lnTo>
                <a:lnTo>
                  <a:pt x="585" y="141"/>
                </a:lnTo>
                <a:lnTo>
                  <a:pt x="580" y="143"/>
                </a:lnTo>
                <a:lnTo>
                  <a:pt x="573" y="143"/>
                </a:lnTo>
                <a:lnTo>
                  <a:pt x="566" y="143"/>
                </a:lnTo>
                <a:lnTo>
                  <a:pt x="556" y="140"/>
                </a:lnTo>
                <a:lnTo>
                  <a:pt x="546" y="136"/>
                </a:lnTo>
                <a:lnTo>
                  <a:pt x="541" y="134"/>
                </a:lnTo>
                <a:lnTo>
                  <a:pt x="532" y="136"/>
                </a:lnTo>
                <a:lnTo>
                  <a:pt x="527" y="138"/>
                </a:lnTo>
                <a:lnTo>
                  <a:pt x="524" y="141"/>
                </a:lnTo>
                <a:lnTo>
                  <a:pt x="520" y="145"/>
                </a:lnTo>
                <a:lnTo>
                  <a:pt x="518" y="150"/>
                </a:lnTo>
                <a:lnTo>
                  <a:pt x="517" y="162"/>
                </a:lnTo>
                <a:lnTo>
                  <a:pt x="515" y="167"/>
                </a:lnTo>
                <a:lnTo>
                  <a:pt x="512" y="170"/>
                </a:lnTo>
                <a:lnTo>
                  <a:pt x="505" y="174"/>
                </a:lnTo>
                <a:lnTo>
                  <a:pt x="496" y="181"/>
                </a:lnTo>
                <a:lnTo>
                  <a:pt x="493" y="184"/>
                </a:lnTo>
                <a:lnTo>
                  <a:pt x="493" y="187"/>
                </a:lnTo>
                <a:lnTo>
                  <a:pt x="493" y="189"/>
                </a:lnTo>
                <a:lnTo>
                  <a:pt x="498" y="191"/>
                </a:lnTo>
                <a:lnTo>
                  <a:pt x="496" y="194"/>
                </a:lnTo>
                <a:lnTo>
                  <a:pt x="493" y="196"/>
                </a:lnTo>
                <a:lnTo>
                  <a:pt x="484" y="198"/>
                </a:lnTo>
                <a:lnTo>
                  <a:pt x="464" y="198"/>
                </a:lnTo>
                <a:lnTo>
                  <a:pt x="464" y="204"/>
                </a:lnTo>
                <a:lnTo>
                  <a:pt x="466" y="209"/>
                </a:lnTo>
                <a:lnTo>
                  <a:pt x="469" y="213"/>
                </a:lnTo>
                <a:lnTo>
                  <a:pt x="472" y="216"/>
                </a:lnTo>
                <a:lnTo>
                  <a:pt x="476" y="220"/>
                </a:lnTo>
                <a:lnTo>
                  <a:pt x="478" y="225"/>
                </a:lnTo>
                <a:lnTo>
                  <a:pt x="479" y="230"/>
                </a:lnTo>
                <a:lnTo>
                  <a:pt x="478" y="238"/>
                </a:lnTo>
                <a:lnTo>
                  <a:pt x="464" y="242"/>
                </a:lnTo>
                <a:lnTo>
                  <a:pt x="447" y="244"/>
                </a:lnTo>
                <a:lnTo>
                  <a:pt x="416" y="245"/>
                </a:lnTo>
                <a:lnTo>
                  <a:pt x="411" y="247"/>
                </a:lnTo>
                <a:lnTo>
                  <a:pt x="409" y="249"/>
                </a:lnTo>
                <a:lnTo>
                  <a:pt x="409" y="252"/>
                </a:lnTo>
                <a:lnTo>
                  <a:pt x="403" y="252"/>
                </a:lnTo>
                <a:lnTo>
                  <a:pt x="389" y="262"/>
                </a:lnTo>
                <a:lnTo>
                  <a:pt x="374" y="271"/>
                </a:lnTo>
                <a:lnTo>
                  <a:pt x="341" y="286"/>
                </a:lnTo>
                <a:lnTo>
                  <a:pt x="341" y="296"/>
                </a:lnTo>
                <a:lnTo>
                  <a:pt x="345" y="308"/>
                </a:lnTo>
                <a:lnTo>
                  <a:pt x="351" y="329"/>
                </a:lnTo>
                <a:lnTo>
                  <a:pt x="355" y="337"/>
                </a:lnTo>
                <a:lnTo>
                  <a:pt x="355" y="348"/>
                </a:lnTo>
                <a:lnTo>
                  <a:pt x="353" y="358"/>
                </a:lnTo>
                <a:lnTo>
                  <a:pt x="348" y="368"/>
                </a:lnTo>
                <a:lnTo>
                  <a:pt x="343" y="368"/>
                </a:lnTo>
                <a:lnTo>
                  <a:pt x="339" y="370"/>
                </a:lnTo>
                <a:lnTo>
                  <a:pt x="336" y="371"/>
                </a:lnTo>
                <a:lnTo>
                  <a:pt x="334" y="375"/>
                </a:lnTo>
                <a:lnTo>
                  <a:pt x="339" y="377"/>
                </a:lnTo>
                <a:lnTo>
                  <a:pt x="341" y="378"/>
                </a:lnTo>
                <a:lnTo>
                  <a:pt x="341" y="382"/>
                </a:lnTo>
                <a:lnTo>
                  <a:pt x="345" y="383"/>
                </a:lnTo>
                <a:lnTo>
                  <a:pt x="346" y="387"/>
                </a:lnTo>
                <a:lnTo>
                  <a:pt x="348" y="395"/>
                </a:lnTo>
                <a:lnTo>
                  <a:pt x="356" y="395"/>
                </a:lnTo>
                <a:lnTo>
                  <a:pt x="362" y="392"/>
                </a:lnTo>
                <a:lnTo>
                  <a:pt x="367" y="389"/>
                </a:lnTo>
                <a:lnTo>
                  <a:pt x="370" y="383"/>
                </a:lnTo>
                <a:lnTo>
                  <a:pt x="374" y="378"/>
                </a:lnTo>
                <a:lnTo>
                  <a:pt x="379" y="375"/>
                </a:lnTo>
                <a:lnTo>
                  <a:pt x="385" y="373"/>
                </a:lnTo>
                <a:lnTo>
                  <a:pt x="396" y="375"/>
                </a:lnTo>
                <a:lnTo>
                  <a:pt x="396" y="385"/>
                </a:lnTo>
                <a:lnTo>
                  <a:pt x="394" y="389"/>
                </a:lnTo>
                <a:lnTo>
                  <a:pt x="391" y="392"/>
                </a:lnTo>
                <a:lnTo>
                  <a:pt x="389" y="394"/>
                </a:lnTo>
                <a:lnTo>
                  <a:pt x="385" y="395"/>
                </a:lnTo>
                <a:lnTo>
                  <a:pt x="375" y="395"/>
                </a:lnTo>
                <a:lnTo>
                  <a:pt x="372" y="402"/>
                </a:lnTo>
                <a:lnTo>
                  <a:pt x="367" y="407"/>
                </a:lnTo>
                <a:lnTo>
                  <a:pt x="358" y="409"/>
                </a:lnTo>
                <a:lnTo>
                  <a:pt x="348" y="409"/>
                </a:lnTo>
                <a:lnTo>
                  <a:pt x="346" y="414"/>
                </a:lnTo>
                <a:lnTo>
                  <a:pt x="348" y="418"/>
                </a:lnTo>
                <a:lnTo>
                  <a:pt x="353" y="426"/>
                </a:lnTo>
                <a:lnTo>
                  <a:pt x="355" y="430"/>
                </a:lnTo>
                <a:lnTo>
                  <a:pt x="355" y="431"/>
                </a:lnTo>
                <a:lnTo>
                  <a:pt x="353" y="435"/>
                </a:lnTo>
                <a:lnTo>
                  <a:pt x="348" y="436"/>
                </a:lnTo>
                <a:lnTo>
                  <a:pt x="351" y="443"/>
                </a:lnTo>
                <a:lnTo>
                  <a:pt x="356" y="448"/>
                </a:lnTo>
                <a:lnTo>
                  <a:pt x="362" y="453"/>
                </a:lnTo>
                <a:lnTo>
                  <a:pt x="368" y="457"/>
                </a:lnTo>
                <a:lnTo>
                  <a:pt x="370" y="464"/>
                </a:lnTo>
                <a:lnTo>
                  <a:pt x="368" y="469"/>
                </a:lnTo>
                <a:lnTo>
                  <a:pt x="367" y="476"/>
                </a:lnTo>
                <a:lnTo>
                  <a:pt x="362" y="481"/>
                </a:lnTo>
                <a:lnTo>
                  <a:pt x="362" y="486"/>
                </a:lnTo>
                <a:lnTo>
                  <a:pt x="362" y="491"/>
                </a:lnTo>
                <a:lnTo>
                  <a:pt x="374" y="493"/>
                </a:lnTo>
                <a:lnTo>
                  <a:pt x="385" y="493"/>
                </a:lnTo>
                <a:lnTo>
                  <a:pt x="408" y="488"/>
                </a:lnTo>
                <a:lnTo>
                  <a:pt x="416" y="486"/>
                </a:lnTo>
                <a:lnTo>
                  <a:pt x="426" y="484"/>
                </a:lnTo>
                <a:lnTo>
                  <a:pt x="435" y="486"/>
                </a:lnTo>
                <a:lnTo>
                  <a:pt x="443" y="491"/>
                </a:lnTo>
                <a:lnTo>
                  <a:pt x="443" y="496"/>
                </a:lnTo>
                <a:lnTo>
                  <a:pt x="442" y="500"/>
                </a:lnTo>
                <a:lnTo>
                  <a:pt x="437" y="500"/>
                </a:lnTo>
                <a:lnTo>
                  <a:pt x="432" y="498"/>
                </a:lnTo>
                <a:lnTo>
                  <a:pt x="418" y="496"/>
                </a:lnTo>
                <a:lnTo>
                  <a:pt x="413" y="496"/>
                </a:lnTo>
                <a:lnTo>
                  <a:pt x="409" y="498"/>
                </a:lnTo>
                <a:lnTo>
                  <a:pt x="409" y="505"/>
                </a:lnTo>
                <a:lnTo>
                  <a:pt x="403" y="505"/>
                </a:lnTo>
                <a:lnTo>
                  <a:pt x="396" y="505"/>
                </a:lnTo>
                <a:lnTo>
                  <a:pt x="391" y="508"/>
                </a:lnTo>
                <a:lnTo>
                  <a:pt x="385" y="512"/>
                </a:lnTo>
                <a:lnTo>
                  <a:pt x="380" y="517"/>
                </a:lnTo>
                <a:lnTo>
                  <a:pt x="375" y="518"/>
                </a:lnTo>
                <a:lnTo>
                  <a:pt x="375" y="539"/>
                </a:lnTo>
                <a:lnTo>
                  <a:pt x="380" y="541"/>
                </a:lnTo>
                <a:lnTo>
                  <a:pt x="382" y="542"/>
                </a:lnTo>
                <a:lnTo>
                  <a:pt x="382" y="546"/>
                </a:lnTo>
                <a:lnTo>
                  <a:pt x="384" y="563"/>
                </a:lnTo>
                <a:lnTo>
                  <a:pt x="387" y="578"/>
                </a:lnTo>
                <a:lnTo>
                  <a:pt x="391" y="585"/>
                </a:lnTo>
                <a:lnTo>
                  <a:pt x="394" y="590"/>
                </a:lnTo>
                <a:lnTo>
                  <a:pt x="401" y="592"/>
                </a:lnTo>
                <a:lnTo>
                  <a:pt x="409" y="593"/>
                </a:lnTo>
                <a:lnTo>
                  <a:pt x="414" y="595"/>
                </a:lnTo>
                <a:lnTo>
                  <a:pt x="416" y="597"/>
                </a:lnTo>
                <a:lnTo>
                  <a:pt x="416" y="600"/>
                </a:lnTo>
                <a:lnTo>
                  <a:pt x="430" y="600"/>
                </a:lnTo>
                <a:lnTo>
                  <a:pt x="430" y="634"/>
                </a:lnTo>
                <a:lnTo>
                  <a:pt x="430" y="639"/>
                </a:lnTo>
                <a:lnTo>
                  <a:pt x="433" y="641"/>
                </a:lnTo>
                <a:lnTo>
                  <a:pt x="438" y="646"/>
                </a:lnTo>
                <a:lnTo>
                  <a:pt x="442" y="648"/>
                </a:lnTo>
                <a:lnTo>
                  <a:pt x="443" y="651"/>
                </a:lnTo>
                <a:lnTo>
                  <a:pt x="443" y="656"/>
                </a:lnTo>
                <a:lnTo>
                  <a:pt x="443" y="662"/>
                </a:lnTo>
                <a:lnTo>
                  <a:pt x="447" y="667"/>
                </a:lnTo>
                <a:lnTo>
                  <a:pt x="450" y="672"/>
                </a:lnTo>
                <a:lnTo>
                  <a:pt x="454" y="675"/>
                </a:lnTo>
                <a:lnTo>
                  <a:pt x="457" y="682"/>
                </a:lnTo>
                <a:lnTo>
                  <a:pt x="469" y="682"/>
                </a:lnTo>
                <a:lnTo>
                  <a:pt x="479" y="684"/>
                </a:lnTo>
                <a:lnTo>
                  <a:pt x="484" y="685"/>
                </a:lnTo>
                <a:lnTo>
                  <a:pt x="488" y="687"/>
                </a:lnTo>
                <a:lnTo>
                  <a:pt x="489" y="691"/>
                </a:lnTo>
                <a:lnTo>
                  <a:pt x="491" y="696"/>
                </a:lnTo>
                <a:lnTo>
                  <a:pt x="495" y="696"/>
                </a:lnTo>
                <a:lnTo>
                  <a:pt x="498" y="694"/>
                </a:lnTo>
                <a:lnTo>
                  <a:pt x="505" y="692"/>
                </a:lnTo>
                <a:lnTo>
                  <a:pt x="508" y="691"/>
                </a:lnTo>
                <a:lnTo>
                  <a:pt x="510" y="692"/>
                </a:lnTo>
                <a:lnTo>
                  <a:pt x="512" y="696"/>
                </a:lnTo>
                <a:lnTo>
                  <a:pt x="539" y="696"/>
                </a:lnTo>
                <a:lnTo>
                  <a:pt x="541" y="697"/>
                </a:lnTo>
                <a:lnTo>
                  <a:pt x="542" y="699"/>
                </a:lnTo>
                <a:lnTo>
                  <a:pt x="546" y="703"/>
                </a:lnTo>
                <a:lnTo>
                  <a:pt x="551" y="704"/>
                </a:lnTo>
                <a:lnTo>
                  <a:pt x="553" y="706"/>
                </a:lnTo>
                <a:lnTo>
                  <a:pt x="553" y="709"/>
                </a:lnTo>
                <a:lnTo>
                  <a:pt x="553" y="716"/>
                </a:lnTo>
                <a:lnTo>
                  <a:pt x="554" y="721"/>
                </a:lnTo>
                <a:lnTo>
                  <a:pt x="558" y="725"/>
                </a:lnTo>
                <a:lnTo>
                  <a:pt x="559" y="730"/>
                </a:lnTo>
                <a:lnTo>
                  <a:pt x="561" y="730"/>
                </a:lnTo>
                <a:lnTo>
                  <a:pt x="563" y="728"/>
                </a:lnTo>
                <a:lnTo>
                  <a:pt x="564" y="725"/>
                </a:lnTo>
                <a:lnTo>
                  <a:pt x="564" y="720"/>
                </a:lnTo>
                <a:lnTo>
                  <a:pt x="566" y="716"/>
                </a:lnTo>
                <a:lnTo>
                  <a:pt x="570" y="714"/>
                </a:lnTo>
                <a:lnTo>
                  <a:pt x="573" y="713"/>
                </a:lnTo>
                <a:lnTo>
                  <a:pt x="576" y="711"/>
                </a:lnTo>
                <a:lnTo>
                  <a:pt x="580" y="709"/>
                </a:lnTo>
                <a:lnTo>
                  <a:pt x="588" y="697"/>
                </a:lnTo>
                <a:lnTo>
                  <a:pt x="593" y="692"/>
                </a:lnTo>
                <a:lnTo>
                  <a:pt x="597" y="691"/>
                </a:lnTo>
                <a:lnTo>
                  <a:pt x="600" y="689"/>
                </a:lnTo>
                <a:lnTo>
                  <a:pt x="600" y="677"/>
                </a:lnTo>
                <a:lnTo>
                  <a:pt x="600" y="665"/>
                </a:lnTo>
                <a:lnTo>
                  <a:pt x="602" y="655"/>
                </a:lnTo>
                <a:lnTo>
                  <a:pt x="607" y="648"/>
                </a:lnTo>
                <a:lnTo>
                  <a:pt x="641" y="648"/>
                </a:lnTo>
                <a:lnTo>
                  <a:pt x="645" y="655"/>
                </a:lnTo>
                <a:lnTo>
                  <a:pt x="648" y="662"/>
                </a:lnTo>
                <a:lnTo>
                  <a:pt x="648" y="672"/>
                </a:lnTo>
                <a:lnTo>
                  <a:pt x="648" y="682"/>
                </a:lnTo>
                <a:lnTo>
                  <a:pt x="646" y="687"/>
                </a:lnTo>
                <a:lnTo>
                  <a:pt x="645" y="689"/>
                </a:lnTo>
                <a:lnTo>
                  <a:pt x="641" y="689"/>
                </a:lnTo>
                <a:lnTo>
                  <a:pt x="640" y="694"/>
                </a:lnTo>
                <a:lnTo>
                  <a:pt x="641" y="697"/>
                </a:lnTo>
                <a:lnTo>
                  <a:pt x="643" y="706"/>
                </a:lnTo>
                <a:lnTo>
                  <a:pt x="646" y="713"/>
                </a:lnTo>
                <a:lnTo>
                  <a:pt x="648" y="723"/>
                </a:lnTo>
                <a:lnTo>
                  <a:pt x="646" y="731"/>
                </a:lnTo>
                <a:lnTo>
                  <a:pt x="645" y="740"/>
                </a:lnTo>
                <a:lnTo>
                  <a:pt x="643" y="749"/>
                </a:lnTo>
                <a:lnTo>
                  <a:pt x="641" y="757"/>
                </a:lnTo>
                <a:lnTo>
                  <a:pt x="641" y="767"/>
                </a:lnTo>
                <a:lnTo>
                  <a:pt x="641" y="779"/>
                </a:lnTo>
                <a:lnTo>
                  <a:pt x="641" y="798"/>
                </a:lnTo>
                <a:lnTo>
                  <a:pt x="640" y="805"/>
                </a:lnTo>
                <a:lnTo>
                  <a:pt x="638" y="812"/>
                </a:lnTo>
                <a:lnTo>
                  <a:pt x="634" y="817"/>
                </a:lnTo>
                <a:lnTo>
                  <a:pt x="634" y="825"/>
                </a:lnTo>
                <a:lnTo>
                  <a:pt x="634" y="829"/>
                </a:lnTo>
                <a:lnTo>
                  <a:pt x="633" y="834"/>
                </a:lnTo>
                <a:lnTo>
                  <a:pt x="631" y="839"/>
                </a:lnTo>
                <a:lnTo>
                  <a:pt x="629" y="842"/>
                </a:lnTo>
                <a:lnTo>
                  <a:pt x="631" y="844"/>
                </a:lnTo>
                <a:lnTo>
                  <a:pt x="634" y="846"/>
                </a:lnTo>
                <a:lnTo>
                  <a:pt x="640" y="844"/>
                </a:lnTo>
                <a:lnTo>
                  <a:pt x="643" y="841"/>
                </a:lnTo>
                <a:lnTo>
                  <a:pt x="648" y="832"/>
                </a:lnTo>
                <a:lnTo>
                  <a:pt x="651" y="832"/>
                </a:lnTo>
                <a:lnTo>
                  <a:pt x="653" y="830"/>
                </a:lnTo>
                <a:lnTo>
                  <a:pt x="655" y="825"/>
                </a:lnTo>
                <a:lnTo>
                  <a:pt x="658" y="822"/>
                </a:lnTo>
                <a:lnTo>
                  <a:pt x="660" y="820"/>
                </a:lnTo>
                <a:lnTo>
                  <a:pt x="662" y="818"/>
                </a:lnTo>
                <a:lnTo>
                  <a:pt x="674" y="812"/>
                </a:lnTo>
                <a:lnTo>
                  <a:pt x="686" y="805"/>
                </a:lnTo>
                <a:lnTo>
                  <a:pt x="696" y="798"/>
                </a:lnTo>
                <a:lnTo>
                  <a:pt x="709" y="791"/>
                </a:lnTo>
                <a:lnTo>
                  <a:pt x="711" y="788"/>
                </a:lnTo>
                <a:lnTo>
                  <a:pt x="713" y="786"/>
                </a:lnTo>
                <a:lnTo>
                  <a:pt x="718" y="783"/>
                </a:lnTo>
                <a:lnTo>
                  <a:pt x="725" y="781"/>
                </a:lnTo>
                <a:lnTo>
                  <a:pt x="730" y="778"/>
                </a:lnTo>
                <a:lnTo>
                  <a:pt x="733" y="771"/>
                </a:lnTo>
                <a:lnTo>
                  <a:pt x="738" y="766"/>
                </a:lnTo>
                <a:lnTo>
                  <a:pt x="744" y="760"/>
                </a:lnTo>
                <a:lnTo>
                  <a:pt x="750" y="757"/>
                </a:lnTo>
                <a:lnTo>
                  <a:pt x="756" y="755"/>
                </a:lnTo>
                <a:lnTo>
                  <a:pt x="761" y="750"/>
                </a:lnTo>
                <a:lnTo>
                  <a:pt x="766" y="747"/>
                </a:lnTo>
                <a:lnTo>
                  <a:pt x="771" y="743"/>
                </a:lnTo>
                <a:lnTo>
                  <a:pt x="776" y="745"/>
                </a:lnTo>
                <a:lnTo>
                  <a:pt x="779" y="749"/>
                </a:lnTo>
                <a:lnTo>
                  <a:pt x="785" y="750"/>
                </a:lnTo>
                <a:lnTo>
                  <a:pt x="791" y="750"/>
                </a:lnTo>
                <a:lnTo>
                  <a:pt x="793" y="742"/>
                </a:lnTo>
                <a:lnTo>
                  <a:pt x="795" y="738"/>
                </a:lnTo>
                <a:lnTo>
                  <a:pt x="798" y="737"/>
                </a:lnTo>
                <a:lnTo>
                  <a:pt x="814" y="733"/>
                </a:lnTo>
                <a:lnTo>
                  <a:pt x="831" y="730"/>
                </a:lnTo>
                <a:lnTo>
                  <a:pt x="848" y="728"/>
                </a:lnTo>
                <a:lnTo>
                  <a:pt x="867" y="730"/>
                </a:lnTo>
                <a:lnTo>
                  <a:pt x="873" y="731"/>
                </a:lnTo>
                <a:lnTo>
                  <a:pt x="878" y="735"/>
                </a:lnTo>
                <a:lnTo>
                  <a:pt x="885" y="737"/>
                </a:lnTo>
                <a:lnTo>
                  <a:pt x="894" y="737"/>
                </a:lnTo>
                <a:lnTo>
                  <a:pt x="899" y="738"/>
                </a:lnTo>
                <a:lnTo>
                  <a:pt x="902" y="742"/>
                </a:lnTo>
                <a:lnTo>
                  <a:pt x="909" y="749"/>
                </a:lnTo>
                <a:lnTo>
                  <a:pt x="913" y="752"/>
                </a:lnTo>
                <a:lnTo>
                  <a:pt x="916" y="755"/>
                </a:lnTo>
                <a:lnTo>
                  <a:pt x="921" y="757"/>
                </a:lnTo>
                <a:lnTo>
                  <a:pt x="928" y="757"/>
                </a:lnTo>
                <a:lnTo>
                  <a:pt x="928" y="762"/>
                </a:lnTo>
                <a:lnTo>
                  <a:pt x="931" y="764"/>
                </a:lnTo>
                <a:lnTo>
                  <a:pt x="933" y="767"/>
                </a:lnTo>
                <a:lnTo>
                  <a:pt x="935" y="771"/>
                </a:lnTo>
                <a:lnTo>
                  <a:pt x="936" y="776"/>
                </a:lnTo>
                <a:lnTo>
                  <a:pt x="940" y="778"/>
                </a:lnTo>
                <a:lnTo>
                  <a:pt x="945" y="779"/>
                </a:lnTo>
                <a:lnTo>
                  <a:pt x="950" y="778"/>
                </a:lnTo>
                <a:lnTo>
                  <a:pt x="964" y="778"/>
                </a:lnTo>
                <a:lnTo>
                  <a:pt x="971" y="778"/>
                </a:lnTo>
                <a:lnTo>
                  <a:pt x="976" y="778"/>
                </a:lnTo>
                <a:lnTo>
                  <a:pt x="977" y="783"/>
                </a:lnTo>
                <a:lnTo>
                  <a:pt x="981" y="784"/>
                </a:lnTo>
                <a:lnTo>
                  <a:pt x="989" y="788"/>
                </a:lnTo>
                <a:lnTo>
                  <a:pt x="998" y="791"/>
                </a:lnTo>
                <a:lnTo>
                  <a:pt x="1001" y="793"/>
                </a:lnTo>
                <a:lnTo>
                  <a:pt x="1003" y="798"/>
                </a:lnTo>
                <a:lnTo>
                  <a:pt x="1020" y="798"/>
                </a:lnTo>
                <a:lnTo>
                  <a:pt x="1030" y="796"/>
                </a:lnTo>
                <a:lnTo>
                  <a:pt x="1040" y="796"/>
                </a:lnTo>
                <a:lnTo>
                  <a:pt x="1047" y="796"/>
                </a:lnTo>
                <a:lnTo>
                  <a:pt x="1051" y="800"/>
                </a:lnTo>
                <a:lnTo>
                  <a:pt x="1056" y="803"/>
                </a:lnTo>
                <a:lnTo>
                  <a:pt x="1058" y="808"/>
                </a:lnTo>
                <a:lnTo>
                  <a:pt x="1061" y="810"/>
                </a:lnTo>
                <a:lnTo>
                  <a:pt x="1064" y="817"/>
                </a:lnTo>
                <a:lnTo>
                  <a:pt x="1066" y="824"/>
                </a:lnTo>
                <a:lnTo>
                  <a:pt x="1069" y="824"/>
                </a:lnTo>
                <a:lnTo>
                  <a:pt x="1078" y="832"/>
                </a:lnTo>
                <a:lnTo>
                  <a:pt x="1081" y="834"/>
                </a:lnTo>
                <a:lnTo>
                  <a:pt x="1090" y="839"/>
                </a:lnTo>
                <a:lnTo>
                  <a:pt x="1095" y="846"/>
                </a:lnTo>
                <a:lnTo>
                  <a:pt x="1105" y="859"/>
                </a:lnTo>
                <a:lnTo>
                  <a:pt x="1105" y="861"/>
                </a:lnTo>
                <a:lnTo>
                  <a:pt x="1107" y="863"/>
                </a:lnTo>
                <a:lnTo>
                  <a:pt x="1109" y="875"/>
                </a:lnTo>
                <a:lnTo>
                  <a:pt x="1109" y="876"/>
                </a:lnTo>
                <a:lnTo>
                  <a:pt x="1112" y="876"/>
                </a:lnTo>
                <a:lnTo>
                  <a:pt x="1119" y="880"/>
                </a:lnTo>
                <a:lnTo>
                  <a:pt x="1119" y="883"/>
                </a:lnTo>
                <a:lnTo>
                  <a:pt x="1119" y="887"/>
                </a:lnTo>
                <a:lnTo>
                  <a:pt x="1122" y="888"/>
                </a:lnTo>
                <a:lnTo>
                  <a:pt x="1126" y="890"/>
                </a:lnTo>
                <a:lnTo>
                  <a:pt x="1129" y="892"/>
                </a:lnTo>
                <a:lnTo>
                  <a:pt x="1133" y="893"/>
                </a:lnTo>
                <a:lnTo>
                  <a:pt x="1138" y="895"/>
                </a:lnTo>
                <a:lnTo>
                  <a:pt x="1139" y="897"/>
                </a:lnTo>
                <a:lnTo>
                  <a:pt x="1139" y="900"/>
                </a:lnTo>
                <a:lnTo>
                  <a:pt x="1153" y="900"/>
                </a:lnTo>
                <a:lnTo>
                  <a:pt x="1158" y="902"/>
                </a:lnTo>
                <a:lnTo>
                  <a:pt x="1160" y="904"/>
                </a:lnTo>
                <a:lnTo>
                  <a:pt x="1160" y="907"/>
                </a:lnTo>
                <a:lnTo>
                  <a:pt x="1168" y="909"/>
                </a:lnTo>
                <a:lnTo>
                  <a:pt x="1172" y="911"/>
                </a:lnTo>
                <a:lnTo>
                  <a:pt x="1173" y="914"/>
                </a:lnTo>
                <a:lnTo>
                  <a:pt x="1179" y="914"/>
                </a:lnTo>
                <a:lnTo>
                  <a:pt x="1184" y="914"/>
                </a:lnTo>
                <a:lnTo>
                  <a:pt x="1189" y="916"/>
                </a:lnTo>
                <a:lnTo>
                  <a:pt x="1194" y="914"/>
                </a:lnTo>
                <a:lnTo>
                  <a:pt x="1196" y="912"/>
                </a:lnTo>
                <a:lnTo>
                  <a:pt x="1197" y="907"/>
                </a:lnTo>
                <a:lnTo>
                  <a:pt x="1199" y="904"/>
                </a:lnTo>
                <a:lnTo>
                  <a:pt x="1201" y="900"/>
                </a:lnTo>
                <a:lnTo>
                  <a:pt x="1214" y="893"/>
                </a:lnTo>
                <a:lnTo>
                  <a:pt x="1228" y="887"/>
                </a:lnTo>
                <a:lnTo>
                  <a:pt x="1231" y="880"/>
                </a:lnTo>
                <a:lnTo>
                  <a:pt x="1237" y="873"/>
                </a:lnTo>
                <a:lnTo>
                  <a:pt x="1242" y="868"/>
                </a:lnTo>
                <a:lnTo>
                  <a:pt x="1248" y="863"/>
                </a:lnTo>
                <a:lnTo>
                  <a:pt x="1264" y="856"/>
                </a:lnTo>
                <a:lnTo>
                  <a:pt x="1283" y="853"/>
                </a:lnTo>
                <a:lnTo>
                  <a:pt x="1288" y="854"/>
                </a:lnTo>
                <a:lnTo>
                  <a:pt x="1291" y="858"/>
                </a:lnTo>
                <a:lnTo>
                  <a:pt x="1296" y="859"/>
                </a:lnTo>
                <a:lnTo>
                  <a:pt x="1303" y="859"/>
                </a:lnTo>
                <a:lnTo>
                  <a:pt x="1307" y="864"/>
                </a:lnTo>
                <a:lnTo>
                  <a:pt x="1310" y="870"/>
                </a:lnTo>
                <a:lnTo>
                  <a:pt x="1315" y="873"/>
                </a:lnTo>
                <a:lnTo>
                  <a:pt x="1324" y="873"/>
                </a:lnTo>
                <a:lnTo>
                  <a:pt x="1399" y="873"/>
                </a:lnTo>
                <a:lnTo>
                  <a:pt x="1397" y="866"/>
                </a:lnTo>
                <a:lnTo>
                  <a:pt x="1397" y="859"/>
                </a:lnTo>
                <a:lnTo>
                  <a:pt x="1400" y="851"/>
                </a:lnTo>
                <a:lnTo>
                  <a:pt x="1404" y="842"/>
                </a:lnTo>
                <a:lnTo>
                  <a:pt x="1406" y="837"/>
                </a:lnTo>
                <a:lnTo>
                  <a:pt x="1406" y="832"/>
                </a:lnTo>
                <a:lnTo>
                  <a:pt x="1407" y="827"/>
                </a:lnTo>
                <a:lnTo>
                  <a:pt x="1409" y="824"/>
                </a:lnTo>
                <a:lnTo>
                  <a:pt x="1416" y="818"/>
                </a:lnTo>
                <a:lnTo>
                  <a:pt x="1423" y="813"/>
                </a:lnTo>
                <a:lnTo>
                  <a:pt x="1424" y="810"/>
                </a:lnTo>
                <a:lnTo>
                  <a:pt x="1426" y="805"/>
                </a:lnTo>
                <a:lnTo>
                  <a:pt x="1419" y="781"/>
                </a:lnTo>
                <a:lnTo>
                  <a:pt x="1418" y="766"/>
                </a:lnTo>
                <a:lnTo>
                  <a:pt x="1419" y="750"/>
                </a:lnTo>
                <a:lnTo>
                  <a:pt x="1418" y="749"/>
                </a:lnTo>
                <a:lnTo>
                  <a:pt x="1416" y="747"/>
                </a:lnTo>
                <a:lnTo>
                  <a:pt x="1411" y="745"/>
                </a:lnTo>
                <a:lnTo>
                  <a:pt x="1399" y="743"/>
                </a:lnTo>
                <a:lnTo>
                  <a:pt x="1400" y="742"/>
                </a:lnTo>
                <a:lnTo>
                  <a:pt x="1402" y="740"/>
                </a:lnTo>
                <a:lnTo>
                  <a:pt x="1406" y="737"/>
                </a:lnTo>
                <a:lnTo>
                  <a:pt x="1411" y="735"/>
                </a:lnTo>
                <a:lnTo>
                  <a:pt x="1412" y="733"/>
                </a:lnTo>
                <a:lnTo>
                  <a:pt x="1412" y="730"/>
                </a:lnTo>
                <a:close/>
                <a:moveTo>
                  <a:pt x="1177" y="314"/>
                </a:moveTo>
                <a:lnTo>
                  <a:pt x="1175" y="315"/>
                </a:lnTo>
                <a:lnTo>
                  <a:pt x="1177" y="312"/>
                </a:lnTo>
                <a:lnTo>
                  <a:pt x="1177" y="314"/>
                </a:lnTo>
                <a:close/>
                <a:moveTo>
                  <a:pt x="1334" y="600"/>
                </a:moveTo>
                <a:lnTo>
                  <a:pt x="1339" y="599"/>
                </a:lnTo>
                <a:lnTo>
                  <a:pt x="1344" y="600"/>
                </a:lnTo>
                <a:lnTo>
                  <a:pt x="1339" y="600"/>
                </a:lnTo>
                <a:lnTo>
                  <a:pt x="1334" y="600"/>
                </a:lnTo>
                <a:close/>
                <a:moveTo>
                  <a:pt x="300" y="532"/>
                </a:moveTo>
                <a:lnTo>
                  <a:pt x="297" y="537"/>
                </a:lnTo>
                <a:lnTo>
                  <a:pt x="295" y="542"/>
                </a:lnTo>
                <a:lnTo>
                  <a:pt x="293" y="556"/>
                </a:lnTo>
                <a:lnTo>
                  <a:pt x="293" y="587"/>
                </a:lnTo>
                <a:lnTo>
                  <a:pt x="305" y="595"/>
                </a:lnTo>
                <a:lnTo>
                  <a:pt x="319" y="602"/>
                </a:lnTo>
                <a:lnTo>
                  <a:pt x="326" y="604"/>
                </a:lnTo>
                <a:lnTo>
                  <a:pt x="333" y="604"/>
                </a:lnTo>
                <a:lnTo>
                  <a:pt x="339" y="604"/>
                </a:lnTo>
                <a:lnTo>
                  <a:pt x="348" y="600"/>
                </a:lnTo>
                <a:lnTo>
                  <a:pt x="350" y="609"/>
                </a:lnTo>
                <a:lnTo>
                  <a:pt x="351" y="612"/>
                </a:lnTo>
                <a:lnTo>
                  <a:pt x="355" y="614"/>
                </a:lnTo>
                <a:lnTo>
                  <a:pt x="358" y="616"/>
                </a:lnTo>
                <a:lnTo>
                  <a:pt x="362" y="617"/>
                </a:lnTo>
                <a:lnTo>
                  <a:pt x="365" y="619"/>
                </a:lnTo>
                <a:lnTo>
                  <a:pt x="368" y="621"/>
                </a:lnTo>
                <a:lnTo>
                  <a:pt x="368" y="599"/>
                </a:lnTo>
                <a:lnTo>
                  <a:pt x="367" y="578"/>
                </a:lnTo>
                <a:lnTo>
                  <a:pt x="365" y="568"/>
                </a:lnTo>
                <a:lnTo>
                  <a:pt x="363" y="559"/>
                </a:lnTo>
                <a:lnTo>
                  <a:pt x="360" y="552"/>
                </a:lnTo>
                <a:lnTo>
                  <a:pt x="355" y="546"/>
                </a:lnTo>
                <a:lnTo>
                  <a:pt x="331" y="535"/>
                </a:lnTo>
                <a:lnTo>
                  <a:pt x="317" y="532"/>
                </a:lnTo>
                <a:lnTo>
                  <a:pt x="309" y="532"/>
                </a:lnTo>
                <a:lnTo>
                  <a:pt x="300" y="532"/>
                </a:lnTo>
                <a:close/>
                <a:moveTo>
                  <a:pt x="7" y="703"/>
                </a:moveTo>
                <a:lnTo>
                  <a:pt x="5" y="697"/>
                </a:lnTo>
                <a:lnTo>
                  <a:pt x="3" y="696"/>
                </a:lnTo>
                <a:lnTo>
                  <a:pt x="0" y="696"/>
                </a:lnTo>
                <a:lnTo>
                  <a:pt x="0" y="704"/>
                </a:lnTo>
                <a:lnTo>
                  <a:pt x="2" y="709"/>
                </a:lnTo>
                <a:lnTo>
                  <a:pt x="5" y="713"/>
                </a:lnTo>
                <a:lnTo>
                  <a:pt x="12" y="714"/>
                </a:lnTo>
                <a:lnTo>
                  <a:pt x="24" y="718"/>
                </a:lnTo>
                <a:lnTo>
                  <a:pt x="29" y="720"/>
                </a:lnTo>
                <a:lnTo>
                  <a:pt x="34" y="723"/>
                </a:lnTo>
                <a:lnTo>
                  <a:pt x="34" y="714"/>
                </a:lnTo>
                <a:lnTo>
                  <a:pt x="32" y="708"/>
                </a:lnTo>
                <a:lnTo>
                  <a:pt x="31" y="703"/>
                </a:lnTo>
                <a:lnTo>
                  <a:pt x="29" y="699"/>
                </a:lnTo>
                <a:lnTo>
                  <a:pt x="24" y="699"/>
                </a:lnTo>
                <a:lnTo>
                  <a:pt x="19" y="699"/>
                </a:lnTo>
                <a:lnTo>
                  <a:pt x="7" y="703"/>
                </a:lnTo>
                <a:close/>
                <a:moveTo>
                  <a:pt x="170" y="784"/>
                </a:moveTo>
                <a:lnTo>
                  <a:pt x="170" y="788"/>
                </a:lnTo>
                <a:lnTo>
                  <a:pt x="170" y="791"/>
                </a:lnTo>
                <a:lnTo>
                  <a:pt x="169" y="796"/>
                </a:lnTo>
                <a:lnTo>
                  <a:pt x="165" y="801"/>
                </a:lnTo>
                <a:lnTo>
                  <a:pt x="164" y="805"/>
                </a:lnTo>
                <a:lnTo>
                  <a:pt x="170" y="805"/>
                </a:lnTo>
                <a:lnTo>
                  <a:pt x="170" y="808"/>
                </a:lnTo>
                <a:lnTo>
                  <a:pt x="170" y="812"/>
                </a:lnTo>
                <a:lnTo>
                  <a:pt x="174" y="812"/>
                </a:lnTo>
                <a:lnTo>
                  <a:pt x="177" y="812"/>
                </a:lnTo>
                <a:lnTo>
                  <a:pt x="179" y="815"/>
                </a:lnTo>
                <a:lnTo>
                  <a:pt x="179" y="820"/>
                </a:lnTo>
                <a:lnTo>
                  <a:pt x="181" y="824"/>
                </a:lnTo>
                <a:lnTo>
                  <a:pt x="181" y="825"/>
                </a:lnTo>
                <a:lnTo>
                  <a:pt x="184" y="825"/>
                </a:lnTo>
                <a:lnTo>
                  <a:pt x="189" y="818"/>
                </a:lnTo>
                <a:lnTo>
                  <a:pt x="191" y="808"/>
                </a:lnTo>
                <a:lnTo>
                  <a:pt x="191" y="796"/>
                </a:lnTo>
                <a:lnTo>
                  <a:pt x="191" y="784"/>
                </a:lnTo>
                <a:lnTo>
                  <a:pt x="170" y="784"/>
                </a:lnTo>
                <a:close/>
                <a:moveTo>
                  <a:pt x="252" y="423"/>
                </a:moveTo>
                <a:lnTo>
                  <a:pt x="252" y="436"/>
                </a:lnTo>
                <a:lnTo>
                  <a:pt x="256" y="438"/>
                </a:lnTo>
                <a:lnTo>
                  <a:pt x="259" y="440"/>
                </a:lnTo>
                <a:lnTo>
                  <a:pt x="263" y="442"/>
                </a:lnTo>
                <a:lnTo>
                  <a:pt x="266" y="443"/>
                </a:lnTo>
                <a:lnTo>
                  <a:pt x="266" y="435"/>
                </a:lnTo>
                <a:lnTo>
                  <a:pt x="264" y="428"/>
                </a:lnTo>
                <a:lnTo>
                  <a:pt x="263" y="424"/>
                </a:lnTo>
                <a:lnTo>
                  <a:pt x="261" y="423"/>
                </a:lnTo>
                <a:lnTo>
                  <a:pt x="257" y="423"/>
                </a:lnTo>
                <a:lnTo>
                  <a:pt x="252" y="423"/>
                </a:lnTo>
                <a:close/>
                <a:moveTo>
                  <a:pt x="211" y="525"/>
                </a:moveTo>
                <a:lnTo>
                  <a:pt x="225" y="525"/>
                </a:lnTo>
                <a:lnTo>
                  <a:pt x="227" y="517"/>
                </a:lnTo>
                <a:lnTo>
                  <a:pt x="228" y="513"/>
                </a:lnTo>
                <a:lnTo>
                  <a:pt x="232" y="512"/>
                </a:lnTo>
                <a:lnTo>
                  <a:pt x="235" y="510"/>
                </a:lnTo>
                <a:lnTo>
                  <a:pt x="237" y="506"/>
                </a:lnTo>
                <a:lnTo>
                  <a:pt x="239" y="503"/>
                </a:lnTo>
                <a:lnTo>
                  <a:pt x="239" y="498"/>
                </a:lnTo>
                <a:lnTo>
                  <a:pt x="232" y="498"/>
                </a:lnTo>
                <a:lnTo>
                  <a:pt x="227" y="496"/>
                </a:lnTo>
                <a:lnTo>
                  <a:pt x="218" y="491"/>
                </a:lnTo>
                <a:lnTo>
                  <a:pt x="216" y="496"/>
                </a:lnTo>
                <a:lnTo>
                  <a:pt x="213" y="501"/>
                </a:lnTo>
                <a:lnTo>
                  <a:pt x="211" y="505"/>
                </a:lnTo>
                <a:lnTo>
                  <a:pt x="211" y="512"/>
                </a:lnTo>
                <a:lnTo>
                  <a:pt x="208" y="513"/>
                </a:lnTo>
                <a:lnTo>
                  <a:pt x="206" y="517"/>
                </a:lnTo>
                <a:lnTo>
                  <a:pt x="208" y="520"/>
                </a:lnTo>
                <a:lnTo>
                  <a:pt x="211" y="5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84" name="Freeform 221">
            <a:extLst>
              <a:ext uri="{FF2B5EF4-FFF2-40B4-BE49-F238E27FC236}">
                <a16:creationId xmlns:a16="http://schemas.microsoft.com/office/drawing/2014/main" id="{9764BE84-659F-4CEA-AF02-550BB699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907" y="2095446"/>
            <a:ext cx="1900689" cy="1523735"/>
          </a:xfrm>
          <a:custGeom>
            <a:avLst/>
            <a:gdLst>
              <a:gd name="T0" fmla="*/ 1220703 w 4798"/>
              <a:gd name="T1" fmla="*/ 1336183 h 4075"/>
              <a:gd name="T2" fmla="*/ 1262462 w 4798"/>
              <a:gd name="T3" fmla="*/ 1284709 h 4075"/>
              <a:gd name="T4" fmla="*/ 1282261 w 4798"/>
              <a:gd name="T5" fmla="*/ 1255192 h 4075"/>
              <a:gd name="T6" fmla="*/ 1301700 w 4798"/>
              <a:gd name="T7" fmla="*/ 1215956 h 4075"/>
              <a:gd name="T8" fmla="*/ 1347058 w 4798"/>
              <a:gd name="T9" fmla="*/ 1188958 h 4075"/>
              <a:gd name="T10" fmla="*/ 1286580 w 4798"/>
              <a:gd name="T11" fmla="*/ 1161961 h 4075"/>
              <a:gd name="T12" fmla="*/ 1309259 w 4798"/>
              <a:gd name="T13" fmla="*/ 1058652 h 4075"/>
              <a:gd name="T14" fmla="*/ 1328698 w 4798"/>
              <a:gd name="T15" fmla="*/ 970101 h 4075"/>
              <a:gd name="T16" fmla="*/ 1242302 w 4798"/>
              <a:gd name="T17" fmla="*/ 1009337 h 4075"/>
              <a:gd name="T18" fmla="*/ 1159866 w 4798"/>
              <a:gd name="T19" fmla="*/ 1051812 h 4075"/>
              <a:gd name="T20" fmla="*/ 1117388 w 4798"/>
              <a:gd name="T21" fmla="*/ 1122005 h 4075"/>
              <a:gd name="T22" fmla="*/ 1148707 w 4798"/>
              <a:gd name="T23" fmla="*/ 1088169 h 4075"/>
              <a:gd name="T24" fmla="*/ 1270021 w 4798"/>
              <a:gd name="T25" fmla="*/ 1068371 h 4075"/>
              <a:gd name="T26" fmla="*/ 1231863 w 4798"/>
              <a:gd name="T27" fmla="*/ 1078450 h 4075"/>
              <a:gd name="T28" fmla="*/ 1198744 w 4798"/>
              <a:gd name="T29" fmla="*/ 1142163 h 4075"/>
              <a:gd name="T30" fmla="*/ 1151227 w 4798"/>
              <a:gd name="T31" fmla="*/ 1135324 h 4075"/>
              <a:gd name="T32" fmla="*/ 1099749 w 4798"/>
              <a:gd name="T33" fmla="*/ 1130644 h 4075"/>
              <a:gd name="T34" fmla="*/ 1092909 w 4798"/>
              <a:gd name="T35" fmla="*/ 1166641 h 4075"/>
              <a:gd name="T36" fmla="*/ 1112708 w 4798"/>
              <a:gd name="T37" fmla="*/ 1241513 h 4075"/>
              <a:gd name="T38" fmla="*/ 1115228 w 4798"/>
              <a:gd name="T39" fmla="*/ 1306666 h 4075"/>
              <a:gd name="T40" fmla="*/ 1132868 w 4798"/>
              <a:gd name="T41" fmla="*/ 1401337 h 4075"/>
              <a:gd name="T42" fmla="*/ 1228263 w 4798"/>
              <a:gd name="T43" fmla="*/ 1402417 h 4075"/>
              <a:gd name="T44" fmla="*/ 1258862 w 4798"/>
              <a:gd name="T45" fmla="*/ 1132444 h 4075"/>
              <a:gd name="T46" fmla="*/ 1307819 w 4798"/>
              <a:gd name="T47" fmla="*/ 1252672 h 4075"/>
              <a:gd name="T48" fmla="*/ 1143307 w 4798"/>
              <a:gd name="T49" fmla="*/ 1118406 h 4075"/>
              <a:gd name="T50" fmla="*/ 1186865 w 4798"/>
              <a:gd name="T51" fmla="*/ 1103647 h 4075"/>
              <a:gd name="T52" fmla="*/ 1439213 w 4798"/>
              <a:gd name="T53" fmla="*/ 1264911 h 4075"/>
              <a:gd name="T54" fmla="*/ 1358217 w 4798"/>
              <a:gd name="T55" fmla="*/ 1031655 h 4075"/>
              <a:gd name="T56" fmla="*/ 1297020 w 4798"/>
              <a:gd name="T57" fmla="*/ 1249072 h 4075"/>
              <a:gd name="T58" fmla="*/ 1129988 w 4798"/>
              <a:gd name="T59" fmla="*/ 1362461 h 4075"/>
              <a:gd name="T60" fmla="*/ 1392056 w 4798"/>
              <a:gd name="T61" fmla="*/ 1401337 h 4075"/>
              <a:gd name="T62" fmla="*/ 1347778 w 4798"/>
              <a:gd name="T63" fmla="*/ 1422575 h 4075"/>
              <a:gd name="T64" fmla="*/ 1385216 w 4798"/>
              <a:gd name="T65" fmla="*/ 1461451 h 4075"/>
              <a:gd name="T66" fmla="*/ 1422294 w 4798"/>
              <a:gd name="T67" fmla="*/ 1446692 h 4075"/>
              <a:gd name="T68" fmla="*/ 1363257 w 4798"/>
              <a:gd name="T69" fmla="*/ 1370740 h 4075"/>
              <a:gd name="T70" fmla="*/ 1686162 w 4798"/>
              <a:gd name="T71" fmla="*/ 1388378 h 4075"/>
              <a:gd name="T72" fmla="*/ 1493211 w 4798"/>
              <a:gd name="T73" fmla="*/ 1242233 h 4075"/>
              <a:gd name="T74" fmla="*/ 1443173 w 4798"/>
              <a:gd name="T75" fmla="*/ 1257711 h 4075"/>
              <a:gd name="T76" fmla="*/ 1416174 w 4798"/>
              <a:gd name="T77" fmla="*/ 1282189 h 4075"/>
              <a:gd name="T78" fmla="*/ 1375496 w 4798"/>
              <a:gd name="T79" fmla="*/ 1246553 h 4075"/>
              <a:gd name="T80" fmla="*/ 1342378 w 4798"/>
              <a:gd name="T81" fmla="*/ 1283989 h 4075"/>
              <a:gd name="T82" fmla="*/ 1374776 w 4798"/>
              <a:gd name="T83" fmla="*/ 1370740 h 4075"/>
              <a:gd name="T84" fmla="*/ 1439213 w 4798"/>
              <a:gd name="T85" fmla="*/ 1409256 h 4075"/>
              <a:gd name="T86" fmla="*/ 1459732 w 4798"/>
              <a:gd name="T87" fmla="*/ 1325744 h 4075"/>
              <a:gd name="T88" fmla="*/ 1285860 w 4798"/>
              <a:gd name="T89" fmla="*/ 1277149 h 4075"/>
              <a:gd name="T90" fmla="*/ 1450373 w 4798"/>
              <a:gd name="T91" fmla="*/ 1424014 h 4075"/>
              <a:gd name="T92" fmla="*/ 1324379 w 4798"/>
              <a:gd name="T93" fmla="*/ 1403856 h 4075"/>
              <a:gd name="T94" fmla="*/ 1333738 w 4798"/>
              <a:gd name="T95" fmla="*/ 1404936 h 4075"/>
              <a:gd name="T96" fmla="*/ 1286580 w 4798"/>
              <a:gd name="T97" fmla="*/ 1391978 h 4075"/>
              <a:gd name="T98" fmla="*/ 1323299 w 4798"/>
              <a:gd name="T99" fmla="*/ 1322865 h 4075"/>
              <a:gd name="T100" fmla="*/ 1289460 w 4798"/>
              <a:gd name="T101" fmla="*/ 1301987 h 4075"/>
              <a:gd name="T102" fmla="*/ 1237263 w 4798"/>
              <a:gd name="T103" fmla="*/ 1323225 h 4075"/>
              <a:gd name="T104" fmla="*/ 1263901 w 4798"/>
              <a:gd name="T105" fmla="*/ 1379739 h 4075"/>
              <a:gd name="T106" fmla="*/ 1243022 w 4798"/>
              <a:gd name="T107" fmla="*/ 1414295 h 4075"/>
              <a:gd name="T108" fmla="*/ 1276141 w 4798"/>
              <a:gd name="T109" fmla="*/ 1409976 h 4075"/>
              <a:gd name="T110" fmla="*/ 47878 w 4798"/>
              <a:gd name="T111" fmla="*/ 101870 h 4075"/>
              <a:gd name="T112" fmla="*/ 31679 w 4798"/>
              <a:gd name="T113" fmla="*/ 152264 h 4075"/>
              <a:gd name="T114" fmla="*/ 80276 w 4798"/>
              <a:gd name="T115" fmla="*/ 13679 h 4075"/>
              <a:gd name="T116" fmla="*/ 17279 w 4798"/>
              <a:gd name="T117" fmla="*/ 33117 h 4075"/>
              <a:gd name="T118" fmla="*/ 56877 w 4798"/>
              <a:gd name="T119" fmla="*/ 48595 h 4075"/>
              <a:gd name="T120" fmla="*/ 78476 w 4798"/>
              <a:gd name="T121" fmla="*/ 36716 h 4075"/>
              <a:gd name="T122" fmla="*/ 80996 w 4798"/>
              <a:gd name="T123" fmla="*/ 24477 h 4075"/>
              <a:gd name="T124" fmla="*/ 48958 w 4798"/>
              <a:gd name="T125" fmla="*/ 103309 h 407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798" h="4075">
                <a:moveTo>
                  <a:pt x="3412" y="3896"/>
                </a:moveTo>
                <a:lnTo>
                  <a:pt x="3405" y="3886"/>
                </a:lnTo>
                <a:lnTo>
                  <a:pt x="3396" y="3877"/>
                </a:lnTo>
                <a:lnTo>
                  <a:pt x="3388" y="3869"/>
                </a:lnTo>
                <a:lnTo>
                  <a:pt x="3377" y="3862"/>
                </a:lnTo>
                <a:lnTo>
                  <a:pt x="3379" y="3859"/>
                </a:lnTo>
                <a:lnTo>
                  <a:pt x="3381" y="3855"/>
                </a:lnTo>
                <a:lnTo>
                  <a:pt x="3384" y="3852"/>
                </a:lnTo>
                <a:lnTo>
                  <a:pt x="3384" y="3848"/>
                </a:lnTo>
                <a:lnTo>
                  <a:pt x="3383" y="3843"/>
                </a:lnTo>
                <a:lnTo>
                  <a:pt x="3379" y="3840"/>
                </a:lnTo>
                <a:lnTo>
                  <a:pt x="3371" y="3835"/>
                </a:lnTo>
                <a:lnTo>
                  <a:pt x="3367" y="3833"/>
                </a:lnTo>
                <a:lnTo>
                  <a:pt x="3364" y="3828"/>
                </a:lnTo>
                <a:lnTo>
                  <a:pt x="3362" y="3823"/>
                </a:lnTo>
                <a:lnTo>
                  <a:pt x="3364" y="3814"/>
                </a:lnTo>
                <a:lnTo>
                  <a:pt x="3365" y="3813"/>
                </a:lnTo>
                <a:lnTo>
                  <a:pt x="3367" y="3811"/>
                </a:lnTo>
                <a:lnTo>
                  <a:pt x="3371" y="3808"/>
                </a:lnTo>
                <a:lnTo>
                  <a:pt x="3372" y="3802"/>
                </a:lnTo>
                <a:lnTo>
                  <a:pt x="3374" y="3801"/>
                </a:lnTo>
                <a:lnTo>
                  <a:pt x="3377" y="3801"/>
                </a:lnTo>
                <a:lnTo>
                  <a:pt x="3377" y="3804"/>
                </a:lnTo>
                <a:lnTo>
                  <a:pt x="3379" y="3806"/>
                </a:lnTo>
                <a:lnTo>
                  <a:pt x="3384" y="3808"/>
                </a:lnTo>
                <a:lnTo>
                  <a:pt x="3398" y="3808"/>
                </a:lnTo>
                <a:lnTo>
                  <a:pt x="3400" y="3804"/>
                </a:lnTo>
                <a:lnTo>
                  <a:pt x="3401" y="3801"/>
                </a:lnTo>
                <a:lnTo>
                  <a:pt x="3403" y="3799"/>
                </a:lnTo>
                <a:lnTo>
                  <a:pt x="3405" y="3794"/>
                </a:lnTo>
                <a:lnTo>
                  <a:pt x="3408" y="3789"/>
                </a:lnTo>
                <a:lnTo>
                  <a:pt x="3410" y="3782"/>
                </a:lnTo>
                <a:lnTo>
                  <a:pt x="3413" y="3777"/>
                </a:lnTo>
                <a:lnTo>
                  <a:pt x="3415" y="3775"/>
                </a:lnTo>
                <a:lnTo>
                  <a:pt x="3418" y="3773"/>
                </a:lnTo>
                <a:lnTo>
                  <a:pt x="3415" y="3767"/>
                </a:lnTo>
                <a:lnTo>
                  <a:pt x="3410" y="3762"/>
                </a:lnTo>
                <a:lnTo>
                  <a:pt x="3405" y="3756"/>
                </a:lnTo>
                <a:lnTo>
                  <a:pt x="3398" y="3753"/>
                </a:lnTo>
                <a:lnTo>
                  <a:pt x="3398" y="3744"/>
                </a:lnTo>
                <a:lnTo>
                  <a:pt x="3396" y="3738"/>
                </a:lnTo>
                <a:lnTo>
                  <a:pt x="3393" y="3733"/>
                </a:lnTo>
                <a:lnTo>
                  <a:pt x="3391" y="3726"/>
                </a:lnTo>
                <a:lnTo>
                  <a:pt x="3389" y="3717"/>
                </a:lnTo>
                <a:lnTo>
                  <a:pt x="3391" y="3712"/>
                </a:lnTo>
                <a:lnTo>
                  <a:pt x="3393" y="3707"/>
                </a:lnTo>
                <a:lnTo>
                  <a:pt x="3396" y="3704"/>
                </a:lnTo>
                <a:lnTo>
                  <a:pt x="3400" y="3700"/>
                </a:lnTo>
                <a:lnTo>
                  <a:pt x="3403" y="3697"/>
                </a:lnTo>
                <a:lnTo>
                  <a:pt x="3405" y="3692"/>
                </a:lnTo>
                <a:lnTo>
                  <a:pt x="3405" y="3685"/>
                </a:lnTo>
                <a:lnTo>
                  <a:pt x="3406" y="3676"/>
                </a:lnTo>
                <a:lnTo>
                  <a:pt x="3403" y="3673"/>
                </a:lnTo>
                <a:lnTo>
                  <a:pt x="3400" y="3669"/>
                </a:lnTo>
                <a:lnTo>
                  <a:pt x="3395" y="3668"/>
                </a:lnTo>
                <a:lnTo>
                  <a:pt x="3391" y="3664"/>
                </a:lnTo>
                <a:lnTo>
                  <a:pt x="3386" y="3663"/>
                </a:lnTo>
                <a:lnTo>
                  <a:pt x="3384" y="3658"/>
                </a:lnTo>
                <a:lnTo>
                  <a:pt x="3384" y="3651"/>
                </a:lnTo>
                <a:lnTo>
                  <a:pt x="3391" y="3651"/>
                </a:lnTo>
                <a:lnTo>
                  <a:pt x="3395" y="3649"/>
                </a:lnTo>
                <a:lnTo>
                  <a:pt x="3400" y="3646"/>
                </a:lnTo>
                <a:lnTo>
                  <a:pt x="3405" y="3644"/>
                </a:lnTo>
                <a:lnTo>
                  <a:pt x="3406" y="3642"/>
                </a:lnTo>
                <a:lnTo>
                  <a:pt x="3408" y="3640"/>
                </a:lnTo>
                <a:lnTo>
                  <a:pt x="3412" y="3637"/>
                </a:lnTo>
                <a:lnTo>
                  <a:pt x="3417" y="3635"/>
                </a:lnTo>
                <a:lnTo>
                  <a:pt x="3418" y="3634"/>
                </a:lnTo>
                <a:lnTo>
                  <a:pt x="3418" y="3630"/>
                </a:lnTo>
                <a:lnTo>
                  <a:pt x="3427" y="3632"/>
                </a:lnTo>
                <a:lnTo>
                  <a:pt x="3434" y="3632"/>
                </a:lnTo>
                <a:lnTo>
                  <a:pt x="3439" y="3630"/>
                </a:lnTo>
                <a:lnTo>
                  <a:pt x="3442" y="3629"/>
                </a:lnTo>
                <a:lnTo>
                  <a:pt x="3451" y="3622"/>
                </a:lnTo>
                <a:lnTo>
                  <a:pt x="3459" y="3617"/>
                </a:lnTo>
                <a:lnTo>
                  <a:pt x="3459" y="3608"/>
                </a:lnTo>
                <a:lnTo>
                  <a:pt x="3456" y="3605"/>
                </a:lnTo>
                <a:lnTo>
                  <a:pt x="3451" y="3601"/>
                </a:lnTo>
                <a:lnTo>
                  <a:pt x="3446" y="3600"/>
                </a:lnTo>
                <a:lnTo>
                  <a:pt x="3439" y="3598"/>
                </a:lnTo>
                <a:lnTo>
                  <a:pt x="3436" y="3594"/>
                </a:lnTo>
                <a:lnTo>
                  <a:pt x="3432" y="3591"/>
                </a:lnTo>
                <a:lnTo>
                  <a:pt x="3432" y="3582"/>
                </a:lnTo>
                <a:lnTo>
                  <a:pt x="3493" y="3582"/>
                </a:lnTo>
                <a:lnTo>
                  <a:pt x="3495" y="3581"/>
                </a:lnTo>
                <a:lnTo>
                  <a:pt x="3497" y="3579"/>
                </a:lnTo>
                <a:lnTo>
                  <a:pt x="3500" y="3576"/>
                </a:lnTo>
                <a:lnTo>
                  <a:pt x="3505" y="3574"/>
                </a:lnTo>
                <a:lnTo>
                  <a:pt x="3507" y="3572"/>
                </a:lnTo>
                <a:lnTo>
                  <a:pt x="3507" y="3569"/>
                </a:lnTo>
                <a:lnTo>
                  <a:pt x="3509" y="3567"/>
                </a:lnTo>
                <a:lnTo>
                  <a:pt x="3511" y="3565"/>
                </a:lnTo>
                <a:lnTo>
                  <a:pt x="3514" y="3562"/>
                </a:lnTo>
                <a:lnTo>
                  <a:pt x="3516" y="3557"/>
                </a:lnTo>
                <a:lnTo>
                  <a:pt x="3517" y="3555"/>
                </a:lnTo>
                <a:lnTo>
                  <a:pt x="3521" y="3555"/>
                </a:lnTo>
                <a:lnTo>
                  <a:pt x="3519" y="3543"/>
                </a:lnTo>
                <a:lnTo>
                  <a:pt x="3517" y="3538"/>
                </a:lnTo>
                <a:lnTo>
                  <a:pt x="3514" y="3535"/>
                </a:lnTo>
                <a:lnTo>
                  <a:pt x="3509" y="3531"/>
                </a:lnTo>
                <a:lnTo>
                  <a:pt x="3502" y="3529"/>
                </a:lnTo>
                <a:lnTo>
                  <a:pt x="3497" y="3526"/>
                </a:lnTo>
                <a:lnTo>
                  <a:pt x="3493" y="3524"/>
                </a:lnTo>
                <a:lnTo>
                  <a:pt x="3493" y="3521"/>
                </a:lnTo>
                <a:lnTo>
                  <a:pt x="3492" y="3516"/>
                </a:lnTo>
                <a:lnTo>
                  <a:pt x="3488" y="3512"/>
                </a:lnTo>
                <a:lnTo>
                  <a:pt x="3485" y="3509"/>
                </a:lnTo>
                <a:lnTo>
                  <a:pt x="3480" y="3507"/>
                </a:lnTo>
                <a:lnTo>
                  <a:pt x="3482" y="3502"/>
                </a:lnTo>
                <a:lnTo>
                  <a:pt x="3485" y="3500"/>
                </a:lnTo>
                <a:lnTo>
                  <a:pt x="3490" y="3499"/>
                </a:lnTo>
                <a:lnTo>
                  <a:pt x="3495" y="3500"/>
                </a:lnTo>
                <a:lnTo>
                  <a:pt x="3500" y="3502"/>
                </a:lnTo>
                <a:lnTo>
                  <a:pt x="3504" y="3506"/>
                </a:lnTo>
                <a:lnTo>
                  <a:pt x="3507" y="3511"/>
                </a:lnTo>
                <a:lnTo>
                  <a:pt x="3507" y="3514"/>
                </a:lnTo>
                <a:lnTo>
                  <a:pt x="3514" y="3514"/>
                </a:lnTo>
                <a:lnTo>
                  <a:pt x="3521" y="3511"/>
                </a:lnTo>
                <a:lnTo>
                  <a:pt x="3524" y="3506"/>
                </a:lnTo>
                <a:lnTo>
                  <a:pt x="3528" y="3500"/>
                </a:lnTo>
                <a:lnTo>
                  <a:pt x="3531" y="3502"/>
                </a:lnTo>
                <a:lnTo>
                  <a:pt x="3534" y="3504"/>
                </a:lnTo>
                <a:lnTo>
                  <a:pt x="3536" y="3512"/>
                </a:lnTo>
                <a:lnTo>
                  <a:pt x="3538" y="3516"/>
                </a:lnTo>
                <a:lnTo>
                  <a:pt x="3540" y="3519"/>
                </a:lnTo>
                <a:lnTo>
                  <a:pt x="3543" y="3521"/>
                </a:lnTo>
                <a:lnTo>
                  <a:pt x="3548" y="3521"/>
                </a:lnTo>
                <a:lnTo>
                  <a:pt x="3550" y="3521"/>
                </a:lnTo>
                <a:lnTo>
                  <a:pt x="3551" y="3519"/>
                </a:lnTo>
                <a:lnTo>
                  <a:pt x="3553" y="3514"/>
                </a:lnTo>
                <a:lnTo>
                  <a:pt x="3555" y="3500"/>
                </a:lnTo>
                <a:lnTo>
                  <a:pt x="3557" y="3497"/>
                </a:lnTo>
                <a:lnTo>
                  <a:pt x="3558" y="3494"/>
                </a:lnTo>
                <a:lnTo>
                  <a:pt x="3560" y="3492"/>
                </a:lnTo>
                <a:lnTo>
                  <a:pt x="3562" y="3487"/>
                </a:lnTo>
                <a:lnTo>
                  <a:pt x="3563" y="3482"/>
                </a:lnTo>
                <a:lnTo>
                  <a:pt x="3565" y="3480"/>
                </a:lnTo>
                <a:lnTo>
                  <a:pt x="3569" y="3480"/>
                </a:lnTo>
                <a:lnTo>
                  <a:pt x="3572" y="3458"/>
                </a:lnTo>
                <a:lnTo>
                  <a:pt x="3574" y="3446"/>
                </a:lnTo>
                <a:lnTo>
                  <a:pt x="3575" y="3436"/>
                </a:lnTo>
                <a:lnTo>
                  <a:pt x="3574" y="3425"/>
                </a:lnTo>
                <a:lnTo>
                  <a:pt x="3570" y="3415"/>
                </a:lnTo>
                <a:lnTo>
                  <a:pt x="3569" y="3412"/>
                </a:lnTo>
                <a:lnTo>
                  <a:pt x="3565" y="3408"/>
                </a:lnTo>
                <a:lnTo>
                  <a:pt x="3560" y="3407"/>
                </a:lnTo>
                <a:lnTo>
                  <a:pt x="3555" y="3405"/>
                </a:lnTo>
                <a:lnTo>
                  <a:pt x="3557" y="3402"/>
                </a:lnTo>
                <a:lnTo>
                  <a:pt x="3558" y="3398"/>
                </a:lnTo>
                <a:lnTo>
                  <a:pt x="3560" y="3396"/>
                </a:lnTo>
                <a:lnTo>
                  <a:pt x="3562" y="3391"/>
                </a:lnTo>
                <a:lnTo>
                  <a:pt x="3562" y="3386"/>
                </a:lnTo>
                <a:lnTo>
                  <a:pt x="3563" y="3383"/>
                </a:lnTo>
                <a:lnTo>
                  <a:pt x="3565" y="3379"/>
                </a:lnTo>
                <a:lnTo>
                  <a:pt x="3569" y="3378"/>
                </a:lnTo>
                <a:lnTo>
                  <a:pt x="3572" y="3373"/>
                </a:lnTo>
                <a:lnTo>
                  <a:pt x="3574" y="3366"/>
                </a:lnTo>
                <a:lnTo>
                  <a:pt x="3577" y="3361"/>
                </a:lnTo>
                <a:lnTo>
                  <a:pt x="3579" y="3359"/>
                </a:lnTo>
                <a:lnTo>
                  <a:pt x="3582" y="3357"/>
                </a:lnTo>
                <a:lnTo>
                  <a:pt x="3586" y="3352"/>
                </a:lnTo>
                <a:lnTo>
                  <a:pt x="3589" y="3347"/>
                </a:lnTo>
                <a:lnTo>
                  <a:pt x="3592" y="3344"/>
                </a:lnTo>
                <a:lnTo>
                  <a:pt x="3596" y="3337"/>
                </a:lnTo>
                <a:lnTo>
                  <a:pt x="3598" y="3333"/>
                </a:lnTo>
                <a:lnTo>
                  <a:pt x="3599" y="3332"/>
                </a:lnTo>
                <a:lnTo>
                  <a:pt x="3606" y="3330"/>
                </a:lnTo>
                <a:lnTo>
                  <a:pt x="3623" y="3330"/>
                </a:lnTo>
                <a:lnTo>
                  <a:pt x="3625" y="3340"/>
                </a:lnTo>
                <a:lnTo>
                  <a:pt x="3623" y="3347"/>
                </a:lnTo>
                <a:lnTo>
                  <a:pt x="3620" y="3352"/>
                </a:lnTo>
                <a:lnTo>
                  <a:pt x="3615" y="3355"/>
                </a:lnTo>
                <a:lnTo>
                  <a:pt x="3601" y="3359"/>
                </a:lnTo>
                <a:lnTo>
                  <a:pt x="3594" y="3361"/>
                </a:lnTo>
                <a:lnTo>
                  <a:pt x="3589" y="3364"/>
                </a:lnTo>
                <a:lnTo>
                  <a:pt x="3592" y="3369"/>
                </a:lnTo>
                <a:lnTo>
                  <a:pt x="3596" y="3374"/>
                </a:lnTo>
                <a:lnTo>
                  <a:pt x="3601" y="3378"/>
                </a:lnTo>
                <a:lnTo>
                  <a:pt x="3609" y="3378"/>
                </a:lnTo>
                <a:lnTo>
                  <a:pt x="3616" y="3378"/>
                </a:lnTo>
                <a:lnTo>
                  <a:pt x="3621" y="3379"/>
                </a:lnTo>
                <a:lnTo>
                  <a:pt x="3625" y="3381"/>
                </a:lnTo>
                <a:lnTo>
                  <a:pt x="3630" y="3388"/>
                </a:lnTo>
                <a:lnTo>
                  <a:pt x="3633" y="3396"/>
                </a:lnTo>
                <a:lnTo>
                  <a:pt x="3637" y="3405"/>
                </a:lnTo>
                <a:lnTo>
                  <a:pt x="3638" y="3405"/>
                </a:lnTo>
                <a:lnTo>
                  <a:pt x="3640" y="3403"/>
                </a:lnTo>
                <a:lnTo>
                  <a:pt x="3642" y="3398"/>
                </a:lnTo>
                <a:lnTo>
                  <a:pt x="3644" y="3384"/>
                </a:lnTo>
                <a:lnTo>
                  <a:pt x="3649" y="3376"/>
                </a:lnTo>
                <a:lnTo>
                  <a:pt x="3650" y="3371"/>
                </a:lnTo>
                <a:lnTo>
                  <a:pt x="3650" y="3364"/>
                </a:lnTo>
                <a:lnTo>
                  <a:pt x="3657" y="3364"/>
                </a:lnTo>
                <a:lnTo>
                  <a:pt x="3662" y="3366"/>
                </a:lnTo>
                <a:lnTo>
                  <a:pt x="3666" y="3369"/>
                </a:lnTo>
                <a:lnTo>
                  <a:pt x="3667" y="3374"/>
                </a:lnTo>
                <a:lnTo>
                  <a:pt x="3669" y="3386"/>
                </a:lnTo>
                <a:lnTo>
                  <a:pt x="3673" y="3390"/>
                </a:lnTo>
                <a:lnTo>
                  <a:pt x="3678" y="3391"/>
                </a:lnTo>
                <a:lnTo>
                  <a:pt x="3679" y="3391"/>
                </a:lnTo>
                <a:lnTo>
                  <a:pt x="3681" y="3390"/>
                </a:lnTo>
                <a:lnTo>
                  <a:pt x="3683" y="3386"/>
                </a:lnTo>
                <a:lnTo>
                  <a:pt x="3683" y="3381"/>
                </a:lnTo>
                <a:lnTo>
                  <a:pt x="3684" y="3378"/>
                </a:lnTo>
                <a:lnTo>
                  <a:pt x="3688" y="3378"/>
                </a:lnTo>
                <a:lnTo>
                  <a:pt x="3691" y="3378"/>
                </a:lnTo>
                <a:lnTo>
                  <a:pt x="3691" y="3371"/>
                </a:lnTo>
                <a:lnTo>
                  <a:pt x="3691" y="3364"/>
                </a:lnTo>
                <a:lnTo>
                  <a:pt x="3691" y="3357"/>
                </a:lnTo>
                <a:lnTo>
                  <a:pt x="3691" y="3350"/>
                </a:lnTo>
                <a:lnTo>
                  <a:pt x="3700" y="3350"/>
                </a:lnTo>
                <a:lnTo>
                  <a:pt x="3707" y="3349"/>
                </a:lnTo>
                <a:lnTo>
                  <a:pt x="3710" y="3345"/>
                </a:lnTo>
                <a:lnTo>
                  <a:pt x="3712" y="3337"/>
                </a:lnTo>
                <a:lnTo>
                  <a:pt x="3713" y="3332"/>
                </a:lnTo>
                <a:lnTo>
                  <a:pt x="3715" y="3330"/>
                </a:lnTo>
                <a:lnTo>
                  <a:pt x="3719" y="3330"/>
                </a:lnTo>
                <a:lnTo>
                  <a:pt x="3724" y="3321"/>
                </a:lnTo>
                <a:lnTo>
                  <a:pt x="3727" y="3318"/>
                </a:lnTo>
                <a:lnTo>
                  <a:pt x="3732" y="3316"/>
                </a:lnTo>
                <a:lnTo>
                  <a:pt x="3734" y="3315"/>
                </a:lnTo>
                <a:lnTo>
                  <a:pt x="3736" y="3313"/>
                </a:lnTo>
                <a:lnTo>
                  <a:pt x="3739" y="3309"/>
                </a:lnTo>
                <a:lnTo>
                  <a:pt x="3741" y="3304"/>
                </a:lnTo>
                <a:lnTo>
                  <a:pt x="3742" y="3303"/>
                </a:lnTo>
                <a:lnTo>
                  <a:pt x="3746" y="3303"/>
                </a:lnTo>
                <a:lnTo>
                  <a:pt x="3744" y="3289"/>
                </a:lnTo>
                <a:lnTo>
                  <a:pt x="3741" y="3277"/>
                </a:lnTo>
                <a:lnTo>
                  <a:pt x="3737" y="3265"/>
                </a:lnTo>
                <a:lnTo>
                  <a:pt x="3732" y="3255"/>
                </a:lnTo>
                <a:lnTo>
                  <a:pt x="3727" y="3248"/>
                </a:lnTo>
                <a:lnTo>
                  <a:pt x="3722" y="3241"/>
                </a:lnTo>
                <a:lnTo>
                  <a:pt x="3717" y="3234"/>
                </a:lnTo>
                <a:lnTo>
                  <a:pt x="3712" y="3228"/>
                </a:lnTo>
                <a:lnTo>
                  <a:pt x="3707" y="3228"/>
                </a:lnTo>
                <a:lnTo>
                  <a:pt x="3703" y="3226"/>
                </a:lnTo>
                <a:lnTo>
                  <a:pt x="3700" y="3224"/>
                </a:lnTo>
                <a:lnTo>
                  <a:pt x="3698" y="3221"/>
                </a:lnTo>
                <a:lnTo>
                  <a:pt x="3671" y="3221"/>
                </a:lnTo>
                <a:lnTo>
                  <a:pt x="3666" y="3221"/>
                </a:lnTo>
                <a:lnTo>
                  <a:pt x="3662" y="3219"/>
                </a:lnTo>
                <a:lnTo>
                  <a:pt x="3659" y="3217"/>
                </a:lnTo>
                <a:lnTo>
                  <a:pt x="3657" y="3214"/>
                </a:lnTo>
                <a:lnTo>
                  <a:pt x="3650" y="3212"/>
                </a:lnTo>
                <a:lnTo>
                  <a:pt x="3645" y="3212"/>
                </a:lnTo>
                <a:lnTo>
                  <a:pt x="3638" y="3216"/>
                </a:lnTo>
                <a:lnTo>
                  <a:pt x="3633" y="3221"/>
                </a:lnTo>
                <a:lnTo>
                  <a:pt x="3628" y="3221"/>
                </a:lnTo>
                <a:lnTo>
                  <a:pt x="3623" y="3221"/>
                </a:lnTo>
                <a:lnTo>
                  <a:pt x="3621" y="3217"/>
                </a:lnTo>
                <a:lnTo>
                  <a:pt x="3618" y="3216"/>
                </a:lnTo>
                <a:lnTo>
                  <a:pt x="3609" y="3214"/>
                </a:lnTo>
                <a:lnTo>
                  <a:pt x="3609" y="3209"/>
                </a:lnTo>
                <a:lnTo>
                  <a:pt x="3608" y="3205"/>
                </a:lnTo>
                <a:lnTo>
                  <a:pt x="3606" y="3202"/>
                </a:lnTo>
                <a:lnTo>
                  <a:pt x="3603" y="3200"/>
                </a:lnTo>
                <a:lnTo>
                  <a:pt x="3603" y="3195"/>
                </a:lnTo>
                <a:lnTo>
                  <a:pt x="3603" y="3192"/>
                </a:lnTo>
                <a:lnTo>
                  <a:pt x="3601" y="3190"/>
                </a:lnTo>
                <a:lnTo>
                  <a:pt x="3598" y="3188"/>
                </a:lnTo>
                <a:lnTo>
                  <a:pt x="3591" y="3187"/>
                </a:lnTo>
                <a:lnTo>
                  <a:pt x="3582" y="3187"/>
                </a:lnTo>
                <a:lnTo>
                  <a:pt x="3580" y="3192"/>
                </a:lnTo>
                <a:lnTo>
                  <a:pt x="3579" y="3193"/>
                </a:lnTo>
                <a:lnTo>
                  <a:pt x="3575" y="3193"/>
                </a:lnTo>
                <a:lnTo>
                  <a:pt x="3575" y="3199"/>
                </a:lnTo>
                <a:lnTo>
                  <a:pt x="3575" y="3205"/>
                </a:lnTo>
                <a:lnTo>
                  <a:pt x="3575" y="3217"/>
                </a:lnTo>
                <a:lnTo>
                  <a:pt x="3575" y="3224"/>
                </a:lnTo>
                <a:lnTo>
                  <a:pt x="3574" y="3228"/>
                </a:lnTo>
                <a:lnTo>
                  <a:pt x="3569" y="3229"/>
                </a:lnTo>
                <a:lnTo>
                  <a:pt x="3562" y="3228"/>
                </a:lnTo>
                <a:lnTo>
                  <a:pt x="3563" y="3219"/>
                </a:lnTo>
                <a:lnTo>
                  <a:pt x="3565" y="3216"/>
                </a:lnTo>
                <a:lnTo>
                  <a:pt x="3569" y="3214"/>
                </a:lnTo>
                <a:lnTo>
                  <a:pt x="3569" y="3202"/>
                </a:lnTo>
                <a:lnTo>
                  <a:pt x="3570" y="3197"/>
                </a:lnTo>
                <a:lnTo>
                  <a:pt x="3572" y="3195"/>
                </a:lnTo>
                <a:lnTo>
                  <a:pt x="3575" y="3193"/>
                </a:lnTo>
                <a:lnTo>
                  <a:pt x="3577" y="3188"/>
                </a:lnTo>
                <a:lnTo>
                  <a:pt x="3579" y="3187"/>
                </a:lnTo>
                <a:lnTo>
                  <a:pt x="3582" y="3187"/>
                </a:lnTo>
                <a:lnTo>
                  <a:pt x="3580" y="3183"/>
                </a:lnTo>
                <a:lnTo>
                  <a:pt x="3580" y="3180"/>
                </a:lnTo>
                <a:lnTo>
                  <a:pt x="3587" y="3171"/>
                </a:lnTo>
                <a:lnTo>
                  <a:pt x="3591" y="3166"/>
                </a:lnTo>
                <a:lnTo>
                  <a:pt x="3592" y="3161"/>
                </a:lnTo>
                <a:lnTo>
                  <a:pt x="3592" y="3158"/>
                </a:lnTo>
                <a:lnTo>
                  <a:pt x="3589" y="3153"/>
                </a:lnTo>
                <a:lnTo>
                  <a:pt x="3584" y="3151"/>
                </a:lnTo>
                <a:lnTo>
                  <a:pt x="3582" y="3149"/>
                </a:lnTo>
                <a:lnTo>
                  <a:pt x="3582" y="3146"/>
                </a:lnTo>
                <a:lnTo>
                  <a:pt x="3587" y="3142"/>
                </a:lnTo>
                <a:lnTo>
                  <a:pt x="3592" y="3139"/>
                </a:lnTo>
                <a:lnTo>
                  <a:pt x="3594" y="3134"/>
                </a:lnTo>
                <a:lnTo>
                  <a:pt x="3596" y="3125"/>
                </a:lnTo>
                <a:lnTo>
                  <a:pt x="3594" y="3100"/>
                </a:lnTo>
                <a:lnTo>
                  <a:pt x="3591" y="3076"/>
                </a:lnTo>
                <a:lnTo>
                  <a:pt x="3587" y="3052"/>
                </a:lnTo>
                <a:lnTo>
                  <a:pt x="3587" y="3038"/>
                </a:lnTo>
                <a:lnTo>
                  <a:pt x="3589" y="3023"/>
                </a:lnTo>
                <a:lnTo>
                  <a:pt x="3589" y="3019"/>
                </a:lnTo>
                <a:lnTo>
                  <a:pt x="3591" y="3018"/>
                </a:lnTo>
                <a:lnTo>
                  <a:pt x="3594" y="3009"/>
                </a:lnTo>
                <a:lnTo>
                  <a:pt x="3598" y="3002"/>
                </a:lnTo>
                <a:lnTo>
                  <a:pt x="3601" y="2996"/>
                </a:lnTo>
                <a:lnTo>
                  <a:pt x="3604" y="2992"/>
                </a:lnTo>
                <a:lnTo>
                  <a:pt x="3608" y="2990"/>
                </a:lnTo>
                <a:lnTo>
                  <a:pt x="3611" y="2989"/>
                </a:lnTo>
                <a:lnTo>
                  <a:pt x="3620" y="2982"/>
                </a:lnTo>
                <a:lnTo>
                  <a:pt x="3630" y="2975"/>
                </a:lnTo>
                <a:lnTo>
                  <a:pt x="3630" y="2968"/>
                </a:lnTo>
                <a:lnTo>
                  <a:pt x="3630" y="2961"/>
                </a:lnTo>
                <a:lnTo>
                  <a:pt x="3633" y="2953"/>
                </a:lnTo>
                <a:lnTo>
                  <a:pt x="3637" y="2941"/>
                </a:lnTo>
                <a:lnTo>
                  <a:pt x="3638" y="2936"/>
                </a:lnTo>
                <a:lnTo>
                  <a:pt x="3637" y="2927"/>
                </a:lnTo>
                <a:lnTo>
                  <a:pt x="3645" y="2922"/>
                </a:lnTo>
                <a:lnTo>
                  <a:pt x="3649" y="2919"/>
                </a:lnTo>
                <a:lnTo>
                  <a:pt x="3650" y="2914"/>
                </a:lnTo>
                <a:lnTo>
                  <a:pt x="3652" y="2908"/>
                </a:lnTo>
                <a:lnTo>
                  <a:pt x="3654" y="2907"/>
                </a:lnTo>
                <a:lnTo>
                  <a:pt x="3657" y="2907"/>
                </a:lnTo>
                <a:lnTo>
                  <a:pt x="3657" y="2883"/>
                </a:lnTo>
                <a:lnTo>
                  <a:pt x="3657" y="2859"/>
                </a:lnTo>
                <a:lnTo>
                  <a:pt x="3661" y="2839"/>
                </a:lnTo>
                <a:lnTo>
                  <a:pt x="3664" y="2818"/>
                </a:lnTo>
                <a:lnTo>
                  <a:pt x="3662" y="2811"/>
                </a:lnTo>
                <a:lnTo>
                  <a:pt x="3661" y="2804"/>
                </a:lnTo>
                <a:lnTo>
                  <a:pt x="3657" y="2799"/>
                </a:lnTo>
                <a:lnTo>
                  <a:pt x="3657" y="2791"/>
                </a:lnTo>
                <a:lnTo>
                  <a:pt x="3652" y="2789"/>
                </a:lnTo>
                <a:lnTo>
                  <a:pt x="3650" y="2787"/>
                </a:lnTo>
                <a:lnTo>
                  <a:pt x="3650" y="2784"/>
                </a:lnTo>
                <a:lnTo>
                  <a:pt x="3650" y="2779"/>
                </a:lnTo>
                <a:lnTo>
                  <a:pt x="3649" y="2774"/>
                </a:lnTo>
                <a:lnTo>
                  <a:pt x="3645" y="2765"/>
                </a:lnTo>
                <a:lnTo>
                  <a:pt x="3642" y="2757"/>
                </a:lnTo>
                <a:lnTo>
                  <a:pt x="3642" y="2750"/>
                </a:lnTo>
                <a:lnTo>
                  <a:pt x="3644" y="2743"/>
                </a:lnTo>
                <a:lnTo>
                  <a:pt x="3644" y="2740"/>
                </a:lnTo>
                <a:lnTo>
                  <a:pt x="3644" y="2736"/>
                </a:lnTo>
                <a:lnTo>
                  <a:pt x="3644" y="2733"/>
                </a:lnTo>
                <a:lnTo>
                  <a:pt x="3644" y="2729"/>
                </a:lnTo>
                <a:lnTo>
                  <a:pt x="3647" y="2729"/>
                </a:lnTo>
                <a:lnTo>
                  <a:pt x="3650" y="2729"/>
                </a:lnTo>
                <a:lnTo>
                  <a:pt x="3654" y="2723"/>
                </a:lnTo>
                <a:lnTo>
                  <a:pt x="3657" y="2716"/>
                </a:lnTo>
                <a:lnTo>
                  <a:pt x="3661" y="2714"/>
                </a:lnTo>
                <a:lnTo>
                  <a:pt x="3664" y="2712"/>
                </a:lnTo>
                <a:lnTo>
                  <a:pt x="3667" y="2711"/>
                </a:lnTo>
                <a:lnTo>
                  <a:pt x="3671" y="2709"/>
                </a:lnTo>
                <a:lnTo>
                  <a:pt x="3673" y="2707"/>
                </a:lnTo>
                <a:lnTo>
                  <a:pt x="3673" y="2704"/>
                </a:lnTo>
                <a:lnTo>
                  <a:pt x="3674" y="2702"/>
                </a:lnTo>
                <a:lnTo>
                  <a:pt x="3678" y="2702"/>
                </a:lnTo>
                <a:lnTo>
                  <a:pt x="3679" y="2697"/>
                </a:lnTo>
                <a:lnTo>
                  <a:pt x="3681" y="2695"/>
                </a:lnTo>
                <a:lnTo>
                  <a:pt x="3684" y="2695"/>
                </a:lnTo>
                <a:lnTo>
                  <a:pt x="3691" y="2695"/>
                </a:lnTo>
                <a:lnTo>
                  <a:pt x="3691" y="2682"/>
                </a:lnTo>
                <a:lnTo>
                  <a:pt x="3688" y="2677"/>
                </a:lnTo>
                <a:lnTo>
                  <a:pt x="3683" y="2675"/>
                </a:lnTo>
                <a:lnTo>
                  <a:pt x="3676" y="2673"/>
                </a:lnTo>
                <a:lnTo>
                  <a:pt x="3667" y="2673"/>
                </a:lnTo>
                <a:lnTo>
                  <a:pt x="3652" y="2677"/>
                </a:lnTo>
                <a:lnTo>
                  <a:pt x="3647" y="2680"/>
                </a:lnTo>
                <a:lnTo>
                  <a:pt x="3644" y="2682"/>
                </a:lnTo>
                <a:lnTo>
                  <a:pt x="3642" y="2687"/>
                </a:lnTo>
                <a:lnTo>
                  <a:pt x="3640" y="2689"/>
                </a:lnTo>
                <a:lnTo>
                  <a:pt x="3637" y="2689"/>
                </a:lnTo>
                <a:lnTo>
                  <a:pt x="3632" y="2690"/>
                </a:lnTo>
                <a:lnTo>
                  <a:pt x="3628" y="2692"/>
                </a:lnTo>
                <a:lnTo>
                  <a:pt x="3623" y="2699"/>
                </a:lnTo>
                <a:lnTo>
                  <a:pt x="3618" y="2706"/>
                </a:lnTo>
                <a:lnTo>
                  <a:pt x="3615" y="2707"/>
                </a:lnTo>
                <a:lnTo>
                  <a:pt x="3609" y="2709"/>
                </a:lnTo>
                <a:lnTo>
                  <a:pt x="3608" y="2714"/>
                </a:lnTo>
                <a:lnTo>
                  <a:pt x="3606" y="2716"/>
                </a:lnTo>
                <a:lnTo>
                  <a:pt x="3603" y="2716"/>
                </a:lnTo>
                <a:lnTo>
                  <a:pt x="3601" y="2718"/>
                </a:lnTo>
                <a:lnTo>
                  <a:pt x="3598" y="2719"/>
                </a:lnTo>
                <a:lnTo>
                  <a:pt x="3589" y="2723"/>
                </a:lnTo>
                <a:lnTo>
                  <a:pt x="3580" y="2728"/>
                </a:lnTo>
                <a:lnTo>
                  <a:pt x="3574" y="2731"/>
                </a:lnTo>
                <a:lnTo>
                  <a:pt x="3569" y="2731"/>
                </a:lnTo>
                <a:lnTo>
                  <a:pt x="3565" y="2731"/>
                </a:lnTo>
                <a:lnTo>
                  <a:pt x="3560" y="2731"/>
                </a:lnTo>
                <a:lnTo>
                  <a:pt x="3538" y="2729"/>
                </a:lnTo>
                <a:lnTo>
                  <a:pt x="3526" y="2728"/>
                </a:lnTo>
                <a:lnTo>
                  <a:pt x="3514" y="2729"/>
                </a:lnTo>
                <a:lnTo>
                  <a:pt x="3505" y="2729"/>
                </a:lnTo>
                <a:lnTo>
                  <a:pt x="3500" y="2733"/>
                </a:lnTo>
                <a:lnTo>
                  <a:pt x="3495" y="2736"/>
                </a:lnTo>
                <a:lnTo>
                  <a:pt x="3492" y="2741"/>
                </a:lnTo>
                <a:lnTo>
                  <a:pt x="3483" y="2750"/>
                </a:lnTo>
                <a:lnTo>
                  <a:pt x="3478" y="2755"/>
                </a:lnTo>
                <a:lnTo>
                  <a:pt x="3473" y="2757"/>
                </a:lnTo>
                <a:lnTo>
                  <a:pt x="3473" y="2760"/>
                </a:lnTo>
                <a:lnTo>
                  <a:pt x="3470" y="2769"/>
                </a:lnTo>
                <a:lnTo>
                  <a:pt x="3468" y="2777"/>
                </a:lnTo>
                <a:lnTo>
                  <a:pt x="3465" y="2786"/>
                </a:lnTo>
                <a:lnTo>
                  <a:pt x="3459" y="2793"/>
                </a:lnTo>
                <a:lnTo>
                  <a:pt x="3458" y="2796"/>
                </a:lnTo>
                <a:lnTo>
                  <a:pt x="3451" y="2804"/>
                </a:lnTo>
                <a:lnTo>
                  <a:pt x="3446" y="2811"/>
                </a:lnTo>
                <a:lnTo>
                  <a:pt x="3444" y="2813"/>
                </a:lnTo>
                <a:lnTo>
                  <a:pt x="3442" y="2815"/>
                </a:lnTo>
                <a:lnTo>
                  <a:pt x="3442" y="2818"/>
                </a:lnTo>
                <a:lnTo>
                  <a:pt x="3441" y="2827"/>
                </a:lnTo>
                <a:lnTo>
                  <a:pt x="3436" y="2833"/>
                </a:lnTo>
                <a:lnTo>
                  <a:pt x="3425" y="2849"/>
                </a:lnTo>
                <a:lnTo>
                  <a:pt x="3425" y="2852"/>
                </a:lnTo>
                <a:lnTo>
                  <a:pt x="3420" y="2861"/>
                </a:lnTo>
                <a:lnTo>
                  <a:pt x="3418" y="2866"/>
                </a:lnTo>
                <a:lnTo>
                  <a:pt x="3418" y="2873"/>
                </a:lnTo>
                <a:lnTo>
                  <a:pt x="3412" y="2873"/>
                </a:lnTo>
                <a:lnTo>
                  <a:pt x="3406" y="2874"/>
                </a:lnTo>
                <a:lnTo>
                  <a:pt x="3405" y="2878"/>
                </a:lnTo>
                <a:lnTo>
                  <a:pt x="3403" y="2881"/>
                </a:lnTo>
                <a:lnTo>
                  <a:pt x="3401" y="2886"/>
                </a:lnTo>
                <a:lnTo>
                  <a:pt x="3400" y="2890"/>
                </a:lnTo>
                <a:lnTo>
                  <a:pt x="3396" y="2893"/>
                </a:lnTo>
                <a:lnTo>
                  <a:pt x="3391" y="2893"/>
                </a:lnTo>
                <a:lnTo>
                  <a:pt x="3391" y="2897"/>
                </a:lnTo>
                <a:lnTo>
                  <a:pt x="3384" y="2897"/>
                </a:lnTo>
                <a:lnTo>
                  <a:pt x="3377" y="2897"/>
                </a:lnTo>
                <a:lnTo>
                  <a:pt x="3371" y="2898"/>
                </a:lnTo>
                <a:lnTo>
                  <a:pt x="3364" y="2900"/>
                </a:lnTo>
                <a:lnTo>
                  <a:pt x="3362" y="2903"/>
                </a:lnTo>
                <a:lnTo>
                  <a:pt x="3357" y="2908"/>
                </a:lnTo>
                <a:lnTo>
                  <a:pt x="3354" y="2912"/>
                </a:lnTo>
                <a:lnTo>
                  <a:pt x="3348" y="2914"/>
                </a:lnTo>
                <a:lnTo>
                  <a:pt x="3345" y="2915"/>
                </a:lnTo>
                <a:lnTo>
                  <a:pt x="3336" y="2915"/>
                </a:lnTo>
                <a:lnTo>
                  <a:pt x="3328" y="2917"/>
                </a:lnTo>
                <a:lnTo>
                  <a:pt x="3324" y="2917"/>
                </a:lnTo>
                <a:lnTo>
                  <a:pt x="3297" y="2910"/>
                </a:lnTo>
                <a:lnTo>
                  <a:pt x="3284" y="2908"/>
                </a:lnTo>
                <a:lnTo>
                  <a:pt x="3268" y="2907"/>
                </a:lnTo>
                <a:lnTo>
                  <a:pt x="3266" y="2912"/>
                </a:lnTo>
                <a:lnTo>
                  <a:pt x="3265" y="2914"/>
                </a:lnTo>
                <a:lnTo>
                  <a:pt x="3261" y="2914"/>
                </a:lnTo>
                <a:lnTo>
                  <a:pt x="3255" y="2914"/>
                </a:lnTo>
                <a:lnTo>
                  <a:pt x="3249" y="2915"/>
                </a:lnTo>
                <a:lnTo>
                  <a:pt x="3246" y="2919"/>
                </a:lnTo>
                <a:lnTo>
                  <a:pt x="3241" y="2920"/>
                </a:lnTo>
                <a:lnTo>
                  <a:pt x="3234" y="2920"/>
                </a:lnTo>
                <a:lnTo>
                  <a:pt x="3227" y="2920"/>
                </a:lnTo>
                <a:lnTo>
                  <a:pt x="3222" y="2922"/>
                </a:lnTo>
                <a:lnTo>
                  <a:pt x="3220" y="2924"/>
                </a:lnTo>
                <a:lnTo>
                  <a:pt x="3220" y="2927"/>
                </a:lnTo>
                <a:lnTo>
                  <a:pt x="3214" y="2922"/>
                </a:lnTo>
                <a:lnTo>
                  <a:pt x="3203" y="2920"/>
                </a:lnTo>
                <a:lnTo>
                  <a:pt x="3191" y="2920"/>
                </a:lnTo>
                <a:lnTo>
                  <a:pt x="3180" y="2920"/>
                </a:lnTo>
                <a:lnTo>
                  <a:pt x="3168" y="2922"/>
                </a:lnTo>
                <a:lnTo>
                  <a:pt x="3162" y="2924"/>
                </a:lnTo>
                <a:lnTo>
                  <a:pt x="3159" y="2927"/>
                </a:lnTo>
                <a:lnTo>
                  <a:pt x="3157" y="2929"/>
                </a:lnTo>
                <a:lnTo>
                  <a:pt x="3156" y="2932"/>
                </a:lnTo>
                <a:lnTo>
                  <a:pt x="3144" y="2949"/>
                </a:lnTo>
                <a:lnTo>
                  <a:pt x="3135" y="2961"/>
                </a:lnTo>
                <a:lnTo>
                  <a:pt x="3133" y="2963"/>
                </a:lnTo>
                <a:lnTo>
                  <a:pt x="3132" y="2968"/>
                </a:lnTo>
                <a:lnTo>
                  <a:pt x="3130" y="2973"/>
                </a:lnTo>
                <a:lnTo>
                  <a:pt x="3128" y="2975"/>
                </a:lnTo>
                <a:lnTo>
                  <a:pt x="3125" y="2975"/>
                </a:lnTo>
                <a:lnTo>
                  <a:pt x="3123" y="2980"/>
                </a:lnTo>
                <a:lnTo>
                  <a:pt x="3120" y="2984"/>
                </a:lnTo>
                <a:lnTo>
                  <a:pt x="3113" y="2990"/>
                </a:lnTo>
                <a:lnTo>
                  <a:pt x="3110" y="2994"/>
                </a:lnTo>
                <a:lnTo>
                  <a:pt x="3106" y="2997"/>
                </a:lnTo>
                <a:lnTo>
                  <a:pt x="3104" y="3002"/>
                </a:lnTo>
                <a:lnTo>
                  <a:pt x="3104" y="3009"/>
                </a:lnTo>
                <a:lnTo>
                  <a:pt x="3099" y="3011"/>
                </a:lnTo>
                <a:lnTo>
                  <a:pt x="3094" y="3014"/>
                </a:lnTo>
                <a:lnTo>
                  <a:pt x="3089" y="3021"/>
                </a:lnTo>
                <a:lnTo>
                  <a:pt x="3084" y="3030"/>
                </a:lnTo>
                <a:lnTo>
                  <a:pt x="3081" y="3033"/>
                </a:lnTo>
                <a:lnTo>
                  <a:pt x="3077" y="3037"/>
                </a:lnTo>
                <a:lnTo>
                  <a:pt x="3077" y="3057"/>
                </a:lnTo>
                <a:lnTo>
                  <a:pt x="3076" y="3062"/>
                </a:lnTo>
                <a:lnTo>
                  <a:pt x="3074" y="3064"/>
                </a:lnTo>
                <a:lnTo>
                  <a:pt x="3070" y="3064"/>
                </a:lnTo>
                <a:lnTo>
                  <a:pt x="3070" y="3084"/>
                </a:lnTo>
                <a:lnTo>
                  <a:pt x="3072" y="3088"/>
                </a:lnTo>
                <a:lnTo>
                  <a:pt x="3076" y="3089"/>
                </a:lnTo>
                <a:lnTo>
                  <a:pt x="3084" y="3091"/>
                </a:lnTo>
                <a:lnTo>
                  <a:pt x="3087" y="3093"/>
                </a:lnTo>
                <a:lnTo>
                  <a:pt x="3091" y="3095"/>
                </a:lnTo>
                <a:lnTo>
                  <a:pt x="3093" y="3098"/>
                </a:lnTo>
                <a:lnTo>
                  <a:pt x="3098" y="3098"/>
                </a:lnTo>
                <a:lnTo>
                  <a:pt x="3101" y="3112"/>
                </a:lnTo>
                <a:lnTo>
                  <a:pt x="3104" y="3117"/>
                </a:lnTo>
                <a:lnTo>
                  <a:pt x="3108" y="3122"/>
                </a:lnTo>
                <a:lnTo>
                  <a:pt x="3113" y="3125"/>
                </a:lnTo>
                <a:lnTo>
                  <a:pt x="3118" y="3129"/>
                </a:lnTo>
                <a:lnTo>
                  <a:pt x="3132" y="3132"/>
                </a:lnTo>
                <a:lnTo>
                  <a:pt x="3132" y="3136"/>
                </a:lnTo>
                <a:lnTo>
                  <a:pt x="3133" y="3137"/>
                </a:lnTo>
                <a:lnTo>
                  <a:pt x="3139" y="3139"/>
                </a:lnTo>
                <a:lnTo>
                  <a:pt x="3142" y="3144"/>
                </a:lnTo>
                <a:lnTo>
                  <a:pt x="3144" y="3151"/>
                </a:lnTo>
                <a:lnTo>
                  <a:pt x="3145" y="3158"/>
                </a:lnTo>
                <a:lnTo>
                  <a:pt x="3145" y="3166"/>
                </a:lnTo>
                <a:lnTo>
                  <a:pt x="3151" y="3166"/>
                </a:lnTo>
                <a:lnTo>
                  <a:pt x="3154" y="3165"/>
                </a:lnTo>
                <a:lnTo>
                  <a:pt x="3157" y="3163"/>
                </a:lnTo>
                <a:lnTo>
                  <a:pt x="3159" y="3159"/>
                </a:lnTo>
                <a:lnTo>
                  <a:pt x="3162" y="3153"/>
                </a:lnTo>
                <a:lnTo>
                  <a:pt x="3168" y="3147"/>
                </a:lnTo>
                <a:lnTo>
                  <a:pt x="3173" y="3142"/>
                </a:lnTo>
                <a:lnTo>
                  <a:pt x="3180" y="3139"/>
                </a:lnTo>
                <a:lnTo>
                  <a:pt x="3176" y="3136"/>
                </a:lnTo>
                <a:lnTo>
                  <a:pt x="3173" y="3132"/>
                </a:lnTo>
                <a:lnTo>
                  <a:pt x="3164" y="3127"/>
                </a:lnTo>
                <a:lnTo>
                  <a:pt x="3154" y="3124"/>
                </a:lnTo>
                <a:lnTo>
                  <a:pt x="3145" y="3118"/>
                </a:lnTo>
                <a:lnTo>
                  <a:pt x="3142" y="3113"/>
                </a:lnTo>
                <a:lnTo>
                  <a:pt x="3140" y="3108"/>
                </a:lnTo>
                <a:lnTo>
                  <a:pt x="3139" y="3096"/>
                </a:lnTo>
                <a:lnTo>
                  <a:pt x="3140" y="3083"/>
                </a:lnTo>
                <a:lnTo>
                  <a:pt x="3142" y="3078"/>
                </a:lnTo>
                <a:lnTo>
                  <a:pt x="3145" y="3072"/>
                </a:lnTo>
                <a:lnTo>
                  <a:pt x="3147" y="3069"/>
                </a:lnTo>
                <a:lnTo>
                  <a:pt x="3151" y="3067"/>
                </a:lnTo>
                <a:lnTo>
                  <a:pt x="3154" y="3067"/>
                </a:lnTo>
                <a:lnTo>
                  <a:pt x="3162" y="3064"/>
                </a:lnTo>
                <a:lnTo>
                  <a:pt x="3166" y="3064"/>
                </a:lnTo>
                <a:lnTo>
                  <a:pt x="3168" y="3060"/>
                </a:lnTo>
                <a:lnTo>
                  <a:pt x="3169" y="3057"/>
                </a:lnTo>
                <a:lnTo>
                  <a:pt x="3169" y="3050"/>
                </a:lnTo>
                <a:lnTo>
                  <a:pt x="3169" y="3047"/>
                </a:lnTo>
                <a:lnTo>
                  <a:pt x="3171" y="3043"/>
                </a:lnTo>
                <a:lnTo>
                  <a:pt x="3174" y="3040"/>
                </a:lnTo>
                <a:lnTo>
                  <a:pt x="3181" y="3035"/>
                </a:lnTo>
                <a:lnTo>
                  <a:pt x="3188" y="3030"/>
                </a:lnTo>
                <a:lnTo>
                  <a:pt x="3190" y="3026"/>
                </a:lnTo>
                <a:lnTo>
                  <a:pt x="3191" y="3023"/>
                </a:lnTo>
                <a:lnTo>
                  <a:pt x="3195" y="3021"/>
                </a:lnTo>
                <a:lnTo>
                  <a:pt x="3202" y="3019"/>
                </a:lnTo>
                <a:lnTo>
                  <a:pt x="3207" y="3016"/>
                </a:lnTo>
                <a:lnTo>
                  <a:pt x="3210" y="3011"/>
                </a:lnTo>
                <a:lnTo>
                  <a:pt x="3214" y="3006"/>
                </a:lnTo>
                <a:lnTo>
                  <a:pt x="3217" y="3002"/>
                </a:lnTo>
                <a:lnTo>
                  <a:pt x="3220" y="2996"/>
                </a:lnTo>
                <a:lnTo>
                  <a:pt x="3239" y="2992"/>
                </a:lnTo>
                <a:lnTo>
                  <a:pt x="3258" y="2989"/>
                </a:lnTo>
                <a:lnTo>
                  <a:pt x="3273" y="2982"/>
                </a:lnTo>
                <a:lnTo>
                  <a:pt x="3289" y="2975"/>
                </a:lnTo>
                <a:lnTo>
                  <a:pt x="3295" y="2975"/>
                </a:lnTo>
                <a:lnTo>
                  <a:pt x="3301" y="2977"/>
                </a:lnTo>
                <a:lnTo>
                  <a:pt x="3304" y="2980"/>
                </a:lnTo>
                <a:lnTo>
                  <a:pt x="3307" y="2984"/>
                </a:lnTo>
                <a:lnTo>
                  <a:pt x="3311" y="2987"/>
                </a:lnTo>
                <a:lnTo>
                  <a:pt x="3316" y="2989"/>
                </a:lnTo>
                <a:lnTo>
                  <a:pt x="3321" y="2990"/>
                </a:lnTo>
                <a:lnTo>
                  <a:pt x="3330" y="2989"/>
                </a:lnTo>
                <a:lnTo>
                  <a:pt x="3336" y="2989"/>
                </a:lnTo>
                <a:lnTo>
                  <a:pt x="3343" y="2989"/>
                </a:lnTo>
                <a:lnTo>
                  <a:pt x="3348" y="2987"/>
                </a:lnTo>
                <a:lnTo>
                  <a:pt x="3350" y="2982"/>
                </a:lnTo>
                <a:lnTo>
                  <a:pt x="3355" y="2982"/>
                </a:lnTo>
                <a:lnTo>
                  <a:pt x="3359" y="2980"/>
                </a:lnTo>
                <a:lnTo>
                  <a:pt x="3362" y="2978"/>
                </a:lnTo>
                <a:lnTo>
                  <a:pt x="3364" y="2975"/>
                </a:lnTo>
                <a:lnTo>
                  <a:pt x="3374" y="2977"/>
                </a:lnTo>
                <a:lnTo>
                  <a:pt x="3383" y="2975"/>
                </a:lnTo>
                <a:lnTo>
                  <a:pt x="3398" y="2972"/>
                </a:lnTo>
                <a:lnTo>
                  <a:pt x="3413" y="2968"/>
                </a:lnTo>
                <a:lnTo>
                  <a:pt x="3422" y="2968"/>
                </a:lnTo>
                <a:lnTo>
                  <a:pt x="3432" y="2968"/>
                </a:lnTo>
                <a:lnTo>
                  <a:pt x="3439" y="2966"/>
                </a:lnTo>
                <a:lnTo>
                  <a:pt x="3446" y="2965"/>
                </a:lnTo>
                <a:lnTo>
                  <a:pt x="3451" y="2961"/>
                </a:lnTo>
                <a:lnTo>
                  <a:pt x="3459" y="2961"/>
                </a:lnTo>
                <a:lnTo>
                  <a:pt x="3466" y="2961"/>
                </a:lnTo>
                <a:lnTo>
                  <a:pt x="3473" y="2961"/>
                </a:lnTo>
                <a:lnTo>
                  <a:pt x="3478" y="2960"/>
                </a:lnTo>
                <a:lnTo>
                  <a:pt x="3480" y="2955"/>
                </a:lnTo>
                <a:lnTo>
                  <a:pt x="3499" y="2961"/>
                </a:lnTo>
                <a:lnTo>
                  <a:pt x="3519" y="2966"/>
                </a:lnTo>
                <a:lnTo>
                  <a:pt x="3522" y="2966"/>
                </a:lnTo>
                <a:lnTo>
                  <a:pt x="3528" y="2968"/>
                </a:lnTo>
                <a:lnTo>
                  <a:pt x="3531" y="2970"/>
                </a:lnTo>
                <a:lnTo>
                  <a:pt x="3538" y="2975"/>
                </a:lnTo>
                <a:lnTo>
                  <a:pt x="3550" y="2985"/>
                </a:lnTo>
                <a:lnTo>
                  <a:pt x="3551" y="2987"/>
                </a:lnTo>
                <a:lnTo>
                  <a:pt x="3555" y="2989"/>
                </a:lnTo>
                <a:lnTo>
                  <a:pt x="3555" y="2994"/>
                </a:lnTo>
                <a:lnTo>
                  <a:pt x="3558" y="2996"/>
                </a:lnTo>
                <a:lnTo>
                  <a:pt x="3563" y="3001"/>
                </a:lnTo>
                <a:lnTo>
                  <a:pt x="3567" y="3002"/>
                </a:lnTo>
                <a:lnTo>
                  <a:pt x="3569" y="3006"/>
                </a:lnTo>
                <a:lnTo>
                  <a:pt x="3569" y="3011"/>
                </a:lnTo>
                <a:lnTo>
                  <a:pt x="3569" y="3016"/>
                </a:lnTo>
                <a:lnTo>
                  <a:pt x="3565" y="3016"/>
                </a:lnTo>
                <a:lnTo>
                  <a:pt x="3563" y="3014"/>
                </a:lnTo>
                <a:lnTo>
                  <a:pt x="3563" y="3011"/>
                </a:lnTo>
                <a:lnTo>
                  <a:pt x="3562" y="3009"/>
                </a:lnTo>
                <a:lnTo>
                  <a:pt x="3558" y="3007"/>
                </a:lnTo>
                <a:lnTo>
                  <a:pt x="3555" y="3006"/>
                </a:lnTo>
                <a:lnTo>
                  <a:pt x="3551" y="3004"/>
                </a:lnTo>
                <a:lnTo>
                  <a:pt x="3548" y="3002"/>
                </a:lnTo>
                <a:lnTo>
                  <a:pt x="3545" y="2996"/>
                </a:lnTo>
                <a:lnTo>
                  <a:pt x="3543" y="2994"/>
                </a:lnTo>
                <a:lnTo>
                  <a:pt x="3540" y="2989"/>
                </a:lnTo>
                <a:lnTo>
                  <a:pt x="3536" y="2984"/>
                </a:lnTo>
                <a:lnTo>
                  <a:pt x="3531" y="2977"/>
                </a:lnTo>
                <a:lnTo>
                  <a:pt x="3529" y="2973"/>
                </a:lnTo>
                <a:lnTo>
                  <a:pt x="3528" y="2972"/>
                </a:lnTo>
                <a:lnTo>
                  <a:pt x="3522" y="2972"/>
                </a:lnTo>
                <a:lnTo>
                  <a:pt x="3517" y="2973"/>
                </a:lnTo>
                <a:lnTo>
                  <a:pt x="3512" y="2973"/>
                </a:lnTo>
                <a:lnTo>
                  <a:pt x="3485" y="2968"/>
                </a:lnTo>
                <a:lnTo>
                  <a:pt x="3471" y="2968"/>
                </a:lnTo>
                <a:lnTo>
                  <a:pt x="3459" y="2968"/>
                </a:lnTo>
                <a:lnTo>
                  <a:pt x="3456" y="2970"/>
                </a:lnTo>
                <a:lnTo>
                  <a:pt x="3454" y="2972"/>
                </a:lnTo>
                <a:lnTo>
                  <a:pt x="3454" y="2973"/>
                </a:lnTo>
                <a:lnTo>
                  <a:pt x="3453" y="2975"/>
                </a:lnTo>
                <a:lnTo>
                  <a:pt x="3446" y="2977"/>
                </a:lnTo>
                <a:lnTo>
                  <a:pt x="3436" y="2977"/>
                </a:lnTo>
                <a:lnTo>
                  <a:pt x="3432" y="2977"/>
                </a:lnTo>
                <a:lnTo>
                  <a:pt x="3429" y="2980"/>
                </a:lnTo>
                <a:lnTo>
                  <a:pt x="3425" y="2984"/>
                </a:lnTo>
                <a:lnTo>
                  <a:pt x="3425" y="2989"/>
                </a:lnTo>
                <a:lnTo>
                  <a:pt x="3424" y="2994"/>
                </a:lnTo>
                <a:lnTo>
                  <a:pt x="3422" y="2996"/>
                </a:lnTo>
                <a:lnTo>
                  <a:pt x="3418" y="2996"/>
                </a:lnTo>
                <a:lnTo>
                  <a:pt x="3418" y="3002"/>
                </a:lnTo>
                <a:lnTo>
                  <a:pt x="3406" y="2997"/>
                </a:lnTo>
                <a:lnTo>
                  <a:pt x="3396" y="2990"/>
                </a:lnTo>
                <a:lnTo>
                  <a:pt x="3381" y="2989"/>
                </a:lnTo>
                <a:lnTo>
                  <a:pt x="3372" y="2989"/>
                </a:lnTo>
                <a:lnTo>
                  <a:pt x="3364" y="2989"/>
                </a:lnTo>
                <a:lnTo>
                  <a:pt x="3360" y="2990"/>
                </a:lnTo>
                <a:lnTo>
                  <a:pt x="3357" y="2992"/>
                </a:lnTo>
                <a:lnTo>
                  <a:pt x="3354" y="2996"/>
                </a:lnTo>
                <a:lnTo>
                  <a:pt x="3350" y="2996"/>
                </a:lnTo>
                <a:lnTo>
                  <a:pt x="3347" y="2999"/>
                </a:lnTo>
                <a:lnTo>
                  <a:pt x="3343" y="3002"/>
                </a:lnTo>
                <a:lnTo>
                  <a:pt x="3338" y="3011"/>
                </a:lnTo>
                <a:lnTo>
                  <a:pt x="3331" y="3019"/>
                </a:lnTo>
                <a:lnTo>
                  <a:pt x="3328" y="3021"/>
                </a:lnTo>
                <a:lnTo>
                  <a:pt x="3323" y="3023"/>
                </a:lnTo>
                <a:lnTo>
                  <a:pt x="3328" y="3030"/>
                </a:lnTo>
                <a:lnTo>
                  <a:pt x="3328" y="3037"/>
                </a:lnTo>
                <a:lnTo>
                  <a:pt x="3328" y="3043"/>
                </a:lnTo>
                <a:lnTo>
                  <a:pt x="3323" y="3050"/>
                </a:lnTo>
                <a:lnTo>
                  <a:pt x="3323" y="3057"/>
                </a:lnTo>
                <a:lnTo>
                  <a:pt x="3326" y="3064"/>
                </a:lnTo>
                <a:lnTo>
                  <a:pt x="3330" y="3069"/>
                </a:lnTo>
                <a:lnTo>
                  <a:pt x="3330" y="3078"/>
                </a:lnTo>
                <a:lnTo>
                  <a:pt x="3331" y="3084"/>
                </a:lnTo>
                <a:lnTo>
                  <a:pt x="3331" y="3091"/>
                </a:lnTo>
                <a:lnTo>
                  <a:pt x="3328" y="3100"/>
                </a:lnTo>
                <a:lnTo>
                  <a:pt x="3324" y="3108"/>
                </a:lnTo>
                <a:lnTo>
                  <a:pt x="3323" y="3113"/>
                </a:lnTo>
                <a:lnTo>
                  <a:pt x="3323" y="3118"/>
                </a:lnTo>
                <a:lnTo>
                  <a:pt x="3323" y="3125"/>
                </a:lnTo>
                <a:lnTo>
                  <a:pt x="3326" y="3129"/>
                </a:lnTo>
                <a:lnTo>
                  <a:pt x="3330" y="3132"/>
                </a:lnTo>
                <a:lnTo>
                  <a:pt x="3336" y="3132"/>
                </a:lnTo>
                <a:lnTo>
                  <a:pt x="3335" y="3141"/>
                </a:lnTo>
                <a:lnTo>
                  <a:pt x="3335" y="3149"/>
                </a:lnTo>
                <a:lnTo>
                  <a:pt x="3338" y="3161"/>
                </a:lnTo>
                <a:lnTo>
                  <a:pt x="3342" y="3173"/>
                </a:lnTo>
                <a:lnTo>
                  <a:pt x="3343" y="3180"/>
                </a:lnTo>
                <a:lnTo>
                  <a:pt x="3343" y="3187"/>
                </a:lnTo>
                <a:lnTo>
                  <a:pt x="3338" y="3185"/>
                </a:lnTo>
                <a:lnTo>
                  <a:pt x="3335" y="3182"/>
                </a:lnTo>
                <a:lnTo>
                  <a:pt x="3331" y="3178"/>
                </a:lnTo>
                <a:lnTo>
                  <a:pt x="3330" y="3173"/>
                </a:lnTo>
                <a:lnTo>
                  <a:pt x="3328" y="3161"/>
                </a:lnTo>
                <a:lnTo>
                  <a:pt x="3326" y="3156"/>
                </a:lnTo>
                <a:lnTo>
                  <a:pt x="3323" y="3153"/>
                </a:lnTo>
                <a:lnTo>
                  <a:pt x="3313" y="3153"/>
                </a:lnTo>
                <a:lnTo>
                  <a:pt x="3304" y="3154"/>
                </a:lnTo>
                <a:lnTo>
                  <a:pt x="3299" y="3159"/>
                </a:lnTo>
                <a:lnTo>
                  <a:pt x="3295" y="3166"/>
                </a:lnTo>
                <a:lnTo>
                  <a:pt x="3290" y="3163"/>
                </a:lnTo>
                <a:lnTo>
                  <a:pt x="3287" y="3161"/>
                </a:lnTo>
                <a:lnTo>
                  <a:pt x="3289" y="3158"/>
                </a:lnTo>
                <a:lnTo>
                  <a:pt x="3292" y="3154"/>
                </a:lnTo>
                <a:lnTo>
                  <a:pt x="3299" y="3146"/>
                </a:lnTo>
                <a:lnTo>
                  <a:pt x="3301" y="3142"/>
                </a:lnTo>
                <a:lnTo>
                  <a:pt x="3302" y="3139"/>
                </a:lnTo>
                <a:lnTo>
                  <a:pt x="3306" y="3132"/>
                </a:lnTo>
                <a:lnTo>
                  <a:pt x="3309" y="3125"/>
                </a:lnTo>
                <a:lnTo>
                  <a:pt x="3309" y="3115"/>
                </a:lnTo>
                <a:lnTo>
                  <a:pt x="3309" y="3105"/>
                </a:lnTo>
                <a:lnTo>
                  <a:pt x="3307" y="3101"/>
                </a:lnTo>
                <a:lnTo>
                  <a:pt x="3306" y="3098"/>
                </a:lnTo>
                <a:lnTo>
                  <a:pt x="3302" y="3096"/>
                </a:lnTo>
                <a:lnTo>
                  <a:pt x="3302" y="3091"/>
                </a:lnTo>
                <a:lnTo>
                  <a:pt x="3301" y="3089"/>
                </a:lnTo>
                <a:lnTo>
                  <a:pt x="3299" y="3088"/>
                </a:lnTo>
                <a:lnTo>
                  <a:pt x="3295" y="3084"/>
                </a:lnTo>
                <a:lnTo>
                  <a:pt x="3290" y="3083"/>
                </a:lnTo>
                <a:lnTo>
                  <a:pt x="3289" y="3081"/>
                </a:lnTo>
                <a:lnTo>
                  <a:pt x="3289" y="3078"/>
                </a:lnTo>
                <a:lnTo>
                  <a:pt x="3255" y="3078"/>
                </a:lnTo>
                <a:lnTo>
                  <a:pt x="3249" y="3079"/>
                </a:lnTo>
                <a:lnTo>
                  <a:pt x="3244" y="3083"/>
                </a:lnTo>
                <a:lnTo>
                  <a:pt x="3241" y="3088"/>
                </a:lnTo>
                <a:lnTo>
                  <a:pt x="3239" y="3093"/>
                </a:lnTo>
                <a:lnTo>
                  <a:pt x="3236" y="3105"/>
                </a:lnTo>
                <a:lnTo>
                  <a:pt x="3232" y="3108"/>
                </a:lnTo>
                <a:lnTo>
                  <a:pt x="3227" y="3112"/>
                </a:lnTo>
                <a:lnTo>
                  <a:pt x="3214" y="3132"/>
                </a:lnTo>
                <a:lnTo>
                  <a:pt x="3210" y="3132"/>
                </a:lnTo>
                <a:lnTo>
                  <a:pt x="3207" y="3132"/>
                </a:lnTo>
                <a:lnTo>
                  <a:pt x="3205" y="3136"/>
                </a:lnTo>
                <a:lnTo>
                  <a:pt x="3205" y="3141"/>
                </a:lnTo>
                <a:lnTo>
                  <a:pt x="3203" y="3146"/>
                </a:lnTo>
                <a:lnTo>
                  <a:pt x="3200" y="3146"/>
                </a:lnTo>
                <a:lnTo>
                  <a:pt x="3200" y="3151"/>
                </a:lnTo>
                <a:lnTo>
                  <a:pt x="3198" y="3154"/>
                </a:lnTo>
                <a:lnTo>
                  <a:pt x="3197" y="3158"/>
                </a:lnTo>
                <a:lnTo>
                  <a:pt x="3193" y="3159"/>
                </a:lnTo>
                <a:lnTo>
                  <a:pt x="3193" y="3200"/>
                </a:lnTo>
                <a:lnTo>
                  <a:pt x="3188" y="3204"/>
                </a:lnTo>
                <a:lnTo>
                  <a:pt x="3181" y="3205"/>
                </a:lnTo>
                <a:lnTo>
                  <a:pt x="3176" y="3209"/>
                </a:lnTo>
                <a:lnTo>
                  <a:pt x="3174" y="3211"/>
                </a:lnTo>
                <a:lnTo>
                  <a:pt x="3173" y="3214"/>
                </a:lnTo>
                <a:lnTo>
                  <a:pt x="3168" y="3212"/>
                </a:lnTo>
                <a:lnTo>
                  <a:pt x="3164" y="3209"/>
                </a:lnTo>
                <a:lnTo>
                  <a:pt x="3157" y="3200"/>
                </a:lnTo>
                <a:lnTo>
                  <a:pt x="3154" y="3192"/>
                </a:lnTo>
                <a:lnTo>
                  <a:pt x="3152" y="3180"/>
                </a:lnTo>
                <a:lnTo>
                  <a:pt x="3144" y="3180"/>
                </a:lnTo>
                <a:lnTo>
                  <a:pt x="3139" y="3176"/>
                </a:lnTo>
                <a:lnTo>
                  <a:pt x="3135" y="3171"/>
                </a:lnTo>
                <a:lnTo>
                  <a:pt x="3132" y="3166"/>
                </a:lnTo>
                <a:lnTo>
                  <a:pt x="3125" y="3168"/>
                </a:lnTo>
                <a:lnTo>
                  <a:pt x="3120" y="3168"/>
                </a:lnTo>
                <a:lnTo>
                  <a:pt x="3113" y="3165"/>
                </a:lnTo>
                <a:lnTo>
                  <a:pt x="3108" y="3159"/>
                </a:lnTo>
                <a:lnTo>
                  <a:pt x="3103" y="3159"/>
                </a:lnTo>
                <a:lnTo>
                  <a:pt x="3098" y="3159"/>
                </a:lnTo>
                <a:lnTo>
                  <a:pt x="3096" y="3156"/>
                </a:lnTo>
                <a:lnTo>
                  <a:pt x="3093" y="3154"/>
                </a:lnTo>
                <a:lnTo>
                  <a:pt x="3084" y="3153"/>
                </a:lnTo>
                <a:lnTo>
                  <a:pt x="3081" y="3151"/>
                </a:lnTo>
                <a:lnTo>
                  <a:pt x="3077" y="3149"/>
                </a:lnTo>
                <a:lnTo>
                  <a:pt x="3074" y="3147"/>
                </a:lnTo>
                <a:lnTo>
                  <a:pt x="3070" y="3146"/>
                </a:lnTo>
                <a:lnTo>
                  <a:pt x="3069" y="3139"/>
                </a:lnTo>
                <a:lnTo>
                  <a:pt x="3069" y="3132"/>
                </a:lnTo>
                <a:lnTo>
                  <a:pt x="3072" y="3124"/>
                </a:lnTo>
                <a:lnTo>
                  <a:pt x="3076" y="3115"/>
                </a:lnTo>
                <a:lnTo>
                  <a:pt x="3077" y="3110"/>
                </a:lnTo>
                <a:lnTo>
                  <a:pt x="3077" y="3105"/>
                </a:lnTo>
                <a:lnTo>
                  <a:pt x="3070" y="3103"/>
                </a:lnTo>
                <a:lnTo>
                  <a:pt x="3067" y="3105"/>
                </a:lnTo>
                <a:lnTo>
                  <a:pt x="3064" y="3107"/>
                </a:lnTo>
                <a:lnTo>
                  <a:pt x="3064" y="3112"/>
                </a:lnTo>
                <a:lnTo>
                  <a:pt x="3064" y="3122"/>
                </a:lnTo>
                <a:lnTo>
                  <a:pt x="3064" y="3132"/>
                </a:lnTo>
                <a:lnTo>
                  <a:pt x="3058" y="3132"/>
                </a:lnTo>
                <a:lnTo>
                  <a:pt x="3057" y="3136"/>
                </a:lnTo>
                <a:lnTo>
                  <a:pt x="3055" y="3141"/>
                </a:lnTo>
                <a:lnTo>
                  <a:pt x="3055" y="3146"/>
                </a:lnTo>
                <a:lnTo>
                  <a:pt x="3057" y="3156"/>
                </a:lnTo>
                <a:lnTo>
                  <a:pt x="3057" y="3161"/>
                </a:lnTo>
                <a:lnTo>
                  <a:pt x="3057" y="3166"/>
                </a:lnTo>
                <a:lnTo>
                  <a:pt x="3053" y="3168"/>
                </a:lnTo>
                <a:lnTo>
                  <a:pt x="3052" y="3170"/>
                </a:lnTo>
                <a:lnTo>
                  <a:pt x="3050" y="3175"/>
                </a:lnTo>
                <a:lnTo>
                  <a:pt x="3050" y="3187"/>
                </a:lnTo>
                <a:lnTo>
                  <a:pt x="3047" y="3188"/>
                </a:lnTo>
                <a:lnTo>
                  <a:pt x="3045" y="3190"/>
                </a:lnTo>
                <a:lnTo>
                  <a:pt x="3043" y="3195"/>
                </a:lnTo>
                <a:lnTo>
                  <a:pt x="3043" y="3207"/>
                </a:lnTo>
                <a:lnTo>
                  <a:pt x="3047" y="3209"/>
                </a:lnTo>
                <a:lnTo>
                  <a:pt x="3048" y="3212"/>
                </a:lnTo>
                <a:lnTo>
                  <a:pt x="3050" y="3221"/>
                </a:lnTo>
                <a:lnTo>
                  <a:pt x="3053" y="3228"/>
                </a:lnTo>
                <a:lnTo>
                  <a:pt x="3055" y="3231"/>
                </a:lnTo>
                <a:lnTo>
                  <a:pt x="3057" y="3234"/>
                </a:lnTo>
                <a:lnTo>
                  <a:pt x="3060" y="3236"/>
                </a:lnTo>
                <a:lnTo>
                  <a:pt x="3062" y="3238"/>
                </a:lnTo>
                <a:lnTo>
                  <a:pt x="3064" y="3245"/>
                </a:lnTo>
                <a:lnTo>
                  <a:pt x="3065" y="3251"/>
                </a:lnTo>
                <a:lnTo>
                  <a:pt x="3067" y="3255"/>
                </a:lnTo>
                <a:lnTo>
                  <a:pt x="3070" y="3255"/>
                </a:lnTo>
                <a:lnTo>
                  <a:pt x="3074" y="3257"/>
                </a:lnTo>
                <a:lnTo>
                  <a:pt x="3076" y="3258"/>
                </a:lnTo>
                <a:lnTo>
                  <a:pt x="3076" y="3262"/>
                </a:lnTo>
                <a:lnTo>
                  <a:pt x="3074" y="3267"/>
                </a:lnTo>
                <a:lnTo>
                  <a:pt x="3072" y="3269"/>
                </a:lnTo>
                <a:lnTo>
                  <a:pt x="3070" y="3269"/>
                </a:lnTo>
                <a:lnTo>
                  <a:pt x="3070" y="3272"/>
                </a:lnTo>
                <a:lnTo>
                  <a:pt x="3070" y="3275"/>
                </a:lnTo>
                <a:lnTo>
                  <a:pt x="3070" y="3279"/>
                </a:lnTo>
                <a:lnTo>
                  <a:pt x="3070" y="3282"/>
                </a:lnTo>
                <a:lnTo>
                  <a:pt x="3069" y="3282"/>
                </a:lnTo>
                <a:lnTo>
                  <a:pt x="3067" y="3282"/>
                </a:lnTo>
                <a:lnTo>
                  <a:pt x="3062" y="3277"/>
                </a:lnTo>
                <a:lnTo>
                  <a:pt x="3058" y="3272"/>
                </a:lnTo>
                <a:lnTo>
                  <a:pt x="3057" y="3269"/>
                </a:lnTo>
                <a:lnTo>
                  <a:pt x="3057" y="3265"/>
                </a:lnTo>
                <a:lnTo>
                  <a:pt x="3057" y="3262"/>
                </a:lnTo>
                <a:lnTo>
                  <a:pt x="3047" y="3248"/>
                </a:lnTo>
                <a:lnTo>
                  <a:pt x="3041" y="3243"/>
                </a:lnTo>
                <a:lnTo>
                  <a:pt x="3040" y="3241"/>
                </a:lnTo>
                <a:lnTo>
                  <a:pt x="3036" y="3241"/>
                </a:lnTo>
                <a:lnTo>
                  <a:pt x="3036" y="3289"/>
                </a:lnTo>
                <a:lnTo>
                  <a:pt x="3036" y="3296"/>
                </a:lnTo>
                <a:lnTo>
                  <a:pt x="3033" y="3301"/>
                </a:lnTo>
                <a:lnTo>
                  <a:pt x="3031" y="3304"/>
                </a:lnTo>
                <a:lnTo>
                  <a:pt x="3029" y="3309"/>
                </a:lnTo>
                <a:lnTo>
                  <a:pt x="3029" y="3316"/>
                </a:lnTo>
                <a:lnTo>
                  <a:pt x="3029" y="3323"/>
                </a:lnTo>
                <a:lnTo>
                  <a:pt x="3028" y="3328"/>
                </a:lnTo>
                <a:lnTo>
                  <a:pt x="3023" y="3330"/>
                </a:lnTo>
                <a:lnTo>
                  <a:pt x="3028" y="3338"/>
                </a:lnTo>
                <a:lnTo>
                  <a:pt x="3029" y="3350"/>
                </a:lnTo>
                <a:lnTo>
                  <a:pt x="3028" y="3359"/>
                </a:lnTo>
                <a:lnTo>
                  <a:pt x="3024" y="3366"/>
                </a:lnTo>
                <a:lnTo>
                  <a:pt x="3023" y="3374"/>
                </a:lnTo>
                <a:lnTo>
                  <a:pt x="3023" y="3379"/>
                </a:lnTo>
                <a:lnTo>
                  <a:pt x="3023" y="3384"/>
                </a:lnTo>
                <a:lnTo>
                  <a:pt x="3023" y="3391"/>
                </a:lnTo>
                <a:lnTo>
                  <a:pt x="3024" y="3398"/>
                </a:lnTo>
                <a:lnTo>
                  <a:pt x="3028" y="3410"/>
                </a:lnTo>
                <a:lnTo>
                  <a:pt x="3029" y="3422"/>
                </a:lnTo>
                <a:lnTo>
                  <a:pt x="3031" y="3430"/>
                </a:lnTo>
                <a:lnTo>
                  <a:pt x="3029" y="3439"/>
                </a:lnTo>
                <a:lnTo>
                  <a:pt x="3036" y="3436"/>
                </a:lnTo>
                <a:lnTo>
                  <a:pt x="3041" y="3430"/>
                </a:lnTo>
                <a:lnTo>
                  <a:pt x="3043" y="3422"/>
                </a:lnTo>
                <a:lnTo>
                  <a:pt x="3043" y="3412"/>
                </a:lnTo>
                <a:lnTo>
                  <a:pt x="3043" y="3402"/>
                </a:lnTo>
                <a:lnTo>
                  <a:pt x="3043" y="3391"/>
                </a:lnTo>
                <a:lnTo>
                  <a:pt x="3047" y="3384"/>
                </a:lnTo>
                <a:lnTo>
                  <a:pt x="3050" y="3378"/>
                </a:lnTo>
                <a:lnTo>
                  <a:pt x="3057" y="3378"/>
                </a:lnTo>
                <a:lnTo>
                  <a:pt x="3062" y="3379"/>
                </a:lnTo>
                <a:lnTo>
                  <a:pt x="3064" y="3381"/>
                </a:lnTo>
                <a:lnTo>
                  <a:pt x="3064" y="3384"/>
                </a:lnTo>
                <a:lnTo>
                  <a:pt x="3064" y="3390"/>
                </a:lnTo>
                <a:lnTo>
                  <a:pt x="3064" y="3395"/>
                </a:lnTo>
                <a:lnTo>
                  <a:pt x="3069" y="3400"/>
                </a:lnTo>
                <a:lnTo>
                  <a:pt x="3070" y="3407"/>
                </a:lnTo>
                <a:lnTo>
                  <a:pt x="3072" y="3412"/>
                </a:lnTo>
                <a:lnTo>
                  <a:pt x="3070" y="3419"/>
                </a:lnTo>
                <a:lnTo>
                  <a:pt x="3074" y="3424"/>
                </a:lnTo>
                <a:lnTo>
                  <a:pt x="3077" y="3429"/>
                </a:lnTo>
                <a:lnTo>
                  <a:pt x="3086" y="3437"/>
                </a:lnTo>
                <a:lnTo>
                  <a:pt x="3089" y="3442"/>
                </a:lnTo>
                <a:lnTo>
                  <a:pt x="3091" y="3449"/>
                </a:lnTo>
                <a:lnTo>
                  <a:pt x="3093" y="3456"/>
                </a:lnTo>
                <a:lnTo>
                  <a:pt x="3091" y="3466"/>
                </a:lnTo>
                <a:lnTo>
                  <a:pt x="3081" y="3483"/>
                </a:lnTo>
                <a:lnTo>
                  <a:pt x="3070" y="3500"/>
                </a:lnTo>
                <a:lnTo>
                  <a:pt x="3060" y="3514"/>
                </a:lnTo>
                <a:lnTo>
                  <a:pt x="3057" y="3524"/>
                </a:lnTo>
                <a:lnTo>
                  <a:pt x="3055" y="3529"/>
                </a:lnTo>
                <a:lnTo>
                  <a:pt x="3057" y="3535"/>
                </a:lnTo>
                <a:lnTo>
                  <a:pt x="3052" y="3536"/>
                </a:lnTo>
                <a:lnTo>
                  <a:pt x="3048" y="3540"/>
                </a:lnTo>
                <a:lnTo>
                  <a:pt x="3045" y="3543"/>
                </a:lnTo>
                <a:lnTo>
                  <a:pt x="3043" y="3548"/>
                </a:lnTo>
                <a:lnTo>
                  <a:pt x="3041" y="3560"/>
                </a:lnTo>
                <a:lnTo>
                  <a:pt x="3040" y="3565"/>
                </a:lnTo>
                <a:lnTo>
                  <a:pt x="3036" y="3569"/>
                </a:lnTo>
                <a:lnTo>
                  <a:pt x="3031" y="3570"/>
                </a:lnTo>
                <a:lnTo>
                  <a:pt x="3028" y="3572"/>
                </a:lnTo>
                <a:lnTo>
                  <a:pt x="3024" y="3576"/>
                </a:lnTo>
                <a:lnTo>
                  <a:pt x="3023" y="3581"/>
                </a:lnTo>
                <a:lnTo>
                  <a:pt x="3023" y="3591"/>
                </a:lnTo>
                <a:lnTo>
                  <a:pt x="3023" y="3603"/>
                </a:lnTo>
                <a:lnTo>
                  <a:pt x="3023" y="3608"/>
                </a:lnTo>
                <a:lnTo>
                  <a:pt x="3024" y="3611"/>
                </a:lnTo>
                <a:lnTo>
                  <a:pt x="3028" y="3613"/>
                </a:lnTo>
                <a:lnTo>
                  <a:pt x="3031" y="3615"/>
                </a:lnTo>
                <a:lnTo>
                  <a:pt x="3040" y="3617"/>
                </a:lnTo>
                <a:lnTo>
                  <a:pt x="3041" y="3620"/>
                </a:lnTo>
                <a:lnTo>
                  <a:pt x="3043" y="3623"/>
                </a:lnTo>
                <a:lnTo>
                  <a:pt x="3052" y="3625"/>
                </a:lnTo>
                <a:lnTo>
                  <a:pt x="3055" y="3623"/>
                </a:lnTo>
                <a:lnTo>
                  <a:pt x="3055" y="3622"/>
                </a:lnTo>
                <a:lnTo>
                  <a:pt x="3053" y="3618"/>
                </a:lnTo>
                <a:lnTo>
                  <a:pt x="3050" y="3613"/>
                </a:lnTo>
                <a:lnTo>
                  <a:pt x="3052" y="3611"/>
                </a:lnTo>
                <a:lnTo>
                  <a:pt x="3057" y="3610"/>
                </a:lnTo>
                <a:lnTo>
                  <a:pt x="3058" y="3610"/>
                </a:lnTo>
                <a:lnTo>
                  <a:pt x="3060" y="3610"/>
                </a:lnTo>
                <a:lnTo>
                  <a:pt x="3065" y="3611"/>
                </a:lnTo>
                <a:lnTo>
                  <a:pt x="3067" y="3613"/>
                </a:lnTo>
                <a:lnTo>
                  <a:pt x="3074" y="3622"/>
                </a:lnTo>
                <a:lnTo>
                  <a:pt x="3077" y="3627"/>
                </a:lnTo>
                <a:lnTo>
                  <a:pt x="3081" y="3629"/>
                </a:lnTo>
                <a:lnTo>
                  <a:pt x="3086" y="3630"/>
                </a:lnTo>
                <a:lnTo>
                  <a:pt x="3094" y="3630"/>
                </a:lnTo>
                <a:lnTo>
                  <a:pt x="3098" y="3630"/>
                </a:lnTo>
                <a:lnTo>
                  <a:pt x="3101" y="3635"/>
                </a:lnTo>
                <a:lnTo>
                  <a:pt x="3103" y="3642"/>
                </a:lnTo>
                <a:lnTo>
                  <a:pt x="3106" y="3647"/>
                </a:lnTo>
                <a:lnTo>
                  <a:pt x="3108" y="3649"/>
                </a:lnTo>
                <a:lnTo>
                  <a:pt x="3111" y="3651"/>
                </a:lnTo>
                <a:lnTo>
                  <a:pt x="3113" y="3647"/>
                </a:lnTo>
                <a:lnTo>
                  <a:pt x="3115" y="3646"/>
                </a:lnTo>
                <a:lnTo>
                  <a:pt x="3118" y="3646"/>
                </a:lnTo>
                <a:lnTo>
                  <a:pt x="3123" y="3647"/>
                </a:lnTo>
                <a:lnTo>
                  <a:pt x="3125" y="3649"/>
                </a:lnTo>
                <a:lnTo>
                  <a:pt x="3125" y="3651"/>
                </a:lnTo>
                <a:lnTo>
                  <a:pt x="3128" y="3652"/>
                </a:lnTo>
                <a:lnTo>
                  <a:pt x="3132" y="3654"/>
                </a:lnTo>
                <a:lnTo>
                  <a:pt x="3133" y="3658"/>
                </a:lnTo>
                <a:lnTo>
                  <a:pt x="3139" y="3658"/>
                </a:lnTo>
                <a:lnTo>
                  <a:pt x="3139" y="3661"/>
                </a:lnTo>
                <a:lnTo>
                  <a:pt x="3140" y="3663"/>
                </a:lnTo>
                <a:lnTo>
                  <a:pt x="3144" y="3664"/>
                </a:lnTo>
                <a:lnTo>
                  <a:pt x="3145" y="3664"/>
                </a:lnTo>
                <a:lnTo>
                  <a:pt x="3145" y="3669"/>
                </a:lnTo>
                <a:lnTo>
                  <a:pt x="3145" y="3678"/>
                </a:lnTo>
                <a:lnTo>
                  <a:pt x="3144" y="3687"/>
                </a:lnTo>
                <a:lnTo>
                  <a:pt x="3144" y="3690"/>
                </a:lnTo>
                <a:lnTo>
                  <a:pt x="3145" y="3692"/>
                </a:lnTo>
                <a:lnTo>
                  <a:pt x="3152" y="3692"/>
                </a:lnTo>
                <a:lnTo>
                  <a:pt x="3154" y="3710"/>
                </a:lnTo>
                <a:lnTo>
                  <a:pt x="3156" y="3736"/>
                </a:lnTo>
                <a:lnTo>
                  <a:pt x="3156" y="3762"/>
                </a:lnTo>
                <a:lnTo>
                  <a:pt x="3154" y="3772"/>
                </a:lnTo>
                <a:lnTo>
                  <a:pt x="3152" y="3780"/>
                </a:lnTo>
                <a:lnTo>
                  <a:pt x="3151" y="3782"/>
                </a:lnTo>
                <a:lnTo>
                  <a:pt x="3149" y="3782"/>
                </a:lnTo>
                <a:lnTo>
                  <a:pt x="3147" y="3784"/>
                </a:lnTo>
                <a:lnTo>
                  <a:pt x="3145" y="3787"/>
                </a:lnTo>
                <a:lnTo>
                  <a:pt x="3145" y="3797"/>
                </a:lnTo>
                <a:lnTo>
                  <a:pt x="3145" y="3802"/>
                </a:lnTo>
                <a:lnTo>
                  <a:pt x="3145" y="3808"/>
                </a:lnTo>
                <a:lnTo>
                  <a:pt x="3139" y="3830"/>
                </a:lnTo>
                <a:lnTo>
                  <a:pt x="3132" y="3848"/>
                </a:lnTo>
                <a:lnTo>
                  <a:pt x="3132" y="3855"/>
                </a:lnTo>
                <a:lnTo>
                  <a:pt x="3135" y="3862"/>
                </a:lnTo>
                <a:lnTo>
                  <a:pt x="3140" y="3874"/>
                </a:lnTo>
                <a:lnTo>
                  <a:pt x="3144" y="3879"/>
                </a:lnTo>
                <a:lnTo>
                  <a:pt x="3145" y="3886"/>
                </a:lnTo>
                <a:lnTo>
                  <a:pt x="3147" y="3893"/>
                </a:lnTo>
                <a:lnTo>
                  <a:pt x="3145" y="3903"/>
                </a:lnTo>
                <a:lnTo>
                  <a:pt x="3207" y="3903"/>
                </a:lnTo>
                <a:lnTo>
                  <a:pt x="3207" y="3906"/>
                </a:lnTo>
                <a:lnTo>
                  <a:pt x="3209" y="3908"/>
                </a:lnTo>
                <a:lnTo>
                  <a:pt x="3214" y="3910"/>
                </a:lnTo>
                <a:lnTo>
                  <a:pt x="3220" y="3908"/>
                </a:lnTo>
                <a:lnTo>
                  <a:pt x="3227" y="3910"/>
                </a:lnTo>
                <a:lnTo>
                  <a:pt x="3227" y="3913"/>
                </a:lnTo>
                <a:lnTo>
                  <a:pt x="3227" y="3917"/>
                </a:lnTo>
                <a:lnTo>
                  <a:pt x="3231" y="3917"/>
                </a:lnTo>
                <a:lnTo>
                  <a:pt x="3234" y="3917"/>
                </a:lnTo>
                <a:lnTo>
                  <a:pt x="3234" y="3920"/>
                </a:lnTo>
                <a:lnTo>
                  <a:pt x="3234" y="3924"/>
                </a:lnTo>
                <a:lnTo>
                  <a:pt x="3236" y="3924"/>
                </a:lnTo>
                <a:lnTo>
                  <a:pt x="3241" y="3924"/>
                </a:lnTo>
                <a:lnTo>
                  <a:pt x="3244" y="3924"/>
                </a:lnTo>
                <a:lnTo>
                  <a:pt x="3248" y="3924"/>
                </a:lnTo>
                <a:lnTo>
                  <a:pt x="3295" y="3924"/>
                </a:lnTo>
                <a:lnTo>
                  <a:pt x="3301" y="3927"/>
                </a:lnTo>
                <a:lnTo>
                  <a:pt x="3307" y="3930"/>
                </a:lnTo>
                <a:lnTo>
                  <a:pt x="3321" y="3935"/>
                </a:lnTo>
                <a:lnTo>
                  <a:pt x="3336" y="3939"/>
                </a:lnTo>
                <a:lnTo>
                  <a:pt x="3350" y="3944"/>
                </a:lnTo>
                <a:lnTo>
                  <a:pt x="3352" y="3939"/>
                </a:lnTo>
                <a:lnTo>
                  <a:pt x="3354" y="3935"/>
                </a:lnTo>
                <a:lnTo>
                  <a:pt x="3360" y="3930"/>
                </a:lnTo>
                <a:lnTo>
                  <a:pt x="3369" y="3927"/>
                </a:lnTo>
                <a:lnTo>
                  <a:pt x="3377" y="3924"/>
                </a:lnTo>
                <a:lnTo>
                  <a:pt x="3377" y="3910"/>
                </a:lnTo>
                <a:lnTo>
                  <a:pt x="3388" y="3910"/>
                </a:lnTo>
                <a:lnTo>
                  <a:pt x="3395" y="3912"/>
                </a:lnTo>
                <a:lnTo>
                  <a:pt x="3398" y="3917"/>
                </a:lnTo>
                <a:lnTo>
                  <a:pt x="3401" y="3924"/>
                </a:lnTo>
                <a:lnTo>
                  <a:pt x="3405" y="3930"/>
                </a:lnTo>
                <a:lnTo>
                  <a:pt x="3406" y="3937"/>
                </a:lnTo>
                <a:lnTo>
                  <a:pt x="3412" y="3942"/>
                </a:lnTo>
                <a:lnTo>
                  <a:pt x="3418" y="3944"/>
                </a:lnTo>
                <a:lnTo>
                  <a:pt x="3422" y="3942"/>
                </a:lnTo>
                <a:lnTo>
                  <a:pt x="3424" y="3941"/>
                </a:lnTo>
                <a:lnTo>
                  <a:pt x="3425" y="3934"/>
                </a:lnTo>
                <a:lnTo>
                  <a:pt x="3425" y="3917"/>
                </a:lnTo>
                <a:lnTo>
                  <a:pt x="3424" y="3910"/>
                </a:lnTo>
                <a:lnTo>
                  <a:pt x="3422" y="3903"/>
                </a:lnTo>
                <a:lnTo>
                  <a:pt x="3417" y="3900"/>
                </a:lnTo>
                <a:lnTo>
                  <a:pt x="3412" y="3896"/>
                </a:lnTo>
                <a:close/>
                <a:moveTo>
                  <a:pt x="3500" y="3139"/>
                </a:moveTo>
                <a:lnTo>
                  <a:pt x="3505" y="3139"/>
                </a:lnTo>
                <a:lnTo>
                  <a:pt x="3509" y="3137"/>
                </a:lnTo>
                <a:lnTo>
                  <a:pt x="3511" y="3134"/>
                </a:lnTo>
                <a:lnTo>
                  <a:pt x="3512" y="3130"/>
                </a:lnTo>
                <a:lnTo>
                  <a:pt x="3514" y="3122"/>
                </a:lnTo>
                <a:lnTo>
                  <a:pt x="3517" y="3120"/>
                </a:lnTo>
                <a:lnTo>
                  <a:pt x="3521" y="3118"/>
                </a:lnTo>
                <a:lnTo>
                  <a:pt x="3522" y="3122"/>
                </a:lnTo>
                <a:lnTo>
                  <a:pt x="3524" y="3124"/>
                </a:lnTo>
                <a:lnTo>
                  <a:pt x="3526" y="3124"/>
                </a:lnTo>
                <a:lnTo>
                  <a:pt x="3529" y="3124"/>
                </a:lnTo>
                <a:lnTo>
                  <a:pt x="3536" y="3122"/>
                </a:lnTo>
                <a:lnTo>
                  <a:pt x="3541" y="3118"/>
                </a:lnTo>
                <a:lnTo>
                  <a:pt x="3553" y="3122"/>
                </a:lnTo>
                <a:lnTo>
                  <a:pt x="3562" y="3124"/>
                </a:lnTo>
                <a:lnTo>
                  <a:pt x="3570" y="3122"/>
                </a:lnTo>
                <a:lnTo>
                  <a:pt x="3582" y="3118"/>
                </a:lnTo>
                <a:lnTo>
                  <a:pt x="3580" y="3125"/>
                </a:lnTo>
                <a:lnTo>
                  <a:pt x="3577" y="3130"/>
                </a:lnTo>
                <a:lnTo>
                  <a:pt x="3575" y="3137"/>
                </a:lnTo>
                <a:lnTo>
                  <a:pt x="3575" y="3146"/>
                </a:lnTo>
                <a:lnTo>
                  <a:pt x="3562" y="3146"/>
                </a:lnTo>
                <a:lnTo>
                  <a:pt x="3555" y="3146"/>
                </a:lnTo>
                <a:lnTo>
                  <a:pt x="3555" y="3139"/>
                </a:lnTo>
                <a:lnTo>
                  <a:pt x="3553" y="3136"/>
                </a:lnTo>
                <a:lnTo>
                  <a:pt x="3550" y="3134"/>
                </a:lnTo>
                <a:lnTo>
                  <a:pt x="3546" y="3136"/>
                </a:lnTo>
                <a:lnTo>
                  <a:pt x="3541" y="3139"/>
                </a:lnTo>
                <a:lnTo>
                  <a:pt x="3533" y="3139"/>
                </a:lnTo>
                <a:lnTo>
                  <a:pt x="3526" y="3141"/>
                </a:lnTo>
                <a:lnTo>
                  <a:pt x="3522" y="3142"/>
                </a:lnTo>
                <a:lnTo>
                  <a:pt x="3521" y="3144"/>
                </a:lnTo>
                <a:lnTo>
                  <a:pt x="3521" y="3147"/>
                </a:lnTo>
                <a:lnTo>
                  <a:pt x="3521" y="3153"/>
                </a:lnTo>
                <a:lnTo>
                  <a:pt x="3514" y="3153"/>
                </a:lnTo>
                <a:lnTo>
                  <a:pt x="3509" y="3154"/>
                </a:lnTo>
                <a:lnTo>
                  <a:pt x="3500" y="3159"/>
                </a:lnTo>
                <a:lnTo>
                  <a:pt x="3483" y="3159"/>
                </a:lnTo>
                <a:lnTo>
                  <a:pt x="3476" y="3158"/>
                </a:lnTo>
                <a:lnTo>
                  <a:pt x="3475" y="3156"/>
                </a:lnTo>
                <a:lnTo>
                  <a:pt x="3473" y="3153"/>
                </a:lnTo>
                <a:lnTo>
                  <a:pt x="3483" y="3153"/>
                </a:lnTo>
                <a:lnTo>
                  <a:pt x="3492" y="3151"/>
                </a:lnTo>
                <a:lnTo>
                  <a:pt x="3497" y="3146"/>
                </a:lnTo>
                <a:lnTo>
                  <a:pt x="3500" y="3139"/>
                </a:lnTo>
                <a:close/>
                <a:moveTo>
                  <a:pt x="3050" y="3603"/>
                </a:moveTo>
                <a:lnTo>
                  <a:pt x="3050" y="3600"/>
                </a:lnTo>
                <a:lnTo>
                  <a:pt x="3052" y="3598"/>
                </a:lnTo>
                <a:lnTo>
                  <a:pt x="3055" y="3596"/>
                </a:lnTo>
                <a:lnTo>
                  <a:pt x="3057" y="3596"/>
                </a:lnTo>
                <a:lnTo>
                  <a:pt x="3057" y="3600"/>
                </a:lnTo>
                <a:lnTo>
                  <a:pt x="3055" y="3601"/>
                </a:lnTo>
                <a:lnTo>
                  <a:pt x="3052" y="3603"/>
                </a:lnTo>
                <a:lnTo>
                  <a:pt x="3050" y="3603"/>
                </a:lnTo>
                <a:close/>
                <a:moveTo>
                  <a:pt x="3650" y="3555"/>
                </a:moveTo>
                <a:lnTo>
                  <a:pt x="3652" y="3550"/>
                </a:lnTo>
                <a:lnTo>
                  <a:pt x="3654" y="3548"/>
                </a:lnTo>
                <a:lnTo>
                  <a:pt x="3657" y="3548"/>
                </a:lnTo>
                <a:lnTo>
                  <a:pt x="3657" y="3541"/>
                </a:lnTo>
                <a:lnTo>
                  <a:pt x="3661" y="3535"/>
                </a:lnTo>
                <a:lnTo>
                  <a:pt x="3666" y="3531"/>
                </a:lnTo>
                <a:lnTo>
                  <a:pt x="3671" y="3528"/>
                </a:lnTo>
                <a:lnTo>
                  <a:pt x="3671" y="3521"/>
                </a:lnTo>
                <a:lnTo>
                  <a:pt x="3674" y="3514"/>
                </a:lnTo>
                <a:lnTo>
                  <a:pt x="3678" y="3509"/>
                </a:lnTo>
                <a:lnTo>
                  <a:pt x="3678" y="3500"/>
                </a:lnTo>
                <a:lnTo>
                  <a:pt x="3674" y="3499"/>
                </a:lnTo>
                <a:lnTo>
                  <a:pt x="3673" y="3495"/>
                </a:lnTo>
                <a:lnTo>
                  <a:pt x="3671" y="3487"/>
                </a:lnTo>
                <a:lnTo>
                  <a:pt x="3667" y="3487"/>
                </a:lnTo>
                <a:lnTo>
                  <a:pt x="3666" y="3485"/>
                </a:lnTo>
                <a:lnTo>
                  <a:pt x="3664" y="3480"/>
                </a:lnTo>
                <a:lnTo>
                  <a:pt x="3659" y="3478"/>
                </a:lnTo>
                <a:lnTo>
                  <a:pt x="3657" y="3477"/>
                </a:lnTo>
                <a:lnTo>
                  <a:pt x="3657" y="3473"/>
                </a:lnTo>
                <a:lnTo>
                  <a:pt x="3652" y="3471"/>
                </a:lnTo>
                <a:lnTo>
                  <a:pt x="3650" y="3470"/>
                </a:lnTo>
                <a:lnTo>
                  <a:pt x="3650" y="3466"/>
                </a:lnTo>
                <a:lnTo>
                  <a:pt x="3652" y="3454"/>
                </a:lnTo>
                <a:lnTo>
                  <a:pt x="3650" y="3451"/>
                </a:lnTo>
                <a:lnTo>
                  <a:pt x="3649" y="3448"/>
                </a:lnTo>
                <a:lnTo>
                  <a:pt x="3645" y="3446"/>
                </a:lnTo>
                <a:lnTo>
                  <a:pt x="3642" y="3444"/>
                </a:lnTo>
                <a:lnTo>
                  <a:pt x="3630" y="3446"/>
                </a:lnTo>
                <a:lnTo>
                  <a:pt x="3626" y="3451"/>
                </a:lnTo>
                <a:lnTo>
                  <a:pt x="3625" y="3456"/>
                </a:lnTo>
                <a:lnTo>
                  <a:pt x="3626" y="3461"/>
                </a:lnTo>
                <a:lnTo>
                  <a:pt x="3628" y="3466"/>
                </a:lnTo>
                <a:lnTo>
                  <a:pt x="3633" y="3480"/>
                </a:lnTo>
                <a:lnTo>
                  <a:pt x="3635" y="3487"/>
                </a:lnTo>
                <a:lnTo>
                  <a:pt x="3637" y="3494"/>
                </a:lnTo>
                <a:lnTo>
                  <a:pt x="3635" y="3499"/>
                </a:lnTo>
                <a:lnTo>
                  <a:pt x="3633" y="3500"/>
                </a:lnTo>
                <a:lnTo>
                  <a:pt x="3628" y="3506"/>
                </a:lnTo>
                <a:lnTo>
                  <a:pt x="3625" y="3507"/>
                </a:lnTo>
                <a:lnTo>
                  <a:pt x="3623" y="3511"/>
                </a:lnTo>
                <a:lnTo>
                  <a:pt x="3621" y="3516"/>
                </a:lnTo>
                <a:lnTo>
                  <a:pt x="3623" y="3521"/>
                </a:lnTo>
                <a:lnTo>
                  <a:pt x="3623" y="3548"/>
                </a:lnTo>
                <a:lnTo>
                  <a:pt x="3628" y="3547"/>
                </a:lnTo>
                <a:lnTo>
                  <a:pt x="3633" y="3548"/>
                </a:lnTo>
                <a:lnTo>
                  <a:pt x="3637" y="3552"/>
                </a:lnTo>
                <a:lnTo>
                  <a:pt x="3640" y="3555"/>
                </a:lnTo>
                <a:lnTo>
                  <a:pt x="3644" y="3560"/>
                </a:lnTo>
                <a:lnTo>
                  <a:pt x="3645" y="3562"/>
                </a:lnTo>
                <a:lnTo>
                  <a:pt x="3649" y="3560"/>
                </a:lnTo>
                <a:lnTo>
                  <a:pt x="3650" y="3555"/>
                </a:lnTo>
                <a:close/>
                <a:moveTo>
                  <a:pt x="3202" y="3028"/>
                </a:moveTo>
                <a:lnTo>
                  <a:pt x="3195" y="3030"/>
                </a:lnTo>
                <a:lnTo>
                  <a:pt x="3191" y="3031"/>
                </a:lnTo>
                <a:lnTo>
                  <a:pt x="3190" y="3035"/>
                </a:lnTo>
                <a:lnTo>
                  <a:pt x="3188" y="3038"/>
                </a:lnTo>
                <a:lnTo>
                  <a:pt x="3186" y="3047"/>
                </a:lnTo>
                <a:lnTo>
                  <a:pt x="3185" y="3050"/>
                </a:lnTo>
                <a:lnTo>
                  <a:pt x="3181" y="3055"/>
                </a:lnTo>
                <a:lnTo>
                  <a:pt x="3178" y="3057"/>
                </a:lnTo>
                <a:lnTo>
                  <a:pt x="3171" y="3062"/>
                </a:lnTo>
                <a:lnTo>
                  <a:pt x="3168" y="3069"/>
                </a:lnTo>
                <a:lnTo>
                  <a:pt x="3162" y="3076"/>
                </a:lnTo>
                <a:lnTo>
                  <a:pt x="3157" y="3079"/>
                </a:lnTo>
                <a:lnTo>
                  <a:pt x="3154" y="3081"/>
                </a:lnTo>
                <a:lnTo>
                  <a:pt x="3151" y="3081"/>
                </a:lnTo>
                <a:lnTo>
                  <a:pt x="3145" y="3084"/>
                </a:lnTo>
                <a:lnTo>
                  <a:pt x="3145" y="3088"/>
                </a:lnTo>
                <a:lnTo>
                  <a:pt x="3145" y="3091"/>
                </a:lnTo>
                <a:lnTo>
                  <a:pt x="3147" y="3095"/>
                </a:lnTo>
                <a:lnTo>
                  <a:pt x="3149" y="3096"/>
                </a:lnTo>
                <a:lnTo>
                  <a:pt x="3156" y="3098"/>
                </a:lnTo>
                <a:lnTo>
                  <a:pt x="3162" y="3100"/>
                </a:lnTo>
                <a:lnTo>
                  <a:pt x="3164" y="3101"/>
                </a:lnTo>
                <a:lnTo>
                  <a:pt x="3166" y="3105"/>
                </a:lnTo>
                <a:lnTo>
                  <a:pt x="3171" y="3105"/>
                </a:lnTo>
                <a:lnTo>
                  <a:pt x="3174" y="3105"/>
                </a:lnTo>
                <a:lnTo>
                  <a:pt x="3176" y="3107"/>
                </a:lnTo>
                <a:lnTo>
                  <a:pt x="3178" y="3110"/>
                </a:lnTo>
                <a:lnTo>
                  <a:pt x="3180" y="3117"/>
                </a:lnTo>
                <a:lnTo>
                  <a:pt x="3180" y="3125"/>
                </a:lnTo>
                <a:lnTo>
                  <a:pt x="3188" y="3120"/>
                </a:lnTo>
                <a:lnTo>
                  <a:pt x="3198" y="3117"/>
                </a:lnTo>
                <a:lnTo>
                  <a:pt x="3202" y="3113"/>
                </a:lnTo>
                <a:lnTo>
                  <a:pt x="3205" y="3110"/>
                </a:lnTo>
                <a:lnTo>
                  <a:pt x="3207" y="3105"/>
                </a:lnTo>
                <a:lnTo>
                  <a:pt x="3207" y="3098"/>
                </a:lnTo>
                <a:lnTo>
                  <a:pt x="3212" y="3096"/>
                </a:lnTo>
                <a:lnTo>
                  <a:pt x="3215" y="3095"/>
                </a:lnTo>
                <a:lnTo>
                  <a:pt x="3220" y="3088"/>
                </a:lnTo>
                <a:lnTo>
                  <a:pt x="3226" y="3081"/>
                </a:lnTo>
                <a:lnTo>
                  <a:pt x="3229" y="3079"/>
                </a:lnTo>
                <a:lnTo>
                  <a:pt x="3234" y="3078"/>
                </a:lnTo>
                <a:lnTo>
                  <a:pt x="3236" y="3071"/>
                </a:lnTo>
                <a:lnTo>
                  <a:pt x="3234" y="3066"/>
                </a:lnTo>
                <a:lnTo>
                  <a:pt x="3229" y="3054"/>
                </a:lnTo>
                <a:lnTo>
                  <a:pt x="3227" y="3048"/>
                </a:lnTo>
                <a:lnTo>
                  <a:pt x="3226" y="3043"/>
                </a:lnTo>
                <a:lnTo>
                  <a:pt x="3229" y="3040"/>
                </a:lnTo>
                <a:lnTo>
                  <a:pt x="3234" y="3037"/>
                </a:lnTo>
                <a:lnTo>
                  <a:pt x="3237" y="3037"/>
                </a:lnTo>
                <a:lnTo>
                  <a:pt x="3239" y="3035"/>
                </a:lnTo>
                <a:lnTo>
                  <a:pt x="3241" y="3030"/>
                </a:lnTo>
                <a:lnTo>
                  <a:pt x="3244" y="3028"/>
                </a:lnTo>
                <a:lnTo>
                  <a:pt x="3246" y="3025"/>
                </a:lnTo>
                <a:lnTo>
                  <a:pt x="3248" y="3016"/>
                </a:lnTo>
                <a:lnTo>
                  <a:pt x="3246" y="3011"/>
                </a:lnTo>
                <a:lnTo>
                  <a:pt x="3243" y="3009"/>
                </a:lnTo>
                <a:lnTo>
                  <a:pt x="3237" y="3007"/>
                </a:lnTo>
                <a:lnTo>
                  <a:pt x="3232" y="3009"/>
                </a:lnTo>
                <a:lnTo>
                  <a:pt x="3227" y="3011"/>
                </a:lnTo>
                <a:lnTo>
                  <a:pt x="3224" y="3014"/>
                </a:lnTo>
                <a:lnTo>
                  <a:pt x="3220" y="3019"/>
                </a:lnTo>
                <a:lnTo>
                  <a:pt x="3220" y="3023"/>
                </a:lnTo>
                <a:lnTo>
                  <a:pt x="3212" y="3025"/>
                </a:lnTo>
                <a:lnTo>
                  <a:pt x="3203" y="3026"/>
                </a:lnTo>
                <a:lnTo>
                  <a:pt x="3202" y="3028"/>
                </a:lnTo>
                <a:close/>
                <a:moveTo>
                  <a:pt x="3282" y="3064"/>
                </a:moveTo>
                <a:lnTo>
                  <a:pt x="3284" y="3067"/>
                </a:lnTo>
                <a:lnTo>
                  <a:pt x="3287" y="3069"/>
                </a:lnTo>
                <a:lnTo>
                  <a:pt x="3290" y="3071"/>
                </a:lnTo>
                <a:lnTo>
                  <a:pt x="3295" y="3071"/>
                </a:lnTo>
                <a:lnTo>
                  <a:pt x="3297" y="3066"/>
                </a:lnTo>
                <a:lnTo>
                  <a:pt x="3299" y="3062"/>
                </a:lnTo>
                <a:lnTo>
                  <a:pt x="3302" y="3057"/>
                </a:lnTo>
                <a:lnTo>
                  <a:pt x="3302" y="3050"/>
                </a:lnTo>
                <a:lnTo>
                  <a:pt x="3295" y="3052"/>
                </a:lnTo>
                <a:lnTo>
                  <a:pt x="3290" y="3052"/>
                </a:lnTo>
                <a:lnTo>
                  <a:pt x="3284" y="3048"/>
                </a:lnTo>
                <a:lnTo>
                  <a:pt x="3278" y="3043"/>
                </a:lnTo>
                <a:lnTo>
                  <a:pt x="3273" y="3043"/>
                </a:lnTo>
                <a:lnTo>
                  <a:pt x="3268" y="3043"/>
                </a:lnTo>
                <a:lnTo>
                  <a:pt x="3266" y="3047"/>
                </a:lnTo>
                <a:lnTo>
                  <a:pt x="3263" y="3048"/>
                </a:lnTo>
                <a:lnTo>
                  <a:pt x="3260" y="3050"/>
                </a:lnTo>
                <a:lnTo>
                  <a:pt x="3255" y="3050"/>
                </a:lnTo>
                <a:lnTo>
                  <a:pt x="3253" y="3057"/>
                </a:lnTo>
                <a:lnTo>
                  <a:pt x="3255" y="3060"/>
                </a:lnTo>
                <a:lnTo>
                  <a:pt x="3256" y="3064"/>
                </a:lnTo>
                <a:lnTo>
                  <a:pt x="3261" y="3064"/>
                </a:lnTo>
                <a:lnTo>
                  <a:pt x="3272" y="3064"/>
                </a:lnTo>
                <a:lnTo>
                  <a:pt x="3282" y="3064"/>
                </a:lnTo>
                <a:close/>
                <a:moveTo>
                  <a:pt x="3951" y="3548"/>
                </a:moveTo>
                <a:lnTo>
                  <a:pt x="3944" y="3548"/>
                </a:lnTo>
                <a:lnTo>
                  <a:pt x="3942" y="3553"/>
                </a:lnTo>
                <a:lnTo>
                  <a:pt x="3944" y="3557"/>
                </a:lnTo>
                <a:lnTo>
                  <a:pt x="3946" y="3559"/>
                </a:lnTo>
                <a:lnTo>
                  <a:pt x="3949" y="3560"/>
                </a:lnTo>
                <a:lnTo>
                  <a:pt x="3958" y="3560"/>
                </a:lnTo>
                <a:lnTo>
                  <a:pt x="3961" y="3560"/>
                </a:lnTo>
                <a:lnTo>
                  <a:pt x="3964" y="3562"/>
                </a:lnTo>
                <a:lnTo>
                  <a:pt x="3964" y="3569"/>
                </a:lnTo>
                <a:lnTo>
                  <a:pt x="3971" y="3569"/>
                </a:lnTo>
                <a:lnTo>
                  <a:pt x="3975" y="3565"/>
                </a:lnTo>
                <a:lnTo>
                  <a:pt x="3980" y="3564"/>
                </a:lnTo>
                <a:lnTo>
                  <a:pt x="3985" y="3562"/>
                </a:lnTo>
                <a:lnTo>
                  <a:pt x="3985" y="3565"/>
                </a:lnTo>
                <a:lnTo>
                  <a:pt x="3987" y="3567"/>
                </a:lnTo>
                <a:lnTo>
                  <a:pt x="3992" y="3569"/>
                </a:lnTo>
                <a:lnTo>
                  <a:pt x="4005" y="3569"/>
                </a:lnTo>
                <a:lnTo>
                  <a:pt x="4007" y="3562"/>
                </a:lnTo>
                <a:lnTo>
                  <a:pt x="4007" y="3555"/>
                </a:lnTo>
                <a:lnTo>
                  <a:pt x="4004" y="3547"/>
                </a:lnTo>
                <a:lnTo>
                  <a:pt x="4000" y="3538"/>
                </a:lnTo>
                <a:lnTo>
                  <a:pt x="3998" y="3533"/>
                </a:lnTo>
                <a:lnTo>
                  <a:pt x="3998" y="3528"/>
                </a:lnTo>
                <a:lnTo>
                  <a:pt x="3998" y="3521"/>
                </a:lnTo>
                <a:lnTo>
                  <a:pt x="3998" y="3514"/>
                </a:lnTo>
                <a:lnTo>
                  <a:pt x="3998" y="3507"/>
                </a:lnTo>
                <a:lnTo>
                  <a:pt x="3998" y="3500"/>
                </a:lnTo>
                <a:lnTo>
                  <a:pt x="3995" y="3500"/>
                </a:lnTo>
                <a:lnTo>
                  <a:pt x="3992" y="3500"/>
                </a:lnTo>
                <a:lnTo>
                  <a:pt x="3990" y="3497"/>
                </a:lnTo>
                <a:lnTo>
                  <a:pt x="3990" y="3492"/>
                </a:lnTo>
                <a:lnTo>
                  <a:pt x="3988" y="3487"/>
                </a:lnTo>
                <a:lnTo>
                  <a:pt x="3985" y="3487"/>
                </a:lnTo>
                <a:lnTo>
                  <a:pt x="3981" y="3490"/>
                </a:lnTo>
                <a:lnTo>
                  <a:pt x="3980" y="3495"/>
                </a:lnTo>
                <a:lnTo>
                  <a:pt x="3978" y="3507"/>
                </a:lnTo>
                <a:lnTo>
                  <a:pt x="3978" y="3535"/>
                </a:lnTo>
                <a:lnTo>
                  <a:pt x="3973" y="3536"/>
                </a:lnTo>
                <a:lnTo>
                  <a:pt x="3971" y="3538"/>
                </a:lnTo>
                <a:lnTo>
                  <a:pt x="3966" y="3543"/>
                </a:lnTo>
                <a:lnTo>
                  <a:pt x="3964" y="3547"/>
                </a:lnTo>
                <a:lnTo>
                  <a:pt x="3961" y="3548"/>
                </a:lnTo>
                <a:lnTo>
                  <a:pt x="3956" y="3550"/>
                </a:lnTo>
                <a:lnTo>
                  <a:pt x="3951" y="3548"/>
                </a:lnTo>
                <a:close/>
                <a:moveTo>
                  <a:pt x="3746" y="2914"/>
                </a:moveTo>
                <a:lnTo>
                  <a:pt x="3753" y="2912"/>
                </a:lnTo>
                <a:lnTo>
                  <a:pt x="3756" y="2912"/>
                </a:lnTo>
                <a:lnTo>
                  <a:pt x="3765" y="2915"/>
                </a:lnTo>
                <a:lnTo>
                  <a:pt x="3770" y="2920"/>
                </a:lnTo>
                <a:lnTo>
                  <a:pt x="3775" y="2920"/>
                </a:lnTo>
                <a:lnTo>
                  <a:pt x="3780" y="2920"/>
                </a:lnTo>
                <a:lnTo>
                  <a:pt x="3782" y="2917"/>
                </a:lnTo>
                <a:lnTo>
                  <a:pt x="3783" y="2912"/>
                </a:lnTo>
                <a:lnTo>
                  <a:pt x="3790" y="2907"/>
                </a:lnTo>
                <a:lnTo>
                  <a:pt x="3792" y="2903"/>
                </a:lnTo>
                <a:lnTo>
                  <a:pt x="3794" y="2898"/>
                </a:lnTo>
                <a:lnTo>
                  <a:pt x="3795" y="2893"/>
                </a:lnTo>
                <a:lnTo>
                  <a:pt x="3794" y="2886"/>
                </a:lnTo>
                <a:lnTo>
                  <a:pt x="3800" y="2886"/>
                </a:lnTo>
                <a:lnTo>
                  <a:pt x="3804" y="2885"/>
                </a:lnTo>
                <a:lnTo>
                  <a:pt x="3809" y="2881"/>
                </a:lnTo>
                <a:lnTo>
                  <a:pt x="3814" y="2880"/>
                </a:lnTo>
                <a:lnTo>
                  <a:pt x="3817" y="2878"/>
                </a:lnTo>
                <a:lnTo>
                  <a:pt x="3819" y="2874"/>
                </a:lnTo>
                <a:lnTo>
                  <a:pt x="3821" y="2866"/>
                </a:lnTo>
                <a:lnTo>
                  <a:pt x="3804" y="2866"/>
                </a:lnTo>
                <a:lnTo>
                  <a:pt x="3794" y="2862"/>
                </a:lnTo>
                <a:lnTo>
                  <a:pt x="3785" y="2862"/>
                </a:lnTo>
                <a:lnTo>
                  <a:pt x="3780" y="2864"/>
                </a:lnTo>
                <a:lnTo>
                  <a:pt x="3773" y="2866"/>
                </a:lnTo>
                <a:lnTo>
                  <a:pt x="3771" y="2871"/>
                </a:lnTo>
                <a:lnTo>
                  <a:pt x="3770" y="2873"/>
                </a:lnTo>
                <a:lnTo>
                  <a:pt x="3766" y="2873"/>
                </a:lnTo>
                <a:lnTo>
                  <a:pt x="3754" y="2874"/>
                </a:lnTo>
                <a:lnTo>
                  <a:pt x="3751" y="2878"/>
                </a:lnTo>
                <a:lnTo>
                  <a:pt x="3746" y="2880"/>
                </a:lnTo>
                <a:lnTo>
                  <a:pt x="3744" y="2885"/>
                </a:lnTo>
                <a:lnTo>
                  <a:pt x="3741" y="2888"/>
                </a:lnTo>
                <a:lnTo>
                  <a:pt x="3739" y="2900"/>
                </a:lnTo>
                <a:lnTo>
                  <a:pt x="3742" y="2902"/>
                </a:lnTo>
                <a:lnTo>
                  <a:pt x="3744" y="2905"/>
                </a:lnTo>
                <a:lnTo>
                  <a:pt x="3746" y="2914"/>
                </a:lnTo>
                <a:close/>
                <a:moveTo>
                  <a:pt x="3773" y="3480"/>
                </a:moveTo>
                <a:lnTo>
                  <a:pt x="3771" y="3487"/>
                </a:lnTo>
                <a:lnTo>
                  <a:pt x="3773" y="3490"/>
                </a:lnTo>
                <a:lnTo>
                  <a:pt x="3775" y="3494"/>
                </a:lnTo>
                <a:lnTo>
                  <a:pt x="3778" y="3495"/>
                </a:lnTo>
                <a:lnTo>
                  <a:pt x="3783" y="3500"/>
                </a:lnTo>
                <a:lnTo>
                  <a:pt x="3785" y="3504"/>
                </a:lnTo>
                <a:lnTo>
                  <a:pt x="3787" y="3507"/>
                </a:lnTo>
                <a:lnTo>
                  <a:pt x="3795" y="3511"/>
                </a:lnTo>
                <a:lnTo>
                  <a:pt x="3804" y="3514"/>
                </a:lnTo>
                <a:lnTo>
                  <a:pt x="3812" y="3517"/>
                </a:lnTo>
                <a:lnTo>
                  <a:pt x="3821" y="3521"/>
                </a:lnTo>
                <a:lnTo>
                  <a:pt x="3821" y="3516"/>
                </a:lnTo>
                <a:lnTo>
                  <a:pt x="3821" y="3511"/>
                </a:lnTo>
                <a:lnTo>
                  <a:pt x="3819" y="3507"/>
                </a:lnTo>
                <a:lnTo>
                  <a:pt x="3816" y="3506"/>
                </a:lnTo>
                <a:lnTo>
                  <a:pt x="3811" y="3500"/>
                </a:lnTo>
                <a:lnTo>
                  <a:pt x="3807" y="3499"/>
                </a:lnTo>
                <a:lnTo>
                  <a:pt x="3807" y="3494"/>
                </a:lnTo>
                <a:lnTo>
                  <a:pt x="3800" y="3494"/>
                </a:lnTo>
                <a:lnTo>
                  <a:pt x="3795" y="3494"/>
                </a:lnTo>
                <a:lnTo>
                  <a:pt x="3792" y="3490"/>
                </a:lnTo>
                <a:lnTo>
                  <a:pt x="3790" y="3487"/>
                </a:lnTo>
                <a:lnTo>
                  <a:pt x="3787" y="3483"/>
                </a:lnTo>
                <a:lnTo>
                  <a:pt x="3785" y="3480"/>
                </a:lnTo>
                <a:lnTo>
                  <a:pt x="3780" y="3480"/>
                </a:lnTo>
                <a:lnTo>
                  <a:pt x="3773" y="3480"/>
                </a:lnTo>
                <a:close/>
                <a:moveTo>
                  <a:pt x="3616" y="3459"/>
                </a:moveTo>
                <a:lnTo>
                  <a:pt x="3611" y="3461"/>
                </a:lnTo>
                <a:lnTo>
                  <a:pt x="3609" y="3463"/>
                </a:lnTo>
                <a:lnTo>
                  <a:pt x="3609" y="3466"/>
                </a:lnTo>
                <a:lnTo>
                  <a:pt x="3603" y="3468"/>
                </a:lnTo>
                <a:lnTo>
                  <a:pt x="3603" y="3470"/>
                </a:lnTo>
                <a:lnTo>
                  <a:pt x="3604" y="3471"/>
                </a:lnTo>
                <a:lnTo>
                  <a:pt x="3608" y="3473"/>
                </a:lnTo>
                <a:lnTo>
                  <a:pt x="3613" y="3473"/>
                </a:lnTo>
                <a:lnTo>
                  <a:pt x="3616" y="3471"/>
                </a:lnTo>
                <a:lnTo>
                  <a:pt x="3618" y="3466"/>
                </a:lnTo>
                <a:lnTo>
                  <a:pt x="3616" y="3459"/>
                </a:lnTo>
                <a:close/>
                <a:moveTo>
                  <a:pt x="3132" y="3678"/>
                </a:moveTo>
                <a:lnTo>
                  <a:pt x="3132" y="3673"/>
                </a:lnTo>
                <a:lnTo>
                  <a:pt x="3130" y="3668"/>
                </a:lnTo>
                <a:lnTo>
                  <a:pt x="3128" y="3663"/>
                </a:lnTo>
                <a:lnTo>
                  <a:pt x="3125" y="3661"/>
                </a:lnTo>
                <a:lnTo>
                  <a:pt x="3118" y="3656"/>
                </a:lnTo>
                <a:lnTo>
                  <a:pt x="3111" y="3651"/>
                </a:lnTo>
                <a:lnTo>
                  <a:pt x="3111" y="3656"/>
                </a:lnTo>
                <a:lnTo>
                  <a:pt x="3113" y="3661"/>
                </a:lnTo>
                <a:lnTo>
                  <a:pt x="3115" y="3666"/>
                </a:lnTo>
                <a:lnTo>
                  <a:pt x="3116" y="3668"/>
                </a:lnTo>
                <a:lnTo>
                  <a:pt x="3123" y="3673"/>
                </a:lnTo>
                <a:lnTo>
                  <a:pt x="3132" y="3678"/>
                </a:lnTo>
                <a:close/>
                <a:moveTo>
                  <a:pt x="3132" y="3780"/>
                </a:moveTo>
                <a:lnTo>
                  <a:pt x="3127" y="3779"/>
                </a:lnTo>
                <a:lnTo>
                  <a:pt x="3125" y="3777"/>
                </a:lnTo>
                <a:lnTo>
                  <a:pt x="3125" y="3773"/>
                </a:lnTo>
                <a:lnTo>
                  <a:pt x="3098" y="3773"/>
                </a:lnTo>
                <a:lnTo>
                  <a:pt x="3098" y="3780"/>
                </a:lnTo>
                <a:lnTo>
                  <a:pt x="3094" y="3784"/>
                </a:lnTo>
                <a:lnTo>
                  <a:pt x="3089" y="3787"/>
                </a:lnTo>
                <a:lnTo>
                  <a:pt x="3084" y="3787"/>
                </a:lnTo>
                <a:lnTo>
                  <a:pt x="3087" y="3802"/>
                </a:lnTo>
                <a:lnTo>
                  <a:pt x="3091" y="3818"/>
                </a:lnTo>
                <a:lnTo>
                  <a:pt x="3094" y="3833"/>
                </a:lnTo>
                <a:lnTo>
                  <a:pt x="3098" y="3848"/>
                </a:lnTo>
                <a:lnTo>
                  <a:pt x="3106" y="3848"/>
                </a:lnTo>
                <a:lnTo>
                  <a:pt x="3111" y="3845"/>
                </a:lnTo>
                <a:lnTo>
                  <a:pt x="3113" y="3840"/>
                </a:lnTo>
                <a:lnTo>
                  <a:pt x="3116" y="3833"/>
                </a:lnTo>
                <a:lnTo>
                  <a:pt x="3118" y="3826"/>
                </a:lnTo>
                <a:lnTo>
                  <a:pt x="3122" y="3821"/>
                </a:lnTo>
                <a:lnTo>
                  <a:pt x="3125" y="3816"/>
                </a:lnTo>
                <a:lnTo>
                  <a:pt x="3132" y="3814"/>
                </a:lnTo>
                <a:lnTo>
                  <a:pt x="3130" y="3808"/>
                </a:lnTo>
                <a:lnTo>
                  <a:pt x="3130" y="3802"/>
                </a:lnTo>
                <a:lnTo>
                  <a:pt x="3135" y="3794"/>
                </a:lnTo>
                <a:lnTo>
                  <a:pt x="3139" y="3789"/>
                </a:lnTo>
                <a:lnTo>
                  <a:pt x="3139" y="3785"/>
                </a:lnTo>
                <a:lnTo>
                  <a:pt x="3137" y="3782"/>
                </a:lnTo>
                <a:lnTo>
                  <a:pt x="3132" y="3780"/>
                </a:lnTo>
                <a:close/>
                <a:moveTo>
                  <a:pt x="3118" y="3746"/>
                </a:moveTo>
                <a:lnTo>
                  <a:pt x="3125" y="3746"/>
                </a:lnTo>
                <a:lnTo>
                  <a:pt x="3130" y="3744"/>
                </a:lnTo>
                <a:lnTo>
                  <a:pt x="3132" y="3743"/>
                </a:lnTo>
                <a:lnTo>
                  <a:pt x="3130" y="3741"/>
                </a:lnTo>
                <a:lnTo>
                  <a:pt x="3127" y="3739"/>
                </a:lnTo>
                <a:lnTo>
                  <a:pt x="3116" y="3736"/>
                </a:lnTo>
                <a:lnTo>
                  <a:pt x="3111" y="3733"/>
                </a:lnTo>
                <a:lnTo>
                  <a:pt x="3111" y="3738"/>
                </a:lnTo>
                <a:lnTo>
                  <a:pt x="3113" y="3741"/>
                </a:lnTo>
                <a:lnTo>
                  <a:pt x="3115" y="3744"/>
                </a:lnTo>
                <a:lnTo>
                  <a:pt x="3118" y="3746"/>
                </a:lnTo>
                <a:close/>
                <a:moveTo>
                  <a:pt x="3111" y="3712"/>
                </a:moveTo>
                <a:lnTo>
                  <a:pt x="3111" y="3671"/>
                </a:lnTo>
                <a:lnTo>
                  <a:pt x="3106" y="3669"/>
                </a:lnTo>
                <a:lnTo>
                  <a:pt x="3103" y="3666"/>
                </a:lnTo>
                <a:lnTo>
                  <a:pt x="3096" y="3659"/>
                </a:lnTo>
                <a:lnTo>
                  <a:pt x="3093" y="3656"/>
                </a:lnTo>
                <a:lnTo>
                  <a:pt x="3089" y="3652"/>
                </a:lnTo>
                <a:lnTo>
                  <a:pt x="3084" y="3651"/>
                </a:lnTo>
                <a:lnTo>
                  <a:pt x="3077" y="3651"/>
                </a:lnTo>
                <a:lnTo>
                  <a:pt x="3077" y="3656"/>
                </a:lnTo>
                <a:lnTo>
                  <a:pt x="3077" y="3663"/>
                </a:lnTo>
                <a:lnTo>
                  <a:pt x="3076" y="3675"/>
                </a:lnTo>
                <a:lnTo>
                  <a:pt x="3076" y="3681"/>
                </a:lnTo>
                <a:lnTo>
                  <a:pt x="3077" y="3687"/>
                </a:lnTo>
                <a:lnTo>
                  <a:pt x="3079" y="3690"/>
                </a:lnTo>
                <a:lnTo>
                  <a:pt x="3084" y="3692"/>
                </a:lnTo>
                <a:lnTo>
                  <a:pt x="3084" y="3698"/>
                </a:lnTo>
                <a:lnTo>
                  <a:pt x="3086" y="3702"/>
                </a:lnTo>
                <a:lnTo>
                  <a:pt x="3087" y="3705"/>
                </a:lnTo>
                <a:lnTo>
                  <a:pt x="3093" y="3707"/>
                </a:lnTo>
                <a:lnTo>
                  <a:pt x="3101" y="3710"/>
                </a:lnTo>
                <a:lnTo>
                  <a:pt x="3111" y="3712"/>
                </a:lnTo>
                <a:close/>
                <a:moveTo>
                  <a:pt x="3869" y="3917"/>
                </a:moveTo>
                <a:lnTo>
                  <a:pt x="3872" y="3910"/>
                </a:lnTo>
                <a:lnTo>
                  <a:pt x="3876" y="3900"/>
                </a:lnTo>
                <a:lnTo>
                  <a:pt x="3877" y="3893"/>
                </a:lnTo>
                <a:lnTo>
                  <a:pt x="3876" y="3888"/>
                </a:lnTo>
                <a:lnTo>
                  <a:pt x="3874" y="3884"/>
                </a:lnTo>
                <a:lnTo>
                  <a:pt x="3869" y="3883"/>
                </a:lnTo>
                <a:lnTo>
                  <a:pt x="3869" y="3888"/>
                </a:lnTo>
                <a:lnTo>
                  <a:pt x="3867" y="3893"/>
                </a:lnTo>
                <a:lnTo>
                  <a:pt x="3862" y="3901"/>
                </a:lnTo>
                <a:lnTo>
                  <a:pt x="3860" y="3906"/>
                </a:lnTo>
                <a:lnTo>
                  <a:pt x="3860" y="3910"/>
                </a:lnTo>
                <a:lnTo>
                  <a:pt x="3864" y="3913"/>
                </a:lnTo>
                <a:lnTo>
                  <a:pt x="3869" y="3917"/>
                </a:lnTo>
                <a:close/>
                <a:moveTo>
                  <a:pt x="3910" y="3958"/>
                </a:moveTo>
                <a:lnTo>
                  <a:pt x="3908" y="3946"/>
                </a:lnTo>
                <a:lnTo>
                  <a:pt x="3905" y="3942"/>
                </a:lnTo>
                <a:lnTo>
                  <a:pt x="3903" y="3937"/>
                </a:lnTo>
                <a:lnTo>
                  <a:pt x="3898" y="3935"/>
                </a:lnTo>
                <a:lnTo>
                  <a:pt x="3894" y="3932"/>
                </a:lnTo>
                <a:lnTo>
                  <a:pt x="3882" y="3930"/>
                </a:lnTo>
                <a:lnTo>
                  <a:pt x="3882" y="3937"/>
                </a:lnTo>
                <a:lnTo>
                  <a:pt x="3882" y="3944"/>
                </a:lnTo>
                <a:lnTo>
                  <a:pt x="3881" y="3949"/>
                </a:lnTo>
                <a:lnTo>
                  <a:pt x="3877" y="3952"/>
                </a:lnTo>
                <a:lnTo>
                  <a:pt x="3870" y="3959"/>
                </a:lnTo>
                <a:lnTo>
                  <a:pt x="3862" y="3964"/>
                </a:lnTo>
                <a:lnTo>
                  <a:pt x="3857" y="3958"/>
                </a:lnTo>
                <a:lnTo>
                  <a:pt x="3853" y="3956"/>
                </a:lnTo>
                <a:lnTo>
                  <a:pt x="3848" y="3956"/>
                </a:lnTo>
                <a:lnTo>
                  <a:pt x="3843" y="3952"/>
                </a:lnTo>
                <a:lnTo>
                  <a:pt x="3836" y="3946"/>
                </a:lnTo>
                <a:lnTo>
                  <a:pt x="3829" y="3941"/>
                </a:lnTo>
                <a:lnTo>
                  <a:pt x="3826" y="3937"/>
                </a:lnTo>
                <a:lnTo>
                  <a:pt x="3821" y="3937"/>
                </a:lnTo>
                <a:lnTo>
                  <a:pt x="3819" y="3934"/>
                </a:lnTo>
                <a:lnTo>
                  <a:pt x="3817" y="3929"/>
                </a:lnTo>
                <a:lnTo>
                  <a:pt x="3812" y="3925"/>
                </a:lnTo>
                <a:lnTo>
                  <a:pt x="3809" y="3922"/>
                </a:lnTo>
                <a:lnTo>
                  <a:pt x="3807" y="3917"/>
                </a:lnTo>
                <a:lnTo>
                  <a:pt x="3800" y="3917"/>
                </a:lnTo>
                <a:lnTo>
                  <a:pt x="3794" y="3917"/>
                </a:lnTo>
                <a:lnTo>
                  <a:pt x="3783" y="3913"/>
                </a:lnTo>
                <a:lnTo>
                  <a:pt x="3773" y="3910"/>
                </a:lnTo>
                <a:lnTo>
                  <a:pt x="3768" y="3908"/>
                </a:lnTo>
                <a:lnTo>
                  <a:pt x="3759" y="3910"/>
                </a:lnTo>
                <a:lnTo>
                  <a:pt x="3756" y="3917"/>
                </a:lnTo>
                <a:lnTo>
                  <a:pt x="3751" y="3922"/>
                </a:lnTo>
                <a:lnTo>
                  <a:pt x="3746" y="3927"/>
                </a:lnTo>
                <a:lnTo>
                  <a:pt x="3739" y="3930"/>
                </a:lnTo>
                <a:lnTo>
                  <a:pt x="3737" y="3939"/>
                </a:lnTo>
                <a:lnTo>
                  <a:pt x="3739" y="3944"/>
                </a:lnTo>
                <a:lnTo>
                  <a:pt x="3741" y="3949"/>
                </a:lnTo>
                <a:lnTo>
                  <a:pt x="3744" y="3952"/>
                </a:lnTo>
                <a:lnTo>
                  <a:pt x="3748" y="3956"/>
                </a:lnTo>
                <a:lnTo>
                  <a:pt x="3751" y="3959"/>
                </a:lnTo>
                <a:lnTo>
                  <a:pt x="3753" y="3964"/>
                </a:lnTo>
                <a:lnTo>
                  <a:pt x="3753" y="3971"/>
                </a:lnTo>
                <a:lnTo>
                  <a:pt x="3748" y="3971"/>
                </a:lnTo>
                <a:lnTo>
                  <a:pt x="3742" y="3970"/>
                </a:lnTo>
                <a:lnTo>
                  <a:pt x="3730" y="3964"/>
                </a:lnTo>
                <a:lnTo>
                  <a:pt x="3724" y="3963"/>
                </a:lnTo>
                <a:lnTo>
                  <a:pt x="3719" y="3963"/>
                </a:lnTo>
                <a:lnTo>
                  <a:pt x="3715" y="3966"/>
                </a:lnTo>
                <a:lnTo>
                  <a:pt x="3712" y="3971"/>
                </a:lnTo>
                <a:lnTo>
                  <a:pt x="3717" y="3973"/>
                </a:lnTo>
                <a:lnTo>
                  <a:pt x="3720" y="3976"/>
                </a:lnTo>
                <a:lnTo>
                  <a:pt x="3722" y="3980"/>
                </a:lnTo>
                <a:lnTo>
                  <a:pt x="3724" y="3985"/>
                </a:lnTo>
                <a:lnTo>
                  <a:pt x="3725" y="3988"/>
                </a:lnTo>
                <a:lnTo>
                  <a:pt x="3727" y="3995"/>
                </a:lnTo>
                <a:lnTo>
                  <a:pt x="3730" y="4000"/>
                </a:lnTo>
                <a:lnTo>
                  <a:pt x="3736" y="4002"/>
                </a:lnTo>
                <a:lnTo>
                  <a:pt x="3741" y="4004"/>
                </a:lnTo>
                <a:lnTo>
                  <a:pt x="3751" y="4005"/>
                </a:lnTo>
                <a:lnTo>
                  <a:pt x="3754" y="4009"/>
                </a:lnTo>
                <a:lnTo>
                  <a:pt x="3758" y="4012"/>
                </a:lnTo>
                <a:lnTo>
                  <a:pt x="3759" y="4016"/>
                </a:lnTo>
                <a:lnTo>
                  <a:pt x="3768" y="4022"/>
                </a:lnTo>
                <a:lnTo>
                  <a:pt x="3777" y="4026"/>
                </a:lnTo>
                <a:lnTo>
                  <a:pt x="3780" y="4026"/>
                </a:lnTo>
                <a:lnTo>
                  <a:pt x="3787" y="4034"/>
                </a:lnTo>
                <a:lnTo>
                  <a:pt x="3795" y="4039"/>
                </a:lnTo>
                <a:lnTo>
                  <a:pt x="3802" y="4045"/>
                </a:lnTo>
                <a:lnTo>
                  <a:pt x="3807" y="4048"/>
                </a:lnTo>
                <a:lnTo>
                  <a:pt x="3809" y="4051"/>
                </a:lnTo>
                <a:lnTo>
                  <a:pt x="3812" y="4053"/>
                </a:lnTo>
                <a:lnTo>
                  <a:pt x="3816" y="4053"/>
                </a:lnTo>
                <a:lnTo>
                  <a:pt x="3821" y="4053"/>
                </a:lnTo>
                <a:lnTo>
                  <a:pt x="3821" y="4063"/>
                </a:lnTo>
                <a:lnTo>
                  <a:pt x="3823" y="4067"/>
                </a:lnTo>
                <a:lnTo>
                  <a:pt x="3824" y="4070"/>
                </a:lnTo>
                <a:lnTo>
                  <a:pt x="3828" y="4072"/>
                </a:lnTo>
                <a:lnTo>
                  <a:pt x="3831" y="4074"/>
                </a:lnTo>
                <a:lnTo>
                  <a:pt x="3841" y="4074"/>
                </a:lnTo>
                <a:lnTo>
                  <a:pt x="3845" y="4072"/>
                </a:lnTo>
                <a:lnTo>
                  <a:pt x="3846" y="4069"/>
                </a:lnTo>
                <a:lnTo>
                  <a:pt x="3848" y="4065"/>
                </a:lnTo>
                <a:lnTo>
                  <a:pt x="3848" y="4060"/>
                </a:lnTo>
                <a:lnTo>
                  <a:pt x="3855" y="4060"/>
                </a:lnTo>
                <a:lnTo>
                  <a:pt x="3860" y="4058"/>
                </a:lnTo>
                <a:lnTo>
                  <a:pt x="3869" y="4053"/>
                </a:lnTo>
                <a:lnTo>
                  <a:pt x="3886" y="4053"/>
                </a:lnTo>
                <a:lnTo>
                  <a:pt x="3903" y="4053"/>
                </a:lnTo>
                <a:lnTo>
                  <a:pt x="3918" y="4055"/>
                </a:lnTo>
                <a:lnTo>
                  <a:pt x="3925" y="4057"/>
                </a:lnTo>
                <a:lnTo>
                  <a:pt x="3930" y="4060"/>
                </a:lnTo>
                <a:lnTo>
                  <a:pt x="3930" y="3999"/>
                </a:lnTo>
                <a:lnTo>
                  <a:pt x="3927" y="3997"/>
                </a:lnTo>
                <a:lnTo>
                  <a:pt x="3925" y="3993"/>
                </a:lnTo>
                <a:lnTo>
                  <a:pt x="3927" y="3990"/>
                </a:lnTo>
                <a:lnTo>
                  <a:pt x="3930" y="3985"/>
                </a:lnTo>
                <a:lnTo>
                  <a:pt x="3925" y="3983"/>
                </a:lnTo>
                <a:lnTo>
                  <a:pt x="3923" y="3980"/>
                </a:lnTo>
                <a:lnTo>
                  <a:pt x="3920" y="3971"/>
                </a:lnTo>
                <a:lnTo>
                  <a:pt x="3917" y="3963"/>
                </a:lnTo>
                <a:lnTo>
                  <a:pt x="3913" y="3959"/>
                </a:lnTo>
                <a:lnTo>
                  <a:pt x="3910" y="3958"/>
                </a:lnTo>
                <a:close/>
                <a:moveTo>
                  <a:pt x="3998" y="3944"/>
                </a:moveTo>
                <a:lnTo>
                  <a:pt x="3997" y="3935"/>
                </a:lnTo>
                <a:lnTo>
                  <a:pt x="3995" y="3932"/>
                </a:lnTo>
                <a:lnTo>
                  <a:pt x="3992" y="3930"/>
                </a:lnTo>
                <a:lnTo>
                  <a:pt x="3988" y="3935"/>
                </a:lnTo>
                <a:lnTo>
                  <a:pt x="3985" y="3939"/>
                </a:lnTo>
                <a:lnTo>
                  <a:pt x="3983" y="3937"/>
                </a:lnTo>
                <a:lnTo>
                  <a:pt x="3980" y="3935"/>
                </a:lnTo>
                <a:lnTo>
                  <a:pt x="3975" y="3929"/>
                </a:lnTo>
                <a:lnTo>
                  <a:pt x="3971" y="3924"/>
                </a:lnTo>
                <a:lnTo>
                  <a:pt x="3966" y="3920"/>
                </a:lnTo>
                <a:lnTo>
                  <a:pt x="3959" y="3918"/>
                </a:lnTo>
                <a:lnTo>
                  <a:pt x="3946" y="3917"/>
                </a:lnTo>
                <a:lnTo>
                  <a:pt x="3930" y="3917"/>
                </a:lnTo>
                <a:lnTo>
                  <a:pt x="3917" y="3917"/>
                </a:lnTo>
                <a:lnTo>
                  <a:pt x="3917" y="3944"/>
                </a:lnTo>
                <a:lnTo>
                  <a:pt x="3922" y="3947"/>
                </a:lnTo>
                <a:lnTo>
                  <a:pt x="3925" y="3954"/>
                </a:lnTo>
                <a:lnTo>
                  <a:pt x="3930" y="3968"/>
                </a:lnTo>
                <a:lnTo>
                  <a:pt x="3935" y="3981"/>
                </a:lnTo>
                <a:lnTo>
                  <a:pt x="3939" y="3988"/>
                </a:lnTo>
                <a:lnTo>
                  <a:pt x="3944" y="3992"/>
                </a:lnTo>
                <a:lnTo>
                  <a:pt x="3944" y="3999"/>
                </a:lnTo>
                <a:lnTo>
                  <a:pt x="3946" y="4004"/>
                </a:lnTo>
                <a:lnTo>
                  <a:pt x="3951" y="4012"/>
                </a:lnTo>
                <a:lnTo>
                  <a:pt x="3951" y="4019"/>
                </a:lnTo>
                <a:lnTo>
                  <a:pt x="3951" y="4022"/>
                </a:lnTo>
                <a:lnTo>
                  <a:pt x="3949" y="4026"/>
                </a:lnTo>
                <a:lnTo>
                  <a:pt x="3946" y="4028"/>
                </a:lnTo>
                <a:lnTo>
                  <a:pt x="3940" y="4033"/>
                </a:lnTo>
                <a:lnTo>
                  <a:pt x="3937" y="4036"/>
                </a:lnTo>
                <a:lnTo>
                  <a:pt x="3937" y="4039"/>
                </a:lnTo>
                <a:lnTo>
                  <a:pt x="3940" y="4041"/>
                </a:lnTo>
                <a:lnTo>
                  <a:pt x="3942" y="4045"/>
                </a:lnTo>
                <a:lnTo>
                  <a:pt x="3944" y="4048"/>
                </a:lnTo>
                <a:lnTo>
                  <a:pt x="3944" y="4053"/>
                </a:lnTo>
                <a:lnTo>
                  <a:pt x="3949" y="4053"/>
                </a:lnTo>
                <a:lnTo>
                  <a:pt x="3952" y="4055"/>
                </a:lnTo>
                <a:lnTo>
                  <a:pt x="3954" y="4058"/>
                </a:lnTo>
                <a:lnTo>
                  <a:pt x="3956" y="4062"/>
                </a:lnTo>
                <a:lnTo>
                  <a:pt x="3958" y="4070"/>
                </a:lnTo>
                <a:lnTo>
                  <a:pt x="3961" y="4072"/>
                </a:lnTo>
                <a:lnTo>
                  <a:pt x="3964" y="4074"/>
                </a:lnTo>
                <a:lnTo>
                  <a:pt x="3973" y="4051"/>
                </a:lnTo>
                <a:lnTo>
                  <a:pt x="3976" y="4039"/>
                </a:lnTo>
                <a:lnTo>
                  <a:pt x="3978" y="4026"/>
                </a:lnTo>
                <a:lnTo>
                  <a:pt x="3981" y="4024"/>
                </a:lnTo>
                <a:lnTo>
                  <a:pt x="3983" y="4021"/>
                </a:lnTo>
                <a:lnTo>
                  <a:pt x="3985" y="4017"/>
                </a:lnTo>
                <a:lnTo>
                  <a:pt x="3985" y="4012"/>
                </a:lnTo>
                <a:lnTo>
                  <a:pt x="3995" y="4005"/>
                </a:lnTo>
                <a:lnTo>
                  <a:pt x="4004" y="3997"/>
                </a:lnTo>
                <a:lnTo>
                  <a:pt x="4009" y="3985"/>
                </a:lnTo>
                <a:lnTo>
                  <a:pt x="4012" y="3971"/>
                </a:lnTo>
                <a:lnTo>
                  <a:pt x="4012" y="3964"/>
                </a:lnTo>
                <a:lnTo>
                  <a:pt x="4010" y="3959"/>
                </a:lnTo>
                <a:lnTo>
                  <a:pt x="4005" y="3951"/>
                </a:lnTo>
                <a:lnTo>
                  <a:pt x="4004" y="3946"/>
                </a:lnTo>
                <a:lnTo>
                  <a:pt x="4002" y="3944"/>
                </a:lnTo>
                <a:lnTo>
                  <a:pt x="3998" y="3944"/>
                </a:lnTo>
                <a:close/>
                <a:moveTo>
                  <a:pt x="3759" y="3821"/>
                </a:moveTo>
                <a:lnTo>
                  <a:pt x="3763" y="3823"/>
                </a:lnTo>
                <a:lnTo>
                  <a:pt x="3765" y="3826"/>
                </a:lnTo>
                <a:lnTo>
                  <a:pt x="3766" y="3835"/>
                </a:lnTo>
                <a:lnTo>
                  <a:pt x="3777" y="3835"/>
                </a:lnTo>
                <a:lnTo>
                  <a:pt x="3780" y="3833"/>
                </a:lnTo>
                <a:lnTo>
                  <a:pt x="3782" y="3831"/>
                </a:lnTo>
                <a:lnTo>
                  <a:pt x="3785" y="3828"/>
                </a:lnTo>
                <a:lnTo>
                  <a:pt x="3787" y="3825"/>
                </a:lnTo>
                <a:lnTo>
                  <a:pt x="3787" y="3814"/>
                </a:lnTo>
                <a:lnTo>
                  <a:pt x="3787" y="3808"/>
                </a:lnTo>
                <a:lnTo>
                  <a:pt x="3788" y="3802"/>
                </a:lnTo>
                <a:lnTo>
                  <a:pt x="3788" y="3797"/>
                </a:lnTo>
                <a:lnTo>
                  <a:pt x="3787" y="3792"/>
                </a:lnTo>
                <a:lnTo>
                  <a:pt x="3783" y="3789"/>
                </a:lnTo>
                <a:lnTo>
                  <a:pt x="3780" y="3787"/>
                </a:lnTo>
                <a:lnTo>
                  <a:pt x="3778" y="3785"/>
                </a:lnTo>
                <a:lnTo>
                  <a:pt x="3775" y="3789"/>
                </a:lnTo>
                <a:lnTo>
                  <a:pt x="3773" y="3794"/>
                </a:lnTo>
                <a:lnTo>
                  <a:pt x="3777" y="3794"/>
                </a:lnTo>
                <a:lnTo>
                  <a:pt x="3778" y="3796"/>
                </a:lnTo>
                <a:lnTo>
                  <a:pt x="3780" y="3801"/>
                </a:lnTo>
                <a:lnTo>
                  <a:pt x="3780" y="3806"/>
                </a:lnTo>
                <a:lnTo>
                  <a:pt x="3778" y="3809"/>
                </a:lnTo>
                <a:lnTo>
                  <a:pt x="3775" y="3811"/>
                </a:lnTo>
                <a:lnTo>
                  <a:pt x="3771" y="3813"/>
                </a:lnTo>
                <a:lnTo>
                  <a:pt x="3763" y="3814"/>
                </a:lnTo>
                <a:lnTo>
                  <a:pt x="3761" y="3818"/>
                </a:lnTo>
                <a:lnTo>
                  <a:pt x="3759" y="3821"/>
                </a:lnTo>
                <a:close/>
                <a:moveTo>
                  <a:pt x="4790" y="3828"/>
                </a:moveTo>
                <a:lnTo>
                  <a:pt x="4783" y="3825"/>
                </a:lnTo>
                <a:lnTo>
                  <a:pt x="4778" y="3820"/>
                </a:lnTo>
                <a:lnTo>
                  <a:pt x="4773" y="3814"/>
                </a:lnTo>
                <a:lnTo>
                  <a:pt x="4769" y="3808"/>
                </a:lnTo>
                <a:lnTo>
                  <a:pt x="4756" y="3801"/>
                </a:lnTo>
                <a:lnTo>
                  <a:pt x="4742" y="3794"/>
                </a:lnTo>
                <a:lnTo>
                  <a:pt x="4737" y="3792"/>
                </a:lnTo>
                <a:lnTo>
                  <a:pt x="4735" y="3791"/>
                </a:lnTo>
                <a:lnTo>
                  <a:pt x="4735" y="3787"/>
                </a:lnTo>
                <a:lnTo>
                  <a:pt x="4730" y="3785"/>
                </a:lnTo>
                <a:lnTo>
                  <a:pt x="4727" y="3782"/>
                </a:lnTo>
                <a:lnTo>
                  <a:pt x="4720" y="3775"/>
                </a:lnTo>
                <a:lnTo>
                  <a:pt x="4717" y="3772"/>
                </a:lnTo>
                <a:lnTo>
                  <a:pt x="4713" y="3768"/>
                </a:lnTo>
                <a:lnTo>
                  <a:pt x="4708" y="3767"/>
                </a:lnTo>
                <a:lnTo>
                  <a:pt x="4701" y="3767"/>
                </a:lnTo>
                <a:lnTo>
                  <a:pt x="4701" y="3773"/>
                </a:lnTo>
                <a:lnTo>
                  <a:pt x="4701" y="3780"/>
                </a:lnTo>
                <a:lnTo>
                  <a:pt x="4698" y="3791"/>
                </a:lnTo>
                <a:lnTo>
                  <a:pt x="4691" y="3799"/>
                </a:lnTo>
                <a:lnTo>
                  <a:pt x="4688" y="3808"/>
                </a:lnTo>
                <a:lnTo>
                  <a:pt x="4684" y="3820"/>
                </a:lnTo>
                <a:lnTo>
                  <a:pt x="4682" y="3830"/>
                </a:lnTo>
                <a:lnTo>
                  <a:pt x="4679" y="3840"/>
                </a:lnTo>
                <a:lnTo>
                  <a:pt x="4681" y="3855"/>
                </a:lnTo>
                <a:lnTo>
                  <a:pt x="4684" y="3857"/>
                </a:lnTo>
                <a:lnTo>
                  <a:pt x="4686" y="3860"/>
                </a:lnTo>
                <a:lnTo>
                  <a:pt x="4688" y="3869"/>
                </a:lnTo>
                <a:lnTo>
                  <a:pt x="4699" y="3874"/>
                </a:lnTo>
                <a:lnTo>
                  <a:pt x="4713" y="3877"/>
                </a:lnTo>
                <a:lnTo>
                  <a:pt x="4727" y="3881"/>
                </a:lnTo>
                <a:lnTo>
                  <a:pt x="4742" y="3883"/>
                </a:lnTo>
                <a:lnTo>
                  <a:pt x="4744" y="3888"/>
                </a:lnTo>
                <a:lnTo>
                  <a:pt x="4747" y="3891"/>
                </a:lnTo>
                <a:lnTo>
                  <a:pt x="4754" y="3896"/>
                </a:lnTo>
                <a:lnTo>
                  <a:pt x="4764" y="3901"/>
                </a:lnTo>
                <a:lnTo>
                  <a:pt x="4776" y="3903"/>
                </a:lnTo>
                <a:lnTo>
                  <a:pt x="4778" y="3900"/>
                </a:lnTo>
                <a:lnTo>
                  <a:pt x="4781" y="3898"/>
                </a:lnTo>
                <a:lnTo>
                  <a:pt x="4790" y="3896"/>
                </a:lnTo>
                <a:lnTo>
                  <a:pt x="4795" y="3879"/>
                </a:lnTo>
                <a:lnTo>
                  <a:pt x="4797" y="3871"/>
                </a:lnTo>
                <a:lnTo>
                  <a:pt x="4797" y="3862"/>
                </a:lnTo>
                <a:lnTo>
                  <a:pt x="4795" y="3857"/>
                </a:lnTo>
                <a:lnTo>
                  <a:pt x="4792" y="3850"/>
                </a:lnTo>
                <a:lnTo>
                  <a:pt x="4788" y="3842"/>
                </a:lnTo>
                <a:lnTo>
                  <a:pt x="4788" y="3835"/>
                </a:lnTo>
                <a:lnTo>
                  <a:pt x="4790" y="3828"/>
                </a:lnTo>
                <a:close/>
                <a:moveTo>
                  <a:pt x="3855" y="3910"/>
                </a:moveTo>
                <a:lnTo>
                  <a:pt x="3848" y="3910"/>
                </a:lnTo>
                <a:lnTo>
                  <a:pt x="3840" y="3910"/>
                </a:lnTo>
                <a:lnTo>
                  <a:pt x="3833" y="3912"/>
                </a:lnTo>
                <a:lnTo>
                  <a:pt x="3828" y="3917"/>
                </a:lnTo>
                <a:lnTo>
                  <a:pt x="3828" y="3924"/>
                </a:lnTo>
                <a:lnTo>
                  <a:pt x="3836" y="3922"/>
                </a:lnTo>
                <a:lnTo>
                  <a:pt x="3845" y="3920"/>
                </a:lnTo>
                <a:lnTo>
                  <a:pt x="3850" y="3915"/>
                </a:lnTo>
                <a:lnTo>
                  <a:pt x="3855" y="3910"/>
                </a:lnTo>
                <a:close/>
                <a:moveTo>
                  <a:pt x="4155" y="3589"/>
                </a:moveTo>
                <a:lnTo>
                  <a:pt x="4154" y="3586"/>
                </a:lnTo>
                <a:lnTo>
                  <a:pt x="4152" y="3582"/>
                </a:lnTo>
                <a:lnTo>
                  <a:pt x="4148" y="3581"/>
                </a:lnTo>
                <a:lnTo>
                  <a:pt x="4148" y="3576"/>
                </a:lnTo>
                <a:lnTo>
                  <a:pt x="4148" y="3541"/>
                </a:lnTo>
                <a:lnTo>
                  <a:pt x="4140" y="3519"/>
                </a:lnTo>
                <a:lnTo>
                  <a:pt x="4137" y="3507"/>
                </a:lnTo>
                <a:lnTo>
                  <a:pt x="4135" y="3494"/>
                </a:lnTo>
                <a:lnTo>
                  <a:pt x="4137" y="3485"/>
                </a:lnTo>
                <a:lnTo>
                  <a:pt x="4138" y="3477"/>
                </a:lnTo>
                <a:lnTo>
                  <a:pt x="4145" y="3459"/>
                </a:lnTo>
                <a:lnTo>
                  <a:pt x="4148" y="3451"/>
                </a:lnTo>
                <a:lnTo>
                  <a:pt x="4148" y="3442"/>
                </a:lnTo>
                <a:lnTo>
                  <a:pt x="4147" y="3434"/>
                </a:lnTo>
                <a:lnTo>
                  <a:pt x="4142" y="3425"/>
                </a:lnTo>
                <a:lnTo>
                  <a:pt x="4137" y="3424"/>
                </a:lnTo>
                <a:lnTo>
                  <a:pt x="4135" y="3422"/>
                </a:lnTo>
                <a:lnTo>
                  <a:pt x="4135" y="3419"/>
                </a:lnTo>
                <a:lnTo>
                  <a:pt x="4128" y="3419"/>
                </a:lnTo>
                <a:lnTo>
                  <a:pt x="4128" y="3413"/>
                </a:lnTo>
                <a:lnTo>
                  <a:pt x="4125" y="3412"/>
                </a:lnTo>
                <a:lnTo>
                  <a:pt x="4120" y="3412"/>
                </a:lnTo>
                <a:lnTo>
                  <a:pt x="4114" y="3412"/>
                </a:lnTo>
                <a:lnTo>
                  <a:pt x="4104" y="3412"/>
                </a:lnTo>
                <a:lnTo>
                  <a:pt x="4097" y="3412"/>
                </a:lnTo>
                <a:lnTo>
                  <a:pt x="4094" y="3412"/>
                </a:lnTo>
                <a:lnTo>
                  <a:pt x="4089" y="3412"/>
                </a:lnTo>
                <a:lnTo>
                  <a:pt x="4087" y="3408"/>
                </a:lnTo>
                <a:lnTo>
                  <a:pt x="4082" y="3403"/>
                </a:lnTo>
                <a:lnTo>
                  <a:pt x="4080" y="3400"/>
                </a:lnTo>
                <a:lnTo>
                  <a:pt x="4077" y="3398"/>
                </a:lnTo>
                <a:lnTo>
                  <a:pt x="4072" y="3398"/>
                </a:lnTo>
                <a:lnTo>
                  <a:pt x="4067" y="3398"/>
                </a:lnTo>
                <a:lnTo>
                  <a:pt x="4055" y="3403"/>
                </a:lnTo>
                <a:lnTo>
                  <a:pt x="4041" y="3407"/>
                </a:lnTo>
                <a:lnTo>
                  <a:pt x="4027" y="3410"/>
                </a:lnTo>
                <a:lnTo>
                  <a:pt x="4012" y="3412"/>
                </a:lnTo>
                <a:lnTo>
                  <a:pt x="4005" y="3422"/>
                </a:lnTo>
                <a:lnTo>
                  <a:pt x="3997" y="3430"/>
                </a:lnTo>
                <a:lnTo>
                  <a:pt x="3988" y="3439"/>
                </a:lnTo>
                <a:lnTo>
                  <a:pt x="3978" y="3446"/>
                </a:lnTo>
                <a:lnTo>
                  <a:pt x="3976" y="3451"/>
                </a:lnTo>
                <a:lnTo>
                  <a:pt x="3975" y="3453"/>
                </a:lnTo>
                <a:lnTo>
                  <a:pt x="3971" y="3453"/>
                </a:lnTo>
                <a:lnTo>
                  <a:pt x="3968" y="3454"/>
                </a:lnTo>
                <a:lnTo>
                  <a:pt x="3966" y="3458"/>
                </a:lnTo>
                <a:lnTo>
                  <a:pt x="3964" y="3466"/>
                </a:lnTo>
                <a:lnTo>
                  <a:pt x="3966" y="3471"/>
                </a:lnTo>
                <a:lnTo>
                  <a:pt x="3969" y="3473"/>
                </a:lnTo>
                <a:lnTo>
                  <a:pt x="3975" y="3475"/>
                </a:lnTo>
                <a:lnTo>
                  <a:pt x="3980" y="3473"/>
                </a:lnTo>
                <a:lnTo>
                  <a:pt x="3993" y="3473"/>
                </a:lnTo>
                <a:lnTo>
                  <a:pt x="4000" y="3473"/>
                </a:lnTo>
                <a:lnTo>
                  <a:pt x="4005" y="3473"/>
                </a:lnTo>
                <a:lnTo>
                  <a:pt x="4005" y="3487"/>
                </a:lnTo>
                <a:lnTo>
                  <a:pt x="4005" y="3494"/>
                </a:lnTo>
                <a:lnTo>
                  <a:pt x="4009" y="3494"/>
                </a:lnTo>
                <a:lnTo>
                  <a:pt x="4010" y="3495"/>
                </a:lnTo>
                <a:lnTo>
                  <a:pt x="4010" y="3502"/>
                </a:lnTo>
                <a:lnTo>
                  <a:pt x="4010" y="3507"/>
                </a:lnTo>
                <a:lnTo>
                  <a:pt x="4012" y="3514"/>
                </a:lnTo>
                <a:lnTo>
                  <a:pt x="4014" y="3516"/>
                </a:lnTo>
                <a:lnTo>
                  <a:pt x="4015" y="3516"/>
                </a:lnTo>
                <a:lnTo>
                  <a:pt x="4017" y="3517"/>
                </a:lnTo>
                <a:lnTo>
                  <a:pt x="4019" y="3521"/>
                </a:lnTo>
                <a:lnTo>
                  <a:pt x="4019" y="3528"/>
                </a:lnTo>
                <a:lnTo>
                  <a:pt x="4019" y="3545"/>
                </a:lnTo>
                <a:lnTo>
                  <a:pt x="4019" y="3562"/>
                </a:lnTo>
                <a:lnTo>
                  <a:pt x="4017" y="3565"/>
                </a:lnTo>
                <a:lnTo>
                  <a:pt x="4015" y="3567"/>
                </a:lnTo>
                <a:lnTo>
                  <a:pt x="4014" y="3567"/>
                </a:lnTo>
                <a:lnTo>
                  <a:pt x="4012" y="3569"/>
                </a:lnTo>
                <a:lnTo>
                  <a:pt x="4012" y="3576"/>
                </a:lnTo>
                <a:lnTo>
                  <a:pt x="4012" y="3588"/>
                </a:lnTo>
                <a:lnTo>
                  <a:pt x="4012" y="3593"/>
                </a:lnTo>
                <a:lnTo>
                  <a:pt x="4012" y="3598"/>
                </a:lnTo>
                <a:lnTo>
                  <a:pt x="4009" y="3601"/>
                </a:lnTo>
                <a:lnTo>
                  <a:pt x="4005" y="3603"/>
                </a:lnTo>
                <a:lnTo>
                  <a:pt x="3985" y="3603"/>
                </a:lnTo>
                <a:lnTo>
                  <a:pt x="3981" y="3598"/>
                </a:lnTo>
                <a:lnTo>
                  <a:pt x="3980" y="3591"/>
                </a:lnTo>
                <a:lnTo>
                  <a:pt x="3976" y="3586"/>
                </a:lnTo>
                <a:lnTo>
                  <a:pt x="3975" y="3584"/>
                </a:lnTo>
                <a:lnTo>
                  <a:pt x="3971" y="3582"/>
                </a:lnTo>
                <a:lnTo>
                  <a:pt x="3971" y="3588"/>
                </a:lnTo>
                <a:lnTo>
                  <a:pt x="3968" y="3589"/>
                </a:lnTo>
                <a:lnTo>
                  <a:pt x="3963" y="3591"/>
                </a:lnTo>
                <a:lnTo>
                  <a:pt x="3958" y="3589"/>
                </a:lnTo>
                <a:lnTo>
                  <a:pt x="3947" y="3589"/>
                </a:lnTo>
                <a:lnTo>
                  <a:pt x="3940" y="3589"/>
                </a:lnTo>
                <a:lnTo>
                  <a:pt x="3937" y="3589"/>
                </a:lnTo>
                <a:lnTo>
                  <a:pt x="3937" y="3584"/>
                </a:lnTo>
                <a:lnTo>
                  <a:pt x="3934" y="3582"/>
                </a:lnTo>
                <a:lnTo>
                  <a:pt x="3923" y="3582"/>
                </a:lnTo>
                <a:lnTo>
                  <a:pt x="3918" y="3582"/>
                </a:lnTo>
                <a:lnTo>
                  <a:pt x="3915" y="3581"/>
                </a:lnTo>
                <a:lnTo>
                  <a:pt x="3915" y="3576"/>
                </a:lnTo>
                <a:lnTo>
                  <a:pt x="3917" y="3569"/>
                </a:lnTo>
                <a:lnTo>
                  <a:pt x="3917" y="3564"/>
                </a:lnTo>
                <a:lnTo>
                  <a:pt x="3920" y="3562"/>
                </a:lnTo>
                <a:lnTo>
                  <a:pt x="3930" y="3562"/>
                </a:lnTo>
                <a:lnTo>
                  <a:pt x="3934" y="3562"/>
                </a:lnTo>
                <a:lnTo>
                  <a:pt x="3937" y="3560"/>
                </a:lnTo>
                <a:lnTo>
                  <a:pt x="3939" y="3555"/>
                </a:lnTo>
                <a:lnTo>
                  <a:pt x="3937" y="3548"/>
                </a:lnTo>
                <a:lnTo>
                  <a:pt x="3937" y="3541"/>
                </a:lnTo>
                <a:lnTo>
                  <a:pt x="3934" y="3541"/>
                </a:lnTo>
                <a:lnTo>
                  <a:pt x="3932" y="3538"/>
                </a:lnTo>
                <a:lnTo>
                  <a:pt x="3934" y="3536"/>
                </a:lnTo>
                <a:lnTo>
                  <a:pt x="3937" y="3535"/>
                </a:lnTo>
                <a:lnTo>
                  <a:pt x="3937" y="3524"/>
                </a:lnTo>
                <a:lnTo>
                  <a:pt x="3937" y="3514"/>
                </a:lnTo>
                <a:lnTo>
                  <a:pt x="3934" y="3507"/>
                </a:lnTo>
                <a:lnTo>
                  <a:pt x="3930" y="3500"/>
                </a:lnTo>
                <a:lnTo>
                  <a:pt x="3927" y="3500"/>
                </a:lnTo>
                <a:lnTo>
                  <a:pt x="3925" y="3497"/>
                </a:lnTo>
                <a:lnTo>
                  <a:pt x="3927" y="3495"/>
                </a:lnTo>
                <a:lnTo>
                  <a:pt x="3930" y="3494"/>
                </a:lnTo>
                <a:lnTo>
                  <a:pt x="3935" y="3490"/>
                </a:lnTo>
                <a:lnTo>
                  <a:pt x="3940" y="3487"/>
                </a:lnTo>
                <a:lnTo>
                  <a:pt x="3944" y="3482"/>
                </a:lnTo>
                <a:lnTo>
                  <a:pt x="3951" y="3480"/>
                </a:lnTo>
                <a:lnTo>
                  <a:pt x="3952" y="3475"/>
                </a:lnTo>
                <a:lnTo>
                  <a:pt x="3954" y="3473"/>
                </a:lnTo>
                <a:lnTo>
                  <a:pt x="3958" y="3473"/>
                </a:lnTo>
                <a:lnTo>
                  <a:pt x="3956" y="3470"/>
                </a:lnTo>
                <a:lnTo>
                  <a:pt x="3954" y="3466"/>
                </a:lnTo>
                <a:lnTo>
                  <a:pt x="3951" y="3465"/>
                </a:lnTo>
                <a:lnTo>
                  <a:pt x="3951" y="3459"/>
                </a:lnTo>
                <a:lnTo>
                  <a:pt x="3949" y="3456"/>
                </a:lnTo>
                <a:lnTo>
                  <a:pt x="3947" y="3456"/>
                </a:lnTo>
                <a:lnTo>
                  <a:pt x="3944" y="3456"/>
                </a:lnTo>
                <a:lnTo>
                  <a:pt x="3937" y="3459"/>
                </a:lnTo>
                <a:lnTo>
                  <a:pt x="3934" y="3459"/>
                </a:lnTo>
                <a:lnTo>
                  <a:pt x="3930" y="3459"/>
                </a:lnTo>
                <a:lnTo>
                  <a:pt x="3922" y="3465"/>
                </a:lnTo>
                <a:lnTo>
                  <a:pt x="3917" y="3466"/>
                </a:lnTo>
                <a:lnTo>
                  <a:pt x="3910" y="3466"/>
                </a:lnTo>
                <a:lnTo>
                  <a:pt x="3882" y="3466"/>
                </a:lnTo>
                <a:lnTo>
                  <a:pt x="3876" y="3461"/>
                </a:lnTo>
                <a:lnTo>
                  <a:pt x="3869" y="3458"/>
                </a:lnTo>
                <a:lnTo>
                  <a:pt x="3850" y="3454"/>
                </a:lnTo>
                <a:lnTo>
                  <a:pt x="3831" y="3451"/>
                </a:lnTo>
                <a:lnTo>
                  <a:pt x="3814" y="3446"/>
                </a:lnTo>
                <a:lnTo>
                  <a:pt x="3814" y="3459"/>
                </a:lnTo>
                <a:lnTo>
                  <a:pt x="3819" y="3461"/>
                </a:lnTo>
                <a:lnTo>
                  <a:pt x="3821" y="3463"/>
                </a:lnTo>
                <a:lnTo>
                  <a:pt x="3821" y="3466"/>
                </a:lnTo>
                <a:lnTo>
                  <a:pt x="3826" y="3470"/>
                </a:lnTo>
                <a:lnTo>
                  <a:pt x="3833" y="3471"/>
                </a:lnTo>
                <a:lnTo>
                  <a:pt x="3838" y="3475"/>
                </a:lnTo>
                <a:lnTo>
                  <a:pt x="3840" y="3477"/>
                </a:lnTo>
                <a:lnTo>
                  <a:pt x="3841" y="3480"/>
                </a:lnTo>
                <a:lnTo>
                  <a:pt x="3855" y="3480"/>
                </a:lnTo>
                <a:lnTo>
                  <a:pt x="3862" y="3480"/>
                </a:lnTo>
                <a:lnTo>
                  <a:pt x="3867" y="3482"/>
                </a:lnTo>
                <a:lnTo>
                  <a:pt x="3870" y="3485"/>
                </a:lnTo>
                <a:lnTo>
                  <a:pt x="3874" y="3488"/>
                </a:lnTo>
                <a:lnTo>
                  <a:pt x="3876" y="3494"/>
                </a:lnTo>
                <a:lnTo>
                  <a:pt x="3876" y="3500"/>
                </a:lnTo>
                <a:lnTo>
                  <a:pt x="3869" y="3500"/>
                </a:lnTo>
                <a:lnTo>
                  <a:pt x="3865" y="3504"/>
                </a:lnTo>
                <a:lnTo>
                  <a:pt x="3862" y="3509"/>
                </a:lnTo>
                <a:lnTo>
                  <a:pt x="3862" y="3514"/>
                </a:lnTo>
                <a:lnTo>
                  <a:pt x="3853" y="3516"/>
                </a:lnTo>
                <a:lnTo>
                  <a:pt x="3848" y="3517"/>
                </a:lnTo>
                <a:lnTo>
                  <a:pt x="3843" y="3521"/>
                </a:lnTo>
                <a:lnTo>
                  <a:pt x="3835" y="3521"/>
                </a:lnTo>
                <a:lnTo>
                  <a:pt x="3835" y="3526"/>
                </a:lnTo>
                <a:lnTo>
                  <a:pt x="3835" y="3531"/>
                </a:lnTo>
                <a:lnTo>
                  <a:pt x="3835" y="3536"/>
                </a:lnTo>
                <a:lnTo>
                  <a:pt x="3835" y="3541"/>
                </a:lnTo>
                <a:lnTo>
                  <a:pt x="3831" y="3541"/>
                </a:lnTo>
                <a:lnTo>
                  <a:pt x="3828" y="3541"/>
                </a:lnTo>
                <a:lnTo>
                  <a:pt x="3817" y="3553"/>
                </a:lnTo>
                <a:lnTo>
                  <a:pt x="3811" y="3559"/>
                </a:lnTo>
                <a:lnTo>
                  <a:pt x="3806" y="3560"/>
                </a:lnTo>
                <a:lnTo>
                  <a:pt x="3800" y="3562"/>
                </a:lnTo>
                <a:lnTo>
                  <a:pt x="3797" y="3562"/>
                </a:lnTo>
                <a:lnTo>
                  <a:pt x="3794" y="3562"/>
                </a:lnTo>
                <a:lnTo>
                  <a:pt x="3792" y="3562"/>
                </a:lnTo>
                <a:lnTo>
                  <a:pt x="3790" y="3555"/>
                </a:lnTo>
                <a:lnTo>
                  <a:pt x="3787" y="3552"/>
                </a:lnTo>
                <a:lnTo>
                  <a:pt x="3782" y="3550"/>
                </a:lnTo>
                <a:lnTo>
                  <a:pt x="3777" y="3550"/>
                </a:lnTo>
                <a:lnTo>
                  <a:pt x="3766" y="3553"/>
                </a:lnTo>
                <a:lnTo>
                  <a:pt x="3756" y="3555"/>
                </a:lnTo>
                <a:lnTo>
                  <a:pt x="3753" y="3555"/>
                </a:lnTo>
                <a:lnTo>
                  <a:pt x="3725" y="3555"/>
                </a:lnTo>
                <a:lnTo>
                  <a:pt x="3725" y="3560"/>
                </a:lnTo>
                <a:lnTo>
                  <a:pt x="3727" y="3564"/>
                </a:lnTo>
                <a:lnTo>
                  <a:pt x="3729" y="3567"/>
                </a:lnTo>
                <a:lnTo>
                  <a:pt x="3732" y="3569"/>
                </a:lnTo>
                <a:lnTo>
                  <a:pt x="3736" y="3569"/>
                </a:lnTo>
                <a:lnTo>
                  <a:pt x="3737" y="3570"/>
                </a:lnTo>
                <a:lnTo>
                  <a:pt x="3739" y="3576"/>
                </a:lnTo>
                <a:lnTo>
                  <a:pt x="3739" y="3582"/>
                </a:lnTo>
                <a:lnTo>
                  <a:pt x="3741" y="3588"/>
                </a:lnTo>
                <a:lnTo>
                  <a:pt x="3744" y="3591"/>
                </a:lnTo>
                <a:lnTo>
                  <a:pt x="3746" y="3596"/>
                </a:lnTo>
                <a:lnTo>
                  <a:pt x="3741" y="3596"/>
                </a:lnTo>
                <a:lnTo>
                  <a:pt x="3737" y="3598"/>
                </a:lnTo>
                <a:lnTo>
                  <a:pt x="3734" y="3600"/>
                </a:lnTo>
                <a:lnTo>
                  <a:pt x="3732" y="3603"/>
                </a:lnTo>
                <a:lnTo>
                  <a:pt x="3737" y="3606"/>
                </a:lnTo>
                <a:lnTo>
                  <a:pt x="3742" y="3610"/>
                </a:lnTo>
                <a:lnTo>
                  <a:pt x="3746" y="3615"/>
                </a:lnTo>
                <a:lnTo>
                  <a:pt x="3753" y="3617"/>
                </a:lnTo>
                <a:lnTo>
                  <a:pt x="3754" y="3620"/>
                </a:lnTo>
                <a:lnTo>
                  <a:pt x="3756" y="3620"/>
                </a:lnTo>
                <a:lnTo>
                  <a:pt x="3759" y="3620"/>
                </a:lnTo>
                <a:lnTo>
                  <a:pt x="3763" y="3618"/>
                </a:lnTo>
                <a:lnTo>
                  <a:pt x="3765" y="3620"/>
                </a:lnTo>
                <a:lnTo>
                  <a:pt x="3766" y="3623"/>
                </a:lnTo>
                <a:lnTo>
                  <a:pt x="3768" y="3646"/>
                </a:lnTo>
                <a:lnTo>
                  <a:pt x="3771" y="3666"/>
                </a:lnTo>
                <a:lnTo>
                  <a:pt x="3777" y="3685"/>
                </a:lnTo>
                <a:lnTo>
                  <a:pt x="3783" y="3702"/>
                </a:lnTo>
                <a:lnTo>
                  <a:pt x="3783" y="3705"/>
                </a:lnTo>
                <a:lnTo>
                  <a:pt x="3783" y="3712"/>
                </a:lnTo>
                <a:lnTo>
                  <a:pt x="3782" y="3715"/>
                </a:lnTo>
                <a:lnTo>
                  <a:pt x="3777" y="3719"/>
                </a:lnTo>
                <a:lnTo>
                  <a:pt x="3771" y="3721"/>
                </a:lnTo>
                <a:lnTo>
                  <a:pt x="3766" y="3724"/>
                </a:lnTo>
                <a:lnTo>
                  <a:pt x="3761" y="3727"/>
                </a:lnTo>
                <a:lnTo>
                  <a:pt x="3759" y="3731"/>
                </a:lnTo>
                <a:lnTo>
                  <a:pt x="3759" y="3736"/>
                </a:lnTo>
                <a:lnTo>
                  <a:pt x="3759" y="3739"/>
                </a:lnTo>
                <a:lnTo>
                  <a:pt x="3770" y="3743"/>
                </a:lnTo>
                <a:lnTo>
                  <a:pt x="3778" y="3748"/>
                </a:lnTo>
                <a:lnTo>
                  <a:pt x="3785" y="3755"/>
                </a:lnTo>
                <a:lnTo>
                  <a:pt x="3790" y="3763"/>
                </a:lnTo>
                <a:lnTo>
                  <a:pt x="3794" y="3773"/>
                </a:lnTo>
                <a:lnTo>
                  <a:pt x="3795" y="3785"/>
                </a:lnTo>
                <a:lnTo>
                  <a:pt x="3800" y="3808"/>
                </a:lnTo>
                <a:lnTo>
                  <a:pt x="3811" y="3809"/>
                </a:lnTo>
                <a:lnTo>
                  <a:pt x="3819" y="3808"/>
                </a:lnTo>
                <a:lnTo>
                  <a:pt x="3826" y="3804"/>
                </a:lnTo>
                <a:lnTo>
                  <a:pt x="3835" y="3801"/>
                </a:lnTo>
                <a:lnTo>
                  <a:pt x="3838" y="3801"/>
                </a:lnTo>
                <a:lnTo>
                  <a:pt x="3840" y="3804"/>
                </a:lnTo>
                <a:lnTo>
                  <a:pt x="3843" y="3806"/>
                </a:lnTo>
                <a:lnTo>
                  <a:pt x="3850" y="3808"/>
                </a:lnTo>
                <a:lnTo>
                  <a:pt x="3858" y="3808"/>
                </a:lnTo>
                <a:lnTo>
                  <a:pt x="3862" y="3809"/>
                </a:lnTo>
                <a:lnTo>
                  <a:pt x="3865" y="3814"/>
                </a:lnTo>
                <a:lnTo>
                  <a:pt x="3867" y="3816"/>
                </a:lnTo>
                <a:lnTo>
                  <a:pt x="3869" y="3821"/>
                </a:lnTo>
                <a:lnTo>
                  <a:pt x="3869" y="3828"/>
                </a:lnTo>
                <a:lnTo>
                  <a:pt x="3876" y="3826"/>
                </a:lnTo>
                <a:lnTo>
                  <a:pt x="3882" y="3825"/>
                </a:lnTo>
                <a:lnTo>
                  <a:pt x="3887" y="3821"/>
                </a:lnTo>
                <a:lnTo>
                  <a:pt x="3896" y="3821"/>
                </a:lnTo>
                <a:lnTo>
                  <a:pt x="3896" y="3826"/>
                </a:lnTo>
                <a:lnTo>
                  <a:pt x="3898" y="3830"/>
                </a:lnTo>
                <a:lnTo>
                  <a:pt x="3901" y="3831"/>
                </a:lnTo>
                <a:lnTo>
                  <a:pt x="3905" y="3833"/>
                </a:lnTo>
                <a:lnTo>
                  <a:pt x="3913" y="3835"/>
                </a:lnTo>
                <a:lnTo>
                  <a:pt x="3915" y="3838"/>
                </a:lnTo>
                <a:lnTo>
                  <a:pt x="3917" y="3842"/>
                </a:lnTo>
                <a:lnTo>
                  <a:pt x="3915" y="3847"/>
                </a:lnTo>
                <a:lnTo>
                  <a:pt x="3911" y="3850"/>
                </a:lnTo>
                <a:lnTo>
                  <a:pt x="3906" y="3852"/>
                </a:lnTo>
                <a:lnTo>
                  <a:pt x="3899" y="3854"/>
                </a:lnTo>
                <a:lnTo>
                  <a:pt x="3889" y="3855"/>
                </a:lnTo>
                <a:lnTo>
                  <a:pt x="3884" y="3859"/>
                </a:lnTo>
                <a:lnTo>
                  <a:pt x="3882" y="3862"/>
                </a:lnTo>
                <a:lnTo>
                  <a:pt x="3887" y="3866"/>
                </a:lnTo>
                <a:lnTo>
                  <a:pt x="3893" y="3869"/>
                </a:lnTo>
                <a:lnTo>
                  <a:pt x="3896" y="3874"/>
                </a:lnTo>
                <a:lnTo>
                  <a:pt x="3903" y="3876"/>
                </a:lnTo>
                <a:lnTo>
                  <a:pt x="3930" y="3876"/>
                </a:lnTo>
                <a:lnTo>
                  <a:pt x="3932" y="3879"/>
                </a:lnTo>
                <a:lnTo>
                  <a:pt x="3935" y="3881"/>
                </a:lnTo>
                <a:lnTo>
                  <a:pt x="3944" y="3883"/>
                </a:lnTo>
                <a:lnTo>
                  <a:pt x="3947" y="3889"/>
                </a:lnTo>
                <a:lnTo>
                  <a:pt x="3952" y="3896"/>
                </a:lnTo>
                <a:lnTo>
                  <a:pt x="3959" y="3901"/>
                </a:lnTo>
                <a:lnTo>
                  <a:pt x="3966" y="3905"/>
                </a:lnTo>
                <a:lnTo>
                  <a:pt x="3981" y="3912"/>
                </a:lnTo>
                <a:lnTo>
                  <a:pt x="3998" y="3917"/>
                </a:lnTo>
                <a:lnTo>
                  <a:pt x="3998" y="3915"/>
                </a:lnTo>
                <a:lnTo>
                  <a:pt x="4000" y="3913"/>
                </a:lnTo>
                <a:lnTo>
                  <a:pt x="4005" y="3912"/>
                </a:lnTo>
                <a:lnTo>
                  <a:pt x="4019" y="3910"/>
                </a:lnTo>
                <a:lnTo>
                  <a:pt x="4026" y="3877"/>
                </a:lnTo>
                <a:lnTo>
                  <a:pt x="4029" y="3860"/>
                </a:lnTo>
                <a:lnTo>
                  <a:pt x="4033" y="3842"/>
                </a:lnTo>
                <a:lnTo>
                  <a:pt x="4022" y="3842"/>
                </a:lnTo>
                <a:lnTo>
                  <a:pt x="4012" y="3842"/>
                </a:lnTo>
                <a:lnTo>
                  <a:pt x="4007" y="3842"/>
                </a:lnTo>
                <a:lnTo>
                  <a:pt x="4005" y="3838"/>
                </a:lnTo>
                <a:lnTo>
                  <a:pt x="4004" y="3835"/>
                </a:lnTo>
                <a:lnTo>
                  <a:pt x="4005" y="3828"/>
                </a:lnTo>
                <a:lnTo>
                  <a:pt x="4039" y="3828"/>
                </a:lnTo>
                <a:lnTo>
                  <a:pt x="4039" y="3825"/>
                </a:lnTo>
                <a:lnTo>
                  <a:pt x="4041" y="3823"/>
                </a:lnTo>
                <a:lnTo>
                  <a:pt x="4050" y="3825"/>
                </a:lnTo>
                <a:lnTo>
                  <a:pt x="4056" y="3823"/>
                </a:lnTo>
                <a:lnTo>
                  <a:pt x="4068" y="3816"/>
                </a:lnTo>
                <a:lnTo>
                  <a:pt x="4075" y="3813"/>
                </a:lnTo>
                <a:lnTo>
                  <a:pt x="4084" y="3806"/>
                </a:lnTo>
                <a:lnTo>
                  <a:pt x="4087" y="3804"/>
                </a:lnTo>
                <a:lnTo>
                  <a:pt x="4092" y="3799"/>
                </a:lnTo>
                <a:lnTo>
                  <a:pt x="4099" y="3792"/>
                </a:lnTo>
                <a:lnTo>
                  <a:pt x="4108" y="3777"/>
                </a:lnTo>
                <a:lnTo>
                  <a:pt x="4109" y="3775"/>
                </a:lnTo>
                <a:lnTo>
                  <a:pt x="4113" y="3772"/>
                </a:lnTo>
                <a:lnTo>
                  <a:pt x="4114" y="3767"/>
                </a:lnTo>
                <a:lnTo>
                  <a:pt x="4111" y="3765"/>
                </a:lnTo>
                <a:lnTo>
                  <a:pt x="4109" y="3763"/>
                </a:lnTo>
                <a:lnTo>
                  <a:pt x="4108" y="3758"/>
                </a:lnTo>
                <a:lnTo>
                  <a:pt x="4108" y="3743"/>
                </a:lnTo>
                <a:lnTo>
                  <a:pt x="4108" y="3739"/>
                </a:lnTo>
                <a:lnTo>
                  <a:pt x="4097" y="3726"/>
                </a:lnTo>
                <a:lnTo>
                  <a:pt x="4091" y="3719"/>
                </a:lnTo>
                <a:lnTo>
                  <a:pt x="4087" y="3717"/>
                </a:lnTo>
                <a:lnTo>
                  <a:pt x="4082" y="3715"/>
                </a:lnTo>
                <a:lnTo>
                  <a:pt x="4080" y="3714"/>
                </a:lnTo>
                <a:lnTo>
                  <a:pt x="4077" y="3712"/>
                </a:lnTo>
                <a:lnTo>
                  <a:pt x="4073" y="3712"/>
                </a:lnTo>
                <a:lnTo>
                  <a:pt x="4065" y="3712"/>
                </a:lnTo>
                <a:lnTo>
                  <a:pt x="4060" y="3709"/>
                </a:lnTo>
                <a:lnTo>
                  <a:pt x="4056" y="3704"/>
                </a:lnTo>
                <a:lnTo>
                  <a:pt x="4053" y="3698"/>
                </a:lnTo>
                <a:lnTo>
                  <a:pt x="4053" y="3690"/>
                </a:lnTo>
                <a:lnTo>
                  <a:pt x="4055" y="3683"/>
                </a:lnTo>
                <a:lnTo>
                  <a:pt x="4058" y="3678"/>
                </a:lnTo>
                <a:lnTo>
                  <a:pt x="4060" y="3671"/>
                </a:lnTo>
                <a:lnTo>
                  <a:pt x="4060" y="3664"/>
                </a:lnTo>
                <a:lnTo>
                  <a:pt x="4065" y="3666"/>
                </a:lnTo>
                <a:lnTo>
                  <a:pt x="4067" y="3668"/>
                </a:lnTo>
                <a:lnTo>
                  <a:pt x="4067" y="3671"/>
                </a:lnTo>
                <a:lnTo>
                  <a:pt x="4073" y="3671"/>
                </a:lnTo>
                <a:lnTo>
                  <a:pt x="4077" y="3669"/>
                </a:lnTo>
                <a:lnTo>
                  <a:pt x="4079" y="3666"/>
                </a:lnTo>
                <a:lnTo>
                  <a:pt x="4080" y="3658"/>
                </a:lnTo>
                <a:lnTo>
                  <a:pt x="4084" y="3658"/>
                </a:lnTo>
                <a:lnTo>
                  <a:pt x="4085" y="3656"/>
                </a:lnTo>
                <a:lnTo>
                  <a:pt x="4087" y="3651"/>
                </a:lnTo>
                <a:lnTo>
                  <a:pt x="4092" y="3647"/>
                </a:lnTo>
                <a:lnTo>
                  <a:pt x="4097" y="3644"/>
                </a:lnTo>
                <a:lnTo>
                  <a:pt x="4101" y="3639"/>
                </a:lnTo>
                <a:lnTo>
                  <a:pt x="4108" y="3637"/>
                </a:lnTo>
                <a:lnTo>
                  <a:pt x="4113" y="3639"/>
                </a:lnTo>
                <a:lnTo>
                  <a:pt x="4114" y="3640"/>
                </a:lnTo>
                <a:lnTo>
                  <a:pt x="4114" y="3644"/>
                </a:lnTo>
                <a:lnTo>
                  <a:pt x="4118" y="3646"/>
                </a:lnTo>
                <a:lnTo>
                  <a:pt x="4121" y="3647"/>
                </a:lnTo>
                <a:lnTo>
                  <a:pt x="4128" y="3654"/>
                </a:lnTo>
                <a:lnTo>
                  <a:pt x="4131" y="3656"/>
                </a:lnTo>
                <a:lnTo>
                  <a:pt x="4135" y="3658"/>
                </a:lnTo>
                <a:lnTo>
                  <a:pt x="4142" y="3659"/>
                </a:lnTo>
                <a:lnTo>
                  <a:pt x="4148" y="3658"/>
                </a:lnTo>
                <a:lnTo>
                  <a:pt x="4150" y="3652"/>
                </a:lnTo>
                <a:lnTo>
                  <a:pt x="4152" y="3651"/>
                </a:lnTo>
                <a:lnTo>
                  <a:pt x="4155" y="3651"/>
                </a:lnTo>
                <a:lnTo>
                  <a:pt x="4159" y="3649"/>
                </a:lnTo>
                <a:lnTo>
                  <a:pt x="4162" y="3647"/>
                </a:lnTo>
                <a:lnTo>
                  <a:pt x="4164" y="3646"/>
                </a:lnTo>
                <a:lnTo>
                  <a:pt x="4169" y="3644"/>
                </a:lnTo>
                <a:lnTo>
                  <a:pt x="4171" y="3637"/>
                </a:lnTo>
                <a:lnTo>
                  <a:pt x="4171" y="3630"/>
                </a:lnTo>
                <a:lnTo>
                  <a:pt x="4167" y="3622"/>
                </a:lnTo>
                <a:lnTo>
                  <a:pt x="4164" y="3613"/>
                </a:lnTo>
                <a:lnTo>
                  <a:pt x="4162" y="3608"/>
                </a:lnTo>
                <a:lnTo>
                  <a:pt x="4162" y="3603"/>
                </a:lnTo>
                <a:lnTo>
                  <a:pt x="4159" y="3601"/>
                </a:lnTo>
                <a:lnTo>
                  <a:pt x="4157" y="3598"/>
                </a:lnTo>
                <a:lnTo>
                  <a:pt x="4155" y="3589"/>
                </a:lnTo>
                <a:close/>
                <a:moveTo>
                  <a:pt x="3575" y="3541"/>
                </a:moveTo>
                <a:lnTo>
                  <a:pt x="3572" y="3548"/>
                </a:lnTo>
                <a:lnTo>
                  <a:pt x="3569" y="3552"/>
                </a:lnTo>
                <a:lnTo>
                  <a:pt x="3565" y="3553"/>
                </a:lnTo>
                <a:lnTo>
                  <a:pt x="3560" y="3552"/>
                </a:lnTo>
                <a:lnTo>
                  <a:pt x="3555" y="3552"/>
                </a:lnTo>
                <a:lnTo>
                  <a:pt x="3550" y="3552"/>
                </a:lnTo>
                <a:lnTo>
                  <a:pt x="3545" y="3555"/>
                </a:lnTo>
                <a:lnTo>
                  <a:pt x="3541" y="3562"/>
                </a:lnTo>
                <a:lnTo>
                  <a:pt x="3548" y="3567"/>
                </a:lnTo>
                <a:lnTo>
                  <a:pt x="3558" y="3569"/>
                </a:lnTo>
                <a:lnTo>
                  <a:pt x="3570" y="3569"/>
                </a:lnTo>
                <a:lnTo>
                  <a:pt x="3582" y="3569"/>
                </a:lnTo>
                <a:lnTo>
                  <a:pt x="3582" y="3552"/>
                </a:lnTo>
                <a:lnTo>
                  <a:pt x="3580" y="3545"/>
                </a:lnTo>
                <a:lnTo>
                  <a:pt x="3579" y="3543"/>
                </a:lnTo>
                <a:lnTo>
                  <a:pt x="3575" y="3541"/>
                </a:lnTo>
                <a:close/>
                <a:moveTo>
                  <a:pt x="4114" y="3889"/>
                </a:moveTo>
                <a:lnTo>
                  <a:pt x="4080" y="3889"/>
                </a:lnTo>
                <a:lnTo>
                  <a:pt x="4079" y="3886"/>
                </a:lnTo>
                <a:lnTo>
                  <a:pt x="4075" y="3884"/>
                </a:lnTo>
                <a:lnTo>
                  <a:pt x="4067" y="3883"/>
                </a:lnTo>
                <a:lnTo>
                  <a:pt x="4067" y="3879"/>
                </a:lnTo>
                <a:lnTo>
                  <a:pt x="4065" y="3877"/>
                </a:lnTo>
                <a:lnTo>
                  <a:pt x="4060" y="3876"/>
                </a:lnTo>
                <a:lnTo>
                  <a:pt x="4058" y="3872"/>
                </a:lnTo>
                <a:lnTo>
                  <a:pt x="4056" y="3871"/>
                </a:lnTo>
                <a:lnTo>
                  <a:pt x="4050" y="3869"/>
                </a:lnTo>
                <a:lnTo>
                  <a:pt x="4033" y="3869"/>
                </a:lnTo>
                <a:lnTo>
                  <a:pt x="4033" y="3889"/>
                </a:lnTo>
                <a:lnTo>
                  <a:pt x="4038" y="3889"/>
                </a:lnTo>
                <a:lnTo>
                  <a:pt x="4041" y="3891"/>
                </a:lnTo>
                <a:lnTo>
                  <a:pt x="4044" y="3893"/>
                </a:lnTo>
                <a:lnTo>
                  <a:pt x="4046" y="3896"/>
                </a:lnTo>
                <a:lnTo>
                  <a:pt x="4038" y="3901"/>
                </a:lnTo>
                <a:lnTo>
                  <a:pt x="4031" y="3908"/>
                </a:lnTo>
                <a:lnTo>
                  <a:pt x="4024" y="3915"/>
                </a:lnTo>
                <a:lnTo>
                  <a:pt x="4019" y="3924"/>
                </a:lnTo>
                <a:lnTo>
                  <a:pt x="4014" y="3927"/>
                </a:lnTo>
                <a:lnTo>
                  <a:pt x="4010" y="3930"/>
                </a:lnTo>
                <a:lnTo>
                  <a:pt x="4010" y="3934"/>
                </a:lnTo>
                <a:lnTo>
                  <a:pt x="4012" y="3939"/>
                </a:lnTo>
                <a:lnTo>
                  <a:pt x="4017" y="3947"/>
                </a:lnTo>
                <a:lnTo>
                  <a:pt x="4019" y="3952"/>
                </a:lnTo>
                <a:lnTo>
                  <a:pt x="4019" y="3958"/>
                </a:lnTo>
                <a:lnTo>
                  <a:pt x="4026" y="3958"/>
                </a:lnTo>
                <a:lnTo>
                  <a:pt x="4029" y="3956"/>
                </a:lnTo>
                <a:lnTo>
                  <a:pt x="4034" y="3952"/>
                </a:lnTo>
                <a:lnTo>
                  <a:pt x="4039" y="3951"/>
                </a:lnTo>
                <a:lnTo>
                  <a:pt x="4041" y="3949"/>
                </a:lnTo>
                <a:lnTo>
                  <a:pt x="4043" y="3947"/>
                </a:lnTo>
                <a:lnTo>
                  <a:pt x="4046" y="3944"/>
                </a:lnTo>
                <a:lnTo>
                  <a:pt x="4048" y="3939"/>
                </a:lnTo>
                <a:lnTo>
                  <a:pt x="4050" y="3937"/>
                </a:lnTo>
                <a:lnTo>
                  <a:pt x="4053" y="3937"/>
                </a:lnTo>
                <a:lnTo>
                  <a:pt x="4056" y="3930"/>
                </a:lnTo>
                <a:lnTo>
                  <a:pt x="4062" y="3924"/>
                </a:lnTo>
                <a:lnTo>
                  <a:pt x="4065" y="3920"/>
                </a:lnTo>
                <a:lnTo>
                  <a:pt x="4070" y="3918"/>
                </a:lnTo>
                <a:lnTo>
                  <a:pt x="4075" y="3917"/>
                </a:lnTo>
                <a:lnTo>
                  <a:pt x="4080" y="3917"/>
                </a:lnTo>
                <a:lnTo>
                  <a:pt x="4087" y="3917"/>
                </a:lnTo>
                <a:lnTo>
                  <a:pt x="4091" y="3920"/>
                </a:lnTo>
                <a:lnTo>
                  <a:pt x="4096" y="3922"/>
                </a:lnTo>
                <a:lnTo>
                  <a:pt x="4101" y="3924"/>
                </a:lnTo>
                <a:lnTo>
                  <a:pt x="4108" y="3924"/>
                </a:lnTo>
                <a:lnTo>
                  <a:pt x="4111" y="3920"/>
                </a:lnTo>
                <a:lnTo>
                  <a:pt x="4116" y="3918"/>
                </a:lnTo>
                <a:lnTo>
                  <a:pt x="4121" y="3917"/>
                </a:lnTo>
                <a:lnTo>
                  <a:pt x="4121" y="3896"/>
                </a:lnTo>
                <a:lnTo>
                  <a:pt x="4121" y="3893"/>
                </a:lnTo>
                <a:lnTo>
                  <a:pt x="4120" y="3891"/>
                </a:lnTo>
                <a:lnTo>
                  <a:pt x="4114" y="3889"/>
                </a:lnTo>
                <a:close/>
                <a:moveTo>
                  <a:pt x="3725" y="3859"/>
                </a:moveTo>
                <a:lnTo>
                  <a:pt x="3725" y="3855"/>
                </a:lnTo>
                <a:lnTo>
                  <a:pt x="3725" y="3828"/>
                </a:lnTo>
                <a:lnTo>
                  <a:pt x="3724" y="3825"/>
                </a:lnTo>
                <a:lnTo>
                  <a:pt x="3720" y="3823"/>
                </a:lnTo>
                <a:lnTo>
                  <a:pt x="3712" y="3821"/>
                </a:lnTo>
                <a:lnTo>
                  <a:pt x="3712" y="3825"/>
                </a:lnTo>
                <a:lnTo>
                  <a:pt x="3710" y="3826"/>
                </a:lnTo>
                <a:lnTo>
                  <a:pt x="3705" y="3828"/>
                </a:lnTo>
                <a:lnTo>
                  <a:pt x="3705" y="3842"/>
                </a:lnTo>
                <a:lnTo>
                  <a:pt x="3700" y="3850"/>
                </a:lnTo>
                <a:lnTo>
                  <a:pt x="3696" y="3854"/>
                </a:lnTo>
                <a:lnTo>
                  <a:pt x="3691" y="3855"/>
                </a:lnTo>
                <a:lnTo>
                  <a:pt x="3691" y="3866"/>
                </a:lnTo>
                <a:lnTo>
                  <a:pt x="3691" y="3869"/>
                </a:lnTo>
                <a:lnTo>
                  <a:pt x="3686" y="3874"/>
                </a:lnTo>
                <a:lnTo>
                  <a:pt x="3683" y="3883"/>
                </a:lnTo>
                <a:lnTo>
                  <a:pt x="3679" y="3891"/>
                </a:lnTo>
                <a:lnTo>
                  <a:pt x="3679" y="3900"/>
                </a:lnTo>
                <a:lnTo>
                  <a:pt x="3678" y="3903"/>
                </a:lnTo>
                <a:lnTo>
                  <a:pt x="3673" y="3908"/>
                </a:lnTo>
                <a:lnTo>
                  <a:pt x="3666" y="3912"/>
                </a:lnTo>
                <a:lnTo>
                  <a:pt x="3661" y="3915"/>
                </a:lnTo>
                <a:lnTo>
                  <a:pt x="3659" y="3917"/>
                </a:lnTo>
                <a:lnTo>
                  <a:pt x="3657" y="3920"/>
                </a:lnTo>
                <a:lnTo>
                  <a:pt x="3657" y="3924"/>
                </a:lnTo>
                <a:lnTo>
                  <a:pt x="3655" y="3927"/>
                </a:lnTo>
                <a:lnTo>
                  <a:pt x="3654" y="3930"/>
                </a:lnTo>
                <a:lnTo>
                  <a:pt x="3652" y="3934"/>
                </a:lnTo>
                <a:lnTo>
                  <a:pt x="3650" y="3937"/>
                </a:lnTo>
                <a:lnTo>
                  <a:pt x="3649" y="3941"/>
                </a:lnTo>
                <a:lnTo>
                  <a:pt x="3647" y="3944"/>
                </a:lnTo>
                <a:lnTo>
                  <a:pt x="3645" y="3947"/>
                </a:lnTo>
                <a:lnTo>
                  <a:pt x="3644" y="3951"/>
                </a:lnTo>
                <a:lnTo>
                  <a:pt x="3642" y="3954"/>
                </a:lnTo>
                <a:lnTo>
                  <a:pt x="3640" y="3958"/>
                </a:lnTo>
                <a:lnTo>
                  <a:pt x="3638" y="3961"/>
                </a:lnTo>
                <a:lnTo>
                  <a:pt x="3637" y="3964"/>
                </a:lnTo>
                <a:lnTo>
                  <a:pt x="3637" y="3992"/>
                </a:lnTo>
                <a:lnTo>
                  <a:pt x="3644" y="3992"/>
                </a:lnTo>
                <a:lnTo>
                  <a:pt x="3647" y="3993"/>
                </a:lnTo>
                <a:lnTo>
                  <a:pt x="3650" y="3997"/>
                </a:lnTo>
                <a:lnTo>
                  <a:pt x="3652" y="4000"/>
                </a:lnTo>
                <a:lnTo>
                  <a:pt x="3654" y="4005"/>
                </a:lnTo>
                <a:lnTo>
                  <a:pt x="3655" y="4009"/>
                </a:lnTo>
                <a:lnTo>
                  <a:pt x="3659" y="4012"/>
                </a:lnTo>
                <a:lnTo>
                  <a:pt x="3664" y="4012"/>
                </a:lnTo>
                <a:lnTo>
                  <a:pt x="3667" y="4009"/>
                </a:lnTo>
                <a:lnTo>
                  <a:pt x="3669" y="4004"/>
                </a:lnTo>
                <a:lnTo>
                  <a:pt x="3671" y="3992"/>
                </a:lnTo>
                <a:lnTo>
                  <a:pt x="3673" y="3980"/>
                </a:lnTo>
                <a:lnTo>
                  <a:pt x="3674" y="3975"/>
                </a:lnTo>
                <a:lnTo>
                  <a:pt x="3678" y="3971"/>
                </a:lnTo>
                <a:lnTo>
                  <a:pt x="3676" y="3964"/>
                </a:lnTo>
                <a:lnTo>
                  <a:pt x="3678" y="3959"/>
                </a:lnTo>
                <a:lnTo>
                  <a:pt x="3681" y="3951"/>
                </a:lnTo>
                <a:lnTo>
                  <a:pt x="3684" y="3942"/>
                </a:lnTo>
                <a:lnTo>
                  <a:pt x="3684" y="3937"/>
                </a:lnTo>
                <a:lnTo>
                  <a:pt x="3684" y="3930"/>
                </a:lnTo>
                <a:lnTo>
                  <a:pt x="3690" y="3929"/>
                </a:lnTo>
                <a:lnTo>
                  <a:pt x="3693" y="3927"/>
                </a:lnTo>
                <a:lnTo>
                  <a:pt x="3698" y="3920"/>
                </a:lnTo>
                <a:lnTo>
                  <a:pt x="3702" y="3912"/>
                </a:lnTo>
                <a:lnTo>
                  <a:pt x="3705" y="3903"/>
                </a:lnTo>
                <a:lnTo>
                  <a:pt x="3710" y="3895"/>
                </a:lnTo>
                <a:lnTo>
                  <a:pt x="3712" y="3893"/>
                </a:lnTo>
                <a:lnTo>
                  <a:pt x="3719" y="3884"/>
                </a:lnTo>
                <a:lnTo>
                  <a:pt x="3725" y="3877"/>
                </a:lnTo>
                <a:lnTo>
                  <a:pt x="3727" y="3874"/>
                </a:lnTo>
                <a:lnTo>
                  <a:pt x="3727" y="3869"/>
                </a:lnTo>
                <a:lnTo>
                  <a:pt x="3727" y="3864"/>
                </a:lnTo>
                <a:lnTo>
                  <a:pt x="3725" y="3859"/>
                </a:lnTo>
                <a:close/>
                <a:moveTo>
                  <a:pt x="3536" y="3860"/>
                </a:moveTo>
                <a:lnTo>
                  <a:pt x="3514" y="3862"/>
                </a:lnTo>
                <a:lnTo>
                  <a:pt x="3512" y="3864"/>
                </a:lnTo>
                <a:lnTo>
                  <a:pt x="3514" y="3869"/>
                </a:lnTo>
                <a:lnTo>
                  <a:pt x="3514" y="3877"/>
                </a:lnTo>
                <a:lnTo>
                  <a:pt x="3516" y="3881"/>
                </a:lnTo>
                <a:lnTo>
                  <a:pt x="3519" y="3883"/>
                </a:lnTo>
                <a:lnTo>
                  <a:pt x="3522" y="3883"/>
                </a:lnTo>
                <a:lnTo>
                  <a:pt x="3529" y="3881"/>
                </a:lnTo>
                <a:lnTo>
                  <a:pt x="3528" y="3879"/>
                </a:lnTo>
                <a:lnTo>
                  <a:pt x="3528" y="3876"/>
                </a:lnTo>
                <a:lnTo>
                  <a:pt x="3533" y="3871"/>
                </a:lnTo>
                <a:lnTo>
                  <a:pt x="3536" y="3866"/>
                </a:lnTo>
                <a:lnTo>
                  <a:pt x="3538" y="3864"/>
                </a:lnTo>
                <a:lnTo>
                  <a:pt x="3536" y="3860"/>
                </a:lnTo>
                <a:close/>
                <a:moveTo>
                  <a:pt x="3575" y="3889"/>
                </a:moveTo>
                <a:lnTo>
                  <a:pt x="3575" y="3883"/>
                </a:lnTo>
                <a:lnTo>
                  <a:pt x="3572" y="3879"/>
                </a:lnTo>
                <a:lnTo>
                  <a:pt x="3569" y="3876"/>
                </a:lnTo>
                <a:lnTo>
                  <a:pt x="3563" y="3874"/>
                </a:lnTo>
                <a:lnTo>
                  <a:pt x="3551" y="3872"/>
                </a:lnTo>
                <a:lnTo>
                  <a:pt x="3546" y="3871"/>
                </a:lnTo>
                <a:lnTo>
                  <a:pt x="3541" y="3869"/>
                </a:lnTo>
                <a:lnTo>
                  <a:pt x="3541" y="3879"/>
                </a:lnTo>
                <a:lnTo>
                  <a:pt x="3543" y="3886"/>
                </a:lnTo>
                <a:lnTo>
                  <a:pt x="3545" y="3891"/>
                </a:lnTo>
                <a:lnTo>
                  <a:pt x="3548" y="3893"/>
                </a:lnTo>
                <a:lnTo>
                  <a:pt x="3553" y="3893"/>
                </a:lnTo>
                <a:lnTo>
                  <a:pt x="3560" y="3891"/>
                </a:lnTo>
                <a:lnTo>
                  <a:pt x="3575" y="3889"/>
                </a:lnTo>
                <a:close/>
                <a:moveTo>
                  <a:pt x="3541" y="3855"/>
                </a:moveTo>
                <a:lnTo>
                  <a:pt x="3543" y="3859"/>
                </a:lnTo>
                <a:lnTo>
                  <a:pt x="3545" y="3860"/>
                </a:lnTo>
                <a:lnTo>
                  <a:pt x="3551" y="3862"/>
                </a:lnTo>
                <a:lnTo>
                  <a:pt x="3569" y="3862"/>
                </a:lnTo>
                <a:lnTo>
                  <a:pt x="3570" y="3866"/>
                </a:lnTo>
                <a:lnTo>
                  <a:pt x="3574" y="3867"/>
                </a:lnTo>
                <a:lnTo>
                  <a:pt x="3582" y="3869"/>
                </a:lnTo>
                <a:lnTo>
                  <a:pt x="3582" y="3872"/>
                </a:lnTo>
                <a:lnTo>
                  <a:pt x="3584" y="3874"/>
                </a:lnTo>
                <a:lnTo>
                  <a:pt x="3589" y="3876"/>
                </a:lnTo>
                <a:lnTo>
                  <a:pt x="3592" y="3871"/>
                </a:lnTo>
                <a:lnTo>
                  <a:pt x="3599" y="3866"/>
                </a:lnTo>
                <a:lnTo>
                  <a:pt x="3608" y="3864"/>
                </a:lnTo>
                <a:lnTo>
                  <a:pt x="3616" y="3862"/>
                </a:lnTo>
                <a:lnTo>
                  <a:pt x="3657" y="3862"/>
                </a:lnTo>
                <a:lnTo>
                  <a:pt x="3657" y="3859"/>
                </a:lnTo>
                <a:lnTo>
                  <a:pt x="3659" y="3857"/>
                </a:lnTo>
                <a:lnTo>
                  <a:pt x="3664" y="3855"/>
                </a:lnTo>
                <a:lnTo>
                  <a:pt x="3667" y="3854"/>
                </a:lnTo>
                <a:lnTo>
                  <a:pt x="3671" y="3852"/>
                </a:lnTo>
                <a:lnTo>
                  <a:pt x="3673" y="3850"/>
                </a:lnTo>
                <a:lnTo>
                  <a:pt x="3678" y="3848"/>
                </a:lnTo>
                <a:lnTo>
                  <a:pt x="3678" y="3843"/>
                </a:lnTo>
                <a:lnTo>
                  <a:pt x="3679" y="3840"/>
                </a:lnTo>
                <a:lnTo>
                  <a:pt x="3681" y="3837"/>
                </a:lnTo>
                <a:lnTo>
                  <a:pt x="3684" y="3835"/>
                </a:lnTo>
                <a:lnTo>
                  <a:pt x="3684" y="3828"/>
                </a:lnTo>
                <a:lnTo>
                  <a:pt x="3681" y="3825"/>
                </a:lnTo>
                <a:lnTo>
                  <a:pt x="3679" y="3820"/>
                </a:lnTo>
                <a:lnTo>
                  <a:pt x="3678" y="3814"/>
                </a:lnTo>
                <a:lnTo>
                  <a:pt x="3683" y="3809"/>
                </a:lnTo>
                <a:lnTo>
                  <a:pt x="3688" y="3804"/>
                </a:lnTo>
                <a:lnTo>
                  <a:pt x="3690" y="3796"/>
                </a:lnTo>
                <a:lnTo>
                  <a:pt x="3691" y="3787"/>
                </a:lnTo>
                <a:lnTo>
                  <a:pt x="3691" y="3780"/>
                </a:lnTo>
                <a:lnTo>
                  <a:pt x="3688" y="3777"/>
                </a:lnTo>
                <a:lnTo>
                  <a:pt x="3686" y="3772"/>
                </a:lnTo>
                <a:lnTo>
                  <a:pt x="3684" y="3767"/>
                </a:lnTo>
                <a:lnTo>
                  <a:pt x="3691" y="3763"/>
                </a:lnTo>
                <a:lnTo>
                  <a:pt x="3696" y="3758"/>
                </a:lnTo>
                <a:lnTo>
                  <a:pt x="3698" y="3750"/>
                </a:lnTo>
                <a:lnTo>
                  <a:pt x="3698" y="3739"/>
                </a:lnTo>
                <a:lnTo>
                  <a:pt x="3696" y="3733"/>
                </a:lnTo>
                <a:lnTo>
                  <a:pt x="3693" y="3727"/>
                </a:lnTo>
                <a:lnTo>
                  <a:pt x="3686" y="3717"/>
                </a:lnTo>
                <a:lnTo>
                  <a:pt x="3678" y="3709"/>
                </a:lnTo>
                <a:lnTo>
                  <a:pt x="3671" y="3698"/>
                </a:lnTo>
                <a:lnTo>
                  <a:pt x="3673" y="3693"/>
                </a:lnTo>
                <a:lnTo>
                  <a:pt x="3674" y="3692"/>
                </a:lnTo>
                <a:lnTo>
                  <a:pt x="3678" y="3692"/>
                </a:lnTo>
                <a:lnTo>
                  <a:pt x="3676" y="3675"/>
                </a:lnTo>
                <a:lnTo>
                  <a:pt x="3671" y="3659"/>
                </a:lnTo>
                <a:lnTo>
                  <a:pt x="3667" y="3646"/>
                </a:lnTo>
                <a:lnTo>
                  <a:pt x="3664" y="3630"/>
                </a:lnTo>
                <a:lnTo>
                  <a:pt x="3659" y="3629"/>
                </a:lnTo>
                <a:lnTo>
                  <a:pt x="3657" y="3627"/>
                </a:lnTo>
                <a:lnTo>
                  <a:pt x="3657" y="3623"/>
                </a:lnTo>
                <a:lnTo>
                  <a:pt x="3657" y="3617"/>
                </a:lnTo>
                <a:lnTo>
                  <a:pt x="3650" y="3617"/>
                </a:lnTo>
                <a:lnTo>
                  <a:pt x="3645" y="3620"/>
                </a:lnTo>
                <a:lnTo>
                  <a:pt x="3644" y="3623"/>
                </a:lnTo>
                <a:lnTo>
                  <a:pt x="3642" y="3630"/>
                </a:lnTo>
                <a:lnTo>
                  <a:pt x="3644" y="3646"/>
                </a:lnTo>
                <a:lnTo>
                  <a:pt x="3644" y="3658"/>
                </a:lnTo>
                <a:lnTo>
                  <a:pt x="3640" y="3659"/>
                </a:lnTo>
                <a:lnTo>
                  <a:pt x="3638" y="3661"/>
                </a:lnTo>
                <a:lnTo>
                  <a:pt x="3637" y="3664"/>
                </a:lnTo>
                <a:lnTo>
                  <a:pt x="3637" y="3685"/>
                </a:lnTo>
                <a:lnTo>
                  <a:pt x="3628" y="3687"/>
                </a:lnTo>
                <a:lnTo>
                  <a:pt x="3623" y="3688"/>
                </a:lnTo>
                <a:lnTo>
                  <a:pt x="3618" y="3692"/>
                </a:lnTo>
                <a:lnTo>
                  <a:pt x="3609" y="3692"/>
                </a:lnTo>
                <a:lnTo>
                  <a:pt x="3608" y="3695"/>
                </a:lnTo>
                <a:lnTo>
                  <a:pt x="3606" y="3697"/>
                </a:lnTo>
                <a:lnTo>
                  <a:pt x="3599" y="3698"/>
                </a:lnTo>
                <a:lnTo>
                  <a:pt x="3592" y="3697"/>
                </a:lnTo>
                <a:lnTo>
                  <a:pt x="3589" y="3695"/>
                </a:lnTo>
                <a:lnTo>
                  <a:pt x="3589" y="3692"/>
                </a:lnTo>
                <a:lnTo>
                  <a:pt x="3603" y="3688"/>
                </a:lnTo>
                <a:lnTo>
                  <a:pt x="3608" y="3685"/>
                </a:lnTo>
                <a:lnTo>
                  <a:pt x="3613" y="3681"/>
                </a:lnTo>
                <a:lnTo>
                  <a:pt x="3616" y="3676"/>
                </a:lnTo>
                <a:lnTo>
                  <a:pt x="3620" y="3671"/>
                </a:lnTo>
                <a:lnTo>
                  <a:pt x="3623" y="3658"/>
                </a:lnTo>
                <a:lnTo>
                  <a:pt x="3618" y="3656"/>
                </a:lnTo>
                <a:lnTo>
                  <a:pt x="3615" y="3652"/>
                </a:lnTo>
                <a:lnTo>
                  <a:pt x="3611" y="3649"/>
                </a:lnTo>
                <a:lnTo>
                  <a:pt x="3609" y="3644"/>
                </a:lnTo>
                <a:lnTo>
                  <a:pt x="3608" y="3639"/>
                </a:lnTo>
                <a:lnTo>
                  <a:pt x="3604" y="3635"/>
                </a:lnTo>
                <a:lnTo>
                  <a:pt x="3601" y="3632"/>
                </a:lnTo>
                <a:lnTo>
                  <a:pt x="3596" y="3630"/>
                </a:lnTo>
                <a:lnTo>
                  <a:pt x="3594" y="3625"/>
                </a:lnTo>
                <a:lnTo>
                  <a:pt x="3591" y="3622"/>
                </a:lnTo>
                <a:lnTo>
                  <a:pt x="3587" y="3618"/>
                </a:lnTo>
                <a:lnTo>
                  <a:pt x="3582" y="3617"/>
                </a:lnTo>
                <a:lnTo>
                  <a:pt x="3570" y="3615"/>
                </a:lnTo>
                <a:lnTo>
                  <a:pt x="3565" y="3613"/>
                </a:lnTo>
                <a:lnTo>
                  <a:pt x="3562" y="3610"/>
                </a:lnTo>
                <a:lnTo>
                  <a:pt x="3562" y="3617"/>
                </a:lnTo>
                <a:lnTo>
                  <a:pt x="3562" y="3623"/>
                </a:lnTo>
                <a:lnTo>
                  <a:pt x="3560" y="3629"/>
                </a:lnTo>
                <a:lnTo>
                  <a:pt x="3555" y="3630"/>
                </a:lnTo>
                <a:lnTo>
                  <a:pt x="3553" y="3629"/>
                </a:lnTo>
                <a:lnTo>
                  <a:pt x="3551" y="3627"/>
                </a:lnTo>
                <a:lnTo>
                  <a:pt x="3548" y="3623"/>
                </a:lnTo>
                <a:lnTo>
                  <a:pt x="3546" y="3618"/>
                </a:lnTo>
                <a:lnTo>
                  <a:pt x="3545" y="3617"/>
                </a:lnTo>
                <a:lnTo>
                  <a:pt x="3541" y="3617"/>
                </a:lnTo>
                <a:lnTo>
                  <a:pt x="3541" y="3618"/>
                </a:lnTo>
                <a:lnTo>
                  <a:pt x="3540" y="3620"/>
                </a:lnTo>
                <a:lnTo>
                  <a:pt x="3536" y="3622"/>
                </a:lnTo>
                <a:lnTo>
                  <a:pt x="3531" y="3622"/>
                </a:lnTo>
                <a:lnTo>
                  <a:pt x="3528" y="3623"/>
                </a:lnTo>
                <a:lnTo>
                  <a:pt x="3526" y="3625"/>
                </a:lnTo>
                <a:lnTo>
                  <a:pt x="3526" y="3627"/>
                </a:lnTo>
                <a:lnTo>
                  <a:pt x="3524" y="3629"/>
                </a:lnTo>
                <a:lnTo>
                  <a:pt x="3521" y="3630"/>
                </a:lnTo>
                <a:lnTo>
                  <a:pt x="3514" y="3630"/>
                </a:lnTo>
                <a:lnTo>
                  <a:pt x="3507" y="3630"/>
                </a:lnTo>
                <a:lnTo>
                  <a:pt x="3500" y="3630"/>
                </a:lnTo>
                <a:lnTo>
                  <a:pt x="3493" y="3630"/>
                </a:lnTo>
                <a:lnTo>
                  <a:pt x="3492" y="3635"/>
                </a:lnTo>
                <a:lnTo>
                  <a:pt x="3490" y="3637"/>
                </a:lnTo>
                <a:lnTo>
                  <a:pt x="3488" y="3639"/>
                </a:lnTo>
                <a:lnTo>
                  <a:pt x="3487" y="3637"/>
                </a:lnTo>
                <a:lnTo>
                  <a:pt x="3485" y="3642"/>
                </a:lnTo>
                <a:lnTo>
                  <a:pt x="3483" y="3644"/>
                </a:lnTo>
                <a:lnTo>
                  <a:pt x="3480" y="3644"/>
                </a:lnTo>
                <a:lnTo>
                  <a:pt x="3473" y="3644"/>
                </a:lnTo>
                <a:lnTo>
                  <a:pt x="3466" y="3640"/>
                </a:lnTo>
                <a:lnTo>
                  <a:pt x="3459" y="3637"/>
                </a:lnTo>
                <a:lnTo>
                  <a:pt x="3453" y="3639"/>
                </a:lnTo>
                <a:lnTo>
                  <a:pt x="3446" y="3640"/>
                </a:lnTo>
                <a:lnTo>
                  <a:pt x="3432" y="3646"/>
                </a:lnTo>
                <a:lnTo>
                  <a:pt x="3418" y="3651"/>
                </a:lnTo>
                <a:lnTo>
                  <a:pt x="3418" y="3658"/>
                </a:lnTo>
                <a:lnTo>
                  <a:pt x="3420" y="3664"/>
                </a:lnTo>
                <a:lnTo>
                  <a:pt x="3424" y="3668"/>
                </a:lnTo>
                <a:lnTo>
                  <a:pt x="3429" y="3671"/>
                </a:lnTo>
                <a:lnTo>
                  <a:pt x="3437" y="3676"/>
                </a:lnTo>
                <a:lnTo>
                  <a:pt x="3442" y="3680"/>
                </a:lnTo>
                <a:lnTo>
                  <a:pt x="3446" y="3685"/>
                </a:lnTo>
                <a:lnTo>
                  <a:pt x="3441" y="3685"/>
                </a:lnTo>
                <a:lnTo>
                  <a:pt x="3436" y="3685"/>
                </a:lnTo>
                <a:lnTo>
                  <a:pt x="3434" y="3688"/>
                </a:lnTo>
                <a:lnTo>
                  <a:pt x="3430" y="3692"/>
                </a:lnTo>
                <a:lnTo>
                  <a:pt x="3429" y="3698"/>
                </a:lnTo>
                <a:lnTo>
                  <a:pt x="3427" y="3702"/>
                </a:lnTo>
                <a:lnTo>
                  <a:pt x="3425" y="3705"/>
                </a:lnTo>
                <a:lnTo>
                  <a:pt x="3429" y="3707"/>
                </a:lnTo>
                <a:lnTo>
                  <a:pt x="3430" y="3709"/>
                </a:lnTo>
                <a:lnTo>
                  <a:pt x="3432" y="3715"/>
                </a:lnTo>
                <a:lnTo>
                  <a:pt x="3432" y="3733"/>
                </a:lnTo>
                <a:lnTo>
                  <a:pt x="3442" y="3733"/>
                </a:lnTo>
                <a:lnTo>
                  <a:pt x="3446" y="3734"/>
                </a:lnTo>
                <a:lnTo>
                  <a:pt x="3447" y="3736"/>
                </a:lnTo>
                <a:lnTo>
                  <a:pt x="3451" y="3739"/>
                </a:lnTo>
                <a:lnTo>
                  <a:pt x="3453" y="3743"/>
                </a:lnTo>
                <a:lnTo>
                  <a:pt x="3453" y="3753"/>
                </a:lnTo>
                <a:lnTo>
                  <a:pt x="3453" y="3758"/>
                </a:lnTo>
                <a:lnTo>
                  <a:pt x="3453" y="3763"/>
                </a:lnTo>
                <a:lnTo>
                  <a:pt x="3447" y="3768"/>
                </a:lnTo>
                <a:lnTo>
                  <a:pt x="3444" y="3775"/>
                </a:lnTo>
                <a:lnTo>
                  <a:pt x="3444" y="3780"/>
                </a:lnTo>
                <a:lnTo>
                  <a:pt x="3446" y="3787"/>
                </a:lnTo>
                <a:lnTo>
                  <a:pt x="3453" y="3787"/>
                </a:lnTo>
                <a:lnTo>
                  <a:pt x="3456" y="3791"/>
                </a:lnTo>
                <a:lnTo>
                  <a:pt x="3461" y="3792"/>
                </a:lnTo>
                <a:lnTo>
                  <a:pt x="3466" y="3794"/>
                </a:lnTo>
                <a:lnTo>
                  <a:pt x="3471" y="3796"/>
                </a:lnTo>
                <a:lnTo>
                  <a:pt x="3473" y="3797"/>
                </a:lnTo>
                <a:lnTo>
                  <a:pt x="3473" y="3801"/>
                </a:lnTo>
                <a:lnTo>
                  <a:pt x="3475" y="3804"/>
                </a:lnTo>
                <a:lnTo>
                  <a:pt x="3476" y="3808"/>
                </a:lnTo>
                <a:lnTo>
                  <a:pt x="3478" y="3811"/>
                </a:lnTo>
                <a:lnTo>
                  <a:pt x="3480" y="3814"/>
                </a:lnTo>
                <a:lnTo>
                  <a:pt x="3485" y="3814"/>
                </a:lnTo>
                <a:lnTo>
                  <a:pt x="3492" y="3814"/>
                </a:lnTo>
                <a:lnTo>
                  <a:pt x="3504" y="3814"/>
                </a:lnTo>
                <a:lnTo>
                  <a:pt x="3509" y="3814"/>
                </a:lnTo>
                <a:lnTo>
                  <a:pt x="3514" y="3816"/>
                </a:lnTo>
                <a:lnTo>
                  <a:pt x="3516" y="3821"/>
                </a:lnTo>
                <a:lnTo>
                  <a:pt x="3514" y="3828"/>
                </a:lnTo>
                <a:lnTo>
                  <a:pt x="3512" y="3831"/>
                </a:lnTo>
                <a:lnTo>
                  <a:pt x="3511" y="3833"/>
                </a:lnTo>
                <a:lnTo>
                  <a:pt x="3504" y="3835"/>
                </a:lnTo>
                <a:lnTo>
                  <a:pt x="3487" y="3835"/>
                </a:lnTo>
                <a:lnTo>
                  <a:pt x="3487" y="3843"/>
                </a:lnTo>
                <a:lnTo>
                  <a:pt x="3490" y="3850"/>
                </a:lnTo>
                <a:lnTo>
                  <a:pt x="3495" y="3854"/>
                </a:lnTo>
                <a:lnTo>
                  <a:pt x="3504" y="3855"/>
                </a:lnTo>
                <a:lnTo>
                  <a:pt x="3522" y="3855"/>
                </a:lnTo>
                <a:lnTo>
                  <a:pt x="3541" y="3855"/>
                </a:lnTo>
                <a:close/>
                <a:moveTo>
                  <a:pt x="3487" y="3883"/>
                </a:moveTo>
                <a:lnTo>
                  <a:pt x="3482" y="3881"/>
                </a:lnTo>
                <a:lnTo>
                  <a:pt x="3478" y="3877"/>
                </a:lnTo>
                <a:lnTo>
                  <a:pt x="3473" y="3869"/>
                </a:lnTo>
                <a:lnTo>
                  <a:pt x="3470" y="3869"/>
                </a:lnTo>
                <a:lnTo>
                  <a:pt x="3466" y="3869"/>
                </a:lnTo>
                <a:lnTo>
                  <a:pt x="3463" y="3869"/>
                </a:lnTo>
                <a:lnTo>
                  <a:pt x="3459" y="3869"/>
                </a:lnTo>
                <a:lnTo>
                  <a:pt x="3459" y="3866"/>
                </a:lnTo>
                <a:lnTo>
                  <a:pt x="3459" y="3862"/>
                </a:lnTo>
                <a:lnTo>
                  <a:pt x="3459" y="3859"/>
                </a:lnTo>
                <a:lnTo>
                  <a:pt x="3458" y="3855"/>
                </a:lnTo>
                <a:lnTo>
                  <a:pt x="3454" y="3852"/>
                </a:lnTo>
                <a:lnTo>
                  <a:pt x="3446" y="3848"/>
                </a:lnTo>
                <a:lnTo>
                  <a:pt x="3427" y="3845"/>
                </a:lnTo>
                <a:lnTo>
                  <a:pt x="3425" y="3843"/>
                </a:lnTo>
                <a:lnTo>
                  <a:pt x="3425" y="3842"/>
                </a:lnTo>
                <a:lnTo>
                  <a:pt x="3418" y="3842"/>
                </a:lnTo>
                <a:lnTo>
                  <a:pt x="3413" y="3843"/>
                </a:lnTo>
                <a:lnTo>
                  <a:pt x="3405" y="3848"/>
                </a:lnTo>
                <a:lnTo>
                  <a:pt x="3405" y="3855"/>
                </a:lnTo>
                <a:lnTo>
                  <a:pt x="3406" y="3860"/>
                </a:lnTo>
                <a:lnTo>
                  <a:pt x="3412" y="3869"/>
                </a:lnTo>
                <a:lnTo>
                  <a:pt x="3413" y="3876"/>
                </a:lnTo>
                <a:lnTo>
                  <a:pt x="3418" y="3879"/>
                </a:lnTo>
                <a:lnTo>
                  <a:pt x="3420" y="3881"/>
                </a:lnTo>
                <a:lnTo>
                  <a:pt x="3424" y="3886"/>
                </a:lnTo>
                <a:lnTo>
                  <a:pt x="3427" y="3889"/>
                </a:lnTo>
                <a:lnTo>
                  <a:pt x="3436" y="3893"/>
                </a:lnTo>
                <a:lnTo>
                  <a:pt x="3439" y="3895"/>
                </a:lnTo>
                <a:lnTo>
                  <a:pt x="3442" y="3898"/>
                </a:lnTo>
                <a:lnTo>
                  <a:pt x="3444" y="3901"/>
                </a:lnTo>
                <a:lnTo>
                  <a:pt x="3444" y="3908"/>
                </a:lnTo>
                <a:lnTo>
                  <a:pt x="3444" y="3913"/>
                </a:lnTo>
                <a:lnTo>
                  <a:pt x="3446" y="3918"/>
                </a:lnTo>
                <a:lnTo>
                  <a:pt x="3449" y="3924"/>
                </a:lnTo>
                <a:lnTo>
                  <a:pt x="3453" y="3929"/>
                </a:lnTo>
                <a:lnTo>
                  <a:pt x="3453" y="3937"/>
                </a:lnTo>
                <a:lnTo>
                  <a:pt x="3465" y="3939"/>
                </a:lnTo>
                <a:lnTo>
                  <a:pt x="3476" y="3944"/>
                </a:lnTo>
                <a:lnTo>
                  <a:pt x="3487" y="3949"/>
                </a:lnTo>
                <a:lnTo>
                  <a:pt x="3500" y="3951"/>
                </a:lnTo>
                <a:lnTo>
                  <a:pt x="3500" y="3910"/>
                </a:lnTo>
                <a:lnTo>
                  <a:pt x="3499" y="3906"/>
                </a:lnTo>
                <a:lnTo>
                  <a:pt x="3497" y="3903"/>
                </a:lnTo>
                <a:lnTo>
                  <a:pt x="3492" y="3898"/>
                </a:lnTo>
                <a:lnTo>
                  <a:pt x="3488" y="3896"/>
                </a:lnTo>
                <a:lnTo>
                  <a:pt x="3487" y="3893"/>
                </a:lnTo>
                <a:lnTo>
                  <a:pt x="3485" y="3889"/>
                </a:lnTo>
                <a:lnTo>
                  <a:pt x="3487" y="3883"/>
                </a:lnTo>
                <a:close/>
                <a:moveTo>
                  <a:pt x="3650" y="3883"/>
                </a:moveTo>
                <a:lnTo>
                  <a:pt x="3659" y="3881"/>
                </a:lnTo>
                <a:lnTo>
                  <a:pt x="3662" y="3879"/>
                </a:lnTo>
                <a:lnTo>
                  <a:pt x="3664" y="3876"/>
                </a:lnTo>
                <a:lnTo>
                  <a:pt x="3644" y="3876"/>
                </a:lnTo>
                <a:lnTo>
                  <a:pt x="3633" y="3876"/>
                </a:lnTo>
                <a:lnTo>
                  <a:pt x="3625" y="3877"/>
                </a:lnTo>
                <a:lnTo>
                  <a:pt x="3618" y="3881"/>
                </a:lnTo>
                <a:lnTo>
                  <a:pt x="3613" y="3886"/>
                </a:lnTo>
                <a:lnTo>
                  <a:pt x="3611" y="3895"/>
                </a:lnTo>
                <a:lnTo>
                  <a:pt x="3609" y="3903"/>
                </a:lnTo>
                <a:lnTo>
                  <a:pt x="3613" y="3905"/>
                </a:lnTo>
                <a:lnTo>
                  <a:pt x="3616" y="3906"/>
                </a:lnTo>
                <a:lnTo>
                  <a:pt x="3621" y="3912"/>
                </a:lnTo>
                <a:lnTo>
                  <a:pt x="3623" y="3915"/>
                </a:lnTo>
                <a:lnTo>
                  <a:pt x="3626" y="3917"/>
                </a:lnTo>
                <a:lnTo>
                  <a:pt x="3630" y="3918"/>
                </a:lnTo>
                <a:lnTo>
                  <a:pt x="3637" y="3917"/>
                </a:lnTo>
                <a:lnTo>
                  <a:pt x="3637" y="3910"/>
                </a:lnTo>
                <a:lnTo>
                  <a:pt x="3637" y="3905"/>
                </a:lnTo>
                <a:lnTo>
                  <a:pt x="3640" y="3903"/>
                </a:lnTo>
                <a:lnTo>
                  <a:pt x="3644" y="3900"/>
                </a:lnTo>
                <a:lnTo>
                  <a:pt x="3647" y="3898"/>
                </a:lnTo>
                <a:lnTo>
                  <a:pt x="3650" y="3895"/>
                </a:lnTo>
                <a:lnTo>
                  <a:pt x="3650" y="3889"/>
                </a:lnTo>
                <a:lnTo>
                  <a:pt x="3650" y="3883"/>
                </a:lnTo>
                <a:close/>
                <a:moveTo>
                  <a:pt x="3582" y="3937"/>
                </a:moveTo>
                <a:lnTo>
                  <a:pt x="3582" y="3934"/>
                </a:lnTo>
                <a:lnTo>
                  <a:pt x="3580" y="3932"/>
                </a:lnTo>
                <a:lnTo>
                  <a:pt x="3560" y="3920"/>
                </a:lnTo>
                <a:lnTo>
                  <a:pt x="3553" y="3917"/>
                </a:lnTo>
                <a:lnTo>
                  <a:pt x="3545" y="3917"/>
                </a:lnTo>
                <a:lnTo>
                  <a:pt x="3543" y="3917"/>
                </a:lnTo>
                <a:lnTo>
                  <a:pt x="3541" y="3917"/>
                </a:lnTo>
                <a:lnTo>
                  <a:pt x="3541" y="3922"/>
                </a:lnTo>
                <a:lnTo>
                  <a:pt x="3541" y="3925"/>
                </a:lnTo>
                <a:lnTo>
                  <a:pt x="3541" y="3927"/>
                </a:lnTo>
                <a:lnTo>
                  <a:pt x="3541" y="3929"/>
                </a:lnTo>
                <a:lnTo>
                  <a:pt x="3546" y="3934"/>
                </a:lnTo>
                <a:lnTo>
                  <a:pt x="3551" y="3939"/>
                </a:lnTo>
                <a:lnTo>
                  <a:pt x="3553" y="3941"/>
                </a:lnTo>
                <a:lnTo>
                  <a:pt x="3551" y="3944"/>
                </a:lnTo>
                <a:lnTo>
                  <a:pt x="3553" y="3947"/>
                </a:lnTo>
                <a:lnTo>
                  <a:pt x="3555" y="3951"/>
                </a:lnTo>
                <a:lnTo>
                  <a:pt x="3560" y="3952"/>
                </a:lnTo>
                <a:lnTo>
                  <a:pt x="3563" y="3956"/>
                </a:lnTo>
                <a:lnTo>
                  <a:pt x="3570" y="3963"/>
                </a:lnTo>
                <a:lnTo>
                  <a:pt x="3574" y="3966"/>
                </a:lnTo>
                <a:lnTo>
                  <a:pt x="3577" y="3970"/>
                </a:lnTo>
                <a:lnTo>
                  <a:pt x="3582" y="3971"/>
                </a:lnTo>
                <a:lnTo>
                  <a:pt x="3589" y="3971"/>
                </a:lnTo>
                <a:lnTo>
                  <a:pt x="3596" y="3970"/>
                </a:lnTo>
                <a:lnTo>
                  <a:pt x="3601" y="3966"/>
                </a:lnTo>
                <a:lnTo>
                  <a:pt x="3608" y="3964"/>
                </a:lnTo>
                <a:lnTo>
                  <a:pt x="3616" y="3964"/>
                </a:lnTo>
                <a:lnTo>
                  <a:pt x="3616" y="3956"/>
                </a:lnTo>
                <a:lnTo>
                  <a:pt x="3615" y="3951"/>
                </a:lnTo>
                <a:lnTo>
                  <a:pt x="3609" y="3947"/>
                </a:lnTo>
                <a:lnTo>
                  <a:pt x="3604" y="3946"/>
                </a:lnTo>
                <a:lnTo>
                  <a:pt x="3592" y="3942"/>
                </a:lnTo>
                <a:lnTo>
                  <a:pt x="3587" y="3941"/>
                </a:lnTo>
                <a:lnTo>
                  <a:pt x="3582" y="3937"/>
                </a:lnTo>
                <a:close/>
                <a:moveTo>
                  <a:pt x="109" y="259"/>
                </a:moveTo>
                <a:lnTo>
                  <a:pt x="109" y="266"/>
                </a:lnTo>
                <a:lnTo>
                  <a:pt x="109" y="273"/>
                </a:lnTo>
                <a:lnTo>
                  <a:pt x="111" y="278"/>
                </a:lnTo>
                <a:lnTo>
                  <a:pt x="116" y="280"/>
                </a:lnTo>
                <a:lnTo>
                  <a:pt x="121" y="281"/>
                </a:lnTo>
                <a:lnTo>
                  <a:pt x="123" y="283"/>
                </a:lnTo>
                <a:lnTo>
                  <a:pt x="123" y="287"/>
                </a:lnTo>
                <a:lnTo>
                  <a:pt x="124" y="290"/>
                </a:lnTo>
                <a:lnTo>
                  <a:pt x="126" y="292"/>
                </a:lnTo>
                <a:lnTo>
                  <a:pt x="129" y="292"/>
                </a:lnTo>
                <a:lnTo>
                  <a:pt x="134" y="290"/>
                </a:lnTo>
                <a:lnTo>
                  <a:pt x="136" y="288"/>
                </a:lnTo>
                <a:lnTo>
                  <a:pt x="136" y="287"/>
                </a:lnTo>
                <a:lnTo>
                  <a:pt x="133" y="283"/>
                </a:lnTo>
                <a:lnTo>
                  <a:pt x="129" y="280"/>
                </a:lnTo>
                <a:lnTo>
                  <a:pt x="126" y="270"/>
                </a:lnTo>
                <a:lnTo>
                  <a:pt x="124" y="264"/>
                </a:lnTo>
                <a:lnTo>
                  <a:pt x="123" y="259"/>
                </a:lnTo>
                <a:lnTo>
                  <a:pt x="117" y="258"/>
                </a:lnTo>
                <a:lnTo>
                  <a:pt x="109" y="259"/>
                </a:lnTo>
                <a:close/>
                <a:moveTo>
                  <a:pt x="100" y="410"/>
                </a:moveTo>
                <a:lnTo>
                  <a:pt x="102" y="403"/>
                </a:lnTo>
                <a:lnTo>
                  <a:pt x="105" y="396"/>
                </a:lnTo>
                <a:lnTo>
                  <a:pt x="109" y="387"/>
                </a:lnTo>
                <a:lnTo>
                  <a:pt x="109" y="379"/>
                </a:lnTo>
                <a:lnTo>
                  <a:pt x="109" y="367"/>
                </a:lnTo>
                <a:lnTo>
                  <a:pt x="109" y="363"/>
                </a:lnTo>
                <a:lnTo>
                  <a:pt x="109" y="353"/>
                </a:lnTo>
                <a:lnTo>
                  <a:pt x="109" y="345"/>
                </a:lnTo>
                <a:lnTo>
                  <a:pt x="107" y="341"/>
                </a:lnTo>
                <a:lnTo>
                  <a:pt x="105" y="338"/>
                </a:lnTo>
                <a:lnTo>
                  <a:pt x="100" y="334"/>
                </a:lnTo>
                <a:lnTo>
                  <a:pt x="95" y="334"/>
                </a:lnTo>
                <a:lnTo>
                  <a:pt x="95" y="331"/>
                </a:lnTo>
                <a:lnTo>
                  <a:pt x="95" y="324"/>
                </a:lnTo>
                <a:lnTo>
                  <a:pt x="95" y="314"/>
                </a:lnTo>
                <a:lnTo>
                  <a:pt x="87" y="312"/>
                </a:lnTo>
                <a:lnTo>
                  <a:pt x="82" y="310"/>
                </a:lnTo>
                <a:lnTo>
                  <a:pt x="77" y="307"/>
                </a:lnTo>
                <a:lnTo>
                  <a:pt x="68" y="307"/>
                </a:lnTo>
                <a:lnTo>
                  <a:pt x="66" y="316"/>
                </a:lnTo>
                <a:lnTo>
                  <a:pt x="66" y="321"/>
                </a:lnTo>
                <a:lnTo>
                  <a:pt x="70" y="333"/>
                </a:lnTo>
                <a:lnTo>
                  <a:pt x="75" y="341"/>
                </a:lnTo>
                <a:lnTo>
                  <a:pt x="75" y="348"/>
                </a:lnTo>
                <a:lnTo>
                  <a:pt x="75" y="355"/>
                </a:lnTo>
                <a:lnTo>
                  <a:pt x="77" y="362"/>
                </a:lnTo>
                <a:lnTo>
                  <a:pt x="77" y="369"/>
                </a:lnTo>
                <a:lnTo>
                  <a:pt x="73" y="377"/>
                </a:lnTo>
                <a:lnTo>
                  <a:pt x="70" y="386"/>
                </a:lnTo>
                <a:lnTo>
                  <a:pt x="68" y="391"/>
                </a:lnTo>
                <a:lnTo>
                  <a:pt x="68" y="396"/>
                </a:lnTo>
                <a:lnTo>
                  <a:pt x="73" y="398"/>
                </a:lnTo>
                <a:lnTo>
                  <a:pt x="77" y="401"/>
                </a:lnTo>
                <a:lnTo>
                  <a:pt x="80" y="406"/>
                </a:lnTo>
                <a:lnTo>
                  <a:pt x="82" y="413"/>
                </a:lnTo>
                <a:lnTo>
                  <a:pt x="82" y="416"/>
                </a:lnTo>
                <a:lnTo>
                  <a:pt x="85" y="418"/>
                </a:lnTo>
                <a:lnTo>
                  <a:pt x="88" y="423"/>
                </a:lnTo>
                <a:lnTo>
                  <a:pt x="92" y="433"/>
                </a:lnTo>
                <a:lnTo>
                  <a:pt x="94" y="439"/>
                </a:lnTo>
                <a:lnTo>
                  <a:pt x="97" y="440"/>
                </a:lnTo>
                <a:lnTo>
                  <a:pt x="100" y="442"/>
                </a:lnTo>
                <a:lnTo>
                  <a:pt x="107" y="439"/>
                </a:lnTo>
                <a:lnTo>
                  <a:pt x="109" y="435"/>
                </a:lnTo>
                <a:lnTo>
                  <a:pt x="111" y="432"/>
                </a:lnTo>
                <a:lnTo>
                  <a:pt x="109" y="425"/>
                </a:lnTo>
                <a:lnTo>
                  <a:pt x="105" y="418"/>
                </a:lnTo>
                <a:lnTo>
                  <a:pt x="100" y="411"/>
                </a:lnTo>
                <a:lnTo>
                  <a:pt x="100" y="410"/>
                </a:lnTo>
                <a:close/>
                <a:moveTo>
                  <a:pt x="0" y="61"/>
                </a:moveTo>
                <a:lnTo>
                  <a:pt x="0" y="75"/>
                </a:lnTo>
                <a:lnTo>
                  <a:pt x="5" y="77"/>
                </a:lnTo>
                <a:lnTo>
                  <a:pt x="7" y="79"/>
                </a:lnTo>
                <a:lnTo>
                  <a:pt x="7" y="82"/>
                </a:lnTo>
                <a:lnTo>
                  <a:pt x="12" y="85"/>
                </a:lnTo>
                <a:lnTo>
                  <a:pt x="19" y="87"/>
                </a:lnTo>
                <a:lnTo>
                  <a:pt x="25" y="89"/>
                </a:lnTo>
                <a:lnTo>
                  <a:pt x="34" y="89"/>
                </a:lnTo>
                <a:lnTo>
                  <a:pt x="36" y="80"/>
                </a:lnTo>
                <a:lnTo>
                  <a:pt x="34" y="73"/>
                </a:lnTo>
                <a:lnTo>
                  <a:pt x="30" y="70"/>
                </a:lnTo>
                <a:lnTo>
                  <a:pt x="25" y="67"/>
                </a:lnTo>
                <a:lnTo>
                  <a:pt x="12" y="65"/>
                </a:lnTo>
                <a:lnTo>
                  <a:pt x="0" y="61"/>
                </a:lnTo>
                <a:close/>
                <a:moveTo>
                  <a:pt x="191" y="212"/>
                </a:moveTo>
                <a:lnTo>
                  <a:pt x="191" y="164"/>
                </a:lnTo>
                <a:lnTo>
                  <a:pt x="182" y="162"/>
                </a:lnTo>
                <a:lnTo>
                  <a:pt x="181" y="162"/>
                </a:lnTo>
                <a:lnTo>
                  <a:pt x="179" y="164"/>
                </a:lnTo>
                <a:lnTo>
                  <a:pt x="177" y="169"/>
                </a:lnTo>
                <a:lnTo>
                  <a:pt x="177" y="174"/>
                </a:lnTo>
                <a:lnTo>
                  <a:pt x="177" y="181"/>
                </a:lnTo>
                <a:lnTo>
                  <a:pt x="177" y="186"/>
                </a:lnTo>
                <a:lnTo>
                  <a:pt x="175" y="189"/>
                </a:lnTo>
                <a:lnTo>
                  <a:pt x="174" y="191"/>
                </a:lnTo>
                <a:lnTo>
                  <a:pt x="170" y="191"/>
                </a:lnTo>
                <a:lnTo>
                  <a:pt x="170" y="205"/>
                </a:lnTo>
                <a:lnTo>
                  <a:pt x="177" y="205"/>
                </a:lnTo>
                <a:lnTo>
                  <a:pt x="181" y="208"/>
                </a:lnTo>
                <a:lnTo>
                  <a:pt x="186" y="210"/>
                </a:lnTo>
                <a:lnTo>
                  <a:pt x="191" y="212"/>
                </a:lnTo>
                <a:close/>
                <a:moveTo>
                  <a:pt x="225" y="41"/>
                </a:moveTo>
                <a:lnTo>
                  <a:pt x="223" y="38"/>
                </a:lnTo>
                <a:lnTo>
                  <a:pt x="222" y="34"/>
                </a:lnTo>
                <a:lnTo>
                  <a:pt x="213" y="33"/>
                </a:lnTo>
                <a:lnTo>
                  <a:pt x="210" y="31"/>
                </a:lnTo>
                <a:lnTo>
                  <a:pt x="206" y="29"/>
                </a:lnTo>
                <a:lnTo>
                  <a:pt x="205" y="26"/>
                </a:lnTo>
                <a:lnTo>
                  <a:pt x="205" y="21"/>
                </a:lnTo>
                <a:lnTo>
                  <a:pt x="205" y="14"/>
                </a:lnTo>
                <a:lnTo>
                  <a:pt x="205" y="7"/>
                </a:lnTo>
                <a:lnTo>
                  <a:pt x="203" y="2"/>
                </a:lnTo>
                <a:lnTo>
                  <a:pt x="198" y="0"/>
                </a:lnTo>
                <a:lnTo>
                  <a:pt x="194" y="5"/>
                </a:lnTo>
                <a:lnTo>
                  <a:pt x="193" y="12"/>
                </a:lnTo>
                <a:lnTo>
                  <a:pt x="191" y="19"/>
                </a:lnTo>
                <a:lnTo>
                  <a:pt x="191" y="27"/>
                </a:lnTo>
                <a:lnTo>
                  <a:pt x="191" y="34"/>
                </a:lnTo>
                <a:lnTo>
                  <a:pt x="191" y="41"/>
                </a:lnTo>
                <a:lnTo>
                  <a:pt x="189" y="46"/>
                </a:lnTo>
                <a:lnTo>
                  <a:pt x="184" y="48"/>
                </a:lnTo>
                <a:lnTo>
                  <a:pt x="175" y="29"/>
                </a:lnTo>
                <a:lnTo>
                  <a:pt x="172" y="19"/>
                </a:lnTo>
                <a:lnTo>
                  <a:pt x="170" y="7"/>
                </a:lnTo>
                <a:lnTo>
                  <a:pt x="158" y="9"/>
                </a:lnTo>
                <a:lnTo>
                  <a:pt x="148" y="12"/>
                </a:lnTo>
                <a:lnTo>
                  <a:pt x="129" y="21"/>
                </a:lnTo>
                <a:lnTo>
                  <a:pt x="121" y="15"/>
                </a:lnTo>
                <a:lnTo>
                  <a:pt x="116" y="14"/>
                </a:lnTo>
                <a:lnTo>
                  <a:pt x="109" y="14"/>
                </a:lnTo>
                <a:lnTo>
                  <a:pt x="109" y="21"/>
                </a:lnTo>
                <a:lnTo>
                  <a:pt x="109" y="27"/>
                </a:lnTo>
                <a:lnTo>
                  <a:pt x="104" y="39"/>
                </a:lnTo>
                <a:lnTo>
                  <a:pt x="100" y="44"/>
                </a:lnTo>
                <a:lnTo>
                  <a:pt x="95" y="48"/>
                </a:lnTo>
                <a:lnTo>
                  <a:pt x="94" y="56"/>
                </a:lnTo>
                <a:lnTo>
                  <a:pt x="92" y="65"/>
                </a:lnTo>
                <a:lnTo>
                  <a:pt x="87" y="70"/>
                </a:lnTo>
                <a:lnTo>
                  <a:pt x="82" y="75"/>
                </a:lnTo>
                <a:lnTo>
                  <a:pt x="75" y="77"/>
                </a:lnTo>
                <a:lnTo>
                  <a:pt x="68" y="77"/>
                </a:lnTo>
                <a:lnTo>
                  <a:pt x="59" y="73"/>
                </a:lnTo>
                <a:lnTo>
                  <a:pt x="51" y="70"/>
                </a:lnTo>
                <a:lnTo>
                  <a:pt x="46" y="68"/>
                </a:lnTo>
                <a:lnTo>
                  <a:pt x="41" y="68"/>
                </a:lnTo>
                <a:lnTo>
                  <a:pt x="41" y="89"/>
                </a:lnTo>
                <a:lnTo>
                  <a:pt x="46" y="90"/>
                </a:lnTo>
                <a:lnTo>
                  <a:pt x="48" y="92"/>
                </a:lnTo>
                <a:lnTo>
                  <a:pt x="48" y="96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8" y="102"/>
                </a:lnTo>
                <a:lnTo>
                  <a:pt x="48" y="108"/>
                </a:lnTo>
                <a:lnTo>
                  <a:pt x="49" y="113"/>
                </a:lnTo>
                <a:lnTo>
                  <a:pt x="51" y="118"/>
                </a:lnTo>
                <a:lnTo>
                  <a:pt x="53" y="119"/>
                </a:lnTo>
                <a:lnTo>
                  <a:pt x="56" y="123"/>
                </a:lnTo>
                <a:lnTo>
                  <a:pt x="59" y="125"/>
                </a:lnTo>
                <a:lnTo>
                  <a:pt x="63" y="126"/>
                </a:lnTo>
                <a:lnTo>
                  <a:pt x="70" y="133"/>
                </a:lnTo>
                <a:lnTo>
                  <a:pt x="75" y="137"/>
                </a:lnTo>
                <a:lnTo>
                  <a:pt x="78" y="140"/>
                </a:lnTo>
                <a:lnTo>
                  <a:pt x="83" y="142"/>
                </a:lnTo>
                <a:lnTo>
                  <a:pt x="88" y="140"/>
                </a:lnTo>
                <a:lnTo>
                  <a:pt x="90" y="142"/>
                </a:lnTo>
                <a:lnTo>
                  <a:pt x="95" y="143"/>
                </a:lnTo>
                <a:lnTo>
                  <a:pt x="102" y="143"/>
                </a:lnTo>
                <a:lnTo>
                  <a:pt x="104" y="140"/>
                </a:lnTo>
                <a:lnTo>
                  <a:pt x="107" y="138"/>
                </a:lnTo>
                <a:lnTo>
                  <a:pt x="116" y="137"/>
                </a:lnTo>
                <a:lnTo>
                  <a:pt x="116" y="130"/>
                </a:lnTo>
                <a:lnTo>
                  <a:pt x="116" y="123"/>
                </a:lnTo>
                <a:lnTo>
                  <a:pt x="117" y="118"/>
                </a:lnTo>
                <a:lnTo>
                  <a:pt x="123" y="116"/>
                </a:lnTo>
                <a:lnTo>
                  <a:pt x="123" y="150"/>
                </a:lnTo>
                <a:lnTo>
                  <a:pt x="128" y="154"/>
                </a:lnTo>
                <a:lnTo>
                  <a:pt x="133" y="157"/>
                </a:lnTo>
                <a:lnTo>
                  <a:pt x="134" y="164"/>
                </a:lnTo>
                <a:lnTo>
                  <a:pt x="136" y="171"/>
                </a:lnTo>
                <a:lnTo>
                  <a:pt x="145" y="176"/>
                </a:lnTo>
                <a:lnTo>
                  <a:pt x="148" y="179"/>
                </a:lnTo>
                <a:lnTo>
                  <a:pt x="150" y="184"/>
                </a:lnTo>
                <a:lnTo>
                  <a:pt x="146" y="186"/>
                </a:lnTo>
                <a:lnTo>
                  <a:pt x="145" y="189"/>
                </a:lnTo>
                <a:lnTo>
                  <a:pt x="143" y="198"/>
                </a:lnTo>
                <a:lnTo>
                  <a:pt x="152" y="198"/>
                </a:lnTo>
                <a:lnTo>
                  <a:pt x="158" y="196"/>
                </a:lnTo>
                <a:lnTo>
                  <a:pt x="163" y="193"/>
                </a:lnTo>
                <a:lnTo>
                  <a:pt x="170" y="191"/>
                </a:lnTo>
                <a:lnTo>
                  <a:pt x="170" y="150"/>
                </a:lnTo>
                <a:lnTo>
                  <a:pt x="165" y="142"/>
                </a:lnTo>
                <a:lnTo>
                  <a:pt x="158" y="135"/>
                </a:lnTo>
                <a:lnTo>
                  <a:pt x="157" y="130"/>
                </a:lnTo>
                <a:lnTo>
                  <a:pt x="155" y="125"/>
                </a:lnTo>
                <a:lnTo>
                  <a:pt x="155" y="118"/>
                </a:lnTo>
                <a:lnTo>
                  <a:pt x="157" y="109"/>
                </a:lnTo>
                <a:lnTo>
                  <a:pt x="150" y="106"/>
                </a:lnTo>
                <a:lnTo>
                  <a:pt x="143" y="101"/>
                </a:lnTo>
                <a:lnTo>
                  <a:pt x="140" y="97"/>
                </a:lnTo>
                <a:lnTo>
                  <a:pt x="140" y="92"/>
                </a:lnTo>
                <a:lnTo>
                  <a:pt x="140" y="87"/>
                </a:lnTo>
                <a:lnTo>
                  <a:pt x="136" y="77"/>
                </a:lnTo>
                <a:lnTo>
                  <a:pt x="136" y="73"/>
                </a:lnTo>
                <a:lnTo>
                  <a:pt x="138" y="70"/>
                </a:lnTo>
                <a:lnTo>
                  <a:pt x="141" y="67"/>
                </a:lnTo>
                <a:lnTo>
                  <a:pt x="148" y="63"/>
                </a:lnTo>
                <a:lnTo>
                  <a:pt x="146" y="67"/>
                </a:lnTo>
                <a:lnTo>
                  <a:pt x="146" y="70"/>
                </a:lnTo>
                <a:lnTo>
                  <a:pt x="148" y="77"/>
                </a:lnTo>
                <a:lnTo>
                  <a:pt x="148" y="82"/>
                </a:lnTo>
                <a:lnTo>
                  <a:pt x="146" y="84"/>
                </a:lnTo>
                <a:lnTo>
                  <a:pt x="141" y="85"/>
                </a:lnTo>
                <a:lnTo>
                  <a:pt x="141" y="87"/>
                </a:lnTo>
                <a:lnTo>
                  <a:pt x="143" y="89"/>
                </a:lnTo>
                <a:lnTo>
                  <a:pt x="145" y="90"/>
                </a:lnTo>
                <a:lnTo>
                  <a:pt x="150" y="92"/>
                </a:lnTo>
                <a:lnTo>
                  <a:pt x="153" y="94"/>
                </a:lnTo>
                <a:lnTo>
                  <a:pt x="158" y="101"/>
                </a:lnTo>
                <a:lnTo>
                  <a:pt x="163" y="109"/>
                </a:lnTo>
                <a:lnTo>
                  <a:pt x="163" y="116"/>
                </a:lnTo>
                <a:lnTo>
                  <a:pt x="165" y="121"/>
                </a:lnTo>
                <a:lnTo>
                  <a:pt x="170" y="130"/>
                </a:lnTo>
                <a:lnTo>
                  <a:pt x="175" y="138"/>
                </a:lnTo>
                <a:lnTo>
                  <a:pt x="177" y="143"/>
                </a:lnTo>
                <a:lnTo>
                  <a:pt x="177" y="150"/>
                </a:lnTo>
                <a:lnTo>
                  <a:pt x="184" y="150"/>
                </a:lnTo>
                <a:lnTo>
                  <a:pt x="189" y="150"/>
                </a:lnTo>
                <a:lnTo>
                  <a:pt x="191" y="147"/>
                </a:lnTo>
                <a:lnTo>
                  <a:pt x="194" y="143"/>
                </a:lnTo>
                <a:lnTo>
                  <a:pt x="196" y="140"/>
                </a:lnTo>
                <a:lnTo>
                  <a:pt x="199" y="137"/>
                </a:lnTo>
                <a:lnTo>
                  <a:pt x="205" y="137"/>
                </a:lnTo>
                <a:lnTo>
                  <a:pt x="211" y="137"/>
                </a:lnTo>
                <a:lnTo>
                  <a:pt x="211" y="126"/>
                </a:lnTo>
                <a:lnTo>
                  <a:pt x="211" y="116"/>
                </a:lnTo>
                <a:lnTo>
                  <a:pt x="215" y="109"/>
                </a:lnTo>
                <a:lnTo>
                  <a:pt x="218" y="102"/>
                </a:lnTo>
                <a:lnTo>
                  <a:pt x="215" y="102"/>
                </a:lnTo>
                <a:lnTo>
                  <a:pt x="213" y="101"/>
                </a:lnTo>
                <a:lnTo>
                  <a:pt x="211" y="96"/>
                </a:lnTo>
                <a:lnTo>
                  <a:pt x="211" y="82"/>
                </a:lnTo>
                <a:lnTo>
                  <a:pt x="211" y="55"/>
                </a:lnTo>
                <a:lnTo>
                  <a:pt x="218" y="55"/>
                </a:lnTo>
                <a:lnTo>
                  <a:pt x="222" y="51"/>
                </a:lnTo>
                <a:lnTo>
                  <a:pt x="223" y="48"/>
                </a:lnTo>
                <a:lnTo>
                  <a:pt x="225" y="41"/>
                </a:lnTo>
                <a:close/>
                <a:moveTo>
                  <a:pt x="293" y="41"/>
                </a:moveTo>
                <a:lnTo>
                  <a:pt x="292" y="50"/>
                </a:lnTo>
                <a:lnTo>
                  <a:pt x="290" y="55"/>
                </a:lnTo>
                <a:lnTo>
                  <a:pt x="285" y="58"/>
                </a:lnTo>
                <a:lnTo>
                  <a:pt x="280" y="61"/>
                </a:lnTo>
                <a:lnTo>
                  <a:pt x="278" y="58"/>
                </a:lnTo>
                <a:lnTo>
                  <a:pt x="275" y="56"/>
                </a:lnTo>
                <a:lnTo>
                  <a:pt x="271" y="55"/>
                </a:lnTo>
                <a:lnTo>
                  <a:pt x="266" y="55"/>
                </a:lnTo>
                <a:lnTo>
                  <a:pt x="266" y="48"/>
                </a:lnTo>
                <a:lnTo>
                  <a:pt x="268" y="43"/>
                </a:lnTo>
                <a:lnTo>
                  <a:pt x="273" y="34"/>
                </a:lnTo>
                <a:lnTo>
                  <a:pt x="269" y="34"/>
                </a:lnTo>
                <a:lnTo>
                  <a:pt x="268" y="34"/>
                </a:lnTo>
                <a:lnTo>
                  <a:pt x="266" y="29"/>
                </a:lnTo>
                <a:lnTo>
                  <a:pt x="264" y="24"/>
                </a:lnTo>
                <a:lnTo>
                  <a:pt x="266" y="17"/>
                </a:lnTo>
                <a:lnTo>
                  <a:pt x="266" y="10"/>
                </a:lnTo>
                <a:lnTo>
                  <a:pt x="266" y="5"/>
                </a:lnTo>
                <a:lnTo>
                  <a:pt x="264" y="0"/>
                </a:lnTo>
                <a:lnTo>
                  <a:pt x="263" y="0"/>
                </a:lnTo>
                <a:lnTo>
                  <a:pt x="259" y="0"/>
                </a:lnTo>
                <a:lnTo>
                  <a:pt x="257" y="4"/>
                </a:lnTo>
                <a:lnTo>
                  <a:pt x="254" y="5"/>
                </a:lnTo>
                <a:lnTo>
                  <a:pt x="251" y="7"/>
                </a:lnTo>
                <a:lnTo>
                  <a:pt x="246" y="7"/>
                </a:lnTo>
                <a:lnTo>
                  <a:pt x="246" y="15"/>
                </a:lnTo>
                <a:lnTo>
                  <a:pt x="246" y="22"/>
                </a:lnTo>
                <a:lnTo>
                  <a:pt x="242" y="34"/>
                </a:lnTo>
                <a:lnTo>
                  <a:pt x="239" y="46"/>
                </a:lnTo>
                <a:lnTo>
                  <a:pt x="237" y="53"/>
                </a:lnTo>
                <a:lnTo>
                  <a:pt x="239" y="61"/>
                </a:lnTo>
                <a:lnTo>
                  <a:pt x="234" y="63"/>
                </a:lnTo>
                <a:lnTo>
                  <a:pt x="232" y="65"/>
                </a:lnTo>
                <a:lnTo>
                  <a:pt x="228" y="67"/>
                </a:lnTo>
                <a:lnTo>
                  <a:pt x="225" y="68"/>
                </a:lnTo>
                <a:lnTo>
                  <a:pt x="225" y="116"/>
                </a:lnTo>
                <a:lnTo>
                  <a:pt x="234" y="116"/>
                </a:lnTo>
                <a:lnTo>
                  <a:pt x="239" y="119"/>
                </a:lnTo>
                <a:lnTo>
                  <a:pt x="244" y="121"/>
                </a:lnTo>
                <a:lnTo>
                  <a:pt x="252" y="123"/>
                </a:lnTo>
                <a:lnTo>
                  <a:pt x="252" y="106"/>
                </a:lnTo>
                <a:lnTo>
                  <a:pt x="254" y="99"/>
                </a:lnTo>
                <a:lnTo>
                  <a:pt x="256" y="97"/>
                </a:lnTo>
                <a:lnTo>
                  <a:pt x="259" y="96"/>
                </a:lnTo>
                <a:lnTo>
                  <a:pt x="269" y="97"/>
                </a:lnTo>
                <a:lnTo>
                  <a:pt x="278" y="96"/>
                </a:lnTo>
                <a:lnTo>
                  <a:pt x="286" y="92"/>
                </a:lnTo>
                <a:lnTo>
                  <a:pt x="293" y="87"/>
                </a:lnTo>
                <a:lnTo>
                  <a:pt x="297" y="82"/>
                </a:lnTo>
                <a:lnTo>
                  <a:pt x="298" y="75"/>
                </a:lnTo>
                <a:lnTo>
                  <a:pt x="297" y="68"/>
                </a:lnTo>
                <a:lnTo>
                  <a:pt x="293" y="61"/>
                </a:lnTo>
                <a:lnTo>
                  <a:pt x="302" y="61"/>
                </a:lnTo>
                <a:lnTo>
                  <a:pt x="309" y="60"/>
                </a:lnTo>
                <a:lnTo>
                  <a:pt x="312" y="58"/>
                </a:lnTo>
                <a:lnTo>
                  <a:pt x="314" y="56"/>
                </a:lnTo>
                <a:lnTo>
                  <a:pt x="314" y="53"/>
                </a:lnTo>
                <a:lnTo>
                  <a:pt x="314" y="48"/>
                </a:lnTo>
                <a:lnTo>
                  <a:pt x="309" y="46"/>
                </a:lnTo>
                <a:lnTo>
                  <a:pt x="304" y="44"/>
                </a:lnTo>
                <a:lnTo>
                  <a:pt x="300" y="41"/>
                </a:lnTo>
                <a:lnTo>
                  <a:pt x="293" y="41"/>
                </a:lnTo>
                <a:close/>
                <a:moveTo>
                  <a:pt x="157" y="218"/>
                </a:moveTo>
                <a:lnTo>
                  <a:pt x="116" y="198"/>
                </a:lnTo>
                <a:lnTo>
                  <a:pt x="116" y="205"/>
                </a:lnTo>
                <a:lnTo>
                  <a:pt x="112" y="210"/>
                </a:lnTo>
                <a:lnTo>
                  <a:pt x="111" y="213"/>
                </a:lnTo>
                <a:lnTo>
                  <a:pt x="109" y="218"/>
                </a:lnTo>
                <a:lnTo>
                  <a:pt x="109" y="225"/>
                </a:lnTo>
                <a:lnTo>
                  <a:pt x="111" y="230"/>
                </a:lnTo>
                <a:lnTo>
                  <a:pt x="114" y="234"/>
                </a:lnTo>
                <a:lnTo>
                  <a:pt x="116" y="239"/>
                </a:lnTo>
                <a:lnTo>
                  <a:pt x="112" y="239"/>
                </a:lnTo>
                <a:lnTo>
                  <a:pt x="111" y="241"/>
                </a:lnTo>
                <a:lnTo>
                  <a:pt x="109" y="246"/>
                </a:lnTo>
                <a:lnTo>
                  <a:pt x="119" y="246"/>
                </a:lnTo>
                <a:lnTo>
                  <a:pt x="128" y="247"/>
                </a:lnTo>
                <a:lnTo>
                  <a:pt x="133" y="252"/>
                </a:lnTo>
                <a:lnTo>
                  <a:pt x="136" y="259"/>
                </a:lnTo>
                <a:lnTo>
                  <a:pt x="136" y="287"/>
                </a:lnTo>
                <a:lnTo>
                  <a:pt x="145" y="287"/>
                </a:lnTo>
                <a:lnTo>
                  <a:pt x="152" y="285"/>
                </a:lnTo>
                <a:lnTo>
                  <a:pt x="157" y="281"/>
                </a:lnTo>
                <a:lnTo>
                  <a:pt x="163" y="280"/>
                </a:lnTo>
                <a:lnTo>
                  <a:pt x="163" y="232"/>
                </a:lnTo>
                <a:lnTo>
                  <a:pt x="160" y="230"/>
                </a:lnTo>
                <a:lnTo>
                  <a:pt x="158" y="227"/>
                </a:lnTo>
                <a:lnTo>
                  <a:pt x="157" y="218"/>
                </a:lnTo>
                <a:close/>
                <a:moveTo>
                  <a:pt x="136" y="177"/>
                </a:moveTo>
                <a:lnTo>
                  <a:pt x="128" y="172"/>
                </a:lnTo>
                <a:lnTo>
                  <a:pt x="123" y="171"/>
                </a:lnTo>
                <a:lnTo>
                  <a:pt x="116" y="171"/>
                </a:lnTo>
                <a:lnTo>
                  <a:pt x="116" y="177"/>
                </a:lnTo>
                <a:lnTo>
                  <a:pt x="121" y="181"/>
                </a:lnTo>
                <a:lnTo>
                  <a:pt x="128" y="183"/>
                </a:lnTo>
                <a:lnTo>
                  <a:pt x="131" y="184"/>
                </a:lnTo>
                <a:lnTo>
                  <a:pt x="133" y="183"/>
                </a:lnTo>
                <a:lnTo>
                  <a:pt x="134" y="181"/>
                </a:lnTo>
                <a:lnTo>
                  <a:pt x="136" y="177"/>
                </a:lnTo>
                <a:close/>
                <a:moveTo>
                  <a:pt x="109" y="157"/>
                </a:moveTo>
                <a:lnTo>
                  <a:pt x="109" y="162"/>
                </a:lnTo>
                <a:lnTo>
                  <a:pt x="111" y="165"/>
                </a:lnTo>
                <a:lnTo>
                  <a:pt x="112" y="169"/>
                </a:lnTo>
                <a:lnTo>
                  <a:pt x="116" y="171"/>
                </a:lnTo>
                <a:lnTo>
                  <a:pt x="116" y="157"/>
                </a:lnTo>
                <a:lnTo>
                  <a:pt x="109" y="1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86" name="Freeform 222">
            <a:extLst>
              <a:ext uri="{FF2B5EF4-FFF2-40B4-BE49-F238E27FC236}">
                <a16:creationId xmlns:a16="http://schemas.microsoft.com/office/drawing/2014/main" id="{F750C263-19BC-4CBC-BCCF-D85295D04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111" y="4196038"/>
            <a:ext cx="787877" cy="423809"/>
          </a:xfrm>
          <a:custGeom>
            <a:avLst/>
            <a:gdLst>
              <a:gd name="T0" fmla="*/ 689658 w 1987"/>
              <a:gd name="T1" fmla="*/ 197158 h 1134"/>
              <a:gd name="T2" fmla="*/ 683533 w 1987"/>
              <a:gd name="T3" fmla="*/ 173773 h 1134"/>
              <a:gd name="T4" fmla="*/ 638132 w 1987"/>
              <a:gd name="T5" fmla="*/ 155784 h 1134"/>
              <a:gd name="T6" fmla="*/ 611468 w 1987"/>
              <a:gd name="T7" fmla="*/ 156503 h 1134"/>
              <a:gd name="T8" fmla="*/ 586606 w 1987"/>
              <a:gd name="T9" fmla="*/ 134917 h 1134"/>
              <a:gd name="T10" fmla="*/ 592011 w 1987"/>
              <a:gd name="T11" fmla="*/ 109372 h 1134"/>
              <a:gd name="T12" fmla="*/ 557420 w 1987"/>
              <a:gd name="T13" fmla="*/ 113690 h 1134"/>
              <a:gd name="T14" fmla="*/ 533639 w 1987"/>
              <a:gd name="T15" fmla="*/ 106854 h 1134"/>
              <a:gd name="T16" fmla="*/ 509497 w 1987"/>
              <a:gd name="T17" fmla="*/ 102537 h 1134"/>
              <a:gd name="T18" fmla="*/ 512019 w 1987"/>
              <a:gd name="T19" fmla="*/ 128800 h 1134"/>
              <a:gd name="T20" fmla="*/ 467339 w 1987"/>
              <a:gd name="T21" fmla="*/ 138155 h 1134"/>
              <a:gd name="T22" fmla="*/ 446440 w 1987"/>
              <a:gd name="T23" fmla="*/ 108653 h 1134"/>
              <a:gd name="T24" fmla="*/ 452566 w 1987"/>
              <a:gd name="T25" fmla="*/ 64040 h 1134"/>
              <a:gd name="T26" fmla="*/ 408967 w 1987"/>
              <a:gd name="T27" fmla="*/ 61522 h 1134"/>
              <a:gd name="T28" fmla="*/ 394554 w 1987"/>
              <a:gd name="T29" fmla="*/ 51088 h 1134"/>
              <a:gd name="T30" fmla="*/ 371853 w 1987"/>
              <a:gd name="T31" fmla="*/ 39216 h 1134"/>
              <a:gd name="T32" fmla="*/ 345910 w 1987"/>
              <a:gd name="T33" fmla="*/ 32740 h 1134"/>
              <a:gd name="T34" fmla="*/ 321408 w 1987"/>
              <a:gd name="T35" fmla="*/ 6116 h 1134"/>
              <a:gd name="T36" fmla="*/ 289339 w 1987"/>
              <a:gd name="T37" fmla="*/ 24465 h 1134"/>
              <a:gd name="T38" fmla="*/ 268080 w 1987"/>
              <a:gd name="T39" fmla="*/ 15470 h 1134"/>
              <a:gd name="T40" fmla="*/ 251866 w 1987"/>
              <a:gd name="T41" fmla="*/ 5037 h 1134"/>
              <a:gd name="T42" fmla="*/ 228085 w 1987"/>
              <a:gd name="T43" fmla="*/ 6116 h 1134"/>
              <a:gd name="T44" fmla="*/ 228805 w 1987"/>
              <a:gd name="T45" fmla="*/ 29502 h 1134"/>
              <a:gd name="T46" fmla="*/ 212591 w 1987"/>
              <a:gd name="T47" fmla="*/ 37057 h 1134"/>
              <a:gd name="T48" fmla="*/ 194214 w 1987"/>
              <a:gd name="T49" fmla="*/ 46771 h 1134"/>
              <a:gd name="T50" fmla="*/ 173315 w 1987"/>
              <a:gd name="T51" fmla="*/ 54686 h 1134"/>
              <a:gd name="T52" fmla="*/ 157461 w 1987"/>
              <a:gd name="T53" fmla="*/ 64040 h 1134"/>
              <a:gd name="T54" fmla="*/ 129716 w 1987"/>
              <a:gd name="T55" fmla="*/ 78072 h 1134"/>
              <a:gd name="T56" fmla="*/ 95846 w 1987"/>
              <a:gd name="T57" fmla="*/ 100738 h 1134"/>
              <a:gd name="T58" fmla="*/ 70623 w 1987"/>
              <a:gd name="T59" fmla="*/ 100738 h 1134"/>
              <a:gd name="T60" fmla="*/ 47923 w 1987"/>
              <a:gd name="T61" fmla="*/ 111891 h 1134"/>
              <a:gd name="T62" fmla="*/ 32789 w 1987"/>
              <a:gd name="T63" fmla="*/ 131319 h 1134"/>
              <a:gd name="T64" fmla="*/ 14773 w 1987"/>
              <a:gd name="T65" fmla="*/ 123404 h 1134"/>
              <a:gd name="T66" fmla="*/ 3243 w 1987"/>
              <a:gd name="T67" fmla="*/ 132038 h 1134"/>
              <a:gd name="T68" fmla="*/ 37474 w 1987"/>
              <a:gd name="T69" fmla="*/ 178450 h 1134"/>
              <a:gd name="T70" fmla="*/ 37474 w 1987"/>
              <a:gd name="T71" fmla="*/ 199317 h 1134"/>
              <a:gd name="T72" fmla="*/ 46842 w 1987"/>
              <a:gd name="T73" fmla="*/ 224501 h 1134"/>
              <a:gd name="T74" fmla="*/ 56571 w 1987"/>
              <a:gd name="T75" fmla="*/ 243210 h 1134"/>
              <a:gd name="T76" fmla="*/ 76388 w 1987"/>
              <a:gd name="T77" fmla="*/ 279907 h 1134"/>
              <a:gd name="T78" fmla="*/ 109538 w 1987"/>
              <a:gd name="T79" fmla="*/ 299695 h 1134"/>
              <a:gd name="T80" fmla="*/ 118546 w 1987"/>
              <a:gd name="T81" fmla="*/ 313726 h 1134"/>
              <a:gd name="T82" fmla="*/ 159983 w 1987"/>
              <a:gd name="T83" fmla="*/ 341069 h 1134"/>
              <a:gd name="T84" fmla="*/ 179441 w 1987"/>
              <a:gd name="T85" fmla="*/ 372010 h 1134"/>
              <a:gd name="T86" fmla="*/ 201781 w 1987"/>
              <a:gd name="T87" fmla="*/ 396475 h 1134"/>
              <a:gd name="T88" fmla="*/ 217635 w 1987"/>
              <a:gd name="T89" fmla="*/ 401872 h 1134"/>
              <a:gd name="T90" fmla="*/ 263036 w 1987"/>
              <a:gd name="T91" fmla="*/ 400073 h 1134"/>
              <a:gd name="T92" fmla="*/ 289339 w 1987"/>
              <a:gd name="T93" fmla="*/ 376687 h 1134"/>
              <a:gd name="T94" fmla="*/ 314562 w 1987"/>
              <a:gd name="T95" fmla="*/ 336392 h 1134"/>
              <a:gd name="T96" fmla="*/ 327173 w 1987"/>
              <a:gd name="T97" fmla="*/ 343588 h 1134"/>
              <a:gd name="T98" fmla="*/ 362845 w 1987"/>
              <a:gd name="T99" fmla="*/ 349704 h 1134"/>
              <a:gd name="T100" fmla="*/ 395995 w 1987"/>
              <a:gd name="T101" fmla="*/ 358339 h 1134"/>
              <a:gd name="T102" fmla="*/ 415453 w 1987"/>
              <a:gd name="T103" fmla="*/ 369492 h 1134"/>
              <a:gd name="T104" fmla="*/ 470942 w 1987"/>
              <a:gd name="T105" fmla="*/ 365894 h 1134"/>
              <a:gd name="T106" fmla="*/ 527873 w 1987"/>
              <a:gd name="T107" fmla="*/ 370211 h 1134"/>
              <a:gd name="T108" fmla="*/ 557060 w 1987"/>
              <a:gd name="T109" fmla="*/ 352942 h 1134"/>
              <a:gd name="T110" fmla="*/ 602460 w 1987"/>
              <a:gd name="T111" fmla="*/ 343588 h 1134"/>
              <a:gd name="T112" fmla="*/ 628043 w 1987"/>
              <a:gd name="T113" fmla="*/ 316604 h 1134"/>
              <a:gd name="T114" fmla="*/ 646780 w 1987"/>
              <a:gd name="T115" fmla="*/ 274870 h 1134"/>
              <a:gd name="T116" fmla="*/ 664436 w 1987"/>
              <a:gd name="T117" fmla="*/ 264437 h 1134"/>
              <a:gd name="T118" fmla="*/ 680290 w 1987"/>
              <a:gd name="T119" fmla="*/ 245009 h 1134"/>
              <a:gd name="T120" fmla="*/ 701909 w 1987"/>
              <a:gd name="T121" fmla="*/ 235654 h 1134"/>
              <a:gd name="T122" fmla="*/ 490400 w 1987"/>
              <a:gd name="T123" fmla="*/ 149308 h 11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7" h="1134">
                <a:moveTo>
                  <a:pt x="1958" y="607"/>
                </a:moveTo>
                <a:lnTo>
                  <a:pt x="1962" y="602"/>
                </a:lnTo>
                <a:lnTo>
                  <a:pt x="1962" y="597"/>
                </a:lnTo>
                <a:lnTo>
                  <a:pt x="1958" y="587"/>
                </a:lnTo>
                <a:lnTo>
                  <a:pt x="1953" y="578"/>
                </a:lnTo>
                <a:lnTo>
                  <a:pt x="1946" y="572"/>
                </a:lnTo>
                <a:lnTo>
                  <a:pt x="1940" y="565"/>
                </a:lnTo>
                <a:lnTo>
                  <a:pt x="1931" y="560"/>
                </a:lnTo>
                <a:lnTo>
                  <a:pt x="1931" y="556"/>
                </a:lnTo>
                <a:lnTo>
                  <a:pt x="1929" y="554"/>
                </a:lnTo>
                <a:lnTo>
                  <a:pt x="1924" y="553"/>
                </a:lnTo>
                <a:lnTo>
                  <a:pt x="1921" y="551"/>
                </a:lnTo>
                <a:lnTo>
                  <a:pt x="1917" y="549"/>
                </a:lnTo>
                <a:lnTo>
                  <a:pt x="1914" y="548"/>
                </a:lnTo>
                <a:lnTo>
                  <a:pt x="1911" y="546"/>
                </a:lnTo>
                <a:lnTo>
                  <a:pt x="1911" y="542"/>
                </a:lnTo>
                <a:lnTo>
                  <a:pt x="1909" y="541"/>
                </a:lnTo>
                <a:lnTo>
                  <a:pt x="1904" y="539"/>
                </a:lnTo>
                <a:lnTo>
                  <a:pt x="1900" y="537"/>
                </a:lnTo>
                <a:lnTo>
                  <a:pt x="1899" y="534"/>
                </a:lnTo>
                <a:lnTo>
                  <a:pt x="1897" y="525"/>
                </a:lnTo>
                <a:lnTo>
                  <a:pt x="1897" y="520"/>
                </a:lnTo>
                <a:lnTo>
                  <a:pt x="1895" y="517"/>
                </a:lnTo>
                <a:lnTo>
                  <a:pt x="1894" y="513"/>
                </a:lnTo>
                <a:lnTo>
                  <a:pt x="1890" y="512"/>
                </a:lnTo>
                <a:lnTo>
                  <a:pt x="1895" y="505"/>
                </a:lnTo>
                <a:lnTo>
                  <a:pt x="1897" y="495"/>
                </a:lnTo>
                <a:lnTo>
                  <a:pt x="1897" y="483"/>
                </a:lnTo>
                <a:lnTo>
                  <a:pt x="1897" y="471"/>
                </a:lnTo>
                <a:lnTo>
                  <a:pt x="1897" y="467"/>
                </a:lnTo>
                <a:lnTo>
                  <a:pt x="1895" y="466"/>
                </a:lnTo>
                <a:lnTo>
                  <a:pt x="1890" y="464"/>
                </a:lnTo>
                <a:lnTo>
                  <a:pt x="1890" y="461"/>
                </a:lnTo>
                <a:lnTo>
                  <a:pt x="1888" y="459"/>
                </a:lnTo>
                <a:lnTo>
                  <a:pt x="1883" y="457"/>
                </a:lnTo>
                <a:lnTo>
                  <a:pt x="1871" y="452"/>
                </a:lnTo>
                <a:lnTo>
                  <a:pt x="1859" y="447"/>
                </a:lnTo>
                <a:lnTo>
                  <a:pt x="1846" y="444"/>
                </a:lnTo>
                <a:lnTo>
                  <a:pt x="1836" y="437"/>
                </a:lnTo>
                <a:lnTo>
                  <a:pt x="1788" y="437"/>
                </a:lnTo>
                <a:lnTo>
                  <a:pt x="1779" y="435"/>
                </a:lnTo>
                <a:lnTo>
                  <a:pt x="1771" y="433"/>
                </a:lnTo>
                <a:lnTo>
                  <a:pt x="1759" y="425"/>
                </a:lnTo>
                <a:lnTo>
                  <a:pt x="1752" y="421"/>
                </a:lnTo>
                <a:lnTo>
                  <a:pt x="1745" y="418"/>
                </a:lnTo>
                <a:lnTo>
                  <a:pt x="1737" y="416"/>
                </a:lnTo>
                <a:lnTo>
                  <a:pt x="1726" y="416"/>
                </a:lnTo>
                <a:lnTo>
                  <a:pt x="1726" y="420"/>
                </a:lnTo>
                <a:lnTo>
                  <a:pt x="1725" y="421"/>
                </a:lnTo>
                <a:lnTo>
                  <a:pt x="1720" y="423"/>
                </a:lnTo>
                <a:lnTo>
                  <a:pt x="1716" y="423"/>
                </a:lnTo>
                <a:lnTo>
                  <a:pt x="1715" y="425"/>
                </a:lnTo>
                <a:lnTo>
                  <a:pt x="1713" y="430"/>
                </a:lnTo>
                <a:lnTo>
                  <a:pt x="1706" y="430"/>
                </a:lnTo>
                <a:lnTo>
                  <a:pt x="1701" y="433"/>
                </a:lnTo>
                <a:lnTo>
                  <a:pt x="1697" y="435"/>
                </a:lnTo>
                <a:lnTo>
                  <a:pt x="1692" y="437"/>
                </a:lnTo>
                <a:lnTo>
                  <a:pt x="1686" y="437"/>
                </a:lnTo>
                <a:lnTo>
                  <a:pt x="1680" y="433"/>
                </a:lnTo>
                <a:lnTo>
                  <a:pt x="1675" y="432"/>
                </a:lnTo>
                <a:lnTo>
                  <a:pt x="1670" y="428"/>
                </a:lnTo>
                <a:lnTo>
                  <a:pt x="1665" y="418"/>
                </a:lnTo>
                <a:lnTo>
                  <a:pt x="1658" y="409"/>
                </a:lnTo>
                <a:lnTo>
                  <a:pt x="1653" y="408"/>
                </a:lnTo>
                <a:lnTo>
                  <a:pt x="1648" y="404"/>
                </a:lnTo>
                <a:lnTo>
                  <a:pt x="1641" y="396"/>
                </a:lnTo>
                <a:lnTo>
                  <a:pt x="1634" y="387"/>
                </a:lnTo>
                <a:lnTo>
                  <a:pt x="1629" y="384"/>
                </a:lnTo>
                <a:lnTo>
                  <a:pt x="1624" y="382"/>
                </a:lnTo>
                <a:lnTo>
                  <a:pt x="1628" y="375"/>
                </a:lnTo>
                <a:lnTo>
                  <a:pt x="1633" y="370"/>
                </a:lnTo>
                <a:lnTo>
                  <a:pt x="1638" y="365"/>
                </a:lnTo>
                <a:lnTo>
                  <a:pt x="1645" y="362"/>
                </a:lnTo>
                <a:lnTo>
                  <a:pt x="1650" y="362"/>
                </a:lnTo>
                <a:lnTo>
                  <a:pt x="1653" y="360"/>
                </a:lnTo>
                <a:lnTo>
                  <a:pt x="1657" y="358"/>
                </a:lnTo>
                <a:lnTo>
                  <a:pt x="1658" y="355"/>
                </a:lnTo>
                <a:lnTo>
                  <a:pt x="1658" y="351"/>
                </a:lnTo>
                <a:lnTo>
                  <a:pt x="1660" y="350"/>
                </a:lnTo>
                <a:lnTo>
                  <a:pt x="1665" y="348"/>
                </a:lnTo>
                <a:lnTo>
                  <a:pt x="1660" y="331"/>
                </a:lnTo>
                <a:lnTo>
                  <a:pt x="1653" y="316"/>
                </a:lnTo>
                <a:lnTo>
                  <a:pt x="1648" y="309"/>
                </a:lnTo>
                <a:lnTo>
                  <a:pt x="1643" y="304"/>
                </a:lnTo>
                <a:lnTo>
                  <a:pt x="1638" y="297"/>
                </a:lnTo>
                <a:lnTo>
                  <a:pt x="1631" y="293"/>
                </a:lnTo>
                <a:lnTo>
                  <a:pt x="1622" y="295"/>
                </a:lnTo>
                <a:lnTo>
                  <a:pt x="1617" y="297"/>
                </a:lnTo>
                <a:lnTo>
                  <a:pt x="1612" y="300"/>
                </a:lnTo>
                <a:lnTo>
                  <a:pt x="1604" y="300"/>
                </a:lnTo>
                <a:lnTo>
                  <a:pt x="1602" y="302"/>
                </a:lnTo>
                <a:lnTo>
                  <a:pt x="1600" y="304"/>
                </a:lnTo>
                <a:lnTo>
                  <a:pt x="1597" y="307"/>
                </a:lnTo>
                <a:lnTo>
                  <a:pt x="1592" y="309"/>
                </a:lnTo>
                <a:lnTo>
                  <a:pt x="1590" y="311"/>
                </a:lnTo>
                <a:lnTo>
                  <a:pt x="1590" y="314"/>
                </a:lnTo>
                <a:lnTo>
                  <a:pt x="1568" y="314"/>
                </a:lnTo>
                <a:lnTo>
                  <a:pt x="1547" y="316"/>
                </a:lnTo>
                <a:lnTo>
                  <a:pt x="1530" y="321"/>
                </a:lnTo>
                <a:lnTo>
                  <a:pt x="1515" y="328"/>
                </a:lnTo>
                <a:lnTo>
                  <a:pt x="1501" y="328"/>
                </a:lnTo>
                <a:lnTo>
                  <a:pt x="1501" y="324"/>
                </a:lnTo>
                <a:lnTo>
                  <a:pt x="1500" y="322"/>
                </a:lnTo>
                <a:lnTo>
                  <a:pt x="1494" y="321"/>
                </a:lnTo>
                <a:lnTo>
                  <a:pt x="1493" y="317"/>
                </a:lnTo>
                <a:lnTo>
                  <a:pt x="1491" y="314"/>
                </a:lnTo>
                <a:lnTo>
                  <a:pt x="1488" y="312"/>
                </a:lnTo>
                <a:lnTo>
                  <a:pt x="1488" y="307"/>
                </a:lnTo>
                <a:lnTo>
                  <a:pt x="1488" y="304"/>
                </a:lnTo>
                <a:lnTo>
                  <a:pt x="1486" y="302"/>
                </a:lnTo>
                <a:lnTo>
                  <a:pt x="1481" y="300"/>
                </a:lnTo>
                <a:lnTo>
                  <a:pt x="1481" y="297"/>
                </a:lnTo>
                <a:lnTo>
                  <a:pt x="1479" y="295"/>
                </a:lnTo>
                <a:lnTo>
                  <a:pt x="1474" y="293"/>
                </a:lnTo>
                <a:lnTo>
                  <a:pt x="1457" y="282"/>
                </a:lnTo>
                <a:lnTo>
                  <a:pt x="1440" y="270"/>
                </a:lnTo>
                <a:lnTo>
                  <a:pt x="1431" y="265"/>
                </a:lnTo>
                <a:lnTo>
                  <a:pt x="1419" y="261"/>
                </a:lnTo>
                <a:lnTo>
                  <a:pt x="1407" y="259"/>
                </a:lnTo>
                <a:lnTo>
                  <a:pt x="1392" y="259"/>
                </a:lnTo>
                <a:lnTo>
                  <a:pt x="1392" y="266"/>
                </a:lnTo>
                <a:lnTo>
                  <a:pt x="1395" y="270"/>
                </a:lnTo>
                <a:lnTo>
                  <a:pt x="1399" y="273"/>
                </a:lnTo>
                <a:lnTo>
                  <a:pt x="1406" y="273"/>
                </a:lnTo>
                <a:lnTo>
                  <a:pt x="1411" y="282"/>
                </a:lnTo>
                <a:lnTo>
                  <a:pt x="1414" y="285"/>
                </a:lnTo>
                <a:lnTo>
                  <a:pt x="1419" y="287"/>
                </a:lnTo>
                <a:lnTo>
                  <a:pt x="1424" y="295"/>
                </a:lnTo>
                <a:lnTo>
                  <a:pt x="1426" y="300"/>
                </a:lnTo>
                <a:lnTo>
                  <a:pt x="1426" y="307"/>
                </a:lnTo>
                <a:lnTo>
                  <a:pt x="1428" y="309"/>
                </a:lnTo>
                <a:lnTo>
                  <a:pt x="1430" y="311"/>
                </a:lnTo>
                <a:lnTo>
                  <a:pt x="1433" y="314"/>
                </a:lnTo>
                <a:lnTo>
                  <a:pt x="1435" y="319"/>
                </a:lnTo>
                <a:lnTo>
                  <a:pt x="1436" y="321"/>
                </a:lnTo>
                <a:lnTo>
                  <a:pt x="1440" y="321"/>
                </a:lnTo>
                <a:lnTo>
                  <a:pt x="1433" y="334"/>
                </a:lnTo>
                <a:lnTo>
                  <a:pt x="1426" y="345"/>
                </a:lnTo>
                <a:lnTo>
                  <a:pt x="1423" y="351"/>
                </a:lnTo>
                <a:lnTo>
                  <a:pt x="1421" y="358"/>
                </a:lnTo>
                <a:lnTo>
                  <a:pt x="1419" y="367"/>
                </a:lnTo>
                <a:lnTo>
                  <a:pt x="1419" y="375"/>
                </a:lnTo>
                <a:lnTo>
                  <a:pt x="1407" y="377"/>
                </a:lnTo>
                <a:lnTo>
                  <a:pt x="1397" y="382"/>
                </a:lnTo>
                <a:lnTo>
                  <a:pt x="1390" y="387"/>
                </a:lnTo>
                <a:lnTo>
                  <a:pt x="1387" y="391"/>
                </a:lnTo>
                <a:lnTo>
                  <a:pt x="1385" y="396"/>
                </a:lnTo>
                <a:lnTo>
                  <a:pt x="1380" y="396"/>
                </a:lnTo>
                <a:lnTo>
                  <a:pt x="1377" y="396"/>
                </a:lnTo>
                <a:lnTo>
                  <a:pt x="1373" y="396"/>
                </a:lnTo>
                <a:lnTo>
                  <a:pt x="1372" y="397"/>
                </a:lnTo>
                <a:lnTo>
                  <a:pt x="1368" y="403"/>
                </a:lnTo>
                <a:lnTo>
                  <a:pt x="1366" y="408"/>
                </a:lnTo>
                <a:lnTo>
                  <a:pt x="1297" y="384"/>
                </a:lnTo>
                <a:lnTo>
                  <a:pt x="1297" y="380"/>
                </a:lnTo>
                <a:lnTo>
                  <a:pt x="1297" y="375"/>
                </a:lnTo>
                <a:lnTo>
                  <a:pt x="1291" y="363"/>
                </a:lnTo>
                <a:lnTo>
                  <a:pt x="1288" y="358"/>
                </a:lnTo>
                <a:lnTo>
                  <a:pt x="1283" y="355"/>
                </a:lnTo>
                <a:lnTo>
                  <a:pt x="1279" y="346"/>
                </a:lnTo>
                <a:lnTo>
                  <a:pt x="1276" y="338"/>
                </a:lnTo>
                <a:lnTo>
                  <a:pt x="1273" y="329"/>
                </a:lnTo>
                <a:lnTo>
                  <a:pt x="1269" y="321"/>
                </a:lnTo>
                <a:lnTo>
                  <a:pt x="1264" y="316"/>
                </a:lnTo>
                <a:lnTo>
                  <a:pt x="1259" y="311"/>
                </a:lnTo>
                <a:lnTo>
                  <a:pt x="1250" y="309"/>
                </a:lnTo>
                <a:lnTo>
                  <a:pt x="1242" y="307"/>
                </a:lnTo>
                <a:lnTo>
                  <a:pt x="1239" y="302"/>
                </a:lnTo>
                <a:lnTo>
                  <a:pt x="1235" y="297"/>
                </a:lnTo>
                <a:lnTo>
                  <a:pt x="1230" y="293"/>
                </a:lnTo>
                <a:lnTo>
                  <a:pt x="1228" y="287"/>
                </a:lnTo>
                <a:lnTo>
                  <a:pt x="1230" y="271"/>
                </a:lnTo>
                <a:lnTo>
                  <a:pt x="1235" y="259"/>
                </a:lnTo>
                <a:lnTo>
                  <a:pt x="1242" y="249"/>
                </a:lnTo>
                <a:lnTo>
                  <a:pt x="1250" y="241"/>
                </a:lnTo>
                <a:lnTo>
                  <a:pt x="1268" y="224"/>
                </a:lnTo>
                <a:lnTo>
                  <a:pt x="1276" y="215"/>
                </a:lnTo>
                <a:lnTo>
                  <a:pt x="1283" y="205"/>
                </a:lnTo>
                <a:lnTo>
                  <a:pt x="1278" y="196"/>
                </a:lnTo>
                <a:lnTo>
                  <a:pt x="1271" y="189"/>
                </a:lnTo>
                <a:lnTo>
                  <a:pt x="1264" y="183"/>
                </a:lnTo>
                <a:lnTo>
                  <a:pt x="1256" y="178"/>
                </a:lnTo>
                <a:lnTo>
                  <a:pt x="1247" y="172"/>
                </a:lnTo>
                <a:lnTo>
                  <a:pt x="1244" y="169"/>
                </a:lnTo>
                <a:lnTo>
                  <a:pt x="1242" y="164"/>
                </a:lnTo>
                <a:lnTo>
                  <a:pt x="1240" y="162"/>
                </a:lnTo>
                <a:lnTo>
                  <a:pt x="1239" y="160"/>
                </a:lnTo>
                <a:lnTo>
                  <a:pt x="1235" y="157"/>
                </a:lnTo>
                <a:lnTo>
                  <a:pt x="1230" y="155"/>
                </a:lnTo>
                <a:lnTo>
                  <a:pt x="1228" y="154"/>
                </a:lnTo>
                <a:lnTo>
                  <a:pt x="1228" y="150"/>
                </a:lnTo>
                <a:lnTo>
                  <a:pt x="1204" y="154"/>
                </a:lnTo>
                <a:lnTo>
                  <a:pt x="1182" y="160"/>
                </a:lnTo>
                <a:lnTo>
                  <a:pt x="1162" y="166"/>
                </a:lnTo>
                <a:lnTo>
                  <a:pt x="1140" y="171"/>
                </a:lnTo>
                <a:lnTo>
                  <a:pt x="1135" y="171"/>
                </a:lnTo>
                <a:lnTo>
                  <a:pt x="1129" y="171"/>
                </a:lnTo>
                <a:lnTo>
                  <a:pt x="1128" y="169"/>
                </a:lnTo>
                <a:lnTo>
                  <a:pt x="1126" y="167"/>
                </a:lnTo>
                <a:lnTo>
                  <a:pt x="1126" y="166"/>
                </a:lnTo>
                <a:lnTo>
                  <a:pt x="1126" y="164"/>
                </a:lnTo>
                <a:lnTo>
                  <a:pt x="1124" y="164"/>
                </a:lnTo>
                <a:lnTo>
                  <a:pt x="1124" y="160"/>
                </a:lnTo>
                <a:lnTo>
                  <a:pt x="1123" y="157"/>
                </a:lnTo>
                <a:lnTo>
                  <a:pt x="1121" y="154"/>
                </a:lnTo>
                <a:lnTo>
                  <a:pt x="1119" y="150"/>
                </a:lnTo>
                <a:lnTo>
                  <a:pt x="1114" y="150"/>
                </a:lnTo>
                <a:lnTo>
                  <a:pt x="1109" y="150"/>
                </a:lnTo>
                <a:lnTo>
                  <a:pt x="1104" y="145"/>
                </a:lnTo>
                <a:lnTo>
                  <a:pt x="1095" y="142"/>
                </a:lnTo>
                <a:lnTo>
                  <a:pt x="1092" y="142"/>
                </a:lnTo>
                <a:lnTo>
                  <a:pt x="1085" y="143"/>
                </a:lnTo>
                <a:lnTo>
                  <a:pt x="1080" y="138"/>
                </a:lnTo>
                <a:lnTo>
                  <a:pt x="1075" y="133"/>
                </a:lnTo>
                <a:lnTo>
                  <a:pt x="1066" y="132"/>
                </a:lnTo>
                <a:lnTo>
                  <a:pt x="1058" y="130"/>
                </a:lnTo>
                <a:lnTo>
                  <a:pt x="1056" y="126"/>
                </a:lnTo>
                <a:lnTo>
                  <a:pt x="1054" y="123"/>
                </a:lnTo>
                <a:lnTo>
                  <a:pt x="1046" y="121"/>
                </a:lnTo>
                <a:lnTo>
                  <a:pt x="1042" y="120"/>
                </a:lnTo>
                <a:lnTo>
                  <a:pt x="1039" y="118"/>
                </a:lnTo>
                <a:lnTo>
                  <a:pt x="1037" y="114"/>
                </a:lnTo>
                <a:lnTo>
                  <a:pt x="1037" y="109"/>
                </a:lnTo>
                <a:lnTo>
                  <a:pt x="1032" y="109"/>
                </a:lnTo>
                <a:lnTo>
                  <a:pt x="1029" y="111"/>
                </a:lnTo>
                <a:lnTo>
                  <a:pt x="1025" y="113"/>
                </a:lnTo>
                <a:lnTo>
                  <a:pt x="1024" y="116"/>
                </a:lnTo>
                <a:lnTo>
                  <a:pt x="996" y="116"/>
                </a:lnTo>
                <a:lnTo>
                  <a:pt x="996" y="113"/>
                </a:lnTo>
                <a:lnTo>
                  <a:pt x="995" y="111"/>
                </a:lnTo>
                <a:lnTo>
                  <a:pt x="993" y="109"/>
                </a:lnTo>
                <a:lnTo>
                  <a:pt x="989" y="109"/>
                </a:lnTo>
                <a:lnTo>
                  <a:pt x="979" y="109"/>
                </a:lnTo>
                <a:lnTo>
                  <a:pt x="971" y="109"/>
                </a:lnTo>
                <a:lnTo>
                  <a:pt x="962" y="109"/>
                </a:lnTo>
                <a:lnTo>
                  <a:pt x="964" y="101"/>
                </a:lnTo>
                <a:lnTo>
                  <a:pt x="962" y="96"/>
                </a:lnTo>
                <a:lnTo>
                  <a:pt x="960" y="91"/>
                </a:lnTo>
                <a:lnTo>
                  <a:pt x="957" y="87"/>
                </a:lnTo>
                <a:lnTo>
                  <a:pt x="954" y="84"/>
                </a:lnTo>
                <a:lnTo>
                  <a:pt x="950" y="80"/>
                </a:lnTo>
                <a:lnTo>
                  <a:pt x="948" y="75"/>
                </a:lnTo>
                <a:lnTo>
                  <a:pt x="948" y="68"/>
                </a:lnTo>
                <a:lnTo>
                  <a:pt x="947" y="67"/>
                </a:lnTo>
                <a:lnTo>
                  <a:pt x="945" y="65"/>
                </a:lnTo>
                <a:lnTo>
                  <a:pt x="942" y="61"/>
                </a:lnTo>
                <a:lnTo>
                  <a:pt x="940" y="56"/>
                </a:lnTo>
                <a:lnTo>
                  <a:pt x="938" y="55"/>
                </a:lnTo>
                <a:lnTo>
                  <a:pt x="935" y="55"/>
                </a:lnTo>
                <a:lnTo>
                  <a:pt x="935" y="34"/>
                </a:lnTo>
                <a:lnTo>
                  <a:pt x="914" y="24"/>
                </a:lnTo>
                <a:lnTo>
                  <a:pt x="892" y="17"/>
                </a:lnTo>
                <a:lnTo>
                  <a:pt x="870" y="10"/>
                </a:lnTo>
                <a:lnTo>
                  <a:pt x="843" y="7"/>
                </a:lnTo>
                <a:lnTo>
                  <a:pt x="839" y="7"/>
                </a:lnTo>
                <a:lnTo>
                  <a:pt x="834" y="9"/>
                </a:lnTo>
                <a:lnTo>
                  <a:pt x="831" y="10"/>
                </a:lnTo>
                <a:lnTo>
                  <a:pt x="827" y="14"/>
                </a:lnTo>
                <a:lnTo>
                  <a:pt x="826" y="19"/>
                </a:lnTo>
                <a:lnTo>
                  <a:pt x="826" y="29"/>
                </a:lnTo>
                <a:lnTo>
                  <a:pt x="826" y="41"/>
                </a:lnTo>
                <a:lnTo>
                  <a:pt x="824" y="50"/>
                </a:lnTo>
                <a:lnTo>
                  <a:pt x="822" y="58"/>
                </a:lnTo>
                <a:lnTo>
                  <a:pt x="817" y="63"/>
                </a:lnTo>
                <a:lnTo>
                  <a:pt x="812" y="68"/>
                </a:lnTo>
                <a:lnTo>
                  <a:pt x="803" y="68"/>
                </a:lnTo>
                <a:lnTo>
                  <a:pt x="797" y="67"/>
                </a:lnTo>
                <a:lnTo>
                  <a:pt x="792" y="63"/>
                </a:lnTo>
                <a:lnTo>
                  <a:pt x="785" y="61"/>
                </a:lnTo>
                <a:lnTo>
                  <a:pt x="781" y="68"/>
                </a:lnTo>
                <a:lnTo>
                  <a:pt x="776" y="73"/>
                </a:lnTo>
                <a:lnTo>
                  <a:pt x="768" y="75"/>
                </a:lnTo>
                <a:lnTo>
                  <a:pt x="757" y="75"/>
                </a:lnTo>
                <a:lnTo>
                  <a:pt x="757" y="72"/>
                </a:lnTo>
                <a:lnTo>
                  <a:pt x="756" y="70"/>
                </a:lnTo>
                <a:lnTo>
                  <a:pt x="751" y="68"/>
                </a:lnTo>
                <a:lnTo>
                  <a:pt x="751" y="61"/>
                </a:lnTo>
                <a:lnTo>
                  <a:pt x="747" y="56"/>
                </a:lnTo>
                <a:lnTo>
                  <a:pt x="744" y="44"/>
                </a:lnTo>
                <a:lnTo>
                  <a:pt x="744" y="43"/>
                </a:lnTo>
                <a:lnTo>
                  <a:pt x="742" y="41"/>
                </a:lnTo>
                <a:lnTo>
                  <a:pt x="742" y="38"/>
                </a:lnTo>
                <a:lnTo>
                  <a:pt x="742" y="34"/>
                </a:lnTo>
                <a:lnTo>
                  <a:pt x="742" y="32"/>
                </a:lnTo>
                <a:lnTo>
                  <a:pt x="744" y="27"/>
                </a:lnTo>
                <a:lnTo>
                  <a:pt x="739" y="27"/>
                </a:lnTo>
                <a:lnTo>
                  <a:pt x="734" y="27"/>
                </a:lnTo>
                <a:lnTo>
                  <a:pt x="728" y="22"/>
                </a:lnTo>
                <a:lnTo>
                  <a:pt x="720" y="19"/>
                </a:lnTo>
                <a:lnTo>
                  <a:pt x="717" y="19"/>
                </a:lnTo>
                <a:lnTo>
                  <a:pt x="710" y="20"/>
                </a:lnTo>
                <a:lnTo>
                  <a:pt x="708" y="17"/>
                </a:lnTo>
                <a:lnTo>
                  <a:pt x="706" y="15"/>
                </a:lnTo>
                <a:lnTo>
                  <a:pt x="699" y="14"/>
                </a:lnTo>
                <a:lnTo>
                  <a:pt x="693" y="12"/>
                </a:lnTo>
                <a:lnTo>
                  <a:pt x="689" y="10"/>
                </a:lnTo>
                <a:lnTo>
                  <a:pt x="689" y="7"/>
                </a:lnTo>
                <a:lnTo>
                  <a:pt x="681" y="2"/>
                </a:lnTo>
                <a:lnTo>
                  <a:pt x="676" y="0"/>
                </a:lnTo>
                <a:lnTo>
                  <a:pt x="669" y="0"/>
                </a:lnTo>
                <a:lnTo>
                  <a:pt x="662" y="0"/>
                </a:lnTo>
                <a:lnTo>
                  <a:pt x="657" y="3"/>
                </a:lnTo>
                <a:lnTo>
                  <a:pt x="653" y="5"/>
                </a:lnTo>
                <a:lnTo>
                  <a:pt x="648" y="7"/>
                </a:lnTo>
                <a:lnTo>
                  <a:pt x="647" y="10"/>
                </a:lnTo>
                <a:lnTo>
                  <a:pt x="645" y="14"/>
                </a:lnTo>
                <a:lnTo>
                  <a:pt x="636" y="15"/>
                </a:lnTo>
                <a:lnTo>
                  <a:pt x="633" y="17"/>
                </a:lnTo>
                <a:lnTo>
                  <a:pt x="630" y="19"/>
                </a:lnTo>
                <a:lnTo>
                  <a:pt x="628" y="22"/>
                </a:lnTo>
                <a:lnTo>
                  <a:pt x="628" y="27"/>
                </a:lnTo>
                <a:lnTo>
                  <a:pt x="626" y="32"/>
                </a:lnTo>
                <a:lnTo>
                  <a:pt x="626" y="38"/>
                </a:lnTo>
                <a:lnTo>
                  <a:pt x="630" y="46"/>
                </a:lnTo>
                <a:lnTo>
                  <a:pt x="635" y="53"/>
                </a:lnTo>
                <a:lnTo>
                  <a:pt x="642" y="58"/>
                </a:lnTo>
                <a:lnTo>
                  <a:pt x="648" y="63"/>
                </a:lnTo>
                <a:lnTo>
                  <a:pt x="652" y="68"/>
                </a:lnTo>
                <a:lnTo>
                  <a:pt x="653" y="72"/>
                </a:lnTo>
                <a:lnTo>
                  <a:pt x="652" y="75"/>
                </a:lnTo>
                <a:lnTo>
                  <a:pt x="648" y="82"/>
                </a:lnTo>
                <a:lnTo>
                  <a:pt x="635" y="82"/>
                </a:lnTo>
                <a:lnTo>
                  <a:pt x="628" y="89"/>
                </a:lnTo>
                <a:lnTo>
                  <a:pt x="621" y="89"/>
                </a:lnTo>
                <a:lnTo>
                  <a:pt x="618" y="89"/>
                </a:lnTo>
                <a:lnTo>
                  <a:pt x="614" y="89"/>
                </a:lnTo>
                <a:lnTo>
                  <a:pt x="609" y="89"/>
                </a:lnTo>
                <a:lnTo>
                  <a:pt x="607" y="89"/>
                </a:lnTo>
                <a:lnTo>
                  <a:pt x="607" y="92"/>
                </a:lnTo>
                <a:lnTo>
                  <a:pt x="607" y="96"/>
                </a:lnTo>
                <a:lnTo>
                  <a:pt x="604" y="96"/>
                </a:lnTo>
                <a:lnTo>
                  <a:pt x="601" y="96"/>
                </a:lnTo>
                <a:lnTo>
                  <a:pt x="597" y="96"/>
                </a:lnTo>
                <a:lnTo>
                  <a:pt x="594" y="96"/>
                </a:lnTo>
                <a:lnTo>
                  <a:pt x="592" y="99"/>
                </a:lnTo>
                <a:lnTo>
                  <a:pt x="590" y="103"/>
                </a:lnTo>
                <a:lnTo>
                  <a:pt x="589" y="108"/>
                </a:lnTo>
                <a:lnTo>
                  <a:pt x="587" y="109"/>
                </a:lnTo>
                <a:lnTo>
                  <a:pt x="584" y="109"/>
                </a:lnTo>
                <a:lnTo>
                  <a:pt x="580" y="109"/>
                </a:lnTo>
                <a:lnTo>
                  <a:pt x="577" y="109"/>
                </a:lnTo>
                <a:lnTo>
                  <a:pt x="573" y="109"/>
                </a:lnTo>
                <a:lnTo>
                  <a:pt x="572" y="113"/>
                </a:lnTo>
                <a:lnTo>
                  <a:pt x="568" y="114"/>
                </a:lnTo>
                <a:lnTo>
                  <a:pt x="560" y="116"/>
                </a:lnTo>
                <a:lnTo>
                  <a:pt x="560" y="120"/>
                </a:lnTo>
                <a:lnTo>
                  <a:pt x="558" y="121"/>
                </a:lnTo>
                <a:lnTo>
                  <a:pt x="553" y="123"/>
                </a:lnTo>
                <a:lnTo>
                  <a:pt x="546" y="126"/>
                </a:lnTo>
                <a:lnTo>
                  <a:pt x="539" y="130"/>
                </a:lnTo>
                <a:lnTo>
                  <a:pt x="532" y="130"/>
                </a:lnTo>
                <a:lnTo>
                  <a:pt x="527" y="130"/>
                </a:lnTo>
                <a:lnTo>
                  <a:pt x="526" y="130"/>
                </a:lnTo>
                <a:lnTo>
                  <a:pt x="526" y="133"/>
                </a:lnTo>
                <a:lnTo>
                  <a:pt x="526" y="137"/>
                </a:lnTo>
                <a:lnTo>
                  <a:pt x="517" y="138"/>
                </a:lnTo>
                <a:lnTo>
                  <a:pt x="509" y="140"/>
                </a:lnTo>
                <a:lnTo>
                  <a:pt x="500" y="142"/>
                </a:lnTo>
                <a:lnTo>
                  <a:pt x="491" y="143"/>
                </a:lnTo>
                <a:lnTo>
                  <a:pt x="490" y="145"/>
                </a:lnTo>
                <a:lnTo>
                  <a:pt x="490" y="147"/>
                </a:lnTo>
                <a:lnTo>
                  <a:pt x="488" y="149"/>
                </a:lnTo>
                <a:lnTo>
                  <a:pt x="485" y="150"/>
                </a:lnTo>
                <a:lnTo>
                  <a:pt x="481" y="152"/>
                </a:lnTo>
                <a:lnTo>
                  <a:pt x="478" y="154"/>
                </a:lnTo>
                <a:lnTo>
                  <a:pt x="474" y="155"/>
                </a:lnTo>
                <a:lnTo>
                  <a:pt x="471" y="157"/>
                </a:lnTo>
                <a:lnTo>
                  <a:pt x="467" y="159"/>
                </a:lnTo>
                <a:lnTo>
                  <a:pt x="464" y="160"/>
                </a:lnTo>
                <a:lnTo>
                  <a:pt x="461" y="162"/>
                </a:lnTo>
                <a:lnTo>
                  <a:pt x="457" y="164"/>
                </a:lnTo>
                <a:lnTo>
                  <a:pt x="454" y="166"/>
                </a:lnTo>
                <a:lnTo>
                  <a:pt x="450" y="167"/>
                </a:lnTo>
                <a:lnTo>
                  <a:pt x="447" y="171"/>
                </a:lnTo>
                <a:lnTo>
                  <a:pt x="444" y="171"/>
                </a:lnTo>
                <a:lnTo>
                  <a:pt x="440" y="171"/>
                </a:lnTo>
                <a:lnTo>
                  <a:pt x="438" y="172"/>
                </a:lnTo>
                <a:lnTo>
                  <a:pt x="437" y="178"/>
                </a:lnTo>
                <a:lnTo>
                  <a:pt x="428" y="183"/>
                </a:lnTo>
                <a:lnTo>
                  <a:pt x="423" y="184"/>
                </a:lnTo>
                <a:lnTo>
                  <a:pt x="416" y="184"/>
                </a:lnTo>
                <a:lnTo>
                  <a:pt x="415" y="181"/>
                </a:lnTo>
                <a:lnTo>
                  <a:pt x="413" y="179"/>
                </a:lnTo>
                <a:lnTo>
                  <a:pt x="409" y="181"/>
                </a:lnTo>
                <a:lnTo>
                  <a:pt x="409" y="184"/>
                </a:lnTo>
                <a:lnTo>
                  <a:pt x="404" y="189"/>
                </a:lnTo>
                <a:lnTo>
                  <a:pt x="399" y="195"/>
                </a:lnTo>
                <a:lnTo>
                  <a:pt x="391" y="196"/>
                </a:lnTo>
                <a:lnTo>
                  <a:pt x="382" y="198"/>
                </a:lnTo>
                <a:lnTo>
                  <a:pt x="374" y="203"/>
                </a:lnTo>
                <a:lnTo>
                  <a:pt x="367" y="210"/>
                </a:lnTo>
                <a:lnTo>
                  <a:pt x="360" y="217"/>
                </a:lnTo>
                <a:lnTo>
                  <a:pt x="355" y="225"/>
                </a:lnTo>
                <a:lnTo>
                  <a:pt x="350" y="225"/>
                </a:lnTo>
                <a:lnTo>
                  <a:pt x="345" y="227"/>
                </a:lnTo>
                <a:lnTo>
                  <a:pt x="339" y="229"/>
                </a:lnTo>
                <a:lnTo>
                  <a:pt x="336" y="232"/>
                </a:lnTo>
                <a:lnTo>
                  <a:pt x="331" y="239"/>
                </a:lnTo>
                <a:lnTo>
                  <a:pt x="328" y="246"/>
                </a:lnTo>
                <a:lnTo>
                  <a:pt x="293" y="246"/>
                </a:lnTo>
                <a:lnTo>
                  <a:pt x="285" y="253"/>
                </a:lnTo>
                <a:lnTo>
                  <a:pt x="275" y="259"/>
                </a:lnTo>
                <a:lnTo>
                  <a:pt x="271" y="263"/>
                </a:lnTo>
                <a:lnTo>
                  <a:pt x="270" y="268"/>
                </a:lnTo>
                <a:lnTo>
                  <a:pt x="266" y="273"/>
                </a:lnTo>
                <a:lnTo>
                  <a:pt x="266" y="280"/>
                </a:lnTo>
                <a:lnTo>
                  <a:pt x="259" y="280"/>
                </a:lnTo>
                <a:lnTo>
                  <a:pt x="251" y="280"/>
                </a:lnTo>
                <a:lnTo>
                  <a:pt x="242" y="280"/>
                </a:lnTo>
                <a:lnTo>
                  <a:pt x="234" y="280"/>
                </a:lnTo>
                <a:lnTo>
                  <a:pt x="225" y="280"/>
                </a:lnTo>
                <a:lnTo>
                  <a:pt x="224" y="280"/>
                </a:lnTo>
                <a:lnTo>
                  <a:pt x="222" y="282"/>
                </a:lnTo>
                <a:lnTo>
                  <a:pt x="220" y="282"/>
                </a:lnTo>
                <a:lnTo>
                  <a:pt x="218" y="283"/>
                </a:lnTo>
                <a:lnTo>
                  <a:pt x="217" y="285"/>
                </a:lnTo>
                <a:lnTo>
                  <a:pt x="215" y="285"/>
                </a:lnTo>
                <a:lnTo>
                  <a:pt x="215" y="287"/>
                </a:lnTo>
                <a:lnTo>
                  <a:pt x="205" y="282"/>
                </a:lnTo>
                <a:lnTo>
                  <a:pt x="196" y="280"/>
                </a:lnTo>
                <a:lnTo>
                  <a:pt x="189" y="282"/>
                </a:lnTo>
                <a:lnTo>
                  <a:pt x="183" y="285"/>
                </a:lnTo>
                <a:lnTo>
                  <a:pt x="179" y="285"/>
                </a:lnTo>
                <a:lnTo>
                  <a:pt x="171" y="292"/>
                </a:lnTo>
                <a:lnTo>
                  <a:pt x="160" y="299"/>
                </a:lnTo>
                <a:lnTo>
                  <a:pt x="157" y="299"/>
                </a:lnTo>
                <a:lnTo>
                  <a:pt x="154" y="299"/>
                </a:lnTo>
                <a:lnTo>
                  <a:pt x="150" y="299"/>
                </a:lnTo>
                <a:lnTo>
                  <a:pt x="147" y="297"/>
                </a:lnTo>
                <a:lnTo>
                  <a:pt x="143" y="299"/>
                </a:lnTo>
                <a:lnTo>
                  <a:pt x="140" y="300"/>
                </a:lnTo>
                <a:lnTo>
                  <a:pt x="138" y="304"/>
                </a:lnTo>
                <a:lnTo>
                  <a:pt x="137" y="307"/>
                </a:lnTo>
                <a:lnTo>
                  <a:pt x="133" y="311"/>
                </a:lnTo>
                <a:lnTo>
                  <a:pt x="130" y="312"/>
                </a:lnTo>
                <a:lnTo>
                  <a:pt x="125" y="311"/>
                </a:lnTo>
                <a:lnTo>
                  <a:pt x="120" y="312"/>
                </a:lnTo>
                <a:lnTo>
                  <a:pt x="118" y="314"/>
                </a:lnTo>
                <a:lnTo>
                  <a:pt x="114" y="317"/>
                </a:lnTo>
                <a:lnTo>
                  <a:pt x="113" y="326"/>
                </a:lnTo>
                <a:lnTo>
                  <a:pt x="109" y="329"/>
                </a:lnTo>
                <a:lnTo>
                  <a:pt x="106" y="333"/>
                </a:lnTo>
                <a:lnTo>
                  <a:pt x="102" y="334"/>
                </a:lnTo>
                <a:lnTo>
                  <a:pt x="99" y="340"/>
                </a:lnTo>
                <a:lnTo>
                  <a:pt x="97" y="346"/>
                </a:lnTo>
                <a:lnTo>
                  <a:pt x="96" y="353"/>
                </a:lnTo>
                <a:lnTo>
                  <a:pt x="96" y="362"/>
                </a:lnTo>
                <a:lnTo>
                  <a:pt x="91" y="365"/>
                </a:lnTo>
                <a:lnTo>
                  <a:pt x="85" y="369"/>
                </a:lnTo>
                <a:lnTo>
                  <a:pt x="82" y="375"/>
                </a:lnTo>
                <a:lnTo>
                  <a:pt x="82" y="382"/>
                </a:lnTo>
                <a:lnTo>
                  <a:pt x="72" y="382"/>
                </a:lnTo>
                <a:lnTo>
                  <a:pt x="68" y="380"/>
                </a:lnTo>
                <a:lnTo>
                  <a:pt x="65" y="379"/>
                </a:lnTo>
                <a:lnTo>
                  <a:pt x="63" y="375"/>
                </a:lnTo>
                <a:lnTo>
                  <a:pt x="62" y="372"/>
                </a:lnTo>
                <a:lnTo>
                  <a:pt x="62" y="362"/>
                </a:lnTo>
                <a:lnTo>
                  <a:pt x="56" y="358"/>
                </a:lnTo>
                <a:lnTo>
                  <a:pt x="51" y="355"/>
                </a:lnTo>
                <a:lnTo>
                  <a:pt x="48" y="350"/>
                </a:lnTo>
                <a:lnTo>
                  <a:pt x="48" y="341"/>
                </a:lnTo>
                <a:lnTo>
                  <a:pt x="41" y="343"/>
                </a:lnTo>
                <a:lnTo>
                  <a:pt x="36" y="343"/>
                </a:lnTo>
                <a:lnTo>
                  <a:pt x="29" y="340"/>
                </a:lnTo>
                <a:lnTo>
                  <a:pt x="24" y="334"/>
                </a:lnTo>
                <a:lnTo>
                  <a:pt x="19" y="334"/>
                </a:lnTo>
                <a:lnTo>
                  <a:pt x="14" y="334"/>
                </a:lnTo>
                <a:lnTo>
                  <a:pt x="14" y="329"/>
                </a:lnTo>
                <a:lnTo>
                  <a:pt x="12" y="326"/>
                </a:lnTo>
                <a:lnTo>
                  <a:pt x="10" y="322"/>
                </a:lnTo>
                <a:lnTo>
                  <a:pt x="7" y="321"/>
                </a:lnTo>
                <a:lnTo>
                  <a:pt x="7" y="338"/>
                </a:lnTo>
                <a:lnTo>
                  <a:pt x="5" y="345"/>
                </a:lnTo>
                <a:lnTo>
                  <a:pt x="4" y="346"/>
                </a:lnTo>
                <a:lnTo>
                  <a:pt x="0" y="348"/>
                </a:lnTo>
                <a:lnTo>
                  <a:pt x="9" y="367"/>
                </a:lnTo>
                <a:lnTo>
                  <a:pt x="17" y="386"/>
                </a:lnTo>
                <a:lnTo>
                  <a:pt x="24" y="406"/>
                </a:lnTo>
                <a:lnTo>
                  <a:pt x="34" y="423"/>
                </a:lnTo>
                <a:lnTo>
                  <a:pt x="39" y="433"/>
                </a:lnTo>
                <a:lnTo>
                  <a:pt x="48" y="440"/>
                </a:lnTo>
                <a:lnTo>
                  <a:pt x="56" y="447"/>
                </a:lnTo>
                <a:lnTo>
                  <a:pt x="65" y="452"/>
                </a:lnTo>
                <a:lnTo>
                  <a:pt x="75" y="457"/>
                </a:lnTo>
                <a:lnTo>
                  <a:pt x="79" y="467"/>
                </a:lnTo>
                <a:lnTo>
                  <a:pt x="84" y="476"/>
                </a:lnTo>
                <a:lnTo>
                  <a:pt x="91" y="483"/>
                </a:lnTo>
                <a:lnTo>
                  <a:pt x="96" y="491"/>
                </a:lnTo>
                <a:lnTo>
                  <a:pt x="101" y="493"/>
                </a:lnTo>
                <a:lnTo>
                  <a:pt x="104" y="496"/>
                </a:lnTo>
                <a:lnTo>
                  <a:pt x="109" y="505"/>
                </a:lnTo>
                <a:lnTo>
                  <a:pt x="111" y="510"/>
                </a:lnTo>
                <a:lnTo>
                  <a:pt x="116" y="512"/>
                </a:lnTo>
                <a:lnTo>
                  <a:pt x="121" y="513"/>
                </a:lnTo>
                <a:lnTo>
                  <a:pt x="130" y="512"/>
                </a:lnTo>
                <a:lnTo>
                  <a:pt x="126" y="517"/>
                </a:lnTo>
                <a:lnTo>
                  <a:pt x="125" y="524"/>
                </a:lnTo>
                <a:lnTo>
                  <a:pt x="121" y="529"/>
                </a:lnTo>
                <a:lnTo>
                  <a:pt x="120" y="531"/>
                </a:lnTo>
                <a:lnTo>
                  <a:pt x="116" y="532"/>
                </a:lnTo>
                <a:lnTo>
                  <a:pt x="111" y="541"/>
                </a:lnTo>
                <a:lnTo>
                  <a:pt x="109" y="546"/>
                </a:lnTo>
                <a:lnTo>
                  <a:pt x="109" y="553"/>
                </a:lnTo>
                <a:lnTo>
                  <a:pt x="104" y="554"/>
                </a:lnTo>
                <a:lnTo>
                  <a:pt x="101" y="558"/>
                </a:lnTo>
                <a:lnTo>
                  <a:pt x="94" y="566"/>
                </a:lnTo>
                <a:lnTo>
                  <a:pt x="91" y="575"/>
                </a:lnTo>
                <a:lnTo>
                  <a:pt x="89" y="587"/>
                </a:lnTo>
                <a:lnTo>
                  <a:pt x="89" y="594"/>
                </a:lnTo>
                <a:lnTo>
                  <a:pt x="89" y="599"/>
                </a:lnTo>
                <a:lnTo>
                  <a:pt x="92" y="602"/>
                </a:lnTo>
                <a:lnTo>
                  <a:pt x="96" y="604"/>
                </a:lnTo>
                <a:lnTo>
                  <a:pt x="99" y="607"/>
                </a:lnTo>
                <a:lnTo>
                  <a:pt x="104" y="607"/>
                </a:lnTo>
                <a:lnTo>
                  <a:pt x="116" y="607"/>
                </a:lnTo>
                <a:lnTo>
                  <a:pt x="120" y="614"/>
                </a:lnTo>
                <a:lnTo>
                  <a:pt x="125" y="619"/>
                </a:lnTo>
                <a:lnTo>
                  <a:pt x="130" y="624"/>
                </a:lnTo>
                <a:lnTo>
                  <a:pt x="137" y="628"/>
                </a:lnTo>
                <a:lnTo>
                  <a:pt x="137" y="636"/>
                </a:lnTo>
                <a:lnTo>
                  <a:pt x="138" y="643"/>
                </a:lnTo>
                <a:lnTo>
                  <a:pt x="143" y="655"/>
                </a:lnTo>
                <a:lnTo>
                  <a:pt x="143" y="659"/>
                </a:lnTo>
                <a:lnTo>
                  <a:pt x="143" y="662"/>
                </a:lnTo>
                <a:lnTo>
                  <a:pt x="147" y="662"/>
                </a:lnTo>
                <a:lnTo>
                  <a:pt x="150" y="662"/>
                </a:lnTo>
                <a:lnTo>
                  <a:pt x="150" y="665"/>
                </a:lnTo>
                <a:lnTo>
                  <a:pt x="150" y="669"/>
                </a:lnTo>
                <a:lnTo>
                  <a:pt x="154" y="669"/>
                </a:lnTo>
                <a:lnTo>
                  <a:pt x="157" y="669"/>
                </a:lnTo>
                <a:lnTo>
                  <a:pt x="157" y="672"/>
                </a:lnTo>
                <a:lnTo>
                  <a:pt x="157" y="676"/>
                </a:lnTo>
                <a:lnTo>
                  <a:pt x="157" y="682"/>
                </a:lnTo>
                <a:lnTo>
                  <a:pt x="159" y="686"/>
                </a:lnTo>
                <a:lnTo>
                  <a:pt x="160" y="688"/>
                </a:lnTo>
                <a:lnTo>
                  <a:pt x="166" y="693"/>
                </a:lnTo>
                <a:lnTo>
                  <a:pt x="169" y="698"/>
                </a:lnTo>
                <a:lnTo>
                  <a:pt x="171" y="703"/>
                </a:lnTo>
                <a:lnTo>
                  <a:pt x="171" y="710"/>
                </a:lnTo>
                <a:lnTo>
                  <a:pt x="177" y="717"/>
                </a:lnTo>
                <a:lnTo>
                  <a:pt x="184" y="723"/>
                </a:lnTo>
                <a:lnTo>
                  <a:pt x="189" y="732"/>
                </a:lnTo>
                <a:lnTo>
                  <a:pt x="195" y="740"/>
                </a:lnTo>
                <a:lnTo>
                  <a:pt x="201" y="761"/>
                </a:lnTo>
                <a:lnTo>
                  <a:pt x="206" y="769"/>
                </a:lnTo>
                <a:lnTo>
                  <a:pt x="212" y="778"/>
                </a:lnTo>
                <a:lnTo>
                  <a:pt x="259" y="778"/>
                </a:lnTo>
                <a:lnTo>
                  <a:pt x="261" y="783"/>
                </a:lnTo>
                <a:lnTo>
                  <a:pt x="263" y="787"/>
                </a:lnTo>
                <a:lnTo>
                  <a:pt x="270" y="792"/>
                </a:lnTo>
                <a:lnTo>
                  <a:pt x="276" y="797"/>
                </a:lnTo>
                <a:lnTo>
                  <a:pt x="278" y="800"/>
                </a:lnTo>
                <a:lnTo>
                  <a:pt x="280" y="805"/>
                </a:lnTo>
                <a:lnTo>
                  <a:pt x="285" y="810"/>
                </a:lnTo>
                <a:lnTo>
                  <a:pt x="290" y="815"/>
                </a:lnTo>
                <a:lnTo>
                  <a:pt x="292" y="824"/>
                </a:lnTo>
                <a:lnTo>
                  <a:pt x="293" y="833"/>
                </a:lnTo>
                <a:lnTo>
                  <a:pt x="297" y="833"/>
                </a:lnTo>
                <a:lnTo>
                  <a:pt x="300" y="833"/>
                </a:lnTo>
                <a:lnTo>
                  <a:pt x="304" y="833"/>
                </a:lnTo>
                <a:lnTo>
                  <a:pt x="307" y="833"/>
                </a:lnTo>
                <a:lnTo>
                  <a:pt x="307" y="836"/>
                </a:lnTo>
                <a:lnTo>
                  <a:pt x="307" y="839"/>
                </a:lnTo>
                <a:lnTo>
                  <a:pt x="307" y="843"/>
                </a:lnTo>
                <a:lnTo>
                  <a:pt x="307" y="846"/>
                </a:lnTo>
                <a:lnTo>
                  <a:pt x="310" y="848"/>
                </a:lnTo>
                <a:lnTo>
                  <a:pt x="314" y="850"/>
                </a:lnTo>
                <a:lnTo>
                  <a:pt x="317" y="851"/>
                </a:lnTo>
                <a:lnTo>
                  <a:pt x="321" y="853"/>
                </a:lnTo>
                <a:lnTo>
                  <a:pt x="321" y="856"/>
                </a:lnTo>
                <a:lnTo>
                  <a:pt x="321" y="860"/>
                </a:lnTo>
                <a:lnTo>
                  <a:pt x="321" y="865"/>
                </a:lnTo>
                <a:lnTo>
                  <a:pt x="321" y="867"/>
                </a:lnTo>
                <a:lnTo>
                  <a:pt x="329" y="872"/>
                </a:lnTo>
                <a:lnTo>
                  <a:pt x="333" y="875"/>
                </a:lnTo>
                <a:lnTo>
                  <a:pt x="334" y="880"/>
                </a:lnTo>
                <a:lnTo>
                  <a:pt x="368" y="880"/>
                </a:lnTo>
                <a:lnTo>
                  <a:pt x="375" y="896"/>
                </a:lnTo>
                <a:lnTo>
                  <a:pt x="384" y="909"/>
                </a:lnTo>
                <a:lnTo>
                  <a:pt x="394" y="921"/>
                </a:lnTo>
                <a:lnTo>
                  <a:pt x="403" y="935"/>
                </a:lnTo>
                <a:lnTo>
                  <a:pt x="430" y="935"/>
                </a:lnTo>
                <a:lnTo>
                  <a:pt x="430" y="938"/>
                </a:lnTo>
                <a:lnTo>
                  <a:pt x="432" y="940"/>
                </a:lnTo>
                <a:lnTo>
                  <a:pt x="437" y="942"/>
                </a:lnTo>
                <a:lnTo>
                  <a:pt x="437" y="945"/>
                </a:lnTo>
                <a:lnTo>
                  <a:pt x="438" y="947"/>
                </a:lnTo>
                <a:lnTo>
                  <a:pt x="444" y="948"/>
                </a:lnTo>
                <a:lnTo>
                  <a:pt x="450" y="957"/>
                </a:lnTo>
                <a:lnTo>
                  <a:pt x="456" y="967"/>
                </a:lnTo>
                <a:lnTo>
                  <a:pt x="461" y="971"/>
                </a:lnTo>
                <a:lnTo>
                  <a:pt x="466" y="972"/>
                </a:lnTo>
                <a:lnTo>
                  <a:pt x="471" y="976"/>
                </a:lnTo>
                <a:lnTo>
                  <a:pt x="478" y="976"/>
                </a:lnTo>
                <a:lnTo>
                  <a:pt x="476" y="983"/>
                </a:lnTo>
                <a:lnTo>
                  <a:pt x="478" y="988"/>
                </a:lnTo>
                <a:lnTo>
                  <a:pt x="479" y="993"/>
                </a:lnTo>
                <a:lnTo>
                  <a:pt x="481" y="996"/>
                </a:lnTo>
                <a:lnTo>
                  <a:pt x="490" y="1000"/>
                </a:lnTo>
                <a:lnTo>
                  <a:pt x="498" y="1003"/>
                </a:lnTo>
                <a:lnTo>
                  <a:pt x="498" y="1024"/>
                </a:lnTo>
                <a:lnTo>
                  <a:pt x="498" y="1034"/>
                </a:lnTo>
                <a:lnTo>
                  <a:pt x="500" y="1042"/>
                </a:lnTo>
                <a:lnTo>
                  <a:pt x="502" y="1051"/>
                </a:lnTo>
                <a:lnTo>
                  <a:pt x="505" y="1058"/>
                </a:lnTo>
                <a:lnTo>
                  <a:pt x="512" y="1061"/>
                </a:lnTo>
                <a:lnTo>
                  <a:pt x="519" y="1064"/>
                </a:lnTo>
                <a:lnTo>
                  <a:pt x="527" y="1070"/>
                </a:lnTo>
                <a:lnTo>
                  <a:pt x="534" y="1076"/>
                </a:lnTo>
                <a:lnTo>
                  <a:pt x="543" y="1082"/>
                </a:lnTo>
                <a:lnTo>
                  <a:pt x="553" y="1085"/>
                </a:lnTo>
                <a:lnTo>
                  <a:pt x="553" y="1092"/>
                </a:lnTo>
                <a:lnTo>
                  <a:pt x="553" y="1095"/>
                </a:lnTo>
                <a:lnTo>
                  <a:pt x="555" y="1097"/>
                </a:lnTo>
                <a:lnTo>
                  <a:pt x="560" y="1099"/>
                </a:lnTo>
                <a:lnTo>
                  <a:pt x="560" y="1102"/>
                </a:lnTo>
                <a:lnTo>
                  <a:pt x="560" y="1105"/>
                </a:lnTo>
                <a:lnTo>
                  <a:pt x="560" y="1109"/>
                </a:lnTo>
                <a:lnTo>
                  <a:pt x="560" y="1112"/>
                </a:lnTo>
                <a:lnTo>
                  <a:pt x="561" y="1112"/>
                </a:lnTo>
                <a:lnTo>
                  <a:pt x="566" y="1112"/>
                </a:lnTo>
                <a:lnTo>
                  <a:pt x="570" y="1112"/>
                </a:lnTo>
                <a:lnTo>
                  <a:pt x="573" y="1112"/>
                </a:lnTo>
                <a:lnTo>
                  <a:pt x="573" y="1116"/>
                </a:lnTo>
                <a:lnTo>
                  <a:pt x="573" y="1119"/>
                </a:lnTo>
                <a:lnTo>
                  <a:pt x="575" y="1121"/>
                </a:lnTo>
                <a:lnTo>
                  <a:pt x="580" y="1121"/>
                </a:lnTo>
                <a:lnTo>
                  <a:pt x="590" y="1119"/>
                </a:lnTo>
                <a:lnTo>
                  <a:pt x="601" y="1117"/>
                </a:lnTo>
                <a:lnTo>
                  <a:pt x="604" y="1117"/>
                </a:lnTo>
                <a:lnTo>
                  <a:pt x="607" y="1119"/>
                </a:lnTo>
                <a:lnTo>
                  <a:pt x="607" y="1123"/>
                </a:lnTo>
                <a:lnTo>
                  <a:pt x="611" y="1124"/>
                </a:lnTo>
                <a:lnTo>
                  <a:pt x="618" y="1126"/>
                </a:lnTo>
                <a:lnTo>
                  <a:pt x="624" y="1128"/>
                </a:lnTo>
                <a:lnTo>
                  <a:pt x="626" y="1129"/>
                </a:lnTo>
                <a:lnTo>
                  <a:pt x="628" y="1133"/>
                </a:lnTo>
                <a:lnTo>
                  <a:pt x="662" y="1133"/>
                </a:lnTo>
                <a:lnTo>
                  <a:pt x="682" y="1119"/>
                </a:lnTo>
                <a:lnTo>
                  <a:pt x="703" y="1105"/>
                </a:lnTo>
                <a:lnTo>
                  <a:pt x="705" y="1109"/>
                </a:lnTo>
                <a:lnTo>
                  <a:pt x="706" y="1111"/>
                </a:lnTo>
                <a:lnTo>
                  <a:pt x="713" y="1112"/>
                </a:lnTo>
                <a:lnTo>
                  <a:pt x="730" y="1112"/>
                </a:lnTo>
                <a:lnTo>
                  <a:pt x="737" y="1116"/>
                </a:lnTo>
                <a:lnTo>
                  <a:pt x="744" y="1119"/>
                </a:lnTo>
                <a:lnTo>
                  <a:pt x="754" y="1119"/>
                </a:lnTo>
                <a:lnTo>
                  <a:pt x="764" y="1119"/>
                </a:lnTo>
                <a:lnTo>
                  <a:pt x="766" y="1114"/>
                </a:lnTo>
                <a:lnTo>
                  <a:pt x="771" y="1112"/>
                </a:lnTo>
                <a:lnTo>
                  <a:pt x="778" y="1112"/>
                </a:lnTo>
                <a:lnTo>
                  <a:pt x="785" y="1112"/>
                </a:lnTo>
                <a:lnTo>
                  <a:pt x="788" y="1104"/>
                </a:lnTo>
                <a:lnTo>
                  <a:pt x="790" y="1093"/>
                </a:lnTo>
                <a:lnTo>
                  <a:pt x="792" y="1071"/>
                </a:lnTo>
                <a:lnTo>
                  <a:pt x="793" y="1061"/>
                </a:lnTo>
                <a:lnTo>
                  <a:pt x="797" y="1054"/>
                </a:lnTo>
                <a:lnTo>
                  <a:pt x="803" y="1047"/>
                </a:lnTo>
                <a:lnTo>
                  <a:pt x="807" y="1046"/>
                </a:lnTo>
                <a:lnTo>
                  <a:pt x="812" y="1044"/>
                </a:lnTo>
                <a:lnTo>
                  <a:pt x="853" y="1044"/>
                </a:lnTo>
                <a:lnTo>
                  <a:pt x="853" y="989"/>
                </a:lnTo>
                <a:lnTo>
                  <a:pt x="855" y="983"/>
                </a:lnTo>
                <a:lnTo>
                  <a:pt x="858" y="977"/>
                </a:lnTo>
                <a:lnTo>
                  <a:pt x="860" y="971"/>
                </a:lnTo>
                <a:lnTo>
                  <a:pt x="860" y="962"/>
                </a:lnTo>
                <a:lnTo>
                  <a:pt x="860" y="945"/>
                </a:lnTo>
                <a:lnTo>
                  <a:pt x="861" y="938"/>
                </a:lnTo>
                <a:lnTo>
                  <a:pt x="863" y="937"/>
                </a:lnTo>
                <a:lnTo>
                  <a:pt x="867" y="935"/>
                </a:lnTo>
                <a:lnTo>
                  <a:pt x="870" y="935"/>
                </a:lnTo>
                <a:lnTo>
                  <a:pt x="873" y="935"/>
                </a:lnTo>
                <a:lnTo>
                  <a:pt x="877" y="935"/>
                </a:lnTo>
                <a:lnTo>
                  <a:pt x="880" y="935"/>
                </a:lnTo>
                <a:lnTo>
                  <a:pt x="882" y="937"/>
                </a:lnTo>
                <a:lnTo>
                  <a:pt x="884" y="942"/>
                </a:lnTo>
                <a:lnTo>
                  <a:pt x="885" y="945"/>
                </a:lnTo>
                <a:lnTo>
                  <a:pt x="887" y="948"/>
                </a:lnTo>
                <a:lnTo>
                  <a:pt x="890" y="948"/>
                </a:lnTo>
                <a:lnTo>
                  <a:pt x="894" y="948"/>
                </a:lnTo>
                <a:lnTo>
                  <a:pt x="897" y="948"/>
                </a:lnTo>
                <a:lnTo>
                  <a:pt x="901" y="948"/>
                </a:lnTo>
                <a:lnTo>
                  <a:pt x="901" y="952"/>
                </a:lnTo>
                <a:lnTo>
                  <a:pt x="901" y="955"/>
                </a:lnTo>
                <a:lnTo>
                  <a:pt x="902" y="955"/>
                </a:lnTo>
                <a:lnTo>
                  <a:pt x="908" y="955"/>
                </a:lnTo>
                <a:lnTo>
                  <a:pt x="911" y="955"/>
                </a:lnTo>
                <a:lnTo>
                  <a:pt x="914" y="955"/>
                </a:lnTo>
                <a:lnTo>
                  <a:pt x="933" y="947"/>
                </a:lnTo>
                <a:lnTo>
                  <a:pt x="943" y="943"/>
                </a:lnTo>
                <a:lnTo>
                  <a:pt x="955" y="942"/>
                </a:lnTo>
                <a:lnTo>
                  <a:pt x="957" y="947"/>
                </a:lnTo>
                <a:lnTo>
                  <a:pt x="960" y="950"/>
                </a:lnTo>
                <a:lnTo>
                  <a:pt x="966" y="952"/>
                </a:lnTo>
                <a:lnTo>
                  <a:pt x="971" y="954"/>
                </a:lnTo>
                <a:lnTo>
                  <a:pt x="983" y="955"/>
                </a:lnTo>
                <a:lnTo>
                  <a:pt x="986" y="959"/>
                </a:lnTo>
                <a:lnTo>
                  <a:pt x="989" y="962"/>
                </a:lnTo>
                <a:lnTo>
                  <a:pt x="998" y="967"/>
                </a:lnTo>
                <a:lnTo>
                  <a:pt x="1007" y="972"/>
                </a:lnTo>
                <a:lnTo>
                  <a:pt x="1017" y="976"/>
                </a:lnTo>
                <a:lnTo>
                  <a:pt x="1024" y="976"/>
                </a:lnTo>
                <a:lnTo>
                  <a:pt x="1030" y="976"/>
                </a:lnTo>
                <a:lnTo>
                  <a:pt x="1032" y="981"/>
                </a:lnTo>
                <a:lnTo>
                  <a:pt x="1036" y="983"/>
                </a:lnTo>
                <a:lnTo>
                  <a:pt x="1039" y="986"/>
                </a:lnTo>
                <a:lnTo>
                  <a:pt x="1044" y="986"/>
                </a:lnTo>
                <a:lnTo>
                  <a:pt x="1065" y="989"/>
                </a:lnTo>
                <a:lnTo>
                  <a:pt x="1065" y="996"/>
                </a:lnTo>
                <a:lnTo>
                  <a:pt x="1066" y="998"/>
                </a:lnTo>
                <a:lnTo>
                  <a:pt x="1070" y="998"/>
                </a:lnTo>
                <a:lnTo>
                  <a:pt x="1080" y="998"/>
                </a:lnTo>
                <a:lnTo>
                  <a:pt x="1092" y="996"/>
                </a:lnTo>
                <a:lnTo>
                  <a:pt x="1099" y="996"/>
                </a:lnTo>
                <a:lnTo>
                  <a:pt x="1099" y="1003"/>
                </a:lnTo>
                <a:lnTo>
                  <a:pt x="1100" y="1003"/>
                </a:lnTo>
                <a:lnTo>
                  <a:pt x="1106" y="1003"/>
                </a:lnTo>
                <a:lnTo>
                  <a:pt x="1109" y="1003"/>
                </a:lnTo>
                <a:lnTo>
                  <a:pt x="1112" y="1003"/>
                </a:lnTo>
                <a:lnTo>
                  <a:pt x="1117" y="1005"/>
                </a:lnTo>
                <a:lnTo>
                  <a:pt x="1121" y="1008"/>
                </a:lnTo>
                <a:lnTo>
                  <a:pt x="1128" y="1015"/>
                </a:lnTo>
                <a:lnTo>
                  <a:pt x="1131" y="1018"/>
                </a:lnTo>
                <a:lnTo>
                  <a:pt x="1135" y="1022"/>
                </a:lnTo>
                <a:lnTo>
                  <a:pt x="1140" y="1024"/>
                </a:lnTo>
                <a:lnTo>
                  <a:pt x="1146" y="1024"/>
                </a:lnTo>
                <a:lnTo>
                  <a:pt x="1152" y="1025"/>
                </a:lnTo>
                <a:lnTo>
                  <a:pt x="1153" y="1027"/>
                </a:lnTo>
                <a:lnTo>
                  <a:pt x="1153" y="1030"/>
                </a:lnTo>
                <a:lnTo>
                  <a:pt x="1169" y="1030"/>
                </a:lnTo>
                <a:lnTo>
                  <a:pt x="1182" y="1030"/>
                </a:lnTo>
                <a:lnTo>
                  <a:pt x="1208" y="1034"/>
                </a:lnTo>
                <a:lnTo>
                  <a:pt x="1233" y="1037"/>
                </a:lnTo>
                <a:lnTo>
                  <a:pt x="1247" y="1039"/>
                </a:lnTo>
                <a:lnTo>
                  <a:pt x="1262" y="1037"/>
                </a:lnTo>
                <a:lnTo>
                  <a:pt x="1269" y="1035"/>
                </a:lnTo>
                <a:lnTo>
                  <a:pt x="1274" y="1032"/>
                </a:lnTo>
                <a:lnTo>
                  <a:pt x="1281" y="1030"/>
                </a:lnTo>
                <a:lnTo>
                  <a:pt x="1290" y="1030"/>
                </a:lnTo>
                <a:lnTo>
                  <a:pt x="1293" y="1024"/>
                </a:lnTo>
                <a:lnTo>
                  <a:pt x="1298" y="1018"/>
                </a:lnTo>
                <a:lnTo>
                  <a:pt x="1307" y="1017"/>
                </a:lnTo>
                <a:lnTo>
                  <a:pt x="1317" y="1017"/>
                </a:lnTo>
                <a:lnTo>
                  <a:pt x="1370" y="1032"/>
                </a:lnTo>
                <a:lnTo>
                  <a:pt x="1419" y="1051"/>
                </a:lnTo>
                <a:lnTo>
                  <a:pt x="1419" y="1047"/>
                </a:lnTo>
                <a:lnTo>
                  <a:pt x="1423" y="1044"/>
                </a:lnTo>
                <a:lnTo>
                  <a:pt x="1424" y="1044"/>
                </a:lnTo>
                <a:lnTo>
                  <a:pt x="1428" y="1046"/>
                </a:lnTo>
                <a:lnTo>
                  <a:pt x="1435" y="1049"/>
                </a:lnTo>
                <a:lnTo>
                  <a:pt x="1440" y="1051"/>
                </a:lnTo>
                <a:lnTo>
                  <a:pt x="1440" y="1044"/>
                </a:lnTo>
                <a:lnTo>
                  <a:pt x="1453" y="1037"/>
                </a:lnTo>
                <a:lnTo>
                  <a:pt x="1460" y="1037"/>
                </a:lnTo>
                <a:lnTo>
                  <a:pt x="1462" y="1032"/>
                </a:lnTo>
                <a:lnTo>
                  <a:pt x="1465" y="1029"/>
                </a:lnTo>
                <a:lnTo>
                  <a:pt x="1474" y="1024"/>
                </a:lnTo>
                <a:lnTo>
                  <a:pt x="1476" y="1018"/>
                </a:lnTo>
                <a:lnTo>
                  <a:pt x="1477" y="1017"/>
                </a:lnTo>
                <a:lnTo>
                  <a:pt x="1481" y="1017"/>
                </a:lnTo>
                <a:lnTo>
                  <a:pt x="1482" y="1006"/>
                </a:lnTo>
                <a:lnTo>
                  <a:pt x="1486" y="1000"/>
                </a:lnTo>
                <a:lnTo>
                  <a:pt x="1489" y="993"/>
                </a:lnTo>
                <a:lnTo>
                  <a:pt x="1494" y="986"/>
                </a:lnTo>
                <a:lnTo>
                  <a:pt x="1500" y="981"/>
                </a:lnTo>
                <a:lnTo>
                  <a:pt x="1506" y="976"/>
                </a:lnTo>
                <a:lnTo>
                  <a:pt x="1522" y="969"/>
                </a:lnTo>
                <a:lnTo>
                  <a:pt x="1530" y="972"/>
                </a:lnTo>
                <a:lnTo>
                  <a:pt x="1539" y="976"/>
                </a:lnTo>
                <a:lnTo>
                  <a:pt x="1546" y="981"/>
                </a:lnTo>
                <a:lnTo>
                  <a:pt x="1547" y="984"/>
                </a:lnTo>
                <a:lnTo>
                  <a:pt x="1549" y="989"/>
                </a:lnTo>
                <a:lnTo>
                  <a:pt x="1556" y="989"/>
                </a:lnTo>
                <a:lnTo>
                  <a:pt x="1563" y="989"/>
                </a:lnTo>
                <a:lnTo>
                  <a:pt x="1605" y="981"/>
                </a:lnTo>
                <a:lnTo>
                  <a:pt x="1626" y="976"/>
                </a:lnTo>
                <a:lnTo>
                  <a:pt x="1645" y="969"/>
                </a:lnTo>
                <a:lnTo>
                  <a:pt x="1658" y="969"/>
                </a:lnTo>
                <a:lnTo>
                  <a:pt x="1658" y="966"/>
                </a:lnTo>
                <a:lnTo>
                  <a:pt x="1660" y="964"/>
                </a:lnTo>
                <a:lnTo>
                  <a:pt x="1665" y="962"/>
                </a:lnTo>
                <a:lnTo>
                  <a:pt x="1668" y="959"/>
                </a:lnTo>
                <a:lnTo>
                  <a:pt x="1670" y="957"/>
                </a:lnTo>
                <a:lnTo>
                  <a:pt x="1672" y="955"/>
                </a:lnTo>
                <a:lnTo>
                  <a:pt x="1674" y="950"/>
                </a:lnTo>
                <a:lnTo>
                  <a:pt x="1677" y="947"/>
                </a:lnTo>
                <a:lnTo>
                  <a:pt x="1686" y="942"/>
                </a:lnTo>
                <a:lnTo>
                  <a:pt x="1694" y="938"/>
                </a:lnTo>
                <a:lnTo>
                  <a:pt x="1703" y="931"/>
                </a:lnTo>
                <a:lnTo>
                  <a:pt x="1713" y="928"/>
                </a:lnTo>
                <a:lnTo>
                  <a:pt x="1720" y="928"/>
                </a:lnTo>
                <a:lnTo>
                  <a:pt x="1726" y="928"/>
                </a:lnTo>
                <a:lnTo>
                  <a:pt x="1726" y="894"/>
                </a:lnTo>
                <a:lnTo>
                  <a:pt x="1730" y="894"/>
                </a:lnTo>
                <a:lnTo>
                  <a:pt x="1733" y="891"/>
                </a:lnTo>
                <a:lnTo>
                  <a:pt x="1738" y="885"/>
                </a:lnTo>
                <a:lnTo>
                  <a:pt x="1740" y="882"/>
                </a:lnTo>
                <a:lnTo>
                  <a:pt x="1743" y="880"/>
                </a:lnTo>
                <a:lnTo>
                  <a:pt x="1747" y="880"/>
                </a:lnTo>
                <a:lnTo>
                  <a:pt x="1754" y="880"/>
                </a:lnTo>
                <a:lnTo>
                  <a:pt x="1759" y="882"/>
                </a:lnTo>
                <a:lnTo>
                  <a:pt x="1764" y="880"/>
                </a:lnTo>
                <a:lnTo>
                  <a:pt x="1767" y="879"/>
                </a:lnTo>
                <a:lnTo>
                  <a:pt x="1769" y="875"/>
                </a:lnTo>
                <a:lnTo>
                  <a:pt x="1774" y="870"/>
                </a:lnTo>
                <a:lnTo>
                  <a:pt x="1776" y="868"/>
                </a:lnTo>
                <a:lnTo>
                  <a:pt x="1781" y="867"/>
                </a:lnTo>
                <a:lnTo>
                  <a:pt x="1788" y="844"/>
                </a:lnTo>
                <a:lnTo>
                  <a:pt x="1793" y="821"/>
                </a:lnTo>
                <a:lnTo>
                  <a:pt x="1795" y="793"/>
                </a:lnTo>
                <a:lnTo>
                  <a:pt x="1795" y="780"/>
                </a:lnTo>
                <a:lnTo>
                  <a:pt x="1795" y="764"/>
                </a:lnTo>
                <a:lnTo>
                  <a:pt x="1798" y="763"/>
                </a:lnTo>
                <a:lnTo>
                  <a:pt x="1800" y="759"/>
                </a:lnTo>
                <a:lnTo>
                  <a:pt x="1801" y="756"/>
                </a:lnTo>
                <a:lnTo>
                  <a:pt x="1801" y="751"/>
                </a:lnTo>
                <a:lnTo>
                  <a:pt x="1807" y="749"/>
                </a:lnTo>
                <a:lnTo>
                  <a:pt x="1810" y="747"/>
                </a:lnTo>
                <a:lnTo>
                  <a:pt x="1815" y="744"/>
                </a:lnTo>
                <a:lnTo>
                  <a:pt x="1822" y="744"/>
                </a:lnTo>
                <a:lnTo>
                  <a:pt x="1825" y="742"/>
                </a:lnTo>
                <a:lnTo>
                  <a:pt x="1829" y="740"/>
                </a:lnTo>
                <a:lnTo>
                  <a:pt x="1830" y="739"/>
                </a:lnTo>
                <a:lnTo>
                  <a:pt x="1836" y="737"/>
                </a:lnTo>
                <a:lnTo>
                  <a:pt x="1841" y="737"/>
                </a:lnTo>
                <a:lnTo>
                  <a:pt x="1844" y="735"/>
                </a:lnTo>
                <a:lnTo>
                  <a:pt x="1847" y="734"/>
                </a:lnTo>
                <a:lnTo>
                  <a:pt x="1849" y="730"/>
                </a:lnTo>
                <a:lnTo>
                  <a:pt x="1853" y="730"/>
                </a:lnTo>
                <a:lnTo>
                  <a:pt x="1854" y="729"/>
                </a:lnTo>
                <a:lnTo>
                  <a:pt x="1856" y="723"/>
                </a:lnTo>
                <a:lnTo>
                  <a:pt x="1865" y="718"/>
                </a:lnTo>
                <a:lnTo>
                  <a:pt x="1871" y="711"/>
                </a:lnTo>
                <a:lnTo>
                  <a:pt x="1875" y="708"/>
                </a:lnTo>
                <a:lnTo>
                  <a:pt x="1876" y="703"/>
                </a:lnTo>
                <a:lnTo>
                  <a:pt x="1876" y="696"/>
                </a:lnTo>
                <a:lnTo>
                  <a:pt x="1876" y="689"/>
                </a:lnTo>
                <a:lnTo>
                  <a:pt x="1882" y="688"/>
                </a:lnTo>
                <a:lnTo>
                  <a:pt x="1885" y="684"/>
                </a:lnTo>
                <a:lnTo>
                  <a:pt x="1888" y="681"/>
                </a:lnTo>
                <a:lnTo>
                  <a:pt x="1890" y="676"/>
                </a:lnTo>
                <a:lnTo>
                  <a:pt x="1892" y="671"/>
                </a:lnTo>
                <a:lnTo>
                  <a:pt x="1895" y="667"/>
                </a:lnTo>
                <a:lnTo>
                  <a:pt x="1899" y="664"/>
                </a:lnTo>
                <a:lnTo>
                  <a:pt x="1904" y="662"/>
                </a:lnTo>
                <a:lnTo>
                  <a:pt x="1905" y="667"/>
                </a:lnTo>
                <a:lnTo>
                  <a:pt x="1911" y="669"/>
                </a:lnTo>
                <a:lnTo>
                  <a:pt x="1917" y="669"/>
                </a:lnTo>
                <a:lnTo>
                  <a:pt x="1924" y="669"/>
                </a:lnTo>
                <a:lnTo>
                  <a:pt x="1924" y="662"/>
                </a:lnTo>
                <a:lnTo>
                  <a:pt x="1929" y="657"/>
                </a:lnTo>
                <a:lnTo>
                  <a:pt x="1936" y="655"/>
                </a:lnTo>
                <a:lnTo>
                  <a:pt x="1945" y="655"/>
                </a:lnTo>
                <a:lnTo>
                  <a:pt x="1948" y="655"/>
                </a:lnTo>
                <a:lnTo>
                  <a:pt x="1950" y="654"/>
                </a:lnTo>
                <a:lnTo>
                  <a:pt x="1952" y="648"/>
                </a:lnTo>
                <a:lnTo>
                  <a:pt x="1979" y="648"/>
                </a:lnTo>
                <a:lnTo>
                  <a:pt x="1980" y="645"/>
                </a:lnTo>
                <a:lnTo>
                  <a:pt x="1982" y="642"/>
                </a:lnTo>
                <a:lnTo>
                  <a:pt x="1984" y="640"/>
                </a:lnTo>
                <a:lnTo>
                  <a:pt x="1986" y="635"/>
                </a:lnTo>
                <a:lnTo>
                  <a:pt x="1980" y="626"/>
                </a:lnTo>
                <a:lnTo>
                  <a:pt x="1974" y="619"/>
                </a:lnTo>
                <a:lnTo>
                  <a:pt x="1967" y="613"/>
                </a:lnTo>
                <a:lnTo>
                  <a:pt x="1958" y="607"/>
                </a:lnTo>
                <a:close/>
                <a:moveTo>
                  <a:pt x="1361" y="415"/>
                </a:moveTo>
                <a:lnTo>
                  <a:pt x="1363" y="415"/>
                </a:lnTo>
                <a:lnTo>
                  <a:pt x="1361" y="415"/>
                </a:lnTo>
                <a:close/>
                <a:moveTo>
                  <a:pt x="1365" y="411"/>
                </a:moveTo>
                <a:lnTo>
                  <a:pt x="1366" y="409"/>
                </a:lnTo>
                <a:lnTo>
                  <a:pt x="1365" y="411"/>
                </a:lnTo>
                <a:close/>
                <a:moveTo>
                  <a:pt x="1363" y="413"/>
                </a:moveTo>
                <a:lnTo>
                  <a:pt x="1365" y="411"/>
                </a:lnTo>
                <a:lnTo>
                  <a:pt x="1363" y="413"/>
                </a:lnTo>
                <a:close/>
                <a:moveTo>
                  <a:pt x="1360" y="415"/>
                </a:moveTo>
                <a:lnTo>
                  <a:pt x="1358" y="416"/>
                </a:lnTo>
                <a:lnTo>
                  <a:pt x="1360" y="415"/>
                </a:lnTo>
                <a:close/>
                <a:moveTo>
                  <a:pt x="1297" y="386"/>
                </a:moveTo>
                <a:lnTo>
                  <a:pt x="1297" y="386"/>
                </a:lnTo>
                <a:close/>
              </a:path>
            </a:pathLst>
          </a:custGeom>
          <a:solidFill>
            <a:srgbClr val="9966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88" name="Freeform 223">
            <a:extLst>
              <a:ext uri="{FF2B5EF4-FFF2-40B4-BE49-F238E27FC236}">
                <a16:creationId xmlns:a16="http://schemas.microsoft.com/office/drawing/2014/main" id="{2BCAB850-FB2E-4D34-B01E-4D3B9892B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429" y="4316180"/>
            <a:ext cx="1746" cy="1650"/>
          </a:xfrm>
          <a:custGeom>
            <a:avLst/>
            <a:gdLst>
              <a:gd name="T0" fmla="*/ 0 w 3"/>
              <a:gd name="T1" fmla="*/ 0 h 2"/>
              <a:gd name="T2" fmla="*/ 0 w 3"/>
              <a:gd name="T3" fmla="*/ 0 h 2"/>
              <a:gd name="T4" fmla="*/ 1058 w 3"/>
              <a:gd name="T5" fmla="*/ 794 h 2"/>
              <a:gd name="T6" fmla="*/ 1058 w 3"/>
              <a:gd name="T7" fmla="*/ 794 h 2"/>
              <a:gd name="T8" fmla="*/ 0 w 3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0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90" name="Freeform 224">
            <a:extLst>
              <a:ext uri="{FF2B5EF4-FFF2-40B4-BE49-F238E27FC236}">
                <a16:creationId xmlns:a16="http://schemas.microsoft.com/office/drawing/2014/main" id="{96B73D06-356C-40F1-81BF-B64DC99A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4862" y="4299688"/>
            <a:ext cx="1746" cy="1650"/>
          </a:xfrm>
          <a:custGeom>
            <a:avLst/>
            <a:gdLst>
              <a:gd name="T0" fmla="*/ 0 w 3"/>
              <a:gd name="T1" fmla="*/ 794 h 2"/>
              <a:gd name="T2" fmla="*/ 0 w 3"/>
              <a:gd name="T3" fmla="*/ 794 h 2"/>
              <a:gd name="T4" fmla="*/ 1058 w 3"/>
              <a:gd name="T5" fmla="*/ 0 h 2"/>
              <a:gd name="T6" fmla="*/ 1058 w 3"/>
              <a:gd name="T7" fmla="*/ 0 h 2"/>
              <a:gd name="T8" fmla="*/ 0 w 3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2">
                <a:moveTo>
                  <a:pt x="0" y="1"/>
                </a:moveTo>
                <a:lnTo>
                  <a:pt x="0" y="1"/>
                </a:lnTo>
                <a:lnTo>
                  <a:pt x="2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92" name="Freeform 225">
            <a:extLst>
              <a:ext uri="{FF2B5EF4-FFF2-40B4-BE49-F238E27FC236}">
                <a16:creationId xmlns:a16="http://schemas.microsoft.com/office/drawing/2014/main" id="{620AED52-5A63-4C24-95D7-5911CD3B1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4862" y="4299688"/>
            <a:ext cx="1746" cy="1650"/>
          </a:xfrm>
          <a:custGeom>
            <a:avLst/>
            <a:gdLst>
              <a:gd name="T0" fmla="*/ 0 w 2"/>
              <a:gd name="T1" fmla="*/ 1059 h 3"/>
              <a:gd name="T2" fmla="*/ 0 w 2"/>
              <a:gd name="T3" fmla="*/ 1059 h 3"/>
              <a:gd name="T4" fmla="*/ 794 w 2"/>
              <a:gd name="T5" fmla="*/ 0 h 3"/>
              <a:gd name="T6" fmla="*/ 794 w 2"/>
              <a:gd name="T7" fmla="*/ 0 h 3"/>
              <a:gd name="T8" fmla="*/ 0 w 2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3">
                <a:moveTo>
                  <a:pt x="0" y="2"/>
                </a:moveTo>
                <a:lnTo>
                  <a:pt x="0" y="2"/>
                </a:lnTo>
                <a:lnTo>
                  <a:pt x="1" y="0"/>
                </a:lnTo>
                <a:lnTo>
                  <a:pt x="0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94" name="Freeform 226">
            <a:extLst>
              <a:ext uri="{FF2B5EF4-FFF2-40B4-BE49-F238E27FC236}">
                <a16:creationId xmlns:a16="http://schemas.microsoft.com/office/drawing/2014/main" id="{CF3EA945-70D0-4589-9849-1B533360A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935" y="4316180"/>
            <a:ext cx="1746" cy="1650"/>
          </a:xfrm>
          <a:custGeom>
            <a:avLst/>
            <a:gdLst>
              <a:gd name="T0" fmla="*/ 0 w 4"/>
              <a:gd name="T1" fmla="*/ 794 h 2"/>
              <a:gd name="T2" fmla="*/ 0 w 4"/>
              <a:gd name="T3" fmla="*/ 794 h 2"/>
              <a:gd name="T4" fmla="*/ 1190 w 4"/>
              <a:gd name="T5" fmla="*/ 0 h 2"/>
              <a:gd name="T6" fmla="*/ 1190 w 4"/>
              <a:gd name="T7" fmla="*/ 0 h 2"/>
              <a:gd name="T8" fmla="*/ 0 w 4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2">
                <a:moveTo>
                  <a:pt x="0" y="1"/>
                </a:moveTo>
                <a:lnTo>
                  <a:pt x="0" y="1"/>
                </a:lnTo>
                <a:lnTo>
                  <a:pt x="3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96" name="Freeform 227">
            <a:extLst>
              <a:ext uri="{FF2B5EF4-FFF2-40B4-BE49-F238E27FC236}">
                <a16:creationId xmlns:a16="http://schemas.microsoft.com/office/drawing/2014/main" id="{BB60606D-3F42-467E-8CA4-1AF95DD7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417" y="4317829"/>
            <a:ext cx="1746" cy="1649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8 w 3"/>
              <a:gd name="T5" fmla="*/ 0 h 1"/>
              <a:gd name="T6" fmla="*/ 1058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998" name="Freeform 228">
            <a:extLst>
              <a:ext uri="{FF2B5EF4-FFF2-40B4-BE49-F238E27FC236}">
                <a16:creationId xmlns:a16="http://schemas.microsoft.com/office/drawing/2014/main" id="{F66A35E6-0720-4BFB-A044-6B9AB905A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910" y="4317829"/>
            <a:ext cx="3495" cy="1649"/>
          </a:xfrm>
          <a:custGeom>
            <a:avLst/>
            <a:gdLst>
              <a:gd name="T0" fmla="*/ 2822 w 9"/>
              <a:gd name="T1" fmla="*/ 1058 h 3"/>
              <a:gd name="T2" fmla="*/ 2822 w 9"/>
              <a:gd name="T3" fmla="*/ 1058 h 3"/>
              <a:gd name="T4" fmla="*/ 0 w 9"/>
              <a:gd name="T5" fmla="*/ 0 h 3"/>
              <a:gd name="T6" fmla="*/ 0 w 9"/>
              <a:gd name="T7" fmla="*/ 0 h 3"/>
              <a:gd name="T8" fmla="*/ 2822 w 9"/>
              <a:gd name="T9" fmla="*/ 0 h 3"/>
              <a:gd name="T10" fmla="*/ 2822 w 9"/>
              <a:gd name="T11" fmla="*/ 0 h 3"/>
              <a:gd name="T12" fmla="*/ 2822 w 9"/>
              <a:gd name="T13" fmla="*/ 1058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" h="3">
                <a:moveTo>
                  <a:pt x="8" y="2"/>
                </a:moveTo>
                <a:lnTo>
                  <a:pt x="8" y="2"/>
                </a:lnTo>
                <a:lnTo>
                  <a:pt x="0" y="0"/>
                </a:lnTo>
                <a:lnTo>
                  <a:pt x="8" y="0"/>
                </a:lnTo>
                <a:lnTo>
                  <a:pt x="8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00" name="Freeform 229">
            <a:extLst>
              <a:ext uri="{FF2B5EF4-FFF2-40B4-BE49-F238E27FC236}">
                <a16:creationId xmlns:a16="http://schemas.microsoft.com/office/drawing/2014/main" id="{E0CCDA7A-CA7F-4E3E-AC35-005C0DF8E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923" y="4316180"/>
            <a:ext cx="1746" cy="1650"/>
          </a:xfrm>
          <a:custGeom>
            <a:avLst/>
            <a:gdLst>
              <a:gd name="T0" fmla="*/ 0 w 2"/>
              <a:gd name="T1" fmla="*/ 0 h 1"/>
              <a:gd name="T2" fmla="*/ 0 w 2"/>
              <a:gd name="T3" fmla="*/ 0 h 1"/>
              <a:gd name="T4" fmla="*/ 794 w 2"/>
              <a:gd name="T5" fmla="*/ 0 h 1"/>
              <a:gd name="T6" fmla="*/ 794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1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02" name="Freeform 230">
            <a:extLst>
              <a:ext uri="{FF2B5EF4-FFF2-40B4-BE49-F238E27FC236}">
                <a16:creationId xmlns:a16="http://schemas.microsoft.com/office/drawing/2014/main" id="{36804C63-C534-4FBB-8D96-F39A55CF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3726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04" name="Freeform 231">
            <a:extLst>
              <a:ext uri="{FF2B5EF4-FFF2-40B4-BE49-F238E27FC236}">
                <a16:creationId xmlns:a16="http://schemas.microsoft.com/office/drawing/2014/main" id="{FC4C89EC-BE5F-4CBB-9345-8002B8E9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5375"/>
            <a:ext cx="1746" cy="1649"/>
          </a:xfrm>
          <a:custGeom>
            <a:avLst/>
            <a:gdLst>
              <a:gd name="T0" fmla="*/ 0 w 3"/>
              <a:gd name="T1" fmla="*/ 0 h 3"/>
              <a:gd name="T2" fmla="*/ 0 w 3"/>
              <a:gd name="T3" fmla="*/ 0 h 3"/>
              <a:gd name="T4" fmla="*/ 1058 w 3"/>
              <a:gd name="T5" fmla="*/ 1058 h 3"/>
              <a:gd name="T6" fmla="*/ 1058 w 3"/>
              <a:gd name="T7" fmla="*/ 1058 h 3"/>
              <a:gd name="T8" fmla="*/ 0 w 3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06" name="Freeform 232">
            <a:extLst>
              <a:ext uri="{FF2B5EF4-FFF2-40B4-BE49-F238E27FC236}">
                <a16:creationId xmlns:a16="http://schemas.microsoft.com/office/drawing/2014/main" id="{29F98F27-2038-4417-B127-5A733283E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2077"/>
            <a:ext cx="1746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1058 h 3"/>
              <a:gd name="T6" fmla="*/ 0 w 1"/>
              <a:gd name="T7" fmla="*/ 1058 h 3"/>
              <a:gd name="T8" fmla="*/ 0 w 1"/>
              <a:gd name="T9" fmla="*/ 0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08" name="Freeform 233">
            <a:extLst>
              <a:ext uri="{FF2B5EF4-FFF2-40B4-BE49-F238E27FC236}">
                <a16:creationId xmlns:a16="http://schemas.microsoft.com/office/drawing/2014/main" id="{57FA183E-BF94-4266-B381-DB8D80131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2077"/>
            <a:ext cx="1746" cy="1649"/>
          </a:xfrm>
          <a:custGeom>
            <a:avLst/>
            <a:gdLst>
              <a:gd name="T0" fmla="*/ 0 w 1"/>
              <a:gd name="T1" fmla="*/ 0 h 5"/>
              <a:gd name="T2" fmla="*/ 0 w 1"/>
              <a:gd name="T3" fmla="*/ 0 h 5"/>
              <a:gd name="T4" fmla="*/ 0 w 1"/>
              <a:gd name="T5" fmla="*/ 1270 h 5"/>
              <a:gd name="T6" fmla="*/ 0 w 1"/>
              <a:gd name="T7" fmla="*/ 1270 h 5"/>
              <a:gd name="T8" fmla="*/ 0 w 1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5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10" name="Freeform 234">
            <a:extLst>
              <a:ext uri="{FF2B5EF4-FFF2-40B4-BE49-F238E27FC236}">
                <a16:creationId xmlns:a16="http://schemas.microsoft.com/office/drawing/2014/main" id="{7860C4FB-C7CD-48D6-AD0D-8D5F6A0BB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0428"/>
            <a:ext cx="1746" cy="1650"/>
          </a:xfrm>
          <a:custGeom>
            <a:avLst/>
            <a:gdLst>
              <a:gd name="T0" fmla="*/ 1058 w 3"/>
              <a:gd name="T1" fmla="*/ 0 h 6"/>
              <a:gd name="T2" fmla="*/ 1058 w 3"/>
              <a:gd name="T3" fmla="*/ 0 h 6"/>
              <a:gd name="T4" fmla="*/ 0 w 3"/>
              <a:gd name="T5" fmla="*/ 1323 h 6"/>
              <a:gd name="T6" fmla="*/ 0 w 3"/>
              <a:gd name="T7" fmla="*/ 1323 h 6"/>
              <a:gd name="T8" fmla="*/ 1058 w 3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6">
                <a:moveTo>
                  <a:pt x="2" y="0"/>
                </a:moveTo>
                <a:lnTo>
                  <a:pt x="2" y="0"/>
                </a:lnTo>
                <a:lnTo>
                  <a:pt x="0" y="5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12" name="Freeform 235">
            <a:extLst>
              <a:ext uri="{FF2B5EF4-FFF2-40B4-BE49-F238E27FC236}">
                <a16:creationId xmlns:a16="http://schemas.microsoft.com/office/drawing/2014/main" id="{85EC06D6-3D14-4709-8E17-96ABB0C62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3726"/>
            <a:ext cx="1746" cy="1650"/>
          </a:xfrm>
          <a:custGeom>
            <a:avLst/>
            <a:gdLst>
              <a:gd name="T0" fmla="*/ 0 w 1"/>
              <a:gd name="T1" fmla="*/ 1191 h 4"/>
              <a:gd name="T2" fmla="*/ 0 w 1"/>
              <a:gd name="T3" fmla="*/ 1191 h 4"/>
              <a:gd name="T4" fmla="*/ 0 w 1"/>
              <a:gd name="T5" fmla="*/ 0 h 4"/>
              <a:gd name="T6" fmla="*/ 0 w 1"/>
              <a:gd name="T7" fmla="*/ 0 h 4"/>
              <a:gd name="T8" fmla="*/ 0 w 1"/>
              <a:gd name="T9" fmla="*/ 1191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14" name="Freeform 236">
            <a:extLst>
              <a:ext uri="{FF2B5EF4-FFF2-40B4-BE49-F238E27FC236}">
                <a16:creationId xmlns:a16="http://schemas.microsoft.com/office/drawing/2014/main" id="{BD3F63B8-A85E-4C07-9CA4-BE8019260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404" y="4237025"/>
            <a:ext cx="1746" cy="1650"/>
          </a:xfrm>
          <a:custGeom>
            <a:avLst/>
            <a:gdLst>
              <a:gd name="T0" fmla="*/ 0 w 1"/>
              <a:gd name="T1" fmla="*/ 794 h 2"/>
              <a:gd name="T2" fmla="*/ 0 w 1"/>
              <a:gd name="T3" fmla="*/ 794 h 2"/>
              <a:gd name="T4" fmla="*/ 0 w 1"/>
              <a:gd name="T5" fmla="*/ 0 h 2"/>
              <a:gd name="T6" fmla="*/ 0 w 1"/>
              <a:gd name="T7" fmla="*/ 0 h 2"/>
              <a:gd name="T8" fmla="*/ 0 w 1"/>
              <a:gd name="T9" fmla="*/ 794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16" name="Freeform 237">
            <a:extLst>
              <a:ext uri="{FF2B5EF4-FFF2-40B4-BE49-F238E27FC236}">
                <a16:creationId xmlns:a16="http://schemas.microsoft.com/office/drawing/2014/main" id="{10C9E610-8CC5-4055-8055-02976D202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8" y="4261760"/>
            <a:ext cx="1746" cy="1649"/>
          </a:xfrm>
          <a:custGeom>
            <a:avLst/>
            <a:gdLst>
              <a:gd name="T0" fmla="*/ 0 w 1"/>
              <a:gd name="T1" fmla="*/ 0 h 4"/>
              <a:gd name="T2" fmla="*/ 0 w 1"/>
              <a:gd name="T3" fmla="*/ 0 h 4"/>
              <a:gd name="T4" fmla="*/ 0 w 1"/>
              <a:gd name="T5" fmla="*/ 1190 h 4"/>
              <a:gd name="T6" fmla="*/ 0 w 1"/>
              <a:gd name="T7" fmla="*/ 1190 h 4"/>
              <a:gd name="T8" fmla="*/ 0 w 1"/>
              <a:gd name="T9" fmla="*/ 0 h 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4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18" name="Freeform 238">
            <a:extLst>
              <a:ext uri="{FF2B5EF4-FFF2-40B4-BE49-F238E27FC236}">
                <a16:creationId xmlns:a16="http://schemas.microsoft.com/office/drawing/2014/main" id="{FAFB3EA0-8C84-43E0-9D16-8F9E44A6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054" y="4312881"/>
            <a:ext cx="1749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0" name="Freeform 239">
            <a:extLst>
              <a:ext uri="{FF2B5EF4-FFF2-40B4-BE49-F238E27FC236}">
                <a16:creationId xmlns:a16="http://schemas.microsoft.com/office/drawing/2014/main" id="{093092ED-B073-48CC-BC74-310232E5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8" y="4261760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2" name="Freeform 240">
            <a:extLst>
              <a:ext uri="{FF2B5EF4-FFF2-40B4-BE49-F238E27FC236}">
                <a16:creationId xmlns:a16="http://schemas.microsoft.com/office/drawing/2014/main" id="{2284C9AD-1E02-4B4C-9453-8832C4D50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388" y="4283198"/>
            <a:ext cx="1749" cy="1650"/>
          </a:xfrm>
          <a:custGeom>
            <a:avLst/>
            <a:gdLst>
              <a:gd name="T0" fmla="*/ 1059 w 3"/>
              <a:gd name="T1" fmla="*/ 1059 h 3"/>
              <a:gd name="T2" fmla="*/ 1059 w 3"/>
              <a:gd name="T3" fmla="*/ 1059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1059 h 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4" name="Freeform 241">
            <a:extLst>
              <a:ext uri="{FF2B5EF4-FFF2-40B4-BE49-F238E27FC236}">
                <a16:creationId xmlns:a16="http://schemas.microsoft.com/office/drawing/2014/main" id="{B14A2BE9-C7E0-41D0-A181-97C90C2E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388" y="4281549"/>
            <a:ext cx="1749" cy="1649"/>
          </a:xfrm>
          <a:custGeom>
            <a:avLst/>
            <a:gdLst>
              <a:gd name="T0" fmla="*/ 1059 w 3"/>
              <a:gd name="T1" fmla="*/ 1058 h 3"/>
              <a:gd name="T2" fmla="*/ 1059 w 3"/>
              <a:gd name="T3" fmla="*/ 1058 h 3"/>
              <a:gd name="T4" fmla="*/ 0 w 3"/>
              <a:gd name="T5" fmla="*/ 0 h 3"/>
              <a:gd name="T6" fmla="*/ 0 w 3"/>
              <a:gd name="T7" fmla="*/ 0 h 3"/>
              <a:gd name="T8" fmla="*/ 1059 w 3"/>
              <a:gd name="T9" fmla="*/ 0 h 3"/>
              <a:gd name="T10" fmla="*/ 1059 w 3"/>
              <a:gd name="T11" fmla="*/ 0 h 3"/>
              <a:gd name="T12" fmla="*/ 1059 w 3"/>
              <a:gd name="T13" fmla="*/ 1058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" h="3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2" y="0"/>
                </a:lnTo>
                <a:lnTo>
                  <a:pt x="2" y="2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6" name="Freeform 242">
            <a:extLst>
              <a:ext uri="{FF2B5EF4-FFF2-40B4-BE49-F238E27FC236}">
                <a16:creationId xmlns:a16="http://schemas.microsoft.com/office/drawing/2014/main" id="{04E7504C-9485-4131-96D4-7426F3DAD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643" y="4278252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28" name="Freeform 243">
            <a:extLst>
              <a:ext uri="{FF2B5EF4-FFF2-40B4-BE49-F238E27FC236}">
                <a16:creationId xmlns:a16="http://schemas.microsoft.com/office/drawing/2014/main" id="{128DEA9B-197C-437E-B3FC-360D22CE7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67" y="4370599"/>
            <a:ext cx="8734" cy="1649"/>
          </a:xfrm>
          <a:custGeom>
            <a:avLst/>
            <a:gdLst>
              <a:gd name="T0" fmla="*/ 7576 w 22"/>
              <a:gd name="T1" fmla="*/ 0 h 2"/>
              <a:gd name="T2" fmla="*/ 0 w 22"/>
              <a:gd name="T3" fmla="*/ 0 h 2"/>
              <a:gd name="T4" fmla="*/ 0 w 22"/>
              <a:gd name="T5" fmla="*/ 794 h 2"/>
              <a:gd name="T6" fmla="*/ 0 w 22"/>
              <a:gd name="T7" fmla="*/ 794 h 2"/>
              <a:gd name="T8" fmla="*/ 3608 w 22"/>
              <a:gd name="T9" fmla="*/ 0 h 2"/>
              <a:gd name="T10" fmla="*/ 3608 w 22"/>
              <a:gd name="T11" fmla="*/ 0 h 2"/>
              <a:gd name="T12" fmla="*/ 7576 w 22"/>
              <a:gd name="T13" fmla="*/ 0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" h="2">
                <a:moveTo>
                  <a:pt x="21" y="0"/>
                </a:moveTo>
                <a:lnTo>
                  <a:pt x="0" y="0"/>
                </a:lnTo>
                <a:lnTo>
                  <a:pt x="0" y="1"/>
                </a:lnTo>
                <a:lnTo>
                  <a:pt x="10" y="0"/>
                </a:lnTo>
                <a:lnTo>
                  <a:pt x="21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30" name="Freeform 244">
            <a:extLst>
              <a:ext uri="{FF2B5EF4-FFF2-40B4-BE49-F238E27FC236}">
                <a16:creationId xmlns:a16="http://schemas.microsoft.com/office/drawing/2014/main" id="{05C45DC6-9508-4AFD-9661-7C14663F3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388" y="4279900"/>
            <a:ext cx="1749" cy="4948"/>
          </a:xfrm>
          <a:custGeom>
            <a:avLst/>
            <a:gdLst>
              <a:gd name="T0" fmla="*/ 1323 w 6"/>
              <a:gd name="T1" fmla="*/ 4366 h 12"/>
              <a:gd name="T2" fmla="*/ 1323 w 6"/>
              <a:gd name="T3" fmla="*/ 4366 h 12"/>
              <a:gd name="T4" fmla="*/ 1059 w 6"/>
              <a:gd name="T5" fmla="*/ 2778 h 12"/>
              <a:gd name="T6" fmla="*/ 529 w 6"/>
              <a:gd name="T7" fmla="*/ 1588 h 12"/>
              <a:gd name="T8" fmla="*/ 529 w 6"/>
              <a:gd name="T9" fmla="*/ 1588 h 12"/>
              <a:gd name="T10" fmla="*/ 0 w 6"/>
              <a:gd name="T11" fmla="*/ 0 h 12"/>
              <a:gd name="T12" fmla="*/ 0 w 6"/>
              <a:gd name="T13" fmla="*/ 0 h 12"/>
              <a:gd name="T14" fmla="*/ 529 w 6"/>
              <a:gd name="T15" fmla="*/ 2382 h 12"/>
              <a:gd name="T16" fmla="*/ 1323 w 6"/>
              <a:gd name="T17" fmla="*/ 4366 h 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" h="12">
                <a:moveTo>
                  <a:pt x="5" y="11"/>
                </a:moveTo>
                <a:lnTo>
                  <a:pt x="5" y="11"/>
                </a:lnTo>
                <a:lnTo>
                  <a:pt x="4" y="7"/>
                </a:lnTo>
                <a:lnTo>
                  <a:pt x="2" y="4"/>
                </a:lnTo>
                <a:lnTo>
                  <a:pt x="0" y="0"/>
                </a:lnTo>
                <a:lnTo>
                  <a:pt x="2" y="6"/>
                </a:lnTo>
                <a:lnTo>
                  <a:pt x="5" y="1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32" name="Freeform 245">
            <a:extLst>
              <a:ext uri="{FF2B5EF4-FFF2-40B4-BE49-F238E27FC236}">
                <a16:creationId xmlns:a16="http://schemas.microsoft.com/office/drawing/2014/main" id="{56C0D57D-A547-4598-B2A6-34C2984D7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0643" y="4278252"/>
            <a:ext cx="1746" cy="1649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34" name="Freeform 246">
            <a:extLst>
              <a:ext uri="{FF2B5EF4-FFF2-40B4-BE49-F238E27FC236}">
                <a16:creationId xmlns:a16="http://schemas.microsoft.com/office/drawing/2014/main" id="{8AC65C07-6FBC-4B41-81CE-B8FFD040A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358" y="4975805"/>
            <a:ext cx="742457" cy="669520"/>
          </a:xfrm>
          <a:custGeom>
            <a:avLst/>
            <a:gdLst>
              <a:gd name="T0" fmla="*/ 196784 w 1872"/>
              <a:gd name="T1" fmla="*/ 406026 h 1789"/>
              <a:gd name="T2" fmla="*/ 138758 w 1872"/>
              <a:gd name="T3" fmla="*/ 346581 h 1789"/>
              <a:gd name="T4" fmla="*/ 158581 w 1872"/>
              <a:gd name="T5" fmla="*/ 288217 h 1789"/>
              <a:gd name="T6" fmla="*/ 129748 w 1872"/>
              <a:gd name="T7" fmla="*/ 255432 h 1789"/>
              <a:gd name="T8" fmla="*/ 115331 w 1872"/>
              <a:gd name="T9" fmla="*/ 229132 h 1789"/>
              <a:gd name="T10" fmla="*/ 95148 w 1872"/>
              <a:gd name="T11" fmla="*/ 267321 h 1789"/>
              <a:gd name="T12" fmla="*/ 121098 w 1872"/>
              <a:gd name="T13" fmla="*/ 299746 h 1789"/>
              <a:gd name="T14" fmla="*/ 104879 w 1872"/>
              <a:gd name="T15" fmla="*/ 245705 h 1789"/>
              <a:gd name="T16" fmla="*/ 125783 w 1872"/>
              <a:gd name="T17" fmla="*/ 331810 h 1789"/>
              <a:gd name="T18" fmla="*/ 122900 w 1872"/>
              <a:gd name="T19" fmla="*/ 338655 h 1789"/>
              <a:gd name="T20" fmla="*/ 405822 w 1872"/>
              <a:gd name="T21" fmla="*/ 607777 h 1789"/>
              <a:gd name="T22" fmla="*/ 374466 w 1872"/>
              <a:gd name="T23" fmla="*/ 543289 h 1789"/>
              <a:gd name="T24" fmla="*/ 382395 w 1872"/>
              <a:gd name="T25" fmla="*/ 533562 h 1789"/>
              <a:gd name="T26" fmla="*/ 370502 w 1872"/>
              <a:gd name="T27" fmla="*/ 543289 h 1789"/>
              <a:gd name="T28" fmla="*/ 635043 w 1872"/>
              <a:gd name="T29" fmla="*/ 179415 h 1789"/>
              <a:gd name="T30" fmla="*/ 619545 w 1872"/>
              <a:gd name="T31" fmla="*/ 116728 h 1789"/>
              <a:gd name="T32" fmla="*/ 574854 w 1872"/>
              <a:gd name="T33" fmla="*/ 78539 h 1789"/>
              <a:gd name="T34" fmla="*/ 509620 w 1872"/>
              <a:gd name="T35" fmla="*/ 103038 h 1789"/>
              <a:gd name="T36" fmla="*/ 420959 w 1872"/>
              <a:gd name="T37" fmla="*/ 83583 h 1789"/>
              <a:gd name="T38" fmla="*/ 367618 w 1872"/>
              <a:gd name="T39" fmla="*/ 18374 h 1789"/>
              <a:gd name="T40" fmla="*/ 309232 w 1872"/>
              <a:gd name="T41" fmla="*/ 27381 h 1789"/>
              <a:gd name="T42" fmla="*/ 243998 w 1872"/>
              <a:gd name="T43" fmla="*/ 54761 h 1789"/>
              <a:gd name="T44" fmla="*/ 217688 w 1872"/>
              <a:gd name="T45" fmla="*/ 123933 h 1789"/>
              <a:gd name="T46" fmla="*/ 192819 w 1872"/>
              <a:gd name="T47" fmla="*/ 173290 h 1789"/>
              <a:gd name="T48" fmla="*/ 118575 w 1872"/>
              <a:gd name="T49" fmla="*/ 142667 h 1789"/>
              <a:gd name="T50" fmla="*/ 47214 w 1872"/>
              <a:gd name="T51" fmla="*/ 191664 h 1789"/>
              <a:gd name="T52" fmla="*/ 4685 w 1872"/>
              <a:gd name="T53" fmla="*/ 205715 h 1789"/>
              <a:gd name="T54" fmla="*/ 38564 w 1872"/>
              <a:gd name="T55" fmla="*/ 280291 h 1789"/>
              <a:gd name="T56" fmla="*/ 92625 w 1872"/>
              <a:gd name="T57" fmla="*/ 221927 h 1789"/>
              <a:gd name="T58" fmla="*/ 142002 w 1872"/>
              <a:gd name="T59" fmla="*/ 229132 h 1789"/>
              <a:gd name="T60" fmla="*/ 171555 w 1872"/>
              <a:gd name="T61" fmla="*/ 311635 h 1789"/>
              <a:gd name="T62" fmla="*/ 209038 w 1872"/>
              <a:gd name="T63" fmla="*/ 364955 h 1789"/>
              <a:gd name="T64" fmla="*/ 173357 w 1872"/>
              <a:gd name="T65" fmla="*/ 319560 h 1789"/>
              <a:gd name="T66" fmla="*/ 176241 w 1872"/>
              <a:gd name="T67" fmla="*/ 344779 h 1789"/>
              <a:gd name="T68" fmla="*/ 197865 w 1872"/>
              <a:gd name="T69" fmla="*/ 388372 h 1789"/>
              <a:gd name="T70" fmla="*/ 218048 w 1872"/>
              <a:gd name="T71" fmla="*/ 410349 h 1789"/>
              <a:gd name="T72" fmla="*/ 274272 w 1872"/>
              <a:gd name="T73" fmla="*/ 449258 h 1789"/>
              <a:gd name="T74" fmla="*/ 322207 w 1872"/>
              <a:gd name="T75" fmla="*/ 482403 h 1789"/>
              <a:gd name="T76" fmla="*/ 422401 w 1872"/>
              <a:gd name="T77" fmla="*/ 521673 h 1789"/>
              <a:gd name="T78" fmla="*/ 492320 w 1872"/>
              <a:gd name="T79" fmla="*/ 573191 h 1789"/>
              <a:gd name="T80" fmla="*/ 426005 w 1872"/>
              <a:gd name="T81" fmla="*/ 562743 h 1789"/>
              <a:gd name="T82" fmla="*/ 541697 w 1872"/>
              <a:gd name="T83" fmla="*/ 608858 h 1789"/>
              <a:gd name="T84" fmla="*/ 543499 w 1872"/>
              <a:gd name="T85" fmla="*/ 600932 h 1789"/>
              <a:gd name="T86" fmla="*/ 475021 w 1872"/>
              <a:gd name="T87" fmla="*/ 537524 h 1789"/>
              <a:gd name="T88" fmla="*/ 419157 w 1872"/>
              <a:gd name="T89" fmla="*/ 479161 h 1789"/>
              <a:gd name="T90" fmla="*/ 349598 w 1872"/>
              <a:gd name="T91" fmla="*/ 400621 h 1789"/>
              <a:gd name="T92" fmla="*/ 304186 w 1872"/>
              <a:gd name="T93" fmla="*/ 323163 h 1789"/>
              <a:gd name="T94" fmla="*/ 260577 w 1872"/>
              <a:gd name="T95" fmla="*/ 269123 h 1789"/>
              <a:gd name="T96" fmla="*/ 298780 w 1872"/>
              <a:gd name="T97" fmla="*/ 243904 h 1789"/>
              <a:gd name="T98" fmla="*/ 370502 w 1872"/>
              <a:gd name="T99" fmla="*/ 220486 h 1789"/>
              <a:gd name="T100" fmla="*/ 491239 w 1872"/>
              <a:gd name="T101" fmla="*/ 234176 h 1789"/>
              <a:gd name="T102" fmla="*/ 583504 w 1872"/>
              <a:gd name="T103" fmla="*/ 224809 h 1789"/>
              <a:gd name="T104" fmla="*/ 646216 w 1872"/>
              <a:gd name="T105" fmla="*/ 246425 h 1789"/>
              <a:gd name="T106" fmla="*/ 278958 w 1872"/>
              <a:gd name="T107" fmla="*/ 159600 h 1789"/>
              <a:gd name="T108" fmla="*/ 419157 w 1872"/>
              <a:gd name="T109" fmla="*/ 571030 h 1789"/>
              <a:gd name="T110" fmla="*/ 396451 w 1872"/>
              <a:gd name="T111" fmla="*/ 584360 h 1789"/>
              <a:gd name="T112" fmla="*/ 465290 w 1872"/>
              <a:gd name="T113" fmla="*/ 599851 h 1789"/>
              <a:gd name="T114" fmla="*/ 180566 w 1872"/>
              <a:gd name="T115" fmla="*/ 402423 h 1789"/>
              <a:gd name="T116" fmla="*/ 186332 w 1872"/>
              <a:gd name="T117" fmla="*/ 420436 h 1789"/>
              <a:gd name="T118" fmla="*/ 228500 w 1872"/>
              <a:gd name="T119" fmla="*/ 445655 h 1789"/>
              <a:gd name="T120" fmla="*/ 312836 w 1872"/>
              <a:gd name="T121" fmla="*/ 498255 h 1789"/>
              <a:gd name="T122" fmla="*/ 305988 w 1872"/>
              <a:gd name="T123" fmla="*/ 565986 h 17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72" h="1789">
                <a:moveTo>
                  <a:pt x="418" y="955"/>
                </a:moveTo>
                <a:lnTo>
                  <a:pt x="418" y="969"/>
                </a:lnTo>
                <a:lnTo>
                  <a:pt x="418" y="982"/>
                </a:lnTo>
                <a:lnTo>
                  <a:pt x="419" y="987"/>
                </a:lnTo>
                <a:lnTo>
                  <a:pt x="421" y="993"/>
                </a:lnTo>
                <a:lnTo>
                  <a:pt x="426" y="994"/>
                </a:lnTo>
                <a:lnTo>
                  <a:pt x="431" y="996"/>
                </a:lnTo>
                <a:lnTo>
                  <a:pt x="435" y="991"/>
                </a:lnTo>
                <a:lnTo>
                  <a:pt x="436" y="984"/>
                </a:lnTo>
                <a:lnTo>
                  <a:pt x="438" y="977"/>
                </a:lnTo>
                <a:lnTo>
                  <a:pt x="438" y="969"/>
                </a:lnTo>
                <a:lnTo>
                  <a:pt x="436" y="964"/>
                </a:lnTo>
                <a:lnTo>
                  <a:pt x="431" y="957"/>
                </a:lnTo>
                <a:lnTo>
                  <a:pt x="426" y="955"/>
                </a:lnTo>
                <a:lnTo>
                  <a:pt x="418" y="955"/>
                </a:lnTo>
                <a:close/>
                <a:moveTo>
                  <a:pt x="438" y="1016"/>
                </a:moveTo>
                <a:lnTo>
                  <a:pt x="431" y="1015"/>
                </a:lnTo>
                <a:lnTo>
                  <a:pt x="426" y="1011"/>
                </a:lnTo>
                <a:lnTo>
                  <a:pt x="419" y="1010"/>
                </a:lnTo>
                <a:lnTo>
                  <a:pt x="411" y="1010"/>
                </a:lnTo>
                <a:lnTo>
                  <a:pt x="411" y="1027"/>
                </a:lnTo>
                <a:lnTo>
                  <a:pt x="412" y="1034"/>
                </a:lnTo>
                <a:lnTo>
                  <a:pt x="414" y="1035"/>
                </a:lnTo>
                <a:lnTo>
                  <a:pt x="418" y="1037"/>
                </a:lnTo>
                <a:lnTo>
                  <a:pt x="418" y="1032"/>
                </a:lnTo>
                <a:lnTo>
                  <a:pt x="419" y="1028"/>
                </a:lnTo>
                <a:lnTo>
                  <a:pt x="423" y="1027"/>
                </a:lnTo>
                <a:lnTo>
                  <a:pt x="426" y="1025"/>
                </a:lnTo>
                <a:lnTo>
                  <a:pt x="435" y="1023"/>
                </a:lnTo>
                <a:lnTo>
                  <a:pt x="436" y="1020"/>
                </a:lnTo>
                <a:lnTo>
                  <a:pt x="438" y="1016"/>
                </a:lnTo>
                <a:close/>
                <a:moveTo>
                  <a:pt x="527" y="1139"/>
                </a:moveTo>
                <a:lnTo>
                  <a:pt x="530" y="1139"/>
                </a:lnTo>
                <a:lnTo>
                  <a:pt x="534" y="1139"/>
                </a:lnTo>
                <a:lnTo>
                  <a:pt x="537" y="1139"/>
                </a:lnTo>
                <a:lnTo>
                  <a:pt x="540" y="1139"/>
                </a:lnTo>
                <a:lnTo>
                  <a:pt x="544" y="1134"/>
                </a:lnTo>
                <a:lnTo>
                  <a:pt x="546" y="1132"/>
                </a:lnTo>
                <a:lnTo>
                  <a:pt x="547" y="1131"/>
                </a:lnTo>
                <a:lnTo>
                  <a:pt x="547" y="1132"/>
                </a:lnTo>
                <a:lnTo>
                  <a:pt x="547" y="1129"/>
                </a:lnTo>
                <a:lnTo>
                  <a:pt x="546" y="1127"/>
                </a:lnTo>
                <a:lnTo>
                  <a:pt x="542" y="1127"/>
                </a:lnTo>
                <a:lnTo>
                  <a:pt x="540" y="1126"/>
                </a:lnTo>
                <a:lnTo>
                  <a:pt x="537" y="1119"/>
                </a:lnTo>
                <a:lnTo>
                  <a:pt x="532" y="1112"/>
                </a:lnTo>
                <a:lnTo>
                  <a:pt x="529" y="1110"/>
                </a:lnTo>
                <a:lnTo>
                  <a:pt x="525" y="1107"/>
                </a:lnTo>
                <a:lnTo>
                  <a:pt x="520" y="1105"/>
                </a:lnTo>
                <a:lnTo>
                  <a:pt x="513" y="1105"/>
                </a:lnTo>
                <a:lnTo>
                  <a:pt x="513" y="1112"/>
                </a:lnTo>
                <a:lnTo>
                  <a:pt x="517" y="1119"/>
                </a:lnTo>
                <a:lnTo>
                  <a:pt x="520" y="1124"/>
                </a:lnTo>
                <a:lnTo>
                  <a:pt x="520" y="1132"/>
                </a:lnTo>
                <a:lnTo>
                  <a:pt x="525" y="1134"/>
                </a:lnTo>
                <a:lnTo>
                  <a:pt x="527" y="1136"/>
                </a:lnTo>
                <a:lnTo>
                  <a:pt x="527" y="1139"/>
                </a:lnTo>
                <a:close/>
                <a:moveTo>
                  <a:pt x="452" y="941"/>
                </a:moveTo>
                <a:lnTo>
                  <a:pt x="453" y="947"/>
                </a:lnTo>
                <a:lnTo>
                  <a:pt x="457" y="950"/>
                </a:lnTo>
                <a:lnTo>
                  <a:pt x="460" y="955"/>
                </a:lnTo>
                <a:lnTo>
                  <a:pt x="467" y="960"/>
                </a:lnTo>
                <a:lnTo>
                  <a:pt x="470" y="962"/>
                </a:lnTo>
                <a:lnTo>
                  <a:pt x="476" y="962"/>
                </a:lnTo>
                <a:lnTo>
                  <a:pt x="479" y="957"/>
                </a:lnTo>
                <a:lnTo>
                  <a:pt x="479" y="948"/>
                </a:lnTo>
                <a:lnTo>
                  <a:pt x="474" y="947"/>
                </a:lnTo>
                <a:lnTo>
                  <a:pt x="472" y="945"/>
                </a:lnTo>
                <a:lnTo>
                  <a:pt x="472" y="941"/>
                </a:lnTo>
                <a:lnTo>
                  <a:pt x="452" y="941"/>
                </a:lnTo>
                <a:close/>
                <a:moveTo>
                  <a:pt x="377" y="969"/>
                </a:moveTo>
                <a:lnTo>
                  <a:pt x="380" y="970"/>
                </a:lnTo>
                <a:lnTo>
                  <a:pt x="383" y="974"/>
                </a:lnTo>
                <a:lnTo>
                  <a:pt x="387" y="982"/>
                </a:lnTo>
                <a:lnTo>
                  <a:pt x="389" y="986"/>
                </a:lnTo>
                <a:lnTo>
                  <a:pt x="392" y="989"/>
                </a:lnTo>
                <a:lnTo>
                  <a:pt x="397" y="991"/>
                </a:lnTo>
                <a:lnTo>
                  <a:pt x="404" y="989"/>
                </a:lnTo>
                <a:lnTo>
                  <a:pt x="406" y="982"/>
                </a:lnTo>
                <a:lnTo>
                  <a:pt x="404" y="974"/>
                </a:lnTo>
                <a:lnTo>
                  <a:pt x="401" y="969"/>
                </a:lnTo>
                <a:lnTo>
                  <a:pt x="397" y="964"/>
                </a:lnTo>
                <a:lnTo>
                  <a:pt x="390" y="962"/>
                </a:lnTo>
                <a:lnTo>
                  <a:pt x="385" y="962"/>
                </a:lnTo>
                <a:lnTo>
                  <a:pt x="380" y="964"/>
                </a:lnTo>
                <a:lnTo>
                  <a:pt x="377" y="969"/>
                </a:lnTo>
                <a:close/>
                <a:moveTo>
                  <a:pt x="459" y="1057"/>
                </a:moveTo>
                <a:lnTo>
                  <a:pt x="459" y="1045"/>
                </a:lnTo>
                <a:lnTo>
                  <a:pt x="457" y="1035"/>
                </a:lnTo>
                <a:lnTo>
                  <a:pt x="455" y="1030"/>
                </a:lnTo>
                <a:lnTo>
                  <a:pt x="453" y="1027"/>
                </a:lnTo>
                <a:lnTo>
                  <a:pt x="450" y="1025"/>
                </a:lnTo>
                <a:lnTo>
                  <a:pt x="445" y="1023"/>
                </a:lnTo>
                <a:lnTo>
                  <a:pt x="443" y="1027"/>
                </a:lnTo>
                <a:lnTo>
                  <a:pt x="440" y="1028"/>
                </a:lnTo>
                <a:lnTo>
                  <a:pt x="436" y="1030"/>
                </a:lnTo>
                <a:lnTo>
                  <a:pt x="431" y="1030"/>
                </a:lnTo>
                <a:lnTo>
                  <a:pt x="431" y="1047"/>
                </a:lnTo>
                <a:lnTo>
                  <a:pt x="433" y="1054"/>
                </a:lnTo>
                <a:lnTo>
                  <a:pt x="435" y="1056"/>
                </a:lnTo>
                <a:lnTo>
                  <a:pt x="438" y="1057"/>
                </a:lnTo>
                <a:lnTo>
                  <a:pt x="440" y="1054"/>
                </a:lnTo>
                <a:lnTo>
                  <a:pt x="441" y="1052"/>
                </a:lnTo>
                <a:lnTo>
                  <a:pt x="443" y="1052"/>
                </a:lnTo>
                <a:lnTo>
                  <a:pt x="447" y="1052"/>
                </a:lnTo>
                <a:lnTo>
                  <a:pt x="453" y="1054"/>
                </a:lnTo>
                <a:lnTo>
                  <a:pt x="459" y="1057"/>
                </a:lnTo>
                <a:close/>
                <a:moveTo>
                  <a:pt x="506" y="1078"/>
                </a:moveTo>
                <a:lnTo>
                  <a:pt x="505" y="1066"/>
                </a:lnTo>
                <a:lnTo>
                  <a:pt x="501" y="1063"/>
                </a:lnTo>
                <a:lnTo>
                  <a:pt x="499" y="1057"/>
                </a:lnTo>
                <a:lnTo>
                  <a:pt x="494" y="1056"/>
                </a:lnTo>
                <a:lnTo>
                  <a:pt x="491" y="1052"/>
                </a:lnTo>
                <a:lnTo>
                  <a:pt x="479" y="1051"/>
                </a:lnTo>
                <a:lnTo>
                  <a:pt x="479" y="1057"/>
                </a:lnTo>
                <a:lnTo>
                  <a:pt x="481" y="1063"/>
                </a:lnTo>
                <a:lnTo>
                  <a:pt x="486" y="1071"/>
                </a:lnTo>
                <a:lnTo>
                  <a:pt x="488" y="1076"/>
                </a:lnTo>
                <a:lnTo>
                  <a:pt x="493" y="1078"/>
                </a:lnTo>
                <a:lnTo>
                  <a:pt x="499" y="1078"/>
                </a:lnTo>
                <a:lnTo>
                  <a:pt x="506" y="1078"/>
                </a:lnTo>
                <a:close/>
                <a:moveTo>
                  <a:pt x="445" y="839"/>
                </a:moveTo>
                <a:lnTo>
                  <a:pt x="445" y="812"/>
                </a:lnTo>
                <a:lnTo>
                  <a:pt x="445" y="805"/>
                </a:lnTo>
                <a:lnTo>
                  <a:pt x="441" y="803"/>
                </a:lnTo>
                <a:lnTo>
                  <a:pt x="440" y="800"/>
                </a:lnTo>
                <a:lnTo>
                  <a:pt x="438" y="797"/>
                </a:lnTo>
                <a:lnTo>
                  <a:pt x="438" y="791"/>
                </a:lnTo>
                <a:lnTo>
                  <a:pt x="433" y="790"/>
                </a:lnTo>
                <a:lnTo>
                  <a:pt x="431" y="788"/>
                </a:lnTo>
                <a:lnTo>
                  <a:pt x="431" y="785"/>
                </a:lnTo>
                <a:lnTo>
                  <a:pt x="424" y="785"/>
                </a:lnTo>
                <a:lnTo>
                  <a:pt x="419" y="783"/>
                </a:lnTo>
                <a:lnTo>
                  <a:pt x="418" y="779"/>
                </a:lnTo>
                <a:lnTo>
                  <a:pt x="416" y="776"/>
                </a:lnTo>
                <a:lnTo>
                  <a:pt x="414" y="771"/>
                </a:lnTo>
                <a:lnTo>
                  <a:pt x="412" y="768"/>
                </a:lnTo>
                <a:lnTo>
                  <a:pt x="409" y="764"/>
                </a:lnTo>
                <a:lnTo>
                  <a:pt x="404" y="764"/>
                </a:lnTo>
                <a:lnTo>
                  <a:pt x="399" y="766"/>
                </a:lnTo>
                <a:lnTo>
                  <a:pt x="395" y="768"/>
                </a:lnTo>
                <a:lnTo>
                  <a:pt x="390" y="774"/>
                </a:lnTo>
                <a:lnTo>
                  <a:pt x="387" y="783"/>
                </a:lnTo>
                <a:lnTo>
                  <a:pt x="383" y="791"/>
                </a:lnTo>
                <a:lnTo>
                  <a:pt x="383" y="798"/>
                </a:lnTo>
                <a:lnTo>
                  <a:pt x="385" y="803"/>
                </a:lnTo>
                <a:lnTo>
                  <a:pt x="389" y="807"/>
                </a:lnTo>
                <a:lnTo>
                  <a:pt x="390" y="812"/>
                </a:lnTo>
                <a:lnTo>
                  <a:pt x="397" y="812"/>
                </a:lnTo>
                <a:lnTo>
                  <a:pt x="404" y="812"/>
                </a:lnTo>
                <a:lnTo>
                  <a:pt x="409" y="814"/>
                </a:lnTo>
                <a:lnTo>
                  <a:pt x="411" y="819"/>
                </a:lnTo>
                <a:lnTo>
                  <a:pt x="421" y="822"/>
                </a:lnTo>
                <a:lnTo>
                  <a:pt x="428" y="829"/>
                </a:lnTo>
                <a:lnTo>
                  <a:pt x="436" y="834"/>
                </a:lnTo>
                <a:lnTo>
                  <a:pt x="445" y="839"/>
                </a:lnTo>
                <a:close/>
                <a:moveTo>
                  <a:pt x="308" y="689"/>
                </a:moveTo>
                <a:lnTo>
                  <a:pt x="315" y="687"/>
                </a:lnTo>
                <a:lnTo>
                  <a:pt x="322" y="687"/>
                </a:lnTo>
                <a:lnTo>
                  <a:pt x="331" y="691"/>
                </a:lnTo>
                <a:lnTo>
                  <a:pt x="339" y="694"/>
                </a:lnTo>
                <a:lnTo>
                  <a:pt x="344" y="696"/>
                </a:lnTo>
                <a:lnTo>
                  <a:pt x="349" y="696"/>
                </a:lnTo>
                <a:lnTo>
                  <a:pt x="349" y="701"/>
                </a:lnTo>
                <a:lnTo>
                  <a:pt x="353" y="703"/>
                </a:lnTo>
                <a:lnTo>
                  <a:pt x="354" y="706"/>
                </a:lnTo>
                <a:lnTo>
                  <a:pt x="356" y="709"/>
                </a:lnTo>
                <a:lnTo>
                  <a:pt x="360" y="709"/>
                </a:lnTo>
                <a:lnTo>
                  <a:pt x="361" y="711"/>
                </a:lnTo>
                <a:lnTo>
                  <a:pt x="363" y="716"/>
                </a:lnTo>
                <a:lnTo>
                  <a:pt x="366" y="720"/>
                </a:lnTo>
                <a:lnTo>
                  <a:pt x="368" y="721"/>
                </a:lnTo>
                <a:lnTo>
                  <a:pt x="370" y="723"/>
                </a:lnTo>
                <a:lnTo>
                  <a:pt x="373" y="730"/>
                </a:lnTo>
                <a:lnTo>
                  <a:pt x="378" y="737"/>
                </a:lnTo>
                <a:lnTo>
                  <a:pt x="382" y="740"/>
                </a:lnTo>
                <a:lnTo>
                  <a:pt x="387" y="742"/>
                </a:lnTo>
                <a:lnTo>
                  <a:pt x="392" y="744"/>
                </a:lnTo>
                <a:lnTo>
                  <a:pt x="397" y="744"/>
                </a:lnTo>
                <a:lnTo>
                  <a:pt x="406" y="737"/>
                </a:lnTo>
                <a:lnTo>
                  <a:pt x="414" y="732"/>
                </a:lnTo>
                <a:lnTo>
                  <a:pt x="419" y="727"/>
                </a:lnTo>
                <a:lnTo>
                  <a:pt x="421" y="721"/>
                </a:lnTo>
                <a:lnTo>
                  <a:pt x="423" y="716"/>
                </a:lnTo>
                <a:lnTo>
                  <a:pt x="424" y="709"/>
                </a:lnTo>
                <a:lnTo>
                  <a:pt x="423" y="698"/>
                </a:lnTo>
                <a:lnTo>
                  <a:pt x="418" y="689"/>
                </a:lnTo>
                <a:lnTo>
                  <a:pt x="412" y="680"/>
                </a:lnTo>
                <a:lnTo>
                  <a:pt x="409" y="677"/>
                </a:lnTo>
                <a:lnTo>
                  <a:pt x="404" y="675"/>
                </a:lnTo>
                <a:lnTo>
                  <a:pt x="404" y="668"/>
                </a:lnTo>
                <a:lnTo>
                  <a:pt x="402" y="663"/>
                </a:lnTo>
                <a:lnTo>
                  <a:pt x="397" y="655"/>
                </a:lnTo>
                <a:lnTo>
                  <a:pt x="394" y="653"/>
                </a:lnTo>
                <a:lnTo>
                  <a:pt x="392" y="651"/>
                </a:lnTo>
                <a:lnTo>
                  <a:pt x="389" y="646"/>
                </a:lnTo>
                <a:lnTo>
                  <a:pt x="387" y="639"/>
                </a:lnTo>
                <a:lnTo>
                  <a:pt x="383" y="634"/>
                </a:lnTo>
                <a:lnTo>
                  <a:pt x="370" y="627"/>
                </a:lnTo>
                <a:lnTo>
                  <a:pt x="360" y="621"/>
                </a:lnTo>
                <a:lnTo>
                  <a:pt x="348" y="614"/>
                </a:lnTo>
                <a:lnTo>
                  <a:pt x="336" y="607"/>
                </a:lnTo>
                <a:lnTo>
                  <a:pt x="334" y="616"/>
                </a:lnTo>
                <a:lnTo>
                  <a:pt x="331" y="619"/>
                </a:lnTo>
                <a:lnTo>
                  <a:pt x="324" y="621"/>
                </a:lnTo>
                <a:lnTo>
                  <a:pt x="315" y="621"/>
                </a:lnTo>
                <a:lnTo>
                  <a:pt x="314" y="627"/>
                </a:lnTo>
                <a:lnTo>
                  <a:pt x="315" y="631"/>
                </a:lnTo>
                <a:lnTo>
                  <a:pt x="317" y="634"/>
                </a:lnTo>
                <a:lnTo>
                  <a:pt x="320" y="636"/>
                </a:lnTo>
                <a:lnTo>
                  <a:pt x="326" y="641"/>
                </a:lnTo>
                <a:lnTo>
                  <a:pt x="327" y="645"/>
                </a:lnTo>
                <a:lnTo>
                  <a:pt x="329" y="648"/>
                </a:lnTo>
                <a:lnTo>
                  <a:pt x="319" y="655"/>
                </a:lnTo>
                <a:lnTo>
                  <a:pt x="314" y="663"/>
                </a:lnTo>
                <a:lnTo>
                  <a:pt x="310" y="675"/>
                </a:lnTo>
                <a:lnTo>
                  <a:pt x="308" y="689"/>
                </a:lnTo>
                <a:close/>
                <a:moveTo>
                  <a:pt x="254" y="894"/>
                </a:moveTo>
                <a:lnTo>
                  <a:pt x="271" y="894"/>
                </a:lnTo>
                <a:lnTo>
                  <a:pt x="278" y="892"/>
                </a:lnTo>
                <a:lnTo>
                  <a:pt x="279" y="890"/>
                </a:lnTo>
                <a:lnTo>
                  <a:pt x="281" y="887"/>
                </a:lnTo>
                <a:lnTo>
                  <a:pt x="276" y="885"/>
                </a:lnTo>
                <a:lnTo>
                  <a:pt x="273" y="882"/>
                </a:lnTo>
                <a:lnTo>
                  <a:pt x="268" y="873"/>
                </a:lnTo>
                <a:lnTo>
                  <a:pt x="268" y="846"/>
                </a:lnTo>
                <a:lnTo>
                  <a:pt x="264" y="846"/>
                </a:lnTo>
                <a:lnTo>
                  <a:pt x="262" y="844"/>
                </a:lnTo>
                <a:lnTo>
                  <a:pt x="261" y="839"/>
                </a:lnTo>
                <a:lnTo>
                  <a:pt x="257" y="836"/>
                </a:lnTo>
                <a:lnTo>
                  <a:pt x="256" y="834"/>
                </a:lnTo>
                <a:lnTo>
                  <a:pt x="254" y="832"/>
                </a:lnTo>
                <a:lnTo>
                  <a:pt x="254" y="837"/>
                </a:lnTo>
                <a:lnTo>
                  <a:pt x="254" y="843"/>
                </a:lnTo>
                <a:lnTo>
                  <a:pt x="250" y="844"/>
                </a:lnTo>
                <a:lnTo>
                  <a:pt x="247" y="846"/>
                </a:lnTo>
                <a:lnTo>
                  <a:pt x="240" y="849"/>
                </a:lnTo>
                <a:lnTo>
                  <a:pt x="237" y="851"/>
                </a:lnTo>
                <a:lnTo>
                  <a:pt x="233" y="853"/>
                </a:lnTo>
                <a:lnTo>
                  <a:pt x="233" y="861"/>
                </a:lnTo>
                <a:lnTo>
                  <a:pt x="237" y="866"/>
                </a:lnTo>
                <a:lnTo>
                  <a:pt x="239" y="873"/>
                </a:lnTo>
                <a:lnTo>
                  <a:pt x="240" y="880"/>
                </a:lnTo>
                <a:lnTo>
                  <a:pt x="245" y="882"/>
                </a:lnTo>
                <a:lnTo>
                  <a:pt x="250" y="883"/>
                </a:lnTo>
                <a:lnTo>
                  <a:pt x="254" y="887"/>
                </a:lnTo>
                <a:lnTo>
                  <a:pt x="254" y="894"/>
                </a:lnTo>
                <a:close/>
                <a:moveTo>
                  <a:pt x="281" y="723"/>
                </a:moveTo>
                <a:lnTo>
                  <a:pt x="279" y="728"/>
                </a:lnTo>
                <a:lnTo>
                  <a:pt x="278" y="732"/>
                </a:lnTo>
                <a:lnTo>
                  <a:pt x="271" y="737"/>
                </a:lnTo>
                <a:lnTo>
                  <a:pt x="264" y="742"/>
                </a:lnTo>
                <a:lnTo>
                  <a:pt x="262" y="745"/>
                </a:lnTo>
                <a:lnTo>
                  <a:pt x="261" y="750"/>
                </a:lnTo>
                <a:lnTo>
                  <a:pt x="262" y="752"/>
                </a:lnTo>
                <a:lnTo>
                  <a:pt x="264" y="754"/>
                </a:lnTo>
                <a:lnTo>
                  <a:pt x="266" y="759"/>
                </a:lnTo>
                <a:lnTo>
                  <a:pt x="268" y="771"/>
                </a:lnTo>
                <a:lnTo>
                  <a:pt x="269" y="774"/>
                </a:lnTo>
                <a:lnTo>
                  <a:pt x="271" y="778"/>
                </a:lnTo>
                <a:lnTo>
                  <a:pt x="273" y="781"/>
                </a:lnTo>
                <a:lnTo>
                  <a:pt x="274" y="785"/>
                </a:lnTo>
                <a:lnTo>
                  <a:pt x="274" y="790"/>
                </a:lnTo>
                <a:lnTo>
                  <a:pt x="274" y="795"/>
                </a:lnTo>
                <a:lnTo>
                  <a:pt x="279" y="800"/>
                </a:lnTo>
                <a:lnTo>
                  <a:pt x="281" y="807"/>
                </a:lnTo>
                <a:lnTo>
                  <a:pt x="283" y="812"/>
                </a:lnTo>
                <a:lnTo>
                  <a:pt x="281" y="819"/>
                </a:lnTo>
                <a:lnTo>
                  <a:pt x="290" y="824"/>
                </a:lnTo>
                <a:lnTo>
                  <a:pt x="293" y="827"/>
                </a:lnTo>
                <a:lnTo>
                  <a:pt x="295" y="832"/>
                </a:lnTo>
                <a:lnTo>
                  <a:pt x="300" y="834"/>
                </a:lnTo>
                <a:lnTo>
                  <a:pt x="302" y="836"/>
                </a:lnTo>
                <a:lnTo>
                  <a:pt x="302" y="839"/>
                </a:lnTo>
                <a:lnTo>
                  <a:pt x="305" y="841"/>
                </a:lnTo>
                <a:lnTo>
                  <a:pt x="307" y="844"/>
                </a:lnTo>
                <a:lnTo>
                  <a:pt x="308" y="853"/>
                </a:lnTo>
                <a:lnTo>
                  <a:pt x="312" y="853"/>
                </a:lnTo>
                <a:lnTo>
                  <a:pt x="314" y="855"/>
                </a:lnTo>
                <a:lnTo>
                  <a:pt x="315" y="860"/>
                </a:lnTo>
                <a:lnTo>
                  <a:pt x="317" y="865"/>
                </a:lnTo>
                <a:lnTo>
                  <a:pt x="319" y="868"/>
                </a:lnTo>
                <a:lnTo>
                  <a:pt x="322" y="872"/>
                </a:lnTo>
                <a:lnTo>
                  <a:pt x="326" y="873"/>
                </a:lnTo>
                <a:lnTo>
                  <a:pt x="337" y="873"/>
                </a:lnTo>
                <a:lnTo>
                  <a:pt x="349" y="873"/>
                </a:lnTo>
                <a:lnTo>
                  <a:pt x="349" y="866"/>
                </a:lnTo>
                <a:lnTo>
                  <a:pt x="348" y="861"/>
                </a:lnTo>
                <a:lnTo>
                  <a:pt x="344" y="858"/>
                </a:lnTo>
                <a:lnTo>
                  <a:pt x="341" y="855"/>
                </a:lnTo>
                <a:lnTo>
                  <a:pt x="337" y="851"/>
                </a:lnTo>
                <a:lnTo>
                  <a:pt x="336" y="846"/>
                </a:lnTo>
                <a:lnTo>
                  <a:pt x="334" y="841"/>
                </a:lnTo>
                <a:lnTo>
                  <a:pt x="336" y="832"/>
                </a:lnTo>
                <a:lnTo>
                  <a:pt x="327" y="814"/>
                </a:lnTo>
                <a:lnTo>
                  <a:pt x="324" y="803"/>
                </a:lnTo>
                <a:lnTo>
                  <a:pt x="322" y="791"/>
                </a:lnTo>
                <a:lnTo>
                  <a:pt x="322" y="745"/>
                </a:lnTo>
                <a:lnTo>
                  <a:pt x="320" y="723"/>
                </a:lnTo>
                <a:lnTo>
                  <a:pt x="319" y="713"/>
                </a:lnTo>
                <a:lnTo>
                  <a:pt x="315" y="703"/>
                </a:lnTo>
                <a:lnTo>
                  <a:pt x="308" y="703"/>
                </a:lnTo>
                <a:lnTo>
                  <a:pt x="303" y="704"/>
                </a:lnTo>
                <a:lnTo>
                  <a:pt x="302" y="709"/>
                </a:lnTo>
                <a:lnTo>
                  <a:pt x="298" y="715"/>
                </a:lnTo>
                <a:lnTo>
                  <a:pt x="297" y="718"/>
                </a:lnTo>
                <a:lnTo>
                  <a:pt x="293" y="723"/>
                </a:lnTo>
                <a:lnTo>
                  <a:pt x="290" y="725"/>
                </a:lnTo>
                <a:lnTo>
                  <a:pt x="281" y="723"/>
                </a:lnTo>
                <a:close/>
                <a:moveTo>
                  <a:pt x="288" y="621"/>
                </a:moveTo>
                <a:lnTo>
                  <a:pt x="268" y="621"/>
                </a:lnTo>
                <a:lnTo>
                  <a:pt x="268" y="626"/>
                </a:lnTo>
                <a:lnTo>
                  <a:pt x="264" y="627"/>
                </a:lnTo>
                <a:lnTo>
                  <a:pt x="262" y="631"/>
                </a:lnTo>
                <a:lnTo>
                  <a:pt x="261" y="634"/>
                </a:lnTo>
                <a:lnTo>
                  <a:pt x="259" y="639"/>
                </a:lnTo>
                <a:lnTo>
                  <a:pt x="257" y="643"/>
                </a:lnTo>
                <a:lnTo>
                  <a:pt x="250" y="650"/>
                </a:lnTo>
                <a:lnTo>
                  <a:pt x="247" y="653"/>
                </a:lnTo>
                <a:lnTo>
                  <a:pt x="245" y="657"/>
                </a:lnTo>
                <a:lnTo>
                  <a:pt x="245" y="662"/>
                </a:lnTo>
                <a:lnTo>
                  <a:pt x="247" y="668"/>
                </a:lnTo>
                <a:lnTo>
                  <a:pt x="249" y="675"/>
                </a:lnTo>
                <a:lnTo>
                  <a:pt x="254" y="679"/>
                </a:lnTo>
                <a:lnTo>
                  <a:pt x="257" y="684"/>
                </a:lnTo>
                <a:lnTo>
                  <a:pt x="261" y="689"/>
                </a:lnTo>
                <a:lnTo>
                  <a:pt x="264" y="691"/>
                </a:lnTo>
                <a:lnTo>
                  <a:pt x="268" y="692"/>
                </a:lnTo>
                <a:lnTo>
                  <a:pt x="273" y="698"/>
                </a:lnTo>
                <a:lnTo>
                  <a:pt x="274" y="701"/>
                </a:lnTo>
                <a:lnTo>
                  <a:pt x="278" y="703"/>
                </a:lnTo>
                <a:lnTo>
                  <a:pt x="281" y="704"/>
                </a:lnTo>
                <a:lnTo>
                  <a:pt x="288" y="703"/>
                </a:lnTo>
                <a:lnTo>
                  <a:pt x="286" y="696"/>
                </a:lnTo>
                <a:lnTo>
                  <a:pt x="288" y="691"/>
                </a:lnTo>
                <a:lnTo>
                  <a:pt x="291" y="682"/>
                </a:lnTo>
                <a:lnTo>
                  <a:pt x="295" y="674"/>
                </a:lnTo>
                <a:lnTo>
                  <a:pt x="295" y="668"/>
                </a:lnTo>
                <a:lnTo>
                  <a:pt x="295" y="662"/>
                </a:lnTo>
                <a:lnTo>
                  <a:pt x="297" y="655"/>
                </a:lnTo>
                <a:lnTo>
                  <a:pt x="297" y="648"/>
                </a:lnTo>
                <a:lnTo>
                  <a:pt x="293" y="639"/>
                </a:lnTo>
                <a:lnTo>
                  <a:pt x="290" y="631"/>
                </a:lnTo>
                <a:lnTo>
                  <a:pt x="288" y="626"/>
                </a:lnTo>
                <a:lnTo>
                  <a:pt x="288" y="621"/>
                </a:lnTo>
                <a:close/>
                <a:moveTo>
                  <a:pt x="377" y="996"/>
                </a:moveTo>
                <a:lnTo>
                  <a:pt x="375" y="993"/>
                </a:lnTo>
                <a:lnTo>
                  <a:pt x="373" y="991"/>
                </a:lnTo>
                <a:lnTo>
                  <a:pt x="372" y="991"/>
                </a:lnTo>
                <a:lnTo>
                  <a:pt x="370" y="993"/>
                </a:lnTo>
                <a:lnTo>
                  <a:pt x="366" y="998"/>
                </a:lnTo>
                <a:lnTo>
                  <a:pt x="363" y="1003"/>
                </a:lnTo>
                <a:lnTo>
                  <a:pt x="368" y="1005"/>
                </a:lnTo>
                <a:lnTo>
                  <a:pt x="370" y="1006"/>
                </a:lnTo>
                <a:lnTo>
                  <a:pt x="370" y="1010"/>
                </a:lnTo>
                <a:lnTo>
                  <a:pt x="380" y="1013"/>
                </a:lnTo>
                <a:lnTo>
                  <a:pt x="385" y="1013"/>
                </a:lnTo>
                <a:lnTo>
                  <a:pt x="390" y="1010"/>
                </a:lnTo>
                <a:lnTo>
                  <a:pt x="389" y="1005"/>
                </a:lnTo>
                <a:lnTo>
                  <a:pt x="387" y="999"/>
                </a:lnTo>
                <a:lnTo>
                  <a:pt x="383" y="996"/>
                </a:lnTo>
                <a:lnTo>
                  <a:pt x="377" y="996"/>
                </a:lnTo>
                <a:close/>
                <a:moveTo>
                  <a:pt x="377" y="948"/>
                </a:moveTo>
                <a:lnTo>
                  <a:pt x="372" y="945"/>
                </a:lnTo>
                <a:lnTo>
                  <a:pt x="365" y="943"/>
                </a:lnTo>
                <a:lnTo>
                  <a:pt x="358" y="941"/>
                </a:lnTo>
                <a:lnTo>
                  <a:pt x="349" y="941"/>
                </a:lnTo>
                <a:lnTo>
                  <a:pt x="344" y="950"/>
                </a:lnTo>
                <a:lnTo>
                  <a:pt x="343" y="955"/>
                </a:lnTo>
                <a:lnTo>
                  <a:pt x="343" y="962"/>
                </a:lnTo>
                <a:lnTo>
                  <a:pt x="354" y="962"/>
                </a:lnTo>
                <a:lnTo>
                  <a:pt x="365" y="962"/>
                </a:lnTo>
                <a:lnTo>
                  <a:pt x="370" y="960"/>
                </a:lnTo>
                <a:lnTo>
                  <a:pt x="373" y="957"/>
                </a:lnTo>
                <a:lnTo>
                  <a:pt x="375" y="953"/>
                </a:lnTo>
                <a:lnTo>
                  <a:pt x="377" y="948"/>
                </a:lnTo>
                <a:close/>
                <a:moveTo>
                  <a:pt x="351" y="924"/>
                </a:moveTo>
                <a:lnTo>
                  <a:pt x="349" y="921"/>
                </a:lnTo>
                <a:lnTo>
                  <a:pt x="344" y="916"/>
                </a:lnTo>
                <a:lnTo>
                  <a:pt x="337" y="909"/>
                </a:lnTo>
                <a:lnTo>
                  <a:pt x="331" y="902"/>
                </a:lnTo>
                <a:lnTo>
                  <a:pt x="327" y="895"/>
                </a:lnTo>
                <a:lnTo>
                  <a:pt x="326" y="892"/>
                </a:lnTo>
                <a:lnTo>
                  <a:pt x="315" y="885"/>
                </a:lnTo>
                <a:lnTo>
                  <a:pt x="312" y="880"/>
                </a:lnTo>
                <a:lnTo>
                  <a:pt x="308" y="873"/>
                </a:lnTo>
                <a:lnTo>
                  <a:pt x="308" y="868"/>
                </a:lnTo>
                <a:lnTo>
                  <a:pt x="308" y="863"/>
                </a:lnTo>
                <a:lnTo>
                  <a:pt x="303" y="858"/>
                </a:lnTo>
                <a:lnTo>
                  <a:pt x="302" y="855"/>
                </a:lnTo>
                <a:lnTo>
                  <a:pt x="303" y="851"/>
                </a:lnTo>
                <a:lnTo>
                  <a:pt x="302" y="844"/>
                </a:lnTo>
                <a:lnTo>
                  <a:pt x="298" y="839"/>
                </a:lnTo>
                <a:lnTo>
                  <a:pt x="295" y="837"/>
                </a:lnTo>
                <a:lnTo>
                  <a:pt x="291" y="836"/>
                </a:lnTo>
                <a:lnTo>
                  <a:pt x="290" y="836"/>
                </a:lnTo>
                <a:lnTo>
                  <a:pt x="290" y="832"/>
                </a:lnTo>
                <a:lnTo>
                  <a:pt x="288" y="831"/>
                </a:lnTo>
                <a:lnTo>
                  <a:pt x="285" y="832"/>
                </a:lnTo>
                <a:lnTo>
                  <a:pt x="281" y="834"/>
                </a:lnTo>
                <a:lnTo>
                  <a:pt x="278" y="832"/>
                </a:lnTo>
                <a:lnTo>
                  <a:pt x="276" y="831"/>
                </a:lnTo>
                <a:lnTo>
                  <a:pt x="276" y="853"/>
                </a:lnTo>
                <a:lnTo>
                  <a:pt x="276" y="856"/>
                </a:lnTo>
                <a:lnTo>
                  <a:pt x="283" y="872"/>
                </a:lnTo>
                <a:lnTo>
                  <a:pt x="288" y="883"/>
                </a:lnTo>
                <a:lnTo>
                  <a:pt x="290" y="887"/>
                </a:lnTo>
                <a:lnTo>
                  <a:pt x="288" y="894"/>
                </a:lnTo>
                <a:lnTo>
                  <a:pt x="290" y="897"/>
                </a:lnTo>
                <a:lnTo>
                  <a:pt x="291" y="901"/>
                </a:lnTo>
                <a:lnTo>
                  <a:pt x="295" y="902"/>
                </a:lnTo>
                <a:lnTo>
                  <a:pt x="303" y="906"/>
                </a:lnTo>
                <a:lnTo>
                  <a:pt x="307" y="907"/>
                </a:lnTo>
                <a:lnTo>
                  <a:pt x="310" y="911"/>
                </a:lnTo>
                <a:lnTo>
                  <a:pt x="312" y="914"/>
                </a:lnTo>
                <a:lnTo>
                  <a:pt x="317" y="921"/>
                </a:lnTo>
                <a:lnTo>
                  <a:pt x="322" y="928"/>
                </a:lnTo>
                <a:lnTo>
                  <a:pt x="326" y="933"/>
                </a:lnTo>
                <a:lnTo>
                  <a:pt x="332" y="938"/>
                </a:lnTo>
                <a:lnTo>
                  <a:pt x="341" y="940"/>
                </a:lnTo>
                <a:lnTo>
                  <a:pt x="349" y="941"/>
                </a:lnTo>
                <a:lnTo>
                  <a:pt x="353" y="936"/>
                </a:lnTo>
                <a:lnTo>
                  <a:pt x="353" y="933"/>
                </a:lnTo>
                <a:lnTo>
                  <a:pt x="353" y="928"/>
                </a:lnTo>
                <a:lnTo>
                  <a:pt x="351" y="924"/>
                </a:lnTo>
                <a:close/>
                <a:moveTo>
                  <a:pt x="281" y="921"/>
                </a:moveTo>
                <a:lnTo>
                  <a:pt x="279" y="918"/>
                </a:lnTo>
                <a:lnTo>
                  <a:pt x="278" y="916"/>
                </a:lnTo>
                <a:lnTo>
                  <a:pt x="273" y="912"/>
                </a:lnTo>
                <a:lnTo>
                  <a:pt x="266" y="911"/>
                </a:lnTo>
                <a:lnTo>
                  <a:pt x="261" y="907"/>
                </a:lnTo>
                <a:lnTo>
                  <a:pt x="259" y="912"/>
                </a:lnTo>
                <a:lnTo>
                  <a:pt x="257" y="914"/>
                </a:lnTo>
                <a:lnTo>
                  <a:pt x="256" y="918"/>
                </a:lnTo>
                <a:lnTo>
                  <a:pt x="254" y="921"/>
                </a:lnTo>
                <a:lnTo>
                  <a:pt x="257" y="923"/>
                </a:lnTo>
                <a:lnTo>
                  <a:pt x="261" y="926"/>
                </a:lnTo>
                <a:lnTo>
                  <a:pt x="264" y="935"/>
                </a:lnTo>
                <a:lnTo>
                  <a:pt x="266" y="938"/>
                </a:lnTo>
                <a:lnTo>
                  <a:pt x="269" y="941"/>
                </a:lnTo>
                <a:lnTo>
                  <a:pt x="274" y="943"/>
                </a:lnTo>
                <a:lnTo>
                  <a:pt x="281" y="941"/>
                </a:lnTo>
                <a:lnTo>
                  <a:pt x="283" y="936"/>
                </a:lnTo>
                <a:lnTo>
                  <a:pt x="286" y="930"/>
                </a:lnTo>
                <a:lnTo>
                  <a:pt x="286" y="928"/>
                </a:lnTo>
                <a:lnTo>
                  <a:pt x="286" y="924"/>
                </a:lnTo>
                <a:lnTo>
                  <a:pt x="285" y="923"/>
                </a:lnTo>
                <a:lnTo>
                  <a:pt x="281" y="921"/>
                </a:lnTo>
                <a:close/>
                <a:moveTo>
                  <a:pt x="1127" y="1658"/>
                </a:moveTo>
                <a:lnTo>
                  <a:pt x="1126" y="1654"/>
                </a:lnTo>
                <a:lnTo>
                  <a:pt x="1124" y="1653"/>
                </a:lnTo>
                <a:lnTo>
                  <a:pt x="1117" y="1651"/>
                </a:lnTo>
                <a:lnTo>
                  <a:pt x="1100" y="1651"/>
                </a:lnTo>
                <a:lnTo>
                  <a:pt x="1100" y="1658"/>
                </a:lnTo>
                <a:lnTo>
                  <a:pt x="1097" y="1663"/>
                </a:lnTo>
                <a:lnTo>
                  <a:pt x="1095" y="1666"/>
                </a:lnTo>
                <a:lnTo>
                  <a:pt x="1093" y="1671"/>
                </a:lnTo>
                <a:lnTo>
                  <a:pt x="1102" y="1677"/>
                </a:lnTo>
                <a:lnTo>
                  <a:pt x="1109" y="1683"/>
                </a:lnTo>
                <a:lnTo>
                  <a:pt x="1114" y="1685"/>
                </a:lnTo>
                <a:lnTo>
                  <a:pt x="1119" y="1687"/>
                </a:lnTo>
                <a:lnTo>
                  <a:pt x="1126" y="1687"/>
                </a:lnTo>
                <a:lnTo>
                  <a:pt x="1134" y="1685"/>
                </a:lnTo>
                <a:lnTo>
                  <a:pt x="1136" y="1680"/>
                </a:lnTo>
                <a:lnTo>
                  <a:pt x="1138" y="1678"/>
                </a:lnTo>
                <a:lnTo>
                  <a:pt x="1141" y="1678"/>
                </a:lnTo>
                <a:lnTo>
                  <a:pt x="1143" y="1675"/>
                </a:lnTo>
                <a:lnTo>
                  <a:pt x="1146" y="1673"/>
                </a:lnTo>
                <a:lnTo>
                  <a:pt x="1155" y="1671"/>
                </a:lnTo>
                <a:lnTo>
                  <a:pt x="1156" y="1665"/>
                </a:lnTo>
                <a:lnTo>
                  <a:pt x="1155" y="1661"/>
                </a:lnTo>
                <a:lnTo>
                  <a:pt x="1153" y="1658"/>
                </a:lnTo>
                <a:lnTo>
                  <a:pt x="1148" y="1658"/>
                </a:lnTo>
                <a:lnTo>
                  <a:pt x="1138" y="1658"/>
                </a:lnTo>
                <a:lnTo>
                  <a:pt x="1127" y="1658"/>
                </a:lnTo>
                <a:close/>
                <a:moveTo>
                  <a:pt x="1086" y="1453"/>
                </a:moveTo>
                <a:lnTo>
                  <a:pt x="1088" y="1448"/>
                </a:lnTo>
                <a:lnTo>
                  <a:pt x="1093" y="1446"/>
                </a:lnTo>
                <a:lnTo>
                  <a:pt x="1100" y="1446"/>
                </a:lnTo>
                <a:lnTo>
                  <a:pt x="1107" y="1446"/>
                </a:lnTo>
                <a:lnTo>
                  <a:pt x="1109" y="1441"/>
                </a:lnTo>
                <a:lnTo>
                  <a:pt x="1112" y="1438"/>
                </a:lnTo>
                <a:lnTo>
                  <a:pt x="1121" y="1433"/>
                </a:lnTo>
                <a:lnTo>
                  <a:pt x="1119" y="1426"/>
                </a:lnTo>
                <a:lnTo>
                  <a:pt x="1117" y="1419"/>
                </a:lnTo>
                <a:lnTo>
                  <a:pt x="1114" y="1414"/>
                </a:lnTo>
                <a:lnTo>
                  <a:pt x="1110" y="1411"/>
                </a:lnTo>
                <a:lnTo>
                  <a:pt x="1100" y="1405"/>
                </a:lnTo>
                <a:lnTo>
                  <a:pt x="1088" y="1400"/>
                </a:lnTo>
                <a:lnTo>
                  <a:pt x="1059" y="1397"/>
                </a:lnTo>
                <a:lnTo>
                  <a:pt x="1044" y="1395"/>
                </a:lnTo>
                <a:lnTo>
                  <a:pt x="1032" y="1392"/>
                </a:lnTo>
                <a:lnTo>
                  <a:pt x="963" y="1392"/>
                </a:lnTo>
                <a:lnTo>
                  <a:pt x="967" y="1404"/>
                </a:lnTo>
                <a:lnTo>
                  <a:pt x="969" y="1412"/>
                </a:lnTo>
                <a:lnTo>
                  <a:pt x="967" y="1421"/>
                </a:lnTo>
                <a:lnTo>
                  <a:pt x="963" y="1433"/>
                </a:lnTo>
                <a:lnTo>
                  <a:pt x="975" y="1440"/>
                </a:lnTo>
                <a:lnTo>
                  <a:pt x="987" y="1445"/>
                </a:lnTo>
                <a:lnTo>
                  <a:pt x="1001" y="1448"/>
                </a:lnTo>
                <a:lnTo>
                  <a:pt x="1016" y="1452"/>
                </a:lnTo>
                <a:lnTo>
                  <a:pt x="1051" y="1453"/>
                </a:lnTo>
                <a:lnTo>
                  <a:pt x="1086" y="1453"/>
                </a:lnTo>
                <a:close/>
                <a:moveTo>
                  <a:pt x="1039" y="1508"/>
                </a:moveTo>
                <a:lnTo>
                  <a:pt x="1044" y="1509"/>
                </a:lnTo>
                <a:lnTo>
                  <a:pt x="1047" y="1511"/>
                </a:lnTo>
                <a:lnTo>
                  <a:pt x="1052" y="1515"/>
                </a:lnTo>
                <a:lnTo>
                  <a:pt x="1059" y="1515"/>
                </a:lnTo>
                <a:lnTo>
                  <a:pt x="1066" y="1513"/>
                </a:lnTo>
                <a:lnTo>
                  <a:pt x="1071" y="1509"/>
                </a:lnTo>
                <a:lnTo>
                  <a:pt x="1078" y="1508"/>
                </a:lnTo>
                <a:lnTo>
                  <a:pt x="1081" y="1506"/>
                </a:lnTo>
                <a:lnTo>
                  <a:pt x="1086" y="1508"/>
                </a:lnTo>
                <a:lnTo>
                  <a:pt x="1095" y="1511"/>
                </a:lnTo>
                <a:lnTo>
                  <a:pt x="1102" y="1516"/>
                </a:lnTo>
                <a:lnTo>
                  <a:pt x="1110" y="1520"/>
                </a:lnTo>
                <a:lnTo>
                  <a:pt x="1115" y="1521"/>
                </a:lnTo>
                <a:lnTo>
                  <a:pt x="1121" y="1521"/>
                </a:lnTo>
                <a:lnTo>
                  <a:pt x="1133" y="1521"/>
                </a:lnTo>
                <a:lnTo>
                  <a:pt x="1144" y="1521"/>
                </a:lnTo>
                <a:lnTo>
                  <a:pt x="1155" y="1523"/>
                </a:lnTo>
                <a:lnTo>
                  <a:pt x="1161" y="1521"/>
                </a:lnTo>
                <a:lnTo>
                  <a:pt x="1163" y="1520"/>
                </a:lnTo>
                <a:lnTo>
                  <a:pt x="1163" y="1518"/>
                </a:lnTo>
                <a:lnTo>
                  <a:pt x="1165" y="1516"/>
                </a:lnTo>
                <a:lnTo>
                  <a:pt x="1168" y="1515"/>
                </a:lnTo>
                <a:lnTo>
                  <a:pt x="1182" y="1515"/>
                </a:lnTo>
                <a:lnTo>
                  <a:pt x="1197" y="1515"/>
                </a:lnTo>
                <a:lnTo>
                  <a:pt x="1204" y="1515"/>
                </a:lnTo>
                <a:lnTo>
                  <a:pt x="1209" y="1511"/>
                </a:lnTo>
                <a:lnTo>
                  <a:pt x="1214" y="1508"/>
                </a:lnTo>
                <a:lnTo>
                  <a:pt x="1216" y="1501"/>
                </a:lnTo>
                <a:lnTo>
                  <a:pt x="1211" y="1498"/>
                </a:lnTo>
                <a:lnTo>
                  <a:pt x="1204" y="1496"/>
                </a:lnTo>
                <a:lnTo>
                  <a:pt x="1189" y="1494"/>
                </a:lnTo>
                <a:lnTo>
                  <a:pt x="1172" y="1494"/>
                </a:lnTo>
                <a:lnTo>
                  <a:pt x="1155" y="1494"/>
                </a:lnTo>
                <a:lnTo>
                  <a:pt x="1148" y="1492"/>
                </a:lnTo>
                <a:lnTo>
                  <a:pt x="1143" y="1489"/>
                </a:lnTo>
                <a:lnTo>
                  <a:pt x="1136" y="1487"/>
                </a:lnTo>
                <a:lnTo>
                  <a:pt x="1127" y="1487"/>
                </a:lnTo>
                <a:lnTo>
                  <a:pt x="1092" y="1487"/>
                </a:lnTo>
                <a:lnTo>
                  <a:pt x="1088" y="1487"/>
                </a:lnTo>
                <a:lnTo>
                  <a:pt x="1078" y="1487"/>
                </a:lnTo>
                <a:lnTo>
                  <a:pt x="1068" y="1486"/>
                </a:lnTo>
                <a:lnTo>
                  <a:pt x="1061" y="1481"/>
                </a:lnTo>
                <a:lnTo>
                  <a:pt x="1057" y="1477"/>
                </a:lnTo>
                <a:lnTo>
                  <a:pt x="1054" y="1474"/>
                </a:lnTo>
                <a:lnTo>
                  <a:pt x="1052" y="1470"/>
                </a:lnTo>
                <a:lnTo>
                  <a:pt x="1049" y="1467"/>
                </a:lnTo>
                <a:lnTo>
                  <a:pt x="1047" y="1467"/>
                </a:lnTo>
                <a:lnTo>
                  <a:pt x="1044" y="1465"/>
                </a:lnTo>
                <a:lnTo>
                  <a:pt x="1040" y="1467"/>
                </a:lnTo>
                <a:lnTo>
                  <a:pt x="1037" y="1467"/>
                </a:lnTo>
                <a:lnTo>
                  <a:pt x="1032" y="1465"/>
                </a:lnTo>
                <a:lnTo>
                  <a:pt x="1032" y="1463"/>
                </a:lnTo>
                <a:lnTo>
                  <a:pt x="1032" y="1460"/>
                </a:lnTo>
                <a:lnTo>
                  <a:pt x="1016" y="1460"/>
                </a:lnTo>
                <a:lnTo>
                  <a:pt x="1006" y="1462"/>
                </a:lnTo>
                <a:lnTo>
                  <a:pt x="994" y="1465"/>
                </a:lnTo>
                <a:lnTo>
                  <a:pt x="984" y="1467"/>
                </a:lnTo>
                <a:lnTo>
                  <a:pt x="979" y="1469"/>
                </a:lnTo>
                <a:lnTo>
                  <a:pt x="974" y="1472"/>
                </a:lnTo>
                <a:lnTo>
                  <a:pt x="970" y="1474"/>
                </a:lnTo>
                <a:lnTo>
                  <a:pt x="963" y="1474"/>
                </a:lnTo>
                <a:lnTo>
                  <a:pt x="957" y="1475"/>
                </a:lnTo>
                <a:lnTo>
                  <a:pt x="953" y="1477"/>
                </a:lnTo>
                <a:lnTo>
                  <a:pt x="950" y="1481"/>
                </a:lnTo>
                <a:lnTo>
                  <a:pt x="950" y="1487"/>
                </a:lnTo>
                <a:lnTo>
                  <a:pt x="943" y="1489"/>
                </a:lnTo>
                <a:lnTo>
                  <a:pt x="940" y="1491"/>
                </a:lnTo>
                <a:lnTo>
                  <a:pt x="936" y="1494"/>
                </a:lnTo>
                <a:lnTo>
                  <a:pt x="936" y="1501"/>
                </a:lnTo>
                <a:lnTo>
                  <a:pt x="941" y="1503"/>
                </a:lnTo>
                <a:lnTo>
                  <a:pt x="945" y="1506"/>
                </a:lnTo>
                <a:lnTo>
                  <a:pt x="950" y="1508"/>
                </a:lnTo>
                <a:lnTo>
                  <a:pt x="957" y="1508"/>
                </a:lnTo>
                <a:lnTo>
                  <a:pt x="963" y="1506"/>
                </a:lnTo>
                <a:lnTo>
                  <a:pt x="969" y="1503"/>
                </a:lnTo>
                <a:lnTo>
                  <a:pt x="975" y="1501"/>
                </a:lnTo>
                <a:lnTo>
                  <a:pt x="984" y="1501"/>
                </a:lnTo>
                <a:lnTo>
                  <a:pt x="986" y="1504"/>
                </a:lnTo>
                <a:lnTo>
                  <a:pt x="989" y="1508"/>
                </a:lnTo>
                <a:lnTo>
                  <a:pt x="994" y="1509"/>
                </a:lnTo>
                <a:lnTo>
                  <a:pt x="998" y="1509"/>
                </a:lnTo>
                <a:lnTo>
                  <a:pt x="1008" y="1508"/>
                </a:lnTo>
                <a:lnTo>
                  <a:pt x="1018" y="1508"/>
                </a:lnTo>
                <a:lnTo>
                  <a:pt x="1028" y="1508"/>
                </a:lnTo>
                <a:lnTo>
                  <a:pt x="1039" y="1508"/>
                </a:lnTo>
                <a:close/>
                <a:moveTo>
                  <a:pt x="909" y="1351"/>
                </a:moveTo>
                <a:lnTo>
                  <a:pt x="900" y="1353"/>
                </a:lnTo>
                <a:lnTo>
                  <a:pt x="897" y="1354"/>
                </a:lnTo>
                <a:lnTo>
                  <a:pt x="895" y="1358"/>
                </a:lnTo>
                <a:lnTo>
                  <a:pt x="902" y="1358"/>
                </a:lnTo>
                <a:lnTo>
                  <a:pt x="911" y="1358"/>
                </a:lnTo>
                <a:lnTo>
                  <a:pt x="926" y="1359"/>
                </a:lnTo>
                <a:lnTo>
                  <a:pt x="934" y="1359"/>
                </a:lnTo>
                <a:lnTo>
                  <a:pt x="941" y="1358"/>
                </a:lnTo>
                <a:lnTo>
                  <a:pt x="946" y="1356"/>
                </a:lnTo>
                <a:lnTo>
                  <a:pt x="950" y="1351"/>
                </a:lnTo>
                <a:lnTo>
                  <a:pt x="945" y="1349"/>
                </a:lnTo>
                <a:lnTo>
                  <a:pt x="940" y="1346"/>
                </a:lnTo>
                <a:lnTo>
                  <a:pt x="929" y="1339"/>
                </a:lnTo>
                <a:lnTo>
                  <a:pt x="923" y="1337"/>
                </a:lnTo>
                <a:lnTo>
                  <a:pt x="917" y="1337"/>
                </a:lnTo>
                <a:lnTo>
                  <a:pt x="912" y="1339"/>
                </a:lnTo>
                <a:lnTo>
                  <a:pt x="909" y="1344"/>
                </a:lnTo>
                <a:lnTo>
                  <a:pt x="912" y="1346"/>
                </a:lnTo>
                <a:lnTo>
                  <a:pt x="912" y="1348"/>
                </a:lnTo>
                <a:lnTo>
                  <a:pt x="912" y="1349"/>
                </a:lnTo>
                <a:lnTo>
                  <a:pt x="909" y="1351"/>
                </a:lnTo>
                <a:close/>
                <a:moveTo>
                  <a:pt x="1871" y="559"/>
                </a:moveTo>
                <a:lnTo>
                  <a:pt x="1868" y="558"/>
                </a:lnTo>
                <a:lnTo>
                  <a:pt x="1866" y="556"/>
                </a:lnTo>
                <a:lnTo>
                  <a:pt x="1864" y="549"/>
                </a:lnTo>
                <a:lnTo>
                  <a:pt x="1864" y="532"/>
                </a:lnTo>
                <a:lnTo>
                  <a:pt x="1851" y="532"/>
                </a:lnTo>
                <a:lnTo>
                  <a:pt x="1842" y="532"/>
                </a:lnTo>
                <a:lnTo>
                  <a:pt x="1837" y="529"/>
                </a:lnTo>
                <a:lnTo>
                  <a:pt x="1834" y="523"/>
                </a:lnTo>
                <a:lnTo>
                  <a:pt x="1830" y="518"/>
                </a:lnTo>
                <a:lnTo>
                  <a:pt x="1825" y="515"/>
                </a:lnTo>
                <a:lnTo>
                  <a:pt x="1818" y="513"/>
                </a:lnTo>
                <a:lnTo>
                  <a:pt x="1813" y="510"/>
                </a:lnTo>
                <a:lnTo>
                  <a:pt x="1811" y="508"/>
                </a:lnTo>
                <a:lnTo>
                  <a:pt x="1810" y="505"/>
                </a:lnTo>
                <a:lnTo>
                  <a:pt x="1769" y="505"/>
                </a:lnTo>
                <a:lnTo>
                  <a:pt x="1769" y="501"/>
                </a:lnTo>
                <a:lnTo>
                  <a:pt x="1767" y="500"/>
                </a:lnTo>
                <a:lnTo>
                  <a:pt x="1762" y="498"/>
                </a:lnTo>
                <a:lnTo>
                  <a:pt x="1760" y="494"/>
                </a:lnTo>
                <a:lnTo>
                  <a:pt x="1757" y="493"/>
                </a:lnTo>
                <a:lnTo>
                  <a:pt x="1748" y="491"/>
                </a:lnTo>
                <a:lnTo>
                  <a:pt x="1748" y="488"/>
                </a:lnTo>
                <a:lnTo>
                  <a:pt x="1747" y="486"/>
                </a:lnTo>
                <a:lnTo>
                  <a:pt x="1741" y="484"/>
                </a:lnTo>
                <a:lnTo>
                  <a:pt x="1741" y="477"/>
                </a:lnTo>
                <a:lnTo>
                  <a:pt x="1738" y="474"/>
                </a:lnTo>
                <a:lnTo>
                  <a:pt x="1736" y="469"/>
                </a:lnTo>
                <a:lnTo>
                  <a:pt x="1735" y="464"/>
                </a:lnTo>
                <a:lnTo>
                  <a:pt x="1735" y="454"/>
                </a:lnTo>
                <a:lnTo>
                  <a:pt x="1735" y="443"/>
                </a:lnTo>
                <a:lnTo>
                  <a:pt x="1738" y="437"/>
                </a:lnTo>
                <a:lnTo>
                  <a:pt x="1741" y="430"/>
                </a:lnTo>
                <a:lnTo>
                  <a:pt x="1745" y="430"/>
                </a:lnTo>
                <a:lnTo>
                  <a:pt x="1752" y="435"/>
                </a:lnTo>
                <a:lnTo>
                  <a:pt x="1753" y="438"/>
                </a:lnTo>
                <a:lnTo>
                  <a:pt x="1760" y="437"/>
                </a:lnTo>
                <a:lnTo>
                  <a:pt x="1767" y="433"/>
                </a:lnTo>
                <a:lnTo>
                  <a:pt x="1769" y="431"/>
                </a:lnTo>
                <a:lnTo>
                  <a:pt x="1770" y="428"/>
                </a:lnTo>
                <a:lnTo>
                  <a:pt x="1770" y="423"/>
                </a:lnTo>
                <a:lnTo>
                  <a:pt x="1769" y="418"/>
                </a:lnTo>
                <a:lnTo>
                  <a:pt x="1769" y="416"/>
                </a:lnTo>
                <a:lnTo>
                  <a:pt x="1765" y="409"/>
                </a:lnTo>
                <a:lnTo>
                  <a:pt x="1760" y="404"/>
                </a:lnTo>
                <a:lnTo>
                  <a:pt x="1752" y="402"/>
                </a:lnTo>
                <a:lnTo>
                  <a:pt x="1741" y="402"/>
                </a:lnTo>
                <a:lnTo>
                  <a:pt x="1736" y="402"/>
                </a:lnTo>
                <a:lnTo>
                  <a:pt x="1731" y="401"/>
                </a:lnTo>
                <a:lnTo>
                  <a:pt x="1726" y="399"/>
                </a:lnTo>
                <a:lnTo>
                  <a:pt x="1723" y="396"/>
                </a:lnTo>
                <a:lnTo>
                  <a:pt x="1718" y="389"/>
                </a:lnTo>
                <a:lnTo>
                  <a:pt x="1714" y="382"/>
                </a:lnTo>
                <a:lnTo>
                  <a:pt x="1714" y="373"/>
                </a:lnTo>
                <a:lnTo>
                  <a:pt x="1716" y="367"/>
                </a:lnTo>
                <a:lnTo>
                  <a:pt x="1719" y="353"/>
                </a:lnTo>
                <a:lnTo>
                  <a:pt x="1724" y="341"/>
                </a:lnTo>
                <a:lnTo>
                  <a:pt x="1726" y="334"/>
                </a:lnTo>
                <a:lnTo>
                  <a:pt x="1728" y="327"/>
                </a:lnTo>
                <a:lnTo>
                  <a:pt x="1723" y="327"/>
                </a:lnTo>
                <a:lnTo>
                  <a:pt x="1719" y="324"/>
                </a:lnTo>
                <a:lnTo>
                  <a:pt x="1718" y="321"/>
                </a:lnTo>
                <a:lnTo>
                  <a:pt x="1716" y="315"/>
                </a:lnTo>
                <a:lnTo>
                  <a:pt x="1714" y="312"/>
                </a:lnTo>
                <a:lnTo>
                  <a:pt x="1711" y="309"/>
                </a:lnTo>
                <a:lnTo>
                  <a:pt x="1707" y="307"/>
                </a:lnTo>
                <a:lnTo>
                  <a:pt x="1701" y="307"/>
                </a:lnTo>
                <a:lnTo>
                  <a:pt x="1701" y="300"/>
                </a:lnTo>
                <a:lnTo>
                  <a:pt x="1699" y="295"/>
                </a:lnTo>
                <a:lnTo>
                  <a:pt x="1695" y="292"/>
                </a:lnTo>
                <a:lnTo>
                  <a:pt x="1692" y="288"/>
                </a:lnTo>
                <a:lnTo>
                  <a:pt x="1685" y="281"/>
                </a:lnTo>
                <a:lnTo>
                  <a:pt x="1682" y="278"/>
                </a:lnTo>
                <a:lnTo>
                  <a:pt x="1680" y="273"/>
                </a:lnTo>
                <a:lnTo>
                  <a:pt x="1680" y="266"/>
                </a:lnTo>
                <a:lnTo>
                  <a:pt x="1678" y="261"/>
                </a:lnTo>
                <a:lnTo>
                  <a:pt x="1673" y="252"/>
                </a:lnTo>
                <a:lnTo>
                  <a:pt x="1668" y="244"/>
                </a:lnTo>
                <a:lnTo>
                  <a:pt x="1666" y="239"/>
                </a:lnTo>
                <a:lnTo>
                  <a:pt x="1666" y="232"/>
                </a:lnTo>
                <a:lnTo>
                  <a:pt x="1661" y="228"/>
                </a:lnTo>
                <a:lnTo>
                  <a:pt x="1656" y="225"/>
                </a:lnTo>
                <a:lnTo>
                  <a:pt x="1653" y="220"/>
                </a:lnTo>
                <a:lnTo>
                  <a:pt x="1653" y="211"/>
                </a:lnTo>
                <a:lnTo>
                  <a:pt x="1651" y="211"/>
                </a:lnTo>
                <a:lnTo>
                  <a:pt x="1648" y="213"/>
                </a:lnTo>
                <a:lnTo>
                  <a:pt x="1643" y="213"/>
                </a:lnTo>
                <a:lnTo>
                  <a:pt x="1637" y="213"/>
                </a:lnTo>
                <a:lnTo>
                  <a:pt x="1634" y="213"/>
                </a:lnTo>
                <a:lnTo>
                  <a:pt x="1629" y="213"/>
                </a:lnTo>
                <a:lnTo>
                  <a:pt x="1627" y="211"/>
                </a:lnTo>
                <a:lnTo>
                  <a:pt x="1625" y="211"/>
                </a:lnTo>
                <a:lnTo>
                  <a:pt x="1624" y="210"/>
                </a:lnTo>
                <a:lnTo>
                  <a:pt x="1622" y="211"/>
                </a:lnTo>
                <a:lnTo>
                  <a:pt x="1620" y="213"/>
                </a:lnTo>
                <a:lnTo>
                  <a:pt x="1619" y="218"/>
                </a:lnTo>
                <a:lnTo>
                  <a:pt x="1614" y="218"/>
                </a:lnTo>
                <a:lnTo>
                  <a:pt x="1608" y="218"/>
                </a:lnTo>
                <a:lnTo>
                  <a:pt x="1603" y="218"/>
                </a:lnTo>
                <a:lnTo>
                  <a:pt x="1600" y="218"/>
                </a:lnTo>
                <a:lnTo>
                  <a:pt x="1598" y="217"/>
                </a:lnTo>
                <a:lnTo>
                  <a:pt x="1596" y="217"/>
                </a:lnTo>
                <a:lnTo>
                  <a:pt x="1595" y="218"/>
                </a:lnTo>
                <a:lnTo>
                  <a:pt x="1591" y="218"/>
                </a:lnTo>
                <a:lnTo>
                  <a:pt x="1591" y="222"/>
                </a:lnTo>
                <a:lnTo>
                  <a:pt x="1591" y="225"/>
                </a:lnTo>
                <a:lnTo>
                  <a:pt x="1588" y="225"/>
                </a:lnTo>
                <a:lnTo>
                  <a:pt x="1584" y="225"/>
                </a:lnTo>
                <a:lnTo>
                  <a:pt x="1583" y="227"/>
                </a:lnTo>
                <a:lnTo>
                  <a:pt x="1583" y="230"/>
                </a:lnTo>
                <a:lnTo>
                  <a:pt x="1581" y="232"/>
                </a:lnTo>
                <a:lnTo>
                  <a:pt x="1578" y="232"/>
                </a:lnTo>
                <a:lnTo>
                  <a:pt x="1572" y="234"/>
                </a:lnTo>
                <a:lnTo>
                  <a:pt x="1569" y="237"/>
                </a:lnTo>
                <a:lnTo>
                  <a:pt x="1566" y="240"/>
                </a:lnTo>
                <a:lnTo>
                  <a:pt x="1564" y="246"/>
                </a:lnTo>
                <a:lnTo>
                  <a:pt x="1562" y="251"/>
                </a:lnTo>
                <a:lnTo>
                  <a:pt x="1559" y="254"/>
                </a:lnTo>
                <a:lnTo>
                  <a:pt x="1555" y="257"/>
                </a:lnTo>
                <a:lnTo>
                  <a:pt x="1550" y="259"/>
                </a:lnTo>
                <a:lnTo>
                  <a:pt x="1545" y="268"/>
                </a:lnTo>
                <a:lnTo>
                  <a:pt x="1542" y="271"/>
                </a:lnTo>
                <a:lnTo>
                  <a:pt x="1537" y="273"/>
                </a:lnTo>
                <a:lnTo>
                  <a:pt x="1535" y="275"/>
                </a:lnTo>
                <a:lnTo>
                  <a:pt x="1533" y="276"/>
                </a:lnTo>
                <a:lnTo>
                  <a:pt x="1530" y="280"/>
                </a:lnTo>
                <a:lnTo>
                  <a:pt x="1525" y="281"/>
                </a:lnTo>
                <a:lnTo>
                  <a:pt x="1523" y="283"/>
                </a:lnTo>
                <a:lnTo>
                  <a:pt x="1523" y="286"/>
                </a:lnTo>
                <a:lnTo>
                  <a:pt x="1518" y="286"/>
                </a:lnTo>
                <a:lnTo>
                  <a:pt x="1513" y="285"/>
                </a:lnTo>
                <a:lnTo>
                  <a:pt x="1501" y="280"/>
                </a:lnTo>
                <a:lnTo>
                  <a:pt x="1494" y="278"/>
                </a:lnTo>
                <a:lnTo>
                  <a:pt x="1489" y="278"/>
                </a:lnTo>
                <a:lnTo>
                  <a:pt x="1485" y="281"/>
                </a:lnTo>
                <a:lnTo>
                  <a:pt x="1482" y="286"/>
                </a:lnTo>
                <a:lnTo>
                  <a:pt x="1477" y="283"/>
                </a:lnTo>
                <a:lnTo>
                  <a:pt x="1468" y="281"/>
                </a:lnTo>
                <a:lnTo>
                  <a:pt x="1460" y="280"/>
                </a:lnTo>
                <a:lnTo>
                  <a:pt x="1451" y="280"/>
                </a:lnTo>
                <a:lnTo>
                  <a:pt x="1441" y="280"/>
                </a:lnTo>
                <a:lnTo>
                  <a:pt x="1433" y="281"/>
                </a:lnTo>
                <a:lnTo>
                  <a:pt x="1426" y="283"/>
                </a:lnTo>
                <a:lnTo>
                  <a:pt x="1421" y="286"/>
                </a:lnTo>
                <a:lnTo>
                  <a:pt x="1414" y="286"/>
                </a:lnTo>
                <a:lnTo>
                  <a:pt x="1407" y="286"/>
                </a:lnTo>
                <a:lnTo>
                  <a:pt x="1402" y="288"/>
                </a:lnTo>
                <a:lnTo>
                  <a:pt x="1400" y="293"/>
                </a:lnTo>
                <a:lnTo>
                  <a:pt x="1387" y="293"/>
                </a:lnTo>
                <a:lnTo>
                  <a:pt x="1385" y="290"/>
                </a:lnTo>
                <a:lnTo>
                  <a:pt x="1383" y="288"/>
                </a:lnTo>
                <a:lnTo>
                  <a:pt x="1376" y="286"/>
                </a:lnTo>
                <a:lnTo>
                  <a:pt x="1359" y="286"/>
                </a:lnTo>
                <a:lnTo>
                  <a:pt x="1356" y="281"/>
                </a:lnTo>
                <a:lnTo>
                  <a:pt x="1352" y="276"/>
                </a:lnTo>
                <a:lnTo>
                  <a:pt x="1346" y="273"/>
                </a:lnTo>
                <a:lnTo>
                  <a:pt x="1339" y="273"/>
                </a:lnTo>
                <a:lnTo>
                  <a:pt x="1337" y="276"/>
                </a:lnTo>
                <a:lnTo>
                  <a:pt x="1334" y="278"/>
                </a:lnTo>
                <a:lnTo>
                  <a:pt x="1325" y="275"/>
                </a:lnTo>
                <a:lnTo>
                  <a:pt x="1312" y="271"/>
                </a:lnTo>
                <a:lnTo>
                  <a:pt x="1305" y="271"/>
                </a:lnTo>
                <a:lnTo>
                  <a:pt x="1298" y="273"/>
                </a:lnTo>
                <a:lnTo>
                  <a:pt x="1296" y="269"/>
                </a:lnTo>
                <a:lnTo>
                  <a:pt x="1294" y="266"/>
                </a:lnTo>
                <a:lnTo>
                  <a:pt x="1293" y="263"/>
                </a:lnTo>
                <a:lnTo>
                  <a:pt x="1291" y="259"/>
                </a:lnTo>
                <a:lnTo>
                  <a:pt x="1289" y="259"/>
                </a:lnTo>
                <a:lnTo>
                  <a:pt x="1289" y="257"/>
                </a:lnTo>
                <a:lnTo>
                  <a:pt x="1288" y="257"/>
                </a:lnTo>
                <a:lnTo>
                  <a:pt x="1286" y="257"/>
                </a:lnTo>
                <a:lnTo>
                  <a:pt x="1286" y="256"/>
                </a:lnTo>
                <a:lnTo>
                  <a:pt x="1284" y="256"/>
                </a:lnTo>
                <a:lnTo>
                  <a:pt x="1279" y="254"/>
                </a:lnTo>
                <a:lnTo>
                  <a:pt x="1277" y="252"/>
                </a:lnTo>
                <a:lnTo>
                  <a:pt x="1269" y="239"/>
                </a:lnTo>
                <a:lnTo>
                  <a:pt x="1262" y="230"/>
                </a:lnTo>
                <a:lnTo>
                  <a:pt x="1255" y="225"/>
                </a:lnTo>
                <a:lnTo>
                  <a:pt x="1254" y="225"/>
                </a:lnTo>
                <a:lnTo>
                  <a:pt x="1202" y="225"/>
                </a:lnTo>
                <a:lnTo>
                  <a:pt x="1202" y="228"/>
                </a:lnTo>
                <a:lnTo>
                  <a:pt x="1201" y="230"/>
                </a:lnTo>
                <a:lnTo>
                  <a:pt x="1196" y="232"/>
                </a:lnTo>
                <a:lnTo>
                  <a:pt x="1189" y="237"/>
                </a:lnTo>
                <a:lnTo>
                  <a:pt x="1182" y="239"/>
                </a:lnTo>
                <a:lnTo>
                  <a:pt x="1175" y="237"/>
                </a:lnTo>
                <a:lnTo>
                  <a:pt x="1168" y="232"/>
                </a:lnTo>
                <a:lnTo>
                  <a:pt x="1168" y="205"/>
                </a:lnTo>
                <a:lnTo>
                  <a:pt x="1165" y="198"/>
                </a:lnTo>
                <a:lnTo>
                  <a:pt x="1160" y="193"/>
                </a:lnTo>
                <a:lnTo>
                  <a:pt x="1155" y="187"/>
                </a:lnTo>
                <a:lnTo>
                  <a:pt x="1148" y="184"/>
                </a:lnTo>
                <a:lnTo>
                  <a:pt x="1144" y="184"/>
                </a:lnTo>
                <a:lnTo>
                  <a:pt x="1144" y="182"/>
                </a:lnTo>
                <a:lnTo>
                  <a:pt x="1143" y="182"/>
                </a:lnTo>
                <a:lnTo>
                  <a:pt x="1139" y="177"/>
                </a:lnTo>
                <a:lnTo>
                  <a:pt x="1136" y="172"/>
                </a:lnTo>
                <a:lnTo>
                  <a:pt x="1133" y="167"/>
                </a:lnTo>
                <a:lnTo>
                  <a:pt x="1126" y="165"/>
                </a:lnTo>
                <a:lnTo>
                  <a:pt x="1121" y="165"/>
                </a:lnTo>
                <a:lnTo>
                  <a:pt x="1117" y="164"/>
                </a:lnTo>
                <a:lnTo>
                  <a:pt x="1115" y="164"/>
                </a:lnTo>
                <a:lnTo>
                  <a:pt x="1112" y="162"/>
                </a:lnTo>
                <a:lnTo>
                  <a:pt x="1110" y="162"/>
                </a:lnTo>
                <a:lnTo>
                  <a:pt x="1107" y="160"/>
                </a:lnTo>
                <a:lnTo>
                  <a:pt x="1103" y="158"/>
                </a:lnTo>
                <a:lnTo>
                  <a:pt x="1098" y="157"/>
                </a:lnTo>
                <a:lnTo>
                  <a:pt x="1098" y="155"/>
                </a:lnTo>
                <a:lnTo>
                  <a:pt x="1095" y="153"/>
                </a:lnTo>
                <a:lnTo>
                  <a:pt x="1090" y="152"/>
                </a:lnTo>
                <a:lnTo>
                  <a:pt x="1086" y="150"/>
                </a:lnTo>
                <a:lnTo>
                  <a:pt x="1085" y="150"/>
                </a:lnTo>
                <a:lnTo>
                  <a:pt x="1080" y="150"/>
                </a:lnTo>
                <a:lnTo>
                  <a:pt x="1066" y="129"/>
                </a:lnTo>
                <a:lnTo>
                  <a:pt x="1061" y="121"/>
                </a:lnTo>
                <a:lnTo>
                  <a:pt x="1057" y="117"/>
                </a:lnTo>
                <a:lnTo>
                  <a:pt x="1052" y="116"/>
                </a:lnTo>
                <a:lnTo>
                  <a:pt x="1047" y="107"/>
                </a:lnTo>
                <a:lnTo>
                  <a:pt x="1045" y="102"/>
                </a:lnTo>
                <a:lnTo>
                  <a:pt x="1045" y="95"/>
                </a:lnTo>
                <a:lnTo>
                  <a:pt x="1044" y="94"/>
                </a:lnTo>
                <a:lnTo>
                  <a:pt x="1042" y="92"/>
                </a:lnTo>
                <a:lnTo>
                  <a:pt x="1039" y="88"/>
                </a:lnTo>
                <a:lnTo>
                  <a:pt x="1033" y="87"/>
                </a:lnTo>
                <a:lnTo>
                  <a:pt x="1032" y="85"/>
                </a:lnTo>
                <a:lnTo>
                  <a:pt x="1032" y="82"/>
                </a:lnTo>
                <a:lnTo>
                  <a:pt x="1032" y="68"/>
                </a:lnTo>
                <a:lnTo>
                  <a:pt x="1025" y="56"/>
                </a:lnTo>
                <a:lnTo>
                  <a:pt x="1020" y="51"/>
                </a:lnTo>
                <a:lnTo>
                  <a:pt x="1015" y="48"/>
                </a:lnTo>
                <a:lnTo>
                  <a:pt x="1010" y="44"/>
                </a:lnTo>
                <a:lnTo>
                  <a:pt x="1003" y="41"/>
                </a:lnTo>
                <a:lnTo>
                  <a:pt x="994" y="41"/>
                </a:lnTo>
                <a:lnTo>
                  <a:pt x="984" y="41"/>
                </a:lnTo>
                <a:lnTo>
                  <a:pt x="979" y="39"/>
                </a:lnTo>
                <a:lnTo>
                  <a:pt x="977" y="37"/>
                </a:lnTo>
                <a:lnTo>
                  <a:pt x="977" y="34"/>
                </a:lnTo>
                <a:lnTo>
                  <a:pt x="950" y="34"/>
                </a:lnTo>
                <a:lnTo>
                  <a:pt x="950" y="27"/>
                </a:lnTo>
                <a:lnTo>
                  <a:pt x="946" y="24"/>
                </a:lnTo>
                <a:lnTo>
                  <a:pt x="941" y="22"/>
                </a:lnTo>
                <a:lnTo>
                  <a:pt x="936" y="20"/>
                </a:lnTo>
                <a:lnTo>
                  <a:pt x="931" y="12"/>
                </a:lnTo>
                <a:lnTo>
                  <a:pt x="928" y="8"/>
                </a:lnTo>
                <a:lnTo>
                  <a:pt x="923" y="7"/>
                </a:lnTo>
                <a:lnTo>
                  <a:pt x="914" y="8"/>
                </a:lnTo>
                <a:lnTo>
                  <a:pt x="907" y="7"/>
                </a:lnTo>
                <a:lnTo>
                  <a:pt x="897" y="5"/>
                </a:lnTo>
                <a:lnTo>
                  <a:pt x="888" y="0"/>
                </a:lnTo>
                <a:lnTo>
                  <a:pt x="882" y="0"/>
                </a:lnTo>
                <a:lnTo>
                  <a:pt x="875" y="0"/>
                </a:lnTo>
                <a:lnTo>
                  <a:pt x="870" y="1"/>
                </a:lnTo>
                <a:lnTo>
                  <a:pt x="866" y="3"/>
                </a:lnTo>
                <a:lnTo>
                  <a:pt x="861" y="10"/>
                </a:lnTo>
                <a:lnTo>
                  <a:pt x="858" y="12"/>
                </a:lnTo>
                <a:lnTo>
                  <a:pt x="853" y="13"/>
                </a:lnTo>
                <a:lnTo>
                  <a:pt x="848" y="15"/>
                </a:lnTo>
                <a:lnTo>
                  <a:pt x="841" y="13"/>
                </a:lnTo>
                <a:lnTo>
                  <a:pt x="841" y="19"/>
                </a:lnTo>
                <a:lnTo>
                  <a:pt x="842" y="24"/>
                </a:lnTo>
                <a:lnTo>
                  <a:pt x="846" y="32"/>
                </a:lnTo>
                <a:lnTo>
                  <a:pt x="849" y="41"/>
                </a:lnTo>
                <a:lnTo>
                  <a:pt x="849" y="48"/>
                </a:lnTo>
                <a:lnTo>
                  <a:pt x="848" y="54"/>
                </a:lnTo>
                <a:lnTo>
                  <a:pt x="853" y="56"/>
                </a:lnTo>
                <a:lnTo>
                  <a:pt x="856" y="58"/>
                </a:lnTo>
                <a:lnTo>
                  <a:pt x="858" y="61"/>
                </a:lnTo>
                <a:lnTo>
                  <a:pt x="859" y="65"/>
                </a:lnTo>
                <a:lnTo>
                  <a:pt x="861" y="68"/>
                </a:lnTo>
                <a:lnTo>
                  <a:pt x="859" y="73"/>
                </a:lnTo>
                <a:lnTo>
                  <a:pt x="858" y="76"/>
                </a:lnTo>
                <a:lnTo>
                  <a:pt x="854" y="82"/>
                </a:lnTo>
                <a:lnTo>
                  <a:pt x="849" y="82"/>
                </a:lnTo>
                <a:lnTo>
                  <a:pt x="844" y="82"/>
                </a:lnTo>
                <a:lnTo>
                  <a:pt x="832" y="82"/>
                </a:lnTo>
                <a:lnTo>
                  <a:pt x="827" y="83"/>
                </a:lnTo>
                <a:lnTo>
                  <a:pt x="824" y="82"/>
                </a:lnTo>
                <a:lnTo>
                  <a:pt x="820" y="80"/>
                </a:lnTo>
                <a:lnTo>
                  <a:pt x="820" y="75"/>
                </a:lnTo>
                <a:lnTo>
                  <a:pt x="815" y="71"/>
                </a:lnTo>
                <a:lnTo>
                  <a:pt x="808" y="70"/>
                </a:lnTo>
                <a:lnTo>
                  <a:pt x="801" y="68"/>
                </a:lnTo>
                <a:lnTo>
                  <a:pt x="793" y="68"/>
                </a:lnTo>
                <a:lnTo>
                  <a:pt x="790" y="70"/>
                </a:lnTo>
                <a:lnTo>
                  <a:pt x="788" y="73"/>
                </a:lnTo>
                <a:lnTo>
                  <a:pt x="786" y="82"/>
                </a:lnTo>
                <a:lnTo>
                  <a:pt x="781" y="82"/>
                </a:lnTo>
                <a:lnTo>
                  <a:pt x="778" y="83"/>
                </a:lnTo>
                <a:lnTo>
                  <a:pt x="774" y="85"/>
                </a:lnTo>
                <a:lnTo>
                  <a:pt x="772" y="88"/>
                </a:lnTo>
                <a:lnTo>
                  <a:pt x="769" y="90"/>
                </a:lnTo>
                <a:lnTo>
                  <a:pt x="767" y="94"/>
                </a:lnTo>
                <a:lnTo>
                  <a:pt x="766" y="102"/>
                </a:lnTo>
                <a:lnTo>
                  <a:pt x="762" y="102"/>
                </a:lnTo>
                <a:lnTo>
                  <a:pt x="761" y="104"/>
                </a:lnTo>
                <a:lnTo>
                  <a:pt x="759" y="109"/>
                </a:lnTo>
                <a:lnTo>
                  <a:pt x="752" y="107"/>
                </a:lnTo>
                <a:lnTo>
                  <a:pt x="745" y="109"/>
                </a:lnTo>
                <a:lnTo>
                  <a:pt x="742" y="111"/>
                </a:lnTo>
                <a:lnTo>
                  <a:pt x="738" y="112"/>
                </a:lnTo>
                <a:lnTo>
                  <a:pt x="732" y="119"/>
                </a:lnTo>
                <a:lnTo>
                  <a:pt x="728" y="121"/>
                </a:lnTo>
                <a:lnTo>
                  <a:pt x="725" y="123"/>
                </a:lnTo>
                <a:lnTo>
                  <a:pt x="720" y="128"/>
                </a:lnTo>
                <a:lnTo>
                  <a:pt x="715" y="133"/>
                </a:lnTo>
                <a:lnTo>
                  <a:pt x="706" y="135"/>
                </a:lnTo>
                <a:lnTo>
                  <a:pt x="697" y="136"/>
                </a:lnTo>
                <a:lnTo>
                  <a:pt x="696" y="140"/>
                </a:lnTo>
                <a:lnTo>
                  <a:pt x="694" y="143"/>
                </a:lnTo>
                <a:lnTo>
                  <a:pt x="686" y="145"/>
                </a:lnTo>
                <a:lnTo>
                  <a:pt x="682" y="146"/>
                </a:lnTo>
                <a:lnTo>
                  <a:pt x="679" y="148"/>
                </a:lnTo>
                <a:lnTo>
                  <a:pt x="677" y="152"/>
                </a:lnTo>
                <a:lnTo>
                  <a:pt x="677" y="157"/>
                </a:lnTo>
                <a:lnTo>
                  <a:pt x="670" y="160"/>
                </a:lnTo>
                <a:lnTo>
                  <a:pt x="665" y="165"/>
                </a:lnTo>
                <a:lnTo>
                  <a:pt x="660" y="170"/>
                </a:lnTo>
                <a:lnTo>
                  <a:pt x="657" y="177"/>
                </a:lnTo>
                <a:lnTo>
                  <a:pt x="657" y="187"/>
                </a:lnTo>
                <a:lnTo>
                  <a:pt x="658" y="191"/>
                </a:lnTo>
                <a:lnTo>
                  <a:pt x="660" y="194"/>
                </a:lnTo>
                <a:lnTo>
                  <a:pt x="663" y="196"/>
                </a:lnTo>
                <a:lnTo>
                  <a:pt x="667" y="198"/>
                </a:lnTo>
                <a:lnTo>
                  <a:pt x="677" y="198"/>
                </a:lnTo>
                <a:lnTo>
                  <a:pt x="677" y="206"/>
                </a:lnTo>
                <a:lnTo>
                  <a:pt x="680" y="211"/>
                </a:lnTo>
                <a:lnTo>
                  <a:pt x="686" y="215"/>
                </a:lnTo>
                <a:lnTo>
                  <a:pt x="691" y="218"/>
                </a:lnTo>
                <a:lnTo>
                  <a:pt x="691" y="266"/>
                </a:lnTo>
                <a:lnTo>
                  <a:pt x="689" y="271"/>
                </a:lnTo>
                <a:lnTo>
                  <a:pt x="687" y="273"/>
                </a:lnTo>
                <a:lnTo>
                  <a:pt x="686" y="276"/>
                </a:lnTo>
                <a:lnTo>
                  <a:pt x="682" y="283"/>
                </a:lnTo>
                <a:lnTo>
                  <a:pt x="680" y="285"/>
                </a:lnTo>
                <a:lnTo>
                  <a:pt x="679" y="290"/>
                </a:lnTo>
                <a:lnTo>
                  <a:pt x="677" y="297"/>
                </a:lnTo>
                <a:lnTo>
                  <a:pt x="677" y="298"/>
                </a:lnTo>
                <a:lnTo>
                  <a:pt x="677" y="304"/>
                </a:lnTo>
                <a:lnTo>
                  <a:pt x="679" y="307"/>
                </a:lnTo>
                <a:lnTo>
                  <a:pt x="677" y="310"/>
                </a:lnTo>
                <a:lnTo>
                  <a:pt x="675" y="314"/>
                </a:lnTo>
                <a:lnTo>
                  <a:pt x="677" y="314"/>
                </a:lnTo>
                <a:lnTo>
                  <a:pt x="675" y="315"/>
                </a:lnTo>
                <a:lnTo>
                  <a:pt x="674" y="317"/>
                </a:lnTo>
                <a:lnTo>
                  <a:pt x="670" y="321"/>
                </a:lnTo>
                <a:lnTo>
                  <a:pt x="665" y="322"/>
                </a:lnTo>
                <a:lnTo>
                  <a:pt x="663" y="324"/>
                </a:lnTo>
                <a:lnTo>
                  <a:pt x="663" y="327"/>
                </a:lnTo>
                <a:lnTo>
                  <a:pt x="643" y="327"/>
                </a:lnTo>
                <a:lnTo>
                  <a:pt x="634" y="331"/>
                </a:lnTo>
                <a:lnTo>
                  <a:pt x="626" y="334"/>
                </a:lnTo>
                <a:lnTo>
                  <a:pt x="617" y="338"/>
                </a:lnTo>
                <a:lnTo>
                  <a:pt x="609" y="341"/>
                </a:lnTo>
                <a:lnTo>
                  <a:pt x="605" y="343"/>
                </a:lnTo>
                <a:lnTo>
                  <a:pt x="604" y="344"/>
                </a:lnTo>
                <a:lnTo>
                  <a:pt x="602" y="350"/>
                </a:lnTo>
                <a:lnTo>
                  <a:pt x="602" y="361"/>
                </a:lnTo>
                <a:lnTo>
                  <a:pt x="593" y="367"/>
                </a:lnTo>
                <a:lnTo>
                  <a:pt x="590" y="370"/>
                </a:lnTo>
                <a:lnTo>
                  <a:pt x="588" y="375"/>
                </a:lnTo>
                <a:lnTo>
                  <a:pt x="588" y="384"/>
                </a:lnTo>
                <a:lnTo>
                  <a:pt x="592" y="389"/>
                </a:lnTo>
                <a:lnTo>
                  <a:pt x="595" y="394"/>
                </a:lnTo>
                <a:lnTo>
                  <a:pt x="600" y="397"/>
                </a:lnTo>
                <a:lnTo>
                  <a:pt x="605" y="401"/>
                </a:lnTo>
                <a:lnTo>
                  <a:pt x="609" y="406"/>
                </a:lnTo>
                <a:lnTo>
                  <a:pt x="611" y="413"/>
                </a:lnTo>
                <a:lnTo>
                  <a:pt x="609" y="423"/>
                </a:lnTo>
                <a:lnTo>
                  <a:pt x="602" y="421"/>
                </a:lnTo>
                <a:lnTo>
                  <a:pt x="597" y="421"/>
                </a:lnTo>
                <a:lnTo>
                  <a:pt x="590" y="425"/>
                </a:lnTo>
                <a:lnTo>
                  <a:pt x="585" y="430"/>
                </a:lnTo>
                <a:lnTo>
                  <a:pt x="580" y="430"/>
                </a:lnTo>
                <a:lnTo>
                  <a:pt x="575" y="430"/>
                </a:lnTo>
                <a:lnTo>
                  <a:pt x="573" y="440"/>
                </a:lnTo>
                <a:lnTo>
                  <a:pt x="575" y="447"/>
                </a:lnTo>
                <a:lnTo>
                  <a:pt x="576" y="454"/>
                </a:lnTo>
                <a:lnTo>
                  <a:pt x="580" y="459"/>
                </a:lnTo>
                <a:lnTo>
                  <a:pt x="588" y="467"/>
                </a:lnTo>
                <a:lnTo>
                  <a:pt x="592" y="472"/>
                </a:lnTo>
                <a:lnTo>
                  <a:pt x="595" y="477"/>
                </a:lnTo>
                <a:lnTo>
                  <a:pt x="600" y="479"/>
                </a:lnTo>
                <a:lnTo>
                  <a:pt x="602" y="481"/>
                </a:lnTo>
                <a:lnTo>
                  <a:pt x="602" y="484"/>
                </a:lnTo>
                <a:lnTo>
                  <a:pt x="595" y="484"/>
                </a:lnTo>
                <a:lnTo>
                  <a:pt x="588" y="481"/>
                </a:lnTo>
                <a:lnTo>
                  <a:pt x="581" y="477"/>
                </a:lnTo>
                <a:lnTo>
                  <a:pt x="571" y="477"/>
                </a:lnTo>
                <a:lnTo>
                  <a:pt x="561" y="477"/>
                </a:lnTo>
                <a:lnTo>
                  <a:pt x="559" y="481"/>
                </a:lnTo>
                <a:lnTo>
                  <a:pt x="558" y="481"/>
                </a:lnTo>
                <a:lnTo>
                  <a:pt x="554" y="481"/>
                </a:lnTo>
                <a:lnTo>
                  <a:pt x="547" y="477"/>
                </a:lnTo>
                <a:lnTo>
                  <a:pt x="544" y="477"/>
                </a:lnTo>
                <a:lnTo>
                  <a:pt x="540" y="477"/>
                </a:lnTo>
                <a:lnTo>
                  <a:pt x="537" y="479"/>
                </a:lnTo>
                <a:lnTo>
                  <a:pt x="535" y="481"/>
                </a:lnTo>
                <a:lnTo>
                  <a:pt x="534" y="488"/>
                </a:lnTo>
                <a:lnTo>
                  <a:pt x="532" y="494"/>
                </a:lnTo>
                <a:lnTo>
                  <a:pt x="530" y="498"/>
                </a:lnTo>
                <a:lnTo>
                  <a:pt x="527" y="498"/>
                </a:lnTo>
                <a:lnTo>
                  <a:pt x="522" y="498"/>
                </a:lnTo>
                <a:lnTo>
                  <a:pt x="517" y="496"/>
                </a:lnTo>
                <a:lnTo>
                  <a:pt x="511" y="494"/>
                </a:lnTo>
                <a:lnTo>
                  <a:pt x="508" y="491"/>
                </a:lnTo>
                <a:lnTo>
                  <a:pt x="503" y="484"/>
                </a:lnTo>
                <a:lnTo>
                  <a:pt x="499" y="477"/>
                </a:lnTo>
                <a:lnTo>
                  <a:pt x="486" y="471"/>
                </a:lnTo>
                <a:lnTo>
                  <a:pt x="472" y="464"/>
                </a:lnTo>
                <a:lnTo>
                  <a:pt x="438" y="464"/>
                </a:lnTo>
                <a:lnTo>
                  <a:pt x="433" y="467"/>
                </a:lnTo>
                <a:lnTo>
                  <a:pt x="428" y="471"/>
                </a:lnTo>
                <a:lnTo>
                  <a:pt x="423" y="476"/>
                </a:lnTo>
                <a:lnTo>
                  <a:pt x="418" y="477"/>
                </a:lnTo>
                <a:lnTo>
                  <a:pt x="411" y="477"/>
                </a:lnTo>
                <a:lnTo>
                  <a:pt x="406" y="477"/>
                </a:lnTo>
                <a:lnTo>
                  <a:pt x="402" y="474"/>
                </a:lnTo>
                <a:lnTo>
                  <a:pt x="401" y="471"/>
                </a:lnTo>
                <a:lnTo>
                  <a:pt x="397" y="467"/>
                </a:lnTo>
                <a:lnTo>
                  <a:pt x="395" y="464"/>
                </a:lnTo>
                <a:lnTo>
                  <a:pt x="390" y="464"/>
                </a:lnTo>
                <a:lnTo>
                  <a:pt x="383" y="464"/>
                </a:lnTo>
                <a:lnTo>
                  <a:pt x="380" y="457"/>
                </a:lnTo>
                <a:lnTo>
                  <a:pt x="377" y="450"/>
                </a:lnTo>
                <a:lnTo>
                  <a:pt x="377" y="447"/>
                </a:lnTo>
                <a:lnTo>
                  <a:pt x="377" y="443"/>
                </a:lnTo>
                <a:lnTo>
                  <a:pt x="373" y="443"/>
                </a:lnTo>
                <a:lnTo>
                  <a:pt x="370" y="443"/>
                </a:lnTo>
                <a:lnTo>
                  <a:pt x="366" y="443"/>
                </a:lnTo>
                <a:lnTo>
                  <a:pt x="363" y="443"/>
                </a:lnTo>
                <a:lnTo>
                  <a:pt x="361" y="440"/>
                </a:lnTo>
                <a:lnTo>
                  <a:pt x="361" y="435"/>
                </a:lnTo>
                <a:lnTo>
                  <a:pt x="360" y="430"/>
                </a:lnTo>
                <a:lnTo>
                  <a:pt x="356" y="430"/>
                </a:lnTo>
                <a:lnTo>
                  <a:pt x="353" y="419"/>
                </a:lnTo>
                <a:lnTo>
                  <a:pt x="346" y="413"/>
                </a:lnTo>
                <a:lnTo>
                  <a:pt x="341" y="404"/>
                </a:lnTo>
                <a:lnTo>
                  <a:pt x="336" y="396"/>
                </a:lnTo>
                <a:lnTo>
                  <a:pt x="329" y="396"/>
                </a:lnTo>
                <a:lnTo>
                  <a:pt x="324" y="399"/>
                </a:lnTo>
                <a:lnTo>
                  <a:pt x="320" y="401"/>
                </a:lnTo>
                <a:lnTo>
                  <a:pt x="315" y="402"/>
                </a:lnTo>
                <a:lnTo>
                  <a:pt x="314" y="404"/>
                </a:lnTo>
                <a:lnTo>
                  <a:pt x="312" y="406"/>
                </a:lnTo>
                <a:lnTo>
                  <a:pt x="308" y="409"/>
                </a:lnTo>
                <a:lnTo>
                  <a:pt x="303" y="411"/>
                </a:lnTo>
                <a:lnTo>
                  <a:pt x="302" y="413"/>
                </a:lnTo>
                <a:lnTo>
                  <a:pt x="302" y="416"/>
                </a:lnTo>
                <a:lnTo>
                  <a:pt x="298" y="418"/>
                </a:lnTo>
                <a:lnTo>
                  <a:pt x="295" y="419"/>
                </a:lnTo>
                <a:lnTo>
                  <a:pt x="291" y="423"/>
                </a:lnTo>
                <a:lnTo>
                  <a:pt x="288" y="423"/>
                </a:lnTo>
                <a:lnTo>
                  <a:pt x="288" y="464"/>
                </a:lnTo>
                <a:lnTo>
                  <a:pt x="283" y="464"/>
                </a:lnTo>
                <a:lnTo>
                  <a:pt x="278" y="465"/>
                </a:lnTo>
                <a:lnTo>
                  <a:pt x="273" y="467"/>
                </a:lnTo>
                <a:lnTo>
                  <a:pt x="269" y="471"/>
                </a:lnTo>
                <a:lnTo>
                  <a:pt x="264" y="477"/>
                </a:lnTo>
                <a:lnTo>
                  <a:pt x="261" y="484"/>
                </a:lnTo>
                <a:lnTo>
                  <a:pt x="252" y="483"/>
                </a:lnTo>
                <a:lnTo>
                  <a:pt x="247" y="481"/>
                </a:lnTo>
                <a:lnTo>
                  <a:pt x="242" y="477"/>
                </a:lnTo>
                <a:lnTo>
                  <a:pt x="233" y="477"/>
                </a:lnTo>
                <a:lnTo>
                  <a:pt x="230" y="479"/>
                </a:lnTo>
                <a:lnTo>
                  <a:pt x="228" y="483"/>
                </a:lnTo>
                <a:lnTo>
                  <a:pt x="227" y="491"/>
                </a:lnTo>
                <a:lnTo>
                  <a:pt x="225" y="494"/>
                </a:lnTo>
                <a:lnTo>
                  <a:pt x="223" y="498"/>
                </a:lnTo>
                <a:lnTo>
                  <a:pt x="220" y="501"/>
                </a:lnTo>
                <a:lnTo>
                  <a:pt x="220" y="505"/>
                </a:lnTo>
                <a:lnTo>
                  <a:pt x="179" y="505"/>
                </a:lnTo>
                <a:lnTo>
                  <a:pt x="174" y="505"/>
                </a:lnTo>
                <a:lnTo>
                  <a:pt x="169" y="506"/>
                </a:lnTo>
                <a:lnTo>
                  <a:pt x="164" y="508"/>
                </a:lnTo>
                <a:lnTo>
                  <a:pt x="160" y="512"/>
                </a:lnTo>
                <a:lnTo>
                  <a:pt x="155" y="518"/>
                </a:lnTo>
                <a:lnTo>
                  <a:pt x="152" y="525"/>
                </a:lnTo>
                <a:lnTo>
                  <a:pt x="145" y="525"/>
                </a:lnTo>
                <a:lnTo>
                  <a:pt x="138" y="525"/>
                </a:lnTo>
                <a:lnTo>
                  <a:pt x="133" y="527"/>
                </a:lnTo>
                <a:lnTo>
                  <a:pt x="131" y="532"/>
                </a:lnTo>
                <a:lnTo>
                  <a:pt x="124" y="532"/>
                </a:lnTo>
                <a:lnTo>
                  <a:pt x="117" y="532"/>
                </a:lnTo>
                <a:lnTo>
                  <a:pt x="112" y="534"/>
                </a:lnTo>
                <a:lnTo>
                  <a:pt x="111" y="539"/>
                </a:lnTo>
                <a:lnTo>
                  <a:pt x="104" y="539"/>
                </a:lnTo>
                <a:lnTo>
                  <a:pt x="99" y="537"/>
                </a:lnTo>
                <a:lnTo>
                  <a:pt x="95" y="534"/>
                </a:lnTo>
                <a:lnTo>
                  <a:pt x="90" y="532"/>
                </a:lnTo>
                <a:lnTo>
                  <a:pt x="89" y="530"/>
                </a:lnTo>
                <a:lnTo>
                  <a:pt x="87" y="529"/>
                </a:lnTo>
                <a:lnTo>
                  <a:pt x="83" y="525"/>
                </a:lnTo>
                <a:lnTo>
                  <a:pt x="78" y="523"/>
                </a:lnTo>
                <a:lnTo>
                  <a:pt x="77" y="522"/>
                </a:lnTo>
                <a:lnTo>
                  <a:pt x="77" y="518"/>
                </a:lnTo>
                <a:lnTo>
                  <a:pt x="29" y="518"/>
                </a:lnTo>
                <a:lnTo>
                  <a:pt x="29" y="515"/>
                </a:lnTo>
                <a:lnTo>
                  <a:pt x="27" y="513"/>
                </a:lnTo>
                <a:lnTo>
                  <a:pt x="22" y="512"/>
                </a:lnTo>
                <a:lnTo>
                  <a:pt x="20" y="508"/>
                </a:lnTo>
                <a:lnTo>
                  <a:pt x="18" y="505"/>
                </a:lnTo>
                <a:lnTo>
                  <a:pt x="15" y="503"/>
                </a:lnTo>
                <a:lnTo>
                  <a:pt x="15" y="498"/>
                </a:lnTo>
                <a:lnTo>
                  <a:pt x="15" y="493"/>
                </a:lnTo>
                <a:lnTo>
                  <a:pt x="13" y="489"/>
                </a:lnTo>
                <a:lnTo>
                  <a:pt x="12" y="486"/>
                </a:lnTo>
                <a:lnTo>
                  <a:pt x="8" y="484"/>
                </a:lnTo>
                <a:lnTo>
                  <a:pt x="1" y="484"/>
                </a:lnTo>
                <a:lnTo>
                  <a:pt x="1" y="491"/>
                </a:lnTo>
                <a:lnTo>
                  <a:pt x="1" y="498"/>
                </a:lnTo>
                <a:lnTo>
                  <a:pt x="0" y="506"/>
                </a:lnTo>
                <a:lnTo>
                  <a:pt x="0" y="510"/>
                </a:lnTo>
                <a:lnTo>
                  <a:pt x="1" y="512"/>
                </a:lnTo>
                <a:lnTo>
                  <a:pt x="8" y="512"/>
                </a:lnTo>
                <a:lnTo>
                  <a:pt x="8" y="518"/>
                </a:lnTo>
                <a:lnTo>
                  <a:pt x="8" y="525"/>
                </a:lnTo>
                <a:lnTo>
                  <a:pt x="10" y="530"/>
                </a:lnTo>
                <a:lnTo>
                  <a:pt x="12" y="532"/>
                </a:lnTo>
                <a:lnTo>
                  <a:pt x="15" y="532"/>
                </a:lnTo>
                <a:lnTo>
                  <a:pt x="10" y="541"/>
                </a:lnTo>
                <a:lnTo>
                  <a:pt x="8" y="552"/>
                </a:lnTo>
                <a:lnTo>
                  <a:pt x="10" y="561"/>
                </a:lnTo>
                <a:lnTo>
                  <a:pt x="13" y="571"/>
                </a:lnTo>
                <a:lnTo>
                  <a:pt x="15" y="581"/>
                </a:lnTo>
                <a:lnTo>
                  <a:pt x="17" y="587"/>
                </a:lnTo>
                <a:lnTo>
                  <a:pt x="15" y="593"/>
                </a:lnTo>
                <a:lnTo>
                  <a:pt x="20" y="602"/>
                </a:lnTo>
                <a:lnTo>
                  <a:pt x="24" y="605"/>
                </a:lnTo>
                <a:lnTo>
                  <a:pt x="29" y="607"/>
                </a:lnTo>
                <a:lnTo>
                  <a:pt x="29" y="614"/>
                </a:lnTo>
                <a:lnTo>
                  <a:pt x="29" y="621"/>
                </a:lnTo>
                <a:lnTo>
                  <a:pt x="30" y="626"/>
                </a:lnTo>
                <a:lnTo>
                  <a:pt x="36" y="627"/>
                </a:lnTo>
                <a:lnTo>
                  <a:pt x="34" y="634"/>
                </a:lnTo>
                <a:lnTo>
                  <a:pt x="34" y="641"/>
                </a:lnTo>
                <a:lnTo>
                  <a:pt x="37" y="650"/>
                </a:lnTo>
                <a:lnTo>
                  <a:pt x="41" y="658"/>
                </a:lnTo>
                <a:lnTo>
                  <a:pt x="42" y="663"/>
                </a:lnTo>
                <a:lnTo>
                  <a:pt x="42" y="668"/>
                </a:lnTo>
                <a:lnTo>
                  <a:pt x="44" y="672"/>
                </a:lnTo>
                <a:lnTo>
                  <a:pt x="46" y="675"/>
                </a:lnTo>
                <a:lnTo>
                  <a:pt x="48" y="679"/>
                </a:lnTo>
                <a:lnTo>
                  <a:pt x="49" y="682"/>
                </a:lnTo>
                <a:lnTo>
                  <a:pt x="51" y="686"/>
                </a:lnTo>
                <a:lnTo>
                  <a:pt x="54" y="687"/>
                </a:lnTo>
                <a:lnTo>
                  <a:pt x="63" y="689"/>
                </a:lnTo>
                <a:lnTo>
                  <a:pt x="63" y="692"/>
                </a:lnTo>
                <a:lnTo>
                  <a:pt x="65" y="694"/>
                </a:lnTo>
                <a:lnTo>
                  <a:pt x="70" y="696"/>
                </a:lnTo>
                <a:lnTo>
                  <a:pt x="70" y="703"/>
                </a:lnTo>
                <a:lnTo>
                  <a:pt x="70" y="709"/>
                </a:lnTo>
                <a:lnTo>
                  <a:pt x="71" y="715"/>
                </a:lnTo>
                <a:lnTo>
                  <a:pt x="75" y="718"/>
                </a:lnTo>
                <a:lnTo>
                  <a:pt x="82" y="725"/>
                </a:lnTo>
                <a:lnTo>
                  <a:pt x="90" y="730"/>
                </a:lnTo>
                <a:lnTo>
                  <a:pt x="90" y="737"/>
                </a:lnTo>
                <a:lnTo>
                  <a:pt x="87" y="742"/>
                </a:lnTo>
                <a:lnTo>
                  <a:pt x="85" y="745"/>
                </a:lnTo>
                <a:lnTo>
                  <a:pt x="83" y="750"/>
                </a:lnTo>
                <a:lnTo>
                  <a:pt x="87" y="756"/>
                </a:lnTo>
                <a:lnTo>
                  <a:pt x="90" y="761"/>
                </a:lnTo>
                <a:lnTo>
                  <a:pt x="95" y="764"/>
                </a:lnTo>
                <a:lnTo>
                  <a:pt x="104" y="764"/>
                </a:lnTo>
                <a:lnTo>
                  <a:pt x="104" y="771"/>
                </a:lnTo>
                <a:lnTo>
                  <a:pt x="107" y="778"/>
                </a:lnTo>
                <a:lnTo>
                  <a:pt x="111" y="783"/>
                </a:lnTo>
                <a:lnTo>
                  <a:pt x="111" y="791"/>
                </a:lnTo>
                <a:lnTo>
                  <a:pt x="114" y="795"/>
                </a:lnTo>
                <a:lnTo>
                  <a:pt x="119" y="797"/>
                </a:lnTo>
                <a:lnTo>
                  <a:pt x="131" y="798"/>
                </a:lnTo>
                <a:lnTo>
                  <a:pt x="136" y="800"/>
                </a:lnTo>
                <a:lnTo>
                  <a:pt x="140" y="803"/>
                </a:lnTo>
                <a:lnTo>
                  <a:pt x="143" y="807"/>
                </a:lnTo>
                <a:lnTo>
                  <a:pt x="145" y="812"/>
                </a:lnTo>
                <a:lnTo>
                  <a:pt x="146" y="815"/>
                </a:lnTo>
                <a:lnTo>
                  <a:pt x="148" y="817"/>
                </a:lnTo>
                <a:lnTo>
                  <a:pt x="150" y="815"/>
                </a:lnTo>
                <a:lnTo>
                  <a:pt x="152" y="812"/>
                </a:lnTo>
                <a:lnTo>
                  <a:pt x="155" y="807"/>
                </a:lnTo>
                <a:lnTo>
                  <a:pt x="158" y="802"/>
                </a:lnTo>
                <a:lnTo>
                  <a:pt x="164" y="798"/>
                </a:lnTo>
                <a:lnTo>
                  <a:pt x="172" y="798"/>
                </a:lnTo>
                <a:lnTo>
                  <a:pt x="172" y="781"/>
                </a:lnTo>
                <a:lnTo>
                  <a:pt x="174" y="774"/>
                </a:lnTo>
                <a:lnTo>
                  <a:pt x="175" y="773"/>
                </a:lnTo>
                <a:lnTo>
                  <a:pt x="179" y="771"/>
                </a:lnTo>
                <a:lnTo>
                  <a:pt x="179" y="764"/>
                </a:lnTo>
                <a:lnTo>
                  <a:pt x="179" y="757"/>
                </a:lnTo>
                <a:lnTo>
                  <a:pt x="181" y="752"/>
                </a:lnTo>
                <a:lnTo>
                  <a:pt x="186" y="750"/>
                </a:lnTo>
                <a:lnTo>
                  <a:pt x="186" y="739"/>
                </a:lnTo>
                <a:lnTo>
                  <a:pt x="187" y="739"/>
                </a:lnTo>
                <a:lnTo>
                  <a:pt x="189" y="739"/>
                </a:lnTo>
                <a:lnTo>
                  <a:pt x="196" y="744"/>
                </a:lnTo>
                <a:lnTo>
                  <a:pt x="201" y="744"/>
                </a:lnTo>
                <a:lnTo>
                  <a:pt x="206" y="744"/>
                </a:lnTo>
                <a:lnTo>
                  <a:pt x="210" y="737"/>
                </a:lnTo>
                <a:lnTo>
                  <a:pt x="215" y="732"/>
                </a:lnTo>
                <a:lnTo>
                  <a:pt x="220" y="727"/>
                </a:lnTo>
                <a:lnTo>
                  <a:pt x="227" y="723"/>
                </a:lnTo>
                <a:lnTo>
                  <a:pt x="227" y="698"/>
                </a:lnTo>
                <a:lnTo>
                  <a:pt x="230" y="674"/>
                </a:lnTo>
                <a:lnTo>
                  <a:pt x="240" y="627"/>
                </a:lnTo>
                <a:lnTo>
                  <a:pt x="254" y="627"/>
                </a:lnTo>
                <a:lnTo>
                  <a:pt x="254" y="622"/>
                </a:lnTo>
                <a:lnTo>
                  <a:pt x="256" y="619"/>
                </a:lnTo>
                <a:lnTo>
                  <a:pt x="257" y="616"/>
                </a:lnTo>
                <a:lnTo>
                  <a:pt x="261" y="614"/>
                </a:lnTo>
                <a:lnTo>
                  <a:pt x="261" y="597"/>
                </a:lnTo>
                <a:lnTo>
                  <a:pt x="264" y="583"/>
                </a:lnTo>
                <a:lnTo>
                  <a:pt x="268" y="578"/>
                </a:lnTo>
                <a:lnTo>
                  <a:pt x="271" y="573"/>
                </a:lnTo>
                <a:lnTo>
                  <a:pt x="276" y="570"/>
                </a:lnTo>
                <a:lnTo>
                  <a:pt x="281" y="566"/>
                </a:lnTo>
                <a:lnTo>
                  <a:pt x="281" y="563"/>
                </a:lnTo>
                <a:lnTo>
                  <a:pt x="285" y="561"/>
                </a:lnTo>
                <a:lnTo>
                  <a:pt x="286" y="563"/>
                </a:lnTo>
                <a:lnTo>
                  <a:pt x="288" y="566"/>
                </a:lnTo>
                <a:lnTo>
                  <a:pt x="291" y="568"/>
                </a:lnTo>
                <a:lnTo>
                  <a:pt x="295" y="570"/>
                </a:lnTo>
                <a:lnTo>
                  <a:pt x="300" y="575"/>
                </a:lnTo>
                <a:lnTo>
                  <a:pt x="302" y="578"/>
                </a:lnTo>
                <a:lnTo>
                  <a:pt x="305" y="580"/>
                </a:lnTo>
                <a:lnTo>
                  <a:pt x="308" y="581"/>
                </a:lnTo>
                <a:lnTo>
                  <a:pt x="315" y="580"/>
                </a:lnTo>
                <a:lnTo>
                  <a:pt x="320" y="581"/>
                </a:lnTo>
                <a:lnTo>
                  <a:pt x="322" y="583"/>
                </a:lnTo>
                <a:lnTo>
                  <a:pt x="322" y="587"/>
                </a:lnTo>
                <a:lnTo>
                  <a:pt x="329" y="587"/>
                </a:lnTo>
                <a:lnTo>
                  <a:pt x="334" y="588"/>
                </a:lnTo>
                <a:lnTo>
                  <a:pt x="336" y="590"/>
                </a:lnTo>
                <a:lnTo>
                  <a:pt x="336" y="593"/>
                </a:lnTo>
                <a:lnTo>
                  <a:pt x="341" y="597"/>
                </a:lnTo>
                <a:lnTo>
                  <a:pt x="346" y="600"/>
                </a:lnTo>
                <a:lnTo>
                  <a:pt x="349" y="605"/>
                </a:lnTo>
                <a:lnTo>
                  <a:pt x="353" y="607"/>
                </a:lnTo>
                <a:lnTo>
                  <a:pt x="356" y="607"/>
                </a:lnTo>
                <a:lnTo>
                  <a:pt x="360" y="607"/>
                </a:lnTo>
                <a:lnTo>
                  <a:pt x="363" y="607"/>
                </a:lnTo>
                <a:lnTo>
                  <a:pt x="365" y="610"/>
                </a:lnTo>
                <a:lnTo>
                  <a:pt x="366" y="614"/>
                </a:lnTo>
                <a:lnTo>
                  <a:pt x="368" y="619"/>
                </a:lnTo>
                <a:lnTo>
                  <a:pt x="370" y="621"/>
                </a:lnTo>
                <a:lnTo>
                  <a:pt x="373" y="621"/>
                </a:lnTo>
                <a:lnTo>
                  <a:pt x="377" y="621"/>
                </a:lnTo>
                <a:lnTo>
                  <a:pt x="380" y="621"/>
                </a:lnTo>
                <a:lnTo>
                  <a:pt x="383" y="621"/>
                </a:lnTo>
                <a:lnTo>
                  <a:pt x="389" y="629"/>
                </a:lnTo>
                <a:lnTo>
                  <a:pt x="394" y="636"/>
                </a:lnTo>
                <a:lnTo>
                  <a:pt x="407" y="648"/>
                </a:lnTo>
                <a:lnTo>
                  <a:pt x="421" y="660"/>
                </a:lnTo>
                <a:lnTo>
                  <a:pt x="426" y="667"/>
                </a:lnTo>
                <a:lnTo>
                  <a:pt x="431" y="675"/>
                </a:lnTo>
                <a:lnTo>
                  <a:pt x="436" y="677"/>
                </a:lnTo>
                <a:lnTo>
                  <a:pt x="438" y="679"/>
                </a:lnTo>
                <a:lnTo>
                  <a:pt x="438" y="682"/>
                </a:lnTo>
                <a:lnTo>
                  <a:pt x="443" y="691"/>
                </a:lnTo>
                <a:lnTo>
                  <a:pt x="447" y="694"/>
                </a:lnTo>
                <a:lnTo>
                  <a:pt x="452" y="696"/>
                </a:lnTo>
                <a:lnTo>
                  <a:pt x="453" y="699"/>
                </a:lnTo>
                <a:lnTo>
                  <a:pt x="455" y="703"/>
                </a:lnTo>
                <a:lnTo>
                  <a:pt x="457" y="706"/>
                </a:lnTo>
                <a:lnTo>
                  <a:pt x="459" y="709"/>
                </a:lnTo>
                <a:lnTo>
                  <a:pt x="459" y="715"/>
                </a:lnTo>
                <a:lnTo>
                  <a:pt x="457" y="718"/>
                </a:lnTo>
                <a:lnTo>
                  <a:pt x="455" y="721"/>
                </a:lnTo>
                <a:lnTo>
                  <a:pt x="452" y="723"/>
                </a:lnTo>
                <a:lnTo>
                  <a:pt x="448" y="723"/>
                </a:lnTo>
                <a:lnTo>
                  <a:pt x="447" y="725"/>
                </a:lnTo>
                <a:lnTo>
                  <a:pt x="445" y="730"/>
                </a:lnTo>
                <a:lnTo>
                  <a:pt x="445" y="764"/>
                </a:lnTo>
                <a:lnTo>
                  <a:pt x="445" y="768"/>
                </a:lnTo>
                <a:lnTo>
                  <a:pt x="433" y="771"/>
                </a:lnTo>
                <a:lnTo>
                  <a:pt x="431" y="773"/>
                </a:lnTo>
                <a:lnTo>
                  <a:pt x="430" y="774"/>
                </a:lnTo>
                <a:lnTo>
                  <a:pt x="431" y="779"/>
                </a:lnTo>
                <a:lnTo>
                  <a:pt x="436" y="783"/>
                </a:lnTo>
                <a:lnTo>
                  <a:pt x="447" y="790"/>
                </a:lnTo>
                <a:lnTo>
                  <a:pt x="448" y="793"/>
                </a:lnTo>
                <a:lnTo>
                  <a:pt x="447" y="793"/>
                </a:lnTo>
                <a:lnTo>
                  <a:pt x="445" y="795"/>
                </a:lnTo>
                <a:lnTo>
                  <a:pt x="447" y="798"/>
                </a:lnTo>
                <a:lnTo>
                  <a:pt x="450" y="805"/>
                </a:lnTo>
                <a:lnTo>
                  <a:pt x="452" y="812"/>
                </a:lnTo>
                <a:lnTo>
                  <a:pt x="452" y="815"/>
                </a:lnTo>
                <a:lnTo>
                  <a:pt x="452" y="827"/>
                </a:lnTo>
                <a:lnTo>
                  <a:pt x="450" y="834"/>
                </a:lnTo>
                <a:lnTo>
                  <a:pt x="452" y="839"/>
                </a:lnTo>
                <a:lnTo>
                  <a:pt x="455" y="839"/>
                </a:lnTo>
                <a:lnTo>
                  <a:pt x="464" y="849"/>
                </a:lnTo>
                <a:lnTo>
                  <a:pt x="476" y="865"/>
                </a:lnTo>
                <a:lnTo>
                  <a:pt x="477" y="868"/>
                </a:lnTo>
                <a:lnTo>
                  <a:pt x="486" y="880"/>
                </a:lnTo>
                <a:lnTo>
                  <a:pt x="489" y="882"/>
                </a:lnTo>
                <a:lnTo>
                  <a:pt x="496" y="885"/>
                </a:lnTo>
                <a:lnTo>
                  <a:pt x="499" y="887"/>
                </a:lnTo>
                <a:lnTo>
                  <a:pt x="498" y="890"/>
                </a:lnTo>
                <a:lnTo>
                  <a:pt x="499" y="894"/>
                </a:lnTo>
                <a:lnTo>
                  <a:pt x="505" y="901"/>
                </a:lnTo>
                <a:lnTo>
                  <a:pt x="511" y="906"/>
                </a:lnTo>
                <a:lnTo>
                  <a:pt x="515" y="911"/>
                </a:lnTo>
                <a:lnTo>
                  <a:pt x="517" y="916"/>
                </a:lnTo>
                <a:lnTo>
                  <a:pt x="520" y="918"/>
                </a:lnTo>
                <a:lnTo>
                  <a:pt x="532" y="928"/>
                </a:lnTo>
                <a:lnTo>
                  <a:pt x="542" y="940"/>
                </a:lnTo>
                <a:lnTo>
                  <a:pt x="544" y="943"/>
                </a:lnTo>
                <a:lnTo>
                  <a:pt x="556" y="952"/>
                </a:lnTo>
                <a:lnTo>
                  <a:pt x="559" y="953"/>
                </a:lnTo>
                <a:lnTo>
                  <a:pt x="566" y="959"/>
                </a:lnTo>
                <a:lnTo>
                  <a:pt x="571" y="965"/>
                </a:lnTo>
                <a:lnTo>
                  <a:pt x="575" y="974"/>
                </a:lnTo>
                <a:lnTo>
                  <a:pt x="578" y="982"/>
                </a:lnTo>
                <a:lnTo>
                  <a:pt x="580" y="984"/>
                </a:lnTo>
                <a:lnTo>
                  <a:pt x="587" y="987"/>
                </a:lnTo>
                <a:lnTo>
                  <a:pt x="590" y="989"/>
                </a:lnTo>
                <a:lnTo>
                  <a:pt x="595" y="989"/>
                </a:lnTo>
                <a:lnTo>
                  <a:pt x="599" y="996"/>
                </a:lnTo>
                <a:lnTo>
                  <a:pt x="604" y="999"/>
                </a:lnTo>
                <a:lnTo>
                  <a:pt x="616" y="1006"/>
                </a:lnTo>
                <a:lnTo>
                  <a:pt x="621" y="1010"/>
                </a:lnTo>
                <a:lnTo>
                  <a:pt x="626" y="1015"/>
                </a:lnTo>
                <a:lnTo>
                  <a:pt x="629" y="1022"/>
                </a:lnTo>
                <a:lnTo>
                  <a:pt x="629" y="1030"/>
                </a:lnTo>
                <a:lnTo>
                  <a:pt x="622" y="1028"/>
                </a:lnTo>
                <a:lnTo>
                  <a:pt x="619" y="1023"/>
                </a:lnTo>
                <a:lnTo>
                  <a:pt x="614" y="1020"/>
                </a:lnTo>
                <a:lnTo>
                  <a:pt x="609" y="1016"/>
                </a:lnTo>
                <a:lnTo>
                  <a:pt x="604" y="1011"/>
                </a:lnTo>
                <a:lnTo>
                  <a:pt x="599" y="1006"/>
                </a:lnTo>
                <a:lnTo>
                  <a:pt x="590" y="1005"/>
                </a:lnTo>
                <a:lnTo>
                  <a:pt x="581" y="1003"/>
                </a:lnTo>
                <a:lnTo>
                  <a:pt x="581" y="1010"/>
                </a:lnTo>
                <a:lnTo>
                  <a:pt x="580" y="1013"/>
                </a:lnTo>
                <a:lnTo>
                  <a:pt x="578" y="1015"/>
                </a:lnTo>
                <a:lnTo>
                  <a:pt x="576" y="1013"/>
                </a:lnTo>
                <a:lnTo>
                  <a:pt x="575" y="1010"/>
                </a:lnTo>
                <a:lnTo>
                  <a:pt x="561" y="1010"/>
                </a:lnTo>
                <a:lnTo>
                  <a:pt x="561" y="1006"/>
                </a:lnTo>
                <a:lnTo>
                  <a:pt x="564" y="1003"/>
                </a:lnTo>
                <a:lnTo>
                  <a:pt x="570" y="999"/>
                </a:lnTo>
                <a:lnTo>
                  <a:pt x="571" y="996"/>
                </a:lnTo>
                <a:lnTo>
                  <a:pt x="573" y="994"/>
                </a:lnTo>
                <a:lnTo>
                  <a:pt x="575" y="989"/>
                </a:lnTo>
                <a:lnTo>
                  <a:pt x="573" y="984"/>
                </a:lnTo>
                <a:lnTo>
                  <a:pt x="566" y="981"/>
                </a:lnTo>
                <a:lnTo>
                  <a:pt x="563" y="981"/>
                </a:lnTo>
                <a:lnTo>
                  <a:pt x="563" y="976"/>
                </a:lnTo>
                <a:lnTo>
                  <a:pt x="561" y="972"/>
                </a:lnTo>
                <a:lnTo>
                  <a:pt x="554" y="965"/>
                </a:lnTo>
                <a:lnTo>
                  <a:pt x="552" y="962"/>
                </a:lnTo>
                <a:lnTo>
                  <a:pt x="551" y="959"/>
                </a:lnTo>
                <a:lnTo>
                  <a:pt x="547" y="955"/>
                </a:lnTo>
                <a:lnTo>
                  <a:pt x="539" y="952"/>
                </a:lnTo>
                <a:lnTo>
                  <a:pt x="530" y="948"/>
                </a:lnTo>
                <a:lnTo>
                  <a:pt x="527" y="945"/>
                </a:lnTo>
                <a:lnTo>
                  <a:pt x="525" y="941"/>
                </a:lnTo>
                <a:lnTo>
                  <a:pt x="522" y="941"/>
                </a:lnTo>
                <a:lnTo>
                  <a:pt x="513" y="941"/>
                </a:lnTo>
                <a:lnTo>
                  <a:pt x="506" y="941"/>
                </a:lnTo>
                <a:lnTo>
                  <a:pt x="503" y="941"/>
                </a:lnTo>
                <a:lnTo>
                  <a:pt x="499" y="940"/>
                </a:lnTo>
                <a:lnTo>
                  <a:pt x="493" y="935"/>
                </a:lnTo>
                <a:lnTo>
                  <a:pt x="493" y="933"/>
                </a:lnTo>
                <a:lnTo>
                  <a:pt x="498" y="930"/>
                </a:lnTo>
                <a:lnTo>
                  <a:pt x="499" y="931"/>
                </a:lnTo>
                <a:lnTo>
                  <a:pt x="506" y="935"/>
                </a:lnTo>
                <a:lnTo>
                  <a:pt x="513" y="935"/>
                </a:lnTo>
                <a:lnTo>
                  <a:pt x="513" y="914"/>
                </a:lnTo>
                <a:lnTo>
                  <a:pt x="510" y="914"/>
                </a:lnTo>
                <a:lnTo>
                  <a:pt x="506" y="914"/>
                </a:lnTo>
                <a:lnTo>
                  <a:pt x="499" y="909"/>
                </a:lnTo>
                <a:lnTo>
                  <a:pt x="494" y="902"/>
                </a:lnTo>
                <a:lnTo>
                  <a:pt x="491" y="901"/>
                </a:lnTo>
                <a:lnTo>
                  <a:pt x="488" y="894"/>
                </a:lnTo>
                <a:lnTo>
                  <a:pt x="481" y="887"/>
                </a:lnTo>
                <a:lnTo>
                  <a:pt x="477" y="883"/>
                </a:lnTo>
                <a:lnTo>
                  <a:pt x="472" y="878"/>
                </a:lnTo>
                <a:lnTo>
                  <a:pt x="470" y="877"/>
                </a:lnTo>
                <a:lnTo>
                  <a:pt x="467" y="877"/>
                </a:lnTo>
                <a:lnTo>
                  <a:pt x="465" y="875"/>
                </a:lnTo>
                <a:lnTo>
                  <a:pt x="464" y="872"/>
                </a:lnTo>
                <a:lnTo>
                  <a:pt x="460" y="866"/>
                </a:lnTo>
                <a:lnTo>
                  <a:pt x="457" y="865"/>
                </a:lnTo>
                <a:lnTo>
                  <a:pt x="453" y="863"/>
                </a:lnTo>
                <a:lnTo>
                  <a:pt x="450" y="861"/>
                </a:lnTo>
                <a:lnTo>
                  <a:pt x="441" y="858"/>
                </a:lnTo>
                <a:lnTo>
                  <a:pt x="438" y="855"/>
                </a:lnTo>
                <a:lnTo>
                  <a:pt x="436" y="849"/>
                </a:lnTo>
                <a:lnTo>
                  <a:pt x="435" y="848"/>
                </a:lnTo>
                <a:lnTo>
                  <a:pt x="431" y="846"/>
                </a:lnTo>
                <a:lnTo>
                  <a:pt x="411" y="846"/>
                </a:lnTo>
                <a:lnTo>
                  <a:pt x="411" y="848"/>
                </a:lnTo>
                <a:lnTo>
                  <a:pt x="411" y="851"/>
                </a:lnTo>
                <a:lnTo>
                  <a:pt x="412" y="861"/>
                </a:lnTo>
                <a:lnTo>
                  <a:pt x="414" y="866"/>
                </a:lnTo>
                <a:lnTo>
                  <a:pt x="416" y="870"/>
                </a:lnTo>
                <a:lnTo>
                  <a:pt x="418" y="873"/>
                </a:lnTo>
                <a:lnTo>
                  <a:pt x="423" y="875"/>
                </a:lnTo>
                <a:lnTo>
                  <a:pt x="426" y="878"/>
                </a:lnTo>
                <a:lnTo>
                  <a:pt x="430" y="887"/>
                </a:lnTo>
                <a:lnTo>
                  <a:pt x="433" y="895"/>
                </a:lnTo>
                <a:lnTo>
                  <a:pt x="436" y="899"/>
                </a:lnTo>
                <a:lnTo>
                  <a:pt x="441" y="902"/>
                </a:lnTo>
                <a:lnTo>
                  <a:pt x="443" y="904"/>
                </a:lnTo>
                <a:lnTo>
                  <a:pt x="452" y="911"/>
                </a:lnTo>
                <a:lnTo>
                  <a:pt x="457" y="914"/>
                </a:lnTo>
                <a:lnTo>
                  <a:pt x="460" y="918"/>
                </a:lnTo>
                <a:lnTo>
                  <a:pt x="462" y="921"/>
                </a:lnTo>
                <a:lnTo>
                  <a:pt x="467" y="926"/>
                </a:lnTo>
                <a:lnTo>
                  <a:pt x="469" y="930"/>
                </a:lnTo>
                <a:lnTo>
                  <a:pt x="469" y="933"/>
                </a:lnTo>
                <a:lnTo>
                  <a:pt x="470" y="936"/>
                </a:lnTo>
                <a:lnTo>
                  <a:pt x="477" y="941"/>
                </a:lnTo>
                <a:lnTo>
                  <a:pt x="484" y="947"/>
                </a:lnTo>
                <a:lnTo>
                  <a:pt x="486" y="950"/>
                </a:lnTo>
                <a:lnTo>
                  <a:pt x="488" y="955"/>
                </a:lnTo>
                <a:lnTo>
                  <a:pt x="489" y="957"/>
                </a:lnTo>
                <a:lnTo>
                  <a:pt x="493" y="960"/>
                </a:lnTo>
                <a:lnTo>
                  <a:pt x="499" y="962"/>
                </a:lnTo>
                <a:lnTo>
                  <a:pt x="505" y="962"/>
                </a:lnTo>
                <a:lnTo>
                  <a:pt x="513" y="962"/>
                </a:lnTo>
                <a:lnTo>
                  <a:pt x="517" y="967"/>
                </a:lnTo>
                <a:lnTo>
                  <a:pt x="520" y="972"/>
                </a:lnTo>
                <a:lnTo>
                  <a:pt x="522" y="974"/>
                </a:lnTo>
                <a:lnTo>
                  <a:pt x="527" y="977"/>
                </a:lnTo>
                <a:lnTo>
                  <a:pt x="529" y="982"/>
                </a:lnTo>
                <a:lnTo>
                  <a:pt x="529" y="991"/>
                </a:lnTo>
                <a:lnTo>
                  <a:pt x="530" y="996"/>
                </a:lnTo>
                <a:lnTo>
                  <a:pt x="530" y="999"/>
                </a:lnTo>
                <a:lnTo>
                  <a:pt x="534" y="1003"/>
                </a:lnTo>
                <a:lnTo>
                  <a:pt x="539" y="1005"/>
                </a:lnTo>
                <a:lnTo>
                  <a:pt x="540" y="1006"/>
                </a:lnTo>
                <a:lnTo>
                  <a:pt x="540" y="1010"/>
                </a:lnTo>
                <a:lnTo>
                  <a:pt x="554" y="1010"/>
                </a:lnTo>
                <a:lnTo>
                  <a:pt x="554" y="1016"/>
                </a:lnTo>
                <a:lnTo>
                  <a:pt x="552" y="1020"/>
                </a:lnTo>
                <a:lnTo>
                  <a:pt x="551" y="1022"/>
                </a:lnTo>
                <a:lnTo>
                  <a:pt x="549" y="1020"/>
                </a:lnTo>
                <a:lnTo>
                  <a:pt x="547" y="1016"/>
                </a:lnTo>
                <a:lnTo>
                  <a:pt x="539" y="1015"/>
                </a:lnTo>
                <a:lnTo>
                  <a:pt x="535" y="1013"/>
                </a:lnTo>
                <a:lnTo>
                  <a:pt x="534" y="1010"/>
                </a:lnTo>
                <a:lnTo>
                  <a:pt x="525" y="1006"/>
                </a:lnTo>
                <a:lnTo>
                  <a:pt x="518" y="1001"/>
                </a:lnTo>
                <a:lnTo>
                  <a:pt x="510" y="998"/>
                </a:lnTo>
                <a:lnTo>
                  <a:pt x="505" y="996"/>
                </a:lnTo>
                <a:lnTo>
                  <a:pt x="499" y="996"/>
                </a:lnTo>
                <a:lnTo>
                  <a:pt x="501" y="1006"/>
                </a:lnTo>
                <a:lnTo>
                  <a:pt x="506" y="1013"/>
                </a:lnTo>
                <a:lnTo>
                  <a:pt x="511" y="1020"/>
                </a:lnTo>
                <a:lnTo>
                  <a:pt x="518" y="1025"/>
                </a:lnTo>
                <a:lnTo>
                  <a:pt x="530" y="1037"/>
                </a:lnTo>
                <a:lnTo>
                  <a:pt x="537" y="1042"/>
                </a:lnTo>
                <a:lnTo>
                  <a:pt x="540" y="1051"/>
                </a:lnTo>
                <a:lnTo>
                  <a:pt x="540" y="1056"/>
                </a:lnTo>
                <a:lnTo>
                  <a:pt x="540" y="1061"/>
                </a:lnTo>
                <a:lnTo>
                  <a:pt x="546" y="1066"/>
                </a:lnTo>
                <a:lnTo>
                  <a:pt x="547" y="1073"/>
                </a:lnTo>
                <a:lnTo>
                  <a:pt x="549" y="1078"/>
                </a:lnTo>
                <a:lnTo>
                  <a:pt x="547" y="1085"/>
                </a:lnTo>
                <a:lnTo>
                  <a:pt x="534" y="1078"/>
                </a:lnTo>
                <a:lnTo>
                  <a:pt x="520" y="1071"/>
                </a:lnTo>
                <a:lnTo>
                  <a:pt x="518" y="1080"/>
                </a:lnTo>
                <a:lnTo>
                  <a:pt x="520" y="1086"/>
                </a:lnTo>
                <a:lnTo>
                  <a:pt x="523" y="1092"/>
                </a:lnTo>
                <a:lnTo>
                  <a:pt x="527" y="1095"/>
                </a:lnTo>
                <a:lnTo>
                  <a:pt x="537" y="1100"/>
                </a:lnTo>
                <a:lnTo>
                  <a:pt x="547" y="1105"/>
                </a:lnTo>
                <a:lnTo>
                  <a:pt x="547" y="1112"/>
                </a:lnTo>
                <a:lnTo>
                  <a:pt x="549" y="1117"/>
                </a:lnTo>
                <a:lnTo>
                  <a:pt x="552" y="1120"/>
                </a:lnTo>
                <a:lnTo>
                  <a:pt x="556" y="1124"/>
                </a:lnTo>
                <a:lnTo>
                  <a:pt x="563" y="1131"/>
                </a:lnTo>
                <a:lnTo>
                  <a:pt x="566" y="1134"/>
                </a:lnTo>
                <a:lnTo>
                  <a:pt x="568" y="1139"/>
                </a:lnTo>
                <a:lnTo>
                  <a:pt x="575" y="1139"/>
                </a:lnTo>
                <a:lnTo>
                  <a:pt x="580" y="1141"/>
                </a:lnTo>
                <a:lnTo>
                  <a:pt x="583" y="1144"/>
                </a:lnTo>
                <a:lnTo>
                  <a:pt x="587" y="1148"/>
                </a:lnTo>
                <a:lnTo>
                  <a:pt x="593" y="1155"/>
                </a:lnTo>
                <a:lnTo>
                  <a:pt x="597" y="1158"/>
                </a:lnTo>
                <a:lnTo>
                  <a:pt x="602" y="1160"/>
                </a:lnTo>
                <a:lnTo>
                  <a:pt x="602" y="1167"/>
                </a:lnTo>
                <a:lnTo>
                  <a:pt x="605" y="1170"/>
                </a:lnTo>
                <a:lnTo>
                  <a:pt x="609" y="1173"/>
                </a:lnTo>
                <a:lnTo>
                  <a:pt x="616" y="1173"/>
                </a:lnTo>
                <a:lnTo>
                  <a:pt x="621" y="1182"/>
                </a:lnTo>
                <a:lnTo>
                  <a:pt x="624" y="1185"/>
                </a:lnTo>
                <a:lnTo>
                  <a:pt x="629" y="1187"/>
                </a:lnTo>
                <a:lnTo>
                  <a:pt x="629" y="1184"/>
                </a:lnTo>
                <a:lnTo>
                  <a:pt x="631" y="1180"/>
                </a:lnTo>
                <a:lnTo>
                  <a:pt x="633" y="1173"/>
                </a:lnTo>
                <a:lnTo>
                  <a:pt x="634" y="1170"/>
                </a:lnTo>
                <a:lnTo>
                  <a:pt x="633" y="1168"/>
                </a:lnTo>
                <a:lnTo>
                  <a:pt x="629" y="1167"/>
                </a:lnTo>
                <a:lnTo>
                  <a:pt x="626" y="1161"/>
                </a:lnTo>
                <a:lnTo>
                  <a:pt x="622" y="1156"/>
                </a:lnTo>
                <a:lnTo>
                  <a:pt x="617" y="1153"/>
                </a:lnTo>
                <a:lnTo>
                  <a:pt x="616" y="1146"/>
                </a:lnTo>
                <a:lnTo>
                  <a:pt x="611" y="1143"/>
                </a:lnTo>
                <a:lnTo>
                  <a:pt x="605" y="1139"/>
                </a:lnTo>
                <a:lnTo>
                  <a:pt x="600" y="1134"/>
                </a:lnTo>
                <a:lnTo>
                  <a:pt x="595" y="1132"/>
                </a:lnTo>
                <a:lnTo>
                  <a:pt x="595" y="1131"/>
                </a:lnTo>
                <a:lnTo>
                  <a:pt x="593" y="1129"/>
                </a:lnTo>
                <a:lnTo>
                  <a:pt x="590" y="1127"/>
                </a:lnTo>
                <a:lnTo>
                  <a:pt x="585" y="1127"/>
                </a:lnTo>
                <a:lnTo>
                  <a:pt x="581" y="1126"/>
                </a:lnTo>
                <a:lnTo>
                  <a:pt x="581" y="1122"/>
                </a:lnTo>
                <a:lnTo>
                  <a:pt x="581" y="1119"/>
                </a:lnTo>
                <a:lnTo>
                  <a:pt x="581" y="1115"/>
                </a:lnTo>
                <a:lnTo>
                  <a:pt x="581" y="1112"/>
                </a:lnTo>
                <a:lnTo>
                  <a:pt x="595" y="1115"/>
                </a:lnTo>
                <a:lnTo>
                  <a:pt x="607" y="1120"/>
                </a:lnTo>
                <a:lnTo>
                  <a:pt x="616" y="1129"/>
                </a:lnTo>
                <a:lnTo>
                  <a:pt x="622" y="1139"/>
                </a:lnTo>
                <a:lnTo>
                  <a:pt x="631" y="1146"/>
                </a:lnTo>
                <a:lnTo>
                  <a:pt x="639" y="1153"/>
                </a:lnTo>
                <a:lnTo>
                  <a:pt x="645" y="1156"/>
                </a:lnTo>
                <a:lnTo>
                  <a:pt x="646" y="1161"/>
                </a:lnTo>
                <a:lnTo>
                  <a:pt x="648" y="1167"/>
                </a:lnTo>
                <a:lnTo>
                  <a:pt x="650" y="1173"/>
                </a:lnTo>
                <a:lnTo>
                  <a:pt x="655" y="1172"/>
                </a:lnTo>
                <a:lnTo>
                  <a:pt x="660" y="1173"/>
                </a:lnTo>
                <a:lnTo>
                  <a:pt x="662" y="1175"/>
                </a:lnTo>
                <a:lnTo>
                  <a:pt x="665" y="1178"/>
                </a:lnTo>
                <a:lnTo>
                  <a:pt x="668" y="1184"/>
                </a:lnTo>
                <a:lnTo>
                  <a:pt x="672" y="1185"/>
                </a:lnTo>
                <a:lnTo>
                  <a:pt x="677" y="1187"/>
                </a:lnTo>
                <a:lnTo>
                  <a:pt x="682" y="1189"/>
                </a:lnTo>
                <a:lnTo>
                  <a:pt x="686" y="1192"/>
                </a:lnTo>
                <a:lnTo>
                  <a:pt x="689" y="1196"/>
                </a:lnTo>
                <a:lnTo>
                  <a:pt x="691" y="1201"/>
                </a:lnTo>
                <a:lnTo>
                  <a:pt x="692" y="1206"/>
                </a:lnTo>
                <a:lnTo>
                  <a:pt x="696" y="1211"/>
                </a:lnTo>
                <a:lnTo>
                  <a:pt x="704" y="1218"/>
                </a:lnTo>
                <a:lnTo>
                  <a:pt x="713" y="1225"/>
                </a:lnTo>
                <a:lnTo>
                  <a:pt x="716" y="1230"/>
                </a:lnTo>
                <a:lnTo>
                  <a:pt x="718" y="1235"/>
                </a:lnTo>
                <a:lnTo>
                  <a:pt x="732" y="1238"/>
                </a:lnTo>
                <a:lnTo>
                  <a:pt x="747" y="1242"/>
                </a:lnTo>
                <a:lnTo>
                  <a:pt x="754" y="1243"/>
                </a:lnTo>
                <a:lnTo>
                  <a:pt x="761" y="1247"/>
                </a:lnTo>
                <a:lnTo>
                  <a:pt x="766" y="1250"/>
                </a:lnTo>
                <a:lnTo>
                  <a:pt x="769" y="1255"/>
                </a:lnTo>
                <a:lnTo>
                  <a:pt x="771" y="1259"/>
                </a:lnTo>
                <a:lnTo>
                  <a:pt x="786" y="1271"/>
                </a:lnTo>
                <a:lnTo>
                  <a:pt x="795" y="1278"/>
                </a:lnTo>
                <a:lnTo>
                  <a:pt x="798" y="1284"/>
                </a:lnTo>
                <a:lnTo>
                  <a:pt x="800" y="1286"/>
                </a:lnTo>
                <a:lnTo>
                  <a:pt x="800" y="1290"/>
                </a:lnTo>
                <a:lnTo>
                  <a:pt x="798" y="1295"/>
                </a:lnTo>
                <a:lnTo>
                  <a:pt x="796" y="1296"/>
                </a:lnTo>
                <a:lnTo>
                  <a:pt x="793" y="1296"/>
                </a:lnTo>
                <a:lnTo>
                  <a:pt x="793" y="1300"/>
                </a:lnTo>
                <a:lnTo>
                  <a:pt x="793" y="1303"/>
                </a:lnTo>
                <a:lnTo>
                  <a:pt x="791" y="1308"/>
                </a:lnTo>
                <a:lnTo>
                  <a:pt x="791" y="1312"/>
                </a:lnTo>
                <a:lnTo>
                  <a:pt x="795" y="1320"/>
                </a:lnTo>
                <a:lnTo>
                  <a:pt x="800" y="1327"/>
                </a:lnTo>
                <a:lnTo>
                  <a:pt x="803" y="1337"/>
                </a:lnTo>
                <a:lnTo>
                  <a:pt x="805" y="1339"/>
                </a:lnTo>
                <a:lnTo>
                  <a:pt x="807" y="1341"/>
                </a:lnTo>
                <a:lnTo>
                  <a:pt x="807" y="1344"/>
                </a:lnTo>
                <a:lnTo>
                  <a:pt x="810" y="1348"/>
                </a:lnTo>
                <a:lnTo>
                  <a:pt x="813" y="1349"/>
                </a:lnTo>
                <a:lnTo>
                  <a:pt x="822" y="1351"/>
                </a:lnTo>
                <a:lnTo>
                  <a:pt x="830" y="1351"/>
                </a:lnTo>
                <a:lnTo>
                  <a:pt x="834" y="1354"/>
                </a:lnTo>
                <a:lnTo>
                  <a:pt x="839" y="1358"/>
                </a:lnTo>
                <a:lnTo>
                  <a:pt x="841" y="1358"/>
                </a:lnTo>
                <a:lnTo>
                  <a:pt x="848" y="1358"/>
                </a:lnTo>
                <a:lnTo>
                  <a:pt x="854" y="1358"/>
                </a:lnTo>
                <a:lnTo>
                  <a:pt x="858" y="1358"/>
                </a:lnTo>
                <a:lnTo>
                  <a:pt x="861" y="1358"/>
                </a:lnTo>
                <a:lnTo>
                  <a:pt x="865" y="1358"/>
                </a:lnTo>
                <a:lnTo>
                  <a:pt x="868" y="1358"/>
                </a:lnTo>
                <a:lnTo>
                  <a:pt x="868" y="1354"/>
                </a:lnTo>
                <a:lnTo>
                  <a:pt x="868" y="1351"/>
                </a:lnTo>
                <a:lnTo>
                  <a:pt x="875" y="1351"/>
                </a:lnTo>
                <a:lnTo>
                  <a:pt x="878" y="1351"/>
                </a:lnTo>
                <a:lnTo>
                  <a:pt x="882" y="1351"/>
                </a:lnTo>
                <a:lnTo>
                  <a:pt x="882" y="1348"/>
                </a:lnTo>
                <a:lnTo>
                  <a:pt x="882" y="1344"/>
                </a:lnTo>
                <a:lnTo>
                  <a:pt x="894" y="1339"/>
                </a:lnTo>
                <a:lnTo>
                  <a:pt x="899" y="1336"/>
                </a:lnTo>
                <a:lnTo>
                  <a:pt x="902" y="1330"/>
                </a:lnTo>
                <a:lnTo>
                  <a:pt x="916" y="1332"/>
                </a:lnTo>
                <a:lnTo>
                  <a:pt x="928" y="1329"/>
                </a:lnTo>
                <a:lnTo>
                  <a:pt x="938" y="1327"/>
                </a:lnTo>
                <a:lnTo>
                  <a:pt x="950" y="1324"/>
                </a:lnTo>
                <a:lnTo>
                  <a:pt x="950" y="1344"/>
                </a:lnTo>
                <a:lnTo>
                  <a:pt x="960" y="1344"/>
                </a:lnTo>
                <a:lnTo>
                  <a:pt x="970" y="1344"/>
                </a:lnTo>
                <a:lnTo>
                  <a:pt x="977" y="1348"/>
                </a:lnTo>
                <a:lnTo>
                  <a:pt x="984" y="1351"/>
                </a:lnTo>
                <a:lnTo>
                  <a:pt x="992" y="1353"/>
                </a:lnTo>
                <a:lnTo>
                  <a:pt x="1001" y="1354"/>
                </a:lnTo>
                <a:lnTo>
                  <a:pt x="1006" y="1359"/>
                </a:lnTo>
                <a:lnTo>
                  <a:pt x="1011" y="1365"/>
                </a:lnTo>
                <a:lnTo>
                  <a:pt x="1020" y="1368"/>
                </a:lnTo>
                <a:lnTo>
                  <a:pt x="1028" y="1368"/>
                </a:lnTo>
                <a:lnTo>
                  <a:pt x="1039" y="1370"/>
                </a:lnTo>
                <a:lnTo>
                  <a:pt x="1045" y="1371"/>
                </a:lnTo>
                <a:lnTo>
                  <a:pt x="1051" y="1375"/>
                </a:lnTo>
                <a:lnTo>
                  <a:pt x="1056" y="1378"/>
                </a:lnTo>
                <a:lnTo>
                  <a:pt x="1059" y="1382"/>
                </a:lnTo>
                <a:lnTo>
                  <a:pt x="1066" y="1385"/>
                </a:lnTo>
                <a:lnTo>
                  <a:pt x="1083" y="1385"/>
                </a:lnTo>
                <a:lnTo>
                  <a:pt x="1086" y="1385"/>
                </a:lnTo>
                <a:lnTo>
                  <a:pt x="1097" y="1383"/>
                </a:lnTo>
                <a:lnTo>
                  <a:pt x="1107" y="1383"/>
                </a:lnTo>
                <a:lnTo>
                  <a:pt x="1110" y="1385"/>
                </a:lnTo>
                <a:lnTo>
                  <a:pt x="1114" y="1387"/>
                </a:lnTo>
                <a:lnTo>
                  <a:pt x="1117" y="1392"/>
                </a:lnTo>
                <a:lnTo>
                  <a:pt x="1119" y="1397"/>
                </a:lnTo>
                <a:lnTo>
                  <a:pt x="1121" y="1400"/>
                </a:lnTo>
                <a:lnTo>
                  <a:pt x="1133" y="1411"/>
                </a:lnTo>
                <a:lnTo>
                  <a:pt x="1144" y="1419"/>
                </a:lnTo>
                <a:lnTo>
                  <a:pt x="1148" y="1421"/>
                </a:lnTo>
                <a:lnTo>
                  <a:pt x="1150" y="1424"/>
                </a:lnTo>
                <a:lnTo>
                  <a:pt x="1151" y="1426"/>
                </a:lnTo>
                <a:lnTo>
                  <a:pt x="1156" y="1429"/>
                </a:lnTo>
                <a:lnTo>
                  <a:pt x="1163" y="1433"/>
                </a:lnTo>
                <a:lnTo>
                  <a:pt x="1168" y="1440"/>
                </a:lnTo>
                <a:lnTo>
                  <a:pt x="1170" y="1443"/>
                </a:lnTo>
                <a:lnTo>
                  <a:pt x="1172" y="1448"/>
                </a:lnTo>
                <a:lnTo>
                  <a:pt x="1173" y="1452"/>
                </a:lnTo>
                <a:lnTo>
                  <a:pt x="1177" y="1453"/>
                </a:lnTo>
                <a:lnTo>
                  <a:pt x="1182" y="1453"/>
                </a:lnTo>
                <a:lnTo>
                  <a:pt x="1184" y="1458"/>
                </a:lnTo>
                <a:lnTo>
                  <a:pt x="1185" y="1462"/>
                </a:lnTo>
                <a:lnTo>
                  <a:pt x="1192" y="1467"/>
                </a:lnTo>
                <a:lnTo>
                  <a:pt x="1199" y="1472"/>
                </a:lnTo>
                <a:lnTo>
                  <a:pt x="1201" y="1475"/>
                </a:lnTo>
                <a:lnTo>
                  <a:pt x="1202" y="1481"/>
                </a:lnTo>
                <a:lnTo>
                  <a:pt x="1208" y="1481"/>
                </a:lnTo>
                <a:lnTo>
                  <a:pt x="1213" y="1482"/>
                </a:lnTo>
                <a:lnTo>
                  <a:pt x="1221" y="1486"/>
                </a:lnTo>
                <a:lnTo>
                  <a:pt x="1228" y="1491"/>
                </a:lnTo>
                <a:lnTo>
                  <a:pt x="1237" y="1494"/>
                </a:lnTo>
                <a:lnTo>
                  <a:pt x="1240" y="1496"/>
                </a:lnTo>
                <a:lnTo>
                  <a:pt x="1243" y="1498"/>
                </a:lnTo>
                <a:lnTo>
                  <a:pt x="1248" y="1503"/>
                </a:lnTo>
                <a:lnTo>
                  <a:pt x="1250" y="1506"/>
                </a:lnTo>
                <a:lnTo>
                  <a:pt x="1254" y="1508"/>
                </a:lnTo>
                <a:lnTo>
                  <a:pt x="1257" y="1509"/>
                </a:lnTo>
                <a:lnTo>
                  <a:pt x="1264" y="1508"/>
                </a:lnTo>
                <a:lnTo>
                  <a:pt x="1267" y="1516"/>
                </a:lnTo>
                <a:lnTo>
                  <a:pt x="1271" y="1525"/>
                </a:lnTo>
                <a:lnTo>
                  <a:pt x="1276" y="1532"/>
                </a:lnTo>
                <a:lnTo>
                  <a:pt x="1279" y="1533"/>
                </a:lnTo>
                <a:lnTo>
                  <a:pt x="1284" y="1535"/>
                </a:lnTo>
                <a:lnTo>
                  <a:pt x="1284" y="1532"/>
                </a:lnTo>
                <a:lnTo>
                  <a:pt x="1288" y="1530"/>
                </a:lnTo>
                <a:lnTo>
                  <a:pt x="1289" y="1532"/>
                </a:lnTo>
                <a:lnTo>
                  <a:pt x="1291" y="1535"/>
                </a:lnTo>
                <a:lnTo>
                  <a:pt x="1294" y="1540"/>
                </a:lnTo>
                <a:lnTo>
                  <a:pt x="1300" y="1545"/>
                </a:lnTo>
                <a:lnTo>
                  <a:pt x="1310" y="1552"/>
                </a:lnTo>
                <a:lnTo>
                  <a:pt x="1335" y="1564"/>
                </a:lnTo>
                <a:lnTo>
                  <a:pt x="1337" y="1566"/>
                </a:lnTo>
                <a:lnTo>
                  <a:pt x="1342" y="1571"/>
                </a:lnTo>
                <a:lnTo>
                  <a:pt x="1347" y="1574"/>
                </a:lnTo>
                <a:lnTo>
                  <a:pt x="1351" y="1576"/>
                </a:lnTo>
                <a:lnTo>
                  <a:pt x="1358" y="1578"/>
                </a:lnTo>
                <a:lnTo>
                  <a:pt x="1361" y="1585"/>
                </a:lnTo>
                <a:lnTo>
                  <a:pt x="1363" y="1588"/>
                </a:lnTo>
                <a:lnTo>
                  <a:pt x="1366" y="1591"/>
                </a:lnTo>
                <a:lnTo>
                  <a:pt x="1378" y="1603"/>
                </a:lnTo>
                <a:lnTo>
                  <a:pt x="1364" y="1600"/>
                </a:lnTo>
                <a:lnTo>
                  <a:pt x="1354" y="1596"/>
                </a:lnTo>
                <a:lnTo>
                  <a:pt x="1349" y="1595"/>
                </a:lnTo>
                <a:lnTo>
                  <a:pt x="1342" y="1586"/>
                </a:lnTo>
                <a:lnTo>
                  <a:pt x="1334" y="1583"/>
                </a:lnTo>
                <a:lnTo>
                  <a:pt x="1327" y="1579"/>
                </a:lnTo>
                <a:lnTo>
                  <a:pt x="1322" y="1576"/>
                </a:lnTo>
                <a:lnTo>
                  <a:pt x="1318" y="1573"/>
                </a:lnTo>
                <a:lnTo>
                  <a:pt x="1305" y="1566"/>
                </a:lnTo>
                <a:lnTo>
                  <a:pt x="1301" y="1564"/>
                </a:lnTo>
                <a:lnTo>
                  <a:pt x="1298" y="1561"/>
                </a:lnTo>
                <a:lnTo>
                  <a:pt x="1293" y="1559"/>
                </a:lnTo>
                <a:lnTo>
                  <a:pt x="1289" y="1559"/>
                </a:lnTo>
                <a:lnTo>
                  <a:pt x="1288" y="1559"/>
                </a:lnTo>
                <a:lnTo>
                  <a:pt x="1286" y="1557"/>
                </a:lnTo>
                <a:lnTo>
                  <a:pt x="1283" y="1554"/>
                </a:lnTo>
                <a:lnTo>
                  <a:pt x="1277" y="1549"/>
                </a:lnTo>
                <a:lnTo>
                  <a:pt x="1274" y="1547"/>
                </a:lnTo>
                <a:lnTo>
                  <a:pt x="1271" y="1547"/>
                </a:lnTo>
                <a:lnTo>
                  <a:pt x="1271" y="1544"/>
                </a:lnTo>
                <a:lnTo>
                  <a:pt x="1269" y="1542"/>
                </a:lnTo>
                <a:lnTo>
                  <a:pt x="1264" y="1542"/>
                </a:lnTo>
                <a:lnTo>
                  <a:pt x="1259" y="1544"/>
                </a:lnTo>
                <a:lnTo>
                  <a:pt x="1255" y="1544"/>
                </a:lnTo>
                <a:lnTo>
                  <a:pt x="1254" y="1542"/>
                </a:lnTo>
                <a:lnTo>
                  <a:pt x="1248" y="1542"/>
                </a:lnTo>
                <a:lnTo>
                  <a:pt x="1237" y="1542"/>
                </a:lnTo>
                <a:lnTo>
                  <a:pt x="1231" y="1542"/>
                </a:lnTo>
                <a:lnTo>
                  <a:pt x="1223" y="1540"/>
                </a:lnTo>
                <a:lnTo>
                  <a:pt x="1214" y="1538"/>
                </a:lnTo>
                <a:lnTo>
                  <a:pt x="1208" y="1538"/>
                </a:lnTo>
                <a:lnTo>
                  <a:pt x="1199" y="1540"/>
                </a:lnTo>
                <a:lnTo>
                  <a:pt x="1196" y="1540"/>
                </a:lnTo>
                <a:lnTo>
                  <a:pt x="1161" y="1535"/>
                </a:lnTo>
                <a:lnTo>
                  <a:pt x="1161" y="1542"/>
                </a:lnTo>
                <a:lnTo>
                  <a:pt x="1161" y="1549"/>
                </a:lnTo>
                <a:lnTo>
                  <a:pt x="1163" y="1554"/>
                </a:lnTo>
                <a:lnTo>
                  <a:pt x="1167" y="1557"/>
                </a:lnTo>
                <a:lnTo>
                  <a:pt x="1170" y="1561"/>
                </a:lnTo>
                <a:lnTo>
                  <a:pt x="1175" y="1562"/>
                </a:lnTo>
                <a:lnTo>
                  <a:pt x="1182" y="1562"/>
                </a:lnTo>
                <a:lnTo>
                  <a:pt x="1189" y="1562"/>
                </a:lnTo>
                <a:lnTo>
                  <a:pt x="1189" y="1569"/>
                </a:lnTo>
                <a:lnTo>
                  <a:pt x="1216" y="1569"/>
                </a:lnTo>
                <a:lnTo>
                  <a:pt x="1223" y="1569"/>
                </a:lnTo>
                <a:lnTo>
                  <a:pt x="1228" y="1571"/>
                </a:lnTo>
                <a:lnTo>
                  <a:pt x="1237" y="1576"/>
                </a:lnTo>
                <a:lnTo>
                  <a:pt x="1245" y="1581"/>
                </a:lnTo>
                <a:lnTo>
                  <a:pt x="1250" y="1583"/>
                </a:lnTo>
                <a:lnTo>
                  <a:pt x="1257" y="1583"/>
                </a:lnTo>
                <a:lnTo>
                  <a:pt x="1259" y="1588"/>
                </a:lnTo>
                <a:lnTo>
                  <a:pt x="1262" y="1590"/>
                </a:lnTo>
                <a:lnTo>
                  <a:pt x="1271" y="1593"/>
                </a:lnTo>
                <a:lnTo>
                  <a:pt x="1279" y="1596"/>
                </a:lnTo>
                <a:lnTo>
                  <a:pt x="1283" y="1598"/>
                </a:lnTo>
                <a:lnTo>
                  <a:pt x="1284" y="1603"/>
                </a:lnTo>
                <a:lnTo>
                  <a:pt x="1294" y="1605"/>
                </a:lnTo>
                <a:lnTo>
                  <a:pt x="1303" y="1608"/>
                </a:lnTo>
                <a:lnTo>
                  <a:pt x="1306" y="1608"/>
                </a:lnTo>
                <a:lnTo>
                  <a:pt x="1313" y="1614"/>
                </a:lnTo>
                <a:lnTo>
                  <a:pt x="1320" y="1615"/>
                </a:lnTo>
                <a:lnTo>
                  <a:pt x="1329" y="1619"/>
                </a:lnTo>
                <a:lnTo>
                  <a:pt x="1337" y="1620"/>
                </a:lnTo>
                <a:lnTo>
                  <a:pt x="1341" y="1622"/>
                </a:lnTo>
                <a:lnTo>
                  <a:pt x="1352" y="1624"/>
                </a:lnTo>
                <a:lnTo>
                  <a:pt x="1366" y="1624"/>
                </a:lnTo>
                <a:lnTo>
                  <a:pt x="1371" y="1625"/>
                </a:lnTo>
                <a:lnTo>
                  <a:pt x="1373" y="1627"/>
                </a:lnTo>
                <a:lnTo>
                  <a:pt x="1373" y="1631"/>
                </a:lnTo>
                <a:lnTo>
                  <a:pt x="1380" y="1629"/>
                </a:lnTo>
                <a:lnTo>
                  <a:pt x="1387" y="1629"/>
                </a:lnTo>
                <a:lnTo>
                  <a:pt x="1390" y="1632"/>
                </a:lnTo>
                <a:lnTo>
                  <a:pt x="1397" y="1642"/>
                </a:lnTo>
                <a:lnTo>
                  <a:pt x="1407" y="1651"/>
                </a:lnTo>
                <a:lnTo>
                  <a:pt x="1417" y="1658"/>
                </a:lnTo>
                <a:lnTo>
                  <a:pt x="1431" y="1665"/>
                </a:lnTo>
                <a:lnTo>
                  <a:pt x="1446" y="1670"/>
                </a:lnTo>
                <a:lnTo>
                  <a:pt x="1460" y="1673"/>
                </a:lnTo>
                <a:lnTo>
                  <a:pt x="1475" y="1677"/>
                </a:lnTo>
                <a:lnTo>
                  <a:pt x="1479" y="1678"/>
                </a:lnTo>
                <a:lnTo>
                  <a:pt x="1480" y="1680"/>
                </a:lnTo>
                <a:lnTo>
                  <a:pt x="1492" y="1685"/>
                </a:lnTo>
                <a:lnTo>
                  <a:pt x="1503" y="1690"/>
                </a:lnTo>
                <a:lnTo>
                  <a:pt x="1513" y="1692"/>
                </a:lnTo>
                <a:lnTo>
                  <a:pt x="1521" y="1697"/>
                </a:lnTo>
                <a:lnTo>
                  <a:pt x="1526" y="1699"/>
                </a:lnTo>
                <a:lnTo>
                  <a:pt x="1530" y="1699"/>
                </a:lnTo>
                <a:lnTo>
                  <a:pt x="1537" y="1702"/>
                </a:lnTo>
                <a:lnTo>
                  <a:pt x="1545" y="1706"/>
                </a:lnTo>
                <a:lnTo>
                  <a:pt x="1550" y="1709"/>
                </a:lnTo>
                <a:lnTo>
                  <a:pt x="1559" y="1712"/>
                </a:lnTo>
                <a:lnTo>
                  <a:pt x="1562" y="1719"/>
                </a:lnTo>
                <a:lnTo>
                  <a:pt x="1569" y="1723"/>
                </a:lnTo>
                <a:lnTo>
                  <a:pt x="1578" y="1730"/>
                </a:lnTo>
                <a:lnTo>
                  <a:pt x="1581" y="1731"/>
                </a:lnTo>
                <a:lnTo>
                  <a:pt x="1581" y="1733"/>
                </a:lnTo>
                <a:lnTo>
                  <a:pt x="1583" y="1735"/>
                </a:lnTo>
                <a:lnTo>
                  <a:pt x="1584" y="1740"/>
                </a:lnTo>
                <a:lnTo>
                  <a:pt x="1588" y="1745"/>
                </a:lnTo>
                <a:lnTo>
                  <a:pt x="1593" y="1748"/>
                </a:lnTo>
                <a:lnTo>
                  <a:pt x="1598" y="1752"/>
                </a:lnTo>
                <a:lnTo>
                  <a:pt x="1605" y="1757"/>
                </a:lnTo>
                <a:lnTo>
                  <a:pt x="1619" y="1764"/>
                </a:lnTo>
                <a:lnTo>
                  <a:pt x="1625" y="1774"/>
                </a:lnTo>
                <a:lnTo>
                  <a:pt x="1634" y="1774"/>
                </a:lnTo>
                <a:lnTo>
                  <a:pt x="1641" y="1774"/>
                </a:lnTo>
                <a:lnTo>
                  <a:pt x="1653" y="1781"/>
                </a:lnTo>
                <a:lnTo>
                  <a:pt x="1661" y="1786"/>
                </a:lnTo>
                <a:lnTo>
                  <a:pt x="1666" y="1788"/>
                </a:lnTo>
                <a:lnTo>
                  <a:pt x="1665" y="1784"/>
                </a:lnTo>
                <a:lnTo>
                  <a:pt x="1663" y="1782"/>
                </a:lnTo>
                <a:lnTo>
                  <a:pt x="1655" y="1772"/>
                </a:lnTo>
                <a:lnTo>
                  <a:pt x="1646" y="1762"/>
                </a:lnTo>
                <a:lnTo>
                  <a:pt x="1637" y="1752"/>
                </a:lnTo>
                <a:lnTo>
                  <a:pt x="1631" y="1741"/>
                </a:lnTo>
                <a:lnTo>
                  <a:pt x="1625" y="1736"/>
                </a:lnTo>
                <a:lnTo>
                  <a:pt x="1622" y="1731"/>
                </a:lnTo>
                <a:lnTo>
                  <a:pt x="1608" y="1723"/>
                </a:lnTo>
                <a:lnTo>
                  <a:pt x="1596" y="1716"/>
                </a:lnTo>
                <a:lnTo>
                  <a:pt x="1581" y="1707"/>
                </a:lnTo>
                <a:lnTo>
                  <a:pt x="1566" y="1700"/>
                </a:lnTo>
                <a:lnTo>
                  <a:pt x="1552" y="1695"/>
                </a:lnTo>
                <a:lnTo>
                  <a:pt x="1540" y="1687"/>
                </a:lnTo>
                <a:lnTo>
                  <a:pt x="1537" y="1685"/>
                </a:lnTo>
                <a:lnTo>
                  <a:pt x="1508" y="1668"/>
                </a:lnTo>
                <a:lnTo>
                  <a:pt x="1492" y="1661"/>
                </a:lnTo>
                <a:lnTo>
                  <a:pt x="1484" y="1656"/>
                </a:lnTo>
                <a:lnTo>
                  <a:pt x="1477" y="1651"/>
                </a:lnTo>
                <a:lnTo>
                  <a:pt x="1465" y="1641"/>
                </a:lnTo>
                <a:lnTo>
                  <a:pt x="1455" y="1629"/>
                </a:lnTo>
                <a:lnTo>
                  <a:pt x="1445" y="1619"/>
                </a:lnTo>
                <a:lnTo>
                  <a:pt x="1433" y="1608"/>
                </a:lnTo>
                <a:lnTo>
                  <a:pt x="1429" y="1608"/>
                </a:lnTo>
                <a:lnTo>
                  <a:pt x="1426" y="1605"/>
                </a:lnTo>
                <a:lnTo>
                  <a:pt x="1421" y="1602"/>
                </a:lnTo>
                <a:lnTo>
                  <a:pt x="1409" y="1600"/>
                </a:lnTo>
                <a:lnTo>
                  <a:pt x="1398" y="1598"/>
                </a:lnTo>
                <a:lnTo>
                  <a:pt x="1393" y="1596"/>
                </a:lnTo>
                <a:lnTo>
                  <a:pt x="1390" y="1593"/>
                </a:lnTo>
                <a:lnTo>
                  <a:pt x="1383" y="1585"/>
                </a:lnTo>
                <a:lnTo>
                  <a:pt x="1381" y="1583"/>
                </a:lnTo>
                <a:lnTo>
                  <a:pt x="1378" y="1581"/>
                </a:lnTo>
                <a:lnTo>
                  <a:pt x="1373" y="1573"/>
                </a:lnTo>
                <a:lnTo>
                  <a:pt x="1370" y="1569"/>
                </a:lnTo>
                <a:lnTo>
                  <a:pt x="1368" y="1562"/>
                </a:lnTo>
                <a:lnTo>
                  <a:pt x="1366" y="1559"/>
                </a:lnTo>
                <a:lnTo>
                  <a:pt x="1364" y="1554"/>
                </a:lnTo>
                <a:lnTo>
                  <a:pt x="1363" y="1549"/>
                </a:lnTo>
                <a:lnTo>
                  <a:pt x="1364" y="1545"/>
                </a:lnTo>
                <a:lnTo>
                  <a:pt x="1366" y="1540"/>
                </a:lnTo>
                <a:lnTo>
                  <a:pt x="1370" y="1533"/>
                </a:lnTo>
                <a:lnTo>
                  <a:pt x="1373" y="1525"/>
                </a:lnTo>
                <a:lnTo>
                  <a:pt x="1373" y="1523"/>
                </a:lnTo>
                <a:lnTo>
                  <a:pt x="1368" y="1520"/>
                </a:lnTo>
                <a:lnTo>
                  <a:pt x="1359" y="1516"/>
                </a:lnTo>
                <a:lnTo>
                  <a:pt x="1359" y="1515"/>
                </a:lnTo>
                <a:lnTo>
                  <a:pt x="1358" y="1515"/>
                </a:lnTo>
                <a:lnTo>
                  <a:pt x="1358" y="1513"/>
                </a:lnTo>
                <a:lnTo>
                  <a:pt x="1352" y="1511"/>
                </a:lnTo>
                <a:lnTo>
                  <a:pt x="1349" y="1509"/>
                </a:lnTo>
                <a:lnTo>
                  <a:pt x="1346" y="1509"/>
                </a:lnTo>
                <a:lnTo>
                  <a:pt x="1341" y="1508"/>
                </a:lnTo>
                <a:lnTo>
                  <a:pt x="1335" y="1504"/>
                </a:lnTo>
                <a:lnTo>
                  <a:pt x="1330" y="1501"/>
                </a:lnTo>
                <a:lnTo>
                  <a:pt x="1327" y="1498"/>
                </a:lnTo>
                <a:lnTo>
                  <a:pt x="1322" y="1492"/>
                </a:lnTo>
                <a:lnTo>
                  <a:pt x="1318" y="1492"/>
                </a:lnTo>
                <a:lnTo>
                  <a:pt x="1315" y="1492"/>
                </a:lnTo>
                <a:lnTo>
                  <a:pt x="1313" y="1491"/>
                </a:lnTo>
                <a:lnTo>
                  <a:pt x="1310" y="1491"/>
                </a:lnTo>
                <a:lnTo>
                  <a:pt x="1308" y="1489"/>
                </a:lnTo>
                <a:lnTo>
                  <a:pt x="1306" y="1489"/>
                </a:lnTo>
                <a:lnTo>
                  <a:pt x="1303" y="1487"/>
                </a:lnTo>
                <a:lnTo>
                  <a:pt x="1300" y="1487"/>
                </a:lnTo>
                <a:lnTo>
                  <a:pt x="1296" y="1487"/>
                </a:lnTo>
                <a:lnTo>
                  <a:pt x="1294" y="1487"/>
                </a:lnTo>
                <a:lnTo>
                  <a:pt x="1291" y="1487"/>
                </a:lnTo>
                <a:lnTo>
                  <a:pt x="1288" y="1482"/>
                </a:lnTo>
                <a:lnTo>
                  <a:pt x="1288" y="1477"/>
                </a:lnTo>
                <a:lnTo>
                  <a:pt x="1291" y="1467"/>
                </a:lnTo>
                <a:lnTo>
                  <a:pt x="1286" y="1467"/>
                </a:lnTo>
                <a:lnTo>
                  <a:pt x="1281" y="1465"/>
                </a:lnTo>
                <a:lnTo>
                  <a:pt x="1272" y="1462"/>
                </a:lnTo>
                <a:lnTo>
                  <a:pt x="1264" y="1458"/>
                </a:lnTo>
                <a:lnTo>
                  <a:pt x="1257" y="1458"/>
                </a:lnTo>
                <a:lnTo>
                  <a:pt x="1250" y="1460"/>
                </a:lnTo>
                <a:lnTo>
                  <a:pt x="1250" y="1453"/>
                </a:lnTo>
                <a:lnTo>
                  <a:pt x="1250" y="1446"/>
                </a:lnTo>
                <a:lnTo>
                  <a:pt x="1248" y="1441"/>
                </a:lnTo>
                <a:lnTo>
                  <a:pt x="1243" y="1440"/>
                </a:lnTo>
                <a:lnTo>
                  <a:pt x="1243" y="1434"/>
                </a:lnTo>
                <a:lnTo>
                  <a:pt x="1242" y="1431"/>
                </a:lnTo>
                <a:lnTo>
                  <a:pt x="1240" y="1428"/>
                </a:lnTo>
                <a:lnTo>
                  <a:pt x="1237" y="1426"/>
                </a:lnTo>
                <a:lnTo>
                  <a:pt x="1237" y="1417"/>
                </a:lnTo>
                <a:lnTo>
                  <a:pt x="1237" y="1411"/>
                </a:lnTo>
                <a:lnTo>
                  <a:pt x="1233" y="1399"/>
                </a:lnTo>
                <a:lnTo>
                  <a:pt x="1230" y="1387"/>
                </a:lnTo>
                <a:lnTo>
                  <a:pt x="1228" y="1380"/>
                </a:lnTo>
                <a:lnTo>
                  <a:pt x="1230" y="1371"/>
                </a:lnTo>
                <a:lnTo>
                  <a:pt x="1225" y="1365"/>
                </a:lnTo>
                <a:lnTo>
                  <a:pt x="1218" y="1359"/>
                </a:lnTo>
                <a:lnTo>
                  <a:pt x="1211" y="1354"/>
                </a:lnTo>
                <a:lnTo>
                  <a:pt x="1202" y="1351"/>
                </a:lnTo>
                <a:lnTo>
                  <a:pt x="1184" y="1346"/>
                </a:lnTo>
                <a:lnTo>
                  <a:pt x="1175" y="1342"/>
                </a:lnTo>
                <a:lnTo>
                  <a:pt x="1168" y="1337"/>
                </a:lnTo>
                <a:lnTo>
                  <a:pt x="1167" y="1332"/>
                </a:lnTo>
                <a:lnTo>
                  <a:pt x="1163" y="1330"/>
                </a:lnTo>
                <a:lnTo>
                  <a:pt x="1155" y="1327"/>
                </a:lnTo>
                <a:lnTo>
                  <a:pt x="1146" y="1324"/>
                </a:lnTo>
                <a:lnTo>
                  <a:pt x="1143" y="1322"/>
                </a:lnTo>
                <a:lnTo>
                  <a:pt x="1141" y="1317"/>
                </a:lnTo>
                <a:lnTo>
                  <a:pt x="1136" y="1317"/>
                </a:lnTo>
                <a:lnTo>
                  <a:pt x="1134" y="1313"/>
                </a:lnTo>
                <a:lnTo>
                  <a:pt x="1129" y="1308"/>
                </a:lnTo>
                <a:lnTo>
                  <a:pt x="1127" y="1305"/>
                </a:lnTo>
                <a:lnTo>
                  <a:pt x="1124" y="1303"/>
                </a:lnTo>
                <a:lnTo>
                  <a:pt x="1119" y="1303"/>
                </a:lnTo>
                <a:lnTo>
                  <a:pt x="1114" y="1303"/>
                </a:lnTo>
                <a:lnTo>
                  <a:pt x="1114" y="1296"/>
                </a:lnTo>
                <a:lnTo>
                  <a:pt x="1112" y="1291"/>
                </a:lnTo>
                <a:lnTo>
                  <a:pt x="1107" y="1283"/>
                </a:lnTo>
                <a:lnTo>
                  <a:pt x="1102" y="1274"/>
                </a:lnTo>
                <a:lnTo>
                  <a:pt x="1100" y="1269"/>
                </a:lnTo>
                <a:lnTo>
                  <a:pt x="1100" y="1262"/>
                </a:lnTo>
                <a:lnTo>
                  <a:pt x="1085" y="1255"/>
                </a:lnTo>
                <a:lnTo>
                  <a:pt x="1071" y="1247"/>
                </a:lnTo>
                <a:lnTo>
                  <a:pt x="1056" y="1240"/>
                </a:lnTo>
                <a:lnTo>
                  <a:pt x="1047" y="1237"/>
                </a:lnTo>
                <a:lnTo>
                  <a:pt x="1039" y="1235"/>
                </a:lnTo>
                <a:lnTo>
                  <a:pt x="1039" y="1201"/>
                </a:lnTo>
                <a:lnTo>
                  <a:pt x="1030" y="1189"/>
                </a:lnTo>
                <a:lnTo>
                  <a:pt x="1020" y="1178"/>
                </a:lnTo>
                <a:lnTo>
                  <a:pt x="1013" y="1173"/>
                </a:lnTo>
                <a:lnTo>
                  <a:pt x="1006" y="1170"/>
                </a:lnTo>
                <a:lnTo>
                  <a:pt x="999" y="1168"/>
                </a:lnTo>
                <a:lnTo>
                  <a:pt x="991" y="1167"/>
                </a:lnTo>
                <a:lnTo>
                  <a:pt x="987" y="1153"/>
                </a:lnTo>
                <a:lnTo>
                  <a:pt x="984" y="1148"/>
                </a:lnTo>
                <a:lnTo>
                  <a:pt x="981" y="1143"/>
                </a:lnTo>
                <a:lnTo>
                  <a:pt x="975" y="1139"/>
                </a:lnTo>
                <a:lnTo>
                  <a:pt x="970" y="1136"/>
                </a:lnTo>
                <a:lnTo>
                  <a:pt x="957" y="1132"/>
                </a:lnTo>
                <a:lnTo>
                  <a:pt x="957" y="1126"/>
                </a:lnTo>
                <a:lnTo>
                  <a:pt x="958" y="1124"/>
                </a:lnTo>
                <a:lnTo>
                  <a:pt x="960" y="1122"/>
                </a:lnTo>
                <a:lnTo>
                  <a:pt x="963" y="1119"/>
                </a:lnTo>
                <a:lnTo>
                  <a:pt x="969" y="1117"/>
                </a:lnTo>
                <a:lnTo>
                  <a:pt x="970" y="1115"/>
                </a:lnTo>
                <a:lnTo>
                  <a:pt x="970" y="1112"/>
                </a:lnTo>
                <a:lnTo>
                  <a:pt x="970" y="1107"/>
                </a:lnTo>
                <a:lnTo>
                  <a:pt x="972" y="1103"/>
                </a:lnTo>
                <a:lnTo>
                  <a:pt x="974" y="1100"/>
                </a:lnTo>
                <a:lnTo>
                  <a:pt x="977" y="1098"/>
                </a:lnTo>
                <a:lnTo>
                  <a:pt x="975" y="1095"/>
                </a:lnTo>
                <a:lnTo>
                  <a:pt x="972" y="1093"/>
                </a:lnTo>
                <a:lnTo>
                  <a:pt x="963" y="1092"/>
                </a:lnTo>
                <a:lnTo>
                  <a:pt x="963" y="1088"/>
                </a:lnTo>
                <a:lnTo>
                  <a:pt x="962" y="1086"/>
                </a:lnTo>
                <a:lnTo>
                  <a:pt x="957" y="1085"/>
                </a:lnTo>
                <a:lnTo>
                  <a:pt x="955" y="1083"/>
                </a:lnTo>
                <a:lnTo>
                  <a:pt x="953" y="1081"/>
                </a:lnTo>
                <a:lnTo>
                  <a:pt x="948" y="1080"/>
                </a:lnTo>
                <a:lnTo>
                  <a:pt x="936" y="1078"/>
                </a:lnTo>
                <a:lnTo>
                  <a:pt x="926" y="1064"/>
                </a:lnTo>
                <a:lnTo>
                  <a:pt x="914" y="1052"/>
                </a:lnTo>
                <a:lnTo>
                  <a:pt x="902" y="1040"/>
                </a:lnTo>
                <a:lnTo>
                  <a:pt x="888" y="1030"/>
                </a:lnTo>
                <a:lnTo>
                  <a:pt x="888" y="1023"/>
                </a:lnTo>
                <a:lnTo>
                  <a:pt x="885" y="1020"/>
                </a:lnTo>
                <a:lnTo>
                  <a:pt x="880" y="1018"/>
                </a:lnTo>
                <a:lnTo>
                  <a:pt x="875" y="1016"/>
                </a:lnTo>
                <a:lnTo>
                  <a:pt x="875" y="1010"/>
                </a:lnTo>
                <a:lnTo>
                  <a:pt x="875" y="989"/>
                </a:lnTo>
                <a:lnTo>
                  <a:pt x="875" y="981"/>
                </a:lnTo>
                <a:lnTo>
                  <a:pt x="873" y="972"/>
                </a:lnTo>
                <a:lnTo>
                  <a:pt x="868" y="967"/>
                </a:lnTo>
                <a:lnTo>
                  <a:pt x="861" y="962"/>
                </a:lnTo>
                <a:lnTo>
                  <a:pt x="854" y="953"/>
                </a:lnTo>
                <a:lnTo>
                  <a:pt x="851" y="952"/>
                </a:lnTo>
                <a:lnTo>
                  <a:pt x="849" y="948"/>
                </a:lnTo>
                <a:lnTo>
                  <a:pt x="849" y="945"/>
                </a:lnTo>
                <a:lnTo>
                  <a:pt x="849" y="941"/>
                </a:lnTo>
                <a:lnTo>
                  <a:pt x="851" y="936"/>
                </a:lnTo>
                <a:lnTo>
                  <a:pt x="849" y="933"/>
                </a:lnTo>
                <a:lnTo>
                  <a:pt x="849" y="921"/>
                </a:lnTo>
                <a:lnTo>
                  <a:pt x="848" y="921"/>
                </a:lnTo>
                <a:lnTo>
                  <a:pt x="848" y="909"/>
                </a:lnTo>
                <a:lnTo>
                  <a:pt x="846" y="904"/>
                </a:lnTo>
                <a:lnTo>
                  <a:pt x="846" y="902"/>
                </a:lnTo>
                <a:lnTo>
                  <a:pt x="844" y="899"/>
                </a:lnTo>
                <a:lnTo>
                  <a:pt x="844" y="897"/>
                </a:lnTo>
                <a:lnTo>
                  <a:pt x="841" y="894"/>
                </a:lnTo>
                <a:lnTo>
                  <a:pt x="839" y="890"/>
                </a:lnTo>
                <a:lnTo>
                  <a:pt x="837" y="889"/>
                </a:lnTo>
                <a:lnTo>
                  <a:pt x="836" y="887"/>
                </a:lnTo>
                <a:lnTo>
                  <a:pt x="836" y="885"/>
                </a:lnTo>
                <a:lnTo>
                  <a:pt x="832" y="882"/>
                </a:lnTo>
                <a:lnTo>
                  <a:pt x="829" y="878"/>
                </a:lnTo>
                <a:lnTo>
                  <a:pt x="829" y="877"/>
                </a:lnTo>
                <a:lnTo>
                  <a:pt x="827" y="873"/>
                </a:lnTo>
                <a:lnTo>
                  <a:pt x="829" y="870"/>
                </a:lnTo>
                <a:lnTo>
                  <a:pt x="832" y="868"/>
                </a:lnTo>
                <a:lnTo>
                  <a:pt x="841" y="866"/>
                </a:lnTo>
                <a:lnTo>
                  <a:pt x="839" y="860"/>
                </a:lnTo>
                <a:lnTo>
                  <a:pt x="837" y="855"/>
                </a:lnTo>
                <a:lnTo>
                  <a:pt x="836" y="849"/>
                </a:lnTo>
                <a:lnTo>
                  <a:pt x="830" y="846"/>
                </a:lnTo>
                <a:lnTo>
                  <a:pt x="822" y="839"/>
                </a:lnTo>
                <a:lnTo>
                  <a:pt x="813" y="832"/>
                </a:lnTo>
                <a:lnTo>
                  <a:pt x="813" y="826"/>
                </a:lnTo>
                <a:lnTo>
                  <a:pt x="812" y="820"/>
                </a:lnTo>
                <a:lnTo>
                  <a:pt x="808" y="817"/>
                </a:lnTo>
                <a:lnTo>
                  <a:pt x="805" y="814"/>
                </a:lnTo>
                <a:lnTo>
                  <a:pt x="798" y="807"/>
                </a:lnTo>
                <a:lnTo>
                  <a:pt x="795" y="803"/>
                </a:lnTo>
                <a:lnTo>
                  <a:pt x="793" y="798"/>
                </a:lnTo>
                <a:lnTo>
                  <a:pt x="774" y="802"/>
                </a:lnTo>
                <a:lnTo>
                  <a:pt x="759" y="803"/>
                </a:lnTo>
                <a:lnTo>
                  <a:pt x="752" y="802"/>
                </a:lnTo>
                <a:lnTo>
                  <a:pt x="745" y="800"/>
                </a:lnTo>
                <a:lnTo>
                  <a:pt x="738" y="797"/>
                </a:lnTo>
                <a:lnTo>
                  <a:pt x="732" y="791"/>
                </a:lnTo>
                <a:lnTo>
                  <a:pt x="730" y="788"/>
                </a:lnTo>
                <a:lnTo>
                  <a:pt x="728" y="785"/>
                </a:lnTo>
                <a:lnTo>
                  <a:pt x="725" y="783"/>
                </a:lnTo>
                <a:lnTo>
                  <a:pt x="725" y="778"/>
                </a:lnTo>
                <a:lnTo>
                  <a:pt x="728" y="776"/>
                </a:lnTo>
                <a:lnTo>
                  <a:pt x="730" y="774"/>
                </a:lnTo>
                <a:lnTo>
                  <a:pt x="732" y="771"/>
                </a:lnTo>
                <a:lnTo>
                  <a:pt x="732" y="764"/>
                </a:lnTo>
                <a:lnTo>
                  <a:pt x="728" y="759"/>
                </a:lnTo>
                <a:lnTo>
                  <a:pt x="726" y="752"/>
                </a:lnTo>
                <a:lnTo>
                  <a:pt x="723" y="747"/>
                </a:lnTo>
                <a:lnTo>
                  <a:pt x="721" y="745"/>
                </a:lnTo>
                <a:lnTo>
                  <a:pt x="718" y="744"/>
                </a:lnTo>
                <a:lnTo>
                  <a:pt x="709" y="739"/>
                </a:lnTo>
                <a:lnTo>
                  <a:pt x="706" y="735"/>
                </a:lnTo>
                <a:lnTo>
                  <a:pt x="704" y="730"/>
                </a:lnTo>
                <a:lnTo>
                  <a:pt x="704" y="723"/>
                </a:lnTo>
                <a:lnTo>
                  <a:pt x="706" y="720"/>
                </a:lnTo>
                <a:lnTo>
                  <a:pt x="708" y="718"/>
                </a:lnTo>
                <a:lnTo>
                  <a:pt x="713" y="715"/>
                </a:lnTo>
                <a:lnTo>
                  <a:pt x="720" y="713"/>
                </a:lnTo>
                <a:lnTo>
                  <a:pt x="725" y="709"/>
                </a:lnTo>
                <a:lnTo>
                  <a:pt x="726" y="701"/>
                </a:lnTo>
                <a:lnTo>
                  <a:pt x="725" y="696"/>
                </a:lnTo>
                <a:lnTo>
                  <a:pt x="723" y="691"/>
                </a:lnTo>
                <a:lnTo>
                  <a:pt x="720" y="687"/>
                </a:lnTo>
                <a:lnTo>
                  <a:pt x="716" y="684"/>
                </a:lnTo>
                <a:lnTo>
                  <a:pt x="713" y="680"/>
                </a:lnTo>
                <a:lnTo>
                  <a:pt x="711" y="675"/>
                </a:lnTo>
                <a:lnTo>
                  <a:pt x="711" y="668"/>
                </a:lnTo>
                <a:lnTo>
                  <a:pt x="711" y="607"/>
                </a:lnTo>
                <a:lnTo>
                  <a:pt x="725" y="607"/>
                </a:lnTo>
                <a:lnTo>
                  <a:pt x="732" y="610"/>
                </a:lnTo>
                <a:lnTo>
                  <a:pt x="735" y="610"/>
                </a:lnTo>
                <a:lnTo>
                  <a:pt x="745" y="607"/>
                </a:lnTo>
                <a:lnTo>
                  <a:pt x="745" y="600"/>
                </a:lnTo>
                <a:lnTo>
                  <a:pt x="747" y="598"/>
                </a:lnTo>
                <a:lnTo>
                  <a:pt x="750" y="598"/>
                </a:lnTo>
                <a:lnTo>
                  <a:pt x="759" y="600"/>
                </a:lnTo>
                <a:lnTo>
                  <a:pt x="766" y="602"/>
                </a:lnTo>
                <a:lnTo>
                  <a:pt x="772" y="600"/>
                </a:lnTo>
                <a:lnTo>
                  <a:pt x="779" y="604"/>
                </a:lnTo>
                <a:lnTo>
                  <a:pt x="786" y="609"/>
                </a:lnTo>
                <a:lnTo>
                  <a:pt x="791" y="616"/>
                </a:lnTo>
                <a:lnTo>
                  <a:pt x="796" y="621"/>
                </a:lnTo>
                <a:lnTo>
                  <a:pt x="803" y="636"/>
                </a:lnTo>
                <a:lnTo>
                  <a:pt x="807" y="655"/>
                </a:lnTo>
                <a:lnTo>
                  <a:pt x="812" y="657"/>
                </a:lnTo>
                <a:lnTo>
                  <a:pt x="817" y="662"/>
                </a:lnTo>
                <a:lnTo>
                  <a:pt x="822" y="665"/>
                </a:lnTo>
                <a:lnTo>
                  <a:pt x="827" y="668"/>
                </a:lnTo>
                <a:lnTo>
                  <a:pt x="827" y="674"/>
                </a:lnTo>
                <a:lnTo>
                  <a:pt x="829" y="677"/>
                </a:lnTo>
                <a:lnTo>
                  <a:pt x="832" y="679"/>
                </a:lnTo>
                <a:lnTo>
                  <a:pt x="836" y="680"/>
                </a:lnTo>
                <a:lnTo>
                  <a:pt x="844" y="682"/>
                </a:lnTo>
                <a:lnTo>
                  <a:pt x="846" y="686"/>
                </a:lnTo>
                <a:lnTo>
                  <a:pt x="848" y="689"/>
                </a:lnTo>
                <a:lnTo>
                  <a:pt x="848" y="694"/>
                </a:lnTo>
                <a:lnTo>
                  <a:pt x="851" y="696"/>
                </a:lnTo>
                <a:lnTo>
                  <a:pt x="856" y="701"/>
                </a:lnTo>
                <a:lnTo>
                  <a:pt x="859" y="703"/>
                </a:lnTo>
                <a:lnTo>
                  <a:pt x="861" y="706"/>
                </a:lnTo>
                <a:lnTo>
                  <a:pt x="861" y="711"/>
                </a:lnTo>
                <a:lnTo>
                  <a:pt x="861" y="716"/>
                </a:lnTo>
                <a:lnTo>
                  <a:pt x="875" y="716"/>
                </a:lnTo>
                <a:lnTo>
                  <a:pt x="882" y="711"/>
                </a:lnTo>
                <a:lnTo>
                  <a:pt x="892" y="709"/>
                </a:lnTo>
                <a:lnTo>
                  <a:pt x="904" y="709"/>
                </a:lnTo>
                <a:lnTo>
                  <a:pt x="916" y="709"/>
                </a:lnTo>
                <a:lnTo>
                  <a:pt x="916" y="704"/>
                </a:lnTo>
                <a:lnTo>
                  <a:pt x="919" y="699"/>
                </a:lnTo>
                <a:lnTo>
                  <a:pt x="923" y="696"/>
                </a:lnTo>
                <a:lnTo>
                  <a:pt x="929" y="696"/>
                </a:lnTo>
                <a:lnTo>
                  <a:pt x="929" y="689"/>
                </a:lnTo>
                <a:lnTo>
                  <a:pt x="931" y="684"/>
                </a:lnTo>
                <a:lnTo>
                  <a:pt x="936" y="675"/>
                </a:lnTo>
                <a:lnTo>
                  <a:pt x="941" y="667"/>
                </a:lnTo>
                <a:lnTo>
                  <a:pt x="943" y="662"/>
                </a:lnTo>
                <a:lnTo>
                  <a:pt x="943" y="655"/>
                </a:lnTo>
                <a:lnTo>
                  <a:pt x="950" y="651"/>
                </a:lnTo>
                <a:lnTo>
                  <a:pt x="955" y="646"/>
                </a:lnTo>
                <a:lnTo>
                  <a:pt x="963" y="634"/>
                </a:lnTo>
                <a:lnTo>
                  <a:pt x="972" y="622"/>
                </a:lnTo>
                <a:lnTo>
                  <a:pt x="977" y="617"/>
                </a:lnTo>
                <a:lnTo>
                  <a:pt x="984" y="614"/>
                </a:lnTo>
                <a:lnTo>
                  <a:pt x="991" y="614"/>
                </a:lnTo>
                <a:lnTo>
                  <a:pt x="996" y="612"/>
                </a:lnTo>
                <a:lnTo>
                  <a:pt x="1004" y="607"/>
                </a:lnTo>
                <a:lnTo>
                  <a:pt x="1011" y="609"/>
                </a:lnTo>
                <a:lnTo>
                  <a:pt x="1013" y="610"/>
                </a:lnTo>
                <a:lnTo>
                  <a:pt x="1018" y="610"/>
                </a:lnTo>
                <a:lnTo>
                  <a:pt x="1020" y="612"/>
                </a:lnTo>
                <a:lnTo>
                  <a:pt x="1027" y="612"/>
                </a:lnTo>
                <a:lnTo>
                  <a:pt x="1028" y="612"/>
                </a:lnTo>
                <a:lnTo>
                  <a:pt x="1033" y="612"/>
                </a:lnTo>
                <a:lnTo>
                  <a:pt x="1037" y="612"/>
                </a:lnTo>
                <a:lnTo>
                  <a:pt x="1042" y="610"/>
                </a:lnTo>
                <a:lnTo>
                  <a:pt x="1044" y="610"/>
                </a:lnTo>
                <a:lnTo>
                  <a:pt x="1051" y="609"/>
                </a:lnTo>
                <a:lnTo>
                  <a:pt x="1052" y="609"/>
                </a:lnTo>
                <a:lnTo>
                  <a:pt x="1059" y="607"/>
                </a:lnTo>
                <a:lnTo>
                  <a:pt x="1062" y="607"/>
                </a:lnTo>
                <a:lnTo>
                  <a:pt x="1068" y="605"/>
                </a:lnTo>
                <a:lnTo>
                  <a:pt x="1085" y="602"/>
                </a:lnTo>
                <a:lnTo>
                  <a:pt x="1100" y="600"/>
                </a:lnTo>
                <a:lnTo>
                  <a:pt x="1134" y="600"/>
                </a:lnTo>
                <a:lnTo>
                  <a:pt x="1134" y="607"/>
                </a:lnTo>
                <a:lnTo>
                  <a:pt x="1134" y="610"/>
                </a:lnTo>
                <a:lnTo>
                  <a:pt x="1136" y="612"/>
                </a:lnTo>
                <a:lnTo>
                  <a:pt x="1141" y="614"/>
                </a:lnTo>
                <a:lnTo>
                  <a:pt x="1175" y="621"/>
                </a:lnTo>
                <a:lnTo>
                  <a:pt x="1194" y="622"/>
                </a:lnTo>
                <a:lnTo>
                  <a:pt x="1216" y="621"/>
                </a:lnTo>
                <a:lnTo>
                  <a:pt x="1221" y="624"/>
                </a:lnTo>
                <a:lnTo>
                  <a:pt x="1228" y="626"/>
                </a:lnTo>
                <a:lnTo>
                  <a:pt x="1235" y="626"/>
                </a:lnTo>
                <a:lnTo>
                  <a:pt x="1243" y="627"/>
                </a:lnTo>
                <a:lnTo>
                  <a:pt x="1243" y="631"/>
                </a:lnTo>
                <a:lnTo>
                  <a:pt x="1243" y="634"/>
                </a:lnTo>
                <a:lnTo>
                  <a:pt x="1245" y="634"/>
                </a:lnTo>
                <a:lnTo>
                  <a:pt x="1250" y="634"/>
                </a:lnTo>
                <a:lnTo>
                  <a:pt x="1257" y="634"/>
                </a:lnTo>
                <a:lnTo>
                  <a:pt x="1257" y="638"/>
                </a:lnTo>
                <a:lnTo>
                  <a:pt x="1257" y="641"/>
                </a:lnTo>
                <a:lnTo>
                  <a:pt x="1259" y="641"/>
                </a:lnTo>
                <a:lnTo>
                  <a:pt x="1264" y="641"/>
                </a:lnTo>
                <a:lnTo>
                  <a:pt x="1267" y="641"/>
                </a:lnTo>
                <a:lnTo>
                  <a:pt x="1271" y="641"/>
                </a:lnTo>
                <a:lnTo>
                  <a:pt x="1286" y="638"/>
                </a:lnTo>
                <a:lnTo>
                  <a:pt x="1301" y="634"/>
                </a:lnTo>
                <a:lnTo>
                  <a:pt x="1317" y="631"/>
                </a:lnTo>
                <a:lnTo>
                  <a:pt x="1332" y="627"/>
                </a:lnTo>
                <a:lnTo>
                  <a:pt x="1359" y="641"/>
                </a:lnTo>
                <a:lnTo>
                  <a:pt x="1359" y="645"/>
                </a:lnTo>
                <a:lnTo>
                  <a:pt x="1359" y="648"/>
                </a:lnTo>
                <a:lnTo>
                  <a:pt x="1363" y="650"/>
                </a:lnTo>
                <a:lnTo>
                  <a:pt x="1368" y="651"/>
                </a:lnTo>
                <a:lnTo>
                  <a:pt x="1378" y="651"/>
                </a:lnTo>
                <a:lnTo>
                  <a:pt x="1383" y="651"/>
                </a:lnTo>
                <a:lnTo>
                  <a:pt x="1387" y="653"/>
                </a:lnTo>
                <a:lnTo>
                  <a:pt x="1388" y="657"/>
                </a:lnTo>
                <a:lnTo>
                  <a:pt x="1387" y="662"/>
                </a:lnTo>
                <a:lnTo>
                  <a:pt x="1393" y="662"/>
                </a:lnTo>
                <a:lnTo>
                  <a:pt x="1400" y="658"/>
                </a:lnTo>
                <a:lnTo>
                  <a:pt x="1404" y="653"/>
                </a:lnTo>
                <a:lnTo>
                  <a:pt x="1407" y="648"/>
                </a:lnTo>
                <a:lnTo>
                  <a:pt x="1421" y="641"/>
                </a:lnTo>
                <a:lnTo>
                  <a:pt x="1434" y="634"/>
                </a:lnTo>
                <a:lnTo>
                  <a:pt x="1438" y="638"/>
                </a:lnTo>
                <a:lnTo>
                  <a:pt x="1443" y="639"/>
                </a:lnTo>
                <a:lnTo>
                  <a:pt x="1455" y="641"/>
                </a:lnTo>
                <a:lnTo>
                  <a:pt x="1482" y="641"/>
                </a:lnTo>
                <a:lnTo>
                  <a:pt x="1484" y="638"/>
                </a:lnTo>
                <a:lnTo>
                  <a:pt x="1487" y="636"/>
                </a:lnTo>
                <a:lnTo>
                  <a:pt x="1491" y="634"/>
                </a:lnTo>
                <a:lnTo>
                  <a:pt x="1496" y="634"/>
                </a:lnTo>
                <a:lnTo>
                  <a:pt x="1497" y="631"/>
                </a:lnTo>
                <a:lnTo>
                  <a:pt x="1501" y="629"/>
                </a:lnTo>
                <a:lnTo>
                  <a:pt x="1504" y="627"/>
                </a:lnTo>
                <a:lnTo>
                  <a:pt x="1509" y="627"/>
                </a:lnTo>
                <a:lnTo>
                  <a:pt x="1511" y="624"/>
                </a:lnTo>
                <a:lnTo>
                  <a:pt x="1513" y="621"/>
                </a:lnTo>
                <a:lnTo>
                  <a:pt x="1514" y="614"/>
                </a:lnTo>
                <a:lnTo>
                  <a:pt x="1518" y="610"/>
                </a:lnTo>
                <a:lnTo>
                  <a:pt x="1520" y="607"/>
                </a:lnTo>
                <a:lnTo>
                  <a:pt x="1525" y="607"/>
                </a:lnTo>
                <a:lnTo>
                  <a:pt x="1530" y="607"/>
                </a:lnTo>
                <a:lnTo>
                  <a:pt x="1542" y="614"/>
                </a:lnTo>
                <a:lnTo>
                  <a:pt x="1554" y="621"/>
                </a:lnTo>
                <a:lnTo>
                  <a:pt x="1564" y="629"/>
                </a:lnTo>
                <a:lnTo>
                  <a:pt x="1571" y="641"/>
                </a:lnTo>
                <a:lnTo>
                  <a:pt x="1591" y="641"/>
                </a:lnTo>
                <a:lnTo>
                  <a:pt x="1591" y="636"/>
                </a:lnTo>
                <a:lnTo>
                  <a:pt x="1595" y="631"/>
                </a:lnTo>
                <a:lnTo>
                  <a:pt x="1598" y="627"/>
                </a:lnTo>
                <a:lnTo>
                  <a:pt x="1605" y="627"/>
                </a:lnTo>
                <a:lnTo>
                  <a:pt x="1612" y="627"/>
                </a:lnTo>
                <a:lnTo>
                  <a:pt x="1619" y="624"/>
                </a:lnTo>
                <a:lnTo>
                  <a:pt x="1622" y="619"/>
                </a:lnTo>
                <a:lnTo>
                  <a:pt x="1625" y="614"/>
                </a:lnTo>
                <a:lnTo>
                  <a:pt x="1660" y="614"/>
                </a:lnTo>
                <a:lnTo>
                  <a:pt x="1660" y="624"/>
                </a:lnTo>
                <a:lnTo>
                  <a:pt x="1660" y="634"/>
                </a:lnTo>
                <a:lnTo>
                  <a:pt x="1663" y="641"/>
                </a:lnTo>
                <a:lnTo>
                  <a:pt x="1666" y="648"/>
                </a:lnTo>
                <a:lnTo>
                  <a:pt x="1670" y="648"/>
                </a:lnTo>
                <a:lnTo>
                  <a:pt x="1672" y="650"/>
                </a:lnTo>
                <a:lnTo>
                  <a:pt x="1672" y="653"/>
                </a:lnTo>
                <a:lnTo>
                  <a:pt x="1673" y="655"/>
                </a:lnTo>
                <a:lnTo>
                  <a:pt x="1677" y="655"/>
                </a:lnTo>
                <a:lnTo>
                  <a:pt x="1680" y="655"/>
                </a:lnTo>
                <a:lnTo>
                  <a:pt x="1680" y="658"/>
                </a:lnTo>
                <a:lnTo>
                  <a:pt x="1680" y="662"/>
                </a:lnTo>
                <a:lnTo>
                  <a:pt x="1680" y="665"/>
                </a:lnTo>
                <a:lnTo>
                  <a:pt x="1680" y="668"/>
                </a:lnTo>
                <a:lnTo>
                  <a:pt x="1682" y="670"/>
                </a:lnTo>
                <a:lnTo>
                  <a:pt x="1683" y="670"/>
                </a:lnTo>
                <a:lnTo>
                  <a:pt x="1685" y="672"/>
                </a:lnTo>
                <a:lnTo>
                  <a:pt x="1687" y="675"/>
                </a:lnTo>
                <a:lnTo>
                  <a:pt x="1685" y="680"/>
                </a:lnTo>
                <a:lnTo>
                  <a:pt x="1683" y="682"/>
                </a:lnTo>
                <a:lnTo>
                  <a:pt x="1680" y="682"/>
                </a:lnTo>
                <a:lnTo>
                  <a:pt x="1687" y="696"/>
                </a:lnTo>
                <a:lnTo>
                  <a:pt x="1694" y="709"/>
                </a:lnTo>
                <a:lnTo>
                  <a:pt x="1714" y="709"/>
                </a:lnTo>
                <a:lnTo>
                  <a:pt x="1719" y="711"/>
                </a:lnTo>
                <a:lnTo>
                  <a:pt x="1721" y="713"/>
                </a:lnTo>
                <a:lnTo>
                  <a:pt x="1721" y="716"/>
                </a:lnTo>
                <a:lnTo>
                  <a:pt x="1726" y="713"/>
                </a:lnTo>
                <a:lnTo>
                  <a:pt x="1733" y="711"/>
                </a:lnTo>
                <a:lnTo>
                  <a:pt x="1747" y="709"/>
                </a:lnTo>
                <a:lnTo>
                  <a:pt x="1762" y="706"/>
                </a:lnTo>
                <a:lnTo>
                  <a:pt x="1776" y="703"/>
                </a:lnTo>
                <a:lnTo>
                  <a:pt x="1777" y="699"/>
                </a:lnTo>
                <a:lnTo>
                  <a:pt x="1779" y="698"/>
                </a:lnTo>
                <a:lnTo>
                  <a:pt x="1782" y="696"/>
                </a:lnTo>
                <a:lnTo>
                  <a:pt x="1786" y="696"/>
                </a:lnTo>
                <a:lnTo>
                  <a:pt x="1789" y="696"/>
                </a:lnTo>
                <a:lnTo>
                  <a:pt x="1791" y="687"/>
                </a:lnTo>
                <a:lnTo>
                  <a:pt x="1793" y="684"/>
                </a:lnTo>
                <a:lnTo>
                  <a:pt x="1796" y="682"/>
                </a:lnTo>
                <a:lnTo>
                  <a:pt x="1799" y="677"/>
                </a:lnTo>
                <a:lnTo>
                  <a:pt x="1801" y="670"/>
                </a:lnTo>
                <a:lnTo>
                  <a:pt x="1803" y="663"/>
                </a:lnTo>
                <a:lnTo>
                  <a:pt x="1803" y="655"/>
                </a:lnTo>
                <a:lnTo>
                  <a:pt x="1803" y="646"/>
                </a:lnTo>
                <a:lnTo>
                  <a:pt x="1801" y="639"/>
                </a:lnTo>
                <a:lnTo>
                  <a:pt x="1799" y="633"/>
                </a:lnTo>
                <a:lnTo>
                  <a:pt x="1796" y="627"/>
                </a:lnTo>
                <a:lnTo>
                  <a:pt x="1796" y="621"/>
                </a:lnTo>
                <a:lnTo>
                  <a:pt x="1794" y="614"/>
                </a:lnTo>
                <a:lnTo>
                  <a:pt x="1791" y="610"/>
                </a:lnTo>
                <a:lnTo>
                  <a:pt x="1786" y="607"/>
                </a:lnTo>
                <a:lnTo>
                  <a:pt x="1781" y="604"/>
                </a:lnTo>
                <a:lnTo>
                  <a:pt x="1777" y="600"/>
                </a:lnTo>
                <a:lnTo>
                  <a:pt x="1776" y="595"/>
                </a:lnTo>
                <a:lnTo>
                  <a:pt x="1776" y="587"/>
                </a:lnTo>
                <a:lnTo>
                  <a:pt x="1781" y="585"/>
                </a:lnTo>
                <a:lnTo>
                  <a:pt x="1786" y="580"/>
                </a:lnTo>
                <a:lnTo>
                  <a:pt x="1791" y="576"/>
                </a:lnTo>
                <a:lnTo>
                  <a:pt x="1796" y="573"/>
                </a:lnTo>
                <a:lnTo>
                  <a:pt x="1799" y="573"/>
                </a:lnTo>
                <a:lnTo>
                  <a:pt x="1803" y="573"/>
                </a:lnTo>
                <a:lnTo>
                  <a:pt x="1810" y="570"/>
                </a:lnTo>
                <a:lnTo>
                  <a:pt x="1813" y="570"/>
                </a:lnTo>
                <a:lnTo>
                  <a:pt x="1815" y="570"/>
                </a:lnTo>
                <a:lnTo>
                  <a:pt x="1816" y="573"/>
                </a:lnTo>
                <a:lnTo>
                  <a:pt x="1851" y="573"/>
                </a:lnTo>
                <a:lnTo>
                  <a:pt x="1856" y="571"/>
                </a:lnTo>
                <a:lnTo>
                  <a:pt x="1857" y="570"/>
                </a:lnTo>
                <a:lnTo>
                  <a:pt x="1857" y="566"/>
                </a:lnTo>
                <a:lnTo>
                  <a:pt x="1866" y="564"/>
                </a:lnTo>
                <a:lnTo>
                  <a:pt x="1869" y="563"/>
                </a:lnTo>
                <a:lnTo>
                  <a:pt x="1871" y="559"/>
                </a:lnTo>
                <a:close/>
                <a:moveTo>
                  <a:pt x="628" y="713"/>
                </a:moveTo>
                <a:lnTo>
                  <a:pt x="629" y="713"/>
                </a:lnTo>
                <a:lnTo>
                  <a:pt x="629" y="715"/>
                </a:lnTo>
                <a:lnTo>
                  <a:pt x="628" y="713"/>
                </a:lnTo>
                <a:close/>
                <a:moveTo>
                  <a:pt x="745" y="440"/>
                </a:moveTo>
                <a:lnTo>
                  <a:pt x="745" y="440"/>
                </a:lnTo>
                <a:close/>
                <a:moveTo>
                  <a:pt x="772" y="443"/>
                </a:moveTo>
                <a:lnTo>
                  <a:pt x="774" y="443"/>
                </a:lnTo>
                <a:lnTo>
                  <a:pt x="772" y="443"/>
                </a:lnTo>
                <a:close/>
                <a:moveTo>
                  <a:pt x="815" y="392"/>
                </a:moveTo>
                <a:lnTo>
                  <a:pt x="817" y="390"/>
                </a:lnTo>
                <a:lnTo>
                  <a:pt x="820" y="389"/>
                </a:lnTo>
                <a:lnTo>
                  <a:pt x="824" y="389"/>
                </a:lnTo>
                <a:lnTo>
                  <a:pt x="819" y="390"/>
                </a:lnTo>
                <a:lnTo>
                  <a:pt x="815" y="392"/>
                </a:lnTo>
                <a:close/>
                <a:moveTo>
                  <a:pt x="876" y="339"/>
                </a:moveTo>
                <a:lnTo>
                  <a:pt x="871" y="343"/>
                </a:lnTo>
                <a:lnTo>
                  <a:pt x="876" y="339"/>
                </a:lnTo>
                <a:lnTo>
                  <a:pt x="883" y="338"/>
                </a:lnTo>
                <a:lnTo>
                  <a:pt x="876" y="339"/>
                </a:lnTo>
                <a:close/>
                <a:moveTo>
                  <a:pt x="979" y="351"/>
                </a:moveTo>
                <a:lnTo>
                  <a:pt x="979" y="353"/>
                </a:lnTo>
                <a:lnTo>
                  <a:pt x="979" y="351"/>
                </a:lnTo>
                <a:close/>
                <a:moveTo>
                  <a:pt x="979" y="251"/>
                </a:moveTo>
                <a:lnTo>
                  <a:pt x="981" y="251"/>
                </a:lnTo>
                <a:lnTo>
                  <a:pt x="979" y="251"/>
                </a:lnTo>
                <a:close/>
                <a:moveTo>
                  <a:pt x="1081" y="431"/>
                </a:moveTo>
                <a:lnTo>
                  <a:pt x="1080" y="430"/>
                </a:lnTo>
                <a:lnTo>
                  <a:pt x="1081" y="431"/>
                </a:lnTo>
                <a:lnTo>
                  <a:pt x="1085" y="433"/>
                </a:lnTo>
                <a:lnTo>
                  <a:pt x="1086" y="435"/>
                </a:lnTo>
                <a:lnTo>
                  <a:pt x="1081" y="431"/>
                </a:lnTo>
                <a:close/>
                <a:moveTo>
                  <a:pt x="1393" y="430"/>
                </a:moveTo>
                <a:lnTo>
                  <a:pt x="1397" y="425"/>
                </a:lnTo>
                <a:lnTo>
                  <a:pt x="1400" y="418"/>
                </a:lnTo>
                <a:lnTo>
                  <a:pt x="1397" y="425"/>
                </a:lnTo>
                <a:lnTo>
                  <a:pt x="1393" y="430"/>
                </a:lnTo>
                <a:close/>
                <a:moveTo>
                  <a:pt x="1690" y="430"/>
                </a:moveTo>
                <a:lnTo>
                  <a:pt x="1694" y="430"/>
                </a:lnTo>
                <a:lnTo>
                  <a:pt x="1690" y="430"/>
                </a:lnTo>
                <a:close/>
                <a:moveTo>
                  <a:pt x="1211" y="1591"/>
                </a:moveTo>
                <a:lnTo>
                  <a:pt x="1206" y="1588"/>
                </a:lnTo>
                <a:lnTo>
                  <a:pt x="1199" y="1586"/>
                </a:lnTo>
                <a:lnTo>
                  <a:pt x="1190" y="1585"/>
                </a:lnTo>
                <a:lnTo>
                  <a:pt x="1184" y="1585"/>
                </a:lnTo>
                <a:lnTo>
                  <a:pt x="1184" y="1578"/>
                </a:lnTo>
                <a:lnTo>
                  <a:pt x="1173" y="1583"/>
                </a:lnTo>
                <a:lnTo>
                  <a:pt x="1167" y="1586"/>
                </a:lnTo>
                <a:lnTo>
                  <a:pt x="1165" y="1586"/>
                </a:lnTo>
                <a:lnTo>
                  <a:pt x="1163" y="1585"/>
                </a:lnTo>
                <a:lnTo>
                  <a:pt x="1163" y="1578"/>
                </a:lnTo>
                <a:lnTo>
                  <a:pt x="1148" y="1576"/>
                </a:lnTo>
                <a:lnTo>
                  <a:pt x="1141" y="1574"/>
                </a:lnTo>
                <a:lnTo>
                  <a:pt x="1136" y="1571"/>
                </a:lnTo>
                <a:lnTo>
                  <a:pt x="1129" y="1571"/>
                </a:lnTo>
                <a:lnTo>
                  <a:pt x="1124" y="1573"/>
                </a:lnTo>
                <a:lnTo>
                  <a:pt x="1117" y="1576"/>
                </a:lnTo>
                <a:lnTo>
                  <a:pt x="1109" y="1581"/>
                </a:lnTo>
                <a:lnTo>
                  <a:pt x="1102" y="1585"/>
                </a:lnTo>
                <a:lnTo>
                  <a:pt x="1095" y="1585"/>
                </a:lnTo>
                <a:lnTo>
                  <a:pt x="1090" y="1585"/>
                </a:lnTo>
                <a:lnTo>
                  <a:pt x="1086" y="1581"/>
                </a:lnTo>
                <a:lnTo>
                  <a:pt x="1085" y="1578"/>
                </a:lnTo>
                <a:lnTo>
                  <a:pt x="1081" y="1574"/>
                </a:lnTo>
                <a:lnTo>
                  <a:pt x="1078" y="1571"/>
                </a:lnTo>
                <a:lnTo>
                  <a:pt x="1073" y="1571"/>
                </a:lnTo>
                <a:lnTo>
                  <a:pt x="1068" y="1571"/>
                </a:lnTo>
                <a:lnTo>
                  <a:pt x="1062" y="1573"/>
                </a:lnTo>
                <a:lnTo>
                  <a:pt x="1057" y="1571"/>
                </a:lnTo>
                <a:lnTo>
                  <a:pt x="1045" y="1571"/>
                </a:lnTo>
                <a:lnTo>
                  <a:pt x="1040" y="1571"/>
                </a:lnTo>
                <a:lnTo>
                  <a:pt x="1037" y="1571"/>
                </a:lnTo>
                <a:lnTo>
                  <a:pt x="1033" y="1574"/>
                </a:lnTo>
                <a:lnTo>
                  <a:pt x="1033" y="1578"/>
                </a:lnTo>
                <a:lnTo>
                  <a:pt x="1033" y="1585"/>
                </a:lnTo>
                <a:lnTo>
                  <a:pt x="1054" y="1585"/>
                </a:lnTo>
                <a:lnTo>
                  <a:pt x="1052" y="1588"/>
                </a:lnTo>
                <a:lnTo>
                  <a:pt x="1051" y="1590"/>
                </a:lnTo>
                <a:lnTo>
                  <a:pt x="1045" y="1591"/>
                </a:lnTo>
                <a:lnTo>
                  <a:pt x="1033" y="1591"/>
                </a:lnTo>
                <a:lnTo>
                  <a:pt x="1035" y="1596"/>
                </a:lnTo>
                <a:lnTo>
                  <a:pt x="1040" y="1602"/>
                </a:lnTo>
                <a:lnTo>
                  <a:pt x="1044" y="1607"/>
                </a:lnTo>
                <a:lnTo>
                  <a:pt x="1047" y="1612"/>
                </a:lnTo>
                <a:lnTo>
                  <a:pt x="1054" y="1612"/>
                </a:lnTo>
                <a:lnTo>
                  <a:pt x="1059" y="1612"/>
                </a:lnTo>
                <a:lnTo>
                  <a:pt x="1064" y="1614"/>
                </a:lnTo>
                <a:lnTo>
                  <a:pt x="1068" y="1619"/>
                </a:lnTo>
                <a:lnTo>
                  <a:pt x="1088" y="1619"/>
                </a:lnTo>
                <a:lnTo>
                  <a:pt x="1093" y="1619"/>
                </a:lnTo>
                <a:lnTo>
                  <a:pt x="1097" y="1620"/>
                </a:lnTo>
                <a:lnTo>
                  <a:pt x="1100" y="1622"/>
                </a:lnTo>
                <a:lnTo>
                  <a:pt x="1102" y="1625"/>
                </a:lnTo>
                <a:lnTo>
                  <a:pt x="1107" y="1622"/>
                </a:lnTo>
                <a:lnTo>
                  <a:pt x="1112" y="1620"/>
                </a:lnTo>
                <a:lnTo>
                  <a:pt x="1121" y="1619"/>
                </a:lnTo>
                <a:lnTo>
                  <a:pt x="1129" y="1619"/>
                </a:lnTo>
                <a:lnTo>
                  <a:pt x="1134" y="1620"/>
                </a:lnTo>
                <a:lnTo>
                  <a:pt x="1139" y="1619"/>
                </a:lnTo>
                <a:lnTo>
                  <a:pt x="1141" y="1617"/>
                </a:lnTo>
                <a:lnTo>
                  <a:pt x="1144" y="1614"/>
                </a:lnTo>
                <a:lnTo>
                  <a:pt x="1148" y="1608"/>
                </a:lnTo>
                <a:lnTo>
                  <a:pt x="1151" y="1607"/>
                </a:lnTo>
                <a:lnTo>
                  <a:pt x="1156" y="1605"/>
                </a:lnTo>
                <a:lnTo>
                  <a:pt x="1218" y="1605"/>
                </a:lnTo>
                <a:lnTo>
                  <a:pt x="1219" y="1603"/>
                </a:lnTo>
                <a:lnTo>
                  <a:pt x="1221" y="1602"/>
                </a:lnTo>
                <a:lnTo>
                  <a:pt x="1221" y="1600"/>
                </a:lnTo>
                <a:lnTo>
                  <a:pt x="1219" y="1598"/>
                </a:lnTo>
                <a:lnTo>
                  <a:pt x="1216" y="1595"/>
                </a:lnTo>
                <a:lnTo>
                  <a:pt x="1211" y="1591"/>
                </a:lnTo>
                <a:close/>
                <a:moveTo>
                  <a:pt x="1414" y="1665"/>
                </a:moveTo>
                <a:lnTo>
                  <a:pt x="1400" y="1661"/>
                </a:lnTo>
                <a:lnTo>
                  <a:pt x="1387" y="1658"/>
                </a:lnTo>
                <a:lnTo>
                  <a:pt x="1375" y="1653"/>
                </a:lnTo>
                <a:lnTo>
                  <a:pt x="1370" y="1649"/>
                </a:lnTo>
                <a:lnTo>
                  <a:pt x="1366" y="1644"/>
                </a:lnTo>
                <a:lnTo>
                  <a:pt x="1351" y="1646"/>
                </a:lnTo>
                <a:lnTo>
                  <a:pt x="1337" y="1644"/>
                </a:lnTo>
                <a:lnTo>
                  <a:pt x="1323" y="1641"/>
                </a:lnTo>
                <a:lnTo>
                  <a:pt x="1312" y="1636"/>
                </a:lnTo>
                <a:lnTo>
                  <a:pt x="1300" y="1632"/>
                </a:lnTo>
                <a:lnTo>
                  <a:pt x="1288" y="1631"/>
                </a:lnTo>
                <a:lnTo>
                  <a:pt x="1276" y="1632"/>
                </a:lnTo>
                <a:lnTo>
                  <a:pt x="1271" y="1634"/>
                </a:lnTo>
                <a:lnTo>
                  <a:pt x="1264" y="1637"/>
                </a:lnTo>
                <a:lnTo>
                  <a:pt x="1264" y="1644"/>
                </a:lnTo>
                <a:lnTo>
                  <a:pt x="1266" y="1649"/>
                </a:lnTo>
                <a:lnTo>
                  <a:pt x="1269" y="1653"/>
                </a:lnTo>
                <a:lnTo>
                  <a:pt x="1271" y="1658"/>
                </a:lnTo>
                <a:lnTo>
                  <a:pt x="1277" y="1658"/>
                </a:lnTo>
                <a:lnTo>
                  <a:pt x="1284" y="1658"/>
                </a:lnTo>
                <a:lnTo>
                  <a:pt x="1289" y="1660"/>
                </a:lnTo>
                <a:lnTo>
                  <a:pt x="1291" y="1665"/>
                </a:lnTo>
                <a:lnTo>
                  <a:pt x="1298" y="1665"/>
                </a:lnTo>
                <a:lnTo>
                  <a:pt x="1305" y="1665"/>
                </a:lnTo>
                <a:lnTo>
                  <a:pt x="1312" y="1663"/>
                </a:lnTo>
                <a:lnTo>
                  <a:pt x="1318" y="1665"/>
                </a:lnTo>
                <a:lnTo>
                  <a:pt x="1318" y="1668"/>
                </a:lnTo>
                <a:lnTo>
                  <a:pt x="1318" y="1671"/>
                </a:lnTo>
                <a:lnTo>
                  <a:pt x="1322" y="1671"/>
                </a:lnTo>
                <a:lnTo>
                  <a:pt x="1325" y="1671"/>
                </a:lnTo>
                <a:lnTo>
                  <a:pt x="1327" y="1675"/>
                </a:lnTo>
                <a:lnTo>
                  <a:pt x="1327" y="1677"/>
                </a:lnTo>
                <a:lnTo>
                  <a:pt x="1329" y="1677"/>
                </a:lnTo>
                <a:lnTo>
                  <a:pt x="1332" y="1678"/>
                </a:lnTo>
                <a:lnTo>
                  <a:pt x="1351" y="1682"/>
                </a:lnTo>
                <a:lnTo>
                  <a:pt x="1371" y="1682"/>
                </a:lnTo>
                <a:lnTo>
                  <a:pt x="1392" y="1682"/>
                </a:lnTo>
                <a:lnTo>
                  <a:pt x="1414" y="1685"/>
                </a:lnTo>
                <a:lnTo>
                  <a:pt x="1417" y="1683"/>
                </a:lnTo>
                <a:lnTo>
                  <a:pt x="1419" y="1680"/>
                </a:lnTo>
                <a:lnTo>
                  <a:pt x="1421" y="1671"/>
                </a:lnTo>
                <a:lnTo>
                  <a:pt x="1416" y="1670"/>
                </a:lnTo>
                <a:lnTo>
                  <a:pt x="1414" y="1668"/>
                </a:lnTo>
                <a:lnTo>
                  <a:pt x="1414" y="1665"/>
                </a:lnTo>
                <a:close/>
                <a:moveTo>
                  <a:pt x="677" y="1214"/>
                </a:moveTo>
                <a:lnTo>
                  <a:pt x="679" y="1226"/>
                </a:lnTo>
                <a:lnTo>
                  <a:pt x="682" y="1230"/>
                </a:lnTo>
                <a:lnTo>
                  <a:pt x="684" y="1235"/>
                </a:lnTo>
                <a:lnTo>
                  <a:pt x="689" y="1237"/>
                </a:lnTo>
                <a:lnTo>
                  <a:pt x="692" y="1240"/>
                </a:lnTo>
                <a:lnTo>
                  <a:pt x="704" y="1242"/>
                </a:lnTo>
                <a:lnTo>
                  <a:pt x="703" y="1230"/>
                </a:lnTo>
                <a:lnTo>
                  <a:pt x="699" y="1226"/>
                </a:lnTo>
                <a:lnTo>
                  <a:pt x="697" y="1221"/>
                </a:lnTo>
                <a:lnTo>
                  <a:pt x="692" y="1219"/>
                </a:lnTo>
                <a:lnTo>
                  <a:pt x="689" y="1216"/>
                </a:lnTo>
                <a:lnTo>
                  <a:pt x="677" y="1214"/>
                </a:lnTo>
                <a:close/>
                <a:moveTo>
                  <a:pt x="527" y="1139"/>
                </a:moveTo>
                <a:lnTo>
                  <a:pt x="522" y="1138"/>
                </a:lnTo>
                <a:lnTo>
                  <a:pt x="520" y="1136"/>
                </a:lnTo>
                <a:lnTo>
                  <a:pt x="520" y="1132"/>
                </a:lnTo>
                <a:lnTo>
                  <a:pt x="511" y="1127"/>
                </a:lnTo>
                <a:lnTo>
                  <a:pt x="505" y="1120"/>
                </a:lnTo>
                <a:lnTo>
                  <a:pt x="501" y="1117"/>
                </a:lnTo>
                <a:lnTo>
                  <a:pt x="499" y="1112"/>
                </a:lnTo>
                <a:lnTo>
                  <a:pt x="499" y="1105"/>
                </a:lnTo>
                <a:lnTo>
                  <a:pt x="499" y="1098"/>
                </a:lnTo>
                <a:lnTo>
                  <a:pt x="493" y="1100"/>
                </a:lnTo>
                <a:lnTo>
                  <a:pt x="488" y="1098"/>
                </a:lnTo>
                <a:lnTo>
                  <a:pt x="484" y="1095"/>
                </a:lnTo>
                <a:lnTo>
                  <a:pt x="482" y="1092"/>
                </a:lnTo>
                <a:lnTo>
                  <a:pt x="479" y="1083"/>
                </a:lnTo>
                <a:lnTo>
                  <a:pt x="476" y="1080"/>
                </a:lnTo>
                <a:lnTo>
                  <a:pt x="472" y="1078"/>
                </a:lnTo>
                <a:lnTo>
                  <a:pt x="470" y="1073"/>
                </a:lnTo>
                <a:lnTo>
                  <a:pt x="469" y="1069"/>
                </a:lnTo>
                <a:lnTo>
                  <a:pt x="465" y="1068"/>
                </a:lnTo>
                <a:lnTo>
                  <a:pt x="460" y="1066"/>
                </a:lnTo>
                <a:lnTo>
                  <a:pt x="450" y="1064"/>
                </a:lnTo>
                <a:lnTo>
                  <a:pt x="438" y="1064"/>
                </a:lnTo>
                <a:lnTo>
                  <a:pt x="438" y="1071"/>
                </a:lnTo>
                <a:lnTo>
                  <a:pt x="440" y="1076"/>
                </a:lnTo>
                <a:lnTo>
                  <a:pt x="443" y="1080"/>
                </a:lnTo>
                <a:lnTo>
                  <a:pt x="445" y="1085"/>
                </a:lnTo>
                <a:lnTo>
                  <a:pt x="447" y="1086"/>
                </a:lnTo>
                <a:lnTo>
                  <a:pt x="448" y="1088"/>
                </a:lnTo>
                <a:lnTo>
                  <a:pt x="452" y="1092"/>
                </a:lnTo>
                <a:lnTo>
                  <a:pt x="457" y="1093"/>
                </a:lnTo>
                <a:lnTo>
                  <a:pt x="459" y="1095"/>
                </a:lnTo>
                <a:lnTo>
                  <a:pt x="459" y="1098"/>
                </a:lnTo>
                <a:lnTo>
                  <a:pt x="460" y="1103"/>
                </a:lnTo>
                <a:lnTo>
                  <a:pt x="464" y="1107"/>
                </a:lnTo>
                <a:lnTo>
                  <a:pt x="470" y="1114"/>
                </a:lnTo>
                <a:lnTo>
                  <a:pt x="474" y="1117"/>
                </a:lnTo>
                <a:lnTo>
                  <a:pt x="477" y="1120"/>
                </a:lnTo>
                <a:lnTo>
                  <a:pt x="479" y="1126"/>
                </a:lnTo>
                <a:lnTo>
                  <a:pt x="479" y="1132"/>
                </a:lnTo>
                <a:lnTo>
                  <a:pt x="484" y="1132"/>
                </a:lnTo>
                <a:lnTo>
                  <a:pt x="489" y="1132"/>
                </a:lnTo>
                <a:lnTo>
                  <a:pt x="493" y="1134"/>
                </a:lnTo>
                <a:lnTo>
                  <a:pt x="494" y="1138"/>
                </a:lnTo>
                <a:lnTo>
                  <a:pt x="499" y="1143"/>
                </a:lnTo>
                <a:lnTo>
                  <a:pt x="501" y="1146"/>
                </a:lnTo>
                <a:lnTo>
                  <a:pt x="506" y="1146"/>
                </a:lnTo>
                <a:lnTo>
                  <a:pt x="506" y="1167"/>
                </a:lnTo>
                <a:lnTo>
                  <a:pt x="517" y="1167"/>
                </a:lnTo>
                <a:lnTo>
                  <a:pt x="523" y="1168"/>
                </a:lnTo>
                <a:lnTo>
                  <a:pt x="530" y="1170"/>
                </a:lnTo>
                <a:lnTo>
                  <a:pt x="535" y="1175"/>
                </a:lnTo>
                <a:lnTo>
                  <a:pt x="546" y="1184"/>
                </a:lnTo>
                <a:lnTo>
                  <a:pt x="552" y="1185"/>
                </a:lnTo>
                <a:lnTo>
                  <a:pt x="561" y="1187"/>
                </a:lnTo>
                <a:lnTo>
                  <a:pt x="559" y="1178"/>
                </a:lnTo>
                <a:lnTo>
                  <a:pt x="556" y="1172"/>
                </a:lnTo>
                <a:lnTo>
                  <a:pt x="551" y="1167"/>
                </a:lnTo>
                <a:lnTo>
                  <a:pt x="546" y="1161"/>
                </a:lnTo>
                <a:lnTo>
                  <a:pt x="535" y="1151"/>
                </a:lnTo>
                <a:lnTo>
                  <a:pt x="530" y="1146"/>
                </a:lnTo>
                <a:lnTo>
                  <a:pt x="527" y="1139"/>
                </a:lnTo>
                <a:close/>
                <a:moveTo>
                  <a:pt x="622" y="1208"/>
                </a:moveTo>
                <a:lnTo>
                  <a:pt x="617" y="1206"/>
                </a:lnTo>
                <a:lnTo>
                  <a:pt x="614" y="1202"/>
                </a:lnTo>
                <a:lnTo>
                  <a:pt x="607" y="1196"/>
                </a:lnTo>
                <a:lnTo>
                  <a:pt x="604" y="1192"/>
                </a:lnTo>
                <a:lnTo>
                  <a:pt x="600" y="1189"/>
                </a:lnTo>
                <a:lnTo>
                  <a:pt x="595" y="1187"/>
                </a:lnTo>
                <a:lnTo>
                  <a:pt x="588" y="1187"/>
                </a:lnTo>
                <a:lnTo>
                  <a:pt x="587" y="1194"/>
                </a:lnTo>
                <a:lnTo>
                  <a:pt x="585" y="1197"/>
                </a:lnTo>
                <a:lnTo>
                  <a:pt x="581" y="1201"/>
                </a:lnTo>
                <a:lnTo>
                  <a:pt x="575" y="1201"/>
                </a:lnTo>
                <a:lnTo>
                  <a:pt x="575" y="1208"/>
                </a:lnTo>
                <a:lnTo>
                  <a:pt x="576" y="1213"/>
                </a:lnTo>
                <a:lnTo>
                  <a:pt x="580" y="1216"/>
                </a:lnTo>
                <a:lnTo>
                  <a:pt x="583" y="1219"/>
                </a:lnTo>
                <a:lnTo>
                  <a:pt x="590" y="1226"/>
                </a:lnTo>
                <a:lnTo>
                  <a:pt x="593" y="1230"/>
                </a:lnTo>
                <a:lnTo>
                  <a:pt x="595" y="1235"/>
                </a:lnTo>
                <a:lnTo>
                  <a:pt x="604" y="1233"/>
                </a:lnTo>
                <a:lnTo>
                  <a:pt x="609" y="1235"/>
                </a:lnTo>
                <a:lnTo>
                  <a:pt x="614" y="1237"/>
                </a:lnTo>
                <a:lnTo>
                  <a:pt x="617" y="1240"/>
                </a:lnTo>
                <a:lnTo>
                  <a:pt x="621" y="1243"/>
                </a:lnTo>
                <a:lnTo>
                  <a:pt x="624" y="1247"/>
                </a:lnTo>
                <a:lnTo>
                  <a:pt x="629" y="1249"/>
                </a:lnTo>
                <a:lnTo>
                  <a:pt x="636" y="1249"/>
                </a:lnTo>
                <a:lnTo>
                  <a:pt x="636" y="1242"/>
                </a:lnTo>
                <a:lnTo>
                  <a:pt x="634" y="1237"/>
                </a:lnTo>
                <a:lnTo>
                  <a:pt x="631" y="1233"/>
                </a:lnTo>
                <a:lnTo>
                  <a:pt x="628" y="1230"/>
                </a:lnTo>
                <a:lnTo>
                  <a:pt x="624" y="1226"/>
                </a:lnTo>
                <a:lnTo>
                  <a:pt x="622" y="1221"/>
                </a:lnTo>
                <a:lnTo>
                  <a:pt x="621" y="1216"/>
                </a:lnTo>
                <a:lnTo>
                  <a:pt x="622" y="1208"/>
                </a:lnTo>
                <a:close/>
                <a:moveTo>
                  <a:pt x="718" y="1276"/>
                </a:moveTo>
                <a:lnTo>
                  <a:pt x="709" y="1276"/>
                </a:lnTo>
                <a:lnTo>
                  <a:pt x="704" y="1272"/>
                </a:lnTo>
                <a:lnTo>
                  <a:pt x="697" y="1271"/>
                </a:lnTo>
                <a:lnTo>
                  <a:pt x="691" y="1269"/>
                </a:lnTo>
                <a:lnTo>
                  <a:pt x="691" y="1278"/>
                </a:lnTo>
                <a:lnTo>
                  <a:pt x="692" y="1284"/>
                </a:lnTo>
                <a:lnTo>
                  <a:pt x="694" y="1288"/>
                </a:lnTo>
                <a:lnTo>
                  <a:pt x="696" y="1290"/>
                </a:lnTo>
                <a:lnTo>
                  <a:pt x="699" y="1290"/>
                </a:lnTo>
                <a:lnTo>
                  <a:pt x="704" y="1290"/>
                </a:lnTo>
                <a:lnTo>
                  <a:pt x="711" y="1291"/>
                </a:lnTo>
                <a:lnTo>
                  <a:pt x="716" y="1295"/>
                </a:lnTo>
                <a:lnTo>
                  <a:pt x="723" y="1296"/>
                </a:lnTo>
                <a:lnTo>
                  <a:pt x="732" y="1296"/>
                </a:lnTo>
                <a:lnTo>
                  <a:pt x="732" y="1283"/>
                </a:lnTo>
                <a:lnTo>
                  <a:pt x="723" y="1281"/>
                </a:lnTo>
                <a:lnTo>
                  <a:pt x="720" y="1279"/>
                </a:lnTo>
                <a:lnTo>
                  <a:pt x="718" y="1276"/>
                </a:lnTo>
                <a:close/>
                <a:moveTo>
                  <a:pt x="711" y="1249"/>
                </a:moveTo>
                <a:lnTo>
                  <a:pt x="713" y="1260"/>
                </a:lnTo>
                <a:lnTo>
                  <a:pt x="716" y="1264"/>
                </a:lnTo>
                <a:lnTo>
                  <a:pt x="718" y="1269"/>
                </a:lnTo>
                <a:lnTo>
                  <a:pt x="723" y="1271"/>
                </a:lnTo>
                <a:lnTo>
                  <a:pt x="726" y="1274"/>
                </a:lnTo>
                <a:lnTo>
                  <a:pt x="738" y="1276"/>
                </a:lnTo>
                <a:lnTo>
                  <a:pt x="738" y="1269"/>
                </a:lnTo>
                <a:lnTo>
                  <a:pt x="738" y="1262"/>
                </a:lnTo>
                <a:lnTo>
                  <a:pt x="737" y="1257"/>
                </a:lnTo>
                <a:lnTo>
                  <a:pt x="733" y="1254"/>
                </a:lnTo>
                <a:lnTo>
                  <a:pt x="730" y="1250"/>
                </a:lnTo>
                <a:lnTo>
                  <a:pt x="725" y="1249"/>
                </a:lnTo>
                <a:lnTo>
                  <a:pt x="718" y="1249"/>
                </a:lnTo>
                <a:lnTo>
                  <a:pt x="711" y="1249"/>
                </a:lnTo>
                <a:close/>
                <a:moveTo>
                  <a:pt x="861" y="1385"/>
                </a:moveTo>
                <a:lnTo>
                  <a:pt x="868" y="1383"/>
                </a:lnTo>
                <a:lnTo>
                  <a:pt x="875" y="1382"/>
                </a:lnTo>
                <a:lnTo>
                  <a:pt x="880" y="1378"/>
                </a:lnTo>
                <a:lnTo>
                  <a:pt x="888" y="1378"/>
                </a:lnTo>
                <a:lnTo>
                  <a:pt x="888" y="1375"/>
                </a:lnTo>
                <a:lnTo>
                  <a:pt x="888" y="1371"/>
                </a:lnTo>
                <a:lnTo>
                  <a:pt x="887" y="1368"/>
                </a:lnTo>
                <a:lnTo>
                  <a:pt x="885" y="1366"/>
                </a:lnTo>
                <a:lnTo>
                  <a:pt x="880" y="1363"/>
                </a:lnTo>
                <a:lnTo>
                  <a:pt x="871" y="1363"/>
                </a:lnTo>
                <a:lnTo>
                  <a:pt x="865" y="1366"/>
                </a:lnTo>
                <a:lnTo>
                  <a:pt x="859" y="1370"/>
                </a:lnTo>
                <a:lnTo>
                  <a:pt x="859" y="1373"/>
                </a:lnTo>
                <a:lnTo>
                  <a:pt x="858" y="1377"/>
                </a:lnTo>
                <a:lnTo>
                  <a:pt x="859" y="1380"/>
                </a:lnTo>
                <a:lnTo>
                  <a:pt x="861" y="1385"/>
                </a:lnTo>
                <a:close/>
                <a:moveTo>
                  <a:pt x="950" y="1426"/>
                </a:moveTo>
                <a:lnTo>
                  <a:pt x="950" y="1419"/>
                </a:lnTo>
                <a:lnTo>
                  <a:pt x="952" y="1416"/>
                </a:lnTo>
                <a:lnTo>
                  <a:pt x="955" y="1411"/>
                </a:lnTo>
                <a:lnTo>
                  <a:pt x="957" y="1405"/>
                </a:lnTo>
                <a:lnTo>
                  <a:pt x="948" y="1400"/>
                </a:lnTo>
                <a:lnTo>
                  <a:pt x="945" y="1397"/>
                </a:lnTo>
                <a:lnTo>
                  <a:pt x="943" y="1392"/>
                </a:lnTo>
                <a:lnTo>
                  <a:pt x="934" y="1390"/>
                </a:lnTo>
                <a:lnTo>
                  <a:pt x="929" y="1388"/>
                </a:lnTo>
                <a:lnTo>
                  <a:pt x="917" y="1383"/>
                </a:lnTo>
                <a:lnTo>
                  <a:pt x="912" y="1380"/>
                </a:lnTo>
                <a:lnTo>
                  <a:pt x="905" y="1378"/>
                </a:lnTo>
                <a:lnTo>
                  <a:pt x="899" y="1377"/>
                </a:lnTo>
                <a:lnTo>
                  <a:pt x="888" y="1378"/>
                </a:lnTo>
                <a:lnTo>
                  <a:pt x="888" y="1390"/>
                </a:lnTo>
                <a:lnTo>
                  <a:pt x="894" y="1400"/>
                </a:lnTo>
                <a:lnTo>
                  <a:pt x="900" y="1407"/>
                </a:lnTo>
                <a:lnTo>
                  <a:pt x="909" y="1412"/>
                </a:lnTo>
                <a:lnTo>
                  <a:pt x="917" y="1417"/>
                </a:lnTo>
                <a:lnTo>
                  <a:pt x="928" y="1421"/>
                </a:lnTo>
                <a:lnTo>
                  <a:pt x="950" y="1426"/>
                </a:lnTo>
                <a:close/>
                <a:moveTo>
                  <a:pt x="848" y="1542"/>
                </a:moveTo>
                <a:lnTo>
                  <a:pt x="844" y="1552"/>
                </a:lnTo>
                <a:lnTo>
                  <a:pt x="844" y="1557"/>
                </a:lnTo>
                <a:lnTo>
                  <a:pt x="848" y="1562"/>
                </a:lnTo>
                <a:lnTo>
                  <a:pt x="849" y="1571"/>
                </a:lnTo>
                <a:lnTo>
                  <a:pt x="851" y="1574"/>
                </a:lnTo>
                <a:lnTo>
                  <a:pt x="854" y="1576"/>
                </a:lnTo>
                <a:lnTo>
                  <a:pt x="856" y="1571"/>
                </a:lnTo>
                <a:lnTo>
                  <a:pt x="859" y="1569"/>
                </a:lnTo>
                <a:lnTo>
                  <a:pt x="865" y="1567"/>
                </a:lnTo>
                <a:lnTo>
                  <a:pt x="868" y="1567"/>
                </a:lnTo>
                <a:lnTo>
                  <a:pt x="880" y="1569"/>
                </a:lnTo>
                <a:lnTo>
                  <a:pt x="888" y="1569"/>
                </a:lnTo>
                <a:lnTo>
                  <a:pt x="888" y="1562"/>
                </a:lnTo>
                <a:lnTo>
                  <a:pt x="892" y="1561"/>
                </a:lnTo>
                <a:lnTo>
                  <a:pt x="899" y="1562"/>
                </a:lnTo>
                <a:lnTo>
                  <a:pt x="904" y="1562"/>
                </a:lnTo>
                <a:lnTo>
                  <a:pt x="909" y="1562"/>
                </a:lnTo>
                <a:lnTo>
                  <a:pt x="911" y="1556"/>
                </a:lnTo>
                <a:lnTo>
                  <a:pt x="916" y="1552"/>
                </a:lnTo>
                <a:lnTo>
                  <a:pt x="919" y="1547"/>
                </a:lnTo>
                <a:lnTo>
                  <a:pt x="923" y="1542"/>
                </a:lnTo>
                <a:lnTo>
                  <a:pt x="916" y="1538"/>
                </a:lnTo>
                <a:lnTo>
                  <a:pt x="907" y="1537"/>
                </a:lnTo>
                <a:lnTo>
                  <a:pt x="897" y="1535"/>
                </a:lnTo>
                <a:lnTo>
                  <a:pt x="885" y="1533"/>
                </a:lnTo>
                <a:lnTo>
                  <a:pt x="873" y="1535"/>
                </a:lnTo>
                <a:lnTo>
                  <a:pt x="863" y="1537"/>
                </a:lnTo>
                <a:lnTo>
                  <a:pt x="854" y="1538"/>
                </a:lnTo>
                <a:lnTo>
                  <a:pt x="848" y="1542"/>
                </a:lnTo>
                <a:close/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36" name="Freeform 247">
            <a:extLst>
              <a:ext uri="{FF2B5EF4-FFF2-40B4-BE49-F238E27FC236}">
                <a16:creationId xmlns:a16="http://schemas.microsoft.com/office/drawing/2014/main" id="{A091DEB7-C083-4B78-A4D4-68CC2C53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754" y="4098502"/>
            <a:ext cx="428005" cy="349602"/>
          </a:xfrm>
          <a:custGeom>
            <a:avLst/>
            <a:gdLst>
              <a:gd name="T0" fmla="*/ 379565 w 1079"/>
              <a:gd name="T1" fmla="*/ 195811 h 935"/>
              <a:gd name="T2" fmla="*/ 376321 w 1079"/>
              <a:gd name="T3" fmla="*/ 179253 h 935"/>
              <a:gd name="T4" fmla="*/ 370914 w 1079"/>
              <a:gd name="T5" fmla="*/ 168815 h 935"/>
              <a:gd name="T6" fmla="*/ 366588 w 1079"/>
              <a:gd name="T7" fmla="*/ 144699 h 935"/>
              <a:gd name="T8" fmla="*/ 358298 w 1079"/>
              <a:gd name="T9" fmla="*/ 137860 h 935"/>
              <a:gd name="T10" fmla="*/ 324775 w 1079"/>
              <a:gd name="T11" fmla="*/ 132460 h 935"/>
              <a:gd name="T12" fmla="*/ 319729 w 1079"/>
              <a:gd name="T13" fmla="*/ 115183 h 935"/>
              <a:gd name="T14" fmla="*/ 337031 w 1079"/>
              <a:gd name="T15" fmla="*/ 82068 h 935"/>
              <a:gd name="T16" fmla="*/ 341356 w 1079"/>
              <a:gd name="T17" fmla="*/ 70550 h 935"/>
              <a:gd name="T18" fmla="*/ 329461 w 1079"/>
              <a:gd name="T19" fmla="*/ 63711 h 935"/>
              <a:gd name="T20" fmla="*/ 317205 w 1079"/>
              <a:gd name="T21" fmla="*/ 48953 h 935"/>
              <a:gd name="T22" fmla="*/ 308194 w 1079"/>
              <a:gd name="T23" fmla="*/ 41034 h 935"/>
              <a:gd name="T24" fmla="*/ 287648 w 1079"/>
              <a:gd name="T25" fmla="*/ 46433 h 935"/>
              <a:gd name="T26" fmla="*/ 275392 w 1079"/>
              <a:gd name="T27" fmla="*/ 34195 h 935"/>
              <a:gd name="T28" fmla="*/ 274671 w 1079"/>
              <a:gd name="T29" fmla="*/ 13318 h 935"/>
              <a:gd name="T30" fmla="*/ 264218 w 1079"/>
              <a:gd name="T31" fmla="*/ 5399 h 935"/>
              <a:gd name="T32" fmla="*/ 253404 w 1079"/>
              <a:gd name="T33" fmla="*/ 16558 h 935"/>
              <a:gd name="T34" fmla="*/ 241148 w 1079"/>
              <a:gd name="T35" fmla="*/ 0 h 935"/>
              <a:gd name="T36" fmla="*/ 196811 w 1079"/>
              <a:gd name="T37" fmla="*/ 9719 h 935"/>
              <a:gd name="T38" fmla="*/ 186358 w 1079"/>
              <a:gd name="T39" fmla="*/ 15838 h 935"/>
              <a:gd name="T40" fmla="*/ 172300 w 1079"/>
              <a:gd name="T41" fmla="*/ 26996 h 935"/>
              <a:gd name="T42" fmla="*/ 146347 w 1079"/>
              <a:gd name="T43" fmla="*/ 36715 h 935"/>
              <a:gd name="T44" fmla="*/ 132289 w 1079"/>
              <a:gd name="T45" fmla="*/ 26276 h 935"/>
              <a:gd name="T46" fmla="*/ 105254 w 1079"/>
              <a:gd name="T47" fmla="*/ 28796 h 935"/>
              <a:gd name="T48" fmla="*/ 93359 w 1079"/>
              <a:gd name="T49" fmla="*/ 21957 h 935"/>
              <a:gd name="T50" fmla="*/ 78580 w 1079"/>
              <a:gd name="T51" fmla="*/ 12238 h 935"/>
              <a:gd name="T52" fmla="*/ 55871 w 1079"/>
              <a:gd name="T53" fmla="*/ 18717 h 935"/>
              <a:gd name="T54" fmla="*/ 37488 w 1079"/>
              <a:gd name="T55" fmla="*/ 27356 h 935"/>
              <a:gd name="T56" fmla="*/ 21988 w 1079"/>
              <a:gd name="T57" fmla="*/ 35275 h 935"/>
              <a:gd name="T58" fmla="*/ 2523 w 1079"/>
              <a:gd name="T59" fmla="*/ 43913 h 935"/>
              <a:gd name="T60" fmla="*/ 1802 w 1079"/>
              <a:gd name="T61" fmla="*/ 63711 h 935"/>
              <a:gd name="T62" fmla="*/ 6128 w 1079"/>
              <a:gd name="T63" fmla="*/ 84587 h 935"/>
              <a:gd name="T64" fmla="*/ 22709 w 1079"/>
              <a:gd name="T65" fmla="*/ 104744 h 935"/>
              <a:gd name="T66" fmla="*/ 42534 w 1079"/>
              <a:gd name="T67" fmla="*/ 102945 h 935"/>
              <a:gd name="T68" fmla="*/ 55150 w 1079"/>
              <a:gd name="T69" fmla="*/ 109064 h 935"/>
              <a:gd name="T70" fmla="*/ 66325 w 1079"/>
              <a:gd name="T71" fmla="*/ 124901 h 935"/>
              <a:gd name="T72" fmla="*/ 71371 w 1079"/>
              <a:gd name="T73" fmla="*/ 147218 h 935"/>
              <a:gd name="T74" fmla="*/ 105615 w 1079"/>
              <a:gd name="T75" fmla="*/ 176734 h 935"/>
              <a:gd name="T76" fmla="*/ 143824 w 1079"/>
              <a:gd name="T77" fmla="*/ 182853 h 935"/>
              <a:gd name="T78" fmla="*/ 152475 w 1079"/>
              <a:gd name="T79" fmla="*/ 196171 h 935"/>
              <a:gd name="T80" fmla="*/ 144905 w 1079"/>
              <a:gd name="T81" fmla="*/ 205529 h 935"/>
              <a:gd name="T82" fmla="*/ 149952 w 1079"/>
              <a:gd name="T83" fmla="*/ 225686 h 935"/>
              <a:gd name="T84" fmla="*/ 147068 w 1079"/>
              <a:gd name="T85" fmla="*/ 240084 h 935"/>
              <a:gd name="T86" fmla="*/ 160405 w 1079"/>
              <a:gd name="T87" fmla="*/ 244764 h 935"/>
              <a:gd name="T88" fmla="*/ 183114 w 1079"/>
              <a:gd name="T89" fmla="*/ 244764 h 935"/>
              <a:gd name="T90" fmla="*/ 199335 w 1079"/>
              <a:gd name="T91" fmla="*/ 233245 h 935"/>
              <a:gd name="T92" fmla="*/ 205823 w 1079"/>
              <a:gd name="T93" fmla="*/ 224607 h 935"/>
              <a:gd name="T94" fmla="*/ 217718 w 1079"/>
              <a:gd name="T95" fmla="*/ 233605 h 935"/>
              <a:gd name="T96" fmla="*/ 220241 w 1079"/>
              <a:gd name="T97" fmla="*/ 250883 h 935"/>
              <a:gd name="T98" fmla="*/ 226369 w 1079"/>
              <a:gd name="T99" fmla="*/ 277519 h 935"/>
              <a:gd name="T100" fmla="*/ 242950 w 1079"/>
              <a:gd name="T101" fmla="*/ 295156 h 935"/>
              <a:gd name="T102" fmla="*/ 263136 w 1079"/>
              <a:gd name="T103" fmla="*/ 316753 h 935"/>
              <a:gd name="T104" fmla="*/ 269985 w 1079"/>
              <a:gd name="T105" fmla="*/ 329711 h 935"/>
              <a:gd name="T106" fmla="*/ 301345 w 1079"/>
              <a:gd name="T107" fmla="*/ 333310 h 935"/>
              <a:gd name="T108" fmla="*/ 312159 w 1079"/>
              <a:gd name="T109" fmla="*/ 334030 h 935"/>
              <a:gd name="T110" fmla="*/ 320449 w 1079"/>
              <a:gd name="T111" fmla="*/ 332591 h 935"/>
              <a:gd name="T112" fmla="*/ 329461 w 1079"/>
              <a:gd name="T113" fmla="*/ 306674 h 935"/>
              <a:gd name="T114" fmla="*/ 322612 w 1079"/>
              <a:gd name="T115" fmla="*/ 295156 h 935"/>
              <a:gd name="T116" fmla="*/ 320449 w 1079"/>
              <a:gd name="T117" fmla="*/ 271760 h 935"/>
              <a:gd name="T118" fmla="*/ 336310 w 1079"/>
              <a:gd name="T119" fmla="*/ 245484 h 935"/>
              <a:gd name="T120" fmla="*/ 351810 w 1079"/>
              <a:gd name="T121" fmla="*/ 237925 h 935"/>
              <a:gd name="T122" fmla="*/ 364065 w 1079"/>
              <a:gd name="T123" fmla="*/ 230726 h 935"/>
              <a:gd name="T124" fmla="*/ 381367 w 1079"/>
              <a:gd name="T125" fmla="*/ 218488 h 9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79" h="935">
                <a:moveTo>
                  <a:pt x="1078" y="586"/>
                </a:moveTo>
                <a:lnTo>
                  <a:pt x="1064" y="586"/>
                </a:lnTo>
                <a:lnTo>
                  <a:pt x="1063" y="580"/>
                </a:lnTo>
                <a:lnTo>
                  <a:pt x="1061" y="573"/>
                </a:lnTo>
                <a:lnTo>
                  <a:pt x="1056" y="569"/>
                </a:lnTo>
                <a:lnTo>
                  <a:pt x="1051" y="566"/>
                </a:lnTo>
                <a:lnTo>
                  <a:pt x="1049" y="559"/>
                </a:lnTo>
                <a:lnTo>
                  <a:pt x="1049" y="552"/>
                </a:lnTo>
                <a:lnTo>
                  <a:pt x="1053" y="544"/>
                </a:lnTo>
                <a:lnTo>
                  <a:pt x="1056" y="535"/>
                </a:lnTo>
                <a:lnTo>
                  <a:pt x="1058" y="530"/>
                </a:lnTo>
                <a:lnTo>
                  <a:pt x="1058" y="525"/>
                </a:lnTo>
                <a:lnTo>
                  <a:pt x="1058" y="520"/>
                </a:lnTo>
                <a:lnTo>
                  <a:pt x="1058" y="515"/>
                </a:lnTo>
                <a:lnTo>
                  <a:pt x="1056" y="511"/>
                </a:lnTo>
                <a:lnTo>
                  <a:pt x="1053" y="510"/>
                </a:lnTo>
                <a:lnTo>
                  <a:pt x="1047" y="505"/>
                </a:lnTo>
                <a:lnTo>
                  <a:pt x="1044" y="503"/>
                </a:lnTo>
                <a:lnTo>
                  <a:pt x="1044" y="498"/>
                </a:lnTo>
                <a:lnTo>
                  <a:pt x="1039" y="494"/>
                </a:lnTo>
                <a:lnTo>
                  <a:pt x="1032" y="493"/>
                </a:lnTo>
                <a:lnTo>
                  <a:pt x="1027" y="489"/>
                </a:lnTo>
                <a:lnTo>
                  <a:pt x="1025" y="487"/>
                </a:lnTo>
                <a:lnTo>
                  <a:pt x="1023" y="484"/>
                </a:lnTo>
                <a:lnTo>
                  <a:pt x="1022" y="479"/>
                </a:lnTo>
                <a:lnTo>
                  <a:pt x="1023" y="474"/>
                </a:lnTo>
                <a:lnTo>
                  <a:pt x="1025" y="470"/>
                </a:lnTo>
                <a:lnTo>
                  <a:pt x="1029" y="469"/>
                </a:lnTo>
                <a:lnTo>
                  <a:pt x="1034" y="464"/>
                </a:lnTo>
                <a:lnTo>
                  <a:pt x="1035" y="462"/>
                </a:lnTo>
                <a:lnTo>
                  <a:pt x="1037" y="457"/>
                </a:lnTo>
                <a:lnTo>
                  <a:pt x="1035" y="450"/>
                </a:lnTo>
                <a:lnTo>
                  <a:pt x="1030" y="443"/>
                </a:lnTo>
                <a:lnTo>
                  <a:pt x="1023" y="433"/>
                </a:lnTo>
                <a:lnTo>
                  <a:pt x="1020" y="428"/>
                </a:lnTo>
                <a:lnTo>
                  <a:pt x="1017" y="421"/>
                </a:lnTo>
                <a:lnTo>
                  <a:pt x="1015" y="412"/>
                </a:lnTo>
                <a:lnTo>
                  <a:pt x="1017" y="402"/>
                </a:lnTo>
                <a:lnTo>
                  <a:pt x="1017" y="399"/>
                </a:lnTo>
                <a:lnTo>
                  <a:pt x="1015" y="397"/>
                </a:lnTo>
                <a:lnTo>
                  <a:pt x="1010" y="395"/>
                </a:lnTo>
                <a:lnTo>
                  <a:pt x="1008" y="392"/>
                </a:lnTo>
                <a:lnTo>
                  <a:pt x="1005" y="390"/>
                </a:lnTo>
                <a:lnTo>
                  <a:pt x="996" y="388"/>
                </a:lnTo>
                <a:lnTo>
                  <a:pt x="996" y="385"/>
                </a:lnTo>
                <a:lnTo>
                  <a:pt x="994" y="383"/>
                </a:lnTo>
                <a:lnTo>
                  <a:pt x="989" y="382"/>
                </a:lnTo>
                <a:lnTo>
                  <a:pt x="989" y="378"/>
                </a:lnTo>
                <a:lnTo>
                  <a:pt x="988" y="377"/>
                </a:lnTo>
                <a:lnTo>
                  <a:pt x="982" y="375"/>
                </a:lnTo>
                <a:lnTo>
                  <a:pt x="979" y="373"/>
                </a:lnTo>
                <a:lnTo>
                  <a:pt x="976" y="371"/>
                </a:lnTo>
                <a:lnTo>
                  <a:pt x="972" y="370"/>
                </a:lnTo>
                <a:lnTo>
                  <a:pt x="969" y="368"/>
                </a:lnTo>
                <a:lnTo>
                  <a:pt x="901" y="368"/>
                </a:lnTo>
                <a:lnTo>
                  <a:pt x="897" y="361"/>
                </a:lnTo>
                <a:lnTo>
                  <a:pt x="892" y="356"/>
                </a:lnTo>
                <a:lnTo>
                  <a:pt x="887" y="351"/>
                </a:lnTo>
                <a:lnTo>
                  <a:pt x="880" y="347"/>
                </a:lnTo>
                <a:lnTo>
                  <a:pt x="880" y="330"/>
                </a:lnTo>
                <a:lnTo>
                  <a:pt x="882" y="324"/>
                </a:lnTo>
                <a:lnTo>
                  <a:pt x="883" y="322"/>
                </a:lnTo>
                <a:lnTo>
                  <a:pt x="887" y="320"/>
                </a:lnTo>
                <a:lnTo>
                  <a:pt x="890" y="307"/>
                </a:lnTo>
                <a:lnTo>
                  <a:pt x="895" y="295"/>
                </a:lnTo>
                <a:lnTo>
                  <a:pt x="904" y="286"/>
                </a:lnTo>
                <a:lnTo>
                  <a:pt x="914" y="279"/>
                </a:lnTo>
                <a:lnTo>
                  <a:pt x="914" y="252"/>
                </a:lnTo>
                <a:lnTo>
                  <a:pt x="919" y="250"/>
                </a:lnTo>
                <a:lnTo>
                  <a:pt x="924" y="247"/>
                </a:lnTo>
                <a:lnTo>
                  <a:pt x="930" y="238"/>
                </a:lnTo>
                <a:lnTo>
                  <a:pt x="935" y="228"/>
                </a:lnTo>
                <a:lnTo>
                  <a:pt x="941" y="218"/>
                </a:lnTo>
                <a:lnTo>
                  <a:pt x="943" y="216"/>
                </a:lnTo>
                <a:lnTo>
                  <a:pt x="945" y="216"/>
                </a:lnTo>
                <a:lnTo>
                  <a:pt x="947" y="214"/>
                </a:lnTo>
                <a:lnTo>
                  <a:pt x="948" y="211"/>
                </a:lnTo>
                <a:lnTo>
                  <a:pt x="948" y="204"/>
                </a:lnTo>
                <a:lnTo>
                  <a:pt x="948" y="199"/>
                </a:lnTo>
                <a:lnTo>
                  <a:pt x="947" y="196"/>
                </a:lnTo>
                <a:lnTo>
                  <a:pt x="945" y="192"/>
                </a:lnTo>
                <a:lnTo>
                  <a:pt x="941" y="191"/>
                </a:lnTo>
                <a:lnTo>
                  <a:pt x="938" y="191"/>
                </a:lnTo>
                <a:lnTo>
                  <a:pt x="936" y="189"/>
                </a:lnTo>
                <a:lnTo>
                  <a:pt x="935" y="184"/>
                </a:lnTo>
                <a:lnTo>
                  <a:pt x="926" y="179"/>
                </a:lnTo>
                <a:lnTo>
                  <a:pt x="921" y="177"/>
                </a:lnTo>
                <a:lnTo>
                  <a:pt x="914" y="177"/>
                </a:lnTo>
                <a:lnTo>
                  <a:pt x="911" y="172"/>
                </a:lnTo>
                <a:lnTo>
                  <a:pt x="907" y="167"/>
                </a:lnTo>
                <a:lnTo>
                  <a:pt x="901" y="165"/>
                </a:lnTo>
                <a:lnTo>
                  <a:pt x="894" y="163"/>
                </a:lnTo>
                <a:lnTo>
                  <a:pt x="894" y="156"/>
                </a:lnTo>
                <a:lnTo>
                  <a:pt x="890" y="153"/>
                </a:lnTo>
                <a:lnTo>
                  <a:pt x="885" y="151"/>
                </a:lnTo>
                <a:lnTo>
                  <a:pt x="880" y="150"/>
                </a:lnTo>
                <a:lnTo>
                  <a:pt x="880" y="136"/>
                </a:lnTo>
                <a:lnTo>
                  <a:pt x="877" y="134"/>
                </a:lnTo>
                <a:lnTo>
                  <a:pt x="875" y="131"/>
                </a:lnTo>
                <a:lnTo>
                  <a:pt x="873" y="122"/>
                </a:lnTo>
                <a:lnTo>
                  <a:pt x="870" y="122"/>
                </a:lnTo>
                <a:lnTo>
                  <a:pt x="868" y="121"/>
                </a:lnTo>
                <a:lnTo>
                  <a:pt x="866" y="116"/>
                </a:lnTo>
                <a:lnTo>
                  <a:pt x="860" y="116"/>
                </a:lnTo>
                <a:lnTo>
                  <a:pt x="855" y="114"/>
                </a:lnTo>
                <a:lnTo>
                  <a:pt x="851" y="110"/>
                </a:lnTo>
                <a:lnTo>
                  <a:pt x="846" y="109"/>
                </a:lnTo>
                <a:lnTo>
                  <a:pt x="836" y="107"/>
                </a:lnTo>
                <a:lnTo>
                  <a:pt x="829" y="109"/>
                </a:lnTo>
                <a:lnTo>
                  <a:pt x="824" y="112"/>
                </a:lnTo>
                <a:lnTo>
                  <a:pt x="820" y="117"/>
                </a:lnTo>
                <a:lnTo>
                  <a:pt x="817" y="122"/>
                </a:lnTo>
                <a:lnTo>
                  <a:pt x="812" y="126"/>
                </a:lnTo>
                <a:lnTo>
                  <a:pt x="807" y="129"/>
                </a:lnTo>
                <a:lnTo>
                  <a:pt x="798" y="129"/>
                </a:lnTo>
                <a:lnTo>
                  <a:pt x="797" y="126"/>
                </a:lnTo>
                <a:lnTo>
                  <a:pt x="793" y="124"/>
                </a:lnTo>
                <a:lnTo>
                  <a:pt x="785" y="122"/>
                </a:lnTo>
                <a:lnTo>
                  <a:pt x="781" y="114"/>
                </a:lnTo>
                <a:lnTo>
                  <a:pt x="778" y="105"/>
                </a:lnTo>
                <a:lnTo>
                  <a:pt x="773" y="98"/>
                </a:lnTo>
                <a:lnTo>
                  <a:pt x="769" y="97"/>
                </a:lnTo>
                <a:lnTo>
                  <a:pt x="764" y="95"/>
                </a:lnTo>
                <a:lnTo>
                  <a:pt x="764" y="88"/>
                </a:lnTo>
                <a:lnTo>
                  <a:pt x="764" y="81"/>
                </a:lnTo>
                <a:lnTo>
                  <a:pt x="762" y="76"/>
                </a:lnTo>
                <a:lnTo>
                  <a:pt x="757" y="75"/>
                </a:lnTo>
                <a:lnTo>
                  <a:pt x="757" y="64"/>
                </a:lnTo>
                <a:lnTo>
                  <a:pt x="757" y="54"/>
                </a:lnTo>
                <a:lnTo>
                  <a:pt x="761" y="47"/>
                </a:lnTo>
                <a:lnTo>
                  <a:pt x="764" y="41"/>
                </a:lnTo>
                <a:lnTo>
                  <a:pt x="762" y="37"/>
                </a:lnTo>
                <a:lnTo>
                  <a:pt x="761" y="34"/>
                </a:lnTo>
                <a:lnTo>
                  <a:pt x="757" y="32"/>
                </a:lnTo>
                <a:lnTo>
                  <a:pt x="757" y="27"/>
                </a:lnTo>
                <a:lnTo>
                  <a:pt x="752" y="23"/>
                </a:lnTo>
                <a:lnTo>
                  <a:pt x="745" y="22"/>
                </a:lnTo>
                <a:lnTo>
                  <a:pt x="740" y="18"/>
                </a:lnTo>
                <a:lnTo>
                  <a:pt x="739" y="17"/>
                </a:lnTo>
                <a:lnTo>
                  <a:pt x="737" y="13"/>
                </a:lnTo>
                <a:lnTo>
                  <a:pt x="733" y="15"/>
                </a:lnTo>
                <a:lnTo>
                  <a:pt x="730" y="17"/>
                </a:lnTo>
                <a:lnTo>
                  <a:pt x="722" y="20"/>
                </a:lnTo>
                <a:lnTo>
                  <a:pt x="720" y="22"/>
                </a:lnTo>
                <a:lnTo>
                  <a:pt x="716" y="23"/>
                </a:lnTo>
                <a:lnTo>
                  <a:pt x="716" y="29"/>
                </a:lnTo>
                <a:lnTo>
                  <a:pt x="716" y="34"/>
                </a:lnTo>
                <a:lnTo>
                  <a:pt x="711" y="35"/>
                </a:lnTo>
                <a:lnTo>
                  <a:pt x="710" y="37"/>
                </a:lnTo>
                <a:lnTo>
                  <a:pt x="704" y="42"/>
                </a:lnTo>
                <a:lnTo>
                  <a:pt x="703" y="46"/>
                </a:lnTo>
                <a:lnTo>
                  <a:pt x="699" y="47"/>
                </a:lnTo>
                <a:lnTo>
                  <a:pt x="694" y="49"/>
                </a:lnTo>
                <a:lnTo>
                  <a:pt x="689" y="47"/>
                </a:lnTo>
                <a:lnTo>
                  <a:pt x="689" y="13"/>
                </a:lnTo>
                <a:lnTo>
                  <a:pt x="684" y="10"/>
                </a:lnTo>
                <a:lnTo>
                  <a:pt x="677" y="8"/>
                </a:lnTo>
                <a:lnTo>
                  <a:pt x="672" y="5"/>
                </a:lnTo>
                <a:lnTo>
                  <a:pt x="670" y="3"/>
                </a:lnTo>
                <a:lnTo>
                  <a:pt x="669" y="0"/>
                </a:lnTo>
                <a:lnTo>
                  <a:pt x="662" y="0"/>
                </a:lnTo>
                <a:lnTo>
                  <a:pt x="655" y="1"/>
                </a:lnTo>
                <a:lnTo>
                  <a:pt x="646" y="8"/>
                </a:lnTo>
                <a:lnTo>
                  <a:pt x="638" y="15"/>
                </a:lnTo>
                <a:lnTo>
                  <a:pt x="628" y="20"/>
                </a:lnTo>
                <a:lnTo>
                  <a:pt x="560" y="20"/>
                </a:lnTo>
                <a:lnTo>
                  <a:pt x="554" y="20"/>
                </a:lnTo>
                <a:lnTo>
                  <a:pt x="551" y="22"/>
                </a:lnTo>
                <a:lnTo>
                  <a:pt x="548" y="23"/>
                </a:lnTo>
                <a:lnTo>
                  <a:pt x="546" y="27"/>
                </a:lnTo>
                <a:lnTo>
                  <a:pt x="546" y="30"/>
                </a:lnTo>
                <a:lnTo>
                  <a:pt x="544" y="32"/>
                </a:lnTo>
                <a:lnTo>
                  <a:pt x="539" y="34"/>
                </a:lnTo>
                <a:lnTo>
                  <a:pt x="537" y="37"/>
                </a:lnTo>
                <a:lnTo>
                  <a:pt x="536" y="39"/>
                </a:lnTo>
                <a:lnTo>
                  <a:pt x="531" y="41"/>
                </a:lnTo>
                <a:lnTo>
                  <a:pt x="519" y="41"/>
                </a:lnTo>
                <a:lnTo>
                  <a:pt x="517" y="44"/>
                </a:lnTo>
                <a:lnTo>
                  <a:pt x="513" y="46"/>
                </a:lnTo>
                <a:lnTo>
                  <a:pt x="505" y="47"/>
                </a:lnTo>
                <a:lnTo>
                  <a:pt x="505" y="61"/>
                </a:lnTo>
                <a:lnTo>
                  <a:pt x="496" y="63"/>
                </a:lnTo>
                <a:lnTo>
                  <a:pt x="491" y="64"/>
                </a:lnTo>
                <a:lnTo>
                  <a:pt x="486" y="68"/>
                </a:lnTo>
                <a:lnTo>
                  <a:pt x="478" y="68"/>
                </a:lnTo>
                <a:lnTo>
                  <a:pt x="478" y="75"/>
                </a:lnTo>
                <a:lnTo>
                  <a:pt x="467" y="76"/>
                </a:lnTo>
                <a:lnTo>
                  <a:pt x="460" y="80"/>
                </a:lnTo>
                <a:lnTo>
                  <a:pt x="454" y="83"/>
                </a:lnTo>
                <a:lnTo>
                  <a:pt x="447" y="88"/>
                </a:lnTo>
                <a:lnTo>
                  <a:pt x="440" y="93"/>
                </a:lnTo>
                <a:lnTo>
                  <a:pt x="433" y="97"/>
                </a:lnTo>
                <a:lnTo>
                  <a:pt x="426" y="100"/>
                </a:lnTo>
                <a:lnTo>
                  <a:pt x="416" y="102"/>
                </a:lnTo>
                <a:lnTo>
                  <a:pt x="411" y="102"/>
                </a:lnTo>
                <a:lnTo>
                  <a:pt x="406" y="102"/>
                </a:lnTo>
                <a:lnTo>
                  <a:pt x="401" y="97"/>
                </a:lnTo>
                <a:lnTo>
                  <a:pt x="392" y="93"/>
                </a:lnTo>
                <a:lnTo>
                  <a:pt x="389" y="93"/>
                </a:lnTo>
                <a:lnTo>
                  <a:pt x="382" y="95"/>
                </a:lnTo>
                <a:lnTo>
                  <a:pt x="377" y="87"/>
                </a:lnTo>
                <a:lnTo>
                  <a:pt x="375" y="81"/>
                </a:lnTo>
                <a:lnTo>
                  <a:pt x="375" y="75"/>
                </a:lnTo>
                <a:lnTo>
                  <a:pt x="370" y="75"/>
                </a:lnTo>
                <a:lnTo>
                  <a:pt x="367" y="73"/>
                </a:lnTo>
                <a:lnTo>
                  <a:pt x="363" y="71"/>
                </a:lnTo>
                <a:lnTo>
                  <a:pt x="361" y="68"/>
                </a:lnTo>
                <a:lnTo>
                  <a:pt x="307" y="68"/>
                </a:lnTo>
                <a:lnTo>
                  <a:pt x="300" y="68"/>
                </a:lnTo>
                <a:lnTo>
                  <a:pt x="297" y="71"/>
                </a:lnTo>
                <a:lnTo>
                  <a:pt x="293" y="76"/>
                </a:lnTo>
                <a:lnTo>
                  <a:pt x="293" y="81"/>
                </a:lnTo>
                <a:lnTo>
                  <a:pt x="292" y="80"/>
                </a:lnTo>
                <a:lnTo>
                  <a:pt x="290" y="78"/>
                </a:lnTo>
                <a:lnTo>
                  <a:pt x="286" y="75"/>
                </a:lnTo>
                <a:lnTo>
                  <a:pt x="285" y="70"/>
                </a:lnTo>
                <a:lnTo>
                  <a:pt x="283" y="68"/>
                </a:lnTo>
                <a:lnTo>
                  <a:pt x="280" y="68"/>
                </a:lnTo>
                <a:lnTo>
                  <a:pt x="278" y="66"/>
                </a:lnTo>
                <a:lnTo>
                  <a:pt x="276" y="64"/>
                </a:lnTo>
                <a:lnTo>
                  <a:pt x="271" y="63"/>
                </a:lnTo>
                <a:lnTo>
                  <a:pt x="259" y="61"/>
                </a:lnTo>
                <a:lnTo>
                  <a:pt x="259" y="54"/>
                </a:lnTo>
                <a:lnTo>
                  <a:pt x="259" y="27"/>
                </a:lnTo>
                <a:lnTo>
                  <a:pt x="251" y="27"/>
                </a:lnTo>
                <a:lnTo>
                  <a:pt x="242" y="27"/>
                </a:lnTo>
                <a:lnTo>
                  <a:pt x="234" y="27"/>
                </a:lnTo>
                <a:lnTo>
                  <a:pt x="225" y="27"/>
                </a:lnTo>
                <a:lnTo>
                  <a:pt x="223" y="30"/>
                </a:lnTo>
                <a:lnTo>
                  <a:pt x="220" y="32"/>
                </a:lnTo>
                <a:lnTo>
                  <a:pt x="218" y="34"/>
                </a:lnTo>
                <a:lnTo>
                  <a:pt x="211" y="34"/>
                </a:lnTo>
                <a:lnTo>
                  <a:pt x="205" y="34"/>
                </a:lnTo>
                <a:lnTo>
                  <a:pt x="194" y="39"/>
                </a:lnTo>
                <a:lnTo>
                  <a:pt x="186" y="44"/>
                </a:lnTo>
                <a:lnTo>
                  <a:pt x="176" y="47"/>
                </a:lnTo>
                <a:lnTo>
                  <a:pt x="171" y="47"/>
                </a:lnTo>
                <a:lnTo>
                  <a:pt x="164" y="47"/>
                </a:lnTo>
                <a:lnTo>
                  <a:pt x="155" y="52"/>
                </a:lnTo>
                <a:lnTo>
                  <a:pt x="148" y="58"/>
                </a:lnTo>
                <a:lnTo>
                  <a:pt x="142" y="63"/>
                </a:lnTo>
                <a:lnTo>
                  <a:pt x="133" y="66"/>
                </a:lnTo>
                <a:lnTo>
                  <a:pt x="130" y="68"/>
                </a:lnTo>
                <a:lnTo>
                  <a:pt x="126" y="71"/>
                </a:lnTo>
                <a:lnTo>
                  <a:pt x="123" y="73"/>
                </a:lnTo>
                <a:lnTo>
                  <a:pt x="114" y="75"/>
                </a:lnTo>
                <a:lnTo>
                  <a:pt x="109" y="75"/>
                </a:lnTo>
                <a:lnTo>
                  <a:pt x="104" y="76"/>
                </a:lnTo>
                <a:lnTo>
                  <a:pt x="99" y="80"/>
                </a:lnTo>
                <a:lnTo>
                  <a:pt x="95" y="85"/>
                </a:lnTo>
                <a:lnTo>
                  <a:pt x="94" y="87"/>
                </a:lnTo>
                <a:lnTo>
                  <a:pt x="82" y="87"/>
                </a:lnTo>
                <a:lnTo>
                  <a:pt x="72" y="87"/>
                </a:lnTo>
                <a:lnTo>
                  <a:pt x="68" y="87"/>
                </a:lnTo>
                <a:lnTo>
                  <a:pt x="65" y="88"/>
                </a:lnTo>
                <a:lnTo>
                  <a:pt x="63" y="93"/>
                </a:lnTo>
                <a:lnTo>
                  <a:pt x="61" y="98"/>
                </a:lnTo>
                <a:lnTo>
                  <a:pt x="60" y="100"/>
                </a:lnTo>
                <a:lnTo>
                  <a:pt x="55" y="100"/>
                </a:lnTo>
                <a:lnTo>
                  <a:pt x="44" y="104"/>
                </a:lnTo>
                <a:lnTo>
                  <a:pt x="34" y="107"/>
                </a:lnTo>
                <a:lnTo>
                  <a:pt x="26" y="114"/>
                </a:lnTo>
                <a:lnTo>
                  <a:pt x="22" y="117"/>
                </a:lnTo>
                <a:lnTo>
                  <a:pt x="20" y="122"/>
                </a:lnTo>
                <a:lnTo>
                  <a:pt x="7" y="122"/>
                </a:lnTo>
                <a:lnTo>
                  <a:pt x="2" y="129"/>
                </a:lnTo>
                <a:lnTo>
                  <a:pt x="0" y="139"/>
                </a:lnTo>
                <a:lnTo>
                  <a:pt x="0" y="151"/>
                </a:lnTo>
                <a:lnTo>
                  <a:pt x="0" y="163"/>
                </a:lnTo>
                <a:lnTo>
                  <a:pt x="5" y="165"/>
                </a:lnTo>
                <a:lnTo>
                  <a:pt x="7" y="167"/>
                </a:lnTo>
                <a:lnTo>
                  <a:pt x="7" y="170"/>
                </a:lnTo>
                <a:lnTo>
                  <a:pt x="5" y="177"/>
                </a:lnTo>
                <a:lnTo>
                  <a:pt x="5" y="184"/>
                </a:lnTo>
                <a:lnTo>
                  <a:pt x="9" y="192"/>
                </a:lnTo>
                <a:lnTo>
                  <a:pt x="12" y="199"/>
                </a:lnTo>
                <a:lnTo>
                  <a:pt x="14" y="204"/>
                </a:lnTo>
                <a:lnTo>
                  <a:pt x="14" y="211"/>
                </a:lnTo>
                <a:lnTo>
                  <a:pt x="12" y="216"/>
                </a:lnTo>
                <a:lnTo>
                  <a:pt x="7" y="225"/>
                </a:lnTo>
                <a:lnTo>
                  <a:pt x="12" y="230"/>
                </a:lnTo>
                <a:lnTo>
                  <a:pt x="17" y="235"/>
                </a:lnTo>
                <a:lnTo>
                  <a:pt x="19" y="243"/>
                </a:lnTo>
                <a:lnTo>
                  <a:pt x="20" y="252"/>
                </a:lnTo>
                <a:lnTo>
                  <a:pt x="26" y="257"/>
                </a:lnTo>
                <a:lnTo>
                  <a:pt x="31" y="262"/>
                </a:lnTo>
                <a:lnTo>
                  <a:pt x="32" y="271"/>
                </a:lnTo>
                <a:lnTo>
                  <a:pt x="34" y="279"/>
                </a:lnTo>
                <a:lnTo>
                  <a:pt x="43" y="281"/>
                </a:lnTo>
                <a:lnTo>
                  <a:pt x="51" y="283"/>
                </a:lnTo>
                <a:lnTo>
                  <a:pt x="63" y="291"/>
                </a:lnTo>
                <a:lnTo>
                  <a:pt x="70" y="295"/>
                </a:lnTo>
                <a:lnTo>
                  <a:pt x="77" y="298"/>
                </a:lnTo>
                <a:lnTo>
                  <a:pt x="85" y="300"/>
                </a:lnTo>
                <a:lnTo>
                  <a:pt x="95" y="300"/>
                </a:lnTo>
                <a:lnTo>
                  <a:pt x="102" y="300"/>
                </a:lnTo>
                <a:lnTo>
                  <a:pt x="107" y="300"/>
                </a:lnTo>
                <a:lnTo>
                  <a:pt x="109" y="296"/>
                </a:lnTo>
                <a:lnTo>
                  <a:pt x="113" y="293"/>
                </a:lnTo>
                <a:lnTo>
                  <a:pt x="114" y="289"/>
                </a:lnTo>
                <a:lnTo>
                  <a:pt x="118" y="286"/>
                </a:lnTo>
                <a:lnTo>
                  <a:pt x="123" y="286"/>
                </a:lnTo>
                <a:lnTo>
                  <a:pt x="130" y="286"/>
                </a:lnTo>
                <a:lnTo>
                  <a:pt x="150" y="286"/>
                </a:lnTo>
                <a:lnTo>
                  <a:pt x="147" y="291"/>
                </a:lnTo>
                <a:lnTo>
                  <a:pt x="145" y="295"/>
                </a:lnTo>
                <a:lnTo>
                  <a:pt x="147" y="298"/>
                </a:lnTo>
                <a:lnTo>
                  <a:pt x="150" y="300"/>
                </a:lnTo>
                <a:lnTo>
                  <a:pt x="152" y="301"/>
                </a:lnTo>
                <a:lnTo>
                  <a:pt x="153" y="303"/>
                </a:lnTo>
                <a:lnTo>
                  <a:pt x="157" y="307"/>
                </a:lnTo>
                <a:lnTo>
                  <a:pt x="159" y="312"/>
                </a:lnTo>
                <a:lnTo>
                  <a:pt x="160" y="313"/>
                </a:lnTo>
                <a:lnTo>
                  <a:pt x="164" y="313"/>
                </a:lnTo>
                <a:lnTo>
                  <a:pt x="169" y="322"/>
                </a:lnTo>
                <a:lnTo>
                  <a:pt x="172" y="332"/>
                </a:lnTo>
                <a:lnTo>
                  <a:pt x="177" y="341"/>
                </a:lnTo>
                <a:lnTo>
                  <a:pt x="181" y="344"/>
                </a:lnTo>
                <a:lnTo>
                  <a:pt x="184" y="347"/>
                </a:lnTo>
                <a:lnTo>
                  <a:pt x="184" y="358"/>
                </a:lnTo>
                <a:lnTo>
                  <a:pt x="184" y="368"/>
                </a:lnTo>
                <a:lnTo>
                  <a:pt x="181" y="375"/>
                </a:lnTo>
                <a:lnTo>
                  <a:pt x="177" y="382"/>
                </a:lnTo>
                <a:lnTo>
                  <a:pt x="179" y="387"/>
                </a:lnTo>
                <a:lnTo>
                  <a:pt x="181" y="390"/>
                </a:lnTo>
                <a:lnTo>
                  <a:pt x="188" y="395"/>
                </a:lnTo>
                <a:lnTo>
                  <a:pt x="194" y="400"/>
                </a:lnTo>
                <a:lnTo>
                  <a:pt x="196" y="404"/>
                </a:lnTo>
                <a:lnTo>
                  <a:pt x="198" y="409"/>
                </a:lnTo>
                <a:lnTo>
                  <a:pt x="222" y="409"/>
                </a:lnTo>
                <a:lnTo>
                  <a:pt x="244" y="411"/>
                </a:lnTo>
                <a:lnTo>
                  <a:pt x="263" y="416"/>
                </a:lnTo>
                <a:lnTo>
                  <a:pt x="280" y="423"/>
                </a:lnTo>
                <a:lnTo>
                  <a:pt x="280" y="464"/>
                </a:lnTo>
                <a:lnTo>
                  <a:pt x="281" y="472"/>
                </a:lnTo>
                <a:lnTo>
                  <a:pt x="283" y="481"/>
                </a:lnTo>
                <a:lnTo>
                  <a:pt x="286" y="486"/>
                </a:lnTo>
                <a:lnTo>
                  <a:pt x="293" y="491"/>
                </a:lnTo>
                <a:lnTo>
                  <a:pt x="293" y="494"/>
                </a:lnTo>
                <a:lnTo>
                  <a:pt x="295" y="496"/>
                </a:lnTo>
                <a:lnTo>
                  <a:pt x="300" y="498"/>
                </a:lnTo>
                <a:lnTo>
                  <a:pt x="361" y="498"/>
                </a:lnTo>
                <a:lnTo>
                  <a:pt x="365" y="501"/>
                </a:lnTo>
                <a:lnTo>
                  <a:pt x="370" y="503"/>
                </a:lnTo>
                <a:lnTo>
                  <a:pt x="382" y="505"/>
                </a:lnTo>
                <a:lnTo>
                  <a:pt x="394" y="506"/>
                </a:lnTo>
                <a:lnTo>
                  <a:pt x="399" y="508"/>
                </a:lnTo>
                <a:lnTo>
                  <a:pt x="402" y="511"/>
                </a:lnTo>
                <a:lnTo>
                  <a:pt x="408" y="513"/>
                </a:lnTo>
                <a:lnTo>
                  <a:pt x="411" y="515"/>
                </a:lnTo>
                <a:lnTo>
                  <a:pt x="416" y="522"/>
                </a:lnTo>
                <a:lnTo>
                  <a:pt x="421" y="528"/>
                </a:lnTo>
                <a:lnTo>
                  <a:pt x="425" y="530"/>
                </a:lnTo>
                <a:lnTo>
                  <a:pt x="430" y="532"/>
                </a:lnTo>
                <a:lnTo>
                  <a:pt x="425" y="540"/>
                </a:lnTo>
                <a:lnTo>
                  <a:pt x="423" y="545"/>
                </a:lnTo>
                <a:lnTo>
                  <a:pt x="423" y="552"/>
                </a:lnTo>
                <a:lnTo>
                  <a:pt x="419" y="552"/>
                </a:lnTo>
                <a:lnTo>
                  <a:pt x="418" y="554"/>
                </a:lnTo>
                <a:lnTo>
                  <a:pt x="416" y="559"/>
                </a:lnTo>
                <a:lnTo>
                  <a:pt x="414" y="563"/>
                </a:lnTo>
                <a:lnTo>
                  <a:pt x="411" y="564"/>
                </a:lnTo>
                <a:lnTo>
                  <a:pt x="402" y="566"/>
                </a:lnTo>
                <a:lnTo>
                  <a:pt x="402" y="571"/>
                </a:lnTo>
                <a:lnTo>
                  <a:pt x="401" y="574"/>
                </a:lnTo>
                <a:lnTo>
                  <a:pt x="399" y="578"/>
                </a:lnTo>
                <a:lnTo>
                  <a:pt x="396" y="580"/>
                </a:lnTo>
                <a:lnTo>
                  <a:pt x="396" y="586"/>
                </a:lnTo>
                <a:lnTo>
                  <a:pt x="397" y="593"/>
                </a:lnTo>
                <a:lnTo>
                  <a:pt x="404" y="602"/>
                </a:lnTo>
                <a:lnTo>
                  <a:pt x="411" y="610"/>
                </a:lnTo>
                <a:lnTo>
                  <a:pt x="416" y="620"/>
                </a:lnTo>
                <a:lnTo>
                  <a:pt x="416" y="627"/>
                </a:lnTo>
                <a:lnTo>
                  <a:pt x="411" y="636"/>
                </a:lnTo>
                <a:lnTo>
                  <a:pt x="408" y="646"/>
                </a:lnTo>
                <a:lnTo>
                  <a:pt x="402" y="655"/>
                </a:lnTo>
                <a:lnTo>
                  <a:pt x="399" y="658"/>
                </a:lnTo>
                <a:lnTo>
                  <a:pt x="396" y="661"/>
                </a:lnTo>
                <a:lnTo>
                  <a:pt x="397" y="667"/>
                </a:lnTo>
                <a:lnTo>
                  <a:pt x="399" y="668"/>
                </a:lnTo>
                <a:lnTo>
                  <a:pt x="402" y="668"/>
                </a:lnTo>
                <a:lnTo>
                  <a:pt x="408" y="667"/>
                </a:lnTo>
                <a:lnTo>
                  <a:pt x="411" y="665"/>
                </a:lnTo>
                <a:lnTo>
                  <a:pt x="416" y="661"/>
                </a:lnTo>
                <a:lnTo>
                  <a:pt x="423" y="661"/>
                </a:lnTo>
                <a:lnTo>
                  <a:pt x="426" y="667"/>
                </a:lnTo>
                <a:lnTo>
                  <a:pt x="430" y="672"/>
                </a:lnTo>
                <a:lnTo>
                  <a:pt x="435" y="675"/>
                </a:lnTo>
                <a:lnTo>
                  <a:pt x="443" y="675"/>
                </a:lnTo>
                <a:lnTo>
                  <a:pt x="443" y="678"/>
                </a:lnTo>
                <a:lnTo>
                  <a:pt x="445" y="680"/>
                </a:lnTo>
                <a:lnTo>
                  <a:pt x="450" y="682"/>
                </a:lnTo>
                <a:lnTo>
                  <a:pt x="462" y="682"/>
                </a:lnTo>
                <a:lnTo>
                  <a:pt x="474" y="682"/>
                </a:lnTo>
                <a:lnTo>
                  <a:pt x="484" y="680"/>
                </a:lnTo>
                <a:lnTo>
                  <a:pt x="491" y="675"/>
                </a:lnTo>
                <a:lnTo>
                  <a:pt x="498" y="675"/>
                </a:lnTo>
                <a:lnTo>
                  <a:pt x="501" y="677"/>
                </a:lnTo>
                <a:lnTo>
                  <a:pt x="505" y="678"/>
                </a:lnTo>
                <a:lnTo>
                  <a:pt x="508" y="680"/>
                </a:lnTo>
                <a:lnTo>
                  <a:pt x="512" y="682"/>
                </a:lnTo>
                <a:lnTo>
                  <a:pt x="515" y="677"/>
                </a:lnTo>
                <a:lnTo>
                  <a:pt x="522" y="672"/>
                </a:lnTo>
                <a:lnTo>
                  <a:pt x="531" y="670"/>
                </a:lnTo>
                <a:lnTo>
                  <a:pt x="539" y="668"/>
                </a:lnTo>
                <a:lnTo>
                  <a:pt x="541" y="661"/>
                </a:lnTo>
                <a:lnTo>
                  <a:pt x="546" y="658"/>
                </a:lnTo>
                <a:lnTo>
                  <a:pt x="549" y="653"/>
                </a:lnTo>
                <a:lnTo>
                  <a:pt x="553" y="648"/>
                </a:lnTo>
                <a:lnTo>
                  <a:pt x="554" y="643"/>
                </a:lnTo>
                <a:lnTo>
                  <a:pt x="556" y="641"/>
                </a:lnTo>
                <a:lnTo>
                  <a:pt x="560" y="641"/>
                </a:lnTo>
                <a:lnTo>
                  <a:pt x="563" y="639"/>
                </a:lnTo>
                <a:lnTo>
                  <a:pt x="565" y="636"/>
                </a:lnTo>
                <a:lnTo>
                  <a:pt x="566" y="632"/>
                </a:lnTo>
                <a:lnTo>
                  <a:pt x="566" y="627"/>
                </a:lnTo>
                <a:lnTo>
                  <a:pt x="571" y="624"/>
                </a:lnTo>
                <a:lnTo>
                  <a:pt x="578" y="622"/>
                </a:lnTo>
                <a:lnTo>
                  <a:pt x="585" y="620"/>
                </a:lnTo>
                <a:lnTo>
                  <a:pt x="594" y="620"/>
                </a:lnTo>
                <a:lnTo>
                  <a:pt x="600" y="620"/>
                </a:lnTo>
                <a:lnTo>
                  <a:pt x="607" y="624"/>
                </a:lnTo>
                <a:lnTo>
                  <a:pt x="612" y="627"/>
                </a:lnTo>
                <a:lnTo>
                  <a:pt x="614" y="634"/>
                </a:lnTo>
                <a:lnTo>
                  <a:pt x="611" y="641"/>
                </a:lnTo>
                <a:lnTo>
                  <a:pt x="607" y="644"/>
                </a:lnTo>
                <a:lnTo>
                  <a:pt x="604" y="649"/>
                </a:lnTo>
                <a:lnTo>
                  <a:pt x="600" y="655"/>
                </a:lnTo>
                <a:lnTo>
                  <a:pt x="594" y="660"/>
                </a:lnTo>
                <a:lnTo>
                  <a:pt x="590" y="665"/>
                </a:lnTo>
                <a:lnTo>
                  <a:pt x="589" y="673"/>
                </a:lnTo>
                <a:lnTo>
                  <a:pt x="587" y="682"/>
                </a:lnTo>
                <a:lnTo>
                  <a:pt x="595" y="684"/>
                </a:lnTo>
                <a:lnTo>
                  <a:pt x="602" y="685"/>
                </a:lnTo>
                <a:lnTo>
                  <a:pt x="607" y="690"/>
                </a:lnTo>
                <a:lnTo>
                  <a:pt x="611" y="697"/>
                </a:lnTo>
                <a:lnTo>
                  <a:pt x="614" y="706"/>
                </a:lnTo>
                <a:lnTo>
                  <a:pt x="614" y="716"/>
                </a:lnTo>
                <a:lnTo>
                  <a:pt x="614" y="736"/>
                </a:lnTo>
                <a:lnTo>
                  <a:pt x="611" y="736"/>
                </a:lnTo>
                <a:lnTo>
                  <a:pt x="609" y="738"/>
                </a:lnTo>
                <a:lnTo>
                  <a:pt x="607" y="743"/>
                </a:lnTo>
                <a:lnTo>
                  <a:pt x="607" y="764"/>
                </a:lnTo>
                <a:lnTo>
                  <a:pt x="628" y="764"/>
                </a:lnTo>
                <a:lnTo>
                  <a:pt x="628" y="771"/>
                </a:lnTo>
                <a:lnTo>
                  <a:pt x="641" y="772"/>
                </a:lnTo>
                <a:lnTo>
                  <a:pt x="646" y="774"/>
                </a:lnTo>
                <a:lnTo>
                  <a:pt x="652" y="777"/>
                </a:lnTo>
                <a:lnTo>
                  <a:pt x="653" y="781"/>
                </a:lnTo>
                <a:lnTo>
                  <a:pt x="655" y="786"/>
                </a:lnTo>
                <a:lnTo>
                  <a:pt x="655" y="794"/>
                </a:lnTo>
                <a:lnTo>
                  <a:pt x="655" y="805"/>
                </a:lnTo>
                <a:lnTo>
                  <a:pt x="665" y="811"/>
                </a:lnTo>
                <a:lnTo>
                  <a:pt x="674" y="820"/>
                </a:lnTo>
                <a:lnTo>
                  <a:pt x="684" y="827"/>
                </a:lnTo>
                <a:lnTo>
                  <a:pt x="689" y="830"/>
                </a:lnTo>
                <a:lnTo>
                  <a:pt x="696" y="832"/>
                </a:lnTo>
                <a:lnTo>
                  <a:pt x="699" y="839"/>
                </a:lnTo>
                <a:lnTo>
                  <a:pt x="703" y="844"/>
                </a:lnTo>
                <a:lnTo>
                  <a:pt x="713" y="852"/>
                </a:lnTo>
                <a:lnTo>
                  <a:pt x="723" y="861"/>
                </a:lnTo>
                <a:lnTo>
                  <a:pt x="727" y="866"/>
                </a:lnTo>
                <a:lnTo>
                  <a:pt x="730" y="873"/>
                </a:lnTo>
                <a:lnTo>
                  <a:pt x="730" y="880"/>
                </a:lnTo>
                <a:lnTo>
                  <a:pt x="730" y="883"/>
                </a:lnTo>
                <a:lnTo>
                  <a:pt x="732" y="885"/>
                </a:lnTo>
                <a:lnTo>
                  <a:pt x="737" y="887"/>
                </a:lnTo>
                <a:lnTo>
                  <a:pt x="737" y="907"/>
                </a:lnTo>
                <a:lnTo>
                  <a:pt x="737" y="910"/>
                </a:lnTo>
                <a:lnTo>
                  <a:pt x="739" y="912"/>
                </a:lnTo>
                <a:lnTo>
                  <a:pt x="744" y="914"/>
                </a:lnTo>
                <a:lnTo>
                  <a:pt x="749" y="916"/>
                </a:lnTo>
                <a:lnTo>
                  <a:pt x="752" y="919"/>
                </a:lnTo>
                <a:lnTo>
                  <a:pt x="757" y="921"/>
                </a:lnTo>
                <a:lnTo>
                  <a:pt x="764" y="921"/>
                </a:lnTo>
                <a:lnTo>
                  <a:pt x="764" y="928"/>
                </a:lnTo>
                <a:lnTo>
                  <a:pt x="773" y="929"/>
                </a:lnTo>
                <a:lnTo>
                  <a:pt x="783" y="929"/>
                </a:lnTo>
                <a:lnTo>
                  <a:pt x="803" y="928"/>
                </a:lnTo>
                <a:lnTo>
                  <a:pt x="826" y="926"/>
                </a:lnTo>
                <a:lnTo>
                  <a:pt x="836" y="926"/>
                </a:lnTo>
                <a:lnTo>
                  <a:pt x="846" y="928"/>
                </a:lnTo>
                <a:lnTo>
                  <a:pt x="846" y="931"/>
                </a:lnTo>
                <a:lnTo>
                  <a:pt x="848" y="933"/>
                </a:lnTo>
                <a:lnTo>
                  <a:pt x="853" y="934"/>
                </a:lnTo>
                <a:lnTo>
                  <a:pt x="856" y="934"/>
                </a:lnTo>
                <a:lnTo>
                  <a:pt x="860" y="931"/>
                </a:lnTo>
                <a:lnTo>
                  <a:pt x="863" y="929"/>
                </a:lnTo>
                <a:lnTo>
                  <a:pt x="866" y="928"/>
                </a:lnTo>
                <a:lnTo>
                  <a:pt x="868" y="933"/>
                </a:lnTo>
                <a:lnTo>
                  <a:pt x="873" y="934"/>
                </a:lnTo>
                <a:lnTo>
                  <a:pt x="880" y="934"/>
                </a:lnTo>
                <a:lnTo>
                  <a:pt x="887" y="934"/>
                </a:lnTo>
                <a:lnTo>
                  <a:pt x="894" y="934"/>
                </a:lnTo>
                <a:lnTo>
                  <a:pt x="894" y="931"/>
                </a:lnTo>
                <a:lnTo>
                  <a:pt x="892" y="929"/>
                </a:lnTo>
                <a:lnTo>
                  <a:pt x="887" y="928"/>
                </a:lnTo>
                <a:lnTo>
                  <a:pt x="889" y="924"/>
                </a:lnTo>
                <a:lnTo>
                  <a:pt x="890" y="919"/>
                </a:lnTo>
                <a:lnTo>
                  <a:pt x="897" y="914"/>
                </a:lnTo>
                <a:lnTo>
                  <a:pt x="899" y="910"/>
                </a:lnTo>
                <a:lnTo>
                  <a:pt x="901" y="905"/>
                </a:lnTo>
                <a:lnTo>
                  <a:pt x="902" y="900"/>
                </a:lnTo>
                <a:lnTo>
                  <a:pt x="901" y="893"/>
                </a:lnTo>
                <a:lnTo>
                  <a:pt x="909" y="875"/>
                </a:lnTo>
                <a:lnTo>
                  <a:pt x="912" y="864"/>
                </a:lnTo>
                <a:lnTo>
                  <a:pt x="914" y="852"/>
                </a:lnTo>
                <a:lnTo>
                  <a:pt x="911" y="851"/>
                </a:lnTo>
                <a:lnTo>
                  <a:pt x="909" y="847"/>
                </a:lnTo>
                <a:lnTo>
                  <a:pt x="907" y="844"/>
                </a:lnTo>
                <a:lnTo>
                  <a:pt x="907" y="839"/>
                </a:lnTo>
                <a:lnTo>
                  <a:pt x="907" y="835"/>
                </a:lnTo>
                <a:lnTo>
                  <a:pt x="906" y="834"/>
                </a:lnTo>
                <a:lnTo>
                  <a:pt x="901" y="832"/>
                </a:lnTo>
                <a:lnTo>
                  <a:pt x="899" y="825"/>
                </a:lnTo>
                <a:lnTo>
                  <a:pt x="895" y="820"/>
                </a:lnTo>
                <a:lnTo>
                  <a:pt x="894" y="813"/>
                </a:lnTo>
                <a:lnTo>
                  <a:pt x="894" y="805"/>
                </a:lnTo>
                <a:lnTo>
                  <a:pt x="887" y="801"/>
                </a:lnTo>
                <a:lnTo>
                  <a:pt x="882" y="796"/>
                </a:lnTo>
                <a:lnTo>
                  <a:pt x="880" y="788"/>
                </a:lnTo>
                <a:lnTo>
                  <a:pt x="880" y="777"/>
                </a:lnTo>
                <a:lnTo>
                  <a:pt x="880" y="771"/>
                </a:lnTo>
                <a:lnTo>
                  <a:pt x="882" y="764"/>
                </a:lnTo>
                <a:lnTo>
                  <a:pt x="889" y="755"/>
                </a:lnTo>
                <a:lnTo>
                  <a:pt x="895" y="747"/>
                </a:lnTo>
                <a:lnTo>
                  <a:pt x="901" y="736"/>
                </a:lnTo>
                <a:lnTo>
                  <a:pt x="906" y="724"/>
                </a:lnTo>
                <a:lnTo>
                  <a:pt x="912" y="714"/>
                </a:lnTo>
                <a:lnTo>
                  <a:pt x="918" y="702"/>
                </a:lnTo>
                <a:lnTo>
                  <a:pt x="919" y="696"/>
                </a:lnTo>
                <a:lnTo>
                  <a:pt x="921" y="689"/>
                </a:lnTo>
                <a:lnTo>
                  <a:pt x="928" y="687"/>
                </a:lnTo>
                <a:lnTo>
                  <a:pt x="933" y="682"/>
                </a:lnTo>
                <a:lnTo>
                  <a:pt x="936" y="677"/>
                </a:lnTo>
                <a:lnTo>
                  <a:pt x="940" y="670"/>
                </a:lnTo>
                <a:lnTo>
                  <a:pt x="943" y="663"/>
                </a:lnTo>
                <a:lnTo>
                  <a:pt x="947" y="658"/>
                </a:lnTo>
                <a:lnTo>
                  <a:pt x="953" y="655"/>
                </a:lnTo>
                <a:lnTo>
                  <a:pt x="962" y="655"/>
                </a:lnTo>
                <a:lnTo>
                  <a:pt x="969" y="655"/>
                </a:lnTo>
                <a:lnTo>
                  <a:pt x="974" y="656"/>
                </a:lnTo>
                <a:lnTo>
                  <a:pt x="976" y="658"/>
                </a:lnTo>
                <a:lnTo>
                  <a:pt x="976" y="661"/>
                </a:lnTo>
                <a:lnTo>
                  <a:pt x="982" y="661"/>
                </a:lnTo>
                <a:lnTo>
                  <a:pt x="988" y="660"/>
                </a:lnTo>
                <a:lnTo>
                  <a:pt x="989" y="658"/>
                </a:lnTo>
                <a:lnTo>
                  <a:pt x="989" y="655"/>
                </a:lnTo>
                <a:lnTo>
                  <a:pt x="989" y="651"/>
                </a:lnTo>
                <a:lnTo>
                  <a:pt x="993" y="649"/>
                </a:lnTo>
                <a:lnTo>
                  <a:pt x="998" y="646"/>
                </a:lnTo>
                <a:lnTo>
                  <a:pt x="1005" y="644"/>
                </a:lnTo>
                <a:lnTo>
                  <a:pt x="1010" y="641"/>
                </a:lnTo>
                <a:lnTo>
                  <a:pt x="1011" y="638"/>
                </a:lnTo>
                <a:lnTo>
                  <a:pt x="1013" y="634"/>
                </a:lnTo>
                <a:lnTo>
                  <a:pt x="1022" y="632"/>
                </a:lnTo>
                <a:lnTo>
                  <a:pt x="1025" y="631"/>
                </a:lnTo>
                <a:lnTo>
                  <a:pt x="1029" y="629"/>
                </a:lnTo>
                <a:lnTo>
                  <a:pt x="1030" y="626"/>
                </a:lnTo>
                <a:lnTo>
                  <a:pt x="1030" y="620"/>
                </a:lnTo>
                <a:lnTo>
                  <a:pt x="1044" y="614"/>
                </a:lnTo>
                <a:lnTo>
                  <a:pt x="1058" y="607"/>
                </a:lnTo>
                <a:lnTo>
                  <a:pt x="1064" y="603"/>
                </a:lnTo>
                <a:lnTo>
                  <a:pt x="1070" y="598"/>
                </a:lnTo>
                <a:lnTo>
                  <a:pt x="1075" y="593"/>
                </a:lnTo>
                <a:lnTo>
                  <a:pt x="1078" y="586"/>
                </a:lnTo>
              </a:path>
            </a:pathLst>
          </a:custGeom>
          <a:solidFill>
            <a:srgbClr val="00B05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38" name="Freeform 248">
            <a:extLst>
              <a:ext uri="{FF2B5EF4-FFF2-40B4-BE49-F238E27FC236}">
                <a16:creationId xmlns:a16="http://schemas.microsoft.com/office/drawing/2014/main" id="{80E0FC44-12EA-43E4-B3C4-0E83ECF46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144" y="4342565"/>
            <a:ext cx="71627" cy="110488"/>
          </a:xfrm>
          <a:custGeom>
            <a:avLst/>
            <a:gdLst>
              <a:gd name="T0" fmla="*/ 59633 w 179"/>
              <a:gd name="T1" fmla="*/ 60417 h 294"/>
              <a:gd name="T2" fmla="*/ 57087 w 179"/>
              <a:gd name="T3" fmla="*/ 58970 h 294"/>
              <a:gd name="T4" fmla="*/ 54542 w 179"/>
              <a:gd name="T5" fmla="*/ 56438 h 294"/>
              <a:gd name="T6" fmla="*/ 51997 w 179"/>
              <a:gd name="T7" fmla="*/ 55352 h 294"/>
              <a:gd name="T8" fmla="*/ 49815 w 179"/>
              <a:gd name="T9" fmla="*/ 54267 h 294"/>
              <a:gd name="T10" fmla="*/ 49815 w 179"/>
              <a:gd name="T11" fmla="*/ 50287 h 294"/>
              <a:gd name="T12" fmla="*/ 48361 w 179"/>
              <a:gd name="T13" fmla="*/ 49202 h 294"/>
              <a:gd name="T14" fmla="*/ 47270 w 179"/>
              <a:gd name="T15" fmla="*/ 48117 h 294"/>
              <a:gd name="T16" fmla="*/ 45815 w 179"/>
              <a:gd name="T17" fmla="*/ 46669 h 294"/>
              <a:gd name="T18" fmla="*/ 43634 w 179"/>
              <a:gd name="T19" fmla="*/ 44137 h 294"/>
              <a:gd name="T20" fmla="*/ 41088 w 179"/>
              <a:gd name="T21" fmla="*/ 39434 h 294"/>
              <a:gd name="T22" fmla="*/ 39634 w 179"/>
              <a:gd name="T23" fmla="*/ 34369 h 294"/>
              <a:gd name="T24" fmla="*/ 37816 w 179"/>
              <a:gd name="T25" fmla="*/ 25686 h 294"/>
              <a:gd name="T26" fmla="*/ 34907 w 179"/>
              <a:gd name="T27" fmla="*/ 24601 h 294"/>
              <a:gd name="T28" fmla="*/ 34180 w 179"/>
              <a:gd name="T29" fmla="*/ 16642 h 294"/>
              <a:gd name="T30" fmla="*/ 32362 w 179"/>
              <a:gd name="T31" fmla="*/ 9768 h 294"/>
              <a:gd name="T32" fmla="*/ 33453 w 179"/>
              <a:gd name="T33" fmla="*/ 9044 h 294"/>
              <a:gd name="T34" fmla="*/ 34907 w 179"/>
              <a:gd name="T35" fmla="*/ 2171 h 294"/>
              <a:gd name="T36" fmla="*/ 32362 w 179"/>
              <a:gd name="T37" fmla="*/ 0 h 294"/>
              <a:gd name="T38" fmla="*/ 26544 w 179"/>
              <a:gd name="T39" fmla="*/ 0 h 294"/>
              <a:gd name="T40" fmla="*/ 21817 w 179"/>
              <a:gd name="T41" fmla="*/ 5427 h 294"/>
              <a:gd name="T42" fmla="*/ 17453 w 179"/>
              <a:gd name="T43" fmla="*/ 11577 h 294"/>
              <a:gd name="T44" fmla="*/ 14181 w 179"/>
              <a:gd name="T45" fmla="*/ 14833 h 294"/>
              <a:gd name="T46" fmla="*/ 9454 w 179"/>
              <a:gd name="T47" fmla="*/ 24963 h 294"/>
              <a:gd name="T48" fmla="*/ 5454 w 179"/>
              <a:gd name="T49" fmla="*/ 33284 h 294"/>
              <a:gd name="T50" fmla="*/ 0 w 179"/>
              <a:gd name="T51" fmla="*/ 41966 h 294"/>
              <a:gd name="T52" fmla="*/ 0 w 179"/>
              <a:gd name="T53" fmla="*/ 48117 h 294"/>
              <a:gd name="T54" fmla="*/ 5091 w 179"/>
              <a:gd name="T55" fmla="*/ 54267 h 294"/>
              <a:gd name="T56" fmla="*/ 5454 w 179"/>
              <a:gd name="T57" fmla="*/ 59694 h 294"/>
              <a:gd name="T58" fmla="*/ 7636 w 179"/>
              <a:gd name="T59" fmla="*/ 64035 h 294"/>
              <a:gd name="T60" fmla="*/ 9818 w 179"/>
              <a:gd name="T61" fmla="*/ 66567 h 294"/>
              <a:gd name="T62" fmla="*/ 10545 w 179"/>
              <a:gd name="T63" fmla="*/ 69462 h 294"/>
              <a:gd name="T64" fmla="*/ 12363 w 179"/>
              <a:gd name="T65" fmla="*/ 71270 h 294"/>
              <a:gd name="T66" fmla="*/ 7636 w 179"/>
              <a:gd name="T67" fmla="*/ 86103 h 294"/>
              <a:gd name="T68" fmla="*/ 7636 w 179"/>
              <a:gd name="T69" fmla="*/ 90445 h 294"/>
              <a:gd name="T70" fmla="*/ 3636 w 179"/>
              <a:gd name="T71" fmla="*/ 95510 h 294"/>
              <a:gd name="T72" fmla="*/ 2545 w 179"/>
              <a:gd name="T73" fmla="*/ 98766 h 294"/>
              <a:gd name="T74" fmla="*/ 5091 w 179"/>
              <a:gd name="T75" fmla="*/ 100936 h 294"/>
              <a:gd name="T76" fmla="*/ 9818 w 179"/>
              <a:gd name="T77" fmla="*/ 102383 h 294"/>
              <a:gd name="T78" fmla="*/ 12363 w 179"/>
              <a:gd name="T79" fmla="*/ 103469 h 294"/>
              <a:gd name="T80" fmla="*/ 30544 w 179"/>
              <a:gd name="T81" fmla="*/ 100936 h 294"/>
              <a:gd name="T82" fmla="*/ 41088 w 179"/>
              <a:gd name="T83" fmla="*/ 101660 h 294"/>
              <a:gd name="T84" fmla="*/ 44725 w 179"/>
              <a:gd name="T85" fmla="*/ 106001 h 294"/>
              <a:gd name="T86" fmla="*/ 47270 w 179"/>
              <a:gd name="T87" fmla="*/ 103469 h 294"/>
              <a:gd name="T88" fmla="*/ 49088 w 179"/>
              <a:gd name="T89" fmla="*/ 98042 h 294"/>
              <a:gd name="T90" fmla="*/ 54542 w 179"/>
              <a:gd name="T91" fmla="*/ 93701 h 294"/>
              <a:gd name="T92" fmla="*/ 55997 w 179"/>
              <a:gd name="T93" fmla="*/ 89359 h 294"/>
              <a:gd name="T94" fmla="*/ 59633 w 179"/>
              <a:gd name="T95" fmla="*/ 87550 h 294"/>
              <a:gd name="T96" fmla="*/ 59633 w 179"/>
              <a:gd name="T97" fmla="*/ 83933 h 294"/>
              <a:gd name="T98" fmla="*/ 60360 w 179"/>
              <a:gd name="T99" fmla="*/ 78868 h 294"/>
              <a:gd name="T100" fmla="*/ 63996 w 179"/>
              <a:gd name="T101" fmla="*/ 75612 h 294"/>
              <a:gd name="T102" fmla="*/ 64723 w 179"/>
              <a:gd name="T103" fmla="*/ 71270 h 294"/>
              <a:gd name="T104" fmla="*/ 64723 w 179"/>
              <a:gd name="T105" fmla="*/ 62226 h 294"/>
              <a:gd name="T106" fmla="*/ 59633 w 179"/>
              <a:gd name="T107" fmla="*/ 61502 h 29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79" h="294">
                <a:moveTo>
                  <a:pt x="164" y="170"/>
                </a:moveTo>
                <a:lnTo>
                  <a:pt x="164" y="170"/>
                </a:lnTo>
                <a:lnTo>
                  <a:pt x="164" y="167"/>
                </a:lnTo>
                <a:lnTo>
                  <a:pt x="162" y="165"/>
                </a:lnTo>
                <a:lnTo>
                  <a:pt x="157" y="163"/>
                </a:lnTo>
                <a:lnTo>
                  <a:pt x="157" y="160"/>
                </a:lnTo>
                <a:lnTo>
                  <a:pt x="155" y="158"/>
                </a:lnTo>
                <a:lnTo>
                  <a:pt x="150" y="156"/>
                </a:lnTo>
                <a:lnTo>
                  <a:pt x="147" y="155"/>
                </a:lnTo>
                <a:lnTo>
                  <a:pt x="143" y="153"/>
                </a:lnTo>
                <a:lnTo>
                  <a:pt x="140" y="151"/>
                </a:lnTo>
                <a:lnTo>
                  <a:pt x="137" y="150"/>
                </a:lnTo>
                <a:lnTo>
                  <a:pt x="137" y="146"/>
                </a:lnTo>
                <a:lnTo>
                  <a:pt x="137" y="143"/>
                </a:lnTo>
                <a:lnTo>
                  <a:pt x="137" y="139"/>
                </a:lnTo>
                <a:lnTo>
                  <a:pt x="137" y="136"/>
                </a:lnTo>
                <a:lnTo>
                  <a:pt x="133" y="136"/>
                </a:lnTo>
                <a:lnTo>
                  <a:pt x="130" y="136"/>
                </a:lnTo>
                <a:lnTo>
                  <a:pt x="130" y="133"/>
                </a:lnTo>
                <a:lnTo>
                  <a:pt x="130" y="129"/>
                </a:lnTo>
                <a:lnTo>
                  <a:pt x="126" y="129"/>
                </a:lnTo>
                <a:lnTo>
                  <a:pt x="123" y="129"/>
                </a:lnTo>
                <a:lnTo>
                  <a:pt x="120" y="122"/>
                </a:lnTo>
                <a:lnTo>
                  <a:pt x="120" y="116"/>
                </a:lnTo>
                <a:lnTo>
                  <a:pt x="116" y="110"/>
                </a:lnTo>
                <a:lnTo>
                  <a:pt x="113" y="109"/>
                </a:lnTo>
                <a:lnTo>
                  <a:pt x="109" y="109"/>
                </a:lnTo>
                <a:lnTo>
                  <a:pt x="109" y="95"/>
                </a:lnTo>
                <a:lnTo>
                  <a:pt x="109" y="81"/>
                </a:lnTo>
                <a:lnTo>
                  <a:pt x="108" y="76"/>
                </a:lnTo>
                <a:lnTo>
                  <a:pt x="104" y="71"/>
                </a:lnTo>
                <a:lnTo>
                  <a:pt x="101" y="69"/>
                </a:lnTo>
                <a:lnTo>
                  <a:pt x="96" y="68"/>
                </a:lnTo>
                <a:lnTo>
                  <a:pt x="97" y="61"/>
                </a:lnTo>
                <a:lnTo>
                  <a:pt x="97" y="54"/>
                </a:lnTo>
                <a:lnTo>
                  <a:pt x="94" y="46"/>
                </a:lnTo>
                <a:lnTo>
                  <a:pt x="90" y="37"/>
                </a:lnTo>
                <a:lnTo>
                  <a:pt x="89" y="32"/>
                </a:lnTo>
                <a:lnTo>
                  <a:pt x="89" y="27"/>
                </a:lnTo>
                <a:lnTo>
                  <a:pt x="90" y="27"/>
                </a:lnTo>
                <a:lnTo>
                  <a:pt x="92" y="25"/>
                </a:lnTo>
                <a:lnTo>
                  <a:pt x="94" y="20"/>
                </a:lnTo>
                <a:lnTo>
                  <a:pt x="96" y="6"/>
                </a:lnTo>
                <a:lnTo>
                  <a:pt x="96" y="3"/>
                </a:lnTo>
                <a:lnTo>
                  <a:pt x="94" y="1"/>
                </a:lnTo>
                <a:lnTo>
                  <a:pt x="89" y="0"/>
                </a:lnTo>
                <a:lnTo>
                  <a:pt x="82" y="0"/>
                </a:lnTo>
                <a:lnTo>
                  <a:pt x="73" y="0"/>
                </a:lnTo>
                <a:lnTo>
                  <a:pt x="67" y="3"/>
                </a:lnTo>
                <a:lnTo>
                  <a:pt x="63" y="8"/>
                </a:lnTo>
                <a:lnTo>
                  <a:pt x="60" y="15"/>
                </a:lnTo>
                <a:lnTo>
                  <a:pt x="56" y="22"/>
                </a:lnTo>
                <a:lnTo>
                  <a:pt x="53" y="27"/>
                </a:lnTo>
                <a:lnTo>
                  <a:pt x="48" y="32"/>
                </a:lnTo>
                <a:lnTo>
                  <a:pt x="41" y="34"/>
                </a:lnTo>
                <a:lnTo>
                  <a:pt x="39" y="41"/>
                </a:lnTo>
                <a:lnTo>
                  <a:pt x="38" y="47"/>
                </a:lnTo>
                <a:lnTo>
                  <a:pt x="32" y="59"/>
                </a:lnTo>
                <a:lnTo>
                  <a:pt x="26" y="69"/>
                </a:lnTo>
                <a:lnTo>
                  <a:pt x="21" y="81"/>
                </a:lnTo>
                <a:lnTo>
                  <a:pt x="15" y="92"/>
                </a:lnTo>
                <a:lnTo>
                  <a:pt x="9" y="100"/>
                </a:lnTo>
                <a:lnTo>
                  <a:pt x="2" y="109"/>
                </a:lnTo>
                <a:lnTo>
                  <a:pt x="0" y="116"/>
                </a:lnTo>
                <a:lnTo>
                  <a:pt x="0" y="122"/>
                </a:lnTo>
                <a:lnTo>
                  <a:pt x="0" y="133"/>
                </a:lnTo>
                <a:lnTo>
                  <a:pt x="2" y="141"/>
                </a:lnTo>
                <a:lnTo>
                  <a:pt x="7" y="146"/>
                </a:lnTo>
                <a:lnTo>
                  <a:pt x="14" y="150"/>
                </a:lnTo>
                <a:lnTo>
                  <a:pt x="14" y="158"/>
                </a:lnTo>
                <a:lnTo>
                  <a:pt x="15" y="165"/>
                </a:lnTo>
                <a:lnTo>
                  <a:pt x="19" y="170"/>
                </a:lnTo>
                <a:lnTo>
                  <a:pt x="21" y="177"/>
                </a:lnTo>
                <a:lnTo>
                  <a:pt x="26" y="179"/>
                </a:lnTo>
                <a:lnTo>
                  <a:pt x="27" y="180"/>
                </a:lnTo>
                <a:lnTo>
                  <a:pt x="27" y="184"/>
                </a:lnTo>
                <a:lnTo>
                  <a:pt x="27" y="189"/>
                </a:lnTo>
                <a:lnTo>
                  <a:pt x="29" y="192"/>
                </a:lnTo>
                <a:lnTo>
                  <a:pt x="31" y="196"/>
                </a:lnTo>
                <a:lnTo>
                  <a:pt x="34" y="197"/>
                </a:lnTo>
                <a:lnTo>
                  <a:pt x="32" y="209"/>
                </a:lnTo>
                <a:lnTo>
                  <a:pt x="29" y="220"/>
                </a:lnTo>
                <a:lnTo>
                  <a:pt x="21" y="238"/>
                </a:lnTo>
                <a:lnTo>
                  <a:pt x="22" y="245"/>
                </a:lnTo>
                <a:lnTo>
                  <a:pt x="21" y="250"/>
                </a:lnTo>
                <a:lnTo>
                  <a:pt x="19" y="255"/>
                </a:lnTo>
                <a:lnTo>
                  <a:pt x="17" y="259"/>
                </a:lnTo>
                <a:lnTo>
                  <a:pt x="10" y="264"/>
                </a:lnTo>
                <a:lnTo>
                  <a:pt x="9" y="269"/>
                </a:lnTo>
                <a:lnTo>
                  <a:pt x="7" y="273"/>
                </a:lnTo>
                <a:lnTo>
                  <a:pt x="12" y="274"/>
                </a:lnTo>
                <a:lnTo>
                  <a:pt x="14" y="276"/>
                </a:lnTo>
                <a:lnTo>
                  <a:pt x="14" y="279"/>
                </a:lnTo>
                <a:lnTo>
                  <a:pt x="27" y="279"/>
                </a:lnTo>
                <a:lnTo>
                  <a:pt x="27" y="283"/>
                </a:lnTo>
                <a:lnTo>
                  <a:pt x="29" y="285"/>
                </a:lnTo>
                <a:lnTo>
                  <a:pt x="34" y="286"/>
                </a:lnTo>
                <a:lnTo>
                  <a:pt x="44" y="286"/>
                </a:lnTo>
                <a:lnTo>
                  <a:pt x="58" y="285"/>
                </a:lnTo>
                <a:lnTo>
                  <a:pt x="84" y="279"/>
                </a:lnTo>
                <a:lnTo>
                  <a:pt x="96" y="278"/>
                </a:lnTo>
                <a:lnTo>
                  <a:pt x="108" y="279"/>
                </a:lnTo>
                <a:lnTo>
                  <a:pt x="113" y="281"/>
                </a:lnTo>
                <a:lnTo>
                  <a:pt x="116" y="285"/>
                </a:lnTo>
                <a:lnTo>
                  <a:pt x="120" y="288"/>
                </a:lnTo>
                <a:lnTo>
                  <a:pt x="123" y="293"/>
                </a:lnTo>
                <a:lnTo>
                  <a:pt x="130" y="293"/>
                </a:lnTo>
                <a:lnTo>
                  <a:pt x="130" y="286"/>
                </a:lnTo>
                <a:lnTo>
                  <a:pt x="130" y="279"/>
                </a:lnTo>
                <a:lnTo>
                  <a:pt x="131" y="274"/>
                </a:lnTo>
                <a:lnTo>
                  <a:pt x="135" y="271"/>
                </a:lnTo>
                <a:lnTo>
                  <a:pt x="142" y="264"/>
                </a:lnTo>
                <a:lnTo>
                  <a:pt x="150" y="259"/>
                </a:lnTo>
                <a:lnTo>
                  <a:pt x="149" y="252"/>
                </a:lnTo>
                <a:lnTo>
                  <a:pt x="150" y="249"/>
                </a:lnTo>
                <a:lnTo>
                  <a:pt x="154" y="247"/>
                </a:lnTo>
                <a:lnTo>
                  <a:pt x="157" y="245"/>
                </a:lnTo>
                <a:lnTo>
                  <a:pt x="161" y="244"/>
                </a:lnTo>
                <a:lnTo>
                  <a:pt x="164" y="242"/>
                </a:lnTo>
                <a:lnTo>
                  <a:pt x="166" y="238"/>
                </a:lnTo>
                <a:lnTo>
                  <a:pt x="164" y="232"/>
                </a:lnTo>
                <a:lnTo>
                  <a:pt x="162" y="226"/>
                </a:lnTo>
                <a:lnTo>
                  <a:pt x="164" y="221"/>
                </a:lnTo>
                <a:lnTo>
                  <a:pt x="166" y="218"/>
                </a:lnTo>
                <a:lnTo>
                  <a:pt x="169" y="216"/>
                </a:lnTo>
                <a:lnTo>
                  <a:pt x="174" y="211"/>
                </a:lnTo>
                <a:lnTo>
                  <a:pt x="176" y="209"/>
                </a:lnTo>
                <a:lnTo>
                  <a:pt x="178" y="204"/>
                </a:lnTo>
                <a:lnTo>
                  <a:pt x="178" y="197"/>
                </a:lnTo>
                <a:lnTo>
                  <a:pt x="178" y="187"/>
                </a:lnTo>
                <a:lnTo>
                  <a:pt x="178" y="177"/>
                </a:lnTo>
                <a:lnTo>
                  <a:pt x="178" y="172"/>
                </a:lnTo>
                <a:lnTo>
                  <a:pt x="174" y="170"/>
                </a:lnTo>
                <a:lnTo>
                  <a:pt x="171" y="168"/>
                </a:lnTo>
                <a:lnTo>
                  <a:pt x="164" y="170"/>
                </a:ln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40" name="Freeform 249">
            <a:extLst>
              <a:ext uri="{FF2B5EF4-FFF2-40B4-BE49-F238E27FC236}">
                <a16:creationId xmlns:a16="http://schemas.microsoft.com/office/drawing/2014/main" id="{5442BA27-0EB8-4AA7-859D-09DEC31E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134" y="5231410"/>
            <a:ext cx="800107" cy="535945"/>
          </a:xfrm>
          <a:custGeom>
            <a:avLst/>
            <a:gdLst>
              <a:gd name="T0" fmla="*/ 711965 w 2021"/>
              <a:gd name="T1" fmla="*/ 24466 h 1434"/>
              <a:gd name="T2" fmla="*/ 645769 w 2021"/>
              <a:gd name="T3" fmla="*/ 22307 h 1434"/>
              <a:gd name="T4" fmla="*/ 601519 w 2021"/>
              <a:gd name="T5" fmla="*/ 0 h 1434"/>
              <a:gd name="T6" fmla="*/ 588567 w 2021"/>
              <a:gd name="T7" fmla="*/ 27704 h 1434"/>
              <a:gd name="T8" fmla="*/ 547555 w 2021"/>
              <a:gd name="T9" fmla="*/ 66201 h 1434"/>
              <a:gd name="T10" fmla="*/ 523811 w 2021"/>
              <a:gd name="T11" fmla="*/ 61524 h 1434"/>
              <a:gd name="T12" fmla="*/ 478841 w 2021"/>
              <a:gd name="T13" fmla="*/ 44254 h 1434"/>
              <a:gd name="T14" fmla="*/ 446822 w 2021"/>
              <a:gd name="T15" fmla="*/ 34540 h 1434"/>
              <a:gd name="T16" fmla="*/ 428474 w 2021"/>
              <a:gd name="T17" fmla="*/ 37418 h 1434"/>
              <a:gd name="T18" fmla="*/ 410126 w 2021"/>
              <a:gd name="T19" fmla="*/ 51810 h 1434"/>
              <a:gd name="T20" fmla="*/ 390340 w 2021"/>
              <a:gd name="T21" fmla="*/ 84910 h 1434"/>
              <a:gd name="T22" fmla="*/ 368394 w 2021"/>
              <a:gd name="T23" fmla="*/ 98222 h 1434"/>
              <a:gd name="T24" fmla="*/ 329900 w 2021"/>
              <a:gd name="T25" fmla="*/ 98942 h 1434"/>
              <a:gd name="T26" fmla="*/ 277015 w 2021"/>
              <a:gd name="T27" fmla="*/ 105058 h 1434"/>
              <a:gd name="T28" fmla="*/ 206502 w 2021"/>
              <a:gd name="T29" fmla="*/ 122688 h 1434"/>
              <a:gd name="T30" fmla="*/ 147502 w 2021"/>
              <a:gd name="T31" fmla="*/ 115492 h 1434"/>
              <a:gd name="T32" fmla="*/ 71232 w 2021"/>
              <a:gd name="T33" fmla="*/ 122688 h 1434"/>
              <a:gd name="T34" fmla="*/ 60440 w 2021"/>
              <a:gd name="T35" fmla="*/ 112254 h 1434"/>
              <a:gd name="T36" fmla="*/ 64037 w 2021"/>
              <a:gd name="T37" fmla="*/ 72318 h 1434"/>
              <a:gd name="T38" fmla="*/ 33458 w 2021"/>
              <a:gd name="T39" fmla="*/ 51810 h 1434"/>
              <a:gd name="T40" fmla="*/ 23384 w 2021"/>
              <a:gd name="T41" fmla="*/ 78794 h 1434"/>
              <a:gd name="T42" fmla="*/ 8634 w 2021"/>
              <a:gd name="T43" fmla="*/ 93185 h 1434"/>
              <a:gd name="T44" fmla="*/ 13671 w 2021"/>
              <a:gd name="T45" fmla="*/ 154709 h 1434"/>
              <a:gd name="T46" fmla="*/ 29141 w 2021"/>
              <a:gd name="T47" fmla="*/ 183492 h 1434"/>
              <a:gd name="T48" fmla="*/ 59001 w 2021"/>
              <a:gd name="T49" fmla="*/ 203281 h 1434"/>
              <a:gd name="T50" fmla="*/ 73751 w 2021"/>
              <a:gd name="T51" fmla="*/ 235662 h 1434"/>
              <a:gd name="T52" fmla="*/ 60799 w 2021"/>
              <a:gd name="T53" fmla="*/ 254730 h 1434"/>
              <a:gd name="T54" fmla="*/ 35616 w 2021"/>
              <a:gd name="T55" fmla="*/ 305101 h 1434"/>
              <a:gd name="T56" fmla="*/ 45690 w 2021"/>
              <a:gd name="T57" fmla="*/ 335683 h 1434"/>
              <a:gd name="T58" fmla="*/ 38854 w 2021"/>
              <a:gd name="T59" fmla="*/ 359069 h 1434"/>
              <a:gd name="T60" fmla="*/ 51086 w 2021"/>
              <a:gd name="T61" fmla="*/ 381016 h 1434"/>
              <a:gd name="T62" fmla="*/ 68354 w 2021"/>
              <a:gd name="T63" fmla="*/ 395408 h 1434"/>
              <a:gd name="T64" fmla="*/ 93538 w 2021"/>
              <a:gd name="T65" fmla="*/ 400085 h 1434"/>
              <a:gd name="T66" fmla="*/ 123038 w 2021"/>
              <a:gd name="T67" fmla="*/ 438942 h 1434"/>
              <a:gd name="T68" fmla="*/ 130233 w 2021"/>
              <a:gd name="T69" fmla="*/ 493630 h 1434"/>
              <a:gd name="T70" fmla="*/ 178081 w 2021"/>
              <a:gd name="T71" fmla="*/ 500826 h 1434"/>
              <a:gd name="T72" fmla="*/ 229167 w 2021"/>
              <a:gd name="T73" fmla="*/ 486075 h 1434"/>
              <a:gd name="T74" fmla="*/ 257228 w 2021"/>
              <a:gd name="T75" fmla="*/ 473122 h 1434"/>
              <a:gd name="T76" fmla="*/ 325583 w 2021"/>
              <a:gd name="T77" fmla="*/ 484995 h 1434"/>
              <a:gd name="T78" fmla="*/ 383144 w 2021"/>
              <a:gd name="T79" fmla="*/ 481397 h 1434"/>
              <a:gd name="T80" fmla="*/ 419480 w 2021"/>
              <a:gd name="T81" fmla="*/ 481397 h 1434"/>
              <a:gd name="T82" fmla="*/ 441426 w 2021"/>
              <a:gd name="T83" fmla="*/ 472043 h 1434"/>
              <a:gd name="T84" fmla="*/ 459054 w 2021"/>
              <a:gd name="T85" fmla="*/ 466646 h 1434"/>
              <a:gd name="T86" fmla="*/ 471286 w 2021"/>
              <a:gd name="T87" fmla="*/ 466646 h 1434"/>
              <a:gd name="T88" fmla="*/ 499707 w 2021"/>
              <a:gd name="T89" fmla="*/ 459090 h 1434"/>
              <a:gd name="T90" fmla="*/ 500786 w 2021"/>
              <a:gd name="T91" fmla="*/ 422392 h 1434"/>
              <a:gd name="T92" fmla="*/ 500426 w 2021"/>
              <a:gd name="T93" fmla="*/ 399006 h 1434"/>
              <a:gd name="T94" fmla="*/ 535323 w 2021"/>
              <a:gd name="T95" fmla="*/ 380656 h 1434"/>
              <a:gd name="T96" fmla="*/ 546835 w 2021"/>
              <a:gd name="T97" fmla="*/ 354752 h 1434"/>
              <a:gd name="T98" fmla="*/ 584250 w 2021"/>
              <a:gd name="T99" fmla="*/ 337122 h 1434"/>
              <a:gd name="T100" fmla="*/ 623824 w 2021"/>
              <a:gd name="T101" fmla="*/ 331365 h 1434"/>
              <a:gd name="T102" fmla="*/ 675270 w 2021"/>
              <a:gd name="T103" fmla="*/ 328847 h 1434"/>
              <a:gd name="T104" fmla="*/ 709807 w 2021"/>
              <a:gd name="T105" fmla="*/ 316614 h 1434"/>
              <a:gd name="T106" fmla="*/ 679587 w 2021"/>
              <a:gd name="T107" fmla="*/ 287831 h 1434"/>
              <a:gd name="T108" fmla="*/ 667715 w 2021"/>
              <a:gd name="T109" fmla="*/ 272720 h 1434"/>
              <a:gd name="T110" fmla="*/ 650086 w 2021"/>
              <a:gd name="T111" fmla="*/ 254730 h 1434"/>
              <a:gd name="T112" fmla="*/ 625623 w 2021"/>
              <a:gd name="T113" fmla="*/ 243577 h 1434"/>
              <a:gd name="T114" fmla="*/ 640733 w 2021"/>
              <a:gd name="T115" fmla="*/ 229545 h 1434"/>
              <a:gd name="T116" fmla="*/ 667715 w 2021"/>
              <a:gd name="T117" fmla="*/ 211196 h 1434"/>
              <a:gd name="T118" fmla="*/ 667715 w 2021"/>
              <a:gd name="T119" fmla="*/ 120169 h 1434"/>
              <a:gd name="T120" fmla="*/ 697215 w 2021"/>
              <a:gd name="T121" fmla="*/ 88508 h 1434"/>
              <a:gd name="T122" fmla="*/ 717002 w 2021"/>
              <a:gd name="T123" fmla="*/ 78794 h 143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021" h="1434">
                <a:moveTo>
                  <a:pt x="2007" y="144"/>
                </a:moveTo>
                <a:lnTo>
                  <a:pt x="2007" y="144"/>
                </a:lnTo>
                <a:lnTo>
                  <a:pt x="2005" y="142"/>
                </a:lnTo>
                <a:lnTo>
                  <a:pt x="2003" y="138"/>
                </a:lnTo>
                <a:lnTo>
                  <a:pt x="2003" y="130"/>
                </a:lnTo>
                <a:lnTo>
                  <a:pt x="2002" y="128"/>
                </a:lnTo>
                <a:lnTo>
                  <a:pt x="2000" y="125"/>
                </a:lnTo>
                <a:lnTo>
                  <a:pt x="1996" y="123"/>
                </a:lnTo>
                <a:lnTo>
                  <a:pt x="1993" y="123"/>
                </a:lnTo>
                <a:lnTo>
                  <a:pt x="1993" y="106"/>
                </a:lnTo>
                <a:lnTo>
                  <a:pt x="1993" y="89"/>
                </a:lnTo>
                <a:lnTo>
                  <a:pt x="1990" y="75"/>
                </a:lnTo>
                <a:lnTo>
                  <a:pt x="1986" y="62"/>
                </a:lnTo>
                <a:lnTo>
                  <a:pt x="1983" y="62"/>
                </a:lnTo>
                <a:lnTo>
                  <a:pt x="1979" y="62"/>
                </a:lnTo>
                <a:lnTo>
                  <a:pt x="1979" y="68"/>
                </a:lnTo>
                <a:lnTo>
                  <a:pt x="1976" y="67"/>
                </a:lnTo>
                <a:lnTo>
                  <a:pt x="1973" y="65"/>
                </a:lnTo>
                <a:lnTo>
                  <a:pt x="1969" y="63"/>
                </a:lnTo>
                <a:lnTo>
                  <a:pt x="1966" y="62"/>
                </a:lnTo>
                <a:lnTo>
                  <a:pt x="1947" y="60"/>
                </a:lnTo>
                <a:lnTo>
                  <a:pt x="1921" y="62"/>
                </a:lnTo>
                <a:lnTo>
                  <a:pt x="1896" y="62"/>
                </a:lnTo>
                <a:lnTo>
                  <a:pt x="1870" y="62"/>
                </a:lnTo>
                <a:lnTo>
                  <a:pt x="1856" y="65"/>
                </a:lnTo>
                <a:lnTo>
                  <a:pt x="1843" y="68"/>
                </a:lnTo>
                <a:lnTo>
                  <a:pt x="1826" y="68"/>
                </a:lnTo>
                <a:lnTo>
                  <a:pt x="1809" y="68"/>
                </a:lnTo>
                <a:lnTo>
                  <a:pt x="1807" y="65"/>
                </a:lnTo>
                <a:lnTo>
                  <a:pt x="1803" y="63"/>
                </a:lnTo>
                <a:lnTo>
                  <a:pt x="1795" y="62"/>
                </a:lnTo>
                <a:lnTo>
                  <a:pt x="1793" y="58"/>
                </a:lnTo>
                <a:lnTo>
                  <a:pt x="1790" y="57"/>
                </a:lnTo>
                <a:lnTo>
                  <a:pt x="1781" y="55"/>
                </a:lnTo>
                <a:lnTo>
                  <a:pt x="1754" y="0"/>
                </a:lnTo>
                <a:lnTo>
                  <a:pt x="1720" y="0"/>
                </a:lnTo>
                <a:lnTo>
                  <a:pt x="1713" y="0"/>
                </a:lnTo>
                <a:lnTo>
                  <a:pt x="1706" y="0"/>
                </a:lnTo>
                <a:lnTo>
                  <a:pt x="1701" y="2"/>
                </a:lnTo>
                <a:lnTo>
                  <a:pt x="1699" y="7"/>
                </a:lnTo>
                <a:lnTo>
                  <a:pt x="1694" y="4"/>
                </a:lnTo>
                <a:lnTo>
                  <a:pt x="1688" y="2"/>
                </a:lnTo>
                <a:lnTo>
                  <a:pt x="1681" y="0"/>
                </a:lnTo>
                <a:lnTo>
                  <a:pt x="1672" y="0"/>
                </a:lnTo>
                <a:lnTo>
                  <a:pt x="1676" y="5"/>
                </a:lnTo>
                <a:lnTo>
                  <a:pt x="1679" y="10"/>
                </a:lnTo>
                <a:lnTo>
                  <a:pt x="1682" y="14"/>
                </a:lnTo>
                <a:lnTo>
                  <a:pt x="1686" y="21"/>
                </a:lnTo>
                <a:lnTo>
                  <a:pt x="1686" y="29"/>
                </a:lnTo>
                <a:lnTo>
                  <a:pt x="1682" y="34"/>
                </a:lnTo>
                <a:lnTo>
                  <a:pt x="1679" y="39"/>
                </a:lnTo>
                <a:lnTo>
                  <a:pt x="1674" y="43"/>
                </a:lnTo>
                <a:lnTo>
                  <a:pt x="1665" y="51"/>
                </a:lnTo>
                <a:lnTo>
                  <a:pt x="1660" y="55"/>
                </a:lnTo>
                <a:lnTo>
                  <a:pt x="1659" y="62"/>
                </a:lnTo>
                <a:lnTo>
                  <a:pt x="1653" y="65"/>
                </a:lnTo>
                <a:lnTo>
                  <a:pt x="1648" y="68"/>
                </a:lnTo>
                <a:lnTo>
                  <a:pt x="1643" y="74"/>
                </a:lnTo>
                <a:lnTo>
                  <a:pt x="1638" y="75"/>
                </a:lnTo>
                <a:lnTo>
                  <a:pt x="1636" y="77"/>
                </a:lnTo>
                <a:lnTo>
                  <a:pt x="1635" y="79"/>
                </a:lnTo>
                <a:lnTo>
                  <a:pt x="1631" y="82"/>
                </a:lnTo>
                <a:lnTo>
                  <a:pt x="1626" y="84"/>
                </a:lnTo>
                <a:lnTo>
                  <a:pt x="1624" y="86"/>
                </a:lnTo>
                <a:lnTo>
                  <a:pt x="1624" y="89"/>
                </a:lnTo>
                <a:lnTo>
                  <a:pt x="1604" y="103"/>
                </a:lnTo>
                <a:lnTo>
                  <a:pt x="1584" y="116"/>
                </a:lnTo>
                <a:lnTo>
                  <a:pt x="1582" y="121"/>
                </a:lnTo>
                <a:lnTo>
                  <a:pt x="1578" y="126"/>
                </a:lnTo>
                <a:lnTo>
                  <a:pt x="1570" y="133"/>
                </a:lnTo>
                <a:lnTo>
                  <a:pt x="1560" y="138"/>
                </a:lnTo>
                <a:lnTo>
                  <a:pt x="1549" y="144"/>
                </a:lnTo>
                <a:lnTo>
                  <a:pt x="1549" y="184"/>
                </a:lnTo>
                <a:lnTo>
                  <a:pt x="1522" y="184"/>
                </a:lnTo>
                <a:lnTo>
                  <a:pt x="1520" y="183"/>
                </a:lnTo>
                <a:lnTo>
                  <a:pt x="1519" y="181"/>
                </a:lnTo>
                <a:lnTo>
                  <a:pt x="1515" y="178"/>
                </a:lnTo>
                <a:lnTo>
                  <a:pt x="1510" y="176"/>
                </a:lnTo>
                <a:lnTo>
                  <a:pt x="1509" y="174"/>
                </a:lnTo>
                <a:lnTo>
                  <a:pt x="1509" y="171"/>
                </a:lnTo>
                <a:lnTo>
                  <a:pt x="1502" y="171"/>
                </a:lnTo>
                <a:lnTo>
                  <a:pt x="1497" y="173"/>
                </a:lnTo>
                <a:lnTo>
                  <a:pt x="1493" y="176"/>
                </a:lnTo>
                <a:lnTo>
                  <a:pt x="1490" y="179"/>
                </a:lnTo>
                <a:lnTo>
                  <a:pt x="1486" y="183"/>
                </a:lnTo>
                <a:lnTo>
                  <a:pt x="1481" y="184"/>
                </a:lnTo>
                <a:lnTo>
                  <a:pt x="1476" y="186"/>
                </a:lnTo>
                <a:lnTo>
                  <a:pt x="1468" y="184"/>
                </a:lnTo>
                <a:lnTo>
                  <a:pt x="1464" y="179"/>
                </a:lnTo>
                <a:lnTo>
                  <a:pt x="1461" y="174"/>
                </a:lnTo>
                <a:lnTo>
                  <a:pt x="1456" y="171"/>
                </a:lnTo>
                <a:lnTo>
                  <a:pt x="1454" y="164"/>
                </a:lnTo>
                <a:lnTo>
                  <a:pt x="1445" y="164"/>
                </a:lnTo>
                <a:lnTo>
                  <a:pt x="1439" y="162"/>
                </a:lnTo>
                <a:lnTo>
                  <a:pt x="1433" y="159"/>
                </a:lnTo>
                <a:lnTo>
                  <a:pt x="1433" y="150"/>
                </a:lnTo>
                <a:lnTo>
                  <a:pt x="1418" y="149"/>
                </a:lnTo>
                <a:lnTo>
                  <a:pt x="1404" y="145"/>
                </a:lnTo>
                <a:lnTo>
                  <a:pt x="1389" y="142"/>
                </a:lnTo>
                <a:lnTo>
                  <a:pt x="1382" y="142"/>
                </a:lnTo>
                <a:lnTo>
                  <a:pt x="1372" y="144"/>
                </a:lnTo>
                <a:lnTo>
                  <a:pt x="1365" y="144"/>
                </a:lnTo>
                <a:lnTo>
                  <a:pt x="1358" y="142"/>
                </a:lnTo>
                <a:lnTo>
                  <a:pt x="1350" y="135"/>
                </a:lnTo>
                <a:lnTo>
                  <a:pt x="1341" y="128"/>
                </a:lnTo>
                <a:lnTo>
                  <a:pt x="1331" y="123"/>
                </a:lnTo>
                <a:lnTo>
                  <a:pt x="1309" y="123"/>
                </a:lnTo>
                <a:lnTo>
                  <a:pt x="1287" y="123"/>
                </a:lnTo>
                <a:lnTo>
                  <a:pt x="1249" y="116"/>
                </a:lnTo>
                <a:lnTo>
                  <a:pt x="1249" y="113"/>
                </a:lnTo>
                <a:lnTo>
                  <a:pt x="1249" y="111"/>
                </a:lnTo>
                <a:lnTo>
                  <a:pt x="1249" y="108"/>
                </a:lnTo>
                <a:lnTo>
                  <a:pt x="1247" y="106"/>
                </a:lnTo>
                <a:lnTo>
                  <a:pt x="1246" y="103"/>
                </a:lnTo>
                <a:lnTo>
                  <a:pt x="1242" y="96"/>
                </a:lnTo>
                <a:lnTo>
                  <a:pt x="1241" y="89"/>
                </a:lnTo>
                <a:lnTo>
                  <a:pt x="1242" y="82"/>
                </a:lnTo>
                <a:lnTo>
                  <a:pt x="1244" y="82"/>
                </a:lnTo>
                <a:lnTo>
                  <a:pt x="1244" y="79"/>
                </a:lnTo>
                <a:lnTo>
                  <a:pt x="1244" y="75"/>
                </a:lnTo>
                <a:lnTo>
                  <a:pt x="1247" y="72"/>
                </a:lnTo>
                <a:lnTo>
                  <a:pt x="1254" y="65"/>
                </a:lnTo>
                <a:lnTo>
                  <a:pt x="1254" y="63"/>
                </a:lnTo>
                <a:lnTo>
                  <a:pt x="1237" y="70"/>
                </a:lnTo>
                <a:lnTo>
                  <a:pt x="1224" y="79"/>
                </a:lnTo>
                <a:lnTo>
                  <a:pt x="1195" y="96"/>
                </a:lnTo>
                <a:lnTo>
                  <a:pt x="1193" y="101"/>
                </a:lnTo>
                <a:lnTo>
                  <a:pt x="1191" y="104"/>
                </a:lnTo>
                <a:lnTo>
                  <a:pt x="1183" y="109"/>
                </a:lnTo>
                <a:lnTo>
                  <a:pt x="1174" y="113"/>
                </a:lnTo>
                <a:lnTo>
                  <a:pt x="1167" y="116"/>
                </a:lnTo>
                <a:lnTo>
                  <a:pt x="1167" y="120"/>
                </a:lnTo>
                <a:lnTo>
                  <a:pt x="1167" y="123"/>
                </a:lnTo>
                <a:lnTo>
                  <a:pt x="1164" y="123"/>
                </a:lnTo>
                <a:lnTo>
                  <a:pt x="1160" y="123"/>
                </a:lnTo>
                <a:lnTo>
                  <a:pt x="1160" y="126"/>
                </a:lnTo>
                <a:lnTo>
                  <a:pt x="1160" y="130"/>
                </a:lnTo>
                <a:lnTo>
                  <a:pt x="1157" y="130"/>
                </a:lnTo>
                <a:lnTo>
                  <a:pt x="1154" y="130"/>
                </a:lnTo>
                <a:lnTo>
                  <a:pt x="1148" y="138"/>
                </a:lnTo>
                <a:lnTo>
                  <a:pt x="1145" y="142"/>
                </a:lnTo>
                <a:lnTo>
                  <a:pt x="1140" y="144"/>
                </a:lnTo>
                <a:lnTo>
                  <a:pt x="1138" y="152"/>
                </a:lnTo>
                <a:lnTo>
                  <a:pt x="1137" y="161"/>
                </a:lnTo>
                <a:lnTo>
                  <a:pt x="1128" y="173"/>
                </a:lnTo>
                <a:lnTo>
                  <a:pt x="1125" y="179"/>
                </a:lnTo>
                <a:lnTo>
                  <a:pt x="1121" y="186"/>
                </a:lnTo>
                <a:lnTo>
                  <a:pt x="1120" y="195"/>
                </a:lnTo>
                <a:lnTo>
                  <a:pt x="1120" y="205"/>
                </a:lnTo>
                <a:lnTo>
                  <a:pt x="1111" y="207"/>
                </a:lnTo>
                <a:lnTo>
                  <a:pt x="1108" y="210"/>
                </a:lnTo>
                <a:lnTo>
                  <a:pt x="1106" y="217"/>
                </a:lnTo>
                <a:lnTo>
                  <a:pt x="1106" y="225"/>
                </a:lnTo>
                <a:lnTo>
                  <a:pt x="1099" y="225"/>
                </a:lnTo>
                <a:lnTo>
                  <a:pt x="1094" y="227"/>
                </a:lnTo>
                <a:lnTo>
                  <a:pt x="1085" y="232"/>
                </a:lnTo>
                <a:lnTo>
                  <a:pt x="1085" y="236"/>
                </a:lnTo>
                <a:lnTo>
                  <a:pt x="1085" y="239"/>
                </a:lnTo>
                <a:lnTo>
                  <a:pt x="1082" y="239"/>
                </a:lnTo>
                <a:lnTo>
                  <a:pt x="1079" y="239"/>
                </a:lnTo>
                <a:lnTo>
                  <a:pt x="1072" y="242"/>
                </a:lnTo>
                <a:lnTo>
                  <a:pt x="1065" y="246"/>
                </a:lnTo>
                <a:lnTo>
                  <a:pt x="1063" y="251"/>
                </a:lnTo>
                <a:lnTo>
                  <a:pt x="1058" y="254"/>
                </a:lnTo>
                <a:lnTo>
                  <a:pt x="1055" y="256"/>
                </a:lnTo>
                <a:lnTo>
                  <a:pt x="1050" y="258"/>
                </a:lnTo>
                <a:lnTo>
                  <a:pt x="1039" y="258"/>
                </a:lnTo>
                <a:lnTo>
                  <a:pt x="1031" y="259"/>
                </a:lnTo>
                <a:lnTo>
                  <a:pt x="1029" y="261"/>
                </a:lnTo>
                <a:lnTo>
                  <a:pt x="1027" y="266"/>
                </a:lnTo>
                <a:lnTo>
                  <a:pt x="1026" y="271"/>
                </a:lnTo>
                <a:lnTo>
                  <a:pt x="1024" y="273"/>
                </a:lnTo>
                <a:lnTo>
                  <a:pt x="1021" y="273"/>
                </a:lnTo>
                <a:lnTo>
                  <a:pt x="1016" y="273"/>
                </a:lnTo>
                <a:lnTo>
                  <a:pt x="1010" y="273"/>
                </a:lnTo>
                <a:lnTo>
                  <a:pt x="1010" y="277"/>
                </a:lnTo>
                <a:lnTo>
                  <a:pt x="1010" y="280"/>
                </a:lnTo>
                <a:lnTo>
                  <a:pt x="1005" y="280"/>
                </a:lnTo>
                <a:lnTo>
                  <a:pt x="997" y="280"/>
                </a:lnTo>
                <a:lnTo>
                  <a:pt x="983" y="287"/>
                </a:lnTo>
                <a:lnTo>
                  <a:pt x="969" y="294"/>
                </a:lnTo>
                <a:lnTo>
                  <a:pt x="939" y="282"/>
                </a:lnTo>
                <a:lnTo>
                  <a:pt x="917" y="275"/>
                </a:lnTo>
                <a:lnTo>
                  <a:pt x="908" y="273"/>
                </a:lnTo>
                <a:lnTo>
                  <a:pt x="886" y="273"/>
                </a:lnTo>
                <a:lnTo>
                  <a:pt x="862" y="273"/>
                </a:lnTo>
                <a:lnTo>
                  <a:pt x="840" y="271"/>
                </a:lnTo>
                <a:lnTo>
                  <a:pt x="819" y="273"/>
                </a:lnTo>
                <a:lnTo>
                  <a:pt x="812" y="275"/>
                </a:lnTo>
                <a:lnTo>
                  <a:pt x="807" y="278"/>
                </a:lnTo>
                <a:lnTo>
                  <a:pt x="800" y="280"/>
                </a:lnTo>
                <a:lnTo>
                  <a:pt x="792" y="280"/>
                </a:lnTo>
                <a:lnTo>
                  <a:pt x="788" y="280"/>
                </a:lnTo>
                <a:lnTo>
                  <a:pt x="787" y="282"/>
                </a:lnTo>
                <a:lnTo>
                  <a:pt x="785" y="287"/>
                </a:lnTo>
                <a:lnTo>
                  <a:pt x="771" y="287"/>
                </a:lnTo>
                <a:lnTo>
                  <a:pt x="770" y="292"/>
                </a:lnTo>
                <a:lnTo>
                  <a:pt x="768" y="294"/>
                </a:lnTo>
                <a:lnTo>
                  <a:pt x="765" y="294"/>
                </a:lnTo>
                <a:lnTo>
                  <a:pt x="753" y="288"/>
                </a:lnTo>
                <a:lnTo>
                  <a:pt x="739" y="285"/>
                </a:lnTo>
                <a:lnTo>
                  <a:pt x="725" y="282"/>
                </a:lnTo>
                <a:lnTo>
                  <a:pt x="710" y="280"/>
                </a:lnTo>
                <a:lnTo>
                  <a:pt x="700" y="285"/>
                </a:lnTo>
                <a:lnTo>
                  <a:pt x="691" y="290"/>
                </a:lnTo>
                <a:lnTo>
                  <a:pt x="676" y="304"/>
                </a:lnTo>
                <a:lnTo>
                  <a:pt x="661" y="317"/>
                </a:lnTo>
                <a:lnTo>
                  <a:pt x="652" y="324"/>
                </a:lnTo>
                <a:lnTo>
                  <a:pt x="642" y="328"/>
                </a:lnTo>
                <a:lnTo>
                  <a:pt x="584" y="328"/>
                </a:lnTo>
                <a:lnTo>
                  <a:pt x="589" y="334"/>
                </a:lnTo>
                <a:lnTo>
                  <a:pt x="592" y="341"/>
                </a:lnTo>
                <a:lnTo>
                  <a:pt x="574" y="341"/>
                </a:lnTo>
                <a:lnTo>
                  <a:pt x="565" y="340"/>
                </a:lnTo>
                <a:lnTo>
                  <a:pt x="529" y="329"/>
                </a:lnTo>
                <a:lnTo>
                  <a:pt x="509" y="328"/>
                </a:lnTo>
                <a:lnTo>
                  <a:pt x="497" y="328"/>
                </a:lnTo>
                <a:lnTo>
                  <a:pt x="485" y="328"/>
                </a:lnTo>
                <a:lnTo>
                  <a:pt x="473" y="326"/>
                </a:lnTo>
                <a:lnTo>
                  <a:pt x="463" y="323"/>
                </a:lnTo>
                <a:lnTo>
                  <a:pt x="444" y="314"/>
                </a:lnTo>
                <a:lnTo>
                  <a:pt x="437" y="312"/>
                </a:lnTo>
                <a:lnTo>
                  <a:pt x="432" y="312"/>
                </a:lnTo>
                <a:lnTo>
                  <a:pt x="425" y="316"/>
                </a:lnTo>
                <a:lnTo>
                  <a:pt x="420" y="321"/>
                </a:lnTo>
                <a:lnTo>
                  <a:pt x="415" y="321"/>
                </a:lnTo>
                <a:lnTo>
                  <a:pt x="410" y="321"/>
                </a:lnTo>
                <a:lnTo>
                  <a:pt x="403" y="316"/>
                </a:lnTo>
                <a:lnTo>
                  <a:pt x="395" y="312"/>
                </a:lnTo>
                <a:lnTo>
                  <a:pt x="386" y="309"/>
                </a:lnTo>
                <a:lnTo>
                  <a:pt x="378" y="307"/>
                </a:lnTo>
                <a:lnTo>
                  <a:pt x="360" y="307"/>
                </a:lnTo>
                <a:lnTo>
                  <a:pt x="343" y="311"/>
                </a:lnTo>
                <a:lnTo>
                  <a:pt x="306" y="317"/>
                </a:lnTo>
                <a:lnTo>
                  <a:pt x="285" y="321"/>
                </a:lnTo>
                <a:lnTo>
                  <a:pt x="266" y="321"/>
                </a:lnTo>
                <a:lnTo>
                  <a:pt x="256" y="323"/>
                </a:lnTo>
                <a:lnTo>
                  <a:pt x="249" y="326"/>
                </a:lnTo>
                <a:lnTo>
                  <a:pt x="241" y="331"/>
                </a:lnTo>
                <a:lnTo>
                  <a:pt x="232" y="334"/>
                </a:lnTo>
                <a:lnTo>
                  <a:pt x="224" y="336"/>
                </a:lnTo>
                <a:lnTo>
                  <a:pt x="215" y="338"/>
                </a:lnTo>
                <a:lnTo>
                  <a:pt x="207" y="340"/>
                </a:lnTo>
                <a:lnTo>
                  <a:pt x="198" y="341"/>
                </a:lnTo>
                <a:lnTo>
                  <a:pt x="197" y="340"/>
                </a:lnTo>
                <a:lnTo>
                  <a:pt x="197" y="338"/>
                </a:lnTo>
                <a:lnTo>
                  <a:pt x="191" y="336"/>
                </a:lnTo>
                <a:lnTo>
                  <a:pt x="178" y="334"/>
                </a:lnTo>
                <a:lnTo>
                  <a:pt x="178" y="333"/>
                </a:lnTo>
                <a:lnTo>
                  <a:pt x="180" y="329"/>
                </a:lnTo>
                <a:lnTo>
                  <a:pt x="181" y="324"/>
                </a:lnTo>
                <a:lnTo>
                  <a:pt x="186" y="321"/>
                </a:lnTo>
                <a:lnTo>
                  <a:pt x="178" y="317"/>
                </a:lnTo>
                <a:lnTo>
                  <a:pt x="174" y="316"/>
                </a:lnTo>
                <a:lnTo>
                  <a:pt x="171" y="314"/>
                </a:lnTo>
                <a:lnTo>
                  <a:pt x="168" y="312"/>
                </a:lnTo>
                <a:lnTo>
                  <a:pt x="166" y="311"/>
                </a:lnTo>
                <a:lnTo>
                  <a:pt x="162" y="305"/>
                </a:lnTo>
                <a:lnTo>
                  <a:pt x="161" y="299"/>
                </a:lnTo>
                <a:lnTo>
                  <a:pt x="157" y="294"/>
                </a:lnTo>
                <a:lnTo>
                  <a:pt x="159" y="287"/>
                </a:lnTo>
                <a:lnTo>
                  <a:pt x="161" y="282"/>
                </a:lnTo>
                <a:lnTo>
                  <a:pt x="168" y="271"/>
                </a:lnTo>
                <a:lnTo>
                  <a:pt x="176" y="263"/>
                </a:lnTo>
                <a:lnTo>
                  <a:pt x="185" y="256"/>
                </a:lnTo>
                <a:lnTo>
                  <a:pt x="193" y="249"/>
                </a:lnTo>
                <a:lnTo>
                  <a:pt x="200" y="239"/>
                </a:lnTo>
                <a:lnTo>
                  <a:pt x="203" y="234"/>
                </a:lnTo>
                <a:lnTo>
                  <a:pt x="205" y="227"/>
                </a:lnTo>
                <a:lnTo>
                  <a:pt x="205" y="220"/>
                </a:lnTo>
                <a:lnTo>
                  <a:pt x="205" y="212"/>
                </a:lnTo>
                <a:lnTo>
                  <a:pt x="191" y="207"/>
                </a:lnTo>
                <a:lnTo>
                  <a:pt x="178" y="201"/>
                </a:lnTo>
                <a:lnTo>
                  <a:pt x="164" y="196"/>
                </a:lnTo>
                <a:lnTo>
                  <a:pt x="151" y="191"/>
                </a:lnTo>
                <a:lnTo>
                  <a:pt x="133" y="191"/>
                </a:lnTo>
                <a:lnTo>
                  <a:pt x="127" y="190"/>
                </a:lnTo>
                <a:lnTo>
                  <a:pt x="125" y="188"/>
                </a:lnTo>
                <a:lnTo>
                  <a:pt x="123" y="184"/>
                </a:lnTo>
                <a:lnTo>
                  <a:pt x="115" y="183"/>
                </a:lnTo>
                <a:lnTo>
                  <a:pt x="106" y="181"/>
                </a:lnTo>
                <a:lnTo>
                  <a:pt x="99" y="176"/>
                </a:lnTo>
                <a:lnTo>
                  <a:pt x="96" y="171"/>
                </a:lnTo>
                <a:lnTo>
                  <a:pt x="98" y="164"/>
                </a:lnTo>
                <a:lnTo>
                  <a:pt x="101" y="159"/>
                </a:lnTo>
                <a:lnTo>
                  <a:pt x="103" y="152"/>
                </a:lnTo>
                <a:lnTo>
                  <a:pt x="103" y="144"/>
                </a:lnTo>
                <a:lnTo>
                  <a:pt x="93" y="144"/>
                </a:lnTo>
                <a:lnTo>
                  <a:pt x="84" y="142"/>
                </a:lnTo>
                <a:lnTo>
                  <a:pt x="82" y="145"/>
                </a:lnTo>
                <a:lnTo>
                  <a:pt x="79" y="150"/>
                </a:lnTo>
                <a:lnTo>
                  <a:pt x="74" y="157"/>
                </a:lnTo>
                <a:lnTo>
                  <a:pt x="76" y="157"/>
                </a:lnTo>
                <a:lnTo>
                  <a:pt x="76" y="198"/>
                </a:lnTo>
                <a:lnTo>
                  <a:pt x="76" y="201"/>
                </a:lnTo>
                <a:lnTo>
                  <a:pt x="76" y="205"/>
                </a:lnTo>
                <a:lnTo>
                  <a:pt x="76" y="210"/>
                </a:lnTo>
                <a:lnTo>
                  <a:pt x="76" y="212"/>
                </a:lnTo>
                <a:lnTo>
                  <a:pt x="72" y="212"/>
                </a:lnTo>
                <a:lnTo>
                  <a:pt x="69" y="212"/>
                </a:lnTo>
                <a:lnTo>
                  <a:pt x="65" y="219"/>
                </a:lnTo>
                <a:lnTo>
                  <a:pt x="62" y="225"/>
                </a:lnTo>
                <a:lnTo>
                  <a:pt x="58" y="227"/>
                </a:lnTo>
                <a:lnTo>
                  <a:pt x="55" y="229"/>
                </a:lnTo>
                <a:lnTo>
                  <a:pt x="52" y="230"/>
                </a:lnTo>
                <a:lnTo>
                  <a:pt x="48" y="232"/>
                </a:lnTo>
                <a:lnTo>
                  <a:pt x="47" y="237"/>
                </a:lnTo>
                <a:lnTo>
                  <a:pt x="47" y="241"/>
                </a:lnTo>
                <a:lnTo>
                  <a:pt x="45" y="244"/>
                </a:lnTo>
                <a:lnTo>
                  <a:pt x="45" y="246"/>
                </a:lnTo>
                <a:lnTo>
                  <a:pt x="41" y="246"/>
                </a:lnTo>
                <a:lnTo>
                  <a:pt x="40" y="249"/>
                </a:lnTo>
                <a:lnTo>
                  <a:pt x="38" y="253"/>
                </a:lnTo>
                <a:lnTo>
                  <a:pt x="35" y="256"/>
                </a:lnTo>
                <a:lnTo>
                  <a:pt x="35" y="259"/>
                </a:lnTo>
                <a:lnTo>
                  <a:pt x="24" y="259"/>
                </a:lnTo>
                <a:lnTo>
                  <a:pt x="14" y="259"/>
                </a:lnTo>
                <a:lnTo>
                  <a:pt x="7" y="263"/>
                </a:lnTo>
                <a:lnTo>
                  <a:pt x="0" y="266"/>
                </a:lnTo>
                <a:lnTo>
                  <a:pt x="4" y="282"/>
                </a:lnTo>
                <a:lnTo>
                  <a:pt x="4" y="294"/>
                </a:lnTo>
                <a:lnTo>
                  <a:pt x="2" y="321"/>
                </a:lnTo>
                <a:lnTo>
                  <a:pt x="0" y="348"/>
                </a:lnTo>
                <a:lnTo>
                  <a:pt x="0" y="365"/>
                </a:lnTo>
                <a:lnTo>
                  <a:pt x="0" y="382"/>
                </a:lnTo>
                <a:lnTo>
                  <a:pt x="7" y="396"/>
                </a:lnTo>
                <a:lnTo>
                  <a:pt x="14" y="410"/>
                </a:lnTo>
                <a:lnTo>
                  <a:pt x="16" y="415"/>
                </a:lnTo>
                <a:lnTo>
                  <a:pt x="19" y="420"/>
                </a:lnTo>
                <a:lnTo>
                  <a:pt x="23" y="423"/>
                </a:lnTo>
                <a:lnTo>
                  <a:pt x="28" y="425"/>
                </a:lnTo>
                <a:lnTo>
                  <a:pt x="38" y="430"/>
                </a:lnTo>
                <a:lnTo>
                  <a:pt x="48" y="437"/>
                </a:lnTo>
                <a:lnTo>
                  <a:pt x="50" y="438"/>
                </a:lnTo>
                <a:lnTo>
                  <a:pt x="50" y="442"/>
                </a:lnTo>
                <a:lnTo>
                  <a:pt x="52" y="444"/>
                </a:lnTo>
                <a:lnTo>
                  <a:pt x="55" y="444"/>
                </a:lnTo>
                <a:lnTo>
                  <a:pt x="53" y="454"/>
                </a:lnTo>
                <a:lnTo>
                  <a:pt x="55" y="461"/>
                </a:lnTo>
                <a:lnTo>
                  <a:pt x="57" y="467"/>
                </a:lnTo>
                <a:lnTo>
                  <a:pt x="60" y="473"/>
                </a:lnTo>
                <a:lnTo>
                  <a:pt x="65" y="485"/>
                </a:lnTo>
                <a:lnTo>
                  <a:pt x="67" y="491"/>
                </a:lnTo>
                <a:lnTo>
                  <a:pt x="69" y="498"/>
                </a:lnTo>
                <a:lnTo>
                  <a:pt x="69" y="503"/>
                </a:lnTo>
                <a:lnTo>
                  <a:pt x="72" y="507"/>
                </a:lnTo>
                <a:lnTo>
                  <a:pt x="76" y="510"/>
                </a:lnTo>
                <a:lnTo>
                  <a:pt x="81" y="510"/>
                </a:lnTo>
                <a:lnTo>
                  <a:pt x="91" y="512"/>
                </a:lnTo>
                <a:lnTo>
                  <a:pt x="94" y="515"/>
                </a:lnTo>
                <a:lnTo>
                  <a:pt x="96" y="519"/>
                </a:lnTo>
                <a:lnTo>
                  <a:pt x="99" y="520"/>
                </a:lnTo>
                <a:lnTo>
                  <a:pt x="103" y="522"/>
                </a:lnTo>
                <a:lnTo>
                  <a:pt x="110" y="526"/>
                </a:lnTo>
                <a:lnTo>
                  <a:pt x="113" y="527"/>
                </a:lnTo>
                <a:lnTo>
                  <a:pt x="116" y="529"/>
                </a:lnTo>
                <a:lnTo>
                  <a:pt x="116" y="534"/>
                </a:lnTo>
                <a:lnTo>
                  <a:pt x="116" y="539"/>
                </a:lnTo>
                <a:lnTo>
                  <a:pt x="137" y="539"/>
                </a:lnTo>
                <a:lnTo>
                  <a:pt x="139" y="543"/>
                </a:lnTo>
                <a:lnTo>
                  <a:pt x="142" y="544"/>
                </a:lnTo>
                <a:lnTo>
                  <a:pt x="151" y="546"/>
                </a:lnTo>
                <a:lnTo>
                  <a:pt x="157" y="556"/>
                </a:lnTo>
                <a:lnTo>
                  <a:pt x="164" y="565"/>
                </a:lnTo>
                <a:lnTo>
                  <a:pt x="181" y="580"/>
                </a:lnTo>
                <a:lnTo>
                  <a:pt x="198" y="596"/>
                </a:lnTo>
                <a:lnTo>
                  <a:pt x="205" y="604"/>
                </a:lnTo>
                <a:lnTo>
                  <a:pt x="212" y="614"/>
                </a:lnTo>
                <a:lnTo>
                  <a:pt x="222" y="614"/>
                </a:lnTo>
                <a:lnTo>
                  <a:pt x="232" y="614"/>
                </a:lnTo>
                <a:lnTo>
                  <a:pt x="239" y="618"/>
                </a:lnTo>
                <a:lnTo>
                  <a:pt x="246" y="621"/>
                </a:lnTo>
                <a:lnTo>
                  <a:pt x="243" y="628"/>
                </a:lnTo>
                <a:lnTo>
                  <a:pt x="237" y="633"/>
                </a:lnTo>
                <a:lnTo>
                  <a:pt x="232" y="638"/>
                </a:lnTo>
                <a:lnTo>
                  <a:pt x="226" y="642"/>
                </a:lnTo>
                <a:lnTo>
                  <a:pt x="220" y="645"/>
                </a:lnTo>
                <a:lnTo>
                  <a:pt x="215" y="648"/>
                </a:lnTo>
                <a:lnTo>
                  <a:pt x="210" y="654"/>
                </a:lnTo>
                <a:lnTo>
                  <a:pt x="205" y="655"/>
                </a:lnTo>
                <a:lnTo>
                  <a:pt x="202" y="660"/>
                </a:lnTo>
                <a:lnTo>
                  <a:pt x="198" y="666"/>
                </a:lnTo>
                <a:lnTo>
                  <a:pt x="193" y="669"/>
                </a:lnTo>
                <a:lnTo>
                  <a:pt x="191" y="676"/>
                </a:lnTo>
                <a:lnTo>
                  <a:pt x="191" y="677"/>
                </a:lnTo>
                <a:lnTo>
                  <a:pt x="190" y="679"/>
                </a:lnTo>
                <a:lnTo>
                  <a:pt x="186" y="681"/>
                </a:lnTo>
                <a:lnTo>
                  <a:pt x="181" y="681"/>
                </a:lnTo>
                <a:lnTo>
                  <a:pt x="178" y="683"/>
                </a:lnTo>
                <a:lnTo>
                  <a:pt x="176" y="688"/>
                </a:lnTo>
                <a:lnTo>
                  <a:pt x="174" y="689"/>
                </a:lnTo>
                <a:lnTo>
                  <a:pt x="171" y="689"/>
                </a:lnTo>
                <a:lnTo>
                  <a:pt x="173" y="696"/>
                </a:lnTo>
                <a:lnTo>
                  <a:pt x="171" y="701"/>
                </a:lnTo>
                <a:lnTo>
                  <a:pt x="169" y="708"/>
                </a:lnTo>
                <a:lnTo>
                  <a:pt x="164" y="713"/>
                </a:lnTo>
                <a:lnTo>
                  <a:pt x="164" y="718"/>
                </a:lnTo>
                <a:lnTo>
                  <a:pt x="164" y="723"/>
                </a:lnTo>
                <a:lnTo>
                  <a:pt x="164" y="744"/>
                </a:lnTo>
                <a:lnTo>
                  <a:pt x="157" y="744"/>
                </a:lnTo>
                <a:lnTo>
                  <a:pt x="147" y="746"/>
                </a:lnTo>
                <a:lnTo>
                  <a:pt x="137" y="747"/>
                </a:lnTo>
                <a:lnTo>
                  <a:pt x="128" y="751"/>
                </a:lnTo>
                <a:lnTo>
                  <a:pt x="120" y="754"/>
                </a:lnTo>
                <a:lnTo>
                  <a:pt x="106" y="764"/>
                </a:lnTo>
                <a:lnTo>
                  <a:pt x="98" y="768"/>
                </a:lnTo>
                <a:lnTo>
                  <a:pt x="89" y="771"/>
                </a:lnTo>
                <a:lnTo>
                  <a:pt x="89" y="785"/>
                </a:lnTo>
                <a:lnTo>
                  <a:pt x="91" y="799"/>
                </a:lnTo>
                <a:lnTo>
                  <a:pt x="96" y="822"/>
                </a:lnTo>
                <a:lnTo>
                  <a:pt x="99" y="848"/>
                </a:lnTo>
                <a:lnTo>
                  <a:pt x="101" y="860"/>
                </a:lnTo>
                <a:lnTo>
                  <a:pt x="103" y="874"/>
                </a:lnTo>
                <a:lnTo>
                  <a:pt x="103" y="901"/>
                </a:lnTo>
                <a:lnTo>
                  <a:pt x="103" y="904"/>
                </a:lnTo>
                <a:lnTo>
                  <a:pt x="103" y="908"/>
                </a:lnTo>
                <a:lnTo>
                  <a:pt x="103" y="913"/>
                </a:lnTo>
                <a:lnTo>
                  <a:pt x="103" y="914"/>
                </a:lnTo>
                <a:lnTo>
                  <a:pt x="106" y="914"/>
                </a:lnTo>
                <a:lnTo>
                  <a:pt x="110" y="914"/>
                </a:lnTo>
                <a:lnTo>
                  <a:pt x="113" y="921"/>
                </a:lnTo>
                <a:lnTo>
                  <a:pt x="116" y="928"/>
                </a:lnTo>
                <a:lnTo>
                  <a:pt x="120" y="930"/>
                </a:lnTo>
                <a:lnTo>
                  <a:pt x="123" y="932"/>
                </a:lnTo>
                <a:lnTo>
                  <a:pt x="127" y="933"/>
                </a:lnTo>
                <a:lnTo>
                  <a:pt x="130" y="935"/>
                </a:lnTo>
                <a:lnTo>
                  <a:pt x="132" y="940"/>
                </a:lnTo>
                <a:lnTo>
                  <a:pt x="132" y="943"/>
                </a:lnTo>
                <a:lnTo>
                  <a:pt x="132" y="947"/>
                </a:lnTo>
                <a:lnTo>
                  <a:pt x="133" y="949"/>
                </a:lnTo>
                <a:lnTo>
                  <a:pt x="137" y="949"/>
                </a:lnTo>
                <a:lnTo>
                  <a:pt x="135" y="957"/>
                </a:lnTo>
                <a:lnTo>
                  <a:pt x="133" y="966"/>
                </a:lnTo>
                <a:lnTo>
                  <a:pt x="128" y="971"/>
                </a:lnTo>
                <a:lnTo>
                  <a:pt x="123" y="976"/>
                </a:lnTo>
                <a:lnTo>
                  <a:pt x="122" y="981"/>
                </a:lnTo>
                <a:lnTo>
                  <a:pt x="120" y="983"/>
                </a:lnTo>
                <a:lnTo>
                  <a:pt x="115" y="988"/>
                </a:lnTo>
                <a:lnTo>
                  <a:pt x="111" y="989"/>
                </a:lnTo>
                <a:lnTo>
                  <a:pt x="110" y="993"/>
                </a:lnTo>
                <a:lnTo>
                  <a:pt x="108" y="998"/>
                </a:lnTo>
                <a:lnTo>
                  <a:pt x="110" y="1003"/>
                </a:lnTo>
                <a:lnTo>
                  <a:pt x="116" y="1003"/>
                </a:lnTo>
                <a:lnTo>
                  <a:pt x="123" y="1007"/>
                </a:lnTo>
                <a:lnTo>
                  <a:pt x="127" y="1012"/>
                </a:lnTo>
                <a:lnTo>
                  <a:pt x="130" y="1017"/>
                </a:lnTo>
                <a:lnTo>
                  <a:pt x="127" y="1018"/>
                </a:lnTo>
                <a:lnTo>
                  <a:pt x="125" y="1020"/>
                </a:lnTo>
                <a:lnTo>
                  <a:pt x="123" y="1027"/>
                </a:lnTo>
                <a:lnTo>
                  <a:pt x="123" y="1044"/>
                </a:lnTo>
                <a:lnTo>
                  <a:pt x="127" y="1044"/>
                </a:lnTo>
                <a:lnTo>
                  <a:pt x="128" y="1046"/>
                </a:lnTo>
                <a:lnTo>
                  <a:pt x="128" y="1049"/>
                </a:lnTo>
                <a:lnTo>
                  <a:pt x="130" y="1051"/>
                </a:lnTo>
                <a:lnTo>
                  <a:pt x="139" y="1056"/>
                </a:lnTo>
                <a:lnTo>
                  <a:pt x="142" y="1059"/>
                </a:lnTo>
                <a:lnTo>
                  <a:pt x="144" y="1065"/>
                </a:lnTo>
                <a:lnTo>
                  <a:pt x="144" y="1068"/>
                </a:lnTo>
                <a:lnTo>
                  <a:pt x="145" y="1071"/>
                </a:lnTo>
                <a:lnTo>
                  <a:pt x="151" y="1075"/>
                </a:lnTo>
                <a:lnTo>
                  <a:pt x="154" y="1080"/>
                </a:lnTo>
                <a:lnTo>
                  <a:pt x="157" y="1085"/>
                </a:lnTo>
                <a:lnTo>
                  <a:pt x="164" y="1085"/>
                </a:lnTo>
                <a:lnTo>
                  <a:pt x="169" y="1087"/>
                </a:lnTo>
                <a:lnTo>
                  <a:pt x="173" y="1090"/>
                </a:lnTo>
                <a:lnTo>
                  <a:pt x="178" y="1092"/>
                </a:lnTo>
                <a:lnTo>
                  <a:pt x="181" y="1094"/>
                </a:lnTo>
                <a:lnTo>
                  <a:pt x="183" y="1095"/>
                </a:lnTo>
                <a:lnTo>
                  <a:pt x="183" y="1097"/>
                </a:lnTo>
                <a:lnTo>
                  <a:pt x="185" y="1099"/>
                </a:lnTo>
                <a:lnTo>
                  <a:pt x="190" y="1099"/>
                </a:lnTo>
                <a:lnTo>
                  <a:pt x="195" y="1099"/>
                </a:lnTo>
                <a:lnTo>
                  <a:pt x="205" y="1099"/>
                </a:lnTo>
                <a:lnTo>
                  <a:pt x="209" y="1100"/>
                </a:lnTo>
                <a:lnTo>
                  <a:pt x="210" y="1102"/>
                </a:lnTo>
                <a:lnTo>
                  <a:pt x="210" y="1104"/>
                </a:lnTo>
                <a:lnTo>
                  <a:pt x="212" y="1106"/>
                </a:lnTo>
                <a:lnTo>
                  <a:pt x="219" y="1107"/>
                </a:lnTo>
                <a:lnTo>
                  <a:pt x="226" y="1106"/>
                </a:lnTo>
                <a:lnTo>
                  <a:pt x="232" y="1106"/>
                </a:lnTo>
                <a:lnTo>
                  <a:pt x="239" y="1106"/>
                </a:lnTo>
                <a:lnTo>
                  <a:pt x="241" y="1107"/>
                </a:lnTo>
                <a:lnTo>
                  <a:pt x="244" y="1109"/>
                </a:lnTo>
                <a:lnTo>
                  <a:pt x="246" y="1112"/>
                </a:lnTo>
                <a:lnTo>
                  <a:pt x="253" y="1112"/>
                </a:lnTo>
                <a:lnTo>
                  <a:pt x="260" y="1112"/>
                </a:lnTo>
                <a:lnTo>
                  <a:pt x="266" y="1112"/>
                </a:lnTo>
                <a:lnTo>
                  <a:pt x="273" y="1112"/>
                </a:lnTo>
                <a:lnTo>
                  <a:pt x="277" y="1119"/>
                </a:lnTo>
                <a:lnTo>
                  <a:pt x="282" y="1124"/>
                </a:lnTo>
                <a:lnTo>
                  <a:pt x="287" y="1130"/>
                </a:lnTo>
                <a:lnTo>
                  <a:pt x="294" y="1133"/>
                </a:lnTo>
                <a:lnTo>
                  <a:pt x="292" y="1148"/>
                </a:lnTo>
                <a:lnTo>
                  <a:pt x="296" y="1159"/>
                </a:lnTo>
                <a:lnTo>
                  <a:pt x="297" y="1170"/>
                </a:lnTo>
                <a:lnTo>
                  <a:pt x="301" y="1181"/>
                </a:lnTo>
                <a:lnTo>
                  <a:pt x="308" y="1193"/>
                </a:lnTo>
                <a:lnTo>
                  <a:pt x="318" y="1201"/>
                </a:lnTo>
                <a:lnTo>
                  <a:pt x="330" y="1208"/>
                </a:lnTo>
                <a:lnTo>
                  <a:pt x="342" y="1215"/>
                </a:lnTo>
                <a:lnTo>
                  <a:pt x="342" y="1220"/>
                </a:lnTo>
                <a:lnTo>
                  <a:pt x="343" y="1225"/>
                </a:lnTo>
                <a:lnTo>
                  <a:pt x="347" y="1234"/>
                </a:lnTo>
                <a:lnTo>
                  <a:pt x="352" y="1240"/>
                </a:lnTo>
                <a:lnTo>
                  <a:pt x="355" y="1249"/>
                </a:lnTo>
                <a:lnTo>
                  <a:pt x="354" y="1266"/>
                </a:lnTo>
                <a:lnTo>
                  <a:pt x="349" y="1281"/>
                </a:lnTo>
                <a:lnTo>
                  <a:pt x="345" y="1295"/>
                </a:lnTo>
                <a:lnTo>
                  <a:pt x="342" y="1310"/>
                </a:lnTo>
                <a:lnTo>
                  <a:pt x="343" y="1319"/>
                </a:lnTo>
                <a:lnTo>
                  <a:pt x="345" y="1327"/>
                </a:lnTo>
                <a:lnTo>
                  <a:pt x="349" y="1332"/>
                </a:lnTo>
                <a:lnTo>
                  <a:pt x="355" y="1338"/>
                </a:lnTo>
                <a:lnTo>
                  <a:pt x="355" y="1348"/>
                </a:lnTo>
                <a:lnTo>
                  <a:pt x="355" y="1358"/>
                </a:lnTo>
                <a:lnTo>
                  <a:pt x="359" y="1365"/>
                </a:lnTo>
                <a:lnTo>
                  <a:pt x="362" y="1372"/>
                </a:lnTo>
                <a:lnTo>
                  <a:pt x="362" y="1433"/>
                </a:lnTo>
                <a:lnTo>
                  <a:pt x="389" y="1433"/>
                </a:lnTo>
                <a:lnTo>
                  <a:pt x="401" y="1433"/>
                </a:lnTo>
                <a:lnTo>
                  <a:pt x="407" y="1431"/>
                </a:lnTo>
                <a:lnTo>
                  <a:pt x="408" y="1430"/>
                </a:lnTo>
                <a:lnTo>
                  <a:pt x="410" y="1426"/>
                </a:lnTo>
                <a:lnTo>
                  <a:pt x="415" y="1425"/>
                </a:lnTo>
                <a:lnTo>
                  <a:pt x="418" y="1421"/>
                </a:lnTo>
                <a:lnTo>
                  <a:pt x="425" y="1414"/>
                </a:lnTo>
                <a:lnTo>
                  <a:pt x="429" y="1411"/>
                </a:lnTo>
                <a:lnTo>
                  <a:pt x="432" y="1407"/>
                </a:lnTo>
                <a:lnTo>
                  <a:pt x="437" y="1406"/>
                </a:lnTo>
                <a:lnTo>
                  <a:pt x="444" y="1406"/>
                </a:lnTo>
                <a:lnTo>
                  <a:pt x="458" y="1404"/>
                </a:lnTo>
                <a:lnTo>
                  <a:pt x="471" y="1401"/>
                </a:lnTo>
                <a:lnTo>
                  <a:pt x="495" y="1392"/>
                </a:lnTo>
                <a:lnTo>
                  <a:pt x="507" y="1389"/>
                </a:lnTo>
                <a:lnTo>
                  <a:pt x="521" y="1385"/>
                </a:lnTo>
                <a:lnTo>
                  <a:pt x="536" y="1384"/>
                </a:lnTo>
                <a:lnTo>
                  <a:pt x="553" y="1385"/>
                </a:lnTo>
                <a:lnTo>
                  <a:pt x="562" y="1382"/>
                </a:lnTo>
                <a:lnTo>
                  <a:pt x="569" y="1377"/>
                </a:lnTo>
                <a:lnTo>
                  <a:pt x="577" y="1373"/>
                </a:lnTo>
                <a:lnTo>
                  <a:pt x="582" y="1372"/>
                </a:lnTo>
                <a:lnTo>
                  <a:pt x="587" y="1372"/>
                </a:lnTo>
                <a:lnTo>
                  <a:pt x="589" y="1367"/>
                </a:lnTo>
                <a:lnTo>
                  <a:pt x="591" y="1365"/>
                </a:lnTo>
                <a:lnTo>
                  <a:pt x="594" y="1365"/>
                </a:lnTo>
                <a:lnTo>
                  <a:pt x="603" y="1363"/>
                </a:lnTo>
                <a:lnTo>
                  <a:pt x="609" y="1361"/>
                </a:lnTo>
                <a:lnTo>
                  <a:pt x="623" y="1356"/>
                </a:lnTo>
                <a:lnTo>
                  <a:pt x="637" y="1351"/>
                </a:lnTo>
                <a:lnTo>
                  <a:pt x="645" y="1351"/>
                </a:lnTo>
                <a:lnTo>
                  <a:pt x="655" y="1351"/>
                </a:lnTo>
                <a:lnTo>
                  <a:pt x="662" y="1351"/>
                </a:lnTo>
                <a:lnTo>
                  <a:pt x="676" y="1351"/>
                </a:lnTo>
                <a:lnTo>
                  <a:pt x="679" y="1351"/>
                </a:lnTo>
                <a:lnTo>
                  <a:pt x="681" y="1350"/>
                </a:lnTo>
                <a:lnTo>
                  <a:pt x="683" y="1344"/>
                </a:lnTo>
                <a:lnTo>
                  <a:pt x="686" y="1344"/>
                </a:lnTo>
                <a:lnTo>
                  <a:pt x="688" y="1343"/>
                </a:lnTo>
                <a:lnTo>
                  <a:pt x="690" y="1338"/>
                </a:lnTo>
                <a:lnTo>
                  <a:pt x="693" y="1338"/>
                </a:lnTo>
                <a:lnTo>
                  <a:pt x="695" y="1336"/>
                </a:lnTo>
                <a:lnTo>
                  <a:pt x="696" y="1331"/>
                </a:lnTo>
                <a:lnTo>
                  <a:pt x="707" y="1324"/>
                </a:lnTo>
                <a:lnTo>
                  <a:pt x="715" y="1315"/>
                </a:lnTo>
                <a:lnTo>
                  <a:pt x="725" y="1309"/>
                </a:lnTo>
                <a:lnTo>
                  <a:pt x="731" y="1305"/>
                </a:lnTo>
                <a:lnTo>
                  <a:pt x="737" y="1303"/>
                </a:lnTo>
                <a:lnTo>
                  <a:pt x="761" y="1298"/>
                </a:lnTo>
                <a:lnTo>
                  <a:pt x="788" y="1297"/>
                </a:lnTo>
                <a:lnTo>
                  <a:pt x="818" y="1297"/>
                </a:lnTo>
                <a:lnTo>
                  <a:pt x="847" y="1297"/>
                </a:lnTo>
                <a:lnTo>
                  <a:pt x="847" y="1305"/>
                </a:lnTo>
                <a:lnTo>
                  <a:pt x="850" y="1310"/>
                </a:lnTo>
                <a:lnTo>
                  <a:pt x="853" y="1315"/>
                </a:lnTo>
                <a:lnTo>
                  <a:pt x="859" y="1319"/>
                </a:lnTo>
                <a:lnTo>
                  <a:pt x="867" y="1327"/>
                </a:lnTo>
                <a:lnTo>
                  <a:pt x="871" y="1331"/>
                </a:lnTo>
                <a:lnTo>
                  <a:pt x="874" y="1338"/>
                </a:lnTo>
                <a:lnTo>
                  <a:pt x="889" y="1343"/>
                </a:lnTo>
                <a:lnTo>
                  <a:pt x="905" y="1348"/>
                </a:lnTo>
                <a:lnTo>
                  <a:pt x="911" y="1351"/>
                </a:lnTo>
                <a:lnTo>
                  <a:pt x="920" y="1353"/>
                </a:lnTo>
                <a:lnTo>
                  <a:pt x="930" y="1353"/>
                </a:lnTo>
                <a:lnTo>
                  <a:pt x="942" y="1351"/>
                </a:lnTo>
                <a:lnTo>
                  <a:pt x="947" y="1350"/>
                </a:lnTo>
                <a:lnTo>
                  <a:pt x="952" y="1344"/>
                </a:lnTo>
                <a:lnTo>
                  <a:pt x="961" y="1336"/>
                </a:lnTo>
                <a:lnTo>
                  <a:pt x="964" y="1331"/>
                </a:lnTo>
                <a:lnTo>
                  <a:pt x="969" y="1327"/>
                </a:lnTo>
                <a:lnTo>
                  <a:pt x="975" y="1324"/>
                </a:lnTo>
                <a:lnTo>
                  <a:pt x="983" y="1324"/>
                </a:lnTo>
                <a:lnTo>
                  <a:pt x="995" y="1324"/>
                </a:lnTo>
                <a:lnTo>
                  <a:pt x="1005" y="1326"/>
                </a:lnTo>
                <a:lnTo>
                  <a:pt x="1024" y="1331"/>
                </a:lnTo>
                <a:lnTo>
                  <a:pt x="1043" y="1336"/>
                </a:lnTo>
                <a:lnTo>
                  <a:pt x="1053" y="1338"/>
                </a:lnTo>
                <a:lnTo>
                  <a:pt x="1065" y="1338"/>
                </a:lnTo>
                <a:lnTo>
                  <a:pt x="1080" y="1346"/>
                </a:lnTo>
                <a:lnTo>
                  <a:pt x="1097" y="1353"/>
                </a:lnTo>
                <a:lnTo>
                  <a:pt x="1106" y="1356"/>
                </a:lnTo>
                <a:lnTo>
                  <a:pt x="1116" y="1358"/>
                </a:lnTo>
                <a:lnTo>
                  <a:pt x="1126" y="1360"/>
                </a:lnTo>
                <a:lnTo>
                  <a:pt x="1140" y="1358"/>
                </a:lnTo>
                <a:lnTo>
                  <a:pt x="1143" y="1356"/>
                </a:lnTo>
                <a:lnTo>
                  <a:pt x="1145" y="1356"/>
                </a:lnTo>
                <a:lnTo>
                  <a:pt x="1147" y="1355"/>
                </a:lnTo>
                <a:lnTo>
                  <a:pt x="1154" y="1348"/>
                </a:lnTo>
                <a:lnTo>
                  <a:pt x="1159" y="1341"/>
                </a:lnTo>
                <a:lnTo>
                  <a:pt x="1166" y="1338"/>
                </a:lnTo>
                <a:lnTo>
                  <a:pt x="1176" y="1336"/>
                </a:lnTo>
                <a:lnTo>
                  <a:pt x="1177" y="1334"/>
                </a:lnTo>
                <a:lnTo>
                  <a:pt x="1179" y="1331"/>
                </a:lnTo>
                <a:lnTo>
                  <a:pt x="1183" y="1329"/>
                </a:lnTo>
                <a:lnTo>
                  <a:pt x="1186" y="1327"/>
                </a:lnTo>
                <a:lnTo>
                  <a:pt x="1193" y="1322"/>
                </a:lnTo>
                <a:lnTo>
                  <a:pt x="1200" y="1321"/>
                </a:lnTo>
                <a:lnTo>
                  <a:pt x="1212" y="1319"/>
                </a:lnTo>
                <a:lnTo>
                  <a:pt x="1218" y="1315"/>
                </a:lnTo>
                <a:lnTo>
                  <a:pt x="1220" y="1314"/>
                </a:lnTo>
                <a:lnTo>
                  <a:pt x="1227" y="1312"/>
                </a:lnTo>
                <a:lnTo>
                  <a:pt x="1227" y="1310"/>
                </a:lnTo>
                <a:lnTo>
                  <a:pt x="1234" y="1307"/>
                </a:lnTo>
                <a:lnTo>
                  <a:pt x="1237" y="1307"/>
                </a:lnTo>
                <a:lnTo>
                  <a:pt x="1242" y="1303"/>
                </a:lnTo>
                <a:lnTo>
                  <a:pt x="1244" y="1303"/>
                </a:lnTo>
                <a:lnTo>
                  <a:pt x="1254" y="1300"/>
                </a:lnTo>
                <a:lnTo>
                  <a:pt x="1256" y="1300"/>
                </a:lnTo>
                <a:lnTo>
                  <a:pt x="1263" y="1298"/>
                </a:lnTo>
                <a:lnTo>
                  <a:pt x="1266" y="1298"/>
                </a:lnTo>
                <a:lnTo>
                  <a:pt x="1276" y="1297"/>
                </a:lnTo>
                <a:lnTo>
                  <a:pt x="1278" y="1292"/>
                </a:lnTo>
                <a:lnTo>
                  <a:pt x="1280" y="1290"/>
                </a:lnTo>
                <a:lnTo>
                  <a:pt x="1283" y="1290"/>
                </a:lnTo>
                <a:lnTo>
                  <a:pt x="1285" y="1281"/>
                </a:lnTo>
                <a:lnTo>
                  <a:pt x="1287" y="1278"/>
                </a:lnTo>
                <a:lnTo>
                  <a:pt x="1290" y="1276"/>
                </a:lnTo>
                <a:lnTo>
                  <a:pt x="1297" y="1276"/>
                </a:lnTo>
                <a:lnTo>
                  <a:pt x="1297" y="1283"/>
                </a:lnTo>
                <a:lnTo>
                  <a:pt x="1304" y="1283"/>
                </a:lnTo>
                <a:lnTo>
                  <a:pt x="1309" y="1285"/>
                </a:lnTo>
                <a:lnTo>
                  <a:pt x="1309" y="1288"/>
                </a:lnTo>
                <a:lnTo>
                  <a:pt x="1309" y="1292"/>
                </a:lnTo>
                <a:lnTo>
                  <a:pt x="1310" y="1297"/>
                </a:lnTo>
                <a:lnTo>
                  <a:pt x="1314" y="1298"/>
                </a:lnTo>
                <a:lnTo>
                  <a:pt x="1319" y="1298"/>
                </a:lnTo>
                <a:lnTo>
                  <a:pt x="1322" y="1300"/>
                </a:lnTo>
                <a:lnTo>
                  <a:pt x="1324" y="1302"/>
                </a:lnTo>
                <a:lnTo>
                  <a:pt x="1324" y="1303"/>
                </a:lnTo>
                <a:lnTo>
                  <a:pt x="1338" y="1302"/>
                </a:lnTo>
                <a:lnTo>
                  <a:pt x="1350" y="1298"/>
                </a:lnTo>
                <a:lnTo>
                  <a:pt x="1372" y="1290"/>
                </a:lnTo>
                <a:lnTo>
                  <a:pt x="1374" y="1285"/>
                </a:lnTo>
                <a:lnTo>
                  <a:pt x="1375" y="1283"/>
                </a:lnTo>
                <a:lnTo>
                  <a:pt x="1379" y="1283"/>
                </a:lnTo>
                <a:lnTo>
                  <a:pt x="1386" y="1283"/>
                </a:lnTo>
                <a:lnTo>
                  <a:pt x="1387" y="1278"/>
                </a:lnTo>
                <a:lnTo>
                  <a:pt x="1389" y="1276"/>
                </a:lnTo>
                <a:lnTo>
                  <a:pt x="1392" y="1276"/>
                </a:lnTo>
                <a:lnTo>
                  <a:pt x="1398" y="1274"/>
                </a:lnTo>
                <a:lnTo>
                  <a:pt x="1403" y="1269"/>
                </a:lnTo>
                <a:lnTo>
                  <a:pt x="1408" y="1266"/>
                </a:lnTo>
                <a:lnTo>
                  <a:pt x="1413" y="1263"/>
                </a:lnTo>
                <a:lnTo>
                  <a:pt x="1413" y="1208"/>
                </a:lnTo>
                <a:lnTo>
                  <a:pt x="1410" y="1201"/>
                </a:lnTo>
                <a:lnTo>
                  <a:pt x="1406" y="1198"/>
                </a:lnTo>
                <a:lnTo>
                  <a:pt x="1403" y="1193"/>
                </a:lnTo>
                <a:lnTo>
                  <a:pt x="1399" y="1188"/>
                </a:lnTo>
                <a:lnTo>
                  <a:pt x="1394" y="1186"/>
                </a:lnTo>
                <a:lnTo>
                  <a:pt x="1392" y="1184"/>
                </a:lnTo>
                <a:lnTo>
                  <a:pt x="1392" y="1181"/>
                </a:lnTo>
                <a:lnTo>
                  <a:pt x="1392" y="1174"/>
                </a:lnTo>
                <a:lnTo>
                  <a:pt x="1387" y="1172"/>
                </a:lnTo>
                <a:lnTo>
                  <a:pt x="1386" y="1170"/>
                </a:lnTo>
                <a:lnTo>
                  <a:pt x="1386" y="1167"/>
                </a:lnTo>
                <a:lnTo>
                  <a:pt x="1386" y="1153"/>
                </a:lnTo>
                <a:lnTo>
                  <a:pt x="1381" y="1152"/>
                </a:lnTo>
                <a:lnTo>
                  <a:pt x="1379" y="1150"/>
                </a:lnTo>
                <a:lnTo>
                  <a:pt x="1379" y="1147"/>
                </a:lnTo>
                <a:lnTo>
                  <a:pt x="1379" y="1138"/>
                </a:lnTo>
                <a:lnTo>
                  <a:pt x="1375" y="1133"/>
                </a:lnTo>
                <a:lnTo>
                  <a:pt x="1372" y="1126"/>
                </a:lnTo>
                <a:lnTo>
                  <a:pt x="1372" y="1119"/>
                </a:lnTo>
                <a:lnTo>
                  <a:pt x="1379" y="1118"/>
                </a:lnTo>
                <a:lnTo>
                  <a:pt x="1384" y="1112"/>
                </a:lnTo>
                <a:lnTo>
                  <a:pt x="1391" y="1109"/>
                </a:lnTo>
                <a:lnTo>
                  <a:pt x="1399" y="1106"/>
                </a:lnTo>
                <a:lnTo>
                  <a:pt x="1413" y="1104"/>
                </a:lnTo>
                <a:lnTo>
                  <a:pt x="1428" y="1106"/>
                </a:lnTo>
                <a:lnTo>
                  <a:pt x="1445" y="1106"/>
                </a:lnTo>
                <a:lnTo>
                  <a:pt x="1461" y="1106"/>
                </a:lnTo>
                <a:lnTo>
                  <a:pt x="1459" y="1097"/>
                </a:lnTo>
                <a:lnTo>
                  <a:pt x="1461" y="1090"/>
                </a:lnTo>
                <a:lnTo>
                  <a:pt x="1462" y="1083"/>
                </a:lnTo>
                <a:lnTo>
                  <a:pt x="1464" y="1078"/>
                </a:lnTo>
                <a:lnTo>
                  <a:pt x="1468" y="1073"/>
                </a:lnTo>
                <a:lnTo>
                  <a:pt x="1471" y="1070"/>
                </a:lnTo>
                <a:lnTo>
                  <a:pt x="1481" y="1065"/>
                </a:lnTo>
                <a:lnTo>
                  <a:pt x="1483" y="1059"/>
                </a:lnTo>
                <a:lnTo>
                  <a:pt x="1485" y="1058"/>
                </a:lnTo>
                <a:lnTo>
                  <a:pt x="1488" y="1058"/>
                </a:lnTo>
                <a:lnTo>
                  <a:pt x="1490" y="1053"/>
                </a:lnTo>
                <a:lnTo>
                  <a:pt x="1491" y="1051"/>
                </a:lnTo>
                <a:lnTo>
                  <a:pt x="1495" y="1051"/>
                </a:lnTo>
                <a:lnTo>
                  <a:pt x="1500" y="1049"/>
                </a:lnTo>
                <a:lnTo>
                  <a:pt x="1502" y="1044"/>
                </a:lnTo>
                <a:lnTo>
                  <a:pt x="1503" y="1039"/>
                </a:lnTo>
                <a:lnTo>
                  <a:pt x="1502" y="1030"/>
                </a:lnTo>
                <a:lnTo>
                  <a:pt x="1502" y="1017"/>
                </a:lnTo>
                <a:lnTo>
                  <a:pt x="1500" y="1010"/>
                </a:lnTo>
                <a:lnTo>
                  <a:pt x="1502" y="1003"/>
                </a:lnTo>
                <a:lnTo>
                  <a:pt x="1505" y="1001"/>
                </a:lnTo>
                <a:lnTo>
                  <a:pt x="1507" y="998"/>
                </a:lnTo>
                <a:lnTo>
                  <a:pt x="1509" y="995"/>
                </a:lnTo>
                <a:lnTo>
                  <a:pt x="1509" y="989"/>
                </a:lnTo>
                <a:lnTo>
                  <a:pt x="1517" y="988"/>
                </a:lnTo>
                <a:lnTo>
                  <a:pt x="1520" y="986"/>
                </a:lnTo>
                <a:lnTo>
                  <a:pt x="1522" y="983"/>
                </a:lnTo>
                <a:lnTo>
                  <a:pt x="1524" y="978"/>
                </a:lnTo>
                <a:lnTo>
                  <a:pt x="1526" y="976"/>
                </a:lnTo>
                <a:lnTo>
                  <a:pt x="1529" y="976"/>
                </a:lnTo>
                <a:lnTo>
                  <a:pt x="1529" y="983"/>
                </a:lnTo>
                <a:lnTo>
                  <a:pt x="1541" y="983"/>
                </a:lnTo>
                <a:lnTo>
                  <a:pt x="1551" y="979"/>
                </a:lnTo>
                <a:lnTo>
                  <a:pt x="1560" y="974"/>
                </a:lnTo>
                <a:lnTo>
                  <a:pt x="1568" y="971"/>
                </a:lnTo>
                <a:lnTo>
                  <a:pt x="1577" y="966"/>
                </a:lnTo>
                <a:lnTo>
                  <a:pt x="1585" y="962"/>
                </a:lnTo>
                <a:lnTo>
                  <a:pt x="1597" y="960"/>
                </a:lnTo>
                <a:lnTo>
                  <a:pt x="1611" y="962"/>
                </a:lnTo>
                <a:lnTo>
                  <a:pt x="1613" y="952"/>
                </a:lnTo>
                <a:lnTo>
                  <a:pt x="1618" y="943"/>
                </a:lnTo>
                <a:lnTo>
                  <a:pt x="1624" y="937"/>
                </a:lnTo>
                <a:lnTo>
                  <a:pt x="1631" y="932"/>
                </a:lnTo>
                <a:lnTo>
                  <a:pt x="1638" y="926"/>
                </a:lnTo>
                <a:lnTo>
                  <a:pt x="1645" y="920"/>
                </a:lnTo>
                <a:lnTo>
                  <a:pt x="1650" y="911"/>
                </a:lnTo>
                <a:lnTo>
                  <a:pt x="1652" y="901"/>
                </a:lnTo>
                <a:lnTo>
                  <a:pt x="1657" y="897"/>
                </a:lnTo>
                <a:lnTo>
                  <a:pt x="1664" y="896"/>
                </a:lnTo>
                <a:lnTo>
                  <a:pt x="1677" y="894"/>
                </a:lnTo>
                <a:lnTo>
                  <a:pt x="1693" y="891"/>
                </a:lnTo>
                <a:lnTo>
                  <a:pt x="1706" y="887"/>
                </a:lnTo>
                <a:lnTo>
                  <a:pt x="1710" y="892"/>
                </a:lnTo>
                <a:lnTo>
                  <a:pt x="1713" y="896"/>
                </a:lnTo>
                <a:lnTo>
                  <a:pt x="1723" y="901"/>
                </a:lnTo>
                <a:lnTo>
                  <a:pt x="1728" y="904"/>
                </a:lnTo>
                <a:lnTo>
                  <a:pt x="1732" y="908"/>
                </a:lnTo>
                <a:lnTo>
                  <a:pt x="1734" y="914"/>
                </a:lnTo>
                <a:lnTo>
                  <a:pt x="1734" y="921"/>
                </a:lnTo>
                <a:lnTo>
                  <a:pt x="1742" y="923"/>
                </a:lnTo>
                <a:lnTo>
                  <a:pt x="1746" y="925"/>
                </a:lnTo>
                <a:lnTo>
                  <a:pt x="1747" y="928"/>
                </a:lnTo>
                <a:lnTo>
                  <a:pt x="1757" y="930"/>
                </a:lnTo>
                <a:lnTo>
                  <a:pt x="1768" y="933"/>
                </a:lnTo>
                <a:lnTo>
                  <a:pt x="1786" y="940"/>
                </a:lnTo>
                <a:lnTo>
                  <a:pt x="1805" y="947"/>
                </a:lnTo>
                <a:lnTo>
                  <a:pt x="1817" y="949"/>
                </a:lnTo>
                <a:lnTo>
                  <a:pt x="1829" y="949"/>
                </a:lnTo>
                <a:lnTo>
                  <a:pt x="1836" y="945"/>
                </a:lnTo>
                <a:lnTo>
                  <a:pt x="1841" y="940"/>
                </a:lnTo>
                <a:lnTo>
                  <a:pt x="1846" y="935"/>
                </a:lnTo>
                <a:lnTo>
                  <a:pt x="1850" y="928"/>
                </a:lnTo>
                <a:lnTo>
                  <a:pt x="1863" y="921"/>
                </a:lnTo>
                <a:lnTo>
                  <a:pt x="1877" y="914"/>
                </a:lnTo>
                <a:lnTo>
                  <a:pt x="1911" y="914"/>
                </a:lnTo>
                <a:lnTo>
                  <a:pt x="1913" y="909"/>
                </a:lnTo>
                <a:lnTo>
                  <a:pt x="1918" y="908"/>
                </a:lnTo>
                <a:lnTo>
                  <a:pt x="1925" y="908"/>
                </a:lnTo>
                <a:lnTo>
                  <a:pt x="1932" y="908"/>
                </a:lnTo>
                <a:lnTo>
                  <a:pt x="1933" y="904"/>
                </a:lnTo>
                <a:lnTo>
                  <a:pt x="1935" y="903"/>
                </a:lnTo>
                <a:lnTo>
                  <a:pt x="1940" y="899"/>
                </a:lnTo>
                <a:lnTo>
                  <a:pt x="1947" y="897"/>
                </a:lnTo>
                <a:lnTo>
                  <a:pt x="1952" y="894"/>
                </a:lnTo>
                <a:lnTo>
                  <a:pt x="1954" y="891"/>
                </a:lnTo>
                <a:lnTo>
                  <a:pt x="1955" y="889"/>
                </a:lnTo>
                <a:lnTo>
                  <a:pt x="1961" y="885"/>
                </a:lnTo>
                <a:lnTo>
                  <a:pt x="1967" y="884"/>
                </a:lnTo>
                <a:lnTo>
                  <a:pt x="1973" y="880"/>
                </a:lnTo>
                <a:lnTo>
                  <a:pt x="1967" y="872"/>
                </a:lnTo>
                <a:lnTo>
                  <a:pt x="1964" y="868"/>
                </a:lnTo>
                <a:lnTo>
                  <a:pt x="1959" y="867"/>
                </a:lnTo>
                <a:lnTo>
                  <a:pt x="1954" y="865"/>
                </a:lnTo>
                <a:lnTo>
                  <a:pt x="1952" y="863"/>
                </a:lnTo>
                <a:lnTo>
                  <a:pt x="1952" y="860"/>
                </a:lnTo>
                <a:lnTo>
                  <a:pt x="1947" y="851"/>
                </a:lnTo>
                <a:lnTo>
                  <a:pt x="1942" y="845"/>
                </a:lnTo>
                <a:lnTo>
                  <a:pt x="1928" y="833"/>
                </a:lnTo>
                <a:lnTo>
                  <a:pt x="1914" y="821"/>
                </a:lnTo>
                <a:lnTo>
                  <a:pt x="1909" y="814"/>
                </a:lnTo>
                <a:lnTo>
                  <a:pt x="1904" y="805"/>
                </a:lnTo>
                <a:lnTo>
                  <a:pt x="1897" y="807"/>
                </a:lnTo>
                <a:lnTo>
                  <a:pt x="1894" y="805"/>
                </a:lnTo>
                <a:lnTo>
                  <a:pt x="1891" y="804"/>
                </a:lnTo>
                <a:lnTo>
                  <a:pt x="1889" y="800"/>
                </a:lnTo>
                <a:lnTo>
                  <a:pt x="1884" y="795"/>
                </a:lnTo>
                <a:lnTo>
                  <a:pt x="1880" y="793"/>
                </a:lnTo>
                <a:lnTo>
                  <a:pt x="1877" y="792"/>
                </a:lnTo>
                <a:lnTo>
                  <a:pt x="1872" y="788"/>
                </a:lnTo>
                <a:lnTo>
                  <a:pt x="1865" y="787"/>
                </a:lnTo>
                <a:lnTo>
                  <a:pt x="1858" y="785"/>
                </a:lnTo>
                <a:lnTo>
                  <a:pt x="1850" y="785"/>
                </a:lnTo>
                <a:lnTo>
                  <a:pt x="1850" y="780"/>
                </a:lnTo>
                <a:lnTo>
                  <a:pt x="1850" y="775"/>
                </a:lnTo>
                <a:lnTo>
                  <a:pt x="1848" y="770"/>
                </a:lnTo>
                <a:lnTo>
                  <a:pt x="1850" y="764"/>
                </a:lnTo>
                <a:lnTo>
                  <a:pt x="1851" y="763"/>
                </a:lnTo>
                <a:lnTo>
                  <a:pt x="1853" y="763"/>
                </a:lnTo>
                <a:lnTo>
                  <a:pt x="1855" y="761"/>
                </a:lnTo>
                <a:lnTo>
                  <a:pt x="1856" y="758"/>
                </a:lnTo>
                <a:lnTo>
                  <a:pt x="1855" y="754"/>
                </a:lnTo>
                <a:lnTo>
                  <a:pt x="1851" y="749"/>
                </a:lnTo>
                <a:lnTo>
                  <a:pt x="1850" y="744"/>
                </a:lnTo>
                <a:lnTo>
                  <a:pt x="1850" y="737"/>
                </a:lnTo>
                <a:lnTo>
                  <a:pt x="1844" y="735"/>
                </a:lnTo>
                <a:lnTo>
                  <a:pt x="1843" y="734"/>
                </a:lnTo>
                <a:lnTo>
                  <a:pt x="1843" y="730"/>
                </a:lnTo>
                <a:lnTo>
                  <a:pt x="1834" y="725"/>
                </a:lnTo>
                <a:lnTo>
                  <a:pt x="1829" y="723"/>
                </a:lnTo>
                <a:lnTo>
                  <a:pt x="1822" y="723"/>
                </a:lnTo>
                <a:lnTo>
                  <a:pt x="1821" y="717"/>
                </a:lnTo>
                <a:lnTo>
                  <a:pt x="1819" y="710"/>
                </a:lnTo>
                <a:lnTo>
                  <a:pt x="1814" y="706"/>
                </a:lnTo>
                <a:lnTo>
                  <a:pt x="1809" y="703"/>
                </a:lnTo>
                <a:lnTo>
                  <a:pt x="1807" y="708"/>
                </a:lnTo>
                <a:lnTo>
                  <a:pt x="1805" y="710"/>
                </a:lnTo>
                <a:lnTo>
                  <a:pt x="1802" y="710"/>
                </a:lnTo>
                <a:lnTo>
                  <a:pt x="1793" y="705"/>
                </a:lnTo>
                <a:lnTo>
                  <a:pt x="1790" y="701"/>
                </a:lnTo>
                <a:lnTo>
                  <a:pt x="1788" y="696"/>
                </a:lnTo>
                <a:lnTo>
                  <a:pt x="1780" y="696"/>
                </a:lnTo>
                <a:lnTo>
                  <a:pt x="1773" y="698"/>
                </a:lnTo>
                <a:lnTo>
                  <a:pt x="1768" y="701"/>
                </a:lnTo>
                <a:lnTo>
                  <a:pt x="1761" y="703"/>
                </a:lnTo>
                <a:lnTo>
                  <a:pt x="1752" y="703"/>
                </a:lnTo>
                <a:lnTo>
                  <a:pt x="1746" y="701"/>
                </a:lnTo>
                <a:lnTo>
                  <a:pt x="1740" y="698"/>
                </a:lnTo>
                <a:lnTo>
                  <a:pt x="1734" y="696"/>
                </a:lnTo>
                <a:lnTo>
                  <a:pt x="1735" y="686"/>
                </a:lnTo>
                <a:lnTo>
                  <a:pt x="1739" y="677"/>
                </a:lnTo>
                <a:lnTo>
                  <a:pt x="1740" y="674"/>
                </a:lnTo>
                <a:lnTo>
                  <a:pt x="1744" y="671"/>
                </a:lnTo>
                <a:lnTo>
                  <a:pt x="1747" y="669"/>
                </a:lnTo>
                <a:lnTo>
                  <a:pt x="1754" y="669"/>
                </a:lnTo>
                <a:lnTo>
                  <a:pt x="1756" y="667"/>
                </a:lnTo>
                <a:lnTo>
                  <a:pt x="1757" y="666"/>
                </a:lnTo>
                <a:lnTo>
                  <a:pt x="1761" y="662"/>
                </a:lnTo>
                <a:lnTo>
                  <a:pt x="1766" y="660"/>
                </a:lnTo>
                <a:lnTo>
                  <a:pt x="1768" y="659"/>
                </a:lnTo>
                <a:lnTo>
                  <a:pt x="1768" y="655"/>
                </a:lnTo>
                <a:lnTo>
                  <a:pt x="1771" y="654"/>
                </a:lnTo>
                <a:lnTo>
                  <a:pt x="1775" y="652"/>
                </a:lnTo>
                <a:lnTo>
                  <a:pt x="1776" y="650"/>
                </a:lnTo>
                <a:lnTo>
                  <a:pt x="1781" y="648"/>
                </a:lnTo>
                <a:lnTo>
                  <a:pt x="1781" y="643"/>
                </a:lnTo>
                <a:lnTo>
                  <a:pt x="1781" y="638"/>
                </a:lnTo>
                <a:lnTo>
                  <a:pt x="1780" y="631"/>
                </a:lnTo>
                <a:lnTo>
                  <a:pt x="1781" y="628"/>
                </a:lnTo>
                <a:lnTo>
                  <a:pt x="1788" y="628"/>
                </a:lnTo>
                <a:lnTo>
                  <a:pt x="1788" y="621"/>
                </a:lnTo>
                <a:lnTo>
                  <a:pt x="1788" y="614"/>
                </a:lnTo>
                <a:lnTo>
                  <a:pt x="1790" y="609"/>
                </a:lnTo>
                <a:lnTo>
                  <a:pt x="1792" y="608"/>
                </a:lnTo>
                <a:lnTo>
                  <a:pt x="1795" y="608"/>
                </a:lnTo>
                <a:lnTo>
                  <a:pt x="1797" y="602"/>
                </a:lnTo>
                <a:lnTo>
                  <a:pt x="1798" y="601"/>
                </a:lnTo>
                <a:lnTo>
                  <a:pt x="1802" y="601"/>
                </a:lnTo>
                <a:lnTo>
                  <a:pt x="1802" y="594"/>
                </a:lnTo>
                <a:lnTo>
                  <a:pt x="1826" y="587"/>
                </a:lnTo>
                <a:lnTo>
                  <a:pt x="1839" y="587"/>
                </a:lnTo>
                <a:lnTo>
                  <a:pt x="1856" y="587"/>
                </a:lnTo>
                <a:lnTo>
                  <a:pt x="1856" y="567"/>
                </a:lnTo>
                <a:lnTo>
                  <a:pt x="1856" y="546"/>
                </a:lnTo>
                <a:lnTo>
                  <a:pt x="1855" y="527"/>
                </a:lnTo>
                <a:lnTo>
                  <a:pt x="1850" y="512"/>
                </a:lnTo>
                <a:lnTo>
                  <a:pt x="1844" y="496"/>
                </a:lnTo>
                <a:lnTo>
                  <a:pt x="1841" y="479"/>
                </a:lnTo>
                <a:lnTo>
                  <a:pt x="1838" y="442"/>
                </a:lnTo>
                <a:lnTo>
                  <a:pt x="1836" y="403"/>
                </a:lnTo>
                <a:lnTo>
                  <a:pt x="1836" y="362"/>
                </a:lnTo>
                <a:lnTo>
                  <a:pt x="1836" y="357"/>
                </a:lnTo>
                <a:lnTo>
                  <a:pt x="1838" y="352"/>
                </a:lnTo>
                <a:lnTo>
                  <a:pt x="1839" y="346"/>
                </a:lnTo>
                <a:lnTo>
                  <a:pt x="1841" y="345"/>
                </a:lnTo>
                <a:lnTo>
                  <a:pt x="1848" y="340"/>
                </a:lnTo>
                <a:lnTo>
                  <a:pt x="1856" y="334"/>
                </a:lnTo>
                <a:lnTo>
                  <a:pt x="1855" y="326"/>
                </a:lnTo>
                <a:lnTo>
                  <a:pt x="1856" y="319"/>
                </a:lnTo>
                <a:lnTo>
                  <a:pt x="1860" y="307"/>
                </a:lnTo>
                <a:lnTo>
                  <a:pt x="1863" y="295"/>
                </a:lnTo>
                <a:lnTo>
                  <a:pt x="1863" y="288"/>
                </a:lnTo>
                <a:lnTo>
                  <a:pt x="1863" y="280"/>
                </a:lnTo>
                <a:lnTo>
                  <a:pt x="1867" y="278"/>
                </a:lnTo>
                <a:lnTo>
                  <a:pt x="1868" y="275"/>
                </a:lnTo>
                <a:lnTo>
                  <a:pt x="1870" y="266"/>
                </a:lnTo>
                <a:lnTo>
                  <a:pt x="1880" y="265"/>
                </a:lnTo>
                <a:lnTo>
                  <a:pt x="1887" y="261"/>
                </a:lnTo>
                <a:lnTo>
                  <a:pt x="1901" y="254"/>
                </a:lnTo>
                <a:lnTo>
                  <a:pt x="1909" y="249"/>
                </a:lnTo>
                <a:lnTo>
                  <a:pt x="1916" y="248"/>
                </a:lnTo>
                <a:lnTo>
                  <a:pt x="1926" y="246"/>
                </a:lnTo>
                <a:lnTo>
                  <a:pt x="1938" y="246"/>
                </a:lnTo>
                <a:lnTo>
                  <a:pt x="1940" y="241"/>
                </a:lnTo>
                <a:lnTo>
                  <a:pt x="1942" y="239"/>
                </a:lnTo>
                <a:lnTo>
                  <a:pt x="1945" y="239"/>
                </a:lnTo>
                <a:lnTo>
                  <a:pt x="1954" y="237"/>
                </a:lnTo>
                <a:lnTo>
                  <a:pt x="1961" y="239"/>
                </a:lnTo>
                <a:lnTo>
                  <a:pt x="1966" y="242"/>
                </a:lnTo>
                <a:lnTo>
                  <a:pt x="1969" y="246"/>
                </a:lnTo>
                <a:lnTo>
                  <a:pt x="1976" y="254"/>
                </a:lnTo>
                <a:lnTo>
                  <a:pt x="1981" y="258"/>
                </a:lnTo>
                <a:lnTo>
                  <a:pt x="1986" y="259"/>
                </a:lnTo>
                <a:lnTo>
                  <a:pt x="1988" y="259"/>
                </a:lnTo>
                <a:lnTo>
                  <a:pt x="1990" y="258"/>
                </a:lnTo>
                <a:lnTo>
                  <a:pt x="1991" y="253"/>
                </a:lnTo>
                <a:lnTo>
                  <a:pt x="1993" y="239"/>
                </a:lnTo>
                <a:lnTo>
                  <a:pt x="1993" y="219"/>
                </a:lnTo>
                <a:lnTo>
                  <a:pt x="1998" y="217"/>
                </a:lnTo>
                <a:lnTo>
                  <a:pt x="2002" y="215"/>
                </a:lnTo>
                <a:lnTo>
                  <a:pt x="2007" y="210"/>
                </a:lnTo>
                <a:lnTo>
                  <a:pt x="2010" y="201"/>
                </a:lnTo>
                <a:lnTo>
                  <a:pt x="2013" y="191"/>
                </a:lnTo>
                <a:lnTo>
                  <a:pt x="2015" y="169"/>
                </a:lnTo>
                <a:lnTo>
                  <a:pt x="2017" y="159"/>
                </a:lnTo>
                <a:lnTo>
                  <a:pt x="2020" y="150"/>
                </a:lnTo>
                <a:lnTo>
                  <a:pt x="2020" y="149"/>
                </a:lnTo>
                <a:lnTo>
                  <a:pt x="2019" y="147"/>
                </a:lnTo>
                <a:lnTo>
                  <a:pt x="2015" y="145"/>
                </a:lnTo>
                <a:lnTo>
                  <a:pt x="2010" y="145"/>
                </a:lnTo>
                <a:lnTo>
                  <a:pt x="2007" y="144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42" name="Freeform 250">
            <a:extLst>
              <a:ext uri="{FF2B5EF4-FFF2-40B4-BE49-F238E27FC236}">
                <a16:creationId xmlns:a16="http://schemas.microsoft.com/office/drawing/2014/main" id="{FB14D953-A46F-4E03-95A4-0D68F13B3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8977" y="5185266"/>
            <a:ext cx="200281" cy="115405"/>
          </a:xfrm>
          <a:custGeom>
            <a:avLst/>
            <a:gdLst>
              <a:gd name="T0" fmla="*/ 150631 w 446"/>
              <a:gd name="T1" fmla="*/ 4325 h 207"/>
              <a:gd name="T2" fmla="*/ 145239 w 446"/>
              <a:gd name="T3" fmla="*/ 2163 h 207"/>
              <a:gd name="T4" fmla="*/ 127983 w 446"/>
              <a:gd name="T5" fmla="*/ 4686 h 207"/>
              <a:gd name="T6" fmla="*/ 118995 w 446"/>
              <a:gd name="T7" fmla="*/ 4325 h 207"/>
              <a:gd name="T8" fmla="*/ 110727 w 446"/>
              <a:gd name="T9" fmla="*/ 2163 h 207"/>
              <a:gd name="T10" fmla="*/ 104256 w 446"/>
              <a:gd name="T11" fmla="*/ 1802 h 207"/>
              <a:gd name="T12" fmla="*/ 86281 w 446"/>
              <a:gd name="T13" fmla="*/ 0 h 207"/>
              <a:gd name="T14" fmla="*/ 81607 w 446"/>
              <a:gd name="T15" fmla="*/ 1081 h 207"/>
              <a:gd name="T16" fmla="*/ 76574 w 446"/>
              <a:gd name="T17" fmla="*/ 2163 h 207"/>
              <a:gd name="T18" fmla="*/ 69024 w 446"/>
              <a:gd name="T19" fmla="*/ 6128 h 207"/>
              <a:gd name="T20" fmla="*/ 45297 w 446"/>
              <a:gd name="T21" fmla="*/ 16941 h 207"/>
              <a:gd name="T22" fmla="*/ 23727 w 446"/>
              <a:gd name="T23" fmla="*/ 28115 h 207"/>
              <a:gd name="T24" fmla="*/ 20132 w 446"/>
              <a:gd name="T25" fmla="*/ 29557 h 207"/>
              <a:gd name="T26" fmla="*/ 8988 w 446"/>
              <a:gd name="T27" fmla="*/ 32440 h 207"/>
              <a:gd name="T28" fmla="*/ 360 w 446"/>
              <a:gd name="T29" fmla="*/ 36766 h 207"/>
              <a:gd name="T30" fmla="*/ 360 w 446"/>
              <a:gd name="T31" fmla="*/ 41812 h 207"/>
              <a:gd name="T32" fmla="*/ 2157 w 446"/>
              <a:gd name="T33" fmla="*/ 45417 h 207"/>
              <a:gd name="T34" fmla="*/ 2157 w 446"/>
              <a:gd name="T35" fmla="*/ 45417 h 207"/>
              <a:gd name="T36" fmla="*/ 2876 w 446"/>
              <a:gd name="T37" fmla="*/ 46138 h 207"/>
              <a:gd name="T38" fmla="*/ 2876 w 446"/>
              <a:gd name="T39" fmla="*/ 47219 h 207"/>
              <a:gd name="T40" fmla="*/ 2876 w 446"/>
              <a:gd name="T41" fmla="*/ 49021 h 207"/>
              <a:gd name="T42" fmla="*/ 24446 w 446"/>
              <a:gd name="T43" fmla="*/ 51544 h 207"/>
              <a:gd name="T44" fmla="*/ 35950 w 446"/>
              <a:gd name="T45" fmla="*/ 53346 h 207"/>
              <a:gd name="T46" fmla="*/ 44578 w 446"/>
              <a:gd name="T47" fmla="*/ 59114 h 207"/>
              <a:gd name="T48" fmla="*/ 50690 w 446"/>
              <a:gd name="T49" fmla="*/ 58393 h 207"/>
              <a:gd name="T50" fmla="*/ 63632 w 446"/>
              <a:gd name="T51" fmla="*/ 60916 h 207"/>
              <a:gd name="T52" fmla="*/ 69024 w 446"/>
              <a:gd name="T53" fmla="*/ 64520 h 207"/>
              <a:gd name="T54" fmla="*/ 76574 w 446"/>
              <a:gd name="T55" fmla="*/ 66323 h 207"/>
              <a:gd name="T56" fmla="*/ 79090 w 446"/>
              <a:gd name="T57" fmla="*/ 69927 h 207"/>
              <a:gd name="T58" fmla="*/ 81607 w 446"/>
              <a:gd name="T59" fmla="*/ 73532 h 207"/>
              <a:gd name="T60" fmla="*/ 88078 w 446"/>
              <a:gd name="T61" fmla="*/ 73171 h 207"/>
              <a:gd name="T62" fmla="*/ 92033 w 446"/>
              <a:gd name="T63" fmla="*/ 69567 h 207"/>
              <a:gd name="T64" fmla="*/ 96347 w 446"/>
              <a:gd name="T65" fmla="*/ 68846 h 207"/>
              <a:gd name="T66" fmla="*/ 98504 w 446"/>
              <a:gd name="T67" fmla="*/ 71369 h 207"/>
              <a:gd name="T68" fmla="*/ 101020 w 446"/>
              <a:gd name="T69" fmla="*/ 73532 h 207"/>
              <a:gd name="T70" fmla="*/ 110727 w 446"/>
              <a:gd name="T71" fmla="*/ 59114 h 207"/>
              <a:gd name="T72" fmla="*/ 121152 w 446"/>
              <a:gd name="T73" fmla="*/ 52626 h 207"/>
              <a:gd name="T74" fmla="*/ 123309 w 446"/>
              <a:gd name="T75" fmla="*/ 49021 h 207"/>
              <a:gd name="T76" fmla="*/ 137689 w 446"/>
              <a:gd name="T77" fmla="*/ 39289 h 207"/>
              <a:gd name="T78" fmla="*/ 140206 w 446"/>
              <a:gd name="T79" fmla="*/ 36766 h 207"/>
              <a:gd name="T80" fmla="*/ 142722 w 446"/>
              <a:gd name="T81" fmla="*/ 34243 h 207"/>
              <a:gd name="T82" fmla="*/ 146317 w 446"/>
              <a:gd name="T83" fmla="*/ 31720 h 207"/>
              <a:gd name="T84" fmla="*/ 150272 w 446"/>
              <a:gd name="T85" fmla="*/ 29557 h 207"/>
              <a:gd name="T86" fmla="*/ 155664 w 446"/>
              <a:gd name="T87" fmla="*/ 22708 h 207"/>
              <a:gd name="T88" fmla="*/ 159978 w 446"/>
              <a:gd name="T89" fmla="*/ 17662 h 207"/>
              <a:gd name="T90" fmla="*/ 158540 w 446"/>
              <a:gd name="T91" fmla="*/ 12255 h 207"/>
              <a:gd name="T92" fmla="*/ 154945 w 446"/>
              <a:gd name="T93" fmla="*/ 7209 h 2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46" h="207">
                <a:moveTo>
                  <a:pt x="431" y="20"/>
                </a:moveTo>
                <a:lnTo>
                  <a:pt x="431" y="20"/>
                </a:lnTo>
                <a:lnTo>
                  <a:pt x="419" y="12"/>
                </a:lnTo>
                <a:lnTo>
                  <a:pt x="412" y="8"/>
                </a:lnTo>
                <a:lnTo>
                  <a:pt x="404" y="6"/>
                </a:lnTo>
                <a:lnTo>
                  <a:pt x="390" y="6"/>
                </a:lnTo>
                <a:lnTo>
                  <a:pt x="378" y="8"/>
                </a:lnTo>
                <a:lnTo>
                  <a:pt x="356" y="13"/>
                </a:lnTo>
                <a:lnTo>
                  <a:pt x="343" y="13"/>
                </a:lnTo>
                <a:lnTo>
                  <a:pt x="331" y="12"/>
                </a:lnTo>
                <a:lnTo>
                  <a:pt x="308" y="6"/>
                </a:lnTo>
                <a:lnTo>
                  <a:pt x="302" y="6"/>
                </a:lnTo>
                <a:lnTo>
                  <a:pt x="295" y="6"/>
                </a:lnTo>
                <a:lnTo>
                  <a:pt x="290" y="5"/>
                </a:lnTo>
                <a:lnTo>
                  <a:pt x="288" y="3"/>
                </a:lnTo>
                <a:lnTo>
                  <a:pt x="288" y="0"/>
                </a:lnTo>
                <a:lnTo>
                  <a:pt x="240" y="0"/>
                </a:lnTo>
                <a:lnTo>
                  <a:pt x="232" y="1"/>
                </a:lnTo>
                <a:lnTo>
                  <a:pt x="227" y="3"/>
                </a:lnTo>
                <a:lnTo>
                  <a:pt x="221" y="6"/>
                </a:lnTo>
                <a:lnTo>
                  <a:pt x="213" y="6"/>
                </a:lnTo>
                <a:lnTo>
                  <a:pt x="203" y="12"/>
                </a:lnTo>
                <a:lnTo>
                  <a:pt x="192" y="17"/>
                </a:lnTo>
                <a:lnTo>
                  <a:pt x="158" y="30"/>
                </a:lnTo>
                <a:lnTo>
                  <a:pt x="126" y="47"/>
                </a:lnTo>
                <a:lnTo>
                  <a:pt x="95" y="63"/>
                </a:lnTo>
                <a:lnTo>
                  <a:pt x="66" y="78"/>
                </a:lnTo>
                <a:lnTo>
                  <a:pt x="61" y="80"/>
                </a:lnTo>
                <a:lnTo>
                  <a:pt x="56" y="82"/>
                </a:lnTo>
                <a:lnTo>
                  <a:pt x="39" y="85"/>
                </a:lnTo>
                <a:lnTo>
                  <a:pt x="25" y="90"/>
                </a:lnTo>
                <a:lnTo>
                  <a:pt x="3" y="102"/>
                </a:lnTo>
                <a:lnTo>
                  <a:pt x="1" y="102"/>
                </a:lnTo>
                <a:lnTo>
                  <a:pt x="0" y="109"/>
                </a:lnTo>
                <a:lnTo>
                  <a:pt x="1" y="116"/>
                </a:lnTo>
                <a:lnTo>
                  <a:pt x="5" y="123"/>
                </a:lnTo>
                <a:lnTo>
                  <a:pt x="6" y="126"/>
                </a:lnTo>
                <a:lnTo>
                  <a:pt x="8" y="128"/>
                </a:lnTo>
                <a:lnTo>
                  <a:pt x="8" y="131"/>
                </a:lnTo>
                <a:lnTo>
                  <a:pt x="8" y="133"/>
                </a:lnTo>
                <a:lnTo>
                  <a:pt x="8" y="136"/>
                </a:lnTo>
                <a:lnTo>
                  <a:pt x="46" y="143"/>
                </a:lnTo>
                <a:lnTo>
                  <a:pt x="68" y="143"/>
                </a:lnTo>
                <a:lnTo>
                  <a:pt x="90" y="143"/>
                </a:lnTo>
                <a:lnTo>
                  <a:pt x="100" y="148"/>
                </a:lnTo>
                <a:lnTo>
                  <a:pt x="109" y="155"/>
                </a:lnTo>
                <a:lnTo>
                  <a:pt x="117" y="162"/>
                </a:lnTo>
                <a:lnTo>
                  <a:pt x="124" y="164"/>
                </a:lnTo>
                <a:lnTo>
                  <a:pt x="131" y="164"/>
                </a:lnTo>
                <a:lnTo>
                  <a:pt x="141" y="162"/>
                </a:lnTo>
                <a:lnTo>
                  <a:pt x="148" y="162"/>
                </a:lnTo>
                <a:lnTo>
                  <a:pt x="163" y="165"/>
                </a:lnTo>
                <a:lnTo>
                  <a:pt x="177" y="169"/>
                </a:lnTo>
                <a:lnTo>
                  <a:pt x="192" y="170"/>
                </a:lnTo>
                <a:lnTo>
                  <a:pt x="192" y="179"/>
                </a:lnTo>
                <a:lnTo>
                  <a:pt x="198" y="182"/>
                </a:lnTo>
                <a:lnTo>
                  <a:pt x="204" y="184"/>
                </a:lnTo>
                <a:lnTo>
                  <a:pt x="213" y="184"/>
                </a:lnTo>
                <a:lnTo>
                  <a:pt x="215" y="191"/>
                </a:lnTo>
                <a:lnTo>
                  <a:pt x="220" y="194"/>
                </a:lnTo>
                <a:lnTo>
                  <a:pt x="223" y="199"/>
                </a:lnTo>
                <a:lnTo>
                  <a:pt x="227" y="204"/>
                </a:lnTo>
                <a:lnTo>
                  <a:pt x="235" y="206"/>
                </a:lnTo>
                <a:lnTo>
                  <a:pt x="240" y="204"/>
                </a:lnTo>
                <a:lnTo>
                  <a:pt x="245" y="203"/>
                </a:lnTo>
                <a:lnTo>
                  <a:pt x="249" y="199"/>
                </a:lnTo>
                <a:lnTo>
                  <a:pt x="252" y="196"/>
                </a:lnTo>
                <a:lnTo>
                  <a:pt x="256" y="193"/>
                </a:lnTo>
                <a:lnTo>
                  <a:pt x="261" y="191"/>
                </a:lnTo>
                <a:lnTo>
                  <a:pt x="268" y="191"/>
                </a:lnTo>
                <a:lnTo>
                  <a:pt x="268" y="194"/>
                </a:lnTo>
                <a:lnTo>
                  <a:pt x="269" y="196"/>
                </a:lnTo>
                <a:lnTo>
                  <a:pt x="274" y="198"/>
                </a:lnTo>
                <a:lnTo>
                  <a:pt x="278" y="201"/>
                </a:lnTo>
                <a:lnTo>
                  <a:pt x="279" y="203"/>
                </a:lnTo>
                <a:lnTo>
                  <a:pt x="281" y="204"/>
                </a:lnTo>
                <a:lnTo>
                  <a:pt x="308" y="204"/>
                </a:lnTo>
                <a:lnTo>
                  <a:pt x="308" y="164"/>
                </a:lnTo>
                <a:lnTo>
                  <a:pt x="319" y="158"/>
                </a:lnTo>
                <a:lnTo>
                  <a:pt x="329" y="153"/>
                </a:lnTo>
                <a:lnTo>
                  <a:pt x="337" y="146"/>
                </a:lnTo>
                <a:lnTo>
                  <a:pt x="341" y="141"/>
                </a:lnTo>
                <a:lnTo>
                  <a:pt x="343" y="136"/>
                </a:lnTo>
                <a:lnTo>
                  <a:pt x="363" y="123"/>
                </a:lnTo>
                <a:lnTo>
                  <a:pt x="383" y="109"/>
                </a:lnTo>
                <a:lnTo>
                  <a:pt x="383" y="106"/>
                </a:lnTo>
                <a:lnTo>
                  <a:pt x="385" y="104"/>
                </a:lnTo>
                <a:lnTo>
                  <a:pt x="390" y="102"/>
                </a:lnTo>
                <a:lnTo>
                  <a:pt x="394" y="99"/>
                </a:lnTo>
                <a:lnTo>
                  <a:pt x="395" y="97"/>
                </a:lnTo>
                <a:lnTo>
                  <a:pt x="397" y="95"/>
                </a:lnTo>
                <a:lnTo>
                  <a:pt x="402" y="94"/>
                </a:lnTo>
                <a:lnTo>
                  <a:pt x="407" y="88"/>
                </a:lnTo>
                <a:lnTo>
                  <a:pt x="412" y="85"/>
                </a:lnTo>
                <a:lnTo>
                  <a:pt x="418" y="82"/>
                </a:lnTo>
                <a:lnTo>
                  <a:pt x="419" y="75"/>
                </a:lnTo>
                <a:lnTo>
                  <a:pt x="424" y="71"/>
                </a:lnTo>
                <a:lnTo>
                  <a:pt x="433" y="63"/>
                </a:lnTo>
                <a:lnTo>
                  <a:pt x="438" y="59"/>
                </a:lnTo>
                <a:lnTo>
                  <a:pt x="441" y="54"/>
                </a:lnTo>
                <a:lnTo>
                  <a:pt x="445" y="49"/>
                </a:lnTo>
                <a:lnTo>
                  <a:pt x="445" y="41"/>
                </a:lnTo>
                <a:lnTo>
                  <a:pt x="441" y="34"/>
                </a:lnTo>
                <a:lnTo>
                  <a:pt x="438" y="30"/>
                </a:lnTo>
                <a:lnTo>
                  <a:pt x="435" y="25"/>
                </a:lnTo>
                <a:lnTo>
                  <a:pt x="431" y="20"/>
                </a:lnTo>
              </a:path>
            </a:pathLst>
          </a:custGeom>
          <a:solidFill>
            <a:srgbClr val="00B0F0"/>
          </a:solidFill>
          <a:ln w="12600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44" name="Freeform 251">
            <a:extLst>
              <a:ext uri="{FF2B5EF4-FFF2-40B4-BE49-F238E27FC236}">
                <a16:creationId xmlns:a16="http://schemas.microsoft.com/office/drawing/2014/main" id="{A9D19370-C820-4B88-90AF-F3B4C30DF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440" y="3210576"/>
            <a:ext cx="980041" cy="855864"/>
          </a:xfrm>
          <a:custGeom>
            <a:avLst/>
            <a:gdLst>
              <a:gd name="T0" fmla="*/ 848435 w 2472"/>
              <a:gd name="T1" fmla="*/ 298655 h 2287"/>
              <a:gd name="T2" fmla="*/ 785748 w 2472"/>
              <a:gd name="T3" fmla="*/ 297214 h 2287"/>
              <a:gd name="T4" fmla="*/ 726664 w 2472"/>
              <a:gd name="T5" fmla="*/ 242814 h 2287"/>
              <a:gd name="T6" fmla="*/ 668301 w 2472"/>
              <a:gd name="T7" fmla="*/ 188055 h 2287"/>
              <a:gd name="T8" fmla="*/ 647405 w 2472"/>
              <a:gd name="T9" fmla="*/ 176167 h 2287"/>
              <a:gd name="T10" fmla="*/ 651728 w 2472"/>
              <a:gd name="T11" fmla="*/ 122848 h 2287"/>
              <a:gd name="T12" fmla="*/ 622186 w 2472"/>
              <a:gd name="T13" fmla="*/ 68089 h 2287"/>
              <a:gd name="T14" fmla="*/ 603092 w 2472"/>
              <a:gd name="T15" fmla="*/ 17292 h 2287"/>
              <a:gd name="T16" fmla="*/ 499334 w 2472"/>
              <a:gd name="T17" fmla="*/ 28100 h 2287"/>
              <a:gd name="T18" fmla="*/ 468351 w 2472"/>
              <a:gd name="T19" fmla="*/ 7205 h 2287"/>
              <a:gd name="T20" fmla="*/ 421876 w 2472"/>
              <a:gd name="T21" fmla="*/ 18373 h 2287"/>
              <a:gd name="T22" fmla="*/ 357748 w 2472"/>
              <a:gd name="T23" fmla="*/ 0 h 2287"/>
              <a:gd name="T24" fmla="*/ 319199 w 2472"/>
              <a:gd name="T25" fmla="*/ 48995 h 2287"/>
              <a:gd name="T26" fmla="*/ 269482 w 2472"/>
              <a:gd name="T27" fmla="*/ 67729 h 2287"/>
              <a:gd name="T28" fmla="*/ 239940 w 2472"/>
              <a:gd name="T29" fmla="*/ 113482 h 2287"/>
              <a:gd name="T30" fmla="*/ 252909 w 2472"/>
              <a:gd name="T31" fmla="*/ 155992 h 2287"/>
              <a:gd name="T32" fmla="*/ 253270 w 2472"/>
              <a:gd name="T33" fmla="*/ 194180 h 2287"/>
              <a:gd name="T34" fmla="*/ 193825 w 2472"/>
              <a:gd name="T35" fmla="*/ 294331 h 2287"/>
              <a:gd name="T36" fmla="*/ 209317 w 2472"/>
              <a:gd name="T37" fmla="*/ 353774 h 2287"/>
              <a:gd name="T38" fmla="*/ 163202 w 2472"/>
              <a:gd name="T39" fmla="*/ 357737 h 2287"/>
              <a:gd name="T40" fmla="*/ 110243 w 2472"/>
              <a:gd name="T41" fmla="*/ 398086 h 2287"/>
              <a:gd name="T42" fmla="*/ 64128 w 2472"/>
              <a:gd name="T43" fmla="*/ 416099 h 2287"/>
              <a:gd name="T44" fmla="*/ 14771 w 2472"/>
              <a:gd name="T45" fmla="*/ 427627 h 2287"/>
              <a:gd name="T46" fmla="*/ 19815 w 2472"/>
              <a:gd name="T47" fmla="*/ 469417 h 2287"/>
              <a:gd name="T48" fmla="*/ 39990 w 2472"/>
              <a:gd name="T49" fmla="*/ 521655 h 2287"/>
              <a:gd name="T50" fmla="*/ 61606 w 2472"/>
              <a:gd name="T51" fmla="*/ 568849 h 2287"/>
              <a:gd name="T52" fmla="*/ 72054 w 2472"/>
              <a:gd name="T53" fmla="*/ 635857 h 2287"/>
              <a:gd name="T54" fmla="*/ 30263 w 2472"/>
              <a:gd name="T55" fmla="*/ 665398 h 2287"/>
              <a:gd name="T56" fmla="*/ 7566 w 2472"/>
              <a:gd name="T57" fmla="*/ 707909 h 2287"/>
              <a:gd name="T58" fmla="*/ 31704 w 2472"/>
              <a:gd name="T59" fmla="*/ 725561 h 2287"/>
              <a:gd name="T60" fmla="*/ 51879 w 2472"/>
              <a:gd name="T61" fmla="*/ 764469 h 2287"/>
              <a:gd name="T62" fmla="*/ 59084 w 2472"/>
              <a:gd name="T63" fmla="*/ 823552 h 2287"/>
              <a:gd name="T64" fmla="*/ 118889 w 2472"/>
              <a:gd name="T65" fmla="*/ 795091 h 2287"/>
              <a:gd name="T66" fmla="*/ 138344 w 2472"/>
              <a:gd name="T67" fmla="*/ 755103 h 2287"/>
              <a:gd name="T68" fmla="*/ 177613 w 2472"/>
              <a:gd name="T69" fmla="*/ 746096 h 2287"/>
              <a:gd name="T70" fmla="*/ 258313 w 2472"/>
              <a:gd name="T71" fmla="*/ 729884 h 2287"/>
              <a:gd name="T72" fmla="*/ 400260 w 2472"/>
              <a:gd name="T73" fmla="*/ 735649 h 2287"/>
              <a:gd name="T74" fmla="*/ 470873 w 2472"/>
              <a:gd name="T75" fmla="*/ 752220 h 2287"/>
              <a:gd name="T76" fmla="*/ 493209 w 2472"/>
              <a:gd name="T77" fmla="*/ 747177 h 2287"/>
              <a:gd name="T78" fmla="*/ 537162 w 2472"/>
              <a:gd name="T79" fmla="*/ 737450 h 2287"/>
              <a:gd name="T80" fmla="*/ 553735 w 2472"/>
              <a:gd name="T81" fmla="*/ 731325 h 2287"/>
              <a:gd name="T82" fmla="*/ 593364 w 2472"/>
              <a:gd name="T83" fmla="*/ 733847 h 2287"/>
              <a:gd name="T84" fmla="*/ 618944 w 2472"/>
              <a:gd name="T85" fmla="*/ 720157 h 2287"/>
              <a:gd name="T86" fmla="*/ 644162 w 2472"/>
              <a:gd name="T87" fmla="*/ 742133 h 2287"/>
              <a:gd name="T88" fmla="*/ 671183 w 2472"/>
              <a:gd name="T89" fmla="*/ 710430 h 2287"/>
              <a:gd name="T90" fmla="*/ 693519 w 2472"/>
              <a:gd name="T91" fmla="*/ 707909 h 2287"/>
              <a:gd name="T92" fmla="*/ 734590 w 2472"/>
              <a:gd name="T93" fmla="*/ 710791 h 2287"/>
              <a:gd name="T94" fmla="*/ 750442 w 2472"/>
              <a:gd name="T95" fmla="*/ 724481 h 2287"/>
              <a:gd name="T96" fmla="*/ 768456 w 2472"/>
              <a:gd name="T97" fmla="*/ 713313 h 2287"/>
              <a:gd name="T98" fmla="*/ 760890 w 2472"/>
              <a:gd name="T99" fmla="*/ 693859 h 2287"/>
              <a:gd name="T100" fmla="*/ 750082 w 2472"/>
              <a:gd name="T101" fmla="*/ 681970 h 2287"/>
              <a:gd name="T102" fmla="*/ 751883 w 2472"/>
              <a:gd name="T103" fmla="*/ 659274 h 2287"/>
              <a:gd name="T104" fmla="*/ 760530 w 2472"/>
              <a:gd name="T105" fmla="*/ 629372 h 2287"/>
              <a:gd name="T106" fmla="*/ 779984 w 2472"/>
              <a:gd name="T107" fmla="*/ 602713 h 2287"/>
              <a:gd name="T108" fmla="*/ 802321 w 2472"/>
              <a:gd name="T109" fmla="*/ 592986 h 2287"/>
              <a:gd name="T110" fmla="*/ 853119 w 2472"/>
              <a:gd name="T111" fmla="*/ 566687 h 2287"/>
              <a:gd name="T112" fmla="*/ 818173 w 2472"/>
              <a:gd name="T113" fmla="*/ 500039 h 2287"/>
              <a:gd name="T114" fmla="*/ 797998 w 2472"/>
              <a:gd name="T115" fmla="*/ 469417 h 2287"/>
              <a:gd name="T116" fmla="*/ 769536 w 2472"/>
              <a:gd name="T117" fmla="*/ 422584 h 2287"/>
              <a:gd name="T118" fmla="*/ 804122 w 2472"/>
              <a:gd name="T119" fmla="*/ 398086 h 2287"/>
              <a:gd name="T120" fmla="*/ 867890 w 2472"/>
              <a:gd name="T121" fmla="*/ 398086 h 2287"/>
              <a:gd name="T122" fmla="*/ 880139 w 2472"/>
              <a:gd name="T123" fmla="*/ 361340 h 228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472" h="2287">
                <a:moveTo>
                  <a:pt x="2471" y="928"/>
                </a:moveTo>
                <a:lnTo>
                  <a:pt x="2471" y="928"/>
                </a:lnTo>
                <a:lnTo>
                  <a:pt x="2459" y="926"/>
                </a:lnTo>
                <a:lnTo>
                  <a:pt x="2448" y="923"/>
                </a:lnTo>
                <a:lnTo>
                  <a:pt x="2430" y="914"/>
                </a:lnTo>
                <a:lnTo>
                  <a:pt x="2419" y="911"/>
                </a:lnTo>
                <a:lnTo>
                  <a:pt x="2413" y="904"/>
                </a:lnTo>
                <a:lnTo>
                  <a:pt x="2402" y="900"/>
                </a:lnTo>
                <a:lnTo>
                  <a:pt x="2396" y="900"/>
                </a:lnTo>
                <a:lnTo>
                  <a:pt x="2389" y="900"/>
                </a:lnTo>
                <a:lnTo>
                  <a:pt x="2387" y="897"/>
                </a:lnTo>
                <a:lnTo>
                  <a:pt x="2385" y="894"/>
                </a:lnTo>
                <a:lnTo>
                  <a:pt x="2384" y="890"/>
                </a:lnTo>
                <a:lnTo>
                  <a:pt x="2382" y="887"/>
                </a:lnTo>
                <a:lnTo>
                  <a:pt x="2375" y="887"/>
                </a:lnTo>
                <a:lnTo>
                  <a:pt x="2370" y="885"/>
                </a:lnTo>
                <a:lnTo>
                  <a:pt x="2367" y="882"/>
                </a:lnTo>
                <a:lnTo>
                  <a:pt x="2363" y="878"/>
                </a:lnTo>
                <a:lnTo>
                  <a:pt x="2356" y="872"/>
                </a:lnTo>
                <a:lnTo>
                  <a:pt x="2353" y="868"/>
                </a:lnTo>
                <a:lnTo>
                  <a:pt x="2348" y="866"/>
                </a:lnTo>
                <a:lnTo>
                  <a:pt x="2348" y="860"/>
                </a:lnTo>
                <a:lnTo>
                  <a:pt x="2350" y="853"/>
                </a:lnTo>
                <a:lnTo>
                  <a:pt x="2353" y="841"/>
                </a:lnTo>
                <a:lnTo>
                  <a:pt x="2355" y="829"/>
                </a:lnTo>
                <a:lnTo>
                  <a:pt x="2356" y="820"/>
                </a:lnTo>
                <a:lnTo>
                  <a:pt x="2355" y="812"/>
                </a:lnTo>
                <a:lnTo>
                  <a:pt x="2350" y="808"/>
                </a:lnTo>
                <a:lnTo>
                  <a:pt x="2341" y="807"/>
                </a:lnTo>
                <a:lnTo>
                  <a:pt x="2324" y="805"/>
                </a:lnTo>
                <a:lnTo>
                  <a:pt x="2305" y="805"/>
                </a:lnTo>
                <a:lnTo>
                  <a:pt x="2286" y="805"/>
                </a:lnTo>
                <a:lnTo>
                  <a:pt x="2280" y="805"/>
                </a:lnTo>
                <a:lnTo>
                  <a:pt x="2273" y="805"/>
                </a:lnTo>
                <a:lnTo>
                  <a:pt x="2263" y="802"/>
                </a:lnTo>
                <a:lnTo>
                  <a:pt x="2252" y="798"/>
                </a:lnTo>
                <a:lnTo>
                  <a:pt x="2247" y="796"/>
                </a:lnTo>
                <a:lnTo>
                  <a:pt x="2239" y="798"/>
                </a:lnTo>
                <a:lnTo>
                  <a:pt x="2234" y="798"/>
                </a:lnTo>
                <a:lnTo>
                  <a:pt x="2228" y="800"/>
                </a:lnTo>
                <a:lnTo>
                  <a:pt x="2223" y="802"/>
                </a:lnTo>
                <a:lnTo>
                  <a:pt x="2220" y="805"/>
                </a:lnTo>
                <a:lnTo>
                  <a:pt x="2215" y="812"/>
                </a:lnTo>
                <a:lnTo>
                  <a:pt x="2211" y="819"/>
                </a:lnTo>
                <a:lnTo>
                  <a:pt x="2211" y="824"/>
                </a:lnTo>
                <a:lnTo>
                  <a:pt x="2208" y="825"/>
                </a:lnTo>
                <a:lnTo>
                  <a:pt x="2203" y="827"/>
                </a:lnTo>
                <a:lnTo>
                  <a:pt x="2198" y="825"/>
                </a:lnTo>
                <a:lnTo>
                  <a:pt x="2187" y="825"/>
                </a:lnTo>
                <a:lnTo>
                  <a:pt x="2181" y="825"/>
                </a:lnTo>
                <a:lnTo>
                  <a:pt x="2177" y="825"/>
                </a:lnTo>
                <a:lnTo>
                  <a:pt x="2174" y="817"/>
                </a:lnTo>
                <a:lnTo>
                  <a:pt x="2170" y="808"/>
                </a:lnTo>
                <a:lnTo>
                  <a:pt x="2170" y="796"/>
                </a:lnTo>
                <a:lnTo>
                  <a:pt x="2170" y="785"/>
                </a:lnTo>
                <a:lnTo>
                  <a:pt x="2170" y="761"/>
                </a:lnTo>
                <a:lnTo>
                  <a:pt x="2170" y="737"/>
                </a:lnTo>
                <a:lnTo>
                  <a:pt x="2167" y="730"/>
                </a:lnTo>
                <a:lnTo>
                  <a:pt x="2162" y="725"/>
                </a:lnTo>
                <a:lnTo>
                  <a:pt x="2155" y="721"/>
                </a:lnTo>
                <a:lnTo>
                  <a:pt x="2146" y="720"/>
                </a:lnTo>
                <a:lnTo>
                  <a:pt x="2131" y="715"/>
                </a:lnTo>
                <a:lnTo>
                  <a:pt x="2123" y="713"/>
                </a:lnTo>
                <a:lnTo>
                  <a:pt x="2116" y="710"/>
                </a:lnTo>
                <a:lnTo>
                  <a:pt x="2107" y="708"/>
                </a:lnTo>
                <a:lnTo>
                  <a:pt x="2100" y="706"/>
                </a:lnTo>
                <a:lnTo>
                  <a:pt x="2087" y="701"/>
                </a:lnTo>
                <a:lnTo>
                  <a:pt x="2073" y="696"/>
                </a:lnTo>
                <a:lnTo>
                  <a:pt x="2065" y="696"/>
                </a:lnTo>
                <a:lnTo>
                  <a:pt x="2054" y="696"/>
                </a:lnTo>
                <a:lnTo>
                  <a:pt x="2051" y="691"/>
                </a:lnTo>
                <a:lnTo>
                  <a:pt x="2046" y="687"/>
                </a:lnTo>
                <a:lnTo>
                  <a:pt x="2034" y="682"/>
                </a:lnTo>
                <a:lnTo>
                  <a:pt x="2022" y="677"/>
                </a:lnTo>
                <a:lnTo>
                  <a:pt x="2017" y="674"/>
                </a:lnTo>
                <a:lnTo>
                  <a:pt x="2013" y="669"/>
                </a:lnTo>
                <a:lnTo>
                  <a:pt x="2007" y="669"/>
                </a:lnTo>
                <a:lnTo>
                  <a:pt x="2000" y="667"/>
                </a:lnTo>
                <a:lnTo>
                  <a:pt x="1991" y="660"/>
                </a:lnTo>
                <a:lnTo>
                  <a:pt x="1983" y="653"/>
                </a:lnTo>
                <a:lnTo>
                  <a:pt x="1972" y="648"/>
                </a:lnTo>
                <a:lnTo>
                  <a:pt x="1964" y="629"/>
                </a:lnTo>
                <a:lnTo>
                  <a:pt x="1954" y="612"/>
                </a:lnTo>
                <a:lnTo>
                  <a:pt x="1945" y="593"/>
                </a:lnTo>
                <a:lnTo>
                  <a:pt x="1942" y="583"/>
                </a:lnTo>
                <a:lnTo>
                  <a:pt x="1938" y="573"/>
                </a:lnTo>
                <a:lnTo>
                  <a:pt x="1932" y="563"/>
                </a:lnTo>
                <a:lnTo>
                  <a:pt x="1923" y="554"/>
                </a:lnTo>
                <a:lnTo>
                  <a:pt x="1915" y="546"/>
                </a:lnTo>
                <a:lnTo>
                  <a:pt x="1904" y="539"/>
                </a:lnTo>
                <a:lnTo>
                  <a:pt x="1882" y="530"/>
                </a:lnTo>
                <a:lnTo>
                  <a:pt x="1870" y="527"/>
                </a:lnTo>
                <a:lnTo>
                  <a:pt x="1857" y="525"/>
                </a:lnTo>
                <a:lnTo>
                  <a:pt x="1857" y="523"/>
                </a:lnTo>
                <a:lnTo>
                  <a:pt x="1855" y="522"/>
                </a:lnTo>
                <a:lnTo>
                  <a:pt x="1853" y="520"/>
                </a:lnTo>
                <a:lnTo>
                  <a:pt x="1843" y="518"/>
                </a:lnTo>
                <a:lnTo>
                  <a:pt x="1843" y="515"/>
                </a:lnTo>
                <a:lnTo>
                  <a:pt x="1841" y="513"/>
                </a:lnTo>
                <a:lnTo>
                  <a:pt x="1836" y="511"/>
                </a:lnTo>
                <a:lnTo>
                  <a:pt x="1828" y="506"/>
                </a:lnTo>
                <a:lnTo>
                  <a:pt x="1822" y="505"/>
                </a:lnTo>
                <a:lnTo>
                  <a:pt x="1816" y="505"/>
                </a:lnTo>
                <a:lnTo>
                  <a:pt x="1810" y="501"/>
                </a:lnTo>
                <a:lnTo>
                  <a:pt x="1802" y="498"/>
                </a:lnTo>
                <a:lnTo>
                  <a:pt x="1800" y="494"/>
                </a:lnTo>
                <a:lnTo>
                  <a:pt x="1800" y="493"/>
                </a:lnTo>
                <a:lnTo>
                  <a:pt x="1799" y="491"/>
                </a:lnTo>
                <a:lnTo>
                  <a:pt x="1797" y="489"/>
                </a:lnTo>
                <a:lnTo>
                  <a:pt x="1795" y="488"/>
                </a:lnTo>
                <a:lnTo>
                  <a:pt x="1793" y="486"/>
                </a:lnTo>
                <a:lnTo>
                  <a:pt x="1782" y="481"/>
                </a:lnTo>
                <a:lnTo>
                  <a:pt x="1768" y="477"/>
                </a:lnTo>
                <a:lnTo>
                  <a:pt x="1764" y="457"/>
                </a:lnTo>
                <a:lnTo>
                  <a:pt x="1764" y="438"/>
                </a:lnTo>
                <a:lnTo>
                  <a:pt x="1768" y="421"/>
                </a:lnTo>
                <a:lnTo>
                  <a:pt x="1775" y="402"/>
                </a:lnTo>
                <a:lnTo>
                  <a:pt x="1778" y="394"/>
                </a:lnTo>
                <a:lnTo>
                  <a:pt x="1782" y="385"/>
                </a:lnTo>
                <a:lnTo>
                  <a:pt x="1787" y="378"/>
                </a:lnTo>
                <a:lnTo>
                  <a:pt x="1790" y="377"/>
                </a:lnTo>
                <a:lnTo>
                  <a:pt x="1795" y="375"/>
                </a:lnTo>
                <a:lnTo>
                  <a:pt x="1795" y="370"/>
                </a:lnTo>
                <a:lnTo>
                  <a:pt x="1797" y="365"/>
                </a:lnTo>
                <a:lnTo>
                  <a:pt x="1800" y="356"/>
                </a:lnTo>
                <a:lnTo>
                  <a:pt x="1805" y="349"/>
                </a:lnTo>
                <a:lnTo>
                  <a:pt x="1809" y="341"/>
                </a:lnTo>
                <a:lnTo>
                  <a:pt x="1809" y="334"/>
                </a:lnTo>
                <a:lnTo>
                  <a:pt x="1807" y="327"/>
                </a:lnTo>
                <a:lnTo>
                  <a:pt x="1804" y="315"/>
                </a:lnTo>
                <a:lnTo>
                  <a:pt x="1800" y="303"/>
                </a:lnTo>
                <a:lnTo>
                  <a:pt x="1800" y="295"/>
                </a:lnTo>
                <a:lnTo>
                  <a:pt x="1802" y="286"/>
                </a:lnTo>
                <a:lnTo>
                  <a:pt x="1800" y="283"/>
                </a:lnTo>
                <a:lnTo>
                  <a:pt x="1799" y="280"/>
                </a:lnTo>
                <a:lnTo>
                  <a:pt x="1793" y="274"/>
                </a:lnTo>
                <a:lnTo>
                  <a:pt x="1790" y="273"/>
                </a:lnTo>
                <a:lnTo>
                  <a:pt x="1788" y="269"/>
                </a:lnTo>
                <a:lnTo>
                  <a:pt x="1787" y="266"/>
                </a:lnTo>
                <a:lnTo>
                  <a:pt x="1788" y="259"/>
                </a:lnTo>
                <a:lnTo>
                  <a:pt x="1776" y="251"/>
                </a:lnTo>
                <a:lnTo>
                  <a:pt x="1766" y="240"/>
                </a:lnTo>
                <a:lnTo>
                  <a:pt x="1756" y="230"/>
                </a:lnTo>
                <a:lnTo>
                  <a:pt x="1747" y="218"/>
                </a:lnTo>
                <a:lnTo>
                  <a:pt x="1747" y="213"/>
                </a:lnTo>
                <a:lnTo>
                  <a:pt x="1746" y="210"/>
                </a:lnTo>
                <a:lnTo>
                  <a:pt x="1742" y="208"/>
                </a:lnTo>
                <a:lnTo>
                  <a:pt x="1739" y="206"/>
                </a:lnTo>
                <a:lnTo>
                  <a:pt x="1730" y="205"/>
                </a:lnTo>
                <a:lnTo>
                  <a:pt x="1729" y="201"/>
                </a:lnTo>
                <a:lnTo>
                  <a:pt x="1727" y="198"/>
                </a:lnTo>
                <a:lnTo>
                  <a:pt x="1727" y="189"/>
                </a:lnTo>
                <a:lnTo>
                  <a:pt x="1727" y="181"/>
                </a:lnTo>
                <a:lnTo>
                  <a:pt x="1730" y="167"/>
                </a:lnTo>
                <a:lnTo>
                  <a:pt x="1741" y="143"/>
                </a:lnTo>
                <a:lnTo>
                  <a:pt x="1737" y="135"/>
                </a:lnTo>
                <a:lnTo>
                  <a:pt x="1734" y="126"/>
                </a:lnTo>
                <a:lnTo>
                  <a:pt x="1730" y="118"/>
                </a:lnTo>
                <a:lnTo>
                  <a:pt x="1727" y="109"/>
                </a:lnTo>
                <a:lnTo>
                  <a:pt x="1722" y="100"/>
                </a:lnTo>
                <a:lnTo>
                  <a:pt x="1720" y="95"/>
                </a:lnTo>
                <a:lnTo>
                  <a:pt x="1720" y="89"/>
                </a:lnTo>
                <a:lnTo>
                  <a:pt x="1720" y="83"/>
                </a:lnTo>
                <a:lnTo>
                  <a:pt x="1718" y="80"/>
                </a:lnTo>
                <a:lnTo>
                  <a:pt x="1717" y="77"/>
                </a:lnTo>
                <a:lnTo>
                  <a:pt x="1713" y="75"/>
                </a:lnTo>
                <a:lnTo>
                  <a:pt x="1713" y="68"/>
                </a:lnTo>
                <a:lnTo>
                  <a:pt x="1712" y="65"/>
                </a:lnTo>
                <a:lnTo>
                  <a:pt x="1710" y="63"/>
                </a:lnTo>
                <a:lnTo>
                  <a:pt x="1703" y="61"/>
                </a:lnTo>
                <a:lnTo>
                  <a:pt x="1696" y="59"/>
                </a:lnTo>
                <a:lnTo>
                  <a:pt x="1693" y="58"/>
                </a:lnTo>
                <a:lnTo>
                  <a:pt x="1693" y="54"/>
                </a:lnTo>
                <a:lnTo>
                  <a:pt x="1684" y="53"/>
                </a:lnTo>
                <a:lnTo>
                  <a:pt x="1679" y="51"/>
                </a:lnTo>
                <a:lnTo>
                  <a:pt x="1674" y="48"/>
                </a:lnTo>
                <a:lnTo>
                  <a:pt x="1665" y="48"/>
                </a:lnTo>
                <a:lnTo>
                  <a:pt x="1664" y="41"/>
                </a:lnTo>
                <a:lnTo>
                  <a:pt x="1659" y="37"/>
                </a:lnTo>
                <a:lnTo>
                  <a:pt x="1654" y="34"/>
                </a:lnTo>
                <a:lnTo>
                  <a:pt x="1647" y="32"/>
                </a:lnTo>
                <a:lnTo>
                  <a:pt x="1633" y="29"/>
                </a:lnTo>
                <a:lnTo>
                  <a:pt x="1628" y="25"/>
                </a:lnTo>
                <a:lnTo>
                  <a:pt x="1624" y="20"/>
                </a:lnTo>
                <a:lnTo>
                  <a:pt x="1604" y="20"/>
                </a:lnTo>
                <a:lnTo>
                  <a:pt x="1587" y="17"/>
                </a:lnTo>
                <a:lnTo>
                  <a:pt x="1572" y="12"/>
                </a:lnTo>
                <a:lnTo>
                  <a:pt x="1556" y="7"/>
                </a:lnTo>
                <a:lnTo>
                  <a:pt x="1468" y="7"/>
                </a:lnTo>
                <a:lnTo>
                  <a:pt x="1462" y="10"/>
                </a:lnTo>
                <a:lnTo>
                  <a:pt x="1457" y="13"/>
                </a:lnTo>
                <a:lnTo>
                  <a:pt x="1452" y="18"/>
                </a:lnTo>
                <a:lnTo>
                  <a:pt x="1447" y="20"/>
                </a:lnTo>
                <a:lnTo>
                  <a:pt x="1433" y="30"/>
                </a:lnTo>
                <a:lnTo>
                  <a:pt x="1421" y="42"/>
                </a:lnTo>
                <a:lnTo>
                  <a:pt x="1410" y="54"/>
                </a:lnTo>
                <a:lnTo>
                  <a:pt x="1399" y="68"/>
                </a:lnTo>
                <a:lnTo>
                  <a:pt x="1394" y="70"/>
                </a:lnTo>
                <a:lnTo>
                  <a:pt x="1391" y="71"/>
                </a:lnTo>
                <a:lnTo>
                  <a:pt x="1386" y="78"/>
                </a:lnTo>
                <a:lnTo>
                  <a:pt x="1381" y="85"/>
                </a:lnTo>
                <a:lnTo>
                  <a:pt x="1377" y="87"/>
                </a:lnTo>
                <a:lnTo>
                  <a:pt x="1372" y="89"/>
                </a:lnTo>
                <a:lnTo>
                  <a:pt x="1370" y="92"/>
                </a:lnTo>
                <a:lnTo>
                  <a:pt x="1369" y="94"/>
                </a:lnTo>
                <a:lnTo>
                  <a:pt x="1364" y="94"/>
                </a:lnTo>
                <a:lnTo>
                  <a:pt x="1358" y="95"/>
                </a:lnTo>
                <a:lnTo>
                  <a:pt x="1352" y="95"/>
                </a:lnTo>
                <a:lnTo>
                  <a:pt x="1350" y="97"/>
                </a:lnTo>
                <a:lnTo>
                  <a:pt x="1350" y="99"/>
                </a:lnTo>
                <a:lnTo>
                  <a:pt x="1348" y="100"/>
                </a:lnTo>
                <a:lnTo>
                  <a:pt x="1345" y="102"/>
                </a:lnTo>
                <a:lnTo>
                  <a:pt x="1338" y="102"/>
                </a:lnTo>
                <a:lnTo>
                  <a:pt x="1336" y="99"/>
                </a:lnTo>
                <a:lnTo>
                  <a:pt x="1333" y="97"/>
                </a:lnTo>
                <a:lnTo>
                  <a:pt x="1324" y="95"/>
                </a:lnTo>
                <a:lnTo>
                  <a:pt x="1321" y="82"/>
                </a:lnTo>
                <a:lnTo>
                  <a:pt x="1317" y="68"/>
                </a:lnTo>
                <a:lnTo>
                  <a:pt x="1317" y="51"/>
                </a:lnTo>
                <a:lnTo>
                  <a:pt x="1317" y="34"/>
                </a:lnTo>
                <a:lnTo>
                  <a:pt x="1314" y="27"/>
                </a:lnTo>
                <a:lnTo>
                  <a:pt x="1309" y="22"/>
                </a:lnTo>
                <a:lnTo>
                  <a:pt x="1300" y="20"/>
                </a:lnTo>
                <a:lnTo>
                  <a:pt x="1290" y="20"/>
                </a:lnTo>
                <a:lnTo>
                  <a:pt x="1289" y="17"/>
                </a:lnTo>
                <a:lnTo>
                  <a:pt x="1287" y="15"/>
                </a:lnTo>
                <a:lnTo>
                  <a:pt x="1280" y="13"/>
                </a:lnTo>
                <a:lnTo>
                  <a:pt x="1273" y="12"/>
                </a:lnTo>
                <a:lnTo>
                  <a:pt x="1270" y="10"/>
                </a:lnTo>
                <a:lnTo>
                  <a:pt x="1270" y="7"/>
                </a:lnTo>
                <a:lnTo>
                  <a:pt x="1260" y="8"/>
                </a:lnTo>
                <a:lnTo>
                  <a:pt x="1249" y="8"/>
                </a:lnTo>
                <a:lnTo>
                  <a:pt x="1234" y="5"/>
                </a:lnTo>
                <a:lnTo>
                  <a:pt x="1219" y="1"/>
                </a:lnTo>
                <a:lnTo>
                  <a:pt x="1212" y="0"/>
                </a:lnTo>
                <a:lnTo>
                  <a:pt x="1202" y="0"/>
                </a:lnTo>
                <a:lnTo>
                  <a:pt x="1198" y="1"/>
                </a:lnTo>
                <a:lnTo>
                  <a:pt x="1196" y="3"/>
                </a:lnTo>
                <a:lnTo>
                  <a:pt x="1195" y="8"/>
                </a:lnTo>
                <a:lnTo>
                  <a:pt x="1195" y="20"/>
                </a:lnTo>
                <a:lnTo>
                  <a:pt x="1190" y="29"/>
                </a:lnTo>
                <a:lnTo>
                  <a:pt x="1186" y="32"/>
                </a:lnTo>
                <a:lnTo>
                  <a:pt x="1181" y="34"/>
                </a:lnTo>
                <a:lnTo>
                  <a:pt x="1181" y="41"/>
                </a:lnTo>
                <a:lnTo>
                  <a:pt x="1179" y="46"/>
                </a:lnTo>
                <a:lnTo>
                  <a:pt x="1176" y="49"/>
                </a:lnTo>
                <a:lnTo>
                  <a:pt x="1171" y="51"/>
                </a:lnTo>
                <a:lnTo>
                  <a:pt x="1159" y="53"/>
                </a:lnTo>
                <a:lnTo>
                  <a:pt x="1155" y="56"/>
                </a:lnTo>
                <a:lnTo>
                  <a:pt x="1154" y="61"/>
                </a:lnTo>
                <a:lnTo>
                  <a:pt x="1149" y="59"/>
                </a:lnTo>
                <a:lnTo>
                  <a:pt x="1145" y="58"/>
                </a:lnTo>
                <a:lnTo>
                  <a:pt x="1140" y="51"/>
                </a:lnTo>
                <a:lnTo>
                  <a:pt x="1135" y="44"/>
                </a:lnTo>
                <a:lnTo>
                  <a:pt x="1132" y="42"/>
                </a:lnTo>
                <a:lnTo>
                  <a:pt x="1126" y="41"/>
                </a:lnTo>
                <a:lnTo>
                  <a:pt x="1126" y="34"/>
                </a:lnTo>
                <a:lnTo>
                  <a:pt x="1126" y="29"/>
                </a:lnTo>
                <a:lnTo>
                  <a:pt x="1123" y="27"/>
                </a:lnTo>
                <a:lnTo>
                  <a:pt x="1120" y="24"/>
                </a:lnTo>
                <a:lnTo>
                  <a:pt x="1116" y="22"/>
                </a:lnTo>
                <a:lnTo>
                  <a:pt x="1113" y="18"/>
                </a:lnTo>
                <a:lnTo>
                  <a:pt x="1113" y="13"/>
                </a:lnTo>
                <a:lnTo>
                  <a:pt x="1113" y="7"/>
                </a:lnTo>
                <a:lnTo>
                  <a:pt x="1082" y="7"/>
                </a:lnTo>
                <a:lnTo>
                  <a:pt x="1055" y="10"/>
                </a:lnTo>
                <a:lnTo>
                  <a:pt x="1004" y="20"/>
                </a:lnTo>
                <a:lnTo>
                  <a:pt x="1002" y="17"/>
                </a:lnTo>
                <a:lnTo>
                  <a:pt x="1000" y="13"/>
                </a:lnTo>
                <a:lnTo>
                  <a:pt x="997" y="7"/>
                </a:lnTo>
                <a:lnTo>
                  <a:pt x="995" y="3"/>
                </a:lnTo>
                <a:lnTo>
                  <a:pt x="993" y="0"/>
                </a:lnTo>
                <a:lnTo>
                  <a:pt x="988" y="0"/>
                </a:lnTo>
                <a:lnTo>
                  <a:pt x="983" y="0"/>
                </a:lnTo>
                <a:lnTo>
                  <a:pt x="983" y="7"/>
                </a:lnTo>
                <a:lnTo>
                  <a:pt x="975" y="8"/>
                </a:lnTo>
                <a:lnTo>
                  <a:pt x="969" y="10"/>
                </a:lnTo>
                <a:lnTo>
                  <a:pt x="966" y="15"/>
                </a:lnTo>
                <a:lnTo>
                  <a:pt x="963" y="20"/>
                </a:lnTo>
                <a:lnTo>
                  <a:pt x="956" y="20"/>
                </a:lnTo>
                <a:lnTo>
                  <a:pt x="951" y="24"/>
                </a:lnTo>
                <a:lnTo>
                  <a:pt x="947" y="25"/>
                </a:lnTo>
                <a:lnTo>
                  <a:pt x="942" y="27"/>
                </a:lnTo>
                <a:lnTo>
                  <a:pt x="942" y="61"/>
                </a:lnTo>
                <a:lnTo>
                  <a:pt x="937" y="63"/>
                </a:lnTo>
                <a:lnTo>
                  <a:pt x="932" y="66"/>
                </a:lnTo>
                <a:lnTo>
                  <a:pt x="925" y="75"/>
                </a:lnTo>
                <a:lnTo>
                  <a:pt x="918" y="83"/>
                </a:lnTo>
                <a:lnTo>
                  <a:pt x="913" y="87"/>
                </a:lnTo>
                <a:lnTo>
                  <a:pt x="908" y="89"/>
                </a:lnTo>
                <a:lnTo>
                  <a:pt x="903" y="97"/>
                </a:lnTo>
                <a:lnTo>
                  <a:pt x="896" y="106"/>
                </a:lnTo>
                <a:lnTo>
                  <a:pt x="891" y="112"/>
                </a:lnTo>
                <a:lnTo>
                  <a:pt x="888" y="123"/>
                </a:lnTo>
                <a:lnTo>
                  <a:pt x="886" y="130"/>
                </a:lnTo>
                <a:lnTo>
                  <a:pt x="886" y="136"/>
                </a:lnTo>
                <a:lnTo>
                  <a:pt x="889" y="145"/>
                </a:lnTo>
                <a:lnTo>
                  <a:pt x="893" y="153"/>
                </a:lnTo>
                <a:lnTo>
                  <a:pt x="894" y="159"/>
                </a:lnTo>
                <a:lnTo>
                  <a:pt x="894" y="164"/>
                </a:lnTo>
                <a:lnTo>
                  <a:pt x="896" y="170"/>
                </a:lnTo>
                <a:lnTo>
                  <a:pt x="894" y="176"/>
                </a:lnTo>
                <a:lnTo>
                  <a:pt x="893" y="182"/>
                </a:lnTo>
                <a:lnTo>
                  <a:pt x="888" y="188"/>
                </a:lnTo>
                <a:lnTo>
                  <a:pt x="888" y="193"/>
                </a:lnTo>
                <a:lnTo>
                  <a:pt x="888" y="198"/>
                </a:lnTo>
                <a:lnTo>
                  <a:pt x="881" y="198"/>
                </a:lnTo>
                <a:lnTo>
                  <a:pt x="874" y="198"/>
                </a:lnTo>
                <a:lnTo>
                  <a:pt x="869" y="199"/>
                </a:lnTo>
                <a:lnTo>
                  <a:pt x="867" y="205"/>
                </a:lnTo>
                <a:lnTo>
                  <a:pt x="855" y="203"/>
                </a:lnTo>
                <a:lnTo>
                  <a:pt x="845" y="199"/>
                </a:lnTo>
                <a:lnTo>
                  <a:pt x="826" y="191"/>
                </a:lnTo>
                <a:lnTo>
                  <a:pt x="816" y="193"/>
                </a:lnTo>
                <a:lnTo>
                  <a:pt x="807" y="193"/>
                </a:lnTo>
                <a:lnTo>
                  <a:pt x="794" y="189"/>
                </a:lnTo>
                <a:lnTo>
                  <a:pt x="780" y="186"/>
                </a:lnTo>
                <a:lnTo>
                  <a:pt x="765" y="184"/>
                </a:lnTo>
                <a:lnTo>
                  <a:pt x="756" y="186"/>
                </a:lnTo>
                <a:lnTo>
                  <a:pt x="748" y="188"/>
                </a:lnTo>
                <a:lnTo>
                  <a:pt x="736" y="196"/>
                </a:lnTo>
                <a:lnTo>
                  <a:pt x="724" y="205"/>
                </a:lnTo>
                <a:lnTo>
                  <a:pt x="717" y="208"/>
                </a:lnTo>
                <a:lnTo>
                  <a:pt x="710" y="211"/>
                </a:lnTo>
                <a:lnTo>
                  <a:pt x="710" y="218"/>
                </a:lnTo>
                <a:lnTo>
                  <a:pt x="710" y="225"/>
                </a:lnTo>
                <a:lnTo>
                  <a:pt x="705" y="235"/>
                </a:lnTo>
                <a:lnTo>
                  <a:pt x="702" y="245"/>
                </a:lnTo>
                <a:lnTo>
                  <a:pt x="702" y="251"/>
                </a:lnTo>
                <a:lnTo>
                  <a:pt x="703" y="259"/>
                </a:lnTo>
                <a:lnTo>
                  <a:pt x="697" y="263"/>
                </a:lnTo>
                <a:lnTo>
                  <a:pt x="691" y="268"/>
                </a:lnTo>
                <a:lnTo>
                  <a:pt x="686" y="273"/>
                </a:lnTo>
                <a:lnTo>
                  <a:pt x="683" y="280"/>
                </a:lnTo>
                <a:lnTo>
                  <a:pt x="681" y="283"/>
                </a:lnTo>
                <a:lnTo>
                  <a:pt x="678" y="285"/>
                </a:lnTo>
                <a:lnTo>
                  <a:pt x="669" y="286"/>
                </a:lnTo>
                <a:lnTo>
                  <a:pt x="669" y="292"/>
                </a:lnTo>
                <a:lnTo>
                  <a:pt x="668" y="295"/>
                </a:lnTo>
                <a:lnTo>
                  <a:pt x="666" y="298"/>
                </a:lnTo>
                <a:lnTo>
                  <a:pt x="662" y="300"/>
                </a:lnTo>
                <a:lnTo>
                  <a:pt x="662" y="307"/>
                </a:lnTo>
                <a:lnTo>
                  <a:pt x="662" y="312"/>
                </a:lnTo>
                <a:lnTo>
                  <a:pt x="666" y="315"/>
                </a:lnTo>
                <a:lnTo>
                  <a:pt x="669" y="317"/>
                </a:lnTo>
                <a:lnTo>
                  <a:pt x="673" y="321"/>
                </a:lnTo>
                <a:lnTo>
                  <a:pt x="676" y="322"/>
                </a:lnTo>
                <a:lnTo>
                  <a:pt x="676" y="327"/>
                </a:lnTo>
                <a:lnTo>
                  <a:pt x="676" y="334"/>
                </a:lnTo>
                <a:lnTo>
                  <a:pt x="673" y="334"/>
                </a:lnTo>
                <a:lnTo>
                  <a:pt x="671" y="336"/>
                </a:lnTo>
                <a:lnTo>
                  <a:pt x="669" y="341"/>
                </a:lnTo>
                <a:lnTo>
                  <a:pt x="666" y="344"/>
                </a:lnTo>
                <a:lnTo>
                  <a:pt x="664" y="346"/>
                </a:lnTo>
                <a:lnTo>
                  <a:pt x="662" y="348"/>
                </a:lnTo>
                <a:lnTo>
                  <a:pt x="662" y="382"/>
                </a:lnTo>
                <a:lnTo>
                  <a:pt x="664" y="389"/>
                </a:lnTo>
                <a:lnTo>
                  <a:pt x="669" y="392"/>
                </a:lnTo>
                <a:lnTo>
                  <a:pt x="673" y="397"/>
                </a:lnTo>
                <a:lnTo>
                  <a:pt x="676" y="402"/>
                </a:lnTo>
                <a:lnTo>
                  <a:pt x="674" y="409"/>
                </a:lnTo>
                <a:lnTo>
                  <a:pt x="676" y="413"/>
                </a:lnTo>
                <a:lnTo>
                  <a:pt x="678" y="416"/>
                </a:lnTo>
                <a:lnTo>
                  <a:pt x="681" y="418"/>
                </a:lnTo>
                <a:lnTo>
                  <a:pt x="686" y="423"/>
                </a:lnTo>
                <a:lnTo>
                  <a:pt x="688" y="426"/>
                </a:lnTo>
                <a:lnTo>
                  <a:pt x="690" y="430"/>
                </a:lnTo>
                <a:lnTo>
                  <a:pt x="698" y="431"/>
                </a:lnTo>
                <a:lnTo>
                  <a:pt x="702" y="433"/>
                </a:lnTo>
                <a:lnTo>
                  <a:pt x="703" y="436"/>
                </a:lnTo>
                <a:lnTo>
                  <a:pt x="731" y="436"/>
                </a:lnTo>
                <a:lnTo>
                  <a:pt x="736" y="438"/>
                </a:lnTo>
                <a:lnTo>
                  <a:pt x="738" y="440"/>
                </a:lnTo>
                <a:lnTo>
                  <a:pt x="738" y="443"/>
                </a:lnTo>
                <a:lnTo>
                  <a:pt x="746" y="445"/>
                </a:lnTo>
                <a:lnTo>
                  <a:pt x="749" y="447"/>
                </a:lnTo>
                <a:lnTo>
                  <a:pt x="751" y="450"/>
                </a:lnTo>
                <a:lnTo>
                  <a:pt x="753" y="460"/>
                </a:lnTo>
                <a:lnTo>
                  <a:pt x="751" y="467"/>
                </a:lnTo>
                <a:lnTo>
                  <a:pt x="749" y="474"/>
                </a:lnTo>
                <a:lnTo>
                  <a:pt x="746" y="479"/>
                </a:lnTo>
                <a:lnTo>
                  <a:pt x="741" y="491"/>
                </a:lnTo>
                <a:lnTo>
                  <a:pt x="738" y="498"/>
                </a:lnTo>
                <a:lnTo>
                  <a:pt x="738" y="505"/>
                </a:lnTo>
                <a:lnTo>
                  <a:pt x="734" y="506"/>
                </a:lnTo>
                <a:lnTo>
                  <a:pt x="732" y="508"/>
                </a:lnTo>
                <a:lnTo>
                  <a:pt x="729" y="513"/>
                </a:lnTo>
                <a:lnTo>
                  <a:pt x="727" y="520"/>
                </a:lnTo>
                <a:lnTo>
                  <a:pt x="724" y="525"/>
                </a:lnTo>
                <a:lnTo>
                  <a:pt x="717" y="527"/>
                </a:lnTo>
                <a:lnTo>
                  <a:pt x="714" y="532"/>
                </a:lnTo>
                <a:lnTo>
                  <a:pt x="709" y="535"/>
                </a:lnTo>
                <a:lnTo>
                  <a:pt x="703" y="539"/>
                </a:lnTo>
                <a:lnTo>
                  <a:pt x="680" y="542"/>
                </a:lnTo>
                <a:lnTo>
                  <a:pt x="659" y="549"/>
                </a:lnTo>
                <a:lnTo>
                  <a:pt x="640" y="558"/>
                </a:lnTo>
                <a:lnTo>
                  <a:pt x="622" y="566"/>
                </a:lnTo>
                <a:lnTo>
                  <a:pt x="622" y="621"/>
                </a:lnTo>
                <a:lnTo>
                  <a:pt x="622" y="634"/>
                </a:lnTo>
                <a:lnTo>
                  <a:pt x="613" y="636"/>
                </a:lnTo>
                <a:lnTo>
                  <a:pt x="604" y="638"/>
                </a:lnTo>
                <a:lnTo>
                  <a:pt x="591" y="646"/>
                </a:lnTo>
                <a:lnTo>
                  <a:pt x="567" y="662"/>
                </a:lnTo>
                <a:lnTo>
                  <a:pt x="555" y="670"/>
                </a:lnTo>
                <a:lnTo>
                  <a:pt x="545" y="681"/>
                </a:lnTo>
                <a:lnTo>
                  <a:pt x="534" y="691"/>
                </a:lnTo>
                <a:lnTo>
                  <a:pt x="526" y="703"/>
                </a:lnTo>
                <a:lnTo>
                  <a:pt x="526" y="730"/>
                </a:lnTo>
                <a:lnTo>
                  <a:pt x="526" y="757"/>
                </a:lnTo>
                <a:lnTo>
                  <a:pt x="528" y="769"/>
                </a:lnTo>
                <a:lnTo>
                  <a:pt x="531" y="779"/>
                </a:lnTo>
                <a:lnTo>
                  <a:pt x="534" y="790"/>
                </a:lnTo>
                <a:lnTo>
                  <a:pt x="539" y="798"/>
                </a:lnTo>
                <a:lnTo>
                  <a:pt x="539" y="805"/>
                </a:lnTo>
                <a:lnTo>
                  <a:pt x="539" y="812"/>
                </a:lnTo>
                <a:lnTo>
                  <a:pt x="538" y="817"/>
                </a:lnTo>
                <a:lnTo>
                  <a:pt x="533" y="819"/>
                </a:lnTo>
                <a:lnTo>
                  <a:pt x="529" y="843"/>
                </a:lnTo>
                <a:lnTo>
                  <a:pt x="524" y="865"/>
                </a:lnTo>
                <a:lnTo>
                  <a:pt x="521" y="889"/>
                </a:lnTo>
                <a:lnTo>
                  <a:pt x="519" y="914"/>
                </a:lnTo>
                <a:lnTo>
                  <a:pt x="519" y="918"/>
                </a:lnTo>
                <a:lnTo>
                  <a:pt x="521" y="919"/>
                </a:lnTo>
                <a:lnTo>
                  <a:pt x="526" y="921"/>
                </a:lnTo>
                <a:lnTo>
                  <a:pt x="539" y="921"/>
                </a:lnTo>
                <a:lnTo>
                  <a:pt x="545" y="929"/>
                </a:lnTo>
                <a:lnTo>
                  <a:pt x="548" y="933"/>
                </a:lnTo>
                <a:lnTo>
                  <a:pt x="553" y="935"/>
                </a:lnTo>
                <a:lnTo>
                  <a:pt x="553" y="938"/>
                </a:lnTo>
                <a:lnTo>
                  <a:pt x="553" y="941"/>
                </a:lnTo>
                <a:lnTo>
                  <a:pt x="553" y="947"/>
                </a:lnTo>
                <a:lnTo>
                  <a:pt x="553" y="948"/>
                </a:lnTo>
                <a:lnTo>
                  <a:pt x="557" y="948"/>
                </a:lnTo>
                <a:lnTo>
                  <a:pt x="560" y="948"/>
                </a:lnTo>
                <a:lnTo>
                  <a:pt x="563" y="955"/>
                </a:lnTo>
                <a:lnTo>
                  <a:pt x="567" y="962"/>
                </a:lnTo>
                <a:lnTo>
                  <a:pt x="574" y="972"/>
                </a:lnTo>
                <a:lnTo>
                  <a:pt x="581" y="982"/>
                </a:lnTo>
                <a:lnTo>
                  <a:pt x="579" y="991"/>
                </a:lnTo>
                <a:lnTo>
                  <a:pt x="577" y="996"/>
                </a:lnTo>
                <a:lnTo>
                  <a:pt x="572" y="999"/>
                </a:lnTo>
                <a:lnTo>
                  <a:pt x="567" y="1003"/>
                </a:lnTo>
                <a:lnTo>
                  <a:pt x="567" y="1010"/>
                </a:lnTo>
                <a:lnTo>
                  <a:pt x="567" y="1013"/>
                </a:lnTo>
                <a:lnTo>
                  <a:pt x="565" y="1016"/>
                </a:lnTo>
                <a:lnTo>
                  <a:pt x="562" y="1018"/>
                </a:lnTo>
                <a:lnTo>
                  <a:pt x="557" y="1023"/>
                </a:lnTo>
                <a:lnTo>
                  <a:pt x="553" y="1027"/>
                </a:lnTo>
                <a:lnTo>
                  <a:pt x="553" y="1030"/>
                </a:lnTo>
                <a:lnTo>
                  <a:pt x="492" y="1030"/>
                </a:lnTo>
                <a:lnTo>
                  <a:pt x="492" y="1013"/>
                </a:lnTo>
                <a:lnTo>
                  <a:pt x="493" y="1006"/>
                </a:lnTo>
                <a:lnTo>
                  <a:pt x="495" y="1004"/>
                </a:lnTo>
                <a:lnTo>
                  <a:pt x="499" y="1003"/>
                </a:lnTo>
                <a:lnTo>
                  <a:pt x="497" y="996"/>
                </a:lnTo>
                <a:lnTo>
                  <a:pt x="495" y="989"/>
                </a:lnTo>
                <a:lnTo>
                  <a:pt x="492" y="984"/>
                </a:lnTo>
                <a:lnTo>
                  <a:pt x="492" y="976"/>
                </a:lnTo>
                <a:lnTo>
                  <a:pt x="483" y="977"/>
                </a:lnTo>
                <a:lnTo>
                  <a:pt x="476" y="979"/>
                </a:lnTo>
                <a:lnTo>
                  <a:pt x="464" y="986"/>
                </a:lnTo>
                <a:lnTo>
                  <a:pt x="453" y="993"/>
                </a:lnTo>
                <a:lnTo>
                  <a:pt x="446" y="994"/>
                </a:lnTo>
                <a:lnTo>
                  <a:pt x="437" y="996"/>
                </a:lnTo>
                <a:lnTo>
                  <a:pt x="434" y="999"/>
                </a:lnTo>
                <a:lnTo>
                  <a:pt x="432" y="1004"/>
                </a:lnTo>
                <a:lnTo>
                  <a:pt x="430" y="1016"/>
                </a:lnTo>
                <a:lnTo>
                  <a:pt x="429" y="1028"/>
                </a:lnTo>
                <a:lnTo>
                  <a:pt x="427" y="1033"/>
                </a:lnTo>
                <a:lnTo>
                  <a:pt x="424" y="1037"/>
                </a:lnTo>
                <a:lnTo>
                  <a:pt x="369" y="1064"/>
                </a:lnTo>
                <a:lnTo>
                  <a:pt x="357" y="1062"/>
                </a:lnTo>
                <a:lnTo>
                  <a:pt x="347" y="1059"/>
                </a:lnTo>
                <a:lnTo>
                  <a:pt x="328" y="1051"/>
                </a:lnTo>
                <a:lnTo>
                  <a:pt x="321" y="1051"/>
                </a:lnTo>
                <a:lnTo>
                  <a:pt x="320" y="1057"/>
                </a:lnTo>
                <a:lnTo>
                  <a:pt x="316" y="1062"/>
                </a:lnTo>
                <a:lnTo>
                  <a:pt x="314" y="1069"/>
                </a:lnTo>
                <a:lnTo>
                  <a:pt x="314" y="1078"/>
                </a:lnTo>
                <a:lnTo>
                  <a:pt x="316" y="1085"/>
                </a:lnTo>
                <a:lnTo>
                  <a:pt x="320" y="1090"/>
                </a:lnTo>
                <a:lnTo>
                  <a:pt x="321" y="1097"/>
                </a:lnTo>
                <a:lnTo>
                  <a:pt x="321" y="1105"/>
                </a:lnTo>
                <a:lnTo>
                  <a:pt x="313" y="1105"/>
                </a:lnTo>
                <a:lnTo>
                  <a:pt x="306" y="1105"/>
                </a:lnTo>
                <a:lnTo>
                  <a:pt x="301" y="1109"/>
                </a:lnTo>
                <a:lnTo>
                  <a:pt x="296" y="1110"/>
                </a:lnTo>
                <a:lnTo>
                  <a:pt x="287" y="1117"/>
                </a:lnTo>
                <a:lnTo>
                  <a:pt x="280" y="1119"/>
                </a:lnTo>
                <a:lnTo>
                  <a:pt x="273" y="1119"/>
                </a:lnTo>
                <a:lnTo>
                  <a:pt x="272" y="1124"/>
                </a:lnTo>
                <a:lnTo>
                  <a:pt x="270" y="1126"/>
                </a:lnTo>
                <a:lnTo>
                  <a:pt x="268" y="1129"/>
                </a:lnTo>
                <a:lnTo>
                  <a:pt x="267" y="1132"/>
                </a:lnTo>
                <a:lnTo>
                  <a:pt x="263" y="1132"/>
                </a:lnTo>
                <a:lnTo>
                  <a:pt x="262" y="1134"/>
                </a:lnTo>
                <a:lnTo>
                  <a:pt x="260" y="1139"/>
                </a:lnTo>
                <a:lnTo>
                  <a:pt x="256" y="1143"/>
                </a:lnTo>
                <a:lnTo>
                  <a:pt x="255" y="1144"/>
                </a:lnTo>
                <a:lnTo>
                  <a:pt x="253" y="1146"/>
                </a:lnTo>
                <a:lnTo>
                  <a:pt x="248" y="1153"/>
                </a:lnTo>
                <a:lnTo>
                  <a:pt x="243" y="1160"/>
                </a:lnTo>
                <a:lnTo>
                  <a:pt x="239" y="1163"/>
                </a:lnTo>
                <a:lnTo>
                  <a:pt x="236" y="1165"/>
                </a:lnTo>
                <a:lnTo>
                  <a:pt x="231" y="1167"/>
                </a:lnTo>
                <a:lnTo>
                  <a:pt x="226" y="1167"/>
                </a:lnTo>
                <a:lnTo>
                  <a:pt x="192" y="1167"/>
                </a:lnTo>
                <a:lnTo>
                  <a:pt x="188" y="1162"/>
                </a:lnTo>
                <a:lnTo>
                  <a:pt x="185" y="1156"/>
                </a:lnTo>
                <a:lnTo>
                  <a:pt x="178" y="1155"/>
                </a:lnTo>
                <a:lnTo>
                  <a:pt x="171" y="1153"/>
                </a:lnTo>
                <a:lnTo>
                  <a:pt x="161" y="1156"/>
                </a:lnTo>
                <a:lnTo>
                  <a:pt x="152" y="1163"/>
                </a:lnTo>
                <a:lnTo>
                  <a:pt x="146" y="1168"/>
                </a:lnTo>
                <a:lnTo>
                  <a:pt x="137" y="1173"/>
                </a:lnTo>
                <a:lnTo>
                  <a:pt x="135" y="1170"/>
                </a:lnTo>
                <a:lnTo>
                  <a:pt x="132" y="1168"/>
                </a:lnTo>
                <a:lnTo>
                  <a:pt x="129" y="1167"/>
                </a:lnTo>
                <a:lnTo>
                  <a:pt x="123" y="1167"/>
                </a:lnTo>
                <a:lnTo>
                  <a:pt x="118" y="1165"/>
                </a:lnTo>
                <a:lnTo>
                  <a:pt x="113" y="1163"/>
                </a:lnTo>
                <a:lnTo>
                  <a:pt x="110" y="1160"/>
                </a:lnTo>
                <a:lnTo>
                  <a:pt x="103" y="1160"/>
                </a:lnTo>
                <a:lnTo>
                  <a:pt x="98" y="1162"/>
                </a:lnTo>
                <a:lnTo>
                  <a:pt x="93" y="1165"/>
                </a:lnTo>
                <a:lnTo>
                  <a:pt x="86" y="1173"/>
                </a:lnTo>
                <a:lnTo>
                  <a:pt x="82" y="1177"/>
                </a:lnTo>
                <a:lnTo>
                  <a:pt x="77" y="1180"/>
                </a:lnTo>
                <a:lnTo>
                  <a:pt x="70" y="1182"/>
                </a:lnTo>
                <a:lnTo>
                  <a:pt x="62" y="1180"/>
                </a:lnTo>
                <a:lnTo>
                  <a:pt x="60" y="1185"/>
                </a:lnTo>
                <a:lnTo>
                  <a:pt x="55" y="1187"/>
                </a:lnTo>
                <a:lnTo>
                  <a:pt x="48" y="1187"/>
                </a:lnTo>
                <a:lnTo>
                  <a:pt x="41" y="1187"/>
                </a:lnTo>
                <a:lnTo>
                  <a:pt x="40" y="1191"/>
                </a:lnTo>
                <a:lnTo>
                  <a:pt x="38" y="1192"/>
                </a:lnTo>
                <a:lnTo>
                  <a:pt x="31" y="1194"/>
                </a:lnTo>
                <a:lnTo>
                  <a:pt x="14" y="1194"/>
                </a:lnTo>
                <a:lnTo>
                  <a:pt x="14" y="1201"/>
                </a:lnTo>
                <a:lnTo>
                  <a:pt x="14" y="1206"/>
                </a:lnTo>
                <a:lnTo>
                  <a:pt x="18" y="1209"/>
                </a:lnTo>
                <a:lnTo>
                  <a:pt x="21" y="1211"/>
                </a:lnTo>
                <a:lnTo>
                  <a:pt x="24" y="1214"/>
                </a:lnTo>
                <a:lnTo>
                  <a:pt x="28" y="1216"/>
                </a:lnTo>
                <a:lnTo>
                  <a:pt x="28" y="1221"/>
                </a:lnTo>
                <a:lnTo>
                  <a:pt x="28" y="1228"/>
                </a:lnTo>
                <a:lnTo>
                  <a:pt x="26" y="1237"/>
                </a:lnTo>
                <a:lnTo>
                  <a:pt x="28" y="1243"/>
                </a:lnTo>
                <a:lnTo>
                  <a:pt x="31" y="1255"/>
                </a:lnTo>
                <a:lnTo>
                  <a:pt x="35" y="1267"/>
                </a:lnTo>
                <a:lnTo>
                  <a:pt x="35" y="1274"/>
                </a:lnTo>
                <a:lnTo>
                  <a:pt x="35" y="1283"/>
                </a:lnTo>
                <a:lnTo>
                  <a:pt x="38" y="1284"/>
                </a:lnTo>
                <a:lnTo>
                  <a:pt x="41" y="1286"/>
                </a:lnTo>
                <a:lnTo>
                  <a:pt x="43" y="1295"/>
                </a:lnTo>
                <a:lnTo>
                  <a:pt x="45" y="1298"/>
                </a:lnTo>
                <a:lnTo>
                  <a:pt x="47" y="1301"/>
                </a:lnTo>
                <a:lnTo>
                  <a:pt x="50" y="1303"/>
                </a:lnTo>
                <a:lnTo>
                  <a:pt x="55" y="1303"/>
                </a:lnTo>
                <a:lnTo>
                  <a:pt x="53" y="1310"/>
                </a:lnTo>
                <a:lnTo>
                  <a:pt x="53" y="1315"/>
                </a:lnTo>
                <a:lnTo>
                  <a:pt x="57" y="1320"/>
                </a:lnTo>
                <a:lnTo>
                  <a:pt x="59" y="1324"/>
                </a:lnTo>
                <a:lnTo>
                  <a:pt x="64" y="1329"/>
                </a:lnTo>
                <a:lnTo>
                  <a:pt x="67" y="1334"/>
                </a:lnTo>
                <a:lnTo>
                  <a:pt x="69" y="1337"/>
                </a:lnTo>
                <a:lnTo>
                  <a:pt x="69" y="1346"/>
                </a:lnTo>
                <a:lnTo>
                  <a:pt x="69" y="1353"/>
                </a:lnTo>
                <a:lnTo>
                  <a:pt x="70" y="1358"/>
                </a:lnTo>
                <a:lnTo>
                  <a:pt x="74" y="1363"/>
                </a:lnTo>
                <a:lnTo>
                  <a:pt x="81" y="1371"/>
                </a:lnTo>
                <a:lnTo>
                  <a:pt x="82" y="1378"/>
                </a:lnTo>
                <a:lnTo>
                  <a:pt x="82" y="1385"/>
                </a:lnTo>
                <a:lnTo>
                  <a:pt x="84" y="1388"/>
                </a:lnTo>
                <a:lnTo>
                  <a:pt x="86" y="1392"/>
                </a:lnTo>
                <a:lnTo>
                  <a:pt x="94" y="1394"/>
                </a:lnTo>
                <a:lnTo>
                  <a:pt x="98" y="1395"/>
                </a:lnTo>
                <a:lnTo>
                  <a:pt x="101" y="1397"/>
                </a:lnTo>
                <a:lnTo>
                  <a:pt x="103" y="1400"/>
                </a:lnTo>
                <a:lnTo>
                  <a:pt x="103" y="1405"/>
                </a:lnTo>
                <a:lnTo>
                  <a:pt x="101" y="1419"/>
                </a:lnTo>
                <a:lnTo>
                  <a:pt x="103" y="1431"/>
                </a:lnTo>
                <a:lnTo>
                  <a:pt x="106" y="1440"/>
                </a:lnTo>
                <a:lnTo>
                  <a:pt x="111" y="1448"/>
                </a:lnTo>
                <a:lnTo>
                  <a:pt x="115" y="1457"/>
                </a:lnTo>
                <a:lnTo>
                  <a:pt x="120" y="1465"/>
                </a:lnTo>
                <a:lnTo>
                  <a:pt x="122" y="1475"/>
                </a:lnTo>
                <a:lnTo>
                  <a:pt x="123" y="1487"/>
                </a:lnTo>
                <a:lnTo>
                  <a:pt x="129" y="1489"/>
                </a:lnTo>
                <a:lnTo>
                  <a:pt x="134" y="1494"/>
                </a:lnTo>
                <a:lnTo>
                  <a:pt x="139" y="1498"/>
                </a:lnTo>
                <a:lnTo>
                  <a:pt x="144" y="1501"/>
                </a:lnTo>
                <a:lnTo>
                  <a:pt x="146" y="1504"/>
                </a:lnTo>
                <a:lnTo>
                  <a:pt x="147" y="1508"/>
                </a:lnTo>
                <a:lnTo>
                  <a:pt x="156" y="1509"/>
                </a:lnTo>
                <a:lnTo>
                  <a:pt x="159" y="1511"/>
                </a:lnTo>
                <a:lnTo>
                  <a:pt x="163" y="1513"/>
                </a:lnTo>
                <a:lnTo>
                  <a:pt x="164" y="1516"/>
                </a:lnTo>
                <a:lnTo>
                  <a:pt x="164" y="1521"/>
                </a:lnTo>
                <a:lnTo>
                  <a:pt x="164" y="1535"/>
                </a:lnTo>
                <a:lnTo>
                  <a:pt x="166" y="1540"/>
                </a:lnTo>
                <a:lnTo>
                  <a:pt x="168" y="1542"/>
                </a:lnTo>
                <a:lnTo>
                  <a:pt x="171" y="1542"/>
                </a:lnTo>
                <a:lnTo>
                  <a:pt x="169" y="1549"/>
                </a:lnTo>
                <a:lnTo>
                  <a:pt x="166" y="1554"/>
                </a:lnTo>
                <a:lnTo>
                  <a:pt x="164" y="1561"/>
                </a:lnTo>
                <a:lnTo>
                  <a:pt x="164" y="1569"/>
                </a:lnTo>
                <a:lnTo>
                  <a:pt x="171" y="1579"/>
                </a:lnTo>
                <a:lnTo>
                  <a:pt x="180" y="1588"/>
                </a:lnTo>
                <a:lnTo>
                  <a:pt x="187" y="1598"/>
                </a:lnTo>
                <a:lnTo>
                  <a:pt x="190" y="1603"/>
                </a:lnTo>
                <a:lnTo>
                  <a:pt x="192" y="1610"/>
                </a:lnTo>
                <a:lnTo>
                  <a:pt x="192" y="1629"/>
                </a:lnTo>
                <a:lnTo>
                  <a:pt x="192" y="1648"/>
                </a:lnTo>
                <a:lnTo>
                  <a:pt x="193" y="1665"/>
                </a:lnTo>
                <a:lnTo>
                  <a:pt x="198" y="1678"/>
                </a:lnTo>
                <a:lnTo>
                  <a:pt x="198" y="1683"/>
                </a:lnTo>
                <a:lnTo>
                  <a:pt x="198" y="1689"/>
                </a:lnTo>
                <a:lnTo>
                  <a:pt x="197" y="1699"/>
                </a:lnTo>
                <a:lnTo>
                  <a:pt x="197" y="1706"/>
                </a:lnTo>
                <a:lnTo>
                  <a:pt x="198" y="1709"/>
                </a:lnTo>
                <a:lnTo>
                  <a:pt x="200" y="1713"/>
                </a:lnTo>
                <a:lnTo>
                  <a:pt x="205" y="1713"/>
                </a:lnTo>
                <a:lnTo>
                  <a:pt x="210" y="1721"/>
                </a:lnTo>
                <a:lnTo>
                  <a:pt x="212" y="1726"/>
                </a:lnTo>
                <a:lnTo>
                  <a:pt x="212" y="1733"/>
                </a:lnTo>
                <a:lnTo>
                  <a:pt x="210" y="1740"/>
                </a:lnTo>
                <a:lnTo>
                  <a:pt x="209" y="1747"/>
                </a:lnTo>
                <a:lnTo>
                  <a:pt x="205" y="1752"/>
                </a:lnTo>
                <a:lnTo>
                  <a:pt x="205" y="1760"/>
                </a:lnTo>
                <a:lnTo>
                  <a:pt x="202" y="1762"/>
                </a:lnTo>
                <a:lnTo>
                  <a:pt x="200" y="1765"/>
                </a:lnTo>
                <a:lnTo>
                  <a:pt x="198" y="1774"/>
                </a:lnTo>
                <a:lnTo>
                  <a:pt x="195" y="1774"/>
                </a:lnTo>
                <a:lnTo>
                  <a:pt x="193" y="1776"/>
                </a:lnTo>
                <a:lnTo>
                  <a:pt x="192" y="1781"/>
                </a:lnTo>
                <a:lnTo>
                  <a:pt x="192" y="1788"/>
                </a:lnTo>
                <a:lnTo>
                  <a:pt x="180" y="1788"/>
                </a:lnTo>
                <a:lnTo>
                  <a:pt x="168" y="1789"/>
                </a:lnTo>
                <a:lnTo>
                  <a:pt x="164" y="1791"/>
                </a:lnTo>
                <a:lnTo>
                  <a:pt x="161" y="1793"/>
                </a:lnTo>
                <a:lnTo>
                  <a:pt x="159" y="1796"/>
                </a:lnTo>
                <a:lnTo>
                  <a:pt x="158" y="1801"/>
                </a:lnTo>
                <a:lnTo>
                  <a:pt x="151" y="1801"/>
                </a:lnTo>
                <a:lnTo>
                  <a:pt x="146" y="1801"/>
                </a:lnTo>
                <a:lnTo>
                  <a:pt x="142" y="1805"/>
                </a:lnTo>
                <a:lnTo>
                  <a:pt x="140" y="1808"/>
                </a:lnTo>
                <a:lnTo>
                  <a:pt x="137" y="1811"/>
                </a:lnTo>
                <a:lnTo>
                  <a:pt x="135" y="1815"/>
                </a:lnTo>
                <a:lnTo>
                  <a:pt x="130" y="1815"/>
                </a:lnTo>
                <a:lnTo>
                  <a:pt x="123" y="1815"/>
                </a:lnTo>
                <a:lnTo>
                  <a:pt x="117" y="1818"/>
                </a:lnTo>
                <a:lnTo>
                  <a:pt x="111" y="1823"/>
                </a:lnTo>
                <a:lnTo>
                  <a:pt x="101" y="1834"/>
                </a:lnTo>
                <a:lnTo>
                  <a:pt x="96" y="1839"/>
                </a:lnTo>
                <a:lnTo>
                  <a:pt x="91" y="1844"/>
                </a:lnTo>
                <a:lnTo>
                  <a:pt x="84" y="1847"/>
                </a:lnTo>
                <a:lnTo>
                  <a:pt x="76" y="1849"/>
                </a:lnTo>
                <a:lnTo>
                  <a:pt x="76" y="1863"/>
                </a:lnTo>
                <a:lnTo>
                  <a:pt x="72" y="1863"/>
                </a:lnTo>
                <a:lnTo>
                  <a:pt x="70" y="1864"/>
                </a:lnTo>
                <a:lnTo>
                  <a:pt x="69" y="1869"/>
                </a:lnTo>
                <a:lnTo>
                  <a:pt x="65" y="1885"/>
                </a:lnTo>
                <a:lnTo>
                  <a:pt x="60" y="1898"/>
                </a:lnTo>
                <a:lnTo>
                  <a:pt x="57" y="1914"/>
                </a:lnTo>
                <a:lnTo>
                  <a:pt x="55" y="1931"/>
                </a:lnTo>
                <a:lnTo>
                  <a:pt x="50" y="1931"/>
                </a:lnTo>
                <a:lnTo>
                  <a:pt x="47" y="1933"/>
                </a:lnTo>
                <a:lnTo>
                  <a:pt x="43" y="1934"/>
                </a:lnTo>
                <a:lnTo>
                  <a:pt x="41" y="1938"/>
                </a:lnTo>
                <a:lnTo>
                  <a:pt x="41" y="1941"/>
                </a:lnTo>
                <a:lnTo>
                  <a:pt x="40" y="1943"/>
                </a:lnTo>
                <a:lnTo>
                  <a:pt x="35" y="1944"/>
                </a:lnTo>
                <a:lnTo>
                  <a:pt x="35" y="1950"/>
                </a:lnTo>
                <a:lnTo>
                  <a:pt x="33" y="1953"/>
                </a:lnTo>
                <a:lnTo>
                  <a:pt x="31" y="1956"/>
                </a:lnTo>
                <a:lnTo>
                  <a:pt x="28" y="1958"/>
                </a:lnTo>
                <a:lnTo>
                  <a:pt x="24" y="1958"/>
                </a:lnTo>
                <a:lnTo>
                  <a:pt x="23" y="1960"/>
                </a:lnTo>
                <a:lnTo>
                  <a:pt x="21" y="1965"/>
                </a:lnTo>
                <a:lnTo>
                  <a:pt x="0" y="1965"/>
                </a:lnTo>
                <a:lnTo>
                  <a:pt x="0" y="1970"/>
                </a:lnTo>
                <a:lnTo>
                  <a:pt x="4" y="1972"/>
                </a:lnTo>
                <a:lnTo>
                  <a:pt x="6" y="1975"/>
                </a:lnTo>
                <a:lnTo>
                  <a:pt x="7" y="1979"/>
                </a:lnTo>
                <a:lnTo>
                  <a:pt x="11" y="1980"/>
                </a:lnTo>
                <a:lnTo>
                  <a:pt x="14" y="1982"/>
                </a:lnTo>
                <a:lnTo>
                  <a:pt x="21" y="1989"/>
                </a:lnTo>
                <a:lnTo>
                  <a:pt x="24" y="1991"/>
                </a:lnTo>
                <a:lnTo>
                  <a:pt x="28" y="1992"/>
                </a:lnTo>
                <a:lnTo>
                  <a:pt x="35" y="1994"/>
                </a:lnTo>
                <a:lnTo>
                  <a:pt x="41" y="1992"/>
                </a:lnTo>
                <a:lnTo>
                  <a:pt x="43" y="1997"/>
                </a:lnTo>
                <a:lnTo>
                  <a:pt x="48" y="1999"/>
                </a:lnTo>
                <a:lnTo>
                  <a:pt x="55" y="1999"/>
                </a:lnTo>
                <a:lnTo>
                  <a:pt x="62" y="1999"/>
                </a:lnTo>
                <a:lnTo>
                  <a:pt x="62" y="2002"/>
                </a:lnTo>
                <a:lnTo>
                  <a:pt x="64" y="2004"/>
                </a:lnTo>
                <a:lnTo>
                  <a:pt x="69" y="2006"/>
                </a:lnTo>
                <a:lnTo>
                  <a:pt x="72" y="2009"/>
                </a:lnTo>
                <a:lnTo>
                  <a:pt x="74" y="2011"/>
                </a:lnTo>
                <a:lnTo>
                  <a:pt x="76" y="2013"/>
                </a:lnTo>
                <a:lnTo>
                  <a:pt x="82" y="2013"/>
                </a:lnTo>
                <a:lnTo>
                  <a:pt x="88" y="2014"/>
                </a:lnTo>
                <a:lnTo>
                  <a:pt x="96" y="2020"/>
                </a:lnTo>
                <a:lnTo>
                  <a:pt x="100" y="2023"/>
                </a:lnTo>
                <a:lnTo>
                  <a:pt x="103" y="2026"/>
                </a:lnTo>
                <a:lnTo>
                  <a:pt x="105" y="2031"/>
                </a:lnTo>
                <a:lnTo>
                  <a:pt x="106" y="2033"/>
                </a:lnTo>
                <a:lnTo>
                  <a:pt x="110" y="2033"/>
                </a:lnTo>
                <a:lnTo>
                  <a:pt x="115" y="2035"/>
                </a:lnTo>
                <a:lnTo>
                  <a:pt x="118" y="2038"/>
                </a:lnTo>
                <a:lnTo>
                  <a:pt x="123" y="2040"/>
                </a:lnTo>
                <a:lnTo>
                  <a:pt x="130" y="2040"/>
                </a:lnTo>
                <a:lnTo>
                  <a:pt x="130" y="2043"/>
                </a:lnTo>
                <a:lnTo>
                  <a:pt x="132" y="2045"/>
                </a:lnTo>
                <a:lnTo>
                  <a:pt x="137" y="2047"/>
                </a:lnTo>
                <a:lnTo>
                  <a:pt x="140" y="2050"/>
                </a:lnTo>
                <a:lnTo>
                  <a:pt x="142" y="2052"/>
                </a:lnTo>
                <a:lnTo>
                  <a:pt x="144" y="2054"/>
                </a:lnTo>
                <a:lnTo>
                  <a:pt x="144" y="2059"/>
                </a:lnTo>
                <a:lnTo>
                  <a:pt x="147" y="2060"/>
                </a:lnTo>
                <a:lnTo>
                  <a:pt x="149" y="2064"/>
                </a:lnTo>
                <a:lnTo>
                  <a:pt x="151" y="2067"/>
                </a:lnTo>
                <a:lnTo>
                  <a:pt x="151" y="2083"/>
                </a:lnTo>
                <a:lnTo>
                  <a:pt x="149" y="2098"/>
                </a:lnTo>
                <a:lnTo>
                  <a:pt x="144" y="2122"/>
                </a:lnTo>
                <a:lnTo>
                  <a:pt x="147" y="2129"/>
                </a:lnTo>
                <a:lnTo>
                  <a:pt x="151" y="2135"/>
                </a:lnTo>
                <a:lnTo>
                  <a:pt x="151" y="2146"/>
                </a:lnTo>
                <a:lnTo>
                  <a:pt x="151" y="2156"/>
                </a:lnTo>
                <a:lnTo>
                  <a:pt x="147" y="2171"/>
                </a:lnTo>
                <a:lnTo>
                  <a:pt x="144" y="2185"/>
                </a:lnTo>
                <a:lnTo>
                  <a:pt x="142" y="2199"/>
                </a:lnTo>
                <a:lnTo>
                  <a:pt x="144" y="2211"/>
                </a:lnTo>
                <a:lnTo>
                  <a:pt x="146" y="2214"/>
                </a:lnTo>
                <a:lnTo>
                  <a:pt x="147" y="2216"/>
                </a:lnTo>
                <a:lnTo>
                  <a:pt x="151" y="2217"/>
                </a:lnTo>
                <a:lnTo>
                  <a:pt x="151" y="2224"/>
                </a:lnTo>
                <a:lnTo>
                  <a:pt x="151" y="2231"/>
                </a:lnTo>
                <a:lnTo>
                  <a:pt x="151" y="2238"/>
                </a:lnTo>
                <a:lnTo>
                  <a:pt x="151" y="2245"/>
                </a:lnTo>
                <a:lnTo>
                  <a:pt x="152" y="2248"/>
                </a:lnTo>
                <a:lnTo>
                  <a:pt x="154" y="2250"/>
                </a:lnTo>
                <a:lnTo>
                  <a:pt x="156" y="2250"/>
                </a:lnTo>
                <a:lnTo>
                  <a:pt x="158" y="2252"/>
                </a:lnTo>
                <a:lnTo>
                  <a:pt x="161" y="2262"/>
                </a:lnTo>
                <a:lnTo>
                  <a:pt x="161" y="2270"/>
                </a:lnTo>
                <a:lnTo>
                  <a:pt x="161" y="2277"/>
                </a:lnTo>
                <a:lnTo>
                  <a:pt x="164" y="2286"/>
                </a:lnTo>
                <a:lnTo>
                  <a:pt x="171" y="2286"/>
                </a:lnTo>
                <a:lnTo>
                  <a:pt x="183" y="2281"/>
                </a:lnTo>
                <a:lnTo>
                  <a:pt x="193" y="2276"/>
                </a:lnTo>
                <a:lnTo>
                  <a:pt x="214" y="2264"/>
                </a:lnTo>
                <a:lnTo>
                  <a:pt x="224" y="2258"/>
                </a:lnTo>
                <a:lnTo>
                  <a:pt x="234" y="2255"/>
                </a:lnTo>
                <a:lnTo>
                  <a:pt x="246" y="2252"/>
                </a:lnTo>
                <a:lnTo>
                  <a:pt x="260" y="2252"/>
                </a:lnTo>
                <a:lnTo>
                  <a:pt x="262" y="2248"/>
                </a:lnTo>
                <a:lnTo>
                  <a:pt x="265" y="2246"/>
                </a:lnTo>
                <a:lnTo>
                  <a:pt x="268" y="2245"/>
                </a:lnTo>
                <a:lnTo>
                  <a:pt x="273" y="2245"/>
                </a:lnTo>
                <a:lnTo>
                  <a:pt x="275" y="2236"/>
                </a:lnTo>
                <a:lnTo>
                  <a:pt x="277" y="2233"/>
                </a:lnTo>
                <a:lnTo>
                  <a:pt x="280" y="2231"/>
                </a:lnTo>
                <a:lnTo>
                  <a:pt x="289" y="2228"/>
                </a:lnTo>
                <a:lnTo>
                  <a:pt x="296" y="2223"/>
                </a:lnTo>
                <a:lnTo>
                  <a:pt x="304" y="2219"/>
                </a:lnTo>
                <a:lnTo>
                  <a:pt x="309" y="2217"/>
                </a:lnTo>
                <a:lnTo>
                  <a:pt x="314" y="2217"/>
                </a:lnTo>
                <a:lnTo>
                  <a:pt x="316" y="2214"/>
                </a:lnTo>
                <a:lnTo>
                  <a:pt x="318" y="2211"/>
                </a:lnTo>
                <a:lnTo>
                  <a:pt x="326" y="2209"/>
                </a:lnTo>
                <a:lnTo>
                  <a:pt x="330" y="2207"/>
                </a:lnTo>
                <a:lnTo>
                  <a:pt x="333" y="2205"/>
                </a:lnTo>
                <a:lnTo>
                  <a:pt x="335" y="2202"/>
                </a:lnTo>
                <a:lnTo>
                  <a:pt x="335" y="2197"/>
                </a:lnTo>
                <a:lnTo>
                  <a:pt x="342" y="2197"/>
                </a:lnTo>
                <a:lnTo>
                  <a:pt x="347" y="2197"/>
                </a:lnTo>
                <a:lnTo>
                  <a:pt x="349" y="2194"/>
                </a:lnTo>
                <a:lnTo>
                  <a:pt x="352" y="2190"/>
                </a:lnTo>
                <a:lnTo>
                  <a:pt x="354" y="2187"/>
                </a:lnTo>
                <a:lnTo>
                  <a:pt x="357" y="2183"/>
                </a:lnTo>
                <a:lnTo>
                  <a:pt x="362" y="2183"/>
                </a:lnTo>
                <a:lnTo>
                  <a:pt x="369" y="2183"/>
                </a:lnTo>
                <a:lnTo>
                  <a:pt x="369" y="2163"/>
                </a:lnTo>
                <a:lnTo>
                  <a:pt x="371" y="2154"/>
                </a:lnTo>
                <a:lnTo>
                  <a:pt x="372" y="2151"/>
                </a:lnTo>
                <a:lnTo>
                  <a:pt x="376" y="2149"/>
                </a:lnTo>
                <a:lnTo>
                  <a:pt x="374" y="2141"/>
                </a:lnTo>
                <a:lnTo>
                  <a:pt x="372" y="2135"/>
                </a:lnTo>
                <a:lnTo>
                  <a:pt x="371" y="2129"/>
                </a:lnTo>
                <a:lnTo>
                  <a:pt x="369" y="2122"/>
                </a:lnTo>
                <a:lnTo>
                  <a:pt x="369" y="2113"/>
                </a:lnTo>
                <a:lnTo>
                  <a:pt x="371" y="2106"/>
                </a:lnTo>
                <a:lnTo>
                  <a:pt x="372" y="2100"/>
                </a:lnTo>
                <a:lnTo>
                  <a:pt x="376" y="2095"/>
                </a:lnTo>
                <a:lnTo>
                  <a:pt x="384" y="2096"/>
                </a:lnTo>
                <a:lnTo>
                  <a:pt x="393" y="2098"/>
                </a:lnTo>
                <a:lnTo>
                  <a:pt x="400" y="2101"/>
                </a:lnTo>
                <a:lnTo>
                  <a:pt x="410" y="2101"/>
                </a:lnTo>
                <a:lnTo>
                  <a:pt x="410" y="2095"/>
                </a:lnTo>
                <a:lnTo>
                  <a:pt x="412" y="2093"/>
                </a:lnTo>
                <a:lnTo>
                  <a:pt x="415" y="2093"/>
                </a:lnTo>
                <a:lnTo>
                  <a:pt x="425" y="2093"/>
                </a:lnTo>
                <a:lnTo>
                  <a:pt x="437" y="2095"/>
                </a:lnTo>
                <a:lnTo>
                  <a:pt x="444" y="2095"/>
                </a:lnTo>
                <a:lnTo>
                  <a:pt x="444" y="2088"/>
                </a:lnTo>
                <a:lnTo>
                  <a:pt x="446" y="2086"/>
                </a:lnTo>
                <a:lnTo>
                  <a:pt x="449" y="2086"/>
                </a:lnTo>
                <a:lnTo>
                  <a:pt x="458" y="2088"/>
                </a:lnTo>
                <a:lnTo>
                  <a:pt x="464" y="2089"/>
                </a:lnTo>
                <a:lnTo>
                  <a:pt x="471" y="2088"/>
                </a:lnTo>
                <a:lnTo>
                  <a:pt x="471" y="2084"/>
                </a:lnTo>
                <a:lnTo>
                  <a:pt x="473" y="2083"/>
                </a:lnTo>
                <a:lnTo>
                  <a:pt x="478" y="2081"/>
                </a:lnTo>
                <a:lnTo>
                  <a:pt x="482" y="2077"/>
                </a:lnTo>
                <a:lnTo>
                  <a:pt x="483" y="2076"/>
                </a:lnTo>
                <a:lnTo>
                  <a:pt x="485" y="2074"/>
                </a:lnTo>
                <a:lnTo>
                  <a:pt x="490" y="2072"/>
                </a:lnTo>
                <a:lnTo>
                  <a:pt x="493" y="2071"/>
                </a:lnTo>
                <a:lnTo>
                  <a:pt x="499" y="2067"/>
                </a:lnTo>
                <a:lnTo>
                  <a:pt x="505" y="2067"/>
                </a:lnTo>
                <a:lnTo>
                  <a:pt x="509" y="2067"/>
                </a:lnTo>
                <a:lnTo>
                  <a:pt x="512" y="2064"/>
                </a:lnTo>
                <a:lnTo>
                  <a:pt x="516" y="2062"/>
                </a:lnTo>
                <a:lnTo>
                  <a:pt x="519" y="2060"/>
                </a:lnTo>
                <a:lnTo>
                  <a:pt x="546" y="2060"/>
                </a:lnTo>
                <a:lnTo>
                  <a:pt x="546" y="2057"/>
                </a:lnTo>
                <a:lnTo>
                  <a:pt x="550" y="2055"/>
                </a:lnTo>
                <a:lnTo>
                  <a:pt x="557" y="2054"/>
                </a:lnTo>
                <a:lnTo>
                  <a:pt x="563" y="2052"/>
                </a:lnTo>
                <a:lnTo>
                  <a:pt x="565" y="2050"/>
                </a:lnTo>
                <a:lnTo>
                  <a:pt x="567" y="2047"/>
                </a:lnTo>
                <a:lnTo>
                  <a:pt x="577" y="2048"/>
                </a:lnTo>
                <a:lnTo>
                  <a:pt x="584" y="2047"/>
                </a:lnTo>
                <a:lnTo>
                  <a:pt x="589" y="2043"/>
                </a:lnTo>
                <a:lnTo>
                  <a:pt x="592" y="2038"/>
                </a:lnTo>
                <a:lnTo>
                  <a:pt x="596" y="2033"/>
                </a:lnTo>
                <a:lnTo>
                  <a:pt x="601" y="2030"/>
                </a:lnTo>
                <a:lnTo>
                  <a:pt x="606" y="2026"/>
                </a:lnTo>
                <a:lnTo>
                  <a:pt x="615" y="2026"/>
                </a:lnTo>
                <a:lnTo>
                  <a:pt x="640" y="2026"/>
                </a:lnTo>
                <a:lnTo>
                  <a:pt x="668" y="2026"/>
                </a:lnTo>
                <a:lnTo>
                  <a:pt x="693" y="2028"/>
                </a:lnTo>
                <a:lnTo>
                  <a:pt x="717" y="2026"/>
                </a:lnTo>
                <a:lnTo>
                  <a:pt x="724" y="2025"/>
                </a:lnTo>
                <a:lnTo>
                  <a:pt x="729" y="2021"/>
                </a:lnTo>
                <a:lnTo>
                  <a:pt x="736" y="2020"/>
                </a:lnTo>
                <a:lnTo>
                  <a:pt x="744" y="2020"/>
                </a:lnTo>
                <a:lnTo>
                  <a:pt x="765" y="2016"/>
                </a:lnTo>
                <a:lnTo>
                  <a:pt x="785" y="2013"/>
                </a:lnTo>
                <a:lnTo>
                  <a:pt x="804" y="2008"/>
                </a:lnTo>
                <a:lnTo>
                  <a:pt x="813" y="2004"/>
                </a:lnTo>
                <a:lnTo>
                  <a:pt x="819" y="1999"/>
                </a:lnTo>
                <a:lnTo>
                  <a:pt x="821" y="2004"/>
                </a:lnTo>
                <a:lnTo>
                  <a:pt x="824" y="2008"/>
                </a:lnTo>
                <a:lnTo>
                  <a:pt x="833" y="2013"/>
                </a:lnTo>
                <a:lnTo>
                  <a:pt x="833" y="2021"/>
                </a:lnTo>
                <a:lnTo>
                  <a:pt x="835" y="2028"/>
                </a:lnTo>
                <a:lnTo>
                  <a:pt x="836" y="2031"/>
                </a:lnTo>
                <a:lnTo>
                  <a:pt x="838" y="2033"/>
                </a:lnTo>
                <a:lnTo>
                  <a:pt x="842" y="2033"/>
                </a:lnTo>
                <a:lnTo>
                  <a:pt x="847" y="2033"/>
                </a:lnTo>
                <a:lnTo>
                  <a:pt x="882" y="2030"/>
                </a:lnTo>
                <a:lnTo>
                  <a:pt x="920" y="2030"/>
                </a:lnTo>
                <a:lnTo>
                  <a:pt x="956" y="2031"/>
                </a:lnTo>
                <a:lnTo>
                  <a:pt x="993" y="2035"/>
                </a:lnTo>
                <a:lnTo>
                  <a:pt x="1072" y="2040"/>
                </a:lnTo>
                <a:lnTo>
                  <a:pt x="1111" y="2042"/>
                </a:lnTo>
                <a:lnTo>
                  <a:pt x="1154" y="2040"/>
                </a:lnTo>
                <a:lnTo>
                  <a:pt x="1154" y="2050"/>
                </a:lnTo>
                <a:lnTo>
                  <a:pt x="1155" y="2059"/>
                </a:lnTo>
                <a:lnTo>
                  <a:pt x="1159" y="2066"/>
                </a:lnTo>
                <a:lnTo>
                  <a:pt x="1162" y="2072"/>
                </a:lnTo>
                <a:lnTo>
                  <a:pt x="1173" y="2083"/>
                </a:lnTo>
                <a:lnTo>
                  <a:pt x="1178" y="2088"/>
                </a:lnTo>
                <a:lnTo>
                  <a:pt x="1181" y="2095"/>
                </a:lnTo>
                <a:lnTo>
                  <a:pt x="1229" y="2095"/>
                </a:lnTo>
                <a:lnTo>
                  <a:pt x="1232" y="2088"/>
                </a:lnTo>
                <a:lnTo>
                  <a:pt x="1237" y="2083"/>
                </a:lnTo>
                <a:lnTo>
                  <a:pt x="1242" y="2077"/>
                </a:lnTo>
                <a:lnTo>
                  <a:pt x="1249" y="2074"/>
                </a:lnTo>
                <a:lnTo>
                  <a:pt x="1249" y="2040"/>
                </a:lnTo>
                <a:lnTo>
                  <a:pt x="1270" y="2043"/>
                </a:lnTo>
                <a:lnTo>
                  <a:pt x="1290" y="2047"/>
                </a:lnTo>
                <a:lnTo>
                  <a:pt x="1299" y="2050"/>
                </a:lnTo>
                <a:lnTo>
                  <a:pt x="1306" y="2055"/>
                </a:lnTo>
                <a:lnTo>
                  <a:pt x="1312" y="2060"/>
                </a:lnTo>
                <a:lnTo>
                  <a:pt x="1317" y="2067"/>
                </a:lnTo>
                <a:lnTo>
                  <a:pt x="1317" y="2074"/>
                </a:lnTo>
                <a:lnTo>
                  <a:pt x="1317" y="2079"/>
                </a:lnTo>
                <a:lnTo>
                  <a:pt x="1314" y="2083"/>
                </a:lnTo>
                <a:lnTo>
                  <a:pt x="1311" y="2084"/>
                </a:lnTo>
                <a:lnTo>
                  <a:pt x="1307" y="2088"/>
                </a:lnTo>
                <a:lnTo>
                  <a:pt x="1304" y="2089"/>
                </a:lnTo>
                <a:lnTo>
                  <a:pt x="1304" y="2095"/>
                </a:lnTo>
                <a:lnTo>
                  <a:pt x="1304" y="2101"/>
                </a:lnTo>
                <a:lnTo>
                  <a:pt x="1304" y="2108"/>
                </a:lnTo>
                <a:lnTo>
                  <a:pt x="1311" y="2112"/>
                </a:lnTo>
                <a:lnTo>
                  <a:pt x="1317" y="2115"/>
                </a:lnTo>
                <a:lnTo>
                  <a:pt x="1328" y="2115"/>
                </a:lnTo>
                <a:lnTo>
                  <a:pt x="1338" y="2115"/>
                </a:lnTo>
                <a:lnTo>
                  <a:pt x="1340" y="2118"/>
                </a:lnTo>
                <a:lnTo>
                  <a:pt x="1341" y="2120"/>
                </a:lnTo>
                <a:lnTo>
                  <a:pt x="1343" y="2118"/>
                </a:lnTo>
                <a:lnTo>
                  <a:pt x="1345" y="2115"/>
                </a:lnTo>
                <a:lnTo>
                  <a:pt x="1345" y="2112"/>
                </a:lnTo>
                <a:lnTo>
                  <a:pt x="1348" y="2108"/>
                </a:lnTo>
                <a:lnTo>
                  <a:pt x="1353" y="2103"/>
                </a:lnTo>
                <a:lnTo>
                  <a:pt x="1357" y="2101"/>
                </a:lnTo>
                <a:lnTo>
                  <a:pt x="1358" y="2098"/>
                </a:lnTo>
                <a:lnTo>
                  <a:pt x="1358" y="2095"/>
                </a:lnTo>
                <a:lnTo>
                  <a:pt x="1358" y="2088"/>
                </a:lnTo>
                <a:lnTo>
                  <a:pt x="1358" y="2084"/>
                </a:lnTo>
                <a:lnTo>
                  <a:pt x="1362" y="2081"/>
                </a:lnTo>
                <a:lnTo>
                  <a:pt x="1364" y="2077"/>
                </a:lnTo>
                <a:lnTo>
                  <a:pt x="1365" y="2074"/>
                </a:lnTo>
                <a:lnTo>
                  <a:pt x="1369" y="2074"/>
                </a:lnTo>
                <a:lnTo>
                  <a:pt x="1370" y="2072"/>
                </a:lnTo>
                <a:lnTo>
                  <a:pt x="1372" y="2067"/>
                </a:lnTo>
                <a:lnTo>
                  <a:pt x="1375" y="2064"/>
                </a:lnTo>
                <a:lnTo>
                  <a:pt x="1377" y="2062"/>
                </a:lnTo>
                <a:lnTo>
                  <a:pt x="1379" y="2060"/>
                </a:lnTo>
                <a:lnTo>
                  <a:pt x="1384" y="2060"/>
                </a:lnTo>
                <a:lnTo>
                  <a:pt x="1389" y="2059"/>
                </a:lnTo>
                <a:lnTo>
                  <a:pt x="1398" y="2055"/>
                </a:lnTo>
                <a:lnTo>
                  <a:pt x="1406" y="2052"/>
                </a:lnTo>
                <a:lnTo>
                  <a:pt x="1413" y="2052"/>
                </a:lnTo>
                <a:lnTo>
                  <a:pt x="1420" y="2054"/>
                </a:lnTo>
                <a:lnTo>
                  <a:pt x="1427" y="2043"/>
                </a:lnTo>
                <a:lnTo>
                  <a:pt x="1435" y="2035"/>
                </a:lnTo>
                <a:lnTo>
                  <a:pt x="1444" y="2026"/>
                </a:lnTo>
                <a:lnTo>
                  <a:pt x="1454" y="2020"/>
                </a:lnTo>
                <a:lnTo>
                  <a:pt x="1454" y="2026"/>
                </a:lnTo>
                <a:lnTo>
                  <a:pt x="1456" y="2033"/>
                </a:lnTo>
                <a:lnTo>
                  <a:pt x="1459" y="2037"/>
                </a:lnTo>
                <a:lnTo>
                  <a:pt x="1464" y="2040"/>
                </a:lnTo>
                <a:lnTo>
                  <a:pt x="1476" y="2043"/>
                </a:lnTo>
                <a:lnTo>
                  <a:pt x="1488" y="2047"/>
                </a:lnTo>
                <a:lnTo>
                  <a:pt x="1491" y="2047"/>
                </a:lnTo>
                <a:lnTo>
                  <a:pt x="1495" y="2047"/>
                </a:lnTo>
                <a:lnTo>
                  <a:pt x="1498" y="2047"/>
                </a:lnTo>
                <a:lnTo>
                  <a:pt x="1502" y="2047"/>
                </a:lnTo>
                <a:lnTo>
                  <a:pt x="1503" y="2047"/>
                </a:lnTo>
                <a:lnTo>
                  <a:pt x="1505" y="2047"/>
                </a:lnTo>
                <a:lnTo>
                  <a:pt x="1510" y="2048"/>
                </a:lnTo>
                <a:lnTo>
                  <a:pt x="1514" y="2047"/>
                </a:lnTo>
                <a:lnTo>
                  <a:pt x="1520" y="2040"/>
                </a:lnTo>
                <a:lnTo>
                  <a:pt x="1522" y="2040"/>
                </a:lnTo>
                <a:lnTo>
                  <a:pt x="1527" y="2033"/>
                </a:lnTo>
                <a:lnTo>
                  <a:pt x="1534" y="2030"/>
                </a:lnTo>
                <a:lnTo>
                  <a:pt x="1537" y="2030"/>
                </a:lnTo>
                <a:lnTo>
                  <a:pt x="1539" y="2030"/>
                </a:lnTo>
                <a:lnTo>
                  <a:pt x="1543" y="2030"/>
                </a:lnTo>
                <a:lnTo>
                  <a:pt x="1548" y="2028"/>
                </a:lnTo>
                <a:lnTo>
                  <a:pt x="1549" y="2028"/>
                </a:lnTo>
                <a:lnTo>
                  <a:pt x="1554" y="2028"/>
                </a:lnTo>
                <a:lnTo>
                  <a:pt x="1556" y="2028"/>
                </a:lnTo>
                <a:lnTo>
                  <a:pt x="1563" y="2026"/>
                </a:lnTo>
                <a:lnTo>
                  <a:pt x="1565" y="2040"/>
                </a:lnTo>
                <a:lnTo>
                  <a:pt x="1568" y="2052"/>
                </a:lnTo>
                <a:lnTo>
                  <a:pt x="1577" y="2074"/>
                </a:lnTo>
                <a:lnTo>
                  <a:pt x="1594" y="2076"/>
                </a:lnTo>
                <a:lnTo>
                  <a:pt x="1607" y="2079"/>
                </a:lnTo>
                <a:lnTo>
                  <a:pt x="1623" y="2084"/>
                </a:lnTo>
                <a:lnTo>
                  <a:pt x="1638" y="2088"/>
                </a:lnTo>
                <a:lnTo>
                  <a:pt x="1640" y="2072"/>
                </a:lnTo>
                <a:lnTo>
                  <a:pt x="1643" y="2059"/>
                </a:lnTo>
                <a:lnTo>
                  <a:pt x="1645" y="2045"/>
                </a:lnTo>
                <a:lnTo>
                  <a:pt x="1647" y="2037"/>
                </a:lnTo>
                <a:lnTo>
                  <a:pt x="1645" y="2026"/>
                </a:lnTo>
                <a:lnTo>
                  <a:pt x="1650" y="2025"/>
                </a:lnTo>
                <a:lnTo>
                  <a:pt x="1654" y="2021"/>
                </a:lnTo>
                <a:lnTo>
                  <a:pt x="1660" y="2014"/>
                </a:lnTo>
                <a:lnTo>
                  <a:pt x="1664" y="2011"/>
                </a:lnTo>
                <a:lnTo>
                  <a:pt x="1667" y="2008"/>
                </a:lnTo>
                <a:lnTo>
                  <a:pt x="1672" y="2006"/>
                </a:lnTo>
                <a:lnTo>
                  <a:pt x="1679" y="2006"/>
                </a:lnTo>
                <a:lnTo>
                  <a:pt x="1681" y="2001"/>
                </a:lnTo>
                <a:lnTo>
                  <a:pt x="1684" y="1997"/>
                </a:lnTo>
                <a:lnTo>
                  <a:pt x="1693" y="1992"/>
                </a:lnTo>
                <a:lnTo>
                  <a:pt x="1696" y="1992"/>
                </a:lnTo>
                <a:lnTo>
                  <a:pt x="1698" y="1991"/>
                </a:lnTo>
                <a:lnTo>
                  <a:pt x="1700" y="1985"/>
                </a:lnTo>
                <a:lnTo>
                  <a:pt x="1703" y="1982"/>
                </a:lnTo>
                <a:lnTo>
                  <a:pt x="1705" y="1980"/>
                </a:lnTo>
                <a:lnTo>
                  <a:pt x="1706" y="1979"/>
                </a:lnTo>
                <a:lnTo>
                  <a:pt x="1708" y="1984"/>
                </a:lnTo>
                <a:lnTo>
                  <a:pt x="1710" y="1985"/>
                </a:lnTo>
                <a:lnTo>
                  <a:pt x="1713" y="1985"/>
                </a:lnTo>
                <a:lnTo>
                  <a:pt x="1717" y="1985"/>
                </a:lnTo>
                <a:lnTo>
                  <a:pt x="1718" y="1987"/>
                </a:lnTo>
                <a:lnTo>
                  <a:pt x="1720" y="1992"/>
                </a:lnTo>
                <a:lnTo>
                  <a:pt x="1718" y="1999"/>
                </a:lnTo>
                <a:lnTo>
                  <a:pt x="1720" y="2006"/>
                </a:lnTo>
                <a:lnTo>
                  <a:pt x="1724" y="2006"/>
                </a:lnTo>
                <a:lnTo>
                  <a:pt x="1727" y="2006"/>
                </a:lnTo>
                <a:lnTo>
                  <a:pt x="1732" y="2014"/>
                </a:lnTo>
                <a:lnTo>
                  <a:pt x="1735" y="2018"/>
                </a:lnTo>
                <a:lnTo>
                  <a:pt x="1741" y="2020"/>
                </a:lnTo>
                <a:lnTo>
                  <a:pt x="1739" y="2026"/>
                </a:lnTo>
                <a:lnTo>
                  <a:pt x="1741" y="2030"/>
                </a:lnTo>
                <a:lnTo>
                  <a:pt x="1742" y="2033"/>
                </a:lnTo>
                <a:lnTo>
                  <a:pt x="1746" y="2035"/>
                </a:lnTo>
                <a:lnTo>
                  <a:pt x="1751" y="2040"/>
                </a:lnTo>
                <a:lnTo>
                  <a:pt x="1753" y="2043"/>
                </a:lnTo>
                <a:lnTo>
                  <a:pt x="1754" y="2047"/>
                </a:lnTo>
                <a:lnTo>
                  <a:pt x="1756" y="2050"/>
                </a:lnTo>
                <a:lnTo>
                  <a:pt x="1758" y="2054"/>
                </a:lnTo>
                <a:lnTo>
                  <a:pt x="1759" y="2060"/>
                </a:lnTo>
                <a:lnTo>
                  <a:pt x="1763" y="2064"/>
                </a:lnTo>
                <a:lnTo>
                  <a:pt x="1764" y="2067"/>
                </a:lnTo>
                <a:lnTo>
                  <a:pt x="1770" y="2067"/>
                </a:lnTo>
                <a:lnTo>
                  <a:pt x="1775" y="2067"/>
                </a:lnTo>
                <a:lnTo>
                  <a:pt x="1778" y="2067"/>
                </a:lnTo>
                <a:lnTo>
                  <a:pt x="1782" y="2064"/>
                </a:lnTo>
                <a:lnTo>
                  <a:pt x="1785" y="2062"/>
                </a:lnTo>
                <a:lnTo>
                  <a:pt x="1788" y="2060"/>
                </a:lnTo>
                <a:lnTo>
                  <a:pt x="1788" y="2033"/>
                </a:lnTo>
                <a:lnTo>
                  <a:pt x="1799" y="2033"/>
                </a:lnTo>
                <a:lnTo>
                  <a:pt x="1802" y="2031"/>
                </a:lnTo>
                <a:lnTo>
                  <a:pt x="1804" y="2030"/>
                </a:lnTo>
                <a:lnTo>
                  <a:pt x="1807" y="2026"/>
                </a:lnTo>
                <a:lnTo>
                  <a:pt x="1809" y="2023"/>
                </a:lnTo>
                <a:lnTo>
                  <a:pt x="1809" y="2013"/>
                </a:lnTo>
                <a:lnTo>
                  <a:pt x="1810" y="2008"/>
                </a:lnTo>
                <a:lnTo>
                  <a:pt x="1814" y="2004"/>
                </a:lnTo>
                <a:lnTo>
                  <a:pt x="1819" y="2002"/>
                </a:lnTo>
                <a:lnTo>
                  <a:pt x="1822" y="1999"/>
                </a:lnTo>
                <a:lnTo>
                  <a:pt x="1824" y="1996"/>
                </a:lnTo>
                <a:lnTo>
                  <a:pt x="1824" y="1991"/>
                </a:lnTo>
                <a:lnTo>
                  <a:pt x="1826" y="1987"/>
                </a:lnTo>
                <a:lnTo>
                  <a:pt x="1826" y="1985"/>
                </a:lnTo>
                <a:lnTo>
                  <a:pt x="1829" y="1985"/>
                </a:lnTo>
                <a:lnTo>
                  <a:pt x="1836" y="1985"/>
                </a:lnTo>
                <a:lnTo>
                  <a:pt x="1841" y="1985"/>
                </a:lnTo>
                <a:lnTo>
                  <a:pt x="1843" y="1982"/>
                </a:lnTo>
                <a:lnTo>
                  <a:pt x="1846" y="1979"/>
                </a:lnTo>
                <a:lnTo>
                  <a:pt x="1848" y="1975"/>
                </a:lnTo>
                <a:lnTo>
                  <a:pt x="1851" y="1972"/>
                </a:lnTo>
                <a:lnTo>
                  <a:pt x="1857" y="1972"/>
                </a:lnTo>
                <a:lnTo>
                  <a:pt x="1863" y="1972"/>
                </a:lnTo>
                <a:lnTo>
                  <a:pt x="1868" y="1973"/>
                </a:lnTo>
                <a:lnTo>
                  <a:pt x="1872" y="1977"/>
                </a:lnTo>
                <a:lnTo>
                  <a:pt x="1877" y="1979"/>
                </a:lnTo>
                <a:lnTo>
                  <a:pt x="1884" y="1979"/>
                </a:lnTo>
                <a:lnTo>
                  <a:pt x="1884" y="1982"/>
                </a:lnTo>
                <a:lnTo>
                  <a:pt x="1886" y="1984"/>
                </a:lnTo>
                <a:lnTo>
                  <a:pt x="1891" y="1985"/>
                </a:lnTo>
                <a:lnTo>
                  <a:pt x="1904" y="1979"/>
                </a:lnTo>
                <a:lnTo>
                  <a:pt x="1918" y="1972"/>
                </a:lnTo>
                <a:lnTo>
                  <a:pt x="1920" y="1972"/>
                </a:lnTo>
                <a:lnTo>
                  <a:pt x="1921" y="1972"/>
                </a:lnTo>
                <a:lnTo>
                  <a:pt x="1923" y="1972"/>
                </a:lnTo>
                <a:lnTo>
                  <a:pt x="1923" y="1970"/>
                </a:lnTo>
                <a:lnTo>
                  <a:pt x="1925" y="1968"/>
                </a:lnTo>
                <a:lnTo>
                  <a:pt x="1925" y="1965"/>
                </a:lnTo>
                <a:lnTo>
                  <a:pt x="1935" y="1963"/>
                </a:lnTo>
                <a:lnTo>
                  <a:pt x="1943" y="1960"/>
                </a:lnTo>
                <a:lnTo>
                  <a:pt x="1950" y="1956"/>
                </a:lnTo>
                <a:lnTo>
                  <a:pt x="1957" y="1955"/>
                </a:lnTo>
                <a:lnTo>
                  <a:pt x="1961" y="1953"/>
                </a:lnTo>
                <a:lnTo>
                  <a:pt x="1969" y="1951"/>
                </a:lnTo>
                <a:lnTo>
                  <a:pt x="1971" y="1950"/>
                </a:lnTo>
                <a:lnTo>
                  <a:pt x="1972" y="1950"/>
                </a:lnTo>
                <a:lnTo>
                  <a:pt x="1972" y="1948"/>
                </a:lnTo>
                <a:lnTo>
                  <a:pt x="1972" y="1944"/>
                </a:lnTo>
                <a:lnTo>
                  <a:pt x="2003" y="1944"/>
                </a:lnTo>
                <a:lnTo>
                  <a:pt x="2007" y="1944"/>
                </a:lnTo>
                <a:lnTo>
                  <a:pt x="2015" y="1953"/>
                </a:lnTo>
                <a:lnTo>
                  <a:pt x="2020" y="1956"/>
                </a:lnTo>
                <a:lnTo>
                  <a:pt x="2025" y="1960"/>
                </a:lnTo>
                <a:lnTo>
                  <a:pt x="2029" y="1962"/>
                </a:lnTo>
                <a:lnTo>
                  <a:pt x="2037" y="1972"/>
                </a:lnTo>
                <a:lnTo>
                  <a:pt x="2039" y="1973"/>
                </a:lnTo>
                <a:lnTo>
                  <a:pt x="2039" y="1977"/>
                </a:lnTo>
                <a:lnTo>
                  <a:pt x="2041" y="1980"/>
                </a:lnTo>
                <a:lnTo>
                  <a:pt x="2046" y="1985"/>
                </a:lnTo>
                <a:lnTo>
                  <a:pt x="2049" y="1987"/>
                </a:lnTo>
                <a:lnTo>
                  <a:pt x="2051" y="1991"/>
                </a:lnTo>
                <a:lnTo>
                  <a:pt x="2053" y="1994"/>
                </a:lnTo>
                <a:lnTo>
                  <a:pt x="2053" y="1999"/>
                </a:lnTo>
                <a:lnTo>
                  <a:pt x="2054" y="2002"/>
                </a:lnTo>
                <a:lnTo>
                  <a:pt x="2056" y="2004"/>
                </a:lnTo>
                <a:lnTo>
                  <a:pt x="2059" y="2006"/>
                </a:lnTo>
                <a:lnTo>
                  <a:pt x="2066" y="2006"/>
                </a:lnTo>
                <a:lnTo>
                  <a:pt x="2073" y="2006"/>
                </a:lnTo>
                <a:lnTo>
                  <a:pt x="2080" y="2006"/>
                </a:lnTo>
                <a:lnTo>
                  <a:pt x="2082" y="2006"/>
                </a:lnTo>
                <a:lnTo>
                  <a:pt x="2082" y="2008"/>
                </a:lnTo>
                <a:lnTo>
                  <a:pt x="2082" y="2009"/>
                </a:lnTo>
                <a:lnTo>
                  <a:pt x="2083" y="2011"/>
                </a:lnTo>
                <a:lnTo>
                  <a:pt x="2085" y="2013"/>
                </a:lnTo>
                <a:lnTo>
                  <a:pt x="2088" y="2013"/>
                </a:lnTo>
                <a:lnTo>
                  <a:pt x="2094" y="2013"/>
                </a:lnTo>
                <a:lnTo>
                  <a:pt x="2099" y="2009"/>
                </a:lnTo>
                <a:lnTo>
                  <a:pt x="2102" y="2006"/>
                </a:lnTo>
                <a:lnTo>
                  <a:pt x="2102" y="1999"/>
                </a:lnTo>
                <a:lnTo>
                  <a:pt x="2105" y="1999"/>
                </a:lnTo>
                <a:lnTo>
                  <a:pt x="2107" y="1997"/>
                </a:lnTo>
                <a:lnTo>
                  <a:pt x="2109" y="1992"/>
                </a:lnTo>
                <a:lnTo>
                  <a:pt x="2109" y="1989"/>
                </a:lnTo>
                <a:lnTo>
                  <a:pt x="2111" y="1987"/>
                </a:lnTo>
                <a:lnTo>
                  <a:pt x="2114" y="1987"/>
                </a:lnTo>
                <a:lnTo>
                  <a:pt x="2116" y="1989"/>
                </a:lnTo>
                <a:lnTo>
                  <a:pt x="2119" y="1994"/>
                </a:lnTo>
                <a:lnTo>
                  <a:pt x="2123" y="1999"/>
                </a:lnTo>
                <a:lnTo>
                  <a:pt x="2126" y="1999"/>
                </a:lnTo>
                <a:lnTo>
                  <a:pt x="2128" y="1996"/>
                </a:lnTo>
                <a:lnTo>
                  <a:pt x="2129" y="1989"/>
                </a:lnTo>
                <a:lnTo>
                  <a:pt x="2131" y="1982"/>
                </a:lnTo>
                <a:lnTo>
                  <a:pt x="2133" y="1980"/>
                </a:lnTo>
                <a:lnTo>
                  <a:pt x="2136" y="1979"/>
                </a:lnTo>
                <a:lnTo>
                  <a:pt x="2136" y="1975"/>
                </a:lnTo>
                <a:lnTo>
                  <a:pt x="2135" y="1973"/>
                </a:lnTo>
                <a:lnTo>
                  <a:pt x="2135" y="1970"/>
                </a:lnTo>
                <a:lnTo>
                  <a:pt x="2136" y="1968"/>
                </a:lnTo>
                <a:lnTo>
                  <a:pt x="2136" y="1963"/>
                </a:lnTo>
                <a:lnTo>
                  <a:pt x="2136" y="1958"/>
                </a:lnTo>
                <a:lnTo>
                  <a:pt x="2133" y="1953"/>
                </a:lnTo>
                <a:lnTo>
                  <a:pt x="2129" y="1953"/>
                </a:lnTo>
                <a:lnTo>
                  <a:pt x="2128" y="1953"/>
                </a:lnTo>
                <a:lnTo>
                  <a:pt x="2124" y="1953"/>
                </a:lnTo>
                <a:lnTo>
                  <a:pt x="2124" y="1941"/>
                </a:lnTo>
                <a:lnTo>
                  <a:pt x="2123" y="1938"/>
                </a:lnTo>
                <a:lnTo>
                  <a:pt x="2121" y="1938"/>
                </a:lnTo>
                <a:lnTo>
                  <a:pt x="2119" y="1934"/>
                </a:lnTo>
                <a:lnTo>
                  <a:pt x="2117" y="1931"/>
                </a:lnTo>
                <a:lnTo>
                  <a:pt x="2114" y="1927"/>
                </a:lnTo>
                <a:lnTo>
                  <a:pt x="2112" y="1926"/>
                </a:lnTo>
                <a:lnTo>
                  <a:pt x="2105" y="1914"/>
                </a:lnTo>
                <a:lnTo>
                  <a:pt x="2102" y="1910"/>
                </a:lnTo>
                <a:lnTo>
                  <a:pt x="2094" y="1900"/>
                </a:lnTo>
                <a:lnTo>
                  <a:pt x="2088" y="1897"/>
                </a:lnTo>
                <a:lnTo>
                  <a:pt x="2087" y="1897"/>
                </a:lnTo>
                <a:lnTo>
                  <a:pt x="2085" y="1895"/>
                </a:lnTo>
                <a:lnTo>
                  <a:pt x="2083" y="1895"/>
                </a:lnTo>
                <a:lnTo>
                  <a:pt x="2082" y="1895"/>
                </a:lnTo>
                <a:lnTo>
                  <a:pt x="2082" y="1893"/>
                </a:lnTo>
                <a:lnTo>
                  <a:pt x="2082" y="1892"/>
                </a:lnTo>
                <a:lnTo>
                  <a:pt x="2082" y="1890"/>
                </a:lnTo>
                <a:lnTo>
                  <a:pt x="2080" y="1881"/>
                </a:lnTo>
                <a:lnTo>
                  <a:pt x="2080" y="1878"/>
                </a:lnTo>
                <a:lnTo>
                  <a:pt x="2080" y="1871"/>
                </a:lnTo>
                <a:lnTo>
                  <a:pt x="2080" y="1869"/>
                </a:lnTo>
                <a:lnTo>
                  <a:pt x="2082" y="1863"/>
                </a:lnTo>
                <a:lnTo>
                  <a:pt x="2082" y="1861"/>
                </a:lnTo>
                <a:lnTo>
                  <a:pt x="2082" y="1856"/>
                </a:lnTo>
                <a:lnTo>
                  <a:pt x="2082" y="1852"/>
                </a:lnTo>
                <a:lnTo>
                  <a:pt x="2083" y="1847"/>
                </a:lnTo>
                <a:lnTo>
                  <a:pt x="2083" y="1844"/>
                </a:lnTo>
                <a:lnTo>
                  <a:pt x="2085" y="1839"/>
                </a:lnTo>
                <a:lnTo>
                  <a:pt x="2087" y="1832"/>
                </a:lnTo>
                <a:lnTo>
                  <a:pt x="2087" y="1830"/>
                </a:lnTo>
                <a:lnTo>
                  <a:pt x="2087" y="1827"/>
                </a:lnTo>
                <a:lnTo>
                  <a:pt x="2092" y="1820"/>
                </a:lnTo>
                <a:lnTo>
                  <a:pt x="2094" y="1817"/>
                </a:lnTo>
                <a:lnTo>
                  <a:pt x="2097" y="1815"/>
                </a:lnTo>
                <a:lnTo>
                  <a:pt x="2099" y="1811"/>
                </a:lnTo>
                <a:lnTo>
                  <a:pt x="2104" y="1803"/>
                </a:lnTo>
                <a:lnTo>
                  <a:pt x="2107" y="1794"/>
                </a:lnTo>
                <a:lnTo>
                  <a:pt x="2111" y="1786"/>
                </a:lnTo>
                <a:lnTo>
                  <a:pt x="2112" y="1783"/>
                </a:lnTo>
                <a:lnTo>
                  <a:pt x="2111" y="1776"/>
                </a:lnTo>
                <a:lnTo>
                  <a:pt x="2107" y="1769"/>
                </a:lnTo>
                <a:lnTo>
                  <a:pt x="2105" y="1765"/>
                </a:lnTo>
                <a:lnTo>
                  <a:pt x="2105" y="1759"/>
                </a:lnTo>
                <a:lnTo>
                  <a:pt x="2107" y="1752"/>
                </a:lnTo>
                <a:lnTo>
                  <a:pt x="2109" y="1750"/>
                </a:lnTo>
                <a:lnTo>
                  <a:pt x="2109" y="1748"/>
                </a:lnTo>
                <a:lnTo>
                  <a:pt x="2111" y="1747"/>
                </a:lnTo>
                <a:lnTo>
                  <a:pt x="2112" y="1745"/>
                </a:lnTo>
                <a:lnTo>
                  <a:pt x="2116" y="1742"/>
                </a:lnTo>
                <a:lnTo>
                  <a:pt x="2116" y="1738"/>
                </a:lnTo>
                <a:lnTo>
                  <a:pt x="2116" y="1733"/>
                </a:lnTo>
                <a:lnTo>
                  <a:pt x="2121" y="1730"/>
                </a:lnTo>
                <a:lnTo>
                  <a:pt x="2126" y="1726"/>
                </a:lnTo>
                <a:lnTo>
                  <a:pt x="2135" y="1718"/>
                </a:lnTo>
                <a:lnTo>
                  <a:pt x="2143" y="1709"/>
                </a:lnTo>
                <a:lnTo>
                  <a:pt x="2152" y="1702"/>
                </a:lnTo>
                <a:lnTo>
                  <a:pt x="2157" y="1699"/>
                </a:lnTo>
                <a:lnTo>
                  <a:pt x="2157" y="1692"/>
                </a:lnTo>
                <a:lnTo>
                  <a:pt x="2158" y="1687"/>
                </a:lnTo>
                <a:lnTo>
                  <a:pt x="2162" y="1683"/>
                </a:lnTo>
                <a:lnTo>
                  <a:pt x="2164" y="1678"/>
                </a:lnTo>
                <a:lnTo>
                  <a:pt x="2164" y="1677"/>
                </a:lnTo>
                <a:lnTo>
                  <a:pt x="2165" y="1675"/>
                </a:lnTo>
                <a:lnTo>
                  <a:pt x="2165" y="1673"/>
                </a:lnTo>
                <a:lnTo>
                  <a:pt x="2167" y="1673"/>
                </a:lnTo>
                <a:lnTo>
                  <a:pt x="2170" y="1672"/>
                </a:lnTo>
                <a:lnTo>
                  <a:pt x="2170" y="1670"/>
                </a:lnTo>
                <a:lnTo>
                  <a:pt x="2170" y="1666"/>
                </a:lnTo>
                <a:lnTo>
                  <a:pt x="2186" y="1653"/>
                </a:lnTo>
                <a:lnTo>
                  <a:pt x="2191" y="1648"/>
                </a:lnTo>
                <a:lnTo>
                  <a:pt x="2193" y="1644"/>
                </a:lnTo>
                <a:lnTo>
                  <a:pt x="2193" y="1639"/>
                </a:lnTo>
                <a:lnTo>
                  <a:pt x="2194" y="1639"/>
                </a:lnTo>
                <a:lnTo>
                  <a:pt x="2196" y="1639"/>
                </a:lnTo>
                <a:lnTo>
                  <a:pt x="2198" y="1637"/>
                </a:lnTo>
                <a:lnTo>
                  <a:pt x="2213" y="1641"/>
                </a:lnTo>
                <a:lnTo>
                  <a:pt x="2227" y="1646"/>
                </a:lnTo>
                <a:lnTo>
                  <a:pt x="2242" y="1649"/>
                </a:lnTo>
                <a:lnTo>
                  <a:pt x="2259" y="1651"/>
                </a:lnTo>
                <a:lnTo>
                  <a:pt x="2261" y="1644"/>
                </a:lnTo>
                <a:lnTo>
                  <a:pt x="2264" y="1639"/>
                </a:lnTo>
                <a:lnTo>
                  <a:pt x="2266" y="1632"/>
                </a:lnTo>
                <a:lnTo>
                  <a:pt x="2266" y="1624"/>
                </a:lnTo>
                <a:lnTo>
                  <a:pt x="2266" y="1607"/>
                </a:lnTo>
                <a:lnTo>
                  <a:pt x="2268" y="1600"/>
                </a:lnTo>
                <a:lnTo>
                  <a:pt x="2269" y="1598"/>
                </a:lnTo>
                <a:lnTo>
                  <a:pt x="2273" y="1596"/>
                </a:lnTo>
                <a:lnTo>
                  <a:pt x="2341" y="1596"/>
                </a:lnTo>
                <a:lnTo>
                  <a:pt x="2350" y="1596"/>
                </a:lnTo>
                <a:lnTo>
                  <a:pt x="2360" y="1596"/>
                </a:lnTo>
                <a:lnTo>
                  <a:pt x="2379" y="1598"/>
                </a:lnTo>
                <a:lnTo>
                  <a:pt x="2387" y="1598"/>
                </a:lnTo>
                <a:lnTo>
                  <a:pt x="2394" y="1596"/>
                </a:lnTo>
                <a:lnTo>
                  <a:pt x="2399" y="1595"/>
                </a:lnTo>
                <a:lnTo>
                  <a:pt x="2402" y="1590"/>
                </a:lnTo>
                <a:lnTo>
                  <a:pt x="2397" y="1586"/>
                </a:lnTo>
                <a:lnTo>
                  <a:pt x="2390" y="1584"/>
                </a:lnTo>
                <a:lnTo>
                  <a:pt x="2384" y="1583"/>
                </a:lnTo>
                <a:lnTo>
                  <a:pt x="2375" y="1583"/>
                </a:lnTo>
                <a:lnTo>
                  <a:pt x="2368" y="1573"/>
                </a:lnTo>
                <a:lnTo>
                  <a:pt x="2360" y="1564"/>
                </a:lnTo>
                <a:lnTo>
                  <a:pt x="2353" y="1554"/>
                </a:lnTo>
                <a:lnTo>
                  <a:pt x="2350" y="1549"/>
                </a:lnTo>
                <a:lnTo>
                  <a:pt x="2348" y="1542"/>
                </a:lnTo>
                <a:lnTo>
                  <a:pt x="2338" y="1537"/>
                </a:lnTo>
                <a:lnTo>
                  <a:pt x="2327" y="1532"/>
                </a:lnTo>
                <a:lnTo>
                  <a:pt x="2319" y="1525"/>
                </a:lnTo>
                <a:lnTo>
                  <a:pt x="2315" y="1520"/>
                </a:lnTo>
                <a:lnTo>
                  <a:pt x="2314" y="1515"/>
                </a:lnTo>
                <a:lnTo>
                  <a:pt x="2307" y="1515"/>
                </a:lnTo>
                <a:lnTo>
                  <a:pt x="2302" y="1513"/>
                </a:lnTo>
                <a:lnTo>
                  <a:pt x="2298" y="1509"/>
                </a:lnTo>
                <a:lnTo>
                  <a:pt x="2295" y="1506"/>
                </a:lnTo>
                <a:lnTo>
                  <a:pt x="2288" y="1499"/>
                </a:lnTo>
                <a:lnTo>
                  <a:pt x="2285" y="1496"/>
                </a:lnTo>
                <a:lnTo>
                  <a:pt x="2280" y="1494"/>
                </a:lnTo>
                <a:lnTo>
                  <a:pt x="2280" y="1480"/>
                </a:lnTo>
                <a:lnTo>
                  <a:pt x="2276" y="1469"/>
                </a:lnTo>
                <a:lnTo>
                  <a:pt x="2269" y="1445"/>
                </a:lnTo>
                <a:lnTo>
                  <a:pt x="2266" y="1433"/>
                </a:lnTo>
                <a:lnTo>
                  <a:pt x="2266" y="1422"/>
                </a:lnTo>
                <a:lnTo>
                  <a:pt x="2268" y="1411"/>
                </a:lnTo>
                <a:lnTo>
                  <a:pt x="2273" y="1399"/>
                </a:lnTo>
                <a:lnTo>
                  <a:pt x="2273" y="1394"/>
                </a:lnTo>
                <a:lnTo>
                  <a:pt x="2271" y="1388"/>
                </a:lnTo>
                <a:lnTo>
                  <a:pt x="2269" y="1383"/>
                </a:lnTo>
                <a:lnTo>
                  <a:pt x="2266" y="1382"/>
                </a:lnTo>
                <a:lnTo>
                  <a:pt x="2259" y="1376"/>
                </a:lnTo>
                <a:lnTo>
                  <a:pt x="2252" y="1371"/>
                </a:lnTo>
                <a:lnTo>
                  <a:pt x="2249" y="1365"/>
                </a:lnTo>
                <a:lnTo>
                  <a:pt x="2244" y="1359"/>
                </a:lnTo>
                <a:lnTo>
                  <a:pt x="2239" y="1354"/>
                </a:lnTo>
                <a:lnTo>
                  <a:pt x="2232" y="1351"/>
                </a:lnTo>
                <a:lnTo>
                  <a:pt x="2232" y="1346"/>
                </a:lnTo>
                <a:lnTo>
                  <a:pt x="2230" y="1342"/>
                </a:lnTo>
                <a:lnTo>
                  <a:pt x="2228" y="1339"/>
                </a:lnTo>
                <a:lnTo>
                  <a:pt x="2225" y="1337"/>
                </a:lnTo>
                <a:lnTo>
                  <a:pt x="2225" y="1332"/>
                </a:lnTo>
                <a:lnTo>
                  <a:pt x="2223" y="1329"/>
                </a:lnTo>
                <a:lnTo>
                  <a:pt x="2222" y="1325"/>
                </a:lnTo>
                <a:lnTo>
                  <a:pt x="2218" y="1324"/>
                </a:lnTo>
                <a:lnTo>
                  <a:pt x="2218" y="1320"/>
                </a:lnTo>
                <a:lnTo>
                  <a:pt x="2218" y="1317"/>
                </a:lnTo>
                <a:lnTo>
                  <a:pt x="2218" y="1313"/>
                </a:lnTo>
                <a:lnTo>
                  <a:pt x="2218" y="1310"/>
                </a:lnTo>
                <a:lnTo>
                  <a:pt x="2211" y="1310"/>
                </a:lnTo>
                <a:lnTo>
                  <a:pt x="2213" y="1307"/>
                </a:lnTo>
                <a:lnTo>
                  <a:pt x="2215" y="1303"/>
                </a:lnTo>
                <a:lnTo>
                  <a:pt x="2218" y="1301"/>
                </a:lnTo>
                <a:lnTo>
                  <a:pt x="2218" y="1296"/>
                </a:lnTo>
                <a:lnTo>
                  <a:pt x="2213" y="1286"/>
                </a:lnTo>
                <a:lnTo>
                  <a:pt x="2206" y="1278"/>
                </a:lnTo>
                <a:lnTo>
                  <a:pt x="2199" y="1269"/>
                </a:lnTo>
                <a:lnTo>
                  <a:pt x="2198" y="1262"/>
                </a:lnTo>
                <a:lnTo>
                  <a:pt x="2198" y="1255"/>
                </a:lnTo>
                <a:lnTo>
                  <a:pt x="2194" y="1250"/>
                </a:lnTo>
                <a:lnTo>
                  <a:pt x="2191" y="1247"/>
                </a:lnTo>
                <a:lnTo>
                  <a:pt x="2179" y="1243"/>
                </a:lnTo>
                <a:lnTo>
                  <a:pt x="2174" y="1242"/>
                </a:lnTo>
                <a:lnTo>
                  <a:pt x="2169" y="1238"/>
                </a:lnTo>
                <a:lnTo>
                  <a:pt x="2165" y="1233"/>
                </a:lnTo>
                <a:lnTo>
                  <a:pt x="2164" y="1228"/>
                </a:lnTo>
                <a:lnTo>
                  <a:pt x="2158" y="1226"/>
                </a:lnTo>
                <a:lnTo>
                  <a:pt x="2153" y="1223"/>
                </a:lnTo>
                <a:lnTo>
                  <a:pt x="2146" y="1214"/>
                </a:lnTo>
                <a:lnTo>
                  <a:pt x="2140" y="1206"/>
                </a:lnTo>
                <a:lnTo>
                  <a:pt x="2135" y="1203"/>
                </a:lnTo>
                <a:lnTo>
                  <a:pt x="2129" y="1201"/>
                </a:lnTo>
                <a:lnTo>
                  <a:pt x="2133" y="1196"/>
                </a:lnTo>
                <a:lnTo>
                  <a:pt x="2135" y="1189"/>
                </a:lnTo>
                <a:lnTo>
                  <a:pt x="2136" y="1182"/>
                </a:lnTo>
                <a:lnTo>
                  <a:pt x="2136" y="1173"/>
                </a:lnTo>
                <a:lnTo>
                  <a:pt x="2140" y="1172"/>
                </a:lnTo>
                <a:lnTo>
                  <a:pt x="2141" y="1168"/>
                </a:lnTo>
                <a:lnTo>
                  <a:pt x="2146" y="1163"/>
                </a:lnTo>
                <a:lnTo>
                  <a:pt x="2148" y="1160"/>
                </a:lnTo>
                <a:lnTo>
                  <a:pt x="2152" y="1158"/>
                </a:lnTo>
                <a:lnTo>
                  <a:pt x="2157" y="1158"/>
                </a:lnTo>
                <a:lnTo>
                  <a:pt x="2164" y="1160"/>
                </a:lnTo>
                <a:lnTo>
                  <a:pt x="2164" y="1126"/>
                </a:lnTo>
                <a:lnTo>
                  <a:pt x="2172" y="1122"/>
                </a:lnTo>
                <a:lnTo>
                  <a:pt x="2181" y="1122"/>
                </a:lnTo>
                <a:lnTo>
                  <a:pt x="2189" y="1121"/>
                </a:lnTo>
                <a:lnTo>
                  <a:pt x="2198" y="1119"/>
                </a:lnTo>
                <a:lnTo>
                  <a:pt x="2198" y="1115"/>
                </a:lnTo>
                <a:lnTo>
                  <a:pt x="2198" y="1112"/>
                </a:lnTo>
                <a:lnTo>
                  <a:pt x="2199" y="1112"/>
                </a:lnTo>
                <a:lnTo>
                  <a:pt x="2205" y="1112"/>
                </a:lnTo>
                <a:lnTo>
                  <a:pt x="2211" y="1112"/>
                </a:lnTo>
                <a:lnTo>
                  <a:pt x="2213" y="1110"/>
                </a:lnTo>
                <a:lnTo>
                  <a:pt x="2213" y="1109"/>
                </a:lnTo>
                <a:lnTo>
                  <a:pt x="2215" y="1107"/>
                </a:lnTo>
                <a:lnTo>
                  <a:pt x="2218" y="1105"/>
                </a:lnTo>
                <a:lnTo>
                  <a:pt x="2225" y="1105"/>
                </a:lnTo>
                <a:lnTo>
                  <a:pt x="2232" y="1105"/>
                </a:lnTo>
                <a:lnTo>
                  <a:pt x="2237" y="1107"/>
                </a:lnTo>
                <a:lnTo>
                  <a:pt x="2240" y="1110"/>
                </a:lnTo>
                <a:lnTo>
                  <a:pt x="2246" y="1119"/>
                </a:lnTo>
                <a:lnTo>
                  <a:pt x="2246" y="1126"/>
                </a:lnTo>
                <a:lnTo>
                  <a:pt x="2247" y="1131"/>
                </a:lnTo>
                <a:lnTo>
                  <a:pt x="2252" y="1139"/>
                </a:lnTo>
                <a:lnTo>
                  <a:pt x="2263" y="1139"/>
                </a:lnTo>
                <a:lnTo>
                  <a:pt x="2271" y="1141"/>
                </a:lnTo>
                <a:lnTo>
                  <a:pt x="2288" y="1144"/>
                </a:lnTo>
                <a:lnTo>
                  <a:pt x="2305" y="1148"/>
                </a:lnTo>
                <a:lnTo>
                  <a:pt x="2315" y="1148"/>
                </a:lnTo>
                <a:lnTo>
                  <a:pt x="2327" y="1146"/>
                </a:lnTo>
                <a:lnTo>
                  <a:pt x="2338" y="1141"/>
                </a:lnTo>
                <a:lnTo>
                  <a:pt x="2346" y="1134"/>
                </a:lnTo>
                <a:lnTo>
                  <a:pt x="2355" y="1127"/>
                </a:lnTo>
                <a:lnTo>
                  <a:pt x="2361" y="1126"/>
                </a:lnTo>
                <a:lnTo>
                  <a:pt x="2368" y="1126"/>
                </a:lnTo>
                <a:lnTo>
                  <a:pt x="2375" y="1126"/>
                </a:lnTo>
                <a:lnTo>
                  <a:pt x="2382" y="1124"/>
                </a:lnTo>
                <a:lnTo>
                  <a:pt x="2385" y="1121"/>
                </a:lnTo>
                <a:lnTo>
                  <a:pt x="2389" y="1115"/>
                </a:lnTo>
                <a:lnTo>
                  <a:pt x="2392" y="1110"/>
                </a:lnTo>
                <a:lnTo>
                  <a:pt x="2396" y="1107"/>
                </a:lnTo>
                <a:lnTo>
                  <a:pt x="2401" y="1105"/>
                </a:lnTo>
                <a:lnTo>
                  <a:pt x="2409" y="1105"/>
                </a:lnTo>
                <a:lnTo>
                  <a:pt x="2411" y="1098"/>
                </a:lnTo>
                <a:lnTo>
                  <a:pt x="2411" y="1091"/>
                </a:lnTo>
                <a:lnTo>
                  <a:pt x="2408" y="1083"/>
                </a:lnTo>
                <a:lnTo>
                  <a:pt x="2404" y="1074"/>
                </a:lnTo>
                <a:lnTo>
                  <a:pt x="2402" y="1069"/>
                </a:lnTo>
                <a:lnTo>
                  <a:pt x="2402" y="1064"/>
                </a:lnTo>
                <a:lnTo>
                  <a:pt x="2408" y="1064"/>
                </a:lnTo>
                <a:lnTo>
                  <a:pt x="2409" y="1061"/>
                </a:lnTo>
                <a:lnTo>
                  <a:pt x="2409" y="1056"/>
                </a:lnTo>
                <a:lnTo>
                  <a:pt x="2409" y="1051"/>
                </a:lnTo>
                <a:lnTo>
                  <a:pt x="2408" y="1045"/>
                </a:lnTo>
                <a:lnTo>
                  <a:pt x="2409" y="1040"/>
                </a:lnTo>
                <a:lnTo>
                  <a:pt x="2411" y="1037"/>
                </a:lnTo>
                <a:lnTo>
                  <a:pt x="2416" y="1037"/>
                </a:lnTo>
                <a:lnTo>
                  <a:pt x="2418" y="1033"/>
                </a:lnTo>
                <a:lnTo>
                  <a:pt x="2418" y="1028"/>
                </a:lnTo>
                <a:lnTo>
                  <a:pt x="2414" y="1022"/>
                </a:lnTo>
                <a:lnTo>
                  <a:pt x="2411" y="1015"/>
                </a:lnTo>
                <a:lnTo>
                  <a:pt x="2409" y="1010"/>
                </a:lnTo>
                <a:lnTo>
                  <a:pt x="2414" y="1008"/>
                </a:lnTo>
                <a:lnTo>
                  <a:pt x="2416" y="1006"/>
                </a:lnTo>
                <a:lnTo>
                  <a:pt x="2416" y="1004"/>
                </a:lnTo>
                <a:lnTo>
                  <a:pt x="2416" y="1003"/>
                </a:lnTo>
                <a:lnTo>
                  <a:pt x="2443" y="1003"/>
                </a:lnTo>
                <a:lnTo>
                  <a:pt x="2443" y="998"/>
                </a:lnTo>
                <a:lnTo>
                  <a:pt x="2443" y="993"/>
                </a:lnTo>
                <a:lnTo>
                  <a:pt x="2447" y="991"/>
                </a:lnTo>
                <a:lnTo>
                  <a:pt x="2448" y="989"/>
                </a:lnTo>
                <a:lnTo>
                  <a:pt x="2457" y="986"/>
                </a:lnTo>
                <a:lnTo>
                  <a:pt x="2460" y="984"/>
                </a:lnTo>
                <a:lnTo>
                  <a:pt x="2464" y="982"/>
                </a:lnTo>
                <a:lnTo>
                  <a:pt x="2462" y="974"/>
                </a:lnTo>
                <a:lnTo>
                  <a:pt x="2464" y="967"/>
                </a:lnTo>
                <a:lnTo>
                  <a:pt x="2467" y="955"/>
                </a:lnTo>
                <a:lnTo>
                  <a:pt x="2471" y="943"/>
                </a:lnTo>
                <a:lnTo>
                  <a:pt x="2471" y="936"/>
                </a:lnTo>
                <a:lnTo>
                  <a:pt x="2471" y="928"/>
                </a:lnTo>
              </a:path>
            </a:pathLst>
          </a:custGeom>
          <a:solidFill>
            <a:srgbClr val="C00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46" name="Freeform 252">
            <a:extLst>
              <a:ext uri="{FF2B5EF4-FFF2-40B4-BE49-F238E27FC236}">
                <a16:creationId xmlns:a16="http://schemas.microsoft.com/office/drawing/2014/main" id="{26123074-84B5-4F5F-BE25-58AE337E7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871" y="5198430"/>
            <a:ext cx="511858" cy="413915"/>
          </a:xfrm>
          <a:custGeom>
            <a:avLst/>
            <a:gdLst>
              <a:gd name="T0" fmla="*/ 440278 w 1291"/>
              <a:gd name="T1" fmla="*/ 148031 h 1109"/>
              <a:gd name="T2" fmla="*/ 426587 w 1291"/>
              <a:gd name="T3" fmla="*/ 130066 h 1109"/>
              <a:gd name="T4" fmla="*/ 403168 w 1291"/>
              <a:gd name="T5" fmla="*/ 118568 h 1109"/>
              <a:gd name="T6" fmla="*/ 410734 w 1291"/>
              <a:gd name="T7" fmla="*/ 94136 h 1109"/>
              <a:gd name="T8" fmla="*/ 422984 w 1291"/>
              <a:gd name="T9" fmla="*/ 42397 h 1109"/>
              <a:gd name="T10" fmla="*/ 407131 w 1291"/>
              <a:gd name="T11" fmla="*/ 32696 h 1109"/>
              <a:gd name="T12" fmla="*/ 389837 w 1291"/>
              <a:gd name="T13" fmla="*/ 35211 h 1109"/>
              <a:gd name="T14" fmla="*/ 363896 w 1291"/>
              <a:gd name="T15" fmla="*/ 39882 h 1109"/>
              <a:gd name="T16" fmla="*/ 351646 w 1291"/>
              <a:gd name="T17" fmla="*/ 25151 h 1109"/>
              <a:gd name="T18" fmla="*/ 345521 w 1291"/>
              <a:gd name="T19" fmla="*/ 15450 h 1109"/>
              <a:gd name="T20" fmla="*/ 319580 w 1291"/>
              <a:gd name="T21" fmla="*/ 15450 h 1109"/>
              <a:gd name="T22" fmla="*/ 290036 w 1291"/>
              <a:gd name="T23" fmla="*/ 10420 h 1109"/>
              <a:gd name="T24" fmla="*/ 264455 w 1291"/>
              <a:gd name="T25" fmla="*/ 14372 h 1109"/>
              <a:gd name="T26" fmla="*/ 242837 w 1291"/>
              <a:gd name="T27" fmla="*/ 19043 h 1109"/>
              <a:gd name="T28" fmla="*/ 204286 w 1291"/>
              <a:gd name="T29" fmla="*/ 15450 h 1109"/>
              <a:gd name="T30" fmla="*/ 194198 w 1291"/>
              <a:gd name="T31" fmla="*/ 10420 h 1109"/>
              <a:gd name="T32" fmla="*/ 154926 w 1291"/>
              <a:gd name="T33" fmla="*/ 719 h 1109"/>
              <a:gd name="T34" fmla="*/ 122500 w 1291"/>
              <a:gd name="T35" fmla="*/ 4312 h 1109"/>
              <a:gd name="T36" fmla="*/ 113132 w 1291"/>
              <a:gd name="T37" fmla="*/ 4312 h 1109"/>
              <a:gd name="T38" fmla="*/ 93316 w 1291"/>
              <a:gd name="T39" fmla="*/ 12935 h 1109"/>
              <a:gd name="T40" fmla="*/ 76382 w 1291"/>
              <a:gd name="T41" fmla="*/ 38086 h 1109"/>
              <a:gd name="T42" fmla="*/ 51882 w 1291"/>
              <a:gd name="T43" fmla="*/ 34493 h 1109"/>
              <a:gd name="T44" fmla="*/ 37110 w 1291"/>
              <a:gd name="T45" fmla="*/ 20480 h 1109"/>
              <a:gd name="T46" fmla="*/ 14772 w 1291"/>
              <a:gd name="T47" fmla="*/ 719 h 1109"/>
              <a:gd name="T48" fmla="*/ 7566 w 1291"/>
              <a:gd name="T49" fmla="*/ 35211 h 1109"/>
              <a:gd name="T50" fmla="*/ 5044 w 1291"/>
              <a:gd name="T51" fmla="*/ 52458 h 1109"/>
              <a:gd name="T52" fmla="*/ 8647 w 1291"/>
              <a:gd name="T53" fmla="*/ 67189 h 1109"/>
              <a:gd name="T54" fmla="*/ 37470 w 1291"/>
              <a:gd name="T55" fmla="*/ 78686 h 1109"/>
              <a:gd name="T56" fmla="*/ 44316 w 1291"/>
              <a:gd name="T57" fmla="*/ 98807 h 1109"/>
              <a:gd name="T58" fmla="*/ 47559 w 1291"/>
              <a:gd name="T59" fmla="*/ 103837 h 1109"/>
              <a:gd name="T60" fmla="*/ 51162 w 1291"/>
              <a:gd name="T61" fmla="*/ 109227 h 1109"/>
              <a:gd name="T62" fmla="*/ 52963 w 1291"/>
              <a:gd name="T63" fmla="*/ 121443 h 1109"/>
              <a:gd name="T64" fmla="*/ 60889 w 1291"/>
              <a:gd name="T65" fmla="*/ 134378 h 1109"/>
              <a:gd name="T66" fmla="*/ 66294 w 1291"/>
              <a:gd name="T67" fmla="*/ 152702 h 1109"/>
              <a:gd name="T68" fmla="*/ 93316 w 1291"/>
              <a:gd name="T69" fmla="*/ 176056 h 1109"/>
              <a:gd name="T70" fmla="*/ 93316 w 1291"/>
              <a:gd name="T71" fmla="*/ 187195 h 1109"/>
              <a:gd name="T72" fmla="*/ 108808 w 1291"/>
              <a:gd name="T73" fmla="*/ 205519 h 1109"/>
              <a:gd name="T74" fmla="*/ 143397 w 1291"/>
              <a:gd name="T75" fmla="*/ 242886 h 1109"/>
              <a:gd name="T76" fmla="*/ 158169 w 1291"/>
              <a:gd name="T77" fmla="*/ 260132 h 1109"/>
              <a:gd name="T78" fmla="*/ 189514 w 1291"/>
              <a:gd name="T79" fmla="*/ 277738 h 1109"/>
              <a:gd name="T80" fmla="*/ 196720 w 1291"/>
              <a:gd name="T81" fmla="*/ 304685 h 1109"/>
              <a:gd name="T82" fmla="*/ 211492 w 1291"/>
              <a:gd name="T83" fmla="*/ 319416 h 1109"/>
              <a:gd name="T84" fmla="*/ 216896 w 1291"/>
              <a:gd name="T85" fmla="*/ 320135 h 1109"/>
              <a:gd name="T86" fmla="*/ 224462 w 1291"/>
              <a:gd name="T87" fmla="*/ 323369 h 1109"/>
              <a:gd name="T88" fmla="*/ 235631 w 1291"/>
              <a:gd name="T89" fmla="*/ 328758 h 1109"/>
              <a:gd name="T90" fmla="*/ 241036 w 1291"/>
              <a:gd name="T91" fmla="*/ 333070 h 1109"/>
              <a:gd name="T92" fmla="*/ 242837 w 1291"/>
              <a:gd name="T93" fmla="*/ 353190 h 1109"/>
              <a:gd name="T94" fmla="*/ 261212 w 1291"/>
              <a:gd name="T95" fmla="*/ 362891 h 1109"/>
              <a:gd name="T96" fmla="*/ 301925 w 1291"/>
              <a:gd name="T97" fmla="*/ 390557 h 1109"/>
              <a:gd name="T98" fmla="*/ 327146 w 1291"/>
              <a:gd name="T99" fmla="*/ 391995 h 1109"/>
              <a:gd name="T100" fmla="*/ 351646 w 1291"/>
              <a:gd name="T101" fmla="*/ 391276 h 1109"/>
              <a:gd name="T102" fmla="*/ 338675 w 1291"/>
              <a:gd name="T103" fmla="*/ 362891 h 1109"/>
              <a:gd name="T104" fmla="*/ 357050 w 1291"/>
              <a:gd name="T105" fmla="*/ 310434 h 1109"/>
              <a:gd name="T106" fmla="*/ 376866 w 1291"/>
              <a:gd name="T107" fmla="*/ 279175 h 1109"/>
              <a:gd name="T108" fmla="*/ 396682 w 1291"/>
              <a:gd name="T109" fmla="*/ 279894 h 1109"/>
              <a:gd name="T110" fmla="*/ 386234 w 1291"/>
              <a:gd name="T111" fmla="*/ 258336 h 1109"/>
              <a:gd name="T112" fmla="*/ 401366 w 1291"/>
              <a:gd name="T113" fmla="*/ 240011 h 1109"/>
              <a:gd name="T114" fmla="*/ 443881 w 1291"/>
              <a:gd name="T115" fmla="*/ 244323 h 1109"/>
              <a:gd name="T116" fmla="*/ 449285 w 1291"/>
              <a:gd name="T117" fmla="*/ 204800 h 1109"/>
              <a:gd name="T118" fmla="*/ 432712 w 1291"/>
              <a:gd name="T119" fmla="*/ 187195 h 1109"/>
              <a:gd name="T120" fmla="*/ 435954 w 1291"/>
              <a:gd name="T121" fmla="*/ 182883 h 1109"/>
              <a:gd name="T122" fmla="*/ 462976 w 1291"/>
              <a:gd name="T123" fmla="*/ 170667 h 11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291" h="1109">
                <a:moveTo>
                  <a:pt x="1290" y="459"/>
                </a:moveTo>
                <a:lnTo>
                  <a:pt x="1290" y="459"/>
                </a:lnTo>
                <a:lnTo>
                  <a:pt x="1290" y="453"/>
                </a:lnTo>
                <a:lnTo>
                  <a:pt x="1286" y="447"/>
                </a:lnTo>
                <a:lnTo>
                  <a:pt x="1283" y="442"/>
                </a:lnTo>
                <a:lnTo>
                  <a:pt x="1280" y="439"/>
                </a:lnTo>
                <a:lnTo>
                  <a:pt x="1268" y="436"/>
                </a:lnTo>
                <a:lnTo>
                  <a:pt x="1256" y="432"/>
                </a:lnTo>
                <a:lnTo>
                  <a:pt x="1254" y="427"/>
                </a:lnTo>
                <a:lnTo>
                  <a:pt x="1251" y="424"/>
                </a:lnTo>
                <a:lnTo>
                  <a:pt x="1242" y="418"/>
                </a:lnTo>
                <a:lnTo>
                  <a:pt x="1234" y="413"/>
                </a:lnTo>
                <a:lnTo>
                  <a:pt x="1222" y="412"/>
                </a:lnTo>
                <a:lnTo>
                  <a:pt x="1218" y="407"/>
                </a:lnTo>
                <a:lnTo>
                  <a:pt x="1216" y="400"/>
                </a:lnTo>
                <a:lnTo>
                  <a:pt x="1213" y="395"/>
                </a:lnTo>
                <a:lnTo>
                  <a:pt x="1211" y="393"/>
                </a:lnTo>
                <a:lnTo>
                  <a:pt x="1208" y="391"/>
                </a:lnTo>
                <a:lnTo>
                  <a:pt x="1203" y="383"/>
                </a:lnTo>
                <a:lnTo>
                  <a:pt x="1201" y="378"/>
                </a:lnTo>
                <a:lnTo>
                  <a:pt x="1201" y="371"/>
                </a:lnTo>
                <a:lnTo>
                  <a:pt x="1193" y="371"/>
                </a:lnTo>
                <a:lnTo>
                  <a:pt x="1188" y="367"/>
                </a:lnTo>
                <a:lnTo>
                  <a:pt x="1184" y="362"/>
                </a:lnTo>
                <a:lnTo>
                  <a:pt x="1181" y="357"/>
                </a:lnTo>
                <a:lnTo>
                  <a:pt x="1176" y="357"/>
                </a:lnTo>
                <a:lnTo>
                  <a:pt x="1170" y="355"/>
                </a:lnTo>
                <a:lnTo>
                  <a:pt x="1162" y="352"/>
                </a:lnTo>
                <a:lnTo>
                  <a:pt x="1153" y="349"/>
                </a:lnTo>
                <a:lnTo>
                  <a:pt x="1147" y="349"/>
                </a:lnTo>
                <a:lnTo>
                  <a:pt x="1140" y="350"/>
                </a:lnTo>
                <a:lnTo>
                  <a:pt x="1136" y="343"/>
                </a:lnTo>
                <a:lnTo>
                  <a:pt x="1131" y="338"/>
                </a:lnTo>
                <a:lnTo>
                  <a:pt x="1126" y="333"/>
                </a:lnTo>
                <a:lnTo>
                  <a:pt x="1119" y="330"/>
                </a:lnTo>
                <a:lnTo>
                  <a:pt x="1119" y="323"/>
                </a:lnTo>
                <a:lnTo>
                  <a:pt x="1119" y="316"/>
                </a:lnTo>
                <a:lnTo>
                  <a:pt x="1121" y="311"/>
                </a:lnTo>
                <a:lnTo>
                  <a:pt x="1126" y="309"/>
                </a:lnTo>
                <a:lnTo>
                  <a:pt x="1126" y="304"/>
                </a:lnTo>
                <a:lnTo>
                  <a:pt x="1128" y="301"/>
                </a:lnTo>
                <a:lnTo>
                  <a:pt x="1130" y="297"/>
                </a:lnTo>
                <a:lnTo>
                  <a:pt x="1133" y="296"/>
                </a:lnTo>
                <a:lnTo>
                  <a:pt x="1131" y="285"/>
                </a:lnTo>
                <a:lnTo>
                  <a:pt x="1133" y="277"/>
                </a:lnTo>
                <a:lnTo>
                  <a:pt x="1140" y="262"/>
                </a:lnTo>
                <a:lnTo>
                  <a:pt x="1143" y="246"/>
                </a:lnTo>
                <a:lnTo>
                  <a:pt x="1147" y="238"/>
                </a:lnTo>
                <a:lnTo>
                  <a:pt x="1150" y="236"/>
                </a:lnTo>
                <a:lnTo>
                  <a:pt x="1153" y="234"/>
                </a:lnTo>
                <a:lnTo>
                  <a:pt x="1155" y="226"/>
                </a:lnTo>
                <a:lnTo>
                  <a:pt x="1157" y="217"/>
                </a:lnTo>
                <a:lnTo>
                  <a:pt x="1160" y="212"/>
                </a:lnTo>
                <a:lnTo>
                  <a:pt x="1167" y="207"/>
                </a:lnTo>
                <a:lnTo>
                  <a:pt x="1165" y="181"/>
                </a:lnTo>
                <a:lnTo>
                  <a:pt x="1169" y="161"/>
                </a:lnTo>
                <a:lnTo>
                  <a:pt x="1172" y="139"/>
                </a:lnTo>
                <a:lnTo>
                  <a:pt x="1174" y="118"/>
                </a:lnTo>
                <a:lnTo>
                  <a:pt x="1174" y="105"/>
                </a:lnTo>
                <a:lnTo>
                  <a:pt x="1174" y="91"/>
                </a:lnTo>
                <a:lnTo>
                  <a:pt x="1147" y="91"/>
                </a:lnTo>
                <a:lnTo>
                  <a:pt x="1143" y="89"/>
                </a:lnTo>
                <a:lnTo>
                  <a:pt x="1140" y="89"/>
                </a:lnTo>
                <a:lnTo>
                  <a:pt x="1130" y="91"/>
                </a:lnTo>
                <a:lnTo>
                  <a:pt x="1111" y="98"/>
                </a:lnTo>
                <a:lnTo>
                  <a:pt x="1102" y="100"/>
                </a:lnTo>
                <a:lnTo>
                  <a:pt x="1095" y="98"/>
                </a:lnTo>
                <a:lnTo>
                  <a:pt x="1094" y="96"/>
                </a:lnTo>
                <a:lnTo>
                  <a:pt x="1092" y="94"/>
                </a:lnTo>
                <a:lnTo>
                  <a:pt x="1092" y="89"/>
                </a:lnTo>
                <a:lnTo>
                  <a:pt x="1092" y="84"/>
                </a:lnTo>
                <a:lnTo>
                  <a:pt x="1089" y="86"/>
                </a:lnTo>
                <a:lnTo>
                  <a:pt x="1087" y="89"/>
                </a:lnTo>
                <a:lnTo>
                  <a:pt x="1085" y="98"/>
                </a:lnTo>
                <a:lnTo>
                  <a:pt x="1082" y="98"/>
                </a:lnTo>
                <a:lnTo>
                  <a:pt x="1078" y="98"/>
                </a:lnTo>
                <a:lnTo>
                  <a:pt x="1075" y="100"/>
                </a:lnTo>
                <a:lnTo>
                  <a:pt x="1073" y="101"/>
                </a:lnTo>
                <a:lnTo>
                  <a:pt x="1072" y="105"/>
                </a:lnTo>
                <a:lnTo>
                  <a:pt x="1058" y="108"/>
                </a:lnTo>
                <a:lnTo>
                  <a:pt x="1043" y="111"/>
                </a:lnTo>
                <a:lnTo>
                  <a:pt x="1029" y="113"/>
                </a:lnTo>
                <a:lnTo>
                  <a:pt x="1022" y="115"/>
                </a:lnTo>
                <a:lnTo>
                  <a:pt x="1017" y="118"/>
                </a:lnTo>
                <a:lnTo>
                  <a:pt x="1017" y="115"/>
                </a:lnTo>
                <a:lnTo>
                  <a:pt x="1015" y="113"/>
                </a:lnTo>
                <a:lnTo>
                  <a:pt x="1010" y="111"/>
                </a:lnTo>
                <a:lnTo>
                  <a:pt x="990" y="111"/>
                </a:lnTo>
                <a:lnTo>
                  <a:pt x="983" y="98"/>
                </a:lnTo>
                <a:lnTo>
                  <a:pt x="976" y="84"/>
                </a:lnTo>
                <a:lnTo>
                  <a:pt x="979" y="84"/>
                </a:lnTo>
                <a:lnTo>
                  <a:pt x="981" y="82"/>
                </a:lnTo>
                <a:lnTo>
                  <a:pt x="983" y="77"/>
                </a:lnTo>
                <a:lnTo>
                  <a:pt x="981" y="74"/>
                </a:lnTo>
                <a:lnTo>
                  <a:pt x="979" y="72"/>
                </a:lnTo>
                <a:lnTo>
                  <a:pt x="978" y="72"/>
                </a:lnTo>
                <a:lnTo>
                  <a:pt x="976" y="70"/>
                </a:lnTo>
                <a:lnTo>
                  <a:pt x="976" y="67"/>
                </a:lnTo>
                <a:lnTo>
                  <a:pt x="976" y="64"/>
                </a:lnTo>
                <a:lnTo>
                  <a:pt x="976" y="60"/>
                </a:lnTo>
                <a:lnTo>
                  <a:pt x="976" y="57"/>
                </a:lnTo>
                <a:lnTo>
                  <a:pt x="973" y="57"/>
                </a:lnTo>
                <a:lnTo>
                  <a:pt x="969" y="57"/>
                </a:lnTo>
                <a:lnTo>
                  <a:pt x="968" y="55"/>
                </a:lnTo>
                <a:lnTo>
                  <a:pt x="968" y="52"/>
                </a:lnTo>
                <a:lnTo>
                  <a:pt x="966" y="50"/>
                </a:lnTo>
                <a:lnTo>
                  <a:pt x="962" y="50"/>
                </a:lnTo>
                <a:lnTo>
                  <a:pt x="959" y="43"/>
                </a:lnTo>
                <a:lnTo>
                  <a:pt x="956" y="36"/>
                </a:lnTo>
                <a:lnTo>
                  <a:pt x="956" y="26"/>
                </a:lnTo>
                <a:lnTo>
                  <a:pt x="956" y="16"/>
                </a:lnTo>
                <a:lnTo>
                  <a:pt x="921" y="16"/>
                </a:lnTo>
                <a:lnTo>
                  <a:pt x="918" y="21"/>
                </a:lnTo>
                <a:lnTo>
                  <a:pt x="915" y="26"/>
                </a:lnTo>
                <a:lnTo>
                  <a:pt x="908" y="29"/>
                </a:lnTo>
                <a:lnTo>
                  <a:pt x="901" y="29"/>
                </a:lnTo>
                <a:lnTo>
                  <a:pt x="894" y="29"/>
                </a:lnTo>
                <a:lnTo>
                  <a:pt x="891" y="33"/>
                </a:lnTo>
                <a:lnTo>
                  <a:pt x="887" y="38"/>
                </a:lnTo>
                <a:lnTo>
                  <a:pt x="887" y="43"/>
                </a:lnTo>
                <a:lnTo>
                  <a:pt x="867" y="43"/>
                </a:lnTo>
                <a:lnTo>
                  <a:pt x="860" y="31"/>
                </a:lnTo>
                <a:lnTo>
                  <a:pt x="850" y="23"/>
                </a:lnTo>
                <a:lnTo>
                  <a:pt x="838" y="16"/>
                </a:lnTo>
                <a:lnTo>
                  <a:pt x="826" y="9"/>
                </a:lnTo>
                <a:lnTo>
                  <a:pt x="821" y="9"/>
                </a:lnTo>
                <a:lnTo>
                  <a:pt x="816" y="9"/>
                </a:lnTo>
                <a:lnTo>
                  <a:pt x="814" y="12"/>
                </a:lnTo>
                <a:lnTo>
                  <a:pt x="810" y="16"/>
                </a:lnTo>
                <a:lnTo>
                  <a:pt x="809" y="23"/>
                </a:lnTo>
                <a:lnTo>
                  <a:pt x="807" y="26"/>
                </a:lnTo>
                <a:lnTo>
                  <a:pt x="805" y="29"/>
                </a:lnTo>
                <a:lnTo>
                  <a:pt x="800" y="29"/>
                </a:lnTo>
                <a:lnTo>
                  <a:pt x="797" y="31"/>
                </a:lnTo>
                <a:lnTo>
                  <a:pt x="793" y="33"/>
                </a:lnTo>
                <a:lnTo>
                  <a:pt x="792" y="36"/>
                </a:lnTo>
                <a:lnTo>
                  <a:pt x="787" y="36"/>
                </a:lnTo>
                <a:lnTo>
                  <a:pt x="783" y="38"/>
                </a:lnTo>
                <a:lnTo>
                  <a:pt x="780" y="40"/>
                </a:lnTo>
                <a:lnTo>
                  <a:pt x="778" y="43"/>
                </a:lnTo>
                <a:lnTo>
                  <a:pt x="751" y="43"/>
                </a:lnTo>
                <a:lnTo>
                  <a:pt x="739" y="41"/>
                </a:lnTo>
                <a:lnTo>
                  <a:pt x="734" y="40"/>
                </a:lnTo>
                <a:lnTo>
                  <a:pt x="730" y="36"/>
                </a:lnTo>
                <a:lnTo>
                  <a:pt x="717" y="43"/>
                </a:lnTo>
                <a:lnTo>
                  <a:pt x="703" y="50"/>
                </a:lnTo>
                <a:lnTo>
                  <a:pt x="700" y="55"/>
                </a:lnTo>
                <a:lnTo>
                  <a:pt x="696" y="60"/>
                </a:lnTo>
                <a:lnTo>
                  <a:pt x="689" y="64"/>
                </a:lnTo>
                <a:lnTo>
                  <a:pt x="683" y="64"/>
                </a:lnTo>
                <a:lnTo>
                  <a:pt x="684" y="59"/>
                </a:lnTo>
                <a:lnTo>
                  <a:pt x="683" y="55"/>
                </a:lnTo>
                <a:lnTo>
                  <a:pt x="679" y="53"/>
                </a:lnTo>
                <a:lnTo>
                  <a:pt x="674" y="53"/>
                </a:lnTo>
                <a:lnTo>
                  <a:pt x="664" y="53"/>
                </a:lnTo>
                <a:lnTo>
                  <a:pt x="659" y="52"/>
                </a:lnTo>
                <a:lnTo>
                  <a:pt x="655" y="50"/>
                </a:lnTo>
                <a:lnTo>
                  <a:pt x="655" y="47"/>
                </a:lnTo>
                <a:lnTo>
                  <a:pt x="655" y="43"/>
                </a:lnTo>
                <a:lnTo>
                  <a:pt x="628" y="29"/>
                </a:lnTo>
                <a:lnTo>
                  <a:pt x="613" y="33"/>
                </a:lnTo>
                <a:lnTo>
                  <a:pt x="597" y="36"/>
                </a:lnTo>
                <a:lnTo>
                  <a:pt x="582" y="40"/>
                </a:lnTo>
                <a:lnTo>
                  <a:pt x="567" y="43"/>
                </a:lnTo>
                <a:lnTo>
                  <a:pt x="563" y="43"/>
                </a:lnTo>
                <a:lnTo>
                  <a:pt x="560" y="43"/>
                </a:lnTo>
                <a:lnTo>
                  <a:pt x="555" y="43"/>
                </a:lnTo>
                <a:lnTo>
                  <a:pt x="553" y="43"/>
                </a:lnTo>
                <a:lnTo>
                  <a:pt x="553" y="40"/>
                </a:lnTo>
                <a:lnTo>
                  <a:pt x="553" y="36"/>
                </a:lnTo>
                <a:lnTo>
                  <a:pt x="546" y="36"/>
                </a:lnTo>
                <a:lnTo>
                  <a:pt x="541" y="36"/>
                </a:lnTo>
                <a:lnTo>
                  <a:pt x="539" y="36"/>
                </a:lnTo>
                <a:lnTo>
                  <a:pt x="539" y="33"/>
                </a:lnTo>
                <a:lnTo>
                  <a:pt x="539" y="29"/>
                </a:lnTo>
                <a:lnTo>
                  <a:pt x="531" y="28"/>
                </a:lnTo>
                <a:lnTo>
                  <a:pt x="524" y="28"/>
                </a:lnTo>
                <a:lnTo>
                  <a:pt x="517" y="26"/>
                </a:lnTo>
                <a:lnTo>
                  <a:pt x="512" y="23"/>
                </a:lnTo>
                <a:lnTo>
                  <a:pt x="490" y="24"/>
                </a:lnTo>
                <a:lnTo>
                  <a:pt x="471" y="23"/>
                </a:lnTo>
                <a:lnTo>
                  <a:pt x="437" y="16"/>
                </a:lnTo>
                <a:lnTo>
                  <a:pt x="432" y="14"/>
                </a:lnTo>
                <a:lnTo>
                  <a:pt x="430" y="12"/>
                </a:lnTo>
                <a:lnTo>
                  <a:pt x="430" y="9"/>
                </a:lnTo>
                <a:lnTo>
                  <a:pt x="430" y="2"/>
                </a:lnTo>
                <a:lnTo>
                  <a:pt x="396" y="2"/>
                </a:lnTo>
                <a:lnTo>
                  <a:pt x="381" y="4"/>
                </a:lnTo>
                <a:lnTo>
                  <a:pt x="364" y="7"/>
                </a:lnTo>
                <a:lnTo>
                  <a:pt x="358" y="9"/>
                </a:lnTo>
                <a:lnTo>
                  <a:pt x="355" y="9"/>
                </a:lnTo>
                <a:lnTo>
                  <a:pt x="348" y="11"/>
                </a:lnTo>
                <a:lnTo>
                  <a:pt x="347" y="11"/>
                </a:lnTo>
                <a:lnTo>
                  <a:pt x="340" y="12"/>
                </a:lnTo>
                <a:lnTo>
                  <a:pt x="338" y="12"/>
                </a:lnTo>
                <a:lnTo>
                  <a:pt x="333" y="14"/>
                </a:lnTo>
                <a:lnTo>
                  <a:pt x="329" y="14"/>
                </a:lnTo>
                <a:lnTo>
                  <a:pt x="324" y="14"/>
                </a:lnTo>
                <a:lnTo>
                  <a:pt x="323" y="14"/>
                </a:lnTo>
                <a:lnTo>
                  <a:pt x="316" y="14"/>
                </a:lnTo>
                <a:lnTo>
                  <a:pt x="314" y="12"/>
                </a:lnTo>
                <a:lnTo>
                  <a:pt x="309" y="12"/>
                </a:lnTo>
                <a:lnTo>
                  <a:pt x="307" y="11"/>
                </a:lnTo>
                <a:lnTo>
                  <a:pt x="300" y="9"/>
                </a:lnTo>
                <a:lnTo>
                  <a:pt x="292" y="14"/>
                </a:lnTo>
                <a:lnTo>
                  <a:pt x="287" y="16"/>
                </a:lnTo>
                <a:lnTo>
                  <a:pt x="280" y="16"/>
                </a:lnTo>
                <a:lnTo>
                  <a:pt x="273" y="19"/>
                </a:lnTo>
                <a:lnTo>
                  <a:pt x="268" y="24"/>
                </a:lnTo>
                <a:lnTo>
                  <a:pt x="259" y="36"/>
                </a:lnTo>
                <a:lnTo>
                  <a:pt x="251" y="48"/>
                </a:lnTo>
                <a:lnTo>
                  <a:pt x="246" y="53"/>
                </a:lnTo>
                <a:lnTo>
                  <a:pt x="239" y="57"/>
                </a:lnTo>
                <a:lnTo>
                  <a:pt x="239" y="64"/>
                </a:lnTo>
                <a:lnTo>
                  <a:pt x="237" y="69"/>
                </a:lnTo>
                <a:lnTo>
                  <a:pt x="232" y="77"/>
                </a:lnTo>
                <a:lnTo>
                  <a:pt x="227" y="86"/>
                </a:lnTo>
                <a:lnTo>
                  <a:pt x="225" y="91"/>
                </a:lnTo>
                <a:lnTo>
                  <a:pt x="225" y="98"/>
                </a:lnTo>
                <a:lnTo>
                  <a:pt x="219" y="98"/>
                </a:lnTo>
                <a:lnTo>
                  <a:pt x="215" y="101"/>
                </a:lnTo>
                <a:lnTo>
                  <a:pt x="212" y="106"/>
                </a:lnTo>
                <a:lnTo>
                  <a:pt x="212" y="111"/>
                </a:lnTo>
                <a:lnTo>
                  <a:pt x="200" y="111"/>
                </a:lnTo>
                <a:lnTo>
                  <a:pt x="188" y="111"/>
                </a:lnTo>
                <a:lnTo>
                  <a:pt x="178" y="113"/>
                </a:lnTo>
                <a:lnTo>
                  <a:pt x="171" y="118"/>
                </a:lnTo>
                <a:lnTo>
                  <a:pt x="157" y="118"/>
                </a:lnTo>
                <a:lnTo>
                  <a:pt x="157" y="113"/>
                </a:lnTo>
                <a:lnTo>
                  <a:pt x="157" y="108"/>
                </a:lnTo>
                <a:lnTo>
                  <a:pt x="155" y="105"/>
                </a:lnTo>
                <a:lnTo>
                  <a:pt x="152" y="103"/>
                </a:lnTo>
                <a:lnTo>
                  <a:pt x="147" y="98"/>
                </a:lnTo>
                <a:lnTo>
                  <a:pt x="144" y="96"/>
                </a:lnTo>
                <a:lnTo>
                  <a:pt x="144" y="91"/>
                </a:lnTo>
                <a:lnTo>
                  <a:pt x="142" y="88"/>
                </a:lnTo>
                <a:lnTo>
                  <a:pt x="140" y="84"/>
                </a:lnTo>
                <a:lnTo>
                  <a:pt x="132" y="82"/>
                </a:lnTo>
                <a:lnTo>
                  <a:pt x="128" y="81"/>
                </a:lnTo>
                <a:lnTo>
                  <a:pt x="125" y="79"/>
                </a:lnTo>
                <a:lnTo>
                  <a:pt x="123" y="76"/>
                </a:lnTo>
                <a:lnTo>
                  <a:pt x="123" y="70"/>
                </a:lnTo>
                <a:lnTo>
                  <a:pt x="118" y="67"/>
                </a:lnTo>
                <a:lnTo>
                  <a:pt x="113" y="64"/>
                </a:lnTo>
                <a:lnTo>
                  <a:pt x="108" y="59"/>
                </a:lnTo>
                <a:lnTo>
                  <a:pt x="103" y="57"/>
                </a:lnTo>
                <a:lnTo>
                  <a:pt x="99" y="38"/>
                </a:lnTo>
                <a:lnTo>
                  <a:pt x="92" y="23"/>
                </a:lnTo>
                <a:lnTo>
                  <a:pt x="87" y="18"/>
                </a:lnTo>
                <a:lnTo>
                  <a:pt x="82" y="11"/>
                </a:lnTo>
                <a:lnTo>
                  <a:pt x="75" y="6"/>
                </a:lnTo>
                <a:lnTo>
                  <a:pt x="68" y="2"/>
                </a:lnTo>
                <a:lnTo>
                  <a:pt x="62" y="4"/>
                </a:lnTo>
                <a:lnTo>
                  <a:pt x="55" y="2"/>
                </a:lnTo>
                <a:lnTo>
                  <a:pt x="46" y="0"/>
                </a:lnTo>
                <a:lnTo>
                  <a:pt x="43" y="0"/>
                </a:lnTo>
                <a:lnTo>
                  <a:pt x="41" y="2"/>
                </a:lnTo>
                <a:lnTo>
                  <a:pt x="41" y="9"/>
                </a:lnTo>
                <a:lnTo>
                  <a:pt x="31" y="12"/>
                </a:lnTo>
                <a:lnTo>
                  <a:pt x="28" y="12"/>
                </a:lnTo>
                <a:lnTo>
                  <a:pt x="21" y="9"/>
                </a:lnTo>
                <a:lnTo>
                  <a:pt x="7" y="9"/>
                </a:lnTo>
                <a:lnTo>
                  <a:pt x="7" y="70"/>
                </a:lnTo>
                <a:lnTo>
                  <a:pt x="7" y="77"/>
                </a:lnTo>
                <a:lnTo>
                  <a:pt x="9" y="82"/>
                </a:lnTo>
                <a:lnTo>
                  <a:pt x="12" y="86"/>
                </a:lnTo>
                <a:lnTo>
                  <a:pt x="16" y="89"/>
                </a:lnTo>
                <a:lnTo>
                  <a:pt x="19" y="93"/>
                </a:lnTo>
                <a:lnTo>
                  <a:pt x="21" y="98"/>
                </a:lnTo>
                <a:lnTo>
                  <a:pt x="22" y="103"/>
                </a:lnTo>
                <a:lnTo>
                  <a:pt x="21" y="111"/>
                </a:lnTo>
                <a:lnTo>
                  <a:pt x="16" y="115"/>
                </a:lnTo>
                <a:lnTo>
                  <a:pt x="9" y="117"/>
                </a:lnTo>
                <a:lnTo>
                  <a:pt x="4" y="120"/>
                </a:lnTo>
                <a:lnTo>
                  <a:pt x="2" y="122"/>
                </a:lnTo>
                <a:lnTo>
                  <a:pt x="0" y="125"/>
                </a:lnTo>
                <a:lnTo>
                  <a:pt x="0" y="132"/>
                </a:lnTo>
                <a:lnTo>
                  <a:pt x="2" y="137"/>
                </a:lnTo>
                <a:lnTo>
                  <a:pt x="5" y="141"/>
                </a:lnTo>
                <a:lnTo>
                  <a:pt x="14" y="146"/>
                </a:lnTo>
                <a:lnTo>
                  <a:pt x="17" y="147"/>
                </a:lnTo>
                <a:lnTo>
                  <a:pt x="19" y="149"/>
                </a:lnTo>
                <a:lnTo>
                  <a:pt x="22" y="154"/>
                </a:lnTo>
                <a:lnTo>
                  <a:pt x="24" y="161"/>
                </a:lnTo>
                <a:lnTo>
                  <a:pt x="28" y="166"/>
                </a:lnTo>
                <a:lnTo>
                  <a:pt x="28" y="173"/>
                </a:lnTo>
                <a:lnTo>
                  <a:pt x="26" y="176"/>
                </a:lnTo>
                <a:lnTo>
                  <a:pt x="24" y="178"/>
                </a:lnTo>
                <a:lnTo>
                  <a:pt x="21" y="180"/>
                </a:lnTo>
                <a:lnTo>
                  <a:pt x="21" y="185"/>
                </a:lnTo>
                <a:lnTo>
                  <a:pt x="24" y="187"/>
                </a:lnTo>
                <a:lnTo>
                  <a:pt x="26" y="190"/>
                </a:lnTo>
                <a:lnTo>
                  <a:pt x="28" y="193"/>
                </a:lnTo>
                <a:lnTo>
                  <a:pt x="34" y="199"/>
                </a:lnTo>
                <a:lnTo>
                  <a:pt x="41" y="202"/>
                </a:lnTo>
                <a:lnTo>
                  <a:pt x="48" y="204"/>
                </a:lnTo>
                <a:lnTo>
                  <a:pt x="55" y="205"/>
                </a:lnTo>
                <a:lnTo>
                  <a:pt x="70" y="204"/>
                </a:lnTo>
                <a:lnTo>
                  <a:pt x="89" y="200"/>
                </a:lnTo>
                <a:lnTo>
                  <a:pt x="91" y="205"/>
                </a:lnTo>
                <a:lnTo>
                  <a:pt x="94" y="209"/>
                </a:lnTo>
                <a:lnTo>
                  <a:pt x="101" y="216"/>
                </a:lnTo>
                <a:lnTo>
                  <a:pt x="104" y="219"/>
                </a:lnTo>
                <a:lnTo>
                  <a:pt x="108" y="222"/>
                </a:lnTo>
                <a:lnTo>
                  <a:pt x="109" y="228"/>
                </a:lnTo>
                <a:lnTo>
                  <a:pt x="109" y="234"/>
                </a:lnTo>
                <a:lnTo>
                  <a:pt x="118" y="241"/>
                </a:lnTo>
                <a:lnTo>
                  <a:pt x="126" y="248"/>
                </a:lnTo>
                <a:lnTo>
                  <a:pt x="132" y="251"/>
                </a:lnTo>
                <a:lnTo>
                  <a:pt x="133" y="257"/>
                </a:lnTo>
                <a:lnTo>
                  <a:pt x="135" y="262"/>
                </a:lnTo>
                <a:lnTo>
                  <a:pt x="137" y="268"/>
                </a:lnTo>
                <a:lnTo>
                  <a:pt x="128" y="270"/>
                </a:lnTo>
                <a:lnTo>
                  <a:pt x="125" y="272"/>
                </a:lnTo>
                <a:lnTo>
                  <a:pt x="123" y="275"/>
                </a:lnTo>
                <a:lnTo>
                  <a:pt x="125" y="279"/>
                </a:lnTo>
                <a:lnTo>
                  <a:pt x="125" y="280"/>
                </a:lnTo>
                <a:lnTo>
                  <a:pt x="128" y="284"/>
                </a:lnTo>
                <a:lnTo>
                  <a:pt x="132" y="287"/>
                </a:lnTo>
                <a:lnTo>
                  <a:pt x="132" y="289"/>
                </a:lnTo>
                <a:lnTo>
                  <a:pt x="133" y="291"/>
                </a:lnTo>
                <a:lnTo>
                  <a:pt x="135" y="292"/>
                </a:lnTo>
                <a:lnTo>
                  <a:pt x="137" y="296"/>
                </a:lnTo>
                <a:lnTo>
                  <a:pt x="140" y="299"/>
                </a:lnTo>
                <a:lnTo>
                  <a:pt x="140" y="301"/>
                </a:lnTo>
                <a:lnTo>
                  <a:pt x="142" y="304"/>
                </a:lnTo>
                <a:lnTo>
                  <a:pt x="142" y="306"/>
                </a:lnTo>
                <a:lnTo>
                  <a:pt x="144" y="311"/>
                </a:lnTo>
                <a:lnTo>
                  <a:pt x="144" y="313"/>
                </a:lnTo>
                <a:lnTo>
                  <a:pt x="145" y="323"/>
                </a:lnTo>
                <a:lnTo>
                  <a:pt x="145" y="335"/>
                </a:lnTo>
                <a:lnTo>
                  <a:pt x="147" y="338"/>
                </a:lnTo>
                <a:lnTo>
                  <a:pt x="145" y="343"/>
                </a:lnTo>
                <a:lnTo>
                  <a:pt x="145" y="347"/>
                </a:lnTo>
                <a:lnTo>
                  <a:pt x="145" y="350"/>
                </a:lnTo>
                <a:lnTo>
                  <a:pt x="147" y="354"/>
                </a:lnTo>
                <a:lnTo>
                  <a:pt x="150" y="355"/>
                </a:lnTo>
                <a:lnTo>
                  <a:pt x="157" y="364"/>
                </a:lnTo>
                <a:lnTo>
                  <a:pt x="164" y="369"/>
                </a:lnTo>
                <a:lnTo>
                  <a:pt x="169" y="374"/>
                </a:lnTo>
                <a:lnTo>
                  <a:pt x="171" y="378"/>
                </a:lnTo>
                <a:lnTo>
                  <a:pt x="171" y="383"/>
                </a:lnTo>
                <a:lnTo>
                  <a:pt x="171" y="386"/>
                </a:lnTo>
                <a:lnTo>
                  <a:pt x="171" y="391"/>
                </a:lnTo>
                <a:lnTo>
                  <a:pt x="171" y="412"/>
                </a:lnTo>
                <a:lnTo>
                  <a:pt x="171" y="418"/>
                </a:lnTo>
                <a:lnTo>
                  <a:pt x="176" y="420"/>
                </a:lnTo>
                <a:lnTo>
                  <a:pt x="181" y="422"/>
                </a:lnTo>
                <a:lnTo>
                  <a:pt x="184" y="425"/>
                </a:lnTo>
                <a:lnTo>
                  <a:pt x="184" y="432"/>
                </a:lnTo>
                <a:lnTo>
                  <a:pt x="198" y="442"/>
                </a:lnTo>
                <a:lnTo>
                  <a:pt x="210" y="454"/>
                </a:lnTo>
                <a:lnTo>
                  <a:pt x="222" y="466"/>
                </a:lnTo>
                <a:lnTo>
                  <a:pt x="232" y="480"/>
                </a:lnTo>
                <a:lnTo>
                  <a:pt x="244" y="482"/>
                </a:lnTo>
                <a:lnTo>
                  <a:pt x="249" y="483"/>
                </a:lnTo>
                <a:lnTo>
                  <a:pt x="251" y="485"/>
                </a:lnTo>
                <a:lnTo>
                  <a:pt x="253" y="487"/>
                </a:lnTo>
                <a:lnTo>
                  <a:pt x="258" y="488"/>
                </a:lnTo>
                <a:lnTo>
                  <a:pt x="259" y="490"/>
                </a:lnTo>
                <a:lnTo>
                  <a:pt x="259" y="494"/>
                </a:lnTo>
                <a:lnTo>
                  <a:pt x="268" y="495"/>
                </a:lnTo>
                <a:lnTo>
                  <a:pt x="271" y="497"/>
                </a:lnTo>
                <a:lnTo>
                  <a:pt x="273" y="500"/>
                </a:lnTo>
                <a:lnTo>
                  <a:pt x="270" y="502"/>
                </a:lnTo>
                <a:lnTo>
                  <a:pt x="268" y="505"/>
                </a:lnTo>
                <a:lnTo>
                  <a:pt x="266" y="509"/>
                </a:lnTo>
                <a:lnTo>
                  <a:pt x="266" y="514"/>
                </a:lnTo>
                <a:lnTo>
                  <a:pt x="266" y="517"/>
                </a:lnTo>
                <a:lnTo>
                  <a:pt x="265" y="519"/>
                </a:lnTo>
                <a:lnTo>
                  <a:pt x="259" y="521"/>
                </a:lnTo>
                <a:lnTo>
                  <a:pt x="256" y="524"/>
                </a:lnTo>
                <a:lnTo>
                  <a:pt x="254" y="526"/>
                </a:lnTo>
                <a:lnTo>
                  <a:pt x="253" y="528"/>
                </a:lnTo>
                <a:lnTo>
                  <a:pt x="253" y="534"/>
                </a:lnTo>
                <a:lnTo>
                  <a:pt x="266" y="538"/>
                </a:lnTo>
                <a:lnTo>
                  <a:pt x="271" y="541"/>
                </a:lnTo>
                <a:lnTo>
                  <a:pt x="277" y="545"/>
                </a:lnTo>
                <a:lnTo>
                  <a:pt x="280" y="550"/>
                </a:lnTo>
                <a:lnTo>
                  <a:pt x="283" y="555"/>
                </a:lnTo>
                <a:lnTo>
                  <a:pt x="287" y="569"/>
                </a:lnTo>
                <a:lnTo>
                  <a:pt x="295" y="570"/>
                </a:lnTo>
                <a:lnTo>
                  <a:pt x="302" y="572"/>
                </a:lnTo>
                <a:lnTo>
                  <a:pt x="309" y="575"/>
                </a:lnTo>
                <a:lnTo>
                  <a:pt x="316" y="580"/>
                </a:lnTo>
                <a:lnTo>
                  <a:pt x="326" y="591"/>
                </a:lnTo>
                <a:lnTo>
                  <a:pt x="335" y="603"/>
                </a:lnTo>
                <a:lnTo>
                  <a:pt x="335" y="637"/>
                </a:lnTo>
                <a:lnTo>
                  <a:pt x="343" y="639"/>
                </a:lnTo>
                <a:lnTo>
                  <a:pt x="352" y="642"/>
                </a:lnTo>
                <a:lnTo>
                  <a:pt x="367" y="649"/>
                </a:lnTo>
                <a:lnTo>
                  <a:pt x="381" y="657"/>
                </a:lnTo>
                <a:lnTo>
                  <a:pt x="396" y="664"/>
                </a:lnTo>
                <a:lnTo>
                  <a:pt x="396" y="671"/>
                </a:lnTo>
                <a:lnTo>
                  <a:pt x="398" y="676"/>
                </a:lnTo>
                <a:lnTo>
                  <a:pt x="403" y="685"/>
                </a:lnTo>
                <a:lnTo>
                  <a:pt x="408" y="693"/>
                </a:lnTo>
                <a:lnTo>
                  <a:pt x="410" y="698"/>
                </a:lnTo>
                <a:lnTo>
                  <a:pt x="410" y="705"/>
                </a:lnTo>
                <a:lnTo>
                  <a:pt x="415" y="705"/>
                </a:lnTo>
                <a:lnTo>
                  <a:pt x="420" y="705"/>
                </a:lnTo>
                <a:lnTo>
                  <a:pt x="423" y="707"/>
                </a:lnTo>
                <a:lnTo>
                  <a:pt x="425" y="710"/>
                </a:lnTo>
                <a:lnTo>
                  <a:pt x="430" y="715"/>
                </a:lnTo>
                <a:lnTo>
                  <a:pt x="432" y="719"/>
                </a:lnTo>
                <a:lnTo>
                  <a:pt x="437" y="719"/>
                </a:lnTo>
                <a:lnTo>
                  <a:pt x="439" y="724"/>
                </a:lnTo>
                <a:lnTo>
                  <a:pt x="442" y="726"/>
                </a:lnTo>
                <a:lnTo>
                  <a:pt x="451" y="729"/>
                </a:lnTo>
                <a:lnTo>
                  <a:pt x="459" y="732"/>
                </a:lnTo>
                <a:lnTo>
                  <a:pt x="463" y="734"/>
                </a:lnTo>
                <a:lnTo>
                  <a:pt x="464" y="739"/>
                </a:lnTo>
                <a:lnTo>
                  <a:pt x="471" y="744"/>
                </a:lnTo>
                <a:lnTo>
                  <a:pt x="480" y="748"/>
                </a:lnTo>
                <a:lnTo>
                  <a:pt x="498" y="753"/>
                </a:lnTo>
                <a:lnTo>
                  <a:pt x="507" y="756"/>
                </a:lnTo>
                <a:lnTo>
                  <a:pt x="514" y="761"/>
                </a:lnTo>
                <a:lnTo>
                  <a:pt x="521" y="767"/>
                </a:lnTo>
                <a:lnTo>
                  <a:pt x="526" y="773"/>
                </a:lnTo>
                <a:lnTo>
                  <a:pt x="524" y="782"/>
                </a:lnTo>
                <a:lnTo>
                  <a:pt x="526" y="789"/>
                </a:lnTo>
                <a:lnTo>
                  <a:pt x="529" y="801"/>
                </a:lnTo>
                <a:lnTo>
                  <a:pt x="533" y="813"/>
                </a:lnTo>
                <a:lnTo>
                  <a:pt x="533" y="819"/>
                </a:lnTo>
                <a:lnTo>
                  <a:pt x="533" y="828"/>
                </a:lnTo>
                <a:lnTo>
                  <a:pt x="536" y="830"/>
                </a:lnTo>
                <a:lnTo>
                  <a:pt x="538" y="833"/>
                </a:lnTo>
                <a:lnTo>
                  <a:pt x="539" y="836"/>
                </a:lnTo>
                <a:lnTo>
                  <a:pt x="539" y="842"/>
                </a:lnTo>
                <a:lnTo>
                  <a:pt x="544" y="843"/>
                </a:lnTo>
                <a:lnTo>
                  <a:pt x="546" y="848"/>
                </a:lnTo>
                <a:lnTo>
                  <a:pt x="546" y="855"/>
                </a:lnTo>
                <a:lnTo>
                  <a:pt x="546" y="862"/>
                </a:lnTo>
                <a:lnTo>
                  <a:pt x="553" y="860"/>
                </a:lnTo>
                <a:lnTo>
                  <a:pt x="560" y="860"/>
                </a:lnTo>
                <a:lnTo>
                  <a:pt x="568" y="864"/>
                </a:lnTo>
                <a:lnTo>
                  <a:pt x="577" y="867"/>
                </a:lnTo>
                <a:lnTo>
                  <a:pt x="582" y="869"/>
                </a:lnTo>
                <a:lnTo>
                  <a:pt x="587" y="869"/>
                </a:lnTo>
                <a:lnTo>
                  <a:pt x="584" y="879"/>
                </a:lnTo>
                <a:lnTo>
                  <a:pt x="584" y="884"/>
                </a:lnTo>
                <a:lnTo>
                  <a:pt x="587" y="889"/>
                </a:lnTo>
                <a:lnTo>
                  <a:pt x="590" y="889"/>
                </a:lnTo>
                <a:lnTo>
                  <a:pt x="592" y="889"/>
                </a:lnTo>
                <a:lnTo>
                  <a:pt x="596" y="889"/>
                </a:lnTo>
                <a:lnTo>
                  <a:pt x="599" y="889"/>
                </a:lnTo>
                <a:lnTo>
                  <a:pt x="602" y="891"/>
                </a:lnTo>
                <a:lnTo>
                  <a:pt x="604" y="891"/>
                </a:lnTo>
                <a:lnTo>
                  <a:pt x="606" y="893"/>
                </a:lnTo>
                <a:lnTo>
                  <a:pt x="609" y="893"/>
                </a:lnTo>
                <a:lnTo>
                  <a:pt x="611" y="894"/>
                </a:lnTo>
                <a:lnTo>
                  <a:pt x="614" y="894"/>
                </a:lnTo>
                <a:lnTo>
                  <a:pt x="618" y="894"/>
                </a:lnTo>
                <a:lnTo>
                  <a:pt x="623" y="900"/>
                </a:lnTo>
                <a:lnTo>
                  <a:pt x="626" y="903"/>
                </a:lnTo>
                <a:lnTo>
                  <a:pt x="631" y="906"/>
                </a:lnTo>
                <a:lnTo>
                  <a:pt x="637" y="910"/>
                </a:lnTo>
                <a:lnTo>
                  <a:pt x="642" y="911"/>
                </a:lnTo>
                <a:lnTo>
                  <a:pt x="645" y="911"/>
                </a:lnTo>
                <a:lnTo>
                  <a:pt x="648" y="913"/>
                </a:lnTo>
                <a:lnTo>
                  <a:pt x="654" y="915"/>
                </a:lnTo>
                <a:lnTo>
                  <a:pt x="654" y="917"/>
                </a:lnTo>
                <a:lnTo>
                  <a:pt x="655" y="917"/>
                </a:lnTo>
                <a:lnTo>
                  <a:pt x="655" y="918"/>
                </a:lnTo>
                <a:lnTo>
                  <a:pt x="664" y="922"/>
                </a:lnTo>
                <a:lnTo>
                  <a:pt x="669" y="925"/>
                </a:lnTo>
                <a:lnTo>
                  <a:pt x="669" y="927"/>
                </a:lnTo>
                <a:lnTo>
                  <a:pt x="666" y="935"/>
                </a:lnTo>
                <a:lnTo>
                  <a:pt x="662" y="942"/>
                </a:lnTo>
                <a:lnTo>
                  <a:pt x="660" y="947"/>
                </a:lnTo>
                <a:lnTo>
                  <a:pt x="659" y="951"/>
                </a:lnTo>
                <a:lnTo>
                  <a:pt x="660" y="956"/>
                </a:lnTo>
                <a:lnTo>
                  <a:pt x="662" y="961"/>
                </a:lnTo>
                <a:lnTo>
                  <a:pt x="664" y="964"/>
                </a:lnTo>
                <a:lnTo>
                  <a:pt x="666" y="971"/>
                </a:lnTo>
                <a:lnTo>
                  <a:pt x="669" y="975"/>
                </a:lnTo>
                <a:lnTo>
                  <a:pt x="674" y="983"/>
                </a:lnTo>
                <a:lnTo>
                  <a:pt x="677" y="985"/>
                </a:lnTo>
                <a:lnTo>
                  <a:pt x="679" y="987"/>
                </a:lnTo>
                <a:lnTo>
                  <a:pt x="686" y="995"/>
                </a:lnTo>
                <a:lnTo>
                  <a:pt x="689" y="998"/>
                </a:lnTo>
                <a:lnTo>
                  <a:pt x="694" y="1000"/>
                </a:lnTo>
                <a:lnTo>
                  <a:pt x="705" y="1002"/>
                </a:lnTo>
                <a:lnTo>
                  <a:pt x="717" y="1004"/>
                </a:lnTo>
                <a:lnTo>
                  <a:pt x="722" y="1007"/>
                </a:lnTo>
                <a:lnTo>
                  <a:pt x="725" y="1010"/>
                </a:lnTo>
                <a:lnTo>
                  <a:pt x="729" y="1010"/>
                </a:lnTo>
                <a:lnTo>
                  <a:pt x="741" y="1021"/>
                </a:lnTo>
                <a:lnTo>
                  <a:pt x="751" y="1031"/>
                </a:lnTo>
                <a:lnTo>
                  <a:pt x="761" y="1043"/>
                </a:lnTo>
                <a:lnTo>
                  <a:pt x="773" y="1053"/>
                </a:lnTo>
                <a:lnTo>
                  <a:pt x="780" y="1058"/>
                </a:lnTo>
                <a:lnTo>
                  <a:pt x="788" y="1063"/>
                </a:lnTo>
                <a:lnTo>
                  <a:pt x="804" y="1070"/>
                </a:lnTo>
                <a:lnTo>
                  <a:pt x="833" y="1087"/>
                </a:lnTo>
                <a:lnTo>
                  <a:pt x="838" y="1087"/>
                </a:lnTo>
                <a:lnTo>
                  <a:pt x="846" y="1087"/>
                </a:lnTo>
                <a:lnTo>
                  <a:pt x="848" y="1084"/>
                </a:lnTo>
                <a:lnTo>
                  <a:pt x="850" y="1082"/>
                </a:lnTo>
                <a:lnTo>
                  <a:pt x="857" y="1080"/>
                </a:lnTo>
                <a:lnTo>
                  <a:pt x="874" y="1080"/>
                </a:lnTo>
                <a:lnTo>
                  <a:pt x="879" y="1082"/>
                </a:lnTo>
                <a:lnTo>
                  <a:pt x="880" y="1084"/>
                </a:lnTo>
                <a:lnTo>
                  <a:pt x="880" y="1087"/>
                </a:lnTo>
                <a:lnTo>
                  <a:pt x="889" y="1087"/>
                </a:lnTo>
                <a:lnTo>
                  <a:pt x="896" y="1087"/>
                </a:lnTo>
                <a:lnTo>
                  <a:pt x="908" y="1091"/>
                </a:lnTo>
                <a:lnTo>
                  <a:pt x="918" y="1096"/>
                </a:lnTo>
                <a:lnTo>
                  <a:pt x="928" y="1101"/>
                </a:lnTo>
                <a:lnTo>
                  <a:pt x="930" y="1104"/>
                </a:lnTo>
                <a:lnTo>
                  <a:pt x="932" y="1106"/>
                </a:lnTo>
                <a:lnTo>
                  <a:pt x="939" y="1108"/>
                </a:lnTo>
                <a:lnTo>
                  <a:pt x="956" y="1108"/>
                </a:lnTo>
                <a:lnTo>
                  <a:pt x="961" y="1106"/>
                </a:lnTo>
                <a:lnTo>
                  <a:pt x="966" y="1101"/>
                </a:lnTo>
                <a:lnTo>
                  <a:pt x="971" y="1097"/>
                </a:lnTo>
                <a:lnTo>
                  <a:pt x="976" y="1094"/>
                </a:lnTo>
                <a:lnTo>
                  <a:pt x="976" y="1089"/>
                </a:lnTo>
                <a:lnTo>
                  <a:pt x="974" y="1084"/>
                </a:lnTo>
                <a:lnTo>
                  <a:pt x="971" y="1075"/>
                </a:lnTo>
                <a:lnTo>
                  <a:pt x="966" y="1068"/>
                </a:lnTo>
                <a:lnTo>
                  <a:pt x="962" y="1060"/>
                </a:lnTo>
                <a:lnTo>
                  <a:pt x="961" y="1055"/>
                </a:lnTo>
                <a:lnTo>
                  <a:pt x="957" y="1051"/>
                </a:lnTo>
                <a:lnTo>
                  <a:pt x="951" y="1044"/>
                </a:lnTo>
                <a:lnTo>
                  <a:pt x="947" y="1041"/>
                </a:lnTo>
                <a:lnTo>
                  <a:pt x="944" y="1038"/>
                </a:lnTo>
                <a:lnTo>
                  <a:pt x="942" y="1033"/>
                </a:lnTo>
                <a:lnTo>
                  <a:pt x="942" y="1026"/>
                </a:lnTo>
                <a:lnTo>
                  <a:pt x="940" y="1010"/>
                </a:lnTo>
                <a:lnTo>
                  <a:pt x="942" y="995"/>
                </a:lnTo>
                <a:lnTo>
                  <a:pt x="945" y="968"/>
                </a:lnTo>
                <a:lnTo>
                  <a:pt x="951" y="942"/>
                </a:lnTo>
                <a:lnTo>
                  <a:pt x="956" y="917"/>
                </a:lnTo>
                <a:lnTo>
                  <a:pt x="964" y="913"/>
                </a:lnTo>
                <a:lnTo>
                  <a:pt x="971" y="908"/>
                </a:lnTo>
                <a:lnTo>
                  <a:pt x="979" y="905"/>
                </a:lnTo>
                <a:lnTo>
                  <a:pt x="985" y="903"/>
                </a:lnTo>
                <a:lnTo>
                  <a:pt x="990" y="903"/>
                </a:lnTo>
                <a:lnTo>
                  <a:pt x="988" y="888"/>
                </a:lnTo>
                <a:lnTo>
                  <a:pt x="990" y="876"/>
                </a:lnTo>
                <a:lnTo>
                  <a:pt x="991" y="864"/>
                </a:lnTo>
                <a:lnTo>
                  <a:pt x="995" y="854"/>
                </a:lnTo>
                <a:lnTo>
                  <a:pt x="1000" y="831"/>
                </a:lnTo>
                <a:lnTo>
                  <a:pt x="1003" y="821"/>
                </a:lnTo>
                <a:lnTo>
                  <a:pt x="1003" y="807"/>
                </a:lnTo>
                <a:lnTo>
                  <a:pt x="1008" y="806"/>
                </a:lnTo>
                <a:lnTo>
                  <a:pt x="1014" y="802"/>
                </a:lnTo>
                <a:lnTo>
                  <a:pt x="1020" y="794"/>
                </a:lnTo>
                <a:lnTo>
                  <a:pt x="1027" y="785"/>
                </a:lnTo>
                <a:lnTo>
                  <a:pt x="1032" y="782"/>
                </a:lnTo>
                <a:lnTo>
                  <a:pt x="1037" y="780"/>
                </a:lnTo>
                <a:lnTo>
                  <a:pt x="1043" y="779"/>
                </a:lnTo>
                <a:lnTo>
                  <a:pt x="1046" y="777"/>
                </a:lnTo>
                <a:lnTo>
                  <a:pt x="1051" y="773"/>
                </a:lnTo>
                <a:lnTo>
                  <a:pt x="1058" y="773"/>
                </a:lnTo>
                <a:lnTo>
                  <a:pt x="1061" y="768"/>
                </a:lnTo>
                <a:lnTo>
                  <a:pt x="1065" y="763"/>
                </a:lnTo>
                <a:lnTo>
                  <a:pt x="1070" y="761"/>
                </a:lnTo>
                <a:lnTo>
                  <a:pt x="1078" y="760"/>
                </a:lnTo>
                <a:lnTo>
                  <a:pt x="1087" y="758"/>
                </a:lnTo>
                <a:lnTo>
                  <a:pt x="1090" y="761"/>
                </a:lnTo>
                <a:lnTo>
                  <a:pt x="1094" y="765"/>
                </a:lnTo>
                <a:lnTo>
                  <a:pt x="1095" y="770"/>
                </a:lnTo>
                <a:lnTo>
                  <a:pt x="1099" y="773"/>
                </a:lnTo>
                <a:lnTo>
                  <a:pt x="1101" y="779"/>
                </a:lnTo>
                <a:lnTo>
                  <a:pt x="1106" y="780"/>
                </a:lnTo>
                <a:lnTo>
                  <a:pt x="1112" y="780"/>
                </a:lnTo>
                <a:lnTo>
                  <a:pt x="1112" y="772"/>
                </a:lnTo>
                <a:lnTo>
                  <a:pt x="1111" y="765"/>
                </a:lnTo>
                <a:lnTo>
                  <a:pt x="1109" y="758"/>
                </a:lnTo>
                <a:lnTo>
                  <a:pt x="1106" y="753"/>
                </a:lnTo>
                <a:lnTo>
                  <a:pt x="1099" y="743"/>
                </a:lnTo>
                <a:lnTo>
                  <a:pt x="1092" y="732"/>
                </a:lnTo>
                <a:lnTo>
                  <a:pt x="1078" y="732"/>
                </a:lnTo>
                <a:lnTo>
                  <a:pt x="1077" y="724"/>
                </a:lnTo>
                <a:lnTo>
                  <a:pt x="1075" y="721"/>
                </a:lnTo>
                <a:lnTo>
                  <a:pt x="1072" y="719"/>
                </a:lnTo>
                <a:lnTo>
                  <a:pt x="1073" y="712"/>
                </a:lnTo>
                <a:lnTo>
                  <a:pt x="1072" y="707"/>
                </a:lnTo>
                <a:lnTo>
                  <a:pt x="1070" y="700"/>
                </a:lnTo>
                <a:lnTo>
                  <a:pt x="1065" y="695"/>
                </a:lnTo>
                <a:lnTo>
                  <a:pt x="1065" y="690"/>
                </a:lnTo>
                <a:lnTo>
                  <a:pt x="1065" y="685"/>
                </a:lnTo>
                <a:lnTo>
                  <a:pt x="1075" y="680"/>
                </a:lnTo>
                <a:lnTo>
                  <a:pt x="1089" y="674"/>
                </a:lnTo>
                <a:lnTo>
                  <a:pt x="1101" y="669"/>
                </a:lnTo>
                <a:lnTo>
                  <a:pt x="1112" y="664"/>
                </a:lnTo>
                <a:lnTo>
                  <a:pt x="1114" y="668"/>
                </a:lnTo>
                <a:lnTo>
                  <a:pt x="1116" y="671"/>
                </a:lnTo>
                <a:lnTo>
                  <a:pt x="1118" y="678"/>
                </a:lnTo>
                <a:lnTo>
                  <a:pt x="1121" y="681"/>
                </a:lnTo>
                <a:lnTo>
                  <a:pt x="1123" y="685"/>
                </a:lnTo>
                <a:lnTo>
                  <a:pt x="1128" y="685"/>
                </a:lnTo>
                <a:lnTo>
                  <a:pt x="1133" y="685"/>
                </a:lnTo>
                <a:lnTo>
                  <a:pt x="1148" y="681"/>
                </a:lnTo>
                <a:lnTo>
                  <a:pt x="1160" y="681"/>
                </a:lnTo>
                <a:lnTo>
                  <a:pt x="1170" y="681"/>
                </a:lnTo>
                <a:lnTo>
                  <a:pt x="1188" y="685"/>
                </a:lnTo>
                <a:lnTo>
                  <a:pt x="1222" y="685"/>
                </a:lnTo>
                <a:lnTo>
                  <a:pt x="1232" y="680"/>
                </a:lnTo>
                <a:lnTo>
                  <a:pt x="1245" y="674"/>
                </a:lnTo>
                <a:lnTo>
                  <a:pt x="1257" y="669"/>
                </a:lnTo>
                <a:lnTo>
                  <a:pt x="1269" y="664"/>
                </a:lnTo>
                <a:lnTo>
                  <a:pt x="1266" y="647"/>
                </a:lnTo>
                <a:lnTo>
                  <a:pt x="1263" y="630"/>
                </a:lnTo>
                <a:lnTo>
                  <a:pt x="1263" y="613"/>
                </a:lnTo>
                <a:lnTo>
                  <a:pt x="1264" y="604"/>
                </a:lnTo>
                <a:lnTo>
                  <a:pt x="1263" y="596"/>
                </a:lnTo>
                <a:lnTo>
                  <a:pt x="1257" y="586"/>
                </a:lnTo>
                <a:lnTo>
                  <a:pt x="1252" y="577"/>
                </a:lnTo>
                <a:lnTo>
                  <a:pt x="1247" y="570"/>
                </a:lnTo>
                <a:lnTo>
                  <a:pt x="1242" y="562"/>
                </a:lnTo>
                <a:lnTo>
                  <a:pt x="1240" y="557"/>
                </a:lnTo>
                <a:lnTo>
                  <a:pt x="1237" y="553"/>
                </a:lnTo>
                <a:lnTo>
                  <a:pt x="1234" y="550"/>
                </a:lnTo>
                <a:lnTo>
                  <a:pt x="1228" y="548"/>
                </a:lnTo>
                <a:lnTo>
                  <a:pt x="1223" y="546"/>
                </a:lnTo>
                <a:lnTo>
                  <a:pt x="1220" y="543"/>
                </a:lnTo>
                <a:lnTo>
                  <a:pt x="1216" y="540"/>
                </a:lnTo>
                <a:lnTo>
                  <a:pt x="1215" y="534"/>
                </a:lnTo>
                <a:lnTo>
                  <a:pt x="1206" y="529"/>
                </a:lnTo>
                <a:lnTo>
                  <a:pt x="1203" y="526"/>
                </a:lnTo>
                <a:lnTo>
                  <a:pt x="1201" y="521"/>
                </a:lnTo>
                <a:lnTo>
                  <a:pt x="1199" y="519"/>
                </a:lnTo>
                <a:lnTo>
                  <a:pt x="1198" y="517"/>
                </a:lnTo>
                <a:lnTo>
                  <a:pt x="1194" y="514"/>
                </a:lnTo>
                <a:lnTo>
                  <a:pt x="1193" y="509"/>
                </a:lnTo>
                <a:lnTo>
                  <a:pt x="1191" y="507"/>
                </a:lnTo>
                <a:lnTo>
                  <a:pt x="1188" y="507"/>
                </a:lnTo>
                <a:lnTo>
                  <a:pt x="1189" y="502"/>
                </a:lnTo>
                <a:lnTo>
                  <a:pt x="1191" y="500"/>
                </a:lnTo>
                <a:lnTo>
                  <a:pt x="1194" y="500"/>
                </a:lnTo>
                <a:lnTo>
                  <a:pt x="1198" y="502"/>
                </a:lnTo>
                <a:lnTo>
                  <a:pt x="1206" y="507"/>
                </a:lnTo>
                <a:lnTo>
                  <a:pt x="1210" y="509"/>
                </a:lnTo>
                <a:lnTo>
                  <a:pt x="1215" y="507"/>
                </a:lnTo>
                <a:lnTo>
                  <a:pt x="1256" y="507"/>
                </a:lnTo>
                <a:lnTo>
                  <a:pt x="1261" y="507"/>
                </a:lnTo>
                <a:lnTo>
                  <a:pt x="1264" y="505"/>
                </a:lnTo>
                <a:lnTo>
                  <a:pt x="1266" y="502"/>
                </a:lnTo>
                <a:lnTo>
                  <a:pt x="1268" y="499"/>
                </a:lnTo>
                <a:lnTo>
                  <a:pt x="1269" y="490"/>
                </a:lnTo>
                <a:lnTo>
                  <a:pt x="1273" y="488"/>
                </a:lnTo>
                <a:lnTo>
                  <a:pt x="1276" y="487"/>
                </a:lnTo>
                <a:lnTo>
                  <a:pt x="1276" y="483"/>
                </a:lnTo>
                <a:lnTo>
                  <a:pt x="1280" y="480"/>
                </a:lnTo>
                <a:lnTo>
                  <a:pt x="1285" y="475"/>
                </a:lnTo>
                <a:lnTo>
                  <a:pt x="1288" y="473"/>
                </a:lnTo>
                <a:lnTo>
                  <a:pt x="1290" y="470"/>
                </a:lnTo>
                <a:lnTo>
                  <a:pt x="1290" y="466"/>
                </a:lnTo>
                <a:lnTo>
                  <a:pt x="1290" y="459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48" name="Freeform 253">
            <a:extLst>
              <a:ext uri="{FF2B5EF4-FFF2-40B4-BE49-F238E27FC236}">
                <a16:creationId xmlns:a16="http://schemas.microsoft.com/office/drawing/2014/main" id="{ACAD7788-427B-4D31-B0CA-C150FBCB6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553" y="5610696"/>
            <a:ext cx="1746" cy="1649"/>
          </a:xfrm>
          <a:custGeom>
            <a:avLst/>
            <a:gdLst>
              <a:gd name="T0" fmla="*/ 1270 w 5"/>
              <a:gd name="T1" fmla="*/ 0 h 1"/>
              <a:gd name="T2" fmla="*/ 1270 w 5"/>
              <a:gd name="T3" fmla="*/ 0 h 1"/>
              <a:gd name="T4" fmla="*/ 0 w 5"/>
              <a:gd name="T5" fmla="*/ 0 h 1"/>
              <a:gd name="T6" fmla="*/ 0 w 5"/>
              <a:gd name="T7" fmla="*/ 0 h 1"/>
              <a:gd name="T8" fmla="*/ 1270 w 5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1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50" name="Freeform 254">
            <a:extLst>
              <a:ext uri="{FF2B5EF4-FFF2-40B4-BE49-F238E27FC236}">
                <a16:creationId xmlns:a16="http://schemas.microsoft.com/office/drawing/2014/main" id="{240DE949-BB9F-4A8C-B707-F43DB2CF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588" y="5602450"/>
            <a:ext cx="1746" cy="1650"/>
          </a:xfrm>
          <a:custGeom>
            <a:avLst/>
            <a:gdLst>
              <a:gd name="T0" fmla="*/ 0 w 5"/>
              <a:gd name="T1" fmla="*/ 794 h 2"/>
              <a:gd name="T2" fmla="*/ 0 w 5"/>
              <a:gd name="T3" fmla="*/ 794 h 2"/>
              <a:gd name="T4" fmla="*/ 1270 w 5"/>
              <a:gd name="T5" fmla="*/ 794 h 2"/>
              <a:gd name="T6" fmla="*/ 1270 w 5"/>
              <a:gd name="T7" fmla="*/ 794 h 2"/>
              <a:gd name="T8" fmla="*/ 0 w 5"/>
              <a:gd name="T9" fmla="*/ 0 h 2"/>
              <a:gd name="T10" fmla="*/ 0 w 5"/>
              <a:gd name="T11" fmla="*/ 0 h 2"/>
              <a:gd name="T12" fmla="*/ 0 w 5"/>
              <a:gd name="T13" fmla="*/ 794 h 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" h="2">
                <a:moveTo>
                  <a:pt x="0" y="1"/>
                </a:moveTo>
                <a:lnTo>
                  <a:pt x="0" y="1"/>
                </a:lnTo>
                <a:lnTo>
                  <a:pt x="4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52" name="Freeform 255">
            <a:extLst>
              <a:ext uri="{FF2B5EF4-FFF2-40B4-BE49-F238E27FC236}">
                <a16:creationId xmlns:a16="http://schemas.microsoft.com/office/drawing/2014/main" id="{53CA3F18-5E74-40DD-A02A-19212D847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710" y="5531541"/>
            <a:ext cx="1746" cy="1649"/>
          </a:xfrm>
          <a:custGeom>
            <a:avLst/>
            <a:gdLst>
              <a:gd name="T0" fmla="*/ 1190 w 4"/>
              <a:gd name="T1" fmla="*/ 0 h 1"/>
              <a:gd name="T2" fmla="*/ 1190 w 4"/>
              <a:gd name="T3" fmla="*/ 0 h 1"/>
              <a:gd name="T4" fmla="*/ 1190 w 4"/>
              <a:gd name="T5" fmla="*/ 0 h 1"/>
              <a:gd name="T6" fmla="*/ 1190 w 4"/>
              <a:gd name="T7" fmla="*/ 0 h 1"/>
              <a:gd name="T8" fmla="*/ 0 w 4"/>
              <a:gd name="T9" fmla="*/ 0 h 1"/>
              <a:gd name="T10" fmla="*/ 0 w 4"/>
              <a:gd name="T11" fmla="*/ 0 h 1"/>
              <a:gd name="T12" fmla="*/ 1190 w 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54" name="Freeform 256">
            <a:extLst>
              <a:ext uri="{FF2B5EF4-FFF2-40B4-BE49-F238E27FC236}">
                <a16:creationId xmlns:a16="http://schemas.microsoft.com/office/drawing/2014/main" id="{FFD51EF6-E237-454A-90AB-DA917673F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673" y="5539786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56" name="Freeform 257">
            <a:extLst>
              <a:ext uri="{FF2B5EF4-FFF2-40B4-BE49-F238E27FC236}">
                <a16:creationId xmlns:a16="http://schemas.microsoft.com/office/drawing/2014/main" id="{EBE14B7D-FDB2-4115-8130-BBDEA1B31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926" y="5539786"/>
            <a:ext cx="1749" cy="1650"/>
          </a:xfrm>
          <a:custGeom>
            <a:avLst/>
            <a:gdLst>
              <a:gd name="T0" fmla="*/ 0 w 4"/>
              <a:gd name="T1" fmla="*/ 0 h 1"/>
              <a:gd name="T2" fmla="*/ 0 w 4"/>
              <a:gd name="T3" fmla="*/ 0 h 1"/>
              <a:gd name="T4" fmla="*/ 1191 w 4"/>
              <a:gd name="T5" fmla="*/ 0 h 1"/>
              <a:gd name="T6" fmla="*/ 1191 w 4"/>
              <a:gd name="T7" fmla="*/ 0 h 1"/>
              <a:gd name="T8" fmla="*/ 0 w 4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" h="1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58" name="Freeform 258">
            <a:extLst>
              <a:ext uri="{FF2B5EF4-FFF2-40B4-BE49-F238E27FC236}">
                <a16:creationId xmlns:a16="http://schemas.microsoft.com/office/drawing/2014/main" id="{94D1C568-9504-436E-94D3-AA95C58CA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420" y="5541435"/>
            <a:ext cx="1749" cy="1649"/>
          </a:xfrm>
          <a:custGeom>
            <a:avLst/>
            <a:gdLst>
              <a:gd name="T0" fmla="*/ 0 w 1"/>
              <a:gd name="T1" fmla="*/ 0 h 3"/>
              <a:gd name="T2" fmla="*/ 0 w 1"/>
              <a:gd name="T3" fmla="*/ 0 h 3"/>
              <a:gd name="T4" fmla="*/ 0 w 1"/>
              <a:gd name="T5" fmla="*/ 0 h 3"/>
              <a:gd name="T6" fmla="*/ 0 w 1"/>
              <a:gd name="T7" fmla="*/ 0 h 3"/>
              <a:gd name="T8" fmla="*/ 0 w 1"/>
              <a:gd name="T9" fmla="*/ 1058 h 3"/>
              <a:gd name="T10" fmla="*/ 0 w 1"/>
              <a:gd name="T11" fmla="*/ 1058 h 3"/>
              <a:gd name="T12" fmla="*/ 0 w 1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3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60" name="Freeform 259">
            <a:extLst>
              <a:ext uri="{FF2B5EF4-FFF2-40B4-BE49-F238E27FC236}">
                <a16:creationId xmlns:a16="http://schemas.microsoft.com/office/drawing/2014/main" id="{13A9E641-B9CA-4C18-B5B7-DD410E942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222" y="4857073"/>
            <a:ext cx="24457" cy="34631"/>
          </a:xfrm>
          <a:custGeom>
            <a:avLst/>
            <a:gdLst>
              <a:gd name="T0" fmla="*/ 9525 w 63"/>
              <a:gd name="T1" fmla="*/ 717 h 93"/>
              <a:gd name="T2" fmla="*/ 9525 w 63"/>
              <a:gd name="T3" fmla="*/ 717 h 93"/>
              <a:gd name="T4" fmla="*/ 7761 w 63"/>
              <a:gd name="T5" fmla="*/ 717 h 93"/>
              <a:gd name="T6" fmla="*/ 6703 w 63"/>
              <a:gd name="T7" fmla="*/ 1792 h 93"/>
              <a:gd name="T8" fmla="*/ 3528 w 63"/>
              <a:gd name="T9" fmla="*/ 3585 h 93"/>
              <a:gd name="T10" fmla="*/ 3528 w 63"/>
              <a:gd name="T11" fmla="*/ 3585 h 93"/>
              <a:gd name="T12" fmla="*/ 706 w 63"/>
              <a:gd name="T13" fmla="*/ 6811 h 93"/>
              <a:gd name="T14" fmla="*/ 0 w 63"/>
              <a:gd name="T15" fmla="*/ 8603 h 93"/>
              <a:gd name="T16" fmla="*/ 706 w 63"/>
              <a:gd name="T17" fmla="*/ 10396 h 93"/>
              <a:gd name="T18" fmla="*/ 706 w 63"/>
              <a:gd name="T19" fmla="*/ 10396 h 93"/>
              <a:gd name="T20" fmla="*/ 1764 w 63"/>
              <a:gd name="T21" fmla="*/ 16490 h 93"/>
              <a:gd name="T22" fmla="*/ 1764 w 63"/>
              <a:gd name="T23" fmla="*/ 16490 h 93"/>
              <a:gd name="T24" fmla="*/ 3175 w 63"/>
              <a:gd name="T25" fmla="*/ 18999 h 93"/>
              <a:gd name="T26" fmla="*/ 3528 w 63"/>
              <a:gd name="T27" fmla="*/ 21508 h 93"/>
              <a:gd name="T28" fmla="*/ 3528 w 63"/>
              <a:gd name="T29" fmla="*/ 21508 h 93"/>
              <a:gd name="T30" fmla="*/ 3528 w 63"/>
              <a:gd name="T31" fmla="*/ 22584 h 93"/>
              <a:gd name="T32" fmla="*/ 3528 w 63"/>
              <a:gd name="T33" fmla="*/ 23659 h 93"/>
              <a:gd name="T34" fmla="*/ 2469 w 63"/>
              <a:gd name="T35" fmla="*/ 26169 h 93"/>
              <a:gd name="T36" fmla="*/ 706 w 63"/>
              <a:gd name="T37" fmla="*/ 27961 h 93"/>
              <a:gd name="T38" fmla="*/ 0 w 63"/>
              <a:gd name="T39" fmla="*/ 30470 h 93"/>
              <a:gd name="T40" fmla="*/ 0 w 63"/>
              <a:gd name="T41" fmla="*/ 30470 h 93"/>
              <a:gd name="T42" fmla="*/ 0 w 63"/>
              <a:gd name="T43" fmla="*/ 32263 h 93"/>
              <a:gd name="T44" fmla="*/ 1411 w 63"/>
              <a:gd name="T45" fmla="*/ 32980 h 93"/>
              <a:gd name="T46" fmla="*/ 3175 w 63"/>
              <a:gd name="T47" fmla="*/ 32980 h 93"/>
              <a:gd name="T48" fmla="*/ 4939 w 63"/>
              <a:gd name="T49" fmla="*/ 32263 h 93"/>
              <a:gd name="T50" fmla="*/ 9525 w 63"/>
              <a:gd name="T51" fmla="*/ 29753 h 93"/>
              <a:gd name="T52" fmla="*/ 12700 w 63"/>
              <a:gd name="T53" fmla="*/ 28678 h 93"/>
              <a:gd name="T54" fmla="*/ 12700 w 63"/>
              <a:gd name="T55" fmla="*/ 28678 h 93"/>
              <a:gd name="T56" fmla="*/ 15169 w 63"/>
              <a:gd name="T57" fmla="*/ 28678 h 93"/>
              <a:gd name="T58" fmla="*/ 17639 w 63"/>
              <a:gd name="T59" fmla="*/ 29395 h 93"/>
              <a:gd name="T60" fmla="*/ 19403 w 63"/>
              <a:gd name="T61" fmla="*/ 28678 h 93"/>
              <a:gd name="T62" fmla="*/ 19756 w 63"/>
              <a:gd name="T63" fmla="*/ 27961 h 93"/>
              <a:gd name="T64" fmla="*/ 20461 w 63"/>
              <a:gd name="T65" fmla="*/ 26885 h 93"/>
              <a:gd name="T66" fmla="*/ 20461 w 63"/>
              <a:gd name="T67" fmla="*/ 26885 h 93"/>
              <a:gd name="T68" fmla="*/ 21872 w 63"/>
              <a:gd name="T69" fmla="*/ 23659 h 93"/>
              <a:gd name="T70" fmla="*/ 21872 w 63"/>
              <a:gd name="T71" fmla="*/ 20074 h 93"/>
              <a:gd name="T72" fmla="*/ 21167 w 63"/>
              <a:gd name="T73" fmla="*/ 17207 h 93"/>
              <a:gd name="T74" fmla="*/ 19756 w 63"/>
              <a:gd name="T75" fmla="*/ 13980 h 93"/>
              <a:gd name="T76" fmla="*/ 19756 w 63"/>
              <a:gd name="T77" fmla="*/ 13980 h 93"/>
              <a:gd name="T78" fmla="*/ 17639 w 63"/>
              <a:gd name="T79" fmla="*/ 9679 h 93"/>
              <a:gd name="T80" fmla="*/ 14464 w 63"/>
              <a:gd name="T81" fmla="*/ 6811 h 93"/>
              <a:gd name="T82" fmla="*/ 14464 w 63"/>
              <a:gd name="T83" fmla="*/ 6811 h 93"/>
              <a:gd name="T84" fmla="*/ 9525 w 63"/>
              <a:gd name="T85" fmla="*/ 0 h 93"/>
              <a:gd name="T86" fmla="*/ 9525 w 63"/>
              <a:gd name="T87" fmla="*/ 0 h 93"/>
              <a:gd name="T88" fmla="*/ 9172 w 63"/>
              <a:gd name="T89" fmla="*/ 0 h 93"/>
              <a:gd name="T90" fmla="*/ 9172 w 63"/>
              <a:gd name="T91" fmla="*/ 0 h 93"/>
              <a:gd name="T92" fmla="*/ 9525 w 63"/>
              <a:gd name="T93" fmla="*/ 717 h 9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27" y="0"/>
                </a:lnTo>
                <a:lnTo>
                  <a:pt x="26" y="0"/>
                </a:lnTo>
                <a:lnTo>
                  <a:pt x="27" y="2"/>
                </a:lnTo>
              </a:path>
            </a:pathLst>
          </a:custGeom>
          <a:solidFill>
            <a:srgbClr val="99660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62" name="Freeform 260">
            <a:extLst>
              <a:ext uri="{FF2B5EF4-FFF2-40B4-BE49-F238E27FC236}">
                <a16:creationId xmlns:a16="http://schemas.microsoft.com/office/drawing/2014/main" id="{DFC68C13-995E-434E-9584-6E42D82A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222" y="4857071"/>
            <a:ext cx="24457" cy="34631"/>
          </a:xfrm>
          <a:custGeom>
            <a:avLst/>
            <a:gdLst>
              <a:gd name="T0" fmla="*/ 9525 w 63"/>
              <a:gd name="T1" fmla="*/ 717 h 93"/>
              <a:gd name="T2" fmla="*/ 9525 w 63"/>
              <a:gd name="T3" fmla="*/ 717 h 93"/>
              <a:gd name="T4" fmla="*/ 7761 w 63"/>
              <a:gd name="T5" fmla="*/ 717 h 93"/>
              <a:gd name="T6" fmla="*/ 6703 w 63"/>
              <a:gd name="T7" fmla="*/ 1792 h 93"/>
              <a:gd name="T8" fmla="*/ 3528 w 63"/>
              <a:gd name="T9" fmla="*/ 3585 h 93"/>
              <a:gd name="T10" fmla="*/ 3528 w 63"/>
              <a:gd name="T11" fmla="*/ 3585 h 93"/>
              <a:gd name="T12" fmla="*/ 706 w 63"/>
              <a:gd name="T13" fmla="*/ 6811 h 93"/>
              <a:gd name="T14" fmla="*/ 0 w 63"/>
              <a:gd name="T15" fmla="*/ 8603 h 93"/>
              <a:gd name="T16" fmla="*/ 706 w 63"/>
              <a:gd name="T17" fmla="*/ 10396 h 93"/>
              <a:gd name="T18" fmla="*/ 706 w 63"/>
              <a:gd name="T19" fmla="*/ 10396 h 93"/>
              <a:gd name="T20" fmla="*/ 1764 w 63"/>
              <a:gd name="T21" fmla="*/ 16490 h 93"/>
              <a:gd name="T22" fmla="*/ 1764 w 63"/>
              <a:gd name="T23" fmla="*/ 16490 h 93"/>
              <a:gd name="T24" fmla="*/ 3175 w 63"/>
              <a:gd name="T25" fmla="*/ 18999 h 93"/>
              <a:gd name="T26" fmla="*/ 3528 w 63"/>
              <a:gd name="T27" fmla="*/ 21508 h 93"/>
              <a:gd name="T28" fmla="*/ 3528 w 63"/>
              <a:gd name="T29" fmla="*/ 21508 h 93"/>
              <a:gd name="T30" fmla="*/ 3528 w 63"/>
              <a:gd name="T31" fmla="*/ 22584 h 93"/>
              <a:gd name="T32" fmla="*/ 3528 w 63"/>
              <a:gd name="T33" fmla="*/ 23659 h 93"/>
              <a:gd name="T34" fmla="*/ 2469 w 63"/>
              <a:gd name="T35" fmla="*/ 26169 h 93"/>
              <a:gd name="T36" fmla="*/ 706 w 63"/>
              <a:gd name="T37" fmla="*/ 27961 h 93"/>
              <a:gd name="T38" fmla="*/ 0 w 63"/>
              <a:gd name="T39" fmla="*/ 30470 h 93"/>
              <a:gd name="T40" fmla="*/ 0 w 63"/>
              <a:gd name="T41" fmla="*/ 30470 h 93"/>
              <a:gd name="T42" fmla="*/ 0 w 63"/>
              <a:gd name="T43" fmla="*/ 32263 h 93"/>
              <a:gd name="T44" fmla="*/ 1411 w 63"/>
              <a:gd name="T45" fmla="*/ 32980 h 93"/>
              <a:gd name="T46" fmla="*/ 3175 w 63"/>
              <a:gd name="T47" fmla="*/ 32980 h 93"/>
              <a:gd name="T48" fmla="*/ 4939 w 63"/>
              <a:gd name="T49" fmla="*/ 32263 h 93"/>
              <a:gd name="T50" fmla="*/ 9525 w 63"/>
              <a:gd name="T51" fmla="*/ 29753 h 93"/>
              <a:gd name="T52" fmla="*/ 12700 w 63"/>
              <a:gd name="T53" fmla="*/ 28678 h 93"/>
              <a:gd name="T54" fmla="*/ 12700 w 63"/>
              <a:gd name="T55" fmla="*/ 28678 h 93"/>
              <a:gd name="T56" fmla="*/ 15169 w 63"/>
              <a:gd name="T57" fmla="*/ 28678 h 93"/>
              <a:gd name="T58" fmla="*/ 17639 w 63"/>
              <a:gd name="T59" fmla="*/ 29395 h 93"/>
              <a:gd name="T60" fmla="*/ 19403 w 63"/>
              <a:gd name="T61" fmla="*/ 28678 h 93"/>
              <a:gd name="T62" fmla="*/ 19756 w 63"/>
              <a:gd name="T63" fmla="*/ 27961 h 93"/>
              <a:gd name="T64" fmla="*/ 20461 w 63"/>
              <a:gd name="T65" fmla="*/ 26885 h 93"/>
              <a:gd name="T66" fmla="*/ 20461 w 63"/>
              <a:gd name="T67" fmla="*/ 26885 h 93"/>
              <a:gd name="T68" fmla="*/ 21872 w 63"/>
              <a:gd name="T69" fmla="*/ 23659 h 93"/>
              <a:gd name="T70" fmla="*/ 21872 w 63"/>
              <a:gd name="T71" fmla="*/ 20074 h 93"/>
              <a:gd name="T72" fmla="*/ 21167 w 63"/>
              <a:gd name="T73" fmla="*/ 17207 h 93"/>
              <a:gd name="T74" fmla="*/ 19756 w 63"/>
              <a:gd name="T75" fmla="*/ 13980 h 93"/>
              <a:gd name="T76" fmla="*/ 19756 w 63"/>
              <a:gd name="T77" fmla="*/ 13980 h 93"/>
              <a:gd name="T78" fmla="*/ 17639 w 63"/>
              <a:gd name="T79" fmla="*/ 9679 h 93"/>
              <a:gd name="T80" fmla="*/ 14464 w 63"/>
              <a:gd name="T81" fmla="*/ 6811 h 93"/>
              <a:gd name="T82" fmla="*/ 14464 w 63"/>
              <a:gd name="T83" fmla="*/ 6811 h 93"/>
              <a:gd name="T84" fmla="*/ 9525 w 63"/>
              <a:gd name="T85" fmla="*/ 0 h 93"/>
              <a:gd name="T86" fmla="*/ 9525 w 63"/>
              <a:gd name="T87" fmla="*/ 0 h 93"/>
              <a:gd name="T88" fmla="*/ 9172 w 63"/>
              <a:gd name="T89" fmla="*/ 0 h 93"/>
              <a:gd name="T90" fmla="*/ 9172 w 63"/>
              <a:gd name="T91" fmla="*/ 0 h 9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3" h="93">
                <a:moveTo>
                  <a:pt x="27" y="2"/>
                </a:moveTo>
                <a:lnTo>
                  <a:pt x="27" y="2"/>
                </a:lnTo>
                <a:lnTo>
                  <a:pt x="22" y="2"/>
                </a:lnTo>
                <a:lnTo>
                  <a:pt x="19" y="5"/>
                </a:lnTo>
                <a:lnTo>
                  <a:pt x="10" y="10"/>
                </a:lnTo>
                <a:lnTo>
                  <a:pt x="2" y="19"/>
                </a:lnTo>
                <a:lnTo>
                  <a:pt x="0" y="24"/>
                </a:lnTo>
                <a:lnTo>
                  <a:pt x="2" y="29"/>
                </a:lnTo>
                <a:lnTo>
                  <a:pt x="5" y="46"/>
                </a:lnTo>
                <a:lnTo>
                  <a:pt x="9" y="53"/>
                </a:lnTo>
                <a:lnTo>
                  <a:pt x="10" y="60"/>
                </a:lnTo>
                <a:lnTo>
                  <a:pt x="10" y="63"/>
                </a:lnTo>
                <a:lnTo>
                  <a:pt x="10" y="66"/>
                </a:lnTo>
                <a:lnTo>
                  <a:pt x="7" y="73"/>
                </a:lnTo>
                <a:lnTo>
                  <a:pt x="2" y="78"/>
                </a:lnTo>
                <a:lnTo>
                  <a:pt x="0" y="85"/>
                </a:lnTo>
                <a:lnTo>
                  <a:pt x="0" y="90"/>
                </a:lnTo>
                <a:lnTo>
                  <a:pt x="4" y="92"/>
                </a:lnTo>
                <a:lnTo>
                  <a:pt x="9" y="92"/>
                </a:lnTo>
                <a:lnTo>
                  <a:pt x="14" y="90"/>
                </a:lnTo>
                <a:lnTo>
                  <a:pt x="27" y="83"/>
                </a:lnTo>
                <a:lnTo>
                  <a:pt x="36" y="80"/>
                </a:lnTo>
                <a:lnTo>
                  <a:pt x="43" y="80"/>
                </a:lnTo>
                <a:lnTo>
                  <a:pt x="50" y="82"/>
                </a:lnTo>
                <a:lnTo>
                  <a:pt x="55" y="80"/>
                </a:lnTo>
                <a:lnTo>
                  <a:pt x="56" y="78"/>
                </a:lnTo>
                <a:lnTo>
                  <a:pt x="58" y="75"/>
                </a:lnTo>
                <a:lnTo>
                  <a:pt x="62" y="66"/>
                </a:lnTo>
                <a:lnTo>
                  <a:pt x="62" y="56"/>
                </a:lnTo>
                <a:lnTo>
                  <a:pt x="60" y="48"/>
                </a:lnTo>
                <a:lnTo>
                  <a:pt x="56" y="39"/>
                </a:lnTo>
                <a:lnTo>
                  <a:pt x="50" y="27"/>
                </a:lnTo>
                <a:lnTo>
                  <a:pt x="41" y="19"/>
                </a:lnTo>
                <a:lnTo>
                  <a:pt x="27" y="0"/>
                </a:lnTo>
                <a:lnTo>
                  <a:pt x="26" y="0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64" name="Freeform 261">
            <a:extLst>
              <a:ext uri="{FF2B5EF4-FFF2-40B4-BE49-F238E27FC236}">
                <a16:creationId xmlns:a16="http://schemas.microsoft.com/office/drawing/2014/main" id="{DA31C6E7-7E2F-4211-87B1-E7622D70C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730" y="5640377"/>
            <a:ext cx="1746" cy="1649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323 h 6"/>
              <a:gd name="T6" fmla="*/ 0 w 5"/>
              <a:gd name="T7" fmla="*/ 1323 h 6"/>
              <a:gd name="T8" fmla="*/ 1270 w 5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66" name="Freeform 262">
            <a:extLst>
              <a:ext uri="{FF2B5EF4-FFF2-40B4-BE49-F238E27FC236}">
                <a16:creationId xmlns:a16="http://schemas.microsoft.com/office/drawing/2014/main" id="{35D8FFDD-E3C9-479F-9BD6-13AE13DFC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75" y="5638728"/>
            <a:ext cx="1749" cy="1650"/>
          </a:xfrm>
          <a:custGeom>
            <a:avLst/>
            <a:gdLst>
              <a:gd name="T0" fmla="*/ 1059 w 3"/>
              <a:gd name="T1" fmla="*/ 0 h 5"/>
              <a:gd name="T2" fmla="*/ 1059 w 3"/>
              <a:gd name="T3" fmla="*/ 0 h 5"/>
              <a:gd name="T4" fmla="*/ 0 w 3"/>
              <a:gd name="T5" fmla="*/ 1270 h 5"/>
              <a:gd name="T6" fmla="*/ 0 w 3"/>
              <a:gd name="T7" fmla="*/ 1270 h 5"/>
              <a:gd name="T8" fmla="*/ 1059 w 3"/>
              <a:gd name="T9" fmla="*/ 0 h 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5">
                <a:moveTo>
                  <a:pt x="2" y="0"/>
                </a:moveTo>
                <a:lnTo>
                  <a:pt x="2" y="0"/>
                </a:lnTo>
                <a:lnTo>
                  <a:pt x="0" y="4"/>
                </a:lnTo>
                <a:lnTo>
                  <a:pt x="2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68" name="Freeform 263">
            <a:extLst>
              <a:ext uri="{FF2B5EF4-FFF2-40B4-BE49-F238E27FC236}">
                <a16:creationId xmlns:a16="http://schemas.microsoft.com/office/drawing/2014/main" id="{D0D2D967-9F14-4DE2-8014-177F70D0D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742" y="5698094"/>
            <a:ext cx="1746" cy="1650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794 h 2"/>
              <a:gd name="T6" fmla="*/ 0 w 1"/>
              <a:gd name="T7" fmla="*/ 794 h 2"/>
              <a:gd name="T8" fmla="*/ 0 w 1"/>
              <a:gd name="T9" fmla="*/ 0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70" name="Freeform 264">
            <a:extLst>
              <a:ext uri="{FF2B5EF4-FFF2-40B4-BE49-F238E27FC236}">
                <a16:creationId xmlns:a16="http://schemas.microsoft.com/office/drawing/2014/main" id="{4992C436-69E3-4656-BD39-8CC50F1A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7742" y="5698094"/>
            <a:ext cx="1746" cy="1650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1"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72" name="Freeform 265">
            <a:extLst>
              <a:ext uri="{FF2B5EF4-FFF2-40B4-BE49-F238E27FC236}">
                <a16:creationId xmlns:a16="http://schemas.microsoft.com/office/drawing/2014/main" id="{FD225137-7ABF-4F87-BBA8-DFCF46FF4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994" y="5696445"/>
            <a:ext cx="1749" cy="1649"/>
          </a:xfrm>
          <a:custGeom>
            <a:avLst/>
            <a:gdLst>
              <a:gd name="T0" fmla="*/ 0 w 3"/>
              <a:gd name="T1" fmla="*/ 0 h 1"/>
              <a:gd name="T2" fmla="*/ 0 w 3"/>
              <a:gd name="T3" fmla="*/ 0 h 1"/>
              <a:gd name="T4" fmla="*/ 1059 w 3"/>
              <a:gd name="T5" fmla="*/ 0 h 1"/>
              <a:gd name="T6" fmla="*/ 1059 w 3"/>
              <a:gd name="T7" fmla="*/ 0 h 1"/>
              <a:gd name="T8" fmla="*/ 0 w 3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" h="1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74" name="Freeform 266">
            <a:extLst>
              <a:ext uri="{FF2B5EF4-FFF2-40B4-BE49-F238E27FC236}">
                <a16:creationId xmlns:a16="http://schemas.microsoft.com/office/drawing/2014/main" id="{FB7616BE-4BE2-47B7-8C3D-D43666053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982" y="5642025"/>
            <a:ext cx="1749" cy="1650"/>
          </a:xfrm>
          <a:custGeom>
            <a:avLst/>
            <a:gdLst>
              <a:gd name="T0" fmla="*/ 1270 w 5"/>
              <a:gd name="T1" fmla="*/ 0 h 6"/>
              <a:gd name="T2" fmla="*/ 1270 w 5"/>
              <a:gd name="T3" fmla="*/ 0 h 6"/>
              <a:gd name="T4" fmla="*/ 0 w 5"/>
              <a:gd name="T5" fmla="*/ 1323 h 6"/>
              <a:gd name="T6" fmla="*/ 0 w 5"/>
              <a:gd name="T7" fmla="*/ 1323 h 6"/>
              <a:gd name="T8" fmla="*/ 1270 w 5"/>
              <a:gd name="T9" fmla="*/ 0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" h="6">
                <a:moveTo>
                  <a:pt x="4" y="0"/>
                </a:moveTo>
                <a:lnTo>
                  <a:pt x="4" y="0"/>
                </a:lnTo>
                <a:lnTo>
                  <a:pt x="0" y="5"/>
                </a:lnTo>
                <a:lnTo>
                  <a:pt x="4" y="0"/>
                </a:lnTo>
              </a:path>
            </a:pathLst>
          </a:cu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76" name="Freeform 267">
            <a:extLst>
              <a:ext uri="{FF2B5EF4-FFF2-40B4-BE49-F238E27FC236}">
                <a16:creationId xmlns:a16="http://schemas.microsoft.com/office/drawing/2014/main" id="{01B26B77-0CB9-4179-BBEF-67F0AE4C4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047" y="5447434"/>
            <a:ext cx="291741" cy="285288"/>
          </a:xfrm>
          <a:custGeom>
            <a:avLst/>
            <a:gdLst>
              <a:gd name="T0" fmla="*/ 252539 w 738"/>
              <a:gd name="T1" fmla="*/ 87597 h 765"/>
              <a:gd name="T2" fmla="*/ 227752 w 738"/>
              <a:gd name="T3" fmla="*/ 80776 h 765"/>
              <a:gd name="T4" fmla="*/ 218053 w 738"/>
              <a:gd name="T5" fmla="*/ 76109 h 765"/>
              <a:gd name="T6" fmla="*/ 204402 w 738"/>
              <a:gd name="T7" fmla="*/ 62467 h 765"/>
              <a:gd name="T8" fmla="*/ 189314 w 738"/>
              <a:gd name="T9" fmla="*/ 57082 h 765"/>
              <a:gd name="T10" fmla="*/ 176382 w 738"/>
              <a:gd name="T11" fmla="*/ 50261 h 765"/>
              <a:gd name="T12" fmla="*/ 165964 w 738"/>
              <a:gd name="T13" fmla="*/ 43439 h 765"/>
              <a:gd name="T14" fmla="*/ 155547 w 738"/>
              <a:gd name="T15" fmla="*/ 31951 h 765"/>
              <a:gd name="T16" fmla="*/ 137585 w 738"/>
              <a:gd name="T17" fmla="*/ 19027 h 765"/>
              <a:gd name="T18" fmla="*/ 126090 w 738"/>
              <a:gd name="T19" fmla="*/ 10052 h 765"/>
              <a:gd name="T20" fmla="*/ 105973 w 738"/>
              <a:gd name="T21" fmla="*/ 7539 h 765"/>
              <a:gd name="T22" fmla="*/ 91963 w 738"/>
              <a:gd name="T23" fmla="*/ 3590 h 765"/>
              <a:gd name="T24" fmla="*/ 85856 w 738"/>
              <a:gd name="T25" fmla="*/ 19745 h 765"/>
              <a:gd name="T26" fmla="*/ 99148 w 738"/>
              <a:gd name="T27" fmla="*/ 33746 h 765"/>
              <a:gd name="T28" fmla="*/ 93759 w 738"/>
              <a:gd name="T29" fmla="*/ 36259 h 765"/>
              <a:gd name="T30" fmla="*/ 80827 w 738"/>
              <a:gd name="T31" fmla="*/ 39131 h 765"/>
              <a:gd name="T32" fmla="*/ 65021 w 738"/>
              <a:gd name="T33" fmla="*/ 49543 h 765"/>
              <a:gd name="T34" fmla="*/ 55681 w 738"/>
              <a:gd name="T35" fmla="*/ 80417 h 765"/>
              <a:gd name="T36" fmla="*/ 42389 w 738"/>
              <a:gd name="T37" fmla="*/ 99803 h 765"/>
              <a:gd name="T38" fmla="*/ 42389 w 738"/>
              <a:gd name="T39" fmla="*/ 136421 h 765"/>
              <a:gd name="T40" fmla="*/ 51370 w 738"/>
              <a:gd name="T41" fmla="*/ 154372 h 765"/>
              <a:gd name="T42" fmla="*/ 34845 w 738"/>
              <a:gd name="T43" fmla="*/ 157962 h 765"/>
              <a:gd name="T44" fmla="*/ 16884 w 738"/>
              <a:gd name="T45" fmla="*/ 150782 h 765"/>
              <a:gd name="T46" fmla="*/ 1796 w 738"/>
              <a:gd name="T47" fmla="*/ 151859 h 765"/>
              <a:gd name="T48" fmla="*/ 15806 w 738"/>
              <a:gd name="T49" fmla="*/ 159757 h 765"/>
              <a:gd name="T50" fmla="*/ 35923 w 738"/>
              <a:gd name="T51" fmla="*/ 175912 h 765"/>
              <a:gd name="T52" fmla="*/ 44545 w 738"/>
              <a:gd name="T53" fmla="*/ 188118 h 765"/>
              <a:gd name="T54" fmla="*/ 56399 w 738"/>
              <a:gd name="T55" fmla="*/ 184528 h 765"/>
              <a:gd name="T56" fmla="*/ 68613 w 738"/>
              <a:gd name="T57" fmla="*/ 177707 h 765"/>
              <a:gd name="T58" fmla="*/ 80827 w 738"/>
              <a:gd name="T59" fmla="*/ 176271 h 765"/>
              <a:gd name="T60" fmla="*/ 71487 w 738"/>
              <a:gd name="T61" fmla="*/ 178425 h 765"/>
              <a:gd name="T62" fmla="*/ 65380 w 738"/>
              <a:gd name="T63" fmla="*/ 184887 h 765"/>
              <a:gd name="T64" fmla="*/ 54603 w 738"/>
              <a:gd name="T65" fmla="*/ 190631 h 765"/>
              <a:gd name="T66" fmla="*/ 67176 w 738"/>
              <a:gd name="T67" fmla="*/ 196016 h 765"/>
              <a:gd name="T68" fmla="*/ 89448 w 738"/>
              <a:gd name="T69" fmla="*/ 208222 h 765"/>
              <a:gd name="T70" fmla="*/ 100225 w 738"/>
              <a:gd name="T71" fmla="*/ 218274 h 765"/>
              <a:gd name="T72" fmla="*/ 107051 w 738"/>
              <a:gd name="T73" fmla="*/ 229045 h 765"/>
              <a:gd name="T74" fmla="*/ 120701 w 738"/>
              <a:gd name="T75" fmla="*/ 240892 h 765"/>
              <a:gd name="T76" fmla="*/ 129682 w 738"/>
              <a:gd name="T77" fmla="*/ 263509 h 765"/>
              <a:gd name="T78" fmla="*/ 141896 w 738"/>
              <a:gd name="T79" fmla="*/ 267099 h 765"/>
              <a:gd name="T80" fmla="*/ 161654 w 738"/>
              <a:gd name="T81" fmla="*/ 274279 h 765"/>
              <a:gd name="T82" fmla="*/ 159858 w 738"/>
              <a:gd name="T83" fmla="*/ 266381 h 765"/>
              <a:gd name="T84" fmla="*/ 159139 w 738"/>
              <a:gd name="T85" fmla="*/ 254893 h 765"/>
              <a:gd name="T86" fmla="*/ 159139 w 738"/>
              <a:gd name="T87" fmla="*/ 242687 h 765"/>
              <a:gd name="T88" fmla="*/ 157343 w 738"/>
              <a:gd name="T89" fmla="*/ 238738 h 765"/>
              <a:gd name="T90" fmla="*/ 153751 w 738"/>
              <a:gd name="T91" fmla="*/ 234071 h 765"/>
              <a:gd name="T92" fmla="*/ 148003 w 738"/>
              <a:gd name="T93" fmla="*/ 215761 h 765"/>
              <a:gd name="T94" fmla="*/ 154469 w 738"/>
              <a:gd name="T95" fmla="*/ 205709 h 765"/>
              <a:gd name="T96" fmla="*/ 161654 w 738"/>
              <a:gd name="T97" fmla="*/ 196016 h 765"/>
              <a:gd name="T98" fmla="*/ 165246 w 738"/>
              <a:gd name="T99" fmla="*/ 186682 h 765"/>
              <a:gd name="T100" fmla="*/ 168838 w 738"/>
              <a:gd name="T101" fmla="*/ 181297 h 765"/>
              <a:gd name="T102" fmla="*/ 179256 w 738"/>
              <a:gd name="T103" fmla="*/ 161193 h 765"/>
              <a:gd name="T104" fmla="*/ 188596 w 738"/>
              <a:gd name="T105" fmla="*/ 164065 h 765"/>
              <a:gd name="T106" fmla="*/ 195421 w 738"/>
              <a:gd name="T107" fmla="*/ 174476 h 765"/>
              <a:gd name="T108" fmla="*/ 205121 w 738"/>
              <a:gd name="T109" fmla="*/ 171963 h 765"/>
              <a:gd name="T110" fmla="*/ 218053 w 738"/>
              <a:gd name="T111" fmla="*/ 169091 h 765"/>
              <a:gd name="T112" fmla="*/ 223441 w 738"/>
              <a:gd name="T113" fmla="*/ 162270 h 765"/>
              <a:gd name="T114" fmla="*/ 232781 w 738"/>
              <a:gd name="T115" fmla="*/ 156167 h 765"/>
              <a:gd name="T116" fmla="*/ 232781 w 738"/>
              <a:gd name="T117" fmla="*/ 134626 h 765"/>
              <a:gd name="T118" fmla="*/ 225956 w 738"/>
              <a:gd name="T119" fmla="*/ 126728 h 765"/>
              <a:gd name="T120" fmla="*/ 256850 w 738"/>
              <a:gd name="T121" fmla="*/ 110214 h 7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38" h="765">
                <a:moveTo>
                  <a:pt x="730" y="273"/>
                </a:moveTo>
                <a:lnTo>
                  <a:pt x="730" y="273"/>
                </a:lnTo>
                <a:lnTo>
                  <a:pt x="730" y="265"/>
                </a:lnTo>
                <a:lnTo>
                  <a:pt x="728" y="258"/>
                </a:lnTo>
                <a:lnTo>
                  <a:pt x="725" y="253"/>
                </a:lnTo>
                <a:lnTo>
                  <a:pt x="723" y="246"/>
                </a:lnTo>
                <a:lnTo>
                  <a:pt x="711" y="246"/>
                </a:lnTo>
                <a:lnTo>
                  <a:pt x="703" y="244"/>
                </a:lnTo>
                <a:lnTo>
                  <a:pt x="684" y="241"/>
                </a:lnTo>
                <a:lnTo>
                  <a:pt x="667" y="234"/>
                </a:lnTo>
                <a:lnTo>
                  <a:pt x="658" y="232"/>
                </a:lnTo>
                <a:lnTo>
                  <a:pt x="648" y="232"/>
                </a:lnTo>
                <a:lnTo>
                  <a:pt x="646" y="229"/>
                </a:lnTo>
                <a:lnTo>
                  <a:pt x="643" y="227"/>
                </a:lnTo>
                <a:lnTo>
                  <a:pt x="634" y="225"/>
                </a:lnTo>
                <a:lnTo>
                  <a:pt x="634" y="222"/>
                </a:lnTo>
                <a:lnTo>
                  <a:pt x="633" y="220"/>
                </a:lnTo>
                <a:lnTo>
                  <a:pt x="628" y="219"/>
                </a:lnTo>
                <a:lnTo>
                  <a:pt x="626" y="217"/>
                </a:lnTo>
                <a:lnTo>
                  <a:pt x="624" y="215"/>
                </a:lnTo>
                <a:lnTo>
                  <a:pt x="619" y="213"/>
                </a:lnTo>
                <a:lnTo>
                  <a:pt x="607" y="212"/>
                </a:lnTo>
                <a:lnTo>
                  <a:pt x="607" y="207"/>
                </a:lnTo>
                <a:lnTo>
                  <a:pt x="605" y="201"/>
                </a:lnTo>
                <a:lnTo>
                  <a:pt x="602" y="193"/>
                </a:lnTo>
                <a:lnTo>
                  <a:pt x="597" y="186"/>
                </a:lnTo>
                <a:lnTo>
                  <a:pt x="593" y="178"/>
                </a:lnTo>
                <a:lnTo>
                  <a:pt x="587" y="178"/>
                </a:lnTo>
                <a:lnTo>
                  <a:pt x="580" y="178"/>
                </a:lnTo>
                <a:lnTo>
                  <a:pt x="569" y="174"/>
                </a:lnTo>
                <a:lnTo>
                  <a:pt x="559" y="171"/>
                </a:lnTo>
                <a:lnTo>
                  <a:pt x="554" y="169"/>
                </a:lnTo>
                <a:lnTo>
                  <a:pt x="546" y="171"/>
                </a:lnTo>
                <a:lnTo>
                  <a:pt x="544" y="167"/>
                </a:lnTo>
                <a:lnTo>
                  <a:pt x="542" y="164"/>
                </a:lnTo>
                <a:lnTo>
                  <a:pt x="534" y="162"/>
                </a:lnTo>
                <a:lnTo>
                  <a:pt x="530" y="161"/>
                </a:lnTo>
                <a:lnTo>
                  <a:pt x="527" y="159"/>
                </a:lnTo>
                <a:lnTo>
                  <a:pt x="525" y="155"/>
                </a:lnTo>
                <a:lnTo>
                  <a:pt x="525" y="150"/>
                </a:lnTo>
                <a:lnTo>
                  <a:pt x="516" y="149"/>
                </a:lnTo>
                <a:lnTo>
                  <a:pt x="511" y="147"/>
                </a:lnTo>
                <a:lnTo>
                  <a:pt x="506" y="143"/>
                </a:lnTo>
                <a:lnTo>
                  <a:pt x="498" y="143"/>
                </a:lnTo>
                <a:lnTo>
                  <a:pt x="491" y="140"/>
                </a:lnTo>
                <a:lnTo>
                  <a:pt x="484" y="137"/>
                </a:lnTo>
                <a:lnTo>
                  <a:pt x="481" y="137"/>
                </a:lnTo>
                <a:lnTo>
                  <a:pt x="477" y="137"/>
                </a:lnTo>
                <a:lnTo>
                  <a:pt x="476" y="133"/>
                </a:lnTo>
                <a:lnTo>
                  <a:pt x="470" y="126"/>
                </a:lnTo>
                <a:lnTo>
                  <a:pt x="467" y="125"/>
                </a:lnTo>
                <a:lnTo>
                  <a:pt x="462" y="121"/>
                </a:lnTo>
                <a:lnTo>
                  <a:pt x="457" y="121"/>
                </a:lnTo>
                <a:lnTo>
                  <a:pt x="450" y="123"/>
                </a:lnTo>
                <a:lnTo>
                  <a:pt x="447" y="118"/>
                </a:lnTo>
                <a:lnTo>
                  <a:pt x="445" y="111"/>
                </a:lnTo>
                <a:lnTo>
                  <a:pt x="443" y="104"/>
                </a:lnTo>
                <a:lnTo>
                  <a:pt x="443" y="96"/>
                </a:lnTo>
                <a:lnTo>
                  <a:pt x="433" y="89"/>
                </a:lnTo>
                <a:lnTo>
                  <a:pt x="424" y="80"/>
                </a:lnTo>
                <a:lnTo>
                  <a:pt x="416" y="72"/>
                </a:lnTo>
                <a:lnTo>
                  <a:pt x="409" y="62"/>
                </a:lnTo>
                <a:lnTo>
                  <a:pt x="402" y="62"/>
                </a:lnTo>
                <a:lnTo>
                  <a:pt x="397" y="60"/>
                </a:lnTo>
                <a:lnTo>
                  <a:pt x="389" y="55"/>
                </a:lnTo>
                <a:lnTo>
                  <a:pt x="383" y="53"/>
                </a:lnTo>
                <a:lnTo>
                  <a:pt x="380" y="53"/>
                </a:lnTo>
                <a:lnTo>
                  <a:pt x="377" y="51"/>
                </a:lnTo>
                <a:lnTo>
                  <a:pt x="375" y="48"/>
                </a:lnTo>
                <a:lnTo>
                  <a:pt x="361" y="41"/>
                </a:lnTo>
                <a:lnTo>
                  <a:pt x="348" y="34"/>
                </a:lnTo>
                <a:lnTo>
                  <a:pt x="349" y="31"/>
                </a:lnTo>
                <a:lnTo>
                  <a:pt x="351" y="28"/>
                </a:lnTo>
                <a:lnTo>
                  <a:pt x="353" y="26"/>
                </a:lnTo>
                <a:lnTo>
                  <a:pt x="355" y="21"/>
                </a:lnTo>
                <a:lnTo>
                  <a:pt x="337" y="17"/>
                </a:lnTo>
                <a:lnTo>
                  <a:pt x="327" y="17"/>
                </a:lnTo>
                <a:lnTo>
                  <a:pt x="315" y="17"/>
                </a:lnTo>
                <a:lnTo>
                  <a:pt x="300" y="21"/>
                </a:lnTo>
                <a:lnTo>
                  <a:pt x="295" y="21"/>
                </a:lnTo>
                <a:lnTo>
                  <a:pt x="290" y="21"/>
                </a:lnTo>
                <a:lnTo>
                  <a:pt x="288" y="17"/>
                </a:lnTo>
                <a:lnTo>
                  <a:pt x="285" y="14"/>
                </a:lnTo>
                <a:lnTo>
                  <a:pt x="283" y="7"/>
                </a:lnTo>
                <a:lnTo>
                  <a:pt x="281" y="4"/>
                </a:lnTo>
                <a:lnTo>
                  <a:pt x="279" y="0"/>
                </a:lnTo>
                <a:lnTo>
                  <a:pt x="268" y="5"/>
                </a:lnTo>
                <a:lnTo>
                  <a:pt x="256" y="10"/>
                </a:lnTo>
                <a:lnTo>
                  <a:pt x="242" y="16"/>
                </a:lnTo>
                <a:lnTo>
                  <a:pt x="232" y="21"/>
                </a:lnTo>
                <a:lnTo>
                  <a:pt x="232" y="26"/>
                </a:lnTo>
                <a:lnTo>
                  <a:pt x="232" y="31"/>
                </a:lnTo>
                <a:lnTo>
                  <a:pt x="237" y="36"/>
                </a:lnTo>
                <a:lnTo>
                  <a:pt x="239" y="43"/>
                </a:lnTo>
                <a:lnTo>
                  <a:pt x="240" y="48"/>
                </a:lnTo>
                <a:lnTo>
                  <a:pt x="239" y="55"/>
                </a:lnTo>
                <a:lnTo>
                  <a:pt x="242" y="57"/>
                </a:lnTo>
                <a:lnTo>
                  <a:pt x="244" y="60"/>
                </a:lnTo>
                <a:lnTo>
                  <a:pt x="245" y="68"/>
                </a:lnTo>
                <a:lnTo>
                  <a:pt x="259" y="68"/>
                </a:lnTo>
                <a:lnTo>
                  <a:pt x="266" y="79"/>
                </a:lnTo>
                <a:lnTo>
                  <a:pt x="273" y="89"/>
                </a:lnTo>
                <a:lnTo>
                  <a:pt x="276" y="94"/>
                </a:lnTo>
                <a:lnTo>
                  <a:pt x="278" y="101"/>
                </a:lnTo>
                <a:lnTo>
                  <a:pt x="279" y="108"/>
                </a:lnTo>
                <a:lnTo>
                  <a:pt x="279" y="116"/>
                </a:lnTo>
                <a:lnTo>
                  <a:pt x="273" y="116"/>
                </a:lnTo>
                <a:lnTo>
                  <a:pt x="268" y="115"/>
                </a:lnTo>
                <a:lnTo>
                  <a:pt x="266" y="109"/>
                </a:lnTo>
                <a:lnTo>
                  <a:pt x="262" y="106"/>
                </a:lnTo>
                <a:lnTo>
                  <a:pt x="261" y="101"/>
                </a:lnTo>
                <a:lnTo>
                  <a:pt x="257" y="97"/>
                </a:lnTo>
                <a:lnTo>
                  <a:pt x="254" y="94"/>
                </a:lnTo>
                <a:lnTo>
                  <a:pt x="245" y="96"/>
                </a:lnTo>
                <a:lnTo>
                  <a:pt x="237" y="97"/>
                </a:lnTo>
                <a:lnTo>
                  <a:pt x="232" y="99"/>
                </a:lnTo>
                <a:lnTo>
                  <a:pt x="228" y="104"/>
                </a:lnTo>
                <a:lnTo>
                  <a:pt x="225" y="109"/>
                </a:lnTo>
                <a:lnTo>
                  <a:pt x="218" y="109"/>
                </a:lnTo>
                <a:lnTo>
                  <a:pt x="213" y="113"/>
                </a:lnTo>
                <a:lnTo>
                  <a:pt x="210" y="115"/>
                </a:lnTo>
                <a:lnTo>
                  <a:pt x="204" y="116"/>
                </a:lnTo>
                <a:lnTo>
                  <a:pt x="199" y="118"/>
                </a:lnTo>
                <a:lnTo>
                  <a:pt x="194" y="121"/>
                </a:lnTo>
                <a:lnTo>
                  <a:pt x="187" y="130"/>
                </a:lnTo>
                <a:lnTo>
                  <a:pt x="181" y="138"/>
                </a:lnTo>
                <a:lnTo>
                  <a:pt x="175" y="142"/>
                </a:lnTo>
                <a:lnTo>
                  <a:pt x="170" y="143"/>
                </a:lnTo>
                <a:lnTo>
                  <a:pt x="170" y="157"/>
                </a:lnTo>
                <a:lnTo>
                  <a:pt x="167" y="167"/>
                </a:lnTo>
                <a:lnTo>
                  <a:pt x="162" y="190"/>
                </a:lnTo>
                <a:lnTo>
                  <a:pt x="158" y="200"/>
                </a:lnTo>
                <a:lnTo>
                  <a:pt x="157" y="212"/>
                </a:lnTo>
                <a:lnTo>
                  <a:pt x="155" y="224"/>
                </a:lnTo>
                <a:lnTo>
                  <a:pt x="157" y="239"/>
                </a:lnTo>
                <a:lnTo>
                  <a:pt x="152" y="239"/>
                </a:lnTo>
                <a:lnTo>
                  <a:pt x="146" y="241"/>
                </a:lnTo>
                <a:lnTo>
                  <a:pt x="138" y="244"/>
                </a:lnTo>
                <a:lnTo>
                  <a:pt x="131" y="249"/>
                </a:lnTo>
                <a:lnTo>
                  <a:pt x="123" y="253"/>
                </a:lnTo>
                <a:lnTo>
                  <a:pt x="118" y="278"/>
                </a:lnTo>
                <a:lnTo>
                  <a:pt x="112" y="304"/>
                </a:lnTo>
                <a:lnTo>
                  <a:pt x="109" y="331"/>
                </a:lnTo>
                <a:lnTo>
                  <a:pt x="107" y="346"/>
                </a:lnTo>
                <a:lnTo>
                  <a:pt x="109" y="362"/>
                </a:lnTo>
                <a:lnTo>
                  <a:pt x="109" y="369"/>
                </a:lnTo>
                <a:lnTo>
                  <a:pt x="111" y="374"/>
                </a:lnTo>
                <a:lnTo>
                  <a:pt x="114" y="377"/>
                </a:lnTo>
                <a:lnTo>
                  <a:pt x="118" y="380"/>
                </a:lnTo>
                <a:lnTo>
                  <a:pt x="124" y="387"/>
                </a:lnTo>
                <a:lnTo>
                  <a:pt x="128" y="391"/>
                </a:lnTo>
                <a:lnTo>
                  <a:pt x="129" y="396"/>
                </a:lnTo>
                <a:lnTo>
                  <a:pt x="133" y="404"/>
                </a:lnTo>
                <a:lnTo>
                  <a:pt x="138" y="411"/>
                </a:lnTo>
                <a:lnTo>
                  <a:pt x="141" y="420"/>
                </a:lnTo>
                <a:lnTo>
                  <a:pt x="143" y="425"/>
                </a:lnTo>
                <a:lnTo>
                  <a:pt x="143" y="430"/>
                </a:lnTo>
                <a:lnTo>
                  <a:pt x="138" y="433"/>
                </a:lnTo>
                <a:lnTo>
                  <a:pt x="133" y="437"/>
                </a:lnTo>
                <a:lnTo>
                  <a:pt x="128" y="442"/>
                </a:lnTo>
                <a:lnTo>
                  <a:pt x="123" y="444"/>
                </a:lnTo>
                <a:lnTo>
                  <a:pt x="106" y="444"/>
                </a:lnTo>
                <a:lnTo>
                  <a:pt x="99" y="442"/>
                </a:lnTo>
                <a:lnTo>
                  <a:pt x="97" y="440"/>
                </a:lnTo>
                <a:lnTo>
                  <a:pt x="95" y="437"/>
                </a:lnTo>
                <a:lnTo>
                  <a:pt x="85" y="432"/>
                </a:lnTo>
                <a:lnTo>
                  <a:pt x="75" y="427"/>
                </a:lnTo>
                <a:lnTo>
                  <a:pt x="63" y="423"/>
                </a:lnTo>
                <a:lnTo>
                  <a:pt x="56" y="423"/>
                </a:lnTo>
                <a:lnTo>
                  <a:pt x="47" y="423"/>
                </a:lnTo>
                <a:lnTo>
                  <a:pt x="47" y="420"/>
                </a:lnTo>
                <a:lnTo>
                  <a:pt x="46" y="418"/>
                </a:lnTo>
                <a:lnTo>
                  <a:pt x="41" y="416"/>
                </a:lnTo>
                <a:lnTo>
                  <a:pt x="24" y="416"/>
                </a:lnTo>
                <a:lnTo>
                  <a:pt x="17" y="418"/>
                </a:lnTo>
                <a:lnTo>
                  <a:pt x="15" y="420"/>
                </a:lnTo>
                <a:lnTo>
                  <a:pt x="13" y="423"/>
                </a:lnTo>
                <a:lnTo>
                  <a:pt x="5" y="423"/>
                </a:lnTo>
                <a:lnTo>
                  <a:pt x="0" y="423"/>
                </a:lnTo>
                <a:lnTo>
                  <a:pt x="3" y="425"/>
                </a:lnTo>
                <a:lnTo>
                  <a:pt x="15" y="433"/>
                </a:lnTo>
                <a:lnTo>
                  <a:pt x="29" y="438"/>
                </a:lnTo>
                <a:lnTo>
                  <a:pt x="44" y="445"/>
                </a:lnTo>
                <a:lnTo>
                  <a:pt x="59" y="454"/>
                </a:lnTo>
                <a:lnTo>
                  <a:pt x="71" y="461"/>
                </a:lnTo>
                <a:lnTo>
                  <a:pt x="85" y="469"/>
                </a:lnTo>
                <a:lnTo>
                  <a:pt x="88" y="474"/>
                </a:lnTo>
                <a:lnTo>
                  <a:pt x="94" y="479"/>
                </a:lnTo>
                <a:lnTo>
                  <a:pt x="100" y="490"/>
                </a:lnTo>
                <a:lnTo>
                  <a:pt x="109" y="500"/>
                </a:lnTo>
                <a:lnTo>
                  <a:pt x="118" y="510"/>
                </a:lnTo>
                <a:lnTo>
                  <a:pt x="126" y="520"/>
                </a:lnTo>
                <a:lnTo>
                  <a:pt x="128" y="522"/>
                </a:lnTo>
                <a:lnTo>
                  <a:pt x="129" y="526"/>
                </a:lnTo>
                <a:lnTo>
                  <a:pt x="124" y="524"/>
                </a:lnTo>
                <a:lnTo>
                  <a:pt x="129" y="532"/>
                </a:lnTo>
                <a:lnTo>
                  <a:pt x="136" y="529"/>
                </a:lnTo>
                <a:lnTo>
                  <a:pt x="141" y="524"/>
                </a:lnTo>
                <a:lnTo>
                  <a:pt x="146" y="519"/>
                </a:lnTo>
                <a:lnTo>
                  <a:pt x="150" y="512"/>
                </a:lnTo>
                <a:lnTo>
                  <a:pt x="157" y="514"/>
                </a:lnTo>
                <a:lnTo>
                  <a:pt x="160" y="514"/>
                </a:lnTo>
                <a:lnTo>
                  <a:pt x="169" y="510"/>
                </a:lnTo>
                <a:lnTo>
                  <a:pt x="174" y="505"/>
                </a:lnTo>
                <a:lnTo>
                  <a:pt x="179" y="505"/>
                </a:lnTo>
                <a:lnTo>
                  <a:pt x="184" y="505"/>
                </a:lnTo>
                <a:lnTo>
                  <a:pt x="187" y="503"/>
                </a:lnTo>
                <a:lnTo>
                  <a:pt x="189" y="502"/>
                </a:lnTo>
                <a:lnTo>
                  <a:pt x="191" y="495"/>
                </a:lnTo>
                <a:lnTo>
                  <a:pt x="193" y="488"/>
                </a:lnTo>
                <a:lnTo>
                  <a:pt x="194" y="486"/>
                </a:lnTo>
                <a:lnTo>
                  <a:pt x="198" y="485"/>
                </a:lnTo>
                <a:lnTo>
                  <a:pt x="206" y="485"/>
                </a:lnTo>
                <a:lnTo>
                  <a:pt x="213" y="486"/>
                </a:lnTo>
                <a:lnTo>
                  <a:pt x="218" y="490"/>
                </a:lnTo>
                <a:lnTo>
                  <a:pt x="225" y="491"/>
                </a:lnTo>
                <a:lnTo>
                  <a:pt x="223" y="495"/>
                </a:lnTo>
                <a:lnTo>
                  <a:pt x="220" y="497"/>
                </a:lnTo>
                <a:lnTo>
                  <a:pt x="218" y="497"/>
                </a:lnTo>
                <a:lnTo>
                  <a:pt x="216" y="497"/>
                </a:lnTo>
                <a:lnTo>
                  <a:pt x="210" y="493"/>
                </a:lnTo>
                <a:lnTo>
                  <a:pt x="204" y="491"/>
                </a:lnTo>
                <a:lnTo>
                  <a:pt x="201" y="493"/>
                </a:lnTo>
                <a:lnTo>
                  <a:pt x="199" y="497"/>
                </a:lnTo>
                <a:lnTo>
                  <a:pt x="198" y="505"/>
                </a:lnTo>
                <a:lnTo>
                  <a:pt x="196" y="509"/>
                </a:lnTo>
                <a:lnTo>
                  <a:pt x="194" y="512"/>
                </a:lnTo>
                <a:lnTo>
                  <a:pt x="191" y="515"/>
                </a:lnTo>
                <a:lnTo>
                  <a:pt x="191" y="519"/>
                </a:lnTo>
                <a:lnTo>
                  <a:pt x="186" y="515"/>
                </a:lnTo>
                <a:lnTo>
                  <a:pt x="182" y="515"/>
                </a:lnTo>
                <a:lnTo>
                  <a:pt x="177" y="515"/>
                </a:lnTo>
                <a:lnTo>
                  <a:pt x="172" y="517"/>
                </a:lnTo>
                <a:lnTo>
                  <a:pt x="160" y="520"/>
                </a:lnTo>
                <a:lnTo>
                  <a:pt x="150" y="526"/>
                </a:lnTo>
                <a:lnTo>
                  <a:pt x="150" y="529"/>
                </a:lnTo>
                <a:lnTo>
                  <a:pt x="152" y="531"/>
                </a:lnTo>
                <a:lnTo>
                  <a:pt x="157" y="529"/>
                </a:lnTo>
                <a:lnTo>
                  <a:pt x="160" y="531"/>
                </a:lnTo>
                <a:lnTo>
                  <a:pt x="169" y="538"/>
                </a:lnTo>
                <a:lnTo>
                  <a:pt x="175" y="546"/>
                </a:lnTo>
                <a:lnTo>
                  <a:pt x="181" y="546"/>
                </a:lnTo>
                <a:lnTo>
                  <a:pt x="186" y="546"/>
                </a:lnTo>
                <a:lnTo>
                  <a:pt x="187" y="546"/>
                </a:lnTo>
                <a:lnTo>
                  <a:pt x="198" y="546"/>
                </a:lnTo>
                <a:lnTo>
                  <a:pt x="211" y="567"/>
                </a:lnTo>
                <a:lnTo>
                  <a:pt x="225" y="587"/>
                </a:lnTo>
                <a:lnTo>
                  <a:pt x="232" y="589"/>
                </a:lnTo>
                <a:lnTo>
                  <a:pt x="235" y="589"/>
                </a:lnTo>
                <a:lnTo>
                  <a:pt x="244" y="585"/>
                </a:lnTo>
                <a:lnTo>
                  <a:pt x="249" y="580"/>
                </a:lnTo>
                <a:lnTo>
                  <a:pt x="254" y="580"/>
                </a:lnTo>
                <a:lnTo>
                  <a:pt x="259" y="580"/>
                </a:lnTo>
                <a:lnTo>
                  <a:pt x="262" y="589"/>
                </a:lnTo>
                <a:lnTo>
                  <a:pt x="266" y="597"/>
                </a:lnTo>
                <a:lnTo>
                  <a:pt x="271" y="604"/>
                </a:lnTo>
                <a:lnTo>
                  <a:pt x="274" y="606"/>
                </a:lnTo>
                <a:lnTo>
                  <a:pt x="279" y="608"/>
                </a:lnTo>
                <a:lnTo>
                  <a:pt x="279" y="613"/>
                </a:lnTo>
                <a:lnTo>
                  <a:pt x="283" y="614"/>
                </a:lnTo>
                <a:lnTo>
                  <a:pt x="288" y="619"/>
                </a:lnTo>
                <a:lnTo>
                  <a:pt x="291" y="621"/>
                </a:lnTo>
                <a:lnTo>
                  <a:pt x="293" y="625"/>
                </a:lnTo>
                <a:lnTo>
                  <a:pt x="293" y="630"/>
                </a:lnTo>
                <a:lnTo>
                  <a:pt x="293" y="635"/>
                </a:lnTo>
                <a:lnTo>
                  <a:pt x="298" y="638"/>
                </a:lnTo>
                <a:lnTo>
                  <a:pt x="303" y="640"/>
                </a:lnTo>
                <a:lnTo>
                  <a:pt x="307" y="640"/>
                </a:lnTo>
                <a:lnTo>
                  <a:pt x="331" y="660"/>
                </a:lnTo>
                <a:lnTo>
                  <a:pt x="332" y="664"/>
                </a:lnTo>
                <a:lnTo>
                  <a:pt x="336" y="671"/>
                </a:lnTo>
                <a:lnTo>
                  <a:pt x="343" y="674"/>
                </a:lnTo>
                <a:lnTo>
                  <a:pt x="355" y="683"/>
                </a:lnTo>
                <a:lnTo>
                  <a:pt x="355" y="710"/>
                </a:lnTo>
                <a:lnTo>
                  <a:pt x="356" y="722"/>
                </a:lnTo>
                <a:lnTo>
                  <a:pt x="358" y="727"/>
                </a:lnTo>
                <a:lnTo>
                  <a:pt x="361" y="730"/>
                </a:lnTo>
                <a:lnTo>
                  <a:pt x="361" y="734"/>
                </a:lnTo>
                <a:lnTo>
                  <a:pt x="363" y="735"/>
                </a:lnTo>
                <a:lnTo>
                  <a:pt x="368" y="735"/>
                </a:lnTo>
                <a:lnTo>
                  <a:pt x="375" y="737"/>
                </a:lnTo>
                <a:lnTo>
                  <a:pt x="382" y="737"/>
                </a:lnTo>
                <a:lnTo>
                  <a:pt x="385" y="739"/>
                </a:lnTo>
                <a:lnTo>
                  <a:pt x="389" y="741"/>
                </a:lnTo>
                <a:lnTo>
                  <a:pt x="390" y="742"/>
                </a:lnTo>
                <a:lnTo>
                  <a:pt x="395" y="744"/>
                </a:lnTo>
                <a:lnTo>
                  <a:pt x="404" y="749"/>
                </a:lnTo>
                <a:lnTo>
                  <a:pt x="409" y="751"/>
                </a:lnTo>
                <a:lnTo>
                  <a:pt x="416" y="751"/>
                </a:lnTo>
                <a:lnTo>
                  <a:pt x="419" y="752"/>
                </a:lnTo>
                <a:lnTo>
                  <a:pt x="421" y="756"/>
                </a:lnTo>
                <a:lnTo>
                  <a:pt x="423" y="764"/>
                </a:lnTo>
                <a:lnTo>
                  <a:pt x="450" y="764"/>
                </a:lnTo>
                <a:lnTo>
                  <a:pt x="447" y="756"/>
                </a:lnTo>
                <a:lnTo>
                  <a:pt x="447" y="752"/>
                </a:lnTo>
                <a:lnTo>
                  <a:pt x="445" y="746"/>
                </a:lnTo>
                <a:lnTo>
                  <a:pt x="445" y="742"/>
                </a:lnTo>
                <a:lnTo>
                  <a:pt x="443" y="734"/>
                </a:lnTo>
                <a:lnTo>
                  <a:pt x="443" y="732"/>
                </a:lnTo>
                <a:lnTo>
                  <a:pt x="443" y="722"/>
                </a:lnTo>
                <a:lnTo>
                  <a:pt x="443" y="720"/>
                </a:lnTo>
                <a:lnTo>
                  <a:pt x="443" y="710"/>
                </a:lnTo>
                <a:lnTo>
                  <a:pt x="443" y="708"/>
                </a:lnTo>
                <a:lnTo>
                  <a:pt x="443" y="696"/>
                </a:lnTo>
                <a:lnTo>
                  <a:pt x="443" y="694"/>
                </a:lnTo>
                <a:lnTo>
                  <a:pt x="443" y="676"/>
                </a:lnTo>
                <a:lnTo>
                  <a:pt x="441" y="672"/>
                </a:lnTo>
                <a:lnTo>
                  <a:pt x="441" y="671"/>
                </a:lnTo>
                <a:lnTo>
                  <a:pt x="440" y="669"/>
                </a:lnTo>
                <a:lnTo>
                  <a:pt x="438" y="665"/>
                </a:lnTo>
                <a:lnTo>
                  <a:pt x="436" y="665"/>
                </a:lnTo>
                <a:lnTo>
                  <a:pt x="435" y="664"/>
                </a:lnTo>
                <a:lnTo>
                  <a:pt x="428" y="662"/>
                </a:lnTo>
                <a:lnTo>
                  <a:pt x="428" y="652"/>
                </a:lnTo>
                <a:lnTo>
                  <a:pt x="428" y="648"/>
                </a:lnTo>
                <a:lnTo>
                  <a:pt x="424" y="643"/>
                </a:lnTo>
                <a:lnTo>
                  <a:pt x="419" y="635"/>
                </a:lnTo>
                <a:lnTo>
                  <a:pt x="416" y="626"/>
                </a:lnTo>
                <a:lnTo>
                  <a:pt x="412" y="618"/>
                </a:lnTo>
                <a:lnTo>
                  <a:pt x="411" y="609"/>
                </a:lnTo>
                <a:lnTo>
                  <a:pt x="412" y="601"/>
                </a:lnTo>
                <a:lnTo>
                  <a:pt x="414" y="597"/>
                </a:lnTo>
                <a:lnTo>
                  <a:pt x="416" y="592"/>
                </a:lnTo>
                <a:lnTo>
                  <a:pt x="419" y="587"/>
                </a:lnTo>
                <a:lnTo>
                  <a:pt x="423" y="584"/>
                </a:lnTo>
                <a:lnTo>
                  <a:pt x="428" y="579"/>
                </a:lnTo>
                <a:lnTo>
                  <a:pt x="430" y="573"/>
                </a:lnTo>
                <a:lnTo>
                  <a:pt x="430" y="567"/>
                </a:lnTo>
                <a:lnTo>
                  <a:pt x="431" y="563"/>
                </a:lnTo>
                <a:lnTo>
                  <a:pt x="435" y="558"/>
                </a:lnTo>
                <a:lnTo>
                  <a:pt x="436" y="553"/>
                </a:lnTo>
                <a:lnTo>
                  <a:pt x="440" y="553"/>
                </a:lnTo>
                <a:lnTo>
                  <a:pt x="443" y="550"/>
                </a:lnTo>
                <a:lnTo>
                  <a:pt x="447" y="548"/>
                </a:lnTo>
                <a:lnTo>
                  <a:pt x="450" y="546"/>
                </a:lnTo>
                <a:lnTo>
                  <a:pt x="452" y="536"/>
                </a:lnTo>
                <a:lnTo>
                  <a:pt x="455" y="527"/>
                </a:lnTo>
                <a:lnTo>
                  <a:pt x="459" y="522"/>
                </a:lnTo>
                <a:lnTo>
                  <a:pt x="460" y="520"/>
                </a:lnTo>
                <a:lnTo>
                  <a:pt x="464" y="515"/>
                </a:lnTo>
                <a:lnTo>
                  <a:pt x="465" y="514"/>
                </a:lnTo>
                <a:lnTo>
                  <a:pt x="467" y="510"/>
                </a:lnTo>
                <a:lnTo>
                  <a:pt x="470" y="505"/>
                </a:lnTo>
                <a:lnTo>
                  <a:pt x="476" y="495"/>
                </a:lnTo>
                <a:lnTo>
                  <a:pt x="481" y="485"/>
                </a:lnTo>
                <a:lnTo>
                  <a:pt x="488" y="476"/>
                </a:lnTo>
                <a:lnTo>
                  <a:pt x="493" y="473"/>
                </a:lnTo>
                <a:lnTo>
                  <a:pt x="498" y="471"/>
                </a:lnTo>
                <a:lnTo>
                  <a:pt x="496" y="462"/>
                </a:lnTo>
                <a:lnTo>
                  <a:pt x="498" y="456"/>
                </a:lnTo>
                <a:lnTo>
                  <a:pt x="499" y="449"/>
                </a:lnTo>
                <a:lnTo>
                  <a:pt x="501" y="444"/>
                </a:lnTo>
                <a:lnTo>
                  <a:pt x="505" y="438"/>
                </a:lnTo>
                <a:lnTo>
                  <a:pt x="508" y="435"/>
                </a:lnTo>
                <a:lnTo>
                  <a:pt x="518" y="430"/>
                </a:lnTo>
                <a:lnTo>
                  <a:pt x="518" y="438"/>
                </a:lnTo>
                <a:lnTo>
                  <a:pt x="520" y="445"/>
                </a:lnTo>
                <a:lnTo>
                  <a:pt x="522" y="452"/>
                </a:lnTo>
                <a:lnTo>
                  <a:pt x="525" y="457"/>
                </a:lnTo>
                <a:lnTo>
                  <a:pt x="530" y="459"/>
                </a:lnTo>
                <a:lnTo>
                  <a:pt x="532" y="461"/>
                </a:lnTo>
                <a:lnTo>
                  <a:pt x="532" y="464"/>
                </a:lnTo>
                <a:lnTo>
                  <a:pt x="534" y="476"/>
                </a:lnTo>
                <a:lnTo>
                  <a:pt x="537" y="479"/>
                </a:lnTo>
                <a:lnTo>
                  <a:pt x="539" y="485"/>
                </a:lnTo>
                <a:lnTo>
                  <a:pt x="544" y="486"/>
                </a:lnTo>
                <a:lnTo>
                  <a:pt x="547" y="490"/>
                </a:lnTo>
                <a:lnTo>
                  <a:pt x="559" y="491"/>
                </a:lnTo>
                <a:lnTo>
                  <a:pt x="564" y="490"/>
                </a:lnTo>
                <a:lnTo>
                  <a:pt x="566" y="488"/>
                </a:lnTo>
                <a:lnTo>
                  <a:pt x="566" y="485"/>
                </a:lnTo>
                <a:lnTo>
                  <a:pt x="568" y="481"/>
                </a:lnTo>
                <a:lnTo>
                  <a:pt x="571" y="479"/>
                </a:lnTo>
                <a:lnTo>
                  <a:pt x="575" y="478"/>
                </a:lnTo>
                <a:lnTo>
                  <a:pt x="580" y="478"/>
                </a:lnTo>
                <a:lnTo>
                  <a:pt x="593" y="478"/>
                </a:lnTo>
                <a:lnTo>
                  <a:pt x="595" y="473"/>
                </a:lnTo>
                <a:lnTo>
                  <a:pt x="597" y="471"/>
                </a:lnTo>
                <a:lnTo>
                  <a:pt x="600" y="471"/>
                </a:lnTo>
                <a:lnTo>
                  <a:pt x="607" y="471"/>
                </a:lnTo>
                <a:lnTo>
                  <a:pt x="609" y="466"/>
                </a:lnTo>
                <a:lnTo>
                  <a:pt x="610" y="464"/>
                </a:lnTo>
                <a:lnTo>
                  <a:pt x="614" y="464"/>
                </a:lnTo>
                <a:lnTo>
                  <a:pt x="616" y="459"/>
                </a:lnTo>
                <a:lnTo>
                  <a:pt x="617" y="457"/>
                </a:lnTo>
                <a:lnTo>
                  <a:pt x="621" y="457"/>
                </a:lnTo>
                <a:lnTo>
                  <a:pt x="622" y="452"/>
                </a:lnTo>
                <a:lnTo>
                  <a:pt x="624" y="450"/>
                </a:lnTo>
                <a:lnTo>
                  <a:pt x="628" y="450"/>
                </a:lnTo>
                <a:lnTo>
                  <a:pt x="633" y="449"/>
                </a:lnTo>
                <a:lnTo>
                  <a:pt x="636" y="447"/>
                </a:lnTo>
                <a:lnTo>
                  <a:pt x="641" y="444"/>
                </a:lnTo>
                <a:lnTo>
                  <a:pt x="648" y="444"/>
                </a:lnTo>
                <a:lnTo>
                  <a:pt x="648" y="435"/>
                </a:lnTo>
                <a:lnTo>
                  <a:pt x="648" y="427"/>
                </a:lnTo>
                <a:lnTo>
                  <a:pt x="651" y="413"/>
                </a:lnTo>
                <a:lnTo>
                  <a:pt x="655" y="399"/>
                </a:lnTo>
                <a:lnTo>
                  <a:pt x="657" y="392"/>
                </a:lnTo>
                <a:lnTo>
                  <a:pt x="655" y="382"/>
                </a:lnTo>
                <a:lnTo>
                  <a:pt x="650" y="380"/>
                </a:lnTo>
                <a:lnTo>
                  <a:pt x="648" y="379"/>
                </a:lnTo>
                <a:lnTo>
                  <a:pt x="648" y="375"/>
                </a:lnTo>
                <a:lnTo>
                  <a:pt x="646" y="372"/>
                </a:lnTo>
                <a:lnTo>
                  <a:pt x="643" y="370"/>
                </a:lnTo>
                <a:lnTo>
                  <a:pt x="639" y="369"/>
                </a:lnTo>
                <a:lnTo>
                  <a:pt x="634" y="369"/>
                </a:lnTo>
                <a:lnTo>
                  <a:pt x="634" y="363"/>
                </a:lnTo>
                <a:lnTo>
                  <a:pt x="634" y="358"/>
                </a:lnTo>
                <a:lnTo>
                  <a:pt x="629" y="353"/>
                </a:lnTo>
                <a:lnTo>
                  <a:pt x="626" y="346"/>
                </a:lnTo>
                <a:lnTo>
                  <a:pt x="626" y="341"/>
                </a:lnTo>
                <a:lnTo>
                  <a:pt x="628" y="334"/>
                </a:lnTo>
                <a:lnTo>
                  <a:pt x="696" y="334"/>
                </a:lnTo>
                <a:lnTo>
                  <a:pt x="701" y="321"/>
                </a:lnTo>
                <a:lnTo>
                  <a:pt x="706" y="316"/>
                </a:lnTo>
                <a:lnTo>
                  <a:pt x="709" y="311"/>
                </a:lnTo>
                <a:lnTo>
                  <a:pt x="715" y="307"/>
                </a:lnTo>
                <a:lnTo>
                  <a:pt x="721" y="304"/>
                </a:lnTo>
                <a:lnTo>
                  <a:pt x="728" y="302"/>
                </a:lnTo>
                <a:lnTo>
                  <a:pt x="737" y="300"/>
                </a:lnTo>
                <a:lnTo>
                  <a:pt x="737" y="273"/>
                </a:lnTo>
                <a:lnTo>
                  <a:pt x="730" y="273"/>
                </a:lnTo>
              </a:path>
            </a:pathLst>
          </a:custGeom>
          <a:solidFill>
            <a:srgbClr val="00B0F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78" name="Freeform 268">
            <a:extLst>
              <a:ext uri="{FF2B5EF4-FFF2-40B4-BE49-F238E27FC236}">
                <a16:creationId xmlns:a16="http://schemas.microsoft.com/office/drawing/2014/main" id="{3ECDE96A-9BCE-41A9-B8BC-8E342F0D8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339" y="5529889"/>
            <a:ext cx="48915" cy="41227"/>
          </a:xfrm>
          <a:custGeom>
            <a:avLst/>
            <a:gdLst>
              <a:gd name="T0" fmla="*/ 0 w 125"/>
              <a:gd name="T1" fmla="*/ 0 h 111"/>
              <a:gd name="T2" fmla="*/ 0 w 125"/>
              <a:gd name="T3" fmla="*/ 0 h 111"/>
              <a:gd name="T4" fmla="*/ 19202 w 125"/>
              <a:gd name="T5" fmla="*/ 0 h 111"/>
              <a:gd name="T6" fmla="*/ 19202 w 125"/>
              <a:gd name="T7" fmla="*/ 0 h 111"/>
              <a:gd name="T8" fmla="*/ 19202 w 125"/>
              <a:gd name="T9" fmla="*/ 1073 h 111"/>
              <a:gd name="T10" fmla="*/ 19914 w 125"/>
              <a:gd name="T11" fmla="*/ 1788 h 111"/>
              <a:gd name="T12" fmla="*/ 21692 w 125"/>
              <a:gd name="T13" fmla="*/ 2145 h 111"/>
              <a:gd name="T14" fmla="*/ 21692 w 125"/>
              <a:gd name="T15" fmla="*/ 2145 h 111"/>
              <a:gd name="T16" fmla="*/ 26670 w 125"/>
              <a:gd name="T17" fmla="*/ 2145 h 111"/>
              <a:gd name="T18" fmla="*/ 26670 w 125"/>
              <a:gd name="T19" fmla="*/ 2145 h 111"/>
              <a:gd name="T20" fmla="*/ 26670 w 125"/>
              <a:gd name="T21" fmla="*/ 3575 h 111"/>
              <a:gd name="T22" fmla="*/ 27381 w 125"/>
              <a:gd name="T23" fmla="*/ 3933 h 111"/>
              <a:gd name="T24" fmla="*/ 29159 w 125"/>
              <a:gd name="T25" fmla="*/ 4648 h 111"/>
              <a:gd name="T26" fmla="*/ 29159 w 125"/>
              <a:gd name="T27" fmla="*/ 4648 h 111"/>
              <a:gd name="T28" fmla="*/ 30937 w 125"/>
              <a:gd name="T29" fmla="*/ 4648 h 111"/>
              <a:gd name="T30" fmla="*/ 32715 w 125"/>
              <a:gd name="T31" fmla="*/ 5363 h 111"/>
              <a:gd name="T32" fmla="*/ 35560 w 125"/>
              <a:gd name="T33" fmla="*/ 6436 h 111"/>
              <a:gd name="T34" fmla="*/ 38760 w 125"/>
              <a:gd name="T35" fmla="*/ 7866 h 111"/>
              <a:gd name="T36" fmla="*/ 41250 w 125"/>
              <a:gd name="T37" fmla="*/ 7866 h 111"/>
              <a:gd name="T38" fmla="*/ 43739 w 125"/>
              <a:gd name="T39" fmla="*/ 7151 h 111"/>
              <a:gd name="T40" fmla="*/ 43739 w 125"/>
              <a:gd name="T41" fmla="*/ 7151 h 111"/>
              <a:gd name="T42" fmla="*/ 43739 w 125"/>
              <a:gd name="T43" fmla="*/ 16805 h 111"/>
              <a:gd name="T44" fmla="*/ 43739 w 125"/>
              <a:gd name="T45" fmla="*/ 16805 h 111"/>
              <a:gd name="T46" fmla="*/ 44094 w 125"/>
              <a:gd name="T47" fmla="*/ 19308 h 111"/>
              <a:gd name="T48" fmla="*/ 43739 w 125"/>
              <a:gd name="T49" fmla="*/ 21095 h 111"/>
              <a:gd name="T50" fmla="*/ 43028 w 125"/>
              <a:gd name="T51" fmla="*/ 22883 h 111"/>
              <a:gd name="T52" fmla="*/ 42316 w 125"/>
              <a:gd name="T53" fmla="*/ 24313 h 111"/>
              <a:gd name="T54" fmla="*/ 39827 w 125"/>
              <a:gd name="T55" fmla="*/ 26101 h 111"/>
              <a:gd name="T56" fmla="*/ 39472 w 125"/>
              <a:gd name="T57" fmla="*/ 27889 h 111"/>
              <a:gd name="T58" fmla="*/ 38760 w 125"/>
              <a:gd name="T59" fmla="*/ 28962 h 111"/>
              <a:gd name="T60" fmla="*/ 38760 w 125"/>
              <a:gd name="T61" fmla="*/ 28962 h 111"/>
              <a:gd name="T62" fmla="*/ 33782 w 125"/>
              <a:gd name="T63" fmla="*/ 28962 h 111"/>
              <a:gd name="T64" fmla="*/ 33782 w 125"/>
              <a:gd name="T65" fmla="*/ 28962 h 111"/>
              <a:gd name="T66" fmla="*/ 33426 w 125"/>
              <a:gd name="T67" fmla="*/ 30749 h 111"/>
              <a:gd name="T68" fmla="*/ 31293 w 125"/>
              <a:gd name="T69" fmla="*/ 31464 h 111"/>
              <a:gd name="T70" fmla="*/ 29159 w 125"/>
              <a:gd name="T71" fmla="*/ 31464 h 111"/>
              <a:gd name="T72" fmla="*/ 26670 w 125"/>
              <a:gd name="T73" fmla="*/ 31464 h 111"/>
              <a:gd name="T74" fmla="*/ 26670 w 125"/>
              <a:gd name="T75" fmla="*/ 31464 h 111"/>
              <a:gd name="T76" fmla="*/ 25959 w 125"/>
              <a:gd name="T77" fmla="*/ 33252 h 111"/>
              <a:gd name="T78" fmla="*/ 24892 w 125"/>
              <a:gd name="T79" fmla="*/ 34682 h 111"/>
              <a:gd name="T80" fmla="*/ 21692 w 125"/>
              <a:gd name="T81" fmla="*/ 36470 h 111"/>
              <a:gd name="T82" fmla="*/ 21692 w 125"/>
              <a:gd name="T83" fmla="*/ 36470 h 111"/>
              <a:gd name="T84" fmla="*/ 20980 w 125"/>
              <a:gd name="T85" fmla="*/ 38258 h 111"/>
              <a:gd name="T86" fmla="*/ 19202 w 125"/>
              <a:gd name="T87" fmla="*/ 38973 h 111"/>
              <a:gd name="T88" fmla="*/ 17069 w 125"/>
              <a:gd name="T89" fmla="*/ 39330 h 111"/>
              <a:gd name="T90" fmla="*/ 14580 w 125"/>
              <a:gd name="T91" fmla="*/ 38973 h 111"/>
              <a:gd name="T92" fmla="*/ 9601 w 125"/>
              <a:gd name="T93" fmla="*/ 38973 h 111"/>
              <a:gd name="T94" fmla="*/ 6756 w 125"/>
              <a:gd name="T95" fmla="*/ 38973 h 111"/>
              <a:gd name="T96" fmla="*/ 4623 w 125"/>
              <a:gd name="T97" fmla="*/ 38973 h 111"/>
              <a:gd name="T98" fmla="*/ 4623 w 125"/>
              <a:gd name="T99" fmla="*/ 38973 h 111"/>
              <a:gd name="T100" fmla="*/ 3556 w 125"/>
              <a:gd name="T101" fmla="*/ 36470 h 111"/>
              <a:gd name="T102" fmla="*/ 2489 w 125"/>
              <a:gd name="T103" fmla="*/ 35040 h 111"/>
              <a:gd name="T104" fmla="*/ 1067 w 125"/>
              <a:gd name="T105" fmla="*/ 33252 h 111"/>
              <a:gd name="T106" fmla="*/ 0 w 125"/>
              <a:gd name="T107" fmla="*/ 31464 h 111"/>
              <a:gd name="T108" fmla="*/ 0 w 125"/>
              <a:gd name="T109" fmla="*/ 31464 h 111"/>
              <a:gd name="T110" fmla="*/ 0 w 125"/>
              <a:gd name="T111" fmla="*/ 0 h 11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5" h="111">
                <a:moveTo>
                  <a:pt x="0" y="0"/>
                </a:moveTo>
                <a:lnTo>
                  <a:pt x="0" y="0"/>
                </a:lnTo>
                <a:lnTo>
                  <a:pt x="54" y="0"/>
                </a:lnTo>
                <a:lnTo>
                  <a:pt x="54" y="3"/>
                </a:lnTo>
                <a:lnTo>
                  <a:pt x="56" y="5"/>
                </a:lnTo>
                <a:lnTo>
                  <a:pt x="61" y="6"/>
                </a:lnTo>
                <a:lnTo>
                  <a:pt x="75" y="6"/>
                </a:lnTo>
                <a:lnTo>
                  <a:pt x="75" y="10"/>
                </a:lnTo>
                <a:lnTo>
                  <a:pt x="77" y="11"/>
                </a:lnTo>
                <a:lnTo>
                  <a:pt x="82" y="13"/>
                </a:lnTo>
                <a:lnTo>
                  <a:pt x="87" y="13"/>
                </a:lnTo>
                <a:lnTo>
                  <a:pt x="92" y="15"/>
                </a:lnTo>
                <a:lnTo>
                  <a:pt x="100" y="18"/>
                </a:lnTo>
                <a:lnTo>
                  <a:pt x="109" y="22"/>
                </a:lnTo>
                <a:lnTo>
                  <a:pt x="116" y="22"/>
                </a:lnTo>
                <a:lnTo>
                  <a:pt x="123" y="20"/>
                </a:lnTo>
                <a:lnTo>
                  <a:pt x="123" y="47"/>
                </a:lnTo>
                <a:lnTo>
                  <a:pt x="124" y="54"/>
                </a:lnTo>
                <a:lnTo>
                  <a:pt x="123" y="59"/>
                </a:lnTo>
                <a:lnTo>
                  <a:pt x="121" y="64"/>
                </a:lnTo>
                <a:lnTo>
                  <a:pt x="119" y="68"/>
                </a:lnTo>
                <a:lnTo>
                  <a:pt x="112" y="73"/>
                </a:lnTo>
                <a:lnTo>
                  <a:pt x="111" y="78"/>
                </a:lnTo>
                <a:lnTo>
                  <a:pt x="109" y="81"/>
                </a:lnTo>
                <a:lnTo>
                  <a:pt x="95" y="81"/>
                </a:lnTo>
                <a:lnTo>
                  <a:pt x="94" y="86"/>
                </a:lnTo>
                <a:lnTo>
                  <a:pt x="88" y="88"/>
                </a:lnTo>
                <a:lnTo>
                  <a:pt x="82" y="88"/>
                </a:lnTo>
                <a:lnTo>
                  <a:pt x="75" y="88"/>
                </a:lnTo>
                <a:lnTo>
                  <a:pt x="73" y="93"/>
                </a:lnTo>
                <a:lnTo>
                  <a:pt x="70" y="97"/>
                </a:lnTo>
                <a:lnTo>
                  <a:pt x="61" y="102"/>
                </a:lnTo>
                <a:lnTo>
                  <a:pt x="59" y="107"/>
                </a:lnTo>
                <a:lnTo>
                  <a:pt x="54" y="109"/>
                </a:lnTo>
                <a:lnTo>
                  <a:pt x="48" y="110"/>
                </a:lnTo>
                <a:lnTo>
                  <a:pt x="41" y="109"/>
                </a:lnTo>
                <a:lnTo>
                  <a:pt x="27" y="109"/>
                </a:lnTo>
                <a:lnTo>
                  <a:pt x="19" y="109"/>
                </a:lnTo>
                <a:lnTo>
                  <a:pt x="13" y="109"/>
                </a:lnTo>
                <a:lnTo>
                  <a:pt x="10" y="102"/>
                </a:lnTo>
                <a:lnTo>
                  <a:pt x="7" y="98"/>
                </a:lnTo>
                <a:lnTo>
                  <a:pt x="3" y="93"/>
                </a:lnTo>
                <a:lnTo>
                  <a:pt x="0" y="88"/>
                </a:lnTo>
                <a:lnTo>
                  <a:pt x="0" y="0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80" name="Freeform 269">
            <a:extLst>
              <a:ext uri="{FF2B5EF4-FFF2-40B4-BE49-F238E27FC236}">
                <a16:creationId xmlns:a16="http://schemas.microsoft.com/office/drawing/2014/main" id="{8BB3A807-716D-4626-B0A1-6EA280571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522" y="5609039"/>
            <a:ext cx="258550" cy="498017"/>
          </a:xfrm>
          <a:custGeom>
            <a:avLst/>
            <a:gdLst>
              <a:gd name="T0" fmla="*/ 224172 w 654"/>
              <a:gd name="T1" fmla="*/ 279305 h 1332"/>
              <a:gd name="T2" fmla="*/ 222376 w 654"/>
              <a:gd name="T3" fmla="*/ 276785 h 1332"/>
              <a:gd name="T4" fmla="*/ 207647 w 654"/>
              <a:gd name="T5" fmla="*/ 253030 h 1332"/>
              <a:gd name="T6" fmla="*/ 179625 w 654"/>
              <a:gd name="T7" fmla="*/ 237193 h 1332"/>
              <a:gd name="T8" fmla="*/ 165974 w 654"/>
              <a:gd name="T9" fmla="*/ 232874 h 1332"/>
              <a:gd name="T10" fmla="*/ 163459 w 654"/>
              <a:gd name="T11" fmla="*/ 232154 h 1332"/>
              <a:gd name="T12" fmla="*/ 153759 w 654"/>
              <a:gd name="T13" fmla="*/ 223516 h 1332"/>
              <a:gd name="T14" fmla="*/ 146574 w 654"/>
              <a:gd name="T15" fmla="*/ 199041 h 1332"/>
              <a:gd name="T16" fmla="*/ 146934 w 654"/>
              <a:gd name="T17" fmla="*/ 179964 h 1332"/>
              <a:gd name="T18" fmla="*/ 138312 w 654"/>
              <a:gd name="T19" fmla="*/ 151530 h 1332"/>
              <a:gd name="T20" fmla="*/ 141545 w 654"/>
              <a:gd name="T21" fmla="*/ 130294 h 1332"/>
              <a:gd name="T22" fmla="*/ 151245 w 654"/>
              <a:gd name="T23" fmla="*/ 91062 h 1332"/>
              <a:gd name="T24" fmla="*/ 145137 w 654"/>
              <a:gd name="T25" fmla="*/ 71986 h 1332"/>
              <a:gd name="T26" fmla="*/ 139030 w 654"/>
              <a:gd name="T27" fmla="*/ 59028 h 1332"/>
              <a:gd name="T28" fmla="*/ 134719 w 654"/>
              <a:gd name="T29" fmla="*/ 51470 h 1332"/>
              <a:gd name="T30" fmla="*/ 112086 w 654"/>
              <a:gd name="T31" fmla="*/ 39952 h 1332"/>
              <a:gd name="T32" fmla="*/ 94842 w 654"/>
              <a:gd name="T33" fmla="*/ 21956 h 1332"/>
              <a:gd name="T34" fmla="*/ 75802 w 654"/>
              <a:gd name="T35" fmla="*/ 7918 h 1332"/>
              <a:gd name="T36" fmla="*/ 66102 w 654"/>
              <a:gd name="T37" fmla="*/ 15477 h 1332"/>
              <a:gd name="T38" fmla="*/ 48858 w 654"/>
              <a:gd name="T39" fmla="*/ 21596 h 1332"/>
              <a:gd name="T40" fmla="*/ 38440 w 654"/>
              <a:gd name="T41" fmla="*/ 2879 h 1332"/>
              <a:gd name="T42" fmla="*/ 25148 w 654"/>
              <a:gd name="T43" fmla="*/ 19796 h 1332"/>
              <a:gd name="T44" fmla="*/ 17244 w 654"/>
              <a:gd name="T45" fmla="*/ 33113 h 1332"/>
              <a:gd name="T46" fmla="*/ 8622 w 654"/>
              <a:gd name="T47" fmla="*/ 46071 h 1332"/>
              <a:gd name="T48" fmla="*/ 0 w 654"/>
              <a:gd name="T49" fmla="*/ 64427 h 1332"/>
              <a:gd name="T50" fmla="*/ 8622 w 654"/>
              <a:gd name="T51" fmla="*/ 84223 h 1332"/>
              <a:gd name="T52" fmla="*/ 11496 w 654"/>
              <a:gd name="T53" fmla="*/ 88542 h 1332"/>
              <a:gd name="T54" fmla="*/ 11496 w 654"/>
              <a:gd name="T55" fmla="*/ 105099 h 1332"/>
              <a:gd name="T56" fmla="*/ 14011 w 654"/>
              <a:gd name="T57" fmla="*/ 120216 h 1332"/>
              <a:gd name="T58" fmla="*/ 33051 w 654"/>
              <a:gd name="T59" fmla="*/ 133893 h 1332"/>
              <a:gd name="T60" fmla="*/ 18322 w 654"/>
              <a:gd name="T61" fmla="*/ 159808 h 1332"/>
              <a:gd name="T62" fmla="*/ 26225 w 654"/>
              <a:gd name="T63" fmla="*/ 174205 h 1332"/>
              <a:gd name="T64" fmla="*/ 19040 w 654"/>
              <a:gd name="T65" fmla="*/ 190402 h 1332"/>
              <a:gd name="T66" fmla="*/ 28022 w 654"/>
              <a:gd name="T67" fmla="*/ 214158 h 1332"/>
              <a:gd name="T68" fmla="*/ 19040 w 654"/>
              <a:gd name="T69" fmla="*/ 238273 h 1332"/>
              <a:gd name="T70" fmla="*/ 34847 w 654"/>
              <a:gd name="T71" fmla="*/ 262388 h 1332"/>
              <a:gd name="T72" fmla="*/ 26225 w 654"/>
              <a:gd name="T73" fmla="*/ 267787 h 1332"/>
              <a:gd name="T74" fmla="*/ 19400 w 654"/>
              <a:gd name="T75" fmla="*/ 291542 h 1332"/>
              <a:gd name="T76" fmla="*/ 13292 w 654"/>
              <a:gd name="T77" fmla="*/ 311338 h 1332"/>
              <a:gd name="T78" fmla="*/ 15807 w 654"/>
              <a:gd name="T79" fmla="*/ 325376 h 1332"/>
              <a:gd name="T80" fmla="*/ 28022 w 654"/>
              <a:gd name="T81" fmla="*/ 327895 h 1332"/>
              <a:gd name="T82" fmla="*/ 31255 w 654"/>
              <a:gd name="T83" fmla="*/ 343732 h 1332"/>
              <a:gd name="T84" fmla="*/ 38440 w 654"/>
              <a:gd name="T85" fmla="*/ 361008 h 1332"/>
              <a:gd name="T86" fmla="*/ 21914 w 654"/>
              <a:gd name="T87" fmla="*/ 350571 h 1332"/>
              <a:gd name="T88" fmla="*/ 20837 w 654"/>
              <a:gd name="T89" fmla="*/ 362808 h 1332"/>
              <a:gd name="T90" fmla="*/ 34847 w 654"/>
              <a:gd name="T91" fmla="*/ 385484 h 1332"/>
              <a:gd name="T92" fmla="*/ 61791 w 654"/>
              <a:gd name="T93" fmla="*/ 399161 h 1332"/>
              <a:gd name="T94" fmla="*/ 75802 w 654"/>
              <a:gd name="T95" fmla="*/ 407079 h 1332"/>
              <a:gd name="T96" fmla="*/ 102746 w 654"/>
              <a:gd name="T97" fmla="*/ 431554 h 1332"/>
              <a:gd name="T98" fmla="*/ 107057 w 654"/>
              <a:gd name="T99" fmla="*/ 454230 h 1332"/>
              <a:gd name="T100" fmla="*/ 107775 w 654"/>
              <a:gd name="T101" fmla="*/ 466108 h 1332"/>
              <a:gd name="T102" fmla="*/ 131127 w 654"/>
              <a:gd name="T103" fmla="*/ 477625 h 1332"/>
              <a:gd name="T104" fmla="*/ 150526 w 654"/>
              <a:gd name="T105" fmla="*/ 467907 h 1332"/>
              <a:gd name="T106" fmla="*/ 164896 w 654"/>
              <a:gd name="T107" fmla="*/ 431195 h 1332"/>
              <a:gd name="T108" fmla="*/ 175674 w 654"/>
              <a:gd name="T109" fmla="*/ 410319 h 1332"/>
              <a:gd name="T110" fmla="*/ 197947 w 654"/>
              <a:gd name="T111" fmla="*/ 384404 h 1332"/>
              <a:gd name="T112" fmla="*/ 204773 w 654"/>
              <a:gd name="T113" fmla="*/ 356689 h 1332"/>
              <a:gd name="T114" fmla="*/ 209443 w 654"/>
              <a:gd name="T115" fmla="*/ 347691 h 1332"/>
              <a:gd name="T116" fmla="*/ 222376 w 654"/>
              <a:gd name="T117" fmla="*/ 331494 h 1332"/>
              <a:gd name="T118" fmla="*/ 233872 w 654"/>
              <a:gd name="T119" fmla="*/ 314938 h 133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54" h="1332">
                <a:moveTo>
                  <a:pt x="653" y="812"/>
                </a:moveTo>
                <a:lnTo>
                  <a:pt x="653" y="812"/>
                </a:lnTo>
                <a:lnTo>
                  <a:pt x="650" y="809"/>
                </a:lnTo>
                <a:lnTo>
                  <a:pt x="646" y="805"/>
                </a:lnTo>
                <a:lnTo>
                  <a:pt x="641" y="797"/>
                </a:lnTo>
                <a:lnTo>
                  <a:pt x="638" y="786"/>
                </a:lnTo>
                <a:lnTo>
                  <a:pt x="633" y="778"/>
                </a:lnTo>
                <a:lnTo>
                  <a:pt x="631" y="778"/>
                </a:lnTo>
                <a:lnTo>
                  <a:pt x="624" y="776"/>
                </a:lnTo>
                <a:lnTo>
                  <a:pt x="621" y="776"/>
                </a:lnTo>
                <a:lnTo>
                  <a:pt x="619" y="773"/>
                </a:lnTo>
                <a:lnTo>
                  <a:pt x="619" y="771"/>
                </a:lnTo>
                <a:lnTo>
                  <a:pt x="619" y="769"/>
                </a:lnTo>
                <a:lnTo>
                  <a:pt x="617" y="763"/>
                </a:lnTo>
                <a:lnTo>
                  <a:pt x="617" y="754"/>
                </a:lnTo>
                <a:lnTo>
                  <a:pt x="617" y="744"/>
                </a:lnTo>
                <a:lnTo>
                  <a:pt x="616" y="735"/>
                </a:lnTo>
                <a:lnTo>
                  <a:pt x="614" y="730"/>
                </a:lnTo>
                <a:lnTo>
                  <a:pt x="610" y="727"/>
                </a:lnTo>
                <a:lnTo>
                  <a:pt x="604" y="722"/>
                </a:lnTo>
                <a:lnTo>
                  <a:pt x="583" y="715"/>
                </a:lnTo>
                <a:lnTo>
                  <a:pt x="581" y="708"/>
                </a:lnTo>
                <a:lnTo>
                  <a:pt x="578" y="703"/>
                </a:lnTo>
                <a:lnTo>
                  <a:pt x="571" y="703"/>
                </a:lnTo>
                <a:lnTo>
                  <a:pt x="564" y="700"/>
                </a:lnTo>
                <a:lnTo>
                  <a:pt x="559" y="696"/>
                </a:lnTo>
                <a:lnTo>
                  <a:pt x="551" y="696"/>
                </a:lnTo>
                <a:lnTo>
                  <a:pt x="544" y="691"/>
                </a:lnTo>
                <a:lnTo>
                  <a:pt x="535" y="686"/>
                </a:lnTo>
                <a:lnTo>
                  <a:pt x="512" y="667"/>
                </a:lnTo>
                <a:lnTo>
                  <a:pt x="500" y="659"/>
                </a:lnTo>
                <a:lnTo>
                  <a:pt x="493" y="655"/>
                </a:lnTo>
                <a:lnTo>
                  <a:pt x="488" y="655"/>
                </a:lnTo>
                <a:lnTo>
                  <a:pt x="486" y="655"/>
                </a:lnTo>
                <a:lnTo>
                  <a:pt x="481" y="653"/>
                </a:lnTo>
                <a:lnTo>
                  <a:pt x="477" y="652"/>
                </a:lnTo>
                <a:lnTo>
                  <a:pt x="469" y="648"/>
                </a:lnTo>
                <a:lnTo>
                  <a:pt x="464" y="647"/>
                </a:lnTo>
                <a:lnTo>
                  <a:pt x="462" y="647"/>
                </a:lnTo>
                <a:lnTo>
                  <a:pt x="460" y="647"/>
                </a:lnTo>
                <a:lnTo>
                  <a:pt x="459" y="647"/>
                </a:lnTo>
                <a:lnTo>
                  <a:pt x="457" y="647"/>
                </a:lnTo>
                <a:lnTo>
                  <a:pt x="457" y="645"/>
                </a:lnTo>
                <a:lnTo>
                  <a:pt x="455" y="645"/>
                </a:lnTo>
                <a:lnTo>
                  <a:pt x="455" y="643"/>
                </a:lnTo>
                <a:lnTo>
                  <a:pt x="455" y="641"/>
                </a:lnTo>
                <a:lnTo>
                  <a:pt x="450" y="641"/>
                </a:lnTo>
                <a:lnTo>
                  <a:pt x="447" y="638"/>
                </a:lnTo>
                <a:lnTo>
                  <a:pt x="445" y="635"/>
                </a:lnTo>
                <a:lnTo>
                  <a:pt x="443" y="630"/>
                </a:lnTo>
                <a:lnTo>
                  <a:pt x="442" y="626"/>
                </a:lnTo>
                <a:lnTo>
                  <a:pt x="438" y="623"/>
                </a:lnTo>
                <a:lnTo>
                  <a:pt x="435" y="621"/>
                </a:lnTo>
                <a:lnTo>
                  <a:pt x="428" y="621"/>
                </a:lnTo>
                <a:lnTo>
                  <a:pt x="426" y="612"/>
                </a:lnTo>
                <a:lnTo>
                  <a:pt x="423" y="604"/>
                </a:lnTo>
                <a:lnTo>
                  <a:pt x="416" y="592"/>
                </a:lnTo>
                <a:lnTo>
                  <a:pt x="401" y="566"/>
                </a:lnTo>
                <a:lnTo>
                  <a:pt x="401" y="563"/>
                </a:lnTo>
                <a:lnTo>
                  <a:pt x="401" y="559"/>
                </a:lnTo>
                <a:lnTo>
                  <a:pt x="401" y="556"/>
                </a:lnTo>
                <a:lnTo>
                  <a:pt x="401" y="553"/>
                </a:lnTo>
                <a:lnTo>
                  <a:pt x="408" y="553"/>
                </a:lnTo>
                <a:lnTo>
                  <a:pt x="406" y="549"/>
                </a:lnTo>
                <a:lnTo>
                  <a:pt x="404" y="546"/>
                </a:lnTo>
                <a:lnTo>
                  <a:pt x="401" y="544"/>
                </a:lnTo>
                <a:lnTo>
                  <a:pt x="401" y="539"/>
                </a:lnTo>
                <a:lnTo>
                  <a:pt x="401" y="532"/>
                </a:lnTo>
                <a:lnTo>
                  <a:pt x="402" y="529"/>
                </a:lnTo>
                <a:lnTo>
                  <a:pt x="406" y="524"/>
                </a:lnTo>
                <a:lnTo>
                  <a:pt x="408" y="519"/>
                </a:lnTo>
                <a:lnTo>
                  <a:pt x="408" y="512"/>
                </a:lnTo>
                <a:lnTo>
                  <a:pt x="408" y="505"/>
                </a:lnTo>
                <a:lnTo>
                  <a:pt x="409" y="500"/>
                </a:lnTo>
                <a:lnTo>
                  <a:pt x="414" y="498"/>
                </a:lnTo>
                <a:lnTo>
                  <a:pt x="411" y="490"/>
                </a:lnTo>
                <a:lnTo>
                  <a:pt x="404" y="484"/>
                </a:lnTo>
                <a:lnTo>
                  <a:pt x="392" y="472"/>
                </a:lnTo>
                <a:lnTo>
                  <a:pt x="385" y="467"/>
                </a:lnTo>
                <a:lnTo>
                  <a:pt x="382" y="459"/>
                </a:lnTo>
                <a:lnTo>
                  <a:pt x="379" y="450"/>
                </a:lnTo>
                <a:lnTo>
                  <a:pt x="380" y="437"/>
                </a:lnTo>
                <a:lnTo>
                  <a:pt x="380" y="430"/>
                </a:lnTo>
                <a:lnTo>
                  <a:pt x="382" y="425"/>
                </a:lnTo>
                <a:lnTo>
                  <a:pt x="385" y="421"/>
                </a:lnTo>
                <a:lnTo>
                  <a:pt x="390" y="420"/>
                </a:lnTo>
                <a:lnTo>
                  <a:pt x="401" y="418"/>
                </a:lnTo>
                <a:lnTo>
                  <a:pt x="406" y="415"/>
                </a:lnTo>
                <a:lnTo>
                  <a:pt x="408" y="409"/>
                </a:lnTo>
                <a:lnTo>
                  <a:pt x="408" y="403"/>
                </a:lnTo>
                <a:lnTo>
                  <a:pt x="404" y="399"/>
                </a:lnTo>
                <a:lnTo>
                  <a:pt x="402" y="394"/>
                </a:lnTo>
                <a:lnTo>
                  <a:pt x="401" y="382"/>
                </a:lnTo>
                <a:lnTo>
                  <a:pt x="399" y="370"/>
                </a:lnTo>
                <a:lnTo>
                  <a:pt x="397" y="365"/>
                </a:lnTo>
                <a:lnTo>
                  <a:pt x="394" y="362"/>
                </a:lnTo>
                <a:lnTo>
                  <a:pt x="399" y="336"/>
                </a:lnTo>
                <a:lnTo>
                  <a:pt x="402" y="324"/>
                </a:lnTo>
                <a:lnTo>
                  <a:pt x="408" y="314"/>
                </a:lnTo>
                <a:lnTo>
                  <a:pt x="408" y="309"/>
                </a:lnTo>
                <a:lnTo>
                  <a:pt x="409" y="305"/>
                </a:lnTo>
                <a:lnTo>
                  <a:pt x="411" y="302"/>
                </a:lnTo>
                <a:lnTo>
                  <a:pt x="414" y="300"/>
                </a:lnTo>
                <a:lnTo>
                  <a:pt x="414" y="273"/>
                </a:lnTo>
                <a:lnTo>
                  <a:pt x="416" y="261"/>
                </a:lnTo>
                <a:lnTo>
                  <a:pt x="418" y="256"/>
                </a:lnTo>
                <a:lnTo>
                  <a:pt x="421" y="253"/>
                </a:lnTo>
                <a:lnTo>
                  <a:pt x="419" y="239"/>
                </a:lnTo>
                <a:lnTo>
                  <a:pt x="416" y="227"/>
                </a:lnTo>
                <a:lnTo>
                  <a:pt x="408" y="205"/>
                </a:lnTo>
                <a:lnTo>
                  <a:pt x="406" y="203"/>
                </a:lnTo>
                <a:lnTo>
                  <a:pt x="406" y="201"/>
                </a:lnTo>
                <a:lnTo>
                  <a:pt x="404" y="200"/>
                </a:lnTo>
                <a:lnTo>
                  <a:pt x="404" y="198"/>
                </a:lnTo>
                <a:lnTo>
                  <a:pt x="399" y="196"/>
                </a:lnTo>
                <a:lnTo>
                  <a:pt x="397" y="193"/>
                </a:lnTo>
                <a:lnTo>
                  <a:pt x="396" y="188"/>
                </a:lnTo>
                <a:lnTo>
                  <a:pt x="394" y="183"/>
                </a:lnTo>
                <a:lnTo>
                  <a:pt x="392" y="176"/>
                </a:lnTo>
                <a:lnTo>
                  <a:pt x="387" y="164"/>
                </a:lnTo>
                <a:lnTo>
                  <a:pt x="387" y="162"/>
                </a:lnTo>
                <a:lnTo>
                  <a:pt x="384" y="154"/>
                </a:lnTo>
                <a:lnTo>
                  <a:pt x="382" y="152"/>
                </a:lnTo>
                <a:lnTo>
                  <a:pt x="380" y="149"/>
                </a:lnTo>
                <a:lnTo>
                  <a:pt x="377" y="145"/>
                </a:lnTo>
                <a:lnTo>
                  <a:pt x="375" y="143"/>
                </a:lnTo>
                <a:lnTo>
                  <a:pt x="370" y="137"/>
                </a:lnTo>
                <a:lnTo>
                  <a:pt x="365" y="131"/>
                </a:lnTo>
                <a:lnTo>
                  <a:pt x="363" y="130"/>
                </a:lnTo>
                <a:lnTo>
                  <a:pt x="360" y="123"/>
                </a:lnTo>
                <a:lnTo>
                  <a:pt x="350" y="121"/>
                </a:lnTo>
                <a:lnTo>
                  <a:pt x="339" y="120"/>
                </a:lnTo>
                <a:lnTo>
                  <a:pt x="321" y="114"/>
                </a:lnTo>
                <a:lnTo>
                  <a:pt x="312" y="111"/>
                </a:lnTo>
                <a:lnTo>
                  <a:pt x="302" y="109"/>
                </a:lnTo>
                <a:lnTo>
                  <a:pt x="292" y="108"/>
                </a:lnTo>
                <a:lnTo>
                  <a:pt x="278" y="109"/>
                </a:lnTo>
                <a:lnTo>
                  <a:pt x="275" y="102"/>
                </a:lnTo>
                <a:lnTo>
                  <a:pt x="273" y="99"/>
                </a:lnTo>
                <a:lnTo>
                  <a:pt x="271" y="96"/>
                </a:lnTo>
                <a:lnTo>
                  <a:pt x="271" y="89"/>
                </a:lnTo>
                <a:lnTo>
                  <a:pt x="271" y="82"/>
                </a:lnTo>
                <a:lnTo>
                  <a:pt x="268" y="72"/>
                </a:lnTo>
                <a:lnTo>
                  <a:pt x="264" y="61"/>
                </a:lnTo>
                <a:lnTo>
                  <a:pt x="257" y="49"/>
                </a:lnTo>
                <a:lnTo>
                  <a:pt x="251" y="38"/>
                </a:lnTo>
                <a:lnTo>
                  <a:pt x="242" y="26"/>
                </a:lnTo>
                <a:lnTo>
                  <a:pt x="237" y="14"/>
                </a:lnTo>
                <a:lnTo>
                  <a:pt x="230" y="14"/>
                </a:lnTo>
                <a:lnTo>
                  <a:pt x="225" y="17"/>
                </a:lnTo>
                <a:lnTo>
                  <a:pt x="222" y="19"/>
                </a:lnTo>
                <a:lnTo>
                  <a:pt x="217" y="20"/>
                </a:lnTo>
                <a:lnTo>
                  <a:pt x="213" y="20"/>
                </a:lnTo>
                <a:lnTo>
                  <a:pt x="211" y="22"/>
                </a:lnTo>
                <a:lnTo>
                  <a:pt x="210" y="27"/>
                </a:lnTo>
                <a:lnTo>
                  <a:pt x="206" y="27"/>
                </a:lnTo>
                <a:lnTo>
                  <a:pt x="205" y="29"/>
                </a:lnTo>
                <a:lnTo>
                  <a:pt x="203" y="34"/>
                </a:lnTo>
                <a:lnTo>
                  <a:pt x="199" y="34"/>
                </a:lnTo>
                <a:lnTo>
                  <a:pt x="198" y="36"/>
                </a:lnTo>
                <a:lnTo>
                  <a:pt x="196" y="41"/>
                </a:lnTo>
                <a:lnTo>
                  <a:pt x="189" y="41"/>
                </a:lnTo>
                <a:lnTo>
                  <a:pt x="186" y="41"/>
                </a:lnTo>
                <a:lnTo>
                  <a:pt x="184" y="43"/>
                </a:lnTo>
                <a:lnTo>
                  <a:pt x="182" y="48"/>
                </a:lnTo>
                <a:lnTo>
                  <a:pt x="169" y="48"/>
                </a:lnTo>
                <a:lnTo>
                  <a:pt x="164" y="48"/>
                </a:lnTo>
                <a:lnTo>
                  <a:pt x="160" y="49"/>
                </a:lnTo>
                <a:lnTo>
                  <a:pt x="157" y="51"/>
                </a:lnTo>
                <a:lnTo>
                  <a:pt x="155" y="55"/>
                </a:lnTo>
                <a:lnTo>
                  <a:pt x="155" y="58"/>
                </a:lnTo>
                <a:lnTo>
                  <a:pt x="153" y="60"/>
                </a:lnTo>
                <a:lnTo>
                  <a:pt x="148" y="61"/>
                </a:lnTo>
                <a:lnTo>
                  <a:pt x="136" y="60"/>
                </a:lnTo>
                <a:lnTo>
                  <a:pt x="133" y="56"/>
                </a:lnTo>
                <a:lnTo>
                  <a:pt x="128" y="55"/>
                </a:lnTo>
                <a:lnTo>
                  <a:pt x="126" y="49"/>
                </a:lnTo>
                <a:lnTo>
                  <a:pt x="123" y="46"/>
                </a:lnTo>
                <a:lnTo>
                  <a:pt x="121" y="34"/>
                </a:lnTo>
                <a:lnTo>
                  <a:pt x="121" y="31"/>
                </a:lnTo>
                <a:lnTo>
                  <a:pt x="119" y="29"/>
                </a:lnTo>
                <a:lnTo>
                  <a:pt x="114" y="27"/>
                </a:lnTo>
                <a:lnTo>
                  <a:pt x="111" y="22"/>
                </a:lnTo>
                <a:lnTo>
                  <a:pt x="109" y="15"/>
                </a:lnTo>
                <a:lnTo>
                  <a:pt x="107" y="8"/>
                </a:lnTo>
                <a:lnTo>
                  <a:pt x="107" y="0"/>
                </a:lnTo>
                <a:lnTo>
                  <a:pt x="97" y="5"/>
                </a:lnTo>
                <a:lnTo>
                  <a:pt x="94" y="8"/>
                </a:lnTo>
                <a:lnTo>
                  <a:pt x="90" y="14"/>
                </a:lnTo>
                <a:lnTo>
                  <a:pt x="88" y="19"/>
                </a:lnTo>
                <a:lnTo>
                  <a:pt x="87" y="26"/>
                </a:lnTo>
                <a:lnTo>
                  <a:pt x="85" y="32"/>
                </a:lnTo>
                <a:lnTo>
                  <a:pt x="87" y="41"/>
                </a:lnTo>
                <a:lnTo>
                  <a:pt x="82" y="43"/>
                </a:lnTo>
                <a:lnTo>
                  <a:pt x="77" y="46"/>
                </a:lnTo>
                <a:lnTo>
                  <a:pt x="70" y="55"/>
                </a:lnTo>
                <a:lnTo>
                  <a:pt x="65" y="65"/>
                </a:lnTo>
                <a:lnTo>
                  <a:pt x="59" y="75"/>
                </a:lnTo>
                <a:lnTo>
                  <a:pt x="56" y="80"/>
                </a:lnTo>
                <a:lnTo>
                  <a:pt x="54" y="84"/>
                </a:lnTo>
                <a:lnTo>
                  <a:pt x="53" y="85"/>
                </a:lnTo>
                <a:lnTo>
                  <a:pt x="49" y="90"/>
                </a:lnTo>
                <a:lnTo>
                  <a:pt x="48" y="92"/>
                </a:lnTo>
                <a:lnTo>
                  <a:pt x="44" y="97"/>
                </a:lnTo>
                <a:lnTo>
                  <a:pt x="41" y="106"/>
                </a:lnTo>
                <a:lnTo>
                  <a:pt x="39" y="116"/>
                </a:lnTo>
                <a:lnTo>
                  <a:pt x="36" y="118"/>
                </a:lnTo>
                <a:lnTo>
                  <a:pt x="32" y="120"/>
                </a:lnTo>
                <a:lnTo>
                  <a:pt x="29" y="123"/>
                </a:lnTo>
                <a:lnTo>
                  <a:pt x="25" y="123"/>
                </a:lnTo>
                <a:lnTo>
                  <a:pt x="24" y="128"/>
                </a:lnTo>
                <a:lnTo>
                  <a:pt x="20" y="133"/>
                </a:lnTo>
                <a:lnTo>
                  <a:pt x="19" y="137"/>
                </a:lnTo>
                <a:lnTo>
                  <a:pt x="19" y="143"/>
                </a:lnTo>
                <a:lnTo>
                  <a:pt x="17" y="149"/>
                </a:lnTo>
                <a:lnTo>
                  <a:pt x="12" y="154"/>
                </a:lnTo>
                <a:lnTo>
                  <a:pt x="8" y="157"/>
                </a:lnTo>
                <a:lnTo>
                  <a:pt x="5" y="162"/>
                </a:lnTo>
                <a:lnTo>
                  <a:pt x="3" y="167"/>
                </a:lnTo>
                <a:lnTo>
                  <a:pt x="1" y="171"/>
                </a:lnTo>
                <a:lnTo>
                  <a:pt x="0" y="179"/>
                </a:lnTo>
                <a:lnTo>
                  <a:pt x="1" y="188"/>
                </a:lnTo>
                <a:lnTo>
                  <a:pt x="5" y="196"/>
                </a:lnTo>
                <a:lnTo>
                  <a:pt x="8" y="205"/>
                </a:lnTo>
                <a:lnTo>
                  <a:pt x="13" y="213"/>
                </a:lnTo>
                <a:lnTo>
                  <a:pt x="17" y="218"/>
                </a:lnTo>
                <a:lnTo>
                  <a:pt x="17" y="222"/>
                </a:lnTo>
                <a:lnTo>
                  <a:pt x="17" y="232"/>
                </a:lnTo>
                <a:lnTo>
                  <a:pt x="24" y="234"/>
                </a:lnTo>
                <a:lnTo>
                  <a:pt x="25" y="235"/>
                </a:lnTo>
                <a:lnTo>
                  <a:pt x="27" y="235"/>
                </a:lnTo>
                <a:lnTo>
                  <a:pt x="29" y="239"/>
                </a:lnTo>
                <a:lnTo>
                  <a:pt x="30" y="241"/>
                </a:lnTo>
                <a:lnTo>
                  <a:pt x="30" y="242"/>
                </a:lnTo>
                <a:lnTo>
                  <a:pt x="32" y="246"/>
                </a:lnTo>
                <a:lnTo>
                  <a:pt x="32" y="264"/>
                </a:lnTo>
                <a:lnTo>
                  <a:pt x="32" y="266"/>
                </a:lnTo>
                <a:lnTo>
                  <a:pt x="32" y="278"/>
                </a:lnTo>
                <a:lnTo>
                  <a:pt x="32" y="280"/>
                </a:lnTo>
                <a:lnTo>
                  <a:pt x="32" y="290"/>
                </a:lnTo>
                <a:lnTo>
                  <a:pt x="32" y="292"/>
                </a:lnTo>
                <a:lnTo>
                  <a:pt x="32" y="302"/>
                </a:lnTo>
                <a:lnTo>
                  <a:pt x="32" y="304"/>
                </a:lnTo>
                <a:lnTo>
                  <a:pt x="34" y="312"/>
                </a:lnTo>
                <a:lnTo>
                  <a:pt x="34" y="316"/>
                </a:lnTo>
                <a:lnTo>
                  <a:pt x="36" y="322"/>
                </a:lnTo>
                <a:lnTo>
                  <a:pt x="36" y="326"/>
                </a:lnTo>
                <a:lnTo>
                  <a:pt x="39" y="334"/>
                </a:lnTo>
                <a:lnTo>
                  <a:pt x="59" y="334"/>
                </a:lnTo>
                <a:lnTo>
                  <a:pt x="59" y="341"/>
                </a:lnTo>
                <a:lnTo>
                  <a:pt x="61" y="346"/>
                </a:lnTo>
                <a:lnTo>
                  <a:pt x="65" y="350"/>
                </a:lnTo>
                <a:lnTo>
                  <a:pt x="70" y="351"/>
                </a:lnTo>
                <a:lnTo>
                  <a:pt x="73" y="353"/>
                </a:lnTo>
                <a:lnTo>
                  <a:pt x="83" y="355"/>
                </a:lnTo>
                <a:lnTo>
                  <a:pt x="90" y="358"/>
                </a:lnTo>
                <a:lnTo>
                  <a:pt x="92" y="365"/>
                </a:lnTo>
                <a:lnTo>
                  <a:pt x="92" y="372"/>
                </a:lnTo>
                <a:lnTo>
                  <a:pt x="90" y="375"/>
                </a:lnTo>
                <a:lnTo>
                  <a:pt x="87" y="386"/>
                </a:lnTo>
                <a:lnTo>
                  <a:pt x="85" y="394"/>
                </a:lnTo>
                <a:lnTo>
                  <a:pt x="87" y="403"/>
                </a:lnTo>
                <a:lnTo>
                  <a:pt x="87" y="450"/>
                </a:lnTo>
                <a:lnTo>
                  <a:pt x="80" y="452"/>
                </a:lnTo>
                <a:lnTo>
                  <a:pt x="73" y="452"/>
                </a:lnTo>
                <a:lnTo>
                  <a:pt x="65" y="449"/>
                </a:lnTo>
                <a:lnTo>
                  <a:pt x="56" y="445"/>
                </a:lnTo>
                <a:lnTo>
                  <a:pt x="51" y="444"/>
                </a:lnTo>
                <a:lnTo>
                  <a:pt x="46" y="444"/>
                </a:lnTo>
                <a:lnTo>
                  <a:pt x="46" y="452"/>
                </a:lnTo>
                <a:lnTo>
                  <a:pt x="48" y="459"/>
                </a:lnTo>
                <a:lnTo>
                  <a:pt x="51" y="464"/>
                </a:lnTo>
                <a:lnTo>
                  <a:pt x="53" y="471"/>
                </a:lnTo>
                <a:lnTo>
                  <a:pt x="58" y="474"/>
                </a:lnTo>
                <a:lnTo>
                  <a:pt x="65" y="476"/>
                </a:lnTo>
                <a:lnTo>
                  <a:pt x="70" y="479"/>
                </a:lnTo>
                <a:lnTo>
                  <a:pt x="71" y="481"/>
                </a:lnTo>
                <a:lnTo>
                  <a:pt x="73" y="484"/>
                </a:lnTo>
                <a:lnTo>
                  <a:pt x="71" y="493"/>
                </a:lnTo>
                <a:lnTo>
                  <a:pt x="71" y="496"/>
                </a:lnTo>
                <a:lnTo>
                  <a:pt x="66" y="500"/>
                </a:lnTo>
                <a:lnTo>
                  <a:pt x="63" y="503"/>
                </a:lnTo>
                <a:lnTo>
                  <a:pt x="61" y="507"/>
                </a:lnTo>
                <a:lnTo>
                  <a:pt x="61" y="512"/>
                </a:lnTo>
                <a:lnTo>
                  <a:pt x="61" y="520"/>
                </a:lnTo>
                <a:lnTo>
                  <a:pt x="59" y="524"/>
                </a:lnTo>
                <a:lnTo>
                  <a:pt x="56" y="527"/>
                </a:lnTo>
                <a:lnTo>
                  <a:pt x="53" y="529"/>
                </a:lnTo>
                <a:lnTo>
                  <a:pt x="44" y="532"/>
                </a:lnTo>
                <a:lnTo>
                  <a:pt x="41" y="534"/>
                </a:lnTo>
                <a:lnTo>
                  <a:pt x="39" y="539"/>
                </a:lnTo>
                <a:lnTo>
                  <a:pt x="41" y="551"/>
                </a:lnTo>
                <a:lnTo>
                  <a:pt x="44" y="561"/>
                </a:lnTo>
                <a:lnTo>
                  <a:pt x="53" y="580"/>
                </a:lnTo>
                <a:lnTo>
                  <a:pt x="61" y="583"/>
                </a:lnTo>
                <a:lnTo>
                  <a:pt x="70" y="587"/>
                </a:lnTo>
                <a:lnTo>
                  <a:pt x="77" y="592"/>
                </a:lnTo>
                <a:lnTo>
                  <a:pt x="78" y="595"/>
                </a:lnTo>
                <a:lnTo>
                  <a:pt x="80" y="600"/>
                </a:lnTo>
                <a:lnTo>
                  <a:pt x="82" y="607"/>
                </a:lnTo>
                <a:lnTo>
                  <a:pt x="80" y="612"/>
                </a:lnTo>
                <a:lnTo>
                  <a:pt x="78" y="618"/>
                </a:lnTo>
                <a:lnTo>
                  <a:pt x="77" y="621"/>
                </a:lnTo>
                <a:lnTo>
                  <a:pt x="70" y="626"/>
                </a:lnTo>
                <a:lnTo>
                  <a:pt x="68" y="631"/>
                </a:lnTo>
                <a:lnTo>
                  <a:pt x="66" y="635"/>
                </a:lnTo>
                <a:lnTo>
                  <a:pt x="59" y="648"/>
                </a:lnTo>
                <a:lnTo>
                  <a:pt x="53" y="662"/>
                </a:lnTo>
                <a:lnTo>
                  <a:pt x="53" y="671"/>
                </a:lnTo>
                <a:lnTo>
                  <a:pt x="56" y="676"/>
                </a:lnTo>
                <a:lnTo>
                  <a:pt x="61" y="679"/>
                </a:lnTo>
                <a:lnTo>
                  <a:pt x="66" y="682"/>
                </a:lnTo>
                <a:lnTo>
                  <a:pt x="66" y="717"/>
                </a:lnTo>
                <a:lnTo>
                  <a:pt x="71" y="718"/>
                </a:lnTo>
                <a:lnTo>
                  <a:pt x="73" y="720"/>
                </a:lnTo>
                <a:lnTo>
                  <a:pt x="73" y="723"/>
                </a:lnTo>
                <a:lnTo>
                  <a:pt x="82" y="723"/>
                </a:lnTo>
                <a:lnTo>
                  <a:pt x="90" y="725"/>
                </a:lnTo>
                <a:lnTo>
                  <a:pt x="97" y="729"/>
                </a:lnTo>
                <a:lnTo>
                  <a:pt x="102" y="732"/>
                </a:lnTo>
                <a:lnTo>
                  <a:pt x="105" y="739"/>
                </a:lnTo>
                <a:lnTo>
                  <a:pt x="107" y="746"/>
                </a:lnTo>
                <a:lnTo>
                  <a:pt x="107" y="754"/>
                </a:lnTo>
                <a:lnTo>
                  <a:pt x="107" y="764"/>
                </a:lnTo>
                <a:lnTo>
                  <a:pt x="94" y="764"/>
                </a:lnTo>
                <a:lnTo>
                  <a:pt x="80" y="764"/>
                </a:lnTo>
                <a:lnTo>
                  <a:pt x="75" y="763"/>
                </a:lnTo>
                <a:lnTo>
                  <a:pt x="71" y="759"/>
                </a:lnTo>
                <a:lnTo>
                  <a:pt x="71" y="752"/>
                </a:lnTo>
                <a:lnTo>
                  <a:pt x="73" y="744"/>
                </a:lnTo>
                <a:lnTo>
                  <a:pt x="65" y="749"/>
                </a:lnTo>
                <a:lnTo>
                  <a:pt x="61" y="752"/>
                </a:lnTo>
                <a:lnTo>
                  <a:pt x="59" y="757"/>
                </a:lnTo>
                <a:lnTo>
                  <a:pt x="58" y="763"/>
                </a:lnTo>
                <a:lnTo>
                  <a:pt x="56" y="764"/>
                </a:lnTo>
                <a:lnTo>
                  <a:pt x="53" y="764"/>
                </a:lnTo>
                <a:lnTo>
                  <a:pt x="56" y="771"/>
                </a:lnTo>
                <a:lnTo>
                  <a:pt x="58" y="778"/>
                </a:lnTo>
                <a:lnTo>
                  <a:pt x="59" y="786"/>
                </a:lnTo>
                <a:lnTo>
                  <a:pt x="58" y="793"/>
                </a:lnTo>
                <a:lnTo>
                  <a:pt x="54" y="810"/>
                </a:lnTo>
                <a:lnTo>
                  <a:pt x="51" y="829"/>
                </a:lnTo>
                <a:lnTo>
                  <a:pt x="51" y="831"/>
                </a:lnTo>
                <a:lnTo>
                  <a:pt x="53" y="836"/>
                </a:lnTo>
                <a:lnTo>
                  <a:pt x="54" y="841"/>
                </a:lnTo>
                <a:lnTo>
                  <a:pt x="53" y="844"/>
                </a:lnTo>
                <a:lnTo>
                  <a:pt x="49" y="848"/>
                </a:lnTo>
                <a:lnTo>
                  <a:pt x="42" y="855"/>
                </a:lnTo>
                <a:lnTo>
                  <a:pt x="41" y="860"/>
                </a:lnTo>
                <a:lnTo>
                  <a:pt x="39" y="863"/>
                </a:lnTo>
                <a:lnTo>
                  <a:pt x="37" y="865"/>
                </a:lnTo>
                <a:lnTo>
                  <a:pt x="34" y="868"/>
                </a:lnTo>
                <a:lnTo>
                  <a:pt x="32" y="873"/>
                </a:lnTo>
                <a:lnTo>
                  <a:pt x="34" y="877"/>
                </a:lnTo>
                <a:lnTo>
                  <a:pt x="34" y="879"/>
                </a:lnTo>
                <a:lnTo>
                  <a:pt x="36" y="882"/>
                </a:lnTo>
                <a:lnTo>
                  <a:pt x="37" y="887"/>
                </a:lnTo>
                <a:lnTo>
                  <a:pt x="39" y="896"/>
                </a:lnTo>
                <a:lnTo>
                  <a:pt x="41" y="901"/>
                </a:lnTo>
                <a:lnTo>
                  <a:pt x="44" y="904"/>
                </a:lnTo>
                <a:lnTo>
                  <a:pt x="49" y="906"/>
                </a:lnTo>
                <a:lnTo>
                  <a:pt x="56" y="908"/>
                </a:lnTo>
                <a:lnTo>
                  <a:pt x="59" y="909"/>
                </a:lnTo>
                <a:lnTo>
                  <a:pt x="63" y="913"/>
                </a:lnTo>
                <a:lnTo>
                  <a:pt x="65" y="914"/>
                </a:lnTo>
                <a:lnTo>
                  <a:pt x="68" y="914"/>
                </a:lnTo>
                <a:lnTo>
                  <a:pt x="73" y="914"/>
                </a:lnTo>
                <a:lnTo>
                  <a:pt x="78" y="911"/>
                </a:lnTo>
                <a:lnTo>
                  <a:pt x="85" y="909"/>
                </a:lnTo>
                <a:lnTo>
                  <a:pt x="92" y="908"/>
                </a:lnTo>
                <a:lnTo>
                  <a:pt x="100" y="908"/>
                </a:lnTo>
                <a:lnTo>
                  <a:pt x="100" y="914"/>
                </a:lnTo>
                <a:lnTo>
                  <a:pt x="100" y="918"/>
                </a:lnTo>
                <a:lnTo>
                  <a:pt x="92" y="933"/>
                </a:lnTo>
                <a:lnTo>
                  <a:pt x="87" y="945"/>
                </a:lnTo>
                <a:lnTo>
                  <a:pt x="87" y="948"/>
                </a:lnTo>
                <a:lnTo>
                  <a:pt x="87" y="955"/>
                </a:lnTo>
                <a:lnTo>
                  <a:pt x="88" y="960"/>
                </a:lnTo>
                <a:lnTo>
                  <a:pt x="92" y="964"/>
                </a:lnTo>
                <a:lnTo>
                  <a:pt x="95" y="967"/>
                </a:lnTo>
                <a:lnTo>
                  <a:pt x="104" y="972"/>
                </a:lnTo>
                <a:lnTo>
                  <a:pt x="107" y="974"/>
                </a:lnTo>
                <a:lnTo>
                  <a:pt x="107" y="977"/>
                </a:lnTo>
                <a:lnTo>
                  <a:pt x="107" y="983"/>
                </a:lnTo>
                <a:lnTo>
                  <a:pt x="107" y="993"/>
                </a:lnTo>
                <a:lnTo>
                  <a:pt x="105" y="998"/>
                </a:lnTo>
                <a:lnTo>
                  <a:pt x="107" y="1003"/>
                </a:lnTo>
                <a:lnTo>
                  <a:pt x="95" y="1005"/>
                </a:lnTo>
                <a:lnTo>
                  <a:pt x="92" y="1003"/>
                </a:lnTo>
                <a:lnTo>
                  <a:pt x="88" y="1001"/>
                </a:lnTo>
                <a:lnTo>
                  <a:pt x="87" y="998"/>
                </a:lnTo>
                <a:lnTo>
                  <a:pt x="85" y="994"/>
                </a:lnTo>
                <a:lnTo>
                  <a:pt x="87" y="983"/>
                </a:lnTo>
                <a:lnTo>
                  <a:pt x="80" y="983"/>
                </a:lnTo>
                <a:lnTo>
                  <a:pt x="75" y="981"/>
                </a:lnTo>
                <a:lnTo>
                  <a:pt x="71" y="977"/>
                </a:lnTo>
                <a:lnTo>
                  <a:pt x="66" y="976"/>
                </a:lnTo>
                <a:lnTo>
                  <a:pt x="61" y="974"/>
                </a:lnTo>
                <a:lnTo>
                  <a:pt x="59" y="972"/>
                </a:lnTo>
                <a:lnTo>
                  <a:pt x="59" y="969"/>
                </a:lnTo>
                <a:lnTo>
                  <a:pt x="39" y="969"/>
                </a:lnTo>
                <a:lnTo>
                  <a:pt x="39" y="976"/>
                </a:lnTo>
                <a:lnTo>
                  <a:pt x="39" y="981"/>
                </a:lnTo>
                <a:lnTo>
                  <a:pt x="44" y="989"/>
                </a:lnTo>
                <a:lnTo>
                  <a:pt x="44" y="993"/>
                </a:lnTo>
                <a:lnTo>
                  <a:pt x="49" y="996"/>
                </a:lnTo>
                <a:lnTo>
                  <a:pt x="53" y="1001"/>
                </a:lnTo>
                <a:lnTo>
                  <a:pt x="58" y="1008"/>
                </a:lnTo>
                <a:lnTo>
                  <a:pt x="59" y="1017"/>
                </a:lnTo>
                <a:lnTo>
                  <a:pt x="63" y="1020"/>
                </a:lnTo>
                <a:lnTo>
                  <a:pt x="66" y="1023"/>
                </a:lnTo>
                <a:lnTo>
                  <a:pt x="68" y="1027"/>
                </a:lnTo>
                <a:lnTo>
                  <a:pt x="75" y="1041"/>
                </a:lnTo>
                <a:lnTo>
                  <a:pt x="78" y="1049"/>
                </a:lnTo>
                <a:lnTo>
                  <a:pt x="80" y="1058"/>
                </a:lnTo>
                <a:lnTo>
                  <a:pt x="87" y="1061"/>
                </a:lnTo>
                <a:lnTo>
                  <a:pt x="92" y="1066"/>
                </a:lnTo>
                <a:lnTo>
                  <a:pt x="97" y="1071"/>
                </a:lnTo>
                <a:lnTo>
                  <a:pt x="100" y="1078"/>
                </a:lnTo>
                <a:lnTo>
                  <a:pt x="109" y="1078"/>
                </a:lnTo>
                <a:lnTo>
                  <a:pt x="114" y="1081"/>
                </a:lnTo>
                <a:lnTo>
                  <a:pt x="126" y="1088"/>
                </a:lnTo>
                <a:lnTo>
                  <a:pt x="128" y="1090"/>
                </a:lnTo>
                <a:lnTo>
                  <a:pt x="140" y="1092"/>
                </a:lnTo>
                <a:lnTo>
                  <a:pt x="150" y="1095"/>
                </a:lnTo>
                <a:lnTo>
                  <a:pt x="162" y="1100"/>
                </a:lnTo>
                <a:lnTo>
                  <a:pt x="172" y="1109"/>
                </a:lnTo>
                <a:lnTo>
                  <a:pt x="176" y="1109"/>
                </a:lnTo>
                <a:lnTo>
                  <a:pt x="177" y="1111"/>
                </a:lnTo>
                <a:lnTo>
                  <a:pt x="179" y="1112"/>
                </a:lnTo>
                <a:lnTo>
                  <a:pt x="186" y="1117"/>
                </a:lnTo>
                <a:lnTo>
                  <a:pt x="193" y="1124"/>
                </a:lnTo>
                <a:lnTo>
                  <a:pt x="196" y="1128"/>
                </a:lnTo>
                <a:lnTo>
                  <a:pt x="199" y="1129"/>
                </a:lnTo>
                <a:lnTo>
                  <a:pt x="205" y="1131"/>
                </a:lnTo>
                <a:lnTo>
                  <a:pt x="211" y="1131"/>
                </a:lnTo>
                <a:lnTo>
                  <a:pt x="215" y="1131"/>
                </a:lnTo>
                <a:lnTo>
                  <a:pt x="223" y="1133"/>
                </a:lnTo>
                <a:lnTo>
                  <a:pt x="227" y="1136"/>
                </a:lnTo>
                <a:lnTo>
                  <a:pt x="230" y="1140"/>
                </a:lnTo>
                <a:lnTo>
                  <a:pt x="239" y="1145"/>
                </a:lnTo>
                <a:lnTo>
                  <a:pt x="249" y="1148"/>
                </a:lnTo>
                <a:lnTo>
                  <a:pt x="257" y="1153"/>
                </a:lnTo>
                <a:lnTo>
                  <a:pt x="278" y="1194"/>
                </a:lnTo>
                <a:lnTo>
                  <a:pt x="286" y="1199"/>
                </a:lnTo>
                <a:lnTo>
                  <a:pt x="290" y="1203"/>
                </a:lnTo>
                <a:lnTo>
                  <a:pt x="292" y="1208"/>
                </a:lnTo>
                <a:lnTo>
                  <a:pt x="293" y="1210"/>
                </a:lnTo>
                <a:lnTo>
                  <a:pt x="295" y="1211"/>
                </a:lnTo>
                <a:lnTo>
                  <a:pt x="298" y="1215"/>
                </a:lnTo>
                <a:lnTo>
                  <a:pt x="300" y="1220"/>
                </a:lnTo>
                <a:lnTo>
                  <a:pt x="302" y="1222"/>
                </a:lnTo>
                <a:lnTo>
                  <a:pt x="305" y="1222"/>
                </a:lnTo>
                <a:lnTo>
                  <a:pt x="300" y="1232"/>
                </a:lnTo>
                <a:lnTo>
                  <a:pt x="298" y="1240"/>
                </a:lnTo>
                <a:lnTo>
                  <a:pt x="298" y="1262"/>
                </a:lnTo>
                <a:lnTo>
                  <a:pt x="300" y="1262"/>
                </a:lnTo>
                <a:lnTo>
                  <a:pt x="302" y="1264"/>
                </a:lnTo>
                <a:lnTo>
                  <a:pt x="304" y="1266"/>
                </a:lnTo>
                <a:lnTo>
                  <a:pt x="305" y="1269"/>
                </a:lnTo>
                <a:lnTo>
                  <a:pt x="304" y="1273"/>
                </a:lnTo>
                <a:lnTo>
                  <a:pt x="300" y="1278"/>
                </a:lnTo>
                <a:lnTo>
                  <a:pt x="298" y="1283"/>
                </a:lnTo>
                <a:lnTo>
                  <a:pt x="298" y="1286"/>
                </a:lnTo>
                <a:lnTo>
                  <a:pt x="298" y="1290"/>
                </a:lnTo>
                <a:lnTo>
                  <a:pt x="300" y="1295"/>
                </a:lnTo>
                <a:lnTo>
                  <a:pt x="302" y="1298"/>
                </a:lnTo>
                <a:lnTo>
                  <a:pt x="309" y="1303"/>
                </a:lnTo>
                <a:lnTo>
                  <a:pt x="317" y="1307"/>
                </a:lnTo>
                <a:lnTo>
                  <a:pt x="326" y="1310"/>
                </a:lnTo>
                <a:lnTo>
                  <a:pt x="333" y="1314"/>
                </a:lnTo>
                <a:lnTo>
                  <a:pt x="339" y="1317"/>
                </a:lnTo>
                <a:lnTo>
                  <a:pt x="350" y="1317"/>
                </a:lnTo>
                <a:lnTo>
                  <a:pt x="360" y="1317"/>
                </a:lnTo>
                <a:lnTo>
                  <a:pt x="362" y="1320"/>
                </a:lnTo>
                <a:lnTo>
                  <a:pt x="363" y="1324"/>
                </a:lnTo>
                <a:lnTo>
                  <a:pt x="365" y="1327"/>
                </a:lnTo>
                <a:lnTo>
                  <a:pt x="367" y="1331"/>
                </a:lnTo>
                <a:lnTo>
                  <a:pt x="380" y="1331"/>
                </a:lnTo>
                <a:lnTo>
                  <a:pt x="389" y="1327"/>
                </a:lnTo>
                <a:lnTo>
                  <a:pt x="396" y="1322"/>
                </a:lnTo>
                <a:lnTo>
                  <a:pt x="404" y="1319"/>
                </a:lnTo>
                <a:lnTo>
                  <a:pt x="409" y="1317"/>
                </a:lnTo>
                <a:lnTo>
                  <a:pt x="414" y="1317"/>
                </a:lnTo>
                <a:lnTo>
                  <a:pt x="414" y="1312"/>
                </a:lnTo>
                <a:lnTo>
                  <a:pt x="416" y="1307"/>
                </a:lnTo>
                <a:lnTo>
                  <a:pt x="418" y="1302"/>
                </a:lnTo>
                <a:lnTo>
                  <a:pt x="419" y="1300"/>
                </a:lnTo>
                <a:lnTo>
                  <a:pt x="426" y="1295"/>
                </a:lnTo>
                <a:lnTo>
                  <a:pt x="435" y="1290"/>
                </a:lnTo>
                <a:lnTo>
                  <a:pt x="435" y="1249"/>
                </a:lnTo>
                <a:lnTo>
                  <a:pt x="445" y="1249"/>
                </a:lnTo>
                <a:lnTo>
                  <a:pt x="455" y="1249"/>
                </a:lnTo>
                <a:lnTo>
                  <a:pt x="462" y="1245"/>
                </a:lnTo>
                <a:lnTo>
                  <a:pt x="469" y="1242"/>
                </a:lnTo>
                <a:lnTo>
                  <a:pt x="471" y="1227"/>
                </a:lnTo>
                <a:lnTo>
                  <a:pt x="469" y="1215"/>
                </a:lnTo>
                <a:lnTo>
                  <a:pt x="464" y="1206"/>
                </a:lnTo>
                <a:lnTo>
                  <a:pt x="459" y="1198"/>
                </a:lnTo>
                <a:lnTo>
                  <a:pt x="448" y="1181"/>
                </a:lnTo>
                <a:lnTo>
                  <a:pt x="443" y="1172"/>
                </a:lnTo>
                <a:lnTo>
                  <a:pt x="442" y="1160"/>
                </a:lnTo>
                <a:lnTo>
                  <a:pt x="450" y="1160"/>
                </a:lnTo>
                <a:lnTo>
                  <a:pt x="455" y="1157"/>
                </a:lnTo>
                <a:lnTo>
                  <a:pt x="460" y="1155"/>
                </a:lnTo>
                <a:lnTo>
                  <a:pt x="469" y="1153"/>
                </a:lnTo>
                <a:lnTo>
                  <a:pt x="472" y="1148"/>
                </a:lnTo>
                <a:lnTo>
                  <a:pt x="476" y="1143"/>
                </a:lnTo>
                <a:lnTo>
                  <a:pt x="481" y="1141"/>
                </a:lnTo>
                <a:lnTo>
                  <a:pt x="489" y="1140"/>
                </a:lnTo>
                <a:lnTo>
                  <a:pt x="489" y="1128"/>
                </a:lnTo>
                <a:lnTo>
                  <a:pt x="491" y="1122"/>
                </a:lnTo>
                <a:lnTo>
                  <a:pt x="493" y="1121"/>
                </a:lnTo>
                <a:lnTo>
                  <a:pt x="496" y="1119"/>
                </a:lnTo>
                <a:lnTo>
                  <a:pt x="505" y="1117"/>
                </a:lnTo>
                <a:lnTo>
                  <a:pt x="512" y="1116"/>
                </a:lnTo>
                <a:lnTo>
                  <a:pt x="525" y="1109"/>
                </a:lnTo>
                <a:lnTo>
                  <a:pt x="551" y="1092"/>
                </a:lnTo>
                <a:lnTo>
                  <a:pt x="551" y="1080"/>
                </a:lnTo>
                <a:lnTo>
                  <a:pt x="551" y="1068"/>
                </a:lnTo>
                <a:lnTo>
                  <a:pt x="549" y="1058"/>
                </a:lnTo>
                <a:lnTo>
                  <a:pt x="544" y="1051"/>
                </a:lnTo>
                <a:lnTo>
                  <a:pt x="551" y="1049"/>
                </a:lnTo>
                <a:lnTo>
                  <a:pt x="554" y="1046"/>
                </a:lnTo>
                <a:lnTo>
                  <a:pt x="556" y="1041"/>
                </a:lnTo>
                <a:lnTo>
                  <a:pt x="558" y="1034"/>
                </a:lnTo>
                <a:lnTo>
                  <a:pt x="558" y="1018"/>
                </a:lnTo>
                <a:lnTo>
                  <a:pt x="558" y="1003"/>
                </a:lnTo>
                <a:lnTo>
                  <a:pt x="563" y="1000"/>
                </a:lnTo>
                <a:lnTo>
                  <a:pt x="568" y="996"/>
                </a:lnTo>
                <a:lnTo>
                  <a:pt x="570" y="991"/>
                </a:lnTo>
                <a:lnTo>
                  <a:pt x="571" y="983"/>
                </a:lnTo>
                <a:lnTo>
                  <a:pt x="576" y="981"/>
                </a:lnTo>
                <a:lnTo>
                  <a:pt x="578" y="979"/>
                </a:lnTo>
                <a:lnTo>
                  <a:pt x="578" y="976"/>
                </a:lnTo>
                <a:lnTo>
                  <a:pt x="587" y="974"/>
                </a:lnTo>
                <a:lnTo>
                  <a:pt x="590" y="972"/>
                </a:lnTo>
                <a:lnTo>
                  <a:pt x="592" y="971"/>
                </a:lnTo>
                <a:lnTo>
                  <a:pt x="592" y="969"/>
                </a:lnTo>
                <a:lnTo>
                  <a:pt x="587" y="967"/>
                </a:lnTo>
                <a:lnTo>
                  <a:pt x="583" y="966"/>
                </a:lnTo>
                <a:lnTo>
                  <a:pt x="583" y="964"/>
                </a:lnTo>
                <a:lnTo>
                  <a:pt x="585" y="962"/>
                </a:lnTo>
                <a:lnTo>
                  <a:pt x="583" y="957"/>
                </a:lnTo>
                <a:lnTo>
                  <a:pt x="580" y="954"/>
                </a:lnTo>
                <a:lnTo>
                  <a:pt x="578" y="948"/>
                </a:lnTo>
                <a:lnTo>
                  <a:pt x="578" y="942"/>
                </a:lnTo>
                <a:lnTo>
                  <a:pt x="583" y="940"/>
                </a:lnTo>
                <a:lnTo>
                  <a:pt x="585" y="935"/>
                </a:lnTo>
                <a:lnTo>
                  <a:pt x="585" y="928"/>
                </a:lnTo>
                <a:lnTo>
                  <a:pt x="585" y="921"/>
                </a:lnTo>
                <a:lnTo>
                  <a:pt x="619" y="921"/>
                </a:lnTo>
                <a:lnTo>
                  <a:pt x="619" y="918"/>
                </a:lnTo>
                <a:lnTo>
                  <a:pt x="622" y="914"/>
                </a:lnTo>
                <a:lnTo>
                  <a:pt x="627" y="909"/>
                </a:lnTo>
                <a:lnTo>
                  <a:pt x="631" y="908"/>
                </a:lnTo>
                <a:lnTo>
                  <a:pt x="633" y="904"/>
                </a:lnTo>
                <a:lnTo>
                  <a:pt x="633" y="901"/>
                </a:lnTo>
                <a:lnTo>
                  <a:pt x="633" y="894"/>
                </a:lnTo>
                <a:lnTo>
                  <a:pt x="638" y="892"/>
                </a:lnTo>
                <a:lnTo>
                  <a:pt x="641" y="890"/>
                </a:lnTo>
                <a:lnTo>
                  <a:pt x="648" y="884"/>
                </a:lnTo>
                <a:lnTo>
                  <a:pt x="651" y="875"/>
                </a:lnTo>
                <a:lnTo>
                  <a:pt x="653" y="863"/>
                </a:lnTo>
                <a:lnTo>
                  <a:pt x="653" y="838"/>
                </a:lnTo>
                <a:lnTo>
                  <a:pt x="653" y="812"/>
                </a:lnTo>
              </a:path>
            </a:pathLst>
          </a:custGeom>
          <a:solidFill>
            <a:srgbClr val="FFC000"/>
          </a:solidFill>
          <a:ln w="12600" cap="flat">
            <a:solidFill>
              <a:srgbClr val="FFFFFF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081" name="Textfeld 1080">
            <a:extLst>
              <a:ext uri="{FF2B5EF4-FFF2-40B4-BE49-F238E27FC236}">
                <a16:creationId xmlns:a16="http://schemas.microsoft.com/office/drawing/2014/main" id="{AEA62BDE-C440-4346-A060-0174F8A86D4D}"/>
              </a:ext>
            </a:extLst>
          </p:cNvPr>
          <p:cNvSpPr txBox="1"/>
          <p:nvPr/>
        </p:nvSpPr>
        <p:spPr>
          <a:xfrm>
            <a:off x="324855" y="-59020"/>
            <a:ext cx="6545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Europa und seine Regionen</a:t>
            </a:r>
          </a:p>
        </p:txBody>
      </p:sp>
      <p:grpSp>
        <p:nvGrpSpPr>
          <p:cNvPr id="1085" name="Gruppieren 1084">
            <a:extLst>
              <a:ext uri="{FF2B5EF4-FFF2-40B4-BE49-F238E27FC236}">
                <a16:creationId xmlns:a16="http://schemas.microsoft.com/office/drawing/2014/main" id="{FD6C3EDD-EDE5-4C55-9636-11CC76119833}"/>
              </a:ext>
            </a:extLst>
          </p:cNvPr>
          <p:cNvGrpSpPr/>
          <p:nvPr/>
        </p:nvGrpSpPr>
        <p:grpSpPr>
          <a:xfrm>
            <a:off x="206099" y="1942403"/>
            <a:ext cx="1816483" cy="461665"/>
            <a:chOff x="53699" y="1657963"/>
            <a:chExt cx="1816483" cy="461665"/>
          </a:xfrm>
        </p:grpSpPr>
        <p:sp>
          <p:nvSpPr>
            <p:cNvPr id="1083" name="Flussdiagramm: Verbinder 1082">
              <a:extLst>
                <a:ext uri="{FF2B5EF4-FFF2-40B4-BE49-F238E27FC236}">
                  <a16:creationId xmlns:a16="http://schemas.microsoft.com/office/drawing/2014/main" id="{53CBDE13-F1F5-4EED-83FB-87F8BD603458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4" name="Textfeld 1083">
              <a:extLst>
                <a:ext uri="{FF2B5EF4-FFF2-40B4-BE49-F238E27FC236}">
                  <a16:creationId xmlns:a16="http://schemas.microsoft.com/office/drawing/2014/main" id="{1DE98FCF-9F09-4B11-8B6C-C7095BC1BD5D}"/>
                </a:ext>
              </a:extLst>
            </p:cNvPr>
            <p:cNvSpPr txBox="1"/>
            <p:nvPr/>
          </p:nvSpPr>
          <p:spPr>
            <a:xfrm>
              <a:off x="247622" y="1657963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Osteuropa</a:t>
              </a:r>
            </a:p>
          </p:txBody>
        </p:sp>
      </p:grpSp>
      <p:grpSp>
        <p:nvGrpSpPr>
          <p:cNvPr id="1086" name="Gruppieren 1085">
            <a:extLst>
              <a:ext uri="{FF2B5EF4-FFF2-40B4-BE49-F238E27FC236}">
                <a16:creationId xmlns:a16="http://schemas.microsoft.com/office/drawing/2014/main" id="{F905F485-1F4B-4060-89C7-2CE6FE7201ED}"/>
              </a:ext>
            </a:extLst>
          </p:cNvPr>
          <p:cNvGrpSpPr/>
          <p:nvPr/>
        </p:nvGrpSpPr>
        <p:grpSpPr>
          <a:xfrm>
            <a:off x="214619" y="3222493"/>
            <a:ext cx="2074566" cy="461665"/>
            <a:chOff x="53699" y="1657963"/>
            <a:chExt cx="2074566" cy="461665"/>
          </a:xfrm>
        </p:grpSpPr>
        <p:sp>
          <p:nvSpPr>
            <p:cNvPr id="1087" name="Flussdiagramm: Verbinder 1086">
              <a:extLst>
                <a:ext uri="{FF2B5EF4-FFF2-40B4-BE49-F238E27FC236}">
                  <a16:creationId xmlns:a16="http://schemas.microsoft.com/office/drawing/2014/main" id="{010898EB-9F7E-4B79-9399-93DFFA9844FE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rgbClr val="99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8" name="Textfeld 1087">
              <a:extLst>
                <a:ext uri="{FF2B5EF4-FFF2-40B4-BE49-F238E27FC236}">
                  <a16:creationId xmlns:a16="http://schemas.microsoft.com/office/drawing/2014/main" id="{507847B7-174D-481E-99AA-A473C3893B0C}"/>
                </a:ext>
              </a:extLst>
            </p:cNvPr>
            <p:cNvSpPr txBox="1"/>
            <p:nvPr/>
          </p:nvSpPr>
          <p:spPr>
            <a:xfrm>
              <a:off x="247622" y="1657963"/>
              <a:ext cx="188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Mitteleuropa</a:t>
              </a:r>
            </a:p>
          </p:txBody>
        </p:sp>
      </p:grpSp>
      <p:grpSp>
        <p:nvGrpSpPr>
          <p:cNvPr id="547" name="Gruppieren 546">
            <a:extLst>
              <a:ext uri="{FF2B5EF4-FFF2-40B4-BE49-F238E27FC236}">
                <a16:creationId xmlns:a16="http://schemas.microsoft.com/office/drawing/2014/main" id="{30B53BD0-E722-4C9D-98D7-08DEC2AA38E4}"/>
              </a:ext>
            </a:extLst>
          </p:cNvPr>
          <p:cNvGrpSpPr/>
          <p:nvPr/>
        </p:nvGrpSpPr>
        <p:grpSpPr>
          <a:xfrm>
            <a:off x="209835" y="2360388"/>
            <a:ext cx="2033722" cy="461665"/>
            <a:chOff x="53699" y="1657963"/>
            <a:chExt cx="2033722" cy="461665"/>
          </a:xfrm>
        </p:grpSpPr>
        <p:sp>
          <p:nvSpPr>
            <p:cNvPr id="549" name="Flussdiagramm: Verbinder 548">
              <a:extLst>
                <a:ext uri="{FF2B5EF4-FFF2-40B4-BE49-F238E27FC236}">
                  <a16:creationId xmlns:a16="http://schemas.microsoft.com/office/drawing/2014/main" id="{67B3C498-FDDF-452D-A25B-43D11A663D91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1" name="Textfeld 550">
              <a:extLst>
                <a:ext uri="{FF2B5EF4-FFF2-40B4-BE49-F238E27FC236}">
                  <a16:creationId xmlns:a16="http://schemas.microsoft.com/office/drawing/2014/main" id="{C04AFFC1-FEE6-4B6F-AB66-E28ADD109A38}"/>
                </a:ext>
              </a:extLst>
            </p:cNvPr>
            <p:cNvSpPr txBox="1"/>
            <p:nvPr/>
          </p:nvSpPr>
          <p:spPr>
            <a:xfrm>
              <a:off x="247622" y="1657963"/>
              <a:ext cx="18397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Westeuropa</a:t>
              </a:r>
            </a:p>
          </p:txBody>
        </p:sp>
      </p:grpSp>
      <p:grpSp>
        <p:nvGrpSpPr>
          <p:cNvPr id="553" name="Gruppieren 552">
            <a:extLst>
              <a:ext uri="{FF2B5EF4-FFF2-40B4-BE49-F238E27FC236}">
                <a16:creationId xmlns:a16="http://schemas.microsoft.com/office/drawing/2014/main" id="{751B09D9-380F-4E5B-A174-4F6CF2533686}"/>
              </a:ext>
            </a:extLst>
          </p:cNvPr>
          <p:cNvGrpSpPr/>
          <p:nvPr/>
        </p:nvGrpSpPr>
        <p:grpSpPr>
          <a:xfrm>
            <a:off x="207512" y="2777144"/>
            <a:ext cx="1887015" cy="461665"/>
            <a:chOff x="53699" y="1657963"/>
            <a:chExt cx="1887015" cy="461665"/>
          </a:xfrm>
        </p:grpSpPr>
        <p:sp>
          <p:nvSpPr>
            <p:cNvPr id="555" name="Flussdiagramm: Verbinder 554">
              <a:extLst>
                <a:ext uri="{FF2B5EF4-FFF2-40B4-BE49-F238E27FC236}">
                  <a16:creationId xmlns:a16="http://schemas.microsoft.com/office/drawing/2014/main" id="{904E804A-3D9F-4150-9082-58EE24CEA879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7" name="Textfeld 556">
              <a:extLst>
                <a:ext uri="{FF2B5EF4-FFF2-40B4-BE49-F238E27FC236}">
                  <a16:creationId xmlns:a16="http://schemas.microsoft.com/office/drawing/2014/main" id="{16EF1682-E63D-4D01-9EA3-755F42B93877}"/>
                </a:ext>
              </a:extLst>
            </p:cNvPr>
            <p:cNvSpPr txBox="1"/>
            <p:nvPr/>
          </p:nvSpPr>
          <p:spPr>
            <a:xfrm>
              <a:off x="247622" y="1657963"/>
              <a:ext cx="1693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Südeuropa</a:t>
              </a:r>
            </a:p>
          </p:txBody>
        </p:sp>
      </p:grpSp>
      <p:grpSp>
        <p:nvGrpSpPr>
          <p:cNvPr id="559" name="Gruppieren 558">
            <a:extLst>
              <a:ext uri="{FF2B5EF4-FFF2-40B4-BE49-F238E27FC236}">
                <a16:creationId xmlns:a16="http://schemas.microsoft.com/office/drawing/2014/main" id="{0A92A140-8474-45FD-AB90-9018B5B49FD1}"/>
              </a:ext>
            </a:extLst>
          </p:cNvPr>
          <p:cNvGrpSpPr/>
          <p:nvPr/>
        </p:nvGrpSpPr>
        <p:grpSpPr>
          <a:xfrm>
            <a:off x="207512" y="1559632"/>
            <a:ext cx="2007240" cy="461665"/>
            <a:chOff x="53699" y="1657963"/>
            <a:chExt cx="2007240" cy="461665"/>
          </a:xfrm>
        </p:grpSpPr>
        <p:sp>
          <p:nvSpPr>
            <p:cNvPr id="561" name="Flussdiagramm: Verbinder 560">
              <a:extLst>
                <a:ext uri="{FF2B5EF4-FFF2-40B4-BE49-F238E27FC236}">
                  <a16:creationId xmlns:a16="http://schemas.microsoft.com/office/drawing/2014/main" id="{F305C611-CEF6-4BDC-A3A6-3333C89D9FEA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3" name="Textfeld 562">
              <a:extLst>
                <a:ext uri="{FF2B5EF4-FFF2-40B4-BE49-F238E27FC236}">
                  <a16:creationId xmlns:a16="http://schemas.microsoft.com/office/drawing/2014/main" id="{F9707B40-BC56-4C83-85EF-5A42E3C8E1E1}"/>
                </a:ext>
              </a:extLst>
            </p:cNvPr>
            <p:cNvSpPr txBox="1"/>
            <p:nvPr/>
          </p:nvSpPr>
          <p:spPr>
            <a:xfrm>
              <a:off x="247622" y="1657963"/>
              <a:ext cx="1813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Nordeuropa</a:t>
              </a:r>
            </a:p>
          </p:txBody>
        </p:sp>
      </p:grpSp>
      <p:grpSp>
        <p:nvGrpSpPr>
          <p:cNvPr id="565" name="Gruppieren 564">
            <a:extLst>
              <a:ext uri="{FF2B5EF4-FFF2-40B4-BE49-F238E27FC236}">
                <a16:creationId xmlns:a16="http://schemas.microsoft.com/office/drawing/2014/main" id="{F601BD33-C8E7-4AFA-9253-45ABB885EE6A}"/>
              </a:ext>
            </a:extLst>
          </p:cNvPr>
          <p:cNvGrpSpPr/>
          <p:nvPr/>
        </p:nvGrpSpPr>
        <p:grpSpPr>
          <a:xfrm>
            <a:off x="206099" y="3710789"/>
            <a:ext cx="2297384" cy="461665"/>
            <a:chOff x="53699" y="1657963"/>
            <a:chExt cx="2297384" cy="461665"/>
          </a:xfrm>
        </p:grpSpPr>
        <p:sp>
          <p:nvSpPr>
            <p:cNvPr id="567" name="Flussdiagramm: Verbinder 566">
              <a:extLst>
                <a:ext uri="{FF2B5EF4-FFF2-40B4-BE49-F238E27FC236}">
                  <a16:creationId xmlns:a16="http://schemas.microsoft.com/office/drawing/2014/main" id="{7CE28B58-4D1C-443F-868B-DEF0476B6A5B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9" name="Textfeld 568">
              <a:extLst>
                <a:ext uri="{FF2B5EF4-FFF2-40B4-BE49-F238E27FC236}">
                  <a16:creationId xmlns:a16="http://schemas.microsoft.com/office/drawing/2014/main" id="{E2E70698-B419-40E1-958B-79FB6BFC9FF9}"/>
                </a:ext>
              </a:extLst>
            </p:cNvPr>
            <p:cNvSpPr txBox="1"/>
            <p:nvPr/>
          </p:nvSpPr>
          <p:spPr>
            <a:xfrm>
              <a:off x="247622" y="1657963"/>
              <a:ext cx="21034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Südosteuropa</a:t>
              </a:r>
            </a:p>
          </p:txBody>
        </p:sp>
      </p:grpSp>
      <p:grpSp>
        <p:nvGrpSpPr>
          <p:cNvPr id="571" name="Gruppieren 570">
            <a:extLst>
              <a:ext uri="{FF2B5EF4-FFF2-40B4-BE49-F238E27FC236}">
                <a16:creationId xmlns:a16="http://schemas.microsoft.com/office/drawing/2014/main" id="{EB1B2AA3-7525-462B-A563-A0AC9D20F557}"/>
              </a:ext>
            </a:extLst>
          </p:cNvPr>
          <p:cNvGrpSpPr/>
          <p:nvPr/>
        </p:nvGrpSpPr>
        <p:grpSpPr>
          <a:xfrm>
            <a:off x="214739" y="4170323"/>
            <a:ext cx="1149634" cy="461665"/>
            <a:chOff x="53699" y="1657963"/>
            <a:chExt cx="1149634" cy="461665"/>
          </a:xfrm>
        </p:grpSpPr>
        <p:sp>
          <p:nvSpPr>
            <p:cNvPr id="573" name="Flussdiagramm: Verbinder 572">
              <a:extLst>
                <a:ext uri="{FF2B5EF4-FFF2-40B4-BE49-F238E27FC236}">
                  <a16:creationId xmlns:a16="http://schemas.microsoft.com/office/drawing/2014/main" id="{540BEDA0-8F45-439A-8C7F-9692DE4D7160}"/>
                </a:ext>
              </a:extLst>
            </p:cNvPr>
            <p:cNvSpPr/>
            <p:nvPr/>
          </p:nvSpPr>
          <p:spPr>
            <a:xfrm>
              <a:off x="53699" y="1809604"/>
              <a:ext cx="192719" cy="192719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5" name="Textfeld 574">
              <a:extLst>
                <a:ext uri="{FF2B5EF4-FFF2-40B4-BE49-F238E27FC236}">
                  <a16:creationId xmlns:a16="http://schemas.microsoft.com/office/drawing/2014/main" id="{E16CD774-2FCA-4BB4-9E97-54E0E1FF459C}"/>
                </a:ext>
              </a:extLst>
            </p:cNvPr>
            <p:cNvSpPr txBox="1"/>
            <p:nvPr/>
          </p:nvSpPr>
          <p:spPr>
            <a:xfrm>
              <a:off x="247622" y="1657963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/>
                <a:t>Asien</a:t>
              </a:r>
            </a:p>
          </p:txBody>
        </p:sp>
      </p:grpSp>
      <p:pic>
        <p:nvPicPr>
          <p:cNvPr id="3" name="Grafik 2" descr="Ein Bild, das Flagge, Majorelle Blue, Electric Blue (Farbe), Blau enthält.&#10;&#10;KI-generierte Inhalte können fehlerhaft sein.">
            <a:extLst>
              <a:ext uri="{FF2B5EF4-FFF2-40B4-BE49-F238E27FC236}">
                <a16:creationId xmlns:a16="http://schemas.microsoft.com/office/drawing/2014/main" id="{61C378AA-2701-C576-E999-5F1FD0BB8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75" y="250438"/>
            <a:ext cx="1540206" cy="15402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CDC3BE-ACE9-C09A-4896-CB754EADBDB5}"/>
              </a:ext>
            </a:extLst>
          </p:cNvPr>
          <p:cNvSpPr txBox="1"/>
          <p:nvPr/>
        </p:nvSpPr>
        <p:spPr>
          <a:xfrm>
            <a:off x="94906" y="4967075"/>
            <a:ext cx="4622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Klicke auf die einzelnen Regionen und übertrage die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farbige Großgliederung des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Kontinents auf dein Arbeitsplatt !</a:t>
            </a:r>
          </a:p>
        </p:txBody>
      </p:sp>
    </p:spTree>
    <p:extLst>
      <p:ext uri="{BB962C8B-B14F-4D97-AF65-F5344CB8AC3E}">
        <p14:creationId xmlns:p14="http://schemas.microsoft.com/office/powerpoint/2010/main" val="26213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1"/>
                  </p:tgtEl>
                </p:cond>
              </p:nextCondLst>
            </p:seq>
          </p:childTnLst>
        </p:cTn>
      </p:par>
    </p:tnLst>
    <p:bldLst>
      <p:bldP spid="491" grpId="0" animBg="1"/>
      <p:bldP spid="544" grpId="0" animBg="1"/>
      <p:bldP spid="546" grpId="0" animBg="1"/>
      <p:bldP spid="556" grpId="0" animBg="1"/>
      <p:bldP spid="558" grpId="0" animBg="1"/>
      <p:bldP spid="560" grpId="0" animBg="1"/>
      <p:bldP spid="562" grpId="0" animBg="1"/>
      <p:bldP spid="564" grpId="0" animBg="1"/>
      <p:bldP spid="566" grpId="0" animBg="1"/>
      <p:bldP spid="570" grpId="0" animBg="1"/>
      <p:bldP spid="572" grpId="0" animBg="1"/>
      <p:bldP spid="574" grpId="0" animBg="1"/>
      <p:bldP spid="576" grpId="0" animBg="1"/>
      <p:bldP spid="578" grpId="0" animBg="1"/>
      <p:bldP spid="580" grpId="0" animBg="1"/>
      <p:bldP spid="582" grpId="0" animBg="1"/>
      <p:bldP spid="584" grpId="0" animBg="1"/>
      <p:bldP spid="586" grpId="0" animBg="1"/>
      <p:bldP spid="588" grpId="0" animBg="1"/>
      <p:bldP spid="590" grpId="0" animBg="1"/>
      <p:bldP spid="592" grpId="0" animBg="1"/>
      <p:bldP spid="594" grpId="0" animBg="1"/>
      <p:bldP spid="596" grpId="0" animBg="1"/>
      <p:bldP spid="598" grpId="0" animBg="1"/>
      <p:bldP spid="602" grpId="0" animBg="1"/>
      <p:bldP spid="626" grpId="0" animBg="1"/>
      <p:bldP spid="628" grpId="0" animBg="1"/>
      <p:bldP spid="630" grpId="0" animBg="1"/>
      <p:bldP spid="632" grpId="0" animBg="1"/>
      <p:bldP spid="634" grpId="0" animBg="1"/>
      <p:bldP spid="700" grpId="0" animBg="1"/>
      <p:bldP spid="738" grpId="0" animBg="1"/>
      <p:bldP spid="850" grpId="0" animBg="1"/>
      <p:bldP spid="892" grpId="0" animBg="1"/>
      <p:bldP spid="982" grpId="0" animBg="1"/>
      <p:bldP spid="984" grpId="0" animBg="1"/>
      <p:bldP spid="986" grpId="0" animBg="1"/>
      <p:bldP spid="1034" grpId="0" animBg="1"/>
      <p:bldP spid="1036" grpId="0" animBg="1"/>
      <p:bldP spid="1038" grpId="0" animBg="1"/>
      <p:bldP spid="1040" grpId="0" animBg="1"/>
      <p:bldP spid="1042" grpId="0" animBg="1"/>
      <p:bldP spid="1044" grpId="0" animBg="1"/>
      <p:bldP spid="1046" grpId="0" animBg="1"/>
      <p:bldP spid="1060" grpId="0" animBg="1"/>
      <p:bldP spid="1076" grpId="0" animBg="1"/>
      <p:bldP spid="1078" grpId="0" animBg="1"/>
      <p:bldP spid="1080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, Text, Atlas, Diagramm enthält.&#10;&#10;KI-generierte Inhalte können fehlerhaft sein.">
            <a:extLst>
              <a:ext uri="{FF2B5EF4-FFF2-40B4-BE49-F238E27FC236}">
                <a16:creationId xmlns:a16="http://schemas.microsoft.com/office/drawing/2014/main" id="{6A97209B-154F-8665-1793-FC1F6E1BB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631"/>
            <a:ext cx="9144000" cy="646273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26F73AC-CC09-0B5D-FF85-1C7EC49E14E3}"/>
              </a:ext>
            </a:extLst>
          </p:cNvPr>
          <p:cNvSpPr txBox="1"/>
          <p:nvPr/>
        </p:nvSpPr>
        <p:spPr>
          <a:xfrm>
            <a:off x="3454547" y="60157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Arbeitsblatt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FFFAE95-D155-DADD-C052-9D4C1327000D}"/>
              </a:ext>
            </a:extLst>
          </p:cNvPr>
          <p:cNvSpPr txBox="1"/>
          <p:nvPr/>
        </p:nvSpPr>
        <p:spPr>
          <a:xfrm>
            <a:off x="3144252" y="636069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Zum ausdrucken</a:t>
            </a:r>
          </a:p>
        </p:txBody>
      </p:sp>
    </p:spTree>
    <p:extLst>
      <p:ext uri="{BB962C8B-B14F-4D97-AF65-F5344CB8AC3E}">
        <p14:creationId xmlns:p14="http://schemas.microsoft.com/office/powerpoint/2010/main" val="161793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38D608-DC1C-4BBD-B0C8-D794074640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7345" y="10850"/>
            <a:ext cx="5596494" cy="68471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BB9FED-4BF7-43BE-B302-6DC60F02D9FF}"/>
              </a:ext>
            </a:extLst>
          </p:cNvPr>
          <p:cNvSpPr txBox="1"/>
          <p:nvPr/>
        </p:nvSpPr>
        <p:spPr>
          <a:xfrm rot="20157231">
            <a:off x="-85651" y="525006"/>
            <a:ext cx="36439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Kontinent Europa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srgbClr val="000000"/>
                </a:solidFill>
                <a:latin typeface="Arial"/>
              </a:rPr>
              <a:t>und seine Länder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366AE0-F81E-415F-BC01-28A170F7A8AF}"/>
              </a:ext>
            </a:extLst>
          </p:cNvPr>
          <p:cNvSpPr txBox="1"/>
          <p:nvPr/>
        </p:nvSpPr>
        <p:spPr>
          <a:xfrm>
            <a:off x="5733106" y="366842"/>
            <a:ext cx="32067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Erstelle anschließend eine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Tabelle und trage folgende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Angaben in diese ein: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E10327-8FAC-42EC-A205-61FD2C71A24B}"/>
              </a:ext>
            </a:extLst>
          </p:cNvPr>
          <p:cNvSpPr txBox="1"/>
          <p:nvPr/>
        </p:nvSpPr>
        <p:spPr>
          <a:xfrm>
            <a:off x="5859600" y="2530594"/>
            <a:ext cx="3505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Fülle die Tabelle jetzt aus!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79F66CAA-FBD1-4F21-9CF4-5DF7FB8EB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97783"/>
              </p:ext>
            </p:extLst>
          </p:nvPr>
        </p:nvGraphicFramePr>
        <p:xfrm>
          <a:off x="4942704" y="1382505"/>
          <a:ext cx="4201296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0324">
                  <a:extLst>
                    <a:ext uri="{9D8B030D-6E8A-4147-A177-3AD203B41FA5}">
                      <a16:colId xmlns:a16="http://schemas.microsoft.com/office/drawing/2014/main" val="2392915726"/>
                    </a:ext>
                  </a:extLst>
                </a:gridCol>
                <a:gridCol w="1050324">
                  <a:extLst>
                    <a:ext uri="{9D8B030D-6E8A-4147-A177-3AD203B41FA5}">
                      <a16:colId xmlns:a16="http://schemas.microsoft.com/office/drawing/2014/main" val="2335854657"/>
                    </a:ext>
                  </a:extLst>
                </a:gridCol>
                <a:gridCol w="1050324">
                  <a:extLst>
                    <a:ext uri="{9D8B030D-6E8A-4147-A177-3AD203B41FA5}">
                      <a16:colId xmlns:a16="http://schemas.microsoft.com/office/drawing/2014/main" val="3767011270"/>
                    </a:ext>
                  </a:extLst>
                </a:gridCol>
                <a:gridCol w="1050324">
                  <a:extLst>
                    <a:ext uri="{9D8B030D-6E8A-4147-A177-3AD203B41FA5}">
                      <a16:colId xmlns:a16="http://schemas.microsoft.com/office/drawing/2014/main" val="4022313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Kenn-zeichen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Haupt-stadt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71132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D12B8E65-E9E5-496B-8AC7-E6A620A74EEB}"/>
              </a:ext>
            </a:extLst>
          </p:cNvPr>
          <p:cNvSpPr txBox="1"/>
          <p:nvPr/>
        </p:nvSpPr>
        <p:spPr>
          <a:xfrm>
            <a:off x="5576876" y="3855667"/>
            <a:ext cx="35192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9E0000"/>
                </a:solidFill>
              </a:rPr>
              <a:t>In der Karte fehlen 5 Länder!</a:t>
            </a:r>
          </a:p>
          <a:p>
            <a:r>
              <a:rPr lang="de-DE" sz="2000" dirty="0">
                <a:solidFill>
                  <a:srgbClr val="9E0000"/>
                </a:solidFill>
              </a:rPr>
              <a:t>Wer findet diese kleinen</a:t>
            </a:r>
          </a:p>
          <a:p>
            <a:r>
              <a:rPr lang="de-DE" sz="2000" dirty="0">
                <a:solidFill>
                  <a:srgbClr val="9E0000"/>
                </a:solidFill>
              </a:rPr>
              <a:t>Staaten? Trage auch diese in</a:t>
            </a:r>
          </a:p>
          <a:p>
            <a:r>
              <a:rPr lang="de-DE" sz="2000" dirty="0">
                <a:solidFill>
                  <a:srgbClr val="9E0000"/>
                </a:solidFill>
              </a:rPr>
              <a:t>die Tabelle ein.</a:t>
            </a:r>
          </a:p>
        </p:txBody>
      </p:sp>
    </p:spTree>
    <p:extLst>
      <p:ext uri="{BB962C8B-B14F-4D97-AF65-F5344CB8AC3E}">
        <p14:creationId xmlns:p14="http://schemas.microsoft.com/office/powerpoint/2010/main" val="295082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6852633-2BFB-4045-A955-2EE12C7E6BE2}"/>
              </a:ext>
            </a:extLst>
          </p:cNvPr>
          <p:cNvSpPr txBox="1"/>
          <p:nvPr/>
        </p:nvSpPr>
        <p:spPr>
          <a:xfrm>
            <a:off x="2230654" y="0"/>
            <a:ext cx="4682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 Grenzen des Kontinents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185AFF-C225-4A5A-8DBD-D5A0F2853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3326"/>
            <a:ext cx="6017274" cy="501134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63774D9-FA3F-419F-A331-EC054D324A8F}"/>
              </a:ext>
            </a:extLst>
          </p:cNvPr>
          <p:cNvSpPr txBox="1"/>
          <p:nvPr/>
        </p:nvSpPr>
        <p:spPr>
          <a:xfrm>
            <a:off x="5947606" y="612844"/>
            <a:ext cx="298812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Topografische Eckpunkte: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Ural (Gebirge)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Ural (Fluss)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Nordküste Kaspisches Meer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Kuma - Manytsch-Ebene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Mündung des Don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Asowsches Meer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Straße von Kertsch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Bosporus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Marmarameer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Dardanellen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Ägäisches Meer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Kreta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Malta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Straße von Gibraltar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Jan-Mayen Insel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Spitzbergen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Franz-Josef-Land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Insel Nowaja Semlja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8EE934C-B891-4383-B855-BBD680411765}"/>
              </a:ext>
            </a:extLst>
          </p:cNvPr>
          <p:cNvSpPr txBox="1"/>
          <p:nvPr/>
        </p:nvSpPr>
        <p:spPr>
          <a:xfrm>
            <a:off x="0" y="5934672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Atlas: Europa physisch</a:t>
            </a:r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91C66A75-F960-EE20-A46C-F399935CF0C4}"/>
              </a:ext>
            </a:extLst>
          </p:cNvPr>
          <p:cNvSpPr/>
          <p:nvPr/>
        </p:nvSpPr>
        <p:spPr>
          <a:xfrm>
            <a:off x="73672" y="986586"/>
            <a:ext cx="5927558" cy="4852737"/>
          </a:xfrm>
          <a:custGeom>
            <a:avLst/>
            <a:gdLst>
              <a:gd name="connsiteX0" fmla="*/ 5149516 w 5927558"/>
              <a:gd name="connsiteY0" fmla="*/ 32084 h 4852737"/>
              <a:gd name="connsiteX1" fmla="*/ 5157537 w 5927558"/>
              <a:gd name="connsiteY1" fmla="*/ 168442 h 4852737"/>
              <a:gd name="connsiteX2" fmla="*/ 5161548 w 5927558"/>
              <a:gd name="connsiteY2" fmla="*/ 180474 h 4852737"/>
              <a:gd name="connsiteX3" fmla="*/ 5165558 w 5927558"/>
              <a:gd name="connsiteY3" fmla="*/ 248653 h 4852737"/>
              <a:gd name="connsiteX4" fmla="*/ 5169569 w 5927558"/>
              <a:gd name="connsiteY4" fmla="*/ 264695 h 4852737"/>
              <a:gd name="connsiteX5" fmla="*/ 5185611 w 5927558"/>
              <a:gd name="connsiteY5" fmla="*/ 308811 h 4852737"/>
              <a:gd name="connsiteX6" fmla="*/ 5189621 w 5927558"/>
              <a:gd name="connsiteY6" fmla="*/ 328863 h 4852737"/>
              <a:gd name="connsiteX7" fmla="*/ 5193632 w 5927558"/>
              <a:gd name="connsiteY7" fmla="*/ 352927 h 4852737"/>
              <a:gd name="connsiteX8" fmla="*/ 5205663 w 5927558"/>
              <a:gd name="connsiteY8" fmla="*/ 381000 h 4852737"/>
              <a:gd name="connsiteX9" fmla="*/ 5213684 w 5927558"/>
              <a:gd name="connsiteY9" fmla="*/ 405063 h 4852737"/>
              <a:gd name="connsiteX10" fmla="*/ 5225716 w 5927558"/>
              <a:gd name="connsiteY10" fmla="*/ 425116 h 4852737"/>
              <a:gd name="connsiteX11" fmla="*/ 5233737 w 5927558"/>
              <a:gd name="connsiteY11" fmla="*/ 449179 h 4852737"/>
              <a:gd name="connsiteX12" fmla="*/ 5249779 w 5927558"/>
              <a:gd name="connsiteY12" fmla="*/ 481263 h 4852737"/>
              <a:gd name="connsiteX13" fmla="*/ 5265821 w 5927558"/>
              <a:gd name="connsiteY13" fmla="*/ 525379 h 4852737"/>
              <a:gd name="connsiteX14" fmla="*/ 5277853 w 5927558"/>
              <a:gd name="connsiteY14" fmla="*/ 545432 h 4852737"/>
              <a:gd name="connsiteX15" fmla="*/ 5317958 w 5927558"/>
              <a:gd name="connsiteY15" fmla="*/ 641684 h 4852737"/>
              <a:gd name="connsiteX16" fmla="*/ 5321969 w 5927558"/>
              <a:gd name="connsiteY16" fmla="*/ 665748 h 4852737"/>
              <a:gd name="connsiteX17" fmla="*/ 5338011 w 5927558"/>
              <a:gd name="connsiteY17" fmla="*/ 689811 h 4852737"/>
              <a:gd name="connsiteX18" fmla="*/ 5350042 w 5927558"/>
              <a:gd name="connsiteY18" fmla="*/ 721895 h 4852737"/>
              <a:gd name="connsiteX19" fmla="*/ 5358063 w 5927558"/>
              <a:gd name="connsiteY19" fmla="*/ 749969 h 4852737"/>
              <a:gd name="connsiteX20" fmla="*/ 5370095 w 5927558"/>
              <a:gd name="connsiteY20" fmla="*/ 778042 h 4852737"/>
              <a:gd name="connsiteX21" fmla="*/ 5382127 w 5927558"/>
              <a:gd name="connsiteY21" fmla="*/ 814137 h 4852737"/>
              <a:gd name="connsiteX22" fmla="*/ 5394158 w 5927558"/>
              <a:gd name="connsiteY22" fmla="*/ 830179 h 4852737"/>
              <a:gd name="connsiteX23" fmla="*/ 5406190 w 5927558"/>
              <a:gd name="connsiteY23" fmla="*/ 854242 h 4852737"/>
              <a:gd name="connsiteX24" fmla="*/ 5422232 w 5927558"/>
              <a:gd name="connsiteY24" fmla="*/ 874295 h 4852737"/>
              <a:gd name="connsiteX25" fmla="*/ 5442284 w 5927558"/>
              <a:gd name="connsiteY25" fmla="*/ 906379 h 4852737"/>
              <a:gd name="connsiteX26" fmla="*/ 5458327 w 5927558"/>
              <a:gd name="connsiteY26" fmla="*/ 922421 h 4852737"/>
              <a:gd name="connsiteX27" fmla="*/ 5466348 w 5927558"/>
              <a:gd name="connsiteY27" fmla="*/ 934453 h 4852737"/>
              <a:gd name="connsiteX28" fmla="*/ 5486400 w 5927558"/>
              <a:gd name="connsiteY28" fmla="*/ 946484 h 4852737"/>
              <a:gd name="connsiteX29" fmla="*/ 5498432 w 5927558"/>
              <a:gd name="connsiteY29" fmla="*/ 954506 h 4852737"/>
              <a:gd name="connsiteX30" fmla="*/ 5534527 w 5927558"/>
              <a:gd name="connsiteY30" fmla="*/ 986590 h 4852737"/>
              <a:gd name="connsiteX31" fmla="*/ 5550569 w 5927558"/>
              <a:gd name="connsiteY31" fmla="*/ 998621 h 4852737"/>
              <a:gd name="connsiteX32" fmla="*/ 5566611 w 5927558"/>
              <a:gd name="connsiteY32" fmla="*/ 1018674 h 4852737"/>
              <a:gd name="connsiteX33" fmla="*/ 5598695 w 5927558"/>
              <a:gd name="connsiteY33" fmla="*/ 1042737 h 4852737"/>
              <a:gd name="connsiteX34" fmla="*/ 5606716 w 5927558"/>
              <a:gd name="connsiteY34" fmla="*/ 1062790 h 4852737"/>
              <a:gd name="connsiteX35" fmla="*/ 5618748 w 5927558"/>
              <a:gd name="connsiteY35" fmla="*/ 1070811 h 4852737"/>
              <a:gd name="connsiteX36" fmla="*/ 5646821 w 5927558"/>
              <a:gd name="connsiteY36" fmla="*/ 1098884 h 4852737"/>
              <a:gd name="connsiteX37" fmla="*/ 5670884 w 5927558"/>
              <a:gd name="connsiteY37" fmla="*/ 1118937 h 4852737"/>
              <a:gd name="connsiteX38" fmla="*/ 5719011 w 5927558"/>
              <a:gd name="connsiteY38" fmla="*/ 1155032 h 4852737"/>
              <a:gd name="connsiteX39" fmla="*/ 5783179 w 5927558"/>
              <a:gd name="connsiteY39" fmla="*/ 1211179 h 4852737"/>
              <a:gd name="connsiteX40" fmla="*/ 5851358 w 5927558"/>
              <a:gd name="connsiteY40" fmla="*/ 1267327 h 4852737"/>
              <a:gd name="connsiteX41" fmla="*/ 5871411 w 5927558"/>
              <a:gd name="connsiteY41" fmla="*/ 1315453 h 4852737"/>
              <a:gd name="connsiteX42" fmla="*/ 5879432 w 5927558"/>
              <a:gd name="connsiteY42" fmla="*/ 1327484 h 4852737"/>
              <a:gd name="connsiteX43" fmla="*/ 5891463 w 5927558"/>
              <a:gd name="connsiteY43" fmla="*/ 1359569 h 4852737"/>
              <a:gd name="connsiteX44" fmla="*/ 5903495 w 5927558"/>
              <a:gd name="connsiteY44" fmla="*/ 1387642 h 4852737"/>
              <a:gd name="connsiteX45" fmla="*/ 5907506 w 5927558"/>
              <a:gd name="connsiteY45" fmla="*/ 1403684 h 4852737"/>
              <a:gd name="connsiteX46" fmla="*/ 5915527 w 5927558"/>
              <a:gd name="connsiteY46" fmla="*/ 1423737 h 4852737"/>
              <a:gd name="connsiteX47" fmla="*/ 5919537 w 5927558"/>
              <a:gd name="connsiteY47" fmla="*/ 1439779 h 4852737"/>
              <a:gd name="connsiteX48" fmla="*/ 5927558 w 5927558"/>
              <a:gd name="connsiteY48" fmla="*/ 1495927 h 4852737"/>
              <a:gd name="connsiteX49" fmla="*/ 5919537 w 5927558"/>
              <a:gd name="connsiteY49" fmla="*/ 1620253 h 4852737"/>
              <a:gd name="connsiteX50" fmla="*/ 5911516 w 5927558"/>
              <a:gd name="connsiteY50" fmla="*/ 1644316 h 4852737"/>
              <a:gd name="connsiteX51" fmla="*/ 5903495 w 5927558"/>
              <a:gd name="connsiteY51" fmla="*/ 1716506 h 4852737"/>
              <a:gd name="connsiteX52" fmla="*/ 5895474 w 5927558"/>
              <a:gd name="connsiteY52" fmla="*/ 1748590 h 4852737"/>
              <a:gd name="connsiteX53" fmla="*/ 5887453 w 5927558"/>
              <a:gd name="connsiteY53" fmla="*/ 1776663 h 4852737"/>
              <a:gd name="connsiteX54" fmla="*/ 5883442 w 5927558"/>
              <a:gd name="connsiteY54" fmla="*/ 1796716 h 4852737"/>
              <a:gd name="connsiteX55" fmla="*/ 5867400 w 5927558"/>
              <a:gd name="connsiteY55" fmla="*/ 1816769 h 4852737"/>
              <a:gd name="connsiteX56" fmla="*/ 5855369 w 5927558"/>
              <a:gd name="connsiteY56" fmla="*/ 1848853 h 4852737"/>
              <a:gd name="connsiteX57" fmla="*/ 5839327 w 5927558"/>
              <a:gd name="connsiteY57" fmla="*/ 1884948 h 4852737"/>
              <a:gd name="connsiteX58" fmla="*/ 5835316 w 5927558"/>
              <a:gd name="connsiteY58" fmla="*/ 1900990 h 4852737"/>
              <a:gd name="connsiteX59" fmla="*/ 5819274 w 5927558"/>
              <a:gd name="connsiteY59" fmla="*/ 1929063 h 4852737"/>
              <a:gd name="connsiteX60" fmla="*/ 5815263 w 5927558"/>
              <a:gd name="connsiteY60" fmla="*/ 1941095 h 4852737"/>
              <a:gd name="connsiteX61" fmla="*/ 5799221 w 5927558"/>
              <a:gd name="connsiteY61" fmla="*/ 1953127 h 4852737"/>
              <a:gd name="connsiteX62" fmla="*/ 5775158 w 5927558"/>
              <a:gd name="connsiteY62" fmla="*/ 1973179 h 4852737"/>
              <a:gd name="connsiteX63" fmla="*/ 5751095 w 5927558"/>
              <a:gd name="connsiteY63" fmla="*/ 1997242 h 4852737"/>
              <a:gd name="connsiteX64" fmla="*/ 5727032 w 5927558"/>
              <a:gd name="connsiteY64" fmla="*/ 2025316 h 4852737"/>
              <a:gd name="connsiteX65" fmla="*/ 5694948 w 5927558"/>
              <a:gd name="connsiteY65" fmla="*/ 2041358 h 4852737"/>
              <a:gd name="connsiteX66" fmla="*/ 5662863 w 5927558"/>
              <a:gd name="connsiteY66" fmla="*/ 2057400 h 4852737"/>
              <a:gd name="connsiteX67" fmla="*/ 5650832 w 5927558"/>
              <a:gd name="connsiteY67" fmla="*/ 2065421 h 4852737"/>
              <a:gd name="connsiteX68" fmla="*/ 5642811 w 5927558"/>
              <a:gd name="connsiteY68" fmla="*/ 2085474 h 4852737"/>
              <a:gd name="connsiteX69" fmla="*/ 5634790 w 5927558"/>
              <a:gd name="connsiteY69" fmla="*/ 2097506 h 4852737"/>
              <a:gd name="connsiteX70" fmla="*/ 5626769 w 5927558"/>
              <a:gd name="connsiteY70" fmla="*/ 2169695 h 4852737"/>
              <a:gd name="connsiteX71" fmla="*/ 5630779 w 5927558"/>
              <a:gd name="connsiteY71" fmla="*/ 2265948 h 4852737"/>
              <a:gd name="connsiteX72" fmla="*/ 5634790 w 5927558"/>
              <a:gd name="connsiteY72" fmla="*/ 2281990 h 4852737"/>
              <a:gd name="connsiteX73" fmla="*/ 5662863 w 5927558"/>
              <a:gd name="connsiteY73" fmla="*/ 2306053 h 4852737"/>
              <a:gd name="connsiteX74" fmla="*/ 5670884 w 5927558"/>
              <a:gd name="connsiteY74" fmla="*/ 2322095 h 4852737"/>
              <a:gd name="connsiteX75" fmla="*/ 5678906 w 5927558"/>
              <a:gd name="connsiteY75" fmla="*/ 2350169 h 4852737"/>
              <a:gd name="connsiteX76" fmla="*/ 5694948 w 5927558"/>
              <a:gd name="connsiteY76" fmla="*/ 2374232 h 4852737"/>
              <a:gd name="connsiteX77" fmla="*/ 5698958 w 5927558"/>
              <a:gd name="connsiteY77" fmla="*/ 2398295 h 4852737"/>
              <a:gd name="connsiteX78" fmla="*/ 5727032 w 5927558"/>
              <a:gd name="connsiteY78" fmla="*/ 2438400 h 4852737"/>
              <a:gd name="connsiteX79" fmla="*/ 5731042 w 5927558"/>
              <a:gd name="connsiteY79" fmla="*/ 2454442 h 4852737"/>
              <a:gd name="connsiteX80" fmla="*/ 5743074 w 5927558"/>
              <a:gd name="connsiteY80" fmla="*/ 2466474 h 4852737"/>
              <a:gd name="connsiteX81" fmla="*/ 5751095 w 5927558"/>
              <a:gd name="connsiteY81" fmla="*/ 2478506 h 4852737"/>
              <a:gd name="connsiteX82" fmla="*/ 5779169 w 5927558"/>
              <a:gd name="connsiteY82" fmla="*/ 2506579 h 4852737"/>
              <a:gd name="connsiteX83" fmla="*/ 5803232 w 5927558"/>
              <a:gd name="connsiteY83" fmla="*/ 2542674 h 4852737"/>
              <a:gd name="connsiteX84" fmla="*/ 5815263 w 5927558"/>
              <a:gd name="connsiteY84" fmla="*/ 2558716 h 4852737"/>
              <a:gd name="connsiteX85" fmla="*/ 5831306 w 5927558"/>
              <a:gd name="connsiteY85" fmla="*/ 2590800 h 4852737"/>
              <a:gd name="connsiteX86" fmla="*/ 5847348 w 5927558"/>
              <a:gd name="connsiteY86" fmla="*/ 2630906 h 4852737"/>
              <a:gd name="connsiteX87" fmla="*/ 5859379 w 5927558"/>
              <a:gd name="connsiteY87" fmla="*/ 2662990 h 4852737"/>
              <a:gd name="connsiteX88" fmla="*/ 5851358 w 5927558"/>
              <a:gd name="connsiteY88" fmla="*/ 2711116 h 4852737"/>
              <a:gd name="connsiteX89" fmla="*/ 5847348 w 5927558"/>
              <a:gd name="connsiteY89" fmla="*/ 2727158 h 4852737"/>
              <a:gd name="connsiteX90" fmla="*/ 5839327 w 5927558"/>
              <a:gd name="connsiteY90" fmla="*/ 2787316 h 4852737"/>
              <a:gd name="connsiteX91" fmla="*/ 5831306 w 5927558"/>
              <a:gd name="connsiteY91" fmla="*/ 2847474 h 4852737"/>
              <a:gd name="connsiteX92" fmla="*/ 5823284 w 5927558"/>
              <a:gd name="connsiteY92" fmla="*/ 2859506 h 4852737"/>
              <a:gd name="connsiteX93" fmla="*/ 5815263 w 5927558"/>
              <a:gd name="connsiteY93" fmla="*/ 2875548 h 4852737"/>
              <a:gd name="connsiteX94" fmla="*/ 5803232 w 5927558"/>
              <a:gd name="connsiteY94" fmla="*/ 2883569 h 4852737"/>
              <a:gd name="connsiteX95" fmla="*/ 5787190 w 5927558"/>
              <a:gd name="connsiteY95" fmla="*/ 2899611 h 4852737"/>
              <a:gd name="connsiteX96" fmla="*/ 5767137 w 5927558"/>
              <a:gd name="connsiteY96" fmla="*/ 2923674 h 4852737"/>
              <a:gd name="connsiteX97" fmla="*/ 5747084 w 5927558"/>
              <a:gd name="connsiteY97" fmla="*/ 2939716 h 4852737"/>
              <a:gd name="connsiteX98" fmla="*/ 5735053 w 5927558"/>
              <a:gd name="connsiteY98" fmla="*/ 2951748 h 4852737"/>
              <a:gd name="connsiteX99" fmla="*/ 5727032 w 5927558"/>
              <a:gd name="connsiteY99" fmla="*/ 2979821 h 4852737"/>
              <a:gd name="connsiteX100" fmla="*/ 5723021 w 5927558"/>
              <a:gd name="connsiteY100" fmla="*/ 2991853 h 4852737"/>
              <a:gd name="connsiteX101" fmla="*/ 5715000 w 5927558"/>
              <a:gd name="connsiteY101" fmla="*/ 3019927 h 4852737"/>
              <a:gd name="connsiteX102" fmla="*/ 5706979 w 5927558"/>
              <a:gd name="connsiteY102" fmla="*/ 3043990 h 4852737"/>
              <a:gd name="connsiteX103" fmla="*/ 5694948 w 5927558"/>
              <a:gd name="connsiteY103" fmla="*/ 3072063 h 4852737"/>
              <a:gd name="connsiteX104" fmla="*/ 5678906 w 5927558"/>
              <a:gd name="connsiteY104" fmla="*/ 3116179 h 4852737"/>
              <a:gd name="connsiteX105" fmla="*/ 5666874 w 5927558"/>
              <a:gd name="connsiteY105" fmla="*/ 3124200 h 4852737"/>
              <a:gd name="connsiteX106" fmla="*/ 5650832 w 5927558"/>
              <a:gd name="connsiteY106" fmla="*/ 3136232 h 4852737"/>
              <a:gd name="connsiteX107" fmla="*/ 5638800 w 5927558"/>
              <a:gd name="connsiteY107" fmla="*/ 3148263 h 4852737"/>
              <a:gd name="connsiteX108" fmla="*/ 5602706 w 5927558"/>
              <a:gd name="connsiteY108" fmla="*/ 3164306 h 4852737"/>
              <a:gd name="connsiteX109" fmla="*/ 5594684 w 5927558"/>
              <a:gd name="connsiteY109" fmla="*/ 3172327 h 4852737"/>
              <a:gd name="connsiteX110" fmla="*/ 5550569 w 5927558"/>
              <a:gd name="connsiteY110" fmla="*/ 3184358 h 4852737"/>
              <a:gd name="connsiteX111" fmla="*/ 5530516 w 5927558"/>
              <a:gd name="connsiteY111" fmla="*/ 3192379 h 4852737"/>
              <a:gd name="connsiteX112" fmla="*/ 5378116 w 5927558"/>
              <a:gd name="connsiteY112" fmla="*/ 3192379 h 4852737"/>
              <a:gd name="connsiteX113" fmla="*/ 5366084 w 5927558"/>
              <a:gd name="connsiteY113" fmla="*/ 3188369 h 4852737"/>
              <a:gd name="connsiteX114" fmla="*/ 5149516 w 5927558"/>
              <a:gd name="connsiteY114" fmla="*/ 3180348 h 4852737"/>
              <a:gd name="connsiteX115" fmla="*/ 5129463 w 5927558"/>
              <a:gd name="connsiteY115" fmla="*/ 3176337 h 4852737"/>
              <a:gd name="connsiteX116" fmla="*/ 5117432 w 5927558"/>
              <a:gd name="connsiteY116" fmla="*/ 3172327 h 4852737"/>
              <a:gd name="connsiteX117" fmla="*/ 5081337 w 5927558"/>
              <a:gd name="connsiteY117" fmla="*/ 3168316 h 4852737"/>
              <a:gd name="connsiteX118" fmla="*/ 5057274 w 5927558"/>
              <a:gd name="connsiteY118" fmla="*/ 3164306 h 4852737"/>
              <a:gd name="connsiteX119" fmla="*/ 4816642 w 5927558"/>
              <a:gd name="connsiteY119" fmla="*/ 3168316 h 4852737"/>
              <a:gd name="connsiteX120" fmla="*/ 4804611 w 5927558"/>
              <a:gd name="connsiteY120" fmla="*/ 3176337 h 4852737"/>
              <a:gd name="connsiteX121" fmla="*/ 4756484 w 5927558"/>
              <a:gd name="connsiteY121" fmla="*/ 3192379 h 4852737"/>
              <a:gd name="connsiteX122" fmla="*/ 4740442 w 5927558"/>
              <a:gd name="connsiteY122" fmla="*/ 3196390 h 4852737"/>
              <a:gd name="connsiteX123" fmla="*/ 4688306 w 5927558"/>
              <a:gd name="connsiteY123" fmla="*/ 3216442 h 4852737"/>
              <a:gd name="connsiteX124" fmla="*/ 4672263 w 5927558"/>
              <a:gd name="connsiteY124" fmla="*/ 3228474 h 4852737"/>
              <a:gd name="connsiteX125" fmla="*/ 4656221 w 5927558"/>
              <a:gd name="connsiteY125" fmla="*/ 3252537 h 4852737"/>
              <a:gd name="connsiteX126" fmla="*/ 4648200 w 5927558"/>
              <a:gd name="connsiteY126" fmla="*/ 3296653 h 4852737"/>
              <a:gd name="connsiteX127" fmla="*/ 4644190 w 5927558"/>
              <a:gd name="connsiteY127" fmla="*/ 3308684 h 4852737"/>
              <a:gd name="connsiteX128" fmla="*/ 4636169 w 5927558"/>
              <a:gd name="connsiteY128" fmla="*/ 3344779 h 4852737"/>
              <a:gd name="connsiteX129" fmla="*/ 4624137 w 5927558"/>
              <a:gd name="connsiteY129" fmla="*/ 3368842 h 4852737"/>
              <a:gd name="connsiteX130" fmla="*/ 4616116 w 5927558"/>
              <a:gd name="connsiteY130" fmla="*/ 3388895 h 4852737"/>
              <a:gd name="connsiteX131" fmla="*/ 4596063 w 5927558"/>
              <a:gd name="connsiteY131" fmla="*/ 3429000 h 4852737"/>
              <a:gd name="connsiteX132" fmla="*/ 4592053 w 5927558"/>
              <a:gd name="connsiteY132" fmla="*/ 3445042 h 4852737"/>
              <a:gd name="connsiteX133" fmla="*/ 4527884 w 5927558"/>
              <a:gd name="connsiteY133" fmla="*/ 3501190 h 4852737"/>
              <a:gd name="connsiteX134" fmla="*/ 4519863 w 5927558"/>
              <a:gd name="connsiteY134" fmla="*/ 3513221 h 4852737"/>
              <a:gd name="connsiteX135" fmla="*/ 4507832 w 5927558"/>
              <a:gd name="connsiteY135" fmla="*/ 3517232 h 4852737"/>
              <a:gd name="connsiteX136" fmla="*/ 4495800 w 5927558"/>
              <a:gd name="connsiteY136" fmla="*/ 3525253 h 4852737"/>
              <a:gd name="connsiteX137" fmla="*/ 4479758 w 5927558"/>
              <a:gd name="connsiteY137" fmla="*/ 3541295 h 4852737"/>
              <a:gd name="connsiteX138" fmla="*/ 4471737 w 5927558"/>
              <a:gd name="connsiteY138" fmla="*/ 3553327 h 4852737"/>
              <a:gd name="connsiteX139" fmla="*/ 4459706 w 5927558"/>
              <a:gd name="connsiteY139" fmla="*/ 3561348 h 4852737"/>
              <a:gd name="connsiteX140" fmla="*/ 4451684 w 5927558"/>
              <a:gd name="connsiteY140" fmla="*/ 3569369 h 4852737"/>
              <a:gd name="connsiteX141" fmla="*/ 4439653 w 5927558"/>
              <a:gd name="connsiteY141" fmla="*/ 3577390 h 4852737"/>
              <a:gd name="connsiteX142" fmla="*/ 4427621 w 5927558"/>
              <a:gd name="connsiteY142" fmla="*/ 3589421 h 4852737"/>
              <a:gd name="connsiteX143" fmla="*/ 4415590 w 5927558"/>
              <a:gd name="connsiteY143" fmla="*/ 3597442 h 4852737"/>
              <a:gd name="connsiteX144" fmla="*/ 4383506 w 5927558"/>
              <a:gd name="connsiteY144" fmla="*/ 3629527 h 4852737"/>
              <a:gd name="connsiteX145" fmla="*/ 4375484 w 5927558"/>
              <a:gd name="connsiteY145" fmla="*/ 3641558 h 4852737"/>
              <a:gd name="connsiteX146" fmla="*/ 4343400 w 5927558"/>
              <a:gd name="connsiteY146" fmla="*/ 3669632 h 4852737"/>
              <a:gd name="connsiteX147" fmla="*/ 4295274 w 5927558"/>
              <a:gd name="connsiteY147" fmla="*/ 3709737 h 4852737"/>
              <a:gd name="connsiteX148" fmla="*/ 4251158 w 5927558"/>
              <a:gd name="connsiteY148" fmla="*/ 3737811 h 4852737"/>
              <a:gd name="connsiteX149" fmla="*/ 4219074 w 5927558"/>
              <a:gd name="connsiteY149" fmla="*/ 3761874 h 4852737"/>
              <a:gd name="connsiteX150" fmla="*/ 4199021 w 5927558"/>
              <a:gd name="connsiteY150" fmla="*/ 3773906 h 4852737"/>
              <a:gd name="connsiteX151" fmla="*/ 4182979 w 5927558"/>
              <a:gd name="connsiteY151" fmla="*/ 3789948 h 4852737"/>
              <a:gd name="connsiteX152" fmla="*/ 4154906 w 5927558"/>
              <a:gd name="connsiteY152" fmla="*/ 3805990 h 4852737"/>
              <a:gd name="connsiteX153" fmla="*/ 4134853 w 5927558"/>
              <a:gd name="connsiteY153" fmla="*/ 3826042 h 4852737"/>
              <a:gd name="connsiteX154" fmla="*/ 4118811 w 5927558"/>
              <a:gd name="connsiteY154" fmla="*/ 3838074 h 4852737"/>
              <a:gd name="connsiteX155" fmla="*/ 4074695 w 5927558"/>
              <a:gd name="connsiteY155" fmla="*/ 3870158 h 4852737"/>
              <a:gd name="connsiteX156" fmla="*/ 4066674 w 5927558"/>
              <a:gd name="connsiteY156" fmla="*/ 3882190 h 4852737"/>
              <a:gd name="connsiteX157" fmla="*/ 4054642 w 5927558"/>
              <a:gd name="connsiteY157" fmla="*/ 3894221 h 4852737"/>
              <a:gd name="connsiteX158" fmla="*/ 4030579 w 5927558"/>
              <a:gd name="connsiteY158" fmla="*/ 3922295 h 4852737"/>
              <a:gd name="connsiteX159" fmla="*/ 4010527 w 5927558"/>
              <a:gd name="connsiteY159" fmla="*/ 3962400 h 4852737"/>
              <a:gd name="connsiteX160" fmla="*/ 3994484 w 5927558"/>
              <a:gd name="connsiteY160" fmla="*/ 3986463 h 4852737"/>
              <a:gd name="connsiteX161" fmla="*/ 3978442 w 5927558"/>
              <a:gd name="connsiteY161" fmla="*/ 4018548 h 4852737"/>
              <a:gd name="connsiteX162" fmla="*/ 3966411 w 5927558"/>
              <a:gd name="connsiteY162" fmla="*/ 4030579 h 4852737"/>
              <a:gd name="connsiteX163" fmla="*/ 3958390 w 5927558"/>
              <a:gd name="connsiteY163" fmla="*/ 4042611 h 4852737"/>
              <a:gd name="connsiteX164" fmla="*/ 3954379 w 5927558"/>
              <a:gd name="connsiteY164" fmla="*/ 4054642 h 4852737"/>
              <a:gd name="connsiteX165" fmla="*/ 3942348 w 5927558"/>
              <a:gd name="connsiteY165" fmla="*/ 4058653 h 4852737"/>
              <a:gd name="connsiteX166" fmla="*/ 3898232 w 5927558"/>
              <a:gd name="connsiteY166" fmla="*/ 4078706 h 4852737"/>
              <a:gd name="connsiteX167" fmla="*/ 3814011 w 5927558"/>
              <a:gd name="connsiteY167" fmla="*/ 4098758 h 4852737"/>
              <a:gd name="connsiteX168" fmla="*/ 3781927 w 5927558"/>
              <a:gd name="connsiteY168" fmla="*/ 4106779 h 4852737"/>
              <a:gd name="connsiteX169" fmla="*/ 3733800 w 5927558"/>
              <a:gd name="connsiteY169" fmla="*/ 4122821 h 4852737"/>
              <a:gd name="connsiteX170" fmla="*/ 3721769 w 5927558"/>
              <a:gd name="connsiteY170" fmla="*/ 4130842 h 4852737"/>
              <a:gd name="connsiteX171" fmla="*/ 3705727 w 5927558"/>
              <a:gd name="connsiteY171" fmla="*/ 4138863 h 4852737"/>
              <a:gd name="connsiteX172" fmla="*/ 3669632 w 5927558"/>
              <a:gd name="connsiteY172" fmla="*/ 4186990 h 4852737"/>
              <a:gd name="connsiteX173" fmla="*/ 3677653 w 5927558"/>
              <a:gd name="connsiteY173" fmla="*/ 4303295 h 4852737"/>
              <a:gd name="connsiteX174" fmla="*/ 3681663 w 5927558"/>
              <a:gd name="connsiteY174" fmla="*/ 4323348 h 4852737"/>
              <a:gd name="connsiteX175" fmla="*/ 3677653 w 5927558"/>
              <a:gd name="connsiteY175" fmla="*/ 4459706 h 4852737"/>
              <a:gd name="connsiteX176" fmla="*/ 3669632 w 5927558"/>
              <a:gd name="connsiteY176" fmla="*/ 4507832 h 4852737"/>
              <a:gd name="connsiteX177" fmla="*/ 3677653 w 5927558"/>
              <a:gd name="connsiteY177" fmla="*/ 4535906 h 4852737"/>
              <a:gd name="connsiteX178" fmla="*/ 3697706 w 5927558"/>
              <a:gd name="connsiteY178" fmla="*/ 4555958 h 4852737"/>
              <a:gd name="connsiteX179" fmla="*/ 3721769 w 5927558"/>
              <a:gd name="connsiteY179" fmla="*/ 4576011 h 4852737"/>
              <a:gd name="connsiteX180" fmla="*/ 3741821 w 5927558"/>
              <a:gd name="connsiteY180" fmla="*/ 4584032 h 4852737"/>
              <a:gd name="connsiteX181" fmla="*/ 3757863 w 5927558"/>
              <a:gd name="connsiteY181" fmla="*/ 4592053 h 4852737"/>
              <a:gd name="connsiteX182" fmla="*/ 3769895 w 5927558"/>
              <a:gd name="connsiteY182" fmla="*/ 4608095 h 4852737"/>
              <a:gd name="connsiteX183" fmla="*/ 3777916 w 5927558"/>
              <a:gd name="connsiteY183" fmla="*/ 4620127 h 4852737"/>
              <a:gd name="connsiteX184" fmla="*/ 3834063 w 5927558"/>
              <a:gd name="connsiteY184" fmla="*/ 4668253 h 4852737"/>
              <a:gd name="connsiteX185" fmla="*/ 3866148 w 5927558"/>
              <a:gd name="connsiteY185" fmla="*/ 4716379 h 4852737"/>
              <a:gd name="connsiteX186" fmla="*/ 3878179 w 5927558"/>
              <a:gd name="connsiteY186" fmla="*/ 4720390 h 4852737"/>
              <a:gd name="connsiteX187" fmla="*/ 3910263 w 5927558"/>
              <a:gd name="connsiteY187" fmla="*/ 4736432 h 4852737"/>
              <a:gd name="connsiteX188" fmla="*/ 3926306 w 5927558"/>
              <a:gd name="connsiteY188" fmla="*/ 4744453 h 4852737"/>
              <a:gd name="connsiteX189" fmla="*/ 3938337 w 5927558"/>
              <a:gd name="connsiteY189" fmla="*/ 4748463 h 4852737"/>
              <a:gd name="connsiteX190" fmla="*/ 3946358 w 5927558"/>
              <a:gd name="connsiteY190" fmla="*/ 4760495 h 4852737"/>
              <a:gd name="connsiteX191" fmla="*/ 3926306 w 5927558"/>
              <a:gd name="connsiteY191" fmla="*/ 4804611 h 4852737"/>
              <a:gd name="connsiteX192" fmla="*/ 3918284 w 5927558"/>
              <a:gd name="connsiteY192" fmla="*/ 4812632 h 4852737"/>
              <a:gd name="connsiteX193" fmla="*/ 3894221 w 5927558"/>
              <a:gd name="connsiteY193" fmla="*/ 4820653 h 4852737"/>
              <a:gd name="connsiteX194" fmla="*/ 3874169 w 5927558"/>
              <a:gd name="connsiteY194" fmla="*/ 4828674 h 4852737"/>
              <a:gd name="connsiteX195" fmla="*/ 3862137 w 5927558"/>
              <a:gd name="connsiteY195" fmla="*/ 4836695 h 4852737"/>
              <a:gd name="connsiteX196" fmla="*/ 3850106 w 5927558"/>
              <a:gd name="connsiteY196" fmla="*/ 4840706 h 4852737"/>
              <a:gd name="connsiteX197" fmla="*/ 3830053 w 5927558"/>
              <a:gd name="connsiteY197" fmla="*/ 4848727 h 4852737"/>
              <a:gd name="connsiteX198" fmla="*/ 3793958 w 5927558"/>
              <a:gd name="connsiteY198" fmla="*/ 4852737 h 4852737"/>
              <a:gd name="connsiteX199" fmla="*/ 3292642 w 5927558"/>
              <a:gd name="connsiteY199" fmla="*/ 4844716 h 4852737"/>
              <a:gd name="connsiteX200" fmla="*/ 3248527 w 5927558"/>
              <a:gd name="connsiteY200" fmla="*/ 4840706 h 4852737"/>
              <a:gd name="connsiteX201" fmla="*/ 3160295 w 5927558"/>
              <a:gd name="connsiteY201" fmla="*/ 4828674 h 4852737"/>
              <a:gd name="connsiteX202" fmla="*/ 3132221 w 5927558"/>
              <a:gd name="connsiteY202" fmla="*/ 4824663 h 4852737"/>
              <a:gd name="connsiteX203" fmla="*/ 3048000 w 5927558"/>
              <a:gd name="connsiteY203" fmla="*/ 4820653 h 4852737"/>
              <a:gd name="connsiteX204" fmla="*/ 2999874 w 5927558"/>
              <a:gd name="connsiteY204" fmla="*/ 4812632 h 4852737"/>
              <a:gd name="connsiteX205" fmla="*/ 2915653 w 5927558"/>
              <a:gd name="connsiteY205" fmla="*/ 4804611 h 4852737"/>
              <a:gd name="connsiteX206" fmla="*/ 2695074 w 5927558"/>
              <a:gd name="connsiteY206" fmla="*/ 4792579 h 4852737"/>
              <a:gd name="connsiteX207" fmla="*/ 2598821 w 5927558"/>
              <a:gd name="connsiteY207" fmla="*/ 4788569 h 4852737"/>
              <a:gd name="connsiteX208" fmla="*/ 2514600 w 5927558"/>
              <a:gd name="connsiteY208" fmla="*/ 4776537 h 4852737"/>
              <a:gd name="connsiteX209" fmla="*/ 2494548 w 5927558"/>
              <a:gd name="connsiteY209" fmla="*/ 4768516 h 4852737"/>
              <a:gd name="connsiteX210" fmla="*/ 2458453 w 5927558"/>
              <a:gd name="connsiteY210" fmla="*/ 4748463 h 4852737"/>
              <a:gd name="connsiteX211" fmla="*/ 2426369 w 5927558"/>
              <a:gd name="connsiteY211" fmla="*/ 4708358 h 4852737"/>
              <a:gd name="connsiteX212" fmla="*/ 2426369 w 5927558"/>
              <a:gd name="connsiteY212" fmla="*/ 4708358 h 4852737"/>
              <a:gd name="connsiteX213" fmla="*/ 2414337 w 5927558"/>
              <a:gd name="connsiteY213" fmla="*/ 4688306 h 4852737"/>
              <a:gd name="connsiteX214" fmla="*/ 2378242 w 5927558"/>
              <a:gd name="connsiteY214" fmla="*/ 4656221 h 4852737"/>
              <a:gd name="connsiteX215" fmla="*/ 2370221 w 5927558"/>
              <a:gd name="connsiteY215" fmla="*/ 4644190 h 4852737"/>
              <a:gd name="connsiteX216" fmla="*/ 2358190 w 5927558"/>
              <a:gd name="connsiteY216" fmla="*/ 4636169 h 4852737"/>
              <a:gd name="connsiteX217" fmla="*/ 2330116 w 5927558"/>
              <a:gd name="connsiteY217" fmla="*/ 4604084 h 4852737"/>
              <a:gd name="connsiteX218" fmla="*/ 2302042 w 5927558"/>
              <a:gd name="connsiteY218" fmla="*/ 4588042 h 4852737"/>
              <a:gd name="connsiteX219" fmla="*/ 2269958 w 5927558"/>
              <a:gd name="connsiteY219" fmla="*/ 4567990 h 4852737"/>
              <a:gd name="connsiteX220" fmla="*/ 2225842 w 5927558"/>
              <a:gd name="connsiteY220" fmla="*/ 4531895 h 4852737"/>
              <a:gd name="connsiteX221" fmla="*/ 2205790 w 5927558"/>
              <a:gd name="connsiteY221" fmla="*/ 4519863 h 4852737"/>
              <a:gd name="connsiteX222" fmla="*/ 2165684 w 5927558"/>
              <a:gd name="connsiteY222" fmla="*/ 4491790 h 4852737"/>
              <a:gd name="connsiteX223" fmla="*/ 2113548 w 5927558"/>
              <a:gd name="connsiteY223" fmla="*/ 4467727 h 4852737"/>
              <a:gd name="connsiteX224" fmla="*/ 2097506 w 5927558"/>
              <a:gd name="connsiteY224" fmla="*/ 4463716 h 4852737"/>
              <a:gd name="connsiteX225" fmla="*/ 2065421 w 5927558"/>
              <a:gd name="connsiteY225" fmla="*/ 4451684 h 4852737"/>
              <a:gd name="connsiteX226" fmla="*/ 2033337 w 5927558"/>
              <a:gd name="connsiteY226" fmla="*/ 4443663 h 4852737"/>
              <a:gd name="connsiteX227" fmla="*/ 2009274 w 5927558"/>
              <a:gd name="connsiteY227" fmla="*/ 4435642 h 4852737"/>
              <a:gd name="connsiteX228" fmla="*/ 1989221 w 5927558"/>
              <a:gd name="connsiteY228" fmla="*/ 4427621 h 4852737"/>
              <a:gd name="connsiteX229" fmla="*/ 1969169 w 5927558"/>
              <a:gd name="connsiteY229" fmla="*/ 4423611 h 4852737"/>
              <a:gd name="connsiteX230" fmla="*/ 1921042 w 5927558"/>
              <a:gd name="connsiteY230" fmla="*/ 4407569 h 4852737"/>
              <a:gd name="connsiteX231" fmla="*/ 1884948 w 5927558"/>
              <a:gd name="connsiteY231" fmla="*/ 4399548 h 4852737"/>
              <a:gd name="connsiteX232" fmla="*/ 1836821 w 5927558"/>
              <a:gd name="connsiteY232" fmla="*/ 4395537 h 4852737"/>
              <a:gd name="connsiteX233" fmla="*/ 1796716 w 5927558"/>
              <a:gd name="connsiteY233" fmla="*/ 4391527 h 4852737"/>
              <a:gd name="connsiteX234" fmla="*/ 1740569 w 5927558"/>
              <a:gd name="connsiteY234" fmla="*/ 4383506 h 4852737"/>
              <a:gd name="connsiteX235" fmla="*/ 1716506 w 5927558"/>
              <a:gd name="connsiteY235" fmla="*/ 4379495 h 4852737"/>
              <a:gd name="connsiteX236" fmla="*/ 1680411 w 5927558"/>
              <a:gd name="connsiteY236" fmla="*/ 4371474 h 4852737"/>
              <a:gd name="connsiteX237" fmla="*/ 1652337 w 5927558"/>
              <a:gd name="connsiteY237" fmla="*/ 4367463 h 4852737"/>
              <a:gd name="connsiteX238" fmla="*/ 1624263 w 5927558"/>
              <a:gd name="connsiteY238" fmla="*/ 4359442 h 4852737"/>
              <a:gd name="connsiteX239" fmla="*/ 1576137 w 5927558"/>
              <a:gd name="connsiteY239" fmla="*/ 4351421 h 4852737"/>
              <a:gd name="connsiteX240" fmla="*/ 1528011 w 5927558"/>
              <a:gd name="connsiteY240" fmla="*/ 4343400 h 4852737"/>
              <a:gd name="connsiteX241" fmla="*/ 1175084 w 5927558"/>
              <a:gd name="connsiteY241" fmla="*/ 4339390 h 4852737"/>
              <a:gd name="connsiteX242" fmla="*/ 978569 w 5927558"/>
              <a:gd name="connsiteY242" fmla="*/ 4343400 h 4852737"/>
              <a:gd name="connsiteX243" fmla="*/ 966537 w 5927558"/>
              <a:gd name="connsiteY243" fmla="*/ 4351421 h 4852737"/>
              <a:gd name="connsiteX244" fmla="*/ 942474 w 5927558"/>
              <a:gd name="connsiteY244" fmla="*/ 4355432 h 4852737"/>
              <a:gd name="connsiteX245" fmla="*/ 818148 w 5927558"/>
              <a:gd name="connsiteY245" fmla="*/ 4363453 h 4852737"/>
              <a:gd name="connsiteX246" fmla="*/ 677779 w 5927558"/>
              <a:gd name="connsiteY246" fmla="*/ 4359442 h 4852737"/>
              <a:gd name="connsiteX247" fmla="*/ 661737 w 5927558"/>
              <a:gd name="connsiteY247" fmla="*/ 4351421 h 4852737"/>
              <a:gd name="connsiteX248" fmla="*/ 605590 w 5927558"/>
              <a:gd name="connsiteY248" fmla="*/ 4343400 h 4852737"/>
              <a:gd name="connsiteX249" fmla="*/ 577516 w 5927558"/>
              <a:gd name="connsiteY249" fmla="*/ 4339390 h 4852737"/>
              <a:gd name="connsiteX250" fmla="*/ 545432 w 5927558"/>
              <a:gd name="connsiteY250" fmla="*/ 4331369 h 4852737"/>
              <a:gd name="connsiteX251" fmla="*/ 525379 w 5927558"/>
              <a:gd name="connsiteY251" fmla="*/ 4323348 h 4852737"/>
              <a:gd name="connsiteX252" fmla="*/ 493295 w 5927558"/>
              <a:gd name="connsiteY252" fmla="*/ 4319337 h 4852737"/>
              <a:gd name="connsiteX253" fmla="*/ 433137 w 5927558"/>
              <a:gd name="connsiteY253" fmla="*/ 4315327 h 4852737"/>
              <a:gd name="connsiteX254" fmla="*/ 393032 w 5927558"/>
              <a:gd name="connsiteY254" fmla="*/ 4311316 h 4852737"/>
              <a:gd name="connsiteX255" fmla="*/ 360948 w 5927558"/>
              <a:gd name="connsiteY255" fmla="*/ 4299284 h 4852737"/>
              <a:gd name="connsiteX256" fmla="*/ 316832 w 5927558"/>
              <a:gd name="connsiteY256" fmla="*/ 4287253 h 4852737"/>
              <a:gd name="connsiteX257" fmla="*/ 272716 w 5927558"/>
              <a:gd name="connsiteY257" fmla="*/ 4267200 h 4852737"/>
              <a:gd name="connsiteX258" fmla="*/ 260684 w 5927558"/>
              <a:gd name="connsiteY258" fmla="*/ 4263190 h 4852737"/>
              <a:gd name="connsiteX259" fmla="*/ 244642 w 5927558"/>
              <a:gd name="connsiteY259" fmla="*/ 4255169 h 4852737"/>
              <a:gd name="connsiteX260" fmla="*/ 180474 w 5927558"/>
              <a:gd name="connsiteY260" fmla="*/ 4231106 h 4852737"/>
              <a:gd name="connsiteX261" fmla="*/ 144379 w 5927558"/>
              <a:gd name="connsiteY261" fmla="*/ 4211053 h 4852737"/>
              <a:gd name="connsiteX262" fmla="*/ 104274 w 5927558"/>
              <a:gd name="connsiteY262" fmla="*/ 4191000 h 4852737"/>
              <a:gd name="connsiteX263" fmla="*/ 96253 w 5927558"/>
              <a:gd name="connsiteY263" fmla="*/ 4178969 h 4852737"/>
              <a:gd name="connsiteX264" fmla="*/ 64169 w 5927558"/>
              <a:gd name="connsiteY264" fmla="*/ 4146884 h 4852737"/>
              <a:gd name="connsiteX265" fmla="*/ 48127 w 5927558"/>
              <a:gd name="connsiteY265" fmla="*/ 4114800 h 4852737"/>
              <a:gd name="connsiteX266" fmla="*/ 32084 w 5927558"/>
              <a:gd name="connsiteY266" fmla="*/ 4090737 h 4852737"/>
              <a:gd name="connsiteX267" fmla="*/ 24063 w 5927558"/>
              <a:gd name="connsiteY267" fmla="*/ 4046621 h 4852737"/>
              <a:gd name="connsiteX268" fmla="*/ 16042 w 5927558"/>
              <a:gd name="connsiteY268" fmla="*/ 4022558 h 4852737"/>
              <a:gd name="connsiteX269" fmla="*/ 12032 w 5927558"/>
              <a:gd name="connsiteY269" fmla="*/ 4010527 h 4852737"/>
              <a:gd name="connsiteX270" fmla="*/ 8021 w 5927558"/>
              <a:gd name="connsiteY270" fmla="*/ 3994484 h 4852737"/>
              <a:gd name="connsiteX271" fmla="*/ 4011 w 5927558"/>
              <a:gd name="connsiteY271" fmla="*/ 3946358 h 4852737"/>
              <a:gd name="connsiteX272" fmla="*/ 0 w 5927558"/>
              <a:gd name="connsiteY272" fmla="*/ 3922295 h 4852737"/>
              <a:gd name="connsiteX273" fmla="*/ 8021 w 5927558"/>
              <a:gd name="connsiteY273" fmla="*/ 3757863 h 4852737"/>
              <a:gd name="connsiteX274" fmla="*/ 12032 w 5927558"/>
              <a:gd name="connsiteY274" fmla="*/ 3741821 h 4852737"/>
              <a:gd name="connsiteX275" fmla="*/ 20053 w 5927558"/>
              <a:gd name="connsiteY275" fmla="*/ 3693695 h 4852737"/>
              <a:gd name="connsiteX276" fmla="*/ 28074 w 5927558"/>
              <a:gd name="connsiteY276" fmla="*/ 3641558 h 4852737"/>
              <a:gd name="connsiteX277" fmla="*/ 36095 w 5927558"/>
              <a:gd name="connsiteY277" fmla="*/ 3609474 h 4852737"/>
              <a:gd name="connsiteX278" fmla="*/ 44116 w 5927558"/>
              <a:gd name="connsiteY278" fmla="*/ 3545306 h 4852737"/>
              <a:gd name="connsiteX279" fmla="*/ 48127 w 5927558"/>
              <a:gd name="connsiteY279" fmla="*/ 3445042 h 4852737"/>
              <a:gd name="connsiteX280" fmla="*/ 52137 w 5927558"/>
              <a:gd name="connsiteY280" fmla="*/ 3404937 h 4852737"/>
              <a:gd name="connsiteX281" fmla="*/ 44116 w 5927558"/>
              <a:gd name="connsiteY281" fmla="*/ 3104148 h 4852737"/>
              <a:gd name="connsiteX282" fmla="*/ 40106 w 5927558"/>
              <a:gd name="connsiteY282" fmla="*/ 3076074 h 4852737"/>
              <a:gd name="connsiteX283" fmla="*/ 44116 w 5927558"/>
              <a:gd name="connsiteY283" fmla="*/ 2751221 h 4852737"/>
              <a:gd name="connsiteX284" fmla="*/ 48127 w 5927558"/>
              <a:gd name="connsiteY284" fmla="*/ 2715127 h 4852737"/>
              <a:gd name="connsiteX285" fmla="*/ 60158 w 5927558"/>
              <a:gd name="connsiteY285" fmla="*/ 2606842 h 4852737"/>
              <a:gd name="connsiteX286" fmla="*/ 72190 w 5927558"/>
              <a:gd name="connsiteY286" fmla="*/ 2494548 h 4852737"/>
              <a:gd name="connsiteX287" fmla="*/ 80211 w 5927558"/>
              <a:gd name="connsiteY287" fmla="*/ 2462463 h 4852737"/>
              <a:gd name="connsiteX288" fmla="*/ 84221 w 5927558"/>
              <a:gd name="connsiteY288" fmla="*/ 2438400 h 4852737"/>
              <a:gd name="connsiteX289" fmla="*/ 88232 w 5927558"/>
              <a:gd name="connsiteY289" fmla="*/ 2382253 h 4852737"/>
              <a:gd name="connsiteX290" fmla="*/ 92242 w 5927558"/>
              <a:gd name="connsiteY290" fmla="*/ 2334127 h 4852737"/>
              <a:gd name="connsiteX291" fmla="*/ 96253 w 5927558"/>
              <a:gd name="connsiteY291" fmla="*/ 2249906 h 4852737"/>
              <a:gd name="connsiteX292" fmla="*/ 92242 w 5927558"/>
              <a:gd name="connsiteY292" fmla="*/ 2065421 h 4852737"/>
              <a:gd name="connsiteX293" fmla="*/ 68179 w 5927558"/>
              <a:gd name="connsiteY293" fmla="*/ 1880937 h 4852737"/>
              <a:gd name="connsiteX294" fmla="*/ 64169 w 5927558"/>
              <a:gd name="connsiteY294" fmla="*/ 1840832 h 4852737"/>
              <a:gd name="connsiteX295" fmla="*/ 56148 w 5927558"/>
              <a:gd name="connsiteY295" fmla="*/ 1772653 h 4852737"/>
              <a:gd name="connsiteX296" fmla="*/ 60158 w 5927558"/>
              <a:gd name="connsiteY296" fmla="*/ 1548063 h 4852737"/>
              <a:gd name="connsiteX297" fmla="*/ 64169 w 5927558"/>
              <a:gd name="connsiteY297" fmla="*/ 1507958 h 4852737"/>
              <a:gd name="connsiteX298" fmla="*/ 56148 w 5927558"/>
              <a:gd name="connsiteY298" fmla="*/ 1070811 h 4852737"/>
              <a:gd name="connsiteX299" fmla="*/ 60158 w 5927558"/>
              <a:gd name="connsiteY299" fmla="*/ 854242 h 4852737"/>
              <a:gd name="connsiteX300" fmla="*/ 100263 w 5927558"/>
              <a:gd name="connsiteY300" fmla="*/ 745958 h 4852737"/>
              <a:gd name="connsiteX301" fmla="*/ 108284 w 5927558"/>
              <a:gd name="connsiteY301" fmla="*/ 729916 h 4852737"/>
              <a:gd name="connsiteX302" fmla="*/ 120316 w 5927558"/>
              <a:gd name="connsiteY302" fmla="*/ 713874 h 4852737"/>
              <a:gd name="connsiteX303" fmla="*/ 132348 w 5927558"/>
              <a:gd name="connsiteY303" fmla="*/ 693821 h 4852737"/>
              <a:gd name="connsiteX304" fmla="*/ 176463 w 5927558"/>
              <a:gd name="connsiteY304" fmla="*/ 649706 h 4852737"/>
              <a:gd name="connsiteX305" fmla="*/ 192506 w 5927558"/>
              <a:gd name="connsiteY305" fmla="*/ 629653 h 4852737"/>
              <a:gd name="connsiteX306" fmla="*/ 208548 w 5927558"/>
              <a:gd name="connsiteY306" fmla="*/ 589548 h 4852737"/>
              <a:gd name="connsiteX307" fmla="*/ 224590 w 5927558"/>
              <a:gd name="connsiteY307" fmla="*/ 549442 h 4852737"/>
              <a:gd name="connsiteX308" fmla="*/ 244642 w 5927558"/>
              <a:gd name="connsiteY308" fmla="*/ 485274 h 4852737"/>
              <a:gd name="connsiteX309" fmla="*/ 268706 w 5927558"/>
              <a:gd name="connsiteY309" fmla="*/ 453190 h 4852737"/>
              <a:gd name="connsiteX310" fmla="*/ 292769 w 5927558"/>
              <a:gd name="connsiteY310" fmla="*/ 413084 h 4852737"/>
              <a:gd name="connsiteX311" fmla="*/ 316832 w 5927558"/>
              <a:gd name="connsiteY311" fmla="*/ 393032 h 4852737"/>
              <a:gd name="connsiteX312" fmla="*/ 340895 w 5927558"/>
              <a:gd name="connsiteY312" fmla="*/ 360948 h 4852737"/>
              <a:gd name="connsiteX313" fmla="*/ 405063 w 5927558"/>
              <a:gd name="connsiteY313" fmla="*/ 284748 h 4852737"/>
              <a:gd name="connsiteX314" fmla="*/ 417095 w 5927558"/>
              <a:gd name="connsiteY314" fmla="*/ 264695 h 4852737"/>
              <a:gd name="connsiteX315" fmla="*/ 429127 w 5927558"/>
              <a:gd name="connsiteY315" fmla="*/ 256674 h 4852737"/>
              <a:gd name="connsiteX316" fmla="*/ 493295 w 5927558"/>
              <a:gd name="connsiteY316" fmla="*/ 212558 h 4852737"/>
              <a:gd name="connsiteX317" fmla="*/ 561474 w 5927558"/>
              <a:gd name="connsiteY317" fmla="*/ 176463 h 4852737"/>
              <a:gd name="connsiteX318" fmla="*/ 593558 w 5927558"/>
              <a:gd name="connsiteY318" fmla="*/ 168442 h 4852737"/>
              <a:gd name="connsiteX319" fmla="*/ 693821 w 5927558"/>
              <a:gd name="connsiteY319" fmla="*/ 148390 h 4852737"/>
              <a:gd name="connsiteX320" fmla="*/ 729916 w 5927558"/>
              <a:gd name="connsiteY320" fmla="*/ 136358 h 4852737"/>
              <a:gd name="connsiteX321" fmla="*/ 753979 w 5927558"/>
              <a:gd name="connsiteY321" fmla="*/ 132348 h 4852737"/>
              <a:gd name="connsiteX322" fmla="*/ 834190 w 5927558"/>
              <a:gd name="connsiteY322" fmla="*/ 124327 h 4852737"/>
              <a:gd name="connsiteX323" fmla="*/ 866274 w 5927558"/>
              <a:gd name="connsiteY323" fmla="*/ 116306 h 4852737"/>
              <a:gd name="connsiteX324" fmla="*/ 878306 w 5927558"/>
              <a:gd name="connsiteY324" fmla="*/ 112295 h 4852737"/>
              <a:gd name="connsiteX325" fmla="*/ 914400 w 5927558"/>
              <a:gd name="connsiteY325" fmla="*/ 104274 h 4852737"/>
              <a:gd name="connsiteX326" fmla="*/ 970548 w 5927558"/>
              <a:gd name="connsiteY326" fmla="*/ 88232 h 4852737"/>
              <a:gd name="connsiteX327" fmla="*/ 982579 w 5927558"/>
              <a:gd name="connsiteY327" fmla="*/ 84221 h 4852737"/>
              <a:gd name="connsiteX328" fmla="*/ 1014663 w 5927558"/>
              <a:gd name="connsiteY328" fmla="*/ 80211 h 4852737"/>
              <a:gd name="connsiteX329" fmla="*/ 1034716 w 5927558"/>
              <a:gd name="connsiteY329" fmla="*/ 72190 h 4852737"/>
              <a:gd name="connsiteX330" fmla="*/ 1082842 w 5927558"/>
              <a:gd name="connsiteY330" fmla="*/ 68179 h 4852737"/>
              <a:gd name="connsiteX331" fmla="*/ 1375611 w 5927558"/>
              <a:gd name="connsiteY331" fmla="*/ 72190 h 4852737"/>
              <a:gd name="connsiteX332" fmla="*/ 1423737 w 5927558"/>
              <a:gd name="connsiteY332" fmla="*/ 76200 h 4852737"/>
              <a:gd name="connsiteX333" fmla="*/ 1479884 w 5927558"/>
              <a:gd name="connsiteY333" fmla="*/ 80211 h 4852737"/>
              <a:gd name="connsiteX334" fmla="*/ 1572127 w 5927558"/>
              <a:gd name="connsiteY334" fmla="*/ 88232 h 4852737"/>
              <a:gd name="connsiteX335" fmla="*/ 1704474 w 5927558"/>
              <a:gd name="connsiteY335" fmla="*/ 100263 h 4852737"/>
              <a:gd name="connsiteX336" fmla="*/ 1800727 w 5927558"/>
              <a:gd name="connsiteY336" fmla="*/ 116306 h 4852737"/>
              <a:gd name="connsiteX337" fmla="*/ 1872916 w 5927558"/>
              <a:gd name="connsiteY337" fmla="*/ 120316 h 4852737"/>
              <a:gd name="connsiteX338" fmla="*/ 1985211 w 5927558"/>
              <a:gd name="connsiteY338" fmla="*/ 128337 h 4852737"/>
              <a:gd name="connsiteX339" fmla="*/ 2121569 w 5927558"/>
              <a:gd name="connsiteY339" fmla="*/ 132348 h 4852737"/>
              <a:gd name="connsiteX340" fmla="*/ 2478506 w 5927558"/>
              <a:gd name="connsiteY340" fmla="*/ 124327 h 4852737"/>
              <a:gd name="connsiteX341" fmla="*/ 2514600 w 5927558"/>
              <a:gd name="connsiteY341" fmla="*/ 120316 h 4852737"/>
              <a:gd name="connsiteX342" fmla="*/ 2590800 w 5927558"/>
              <a:gd name="connsiteY342" fmla="*/ 108284 h 4852737"/>
              <a:gd name="connsiteX343" fmla="*/ 2642937 w 5927558"/>
              <a:gd name="connsiteY343" fmla="*/ 104274 h 4852737"/>
              <a:gd name="connsiteX344" fmla="*/ 2715127 w 5927558"/>
              <a:gd name="connsiteY344" fmla="*/ 96253 h 4852737"/>
              <a:gd name="connsiteX345" fmla="*/ 2731169 w 5927558"/>
              <a:gd name="connsiteY345" fmla="*/ 88232 h 4852737"/>
              <a:gd name="connsiteX346" fmla="*/ 2807369 w 5927558"/>
              <a:gd name="connsiteY346" fmla="*/ 68179 h 4852737"/>
              <a:gd name="connsiteX347" fmla="*/ 2855495 w 5927558"/>
              <a:gd name="connsiteY347" fmla="*/ 60158 h 4852737"/>
              <a:gd name="connsiteX348" fmla="*/ 2879558 w 5927558"/>
              <a:gd name="connsiteY348" fmla="*/ 52137 h 4852737"/>
              <a:gd name="connsiteX349" fmla="*/ 2899611 w 5927558"/>
              <a:gd name="connsiteY349" fmla="*/ 48127 h 4852737"/>
              <a:gd name="connsiteX350" fmla="*/ 2931695 w 5927558"/>
              <a:gd name="connsiteY350" fmla="*/ 36095 h 4852737"/>
              <a:gd name="connsiteX351" fmla="*/ 2955758 w 5927558"/>
              <a:gd name="connsiteY351" fmla="*/ 24063 h 4852737"/>
              <a:gd name="connsiteX352" fmla="*/ 2979821 w 5927558"/>
              <a:gd name="connsiteY352" fmla="*/ 20053 h 4852737"/>
              <a:gd name="connsiteX353" fmla="*/ 3027948 w 5927558"/>
              <a:gd name="connsiteY353" fmla="*/ 4011 h 4852737"/>
              <a:gd name="connsiteX354" fmla="*/ 3052011 w 5927558"/>
              <a:gd name="connsiteY354" fmla="*/ 0 h 4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5927558" h="4852737">
                <a:moveTo>
                  <a:pt x="5149516" y="32084"/>
                </a:moveTo>
                <a:cubicBezTo>
                  <a:pt x="5151821" y="101232"/>
                  <a:pt x="5144055" y="121255"/>
                  <a:pt x="5157537" y="168442"/>
                </a:cubicBezTo>
                <a:cubicBezTo>
                  <a:pt x="5158698" y="172507"/>
                  <a:pt x="5160211" y="176463"/>
                  <a:pt x="5161548" y="180474"/>
                </a:cubicBezTo>
                <a:cubicBezTo>
                  <a:pt x="5162885" y="203200"/>
                  <a:pt x="5163400" y="225990"/>
                  <a:pt x="5165558" y="248653"/>
                </a:cubicBezTo>
                <a:cubicBezTo>
                  <a:pt x="5166081" y="254140"/>
                  <a:pt x="5168119" y="259377"/>
                  <a:pt x="5169569" y="264695"/>
                </a:cubicBezTo>
                <a:cubicBezTo>
                  <a:pt x="5178267" y="296587"/>
                  <a:pt x="5173831" y="285250"/>
                  <a:pt x="5185611" y="308811"/>
                </a:cubicBezTo>
                <a:cubicBezTo>
                  <a:pt x="5186948" y="315495"/>
                  <a:pt x="5188402" y="322157"/>
                  <a:pt x="5189621" y="328863"/>
                </a:cubicBezTo>
                <a:cubicBezTo>
                  <a:pt x="5191076" y="336864"/>
                  <a:pt x="5191241" y="345155"/>
                  <a:pt x="5193632" y="352927"/>
                </a:cubicBezTo>
                <a:cubicBezTo>
                  <a:pt x="5196626" y="362658"/>
                  <a:pt x="5202008" y="371498"/>
                  <a:pt x="5205663" y="381000"/>
                </a:cubicBezTo>
                <a:cubicBezTo>
                  <a:pt x="5208698" y="388891"/>
                  <a:pt x="5210185" y="397366"/>
                  <a:pt x="5213684" y="405063"/>
                </a:cubicBezTo>
                <a:cubicBezTo>
                  <a:pt x="5216910" y="412160"/>
                  <a:pt x="5222490" y="418019"/>
                  <a:pt x="5225716" y="425116"/>
                </a:cubicBezTo>
                <a:cubicBezTo>
                  <a:pt x="5229215" y="432813"/>
                  <a:pt x="5230406" y="441408"/>
                  <a:pt x="5233737" y="449179"/>
                </a:cubicBezTo>
                <a:cubicBezTo>
                  <a:pt x="5238447" y="460169"/>
                  <a:pt x="5245069" y="470273"/>
                  <a:pt x="5249779" y="481263"/>
                </a:cubicBezTo>
                <a:cubicBezTo>
                  <a:pt x="5261011" y="507470"/>
                  <a:pt x="5253864" y="501466"/>
                  <a:pt x="5265821" y="525379"/>
                </a:cubicBezTo>
                <a:cubicBezTo>
                  <a:pt x="5269307" y="532351"/>
                  <a:pt x="5274745" y="538283"/>
                  <a:pt x="5277853" y="545432"/>
                </a:cubicBezTo>
                <a:cubicBezTo>
                  <a:pt x="5337530" y="682687"/>
                  <a:pt x="5284533" y="574831"/>
                  <a:pt x="5317958" y="641684"/>
                </a:cubicBezTo>
                <a:cubicBezTo>
                  <a:pt x="5319295" y="649705"/>
                  <a:pt x="5318841" y="658242"/>
                  <a:pt x="5321969" y="665748"/>
                </a:cubicBezTo>
                <a:cubicBezTo>
                  <a:pt x="5325677" y="674646"/>
                  <a:pt x="5333700" y="681189"/>
                  <a:pt x="5338011" y="689811"/>
                </a:cubicBezTo>
                <a:cubicBezTo>
                  <a:pt x="5343119" y="700027"/>
                  <a:pt x="5346430" y="711059"/>
                  <a:pt x="5350042" y="721895"/>
                </a:cubicBezTo>
                <a:cubicBezTo>
                  <a:pt x="5353120" y="731128"/>
                  <a:pt x="5354790" y="740804"/>
                  <a:pt x="5358063" y="749969"/>
                </a:cubicBezTo>
                <a:cubicBezTo>
                  <a:pt x="5361487" y="759557"/>
                  <a:pt x="5366616" y="768474"/>
                  <a:pt x="5370095" y="778042"/>
                </a:cubicBezTo>
                <a:cubicBezTo>
                  <a:pt x="5377747" y="799082"/>
                  <a:pt x="5369585" y="791560"/>
                  <a:pt x="5382127" y="814137"/>
                </a:cubicBezTo>
                <a:cubicBezTo>
                  <a:pt x="5385373" y="819980"/>
                  <a:pt x="5390719" y="824447"/>
                  <a:pt x="5394158" y="830179"/>
                </a:cubicBezTo>
                <a:cubicBezTo>
                  <a:pt x="5398772" y="837869"/>
                  <a:pt x="5401375" y="846676"/>
                  <a:pt x="5406190" y="854242"/>
                </a:cubicBezTo>
                <a:cubicBezTo>
                  <a:pt x="5410786" y="861464"/>
                  <a:pt x="5417323" y="867282"/>
                  <a:pt x="5422232" y="874295"/>
                </a:cubicBezTo>
                <a:cubicBezTo>
                  <a:pt x="5424532" y="877581"/>
                  <a:pt x="5437489" y="900785"/>
                  <a:pt x="5442284" y="906379"/>
                </a:cubicBezTo>
                <a:cubicBezTo>
                  <a:pt x="5447206" y="912121"/>
                  <a:pt x="5453405" y="916679"/>
                  <a:pt x="5458327" y="922421"/>
                </a:cubicBezTo>
                <a:cubicBezTo>
                  <a:pt x="5461464" y="926081"/>
                  <a:pt x="5462688" y="931316"/>
                  <a:pt x="5466348" y="934453"/>
                </a:cubicBezTo>
                <a:cubicBezTo>
                  <a:pt x="5472266" y="939526"/>
                  <a:pt x="5479790" y="942353"/>
                  <a:pt x="5486400" y="946484"/>
                </a:cubicBezTo>
                <a:cubicBezTo>
                  <a:pt x="5490488" y="949039"/>
                  <a:pt x="5494510" y="951704"/>
                  <a:pt x="5498432" y="954506"/>
                </a:cubicBezTo>
                <a:cubicBezTo>
                  <a:pt x="5528365" y="975887"/>
                  <a:pt x="5500798" y="956609"/>
                  <a:pt x="5534527" y="986590"/>
                </a:cubicBezTo>
                <a:cubicBezTo>
                  <a:pt x="5539523" y="991031"/>
                  <a:pt x="5545843" y="993895"/>
                  <a:pt x="5550569" y="998621"/>
                </a:cubicBezTo>
                <a:cubicBezTo>
                  <a:pt x="5556622" y="1004674"/>
                  <a:pt x="5560301" y="1012890"/>
                  <a:pt x="5566611" y="1018674"/>
                </a:cubicBezTo>
                <a:cubicBezTo>
                  <a:pt x="5576465" y="1027707"/>
                  <a:pt x="5598695" y="1042737"/>
                  <a:pt x="5598695" y="1042737"/>
                </a:cubicBezTo>
                <a:cubicBezTo>
                  <a:pt x="5601369" y="1049421"/>
                  <a:pt x="5602532" y="1056932"/>
                  <a:pt x="5606716" y="1062790"/>
                </a:cubicBezTo>
                <a:cubicBezTo>
                  <a:pt x="5609518" y="1066712"/>
                  <a:pt x="5615340" y="1067403"/>
                  <a:pt x="5618748" y="1070811"/>
                </a:cubicBezTo>
                <a:cubicBezTo>
                  <a:pt x="5656179" y="1108242"/>
                  <a:pt x="5604042" y="1066801"/>
                  <a:pt x="5646821" y="1098884"/>
                </a:cubicBezTo>
                <a:cubicBezTo>
                  <a:pt x="5665190" y="1126438"/>
                  <a:pt x="5641809" y="1095678"/>
                  <a:pt x="5670884" y="1118937"/>
                </a:cubicBezTo>
                <a:cubicBezTo>
                  <a:pt x="5761275" y="1191248"/>
                  <a:pt x="5637380" y="1104797"/>
                  <a:pt x="5719011" y="1155032"/>
                </a:cubicBezTo>
                <a:cubicBezTo>
                  <a:pt x="5759960" y="1180232"/>
                  <a:pt x="5740388" y="1173970"/>
                  <a:pt x="5783179" y="1211179"/>
                </a:cubicBezTo>
                <a:cubicBezTo>
                  <a:pt x="5882724" y="1297739"/>
                  <a:pt x="5813219" y="1229185"/>
                  <a:pt x="5851358" y="1267327"/>
                </a:cubicBezTo>
                <a:cubicBezTo>
                  <a:pt x="5856860" y="1283832"/>
                  <a:pt x="5862742" y="1300283"/>
                  <a:pt x="5871411" y="1315453"/>
                </a:cubicBezTo>
                <a:cubicBezTo>
                  <a:pt x="5873802" y="1319638"/>
                  <a:pt x="5877276" y="1323173"/>
                  <a:pt x="5879432" y="1327484"/>
                </a:cubicBezTo>
                <a:cubicBezTo>
                  <a:pt x="5890147" y="1348913"/>
                  <a:pt x="5884517" y="1342204"/>
                  <a:pt x="5891463" y="1359569"/>
                </a:cubicBezTo>
                <a:cubicBezTo>
                  <a:pt x="5895244" y="1369022"/>
                  <a:pt x="5900016" y="1378074"/>
                  <a:pt x="5903495" y="1387642"/>
                </a:cubicBezTo>
                <a:cubicBezTo>
                  <a:pt x="5905379" y="1392822"/>
                  <a:pt x="5905763" y="1398455"/>
                  <a:pt x="5907506" y="1403684"/>
                </a:cubicBezTo>
                <a:cubicBezTo>
                  <a:pt x="5909783" y="1410514"/>
                  <a:pt x="5913251" y="1416907"/>
                  <a:pt x="5915527" y="1423737"/>
                </a:cubicBezTo>
                <a:cubicBezTo>
                  <a:pt x="5917270" y="1428966"/>
                  <a:pt x="5918341" y="1434398"/>
                  <a:pt x="5919537" y="1439779"/>
                </a:cubicBezTo>
                <a:cubicBezTo>
                  <a:pt x="5925214" y="1465325"/>
                  <a:pt x="5924054" y="1464382"/>
                  <a:pt x="5927558" y="1495927"/>
                </a:cubicBezTo>
                <a:cubicBezTo>
                  <a:pt x="5927143" y="1505478"/>
                  <a:pt x="5925943" y="1590360"/>
                  <a:pt x="5919537" y="1620253"/>
                </a:cubicBezTo>
                <a:cubicBezTo>
                  <a:pt x="5917765" y="1628520"/>
                  <a:pt x="5914190" y="1636295"/>
                  <a:pt x="5911516" y="1644316"/>
                </a:cubicBezTo>
                <a:cubicBezTo>
                  <a:pt x="5908842" y="1668379"/>
                  <a:pt x="5911152" y="1693537"/>
                  <a:pt x="5903495" y="1716506"/>
                </a:cubicBezTo>
                <a:cubicBezTo>
                  <a:pt x="5896327" y="1738007"/>
                  <a:pt x="5901928" y="1719549"/>
                  <a:pt x="5895474" y="1748590"/>
                </a:cubicBezTo>
                <a:cubicBezTo>
                  <a:pt x="5880482" y="1816055"/>
                  <a:pt x="5900841" y="1723111"/>
                  <a:pt x="5887453" y="1776663"/>
                </a:cubicBezTo>
                <a:cubicBezTo>
                  <a:pt x="5885800" y="1783276"/>
                  <a:pt x="5886491" y="1790619"/>
                  <a:pt x="5883442" y="1796716"/>
                </a:cubicBezTo>
                <a:cubicBezTo>
                  <a:pt x="5879614" y="1804372"/>
                  <a:pt x="5872747" y="1810085"/>
                  <a:pt x="5867400" y="1816769"/>
                </a:cubicBezTo>
                <a:cubicBezTo>
                  <a:pt x="5855488" y="1852509"/>
                  <a:pt x="5874541" y="1796129"/>
                  <a:pt x="5855369" y="1848853"/>
                </a:cubicBezTo>
                <a:cubicBezTo>
                  <a:pt x="5843915" y="1880352"/>
                  <a:pt x="5853126" y="1864249"/>
                  <a:pt x="5839327" y="1884948"/>
                </a:cubicBezTo>
                <a:cubicBezTo>
                  <a:pt x="5837990" y="1890295"/>
                  <a:pt x="5837251" y="1895829"/>
                  <a:pt x="5835316" y="1900990"/>
                </a:cubicBezTo>
                <a:cubicBezTo>
                  <a:pt x="5824768" y="1929118"/>
                  <a:pt x="5830911" y="1905790"/>
                  <a:pt x="5819274" y="1929063"/>
                </a:cubicBezTo>
                <a:cubicBezTo>
                  <a:pt x="5817383" y="1932844"/>
                  <a:pt x="5817969" y="1937847"/>
                  <a:pt x="5815263" y="1941095"/>
                </a:cubicBezTo>
                <a:cubicBezTo>
                  <a:pt x="5810984" y="1946230"/>
                  <a:pt x="5803947" y="1948401"/>
                  <a:pt x="5799221" y="1953127"/>
                </a:cubicBezTo>
                <a:cubicBezTo>
                  <a:pt x="5776548" y="1975800"/>
                  <a:pt x="5809572" y="1955972"/>
                  <a:pt x="5775158" y="1973179"/>
                </a:cubicBezTo>
                <a:cubicBezTo>
                  <a:pt x="5767137" y="1981200"/>
                  <a:pt x="5757387" y="1987804"/>
                  <a:pt x="5751095" y="1997242"/>
                </a:cubicBezTo>
                <a:cubicBezTo>
                  <a:pt x="5742694" y="2009845"/>
                  <a:pt x="5740498" y="2014842"/>
                  <a:pt x="5727032" y="2025316"/>
                </a:cubicBezTo>
                <a:cubicBezTo>
                  <a:pt x="5697010" y="2048667"/>
                  <a:pt x="5717815" y="2029925"/>
                  <a:pt x="5694948" y="2041358"/>
                </a:cubicBezTo>
                <a:cubicBezTo>
                  <a:pt x="5657066" y="2060299"/>
                  <a:pt x="5689993" y="2048358"/>
                  <a:pt x="5662863" y="2057400"/>
                </a:cubicBezTo>
                <a:cubicBezTo>
                  <a:pt x="5658853" y="2060074"/>
                  <a:pt x="5653633" y="2061499"/>
                  <a:pt x="5650832" y="2065421"/>
                </a:cubicBezTo>
                <a:cubicBezTo>
                  <a:pt x="5646648" y="2071279"/>
                  <a:pt x="5646031" y="2079035"/>
                  <a:pt x="5642811" y="2085474"/>
                </a:cubicBezTo>
                <a:cubicBezTo>
                  <a:pt x="5640655" y="2089785"/>
                  <a:pt x="5637464" y="2093495"/>
                  <a:pt x="5634790" y="2097506"/>
                </a:cubicBezTo>
                <a:cubicBezTo>
                  <a:pt x="5627521" y="2126578"/>
                  <a:pt x="5626769" y="2125659"/>
                  <a:pt x="5626769" y="2169695"/>
                </a:cubicBezTo>
                <a:cubicBezTo>
                  <a:pt x="5626769" y="2201807"/>
                  <a:pt x="5628491" y="2233917"/>
                  <a:pt x="5630779" y="2265948"/>
                </a:cubicBezTo>
                <a:cubicBezTo>
                  <a:pt x="5631172" y="2271446"/>
                  <a:pt x="5632055" y="2277204"/>
                  <a:pt x="5634790" y="2281990"/>
                </a:cubicBezTo>
                <a:cubicBezTo>
                  <a:pt x="5638979" y="2289321"/>
                  <a:pt x="5657097" y="2301728"/>
                  <a:pt x="5662863" y="2306053"/>
                </a:cubicBezTo>
                <a:cubicBezTo>
                  <a:pt x="5665537" y="2311400"/>
                  <a:pt x="5668841" y="2316476"/>
                  <a:pt x="5670884" y="2322095"/>
                </a:cubicBezTo>
                <a:cubicBezTo>
                  <a:pt x="5674210" y="2331242"/>
                  <a:pt x="5674827" y="2341332"/>
                  <a:pt x="5678906" y="2350169"/>
                </a:cubicBezTo>
                <a:cubicBezTo>
                  <a:pt x="5682946" y="2358922"/>
                  <a:pt x="5689601" y="2366211"/>
                  <a:pt x="5694948" y="2374232"/>
                </a:cubicBezTo>
                <a:cubicBezTo>
                  <a:pt x="5696285" y="2382253"/>
                  <a:pt x="5695831" y="2390789"/>
                  <a:pt x="5698958" y="2398295"/>
                </a:cubicBezTo>
                <a:cubicBezTo>
                  <a:pt x="5702045" y="2405703"/>
                  <a:pt x="5720770" y="2430051"/>
                  <a:pt x="5727032" y="2438400"/>
                </a:cubicBezTo>
                <a:cubicBezTo>
                  <a:pt x="5728369" y="2443747"/>
                  <a:pt x="5728307" y="2449656"/>
                  <a:pt x="5731042" y="2454442"/>
                </a:cubicBezTo>
                <a:cubicBezTo>
                  <a:pt x="5733856" y="2459367"/>
                  <a:pt x="5739443" y="2462117"/>
                  <a:pt x="5743074" y="2466474"/>
                </a:cubicBezTo>
                <a:cubicBezTo>
                  <a:pt x="5746160" y="2470177"/>
                  <a:pt x="5747870" y="2474923"/>
                  <a:pt x="5751095" y="2478506"/>
                </a:cubicBezTo>
                <a:cubicBezTo>
                  <a:pt x="5759948" y="2488343"/>
                  <a:pt x="5771828" y="2495568"/>
                  <a:pt x="5779169" y="2506579"/>
                </a:cubicBezTo>
                <a:cubicBezTo>
                  <a:pt x="5787190" y="2518611"/>
                  <a:pt x="5794556" y="2531106"/>
                  <a:pt x="5803232" y="2542674"/>
                </a:cubicBezTo>
                <a:cubicBezTo>
                  <a:pt x="5807242" y="2548021"/>
                  <a:pt x="5812017" y="2552873"/>
                  <a:pt x="5815263" y="2558716"/>
                </a:cubicBezTo>
                <a:cubicBezTo>
                  <a:pt x="5847942" y="2617541"/>
                  <a:pt x="5803979" y="2549817"/>
                  <a:pt x="5831306" y="2590800"/>
                </a:cubicBezTo>
                <a:cubicBezTo>
                  <a:pt x="5838480" y="2619501"/>
                  <a:pt x="5831241" y="2595471"/>
                  <a:pt x="5847348" y="2630906"/>
                </a:cubicBezTo>
                <a:cubicBezTo>
                  <a:pt x="5853345" y="2644100"/>
                  <a:pt x="5855203" y="2650461"/>
                  <a:pt x="5859379" y="2662990"/>
                </a:cubicBezTo>
                <a:cubicBezTo>
                  <a:pt x="5856705" y="2679032"/>
                  <a:pt x="5854355" y="2695131"/>
                  <a:pt x="5851358" y="2711116"/>
                </a:cubicBezTo>
                <a:cubicBezTo>
                  <a:pt x="5850342" y="2716533"/>
                  <a:pt x="5848208" y="2721714"/>
                  <a:pt x="5847348" y="2727158"/>
                </a:cubicBezTo>
                <a:cubicBezTo>
                  <a:pt x="5844193" y="2747141"/>
                  <a:pt x="5841646" y="2767219"/>
                  <a:pt x="5839327" y="2787316"/>
                </a:cubicBezTo>
                <a:cubicBezTo>
                  <a:pt x="5838509" y="2794402"/>
                  <a:pt x="5837519" y="2832978"/>
                  <a:pt x="5831306" y="2847474"/>
                </a:cubicBezTo>
                <a:cubicBezTo>
                  <a:pt x="5829407" y="2851905"/>
                  <a:pt x="5825676" y="2855321"/>
                  <a:pt x="5823284" y="2859506"/>
                </a:cubicBezTo>
                <a:cubicBezTo>
                  <a:pt x="5820318" y="2864697"/>
                  <a:pt x="5819090" y="2870955"/>
                  <a:pt x="5815263" y="2875548"/>
                </a:cubicBezTo>
                <a:cubicBezTo>
                  <a:pt x="5812177" y="2879251"/>
                  <a:pt x="5806891" y="2880432"/>
                  <a:pt x="5803232" y="2883569"/>
                </a:cubicBezTo>
                <a:cubicBezTo>
                  <a:pt x="5797490" y="2888491"/>
                  <a:pt x="5792249" y="2893990"/>
                  <a:pt x="5787190" y="2899611"/>
                </a:cubicBezTo>
                <a:cubicBezTo>
                  <a:pt x="5780205" y="2907372"/>
                  <a:pt x="5774520" y="2916291"/>
                  <a:pt x="5767137" y="2923674"/>
                </a:cubicBezTo>
                <a:cubicBezTo>
                  <a:pt x="5761084" y="2929727"/>
                  <a:pt x="5753526" y="2934079"/>
                  <a:pt x="5747084" y="2939716"/>
                </a:cubicBezTo>
                <a:cubicBezTo>
                  <a:pt x="5742816" y="2943451"/>
                  <a:pt x="5739063" y="2947737"/>
                  <a:pt x="5735053" y="2951748"/>
                </a:cubicBezTo>
                <a:cubicBezTo>
                  <a:pt x="5725438" y="2980588"/>
                  <a:pt x="5737101" y="2944579"/>
                  <a:pt x="5727032" y="2979821"/>
                </a:cubicBezTo>
                <a:cubicBezTo>
                  <a:pt x="5725871" y="2983886"/>
                  <a:pt x="5724236" y="2987804"/>
                  <a:pt x="5723021" y="2991853"/>
                </a:cubicBezTo>
                <a:cubicBezTo>
                  <a:pt x="5720224" y="3001175"/>
                  <a:pt x="5717862" y="3010625"/>
                  <a:pt x="5715000" y="3019927"/>
                </a:cubicBezTo>
                <a:cubicBezTo>
                  <a:pt x="5712514" y="3028008"/>
                  <a:pt x="5709408" y="3035892"/>
                  <a:pt x="5706979" y="3043990"/>
                </a:cubicBezTo>
                <a:cubicBezTo>
                  <a:pt x="5699916" y="3067534"/>
                  <a:pt x="5707674" y="3052975"/>
                  <a:pt x="5694948" y="3072063"/>
                </a:cubicBezTo>
                <a:cubicBezTo>
                  <a:pt x="5691263" y="3090487"/>
                  <a:pt x="5691243" y="3099730"/>
                  <a:pt x="5678906" y="3116179"/>
                </a:cubicBezTo>
                <a:cubicBezTo>
                  <a:pt x="5676014" y="3120035"/>
                  <a:pt x="5670796" y="3121398"/>
                  <a:pt x="5666874" y="3124200"/>
                </a:cubicBezTo>
                <a:cubicBezTo>
                  <a:pt x="5661435" y="3128085"/>
                  <a:pt x="5655907" y="3131882"/>
                  <a:pt x="5650832" y="3136232"/>
                </a:cubicBezTo>
                <a:cubicBezTo>
                  <a:pt x="5646526" y="3139923"/>
                  <a:pt x="5643415" y="3144966"/>
                  <a:pt x="5638800" y="3148263"/>
                </a:cubicBezTo>
                <a:cubicBezTo>
                  <a:pt x="5631649" y="3153371"/>
                  <a:pt x="5609849" y="3161448"/>
                  <a:pt x="5602706" y="3164306"/>
                </a:cubicBezTo>
                <a:cubicBezTo>
                  <a:pt x="5600032" y="3166980"/>
                  <a:pt x="5598066" y="3170636"/>
                  <a:pt x="5594684" y="3172327"/>
                </a:cubicBezTo>
                <a:cubicBezTo>
                  <a:pt x="5581113" y="3179112"/>
                  <a:pt x="5565239" y="3181424"/>
                  <a:pt x="5550569" y="3184358"/>
                </a:cubicBezTo>
                <a:cubicBezTo>
                  <a:pt x="5543885" y="3187032"/>
                  <a:pt x="5537257" y="3189851"/>
                  <a:pt x="5530516" y="3192379"/>
                </a:cubicBezTo>
                <a:cubicBezTo>
                  <a:pt x="5479901" y="3211360"/>
                  <a:pt x="5458232" y="3194668"/>
                  <a:pt x="5378116" y="3192379"/>
                </a:cubicBezTo>
                <a:cubicBezTo>
                  <a:pt x="5374105" y="3191042"/>
                  <a:pt x="5370211" y="3189286"/>
                  <a:pt x="5366084" y="3188369"/>
                </a:cubicBezTo>
                <a:cubicBezTo>
                  <a:pt x="5302804" y="3174307"/>
                  <a:pt x="5159994" y="3180566"/>
                  <a:pt x="5149516" y="3180348"/>
                </a:cubicBezTo>
                <a:cubicBezTo>
                  <a:pt x="5142832" y="3179011"/>
                  <a:pt x="5136076" y="3177990"/>
                  <a:pt x="5129463" y="3176337"/>
                </a:cubicBezTo>
                <a:cubicBezTo>
                  <a:pt x="5125362" y="3175312"/>
                  <a:pt x="5121602" y="3173022"/>
                  <a:pt x="5117432" y="3172327"/>
                </a:cubicBezTo>
                <a:cubicBezTo>
                  <a:pt x="5105491" y="3170337"/>
                  <a:pt x="5093337" y="3169916"/>
                  <a:pt x="5081337" y="3168316"/>
                </a:cubicBezTo>
                <a:cubicBezTo>
                  <a:pt x="5073277" y="3167241"/>
                  <a:pt x="5065295" y="3165643"/>
                  <a:pt x="5057274" y="3164306"/>
                </a:cubicBezTo>
                <a:cubicBezTo>
                  <a:pt x="4977063" y="3165643"/>
                  <a:pt x="4896773" y="3164500"/>
                  <a:pt x="4816642" y="3168316"/>
                </a:cubicBezTo>
                <a:cubicBezTo>
                  <a:pt x="4811828" y="3168545"/>
                  <a:pt x="4809015" y="3174379"/>
                  <a:pt x="4804611" y="3176337"/>
                </a:cubicBezTo>
                <a:cubicBezTo>
                  <a:pt x="4804609" y="3176338"/>
                  <a:pt x="4756486" y="3192378"/>
                  <a:pt x="4756484" y="3192379"/>
                </a:cubicBezTo>
                <a:cubicBezTo>
                  <a:pt x="4751137" y="3193716"/>
                  <a:pt x="4745640" y="3194556"/>
                  <a:pt x="4740442" y="3196390"/>
                </a:cubicBezTo>
                <a:cubicBezTo>
                  <a:pt x="4722884" y="3202587"/>
                  <a:pt x="4688306" y="3216442"/>
                  <a:pt x="4688306" y="3216442"/>
                </a:cubicBezTo>
                <a:cubicBezTo>
                  <a:pt x="4682958" y="3220453"/>
                  <a:pt x="4676704" y="3223478"/>
                  <a:pt x="4672263" y="3228474"/>
                </a:cubicBezTo>
                <a:cubicBezTo>
                  <a:pt x="4665858" y="3235679"/>
                  <a:pt x="4656221" y="3252537"/>
                  <a:pt x="4656221" y="3252537"/>
                </a:cubicBezTo>
                <a:cubicBezTo>
                  <a:pt x="4654431" y="3263277"/>
                  <a:pt x="4651005" y="3285431"/>
                  <a:pt x="4648200" y="3296653"/>
                </a:cubicBezTo>
                <a:cubicBezTo>
                  <a:pt x="4647175" y="3300754"/>
                  <a:pt x="4645215" y="3304583"/>
                  <a:pt x="4644190" y="3308684"/>
                </a:cubicBezTo>
                <a:cubicBezTo>
                  <a:pt x="4641201" y="3320641"/>
                  <a:pt x="4640067" y="3333086"/>
                  <a:pt x="4636169" y="3344779"/>
                </a:cubicBezTo>
                <a:cubicBezTo>
                  <a:pt x="4633333" y="3353287"/>
                  <a:pt x="4627848" y="3360678"/>
                  <a:pt x="4624137" y="3368842"/>
                </a:cubicBezTo>
                <a:cubicBezTo>
                  <a:pt x="4621158" y="3375396"/>
                  <a:pt x="4619160" y="3382371"/>
                  <a:pt x="4616116" y="3388895"/>
                </a:cubicBezTo>
                <a:cubicBezTo>
                  <a:pt x="4609795" y="3402439"/>
                  <a:pt x="4596063" y="3429000"/>
                  <a:pt x="4596063" y="3429000"/>
                </a:cubicBezTo>
                <a:cubicBezTo>
                  <a:pt x="4594726" y="3434347"/>
                  <a:pt x="4594889" y="3440316"/>
                  <a:pt x="4592053" y="3445042"/>
                </a:cubicBezTo>
                <a:cubicBezTo>
                  <a:pt x="4576913" y="3470276"/>
                  <a:pt x="4551554" y="3485411"/>
                  <a:pt x="4527884" y="3501190"/>
                </a:cubicBezTo>
                <a:cubicBezTo>
                  <a:pt x="4525210" y="3505200"/>
                  <a:pt x="4523627" y="3510210"/>
                  <a:pt x="4519863" y="3513221"/>
                </a:cubicBezTo>
                <a:cubicBezTo>
                  <a:pt x="4516562" y="3515862"/>
                  <a:pt x="4511613" y="3515341"/>
                  <a:pt x="4507832" y="3517232"/>
                </a:cubicBezTo>
                <a:cubicBezTo>
                  <a:pt x="4503521" y="3519388"/>
                  <a:pt x="4499460" y="3522116"/>
                  <a:pt x="4495800" y="3525253"/>
                </a:cubicBezTo>
                <a:cubicBezTo>
                  <a:pt x="4490058" y="3530174"/>
                  <a:pt x="4484679" y="3535553"/>
                  <a:pt x="4479758" y="3541295"/>
                </a:cubicBezTo>
                <a:cubicBezTo>
                  <a:pt x="4476621" y="3544955"/>
                  <a:pt x="4475145" y="3549919"/>
                  <a:pt x="4471737" y="3553327"/>
                </a:cubicBezTo>
                <a:cubicBezTo>
                  <a:pt x="4468329" y="3556735"/>
                  <a:pt x="4463470" y="3558337"/>
                  <a:pt x="4459706" y="3561348"/>
                </a:cubicBezTo>
                <a:cubicBezTo>
                  <a:pt x="4456753" y="3563710"/>
                  <a:pt x="4454637" y="3567007"/>
                  <a:pt x="4451684" y="3569369"/>
                </a:cubicBezTo>
                <a:cubicBezTo>
                  <a:pt x="4447920" y="3572380"/>
                  <a:pt x="4443356" y="3574304"/>
                  <a:pt x="4439653" y="3577390"/>
                </a:cubicBezTo>
                <a:cubicBezTo>
                  <a:pt x="4435296" y="3581021"/>
                  <a:pt x="4431978" y="3585790"/>
                  <a:pt x="4427621" y="3589421"/>
                </a:cubicBezTo>
                <a:cubicBezTo>
                  <a:pt x="4423918" y="3592507"/>
                  <a:pt x="4419156" y="3594200"/>
                  <a:pt x="4415590" y="3597442"/>
                </a:cubicBezTo>
                <a:cubicBezTo>
                  <a:pt x="4404399" y="3607616"/>
                  <a:pt x="4391897" y="3616943"/>
                  <a:pt x="4383506" y="3629527"/>
                </a:cubicBezTo>
                <a:cubicBezTo>
                  <a:pt x="4380832" y="3633537"/>
                  <a:pt x="4378621" y="3637898"/>
                  <a:pt x="4375484" y="3641558"/>
                </a:cubicBezTo>
                <a:cubicBezTo>
                  <a:pt x="4352710" y="3668126"/>
                  <a:pt x="4367264" y="3647936"/>
                  <a:pt x="4343400" y="3669632"/>
                </a:cubicBezTo>
                <a:cubicBezTo>
                  <a:pt x="4273033" y="3733604"/>
                  <a:pt x="4348341" y="3672999"/>
                  <a:pt x="4295274" y="3709737"/>
                </a:cubicBezTo>
                <a:cubicBezTo>
                  <a:pt x="4254106" y="3738237"/>
                  <a:pt x="4277675" y="3728971"/>
                  <a:pt x="4251158" y="3737811"/>
                </a:cubicBezTo>
                <a:cubicBezTo>
                  <a:pt x="4240463" y="3745832"/>
                  <a:pt x="4230537" y="3754996"/>
                  <a:pt x="4219074" y="3761874"/>
                </a:cubicBezTo>
                <a:cubicBezTo>
                  <a:pt x="4212390" y="3765885"/>
                  <a:pt x="4205174" y="3769120"/>
                  <a:pt x="4199021" y="3773906"/>
                </a:cubicBezTo>
                <a:cubicBezTo>
                  <a:pt x="4193052" y="3778549"/>
                  <a:pt x="4189029" y="3785411"/>
                  <a:pt x="4182979" y="3789948"/>
                </a:cubicBezTo>
                <a:cubicBezTo>
                  <a:pt x="4157067" y="3809382"/>
                  <a:pt x="4176393" y="3787189"/>
                  <a:pt x="4154906" y="3805990"/>
                </a:cubicBezTo>
                <a:cubicBezTo>
                  <a:pt x="4147792" y="3812215"/>
                  <a:pt x="4142415" y="3820370"/>
                  <a:pt x="4134853" y="3826042"/>
                </a:cubicBezTo>
                <a:cubicBezTo>
                  <a:pt x="4129506" y="3830053"/>
                  <a:pt x="4123757" y="3833578"/>
                  <a:pt x="4118811" y="3838074"/>
                </a:cubicBezTo>
                <a:cubicBezTo>
                  <a:pt x="4082431" y="3871148"/>
                  <a:pt x="4105412" y="3862480"/>
                  <a:pt x="4074695" y="3870158"/>
                </a:cubicBezTo>
                <a:cubicBezTo>
                  <a:pt x="4072021" y="3874169"/>
                  <a:pt x="4069760" y="3878487"/>
                  <a:pt x="4066674" y="3882190"/>
                </a:cubicBezTo>
                <a:cubicBezTo>
                  <a:pt x="4063043" y="3886547"/>
                  <a:pt x="4057939" y="3889606"/>
                  <a:pt x="4054642" y="3894221"/>
                </a:cubicBezTo>
                <a:cubicBezTo>
                  <a:pt x="4033466" y="3923866"/>
                  <a:pt x="4062770" y="3898151"/>
                  <a:pt x="4030579" y="3922295"/>
                </a:cubicBezTo>
                <a:cubicBezTo>
                  <a:pt x="4023895" y="3935663"/>
                  <a:pt x="4018818" y="3949964"/>
                  <a:pt x="4010527" y="3962400"/>
                </a:cubicBezTo>
                <a:cubicBezTo>
                  <a:pt x="4005179" y="3970421"/>
                  <a:pt x="3998064" y="3977512"/>
                  <a:pt x="3994484" y="3986463"/>
                </a:cubicBezTo>
                <a:cubicBezTo>
                  <a:pt x="3988814" y="4000638"/>
                  <a:pt x="3987684" y="4007458"/>
                  <a:pt x="3978442" y="4018548"/>
                </a:cubicBezTo>
                <a:cubicBezTo>
                  <a:pt x="3974811" y="4022905"/>
                  <a:pt x="3970042" y="4026222"/>
                  <a:pt x="3966411" y="4030579"/>
                </a:cubicBezTo>
                <a:cubicBezTo>
                  <a:pt x="3963325" y="4034282"/>
                  <a:pt x="3960546" y="4038300"/>
                  <a:pt x="3958390" y="4042611"/>
                </a:cubicBezTo>
                <a:cubicBezTo>
                  <a:pt x="3956499" y="4046392"/>
                  <a:pt x="3957368" y="4051653"/>
                  <a:pt x="3954379" y="4054642"/>
                </a:cubicBezTo>
                <a:cubicBezTo>
                  <a:pt x="3951390" y="4057631"/>
                  <a:pt x="3946358" y="4057316"/>
                  <a:pt x="3942348" y="4058653"/>
                </a:cubicBezTo>
                <a:cubicBezTo>
                  <a:pt x="3918654" y="4082345"/>
                  <a:pt x="3943334" y="4061794"/>
                  <a:pt x="3898232" y="4078706"/>
                </a:cubicBezTo>
                <a:cubicBezTo>
                  <a:pt x="3841505" y="4099978"/>
                  <a:pt x="3890029" y="4084278"/>
                  <a:pt x="3814011" y="4098758"/>
                </a:cubicBezTo>
                <a:cubicBezTo>
                  <a:pt x="3803182" y="4100821"/>
                  <a:pt x="3792385" y="4103293"/>
                  <a:pt x="3781927" y="4106779"/>
                </a:cubicBezTo>
                <a:lnTo>
                  <a:pt x="3733800" y="4122821"/>
                </a:lnTo>
                <a:cubicBezTo>
                  <a:pt x="3729790" y="4125495"/>
                  <a:pt x="3725954" y="4128451"/>
                  <a:pt x="3721769" y="4130842"/>
                </a:cubicBezTo>
                <a:cubicBezTo>
                  <a:pt x="3716578" y="4133808"/>
                  <a:pt x="3709954" y="4134636"/>
                  <a:pt x="3705727" y="4138863"/>
                </a:cubicBezTo>
                <a:cubicBezTo>
                  <a:pt x="3692424" y="4152166"/>
                  <a:pt x="3680501" y="4170686"/>
                  <a:pt x="3669632" y="4186990"/>
                </a:cubicBezTo>
                <a:cubicBezTo>
                  <a:pt x="3671431" y="4219368"/>
                  <a:pt x="3673317" y="4268603"/>
                  <a:pt x="3677653" y="4303295"/>
                </a:cubicBezTo>
                <a:cubicBezTo>
                  <a:pt x="3678498" y="4310059"/>
                  <a:pt x="3680326" y="4316664"/>
                  <a:pt x="3681663" y="4323348"/>
                </a:cubicBezTo>
                <a:cubicBezTo>
                  <a:pt x="3680326" y="4368801"/>
                  <a:pt x="3680612" y="4414330"/>
                  <a:pt x="3677653" y="4459706"/>
                </a:cubicBezTo>
                <a:cubicBezTo>
                  <a:pt x="3676595" y="4475935"/>
                  <a:pt x="3669632" y="4491569"/>
                  <a:pt x="3669632" y="4507832"/>
                </a:cubicBezTo>
                <a:cubicBezTo>
                  <a:pt x="3669632" y="4517564"/>
                  <a:pt x="3672749" y="4527499"/>
                  <a:pt x="3677653" y="4535906"/>
                </a:cubicBezTo>
                <a:cubicBezTo>
                  <a:pt x="3682416" y="4544071"/>
                  <a:pt x="3691022" y="4549274"/>
                  <a:pt x="3697706" y="4555958"/>
                </a:cubicBezTo>
                <a:cubicBezTo>
                  <a:pt x="3706579" y="4564831"/>
                  <a:pt x="3710598" y="4570426"/>
                  <a:pt x="3721769" y="4576011"/>
                </a:cubicBezTo>
                <a:cubicBezTo>
                  <a:pt x="3728208" y="4579230"/>
                  <a:pt x="3735243" y="4581108"/>
                  <a:pt x="3741821" y="4584032"/>
                </a:cubicBezTo>
                <a:cubicBezTo>
                  <a:pt x="3747284" y="4586460"/>
                  <a:pt x="3752516" y="4589379"/>
                  <a:pt x="3757863" y="4592053"/>
                </a:cubicBezTo>
                <a:cubicBezTo>
                  <a:pt x="3761874" y="4597400"/>
                  <a:pt x="3766010" y="4602656"/>
                  <a:pt x="3769895" y="4608095"/>
                </a:cubicBezTo>
                <a:cubicBezTo>
                  <a:pt x="3772697" y="4612017"/>
                  <a:pt x="3774256" y="4616990"/>
                  <a:pt x="3777916" y="4620127"/>
                </a:cubicBezTo>
                <a:cubicBezTo>
                  <a:pt x="3806529" y="4644652"/>
                  <a:pt x="3805621" y="4618482"/>
                  <a:pt x="3834063" y="4668253"/>
                </a:cubicBezTo>
                <a:cubicBezTo>
                  <a:pt x="3841735" y="4681678"/>
                  <a:pt x="3853394" y="4705447"/>
                  <a:pt x="3866148" y="4716379"/>
                </a:cubicBezTo>
                <a:cubicBezTo>
                  <a:pt x="3869358" y="4719130"/>
                  <a:pt x="3874169" y="4719053"/>
                  <a:pt x="3878179" y="4720390"/>
                </a:cubicBezTo>
                <a:cubicBezTo>
                  <a:pt x="3899293" y="4741503"/>
                  <a:pt x="3879527" y="4726186"/>
                  <a:pt x="3910263" y="4736432"/>
                </a:cubicBezTo>
                <a:cubicBezTo>
                  <a:pt x="3915935" y="4738323"/>
                  <a:pt x="3920811" y="4742098"/>
                  <a:pt x="3926306" y="4744453"/>
                </a:cubicBezTo>
                <a:cubicBezTo>
                  <a:pt x="3930191" y="4746118"/>
                  <a:pt x="3934327" y="4747126"/>
                  <a:pt x="3938337" y="4748463"/>
                </a:cubicBezTo>
                <a:cubicBezTo>
                  <a:pt x="3941011" y="4752474"/>
                  <a:pt x="3946358" y="4755675"/>
                  <a:pt x="3946358" y="4760495"/>
                </a:cubicBezTo>
                <a:cubicBezTo>
                  <a:pt x="3946358" y="4779696"/>
                  <a:pt x="3937407" y="4791291"/>
                  <a:pt x="3926306" y="4804611"/>
                </a:cubicBezTo>
                <a:cubicBezTo>
                  <a:pt x="3923885" y="4807516"/>
                  <a:pt x="3921666" y="4810941"/>
                  <a:pt x="3918284" y="4812632"/>
                </a:cubicBezTo>
                <a:cubicBezTo>
                  <a:pt x="3910722" y="4816413"/>
                  <a:pt x="3902071" y="4817513"/>
                  <a:pt x="3894221" y="4820653"/>
                </a:cubicBezTo>
                <a:cubicBezTo>
                  <a:pt x="3887537" y="4823327"/>
                  <a:pt x="3880608" y="4825455"/>
                  <a:pt x="3874169" y="4828674"/>
                </a:cubicBezTo>
                <a:cubicBezTo>
                  <a:pt x="3869858" y="4830830"/>
                  <a:pt x="3866448" y="4834539"/>
                  <a:pt x="3862137" y="4836695"/>
                </a:cubicBezTo>
                <a:cubicBezTo>
                  <a:pt x="3858356" y="4838586"/>
                  <a:pt x="3854064" y="4839222"/>
                  <a:pt x="3850106" y="4840706"/>
                </a:cubicBezTo>
                <a:cubicBezTo>
                  <a:pt x="3843365" y="4843234"/>
                  <a:pt x="3837092" y="4847219"/>
                  <a:pt x="3830053" y="4848727"/>
                </a:cubicBezTo>
                <a:cubicBezTo>
                  <a:pt x="3818216" y="4851263"/>
                  <a:pt x="3805990" y="4851400"/>
                  <a:pt x="3793958" y="4852737"/>
                </a:cubicBezTo>
                <a:lnTo>
                  <a:pt x="3292642" y="4844716"/>
                </a:lnTo>
                <a:cubicBezTo>
                  <a:pt x="3277885" y="4844198"/>
                  <a:pt x="3263211" y="4842252"/>
                  <a:pt x="3248527" y="4840706"/>
                </a:cubicBezTo>
                <a:cubicBezTo>
                  <a:pt x="3224394" y="4838166"/>
                  <a:pt x="3180259" y="4831526"/>
                  <a:pt x="3160295" y="4828674"/>
                </a:cubicBezTo>
                <a:cubicBezTo>
                  <a:pt x="3150937" y="4827337"/>
                  <a:pt x="3141663" y="4825113"/>
                  <a:pt x="3132221" y="4824663"/>
                </a:cubicBezTo>
                <a:lnTo>
                  <a:pt x="3048000" y="4820653"/>
                </a:lnTo>
                <a:cubicBezTo>
                  <a:pt x="3023546" y="4812500"/>
                  <a:pt x="3042859" y="4818005"/>
                  <a:pt x="2999874" y="4812632"/>
                </a:cubicBezTo>
                <a:cubicBezTo>
                  <a:pt x="2937663" y="4804856"/>
                  <a:pt x="3012119" y="4811501"/>
                  <a:pt x="2915653" y="4804611"/>
                </a:cubicBezTo>
                <a:cubicBezTo>
                  <a:pt x="2825041" y="4778722"/>
                  <a:pt x="2902752" y="4798348"/>
                  <a:pt x="2695074" y="4792579"/>
                </a:cubicBezTo>
                <a:cubicBezTo>
                  <a:pt x="2662974" y="4791687"/>
                  <a:pt x="2630905" y="4789906"/>
                  <a:pt x="2598821" y="4788569"/>
                </a:cubicBezTo>
                <a:cubicBezTo>
                  <a:pt x="2571275" y="4785508"/>
                  <a:pt x="2541467" y="4782859"/>
                  <a:pt x="2514600" y="4776537"/>
                </a:cubicBezTo>
                <a:cubicBezTo>
                  <a:pt x="2507592" y="4774888"/>
                  <a:pt x="2501126" y="4771440"/>
                  <a:pt x="2494548" y="4768516"/>
                </a:cubicBezTo>
                <a:cubicBezTo>
                  <a:pt x="2479752" y="4761940"/>
                  <a:pt x="2472917" y="4757141"/>
                  <a:pt x="2458453" y="4748463"/>
                </a:cubicBezTo>
                <a:cubicBezTo>
                  <a:pt x="2445359" y="4722275"/>
                  <a:pt x="2454659" y="4736648"/>
                  <a:pt x="2426369" y="4708358"/>
                </a:cubicBezTo>
                <a:lnTo>
                  <a:pt x="2426369" y="4708358"/>
                </a:lnTo>
                <a:cubicBezTo>
                  <a:pt x="2422358" y="4701674"/>
                  <a:pt x="2419123" y="4694459"/>
                  <a:pt x="2414337" y="4688306"/>
                </a:cubicBezTo>
                <a:cubicBezTo>
                  <a:pt x="2398279" y="4667660"/>
                  <a:pt x="2397367" y="4675346"/>
                  <a:pt x="2378242" y="4656221"/>
                </a:cubicBezTo>
                <a:cubicBezTo>
                  <a:pt x="2374834" y="4652813"/>
                  <a:pt x="2373629" y="4647598"/>
                  <a:pt x="2370221" y="4644190"/>
                </a:cubicBezTo>
                <a:cubicBezTo>
                  <a:pt x="2366813" y="4640782"/>
                  <a:pt x="2361598" y="4639577"/>
                  <a:pt x="2358190" y="4636169"/>
                </a:cubicBezTo>
                <a:cubicBezTo>
                  <a:pt x="2336524" y="4614502"/>
                  <a:pt x="2349580" y="4620303"/>
                  <a:pt x="2330116" y="4604084"/>
                </a:cubicBezTo>
                <a:cubicBezTo>
                  <a:pt x="2316871" y="4593047"/>
                  <a:pt x="2317730" y="4597847"/>
                  <a:pt x="2302042" y="4588042"/>
                </a:cubicBezTo>
                <a:cubicBezTo>
                  <a:pt x="2260392" y="4562012"/>
                  <a:pt x="2310605" y="4588314"/>
                  <a:pt x="2269958" y="4567990"/>
                </a:cubicBezTo>
                <a:cubicBezTo>
                  <a:pt x="2254298" y="4552328"/>
                  <a:pt x="2248738" y="4545634"/>
                  <a:pt x="2225842" y="4531895"/>
                </a:cubicBezTo>
                <a:cubicBezTo>
                  <a:pt x="2219158" y="4527884"/>
                  <a:pt x="2212276" y="4524187"/>
                  <a:pt x="2205790" y="4519863"/>
                </a:cubicBezTo>
                <a:cubicBezTo>
                  <a:pt x="2181798" y="4503868"/>
                  <a:pt x="2195653" y="4508915"/>
                  <a:pt x="2165684" y="4491790"/>
                </a:cubicBezTo>
                <a:cubicBezTo>
                  <a:pt x="2153206" y="4484660"/>
                  <a:pt x="2129021" y="4472885"/>
                  <a:pt x="2113548" y="4467727"/>
                </a:cubicBezTo>
                <a:cubicBezTo>
                  <a:pt x="2108319" y="4465984"/>
                  <a:pt x="2102735" y="4465459"/>
                  <a:pt x="2097506" y="4463716"/>
                </a:cubicBezTo>
                <a:cubicBezTo>
                  <a:pt x="2086670" y="4460104"/>
                  <a:pt x="2076323" y="4455091"/>
                  <a:pt x="2065421" y="4451684"/>
                </a:cubicBezTo>
                <a:cubicBezTo>
                  <a:pt x="2054899" y="4448396"/>
                  <a:pt x="2043937" y="4446691"/>
                  <a:pt x="2033337" y="4443663"/>
                </a:cubicBezTo>
                <a:cubicBezTo>
                  <a:pt x="2025207" y="4441340"/>
                  <a:pt x="2017220" y="4438531"/>
                  <a:pt x="2009274" y="4435642"/>
                </a:cubicBezTo>
                <a:cubicBezTo>
                  <a:pt x="2002508" y="4433182"/>
                  <a:pt x="1996117" y="4429690"/>
                  <a:pt x="1989221" y="4427621"/>
                </a:cubicBezTo>
                <a:cubicBezTo>
                  <a:pt x="1982692" y="4425662"/>
                  <a:pt x="1975853" y="4424948"/>
                  <a:pt x="1969169" y="4423611"/>
                </a:cubicBezTo>
                <a:cubicBezTo>
                  <a:pt x="1943266" y="4410659"/>
                  <a:pt x="1958929" y="4417041"/>
                  <a:pt x="1921042" y="4407569"/>
                </a:cubicBezTo>
                <a:cubicBezTo>
                  <a:pt x="1911188" y="4405105"/>
                  <a:pt x="1894575" y="4400681"/>
                  <a:pt x="1884948" y="4399548"/>
                </a:cubicBezTo>
                <a:cubicBezTo>
                  <a:pt x="1868960" y="4397667"/>
                  <a:pt x="1852853" y="4396994"/>
                  <a:pt x="1836821" y="4395537"/>
                </a:cubicBezTo>
                <a:lnTo>
                  <a:pt x="1796716" y="4391527"/>
                </a:lnTo>
                <a:cubicBezTo>
                  <a:pt x="1756743" y="4383532"/>
                  <a:pt x="1797732" y="4391128"/>
                  <a:pt x="1740569" y="4383506"/>
                </a:cubicBezTo>
                <a:cubicBezTo>
                  <a:pt x="1732509" y="4382431"/>
                  <a:pt x="1724480" y="4381090"/>
                  <a:pt x="1716506" y="4379495"/>
                </a:cubicBezTo>
                <a:cubicBezTo>
                  <a:pt x="1680452" y="4372283"/>
                  <a:pt x="1722436" y="4378478"/>
                  <a:pt x="1680411" y="4371474"/>
                </a:cubicBezTo>
                <a:cubicBezTo>
                  <a:pt x="1671087" y="4369920"/>
                  <a:pt x="1661580" y="4369444"/>
                  <a:pt x="1652337" y="4367463"/>
                </a:cubicBezTo>
                <a:cubicBezTo>
                  <a:pt x="1642821" y="4365424"/>
                  <a:pt x="1633705" y="4361802"/>
                  <a:pt x="1624263" y="4359442"/>
                </a:cubicBezTo>
                <a:cubicBezTo>
                  <a:pt x="1606767" y="4355068"/>
                  <a:pt x="1594559" y="4354330"/>
                  <a:pt x="1576137" y="4351421"/>
                </a:cubicBezTo>
                <a:cubicBezTo>
                  <a:pt x="1560073" y="4348884"/>
                  <a:pt x="1544273" y="4343585"/>
                  <a:pt x="1528011" y="4343400"/>
                </a:cubicBezTo>
                <a:lnTo>
                  <a:pt x="1175084" y="4339390"/>
                </a:lnTo>
                <a:cubicBezTo>
                  <a:pt x="1109579" y="4340727"/>
                  <a:pt x="1043979" y="4339627"/>
                  <a:pt x="978569" y="4343400"/>
                </a:cubicBezTo>
                <a:cubicBezTo>
                  <a:pt x="973757" y="4343678"/>
                  <a:pt x="971110" y="4349897"/>
                  <a:pt x="966537" y="4351421"/>
                </a:cubicBezTo>
                <a:cubicBezTo>
                  <a:pt x="958823" y="4353993"/>
                  <a:pt x="950543" y="4354423"/>
                  <a:pt x="942474" y="4355432"/>
                </a:cubicBezTo>
                <a:cubicBezTo>
                  <a:pt x="896408" y="4361190"/>
                  <a:pt x="869756" y="4360995"/>
                  <a:pt x="818148" y="4363453"/>
                </a:cubicBezTo>
                <a:cubicBezTo>
                  <a:pt x="771358" y="4362116"/>
                  <a:pt x="724450" y="4363032"/>
                  <a:pt x="677779" y="4359442"/>
                </a:cubicBezTo>
                <a:cubicBezTo>
                  <a:pt x="671818" y="4358983"/>
                  <a:pt x="667573" y="4352718"/>
                  <a:pt x="661737" y="4351421"/>
                </a:cubicBezTo>
                <a:cubicBezTo>
                  <a:pt x="643282" y="4347320"/>
                  <a:pt x="624306" y="4346074"/>
                  <a:pt x="605590" y="4343400"/>
                </a:cubicBezTo>
                <a:cubicBezTo>
                  <a:pt x="596232" y="4342063"/>
                  <a:pt x="586687" y="4341683"/>
                  <a:pt x="577516" y="4339390"/>
                </a:cubicBezTo>
                <a:cubicBezTo>
                  <a:pt x="566821" y="4336716"/>
                  <a:pt x="555667" y="4335463"/>
                  <a:pt x="545432" y="4331369"/>
                </a:cubicBezTo>
                <a:cubicBezTo>
                  <a:pt x="538748" y="4328695"/>
                  <a:pt x="532394" y="4324967"/>
                  <a:pt x="525379" y="4323348"/>
                </a:cubicBezTo>
                <a:cubicBezTo>
                  <a:pt x="514877" y="4320924"/>
                  <a:pt x="504032" y="4320271"/>
                  <a:pt x="493295" y="4319337"/>
                </a:cubicBezTo>
                <a:cubicBezTo>
                  <a:pt x="473273" y="4317596"/>
                  <a:pt x="453170" y="4316930"/>
                  <a:pt x="433137" y="4315327"/>
                </a:cubicBezTo>
                <a:cubicBezTo>
                  <a:pt x="419745" y="4314256"/>
                  <a:pt x="406400" y="4312653"/>
                  <a:pt x="393032" y="4311316"/>
                </a:cubicBezTo>
                <a:cubicBezTo>
                  <a:pt x="382337" y="4307305"/>
                  <a:pt x="371865" y="4302643"/>
                  <a:pt x="360948" y="4299284"/>
                </a:cubicBezTo>
                <a:cubicBezTo>
                  <a:pt x="309327" y="4283401"/>
                  <a:pt x="376233" y="4310100"/>
                  <a:pt x="316832" y="4287253"/>
                </a:cubicBezTo>
                <a:cubicBezTo>
                  <a:pt x="247191" y="4260468"/>
                  <a:pt x="319046" y="4287055"/>
                  <a:pt x="272716" y="4267200"/>
                </a:cubicBezTo>
                <a:cubicBezTo>
                  <a:pt x="268830" y="4265535"/>
                  <a:pt x="264570" y="4264855"/>
                  <a:pt x="260684" y="4263190"/>
                </a:cubicBezTo>
                <a:cubicBezTo>
                  <a:pt x="255189" y="4260835"/>
                  <a:pt x="250137" y="4257524"/>
                  <a:pt x="244642" y="4255169"/>
                </a:cubicBezTo>
                <a:cubicBezTo>
                  <a:pt x="214454" y="4242230"/>
                  <a:pt x="238729" y="4266060"/>
                  <a:pt x="180474" y="4231106"/>
                </a:cubicBezTo>
                <a:cubicBezTo>
                  <a:pt x="166010" y="4222428"/>
                  <a:pt x="159175" y="4217629"/>
                  <a:pt x="144379" y="4211053"/>
                </a:cubicBezTo>
                <a:cubicBezTo>
                  <a:pt x="109293" y="4195459"/>
                  <a:pt x="138942" y="4211801"/>
                  <a:pt x="104274" y="4191000"/>
                </a:cubicBezTo>
                <a:cubicBezTo>
                  <a:pt x="101600" y="4186990"/>
                  <a:pt x="99661" y="4182377"/>
                  <a:pt x="96253" y="4178969"/>
                </a:cubicBezTo>
                <a:cubicBezTo>
                  <a:pt x="69939" y="4152656"/>
                  <a:pt x="99425" y="4201728"/>
                  <a:pt x="64169" y="4146884"/>
                </a:cubicBezTo>
                <a:cubicBezTo>
                  <a:pt x="57703" y="4136826"/>
                  <a:pt x="54760" y="4124749"/>
                  <a:pt x="48127" y="4114800"/>
                </a:cubicBezTo>
                <a:lnTo>
                  <a:pt x="32084" y="4090737"/>
                </a:lnTo>
                <a:cubicBezTo>
                  <a:pt x="30772" y="4082865"/>
                  <a:pt x="26468" y="4055438"/>
                  <a:pt x="24063" y="4046621"/>
                </a:cubicBezTo>
                <a:cubicBezTo>
                  <a:pt x="21838" y="4038464"/>
                  <a:pt x="18716" y="4030579"/>
                  <a:pt x="16042" y="4022558"/>
                </a:cubicBezTo>
                <a:cubicBezTo>
                  <a:pt x="14705" y="4018548"/>
                  <a:pt x="13057" y="4014628"/>
                  <a:pt x="12032" y="4010527"/>
                </a:cubicBezTo>
                <a:lnTo>
                  <a:pt x="8021" y="3994484"/>
                </a:lnTo>
                <a:cubicBezTo>
                  <a:pt x="6684" y="3978442"/>
                  <a:pt x="5789" y="3962357"/>
                  <a:pt x="4011" y="3946358"/>
                </a:cubicBezTo>
                <a:cubicBezTo>
                  <a:pt x="3113" y="3938276"/>
                  <a:pt x="0" y="3930427"/>
                  <a:pt x="0" y="3922295"/>
                </a:cubicBezTo>
                <a:cubicBezTo>
                  <a:pt x="0" y="3887639"/>
                  <a:pt x="527" y="3806577"/>
                  <a:pt x="8021" y="3757863"/>
                </a:cubicBezTo>
                <a:cubicBezTo>
                  <a:pt x="8859" y="3752415"/>
                  <a:pt x="11016" y="3747239"/>
                  <a:pt x="12032" y="3741821"/>
                </a:cubicBezTo>
                <a:cubicBezTo>
                  <a:pt x="15029" y="3725836"/>
                  <a:pt x="17641" y="3709778"/>
                  <a:pt x="20053" y="3693695"/>
                </a:cubicBezTo>
                <a:cubicBezTo>
                  <a:pt x="24919" y="3661253"/>
                  <a:pt x="21942" y="3668128"/>
                  <a:pt x="28074" y="3641558"/>
                </a:cubicBezTo>
                <a:cubicBezTo>
                  <a:pt x="30553" y="3630817"/>
                  <a:pt x="34283" y="3620348"/>
                  <a:pt x="36095" y="3609474"/>
                </a:cubicBezTo>
                <a:cubicBezTo>
                  <a:pt x="39639" y="3588211"/>
                  <a:pt x="44116" y="3545306"/>
                  <a:pt x="44116" y="3545306"/>
                </a:cubicBezTo>
                <a:cubicBezTo>
                  <a:pt x="45453" y="3511885"/>
                  <a:pt x="46219" y="3478436"/>
                  <a:pt x="48127" y="3445042"/>
                </a:cubicBezTo>
                <a:cubicBezTo>
                  <a:pt x="48893" y="3431629"/>
                  <a:pt x="52137" y="3418372"/>
                  <a:pt x="52137" y="3404937"/>
                </a:cubicBezTo>
                <a:cubicBezTo>
                  <a:pt x="52137" y="3307853"/>
                  <a:pt x="55143" y="3203394"/>
                  <a:pt x="44116" y="3104148"/>
                </a:cubicBezTo>
                <a:cubicBezTo>
                  <a:pt x="43072" y="3094753"/>
                  <a:pt x="41443" y="3085432"/>
                  <a:pt x="40106" y="3076074"/>
                </a:cubicBezTo>
                <a:cubicBezTo>
                  <a:pt x="41443" y="2967790"/>
                  <a:pt x="41710" y="2859487"/>
                  <a:pt x="44116" y="2751221"/>
                </a:cubicBezTo>
                <a:cubicBezTo>
                  <a:pt x="44385" y="2739119"/>
                  <a:pt x="46979" y="2727178"/>
                  <a:pt x="48127" y="2715127"/>
                </a:cubicBezTo>
                <a:cubicBezTo>
                  <a:pt x="63612" y="2552532"/>
                  <a:pt x="37700" y="2801473"/>
                  <a:pt x="60158" y="2606842"/>
                </a:cubicBezTo>
                <a:cubicBezTo>
                  <a:pt x="66256" y="2553992"/>
                  <a:pt x="62420" y="2555611"/>
                  <a:pt x="72190" y="2494548"/>
                </a:cubicBezTo>
                <a:cubicBezTo>
                  <a:pt x="73932" y="2483662"/>
                  <a:pt x="77901" y="2473242"/>
                  <a:pt x="80211" y="2462463"/>
                </a:cubicBezTo>
                <a:cubicBezTo>
                  <a:pt x="81915" y="2454512"/>
                  <a:pt x="82884" y="2446421"/>
                  <a:pt x="84221" y="2438400"/>
                </a:cubicBezTo>
                <a:cubicBezTo>
                  <a:pt x="85558" y="2419684"/>
                  <a:pt x="86793" y="2400961"/>
                  <a:pt x="88232" y="2382253"/>
                </a:cubicBezTo>
                <a:cubicBezTo>
                  <a:pt x="89467" y="2366203"/>
                  <a:pt x="91268" y="2350195"/>
                  <a:pt x="92242" y="2334127"/>
                </a:cubicBezTo>
                <a:cubicBezTo>
                  <a:pt x="93942" y="2306073"/>
                  <a:pt x="94916" y="2277980"/>
                  <a:pt x="96253" y="2249906"/>
                </a:cubicBezTo>
                <a:cubicBezTo>
                  <a:pt x="94916" y="2188411"/>
                  <a:pt x="94914" y="2126872"/>
                  <a:pt x="92242" y="2065421"/>
                </a:cubicBezTo>
                <a:cubicBezTo>
                  <a:pt x="87944" y="1966571"/>
                  <a:pt x="83011" y="1978828"/>
                  <a:pt x="68179" y="1880937"/>
                </a:cubicBezTo>
                <a:cubicBezTo>
                  <a:pt x="66166" y="1867654"/>
                  <a:pt x="65575" y="1854193"/>
                  <a:pt x="64169" y="1840832"/>
                </a:cubicBezTo>
                <a:cubicBezTo>
                  <a:pt x="60706" y="1807935"/>
                  <a:pt x="60112" y="1804365"/>
                  <a:pt x="56148" y="1772653"/>
                </a:cubicBezTo>
                <a:cubicBezTo>
                  <a:pt x="57485" y="1697790"/>
                  <a:pt x="57890" y="1622904"/>
                  <a:pt x="60158" y="1548063"/>
                </a:cubicBezTo>
                <a:cubicBezTo>
                  <a:pt x="60565" y="1534634"/>
                  <a:pt x="64169" y="1521393"/>
                  <a:pt x="64169" y="1507958"/>
                </a:cubicBezTo>
                <a:cubicBezTo>
                  <a:pt x="64169" y="1167122"/>
                  <a:pt x="68584" y="1244937"/>
                  <a:pt x="56148" y="1070811"/>
                </a:cubicBezTo>
                <a:cubicBezTo>
                  <a:pt x="57485" y="998621"/>
                  <a:pt x="54078" y="926188"/>
                  <a:pt x="60158" y="854242"/>
                </a:cubicBezTo>
                <a:cubicBezTo>
                  <a:pt x="63613" y="813356"/>
                  <a:pt x="82750" y="780984"/>
                  <a:pt x="100263" y="745958"/>
                </a:cubicBezTo>
                <a:cubicBezTo>
                  <a:pt x="102937" y="740611"/>
                  <a:pt x="104697" y="734699"/>
                  <a:pt x="108284" y="729916"/>
                </a:cubicBezTo>
                <a:cubicBezTo>
                  <a:pt x="112295" y="724569"/>
                  <a:pt x="116608" y="719436"/>
                  <a:pt x="120316" y="713874"/>
                </a:cubicBezTo>
                <a:cubicBezTo>
                  <a:pt x="124640" y="707388"/>
                  <a:pt x="127215" y="699688"/>
                  <a:pt x="132348" y="693821"/>
                </a:cubicBezTo>
                <a:cubicBezTo>
                  <a:pt x="146042" y="678170"/>
                  <a:pt x="164928" y="667010"/>
                  <a:pt x="176463" y="649706"/>
                </a:cubicBezTo>
                <a:cubicBezTo>
                  <a:pt x="186581" y="634528"/>
                  <a:pt x="181075" y="641082"/>
                  <a:pt x="192506" y="629653"/>
                </a:cubicBezTo>
                <a:cubicBezTo>
                  <a:pt x="223771" y="567121"/>
                  <a:pt x="192055" y="634904"/>
                  <a:pt x="208548" y="589548"/>
                </a:cubicBezTo>
                <a:cubicBezTo>
                  <a:pt x="215800" y="569604"/>
                  <a:pt x="220035" y="566143"/>
                  <a:pt x="224590" y="549442"/>
                </a:cubicBezTo>
                <a:cubicBezTo>
                  <a:pt x="230063" y="529377"/>
                  <a:pt x="234251" y="503746"/>
                  <a:pt x="244642" y="485274"/>
                </a:cubicBezTo>
                <a:cubicBezTo>
                  <a:pt x="251196" y="473622"/>
                  <a:pt x="262728" y="465147"/>
                  <a:pt x="268706" y="453190"/>
                </a:cubicBezTo>
                <a:cubicBezTo>
                  <a:pt x="275940" y="438722"/>
                  <a:pt x="281161" y="424692"/>
                  <a:pt x="292769" y="413084"/>
                </a:cubicBezTo>
                <a:cubicBezTo>
                  <a:pt x="300152" y="405701"/>
                  <a:pt x="309750" y="400704"/>
                  <a:pt x="316832" y="393032"/>
                </a:cubicBezTo>
                <a:cubicBezTo>
                  <a:pt x="325900" y="383209"/>
                  <a:pt x="332430" y="371295"/>
                  <a:pt x="340895" y="360948"/>
                </a:cubicBezTo>
                <a:cubicBezTo>
                  <a:pt x="376930" y="316906"/>
                  <a:pt x="327411" y="414165"/>
                  <a:pt x="405063" y="284748"/>
                </a:cubicBezTo>
                <a:cubicBezTo>
                  <a:pt x="409074" y="278064"/>
                  <a:pt x="412022" y="270614"/>
                  <a:pt x="417095" y="264695"/>
                </a:cubicBezTo>
                <a:cubicBezTo>
                  <a:pt x="420232" y="261035"/>
                  <a:pt x="425467" y="259811"/>
                  <a:pt x="429127" y="256674"/>
                </a:cubicBezTo>
                <a:cubicBezTo>
                  <a:pt x="472934" y="219126"/>
                  <a:pt x="402701" y="265007"/>
                  <a:pt x="493295" y="212558"/>
                </a:cubicBezTo>
                <a:cubicBezTo>
                  <a:pt x="511746" y="201876"/>
                  <a:pt x="543069" y="183621"/>
                  <a:pt x="561474" y="176463"/>
                </a:cubicBezTo>
                <a:cubicBezTo>
                  <a:pt x="571748" y="172467"/>
                  <a:pt x="582816" y="170921"/>
                  <a:pt x="593558" y="168442"/>
                </a:cubicBezTo>
                <a:cubicBezTo>
                  <a:pt x="667060" y="151480"/>
                  <a:pt x="644381" y="155452"/>
                  <a:pt x="693821" y="148390"/>
                </a:cubicBezTo>
                <a:cubicBezTo>
                  <a:pt x="705853" y="144379"/>
                  <a:pt x="717662" y="139626"/>
                  <a:pt x="729916" y="136358"/>
                </a:cubicBezTo>
                <a:cubicBezTo>
                  <a:pt x="737773" y="134263"/>
                  <a:pt x="745919" y="133423"/>
                  <a:pt x="753979" y="132348"/>
                </a:cubicBezTo>
                <a:cubicBezTo>
                  <a:pt x="778179" y="129121"/>
                  <a:pt x="810428" y="126487"/>
                  <a:pt x="834190" y="124327"/>
                </a:cubicBezTo>
                <a:cubicBezTo>
                  <a:pt x="844885" y="121653"/>
                  <a:pt x="855639" y="119207"/>
                  <a:pt x="866274" y="116306"/>
                </a:cubicBezTo>
                <a:cubicBezTo>
                  <a:pt x="870353" y="115194"/>
                  <a:pt x="874205" y="113320"/>
                  <a:pt x="878306" y="112295"/>
                </a:cubicBezTo>
                <a:cubicBezTo>
                  <a:pt x="921576" y="101476"/>
                  <a:pt x="877341" y="114568"/>
                  <a:pt x="914400" y="104274"/>
                </a:cubicBezTo>
                <a:cubicBezTo>
                  <a:pt x="933155" y="99065"/>
                  <a:pt x="952082" y="94388"/>
                  <a:pt x="970548" y="88232"/>
                </a:cubicBezTo>
                <a:cubicBezTo>
                  <a:pt x="974558" y="86895"/>
                  <a:pt x="978420" y="84977"/>
                  <a:pt x="982579" y="84221"/>
                </a:cubicBezTo>
                <a:cubicBezTo>
                  <a:pt x="993183" y="82293"/>
                  <a:pt x="1003968" y="81548"/>
                  <a:pt x="1014663" y="80211"/>
                </a:cubicBezTo>
                <a:cubicBezTo>
                  <a:pt x="1021347" y="77537"/>
                  <a:pt x="1027626" y="73441"/>
                  <a:pt x="1034716" y="72190"/>
                </a:cubicBezTo>
                <a:cubicBezTo>
                  <a:pt x="1050569" y="69392"/>
                  <a:pt x="1066744" y="68179"/>
                  <a:pt x="1082842" y="68179"/>
                </a:cubicBezTo>
                <a:cubicBezTo>
                  <a:pt x="1180441" y="68179"/>
                  <a:pt x="1278021" y="70853"/>
                  <a:pt x="1375611" y="72190"/>
                </a:cubicBezTo>
                <a:lnTo>
                  <a:pt x="1423737" y="76200"/>
                </a:lnTo>
                <a:lnTo>
                  <a:pt x="1479884" y="80211"/>
                </a:lnTo>
                <a:lnTo>
                  <a:pt x="1572127" y="88232"/>
                </a:lnTo>
                <a:cubicBezTo>
                  <a:pt x="1618683" y="91557"/>
                  <a:pt x="1657346" y="93687"/>
                  <a:pt x="1704474" y="100263"/>
                </a:cubicBezTo>
                <a:cubicBezTo>
                  <a:pt x="1736689" y="104758"/>
                  <a:pt x="1768428" y="112461"/>
                  <a:pt x="1800727" y="116306"/>
                </a:cubicBezTo>
                <a:cubicBezTo>
                  <a:pt x="1824658" y="119155"/>
                  <a:pt x="1848866" y="118764"/>
                  <a:pt x="1872916" y="120316"/>
                </a:cubicBezTo>
                <a:cubicBezTo>
                  <a:pt x="1909565" y="122680"/>
                  <a:pt x="1948623" y="126844"/>
                  <a:pt x="1985211" y="128337"/>
                </a:cubicBezTo>
                <a:cubicBezTo>
                  <a:pt x="2030645" y="130191"/>
                  <a:pt x="2076116" y="131011"/>
                  <a:pt x="2121569" y="132348"/>
                </a:cubicBezTo>
                <a:lnTo>
                  <a:pt x="2478506" y="124327"/>
                </a:lnTo>
                <a:cubicBezTo>
                  <a:pt x="2490606" y="123957"/>
                  <a:pt x="2502616" y="122028"/>
                  <a:pt x="2514600" y="120316"/>
                </a:cubicBezTo>
                <a:cubicBezTo>
                  <a:pt x="2527925" y="118412"/>
                  <a:pt x="2572274" y="110137"/>
                  <a:pt x="2590800" y="108284"/>
                </a:cubicBezTo>
                <a:cubicBezTo>
                  <a:pt x="2608144" y="106550"/>
                  <a:pt x="2625588" y="105953"/>
                  <a:pt x="2642937" y="104274"/>
                </a:cubicBezTo>
                <a:cubicBezTo>
                  <a:pt x="2667036" y="101942"/>
                  <a:pt x="2715127" y="96253"/>
                  <a:pt x="2715127" y="96253"/>
                </a:cubicBezTo>
                <a:cubicBezTo>
                  <a:pt x="2720474" y="93579"/>
                  <a:pt x="2725550" y="90275"/>
                  <a:pt x="2731169" y="88232"/>
                </a:cubicBezTo>
                <a:cubicBezTo>
                  <a:pt x="2743989" y="83570"/>
                  <a:pt x="2802733" y="69145"/>
                  <a:pt x="2807369" y="68179"/>
                </a:cubicBezTo>
                <a:cubicBezTo>
                  <a:pt x="2823290" y="64862"/>
                  <a:pt x="2840066" y="65301"/>
                  <a:pt x="2855495" y="60158"/>
                </a:cubicBezTo>
                <a:cubicBezTo>
                  <a:pt x="2863516" y="57484"/>
                  <a:pt x="2871401" y="54362"/>
                  <a:pt x="2879558" y="52137"/>
                </a:cubicBezTo>
                <a:cubicBezTo>
                  <a:pt x="2886135" y="50344"/>
                  <a:pt x="2893096" y="50132"/>
                  <a:pt x="2899611" y="48127"/>
                </a:cubicBezTo>
                <a:cubicBezTo>
                  <a:pt x="2910528" y="44768"/>
                  <a:pt x="2921197" y="40594"/>
                  <a:pt x="2931695" y="36095"/>
                </a:cubicBezTo>
                <a:cubicBezTo>
                  <a:pt x="2939938" y="32562"/>
                  <a:pt x="2947250" y="26899"/>
                  <a:pt x="2955758" y="24063"/>
                </a:cubicBezTo>
                <a:cubicBezTo>
                  <a:pt x="2963472" y="21492"/>
                  <a:pt x="2971800" y="21390"/>
                  <a:pt x="2979821" y="20053"/>
                </a:cubicBezTo>
                <a:cubicBezTo>
                  <a:pt x="3000507" y="11779"/>
                  <a:pt x="3004313" y="9465"/>
                  <a:pt x="3027948" y="4011"/>
                </a:cubicBezTo>
                <a:cubicBezTo>
                  <a:pt x="3035871" y="2182"/>
                  <a:pt x="3052011" y="0"/>
                  <a:pt x="305201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lussdiagramm: Verbinder 3">
            <a:extLst>
              <a:ext uri="{FF2B5EF4-FFF2-40B4-BE49-F238E27FC236}">
                <a16:creationId xmlns:a16="http://schemas.microsoft.com/office/drawing/2014/main" id="{962C5B14-8A92-B91A-D674-02B1A897B3F9}"/>
              </a:ext>
            </a:extLst>
          </p:cNvPr>
          <p:cNvSpPr/>
          <p:nvPr/>
        </p:nvSpPr>
        <p:spPr>
          <a:xfrm>
            <a:off x="4042610" y="5997932"/>
            <a:ext cx="457200" cy="457200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66A727-543E-8E2C-4FBE-FA1B418B67C1}"/>
              </a:ext>
            </a:extLst>
          </p:cNvPr>
          <p:cNvSpPr txBox="1"/>
          <p:nvPr/>
        </p:nvSpPr>
        <p:spPr>
          <a:xfrm>
            <a:off x="3120895" y="646534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Grenze einzeichnen!</a:t>
            </a:r>
          </a:p>
        </p:txBody>
      </p:sp>
    </p:spTree>
    <p:extLst>
      <p:ext uri="{BB962C8B-B14F-4D97-AF65-F5344CB8AC3E}">
        <p14:creationId xmlns:p14="http://schemas.microsoft.com/office/powerpoint/2010/main" val="11241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33106DC-1F60-4142-B3A2-5710DED05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6" y="1367380"/>
            <a:ext cx="8620948" cy="54906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A71CFD9-9B3F-4D47-910F-9C9F3AFEE514}"/>
              </a:ext>
            </a:extLst>
          </p:cNvPr>
          <p:cNvSpPr txBox="1"/>
          <p:nvPr/>
        </p:nvSpPr>
        <p:spPr>
          <a:xfrm>
            <a:off x="37020" y="0"/>
            <a:ext cx="63460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Aufgabe: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Löse die Aufgabe 2 aus dem Lehrbuch</a:t>
            </a:r>
          </a:p>
          <a:p>
            <a:pPr lvl="0"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Dierke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Geografie S. </a:t>
            </a:r>
            <a:r>
              <a:rPr lang="de-DE" sz="2800" dirty="0">
                <a:solidFill>
                  <a:srgbClr val="000000"/>
                </a:solidFill>
              </a:rPr>
              <a:t>115 + Atlas)!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49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8F72DA-FC70-429B-8EEA-5CD7FB1B37D5}"/>
              </a:ext>
            </a:extLst>
          </p:cNvPr>
          <p:cNvSpPr txBox="1"/>
          <p:nvPr/>
        </p:nvSpPr>
        <p:spPr>
          <a:xfrm>
            <a:off x="357186" y="139334"/>
            <a:ext cx="27366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Gebirge: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Skanden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 – Ural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 – Pyrenäen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 – Zentralmassiv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 – Alpen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 – Apenninen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07 - Dinarisches Gebirge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 – Karpaten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 – Balkan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Pindos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20C366-C17E-4903-A969-0FD6BCBDE33F}"/>
              </a:ext>
            </a:extLst>
          </p:cNvPr>
          <p:cNvSpPr txBox="1"/>
          <p:nvPr/>
        </p:nvSpPr>
        <p:spPr>
          <a:xfrm>
            <a:off x="3499018" y="58846"/>
            <a:ext cx="1980029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Flüsse und Seen: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– Tejo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– Ebro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– Loire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– Seine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– Rhein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– Elbe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 – Oder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 – Weichsel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– Memel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Dwina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– Kama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– Wolga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– Ural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– Don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– Dnjepr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Dnister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 – Donau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 - Po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 – Rhone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Onegasee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– Ladogasee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Vänersee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– Bodensee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89BED5A-BF71-4061-A171-2704968A7A9B}"/>
              </a:ext>
            </a:extLst>
          </p:cNvPr>
          <p:cNvSpPr txBox="1"/>
          <p:nvPr/>
        </p:nvSpPr>
        <p:spPr>
          <a:xfrm>
            <a:off x="5884232" y="139334"/>
            <a:ext cx="282647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Inseln und Halbinseln: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 – Island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 – Skandinavien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 – Halbinsel Kola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 – Irland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 – England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 – Iberische Halbinsel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07 – Korsika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 – Sardinien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 –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Appenninenhalbinsel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Sizilien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– Peloponnes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– Kreta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– Zypern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– Halbinsel Krim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9885638-08EF-459F-9810-80D0F7658D1C}"/>
              </a:ext>
            </a:extLst>
          </p:cNvPr>
          <p:cNvSpPr txBox="1"/>
          <p:nvPr/>
        </p:nvSpPr>
        <p:spPr>
          <a:xfrm>
            <a:off x="635726" y="357052"/>
            <a:ext cx="35830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Tiefländer: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– Finnische Seenplatte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– Norddeutsches Tiefland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– Baltischer Landrücken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– Nordrussisches Tiefland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– Kaspische Senke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– Walachei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 – Große Ungarische Tiefebene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 – Poebene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3572060-B1CE-4BFC-8E94-D78FCC86119F}"/>
              </a:ext>
            </a:extLst>
          </p:cNvPr>
          <p:cNvSpPr txBox="1"/>
          <p:nvPr/>
        </p:nvSpPr>
        <p:spPr>
          <a:xfrm>
            <a:off x="4841966" y="357052"/>
            <a:ext cx="308289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Meere und Meerengen: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– Atlantischer Ozean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 – Europäisches Nordmeer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 – Nordsee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 – Ostsee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– Straße von Gibraltar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– Mittelmeer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 – Adriatisches 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 – Ägäisches 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 –  Bosporus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– Schwarzes 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– Asowsches 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 – Kaspisches Meer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2F59EAD8-A43B-4B00-B22B-E6A8C954D575}"/>
              </a:ext>
            </a:extLst>
          </p:cNvPr>
          <p:cNvSpPr/>
          <p:nvPr/>
        </p:nvSpPr>
        <p:spPr>
          <a:xfrm>
            <a:off x="354206" y="398697"/>
            <a:ext cx="281520" cy="281520"/>
          </a:xfrm>
          <a:prstGeom prst="flowChartConnector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1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393</Words>
  <Application>Microsoft Office PowerPoint</Application>
  <PresentationFormat>Bildschirmpräsentation (4:3)</PresentationFormat>
  <Paragraphs>130</Paragraphs>
  <Slides>7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Microsoft YaHei</vt:lpstr>
      <vt:lpstr>Arial</vt:lpstr>
      <vt:lpstr>Calibri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Siegfried Schmidt</dc:creator>
  <cp:lastModifiedBy>Siegfried Schmidt</cp:lastModifiedBy>
  <cp:revision>23</cp:revision>
  <dcterms:created xsi:type="dcterms:W3CDTF">2020-08-03T11:35:11Z</dcterms:created>
  <dcterms:modified xsi:type="dcterms:W3CDTF">2025-05-23T15:29:30Z</dcterms:modified>
</cp:coreProperties>
</file>